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7" r:id="rId3"/>
    <p:sldId id="392" r:id="rId4"/>
    <p:sldId id="311" r:id="rId5"/>
    <p:sldId id="389" r:id="rId6"/>
    <p:sldId id="390" r:id="rId7"/>
    <p:sldId id="300" r:id="rId8"/>
    <p:sldId id="301" r:id="rId9"/>
    <p:sldId id="322" r:id="rId10"/>
    <p:sldId id="384" r:id="rId11"/>
    <p:sldId id="385" r:id="rId12"/>
    <p:sldId id="386" r:id="rId13"/>
    <p:sldId id="323" r:id="rId14"/>
    <p:sldId id="326" r:id="rId15"/>
    <p:sldId id="328" r:id="rId16"/>
    <p:sldId id="337" r:id="rId17"/>
    <p:sldId id="340" r:id="rId18"/>
    <p:sldId id="346" r:id="rId19"/>
    <p:sldId id="348" r:id="rId20"/>
    <p:sldId id="349" r:id="rId21"/>
    <p:sldId id="355" r:id="rId22"/>
    <p:sldId id="395" r:id="rId23"/>
    <p:sldId id="360" r:id="rId24"/>
    <p:sldId id="361" r:id="rId25"/>
    <p:sldId id="362" r:id="rId26"/>
    <p:sldId id="372" r:id="rId27"/>
    <p:sldId id="39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58" d="100"/>
          <a:sy n="58" d="100"/>
        </p:scale>
        <p:origin x="9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16T14:28:24.4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5768 4455 45 0,'0'0'39'0,"3"-8"3"0,-2 3 31 0,2-1-9 0,-1 1-19 0,-1 0-1 15,0 1-5-15,-1-1-1 0,1 2 0 16,-1-1 0-16,0 0-4 0,2 0 1 16,-1 0 4-16,-1 1 0 0,2 0-2 15,-2 0-2-15,0 2 2 0,0 0-6 16,1 0-5-16,-1 1-10 0,0-1-6 16,1 1-10-16,0 0-2 0,1 4-13 15,1 3 5-15,0 7 10 0,1 5 17 16,-2 12 3-16,-1 14 3 0,-1 13 3 15,-2 7 1-15,-3-1-5 16,2-4-13-16,0-9-6 0,1-1 0 16,1-4 0-16,-1-2-2 0,1-1 1 15,-1-4-2 1,0-1 0-16,1-1-11 0,1-7-10 0,0-4-11 0,0-5-14 16,0-9-19-16,0-1-9 0,0 1-26 15,0-3-2-15,4-6-42 0,1-3-36 16,-1-8 5-16</inkml:trace>
  <inkml:trace contextRef="#ctx0" brushRef="#br0" timeOffset="312.58">6046 4504 142 0,'0'0'255'16,"0"0"-205"-16,0 0-3 0,7-38 25 15,-5 30-20-15,-1 2-17 0,0 3 15 16,0 2-1-16,0 0-9 0,0 1-27 16,0 0-13-16,1 3-21 0,0 6 21 15,1 5 25-15,-1 4-3 0,0 5-6 16,-1 5 2-16,-1 10 7 0,0 10-4 16,-2 10-2-16,2 4-3 0,0-5 0 15,0-6-6-15,3-8-5 0,1-1-1 16,2 0 0-16,-2-3-3 0,1-2 3 15,-1-1-4-15,-1-3-3 0,0-7-21 16,0-5-22-16,-1-5-19 0,0-4-15 16,0 2-14-16,0 0-17 0,-1-3-10 15,-1-6-38-15,-1-5-55 0</inkml:trace>
  <inkml:trace contextRef="#ctx0" brushRef="#br0" timeOffset="547.82">5869 4988 274 0,'0'0'198'0,"0"0"-90"16,0 0 9-16,0 0 2 0,0 0-36 16,0 0-21-16,-7-9 14 0,9 7-19 15,2 0-8-15,2-1-5 0,3-3 3 31,5-1-14-31,3-2-10 0,2 0-14 16,1-1-9-16,3-1 0 0,1 1-30 0,1 2-25 0,1-1-27 0,3 1-49 31,15 0-66-31,-5 2-46 0,-5 2-62 16</inkml:trace>
  <inkml:trace contextRef="#ctx0" brushRef="#br0" timeOffset="954.54">6527 4983 326 0,'0'0'90'16,"0"0"-15"-16,0 0 44 0,0 0-15 16,0 0-26-16,0 0 0 0,0 0-2 15,9-20-25-15,-6 18-17 0,0 1-8 16,2 0-5-16,0-1-9 0,1 2-5 15,3 0-7-15,2 3-3 0,0 3 2 16,1 1 1-16,2 2 0 0,0 3-2 16,1 1-5-16,1 0-18 0,0 1-8 15,-2-1-16-15,3 0-22 0,-1 0-38 16,2 0-30-16,4 0-12 0,-4-3-31 16,-1-2-52-16</inkml:trace>
  <inkml:trace contextRef="#ctx0" brushRef="#br0" timeOffset="1235.9">6877 4954 128 0,'0'0'403'0,"0"0"-278"0,0 0-11 15,0 0-34-15,0 0-52 16,0 0-28-16,1 1-16 0,-1 9 16 16,-1 7 4-16,-5 11 42 0,-2 14 2 15,-2 11-2-15,-3 8-7 0,4 1-11 16,-1-2-11-16,3-7-5 0,-1-4-3 16,1-1-5-16,1-2-4 0,-1-3-2 15,2-4-49-15,1-1-26 0,2-9-35 16,0-7-62-16,2 0-19 0,0-7-51 15</inkml:trace>
  <inkml:trace contextRef="#ctx0" brushRef="#br0" timeOffset="1548.4">7273 5004 463 0,'0'0'57'0,"0"0"5"16,0 0-24-16,0 0-37 0,0 0-1 16,0 0-7-16,0 0 2 15,10 21 5-15,-7-2 13 0,-3 4 42 16,0 12 10-16,-5 10-3 0,0 13-12 15,0 3-29-15,-1-2-12 0,2-7-2 16,0-8-4-16,-1-2-3 0,1-3-1 16,-1-3-41-16,1-4-40 0,0-9-38 15,3-3-8-15,-2 2-31 0,2-2-19 16</inkml:trace>
  <inkml:trace contextRef="#ctx0" brushRef="#br0" timeOffset="1892.56">7259 4984 473 0,'0'0'122'0,"0"0"-52"0,0 0 65 15,23-42-85-15,-13 32-21 0,-1-2-9 16,1 2 1-16,2 2-2 0,0-1 2 15,2 2 0-15,0 2 1 0,2 1-7 16,1 1-9-16,4 1 10 0,-2 2-5 16,3 3 5-16,1 4-13 0,-1 3 8 15,-2 3-4-15,-2 2 9 16,-4 2-9-16,-3 1 8 0,-5 2-4 16,-3 0-6-16,-3-1 11 0,-5 1-6 15,-6-2-4-15,-4 0-6 0,-6 0-5 16,-2-3-30-16,-4 0-38 0,-1-2-31 15,0-3-55-15,-7-4-50 0,8-3-40 16</inkml:trace>
  <inkml:trace contextRef="#ctx0" brushRef="#br0" timeOffset="2346.1">7823 5071 319 0,'0'0'126'0,"0"0"-57"0,0 0 27 15,0 0-64-15,0 0-1 0,26-33 18 16,-24 25 9-16,1-1-5 0,-1 1 7 16,0-1 5-16,-1 2-11 0,1-1-21 15,1 1-32-15,-1 0-2 0,-1 0-6 16,2 1 7-16,-2 2-3 0,-1 0 0 15,0 0-38-15,-1 2 30 16,-2 2 1-16,-1 0-50 0,-3 0 5 16,-2 7 21-16,-4 2 13 0,0 5 15 15,-2 4 6-15,1 2-1 0,2 3 0 16,-1 2 0-16,2 0 1 0,3 2 0 16,2-1-3-16,4-4 0 0,2 1 2 15,3-3 1-15,6 0 1 0,1-5 16 16,2-2 29-16,2-4 12 0,0-3-2 15,0-6 33-15,1-4-1 0,0-7-3 16,0-4-26-16,-1-5-23 0,-3-7-18 16,0-7-18-16,-3 3-20 0,-3 1-30 15,-2 4 12-15,-3 8 0 0,0 4 33 16,-3 4-29-16,-4 1-40 0,-3 5-54 16,-3 4-12-16,-3 1-38 0,-6 12-1 15,2-2-56-15</inkml:trace>
  <inkml:trace contextRef="#ctx0" brushRef="#br0" timeOffset="2817.46">8178 4606 573 0,'0'0'86'0,"0"0"44"0,0 0-73 0,0 0-57 0,7-7-1 0,-6 8-22 16,0 5-24-16,1 6-19 0,0 4 59 15,0 5 7-15,-1 5 5 0,1 7 11 16,-2 10 6-16,1 8-6 16,0 3 9-16,-1-4 13 0,0-6-12 15,0-4 11-15,0-1-2 0,0-6-16 16,0-3-3-16,1-8-7 0,1-6-2 16,-1-2 2-16,2 0 0 0,0 0 3 15,0-3-1-15,0-4 1 0,0-4 4 0,1-2 27 16,1 0 3-16,2-1-16 0,2 0-7 15,2 0-8-15,1-2-9 16,2 1-6-16,0-4 0 0,2 0-13 16,-1-1-19-16,4 1-16 0,-3-1-19 15,1-1-12-15,-2 2-16 0,0 0-31 16,-2-6-33-16,-3 3-49 0,-3-3-164 16</inkml:trace>
  <inkml:trace contextRef="#ctx0" brushRef="#br0" timeOffset="3020.49">8158 4980 663 0,'0'0'114'0,"0"0"5"0,33-6-31 15,-13 2-74-15,2 0-6 0,2-1-2 16,0 0-4-16,0 0 0 0,-2-1-1 15,0 2-1-15,0-3-28 0,-2 1-29 16,0-1-44-16,8-2-67 0,-6 0-35 16,-4-1-90-16</inkml:trace>
  <inkml:trace contextRef="#ctx0" brushRef="#br0" timeOffset="3553.89">8550 4648 442 0,'0'0'67'0,"0"0"21"15,0 0-35-15,0 0-53 0,0 0-2 16,0 0 2-16,0 0 14 0,0 0-7 16,14-18-1-16,-12 23 7 0,0 5 26 15,1 2-10-15,0 5-15 0,1 4-6 16,-2 5 8-16,1 10-9 0,0 8-2 15,-2 10-1-15,1 3-1 16,-1-5 1-16,0-6-3 0,-1-5 0 16,0-5 2-16,1-4 0 0,1-5 0 15,0-7 4-15,-1-7 5 0,-1-1-4 16,2-5 2-16,-1 0 11 0,1-2 10 16,0-4-1-16,1-1 43 0,2-4 30 15,1-4-43-15,2-5-31 0,1-2-19 16,2-6-5-16,1-2 6 0,2-2-1 15,1 0-10-15,1 0-1 0,0 3 1 16,1-1 3-16,1 4-3 0,0 0 0 16,-2 4 0-16,1 1-2 0,-3 1 2 15,-1 3-1-15,-3 3-1 0,0 2-1 16,-2 2-3-16,-2 3 0 0,1 0-2 16,-1 1 1-16,1 5 1 0,-1 4-13 15,1 3 19-15,-1 3-1 0,-1 2 1 16,-2 2 1-16,2 2 0 15,-2 2-1-15,-1 0 2 0,1-1-2 16,-2 0 0-16,1-2-16 0,-1-1-29 16,2 0-21-16,-2-3-10 0,0-1-18 15,-1-4-32-15,4-6-38 0,0-3-40 16,1-3-41-16</inkml:trace>
  <inkml:trace contextRef="#ctx0" brushRef="#br0" timeOffset="3980.85">9083 5045 521 0,'0'0'167'0,"0"0"-21"0,0 0-47 0,0 0-81 0,5-10-7 0,-3 6-4 16,1-1 9-16,1-1 1 16,3 1-5-16,-1 0 4 0,3-1 20 15,2 0 5-15,3 0-2 0,0-1-12 16,3 1-10-16,2-3-10 0,-1 2-4 15,1-1 1-15,0 0 0 0,0-3-1 16,1 0 0-16,-3-1 0 0,-1 1-2 16,-3 0-1-16,-2-2-1 0,-3 5 0 15,-3 1-7-15,-2 1-10 16,-3 1 12-16,0 1-6 0,-4 0-24 16,-2 2 7-16,-4 2 6 0,-2 2 6 15,-5 6 5-15,-1 3 9 0,-4 4 1 16,0 3 2-16,2 3 4 0,1 1 3 15,2 0 4-15,2 1 2 0,4-2 8 16,3 1 12-16,3-3-1 0,5 1-4 16,0-2-3-16,5-3-3 0,4-1 1 15,1-3-2-15,4-2 14 0,0-4-4 16,5-1-1-16,2-3-22 0,4-1-8 16,4-1-40-16,6-2-51 0,9 0-45 15,8-4-72-15,-7 2-72 16,-9-1-121-16</inkml:trace>
  <inkml:trace contextRef="#ctx0" brushRef="#br0" timeOffset="4647.96">9902 4774 356 0,'0'0'91'0,"0"0"36"0,0 0-30 0,11-5-37 0,-10 2-20 0,0 2 3 16,-1-1-4-16,0-1-15 0,-1 1-11 16,-3 0-13-16,-2-1 0 0,-4 2 0 15,-2 1-2-15,-4 3 2 0,-3 0 0 16,-1 3-1-16,-1 0-2 0,2 2-3 15,-1 0-7-15,5 0-1 0,1 0 1 16,4-1-6-16,2 0 8 0,2 0 6 16,3 0 3-16,1-1 2 0,2 1 0 15,0-1 5-15,5 1 2 0,3-1 9 16,1-1 18-16,3-1 10 0,3 2 0 16,3-2-11-16,3 0-7 0,1-1-3 15,2 0 4-15,0-1 0 16,2 1-1-16,-1-1-5 0,0 0 5 15,-2 3-3-15,-2-1-4 0,-2 1-1 16,-2 1 2-16,-2 0-2 0,-4 2-1 16,-2-1 5-16,-5 1-13 0,-3 3-4 15,-1 1 0-15,-5 2 3 0,-5 0 2 16,-3 0 0-16,-6 0-3 0,-1 0-5 16,-5-2 3-16,-2 0-5 0,-8 3-18 15,-7 0-39-15,4-1-24 0,5-1-24 16,5-5-26-16,6-3 26 0,1 1 11 15,-1-4-13-15,4 0-8 16,8-2-14-16,9-2-7 0,1-2 16 16</inkml:trace>
  <inkml:trace contextRef="#ctx0" brushRef="#br0" timeOffset="4999.35">10221 4906 7 0,'0'0'323'0,"0"0"-272"0,0 0 30 0,21-34-36 16,-15 25-23-16,0 0 2 0,-1 1 4 15,0 0 26-15,-2 0 21 0,0 2 11 16,0 1-16-16,-1 1-21 0,-1 2-7 15,0 0-13-15,0 0-17 0,-1 2-12 16,0 0-4-16,0 0-9 0,0 1-6 16,-2 4 7-16,-1 3 11 0,-2 2 1 15,0 4-1-15,0 2 2 0,0 2 0 16,0 1-1-16,0 2 1 0,0 2-1 16,1 0 0-16,2-1-31 0,-1 0-36 15,1 1-22-15,1-4-32 0,1 2-24 16,0-6-65-16,1-4-77 0</inkml:trace>
  <inkml:trace contextRef="#ctx0" brushRef="#br0" timeOffset="5148.35">10308 4710 786 0,'0'0'45'0,"0"0"30"0,0 0-20 16,0 0-55-16,0 0-56 15,0 0-79-15,-8-37-6 0,8 31-23 16,0 0 11-16,3 2 8 0</inkml:trace>
  <inkml:trace contextRef="#ctx0" brushRef="#br0" timeOffset="5632.46">10490 4801 461 0,'0'0'108'0,"0"0"12"0,0 0-1 15,45-35-83-15,-26 24-16 0,1 0-13 16,0 1 0-16,-1 3-7 0,-2 1-1 15,-1 3 1-15,-3 1 3 0,-2 2 0 16,0 0 1-16,-2 2-3 0,-2 4-1 16,0 2-13-16,0 3 8 0,-4 3 0 15,-1 2 3-15,-2 3-4 0,-2 1 0 16,-5 1 6-16,-3 2 1 0,-3-1-1 16,-3 2-2-16,0-1 2 0,-1 0 3 15,-2 0-3-15,2-1 2 16,1-1 3-16,2-1 14 0,1-2 3 15,2-4-2-15,3 0 0 0,3-3-1 16,2-3 4-16,1-2 0 0,2-1 4 16,1 1 10-16,3-1 5 0,2-2-9 15,5 0 18-15,1-2 1 0,3-1-17 16,3 0-23-16,0-1-11 0,0-2-1 16,1 0-5-16,0-1-11 0,1 3-11 15,0-1-17-15,-1-1-22 0,-1 1-27 16,-2 0-31-16,2-5-27 0,-5 0-63 15,-1-1-88-15</inkml:trace>
  <inkml:trace contextRef="#ctx0" brushRef="#br0" timeOffset="5825.09">10546 4964 670 0,'0'0'203'0,"0"0"-109"0,0 0 12 15,0 0-66-15,0 0-11 0,49-6-21 16,-30 2-3-16,1-2-5 0,1 1-1 16,2 0-10-16,-1 1-19 0,2-3-8 15,1 1-16-15,0 1-58 0,13-4-115 16,-7 2-70-16</inkml:trace>
  <inkml:trace contextRef="#ctx0" brushRef="#br0" timeOffset="6231.23">11019 4931 321 0,'0'0'151'0,"0"0"-81"0,0 0-22 16,0 0-48-16,0 0 16 0,0 0-6 16,0 0-6-16,33 3 0 0,-27-2 22 15,0-1 39-15,1 0 20 0,2 0 1 16,1 0-16-16,0 0-10 0,3 0-20 15,-1-1-14-15,2-5-6 0,-2 2-11 16,0-2-4-16,0 0-2 0,-4-1 0 16,-1-2-3-16,-1 1-9 0,-3-1-5 15,-2 1 10-15,-1 1 0 0,-1 0-29 16,-6 0-27-16,-3 3 22 0,-3 0-7 16,-4 3 3-16,-5 1 28 0,0 3 6 15,-2 6 4-15,-2 2 0 0,1 3 0 16,3 4 4-16,2-1-1 0,3 2 1 15,4-2 8-15,4 0 10 0,4 0 12 16,3-1 15-16,2-1-11 0,6 0-1 16,2-2-11-16,3-2-4 0,4-1-5 15,2-5-2-15,6-1-11 0,2-3-54 16,2-1-54-16,2 0-14 0,16-9-29 16,-8 1-23-16,-1-1-89 0</inkml:trace>
  <inkml:trace contextRef="#ctx0" brushRef="#br0" timeOffset="6716.16">11580 4965 398 0,'0'0'117'0,"0"0"-14"0,0 0-21 16,0 0-78-16,13-37 0 0,-10 28-3 15,0 0 7-15,-2-1 14 0,-1 1 35 16,0-1 3-16,0 0-9 0,-2 2-15 15,-3 1-15-15,1-1-21 0,-2 2-2 16,0-1-3-16,-1 2-1 0,-4 1-3 16,0 1-2-16,-1 3-5 0,-3 0 2 15,-1 5-4-15,-3 2 0 16,-2 4-1-16,1 2-3 0,-1 2 7 16,2 2 4-16,3 1 4 0,0 0-1 15,5 1 6-15,3-1 2 0,4 1 2 16,2 0 1-16,2-1 0 0,7 0 1 15,4-2 6-15,-1-2 7 0,6-1 3 16,0-3 15-16,3-6 6 0,1-3-10 16,1-1-4-16,2-4-4 0,-2-3 2 15,0-3 19-15,-1-4 10 0,0-2-3 16,-2-8-10-16,3-11-18 0,3-13 0 16,1-13-17-16,-3-2-6 0,-3 5-1 15,-6 11 1-15,-3 9 6 16,-2 6 2-16,-3 6 2 0,-1 5 3 15,-3 5-1-15,0 0-6 0,2-3-2 16,-3-2-4-16,1-3 0 0,1 3 0 16,-1 1-8-16,-1 0-18 0,0 2-12 15,0 0-20-15,0 0-37 0,0 3-36 16,0-8-29-16,-1 6-94 0,-2 0-155 0</inkml:trace>
  <inkml:trace contextRef="#ctx0" brushRef="#br0" timeOffset="7531.58">12893 4655 162 0,'0'0'225'0,"0"0"-142"0,0 0 5 16,0 0-32-16,0 0-27 0,7-25-20 16,-5 21-6-16,1 3-2 0,-2 1-1 15,2 0-6-15,1 5-3 0,1 4 4 16,0 5 5-16,-1 2 14 0,-1 6 2 16,2 3 2-16,-2 1-3 0,-1 1-7 15,3-1 1-15,2-2 6 0,1-1 3 16,0-1 18-16,1-2 1 15,2-2 7 1,0-4 7-16,1-3 7 0,-1-1 9 0,1-5-4 0,1-2 10 16,0-3 14-16,2 0-4 0,0-5-8 15,2-7-6-15,-1-3-5 0,1-7-18 16,4-15-20-16,3-13-10 0,2-6-12 16,-2 4-4-16,-8 14-3 0,-4 15-14 15,-5 11 0-15,1-1-15 0,0-2-27 16,2 2-15-16,-1 2-31 0,0 4-28 15,2 3-24-15,2 0-35 0,7 4-5 16,-2 3-29-16,0 0-71 0</inkml:trace>
  <inkml:trace contextRef="#ctx0" brushRef="#br0" timeOffset="8177.35">13693 4742 123 0,'0'0'185'0,"0"0"-128"0,0 0 5 16,0 0-22-16,32-5-6 0,-24 3 13 16,-2-1 15-16,-1 2 13 0,0-2 1 15,-1 0 10-15,-1 1 2 0,0-3-5 32,-1 1-17-32,1-1-23 0,0 1-20 15,-1-1-4-15,0 0-2 0,1 1 1 16,-1 1 9-16,1-3 5 0,-3 2-3 15,4-1-4-15,-4-1-3 0,0 0 2 16,2 2-6-16,-2 0 0 0,0 1-6 16,0 0-12-16,0-1-14 0,0 0 12 15,-1-1 2-15,-3-1-13 0,0 1-17 16,-1 0 17-16,-5 3-22 0,-2 2-2 16,-5 2-18-16,-3 6-4 0,-2 5 5 15,-4 6 23-15,1 4 16 0,-2 7 8 16,1 10 3-16,0 6 1 0,9-4 3 15,4-10 1-15,9-8 0 0,1-5 8 16,3 2 5-16,1 4 0 16,4 0 3-16,0-3 1 0,4-5 3 15,0-3 10-15,1-6 22 0,1-2-6 16,2-6-5-16,1 0 10 0,2-6-7 16,1-2-10-16,1-6-15 0,2-2-13 15,2-3-1-15,-1-4-6 0,2 0 0 16,1 0-3-16,-2 2-14 0,-1 3 5 15,-4 4 9-15,-3 3 0 0,-1 2 0 16,-5 4 3-16,-3 1-2 0,-2 2-1 16,-2 1-9-16,-1 1-20 0,0 0-19 15,0 3-2-15,0 4 32 0,0 3 17 16,-1 4 4-16,-1 2 1 0,1 4-1 16,-2-1 3-16,2 1-1 0,1-2 0 15,0-1-1-15,4-2 5 0,0-2 9 16,3-2 7-16,4-1-1 15,0-6-6-15,6-1 3 0,1-3-17 16,1-3-1-16,2-4-44 0,0-2-36 16,3-4-22-16,-2-6-53 0,11-17-71 15,-6 2-84-15,-2 1-128 0</inkml:trace>
  <inkml:trace contextRef="#ctx0" brushRef="#br0" timeOffset="8442.85">14295 4407 463 0,'0'0'207'0,"0"0"-102"0,7-15 17 16,-3 11-78-16,-2 1-44 0,1 2 0 16,-2-1 0-16,1 2 0 0,-1 0 0 15,0 0 7-15,0 0-2 0,1 6-5 16,-2 7 8-16,0 6 17 0,0 6 2 15,-5 10-7-15,-3 9-7 0,-4 10-7 16,-1 3-1-16,-1-4-1 0,1-3-1 16,5-8-3-16,-3-4-2 0,2 0-20 15,2-2-27-15,0-2-44 0,2-5-30 16,5-2-44-16,0-9-30 0,0-7-84 0</inkml:trace>
  <inkml:trace contextRef="#ctx0" brushRef="#br0" timeOffset="8833.58">14517 4792 257 0,'0'0'137'0,"0"0"-81"16,0 0 13-16,0 0-42 0,30-41-12 15,-23 33 23-15,-5 0 25 0,1 3-15 16,0-1 9-16,-3 2 12 0,2 0-19 15,-2 1-23-15,0 0-11 16,1 2-16-16,1 1-5 0,-2 0-13 16,0 7-33-16,-3 2 14 0,1 8 37 15,-4 2 0-15,0 4 0 0,3 2 1 16,-1 1 0-16,3 0-1 0,1-1 6 16,3 0 5-16,2-1 7 0,4-2 8 15,2-4 5-15,0-2 11 0,2-5 10 16,-2-5 14-16,0-4 9 0,1-2 26 15,0-6-27-15,2-2-46 0,-1-6-16 16,2-5-4-16,-2-3-8 0,4-13-32 16,1-8-37-16,-1-8-29 15,5-2 0-15,-1 5 14 0,-4 14-30 16,-1 7-67-16,-2 9-19 0,-4 5-90 16</inkml:trace>
  <inkml:trace contextRef="#ctx0" brushRef="#br0" timeOffset="9224.25">14924 4728 306 0,'0'0'121'0,"0"0"24"0,0 0-99 16,0 0-25-16,38 27 9 0,-27-24-3 15,3-3 14-15,-1 0 39 16,4-1 10-16,-1-4-7 0,0-1-14 15,0 1-23-15,1-4-12 0,-1 2-12 16,1-1-13-16,-1-3-5 0,3-3 4 16,-5-3-2-16,2-1-6 0,-3-3-2 15,-1 3-7-15,-4 2 6 0,-5 3 1 16,-3 4-10-16,-1 3-18 0,-7 2 16 16,-6 3-22-16,-4 1-16 0,-4 4 15 15,-6 7 7-15,-1 7 11 0,-4 9 18 16,3 1 1-16,0 1 0 0,5 2 6 15,6-6 18-15,0 2 2 0,4-2 8 16,5-2 10-16,5-2 8 0,2-3-10 16,3-2-6-16,6-2-4 0,3-4 3 15,1-3 7-15,7-3 0 0,4-2-11 16,9-2-13-16,11-3-18 0,13-3-4 16,4 2-59-16,4-1-56 0,1 0-58 15,-20 3-104-15,-4-1-111 0</inkml:trace>
  <inkml:trace contextRef="#ctx0" brushRef="#br0" timeOffset="9818.44">16550 4622 453 0,'0'0'122'0,"0"0"-25"0,0 0 14 0,0 0-47 0,11-11-6 16,-8 10 9-16,-1-1-8 0,-1-1-10 16,2-1-1-16,-1-2-3 0,1 1 3 15,-1-1-12-15,1 0-12 0,-1 2-7 16,2 0-6-16,-4 1-5 0,2 0-4 16,-2 0-2-16,0 1-5 0,0 0-14 15,0 1-12-15,-6 1 4 0,-1 0-14 16,-2 5-22-16,-7 3 34 0,0 4 29 15,-3 2 0-15,0 4-4 16,2 1-1-16,1 2 2 0,5 0 2 16,3-2 1-16,5-1 2 0,1 1 2 15,2-4 10-15,5 0 15 0,3-3 4 16,3-4 7-16,3-2 10 0,-1-4 0 16,4-2 10-16,0-4-11 0,1-6-22 15,-1-3-15-15,-1-5 4 0,3-8-7 16,-6 0-9-16,1 0-16 0,-3 0-24 15,-6 7 10-15,1 2 1 0,-4 2-20 16,2 4-20-16,-4 3-16 0,-4 3-9 16,1 2-67-16,-4 2-28 0,-1 1 16 15,0 2 25-15,-1 7 17 0,1 1-16 16</inkml:trace>
  <inkml:trace contextRef="#ctx0" brushRef="#br0" timeOffset="10271.53">17057 4541 352 0,'0'0'129'0,"0"0"-38"0,0 0 18 0,33-33-37 16,-25 23-24-16,-1 1-9 0,0-1 0 15,-4 1 11-15,2-2 22 0,-3 1-15 16,1 0 1-16,0 0-4 0,-3 0-8 16,2 0-2-16,-2-1-6 0,0 1-17 15,0 0-12-15,0-1-4 0,0 0-5 16,0 1-1-16,-2 0 1 0,1 2 0 16,-1 1 1-16,1 2 0 0,-1 1-1 15,2 2-3-15,-2 1 1 0,-1-1-2 16,0 2-4-16,-5 1-5 0,0 5 3 15,-6 4 5-15,-2 5 1 16,-3 6-1-16,0 4 5 0,-4 5 2 16,-4 10 0-16,-5 10 0 0,-6 12 0 15,0 4 1-15,5-1 1 0,6-5-1 16,5-9 0-16,6 0-1 0,-3-4-2 16,5-2-9-16,3-4-12 0,0-2-12 15,6-4-7-15,0-6-11 0,-1-7-15 16,5-8-33-16,1-4-26 0,0-3-25 15,7-6-13-15,1 0-45 0,-1-2-81 16</inkml:trace>
  <inkml:trace contextRef="#ctx0" brushRef="#br0" timeOffset="10443.51">16760 4745 719 0,'0'0'226'0,"0"0"-95"15,0 0 7-15,0 0-90 0,47-11-31 16,-9 4-1-16,11-2 6 0,5 0 3 16,0 2 9-16,-4 1-13 0,0 2-18 15,2 1-3-15,-1 0-5 0,2 2-52 16,5-1-57-16,-4 0-63 0,-11 1-158 16,-6-4-153-16</inkml:trace>
  <inkml:trace contextRef="#ctx0" brushRef="#br0" timeOffset="14691.48">18474 4891 197 0,'0'0'71'0,"0"0"-39"0,0 0 56 0,2 0 2 16,-2 0-27-16,0 0 4 0,0 0 13 15,0 0-1-15,0 0 7 0,2 0-6 16,-1-3 11-16,2-1-19 0,-1-5-25 16,1 0-22-16,5-4-6 0,1-2-3 15,3-4-8-15,5-2-6 0,2-4 1 16,3-3 10-16,7-4-4 0,-6 2 0 16,2 2 2-16,-1 0 9 0,-5 6-8 15,2-3 0-15,-4 1-3 0,3 2 3 16,-3 1 1-16,-2 1-2 0,-1 2-3 15,0 0-2-15,-4 2-1 16,2 1 0-16,-3 2 0 0,-2 0 1 16,-2 2 10-16,0 2 0 0,0 1-5 15,-2 1-4-15,-2 1-1 0,2 2 5 16,-2 1 0-16,-1 2-2 0,0 0-4 16,0 1-5-16,0 0-1 0,0 0-2 15,0 0-4-15,0 0-4 0,0 0-9 16,-1 4-5-16,0 5-5 0,-2 1 26 15,0 5 3-15,-4 5 0 0,1 1 1 16,-2 5 0-16,-1 3 1 0,-1 1-1 16,1 3 0-16,-1 4-3 0,1-3 2 15,2-3 0-15,3-2-3 0,2-5 2 16,1 1 0-16,1-2-3 0,3-3 3 16,3-2-10-16,2-4 9 0,4-2 3 15,-2-4 4-15,6-3 27 0,1-4-2 16,2-1-3-16,3-7 2 0,4-3-9 15,2-3-2-15,-1-5-3 0,2-5 0 16,2-10-2-16,5-13-2 0,3-9-9 16,-5-1-1-16,-6 6-1 0,-8 14-3 15,-10 15 0-15,-2 7 0 0,-4 4 4 16,0-1 0-16,0 1-1 0,-1-2 1 16,-2 4 0-16,-1 2 0 15,0 3 3-15,0 1-3 0,0 0-7 16,0 2-14-16,-3 2-14 0,-2 5-19 15,-3 5 17-15,0 7 32 0,-2 1 3 16,3 5-2-16,1-1 1 0,1 2 3 16,3-1 3-16,1-1-2 0,1-1 4 15,0-2 2-15,1-2 4 0,3-2 6 16,0-3 1-16,0 0 4 0,0-6 2 16,0-1 0-16,0 0-1 0,2-1 8 15,0-3 8-15,0 1 0 0,2-2-4 16,2 1-5-16,2-1-14 15,0-2-3-15,5 0-9 0,-1 0-4 16,2-3-3-16,1-1-31 0,-2 1-29 16,3 0-34-16,-3 2-33 0,0 1-48 15,4 1-44-15,-4 3-102 0,-3 0-75 16</inkml:trace>
  <inkml:trace contextRef="#ctx0" brushRef="#br0" timeOffset="15208.26">20198 4444 452 0,'0'0'142'0,"0"0"-59"0,3 1 13 0,-1-1-32 0,0 0-23 0,1 0 13 15,2 0 0-15,4-2-1 0,3 1-6 16,2 0-12-16,2-1-3 0,2 1-10 15,0 0-6-15,2 0-8 0,-1 1-5 16,3-1 0-16,0 0-2 0,-3 0-1 16,1-1-17-16,-1 1-28 0,-1-1-29 15,1 0-34-15,-1-1-43 0,2 1-39 16,-2-1-22-16,-6 1-86 0</inkml:trace>
  <inkml:trace contextRef="#ctx0" brushRef="#br0" timeOffset="15442.55">20216 4583 455 0,'0'0'91'0,"0"0"-84"0,0 0 40 16,0 0 43-16,0 0-25 0,0 0 43 15,0 0 43-15,41 15-49 0,-26-14-24 16,1-1-19-16,2 0-19 0,1 0-6 15,2 0-5-15,-1-1-15 0,2 0-11 16,0 1-3-16,-1 0-3 0,2 0-31 16,0 0-32-16,-2 2-19 0,2 1-29 15,0 0-57-15,6-1-70 0,-5 2-50 16</inkml:trace>
  <inkml:trace contextRef="#ctx0" brushRef="#br0" timeOffset="16506.21">21223 4760 315 0,'0'0'57'0,"0"0"-6"0,0 0 53 0,0 0-10 0,3 0-1 16,-2-1-1-16,2 0-6 0,0-2 7 16,3-3-6-16,1-2-24 0,1-2-15 15,5-3-11-15,-1-2-2 0,6-2-8 16,1-4-6-16,3-3-4 0,3-3-6 15,3-2-6-15,-2 0-3 0,1 0-2 16,0 3 0-16,-2 1 5 0,-1 0 5 16,-2 3-2-16,1 0-7 0,-2 0-1 15,-2 1 11-15,-2 2 6 0,0 0-7 16,-3 2-3-16,-2 1 6 0,0 2 2 16,-3 1-5-16,-1 0-4 0,0 5-4 15,-2-1 0-15,-3 3 2 16,0 1 3-16,-1 3 3 0,-2-1-3 15,1 1-1-15,-1 2-6 0,0 0-6 16,0 0-7-16,0 0-10 0,0 2-24 16,0 3-21-16,-3 2 33 0,0 4 29 15,-3 4 1-15,-1 4-2 0,-3 2-1 16,1 4 6-16,-1 2 2 0,-1 3 1 16,2 0-1-16,-1 2 0 0,1 1 1 15,4-2-1-15,1-1 0 0,2 0-1 16,2-3 2-16,0-2 1 0,3-2-1 15,3-4 0-15,2-4 7 0,0-2-1 16,2-2 8-16,1-4 7 16,3-3 6-16,2-1 11 0,2-3-4 15,3-4-9-15,-1-3-11 0,2-3 1 16,2-3 3-16,2-6 0 0,0-5-9 16,6-13-2-16,4-9-7 0,0-8-1 15,-2 3-3-15,-8 8-2 0,-9 12-1 16,-4 10 4-16,-5 6 1 0,0 0-2 15,1-2 0-15,-1 0 2 0,-1-2 1 16,-1 2 1-16,-2 5 3 0,0 2-4 16,-2 3 0-16,-1 3-3 0,0 1 2 15,-1 0 0-15,0 3-11 16,0 2-12-16,-2 5-46 0,-5 2 12 16,-1 8 53-16,-2 4 4 0,-3 3 1 15,-1 4-1-15,1 2 0 0,-2 5 0 16,2 7 1-16,1 3-2 0,2-2 2 15,4-10 5-15,3-9 7 0,3-11 12 16,0 2 8-16,1-1 5 0,2 0 1 16,2 2 3-16,1-6 3 0,2 1 8 15,3-4 2-15,1 0-4 0,3-2-10 16,1-3-9-16,5 0-14 0,1-1-11 16,1-1-6-16,3 0-3 0,1-1-41 15,0-1-17-15,2 0-23 0,-1 0-34 16,2 0-37-16,1 1-56 0,10-1-76 15,-8 1-89-15</inkml:trace>
  <inkml:trace contextRef="#ctx0" brushRef="#br0" timeOffset="17274.98">22858 4769 390 0,'1'-6'88'0,"2"0"1"0,-1-2-27 0,3 0-16 0,-4-1 1 16,2 1 2-16,-1 0-1 0,-1 1 3 16,-1 0 3-16,0 1 3 0,0 0-9 15,-1 4-19-15,-2-1-13 16,-3 1-16-16,-1 2-8 0,-4 0-2 15,-3 6 4-15,-1 3-2 0,-1 3-1 16,2 3 9-16,2 4 0 0,0 1 1 16,4 0 3-16,2 1-2 0,3-2 4 15,3 0 6-15,0-2 1 0,4 0 5 16,3-2 3-16,2-2 1 0,3-1 11 16,1-3-1-16,4-1 14 0,0-3 4 15,2-2-11-15,0-1-5 0,2-1-4 16,1-1-4-16,-1-2 1 0,-1 0 2 15,-1-4 8-15,-1-2-2 0,-1 0-5 16,-2-1-6-16,0-2-3 0,-3-2-3 16,0 1-3-16,-4 1-3 0,0-3-6 15,-2 2 1-15,1 0-2 0,-3 1-5 16,-1 1 0-16,-2-1 0 0,0 3-3 16,-1 0-1-16,0 1-1 0,-1 0-2 15,-2 0-3-15,-1 0-2 16,0 0-2-16,-1 1 6 0,1 1 3 15,-2 1 0-15,1 0 1 0,0-2 2 16,-2 0-3-16,1 2 0 0,0-1 1 16,1 2-3-16,0 0-2 0,0 0 8 15,-1 1-1-15,1-1-1 0,0 0 2 16,0 0-1-16,0 2-2 0,0-1 2 16,-2 1-2-16,2 0-4 0,0 1-12 15,0 0-14-15,0 0-4 0,-1 0-9 16,-1 0-4-16,1 1-14 0,-1 2-25 15,0-2-31-15,-1 3-46 0,-5 3-29 16,2-1-51-16,0-2-67 0</inkml:trace>
  <inkml:trace contextRef="#ctx0" brushRef="#br0" timeOffset="21946.27">8540 6532 3 0,'0'0'302'0,"0"0"-211"0,0 0 15 16,0 0-22-16,0 0-17 0,-1 0-23 15,1 0-12-15,0 0-7 0,0 0-4 16,2-1-1-16,1 0 3 0,1 0 7 15,-1 1 13-15,2 0 4 0,1 0-8 16,1 0 5-16,3 0-1 0,1 0-6 16,3 0 2-16,1 0-11 0,1 0-11 15,3 0-5-15,0 0 1 0,2-2-1 16,-1-1 5-16,0 0 6 0,0-1 3 16,0 0 1-16,-2-2 5 0,-1-1-6 15,0 2-1-15,-3-2-4 0,-1 0-2 16,-2-2 1-16,-3 2 3 0,-2-2-3 15,-1-1 3-15,0 2-2 0,-3-2-2 16,-1 0-4-16,-1 0 5 0,0-2-8 16,-3 0-9-16,-2 0-1 0,-1 1-2 15,-1-2-1-15,-1 4-2 0,-2-2 1 16,0 3-2-16,-1-1-1 0,-2 1-3 16,1 2-3-16,-2 0 0 0,-1 4 0 15,-2 1 2-15,0 2 2 0,-2 3 0 16,-2 6 1-16,-1 3-2 15,-3 3-6-15,1 2 5 0,1 7 1 16,-2 2 0-16,3 2 1 0,2 0 3 16,4 2 1-16,3-1 0 0,2-2-2 15,5-2 4-15,3-1-1 0,2-3 2 16,1-2 3-16,2-1 8 0,3-3 6 16,2-2 5-16,4-1 6 0,-1-3-3 15,2 0 3-15,2-4-1 0,0-1 3 16,2-1 3-16,1-1-10 0,2-3-9 15,0 0-3-15,3-2-3 0,3-2-3 16,-1 0-5-16,1-3-22 16,-1 1-29-16,0 0-26 0,0 0-24 15,-1-1-33-15,0 2-44 0,11-4-46 16,-7 2-94-16,-2 2-69 0</inkml:trace>
  <inkml:trace contextRef="#ctx0" brushRef="#br0" timeOffset="22118.16">9198 6674 757 0,'0'0'212'0,"0"0"-67"0,0 0-18 0,-1-9-79 0,-2 6-36 0,-1-2-12 16,0-1-2-16,0-1-26 15,0 0-35-15,0 0 2 0,-1 2-30 16,2-1-30-16,3-2-20 0,1 1-79 15,4 1-92-15</inkml:trace>
  <inkml:trace contextRef="#ctx0" brushRef="#br0" timeOffset="22927.94">9662 6536 148 0,'0'0'89'16,"0"0"-3"-16,0 0 7 0,0 0-17 15,0 0-9-15,0 0-15 0,0 0 8 16,-3-34 1-16,2 29 4 0,0 2-15 16,-2 0 2-16,2-1 3 0,0-1-7 15,0 1-6-15,0-1-1 0,0 0-8 16,0 1-3-16,-1-1 2 0,0-1-4 15,1-1-6-15,-2 1-20 0,1-2 5 16,-1 0 2-16,-2-2 3 0,-2-1-7 16,0 0-5-16,-3 1-6 0,-1 1 6 15,-1-1 1-15,-2 1-1 16,-1 2-17-16,0 3-10 0,-3 2 0 16,2 2-4-16,-2 5 10 0,-1 3 0 15,3 5-16-15,0 1 0 0,2 2 10 16,2 5 5-16,1-1 3 0,2 2 1 15,2-1 9-15,1-1 2 0,4 0 0 16,1-2 6-16,1-1-1 0,3-2 2 16,4-1 5-16,-1-1 8 0,3-4 8 15,0-1 11-15,2-2 0 0,-1-2 3 16,-1-2-3 0,3-2 16-16,-2 0-3 0,1-5-10 0,1-1-8 0,1-3-18 15,0 0-1 1,-1-3-2-16,1 0-4 0,-2 0 0 0,-1-1 3 15,-1 0-1-15,-1 2 0 16,-3 1 4-16,0 2 1 0,-1 2 2 16,-1 1-7-16,0 3-4 0,0 1-5 15,-2 0 1-15,0 1-3 0,0 0-4 16,2 3 4-16,0 6 3 0,0 3 4 16,1 7 0-16,1 4 3 0,0 5 0 15,2 11 1-15,3 8-1 0,2 12 2 16,0 2-2-16,-4-6 2 0,-3-6-1 15,-5-7-4-15,0-3 2 0,-3-2-1 16,-1-5 0-16,-1-8 1 0,0-8-1 16,0-3 0-16,-1 0-2 0,-1 0-3 15,-2-1-3-15,-1-4-7 0,-1-4 3 16,-1-3-2-16,-2-2 5 0,1-7 6 16,-1-4-10-16,2-5 1 0,1-3 10 15,0-4-5-15,4-1 6 0,3-3 6 16,2 2-5-16,2-1 0 0,2 1 11 15,4 0-7-15,4 2-5 0,4 1 0 16,2-1-6-16,3 1-10 16,4 1-44-16,2 0-68 0,8-1-61 0,9-1-73 15,-7 9-50-15</inkml:trace>
  <inkml:trace contextRef="#ctx0" brushRef="#br0" timeOffset="23068.38">9956 6735 333 0,'0'0'158'0,"0"0"29"0,6 10 6 15,-3-8-57-15,-3-2-20 0,0 2-23 16,0-2-2-16,0 0-21 0,-1-2-35 16,-2-1-22-16,-1-1-13 0,2 0-12 15,0 0-57-15,2 0-56 0,0-1-48 16,14-4-97-16,-2 1-100 0</inkml:trace>
  <inkml:trace contextRef="#ctx0" brushRef="#br0" timeOffset="24003.6">11183 6528 64 0,'0'0'221'0,"0"0"-160"0,0 0 52 0,0 0-43 0,6-25-25 0,-5 19-11 15,-1 2 16-15,1-1 11 0,-1 2-5 16,0-3-3-16,1 0-7 0,-1 0-2 15,1 1-1-15,-1 0-2 0,1 0-12 16,1-1-1-16,-2 0-6 0,0 0 2 16,0-1 4-16,0 2 2 0,0-1-11 15,-2 1-5-15,-1-1-12 0,-1 1 4 16,-1-1 15-16,0 0-13 0,-1 0-8 16,-2 1-4-16,0 3 2 0,-3 0 2 15,-2 1-6-15,-1 1 1 0,-2 3 3 16,-1 4-3-16,-4 4-9 0,0 6 2 15,-1 3 5-15,-4 10 2 0,4-2 4 16,0 4-5-16,-1 5 2 0,4-1-3 16,3 2 2-16,2-6 1 0,8-7 0 15,3-6 2-15,2 2 2 0,1 2 2 16,0-4 0-16,4-2 0 0,2-3 2 16,2-5 0-16,1-3 7 0,0-5 9 15,1-1 12-15,3-5 1 0,0-4 8 16,2-4-10-1,0-3-11-15,1-2-5 0,-2-6-6 16,2-1-1-16,-2-1-3 0,2-2-2 16,-2 2-3-16,-3 2 3 0,2 2 10 15,-4 2-7-15,2 2-3 0,-3 3 1 16,-2 2-4-16,1 5 1 0,-4 0-1 16,0 4 1-16,1 2 1 0,-3 2-2 15,-1 0-5-15,0 4-14 0,-2 7 2 16,-2 3 16-16,1 5 1 0,-1 2 1 15,1 0 0-15,1 0 0 16,-1-1 1-16,2-2 5 0,0 1 6 16,1-3 5-16,0-3 4 0,0 0-1 15,2-5 1-15,0 0 0 0,2-2 5 16,1-3 2-16,1-1 7 0,4-2 1 16,0-1-7-16,4-3-14 0,0-3-13 15,3 0-3-15,0 0-6 0,4 0-32 16,1-1-37-16,-1-2-33 0,4-1-41 15,1-1-54-15,8-7-78 0,-5 4-96 16</inkml:trace>
  <inkml:trace contextRef="#ctx0" brushRef="#br0" timeOffset="24409.96">11474 6506 120 0,'0'0'246'0,"0"0"-156"0,14-21 62 0,-8 10-66 0,-1 3-24 15,1 1-26-15,-1-2-6 0,-2 4 7 16,0-1-5-16,-3 3-1 0,1 0-4 16,-1 2-15-16,1 1-12 15,0 4-15-15,0 4 1 0,2 5 14 16,-1 4 1-16,1 5 2 0,0 4 0 15,3-2 4-15,-1 2 4 0,2-1 7 16,2-2 10-16,3-2 19 0,1-2 26 16,2-4-12-16,-4-5 9 0,1-2 17 15,-1-4-7-15,0-4-13 0,-1-2 12 16,1-7-10-16,-1-2-24 0,-1-4-15 16,1-6-12-16,-1-4-7 0,0-10-7 15,2-8-4-15,-2-5-15 0,-2 3-22 16,-1 12-10-16,-2 13 7 15,0 7-15-15,0 0-17 0,0 1-30 16,-1 1-43-16,1 5-43 0,4 3-62 16,0-1-60-16,0 4-66 0</inkml:trace>
  <inkml:trace contextRef="#ctx0" brushRef="#br0" timeOffset="25274.33">12021 6571 137 0,'0'0'50'0,"0"0"27"0,0 0-23 16,0 0 22-16,0 0 4 0,30-31 7 16,-27 27-3-16,1 0 13 0,-1 1 0 15,-1-1-23-15,1 0-18 0,-2-2-7 16,1 2-21-16,-2 1-15 0,0-1 0 15,0 0 5-15,0 1 4 0,0-1-3 16,0-1 4-16,1-1-3 0,-1-1-2 16,0-1 0-16,0 1 0 0,0-1-2 15,0-1 0-15,0-1-6 0,-1 1-3 16,1-2-1-16,-4 1-4 0,1 0-1 16,2 1 0-16,-5 1-1 0,2 2-4 15,0 3 2-15,-2-2-5 0,-2 3-1 16,-1 2 3-16,-2 0-3 0,-2 2-8 15,0 6-2-15,-4 3 6 0,1 2-2 16,1 4-3-16,1 1-2 0,2 3-2 16,1 1-3-16,2 0 12 0,2 1-2 15,4-2 8-15,1 1-3 0,2-3 9 16,1-2-2-16,6-1 2 0,-2-3 10 16,6-3 9-16,-1-3-1 0,0-1 0 15,1-4 15-15,-1-2 16 0,1-1 9 16,1-6 6-16,0 0-20 0,1-2-25 15,2-2-16-15,-2 2 0 0,0-2-3 16,-1 2 1-16,-3 2-1 0,-1 0 2 16,-2 3-2-16,-2 0 0 0,-1 3-2 15,-1-1-1-15,-2 2-5 0,0 0-8 16,0 3-8-16,0 3 10 0,0 5 12 16,0 4 2-16,-1 6 3 0,1 3 1 15,0 11-1-15,0 10 1 0,4 12 3 16,1 3-1-16,0-2-3 0,-2-5-1 15,-2-5-2-15,-1 0-1 0,-1-3-5 16,-2-4 2-16,-2-4 3 0,0-8 0 16,2-5 0-16,1-7-1 0,-2-3-2 15,0-2-9-15,-2 1-9 0,-1-3-6 16,0-2-11-16,0-4 19 0,-1-4 13 16,-2-2 3-16,0-6-3 0,1-4-2 15,0-5 5-15,1 2 2 16,-1-5-1-16,4 1-3 0,1-1 0 15,1-2 6-15,3 1 0 0,0-2 1 16,4 2 0-16,4-1 1 0,3-1 5 16,3 3 3-16,1-2 3 0,5 2 6 15,-1-1 3-15,2 3 4 0,-1 1 2 16,-2 3-6-16,-1 3-6 0,0 1-8 16,-5 2-5-16,-1 1-3 0,0 0 0 15,-4 3-2-15,-1 1-15 0,-2 1-18 16,1 0-13-16,-2 1-12 15,3-1-30-15,-2 2-45 0,1-2-69 16,-1 0-72-16,-2-2-175 0</inkml:trace>
  <inkml:trace contextRef="#ctx0" brushRef="#br0" timeOffset="25681.24">12560 6771 769 0,'0'0'258'0,"2"0"-105"0,-2 0-46 0,0 0-92 0,0-1-15 0,0-1-14 0,0 0-31 0,0-3-34 0,0 0-21 0,0-1-18 0,-2-1-11 0,0-4-26 0,0 3-14 0,1-1-113 0</inkml:trace>
  <inkml:trace contextRef="#ctx0" brushRef="#br0" timeOffset="26212.38">13360 6214 397 0,'0'0'101'0,"0"0"-14"15,0 0 52-15,0 0-52 0,19-39-33 16,-18 34 2-16,2-1 3 0,-1 2-17 16,-2 3-9-16,0 1-13 0,0 1-20 15,0 10-6-15,0 4 6 0,-6 16 21 16,-4 15 1-16,-2 17 2 15,-1 3 8-15,2-1-6 0,3-8-6 16,5-11-10-16,0-1-5 0,0-3-3 16,3-4-2-16,-2-2-3 0,1-7-25 15,1-8-15-15,0-6-15 0,0-5-17 16,0 1-28-16,3-3-61 0,6-4-20 16,-3-2 1-16,2-3-51 0</inkml:trace>
  <inkml:trace contextRef="#ctx0" brushRef="#br0" timeOffset="26806.74">13357 6243 501 0,'0'0'98'0,"0"0"-11"0,0 0 0 0,0 0-54 16,0 0-28-16,0 0 0 0,11-23 9 15,-11 18-7-15,0 4 4 0,1 0 13 16,1 0-5-16,-2 1-9 0,0 0-10 16,0 0-9-16,0 3-5 15,2 6 13-15,1 2 1 0,0 4 0 16,3 5 0-16,-2 1-3 0,3 1 3 15,3 3 1-15,0 0 1 0,5 0-2 16,-1-2 6-16,2-2-3 0,3-1 13 16,-3-4 13-16,3-3 10 0,0-3-2 15,1-4-1-15,1-3-3 0,0-3-11 16,-1-3 1 0,-1-4 3-16,0-2 1 0,-4-4 2 0,0-2 6 0,-1-2-6 15,-3-3-15-15,-1-2-10 0,2-2-4 16,-2 1 0-16,2 1 0 0,-1-4-1 15,1 4-5-15,0-1 1 0,1 3 4 16,-2 0 0-16,-1 4 1 16,-1 3-2-16,-1 0 0 0,1 4 0 15,-1 2-2-15,-3 2 0 16,-2 1 0-16,2 3-4 0,-2 1-4 0,0 4-3 16,0 6 2-16,0 7 5 0,-3 5 4 15,2 14 4-15,-2 12 6 0,1 14 7 16,1 4 3-16,1 1 4 0,-1-9-4 15,1-6-9-15,-2-5-1 0,0-4-5 16,-1 0 0-16,0-3-1 0,0-1-16 16,0-9-20-16,-2-8-21 0,2-8-37 15,-3-3-41-15,3-2-48 16,-2-2-96-16,2-1-150 0</inkml:trace>
  <inkml:trace contextRef="#ctx0" brushRef="#br0" timeOffset="27120.98">14145 6381 508 0,'0'0'182'0,"0"0"-68"0,0 0-21 0,11-7-55 0,-9 7-38 0,1 3-4 16,0 4 1-16,-3 6 3 0,0 5 0 16,-3 3 9-16,-2 10 8 0,-4 8 3 15,4 5-1-15,-3 5-2 0,5-6-9 16,0-4-6-16,3-5 0 0,0 0-2 16,0-6-7-16,0-5-40 0,-1-6-39 15,0-5-33-15,1 2-40 0,2-3-51 16,1-2-133-16</inkml:trace>
  <inkml:trace contextRef="#ctx0" brushRef="#br0" timeOffset="27528.03">14154 6325 336 0,'0'0'196'15,"0"0"-96"-15,0 0 32 0,12-46-69 16,-6 31-22-16,2-1-27 0,3 0 5 16,-3 1 5-16,3 1-4 0,0 3 1 15,0 3 8-15,3 1 0 0,-1 1-8 16,0 1 2-16,2 3-9 15,0 2-5-15,2 0-4 0,-1 3 5 0,3 4-1 16,-2 3-1-16,0 1 1 0,1 7 5 16,-2 3 5-16,-4 2 9 15,-2 2 0-15,-2-1 1 0,-5 1 8 16,-3-2-6-16,0-2-10 0,-8-2-2 16,0-2-3-16,-9-3 0 0,1 0-4 15,-6-5-4-15,-2 0-8 0,-4-5-36 16,-5-1-38-16,4-3-41 0,-1 0-13 15,2-4-29-15,4 0-29 0,1-2-58 16,8 0-113-16</inkml:trace>
  <inkml:trace contextRef="#ctx0" brushRef="#br0" timeOffset="28614.82">14799 6186 252 0,'0'0'126'0,"0"0"-49"0,0 0-8 0,0 0-39 0,0 0-9 16,13 0 0-16,-12 0 17 0,1-1 13 15,-2 1 29-15,2-1-3 0,-2 1-8 16,0-2-12-16,1 2-13 0,-1-1-16 16,0 1-17-16,2 0-9 0,-2 0-2 15,0 0-2-15,0 0-3 0,0 0-3 16,-3 0-2-16,1 0 10 0,-1 1 4 15,-2 3-1-15,0 1 3 0,-2-1-4 16,0 1-1-16,1 1 2 0,-2-2-2 16,0 2-1-16,2 1 0 0,-2 1 0 15,3 2-1-15,-3-2 1 0,2 1 0 16,0 3-1-16,1-3 0 0,0 3-2 16,0 0 1-16,2-1 2 0,-3 1 2 15,4-2 3-15,1 2 4 0,-2 1-1 16,3 1-1-16,-2-1 0 0,2 1-3 15,0 0 2-15,0 0 1 0,0 0-1 16,0 0 9-16,3-1 4 0,-1 1 0 16,1-2-1-16,3 2-1 0,-3-1-3 15,-1-1 2-15,2 1 1 0,0-2 1 16,-1 0-1-16,2-1 1 0,-2 1 4 16,3-1 7-16,-1-1 2 0,1-1-9 15,1 0-4-15,-1-1-2 0,3-1 1 16,1 1-2-16,1-1 2 15,1-3 6-15,1 2 3 0,3-3 2 16,-2 2-5-16,5-2-7 0,-3-1 2 16,0 1-1-16,-2 0-1 0,3-2 4 15,-2 0-6-15,2 0-3 0,-4-2-4 16,1-1 0-16,0-2-4 0,-4 0 5 16,0-3-1-16,-2-2-1 0,-1-1-4 15,-5-1-2-15,-1-1-16 0,-1-1-6 16,-3 1-2-16,-2 0-2 0,-1 4 8 15,-2-2-4-15,-3 2-6 0,3 2 3 16,-3 0 8-16,2 2 10 16,2 1 7-16,1 0 2 0,1 2 0 15,3 1 1-15,1-1 1 0,1 2-1 16,0 0-2-16,0 0 4 0,1 0 5 16,4-1-3-16,0 0 2 0,3-1-1 15,3 1-5-15,0-2 1 0,0 2 3 16,3 0-2-16,1 0 0 0,2 0-2 15,-1 1 0-15,1-2 1 0,2 0 2 16,-2 2-4-16,2-1 3 0,-3 0 1 16,3 1-2-16,-3-1-3 0,1-1 2 15,-4 0-1-15,1 1-1 0,-4-1-1 16,-2 1 1-16,-1-1 1 16,0 1 0-16,-4 1-2 0,0 0-1 15,0 0-1-15,0 0-1 0,-1 0-5 16,0 0-3-16,2 5 3 0,-1-1 3 15,2 1 1-15,-2 2 1 0,-1 2-2 16,1 2 2-16,-1 3 0 0,-1 4 2 16,-1 2 1-16,2 1 0 0,-2 2 6 15,0 1-1-15,0 0 0 0,0-1-1 16,0 0-3-16,3-1 2 0,-1-2-3 16,1 0-11-16,1-3-29 0,-2-1-35 15,1-3-58-15,0-2-13 0,2-4-25 16,8-5-47-16,1-2-79 0</inkml:trace>
  <inkml:trace contextRef="#ctx0" brushRef="#br0" timeOffset="29006.73">16011 6417 397 0,'3'0'141'0,"4"-1"-48"0,1-4 17 0,4 1-39 0,1-2-33 0,1 0-4 15,0-1-10-15,2 1-7 0,-3 1 8 16,2 2-8-16,0-2-5 0,0 3-12 16,-3-2 0-16,-1 1 0 0,1-1-21 15,-4 2-38-15,2 2-54 0,-1 0-45 16,2 2-25-16,-3 3-63 0</inkml:trace>
  <inkml:trace contextRef="#ctx0" brushRef="#br0" timeOffset="29209.88">15927 6565 662 0,'0'0'241'0,"0"0"-94"0,0 0-12 15,0 0-56-15,51-6-49 0,-28 3-15 16,2-2-7-16,0 1 1 0,0 0 7 16,0 2-8-16,0-1-1 0,1 1-7 15,-1 1-1-15,2 0-4 16,-2 1-59-16,0 0-34 0,-1 0-54 16,11 1-72-16,-7 1-62 0,-4 0-97 0</inkml:trace>
  <inkml:trace contextRef="#ctx0" brushRef="#br0" timeOffset="31651.39">17090 6267 137 0,'0'0'56'0,"0"0"-33"0,0 0 19 16,0 0-15-16,0 1-11 0,0-1 17 16,0 0 23-16,0 0 3 0,0 0 11 15,2 0-3-15,0 0 10 0,-2-2 12 16,1 0 1-16,1-2-30 0,-1 0-10 15,3-2-5-15,0-1-21 0,2-1-7 16,-1 1-8-16,5-3-2 0,-1-1-2 16,5 1 2-16,-4 0 5 0,2 2 8 15,-2 0-2-15,1 1-1 0,-2 0-4 16,1 2-7-16,0-1-3 0,0 4-1 16,-2 0-1-16,0 1 1 15,0 1-2-15,0 0-2 0,0 0-1 16,0 4 1-16,0 4-4 0,1 5-1 15,1 2 7-15,-2 5 9 0,-2 3 0 16,-1 2-3-16,-1 1-4 0,-4-2 3 16,0 4-3-16,0-2 0 0,-1-2 3 15,-7 2-3-15,2-1 5 0,-7 0-2 16,-1 0-1-16,-2-1 3 0,-3-1-2 16,-2-2-4-16,-1-2 0 0,0-1 3 15,2-3-2-15,2-2 1 0,-2-3 1 16,5-2-1-16,3-2 0 0,3-1-1 15,2-2 1-15,2 1 0 16,2-3-2-16,3 0 0 0,0-1 0 16,0 0 0-16,0 0-1 0,5 0 0 15,1 0 18-15,4 1 4 0,4 1 1 16,5-1 25-16,3 0-19 0,3 0-11 16,2 0 2-16,0-1-6 0,-1 1-5 15,0 0-5-15,1 0-2 0,-2-1-2 16,1 0-13-16,-3 0-29 0,0-1-19 15,-3-1-12-15,0-1-26 0,0-1-43 16,6-3-64-16,-4 1-56 0,-4 1-97 16</inkml:trace>
  <inkml:trace contextRef="#ctx0" brushRef="#br0" timeOffset="32355.95">17850 6132 312 0,'0'0'121'0,"3"-10"-36"0,1 2 17 0,0 1-29 0,-2 0-33 0,1 0-3 15,2 0-6-15,-2 2-11 0,0 1 2 16,0 1-2-16,-3 3 1 0,0 0-11 15,0 0-10-15,0 5-19 0,0 3 19 16,0 2 3-16,-1 6-1 0,-4 2 4 16,0 0-2-16,1 0-2 15,-1 1 0-15,0-2 1 0,3 1-2 16,1-4 1-16,1 0 1 0,0-1 7 16,3-1 2-16,0-3-1 0,2-1 1 15,0-2 7-15,1-3 0 0,3 1 10 16,1-3 12-16,1-1-12 0,3-1-11 15,-1-3-5-15,3 0-6 0,-2-1-2 16,0-1-2-16,1 2 0 0,2 0-3 16,-3 1-1-16,0 0 1 0,1 2-3 15,-4 0 0-15,-1 1-1 0,0 0-1 16,1 3-1-16,-2 3-2 0,1 2-1 16,0 5 9-16,0 1 9 15,-1 1-1-15,-1 3-3 0,-2 2 0 16,1-4-1-16,-5 3 7 0,0-2 14 15,-2-1 3-15,0 0 3 0,-7 0 4 16,1-2-10-16,-3-1-7 0,-3 0-6 16,-2-2-4-16,-2 0-8 0,-4-3-1 15,0 1-39-15,-1-1-24 0,-3-1-16 16,1-2-20-16,-1 0-40 0,3-3-50 16,-6 0-31-16,7-1-11 0,4-1-18 15</inkml:trace>
  <inkml:trace contextRef="#ctx0" brushRef="#br0" timeOffset="32754.53">17943 6204 643 0,'0'0'142'0,"0"0"-82"0,34-16 5 0,-14 9-38 0,2 1-24 15,2 1-2-15,1-2-1 0,2 1 0 32,0 1 0-32,0 0 0 0,3 3 0 15,2 0 0-15,5 0 0 0,8 0 0 16,5 2-12-16,1 0-52 0,-1 0-53 15,-3 0-63-15,-16 0-74 0</inkml:trace>
  <inkml:trace contextRef="#ctx0" brushRef="#br0" timeOffset="38897.21">6248 8433 42 0,'0'0'47'0,"0"0"7"16,0 0 0-16,14-6-8 0,-11 6 7 16,0-1 6-16,-1 1 1 0,-1-1-17 15,0 1-8-15,0-1-4 0,-1 1-2 16,0 0 4-16,0 0-2 0,0 0 8 16,0-2 4-16,1 2-4 0,0 0 0 15,-1 0 1-15,0 0 3 0,0-1-1 16,0 1 6-16,0 0 4 0,0-1-16 15,0 0-9-15,0-1-4 0,0 0-2 16,-2 1-5-16,-1 0-7 0,-3-1-9 16,-1 2-2-16,-4 0-2 0,-5 3-2 15,-4 3 4-15,-3 2-2 0,-3 5 4 16,-2 0 1-16,-1 2-1 0,1-1-1 16,-1 2 0-16,5 0-4 0,2-1-11 15,2-2-4-15,4-1 4 0,2-2-4 16,4-1 2-1,5-2 4-15,2-1-1 0,2-1 7 0,1-1 8 0,1 3 0 16,5-2 6-16,3-2 2 0,5 2 14 16,1-3 2-16,3 2-5 15,0-3-1-15,1 0-10 0,0 0-6 16,1 2-2-16,0 0-1 0,-2 1 1 16,1 0 0-16,1 2 1 0,-1 2 8 15,0 0 8-15,-1 2 1 0,-1-2-5 16,-3 4-9-16,0-1 3 0,-5 2 2 15,-2-1 2-15,-2 1 8 0,-5 1 11 16,0-3 7-16,-9 3 17 0,-3 0-20 16,-5-1-6-16,-2-2-9 0,-5-2-4 15,-3 0 0-15,-4-2-8 0,-6-2 1 16,-8 0-8-16,-5-4-2 16,-1-1-13-16,8-1-12 0,10-3-23 15,11 2 6-15,6-1 1 0,3 0-5 16,0 1-29-16,0-4-6 0,3 0 1 15,5 1-36-15,5 1-43 0,8-6-40 16,5 3-53-16</inkml:trace>
  <inkml:trace contextRef="#ctx0" brushRef="#br0" timeOffset="39694.44">6592 8618 293 0,'0'0'79'0,"0"0"-2"0,8-11-5 0,-4 5-23 0,1 0-15 16,-2 0 1-16,0-1 13 0,0 1 5 15,0 2-1-15,0-3 3 0,-2 2-8 16,2-1 7-16,-2-1 6 0,1 2-7 16,-1 0-15-16,0-1-15 0,0 0-14 15,0 1 0-15,0 2 1 0,1-3 3 16,-2 2 4-16,0 0-1 0,1 0 12 16,-1 2 8-16,0-1 0 0,0 0-2 15,0 1-7-15,0-2-12 0,0 0-5 16,-1-1-5-16,-2 1-5 0,2 0 0 15,-1 0-4-15,-1 2-4 0,-1 0-32 16,-1-1 33-16,-2 2-3 0,-5 1-10 16,-1 0 5-16,-3 7-3 0,-3 0-5 15,-2 6-4-15,0 4 0 0,1 4 8 16,-2 3-2-16,4 2-52 16,2-1 73-16,4 2 0 0,1-1 0 15,3-3 4-15,4 1 13 0,3-2-4 16,1-1-7-16,2-2 2 0,3-2 2 15,1-5 1-15,2-1 2 0,3-5 0 16,0-4-5-16,2-2 0 0,1 0 22 16,3-6-17-16,-2-2-9 0,0-3 24 15,0 0 1-15,0-3-25 0,-1 0-1 16,0-1-2-16,-1 1-1 0,-1-3 1 16,0 2-1-16,-4 1 0 0,0 3 0 15,-3 1 0-15,-2 2 1 0,0 3 1 16,-2 3 1-16,-1 1-3 0,0 1-7 15,0 0-10-15,-1 1-14 16,-2 5-3-16,-2 2 16 0,0 4 9 16,1 2 6-16,-1 0 3 0,0 2-5 15,3 1 5-15,1 0 5 0,1-1 4 16,0-2-1-16,1 0 6 0,2 0 4 16,2-2 8-16,0-3 3 0,2 1 8 15,-1-5 2-15,4-1 6 0,0-3-5 16,1-1-9-16,2-2-11 0,0-4-15 15,2-1-5-15,0 0-7 0,2-1-21 16,-1 0-23-16,1-1-16 0,0 3-10 16,1 0-24-16,1 1-27 15,-2 0-55-15,6 3-32 0,-4 0-12 16,-4-1-120-16</inkml:trace>
  <inkml:trace contextRef="#ctx0" brushRef="#br0" timeOffset="40475.58">6903 8700 342 0,'0'0'85'0,"9"-17"13"0,0 6 6 0,0-1-66 0,1 2-16 0,2-3-18 16,0 1-2-16,-1 2-2 0,2 1 1 16,-3 2 14-16,0 0 20 0,-2 2 4 15,0 0-2-15,-2 4-12 0,-1 0-10 16,2 1-9-16,-3 2-5 0,1 4 3 16,-1 3-3-16,0 5 3 0,-1 3 4 15,-2 1 3-15,0 3-5 0,-1 0-1 16,0 3-3-16,-2-3 1 0,0 0 1 15,0-3-2-15,-1 2 5 0,1-6 6 16,-1-2 2-16,2-4 1 16,0-2-9-16,0-5-2 0,1-1 9 15,0-2 7-15,2-4 6 0,0-2 10 16,2-3-12-16,0-2-10 0,2-2-6 16,3 1-3-16,-1-1 0 0,0-2-2 15,3 1 0-15,0 0 0 0,2 1-3 16,1 0 0-16,0 1-1 0,1 0 0 15,-1 2 0-15,0 1 0 0,-2 2 1 16,0 2-1-16,0 4 0 0,-2-1-3 16,-1 4-1-16,0 0 1 15,-3 4-5-15,-1 4 1 0,-1 5-6 16,-2 2 9-16,0 3 4 0,-1 1 1 16,0 1-1-16,0 1 1 0,0-2-2 15,-1-1-1-15,0-1-2 0,0-4 0 16,2-2 4-16,-2-3 0 0,0-2 1 15,1-5 2-15,-1 2-1 0,1-3 4 16,1-2 12-16,2-1 0 0,1-3-4 16,1-1-5-16,1-2-2 0,1-2-3 15,1 0 1-15,1-1-1 0,1-4 1 16,0 1 2-16,0-2 4 0,1 1 4 16,0-1-4-16,-1 0-5 15,3 2-5-15,-3 3 0 0,0-1 0 16,-1 5-1-16,-1 1 2 0,0 1-2 15,-2 4-3-15,-1 0 2 0,-1 2-4 16,0 0 1-16,0 3 0 0,1 4 1 16,0 1-7-16,-1 6-1 0,0 1 2 15,0 3 0-15,-3 3 1 0,0-1-8 16,1 1-8-16,-3-1-12 0,0 1-19 16,0 0-23-16,-1 0-52 0,-3 2-47 15,1-3-22-15,0-5-126 0</inkml:trace>
  <inkml:trace contextRef="#ctx0" brushRef="#br0" timeOffset="40773.15">7647 8606 411 0,'0'0'143'0,"4"-7"-31"0,-1 4 0 0,-2 2-88 0,-1 0-14 0,0 1-10 16,0 3-3-16,0 7 3 0,0 1 8 15,-1 7 2-15,-2 4 10 0,1 5-1 16,0 1 17-16,1 6-11 16,0 6-6-16,0 8-5 0,1 1-2 15,0-4-5-15,1-7-5 0,0-4 3 16,-1 1-5-16,0-4-13 0,0-4-21 15,-3-7-15-15,2-5-31 0,0-4-26 16,-1-2-32-16,-1 0-9 0,1 0-43 16,0-7-38-16</inkml:trace>
  <inkml:trace contextRef="#ctx0" brushRef="#br0" timeOffset="41132.51">7640 8757 218 0,'0'0'118'15,"0"0"2"-15,0 0 18 0,14-42-57 16,-8 28 15-16,2-1-47 0,1-1 0 16,2-2-1-16,1-1-8 0,1 2 11 15,1 0-9-15,0 0-13 0,1 4-5 16,-2 3 3-16,0 2 4 0,-2 2 0 15,1 0 1-15,0 4-1 0,0 1-11 16,1 1-11-16,-3 3-2 16,-1 5 4-16,0 1 1 0,-4 3 1 15,-1 3 3-15,-3 4 2 0,-1 1-3 16,0 3-2-16,-5 0 0 0,-2 0-3 16,-1-1-2-16,-2-3-4 0,0-1 0 15,-4-3-3-15,1-2-1 0,-2-5-16 16,-1-2-43-16,-3-2-35 0,-3-4-52 15,-8-9-77-15,5 0-65 0,2-1-54 0</inkml:trace>
  <inkml:trace contextRef="#ctx0" brushRef="#br0" timeOffset="41460.53">7867 8242 302 0,'0'0'68'0,"0"0"37"0,0 0 12 15,0 0-71-15,11-39 5 0,-10 33-23 16,0 4 9-16,0-1 2 0,1 3-2 16,0 3-1-16,1 2 0 0,0 3 9 15,0 4 9-15,-1 3-5 0,0 4-9 16,1 6-4-16,-3 7-19 15,0 12-9-15,-4 8-2 0,-1 4 2 16,-1-1 9-16,2-5-3 0,1-7-11 16,0-1-3-16,0-2 0 0,0-7-12 15,0-8-17-15,2-6-19 0,1-3-31 16,0 4-37-16,0 0-43 0,6-1-30 16,0-7-26-16,1-6-73 0</inkml:trace>
  <inkml:trace contextRef="#ctx0" brushRef="#br0" timeOffset="41991.68">8078 8667 352 0,'0'0'108'0,"0"0"-1"15,0 0-2-15,0 0-63 0,36-29 15 16,-25 22-15-16,0 1 28 15,1 0 0-15,0 1 6 0,1-2-1 0,1 1-10 16,-1 0-10-16,2-1-1 0,-1-1-12 16,3 0-10-16,1-1-7 0,0 0-7 15,1-3-10-15,0 1-4 0,0-2-4 16,-2-2 1-16,0-2-1 16,-4 1 0-16,-1 0-1 0,-3 0-4 15,-4 4 1-15,-3 1 3 0,-2 3-7 16,-4 2-1-16,-5 4 3 0,-4 0-4 15,-2 1 1-15,-4 1-5 0,-1 1 4 16,-1 2 0-16,-1 4 9 0,2 1-1 16,-2 3 1-16,3 1-9 0,2 0 10 15,0 2 2-15,3 3 10 0,-1 0 3 16,4 3-3-16,2 1-10 0,1 1 2 16,2-2 0-16,3-1 10 0,1-2 4 15,2 1-7-15,1-2 3 0,4-1-7 16,2-2 17-16,2 0 6 0,0-4-2 15,3-1-5-15,1-2-1 0,0 0-3 16,1-3-3-16,1 1 3 0,0-3-8 16,-1 2-5-16,-1-2-1 0,0 1-2 15,-1-2-3-15,0 1-1 0,-1-1-13 16,0 0-14-16,0 0-8 0,1 1-10 16,0 0-13-16,0 0-25 0,0 0-17 15,1-1-27-15,0 2-53 0,6-2-36 16,-4 0-20-16,-1-3-106 0</inkml:trace>
  <inkml:trace contextRef="#ctx0" brushRef="#br0" timeOffset="42707.53">9558 8596 182 0,'0'0'59'0,"13"-8"6"0,-6 2 14 0,0 0-17 0,2 0 3 16,-3-1-10-16,1 0 23 0,-1-1 0 15,0 0-6-15,0 0 4 16,-1 1-12-16,-2-3-9 0,1-1-12 16,-1 0-16-16,0 1-9 0,0-2-5 15,-2 1 2-15,0 0-14 0,-1 0 3 16,0 1-4-16,-3 0 7 0,-1 0 1 16,0 2 1-16,-1 1-2 0,-2 3-1 15,-2 1-4-15,0 2-2 0,-4 1-3 16,-2 0-1-16,0 6 1 0,-4 3 1 15,0 4 1-15,-1 3-1 0,0 4-2 16,0 2-6-16,1 4-5 0,1 1 0 16,3 0 9-16,2-2 5 0,4 2 1 15,2-1 0-15,5-3 3 0,2 0 20 16,4-1 18-16,4-4 1 0,3-1 2 16,4-4 0-16,4-4 4 0,2-5-2 15,2-2-15-15,2-4-9 0,0-2-5 16,-2-7 0-16,-1-1 8 0,-2-4-1 15,-2-1-9-15,-3-6-7 0,-2-1-8 16,-4-3-18-16,-1-1-24 0,-5 4-11 16,-2-1 6-16,-1 7 3 0,-4 2-24 15,-4 3-21-15,0 3-22 0,-1 3-25 16,-1 1-52 0,-5 1-41-16,3 2-48 0</inkml:trace>
  <inkml:trace contextRef="#ctx0" brushRef="#br0" timeOffset="43160.78">9970 8331 247 0,'0'0'95'0,"0"0"30"0,0 0-15 0,0 0-58 15,7-36 6-15,-6 29-9 0,-1-2 6 16,0 2-9-16,0-2 0 0,-2 0 9 16,1 1-1-16,-1 0 5 0,1-1-28 15,-1 1 0-15,0-1-16 0,-1 2-9 16,-1 0-4-16,-1 2-1 0,1 1-1 15,-2 3-4-15,1 1-1 0,-3 0-2 16,-1 5 2-16,0 5 3 0,-3 3 2 16,0 4 1-16,0 7 1 0,-3 7-2 15,-2 10 2-15,-1 10 1 0,1 5 1 16,1 0-4-16,3-1 0 0,1-1 1 16,2 1 0-16,1 1 0 0,-2 0-1 15,3-3 0-15,0 0-18 0,1-4-32 16,0-4 2-16,1-3-13 0,1-5 0 15,2-8 4-15,1-7 4 0,2-8 8 16,0-5-24-16,0-2-42 0,3-1-54 16,0-5-129-16</inkml:trace>
  <inkml:trace contextRef="#ctx0" brushRef="#br0" timeOffset="43380.83">9697 8706 555 0,'0'0'161'0,"0"0"13"0,0 0-19 15,0 0-95-15,49-23-3 0,-26 18-21 16,3-1 17-16,0 2-12 0,3 0-17 16,1-1-7-16,1 3-12 0,0-2-5 15,2 2-7-15,3 1-36 0,10 1-48 16,5 0-47-16,4 0-100 0,-14 1-74 15,-9-1-131-15</inkml:trace>
  <inkml:trace contextRef="#ctx0" brushRef="#br0" timeOffset="43986.68">11024 8560 328 0,'0'0'104'0,"0"0"26"0,0 0-12 16,0 0-31-16,33-19-8 0,-26 14-17 15,-1-1 0-15,-1-1-16 16,-3 0-4-16,-2-2 5 0,0 0-15 16,-3 1-9-16,-6 0-6 0,-1 1-13 15,-5 0-4-15,-2 2-3 0,-3 2-6 16,1 1-23-16,-1 2-3 0,-1 0 5 16,2 3-5-16,0 3 15 0,3 2 8 15,0 0 2-15,5 3 5 0,1 1 1 16,3 0 4-16,3 1 0 0,2-2 3 15,2 1 3-15,0-1 6 0,6 0 7 16,1 1 0-16,5-3 6 0,1 2-5 16,4-2-5-16,-1 0-3 0,3 1-4 15,-1-1 5-15,1 0 1 0,0 1 3 16,-1 0 6-16,1 1 2 0,1-1 1 16,-2 3 4-16,-1 0 8 15,-2 1-7-15,-1 0-2 0,-3 0 2 16,-3 0-3-16,-3 0-1 0,-5-1-5 15,0-2 6-15,-7 1-1 0,-4 0-4 16,-4-2-5-16,-3 0-8 0,-4-2-2 16,-3-1-4-16,-2-4-3 0,-1 1-1 15,-7-2-21-15,-5-2-23 0,-3 1-15 16,4-1-14-16,9 0-14 0,12 0-7 16,5 0-10-16,0 0-28 0,-1 0-48 15,4-6-45-15,4 2-35 0</inkml:trace>
  <inkml:trace contextRef="#ctx0" brushRef="#br0" timeOffset="44346.06">11341 8539 336 0,'0'0'45'0,"0"0"89"0,0 0-48 0,25-35-30 0,-21 28-19 15,-1 0 1-15,0 3 11 0,-1 1 0 16,-1 2 4-16,2 1-5 0,-3 0-18 16,0 1-7-16,0 1 1 0,-1 3-5 15,-2 1 0-15,0 1-4 0,1 1-6 16,-1 0-7-16,0 3 1 0,-1-1-3 15,0 3-2-15,0 0-9 0,1 0-4 16,-2 0-3-16,1 2-1 0,1 0-1 16,-2 3-12-16,2 2-5 0,1 1-88 15,-1 1-22-15,0-3 143 0,1-2 4 16,-1 0-16-16,1-3-30 0,1-1 3 16,1-2-42-16,0 0-68 0,0-3-20 15</inkml:trace>
  <inkml:trace contextRef="#ctx0" brushRef="#br0" timeOffset="44627.18">11320 8282 628 0,'0'0'22'0,"0"0"7"0,0 0-29 0,0 0-29 0,0 0-123 15,16-22-111-15</inkml:trace>
  <inkml:trace contextRef="#ctx0" brushRef="#br0" timeOffset="45161.89">11473 8468 407 0,'0'0'147'16,"0"0"-27"-16,0 0 75 0,34-34-105 15,-17 22-45-15,5 1-28 0,-1-1-9 16,1 3-2-16,2-1-6 0,-2 4 3 15,-3 1-3-15,-1 0 0 0,-1 4 0 16,-5 1-3-16,0 0-1 0,-2 1 0 16,-2 5-1-16,-2 0-2 0,-2 4 0 15,-1 2 3-15,0 3 4 16,-3 3 2-16,-2 2-1 0,-3 4 1 16,-2 0 2-16,-2 2-2 0,-4 0 0 15,-1-1 0-15,-4 2-2 0,-1-2-4 16,-3 0 1-16,1 0 3 0,2-2 4 15,-2-1 1-15,2-1 15 0,3-2 5 16,3-4-4-16,4-1 1 0,3-2-1 16,2-3 0-16,3-1 3 0,1-3-4 15,4 0 5-15,5-3 8 0,2-2-3 16,5 0-6-16,2-1-11 0,1-3-8 16,2 1-4-16,1-1-1 0,1 1-7 15,0-1-10-15,-1 2-7 0,1 0-11 16,-2-2-11-16,2 3-15 0,-2 0-23 15,-3 0-16-15,0-2-21 0,-4 1-24 16,-2-2-10-16,-3-4 6 0,-4 3-36 16,-3-1-11-16</inkml:trace>
  <inkml:trace contextRef="#ctx0" brushRef="#br0" timeOffset="45364.91">11573 8663 370 0,'0'0'188'0,"0"0"-22"0,0 0-16 15,0 0-82-15,0 0-21 0,18-13-32 16,-3 8-10-16,-1-2 1 0,4 1-3 16,3 2-1-16,1-3-1 0,3 1-1 15,3-2-17-15,1 1-57 0,6-4-51 16,10-3-39-16,-8 2-62 0,-5 1-172 15</inkml:trace>
  <inkml:trace contextRef="#ctx0" brushRef="#br0" timeOffset="45850.38">12055 8600 368 0,'0'0'60'0,"0"0"77"15,0 0-53-15,0 0-67 0,0 0-8 0,36 22-6 16,-26-20 1-16,1-1 8 0,3 2 55 16,-1-2 16-16,4-1-14 0,-1 0-7 15,1 0-18-15,1-1-23 0,2-2-9 16,-1 0-5-16,-1-2-6 0,-1-1 1 16,-1 1 0-16,-2-1 0 0,-1-2 0 15,-1-1 2-15,-3 1 5 0,-2-2-3 16,1-2-6-16,-5-1 0 0,0 2-3 15,-3-1-1-15,0 0-5 0,-5 2-4 16,-4 0-2-16,-3 3-3 16,-6 2-1-16,-4 2 5 0,-1 3 11 15,-4 5 3-15,-3 3 5 0,-1 6 8 16,-4 6 4-16,-7 7-1 0,8-1-1 16,3 0-9-16,9-4 4 0,8-1 13 15,1 3 9-15,2 0 9 0,1 2 5 16,7-5-1-16,3-1-4 0,1-3 4 15,7-2-2-15,3-1 0 0,4-1-3 16,4-5-6-16,3 0-11 0,5-2-1 16,1-1-9-16,7-3-6 0,9 0-7 15,6-1-8-15,4-1-30 0,-3 0-28 16,-6-1-24-16,-7 0-31 0,0 1-18 16,-1 0-31-16,-2 0-33 0,-9 0-32 15,-6-1-107-15</inkml:trace>
  <inkml:trace contextRef="#ctx0" brushRef="#br0" timeOffset="46772.51">13493 8568 402 0,'0'0'97'0,"3"-8"26"0,0 1-14 0,5-2-54 0,0-2-14 16,3 1-11-16,3-2-4 0,-2 0 6 16,3 2 5-16,-1-1 13 0,-1 3-9 15,2 0-8-15,-2 2-12 0,0 0-17 16,-2 3-4-16,-2 1 21 0,0 0-8 15,-2 1-4-15,-1 1-9 0,-1 0 0 16,-1 4-8-16,0 2 8 0,-3 4 11 16,1 2-5-16,-2 4 3 0,-2 3-3 15,-2 3 1-15,1 1 2 0,-3 2 4 16,2-1 0-16,1 2-6 0,-2-2 1 16,2 2-5-16,0-3 0 0,-2-1 1 15,4-1-2-15,-2-3 0 0,1-4-1 16,0-2-1-16,1-4 1 15,1-5 2-15,0 1 3 0,0-4 2 16,0 0 12-16,0-4 8 0,0-3 7 16,2-2-4-16,1-4 1 0,6-2-9 15,-1-5-5-15,2-1-10 0,5-8-8 16,6-7 3-16,6-11-3 0,6-3-1 16,-3 5-55-16,-8 13 56 0,-9 13 20 15,-1 9-8-15,1-2 2 0,1 1-2 16,2 0-7-16,1 2-4 0,-4 3 0 15,-3 1-1-15,-1 5 1 0,-1 0 3 16,-2 2 1-16,-1 6 4 0,2 4 3 16,-2 6 2-16,0 3-4 15,0 5-1-15,-2 7-6 0,2 8 1 16,4 5-2-16,-4-7 0 0,0-6 0 16,0-9 0-16,1-6 0 0,-1 3-1 15,1 1-1-15,2 0-12 0,0-2-12 16,0-4-18-16,-1-3-24 0,0-2-34 15,1-3-26-15,-3-1-34 0,4-1-70 16,-1-3-73-16,0 0-168 0</inkml:trace>
  <inkml:trace contextRef="#ctx0" brushRef="#br0" timeOffset="51556.44">6526 10137 64 0,'0'0'42'0,"1"0"6"0,0 0 6 16,1 0-14-16,0 0-13 0,1 0 4 15,-1 0 5-15,0 0-1 0,-1 0-3 16,-1 0 13-16,0 0 13 0,0 0-11 16,0 0 1-16,0 0 1 0,0-1-2 15,0 1 3-15,0 0 7 0,0 0-1 16,0 0-4-16,0 0 1 0,0 0-6 16,0 0-10-16,-1-1-9 0,-2 0-10 15,-2-2-10-15,-2 1 2 0,-2 2-10 16,-6 0-12-16,-4 1 2 0,-4 5-5 15,-10 6-2-15,-10 4-3 0,-2 6 12 16,3-2 1-16,11-2 1 16,12-6-5-16,4 1-6 0,0-1 3 15,1 3-4-15,1 1 8 0,5 0 1 16,4 0 4-16,4-3 2 0,4 1 3 16,5-1 4-16,4-2 8 0,3 0 16 15,6-1-2-15,-1 0 2 0,4 0-3 16,3-2-4-16,0 0-4 0,1 0-6 15,1 1 0-15,-2 0 4 0,-1-2 1 16,-3 2 0-16,-2 0 5 0,-5 0 4 16,-4-1 6-16,-3 2 5 0,-2-2 2 15,-4 2-2-15,-3-2-12 0,-1 2 3 16,-5 1 9-16,-5-1-5 0,-4 0-9 16,-5-1-5-16,-2 1-2 15,-6-1-4-15,-1-2-6 0,-2 0-1 16,-2-2-4-16,0 0-6 0,-5 0-22 15,3 0-11-15,2-2-23 0,0 0-22 16,9-1-18-16,-3 0-9 0,3-1-21 16,5-1-38-16,6 0-33 0,5 0-4 15,6-2-63-15</inkml:trace>
  <inkml:trace contextRef="#ctx0" brushRef="#br0" timeOffset="52832.68">6936 10435 199 0,'0'0'137'0,"0"0"-58"0,0 0 26 0,6-18-29 16,-5 12-7-16,2 2-22 0,-2-1 10 15,1 0-4-15,0 1-5 0,0 0 2 16,0 0 8-16,-1-1-14 0,0 1 0 16,0 0-5-16,0 0 3 0,0-2 7 15,0-1 1-15,0 2-15 0,0-2-10 16,-1-1 0-16,0-1-7 0,0 1-5 16,0-1 0-16,-2 0 1 0,-1 0-3 15,-1 0 3-15,-1 1-14 0,-2 1-1 16,-1-1-7-16,-2 2-1 0,-2 2-12 15,-3 2-12-15,-3 2-7 0,-2 3 4 16,-2 5 12-16,-2 5 12 0,1 3 1 16,1 1 0-16,1 4-4 0,2 1 3 15,5 0 2-15,3 1 4 0,2 0 5 16,4-1 0-16,3-1 2 0,2-3 0 16,2-1 19-16,3-2 1 15,2-2 1-15,-1-4-6 0,2-2 4 16,1-2-2-16,1-3 2 0,1-2 9 15,1 0 5-15,3-4-30 0,-2-1 16 16,3-4 8-16,-2 0-23 0,2-1 7 16,-1-3-5-16,0 2 0 0,-1-1-7 15,-1-1 0-15,-2 2-1 0,-1 1 2 16,-1 3-2-16,-3 1 2 0,-2 1-2 16,-2 3 0-16,0 1-1 0,-2 1-2 15,0 0-10-15,0 0-20 0,0 2-2 16,0 7-10-16,0 3 45 0,2 4 1 15,1 3 2-15,1 2-2 16,2 1 0-16,-1-2 3 0,2 1 2 16,-1-2 1-16,1-3 0 0,0-3-1 15,0-2 11-15,-1-4 10 0,0-5-2 16,1-2 3-16,3 0 11 0,0-6-3 16,3-2-12-16,1-3-9 0,0-3-2 15,4-1-6-15,-1 0-5 0,0-3-1 16,1 0 0-16,0-1 0 0,0 3 0 15,-2-2 1-15,0 1-2 0,-2 3 1 16,0 2 0-16,-3 1-4 0,1 1 0 16,-4 5-5-16,-2 0 8 0,-1 1-5 15,-2 3 0-15,-1 1-5 16,-1 0-4-16,0 1-14 0,0 5-9 16,2 3 20-16,-1 4 14 0,1 4-1 15,-1 1 5-15,1 2-1 0,0 0 0 16,0 2 0-16,1-2 1 0,-1 0 0 15,0-1 2-15,-1-3-2 0,2-1 1 16,-2-1 0-16,0-5 0 0,-1-2 0 16,1-2-1-16,-1-3 6 0,-1-1 3 15,2-1 9-15,0-1 16 0,2-5-2 16,1-2-16-16,4-2-9 0,-1-3-3 16,2-1-1-16,0-2-3 0,1 1 0 15,-1-2 0-15,3 0-16 0,-2 2 4 16,-1 0 11-16,0 1 1 0,-2 1 0 15,1 2-2-15,-1 0 1 0,1 2-1 16,-3 2-3-16,-1 2 0 0,-2 2-1 16,0 1-3-16,-1 2 0 0,0 0-4 15,-1 3-9-15,3 3 7 0,1 3 9 16,0 3 3-16,1 2 0 0,1 0 0 16,-1 0-4-16,2 0 1 0,-2 0 4 15,-1-3 1-15,0 0 1 0,-2-4 0 16,0 0 2-16,0-4 0 0,-2-2 3 15,0-1 6-15,0 0 5 0,1-1 16 16,1-5 0-16,2-2-22 0,3-1-4 16,-1-2 0-16,3 0 2 15,-2-4 2-15,2-1-4 0,2-1-5 16,-2-1 1 0,2 0 1-16,1 2-3 0,-2 0-20 15,0 3 20-15,-3 2 0 0,1 3-4 16,-2 0 2-16,0 3-3 0,-1 2-2 15,-2 2 0-15,1 1-5 0,-1 1-9 16,1 5-12-16,2 5 17 0,-1 4 10 16,0 2 4-16,-1 3 0 0,0 0-5 15,-2 2-22-15,2-1-14 0,-2 0-13 16,0-2-21-16,-1 0-31 0,0-3-21 16,0 4-63-16,-2-7-40 0,2-4-134 0</inkml:trace>
  <inkml:trace contextRef="#ctx0" brushRef="#br0" timeOffset="53129.23">7964 10389 334 0,'2'-6'147'0,"0"1"-24"0,0-1 34 0,0-1-78 16,-1 3-8-16,-1 0-36 0,1 2-7 15,-1 2-17-15,0 0-11 0,0 3-6 16,-3 7 6-16,0 1 0 0,0 7 6 16,-2 7-1-16,1 10-4 0,-2 9 0 15,0 13 0-15,0 4 2 16,2-1 2-16,-1-6-4 0,2-6-1 16,-1 0-9-16,0-2-16 0,1-1-32 15,-1-5-16-15,1-4-11 0,0-10 0 16,-1-8-18-16,0-4-3 0,1-7-62 15,1-3-72-15</inkml:trace>
  <inkml:trace contextRef="#ctx0" brushRef="#br0" timeOffset="53459">7982 10481 279 0,'0'0'135'16,"0"0"-3"-16,0 0 8 0,27-43-57 16,-18 31-15-16,1 1-26 0,0-1 0 15,0 2 0-15,1 0 3 0,-1 2-13 16,0 1 1-16,2 1-16 0,-3 2-16 16,0 1 48-16,1 3 6 0,-1 0-18 15,1 3-21-15,0 3-14 0,0 2 11 16,-1 3-9-16,0 2 10 0,0 5-6 15,-3 1-6-15,-1 2-2 0,-1 2-1 16,-2 0-1-16,-2 0-2 0,-2 1 2 16,-5 0 1-16,-6-2 0 0,-4-2-15 15,-4-3-21-15,-1-3-27 0,-3-3-34 16,-1-5-24-16,-9-6-71 0,6-3-62 16,5-5-156-16</inkml:trace>
  <inkml:trace contextRef="#ctx0" brushRef="#br0" timeOffset="53863.77">8301 10057 486 0,'0'0'27'0,"0"0"88"16,0 0-48-16,26-33-35 0,-17 24-5 16,-2 2-12-16,0 2-5 15,-1 2-2-15,-2 2 26 0,-1 1 16 0,-1 1-10 16,-1 3-6-16,-1 2-15 0,0 2-5 16,0 4-5-16,-3 1 1 0,-1 2 8 15,-1 4 7-15,0 2 3 0,0 2-13 16,-1 3-11-16,0 2-2 15,-2 1 3-15,0 7-5 0,-3 6-3 16,-1 8-4-16,1 0-10 0,2-4-9 16,0-5-9-16,4-6-20 0,2-3-16 15,1-5 2-15,1-7 0 0,1-7 11 16,1 0 18-16,2-2 5 0,1 0-9 16,2-1-13-16,2-2-29 0,5-6-19 15,-2-2-21-15,1 0-51 0</inkml:trace>
  <inkml:trace contextRef="#ctx0" brushRef="#br0" timeOffset="54269.94">8486 10462 236 0,'0'0'70'0,"0"0"43"15,0 0-19-15,0 0-35 0,36-32-2 16,-26 26-9-16,2-1 11 0,1 0-9 15,0 0-1-15,2 0 4 0,0 0-3 16,1 0 1-16,-2-3-8 0,3 0-18 16,-2-1-7-16,2-2-9 0,-1-1-5 15,-1-1-2-15,-3 0-1 16,0 0 1-16,-3 1-1 0,-3 1-1 16,-3 1 2-16,-3 3-2 0,-4 0 0 15,-6 2-3-15,-6 4 1 0,-3 3-4 16,-5 2-9-16,-4 5 11 0,-1 5 0 15,-2 5 3-15,-1 6 1 0,2 2 0 16,0 3 1-16,5 3-1 0,3 1 10 16,5-2 13-16,3 0 13 0,7-1 9 15,3-3 1-15,4-1-5 0,2-4-8 16,5-3-7-16,2-4-7 0,2-3 5 16,2-1 2-16,4-3 13 0,3-3 1 15,3 0-15-15,2-3-12 0,4 0-13 16,7-1-2-16,8-1-32 0,11-4-34 15,1 0-45-15,3-1-41 0,-2 1-68 16,-18 0-78-16,-5 3-114 0</inkml:trace>
  <inkml:trace contextRef="#ctx0" brushRef="#br0" timeOffset="55350.11">9923 10452 300 0,'0'0'103'0,"0"0"-5"0,2-13 17 0,1 7-34 0,2-1-7 15,0-1-25-15,2 0 6 0,2 0 3 16,2-2-18-16,1 1 0 0,2 0-5 16,2 0-16-16,0 1-18 0,2 1 21 15,1 0 4-15,-3 1-12 0,2 2-7 16,-1 1-7-16,-2 2 0 0,-1 1-4 15,-2 0-1-15,-3 5-6 0,-1 4 11 16,-1 3 2-16,0 5-2 0,-4 1 3 16,-3 4 0-16,0 1-2 0,-1 0 2 15,-4-1 1-15,-2-1-2 0,1 0 2 16,-1-3 2-16,2-1 0 0,-1-3-2 16,1-5-1-16,2-2 0 15,1-2 1-15,1-4 3 0,0 0 4 0,1-1 13 16,0-2 26-16,1-4 0 15,3-3-27-15,4-4-7 0,0-1-6 16,3-4-5-16,3 0-2 0,0-6-1 16,3-1-2-16,0 1 0 0,1 0-3 15,-1 3-1-15,1 3 1 0,-2 1 0 16,1 3 0-16,-3 4-1 0,-1 1 0 16,-2 3 0-16,-1 1 1 0,-3 1 2 15,-2 2-2-15,-1 2-3 0,-1 0-5 16,1 4-11-16,0 3 5 0,0 3 10 15,-1 5 3-15,1 3 4 0,-3 2 0 16,1-1 0-16,0 2 1 0,-1 0 0 16,1-2-1-16,-1-1 2 0,1-1 1 15,-2-3 0-15,2-5 1 0,-2-2-3 16,1-1 2-16,-1-5-1 0,1 1 3 16,0-2 10-16,0 0 14 0,1-4 9 15,2-2-11-15,1-2-2 0,2-5-2 16,1-1-2-16,4-1-7 0,1-4-3 15,1-2-6-15,4 0-3 0,1 0-1 16,0 2-1-16,1 1 0 0,-3 2-2 16,2 1 1-16,-1 3-6 0,-1 0 7 15,-1 3-1-15,-2 1 0 0,-2 2-3 16,-2 1-2-16,-1 3 4 16,-3 1-1-16,1 1-2 0,-2 0 2 15,0 2 2-15,-1 4-1 0,0 2-2 16,-1 3 1-16,0 4 0 0,1 3 3 15,-3 5-2-15,0 2 1 0,-1 3 0 16,0 2-1-16,-4 2 2 0,0-3 1 16,1 2 0-16,-2-2-1 0,0-2-6 15,-1-1-6-15,0-3-3 0,0-2-30 16,2-6-39-16,1-4-31 0,3-3-37 16,0-3-56-16,4-5-49 0,-1 0-93 15</inkml:trace>
  <inkml:trace contextRef="#ctx0" brushRef="#br0" timeOffset="55850.56">10944 10457 363 0,'5'-2'46'0,"0"0"83"0,2 0-80 16,2 0-7-16,1-1-8 0,0 1 7 16,0 0 22-16,1-1-5 0,-2 1 14 15,3 0 11-15,0-1-15 0,0 1-10 16,1-2-17-16,1 1-16 0,0-3-13 16,3 0-5-16,-1 0-6 0,2 0-1 15,0-1 0-15,-1 0 3 0,-1-2-3 16,-2 1 2-16,2-1 4 0,-4 0 0 15,-1-2 2-15,0 1-3 0,-4-1-2 16,0-1-3-16,-3 2-5 0,-2 0 2 16,-2 2 1-16,-2 1 1 0,-4 1-4 15,-4 1 0-15,-2 2 1 0,-3 2 1 16,-2 1 2-16,-3 2-2 0,-3 6 1 16,-1 3-2-16,-2 4 2 0,2 4-2 15,-1 3-6-15,1 4-3 0,1 3-1 16,3 0 5-16,4 0 7 0,4 0 0 15,2-3 4-15,5 1 8 0,3-5 8 16,2-2 1-16,3-5-2 0,4-1 5 16,3-5 1-16,1-3-1 0,3-3-4 15,2-3-10-15,3 0-8 0,1-4-16 16,2-1-14-16,2-2-24 0,0-2-25 16,0 0-51-16,1-3-54 0,9-9-41 15,-6 1-55-15</inkml:trace>
  <inkml:trace contextRef="#ctx0" brushRef="#br0" timeOffset="57010.21">11501 10367 164 0,'0'0'157'0,"0"0"-48"0,0 0-21 0,0 0-39 0,20-12 13 16,-15 8-10-16,-2-1-7 0,1 0 7 16,0 1 8-16,-1-1 18 15,-1-1-8-15,2 2-13 0,-2-1-15 16,0-2-16-16,0 1-11 0,-1 1-11 16,0-1-2-16,-1 1-2 0,0 0-3 15,-4 0-1-15,-3 1-6 0,-1 0-5 16,-3 2 2-16,-1 2 1 0,-2 0 2 15,-1 6 4-15,-3 1-5 0,1 3 6 16,-1 3-1-16,1 3-15 0,0 3-4 16,-3 3 1-16,4 2 0 0,1 1 13 15,2-1 6-15,3 0 4 16,3-1 1-16,2-2 5 0,4-1 16 16,1-3 4-16,1-2-4 0,4-4 1 15,3-2 8-15,-1-5 3 0,2-4-1 16,0 0 10-16,2-4 9 0,-2-2-2 15,2-2-5-15,2-3-1 0,-2-2-11 16,3-1-18-16,-1-4-12 0,1 0 0 16,0-3-2-16,-1 0-3 0,2 2 3 15,-6 1-1-15,1 0 1 0,-2 1 0 16,0 0 0-16,-2 3 0 0,-1 1-4 16,0 2-3-16,-2 1 2 0,-1 4 1 15,-1 2 2-15,0 2-1 0,1 1-3 16,-2 1-5-16,0 0-14 0,0 0-6 15,0 2 5-15,0 2 16 0,0 3 6 16,-3 3 3-16,2 1 1 0,-1 1 0 16,2 2 1-16,0 1 2 0,0 1 2 15,2-1-2-15,0 2-2 0,1-2-1 16,0 2 3-16,0-1 2 0,2-2 5 16,0 0 4-16,0-2 1 0,-1-2-5 15,0-3 7-15,-1-1 8 0,1-2 2 16,0-3-4-16,0-1-2 0,3 0-3 15,-3 0-6-15,2-1-4 0,0-2-1 16,0 0-4-16,3-2 1 16,-2-2 0-16,2-2-2 0,-1-2 0 15,2 1-2-15,0-2 1 0,1 0-1 16,1-2 0-16,0-1-1 0,2 0 1 16,0-4-1-16,0 2 1 0,-1-1 0 15,-2 3-2-15,-1 2 2 0,-1 3-2 16,-3 1 2-16,0 2-1 0,1 3 1 15,-4 1-3-15,0 0 0 0,0 2-1 16,-1 1-2-16,-1 0-1 0,0 1-1 16,0 4-2-1,0 3 2-15,1 4 5 0,-2 2 3 0,0 3 0 0,0 2 0 16,0 1 0-16,0 1 1 0,0 0 2 16,0 2 3-16,0-3-2 0,0-1-3 15,0-1-1-15,0-3 2 0,0-1-2 16,0-3 2-16,0-5-2 0,1-2 4 15,0-2 0-15,0-2 6 0,1 0 5 16,2-4-3-16,1-2-6 0,1-2-3 16,1-5 3-16,4 0 7 15,0-3-4-15,2-5-6 0,3-4-3 16,1-2 0-16,2-3-2 0,0 1-2 16,2 2 0-16,-2 4 4 0,-2 3-4 15,0 7 2-15,-3 3 1 0,-2 3-3 16,-3 3 4-16,-2 2 1 0,-2 2 0 15,-1 0 4-15,2 2-2 0,0 3-3 16,-2 4 0-16,2 4 0 0,0 4 1 16,2 3 1-16,-2 3 2 0,2 2-4 15,-1 3 2-15,2-2 0 0,-1 2-2 16,0-2 0-16,0-2 3 16,1 0-3-16,0-3 0 0,0-3-5 0,1-2-23 15,-1-1-23-15,0-4-34 0,2-1-30 16,0-3-39-16,10 3-64 0,-4-3-75 15,0-3-93-15</inkml:trace>
  <inkml:trace contextRef="#ctx0" brushRef="#br0" timeOffset="57369.89">12967 10368 394 0,'9'-1'115'0,"3"-2"15"0,3-2-43 0,-1 1-59 16,2 0-28-16,-1 0-2 0,0 1-23 16,-1 0-20-16,-2 1-2 0,-3 0 2 15,3 2 2-15,-5 0-13 0,-1 0-14 16,2 1-38-16,-5 1-57 15</inkml:trace>
  <inkml:trace contextRef="#ctx0" brushRef="#br0" timeOffset="57589.02">12902 10459 498 0,'0'0'146'16,"0"0"2"-16,0 0-48 0,0 0-42 15,0 0-30-15,0 0-14 0,45-9-3 16,-30 5 0-16,-1 0 7 0,2 1 3 16,-1-1-13-16,1 1-8 15,-1 1-1-15,2 0-19 0,-1 2-33 16,3 0-29-16,1 1-48 0,8 2-55 16,-5 2-49-16,1-3-109 0</inkml:trace>
  <inkml:trace contextRef="#ctx0" brushRef="#br0" timeOffset="58586.28">13872 10362 160 0,'0'0'328'0,"0"0"-188"0,0 0-3 0,0 0-41 16,3-10-60-16,0 2-5 0,2 0-3 16,3-2-5-16,0-1 12 0,4-1-2 15,-2 1 13-15,7-2-12 0,-1 1-5 16,3-1 0-16,-2 2-7 0,4 1-11 16,-1 1-5-16,-1-1-6 0,2 3 0 15,-1 3 0-15,-2 1-3 16,-1 1 1-16,-4 2-1 0,1 0-1 15,-3 5 1-15,-1 2 1 0,-1 4 1 16,-1 4 1-16,-5 5-1 0,-1 3 1 16,-2 4 0-16,0 9 0 0,-5 8 2 15,-9 5-1-15,1 2 2 0,-4-8 1 16,4-8-3-16,2-12 3 0,0-5-3 16,0-2 0-16,-3 2 1 0,-2 1-2 15,-1-2 4-15,4-2-4 0,3-4 2 16,-1-4 0-16,5-3 0 0,3-1 2 15,0-1 0-15,2-2 7 16,1 0 6-16,4-3 34 0,1-4-3 16,6-4-31-16,1-3-4 0,3-5-1 15,5-1-6-15,4-2-3 0,1-1-3 16,2-3 1-16,3 0-1 0,0-1 0 16,2 1 0-16,-2 0 1 0,-3 3 7 15,-1 3 7-15,-2 0 3 0,-1 5 1 16,-3 1-6-16,-3 1-2 0,-1 2 1 15,-4 2-5-15,-2 3-1 0,-5 0-1 16,-2 3 0-16,-2 2-4 0,0 0-1 16,-1 1-6-16,-2 1-7 0,-5 4 1 15,-5 3 7-15,-5 5 3 0,-1 4 2 16,-4 6-3-16,-5 9 0 0,-1 8 3 16,1 4 1-16,2-2 2 0,9-10-1 15,7-10 8-15,4-7 5 0,1 3-5 16,3 2 1-16,1-1 4 0,1-2 0 15,7-3 2-15,3-3 2 0,4-3 1 16,3-1-4-16,3-2-2 0,3-1-14 16,1-3-20-16,3 0-15 0,1 0-26 15,6-1-19-15,7 0-37 0,4-3-43 16,1-1-36-16,-6-2-65 0,-12 0-45 16,-10 1-123-16</inkml:trace>
  <inkml:trace contextRef="#ctx0" brushRef="#br0" timeOffset="59102.56">13832 9994 439 0,'0'0'205'0,"3"0"-70"0,4 0-33 0,7 0-14 0,2-1-27 15,11-2-16-15,8 0-1 0,15-1-8 16,8 1 2-16,6-2-9 0,-4 3 10 15,-4-2 7-15,-6 2 1 0,-3 0-9 16,-4-2-13-16,1 3-7 0,-3 1-7 16,-1-1-3-16,-1 0-6 0,-3-1-2 15,-6 0 0-15,-8 1-19 0,-4-1-12 16,-3 0-18-16,1-1-17 0,3-1-8 16,-1 0-46-16,2-3-42 0,-7 1-79 15,1-1-90-15</inkml:trace>
  <inkml:trace contextRef="#ctx0" brushRef="#br0" timeOffset="61965.36">6204 12161 80 0,'0'0'27'0,"0"0"15"0,0 0 38 16,0 0-23-16,17-32-17 0,-14 25 4 15,-1 0 18-15,-1 1 5 0,-1 0-5 16,0 0 9-16,0-1 3 16,0 0-2-16,0 2-4 15,0 0-8-15,0 0-9 0,0 2-7 0,0 0-3 0,0 3-4 16,0-1-10-16,0 1-10 0,0 0-17 16,0 6 6-16,0 4-5 0,-1 7 16 15,-2 7 6-15,-2 11-3 0,-2 13-2 16,-2 12-5-16,1 4 3 0,2-3-3 15,0-7-2-15,3-7-5 0,0-4-2 16,1-1-2-16,-1-5-1 0,1-6-1 16,0-7-17-16,1-8-14 0,1 0-15 15,0-1-21-15,0-1-22 0,0 0-26 16,0-5-48-16,3-4-35 16,-1-5-63-16</inkml:trace>
  <inkml:trace contextRef="#ctx0" brushRef="#br0" timeOffset="62403.24">6219 12062 447 0,'0'0'51'0,"0"0"20"0,0 0 37 0,0 0-38 0,0 0-30 0,26-36-5 15,-18 30 3-15,0-1-9 0,3 1 1 16,1 2 13-16,1-1-16 0,4 0-3 16,0 3-3-16,-1-2-5 0,2 2 2 15,-1 2 4-15,0 0 1 16,-1 1 7-16,0 3 4 0,-2 3-6 15,0 0 0-15,-1 2-4 0,-1 2-6 16,-2 0-2-16,-2 2-3 0,-2 1-1 16,-3 0 1-16,-2 0 5 0,-1 0 3 15,-5 0 13-15,-3 0 0 0,-3-1 2 16,-6-1-7-16,-1-1-12 0,-3 0-4 16,-2-2-8-16,-2-2-5 0,0-1-10 15,-1-1-29-15,1-2-22 0,0-1-24 16,1 1-37-16,3-2-33 0,1 0-58 15,-4 4-55-15,7-3-28 0</inkml:trace>
  <inkml:trace contextRef="#ctx0" brushRef="#br0" timeOffset="62941.68">6722 12455 302 0,'0'0'119'0,"0"0"-54"0,0 0 44 0,0 0-27 0,0 0 3 0,22-36-13 16,-17 28-4-16,-2-2-13 16,-1 0-19-1,-1 1 4-15,0 0 6 0,-1-1-5 0,0 1-9 0,-2 1-12 16,-1 1-7 0,-1 0-5-16,0 1-6 0,-1 1-2 15,-1 2-2-15,-3 0-4 0,0 3-4 0,-2 3-9 16,-3 5-3-16,-1 5 7 0,-2 3 1 15,1 6-2-15,0 3-6 16,3 3 3-16,1 2-1 0,4 0 15 16,4 1 5-16,3-4 1 0,1-2 16 15,5-1 15-15,5-3 3 0,2-5 1 16,3-2 6-16,5-5 5 0,0-4 13 16,3-3-13-16,0-2-14 0,3-6-1 15,-3-1 2-15,-3-3 2 0,-1-2-1 16,-3-2 9-16,-3-3 5 0,-3-3-17 15,-4-4-19-15,-4-2-13 0,-2 1-1 16,-1 2-12-16,-5 3 2 0,-2 1-12 16,-1 4-14-16,-4 3-9 0,-1 2-10 15,-1 3-26-15,-2 3-29 16,0 2-26-16,1 2-24 0,-5 0-38 16,5 2-38-16,4 1-62 0</inkml:trace>
  <inkml:trace contextRef="#ctx0" brushRef="#br0" timeOffset="63269.9">7012 12364 411 0,'0'0'107'0,"0"0"6"0,0 0 35 0,0 0-70 16,0 0-22-16,3-29-26 0,-3 29-3 16,2 0-23-16,-2 0-4 0,1 6-20 15,0 4 20-15,0 8 25 0,-1 9 12 16,0 14-2-16,-4 11-10 0,1 4-6 16,1 2-13-16,1-5-3 0,1-6 2 15,0-1-5-15,-2-3-8 0,-2-1-13 16,1-2-19-16,-1-5-2 15,1-5-26-15,1-11-29 0,-1-5-18 16,2-4-23-16,1 0-6 0,0-2-101 16</inkml:trace>
  <inkml:trace contextRef="#ctx0" brushRef="#br0" timeOffset="63678.63">7012 12518 333 0,'0'0'116'0,"0"0"-4"16,0 0 31-16,4-40-56 0,-1 27-26 15,0-3-15-15,1 0 14 16,0 2 3-16,1-2-18 0,2 2-6 15,0 0-4-15,0 2-8 0,2 3 0 16,1 1-3-16,2 2-9 0,3 1-5 16,0 3-1-16,2 1-1 0,-1 1 1 15,2 2 3-15,-1 4 1 0,1 1 2 16,-1 4 4-16,-1 3 1 0,-1 2-4 16,0 1-2-16,-4 3 9 0,-2 0-4 15,-5 1-4-15,-3-2-4 0,-1-1 0 16,-5-2-2-16,-5 0 0 0,-1-4 0 15,-3 0-3-15,-2-2-6 16,-4-1-1-16,0-3-32 0,-3-3-20 16,-1 1-35-16,2-2-30 0,0-1-39 15,-3-2-69-15,3-3-67 0,7-3-149 0</inkml:trace>
  <inkml:trace contextRef="#ctx0" brushRef="#br0" timeOffset="63845.63">7515 12604 672 0,'0'0'67'0,"0"0"-19"16,0 0-48-16,0 0 0 0,0 0-160 16,0 0-93-16</inkml:trace>
  <inkml:trace contextRef="#ctx0" brushRef="#br0" timeOffset="64424.53">8287 12347 582 0,'0'0'102'0,"0"0"-1"0,0 0-15 15,0 0-42-15,0 0-12 0,0 0 1 16,32-13 22-16,-32 9-25 0,-1-1-26 15,-3 0-4-15,-4 0-12 0,-4 2 2 16,-3 2 3-16,-3 1-13 0,-2 0 6 16,-2 5-3-16,-1 0-3 0,-1 2-1 15,0 0-15-15,1 2-10 16,2 0 24-16,2 1 5 0,2-1 1 16,5 0 2-16,3-1 8 0,5-1 1 15,4 0 3-15,0 0 2 0,4-1 9 16,5 1 15-16,0-2-1 0,3 1 5 15,4 0 5-15,0 0 3 0,3 0-12 16,1 0-7-16,-1-2-5 0,2 2-6 16,-1-1 5-16,-2 1 1 0,0 0-3 15,-1 0 4-15,-2 3 0 0,-1-1 2 16,-1 0 5-16,-3 1 10 0,-2 1 3 16,-2-2 1-16,-3 2-5 0,0-1-5 15,-3 0 2-15,-3 0 2 0,-3 0 0 16,-4 0-2-16,-3-2-10 0,-4 0-5 15,-4-4-4-15,-1 1-7 0,-3-2-4 16,-2-2-32-16,-1 0-27 0,-2 0-33 16,0-2-30-16,1-1-44 0,-5-3-52 15,7 1-65-15</inkml:trace>
  <inkml:trace contextRef="#ctx0" brushRef="#br0" timeOffset="64881.38">8574 12061 678 0,'0'0'64'0,"0"0"54"0,0 0-76 0,0 0-32 16,22-14-10-16,-19 15-12 15,-2 6 12-15,0 7 2 0,-1 6 18 16,-1 9 16-16,-3 14-13 0,-1 10 1 16,-2 4-1-16,2-2-6 0,0-5-2 15,1-7-5-15,0-2-1 0,0-5 2 16,1-7-3-16,0-5-1 0,2-7 4 15,0-1 2-15,0-2 6 0,1 2-2 0,-1-2 2 16,1-4-6-16,0-4-7 0,0-2 1 16,4-2 11-16,1 0 13 0,2-2 15 15,3 0-9-15,3-2-9 16,1-3-18-16,3-2-6 0,2 1-4 16,0-1-5-16,2 0-9 0,1-1-12 15,-1 1-7-15,2-2-12 0,0 1-14 16,-1-1-7-16,-2-1-32 0,-1-1-46 15,0-6-27-15,-5 2-39 0,-6 3-72 16</inkml:trace>
  <inkml:trace contextRef="#ctx0" brushRef="#br0" timeOffset="65053.16">8614 12423 568 0,'0'0'204'0,"0"0"-54"0,0 0 11 16,0 0-94-16,0 0-30 0,34-28-26 15,-17 20-2-15,4 0-3 0,2 1-6 16,4 1-2-16,3 1-33 16,5 0-35-16,6 3-34 0,8 2-38 15,0 0-60-15,-11 3-13 0,-11 1-80 0</inkml:trace>
  <inkml:trace contextRef="#ctx0" brushRef="#br0" timeOffset="65553.27">9240 12420 312 0,'0'0'157'16,"0"0"-52"-16,0 0 32 0,0 0-48 16,5-36-17-16,-5 26-20 0,0-1-2 15,-3 1-10-15,-1-1-16 0,-1 2-5 16,-1-1-9-16,-2 2-10 0,1 0-2 15,-1 2 1-15,-2 2-1 0,-2 1-2 16,-1 2-9-16,-1 1-5 0,-1 1-3 16,-2 5-7-16,0 1-8 0,-2 5-20 15,1 2 0-15,1 2-2 0,-1 4-3 16,3 2 12-16,-1 1 18 0,3 1 7 16,3-1 13-16,2-1 7 0,5-1 0 15,3-3 4-15,3-2 12 16,6-1 22-16,2-3 13 0,3-2 10 15,3-3 7-15,1-3 0 0,-1-3 3 16,0-1-11-16,-2-2 16 0,2-4 1 16,-3-3 5-16,0-2 2 0,-2-1-12 15,-1-2-13-15,0-2-15 0,-3-5-4 16,0-2-6-16,-1-10-11 0,1-9-3 16,-1-12 4-16,-1-3-5 0,-1 5-9 15,-1 5-4-15,0 16-2 0,-3 10 0 16,-1 4-1-16,0 6 0 15,0-1-1-15,0-2-12 0,0 0-14 16,0 3-13-16,0 3-42 0,0 3-20 16,0 1-53-16,3 3-50 0,1 1-128 15,0 0-28-15</inkml:trace>
  <inkml:trace contextRef="#ctx0" brushRef="#br0" timeOffset="65725.92">9570 12496 981 0,'0'0'135'0,"0"0"11"0,0 0-108 0,0 0-38 16,0 0-57-16,0-3-49 0,0-1-36 16,0-1-115-16,3-2 33 0,0 2 27 15,1-1-86-15</inkml:trace>
  <inkml:trace contextRef="#ctx0" brushRef="#br0" timeOffset="66413.55">10474 12287 318 0,'0'0'85'0,"0"0"11"16,0 0 15-16,0 0-39 0,-5-33-22 15,2 26-4-15,-2-1 4 0,1 1-7 16,-3 2-7-16,1 0 2 0,0-1-5 15,-1 3-9-15,-2-1-6 0,0 2-11 16,0 0-6-16,-2 2-1 0,-1 0-1 16,-3 2-1-16,-1 4-1 0,-1 4-13 15,-2 3-10-15,-1 2-6 16,2 7-7-16,0 2-6 0,5 4-10 16,0-2 7-16,5 4 13 0,3-4 12 15,4 0 15-15,1-2 3 0,5-5 1 16,4-2-1-16,3-2-2 0,2-4 2 15,3-4 5-15,3-2 23 0,1-3 19 16,1-2-6-16,0-2 13 0,-1-4 12 16,-1-2 25-16,-2-1 5 0,-2-5-2 15,-2-1-4-15,-1-4-12 0,-3-8-19 16,0-8-16-16,0-13-15 0,-3-12-11 16,0-8-7-16,-1-1-3 0,0 5 5 15,-1 1-6-15,1 3-1 0,3 6-1 16,0 6-5-16,1 9-15 0,-5 11-4 15,-1 10 2-15,-3 6-16 16,-1 5-14-16,1-1-25 0,-1 2-17 16,0 0-33-16,1 5-51 0,2 1-71 15,0 1-69-15</inkml:trace>
  <inkml:trace contextRef="#ctx0" brushRef="#br0" timeOffset="66913.95">10584 12264 406 0,'0'0'63'0,"0"0"79"0,0 0-45 0,0 0-44 0,23 34-26 15,-14-32 23-15,1 0 10 0,-1-2-6 16,2 0-3-16,-1-2 3 0,0 0-8 15,3-3 3-15,-1 0-15 0,3-1-14 16,-1-1-4-16,1 0-2 0,-1-3 0 16,0 2 2-16,0-2 3 0,-1-1 0 15,2-3 3-15,-3 0-11 0,-1-2-2 16,-2-3-4-16,0 0-3 0,-2 0-2 16,-1-1 0-16,-3 1-3 0,-3 0 0 15,0 5-4-15,-8 4 0 0,-2 1-20 16,-3 4-15-16,-4 1-15 15,-1 4 11-15,-2 4 15 0,-2 5 11 16,2 6 10-16,-2 6 4 0,1 5 6 16,-1 10 1-16,2 7-1 0,1 6 2 15,7-2 0-15,5-13 4 0,4-9 8 16,3-6 7-16,5 2 6 0,1 0 8 16,4 2 0-16,3-5-4 0,1-4 1 15,3-2-10-15,0-4-1 0,4-2-2 16,2-3 4-16,0 0 5 0,1-2-14 15,2 0-10-15,1-1-2 0,0-1-2 16,3-3-40-16,0-3-42 0,0 0-24 16,0-2-38-16,6-7-83 15,-7 3-55-15,-5 1-57 0</inkml:trace>
  <inkml:trace contextRef="#ctx0" brushRef="#br0" timeOffset="67385">11110 12216 378 0,'0'0'108'0,"0"0"30"0,0 0-21 0,0 0-67 0,0 0-20 16,15-38-8-16,-12 29-4 0,1 4-2 15,1 0 1-15,-2 1 7 0,-1 4-4 16,0 0-4-16,-1 2-3 16,1 2-2-16,-2 3 0 0,0 5-7 15,0 2-3-15,-2 4 0 0,-1 5 0 16,-2 3-1-16,2 3 0 0,-1 2 0 16,2-3 0-16,2 1-1 0,0-2 1 15,6-2 0-15,1-4 0 0,2-2 10 16,2-3 14-16,4-5 21 0,-1-1 8 15,3-5-7-15,-1-2-4 0,1-3 7 16,0 0 0-16,-2-3-9 0,-3-2-3 16,0-4 0-16,-1-1 1 0,-3-3-2 15,1-4-1-15,-3-4-1 0,0-4-6 16,-1-7-11-16,2-7-11 0,-1 3-6 16,0 5-3-16,0 6-14 0,-4 6-6 15,1 0-4-15,1 1-9 0,-1 3-9 16,1 2-25-16,-1 3-33 0,1 3-38 15,-1 3-45-15,3 1-74 0,1 2-52 16</inkml:trace>
  <inkml:trace contextRef="#ctx0" brushRef="#br0" timeOffset="67557.37">11496 12465 623 0,'0'0'149'0,"0"0"-19"0,0 0-78 0,0 0-52 16,0 0-66-16,-1 0-74 0,7-3-26 16,2 1-64-16,-1 0-91 15</inkml:trace>
  <inkml:trace contextRef="#ctx0" brushRef="#br0" timeOffset="68068.42">12514 12039 467 0,'0'0'114'0,"0"0"-17"0,0 0 9 0,0 0-37 0,0 0 7 15,37-13-2-15,-23 7-4 0,3 0-22 0,1 0 1 16,0 1-4-16,2 0-7 15,2 0-11-15,1 1-15 0,1 0-8 16,-1 1-4-16,2 0-2 0,-3 2-20 16,0 0-18-16,-2 1-38 0,1 0-32 15,-4 0-34-15,1 1-37 0,1 4-10 16,-4-2-32-16,-2 1-48 0</inkml:trace>
  <inkml:trace contextRef="#ctx0" brushRef="#br0" timeOffset="68302.82">12414 12285 648 0,'0'0'200'0,"0"0"-115"16,0 0 30-16,36-6-60 0,-14 0-27 15,8 1-21-15,0-3-2 0,0 1-5 16,6-2 0-16,5 1-13 0,10-2-11 16,-3 0-23-16,-1 4-23 0,-4 0-55 15,-7 3-52-15,-8 0-25 0,-5 0-122 0</inkml:trace>
  <inkml:trace contextRef="#ctx0" brushRef="#br0" timeOffset="69240.02">13616 11992 340 0,'0'0'50'0,"0"0"23"0,0 0 8 0,44-24-43 0,-26 18-5 15,2 1 18-15,-2 1-13 16,2 1 11-16,-1 1 7 16,0 1 4-16,-2 1-8 0,-3 0-11 0,2 3-13 15,-3 1-12-15,1 2-5 0,-1 2-3 16,-2 0-4-16,0 3-2 0,0 2-2 15,-3 2 0-15,1 4 0 0,-4 1 1 16,1 4 5-16,-2 2 6 0,-1 2 5 16,0 0-1-16,-3 1 0 0,0-2-4 15,-3 1-5-15,-5 0-3 0,0-3-1 16,-2-1 0-16,-2-3-2 16,-1 0 2-16,-3-4-2 0,-1-1 2 15,-4-2-1-15,1-3 0 0,-1-2 1 16,-1-2 1-16,0-4-2 0,2-1 1 15,2-2-2-15,-2 0 3 0,2-2-4 16,1-1-5-16,-2-2 4 0,4-1 1 16,1-1 1-16,-1 0 0 0,3-1-1 15,0-1 1-15,1-2 1 0,0-1 4 16,1-2-4-16,2-2-1 0,2 0 3 16,0-3-3-16,0-2-1 0,5 0 0 15,1-1-1-15,0 0 1 0,4-3-2 16,2 2 0-16,-1 0 2 0,1 1-1 15,2-1 1-15,-3 4 0 0,4-1 1 16,-1 2 0-16,1 1 5 0,1-1 7 16,1 2-4-16,-1 2 8 0,4-1 10 15,1 1 8-15,3 0 3 0,1-1-6 16,5 0-5-16,-1 1 0 0,4-1-3 16,-3 2-1-16,4 1-8 0,-2 1-5 15,-1 1-4-15,2 0 0 0,-1 3 0 16,3 1 0-16,-1 2-6 0,2 0 1 15,2 3 0-15,6 0-1 0,9 1-1 16,2 0-1-16,2 1 2 16,-5 3 1-16,-5-1 0 0,-11-1-1 15,-6 1-3-15,-4-1-3 0,-1-1-13 16,0 0-2-16,3 2-13 0,5-2-22 16,-4 0-29-16,-2 0-18 0,1 2-43 15,8-3-69-15,-6 0-52 0,-3 0-153 16</inkml:trace>
  <inkml:trace contextRef="#ctx0" brushRef="#br0" timeOffset="78163.23">6170 14063 22 0,'0'0'41'0,"0"0"-5"0,0 0 4 0,2-20 0 16,0 14-13-16,0 2-8 0,0 1 1 16,-1-2 3-16,1 2 9 0,0-2 15 15,-1 2 20-15,0-2 4 0,1 1-7 16,0 0-3-16,0-1-2 0,-1 0-9 16,0 2 1-16,0-2-3 0,1 1-7 15,-1-1-8-15,0 2-5 0,0 0-11 16,-1 1 5-16,0 1-3 0,1 1-6 15,-1 0-10-15,0 0-3 0,1 0-2 16,0 2-9-16,-1 4 7 0,1 7 4 16,-1 3 25-16,0 6-12 0,-2 12-4 15,-4 10 0-15,0 9 4 0,0 2 8 16,2-4-2-16,2-4 1 0,-1-7-4 16,0-1-6-16,0 1-9 0,0-5 1 15,1 0-2-15,0-5-3 0,0-2-18 16,1-7-17-16,0-7-9 0,1 0-17 15,0 0-27-15,1 0-16 0,2-1 1 16,1-4-8-16,5-5-29 0,-1-4-32 16,0 0-26-16</inkml:trace>
  <inkml:trace contextRef="#ctx0" brushRef="#br0" timeOffset="78538.12">6520 13952 502 0,'0'0'136'0,"0"0"-43"0,0 0 19 0,0 0-47 16,4-15-28-16,-4 14-3 0,0 1-3 15,0 0-31-15,0 4-13 16,0 7 13-16,-1 4 11 0,-1 7 13 16,-1 9 8-16,-3 13-8 0,3 8-1 15,3 7 3-15,0-7 4 0,3-4-8 16,2-9-3-16,-1-1-8 0,0-2-4 16,0-1-2-16,-1-7-1 0,0-7-4 15,-1-3-3-15,1-3-18 0,-1 1-14 16,1 3-22-16,0-3-16 0,-2-3-34 15,0-4-31-15,-1-1-11 0,1-2 11 16,-1-1-19-16,0-3-30 16</inkml:trace>
  <inkml:trace contextRef="#ctx0" brushRef="#br0" timeOffset="78757.75">6225 14423 379 0,'0'0'116'0,"0"0"-56"16,0 0 50-16,0 0-42 0,0 0-7 16,0 0 14-16,29-16-8 0,-14 9-24 15,1 0-12-15,3-1-17 0,1 1-10 16,1 1-4-16,1-1-13 0,-1 1-43 15,2 1-48-15,6 1-71 0,-5-1-91 16,-1 3-110-16</inkml:trace>
  <inkml:trace contextRef="#ctx0" brushRef="#br0" timeOffset="79305.28">6829 14414 424 0,'0'0'131'15,"0"0"-69"-15,0 0 47 0,0 0-40 16,0 0-16-16,0 0-9 0,0 0-7 15,5-32-12-15,-6 29-9 0,-1 0-2 16,-1 0 5-16,-1 0 4 0,-1 1-7 16,0 0-16-16,-2 2 0 0,-1 1-4 15,-3 5-2-15,0 1 4 0,0 1-1 16,-1 4 0-16,2 3 1 0,0 0-1 16,1 3 1-16,4 2-2 0,3-2 0 15,2 3 0-15,1-3 4 16,4-2 29-16,3 0 12 0,1-3 4 15,2-1-12-15,2-4-1 0,0-1 5 16,1-1 6-16,-1-5-3 0,0-1-1 16,1-1-5-16,-2-5-6 0,1-1-7 15,-1-1 1-15,-1-2-3 0,0-1 0 16,-3-3 4-16,0-4-3 0,-3-2-7 16,0-4-8-16,-3 0-1 0,-1-1-4 15,-1 4-1-15,-4 3-2 0,-2 3-3 16,-1 4-9-16,-2 0-10 0,-1 4 16 15,-1 3-25-15,0 0-16 0,-2 4-15 16,1 0-19-16,1 0-20 16,-1 6-25-16,0 5-53 0,4-1-67 15,2-3-85-15</inkml:trace>
  <inkml:trace contextRef="#ctx0" brushRef="#br0" timeOffset="79711.55">7796 14076 778 0,'0'0'124'0,"3"0"-43"0,-1 0-45 0,1-3-36 0,-1 1-51 16,0-4-75-16,0 0-67 0,-2 1-186 15</inkml:trace>
  <inkml:trace contextRef="#ctx0" brushRef="#br0" timeOffset="79867.67">7822 14409 446 0,'0'0'200'16,"0"0"-117"-16,0 0 36 0,0 0-85 15,0 0-34-15,0 0-21 0,0 0-79 16,0 0-50-16,0 0-163 0</inkml:trace>
  <inkml:trace contextRef="#ctx0" brushRef="#br0" timeOffset="80945.78">8453 14659 424 0,'0'0'82'0,"0"0"6"0,0 0 4 0,0 0-23 15,17-47-13-15,-9 30 8 0,3-2 7 16,1-2-15-16,1-1-6 0,3-1 3 16,2-4-4-16,4-7 0 0,7-8-6 15,4-8-7-15,2 0-12 0,-3 4-10 16,-4 8-7-16,-7 8 0 0,-3 6 0 15,-4 4 6-15,-2 2-1 0,3-5 0 16,2 1-3-16,-1-6-6 0,0 3-1 16,-3 1 4-16,-1 3-1 0,-1 2-1 15,-3 2-1-15,-3 3 0 16,0 1 2-16,-2 4-5 0,-1 2-1 16,-2 2 1-16,0 4-4 0,0 0-1 15,0 1-9-15,-2 2-4 0,-1 4-21 16,-2 3 20-16,-3 5 14 0,-2 5-3 15,-2 3-20-15,1 6-7 0,-4 9 7 16,-1 10 10-16,1 9 8 0,3 2 2 16,3-6 6-16,7-9 2 0,2-13 2 15,0-6 0-15,2-7 0 0,2-2-2 16,1 2 3-16,3 0-2 0,0-3 5 16,4-2 9-16,0-5 24 0,3-4 7 15,1-3-3-15,2-3 2 16,0-4-6-16,2-5-9 0,-1-1 0 15,-1-3-2-15,1-4-11 0,-3-2 8 16,4-11-15-16,1-12-6 0,-2-16-4 16,1-5-14-16,-5 4-6 0,-1 9 17 15,-6 20-3-15,-2 10 3 16,0 8 3-16,-3 2-3 0,1 2-1 0,-1 0 3 16,-1 1-7-16,-1 5 7 0,-1 2 1 15,0 3 0-15,0 1-9 16,0 5-14-16,0 4 10 0,-3 5 10 0,1 5 2 15,-1 3-3-15,1 3 2 0,1 1-1 16,-1-1 3-16,2 1 0 0,0 0 0 16,0-1 0-16,3-2 2 0,0-3-2 15,1-2 1-15,1-2 8 0,1-5 3 16,0-1-2-16,0-2 1 0,1-3 2 16,-2-2 6-16,2 0 0 0,1-4 1 15,-1 1-5-15,1 0-5 0,0-1-4 16,1 0-3-16,-1 0-3 0,-1 0-3 15,0 0-2-15,2-1-7 0,-1 1-10 16,0 0-8-16,0 0-11 0,1 0-16 16,-1 0-18-16,1 0-27 0,-1 0-25 15,1 0-48-15,1 0-57 16,-3 1-34-16,1 0-100 0</inkml:trace>
  <inkml:trace contextRef="#ctx0" brushRef="#br0" timeOffset="81680.27">9887 13976 124 0,'0'-1'96'0,"0"0"14"0,0 0-30 0,-1 1 4 0,1 0-25 16,0 0-10-16,0-1 1 0,0 1-7 16,0 0-5-16,0 0 7 0,0 0-1 15,0 0 12-15,1-1 2 0,1 0 2 16,1 0 4-16,1 0-21 0,4 0 22 16,2 0-7-16,2 0-19 0,3-2-10 15,3 1-6-15,1 1-10 16,0-2-6-16,0 0-3 0,1 1-3 15,-2-2-1-15,-1 3 0 0,-3-1-18 16,0 2-22-16,-3 0-17 0,0 0-20 16,-3 0-35-16,0 2-30 0,-2 1-54 15,-2 1-10-15,0 1-20 0,-4-3-41 16</inkml:trace>
  <inkml:trace contextRef="#ctx0" brushRef="#br0" timeOffset="81915.09">9844 14133 518 0,'0'0'109'0,"0"0"-30"0,0 0 35 16,0 0-32-16,0 0 31 0,46-6-19 16,-28 1-9-16,0 1-28 0,2 0-18 15,1 1 0-15,-3 0-15 0,2 2-12 16,-2-1-9-16,2 2-3 0,-2 0-1 15,0 0-12-15,1 0-36 0,-1 0-22 16,3 2-29-16,0 0-40 0,10 3-49 16,-5 0-57-16,-4-2-71 0</inkml:trace>
  <inkml:trace contextRef="#ctx0" brushRef="#br0" timeOffset="82901.36">10762 14307 300 0,'0'0'192'0,"0"0"-95"0,0 0 24 0,0 0-60 15,0 0 7-15,25-34-14 0,-12 20 10 16,1 0-12-16,2-4-7 0,2 1 2 16,3-3 2-16,2-1-3 0,0-3-9 15,4-2-9-15,3-2-6 16,-1-2-10-16,1-1-7 0,2 1 1 16,-2-3 2-16,0 3-2 0,0 0 6 15,-2 0 3-15,-3 4-5 0,-1 1 1 16,-5 0 4-16,-1 2-3 0,-3 2-6 15,-1 0 5-15,-3 1-3 0,-2 4-2 16,0 0-2-16,-2 3-3 0,-2 1 0 16,-2 5-1-16,0 0 0 0,-1 3-1 15,-1 1-1-15,0 2-1 0,0 1-5 16,-1 0-5-16,0 1-11 0,0 5 0 16,-2 2 16-16,-1 3 2 0,-2 3 1 15,-1 3-4-15,-2 3 0 0,-3 3 0 16,-2 5-3-16,-3 8 2 15,-2 11 0-15,-2 3-2 0,3-1-30 16,3-8 9-16,4-4 33 0,4 1 1 16,-1-3 0-16,2-1 0 0,3-12 0 15,2-7-1-15,1 3 6 0,3-1-6 16,3-1 3-16,1-2 5 0,2-5 4 16,2-4 19-16,0-1 13 0,2-4 8 15,1-4-4-15,2-4-17 0,3-2-4 16,-1-5-12-16,0-3-3 0,2-4-5 15,0-5-7-15,1-4 1 16,2-8-1-16,2-13 0 0,3-8-6 16,-5-2-3-16,-6 6 8 0,-4 13-6 15,-6 14 6-15,-4 10 1 16,0 4 0-16,-3 3 1 0,1 3 1 16,0-3-2-16,1 4-1 0,-2 3-1 15,-1 2-1-15,0 3-1 0,0 0-6 0,0 1-12 16,0 6-14-16,-2 4 13 0,-4 4 18 15,0 6 1-15,-1 3 4 0,0 4 1 16,-4 7 0-16,0 9-1 0,-1 5 3 16,2 0-1-16,2-5 3 0,4-13 6 15,3-8 7-15,1-7 4 0,0 0 3 16,2-2-2-16,3 2-3 0,1 0 1 16,3-5 3-16,-1-1-2 0,1-5-5 15,1-1-6-15,2-3-8 0,0 0-3 16,3-1-8-16,-1 0-28 0,2 0-20 15,0 0-32-15,1-1-30 0,2 0-39 16,10-6-78-16,-4-1-98 0,0 1-193 16</inkml:trace>
  <inkml:trace contextRef="#ctx0" brushRef="#br0" timeOffset="83608.63">12103 14164 32 0,'4'1'293'0,"-2"0"-260"0,1 0 48 0,-1-1-41 0,0 0-13 16,-1-3 6-16,-1 0-11 0,0-1 0 16,-1 1 5-16,-2-1 4 0,-1 2-1 15,-1 0-14-15,0-1-2 0,-3 1-7 16,-2 2-7-16,1 0 0 0,-2 0 0 16,0 1-1-16,1 2 1 0,1 1-3 15,0 3 1-15,1 0 0 0,3 2 2 16,-2 1 6-16,2-1 0 0,0 4 1 15,4-2-1-15,-1 1 7 0,2 0 12 16,1-3 8-16,3 2 9 0,2-2 7 16,1-1 5-16,3-1 2 15,0 0-10-15,2 0-9 0,1-2-13 16,1 1-7-16,0-4 4 0,1 3 3 16,-1-4 0-16,1 1 7 0,-2-2 3 0,-2 0-1 15,2 0-4-15,-3 0-3 0,0 0-4 16,-2-3-4-16,0-2-5 15,-1 0-5-15,-1-1-3 0,0-2 0 16,-1-1-1-16,1 0-2 0,-2-3 1 16,0 1 0-16,-1 0-1 0,-1-2 3 15,1 0-2-15,-3 1 0 0,1 1-1 16,-1 0-2-16,0 0 0 0,-4 1-1 16,1 1-2-16,0 2 0 0,-2 0 2 15,1 0-5-15,-1 1 5 0,-1 3-1 16,-1-1 1-16,-1 2 0 0,0 0 0 15,0-1 1-15,-1 1 1 0,0 0 0 16,0 0-1-16,-1 1-1 0,2 1-1 16,-1 0-1-16,1 4 0 15,-3 1 3-15,1 2 2 0,1 3-2 16,-1-1-1-16,2 3-6 0,1-1-51 16,-1 1-42-16,1 1-22 0,3 1-36 15,-3 4-48-15,3-2-57 0,1-4-121 0</inkml:trace>
  <inkml:trace contextRef="#ctx0" brushRef="#br0" timeOffset="84610.52">6123 15441 258 0,'0'0'231'0,"0"0"-160"15,0 0 14-15,0 0-37 0,3-4-20 16,-2 4 9-16,-1 0-7 0,0 2-7 16,1 2 16-16,-1 3 17 0,0 5-8 15,0 3-1-15,-2 5-10 0,-1 5 5 16,0 11-11-16,0 13 7 0,2 14 4 15,1 4-7-15,0 1-8 0,2-8-7 16,-1-8-9-16,-1-2-5 0,-1-4-1 16,-2-4 2-16,-5-2-6 0,2-4 2 15,-1-6-3-15,0-7-11 0,1-6-14 16,1-4-6-16,-1 1-9 0,-1-2-15 16,0 1-44-16,-2-5-41 0,6-4-75 15,2-3-69-15,1-1-83 0</inkml:trace>
  <inkml:trace contextRef="#ctx0" brushRef="#br0" timeOffset="84978.58">6475 15476 516 0,'0'0'231'16,"0"0"-201"-16,0 0 118 0,0 0-59 15,19-33-35-15,-17 31-19 0,-2 0 2 16,0 0-6-16,0 2-13 0,0 0-18 16,0 3 0-16,0 4 0 15,0 5 3-15,0 6 30 0,-2 5-20 16,0 11-1-16,0 9-6 0,1 12-2 15,0 2-1-15,1-1-1 0,0-7-1 16,1-7 2-16,1-2-1 0,1-2-1 16,0-2 1-16,1-6 1 0,-1-8-3 15,-1-5-5-15,0-2-6 0,-1 2-15 16,0-2-5-16,-1 1-18 0,0-4-23 16,-1-4-36-16,-3-2-34 0,1-3-32 15,-3-1-26-15,1-2-9 0,0 0-28 16</inkml:trace>
  <inkml:trace contextRef="#ctx0" brushRef="#br0" timeOffset="85244.74">6142 15894 463 0,'0'0'100'16,"0"0"-22"-16,0 0 21 0,0 0 3 16,0 0 1-16,38-15-11 0,-23 11-2 15,3-2-22-15,0 2-25 0,2-3-14 16,1 3-5-16,-1-2-11 0,4 2-7 16,-1 0-6-16,1 0-4 0,0 2-33 15,3-1-41-15,0 3-53 0,14-1-47 16,-7 0-81-16,-2-1-81 0</inkml:trace>
  <inkml:trace contextRef="#ctx0" brushRef="#br0" timeOffset="86134.73">7133 16075 226 0,'0'0'152'16,"0"0"-108"-16,0 0 33 0,0 0-49 16,0 0-11-16,2-31-6 0,-2 25-1 15,0 1 20-15,0-2 5 0,0 3 10 16,-1-1 9-16,1 1 2 109,0 0-1-109,0 1-4 0,0 0-9 0,0 0 0 0,0 1-4 0,0-2-6 0,0 1 2 0,0 2-8 0,0-2-1 0,0 1-1 0,0 1-4 0,0-1 4 0,0 0-1 0,0 0-8 0,0 1 6 0,-1-1-6 0,0 2-15 0,0-2 2 0,-2 0 21 0,0 1-19 0,-2-1 0 0,-1 0-4 0,-1 1 0 16,-3 1-2-16,-1 0-11 0,-2 2-5 16,-3 1 18-16,-1 4 0 0,-1 0 0 15,-2 2-4-15,0 3 1 0,-2 3-21 16,0 5-6-16,3 1 16 0,-1 4 0 15,2 2 4-15,4 3 5 0,1 0 2 16,3 1 2-16,3 0 1 0,4-2 2 16,1-1 3-16,2-2 6 0,3-4 3 15,3-3-4-15,2-2 0 0,2-5-2 16,1-3-3-16,0-4 1 16,2-3 10-16,-1-2 3 0,2-1 9 15,-1-5-5-15,1-1-5 0,-1 0 14 16,-1-1 14-16,1-4-2 0,-1-3-11 15,1-3-13-15,-1-5-11 0,0-2-4 16,1-2-4-16,-1-1-1 0,1 2 0 16,-2 4 0-16,-2 2-1 0,0 6 0 15,-3 3 2-15,-2 4-2 0,-1 1 1 16,-2 3-2-16,-1 1-2 0,1 1 3 16,-1 1-1-16,0 0-7 0,0 3-13 15,-2 4-14-15,-1 4 14 0,-1 5 16 16,0 2 4-16,-1 5 0 15,1-1 2-15,1 1 1 0,0-1 1 16,2-1 0-16,1-4-1 0,0-2 6 16,1-1 5-16,2-4 1 0,2-2 2 15,3 1-1-15,0-4 2 0,1-1-6 16,3-1-1-16,1-1 1 0,3-2-6 16,0-2-4-16,2-2-21 0,0 0-10 15,1 0-21-15,0-2-19 0,1 2-24 16,0 0-26-16,-2-2-62 0,7-2-42 15,-7-1-3-15,-3 0-85 0</inkml:trace>
  <inkml:trace contextRef="#ctx0" brushRef="#br0" timeOffset="86479.17">7790 15799 798 0,'0'0'234'0,"1"0"-209"0,1-1 58 0,-1-2-83 0,1 2-13 0,0-2-90 16,1-1-75-16,0 0-71 0,1 1-80 15</inkml:trace>
  <inkml:trace contextRef="#ctx0" brushRef="#br0" timeOffset="86619.73">7768 16082 677 0,'0'0'73'0,"0"0"-21"0,0 0 14 15,0 0-66-15,0 0-93 0,0 0-102 16,0 0-21-16,0 0-91 0</inkml:trace>
  <inkml:trace contextRef="#ctx0" brushRef="#br0" timeOffset="87739.6">8538 16509 511 0,'0'0'113'0,"0"0"-100"0,0 0 86 0,0 0-51 0,0 0 18 0,-4-10-10 16,6-1-24-16,3-4 11 0,5-6 15 16,3-1-10-16,4-4-15 0,7-6-14 15,8-11 20-15,10-13-28 0,2-8-6 16,0 0-4-16,-4 6 2 0,-7 8 1 16,-2 6-4-16,-3 6 3 0,-5 7 2 15,-4 7 13-15,-4 4-1 0,-1 1 3 16,2-5-3-16,2-2-8 0,3-4 5 15,-3 1-12-15,-1 0 1 16,-1 2 2-16,-4 1-2 0,-1 4 3 16,0 2 6-16,-4 3 8 0,-1 2-2 15,-1 3-10-15,0 1-7 0,-2 3 0 16,-1 3-2-16,-1 0 0 0,0 3-3 16,-1 0-6-16,0 1-6 0,0 1-18 15,0 0-38-15,0 5-26 0,-3 2 80 16,-2 3 7-16,-1 6-9 15,-2 3 5-15,-1 5 3 0,-4 4 12 16,-1 7 2-16,-5 9-1 0,-2 12-1 16,-2 1 0-16,1-1-4 0,4-2 0 15,1-9 4-15,4 3 0 0,1-2 0 16,4-3 1-16,3-2 1 0,3-3 2 16,2-9 2-16,0-6-3 0,3-7-2 15,0-4 0-15,3 2 2 0,-1-3 14 16,2-1 16-16,3-4 5 0,-1-4 14 15,1-2 19-15,3 0 2 0,0-4-46 16,2-4 9-16,0-3 5 0,2-5-24 16,0-3 8-16,2-4-2 0,4-10-11 15,4-10-2-15,2-11-10 0,2-5-5 16,-7 3-1-16,-1 7 6 0,-6 13 0 16,-4 8 0-16,-4 8 0 0,-2 7 2 15,-2 3-1-15,0 1-1 0,0-1 0 16,-2 2 0-16,0 3 1 15,-2 2-1-15,0 2 0 0,-1 1-3 16,0 0-8-16,0 0-10 0,-1 6-3 16,-2 5 8-16,-2 3 10 0,0 4-2 15,-1 4-6-15,-1 3-3 0,1 2 6 16,-1 2 4-16,1 1 5 0,1-1-3 16,-2-1 1-16,3-1 4 0,1-2 0 15,-1-2-1-15,2-4 1 0,0-2 0 16,2-3 1-16,0-3 2 0,0-2 4 15,0-4-2-15,0 0 1 0,0-4 3 16,2 0 6-16,0 1-2 0,0-1 6 16,2-1 0-16,-1 1-6 0,3-1-3 15,1 0-3-15,1 0-7 0,1-1-20 32,3-2-12-32,0 2-23 0,3-3-23 15,-1 2-25-15,2 2-15 0,2 0-38 0,10 0-57 16,-4 0-51-16,-1 2-119 0</inkml:trace>
  <inkml:trace contextRef="#ctx0" brushRef="#br0" timeOffset="88412.4">10328 15898 192 0,'0'-1'109'0,"1"-2"-68"0,-1 2 14 0,0-2-19 16,0 0-10-16,0 0 7 0,0 2 10 15,1 0-13-15,-1-1 0 0,1 2 13 16,2 0 15-16,-1-1 11 0,3 1 3 16,3-2 9-16,4 0 14 15,8-1-5-15,3-1-4 0,10-2-12 16,-1 2-4-16,1-3-14 0,6 0-18 16,-2 3-16-16,2-1-10 0,-5 1-4 15,-7 2-6-15,-5-1-2 0,4 0 0 16,2 1-3-16,-1 0-30 0,-2 1-28 15,-3 0-23-15,-4 1-9 0,-2 0-14 16,-3 0-13-16,-3 0-44 0,-4 3-25 16,-6 1-17-16,-1 0-30 0</inkml:trace>
  <inkml:trace contextRef="#ctx0" brushRef="#br0" timeOffset="88694.11">10330 16047 250 0,'0'0'225'0,"0"0"-184"0,0 0 40 16,0 0-8-16,0 0-36 0,0 0 14 15,18 0 55-15,0-2 47 0,12-2-38 16,10 0-18-16,6-2-11 0,4 0-23 15,-5 0-30-15,-5 3-22 0,-5-1-5 16,-4 2-4-16,-5 1-2 0,-5 0-15 16,-1-1-22-16,4 1-24 0,4 0-24 15,2-1-24-15,-1 1-21 0,0 0-53 16,5-1-47-16,-6-1-32 0,-6-1-55 16</inkml:trace>
  <inkml:trace contextRef="#ctx0" brushRef="#br0" timeOffset="89147.38">10829 15588 616 0,'0'0'99'0,"0"0"-34"16,0 0 18-16,0 0-53 0,0 0-12 16,0 0-16-16,2-1-2 0,-2 2-14 15,-3 6 3-15,-3 3 11 0,0 5 20 16,-2 5 8-16,-1 7-5 0,-4 9 0 15,-1 11-1-15,-5 9-9 0,1 3-6 16,0-4 0-16,1-8-4 0,4-8 1 16,0 0-4-16,-1-3 1 15,4-6 0-15,2-6 2 0,1-7 5 16,1 0-6-16,-1 1 0 0,0 0-1 16,-2 2 0-16,2-5 0 0,0-2-1 15,1-3 0-15,0-1-12 0,1-3-15 16,1-2-20-16,1-1-37 0,1-2-28 15,0 0-36-15,2-1-24 0,0-3-77 16</inkml:trace>
  <inkml:trace contextRef="#ctx0" brushRef="#br0" timeOffset="90225.54">11357 16441 666 0,'0'0'118'0,"0"0"-8"0,0 0 26 0,0 0-64 0,21-23-34 0,-9 9-13 16,1-1-14-16,4-5 5 0,2-1 3 16,4-4 14-16,6-9-3 15,6-9-6-15,8-9-10 0,-2-4 0 16,-2 6 3-16,-5 5 2 0,-5 7 1 16,-1 2 0-16,-2 2 4 0,-5 5-3 15,-5 6 0-15,-3 6-5 0,-3 3 1 16,1-4-2-16,2 0 3 0,-1-3-6 15,0 1-3-15,-2 1 0 0,-1 2 0 16,-1 2-3-16,-1 1-3 0,-1 2 2 16,-1 2 0-16,-1 2-3 0,-2 3 3 15,0 2-3-15,-1-1-2 0,-1 4-3 16,1 0-1-16,-1 0-7 16,0 0-7-16,0 0-17 0,-1 7-12 15,-3 2 22-15,-1 3 18 0,-2 4-6 16,-3 5-10-16,1 2 7 0,-2 5-1 15,-2 2 3-15,-1 7 4 16,-4 9 6-16,1 2 4 0,0-4-1 0,5-11-1 16,5-11-1-16,2-5-1 0,1 2 1 15,1 2 1-15,1 0 1 0,2 0 0 16,0-5 2-16,4 0-1 0,3-4 8 16,0-4 5-16,1 1 8 0,0-5 12 15,3 0 4-15,-1-3 5 16,2-1 4-16,1 0-7 0,2-2-5 15,2-4-11-15,1-1-14 0,1-4-1 16,0-2-1-16,0-5-2 0,0-4-1 16,6-9-8-16,1-10 2 0,1-9 2 15,1-3-4-15,-3 2-7 0,-7 9 0 16,-6 14 10-16,-5 9-1 0,0 7 2 16,-5 3 0-16,0-2 4 0,2 1-1 15,-4-1-1-15,2 4 0 0,-1 2-2 16,-1 2-3-16,0 3-3 0,0-1 0 15,0 1 1-15,0 0-15 0,0 4-14 16,-3 5 10-16,-4 5 22 0,-2 4 0 16,0 6-1-16,0 2 1 0,-2 8 2 15,1-2 1-15,1-1-1 0,1-1 2 16,2-6-2-16,2 2 0 0,0-3 0 16,1-3 2-16,3-1-2 0,0-3 3 15,1-3 4-15,2-1 3 0,2-2 5 16,2-2 0-16,2 0 6 0,-1 0 7 15,1-1 3-15,4 0-2 0,-1-3 6 16,2 0-10-16,-1-1-11 0,1 0-4 16,1 0-6-16,0 0-4 0,2-2-3 15,1 0-33-15,0-1-23 0,2 0-21 16,-1 0-17-16,3-1-35 16,1 0-35-16,1-1-22 0,7 1-63 15,-6-2-40-15,0 3-121 0</inkml:trace>
  <inkml:trace contextRef="#ctx0" brushRef="#br0" timeOffset="91273.72">12789 16152 409 0,'0'0'118'0,"0"0"-66"0,0 0 33 16,0-1-53-16,0 0-10 0,-1 0-1 16,-2 0-21-16,-2 1-1 0,-3 0-5 15,-1 1 1-15,-3 4 0 0,-1 3 5 16,-2 3 8-16,0 3 11 0,-1 0 4 15,0 4 1-15,0 0-1 0,3 1-2 16,1 2 0-16,3-2-5 0,3 0-1 16,3-1 0-16,2-3 2 0,1 0 9 15,3-2 10-15,4 1 9 0,1-4 6 16,4-1 13-16,0-1-7 0,4-3 1 16,-3-2-2-16,3-2-9 0,2-1-9 15,0 0-8-15,-1 0-2 0,-1-1 0 16,0-3-3-16,-1 1-11 0,-2 0-5 15,1-1 0-15,-4-2 1 16,0 1 2-16,-1-2 9 0,-2 0 4 0,0 0-1 16,-1 0-6-16,-1 0-5 0,1-3-5 15,-2 3-5-15,-1-1-2 0,1 1 0 16,0 0-1-16,-3 0 0 0,1 0-2 16,-1 0-1-16,-1 0 2 0,1 0-3 15,-1 1-2-15,0-1 2 0,0 1 3 16,0-2 0-16,-1 1 0 0,0 1-1 15,-2 0 2-15,3 1 0 0,-3-1-1 16,1 1 1-16,-1-1 0 0,2 2 0 16,0 0 0-16,0 0 0 15,-1-1 0-15,2 0-3 0,0 1 1 16,0-2 1-16,-4 2 1 0,4 2 0 16,-1 0-1-16,0 0 1 0,0 1-2 15,1 1-1-15,0-1 1 0,0 0-2 16,0 0-5-16,-1 1-1 0,0 0 1 15,1 0 2-15,0-1 1 0,-3 1-2 16,2-1 5-16,0 0 1 0,-2 0 2 16,1 1 0-16,-1-3 1 0,0 2 1 15,-1-2-2-15,0 1 1 0,0 0 1 16,2 0 1-16,-2 1-1 0,1-2-1 16,2 2 3-16,-2 0-3 0,1-1 0 15,0 2 0-15,1-2-1 16,-1 1 0-16,0 0-3 0,1 0 3 15,-2-1 0-15,-1 2-1 0,2-2 1 16,-1 1 0-16,2 0-1 0,0-1 0 16,-2 1 0-16,3 1-1 0,-2-1-3 15,1 0 2-15,-1 1-1 0,2 0-1 16,0 0-1-16,-3 0-3 0,1 0-3 16,-1 0 1-16,1 0 2 0,-3 0 0 15,3 0 5-15,-2 1-4 0,0 0-7 16,1 2-26-16,-2-1-30 0,1 0-33 15,-1 2-41-15,-7 0-69 0,3 0-108 16,0-2-198-16</inkml:trace>
  <inkml:trace contextRef="#ctx0" brushRef="#br0" timeOffset="107168.93">15139 7582 85 0,'0'0'59'0,"0"-1"0"0,3 1-18 0,-3-1-23 0,0 0-14 16,0 0 1-16,1 0 7 0,1 1 14 16,-2-2 12-16,0 2 13 0,0-1 4 15,0 1 1-15,0-2-3 0,0 0-5 16,0 0-1-16,0 1-4 0,0 0-6 15,2-1-3-15,-2 2 0 0,0-1-1 16,1-1-1-16,1 1-5 0,-2 1 0 16,0-1-1-16,0-1 2 15,0 2-1-15,0-1-3 0,0-1-3 16,0 1-3-16,0 0-4 0,0 0-8 16,0 0-4-16,0 1 2 0,0 0 1 15,3 2 0-15,-1 2 2 0,1 0-3 16,-1 0 0-16,-1 2 3 0,1-1-1 15,1 1 4-15,0 1 2 0,0 1-1 16,0 2 0-16,-3-1 0 0,2 0-3 16,1 1 3-16,-3-1-5 0,3 2 0 15,-3 0-4-15,2-1-1 0,-2 1 2 16,3 0-3-16,-3 0 0 16,2 1 1-16,-1 0 0 0,1-1 2 15,-1 2 0-15,4 1-1 0,-2-1 2 16,0 2-1-16,-1 0-2 15,1 1 1-15,0 1 0 0,-3-1 2 0,3 3-3 16,-1 0 2-16,0-1 0 0,-1 2-1 16,1 0 2-16,-1 1 1 0,1 0-2 15,-2 1 4-15,2 3-2 0,-2-1 3 16,4 2 0-16,-4-1-2 0,0 0-4 16,1 2 4-16,1-1 3 0,-2 2 0 15,0-2-4-15,0 2-1 0,0-2-2 16,0 1 5-16,0-1 2 0,0-1 0 15,0 2 0-15,0-2-3 16,0 0 1-16,0 1-4 0,0 1-1 0,0-2 0 16,2 2-1-16,-1 0 0 0,3 0-1 15,-1 0 0-15,0-1 0 0,2 1 0 16,-2 0-1-16,0 1 0 0,1-1 1 16,0 2-1-16,-1-2 1 0,0 1 1 15,0 1-1-15,1-2 1 0,-1 1 0 16,2 0 0-16,-1 0 0 0,1 1 2 15,-2-1-1-15,0 4 0 0,-1-2-1 16,1 0 2-16,-1 2-2 0,1-1 1 16,-3 2 0-16,3 0-1 0,-1-2-1 15,-1 2 0 1,1-2 1-16,2 2-1 0,-1-1 0 0,-1 0 0 0,1 0 0 16,-1-2 0-16,1 1 0 15,-3 1 0-15,2 0-1 0,-1 0 1 16,1 0 0-16,-2 0 0 0,1 1 1 15,-1-1-1-15,0 0 1 0,0 4-1 16,0-3 0-16,0-2 1 0,-1 2 0 16,1-5 0-16,-2 8 0 0,1 4 1 15,-1-4 0-15,2-3 0 0,-2-6 2 16,1-2-3-16,-1 1 4 0,-1 11-3 16,0 5 4-16,-1 5-2 0,-1 0 2 15,3-4-3-15,-1-5-3 0,0-4 2 16,1 3-2-16,2-2 0 0,-3 3-1 15,3-3 1-15,0 0 0 0,0 2 0 16,0-3 0-16,0 1 0 16,0 1 0-16,0 0 1 0,0 0 0 15,0 1 0-15,0 1-1 0,0-2 0 16,-2 2 2-16,-1 1-1 0,3-3-1 16,-3 4 0-16,1-2 0 0,0 1 0 15,1-2 1-15,-2 0 1 0,2 1 0 16,1-2 1-16,0 3-2 0,-2-1 1 15,-1-2 0-15,0 5-1 0,1-1 0 16,2 1 0-16,-3-2 0 0,1 2-1 16,2 1 1-16,-1-2 0 15,-1 2 1-15,2-1 1 0,-2-1-3 16,1 1 2-16,1 0 2 0,0 2 2 16,0 0 5-16,1 1 0 0,1 0 2 15,-2-1 4-15,0 3-3 0,0-1 0 16,0 2-2-16,2-2 0 0,-2 1-2 15,1-2 1-15,-1 0-2 0,0 1-3 16,0-2 3-16,2 0 0 0,1 3-2 16,-3-3-4-16,2 2-1 0,-2 0 0 15,1-1 1-15,1 1-3 0,-2 1 2 16,0-1 0-16,0 0 1 0,0 0-1 16,0 0 2-16,0 0 1 0,0-1-1 15,-2 2 0-15,1-2-1 0,-1 1 2 16,0-1-3-16,1-1 0 0,-1-1 1 15,2 0-1-15,-3-2-2 0,0 1 1 16,1-2-1-16,0-1 1 0,-2-1-1 16,1 0 1-16,1 2 0 0,-1-1 3 15,0 0-3-15,3 0 0 0,-3-1 1 16,3 2-1-16,-2-4-1 0,2 0 0 16,0-1-1-16,0-5 1 0,0-4 0 15,0 6-1-15,0-8 1 0,0 3 0 16,0 2-1-16,0-5 1 0,0 10-1 15,2-2 2-15,1 3-2 16,0 2 1-16,-1-5 0 0,1 1 0 16,3 2 1-16,-5-6-1 0,3 11 0 15,-1 4 0-15,0 6 1 0,-1-2-1 16,1-3 0-16,-1-6 0 0,-2-4 0 16,1 0 2-16,1-1-2 0,-1-4 0 15,1-5 0-15,0-3 0 0,-2-1 1 16,4 9-1-16,-4 0 0 0,1 4 0 15,1 1 0-15,0-5 0 0,-2 3 0 16,0-1 0-16,1 2 0 0,-1-2 0 16,0 1 1-16,0-1-1 0,0 1 0 15,0-3-1-15,0 1 1 16,0 1-1-16,0-2 1 0,0 2 2 16,0 1-2-16,0-2 0 0,0 3 0 15,0-2 0-15,0 1 0 0,-1-1 0 16,1 1 0-16,-2-1 0 0,2 0 1 15,-2 1-1-15,1 0-1 0,1 0 1 16,0 0-1-16,0-1 0 16,-3 1-1-16,3-1 1 0,0 0-1 0,0-1 2 15,0 1-1-15,0-1 1 0,0 5-1 16,0 5 0-16,0 4 1 0,0-4 1 16,0-8-1-16,0 0 0 0,3-7 0 15,-3-2 0-15,0 4-1 0,0-4 1 16,0 3-3-16,1 5 0 15,1 0 0-15,-2-3-1 0,0 1 4 16,2 1 0-16,-2-1 0 0,0 1 0 16,1-1-1-16,1-1 0 0,-2 1 1 15,3-2-3-15,-3 1 1 0,2-1 2 16,-1 0-1-16,1-1-1 0,-2 1 2 16,2-1 1-16,-1 0-1 0,1-1 0 15,1 0 0-15,-1-1 0 0,1 2-1 16,1-2 1-16,-4 0-1 0,3 1 0 15,-1-1-1-15,1-1 1 0,-1 1 2 16,1 1-2-16,-1 0 0 0,1 2 1 16,0-2 0-16,-1 2 0 0,1 1-1 15,1 1 1-15,-1 6 0 0,-1-3 1 16,3-1-2-16,-2 3 2 0,0-6 0 16,2 8-1-16,0-3 0 0,-1-1 0 15,-2-1 0-15,1-3 0 0,2 1 0 16,-2 0-5-16,0 1-12 0,0-1-17 15,-1-2-8-15,0-2-12 0,1-1-25 16,-3-4-28-16,0-2-39 0,0-3-42 16,0-4-74-16,0-4-70 0</inkml:trace>
  <inkml:trace contextRef="#ctx0" brushRef="#br0" timeOffset="111617.93">15190 7580 54 0,'0'0'52'0,"0"0"6"0,0 0 14 0,0 0-15 16,-7 0-7-16,7 0-1 0,0 0-4 15,0 0 0-15,0 0 0 0,0-1 1 16,2 1 4-16,-2-1 0 0,0 1-2 15,1-1 0-15,-1-1-3 0,0 1-5 16,2-1-3-16,-2 0-7 0,0 0-8 16,2 1-7-16,-2 0-5 0,3-1-3 15,3 1-1-15,-3-1 0 0,5 2 1 16,0-1 1-16,0-2 3 0,6 2 2 16,-3-3 2-16,5 1-2 0,0 1-5 15,3 0-2-15,0-1 0 0,1-1-2 16,4 1 2-16,1-1 0 0,5-2-5 15,-2 3 1-15,9-1-4 0,4 0 4 16,13 0-2-16,4-2 0 0,-4-1 0 16,0 2 1-16,-4-1 1 0,2-1-2 15,-1 1 2-15,4 1-2 0,-1-1 0 16,1 2 2-16,-1 0-2 0,5 0 1 16,-3 1-1-16,3-2 3 0,1 3-3 15,-2-2 1-15,2 1 0 0,2 0 2 16,-2 0 0-16,0 3-2 0,1-2-1 15,1 1 0-15,1 1 0 0,1-1 2 16,-1 1-2-16,3-1 1 16,-4 1-1-16,1-2 1 0,0 2-1 15,-1-2 1-15,1-1-1 0,-3 1 2 16,2-1-2-16,-2 0 0 0,-2-1 1 16,-1 0 0-16,1 1-1 0,-7-2 1 15,1 3-1-15,-3-1 0 0,-3 1 0 16,1 0 0-16,-5-2 4 0,-1 1-1 15,-2-1 5-15,1 0 0 0,-2-1-1 16,-2 0 1-16,-7 3-3 0,-6 0 0 16,-2 0 1-16,-4 0 0 0,4 0-2 15,2 0-1-15,3-1 0 0,-3 0-1 16,-1 0 2-16,-3 0 2 16,-3 0-2-16,0 1 2 0,-3 0-2 15,-4 0 2-15,3 0 1 0,-5 1 0 16,0 0 0-16,-1-1 3 0,0-1 0 15,-2 1-1-15,0-3 6 0,-1-1-3 16,0 0-5-16,0 0 3 0,-1-2 9 16,0 0 5-16,-1-2-8 0,2-1-5 15,-2-1-6-15,-1-1-1 0,1-1 2 16,-1-1-4-16,0-2-2 0,2-1 1 16,-2-1 2-16,0-2-3 0,0-1 2 15,0-1-2-15,0-2 1 0,-2 2-1 16,1-3 3-16,-3 0-3 15,1-1-1-15,1-2 1 0,-2 1 0 16,0-1 0-16,1 2 1 0,-2-1-1 16,4 1 0-16,-3-1-1 0,3 1 1 15,-2 0 0-15,0 0 0 0,2 0 0 16,-3 0 0-16,1-1 0 0,1 2 1 16,-2-2-1-16,0 2 2 0,0-3-2 15,2 1 0-15,-1 0 0 0,0 0 1 16,2 2-2-16,-3-1 1 0,4 0-2 15,-3 0-2-15,3 3 2 0,-2-2-1 16,2 0 1-16,-1 2 0 0,-1 1 2 16,2-2 0-16,0 3 1 0,-1 0 0 15,0 1-1-15,0 0 1 0,-1 1-1 16,1 0 0-16,-1 3-1 0,2-1 1 16,-3-1 1-16,2 3-1 0,-1 1 0 15,1-2-2-15,1 1 0 0,-2 1 2 16,1 1-1-16,1 1-2 0,-2 0 3 15,0 1-1-15,1-1-2 0,-1 1 3 16,0 0-1-16,1 1-2 0,-1-1 3 16,1 3 0-16,-1-2 0 0,0 3 0 15,-1 0-1-15,3 0 1 0,-3 0-3 16,2-1 2-16,-1 0 1 0,1 2 0 16,1-1 0-16,0 2 0 0,-2 0 0 15,2-1 5-15,0 1-4 16,0 2-1-16,0-2 0 0,0 1 1 15,0 1-1-15,0-1 2 0,-2 0-1 16,2 3 0-16,0 0 0 0,0-1-1 16,0 2 0-16,0 1 2 0,0-1-2 15,0 1-1-15,0 0 1 0,0 0-2 16,0 0-1-16,0 0 0 0,0 0-2 16,0 0 2-16,0 0 0 0,0 0 1 15,0-1 0-15,0 1 0 0,0 0 1 16,0 0-2-16,0 0 2 0,0 0 1 15,0 0-1-15,0 0 2 16,2 0-2-16,1 0 1 0,2 0 0 16,-1 0 0-16,1 0 0 0,0 0-2 15,3-1 1-15,-1-2 1 0,3 2-1 16,1-1 0-16,-1 1 1 0,4-3 0 16,0 3 0-16,2-1-1 0,-1-2-1 15,3 2 1-15,1 0 0 0,-1-1 1 16,4 2 0-16,0-2 0 0,-1 1 0 15,2 1 0-15,4 0 1 0,-2 0-1 16,0-3 0-16,1 3 0 0,-1-1 0 16,0-2 1-16,2 2 0 15,1-2-1-15,-2 0 0 0,2-1 0 16,-1 2 1-16,-1-1 0 0,2 0-1 16,1-1 1-16,1-1 0 0,0 0-1 15,-1 1 0-15,2 1 0 0,0-1 0 16,1 1-1-16,1-1 0 0,3-1 1 15,8-1 0-15,4 2 0 0,-1 1 0 16,-2 0-1-16,-5 2 1 0,-5-1 0 16,-1 1 0-16,0 0-1 0,0 0 2 15,0 0-1-15,1 0 0 0,0 0 0 16,1 0 0-16,-1 1 0 0,3 0 0 16,-2 1-1-16,1-1 2 0,2 0-2 15,-2 1 2-15,0 0-1 0,1 0 0 16,-1 0 0-16,2 0-1 0,-1 0 1 15,0 0-1-15,1 1 1 0,2 0 1 16,1-1 0-16,0 1-1 0,1-1 0 16,1 2 0-16,2 0 0 0,-2 0 0 15,5-2 1-15,-3 1-1 0,2-1 0 16,-2 1 0-16,1 1 0 0,-2-1 0 16,2 0 0-16,0 0 0 0,0 0 1 15,0 0-1-15,1 0 0 0,0-1 0 16,-1 0 0-16,1 0 0 0,-2 0 2 15,0 0-2-15,-2 0 1 16,2-2-2-16,-1 2 1 0,-1-2 0 16,2 2 2-16,-1-1-2 0,2-2 1 15,-1 2-1-15,1 0 0 0,-2-1 0 16,1 1 1-16,-1-2-1 0,1 2 0 16,-3 0 1-16,2 0-1 0,-2 0 0 15,2 0 0-15,0-1 1 0,-1 2-1 16,0-1 0-16,-2 0 0 0,1 0 0 15,-2 0 0-15,0-1 1 0,0 1-1 16,-1 0 0-16,-1 0-1 0,-2 0 1 16,1 0-1-16,-1 0 2 15,1 1 1-15,-1-2-2 0,0 1 2 16,0 0 0-16,-2-1-1 0,2-1 2 16,-1 2-1-16,-1-1-2 0,-1 0 1 15,-6 0 0-15,-4 1-1 0,-3 0 0 16,-2 0 1-16,5 0 2 0,3-2-3 15,2 2 1-15,0-1-1 0,-1-2 1 16,-1 2-2-16,0 1 2 0,-1-1-1 16,0-1 0-16,0 2 0 0,-2-2 0 15,-2 0 0-15,-2 2 0 0,-2-1 1 16,-2 1 0-16,-1-2 0 0,-4 2-1 16,-1 0 4-16,-3-1-1 0,-2 0 0 15,-1 1 3-15,-2 0 2 16,0 0 6-16,0-1 6 0,0-2-2 15,0-1-8-15,2 0-7 0,-2 1 2 16,1-2 5-16,-1-1 10 0,1 1-4 16,0-1-6-16,-1-2-1 0,1 0 2 15,1-2 1-15,-1-1-3 0,0 0-3 16,1-1-2-16,0-3-4 0,0 0 2 16,0 0-2-16,-1-2 0 0,1 1 0 15,0-4 0-15,2 0 0 0,-3 0 0 16,2-2-1-16,-1-1 1 0,0 1 0 15,0-1 0-15,-1 0 0 0,1 1 0 16,0-2 4-16,-1 3-3 0,2-2 1 16,-2 0-1-16,0 1-1 0,-1 0-1 15,2-1 1-15,-3 1 0 0,2-3-2 16,-1 3 1-16,0-3 0 0,-1 3 1 16,-1-1 2-16,2 0-2 0,-2 0 0 15,0 2 1-15,0-2 0 0,0 2 0 16,0-2-1-16,0 1 0 0,0 0 0 15,-2 1 0-15,2 0-1 0,-1 0 1 16,0 1-2-16,0-2 2 0,0 4 0 16,0-2 1-16,0 0-2 0,-1 1 0 15,1 1-1-15,0-2-1 16,-1 2-2-16,1 0-2 0,-1-1 0 16,0 1-1-16,0-1 5 0,0 2 0 15,0 0 3-15,-2 0-1 0,2 1 2 16,-1 1 1-16,0 1 0 0,2 2 3 15,-1 1 1-15,1 0 1 0,1 3 0 16,-1 1 2-16,0 2-3 0,1 0-3 16,-1 3-2-16,1 0 2 0,0 1-3 15,0 2 0-15,0-1 0 0,0 1-1 16,1-1 0-16,2 0 0 0,0-1 0 16,3-1-3-16,1-1-3 15,1 1 0-15,2-2 3 0,2 3 3 16,2-2-1-16,2 1 0 0,1-1 1 15,5 1 1-15,0-1 1 0,1 1-1 16,2 1-1-16,3 0 1 0,6-1 0 16,7 2 0-16,6-2 1 0,5 1-1 15,-4 1 0-15,-1 0 0 16,-4-2 1-16,1 0-1 0,1 0 0 0,1-1-2 16,-1 0-7-16,0 1 0 0,0 0 4 15,-2 0 2-15,4 1-1 0,-1-1 2 16,3 0-1-16,-2 1 3 0,-1-1 0 15,0-1-1-15,-2-2 1 0,3 0 0 16,-4 2 0-16,1 0 0 16,1 0-1-16,-1 1 1 0,1-2-1 15,0 0 0-15,0-2 0 0,0 3-3 16,0-1 0-16,0 2 1 0,2-1 2 16,-1 2-2-16,3-2 1 0,-3 0 1 15,2 0-2-15,-3 2 2 0,2-1 0 16,-2 1 0-16,3 2 1 0,-1-1-2 15,2 0 3-15,-1 1-2 0,0 0 1 16,-2 0 0-16,3 0 0 0,-1 0 0 16,-2 0 1-16,1 0-1 0,-1 0 0 15,2 0-1-15,-2 0 1 0,3 0 2 16,-1 0-2-16,2 0 0 0,-1 0 0 16,0 0 0-16,1 0 0 0,-1 0 1 15,1 0-1-15,0 0 0 0,-3 0 0 16,2 0 1-16,-1-1-1 0,3-1 1 15,1 0 0-15,-1 1 1 0,2-1-2 16,0 1 1-16,-1-1-1 0,4 1 0 16,-1 0 0-16,-2-1 0 0,1-2-1 15,0 2 1-15,3-1 2 0,0 0-1 16,0-1 0-16,1 1 0 0,-1 1 0 16,3 0 1-16,-1 0-1 0,-1 1-1 15,1 0 1-15,0-1-1 0,1-1 1 16,2 2-2-16,0-1 2 15,2-2-1-15,-2 2 0 0,-1-3 1 16,-2 2 0-16,1-2-1 0,2 3 0 16,-1-3 0-16,1 3 1 0,-2-3 0 15,2 1 0-15,-2 0 0 0,3-2 0 16,0 4 2-16,-3-3-3 0,0 3 2 16,1 0-2-16,0-1-1 0,2 1 1 15,-2-2 1-15,2 1-1 0,-1-1 0 16,0 2 0-16,-2-1-1 0,-2 1 2 15,2 0-2-15,-3-1 1 0,1 1 0 16,0 2 2-16,0-2-2 0,1 2 0 16,-1 0 0-16,-1 0 0 15,0 0-1-15,-3 0 1 0,1 0 0 16,0 0 0-16,2-1 0 0,-2 0 0 16,1-1 1-16,-1 1-1 0,2 1 0 15,0-2-1-15,-2 1 1 0,0 0 1 16,1-2-1-16,-1 1 0 0,0 1 0 15,2-3 0-15,0 3 0 0,-2-1 0 16,4-1 1-16,-2 2-2 0,-1-1 2 16,1 0-1-16,-2 0 0 0,1 1 0 15,1 1-1-15,0-1 0 0,0 1 1 16,1-1 0-16,2 1-1 16,-3 0 1-16,1 0-2 0,-2-1 0 15,1 0 1-15,-2 0-1 0,-1 1 2 16,-5-1-1-16,3 1 0 0,-3 0 1 15,-3 0 1-15,-1 0-1 0,1-1 0 16,-2 1 0-16,-1 0 0 0,-5 0 0 16,-5-1 0-16,-6 1 1 0,2-2 0 15,-4-1 2-15,0 2-3 0,-1-2 1 16,-2 1-1-16,0-1 0 0,2 2 0 16,-3-1-1-16,-1 0-14 0,-3 0-20 15,-2 1-23-15,-3-2-44 0,1-6-60 16,-5 2-92-16,-5-2-167 0</inkml:trace>
  <inkml:trace contextRef="#ctx0" brushRef="#br0" timeOffset="116211.95">24589 4695 41 0,'0'0'22'0,"0"-5"24"0,0 3-1 0,0 0-13 0,0 1-2 15,0-2 8-15,0 2-5 0,0 0 1 16,0-1 1-16,1-1 11 0,1 2 0 16,0-3 2-16,-1 1 1 0,1-2-5 15,0 2-5-15,-1-1-5 0,1 2-3 16,-1-1 6-16,1 2-7 0,-1 0-5 16,-1 1 0-16,0 0-11 0,0 0-14 15,1 5-8-15,-1 3 8 0,0 6 5 16,0 7 8-16,0 4 0 15,-4 5 8-15,-2 5-2 0,1-2-1 16,-1-1-1-16,2 1-8 0,1-8 0 16,1 5-3-16,-1-3-5 0,2 0 1 15,1-3-2-15,-1-2-13 0,1-3-30 16,0-4-33-16,0-2-41 0,0-5-8 16,3-6-21-16,-1 0-54 0,-1-4-28 15</inkml:trace>
  <inkml:trace contextRef="#ctx0" brushRef="#br0" timeOffset="116649.29">24446 4574 283 0,'0'0'93'0,"0"0"-69"0,0 0 55 0,0 0-27 0,0 0-32 0,11-26-15 16,-3 19-1-16,2 1 2 0,2-1 0 15,1 3 3-15,0-1 5 0,1 2 4 16,1 0 5-16,0 2-6 0,3 1-1 15,1 0-1-15,0 1-3 0,2 4-1 16,2 2-1-16,-1 3-2 0,2 3-3 16,1 3 1-1,-1 3-1-15,-1 5 10 0,1 2 8 0,-2 3 1 0,0 2-2 16,-2-1-3-16,-1 2-4 0,-3-3 1 16,-1 0 2-16,-4-3 1 0,-2-2 7 15,-4-1 5-15,-3-2 18 16,-2-1 6-16,-4 0-2 0,-6-3-1 15,-2 1-1-15,-5-2-8 0,-4-1-10 16,-10 1-15-16,-9-2-11 0,-5-1 0 16</inkml:trace>
  <inkml:trace contextRef="#ctx0" brushRef="#br0" timeOffset="118928.72">25442 4805 105 0,'0'0'76'0,"0"0"-22"0,0 0-15 0,4-16 12 0,-3 11-1 0,1 1-18 15,-1-1-2-15,0 2 9 16,0-2 4-16,2 0-3 15,-2-1 1-15,0 0-2 0,1 0-4 0,-1 1-13 16,0 1-2-16,0 1-4 0,0 2-4 16,-1 0-9-16,0 1-2 0,0 0-1 15,0 0-3-15,0 0-5 0,0 0-14 16,0 5-16-16,0 5 25 0,0 3 12 16,0 5 1-16,0 4 1 0,0 1-1 15,-2 4 0-15,0-1-1 0,0 2 1 16,0 0-6-16,-1-2-9 15,2 0-7-15,0-3-4 0,0 0-15 16,-1-3-5-16,2-2-6 0,-1 0-20 16,0-2-31-16,0-4-20 0,1-4-33 15</inkml:trace>
  <inkml:trace contextRef="#ctx0" brushRef="#br0" timeOffset="119084.89">25504 4605 566 0,'0'0'71'0,"0"0"-44"0,0 0 9 16,0 0-36-16,0 0-10 0,0 0-93 16,-12-23-16-16,12 18-37 0,0 1-87 0</inkml:trace>
  <inkml:trace contextRef="#ctx0" brushRef="#br0" timeOffset="119616.16">25970 4699 347 0,'0'0'167'0,"0"0"-111"0,0 0-1 16,0 0-27-16,0 0-28 0,0 0-2 16,0 0-27-16,-3-2-14 0,-5 2-34 15,-3 0-8-15,-5 1 21 0,-4 4 19 16,-3 2 43-16,-3 1 2 0,0 4 1 15,2 0 0-15,2 1 0 16,3-1-1-16,4 1-1 0,4-1-2 16,2-2 2-16,2-2-3 0,5 0 4 15,2-1 8-15,1 0 10 0,6-1 24 16,3-1 32-16,3 1-3 0,4-3-17 16,3 1-17-16,1-3-14 0,1 0-11 15,0 1 0-15,0-2-8 0,-1 3-2 16,0-2-2-16,-3 2 1 0,2 0 0 15,-1 4 3-15,-1 0 4 0,0 1 6 16,-2 3 0-16,0 0-5 16,-4 1 2-16,-3 0 1 0,-4 0 4 15,-3 0 9-15,-2 1 22 0,-5 0-6 16,-6-1-17-16,-2-1-2 0,-5 2-6 16,-1-3-3-16,-4 1-10 0,-1-4-3 15,-3 1-18-15,1-2-34 0,0 0-39 16,-1-3-41-16,3-1-2 0,-2-2-12 15,6-2-50-15</inkml:trace>
  <inkml:trace contextRef="#ctx0" brushRef="#br0" timeOffset="120069.15">26240 4414 513 0,'0'0'82'0,"0"0"-46"0,0 0 36 0,0 0-41 15,0 0-29-15,11-28-2 16,-11 29-10-16,0 6-26 0,0 7 20 0,0 4 16 15,0 6 4-15,-4 10 13 0,0-3-1 16,0 3-6-16,-2 5 1 0,1 2 13 16,-2 4 13-16,3-3 14 0,0-12 10 15,2-10-15-15,0-5-4 16,2 4 8-16,-2-3-11 0,2 2-14 0,0-3 7 16,0-4-4-16,3-2-8 0,0-3-2 15,1 0-2-15,2-1 4 0,2 0 7 16,0-3 7-16,1 0 0 0,3-2-6 15,0 0-17-15,3 0-6 0,1-2-5 16,2 1-2-16,-1-2-12 16,2 0-23-16,0 1-23 0,0-3-13 15,0 3-5-15,-2-3-21 0,1 2-30 16,-1-6-53-16,-4 2-49 0,-5-2-137 16</inkml:trace>
  <inkml:trace contextRef="#ctx0" brushRef="#br0" timeOffset="120256.65">26213 4727 714 0,'0'0'86'0,"0"0"5"16,41-13-49-16,-11 4-35 15,10-1-7-15,7-3 0 0,3 0-3 16,-4 4-13-16,-4 1-39 0,-6 2-65 15,-2-1-71-15,-9 0-52 0</inkml:trace>
  <inkml:trace contextRef="#ctx0" brushRef="#br0" timeOffset="120788.36">26646 4705 509 0,'0'0'61'0,"0"0"-37"15,0 0 53-15,0 0-61 0,41-42-16 16,-28 34 0-16,0 0-1 0,2 0-8 15,-2 2-5-15,0 0 10 0,-2 2 0 16,0 1 2-16,1 1 2 0,-1 0 0 16,0 2-1-16,-1 0-1 0,0 2-4 15,-1 3-11-15,3 2-2 0,-2 2 8 16,2 5 1-16,0 3 6 0,-1 3 4 16,2 6-1-16,-2-1 1 0,0 1 1 15,-3 0-1-15,-3-2-4 0,-4 0-15 16,-1-3-9-16,-5-2 9 0,-5-2 7 15,0-3 4-15,-3-3 6 0,-1-3 2 16,-1-4 1-16,0-1 0 0,2-3-1 16,-2 0-5-16,2-2 5 0,1-3 1 15,2-2 6-15,1-3-1 0,3-1 5 16,1 0 9-16,1 0 21 0,4 1 22 16,0 2-20-16,5-3 8 15,2 0-7-15,1-2-14 0,6-1-10 16,-1 1-2-16,3-1 1 0,4 0 6 15,3 1 0-15,2 1-6 0,-1-1-11 16,3 1-7-16,1-1-1 0,-1 3-30 16,0-1-71-16,9-2-56 0,-6 4-16 15,-5-1-90-15</inkml:trace>
  <inkml:trace contextRef="#ctx0" brushRef="#br0" timeOffset="121085.78">27281 4646 109 0,'0'0'2'0,"0"0"5"0,0 0 6 0,0 0-6 15,4-26 84-15,-4 24-25 0,-1 1-6 16,-1 1-7-16,-2 0-37 0,-1 3-1 15,-3 6 8-15,1 3 8 0,0 7-3 16,0 2-2-16,0 4-6 0,2 3-7 16,2 1-1-16,0 1-7 0,0-2-1 15,0 0-1-15,1-2 1 0,1-1-2 16,-1-2-2-16,2-2 0 0,-2-4-16 16,2-4-43-16,0-7-47 15,1-4-47-15,2-3-92 0</inkml:trace>
  <inkml:trace contextRef="#ctx0" brushRef="#br0" timeOffset="121242.03">27362 4511 710 0,'0'0'149'0,"0"0"-142"0,0 0-14 15,0 0-13-15,0 0-127 0,-43 20-58 16,27-13-76-16</inkml:trace>
  <inkml:trace contextRef="#ctx0" brushRef="#br0" timeOffset="122446.37">27804 4320 161 0,'0'0'55'0,"0"0"35"0,0 0 8 0,9-38-49 16,-5 31-6-16,-2-1 15 15,1 1 2-15,1 2-9 0,-2-1 1 16,-1 2 11-16,1-2-4 0,0 3-11 16,-1 1-16-16,-1 0-5 0,0 1-11 15,0 1-16-15,0 0-8 0,0 3-1 16,0 5-1-16,-1 5 10 0,-1 5 2 16,-3 5-2-16,-5 11 0 0,-2 8 0 15,-1 9 1-15,1 6 0 0,1-4-1 16,2-4 2-16,2-6 2 0,1-4 4 15,3-1 6-15,-1-10-8 0,2-5 1 16,2-5-1-16,0-3-1 0,0 1 0 16,2 2 13-16,3-2 8 15,1-2 6-15,2-4 1 0,3-4 6 16,1-2 7-16,5-4-1 0,2-3-10 16,3-5-13-16,0-5-9 0,-3-4-3 15,1-4-3-15,-5-5-2 0,-1-7-1 16,-4-9-4-16,-6-1-17 0,-4 6 9 15,-4 10-1-15,-6 12-10 0,-3 6-28 16,-6 2-33-16,-12 2-13 0,-14 4 4 16,-8 1 12-16,0 7-26 0,12 1-7 15,13 1-7-15,9-2-8 0,-4 4-33 16,4-2-35-16</inkml:trace>
  <inkml:trace contextRef="#ctx0" brushRef="#br0" timeOffset="122911.76">28095 4627 82 0,'0'0'29'0,"0"0"-8"0,0 0 51 0,0-7-48 16,0 7 0-16,-3 0-10 0,0 5-13 15,-2 2-1-15,0 4 13 0,1 3-5 0,-1 3-4 16,3 2 0-16,1 4 4 0,1-1 8 15,4 3 7-15,4-2 8 0,3-1 4 16,4-1 2-16,0-2 5 16,3-4 6-16,-1-1-9 0,1-5 20 15,-2-2 9-15,2-4 10 0,-2-1 6 16,3-4 1-16,-2-3-13 0,-2-5-20 16,0-1 5-16,-2-6-4 0,-2-4-21 15,3-11-19-15,-3-12-13 0,4-10-17 16,0-2-51-16,-1 10-34 0,-4 16-29 15,-5 16 50-15,-2 6 54 0,-1 1-14 16,4-2-109-16,0 1-97 0,-2 0-99 16</inkml:trace>
  <inkml:trace contextRef="#ctx0" brushRef="#br0" timeOffset="123351.51">28711 4200 285 0,'0'0'100'0,"0"0"-69"0,0 0-27 0,0 0-4 0,0 0-5 16,-1 32 5-16,-3-14-2 0,-2 6 2 15,-2 3-3-15,-3 9 0 0,0 9 3 16,-3 11 2-16,1 0 17 0,2-2 25 16,0-4 0-16,3-10 0 0,3 0-5 15,1-2-7-15,1-6-12 0,2-7 0 16,0-5 24-16,1-6 12 0,0-5 0 15,0 3-11-15,3-1-15 0,2-1-7 16,1-3 0-16,3-3 10 0,4-1 8 16,0-3-17-16,5 0-19 0,0-4-5 15,1-2-33-15,2-1-13 16,1-1-20-16,0-2-34 0,0-3-24 16,8-4-25-16,-6 0-59 0,-5 3-108 15</inkml:trace>
  <inkml:trace contextRef="#ctx0" brushRef="#br0" timeOffset="123554.64">28658 4653 521 0,'0'0'229'16,"0"0"-143"-16,0 0-12 0,0 0-58 15,0 0-10-15,0 0-6 0,0 0 21 16,20-6 1-16,-9 0 1 0,1 1 5 15,1-1-16-15,3-1-11 0,2 0-2 16,2 1-7-16,0-1-37 0,4 1-48 16,0-1-58-16,0 0-17 0,0 1 6 15,0 2-18-15,-1 0 10 16</inkml:trace>
  <inkml:trace contextRef="#ctx0" brushRef="#br0" timeOffset="123750.83">29018 4555 44 0,'0'0'73'15,"0"0"22"-15,0 0 10 0,0 0 4 16,0 0-28-16,0 0-75 0,0 0-5 15,0 0 18-15,25 1-10 0,-27 7 36 16,-1 4 5-16,-2 3-20 0,0 3-3 16,-2 3-2-16,0 2 10 0,1 2 7 15,1 3 7-15,-1 0-1 0,1 0-11 16,2-1-16-16,2-2-11 0,0-3-7 16,1-2 4-16,0-5-7 0,0-2-30 15,1-4-23-15,2-3-23 0,3-3-2 16,7-7-11-16,0-3-51 15,-1-4-242-15</inkml:trace>
  <inkml:trace contextRef="#ctx0" brushRef="#br0" timeOffset="123894.13">29221 4392 843 0,'0'0'56'0,"0"0"2"16,0 0-58-16,0 0-57 0,0 0-89 15,0 0-102-15,0 0-36 0</inkml:trace>
  <inkml:trace contextRef="#ctx0" brushRef="#br0" timeOffset="124394.61">29463 4547 460 0,'0'0'154'0,"0"0"-67"0,0 0 33 16,0 0-105-16,0 0-13 0,0 0-2 15,0 0-10-15,0 0-8 0,5-14 2 16,-5 14-8-16,-3 0 6 0,-1 0 18 16,-2 0 1-16,-2 2 9 0,-1 3-3 15,-1 0-7-15,-2 3-1 0,-1 2-1 16,-1 1-16-16,1 3-6 0,-1 4-6 16,3 3 7-16,1 5 16 0,0-1-113 15,3 1 120-15,1-3 8 0,2-2 29 16,1-3 36-16,3-2-28 15,0-1 5-15,2-3-4 0,3-3-8 16,1-2 4-16,2-3 2 0,3-3 23 16,-2-1-4-16,1-5-12 0,1-1-10 15,-1-2-8-15,-2-1-4 0,2 0-14 16,0-4-13-16,-2 0-2 0,3 1-14 16,-2-2-3-16,-1 0 0 0,0 0 0 15,0 1 7-15,0 1 0 0,-3-1 4 16,1 2-4-16,2 0-2 0,-2-1-7 15,0 2 7-15,2-1-60 0,2 2 60 16,1-2-3-16,0 1-50 0</inkml:trace>
  <inkml:trace contextRef="#ctx0" brushRef="#br0" timeOffset="126318.74">29588 4693 100 0,'0'0'73'0,"0"0"-21"0,0 0 3 16,0 0-9-16,0 0-10 0,12-19-9 15,-10 13-1-15,0 2 15 0,0 0 18 16,-1-1 7-16,1 1 9 15,-1-1-2-15,2-2-7 0,-3 0-23 0,2 2-7 16,1-1-7-16,-2 2-6 0,2 0 0 16,1 0-4-16,-3-1-9 0,3 0-5 15,-1 0-1-15,-1 1 4 0,1 1-1 16,1 1-6-16,-1 2-1 0,-1 0 0 16,2 5 0-16,0 3 0 0,1 4-1 15,-2 3 0-15,0 3 1 0,-1 4 1 16,-2 1-1-16,0-1 1 0,-1 0 0 15,-2 1-1-15,0-4 1 16,0 0-1-16,-2-4 0 0,2-2 1 16,-2-2 0-16,2-1 0 0,0-3 0 15,1-4-1-15,1-1 4 0,1-1 1 16,0-1 5-16,0 0 5 0,0-4 25 16,2-2 12-16,-1-4-38 0,4-4-14 15,1-2 7-15,-1-5 6 0,4-3-7 16,4-8-6-16,0 1 0 0,1 0-1 15,0 0 1-15,-1 9-2 0,1 0-2 16,-3 5 0-16,3 5-2 0,-4 4 1 16,1 2 0-16,0 1-4 0,0 4 0 15,-1 1-3-15,0 0-1 16,0 4-12-16,1 4 0 0,1 2 20 16,0 3 0-16,0 5 0 0,1 3-3 15,-3 0-4-15,2 3-7 0,-2 0-8 16,1 0 5-16,-2-3 8 0,-1 1 6 15,-2-3 6-15,1 1 0 0,0-3 1 16,0 0 0-16,-3 0-7 0,0-1-21 16,-3 0-23-16,1-1-7 0,-2-1-24 15,0-1-28-15,-2-1-10 0,1-1-57 16,1-5-31-16</inkml:trace>
  <inkml:trace contextRef="#ctx0" brushRef="#br0" timeOffset="127148.82">31063 4700 111 0,'4'-1'21'0,"-1"-2"-14"0,2 0 46 0,-2-1 23 0,0 1-24 16,-1-1 3-16,1 0-2 0,-2 0-13 16,1 1 4-16,1-1 0 0,-2 1-21 15,1-1 12-15,0-1-11 0,-1 0 17 16,2-4-25-16,-1 2 19 0,-2-2-8 16,2 1-12-16,-2 0 1 15,0-1 0-15,0 0-4 0,-2 2 8 16,0 1-20-16,-1 3 0 0,-2 1-9 15,-2 2 1-15,-3 0-10 0,-1 3-14 16,-6 6-6-16,-4 8 16 0,1 4 16 16,-1 4 5-16,3 2-6 0,1 1 0 15,4 1-1-15,4 1-1 0,5-2 7 16,0-2 2-16,4 0 2 0,2-4 1 16,3 0 17-16,4-2 12 0,4-2 3 15,0-2 12-15,5-4 0 0,3-3 4 16,3-5 4-16,1-3-11 0,2-2-7 15,0-6-12-15,-1-3 7 0,-2-4 20 16,-5-4-10-16,0-3-7 0,-4-3-19 16,-3 0-16-16,-6-2-6 0,-1 4-8 15,-5 1 2-15,0 3 0 0,-6 4 0 16,-1 0-1-16,-3 5-14 16,-3-1-10-16,-3 1-8 0,0 3-20 15,-1 0-4-15,1 2 1 0,-1 1 2 16,1 1-21-16,2 2-13 0,4 0-11 15,2 0-20-15,6 2-12 0,2-1-34 16</inkml:trace>
  <inkml:trace contextRef="#ctx0" brushRef="#br0" timeOffset="127603">31822 4430 343 0,'0'0'8'0,"0"0"43"0,0 0 49 0,2-31-63 0,-2 23-17 0,0-1 24 15,0 0 4-15,0 1-17 0,0 0 19 16,-2 1 28-16,1 1-23 0,-1 1-10 16,2 0-3-16,-2 1-10 0,1 1-6 15,-1 0-9-15,2 2-17 0,-3 1-3 16,1-1-8-16,-3 1 4 16,-2 2-3-16,-1 4 3 0,-3 2 2 15,-5 4 5-15,0 4 0 0,-3 6-1 16,0 5-1-16,-5 9 2 0,-2 14-1 15,-3 13 1-15,1 5-2 0,4-4-4 16,5-4 4-16,-1-9-7 0,-1-3 9 16,2-1 0-16,0-4 0 0,1-1-9 15,3-2-24-15,2-3-20 0,1-1-8 16,5-8-7-16,4-6-11 0,0-8-5 16,3 1-16-16,0-2-46 0,0-2-62 15</inkml:trace>
  <inkml:trace contextRef="#ctx0" brushRef="#br0" timeOffset="127817.16">31413 4891 746 0,'0'0'113'0,"0"0"-73"0,0 0 12 16,0 0-44-16,38-23-7 0,-16 18-1 15,1 0 0-15,4 0 3 0,3 1 7 16,2 0 12-16,3 1-3 0,9-1-16 16,5 2-3-16,2 1-11 0,-1 1-37 15,-5 0-65-15,-6 0-81 0,-9 0-42 16,-8 0-161-16</inkml:trace>
  <inkml:trace contextRef="#ctx0" brushRef="#br0" timeOffset="129489.71">24014 5940 103 0,'0'0'35'0,"0"0"11"0,0 0 18 15,0 0 3-15,0 0 18 0,0 0 11 16,0-1-3-16,0-3-18 0,-1 2-21 15,0-3-1-15,1-1 3 0,0 1-10 16,0-1 1-16,2-2-13 0,1-1-10 16,3 0-10-16,2-2-5 0,3 1-4 15,2-1-1-15,3 1 2 0,0 2-4 16,3 1 1-16,-1 0 2 0,1 0 0 16,0 2-4-16,-1-1 0 0,1 3-1 15,-1 2 0-15,0 1-1 0,-1 2-1 16,1 4-2-16,-1 4 3 0,-2 2 1 15,-1 4-1-15,-1 3-1 0,-2 3 2 16,1 2-1-16,-4 2 2 0,-3 1-2 16,-2 2 2-16,-3 0 1 0,-1 0 2 15,-7 0-3-15,-2-1 2 0,-3-1-3 16,-1-2-1-16,-3 0 0 0,0-3-5 16,-1-1-10-16,-2-4 6 0,4-1 10 15,-1-4 3-15,4-1-3 0,2-4 5 16,1-2 1-16,4-2 0 0,0-2 4 15,3-1 7-15,1-2 18 0,2-4 16 16,0-6-17-16,1-1-27 0,6-6-3 16,4-4-4-16,4-2-2 0,3-2 0 15,4-2-1-15,5 0 1 16,0 0 1-16,1 0-1 0,7-2 1 16,5-2-1-16,5 0-2 0,-5 5 1 15,-9 7 2-15,-8 8-2 0,-6 3 0 0,2 0 2 16,1-3 1-16,-1 2-2 0,-2 1 2 15,-5 3 0-15,-5 1 3 0,-2 4-3 16,-2 2 3-16,-2 0 1 0,0 0-4 16,-1 0-3-16,0 0-2 0,-2 0-6 15,-2 0-8-15,-2 6 7 16,-2 2 5-16,-5 3 3 0,-3 5 2 16,-3 1 2-16,2 4-1 0,-1 3 1 15,2 1-3-15,-1 1 2 0,3 2 1 16,2-1 0-16,1-1 0 0,2 0 4 15,1-1 6-15,3-1 1 0,2-3 4 16,3-1-2-16,0-1 3 0,6-3 3 16,4-2-2-16,3 0-8 0,5-6 3 15,4 1 2-15,3-4 1 0,7-3-3 16,10-2-6-16,3-6-3 0,4-3-3 16,-4-1-4-16,-5-1-27 0,-4 0-30 15,-3-2-29-15,-6 0-47 0,-3-2-71 16,-5 3-37-16,-7-1-125 0</inkml:trace>
  <inkml:trace contextRef="#ctx0" brushRef="#br0" timeOffset="130068.25">24199 5634 103 0,'0'-2'77'0,"-1"-2"-2"0,0 3-9 0,-1-1-5 0,0 0-10 15,-2-1-6-15,2 1 19 0,-1-2-5 16,1 3-14-16,0-2 13 0,0 0-8 16,0 2-9-16,1 0-3 0,0 0-6 15,1 1-9-15,0 0 1 0,0-1 0 16,1 1-7-16,6 0-16 0,5-1 8 16,8-1 37-16,14 0 0 0,16-3-10 15,11 0-4-15,3-4 0 0,0 1 5 16,-3 1-5-16,-4-1-11 15,1 1-3-15,-2 0-3 0,-3 0-1 16,-4 0-2-16,-2 3-5 0,-6 1-5 16,-3-2-2-16,-8 2-20 0,-6-2-45 15,-6 2-44-15,10-4-63 0,-4 1-110 16,-2-1-84-16</inkml:trace>
  <inkml:trace contextRef="#ctx0" brushRef="#br0" timeOffset="146965.23">25970 6122 72 0,'1'0'12'0,"0"0"2"0,0-1 10 0,-1-2-5 16,2 3-7-16,-2-1 5 0,1 1 7 15,1 0 1-15,-2 0 1 0,1 0 5 16,-1 0 1-16,0 0 5 0,0 0-5 15,0 0-3-15,1 0-3 0,0 0-3 16,-1 0 0-16,0 0-1 16,1 0 0-16,-1 0-2 0,0 0 1 15,0 0 1-15,0-1 0 0,0 0-2 16,0 0 1-16,1-2 0 0,0 2-3 16,1 0-3-16,0-2 0 0,1 0-6 15,-1-3 3-15,0 2-1 0,1-2 4 16,0 0-3-16,0-1-1 0,0 0 0 15,2 1-3-15,-1-1 2 0,1 0-6 16,1 0-3-16,-1 1 0 0,3-1 1 16,-1 0-2-16,0 1 1 0,1-1-1 15,1 2 0-15,-1-2 0 16,-1 1 2-16,0 0-2 0,2 0 0 16,-2 0 0-16,0 2 0 0,0-2 0 15,0 1 0-15,0 2-1 0,-2-1 0 16,2 1 1-16,-2 0-1 0,0 2 1 15,0 0 0-15,-2-1-2 0,0 1 1 16,-1-1 0-16,0 2-1 0,-1 0-2 16,2 0 2-16,-1 0 0 0,1 0-2 15,0 0 3-15,1 3 0 0,0-2-2 16,1 0 2-16,-2 0-4 0,2 3 1 16,0-1-1-16,0 2 5 0,1 1 1 15,3 1-1-15,-2 0-1 0,1 1-2 16,1 0 3-16,-1 0 1 15,0 1 0-15,0 1-1 0,1-1 4 16,-2 0-1-16,-1 0-1 0,0-1 0 16,-1-1 3-16,2 0 0 0,-2-1 1 15,1 0 0-15,-1-2 0 0,0 1 0 16,0-3-1-16,0 2 0 0,-1-1 5 16,1-3 4-16,-1 1 10 0,0 1-7 15,1-1-1-15,3-1-1 0,-2 0 1 16,0 0 3-16,0 0-3 0,0-3 6 15,0 1-4-15,0-1-3 0,0 0-4 16,-1 0 6-16,0-1 2 0,2 1-4 16,-2-2-2-16,2-1-8 0,1-2-1 15,0 0-3-15,1-5-1 0,1 1 0 16,0-2-2-16,1 3 2 0,-1-1 0 16,-1 0 0-16,0 2 1 0,0-1-1 15,-1 3 0-15,-1 0 0 0,-1 2 2 16,-1-1 1-16,-1 1 3 0,-2 3 1 15,0 0-1-15,-1 1-1 0,-1 1-3 16,0 1-2-16,0 0 0 0,0 0-5 16,0 0-12-1,0 0-12-15,0 0-6 0,0 0-14 0,-1 0-16 0,1 0-21 16,-1 0-22-16,1 0-40 0,3-3-53 16,0 0-107-16</inkml:trace>
  <inkml:trace contextRef="#ctx0" brushRef="#br0" timeOffset="147960.09">27232 5771 74 0,'1'-3'112'0,"0"1"-50"0,0-1-10 0,1 0-7 0,0 0-19 16,1-1-5-16,-2 2 9 0,1-2 14 15,-1 2-4-15,0 2-8 0,0-2 5 16,1 2-1-16,-2 0-2 16,1 0 1-16,-1 0 1 0,0 0-3 15,1 0-4-15,-1 0-2 0,0 0-12 16,0 0-10-16,-1 0-5 0,1 0 0 16,-1 0-13-16,1 0 7 0,0 3-5 15,1 4 9-15,2 6 2 0,-1 2 1 16,0 6 2-16,-1 1 1 0,0 6 1 15,-1 5 2-15,0 7-1 0,-1-4 2 16,0-4 0-16,-1-5 3 0,0-3 3 16,1 0 0-16,0 4-8 0,0 0 0 15,0-5-3-15,-1 1-2 0,2-3-1 16,-2-4-1-16,1 0-24 0,1-7-23 16,0-2-20-16,0-3-53 0,4-5-36 15,1 0-14-15,0-6-31 0</inkml:trace>
  <inkml:trace contextRef="#ctx0" brushRef="#br0" timeOffset="148788.31">27242 5825 38 0,'0'0'146'0,"0"0"-113"0,0 0 29 0,0 0 5 16,0-3-18-16,1 2-11 0,-1-2 3 15,2 1 0-15,-1 0-4 0,1-2 5 16,-2 2 10-16,1 0 3 0,-1-2-8 16,1 3-3-16,-1 0-9 0,0 0-8 15,0-1-8-15,0 1-13 0,0 1-5 16,0-1-1-16,1 1-1 0,2 0-5 16,2 0-2-16,1 0 3 0,3 5-3 15,0 2 3-15,3 2 4 0,2 0 1 16,1 5 2-16,2 2 2 15,1 0-2-15,2 4 0 0,2-1 2 16,1 2-3-16,0 0 1 0,2-2 0 16,0 3-1-16,1-2 1 0,-2 1-1 15,1-1 1-15,-1 1-1 0,1 0 0 16,-1-1-1-16,-2 0 0 0,0-3 1 16,-2 2 0-16,-2-3 1 0,0 0-1 15,-3-1 0-15,-1-3-1 0,-3-1 2 16,0-2-2-16,-4 0 1 0,-2-2 1 15,0-3 0-15,-1 0 1 0,-1-2-3 16,0-2 0-16,0 0 9 0,-3 1 13 16,0-1 15-16,0 0 8 0,0-3-8 15,0-2-18-15,0-4 2 16,0-2-7-16,0-2-6 0,0-3-5 16,-3-3-2-16,0-4-2 0,-2-4 1 15,1-1 0-15,-1-3 0 0,1-1 2 16,1 3 3-16,1 0 3 0,1 2 4 15,1 1 0-15,0 4 3 0,0 0-2 16,0 2-1-16,0 2 2 0,1 1-1 16,1 2-1-16,0 0 7 0,-1 3-1 15,1 0 3-15,0 3-3 0,-1 0-3 16,0 2 0-16,0 0-6 0,-1 2 2 16,1-1-11-16,0 4 0 0,-1 0 0 15,0 1-1-15,0-1-2 0,0 1-1 16,0 1-5-16,0 0-9 15,0 0-10-15,0 0-22 0,0 0-33 0,-1 0-15 16,1 0-49-16,1 0-64 0,3 1-32 16,0-1-105-16</inkml:trace>
  <inkml:trace contextRef="#ctx0" brushRef="#br0" timeOffset="153351.31">28638 5484 63 0,'2'-2'65'0,"1"0"6"0,0 0-13 16,0 0-7-16,-1 0 1 0,0 1 8 15,-1-1-6-15,1 0-12 0,-2 0-9 16,2 2-2-16,-1-1 5 0,-1 1-1 16,0 0 3-16,0 0-2 15,0 0 4-15,0 0-1 0,0 0-4 16,0 0-6-16,0 0-7 0,0 0-7 16,0 0-4-16,0 0-3 0,0 0-3 15,0 0-2-15,0 0 3 0,1 0-1 16,1 0 1-16,-2 0 2 0,0 0-1 15,0 0-7-15,0 0-1 0,0 0-6 16,0 0-4-16,0 0-1 0,0 2 11 16,-4 3 0-16,2-1 0 0,-2 0-1 15,0 2 1-15,1 0 1 0,-2 1 0 16,0 2 0-16,0-1 0 0,-1 2-5 16,0-2 5-16,0 1 2 15,-1 2 0-15,0 0-2 0,-1 1 3 16,0 1-3-16,0 1 1 0,-1-1 0 15,0 2 1-15,0 0-2 0,-1 1 0 16,-2 2 3-16,1 1-2 0,-1-1 1 16,0 2-2-16,-1 1 1 0,0 0-1 15,1 0 0-15,-1 0-1 0,1 1-1 16,-1-1 2-16,-1 0-1 0,3 0 1 16,-2 0 0-16,2 2 0 0,1-1-1 15,-2 1-1-15,2 0 2 0,1 2 0 16,-2-3 0-16,3 4 0 0,2-1 2 15,-1 2-2-15,1-1 0 0,3 0 0 16,2-1 1-16,1 3-1 0,3-2 4 16,3 0-2-16,1-1 4 0,2 1 4 15,3-2 5-15,0 0 8 0,0-1 9 16,2-2 4-16,-3-1 1 0,3-1 7 16,-1-2-3-16,3 0-11 0,-2-1-7 15,1 0 3-15,0-3-8 0,0 0 0 16,2-1-3-16,0-1-2 0,-1-1 4 15,1-1 1-15,-2-2 3 0,0 0-2 16,-2 0-8-16,-1-2-3 0,0 0-2 16,-3 0-3-16,-2-1-2 0,0-1 0 15,-4-1-1-15,0-1-1 16,-1 0 0-16,-1 1-7 0,0-1-26 16,-1 0-26-16,0 0-20 0,-2-1-22 15,0 1-32-15,1-1-35 0,-4-1-63 0,0-5-58 16</inkml:trace>
  <inkml:trace contextRef="#ctx0" brushRef="#br0" timeOffset="154806.51">29009 6334 60 0,'0'0'154'0,"0"0"-113"0,0 0 34 0,1 0-2 16,-1 0-4-16,0 0 3 0,0-2 9 15,1-1-7-15,1 1-21 0,-1-5-13 16,2 0-6-16,1-2-7 0,3-2-5 16,1-3-3-16,2-2-11 0,4-3 2 15,-1-1 13-15,1-2 1 0,2-1 6 16,-4 2 3-16,1 1 0 16,-2-1 2-16,0 4-10 0,-1-1-6 15,1 2-9-15,-1-4-3 0,0 2-7 16,2-1-1-16,0-1 1 0,-1 1 0 15,-1 1 0-15,-1 2 0 0,0 1 2 16,-2 5-1-16,-2-1 0 0,-1 3 1 16,1 1 3-16,-2 1-1 0,-1 1 0 15,1 1-4-15,-2 0 0 0,1 2-1 16,-1-1 1-16,0 1-1 0,0 0 1 16,-1 2-1-16,2 0-4 0,-2-1-2 15,0 1 2-15,0 0-7 16,0 0-3-16,0 0-16 0,1 0-5 15,-1 3-2-15,0 2 16 0,-1 3 16 16,-2 5 6-16,1 1-2 0,1 2 2 16,0 3-3-16,1 0 0 0,0 0-3 15,0 4 2-15,0-2 1 0,1 1 3 16,2-1 0-16,0 1 0 0,-1 0-2 16,2 2 2-16,0-2 2 0,3 1 2 15,-2-2 3-15,3-1-2 0,0 0 2 16,2-4-1-16,0-1 3 0,2-2-1 15,1-4 5-15,0 0 11 0,1-4 1 16,-1-2-1-16,2-3-1 16,-2 0 3-16,0-5-4 0,1-2-11 15,-2-3 2-15,0-3 0 0,1-5-7 16,-2-4-4-16,4-11-2 0,0-9-3 16,1-4-4-16,-4 3-1 0,-3 10 7 15,-4 11 0-15,-3 4 1 0,3-2 0 16,-2-2 3-16,0-2 0 0,0 3 1 15,0 2 2-15,-2 4-2 0,0 2 5 16,-1 2 1-16,0 3 7 0,0 1-6 16,3 4-1-16,-3 0-1 0,1 1-3 15,0 1 0-15,0 1-6 0,-1 0 0 16,0-1-9-16,0 1-8 0,0 0-10 16,0 4 3-16,-2 6 23 0,1 2 1 15,-3 4 0-15,1 1 2 0,1 3-1 16,-2 1 0-16,1 4 1 0,0-2 0 15,0 0-4-15,1 3 2 0,1-3 0 16,1 2 0-16,0-3 7 0,0 0 0 16,0-1 0-16,3-2-2 0,2-2-1 15,-2 0 0-15,0-4 8 0,1-3-1 16,0 0 6-16,1-3 12 0,-1-1 1 16,-1-1-2-16,1-1 2 0,-1-2-3 15,-1 0 3-15,2-2-4 16,1 1-4-16,3 0-5 0,-3 1-9 15,2-2-1-15,0 2-5 0,2-1 1 0,-1-1-3 16,2 1-10-16,-2 1-14 0,1-1-13 16,1 0-29-16,1-1-34 0,1 0-34 15,6-1-60-15,-3-3-99 16,-2 1-135-16</inkml:trace>
  <inkml:trace contextRef="#ctx0" brushRef="#br0" timeOffset="156135.04">30132 6278 144 0,'4'0'142'0,"-1"-1"-56"0,2-1 5 0,1-3-23 0,-1-1-10 15,1 1-1-15,2 0-7 0,-3 1-9 16,0 1-1-16,1-1 1 0,-1 3-9 15,-3-1-7-15,1-1-4 0,1 2-10 16,-4 1-6-16,2-1-5 0,-2 1-4 16,0 0-7-16,0 0-13 0,0 1 17 15,-2 5 7-15,-2 0 7 0,1 0-5 16,-1 1 1-16,-1 1-1 0,1-2-1 16,-1-2 2-16,0 2 0 0,-1-2 0 15,3 0-1-15,-2 0 4 16,0-2-3-16,0-2 6 0,1 0 5 15,-1-4-2-15,1-2 8 0,2 0 1 16,-1-1-2-16,3-1 6 0,0 0-2 16,0 1-1-16,0 1-9 0,0 1-13 15,0-1 0-15,1 0 2 0,2 1 0 16,2 1-2-16,-4-1 0 0,3 2-1 16,-3 1 0-16,2 0 0 0,1 0 1 15,-1 2-1-15,-1-1-3 0,-1-1 0 16,2 1-1-16,-1 1 0 0,1 0 0 15,3 0 1-15,-3 0-7 0,2 3-4 16,0 0 2-16,0 1 3 0,-2 3-2 16,0 0 0-16,-1 1 0 15,-1 0 2-15,-1 0 5 16,0 2 2-16,0 0 3 0,0-2 3 0,-1 1-1 16,-3 0-2-16,0-2-4 0,0 1-8 15,0-2-5-15,0-3 2 0,1 1-1 16,0-2-4-16,-3-2 6 0,1 0 9 15,-1 0 5-15,0-1 3 0,1-3 3 16,-3 1 5-16,2-3-3 0,-2 0-5 16,1-1-1-16,1 0 5 0,0 0 2 15,1 2 2-15,2-2-2 16,0 1 6-16,1-1 7 0,1 2 5 16,0 1 3-16,1 2 0 0,0 0-7 15,0 1-12-15,0-1-3 0,0 0-4 16,0 2 2-16,0-1-4 0,1 0-2 15,2 0-2-15,-2-1 0 0,1 1-3 16,3 0 3-16,-1 1 0 0,2 0-2 16,1 0 1-16,-1 0 0 0,2 2 0 15,3 2 2-15,-3 1 0 0,2 1 1 16,2 4 0-16,-2 2 1 16,1 2 2-16,0 1-1 0,0 1 2 0,-2 2-2 15,1-1 4-15,-1 3-3 0,-2 1 6 16,-4 1 2-16,-1 1 1 0,-2 2 9 15,-7-3 2-15,-2 3-3 0,-4-3 6 16,-1 0-8-16,-3-2-2 0,-3-2-1 16,0 0 2-16,-4-3-7 0,3-2-2 15,-2 0 2-15,3-2-1 0,2 0-2 16,1-3-4-16,4-2-2 0,1 1 0 16,5-4-1-16,4 0 0 0,0-2-2 15,1-1-8-15,2 2-20 0,0 1-20 16,0-2-17-16,0 0-15 0,0-1-36 15,11-1-83-15,2-2-34 0,1-1-228 16</inkml:trace>
  <inkml:trace contextRef="#ctx0" brushRef="#br0" timeOffset="160930.47">31268 5860 39 0,'0'-1'39'0,"1"-1"0"0,1 2 3 0,-2-1-2 0,0-1 2 15,1 0 4-15,1 0-7 0,1 1-2 16,-2-1 0-16,1-1-4 0,-2 2-4 16,3-1 4-16,-3-1 3 0,3 1-5 15,0-3-5-15,-1 3-4 0,3-3 0 16,-2 2-4-16,2-2 3 0,2-1 2 16,0 0-1-16,1 1-4 0,-2-1-5 15,5 1 0-15,-3-1 2 0,0 3 1 16,3-1-2-16,-1 1 2 15,-1-2-2-15,2 1-3 0,-1 1-1 16,-1 0-2-16,2-1-1 0,0 4-5 16,-3-1-2-16,3 1-1 0,-1 0 1 15,-2 1-1-15,0 3-1 0,1 0 2 16,-3 3 0-16,2 0 2 0,-1 3 0 16,0 0 3-16,-2 1-3 0,-2-1 0 15,2 3 3-15,-2 0 1 0,0 1-5 16,-1-1 1-16,0 0 0 0,-2 1 0 15,0-1 1-15,-2 0-1 0,-4 1 0 16,1 0 1-16,-3-1-1 0,-3 0 2 16,1 0-1-16,1-3-3 0,-4 2 1 15,2-3-1-15,-3 1 0 16,1-2-2-16,2-1 1 0,-1 0 0 16,-1-3-4-16,1 1-1 0,2 0-1 15,-1-4 2-15,0 1 2 0,0 0 0 16,3-2-2-16,0 0 1 0,-1 0-4 15,2 0 2-15,1-3 5 0,-1 1 1 16,0-2 0-16,4 1 1 0,-2-2 1 16,0 1-2-16,2-1 2 0,-2-1-2 15,2-1-3-15,-3-1 2 0,3-2 0 16,1 0 1-16,-1 2-1 0,1-4 0 16,-1 2 0-16,3-1 1 0,-2 2 2 15,1-2-1-15,1 2 0 16,0-3-1-16,0 3 2 0,0-1-2 15,0-1 0-15,0 3 0 0,1-3 2 16,1 2-2-16,-1 1 3 0,3-2-1 16,-1 2-2-16,2-1 1 0,1 1 2 15,0 0 1-15,0-2 3 0,1 2 1 16,-1-2-6-16,3 0 3 0,1 1 5 16,0-3-4-16,0 3 0 0,2-1 0 15,-1-1-1-15,5 2 1 0,0-2-1 16,2 2-4-16,6-1 1 0,1 1-1 15,3 1 0-15,1 1-1 0,9 0 0 16,5 1 0-16,7-1 0 0,1 1 0 16,-5 2 0-16,-13 0 0 0,-10 2 1 15,-6 1 3-15,-2 0 1 0,3 1 5 16,1-2 0-16,1 2-3 0,-4-1-4 16,-5 1-2-16,0-1 0 0,-6 0 2 15,0 1-2-15,-4 0 3 0,1 0-1 16,-2 0-1-16,0 0-2 0,0 0-6 15,0 0-16-15,0 0-16 0,0 0-13 16,0 0-15-16,0 0-29 0,1 0-5 16,1 0-24-16,1-2-51 0,0-1-75 15</inkml:trace>
  <inkml:trace contextRef="#ctx0" brushRef="#br0" timeOffset="161821.57">30986 6345 69 0,'0'0'36'0,"0"0"-3"0,0 0 2 0,2 0-10 0,-2 0-1 16,0 0 17-16,0 0 7 0,0 0 1 16,1 0 4-16,-1 0-5 0,2 0-8 15,0 0-6-15,3-3 7 0,4 1-3 16,2-2-7-16,6 1-11 15,6-3 4-15,14 0-1 0,9-2 4 16,19-2 4-16,3-1 4 0,1 3-1 16,-2 1-10-16,-7 1 0 0,1 3-3 15,2-2-3-15,-1 2-1 0,-2 2 0 16,-3-1-10-16,-3 2-4 0,-5 0 0 16,-2-2 3-16,-6 2 2 0,-3-1-2 15,-9 1-2-15,-7 0 0 0,-8-1-3 16,0 0-1-16,-3 0 0 0,-1 0-8 15,1 1-11-15,-5 0-5 0,-3 0-7 16,-1 0-5-16,-2 0-8 0,0 0-17 16,0 0-24-16,0 0-10 15,-2 0-6-15,-4 4-9 0,1-1-62 16,-1 1-30-16</inkml:trace>
  <inkml:trace contextRef="#ctx0" brushRef="#br0" timeOffset="163022.23">30841 7080 194 0,'0'0'57'0,"0"0"-9"0,0 0 22 0,0 0-15 15,0 0-12-15,0 0 16 0,0 0 1 16,0-1-12-16,3 0-2 0,0 0 12 16,2-5-1-16,1 1-6 0,2-2-4 15,3-3-8-15,2-1-15 0,1 0-13 16,3-1-6-16,0 0-4 16,1 1 4-16,1-1-2 0,-1 1 0 15,-1 1-2-15,0 1 1 0,1 0 3 16,-3 2-3-16,0 0 2 0,-3 1 2 15,2 0-5-15,-2 3 0 0,0-2-1 16,-2 2-2-16,-2 0 2 0,-3 2-2 16,2 1-3-16,-4 0 3 0,2 0-9 15,-2 1-3-15,2 4 0 0,2 1 3 16,0 2 3-16,-1 3 0 0,2 1 5 16,1 2-1-16,0 2-1 0,-1 1 1 15,0-1 1-15,0 2 0 16,1-2 2-16,-1 0-2 0,0-1 2 15,-2 1 1-15,2-2-1 0,0-1-1 16,-3 0-7-16,-2-3 3 0,0-2 1 16,-1-1 3-16,1-2 2 0,0-2 0 15,-3-2 0-15,1 1 1 0,1-2 0 16,-2 0 6-16,1 0 22 16,1-5 8-16,0-3-26 0,-1-4-1 15,1-6-8-15,1-3 0 0,-1-5-2 0,-1-9 0 16,1-10-4-16,-2-5-8 0,2-2 3 15,1 6-2-15,-2 8 8 0,1 9 3 16,-2 7 0-16,3 6 2 0,-2 1 1 16,1 0 3-16,-1-2-3 0,1 0 1 15,0 2 1-15,-1 2-3 0,1 0-2 16,-1 3 0-16,1 1 1 0,0 2-1 16,-2 1 3-16,1 2 0 0,1-2 5 15,-2 5 4-15,2-1 2 16,-2 0-2-16,4-1-12 0,2 2 0 15,4-2-1-15,3 0 1 0,6 2 1 16,2-1 7-16,5 1 11 0,10 1 8 16,7 0 0-16,11 0-4 0,2 0-7 15,-5 2-2-15,-4 0-2 0,-7-2-6 16,-2 0 0-16,1 1-3 0,-4-1 0 16,0 0-1-16,-8 0-2 0,-5 0 0 15,-3 0-5-15,-5 0-17 0,5 0-23 16,0 0-31-16,-1 2-17 0,-1-2-21 15,-4 1-49-15,-4 1-9 16,-3-2-35-16,-4 0 9 0</inkml:trace>
  <inkml:trace contextRef="#ctx0" brushRef="#br0" timeOffset="164101.91">31576 6908 114 0,'0'0'23'0,"-2"0"-1"0,2 1 54 0,0-1-30 0,0 0-12 16,-2 0 20-16,2 0 5 15,0 0-2-15,0 0 3 0,0 0 2 0,0-1 0 16,0 0-12-16,4-3-12 0,-1 1-9 16,3-1-9-16,-1 1 0 0,3-1 1 0,-2 1 1 15,2-1 2-15,0 0-1 0,-2-1 2 16,0 3-2-16,1-1-3 0,0 0-10 16,-2 2-3-16,2 0-7 0,-3-1-3 15,1 0 1-15,0 2-1 0,1 0 0 16,-1 0-3-16,3 2-5 15,-2 2-3 1,1 3-3-16,2 0 8 0,-4 2-7 16,1 1 4-16,1 1 10 0,-3 1 2 15,2 3 0-15,-1 1 0 16,-2 1 2-16,0 2-2 0,-1-1 1 16,0 1-1-16,-1-1-1 0,-1 0-1 15,0 0-7-15,0-2 3 0,0-2 2 16,0-1 2-16,0-2-2 0,0-2 1 15,0-3 3-15,0-1 0 0,0-3-1 16,0-1 1-16,0-1 4 0,0 0 5 16,0-1 29-16,0-3 1 0,2-3-22 15,0-3-12-15,1-2 4 0,3-2 3 16,-2-2-11-16,3-1-1 0,3-1 0 16,0 0-1-16,0 0 1 0,1 1 0 15,3 1 3-15,-1 0-1 0,1 3-2 16,-1 0 1-16,0 2 0 0,1 0 2 15,-3 2-1-15,1 1 4 0,-2 1-2 16,1 0-4-16,0 1 0 0,0 1 0 16,-1 0-2-16,-1 0 2 0,0 3-2 15,1-1 2-15,-4 2 0 0,2 1-1 16,-2 0-2-16,1 4 3 0,-2 1 0 16,2 6 1-16,-2 1 2 0,0 3-3 15,-2 1 1-15,0 4 0 0,-1 1 0 16,1 1-1-16,-1-1 2 0,-1 1-1 15,3-3 3-15,-2 4 0 0,0-5 0 16,1 0-2-16,-1 0-2 0,-1-3 0 16,1-1 1-16,-2-2-1 0,1-1 0 15,-1-2-1-15,0-2-3 0,0-2-3 16,0 0-7-16,0-1-17 0,0-2-26 16,0 0-16-16,0-1-24 0,0-1-29 15,0 0 1-15,0 0-43 0,0 0-69 16</inkml:trace>
  <inkml:trace contextRef="#ctx0" brushRef="#br0" timeOffset="165415.81">32357 5409 87 0,'0'-1'97'0,"0"0"-32"0,0-2-12 15,0 3-11-15,0-1-17 0,0 0 2 16,0 1 5-16,0 0 3 0,0 0 1 15,0-1 5-15,0 1 0 0,0-1-1 16,0 1-1-16,0 0-9 0,0 0-6 16,0 0-8-16,0 0-8 0,0 0-6 15,2 0-1 1,0 0 2-16,1 0-1 0,2 0-1 0,-2 2-1 0,2 0 0 16,2 3-1-16,0-1 0 15,-1 1 0-15,2 1 1 16,0 1 0-16,0 1 0 0,0 3 2 0,0-1 7 15,2 3-1-15,-1 0 0 0,0 1-2 16,1 2 0-16,-1 2-2 0,-1 1 2 16,0 2-2-16,1 3 1 0,1-1-3 15,-2 4-2-15,4 0 1 0,-4 1-1 16,2 0 0-16,-2 1 1 0,1 3-1 16,-1 4 0-16,0 7 2 0,0 4-2 15,1 2 0-15,-2-6 1 0,-3-5-1 16,1-4 0-16,-1 1 0 0,0-1 1 15,1 0 0-15,-2 1 0 16,2-1-1-16,-4-5 1 0,1-5 0 16,-2-3 2-16,0 6-2 0,0 10-1 15,0 9 8-15,-2 4 0 0,-3-4-3 16,1-8 3-16,0-3-1 0,0-7-5 16,1-2-1-16,1-5 4 0,-1 0-3 15,1 7-1-15,-1 1 0 0,0 4-1 16,0-2 2-16,1-3-1 0,-1 4 3 15,-3-3 5-15,3 1 6 0,0-1 3 16,-2 0 3-16,0-1-5 0,-1-1-4 16,-1-1-2-16,-2-3 7 0,1-1 8 15,0-2 3-15,-1-2 3 0,1-2 3 16,0-2 0-16,0-1-2 16,2-1-2-16,-1-3-1 0,4 0-8 15,-2-1-10-15,2 0-6 0,-2 0-5 16,2-1 2-16,1-1-1 0,-2-2-1 15,3 0 0-15,-1-1-3 0,2-1-22 16,0-1-23-16,0 0-18 0,0 1-35 16,0 0-53-16,0-2-59 0,0 0-68 15</inkml:trace>
  <inkml:trace contextRef="#ctx0" brushRef="#br0" timeOffset="182801.9">31421 7636 35 0,'3'0'27'0,"-1"-2"4"0,-1 1-7 0,2 0 4 0,-3 0-5 16,1 1 2-16,-1 0-7 0,0 0 7 16,0-1 1-16,0 1-7 0,0 0-2 15,0 0 0-15,0 0 1 0,0 0 2 16,0 0 3-16,0 0-1 0,0 0 0 15,0 0 1-15,0 0 0 0,0 0-3 16,0 0-4-16,0 0-2 0,0 0 2 16,0 0 1-16,0 0 1 0,0 0 2 15,0 0-1 1,0 0-2-16,0 0 1 0,0 0-4 0,0 0-10 16,0 0-4-16,0 0-2 0,0 1-6 15,-1 4 7-15,-3 2 1 0,-3 7 2 16,2 1-2-16,-1 5 5 0,-2 3-1 15,-1 4 0-15,-1 1 2 0,0 3 5 16,-5 6-2-16,0 6 4 0,-5 6 0 16,-2 2-4-16,3-4-4 0,-2-4-3 15,4-8-2-15,3-8 1 0,3-4 4 16,0-5-4 0,3-2 0-16,-2 4 0 0,0 2 0 15,0 2 0-15,0-1 1 0,1-4-2 0,3-2-2 16,1-1 2-16,2-3 0 0,1-1 0 15,0-3-1-15,1-1-2 0,1-2-11 16,0-1-22-16,3-3-14 16,2 0-19-16,1-2-19 0,5-3-15 15,-1-3-96-15</inkml:trace>
  <inkml:trace contextRef="#ctx0" brushRef="#br0" timeOffset="183646.74">31093 8149 173 0,'0'0'46'0,"0"0"-21"0,0-5 33 0,0 2-9 0,0 2-10 16,0 0 1-16,0-2-2 0,2 2-5 15,-2 1-2-15,0-1 3 0,0 1 0 16,0 0-2-16,0 0-2 0,0 0-12 16,0 0 2-16,0 0 2 0,0 0 2 15,0 0 2-15,-2 0-2 0,2 0-2 16,0 0-5-16,0 0-4 0,-1 0 0 15,1 0-2-15,0 0-1 0,0 0 2 16,0 0 4-16,0 0 1 0,0 0 3 16,0-1-3-16,0 1-3 0,0 0 2 15,0 0-2-15,0-1-5 0,0 1-9 16,0 0-1-16,0 0-5 0,0 1-2 16,0 4 4-16,0 2 4 0,0 2 4 15,0 4-3-15,0 1 2 0,0 1-1 16,0 1-1-16,0 3 2 0,0-3-2 15,1 4-1-15,1-3 1 0,0 0 0 16,1 0-1-16,-2 0 1 0,1-3-1 16,-2 1 1-16,2-3-1 0,-2 0 0 15,0-1 2-15,1 1-2 0,1-3 0 16,-2-1 1-16,0-1-1 0,1 0 0 16,-1-2 0-16,0-2 0 0,0 1-1 15,2-1 1-15,-2-1 0 0,2-1 5 16,1-1 10-16,3 0 33 0,2-4-16 15,1-3-1-15,5-2-10 16,1-3-7-16,4 1-5 0,0-3 2 16,0 1-2-16,3 1-8 0,-1-1-1 15,2 4 0-15,-1-1 0 0,-1 2 0 16,1 1-1-16,0 3 2 0,-4-1-2 16,-1 1-1-16,-3 1 2 0,0 2-1 15,-4 0-10-15,2-1-8 0,-4 1-10 16,-1 1-12-16,-1 0-15 0,1 0-16 15,0 0-30-15,-2 0-43 0,3 0-40 16,-3 0-67-16</inkml:trace>
  <inkml:trace contextRef="#ctx0" brushRef="#br0" timeOffset="184835.47">30171 8796 157 0,'3'-4'61'0,"0"1"-32"16,2-1 38-16,0-2-16 0,0 3-16 15,-1-1 6-15,1 2 7 0,-1-1-8 16,0 0-6-16,-1 2-2 0,-2-1 5 16,-1-1 6-16,0 2 0 0,0 0-15 15,-4-1-17-15,-1-2-3 0,-6 2-8 16,0 0 0-16,-6 2-2 0,1 0-11 15,-6 4 3-15,-2 2 4 0,0 2 2 16,-4 3-2-16,1-1 5 0,0 3 0 16,2-3 1-16,4 1 0 0,1-1 0 15,3 1 0-15,4-4-1 0,5 2-1 16,2-2 0-16,3-1-3 0,3 0-3 16,3 0 5-16,6-2 3 0,2 0 7 15,6 1 3-15,3-2 3 0,3 1-3 16,2 0 2-16,2 1-2 0,0-2-1 15,-1 2 0-15,2 1 2 0,-1-1 1 16,-2 3 3-16,0-1-1 0,-1 2 1 16,0-1 2-16,-2 3-4 0,0-1-5 15,-4 2 0-15,0 0 7 16,-5-3 3-16,-1 4-3 0,-5-4 4 16,-6 3 0-16,-1-3 2 0,-5 4 2 15,-4-2 3-15,-5 0-3 0,-2-1 1 16,-3 0-6-16,-3-3-6 0,0 1-6 15,-4-4-2-15,-2-1-4 0,0-3-6 0,-2 0-3 16,-2-2-7-16,2-3 1 0,2-2 2 16,-2 0-6-16,4 0-7 0,4 0-15 15,-2 0-18-15,6 0-12 0,2 1-30 16,2-2-23-16,5-2-25 0,5-1-51 16,2 3-75-16</inkml:trace>
  <inkml:trace contextRef="#ctx0" brushRef="#br0" timeOffset="185382.23">30417 8617 286 0,'0'0'23'0,"0"0"0"0,7-9 56 0,-6 5-34 16,1 1-18-16,1 2-4 0,-3 0-2 15,0 1-6-15,0 0-1 0,0 1 9 16,0 2 11-16,2 2 4 0,-2 2 5 15,1 2-8-15,1 4-11 0,0 2 0 16,1 4-6-16,2 0-3 0,-1 4 5 16,-1 0-4-16,0 2-3 0,0 3 7 15,1 0 2-15,-4 0 2 0,0 0-4 16,0-1-3-16,-2-2 0 16,-1 1-6-16,0-3 4 0,-1-2-1 15,0-1-2-15,-1-1-1 0,1-3-5 16,2-2 2-16,0-2-2 0,1-3 1 15,1-2-4-15,0-1 1 0,0-3 1 16,4 1 3-16,1-2 5 0,3-1 3 16,1 1-3-16,1-1-2 0,2-1-8 15,1 0-1-15,3 0-1 0,0 0 0 16,1 0-1-16,-1 0-4 0,1 0-10 16,1 0-12-16,-1-3-11 0,-1 1-7 15,1-3-6-15,-2 2-9 0,0-2-16 16,0-2-8-16,-1 2-11 0,-3-2-10 15,0-4-36-15,-3 1-51 0,-4 1-36 16</inkml:trace>
  <inkml:trace contextRef="#ctx0" brushRef="#br0" timeOffset="185632.34">30495 8875 295 0,'0'0'163'0,"0"0"-109"0,0 0 14 0,0 0 0 0,0 0-39 0,14 0 25 15,-3-2 29-15,3-2 2 16,5 3-17-16,0-4-21 0,0 3-26 16,3-2-13-16,-1 1-7 0,-1 1-1 15,2-1-6-15,2 1-34 0,-2-1-37 16,-1 0-47-16,2 1-46 0,8-4-11 15,-6 4-65-15</inkml:trace>
  <inkml:trace contextRef="#ctx0" brushRef="#br0" timeOffset="186304.77">31166 8876 153 0,'0'0'54'0,"0"0"-1"0,0 0-2 16,0 0-17-16,0 0 25 0,0 0 6 15,0 0-8-15,19-11-7 0,-19 7 11 16,0-1 1-16,0 2-5 0,-2-3-4 16,0-1-16-16,-1 0-6 15,1 0-7-15,-3-2-8 0,0-1-1 16,0 2-1-16,-1-1 1 0,-1-2 1 16,0 4-2-16,-1 0-13 0,-2 3-1 15,-2 0-2-15,1 3-3 0,-5 1-7 16,2 1-5-16,-3 5-8 0,-1 2 2 15,-2 6 17-15,1 1 1 0,3 4-2 16,-1 4-3-16,2 0 5 0,4 2 2 16,0-2 2-16,5 0-1 15,1-1-5-15,3-2 7 0,2-1 3 0,2-1 2 16,3 1-1-16,1-4 2 0,5-1 3 16,0-1 0-16,4-3 1 0,0-2-2 15,1-2 2-15,3-1 0 0,0-4 0 16,0-1 0-16,0-1 1 0,-3-4 3 15,1-2 8-15,-3 0 3 0,-1-2 11 16,-2-4-9-16,0-1-8 0,-3-5-11 16,-2-4-6-16,-1-3-1 0,-2-9-1 15,-1-7-2-15,0-6-3 0,-2 1 4 16,0 8-1-16,0 13 2 0,0 9 0 16,-2 2 1-16,0-3 1 0,1 1 3 15,-3-3-1-15,3 4 2 16,-2 0-3-16,1 4-2 0,-1-1-1 15,1 1-2-15,2 2-4 0,-1-1-14 16,1 4-26-16,0-1-22 0,0 1-33 16,3 0-22-16,0 3-37 0,7 1-15 15,-2 3-57-15</inkml:trace>
  <inkml:trace contextRef="#ctx0" brushRef="#br0" timeOffset="186929.65">31514 9147 80 0,'0'0'121'0,"0"1"-68"0,0 0 11 0,0-1 2 0,0 2-11 0,2 0-2 16,-2 1 2-16,0-2-3 0,0 2-12 15,0 0 1-15,0-3-10 0,0 2-5 16,0 0-1-16,0-1 0 0,0-1-2 16,0 0 6-16,-2 0 1 0,-1 0-5 15,1 0-2-15,-1-4 3 0,1 1 24 16,-1-2 2-16,2-2-12 0,1-2-18 16,0-2-14-16,0 1-6 0,0-2-2 15,1 4 0-15,1 1 0 0,-1 1-1 16,1 3 0-16,-2 2-1 0,2 1-2 15,-1 0-6-15,2 2-1 0,1 3-24 16,-1 3-35-16,3 1-27 0,-1 2-25 16,1 5-45-16,-1-2-46 15,0-4-107-15</inkml:trace>
  <inkml:trace contextRef="#ctx0" brushRef="#br0" timeOffset="187975.99">32315 8897 180 0,'2'-3'18'0,"-2"0"2"0,1 1 36 16,-1-2-19-16,0 1-9 0,0-1 11 15,0 1 4-15,0-1-11 0,0 0 17 16,-1-2 5-16,1 0-10 0,-2 0-6 16,1 0-2-16,-1 1-10 0,0-2-8 15,-1 1 3-15,0 0 4 0,-2 0 2 16,-1 0-12-16,-2 3-7 0,0-2-8 15,-3 3-2-15,-1 1 1 0,-1-1-2 16,-3 2 1-16,2 0 1 0,-2 3-6 16,0 3-16-16,-1-1-6 0,2 5 10 15,-2 0 0-15,4 4 7 16,0 1 5 0,1 2 2-16,4 1 1 0,2 1 4 15,2 2 5-15,4-2 22 0,0 2 0 0,7 0-9 16,1-1-3-16,2-1-3 0,2-1-3 15,-1-3 0-15,5 1-3 0,-2-4-2 16,-1-1 4-16,3-2 11 16,-2-4 6-16,2-3-3 0,0-1 7 15,-1-1 4-15,0-2 3 0,-1-3-4 16,0-3-4-16,-2-4 1 0,0-3-1 16,-1-4-11-16,-2-5-10 0,-1-11-5 15,0-13-2-15,-3-15 0 0,-1-2-6 16,-1 2-1-16,-1 9 7 0,-2 13 0 15,0 5 1-15,0 9 1 0,-2 5 8 16,1 8-2-16,-1 1-6 0,1-2 0 16,-2 0-2-16,1 0-6 0,1 1-8 15,-1 2-14-15,2 4-13 0,0 2-25 16,0 0 0-16,0 5-44 0,3 0-6 16,3 1-38-16,4 8-48 0,-2-2 11 15</inkml:trace>
  <inkml:trace contextRef="#ctx0" brushRef="#br0" timeOffset="188538.39">32497 8910 351 0,'0'0'71'0,"0"0"-11"0,0 0 69 0,1 15-52 0,1-11-50 0,1 0-3 16,3 1 2-16,-1-3 6 0,1 1 10 16,1-2 7-16,4-1 3 0,-2 0 2 15,1 0-3-15,4-2-11 0,-3-1-15 16,2-1-6-16,2 0-6 0,0-2-2 16,-1 2-6-16,0 0 3 15,0-2-1-15,-3 1 4 0,1 0 2 16,-3-2 3-16,0 0 3 0,1-4-9 15,1 1-5-15,-3-3-2 0,0 0-1 16,-2-1-1-16,2 0 0 0,-5 0 0 16,0 0-1-16,-1 1-3 0,-2 0-5 15,0 3 1-15,-5 0 1 0,2 2-7 16,-6 3-21-16,-1 1 31 0,-1 3-10 16,-6 1-1-16,-3 1-5 0,0 5-1 15,-2 3 5-15,0 5 2 0,3 1 4 16,-2 4 2-16,5 2 4 0,1 0 0 15,2 3 0-15,2 0 1 16,3-1 2-16,2-2 0 0,3 1 7 16,-1-2 6-16,4 0-3 0,0-1 5 15,5-3 2-15,0 2-4 0,3-2-6 16,3-2-1-16,0-1 0 0,2-3 1 16,2-2-2-16,2-2-2 0,1 0 1 15,3-4 1-15,0 1-2 0,0-3-1 16,1 0-2-16,2-3 0 0,-1 1-13 15,-1-4-21-15,-2 0-27 0,1-2-27 16,-4 1-25-16,-1-2-30 0,3-4-20 16,-4 3-13-16,-5 0-81 0</inkml:trace>
  <inkml:trace contextRef="#ctx0" brushRef="#br0" timeOffset="188960.91">32947 8935 345 0,'0'0'37'0,"0"0"40"0,0 0-12 0,0 0-48 16,16-30 4-16,-13 25 6 0,0 0-2 15,-3 0 3-15,2 4-10 0,-1-1-3 16,1 0-2-16,-1 2-5 0,-1 0-7 15,2 0-1-15,1 4 0 0,-1 1 0 16,1 2 2-16,-3 3-1 0,3 1-1 16,-3 3 2-16,2 0 3 0,-1 1-1 15,3 0 2-15,-1-1-1 0,1-1 0 16,1-3 5-16,-2 2 13 0,2-4 25 16,0-2 16-16,1-4 6 0,0 0 5 15,2-2-8-15,0-4-12 0,0-3-14 16,3-5-13-16,0 1-3 0,-1-6-6 15,1-1-4-15,-2-6 1 0,3-6-5 16,3-10-11-16,-2 3-8 16,-1 3-23-16,-2 7-4 0,-2 9 2 15,-1 0 6-15,1 3-20 0,-1 5-58 16,-2 6-34-16,1 4-45 0,-3 0-46 16,2 4-87-16</inkml:trace>
  <inkml:trace contextRef="#ctx0" brushRef="#br0" timeOffset="189461.51">33348 9141 455 0,'0'0'65'0,"0"0"-4"0,0 0-20 0,12-7-34 0,-9 6 10 16,-2 0 15-16,-1-2-7 0,0 3 12 16,0-1 15-16,0 1 1 0,0 0-2 15,0 0-9-15,0 0-5 0,0 0-11 16,0 0-18-16,-1-1-8 0,1 1-1 15,-2 0-9-15,2 0-6 0,-1 1 1 16,-1 2 8-16,0-1 4 0,1 0 2 16,-1 1-2-16,1-1 0 0,-1 0-6 15,-1-1-11-15,1 3-1 0,-1-2-4 16,1-1-10-16,1 0-36 0,-4-1-75 16,4-1-112-16</inkml:trace>
  <inkml:trace contextRef="#ctx0" brushRef="#br0" timeOffset="196051.9">29364 6622 48 0,'0'0'24'0,"2"0"-1"0,-2-1-6 16,2 1-11-16,-1-1-1 0,0-1 9 0,0 1 11 15,1-1 2-15,0 1 7 0,0 0 0 16,0 0 1-16,0 0-1 15,-1 0-2-15,0 0-5 0,0 1-4 16,1 0-4-16,-2 0-1 0,0 0-1 16,1 0 0-16,-1 0 0 0,2 0 0 15,-2 1-4-15,0 0 0 0,0-1-3 16,1 2 0-16,0-1 0 0,-1 0 2 16,0 2 1-16,0 0 6 0,0 0 4 15,0 0-3-15,-1 1-5 0,0 0 1 16,-1 1-4-16,1 2-3 0,-2-1 1 15,1 0-2-15,0 0-2 0,-1 3 0 16,0-2 0-16,0 1-2 0,-3 0 1 16,2 2 0-16,-2 0 1 15,0-1 2-15,-2 2 3 0,-2 1-1 16,1-1 5-16,-1 1-2 0,-2 0 0 16,0 0-3-16,0 2 1 0,-4-1-2 15,2 1 0-15,-2-1-1 0,0 1-2 16,-1-1-4-16,0 2 1 0,-1-2-2 15,0 1 0-15,0 1 1 0,-2 0 2 16,0-1-3-16,0 2 3 0,-1-1 1 16,0 1 2-16,1 0 1 0,-3-2 3 15,-1 3 4-15,1 0 0 0,-2-1-1 16,1 0-3-16,-2 1 2 16,1-1-4-16,-2-1-4 0,-1 1-3 15,2-2 0-15,-4-1 0 0,1 1-1 16,-6 2 3-16,4-4 5 0,-2 2-1 15,0-1 4-15,4-1 1 0,-3 2-3 16,-2-1 0-16,-2 2 2 0,2-2-2 16,0 0-3-16,-3 2-1 0,1 0 1 15,-11 2-2-15,1 2 2 0,1-3-1 16,6-2-1-16,4 0 2 0,-2-1-4 16,2 0-1-16,-2 1 1 0,1-3-1 15,1 3-1-15,2-4 2 0,0 2 0 16,4-2-2-16,4-3 2 0,5 0-2 15,2 0 1-15,-5 0-1 0,-2 1 1 16,-3 4 1-16,0-3 0 16,0 1 5-16,2-1 0 0,-1 1 0 0,1 1-2 15,-1-2-2-15,2 2-1 0,-1-2-2 16,2 2-1-16,-1 0 0 0,0 1 1 16,2-3-1-16,1 3 0 0,3-1-1 15,0 0 1-15,2-1-2 0,1 1 2 16,2 1 0-16,-1-2 1 0,2 2 0 15,1-2-1-15,0 1 3 0,1 1-2 16,-1 0 3-16,1 0-3 16,1 1 0-16,-2 1 2 0,1-1-3 15,0 1 1-15,1 1 1 0,0 0-1 16,1 1-1-16,-2 2 1 0,2 1-1 16,0 1 0-16,-1 0 0 0,2 0 1 15,1 0-1-15,-2 1 1 0,2-1-1 16,0 1 0-16,0 0 0 0,2-1 2 15,-2-1-2-15,3 0 1 0,0 1 2 16,0-3-3-16,1 0 3 0,0-2 2 16,0-2 1-16,1 0 1 0,1-3-2 15,0 0 1-15,0-2-1 0,1-3 2 16,0-1 1-16,0 2-3 16,0-4 2-16,0 1-1 0,0-2 0 15,0 0-2-15,0-1 2 0,0 0-3 16,0 0 1-16,0 0 0 0,0 1-3 15,0-1 0-15,-1 2-1 0,1-1-23 16,0-1-19-16,0 0-31 0,1-3-50 16,5-6-81-16,-2-3-70 0,1 3-78 15</inkml:trace>
  <inkml:trace contextRef="#ctx0" brushRef="#br0" timeOffset="197023.12">26792 8181 53 0,'0'0'145'0,"0"0"-76"0,0 0-15 0,0 0-19 0,0 0-3 15,0 0-13-15,0 0 10 0,0 1 11 16,0-1-8-16,0 1 2 0,0-1 6 16,-1 1-1-16,0 1 2 15,1-2-2-15,-1 2-2 0,0-2-3 16,1 0-4-16,0 0-4 0,0 0 5 15,0 0 2-15,0 0 5 0,0 0 3 16,0 0 2-16,0 0-2 0,0 0-5 16,0 0-7-16,0-2-3 0,0 2-3 15,0 0-5-15,0-1-1 0,0 1-6 16,0 0-6-16,0 0-5 0,0 0-1 16,0 1-5-16,0 2 2 0,3 4 3 15,-1 2 1-15,2 4 0 0,1 0 1 16,-1 2 0-16,3 0-1 0,0 3 1 15,-1-1-1-15,2 2 0 16,1-1 1-16,-1-1-1 0,1 2 0 16,-1-3 0-16,1-1 0 0,-1-1 1 15,-1 0-1-15,-1-1 0 0,1-1 0 16,-2-1 0-16,0 0 0 0,-2-3 1 16,1-1-1-16,-2-1 0 0,1 0 0 15,-1-1 0-15,-1 0 0 0,0 0-1 16,1-1 1-16,0 0-1 0,-2-3-2 15,0 2 3-15,1-1-3 0,0-2 2 16,-1 1 1-16,0-1 2 0,0 0 1 16,0 0-1-16,0 1 2 15,1-1 4-15,0 0-2 0,1 0 3 0,0-1-1 16,0-1-4-16,1-2-1 16,0 1-3-16,2-2 2 0,-1-2 0 15,4 1 0-15,-1-2 1 0,3 0 0 16,3-2 1-16,2-1-1 0,3-3 1 15,3 0-4-15,3-1 0 0,2-2 0 16,1 2 0-16,1-1 0 0,-2 1 1 16,-2 0-1-16,-2 3 1 0,-3-1 4 15,-4 4 11-15,-1-1 3 0,-3 3 0 16,-2 2-8-16,-1 1-8 0,-2-1 1 16,-1 2-2-16,-2 0-2 0,-1 2 0 15,-1 0-1-15,1 1-17 0,-1 0-10 16,0 0-17-16,0 0-17 0,-1-1-23 15,1 1-45-15,-1-3-62 0,0 1-84 16,0-1-183-16</inkml:trace>
  <inkml:trace contextRef="#ctx0" brushRef="#br0" timeOffset="198100.45">23623 9031 94 0,'0'0'85'0,"0"0"-16"0,1 0-11 16,-1 0-11-16,0 0-11 0,-1-1 3 16,0 0 8-16,1 0-6 0,-1 1 2 15,1-3 2-15,-1 2 3 0,0-1 1 16,1 2 3-16,-1-1-5 0,1-1-4 16,0 1-6-16,0 0-5 15,0 1-8-15,0 0-10 0,3-1-4 0,2 0-1 16,3 1-1-16,4-1 1 15,1 1 9-15,3-3 2 0,0 2 2 16,2-1-2-16,0 2-10 0,0-2 2 16,1 0-3-16,-2 1-6 0,1-1-2 15,-2 2-1-15,0-1-1 0,-1 1-27 16,-1-1-28-16,-4-1-25 0,0 1-27 16,-1 1-27-16,-1 0-13 0,-2 0-44 15,-2 0-65-15</inkml:trace>
  <inkml:trace contextRef="#ctx0" brushRef="#br0" timeOffset="198491.23">23607 9190 288 0,'0'0'84'0,"0"0"-6"0,0 0-10 0,0 0-7 0,8 0-8 0,1-1 11 15,2-2 16-15,4 2-8 0,4-1-9 16,-1 2 0-16,4-1-4 0,1 1-18 16,0 0-8-16,1 0-13 0,-1 0-12 15,-1 0-5-15,-1 0-2 0,-2 1-1 16,-1-1-1-16,-1 2-15 0,0-1-32 16,-1 1-41-16,-1-2-53 0,4 0-67 15,-3-3-47-15,-4 0-104 0</inkml:trace>
  <inkml:trace contextRef="#ctx0" brushRef="#br0" timeOffset="199570.66">24367 9380 281 0,'0'0'79'0,"0"0"-10"0,0 0 13 0,0 0-6 0,12-11-12 16,-4 2 7-16,3-1 15 0,3-2-19 15,1-3-25-15,1-1-7 0,0-2 0 16,2 0-5-16,-1-2-7 0,2 1 1 16,1-3-10-16,-2 1-6 0,3-3 1 15,-3 2-1-15,1-1 2 0,-1 0-2 16,-2 0 0-16,1 0 0 0,-3 1 4 15,1-1 4-15,-4 2 2 0,0 0-2 16,0 1-4-16,-1 1-8 0,-1 0-3 16,2 2 1-16,-2 1-2 0,0 0 0 15,0 3 0-15,-2 1-2 0,0 1 1 16,-2 3-1-16,-1 2 0 0,-2 3 0 16,0-1 1-16,0 3 0 0,-2 1-1 15,0 0-4-15,0 1-5 0,0 5-4 16,-2 2 7-16,-1 4 4 0,0 2-1 15,0 3 1-15,-1 2-1 0,1 2-7 16,0 3-1-16,0 1 2 0,0 3 1 16,1-1-1-16,-3 9 7 0,4-5-1 15,-1 0 2-15,2-1 3 0,0-5-4 16,6 3 4-16,0-3 0 0,2 0-3 16,2-3 2-16,1-3 0 0,0-3 2 15,2-4-1-15,0-3 3 0,1-2 8 16,1-6 3-16,1-1 1 15,2-2 2-15,1-6 0 0,1-4-1 16,0-3-2-16,0-5-5 0,-1-2-4 16,2-12-1-16,0-10-4 0,0-11 1 15,-2-5-1-15,-5 6 0 0,-2 8 0 16,-5 11 0-16,-2 7 0 0,-1 7 1 16,-1 7-1-16,-2 0 1 0,1-1 3 15,-1 1-2-15,1-1 3 0,-1 3 1 16,-1 4 0-16,0 2 5 0,0 5-3 15,0-1-2-15,0 2-6 0,0 2-14 16,-1 5-9-16,-3 6 17 0,-1 4 3 16,-1 5 1-16,0 4 1 15,0 2-7-15,-1 2-3 0,1 1 3 16,1-1 4-16,-1 3 4 0,2-2 0 16,-1 0 1-16,2-1 1 0,2-1 4 15,1-2 10-15,0-1 3 0,3-3 7 16,3-1 1-16,2-2 2 0,2-4-1 15,1 1-5-15,0-6-10 0,2-2-8 16,1-4 0-16,1-2-5 0,3-3-6 16,0 0-27-16,0-4-31 0,1-3-15 15,-1 0-29-15,2-1-42 0,5-6-50 16,-5 4-51-16,-2 0-163 0</inkml:trace>
  <inkml:trace contextRef="#ctx0" brushRef="#br0" timeOffset="200133.09">25630 9157 157 0,'0'0'161'0,"0"0"-44"0,0 0-20 0,0 0-33 16,0 0-2-16,0 0-19 0,0-1 8 16,0 0-10-16,0 0-12 0,0 1-7 15,-1-1-3-15,0 1-5 0,0 0-1 16,-1 0 0-16,-1 0-6 0,-1 0-7 16,-3 0 0-16,-1 3-2 0,-3 3 2 15,-1 1-1-15,-3 3 2 0,0 1 1 16,-1 3 0-16,2 1 2 0,-1-1 0 15,3 4-2-15,2-1 3 0,3-2 4 16,3 1 18-16,3-1 5 0,1-3 20 16,3 1-1-16,3-1-5 15,4 0-1-15,0-3-1 0,2-2-2 16,1-1-1-16,1-3-7 0,1-2-5 16,-1-1-1-16,1 0-12 0,-1-1-6 15,2-2-2-15,-2-2 1 0,-1-2 2 16,-1-2 3-16,1-4 0 0,0-1-6 15,-1-5-5-15,0 2 0 0,-3-1-2 16,-3 3-1-16,-1 4 1 0,-2 2-2 16,-3 3 0-16,0 2-9 0,-2-2-1 15,-4 0 2-15,-1 3 0 0,-2-1 1 16,-3 3 2-16,1 0-8 0,-2 0-6 16,2 1-3-16,0 0-7 15,1 0-10-15,2 0-24 0,2 0-17 16,1 2-7-16,1-1-33 0,0 1-24 15,3 2-37-15,1 1-2 0,0-2-49 16</inkml:trace>
  <inkml:trace contextRef="#ctx0" brushRef="#br0" timeOffset="201179.81">24052 10093 19 0,'2'0'50'0,"-1"1"1"0,1 0 21 16,0 0-16-16,-1 1-10 0,1-1-1 15,-1 0 12-15,-1-1 5 0,2 0-4 16,-2 0 6-16,0 0 6 0,0 0 6 15,0 0-4-15,0 0-17 0,0 0-19 16,1 0-15-16,-1 0-7 0,0 0-6 16,0 0-2-16,0 0-4 15,0 0 3-15,0 1-5 0,0 1 0 16,0 3 2-16,0 2 5 0,0 4 0 16,0 3 0-16,0 1-5 0,0 2-1 15,1 4 2-15,1 0 1 0,1 1-2 16,1 0-2-16,0 1 1 0,1-1 1 15,2 0 2-15,2 0 10 0,1-1 1 16,1-2 8-16,3-2 0 0,1 0 0 16,1-2 3-16,1-4-4 0,1-1 3 15,0-4 10-15,2-3 3 0,-1-2 0 16,-1-1 6-16,0-4-3 16,-2-4-6-16,0-2-1 0,-2-3 0 0,0-5-4 15,-2-6-11-15,-1-9-6 0,-2-9-6 16,-1-6-1-16,-2 6-6 0,-3 10 0 15,-2 15-4-15,-1 8-9 0,0-1-11 16,0 0-8-16,-2-1-28 0,0 2-13 16,-2 1-25-16,0 3-17 0,1 0-38 15,-1 3-21-15,1 2-30 0,1 0-42 16,1 0-89-16</inkml:trace>
  <inkml:trace contextRef="#ctx0" brushRef="#br0" timeOffset="201820.45">24474 10229 238 0,'0'0'74'0,"0"0"15"0,0 0-8 0,0 0-25 16,3-1-32-16,0-1 4 0,0 0 12 16,1-1-4-16,1 0-7 15,0-1-7-15,2 2-2 0,-2 0 7 16,0-1 7-16,0 0-6 0,1 0-9 16,1 2-7-16,1 0-7 0,0 0-3 15,1 1-2-15,1 0-1 0,-1 2 1 16,-1 2 0-16,1 2 0 0,-1 3 1 15,-2 3 6-15,-1 0 4 0,-1 3 3 16,-1 1-2-16,-1 0-1 0,1-1 2 16,-2 1 0-16,-1-1-4 0,0-2 3 15,0-1-4-15,0-2 4 0,-1-2 6 16,1-2 7-16,-1-3 0 16,1-2-7-16,-2-1-4 0,2 0 6 15,0 0 11-15,0-4 14 0,0-3-10 16,4 0-7-16,-1-4-4 0,2-2-9 15,1 0-10-15,1-2-2 0,2-2-1 16,-1 0-1-16,2 1-1 0,4 0 0 16,-2 0-1-16,2 3-1 0,3-1-2 15,2 0-4-15,-1 2 0 0,1 1-11 16,-2 1 7-16,-1 3 12 0,-4 0 0 16,0 2 0-16,-4 3-2 0,-2 1-2 15,-1 1 1-15,-1 0-2 0,0 2-6 16,-2 3-11-16,1 2 1 0,-2 2 5 15,0 3 8-15,-1 1 5 0,0 2 2 16,0 2 0-16,0-2 1 0,-1 3-1 16,0 0-4-16,1-1-18 0,0 0-27 15,0 0-33-15,1-2-24 0,1-1-36 16,1-1-50-16,0-3-67 0</inkml:trace>
  <inkml:trace contextRef="#ctx0" brushRef="#br0" timeOffset="202415.09">25215 10244 323 0,'0'0'88'0,"0"0"23"0,8-9-48 0,-6 5-26 15,1-1-20-15,-2 0-8 0,0-2 7 16,0 1-9-16,-1 1 0 0,0-1 8 16,0 0 2-16,0 1 12 15,0-1 4-15,0 1-2 0,0 0-4 16,-2-1-11-16,-1 2-3 0,1-1-3 15,-1 0-6-15,-2 2-2 0,-1-1-2 16,-2 1 0-16,0 1 0 0,-1 1-2 16,-3 1 1-16,1 0-1 0,-1 5 2 15,-1 2-5-15,1 1 2 0,-1 4 2 16,1 3-4-16,2 2-6 0,-1 3-5 16,3 2-7-16,1 2 10 0,2-1 8 15,3 1 4-15,0-1 0 0,2-1 0 16,3 0 1-16,2-3 0 15,2-1 1-15,2-4 9 0,3-2 13 16,0-5 3-16,2 0 2 0,-2-6 2 16,1-1 12-16,1-1 6 0,-1-6 1 15,0-4-2-15,-1-4-7 0,-1-5-14 16,1-10-11-16,-2-14 0 0,-1-11-1 16,0-3 5-16,-2 4 2 0,-1 9-5 15,0 11-2-15,-2 6-5 0,1 6 3 16,-3 4-9-16,0 4-3 0,0-3-5 15,0-1-16-15,0-1-13 0,1 2-16 16,-1 2-17-16,1 3-21 0,0 3-16 16,2 0-40-16,7 1-39 0,-2 4-11 15,1 0-91-15</inkml:trace>
  <inkml:trace contextRef="#ctx0" brushRef="#br0" timeOffset="202911.24">25422 10249 415 0,'0'0'57'0,"0"0"40"0,0 0 7 0,0 0-70 0,4 29-15 16,0-25-7-16,0-1 7 0,3-1 1 15,0-2 11-15,1 0 16 0,-1 0 7 16,1 0 15-16,1-4 6 15,1-1-15-15,1 0-27 0,-1-2-16 16,2-2-11-16,-1 1-2 0,0-2-2 16,0-1 0-16,-2-2 1 0,0 1-1 15,0 0-1-15,-3 0 1 0,1-1 1 16,-4 3 4 0,0-1 7-16,-1 1 1 0,-2-1-12 15,0 0-3-15,-2 1-1 0,-2 1-4 0,-2 2 0 16,0 2 0-16,-2 2-2 0,-3 2-2 15,-1 1 0-15,-3 3-3 0,-1 5-1 16,-1 3-6-16,0 3 3 0,-2 3 3 16,0 2 5-16,1 3-2 15,1 2-1-15,3 1 9 0,0 3 1 16,4-2 1-16,2 1 0 0,3 0 1 16,2-2 1-16,3-1 2 0,2-1 4 15,5-3 2-15,2-3 5 0,5-3-2 16,1-2-4-16,3-4-9 0,3-5-7 15,0-1-18-15,2-2-29 0,-2-3-33 16,2-2-24-16,1-4-21 0,6-7-26 16,-3 2-43-16,-7 0-100 0</inkml:trace>
  <inkml:trace contextRef="#ctx0" brushRef="#br0" timeOffset="203384.14">25679 10236 434 0,'0'0'82'0,"0"0"3"0,0 0-12 0,0 0-47 0,0 0 1 0,23-28-15 15,-17 21 13-15,0 0-3 0,1-1 9 16,-1 1 17-16,1 0-2 0,1 0-7 16,-1 0-10-16,1 3-13 0,3 0-6 15,-2 1-7-15,3 1-2 0,0 1-1 16,-1 1 0-16,1 0 1 15,-2 3 2-15,1 1 1 0,1 3-4 16,0 3 1-16,-2 5 1 0,1 2 6 16,-2 8-4-16,-1 1-1 0,-2 4 4 0,0 0-2 15,-1 0 0-15,-3 0 1 0,-2-4-4 16,0 1 0-16,-3-5 2 0,-5-1-4 16,0-2-4-16,-3-5-12 15,-2-2 3-15,1-6-22 0,-1-3 14 16,0-3-10-16,4-4 12 0,0-4 19 15,2-1 4-15,2-4 7 0,3-1 6 16,2-4 5-16,1-4 5 0,4-1-6 16,5-2-3-16,3 1 6 0,3 1 0 15,1 4 13-15,3 3 0 0,2 2-2 16,1 3 2-16,2 1 4 0,2 1-1 16,0 2-6-16,1 2-18 0,-2 0-12 15,-2 2-3-15,0-1-2 0,-2 1-21 16,-2 0-41-16,-3-1-11 0,1 0-29 15,-2 0-50-15,7-5-53 0,-3 4-43 16,-4-2-69-16</inkml:trace>
  <inkml:trace contextRef="#ctx0" brushRef="#br0" timeOffset="203896.61">26698 9945 208 0,'0'0'167'0,"0"0"-60"0,0 0 14 0,21-26-37 0,-13 17-13 16,0-1-25-16,0 1-10 0,1 0 4 15,-1-1-4-15,-1 3 10 0,-1 2-1 16,1 0-33-16,-4 1 23 15,0 3 4-15,-1 0-35 0,-1 1-4 16,0 0-6-16,-1 5-4 0,0 5-13 16,0 7 16-16,-1 5 7 0,-3 7-3 15,-1 10 3-15,-4 9 0 0,1 9 2 16,0 0-2-16,2-8 1 0,1-7-1 16,2-8-3-16,1-5-2 0,1-6-24 15,-1-4-17-15,2-3-39 16,-1 3 28-16,1-2-46 0,0-1 1 15,1-3-4-15,1-6-24 0,2-4-102 16</inkml:trace>
  <inkml:trace contextRef="#ctx0" brushRef="#br0" timeOffset="204246.56">27096 9802 563 0,'0'0'68'0,"0"0"-18"0,0 0 69 16,0 0-103-16,0 0-16 0,30-10-5 15,-27 10-2-15,-1 6-11 0,-2 3 18 16,0 5 10-16,0 7 6 0,-1 4 18 16,-3 11 25-16,1 10-17 0,-1 8-11 15,0 3-15-15,3-8-8 0,1-5-5 16,2-8-2-16,1-7 0 0,0-5-1 16,-2-6 1-16,1-2-1 0,0 2-2 15,1 1-11-15,-1 0-29 0,0-6-36 16,0-4-79-16,-1-3-71 0,-1-4-85 15</inkml:trace>
  <inkml:trace contextRef="#ctx0" brushRef="#br0" timeOffset="204647.16">26846 10206 30 0,'0'0'162'0,"0"0"-88"0,0 0 22 0,0 0-32 15,0 0-3-15,0 0-9 16,-27-13 4-16,25 13 6 0,2-1-2 16,-1 0 8-16,1 0-8 0,0 1 1 15,2-1 15-15,2-1-2 0,3 0-25 16,3-1 4-16,6-2 5 0,4 0 5 16,1 0-12-16,4 0-22 0,2 0-18 15,1-1-7-15,1 1-4 0,-1-1-9 16,1 0-34-16,-3 1-16 0,-2 0-15 15,-2 0-16-15,0 2-55 0,3 0-78 16,-6 1-30-16,-3-1-145 0</inkml:trace>
  <inkml:trace contextRef="#ctx0" brushRef="#br0" timeOffset="205318.58">27461 10292 104 0,'0'0'238'0,"0"0"-112"0,0 0-28 15,0 0-54-15,0 0-12 0,7-9-7 16,-6 4-7-16,1-1 1 0,-1 1-2 16,0-1 7-16,-1 2 7 0,0 0 11 15,0 1 9-15,0 2-20 0,-2-2-10 16,-1 2-9-16,-1 1-8 15,-2 0-4-15,-3 1 0 0,0 2-1 0,-1 4 1 16,-2 1-1-16,0 2 1 0,1 1 1 16,-1 1-1-16,3 2 0 0,2 1 0 15,1 0 3-15,2-1 7 0,3 0 4 16,1-1 5-16,0-2 7 0,1 0-5 16,4-1 0-16,1-3-1 0,0-1-1 15,2-3 6-15,2-2 1 0,1-1-3 16,0-1-2-16,2-3 2 0,-1-1 7 15,0-2 6-15,2-1 0 0,0-1-8 16,0 1-4-16,0 1-8 0,0-4-4 16,-1 1-4-16,-2-2 1 15,0 0 2-15,-2 0-2 0,-3-1-2 16,-2 1 0-16,-1 1 6 0,-1 0-7 16,-2 2-6-16,-2 0-2 0,-2 2-2 15,-2 0-4-15,-2 1-6 0,-2 2 4 16,-1 0-3-16,0 3-1 0,-2-1-5 15,2 1 0-15,-1 1-9 0,-1 0-5 16,2 0-4-16,1 1-2 0,-1 1-7 16,4-1-12-16,0 0-22 0,2 1-31 15,1-1-10-15,1 1-32 0,3-1-10 16,0 0-62-16</inkml:trace>
  <inkml:trace contextRef="#ctx0" brushRef="#br0" timeOffset="-180175.53">24021 11051 5 0,'4'-4'20'0,"0"3"2"0,-1-2 12 0,0 0 15 0,1 3 3 16,-1-2-14-16,-1 0-6 15,0-1 2-15,0 3 4 0,-1-2 2 16,1 0-2-16,-1-1 1 0,1 1-5 16,-1 0-2-16,-1-1-1 0,2 2-4 15,-2-2-5-15,1 1 4 0,0 1-2 16,-1-1-1-16,0 0 2 0,1 0-6 15,-1 1 2-15,0 0 3 0,0 1 4 16,0 0-3-16,0 0-3 0,0 0-3 16,0 0-5-16,0 0-2 0,0 0-3 15,0 0-1-15,0 0-1 0,0 0 1 16,0 0-3-16,0 0-3 16,0 0 1-16,0 0-1 0,-1 1 0 15,-1 1 1-15,-2 1-2 0,0-1 0 16,-3 4 0-16,-2 0-1 0,-1 3 0 15,-1 1 1-15,-3 1-1 0,0 4 0 16,-1 3 2-16,0 2-2 0,-2 3 0 16,1 1 1-16,-2 3-1 0,2 1 0 15,0 2-1-15,2 1 1 0,1-1-2 16,1 1 2-16,5-1 0 0,1 0 2 16,2 2 0-16,3-2 7 15,1-1 5-15,0 1 9 0,4-3 8 0,4-1-1 16,2-1 3-16,3-2-2 0,3-2-1 15,1-1-8-15,3-4-5 0,2-2-8 16,1-1-4-16,0-3-3 0,1-3 0 16,0-2-2-16,0-2-23 0,-3-2-35 15,1-1-43-15,0 0-39 0,2-5-50 16,-7-1-42-16,-2 1-147 0</inkml:trace>
  <inkml:trace contextRef="#ctx0" brushRef="#br0" timeOffset="-179753.76">24298 11335 232 0,'0'0'79'0,"0"0"-7"0,0 0 8 0,13-13-23 0,-7 10-25 0,-3-2-5 16,1 1 7-16,-1-1-2 0,1 2-2 16,-1-1 9-16,0 1 22 15,-1 0-19-15,0 3-5 0,0-1 3 16,-2 1 2-16,1 0-29 0,-1 1-11 15,2 5 1-15,-2 3 14 0,0 3 1 16,0 2 0-16,-2 1 0 0,1 5-5 16,0-2-4-16,1 3 3 0,0 1-2 15,1 0-4-15,3 0-1 0,-1 0-5 16,2-1 3-16,1-1-3 0,0-1 0 16,-2-3-17-16,2-3-28 0,-1-3-29 15,0 1-33-15,0-5-41 0,4-6-9 16,0 0-21-16,-2-4-125 0</inkml:trace>
  <inkml:trace contextRef="#ctx0" brushRef="#br0" timeOffset="-179581.75">24479 11188 583 0,'0'0'95'0,"0"0"21"0,0 0-12 16,0 0-42-16,0 0-49 0,0 0-13 15,-28-35-26-15,27 32-47 0,1-3-48 16,0 3 5-16,3-1-22 0,2 0-75 16,1 1-72-16</inkml:trace>
  <inkml:trace contextRef="#ctx0" brushRef="#br0" timeOffset="-179066.22">24837 11146 315 0,'0'0'92'0,"0"0"-37"0,0 0 23 15,0 0-31-15,0 0-16 16,0 0-14-16,0 0 14 0,35-21 6 15,-31 18-13-15,0-1 5 0,0 1 6 16,0-2-7-16,0 1 0 0,-1-1 0 16,0 0 5-16,0-1-2 0,-1 1-10 15,0 0-6-15,-1-3 0 0,0 0-2 16,-1-1-4-16,0 1-2 0,0-1-2 16,0-2-2-16,-2 1-2 0,-1-2 1 15,1 1 2-15,-2 0 3 0,1-1 4 16,0 2-4-16,-1 0-2 0,2 2 6 15,-1 0 13-15,0 2-9 16,1 2-3-16,0 0-12 0,0 3 1 16,0 0-1-16,0 1 0 0,0 0-6 15,-1 2-1-15,-1 5-1 0,0 6 6 16,-3 1 1-16,2 6 0 0,-2 4-2 16,1 3 3-16,-2 9-1 0,-1 12 1 15,-2 9 0-15,0 5 2 0,2-1-1 16,-1-4-1-16,1-7 1 0,0 3-1 15,-1-2 1-15,1-4-1 0,1-1-14 16,1-1-16-16,1-6-12 0,2 1-13 16,1-5-6-16,1-8-16 15,1-6-24-15,0-6-9 0,1-1-18 16,0-1-36-16,0-5-72 0</inkml:trace>
  <inkml:trace contextRef="#ctx0" brushRef="#br0" timeOffset="-178737.59">24608 11450 481 0,'0'0'77'0,"0"0"-6"0,0 0-3 0,0 0-28 0,13-19-28 16,-1 12-6-16,1 1 7 0,4-1 6 15,3 1 16-15,1 3 17 0,2-1 0 16,1 3-7-16,2-1-12 0,0 1-17 16,2-1-9-16,1 1-6 0,-1 0-1 15,-3 1-19-15,0-1-16 0,-1 1-29 16,-4 0-27-16,-1 0-40 0,5 0-38 15,-6 0-76-15</inkml:trace>
  <inkml:trace contextRef="#ctx0" brushRef="#br0" timeOffset="-178065.7">25714 11109 198 0,'0'0'81'0,"0"0"0"0,0 0 15 0,11-19-30 0,-7 14-21 0,1-1-18 15,1 0 15-15,0 0-1 0,-1 0-16 16,0 0 2-16,-1 4 1 0,0-1-18 16,-1 1 10-16,-2 2 28 0,-1 0-31 15,0 2-8-15,0 3 12 0,0 5-3 16,0 3-13-16,-3 3 3 0,-1 4 3 16,0 4-4-16,1 4-1 0,-2 8-4 15,0 10-2-15,1 7 2 0,0 3 0 16,1-2 3-16,0-5 6 0,0-4 3 15,1-4-6-15,-1-7-4 0,0-5-4 16,1-9 0-16,1 1-13 0,-1 0-35 16,1 4-20-16,1-2-23 0,0-2-23 15,1-3-8-15,6-8-29 0,-2-3-55 16</inkml:trace>
  <inkml:trace contextRef="#ctx0" brushRef="#br0" timeOffset="-177689.96">26038 11106 379 0,'0'0'54'0,"0"0"16"0,0 0 26 16,0 0-36-16,14-37-27 0,-12 34-8 15,-1-1 10-15,-1 2-7 16,0 2-7-16,0 0-2 0,0 0-8 16,0 4 4-16,0 3 8 0,0 4-10 15,0 4 13-15,-2 3 3 0,0 4-8 16,0 2-7-16,0 9-7 0,1 9-5 16,1 7 2-16,0 1 2 0,0-3 4 15,0-5 1-15,0-6 4 0,0-2-4 16,0 1-3-16,-1-6-3 0,0-7-3 15,1-4-2-15,0-2-11 0,0 3-41 16,0 2-22-16,0 0-29 0,-2-5-36 16,1-2 0-16,0-7-7 0,-1-4-32 15</inkml:trace>
  <inkml:trace contextRef="#ctx0" brushRef="#br0" timeOffset="-177424.23">25696 11453 452 0,'0'0'90'0,"0"0"-1"15,0 0 19-15,37 0-37 0,-18 0-11 16,5 0-1-16,2-3 9 0,1-2-32 15,2-1-15-15,0 1-10 0,-1 1-10 16,0-1-1-16,1-1-2 0,-1 3-19 16,0-1-31-16,-1 2-31 0,-1 0-57 15,8-1-59-15,-5 3-19 0,-5-1-71 16</inkml:trace>
  <inkml:trace contextRef="#ctx0" brushRef="#br0" timeOffset="-176908.75">26405 11523 25 0,'0'0'81'0,"0"0"-36"0,0 0 52 0,0 0-41 0,0 0-2 16,0 0 1-16,0 0 5 0,10 7-8 15,-9-7-3-15,0 0 7 0,-1 0-6 16,2-1-8-16,-2-3-2 0,0 1-13 16,0 0-6-16,0 0-3 0,0 1-12 15,-1-1-3-15,0 2-3 16,-2 0 0-16,0 1-1 0,-3 0-1 16,1 0 1-16,-2 4-2 0,0 0 3 15,0 2 0-15,-2 1 0 0,3 0 0 16,2 0 0-16,0 4 1 0,2-2-1 15,0 2 0-15,1 0 11 0,1 0 12 16,0-1 15-16,2 2-4 0,2-3-7 16,1 0-1-16,1 0 6 0,2-2 0 15,3-3 1-15,0 0 3 0,3-4-4 16,0 0-3-16,1-4-3 0,-1-3-10 16,2-1 2-16,-5-5 2 0,0-2 1 15,0-2-8-15,-4-3-10 16,-3 0-3-16,-1 1-2 0,-3 5-9 15,-1 4 7-15,-4 3-6 0,-3 1-12 16,-4 1-9-16,-1 3-2 0,-4 1-16 16,1 1-8-16,0 0-7 0,0 0-2 15,1 1-6-15,2 2 12 0,0 1-3 16,2 0-31-16,1 1-18 0,1 0-54 16,4-3-106-16</inkml:trace>
  <inkml:trace contextRef="#ctx0" brushRef="#br0" timeOffset="-173303.25">27198 11266 18 0,'0'-8'25'0,"0"1"-1"15,0 2-2-15,0 0-5 0,0 0 1 16,0-1 3-16,0 2 1 0,0 0 0 15,0-2-1-15,0 1-13 0,2 1 5 16,-1-2 8-16,2 0 13 0,-1 1 0 16,2 0 2-16,-2-1-4 0,1 0-17 15,-2 0 6-15,1 1 2 0,0 1 3 16,-1-2-1-16,1 1-4 0,-1 1 4 16,2-2 0-16,-1-1-1 0,0 2 4 15,0 0 10-15,1 1 2 0,-2-2-6 16,3 1 3-16,-2 1 5 0,0-1-8 15,-1-1 2-15,1 3-3 0,0-2-5 16,-1 1 1-16,1 1 0 0,-1-1-5 16,-1 2-6-16,2 1 0 0,-2 0-10 15,1 1-7-15,0 0-1 0,-1 1-6 16,1 5 3-16,1 2 3 0,-1 4 0 16,-1 4 1-16,0 4 3 0,0 5-1 15,-4 7 4-15,-1 9-3 16,-1 2-1-16,1-3 2 0,-1-9 0 15,2-8-4-15,2-5 5 0,-2 2 1 16,1 3-1-16,-2 2 1 0,1-2-5 16,0-2 2-16,0-1-2 0,2-4-1 15,-1-3 0-15,1-2 1 0,1-3 2 16,1-4-1-16,0 0 2 0,1-3 5 16,2-1 8-16,2 0 3 0,3 0 15 15,1 0-2-15,3-3-16 0,3-1-7 16,0-1-5-16,3 1-5 0,1-1-1 15,0 1 0-15,2 0-7 16,1-1-12-16,-2 2-11 0,1-2-11 16,-1 2-12-16,-4-1-38 0,0 1-36 15,-4 0-28-15,-2-4-24 0,-2 3-36 16,-6-2-128-16</inkml:trace>
  <inkml:trace contextRef="#ctx0" brushRef="#br0" timeOffset="-173052.89">27194 11319 429 0,'0'0'91'0,"0"0"-25"0,0 0 59 0,40-7-35 15,-22 3-13-15,2 0-24 0,-1-2-6 16,4 0-33-16,-1-1-11 0,1 1-3 16,2-1 0-16,3 1-14 0,-1 0-24 15,2-1-36-15,0 2-45 0,9-4-32 16,-6 4-26-16,-6-1-107 0</inkml:trace>
  <inkml:trace contextRef="#ctx0" brushRef="#br0" timeOffset="-172519.46">27624 11257 235 0,'0'0'76'0,"0"0"-4"0,0 0 23 15,0 0-25-15,0 0-11 0,35-25-3 16,-25 20 4-16,3-1-13 0,0 0 4 16,3-1-2-16,-2 1-12 15,4 1-8-15,-3 0-12 0,1 0-10 16,-2 3-4-16,0 0-3 0,-1 0 0 16,-1 2 0-16,-1 0-1 0,0 4-1 15,0 1-2-15,0 4-3 0,-2 3 7 16,2 5 2-16,-1 2 3 0,-1 4 2 15,2 0 4-15,-1 3-5 0,-1-3-5 16,0 2 5-16,-4-3-1 0,-2-1-5 16,-3-3 0-16,0-1-1 15,-4-2-3-15,-2-2-1 0,0-1 2 0,0-4-1 16,0-4 4-16,0-1 2 0,-2-3 0 16,2-2-1-16,-2-4 0 0,1-4 1 15,1-1-2-15,0-3 2 0,3-4-2 16,0 3 4-16,2 1 10 15,1 0 9-15,3 1 8 0,2 2-3 16,5 0-1-16,2 0 3 0,3 2-6 16,2 0-3-16,2 0-5 0,0 2-11 15,3 0-5-15,0 1 0 0,2 1-8 16,-2 0-25-16,2 2-28 0,1-1-14 16,0 3-23-16,-1-1-24 0,-1 2-20 15,3 0-19-15,-5 0-64 0</inkml:trace>
  <inkml:trace contextRef="#ctx0" brushRef="#br0" timeOffset="-172034.75">28395 11276 6 0,'0'0'120'0,"0"0"-55"0,0 0 25 0,0 0-14 0,2-19-7 16,-2 16-17-16,1-1-4 0,-1 2 5 15,0-2-12-15,0 3 2 0,1-2-7 16,0-1-8-16,-1 3-6 0,0-1-11 16,1 1-4-16,-1 1-3 0,0 0-4 15,0 0 0-15,0 0 0 0,0 0 1 16,0 3-1-16,-2 3 0 0,0 2-1 15,-1 3 1-15,0 5 0 0,0 1 0 16,0 4 0-16,3 1 2 0,0 2-2 16,0-1 5-16,5-1 11 0,2 3 14 15,0-4 0-15,4 0 4 0,1-4 5 16,1 1 3-16,1-6 4 0,0-2-10 16,0-4 13-16,0-5-10 0,2-1-2 15,-2-4-4-15,1-4-9 0,-2-2-9 16,0-6 0-16,0-3-1 0,-2-12-6 15,4-6-4-15,-3 1-4 0,1 4-2 16,-4 8-2-16,-1 9-18 0,-2 1 1 16,2-1-13-16,-2 4-28 0,-2 2-28 15,-1 3-23-15,0 1-31 16,-2 2-7-16,1-1-2 0,1 3-13 16,2 0-56-16</inkml:trace>
  <inkml:trace contextRef="#ctx0" brushRef="#br0" timeOffset="-171521.05">28798 11335 328 0,'0'0'67'0,"0"0"6"0,0 0 20 0,0 0-66 15,0 0-5-15,27 20-3 0,-20-19 1 16,0 2-6-16,1-2 1 15,0-1 13-15,1 0 2 0,2 0 10 16,-1 0 0-16,0-1-12 0,2-2-4 16,-1 1-1-16,0 0-5 0,2-2-3 15,-1 1-1-15,0-2 1 0,0-1 5 16,-2-1 0-16,0 0 0 16,-2-1 0-16,-1-1-3 0,-2-1 2 15,0 2-1-15,-3-1 8 0,0 1-2 16,-2-2-12-16,0 3-12 0,-4-1 3 15,-1 1-4-15,0 1 1 0,-3 1 0 16,-3 1-1-16,0-2 1 0,-2 5 3 16,-1-2-1-16,1 3-2 0,-3 1-2 15,-1 4 0-15,0 4-1 0,-2 1 0 16,0 4 1-16,0 3-2 0,0 1 2 16,0 2 2-16,4 3 0 0,0 1 0 15,5 0 1-15,2-2 0 0,4 3 5 16,0-2-1-16,4-2 6 0,0-1-1 15,4 0 0-15,4-4 1 0,-1-2 0 16,2 0 0-16,3-3 3 0,0-2-8 16,2-4 1-16,3-2-2 0,3 1 3 15,1-3-5-15,1 0-3 0,3-1-12 16,3 0-23-16,-1 0-22 0,2-2-40 16,-1 2-41-16,7-4-39 15,-5 4-37-15,-9-3-78 0</inkml:trace>
  <inkml:trace contextRef="#ctx0" brushRef="#br0" timeOffset="-171004.86">29101 10992 382 0,'0'0'97'0,"0"0"-32"0,11-7 9 0,-3 5-51 0,-3 2-1 15,3 0 3-15,-2 0 10 0,5 6-8 16,-1 2-4-16,3 3 1 0,2 7 3 16,-2 3-6-16,1 6-9 0,2 9-4 15,3 12 1-15,0 15 3 0,-2 2 0 16,-4 2 2-16,-7-5 0 15,-5-6 3-15,-5-2 10 0,-5 0-2 16,-1-4 2-16,-6-3-1 0,0-4 6 16,-1-2-5-16,-1-5 3 0,3-8 2 15,0-5 2-15,3-7-13 0,-1-3-2 16,-1 2-1-16,0-1-4 0,-3-1-6 16,4-3-5-16,2-3-3 0,0-2-42 15,4-4-38-15,1-1-46 0,-1-2-65 16,0-2-90-16,4-2-96 0</inkml:trace>
  <inkml:trace contextRef="#ctx0" brushRef="#br0" timeOffset="-160738.49">16785 15600 1 0,'0'0'71'0,"0"0"-32"16,0 0 22-16,0 0-5 0,0 0-9 15,0-2-3-15,0 2-1 0,0 0 3 16,0 0-12-16,0-1 2 0,0 1-1 16,0 0 1-16,0-1-4 0,0 1-12 15,0-1-4-15,0 1 4 16,0-1-2-16,0 0-4 0,0 1 1 16,0 0-3-16,0-2-1 0,0 2-3 15,0-1 0-15,2 0 0 0,0 0 2 16,-1 1-2-16,4-2-2 0,-2 0 3 15,3 1-1-15,-1 0-2 0,1-1 3 16,-1-1 0-16,0 1-1 0,4-1-3 16,-1 1 0-16,-1 0 3 0,1-1-1 15,1 1-1-15,0 0 1 0,-1 0 1 16,6 0-3-16,-4 1 8 0,1-1-7 16,3-1 2-16,-3 1 1 0,5 0-2 15,-2-1-2-15,4 0 4 0,-2 1-4 16,1-1 0-16,-1 2 0 0,4 0-2 15,-1 0-2-15,0 1 5 0,3 0-4 16,-1 0 0-16,1 0 2 0,0 0-4 16,2 0 3-16,-1 1-2 0,1 0 4 15,3-1 1-15,0 1 3 0,6 0-1 16,-3 0-3-16,3 1-3 0,4-1 1 16,2-1-1-16,7 2 1 0,4-1 1 15,-7 1-2-15,1-1-2 0,-6-1 3 16,0 0 0-16,0 0 2 0,1 0 6 15,0 1 0-15,0-1-5 0,2 0-3 16,2 0 8-16,1 0-5 0,0 0-2 16,2 0 1-16,-2 0-3 0,2 0 0 15,1 0 1-15,-4 0-2 0,4 0 0 16,-4-1 3-16,2 1-2 0,0-1-1 16,-2 0 0-16,3 0 0 15,-2 0-1-15,0-1 1 0,2 1 0 16,2-2 2-16,-2 1 2 0,1 0 0 15,0 1 2-15,-1-2-1 0,-2 1-1 16,2 0-1-16,-2 0 0 0,-1 0-3 16,4 1 2-16,-2-1-1 0,1 0-2 15,0 0 2-15,-1 1-1 0,1 0-1 16,-2-2 1-16,2 1-1 0,1-1 1 16,0-1 1-16,1 2 2 0,-2-1 2 15,5 0 0-15,-2-1-2 0,0 1 2 16,3-1 1-16,-1 0 3 0,0-1-4 15,1 2-1-15,0-2 0 0,-1 1 1 16,0 0-2-16,0-1 1 16,-1 3 0-16,3-3-5 0,1 2 7 15,-3-1-4-15,5 1-2 0,-1-1 0 16,0 1-1-16,2-1 1 0,-2 1-1 16,0-1 0-16,1 1 0 0,1-2 0 15,-1 2 1-15,4 0 1 0,2 0-2 16,0-1 3-16,1 1-1 0,0-1 1 15,1 1 2-15,0-2 0 0,1 1-3 16,-1 1-1-16,3 1 1 0,0 0 0 16,2 0-2-16,2 1 0 0,-2 0 0 15,-1 1 0-15,1-1 1 0,-2 1 1 16,2 0-2-16,0 0 0 16,2 0 0-16,0 1 2 0,-3-1 3 15,-1 1-2-15,-2-1-1 0,-2 1-2 16,1 0 0-16,-1 0 0 0,1-1 4 15,-1 0-3-15,-1 0 1 0,-3 0 0 16,-2 0 0-16,-1 0-1 0,-4 0-1 16,0 0 0-16,-3 0 0 0,0 0 0 15,-3 0 0-15,0 0 0 0,-5 0-1 16,-3 0-5-16,-1-1-12 0,-4 1-14 16,-6 0-5-16,-7 0-10 0,-3 0-12 15,-3 0-19-15,2 0-30 0,0-1-30 16,6 1-22-16,-7 0-19 15,-3 0-79-15</inkml:trace>
  <inkml:trace contextRef="#ctx0" brushRef="#br0" timeOffset="-156954.78">16827 15258 43 0,'1'1'50'0,"-1"-1"-27"0,2 1 31 0,2-1-17 0,-4 1-11 16,2-1 10-16,-2 0-4 0,0 0 3 15,0 0-6-15,0 0 1 0,1 0-5 16,-1 0 1-16,0 0-3 15,0 0 3-15,0 0-1 0,0 0-1 16,0 0 1-16,0 0 0 0,2 0-1 16,-2 0 1-16,3-2-3 0,0 1-3 15,-1-1-7-15,1 1-2 0,0 1 0 16,2-1-3-16,4 0-3 0,-4 0 0 16,3-1 3-16,-3 0 0 0,3 2 6 15,-4-1 0-15,4 0 2 0,-3 0 3 16,2 1 0-16,0-2-1 0,-4 0-3 15,2 2-1-15,-2-2-2 16,4 0-1-16,-1-1 1 0,-1 1 2 16,4-3 3-16,-2 2 3 0,1-2-2 15,2-1-5-15,-3 3-3 0,4-2-2 16,1 0-1-16,-2 2-1 0,3-3-2 16,-1 0 0-16,3-1 1 0,0 1-2 15,-2-1 2-15,1 0-1 0,1 0 3 16,-1-1-2-16,3 1 0 0,0-2 2 15,-1-2-4-15,0 3 0 0,0-2 0 16,1 0-1-16,-1 1 1 0,1-3-1 16,1 3 3-16,-1-3-4 0,2 2 3 15,-3-2-1-15,1 1 3 16,-1 1 0-16,1-2 1 0,-1 1 2 16,2-1-3-16,-4 1 1 0,3-1-2 15,-2 0-1-15,0-1 0 0,1 2-1 16,-2 0 2-16,1-3 2 0,0 2 2 15,-2-1-2-15,4-1 0 0,-4-1-3 16,4 0 0-16,-1 0-2 0,1-2 0 16,-2-1 0-16,2 1 2 0,-1-2-2 15,3-1 2-15,-3 0-3 0,4 2 1 16,-2-2-1-16,-1 1 0 0,0-2 2 16,-1 1-2-16,0 2 1 0,-2-1 2 15,2-2-2-15,-2 1 1 0,2 0 0 16,-2-1 0-16,0 0 0 0,-1 0-1 15,3 2 2-15,-2-3-3 0,-1 1 0 16,3-1 1-16,-2 1 0 0,3 0-1 16,-2 0 2-16,0-1 2 0,1 1 0 15,2-1 1-15,-1 0 0 0,-3 0-1 16,3-2 1-16,-1 2-2 0,1-2-1 16,0 0-1-16,0 1 1 0,-3 0-2 15,3-2 1-15,-1 3 0 0,1-4-1 16,-2 1 0-16,1-1-1 0,0 0 2 15,1 1 0 1,-1 0-1-16,-1 0 0 0,1 0 0 0,-2 1 0 16,-1 0 1-16,3 1-1 0,-3 0 0 15,1 0 0-15,-2 1 1 0,1 0 1 16,-2 1-1-16,0-2 3 0,3 2-3 16,-3 0 5-16,-1 2-1 0,1-2-1 15,-1 1 0-15,-2 0-2 0,2 0 3 16,-3 1-5-16,1 0 1 0,-2-1-1 15,3 2 0-15,-2 0 0 0,1 0 0 16,-2 0 0-16,3 2 0 0,-2-1 0 16,1 0 1-16,-2 1 1 0,3 0-1 15,-1 1 0-15,0-1-1 0,0 1 1 16,2-1-1-16,-2 1 0 16,-1 0 0-16,0 0 0 0,1 1 0 15,-1-1 0-15,-2 1 1 0,2 0-2 16,0 0 1-16,0 0-1 15,-1 0 1-15,2 0 0 0,-1 0-1 0,0 0 1 16,1 0 0-16,0 0 0 0,0 0 0 16,0 0 0-16,0 0 0 0,1 0-1 15,0 0 1-15,0 1 0 0,-2 0 0 16,1 0 0-16,0-1 0 0,-1 2 1 16,1-1-1-16,0-1 0 15,1-1 0-15,-1 1 0 0,1-1 0 16,0 0 0-16,1 0 0 0,1 1-2 15,-1-1 2-15,2 0 0 0,0 0-1 16,1 0 1-16,-1-1 0 0,-1 1 0 16,4 1-1-16,-3 0 2 0,0 0-1 15,1 1 0-15,1-1 0 0,0 1-1 16,-2 1 2-16,2-2-2 0,0 1 1 16,1 0 0-16,-1 0-1 0,2-1 1 15,-2 0 0-15,2 2 0 0,-1 1 0 16,1-3 0-16,0 2 0 0,2 0-3 15,-2 0 3-15,2 0 2 0,-1 0-2 16,0 1 0-16,0 0-2 0,0 0 4 16,1 1-4-16,-2 0 1 0,2-1 1 15,-1 2 0-15,2-1-1 0,0 1 1 16,0 0-1-16,2 1 1 0,-1-1 0 16,-2 1-1-16,2 1 1 0,-4 1-1 15,4 1 0-15,-2 0 1 0,-2 0-1 16,1 3 0-16,-3-2 0 0,4 2 1 15,-3 1-1-15,0 0 0 0,0 1 1 16,1 0-1-16,0 0 1 0,1 0 0 16,-1 0 0-16,1 1-1 0,0 0 1 15,1 3 0-15,-2-2 0 16,2 0-1-16,-1 3 1 0,-1-1 0 16,1 0 1-16,-1 1-2 0,0-1 1 15,-1 1 0-15,1 1 0 0,-1 1 0 16,2-1 0-16,-3 1 1 0,3-1-1 15,-2 1 0-15,2 0-1 0,-1 0 2 16,0 2-1-16,-1-1 1 0,1-1-1 16,-1 4 1-16,2-2 0 0,-1 1-1 15,1 0 1-15,0 1-1 0,-1 0 1 16,2 1-1-16,-2 0 0 0,1 0 0 16,1 1 0-16,0 0 0 0,2 0 0 15,-1 1 0-15,0 0-1 16,1 0 1-16,2-1 1 0,-1 0-1 15,1 1 0-15,-2 0 0 0,2 0-1 16,0 0 1-16,-3 2-1 0,2-1 1 16,1 0 0-16,-5 0 0 0,4 0-1 15,-4 0 1-15,3 2 0 0,-2-2 1 16,-1 1-1-16,0 2-1 0,-1-2 0 16,0 0 1-16,1 2 0 0,0-1-1 15,-1 0 1-15,2 0 1 0,-1 1 0 16,0-1-1-16,0 0 0 0,-1-1 0 15,1 3 0-15,-1-2 0 0,0 0 1 16,-1 1-1-16,0-1 1 0,-1 0-1 16,2 1-1-16,-3 0 1 15,2 0 0-15,-1 0-1 0,-1 0 2 16,1-1-2-16,-1 1 2 0,2 0-1 16,-1 0 0-16,1 0 0 0,0 1 0 15,0 0 0-15,0 0 0 0,3-1 0 16,-2 1 1-16,0 0-1 0,0 0 0 15,2 1 0-15,0 0 0 0,-2 0 0 16,1 1 0-16,-2-1-1 0,1 1 1 16,-1 0 2-16,2-1-1 0,-2 1 0 15,2 0-1-15,-2 0 0 0,2-2 0 16,-1 2 0-16,1-1 0 0,-1 1 1 16,1-1-1-16,-1 0 1 0,2-1-1 15,0 0 0-15,-2 0-1 0,2 1 1 16,-1-3 0-16,2 3 1 0,-3-2-1 15,1 0 0-15,-1 1 0 0,1-3 0 16,0 3 0-16,-1-2 0 0,0 1 0 16,-1-2 0-16,0 2 0 0,1-1 0 15,0 1 0-15,-2-3 1 0,2 1-1 16,-1 0 0-16,1 0 0 0,0-1 1 16,0 0-1-16,-2 0 0 0,2 1 2 15,-2 0-2-15,2-2 0 0,-2 0 2 16,-1 1-1-16,2-1-1 0,-1-1 1 15,1 1-1-15,-2 0 1 16,2-2-1-16,-2 0 0 0,1 1 0 16,0 0 0-16,1-2 0 0,-1 0 2 15,2 2 0-15,-3-3-1 0,1 2 1 16,2-2-1-16,-2 1 0 0,2 1 1 16,-2-3 2-16,2 3-1 0,-3-3 1 15,2 3 1-15,-2-3-4 0,2 2 3 16,-1-1-3-16,1 2 2 0,0-2-2 15,0 1 0-15,1-2-1 0,0-1 1 16,0 2-1-16,1-1 1 16,-1-1 0-16,1 0 1 15,-1 2 2-15,1-2 0 0,-1 1 2 0,0-1-3 16,-1 0 4-16,1 1-3 0,0-1-1 16,0 0 0-16,1-1 2 0,-2 0-2 15,2 0-1-15,-3 0-1 0,-1 0 1 16,2 0-2-16,-2-1 1 0,1 1 2 15,0-1-1-15,0-1 1 0,-1 0-2 16,1 2 1-16,-1-1 3 0,3 0-1 16,-2-2 4-16,2 1 3 0,-2 1 1 15,0 0-1-15,2 0-6 0,-1-2 0 16,2 2 1-16,-1 0-2 0,-2 0-2 16,3-3 2-16,-2 3-3 0,2 0-1 15,-2-1 2-15,1-1-2 0,-1 2 0 16,1 0-1-16,-1-2 2 15,1 0-1-15,-2 1 0 0,-1 0 1 16,1 0-1-16,-1 1-1 0,1 0 0 16,-1-3 2-16,1 2-1 0,-1 0 0 15,1-1 0-15,-2 1 2 0,2 0-2 16,1-1 1-16,-1 2-1 0,0-1 0 16,-1-2 0-16,1 2 1 0,-2-1-1 15,3-1 0-15,-3 1 1 0,0-1-1 16,1 1 1-16,-2-1 0 0,0-1-1 15,-1 1 2-15,0-1-2 0,0 2 1 16,-1-2-1-16,-1 0 0 0,0 0 1 16,1 0-1-16,-3 0 2 0,1 0 0 15,0 1 1-15,-1-2-3 0,0 0 2 16,-2 0-1-16,0 0 3 0,1 1-1 16,-2-1 0-16,-1-1 1 0,1 0-3 15,-1 0 1-15,1 1-1 0,1-1-1 16,-1 0 1-16,0 1 0 0,1-1 1 15,0 1-2-15,0-1 0 0,0 1 0 16,1 0 1-16,1 0-2 0,-1 0 3 16,0-1-2-16,0 0 0 0,0 0-1 15,0 1 1-15,0 0 0 0,0-1 0 16,0 0 0-16,-1 1 0 16,1 0 0-16,0 0 0 0,1 0 0 15,-1 0 0-15,0-1 1 0,-1 1-2 16,1-1 2-16,1 1-3 0,1-1 3 15,-2 1-2-15,0 1 2 0,0-1-1 16,-1 0 0-16,1 0-1 0,0 0 1 16,-2 1 0-16,-1-1-1 0,0 0 0 15,-1 0 0-15,0-1 1 0,-1 0-1 16,0 0 2-16,0 0-1 0,0 0 0 16,0 0 1-16,0 0 1 0,0 0-2 15,0 0 0-15,0 0 0 0,0 0-2 16,0 0-7-16,0 0-11 15,0 0-15-15,0 0-20 0,0 0-29 16,0 0-31-16,4-4-58 0,0-1-82 16,1-2-81-16</inkml:trace>
  <inkml:trace contextRef="#ctx0" brushRef="#br0" timeOffset="-153658.62">19658 11912 26 0,'0'0'79'0,"0"0"-17"15,0 0 22-15,0 0-18 16,0 0-13-16,0 0 5 0,0 0-3 0,0 0-7 16,0 0-2-16,0 0 7 0,0 0 2 15,2 0 2-15,-2 0 3 0,0 0-2 16,1 0-3-16,-1 0 0 0,0 0-3 15,0 0-4-15,0 0-8 16,0 0-8-16,0 0-11 0,0 0-12 16,0 0-4-16,0 0-5 0,0 0 0 15,0 0-17-15,0 0-29 0,0 0-37 16,0 0-43-16,4 2-57 0,0 5-5 16,-1-1-25-16,0 2-55 0</inkml:trace>
  <inkml:trace contextRef="#ctx0" brushRef="#br0" timeOffset="-153486.72">19697 12288 277 0,'0'0'86'0,"0"0"-21"0,0 0 35 16,-11 33-25-16,7-22-39 0,0-2-5 15,1 0-4-15,-1-1-25 0,0 2-2 16,2-2-41-16,-2 0-32 0,1-1-21 15,2 7-38-15,0-3-70 0</inkml:trace>
  <inkml:trace contextRef="#ctx0" brushRef="#br0" timeOffset="-153330.49">19693 12699 109 0,'0'0'176'0,"0"0"-129"15,0 0-14-15,0 0 6 0,0 0-39 16,0 39-129-16,0-34-80 0</inkml:trace>
  <inkml:trace contextRef="#ctx0" brushRef="#br0" timeOffset="-153189.8">19721 13098 129 0,'0'0'210'0,"0"0"-129"16,0 0-40-16,8 39 10 0,-6-30-51 0,-1-1-4 15,0-1-61-15,-1-1-39 0,0 2-3 16,0-2-56-16</inkml:trace>
  <inkml:trace contextRef="#ctx0" brushRef="#br0" timeOffset="-153049.22">19764 13429 239 0,'0'0'73'0,"0"0"-53"0,0 0 16 16,3 35-36-16,-3-27-87 0,-3-3-109 0</inkml:trace>
  <inkml:trace contextRef="#ctx0" brushRef="#br0" timeOffset="-152705.33">19734 14058 395 0,'0'0'126'0,"0"0"2"16,0 0-19-16,8 36-19 0,-5-26-31 15,-1-2-36-15,-1-1-3 0,-1-1-10 16,2-2-6-16,-2 0-4 0,0-1 0 15,0 1-16-15,0-2-12 0,0 0-21 16,0 2-21-16,0-1-31 16,0 4-36-16,0-1-34 0,0 0-93 15</inkml:trace>
  <inkml:trace contextRef="#ctx0" brushRef="#br0" timeOffset="-152580.45">19780 14389 241 0,'0'0'66'0,"0"0"-59"16,0 0-7-16,-8 40-7 0,1-26-75 16,1-2-58-16</inkml:trace>
  <inkml:trace contextRef="#ctx0" brushRef="#br0" timeOffset="-152406.56">19780 14807 403 0,'0'0'88'0,"0"0"-5"15,0 0-18-15,0 0-34 0,0 0-26 16,0 0-5-16,0 0-29 0,0 0-22 16,0 0-28-16,0 26-29 0,-2-25-63 15,0-1-65-15</inkml:trace>
  <inkml:trace contextRef="#ctx0" brushRef="#br0" timeOffset="-152250.33">19816 14980 55 0,'0'0'271'15,"0"0"-169"-15,0 0-11 0,8 44-15 16,-7-31-43-16,-1-2 3 16,0-2-29-16,0-1-7 0,0-2-14 15,0 0-44-15,0-1-39 0,-2 0-52 16,0-1-103-16</inkml:trace>
  <inkml:trace contextRef="#ctx0" brushRef="#br0" timeOffset="-152124.78">19851 15290 224 0,'0'0'144'0,"0"0"-104"0,0 0 26 15,0 0-35-15,2 35-22 0,-2-29-9 16,0-3-8-16,0 1-56 0,0-3-122 15</inkml:trace>
  <inkml:trace contextRef="#ctx0" brushRef="#br0" timeOffset="-151952.91">19902 15486 351 0,'0'0'143'15,"0"0"-9"-15,0 0-6 0,0 0-34 16,0 0-22-16,0 0-37 0,0 0-10 15,0 0-25-15,0 0 0 0,3 26-58 16,6-31-83-16,-2 0-91 0,0 0-235 16</inkml:trace>
  <inkml:trace contextRef="#ctx0" brushRef="#br0" timeOffset="-147173.31">19456 16358 6 0,'0'0'124'0,"0"1"-87"0,0-1 39 0,0 0 6 16,0 0-22-16,0 0-3 0,0 0 3 15,0 0-6-15,0 0-4 0,0 0-7 16,-1 0 3-16,1 2 1 0,0-2 0 15,0 0 4-15,0 0-7 0,0 0-3 16,0 0 3-16,0 0-4 0,0-2-11 16,0-2-7-16,1 0-7 0,0-3 0 15,4-2-5-15,0 0-4 0,1-4 3 16,3 1-4-16,-1-2 0 0,0 0-2 16,1-2 0-16,1 2 3 0,-2-1 3 15,3-1 3-15,-1 1-4 0,-1 1-3 16,1-1-3-16,1 0 1 0,-2 0 1 15,2 2-1-15,0-2-3 0,0 2 1 16,-1 0-1-16,-1 1 2 0,-1 2 0 16,0 2-1-16,-1 1 3 0,-1 0 3 15,-1 3 0-15,-2-1 0 0,1 0 3 16,-1 2-2-16,-1-1 1 0,1 1 1 16,-2 0-5-16,0 1-4 0,1-1 0 15,-1 1-1-15,-1 1 0 0,3 0 0 16,-3 0 0-16,0 0-1 0,0 1-1 15,0 0 1-15,0 0 1 16,0 0-2-16,0 0 0 0,0 0 0 16,0 0-2-16,0 0 2 0,0 0-2 15,0 0-2 1,0 2-1-16,0 0 3 0,0 3 2 0,0 0 2 0,-1 2-1 16,-1 1-1-16,-1 2-2 0,1 1-1 15,-2 3-4-15,-1 1 0 0,1 2-3 16,0 1-2-16,0 2 0 0,-3-1-1 15,4 2-5-15,-1-2-1 0,1 1 2 16,0 1 10-16,2-2 3 0,1-1 3 16,0-1 2-16,0-1 1 15,0-2-2-15,1-3 2 0,4-1 1 16,-2-1-1-16,2-1 3 0,3-3-1 16,-1 1-1-16,1-5 1 0,1 1 2 15,1-2-2-15,1-2 1 0,-1 0 2 16,2-5 5-16,-2 0 7 0,1 0 2 15,-1-3-3-15,-1 0-2 0,0 0 0 16,0-3-8-16,-1-1-2 0,-2-1-2 16,0-2 0-16,-1 1-2 0,0-1 2 15,-2 0-2-15,0-1 1 0,0 1-1 16,-1 0 0-16,1 1 1 0,-1 0-1 16,1 1 0-16,-1 1 0 15,1 0 0-15,-2 1 1 0,3 1 1 16,-3 3 1-16,1 0 2 0,-2 2 0 15,1 2 2-15,-1 1-1 0,0 1-3 16,0 2 0-16,0 0-2 0,0 1-1 16,0 0-1-16,0 0 0 0,0 0-2 15,0 0 0-15,0 0-1 0,0 0-2 16,0 2-1-16,0 2 5 0,0 0 1 16,0 5 1-16,0 0 0 0,0 2 0 15,-1 2 0-15,1 4 0 0,-2-1 1 16,2 1-1-16,-1 2 0 0,-1-1 1 15,2 1 0-15,0-2 0 0,0-1 0 16,0 1 2-16,0-3 1 0,0-1 3 16,2 0-1-16,0 0-1 0,0-3 7 15,3 1-2-15,-2-1 7 0,2-1 6 16,1-1-2-16,2-3 0 0,-1 2 10 16,2-1-10-16,0-2 3 0,4 2 1 15,0-4 0-15,2 1-5 0,2-3-1 16,0 0-7-16,0 0-4 0,2 0 2 15,-1-3-1-15,-1 1-1 0,0-1-5 16,-2 1-2-16,0 1-1 0,-1 0 0 31,-3 1 0-31,2 0-14 0,-2 0-30 0,1 0-42 0,-1 0-71 0,4-3-63 16,0 0-174-16</inkml:trace>
  <inkml:trace contextRef="#ctx0" brushRef="#br0" timeOffset="-142550.78">20299 16097 1 0,'0'0'44'0,"0"0"-3"0,0 0 14 0,0 0-12 16,1-1-5-16,1 0 1 0,-1 0-4 16,1-1 5-16,-2 0-5 0,1 1 2 15,0 0-8-15,0 1-3 0,-1-1-2 16,0 1-2-16,0 0 3 0,0 0 3 15,0 0 0-15,0 0 3 0,0 0-6 16,0 0 2-16,0 0-3 0,0 0-3 16,-2 0-3-1,2 0 2-15,0 0 0 0,0 0 2 0,0 0 5 0,0-1-2 16,0 1 0-16,0-1 6 16,3-1-4-16,5 1 9 0,0 0-9 15,2-1 3-15,3 1-3 0,0-1 1 16,3 1-5-16,-2-1-2 0,2 2-2 15,-1-1-10-15,-1 0-2 0,0-1-6 16,-3 2 1-16,1 0-2 0,-2-1 0 16,-2 1-11-16,1 0-29 0,-3 0-41 15,0 0-48-15,-2 1-47 0,-2 3-21 16,-1 0-65-16</inkml:trace>
  <inkml:trace contextRef="#ctx0" brushRef="#br0" timeOffset="-142097.15">20326 16212 92 0,'0'0'113'0,"0"0"-57"0,0 0 29 0,-4 2-3 0,3-1-18 0,1-1-2 15,0 0-2-15,0 0-3 0,0 0-2 16,2 0 15-16,1 0 21 0,6 0-6 16,2 0-20-16,1 0-18 0,3 0-17 15,-2 0-18-15,2 0-10 0,0-2 0 16,2 1-2-16,2 0-9 0,0-1-24 15,-1 1-40-15,3 1-54 16,7 0-55-16,-6 0-42 0,-3-1-89 16</inkml:trace>
  <inkml:trace contextRef="#ctx0" brushRef="#br0" timeOffset="-141099.31">20736 16320 274 0,'0'0'139'0,"0"0"-56"0,0 0 37 15,0 0-22-15,0 0-16 0,0 0-5 16,0 0-4-16,0-3-15 16,2-2-16-16,-1-2-4 0,1-1-9 15,2-2-9-15,1 0-6 0,2-3-4 16,1-1 1-16,3 0-3 0,1-2 1 15,1-2-4-15,1 2 0 0,-1-1-3 16,2 0 1-16,-1 1-3 0,1 0 0 16,-1 0 0-16,0 2 0 0,-1-1 2 15,0 1-2-15,1 0 0 0,-3 1 0 16,2 1 1-16,-3 1 0 0,-1 0-1 16,1 1 0-16,-2-1 2 0,0 2 3 15,0 0 2-15,-1 2 3 0,-1 0-6 16,-2 2-2-16,0 0-2 0,-1 2 3 15,-1 0-3-15,-1 1-1 0,-1 0 0 16,0 2-1-16,0 0-11 0,0 0 4 16,0 0 3-16,0 0-7 15,0 4-11-15,-1 2 13 0,-3 0 7 16,1 3 4-16,0 1-4 0,0 1-1 16,0 3-3-16,1 0-6 0,0 1-1 15,0 0 1-15,2 2 0 16,-1 0 5-16,-1 1 4 0,1 0-1 15,1-1 4-15,0 1 2 0,3-2 0 16,0-2 0-16,2 0-1 0,0-3 1 16,1 0 0-16,1-1 0 0,2-2 3 15,1-1 7-15,0-3 3 0,2 0 4 16,-1-3 3-16,1-1-6 0,1-2 0 16,-1-3-1-16,1-2-3 0,-2-3-5 15,1 0 2-15,-1-2-1 0,-2-4-3 16,0-2-1-16,-1-4 0 0,0-2-2 15,-1-1-3-15,-1-1-12 0,-1 1 3 16,2 3 5-16,-2 2-1 0,-2 3 3 16,1 1-2-16,-2 2 3 15,0 1 3-15,-1 3 1 0,0 1 0 16,1 4-1-16,-2 2 1 0,1 2-1 16,-1 0-1-16,0 1-5 0,0 0-6 15,0 2 0-15,-1 4 3 0,-2 2 6 16,0 4 3-16,-1 2 0 0,1 1 0 15,0 2 0-15,-1 4-2 0,1-1 2 16,-1 2 1-16,2-1 0 0,0 1 0 16,1 0 0-16,-1-1 1 0,2-2 5 15,0-1 12-15,0-1 13 0,2-2 7 16,1-2 3-16,2-2-4 0,0-1 4 16,2-2-7-16,1-2-9 0,3-1-9 15,-1-2-9-15,2 0-3 0,3-3-4 16,-2 0-11-16,2 0-28 0,-1-3-29 15,2 2-29-15,-2 1-24 0,0-1-54 16,2-1-70-16,-2 1-54 0</inkml:trace>
  <inkml:trace contextRef="#ctx0" brushRef="#br0" timeOffset="-140432.28">21565 16211 160 0,'1'0'106'0,"-1"0"-44"0,0-2 40 0,1 1-32 16,-1-2-16-16,0-1-4 0,0 0 2 16,0 0-13-16,0 1-9 0,-1 0-2 15,-1 0-9-15,0 2-6 0,-1-1-10 16,0 2-3-16,-2 0-5 0,-1 4 1 16,-1 2 1-16,0 1 3 0,0 3-1 15,-1-2 1-15,1 5 0 0,2-3 0 16,0 2-3-16,2 1 1 0,1 0 2 15,2 0 1-15,0-1 3 0,3 1 6 16,2-1 10-16,2-1 5 0,3 1 4 16,0-1 2-16,0-3 5 0,2-1 2 15,-1 0-1-15,1-1-3 16,-1-2 6-16,0-3 3 0,1-1-6 16,-1-1-2-16,0-3-6 0,2-2-9 15,-1 0-8-15,-2 1-3 0,2-2-3 16,-3-3-2-16,-1 2-1 0,0-1 1 15,-2 1-2-15,-2-1 0 0,0 1 0 16,-2 0-1-16,-1-1-1 0,-1 1 0 16,0-1-1-16,-5 1 0 0,1-2-1 15,-2 1-1-15,0 0-2 0,-1 1 2 16,0-1-3-16,1 1-1 0,-1 2-1 16,-1 1-1-16,1 0 1 0,-1 1 1 15,1 0-3-15,-1 1 4 0,1 0 3 16,0 2 0-16,1 1 0 0,2 0-1 15,0 0 1-15,1 0-3 0,0 0-11 16,2 1-14-16,0 2-10 0,0 0-15 16,0 0-16-16,0 1-15 0,1-1-22 15,0 2-30-15,-2 5-9 0,0-1-68 16,0-2-53-16</inkml:trace>
  <inkml:trace contextRef="#ctx0" brushRef="#br0" timeOffset="-139489.02">19619 16841 87 0,'4'-4'2'0,"1"0"4"0,2 1 36 0,-1-1-12 16,0 1-5-16,-2 0 22 0,0 0 10 15,-2 1 11-15,-1-2 0 0,1 3 1 16,-2 1-1-16,0-1 1 0,0 1-1 16,0 0-3-16,0-1-8 0,0 1-20 15,0-2-9-15,0 2-6 0,-2-2-8 16,2 2-6-16,-2 0-5 0,1 0-2 16,-1 0-1-16,0 0 0 0,-2 0 0 15,-1 0-1-15,-1 4 0 0,-4 1 0 16,-1 2 1-16,-4 3-1 0,-1 4 1 15,-2 1-8-15,-1 6 0 0,-3 5-4 16,-4 9-1-16,-2 8-10 0,0 10 1 16,2 1 4-16,8-4 9 0,5-5 7 15,7-9 2-15,3-1 12 0,1-6 10 16,1-7-3-16,1-3-2 0,0-4-8 16,1 4-5-16,4 0 0 0,3 0-1 15,1-1-2-15,1-2-1 0,3-5-12 16,0-2-38-16,1-2-48 0,6-7-49 15,-2-2-62-15,-5-5-187 16</inkml:trace>
  <inkml:trace contextRef="#ctx0" brushRef="#br0" timeOffset="-138957.65">19827 17092 38 0,'0'0'241'0,"0"0"-192"0,0 0 44 0,0 0-6 0,-2-4-35 16,2 3-4-16,0-1 6 0,-1 1-8 15,1 1-6-15,0 0-9 0,-1 0-13 16,1 0-18-16,-1 2-4 0,0 3-3 16,-1 2 7-16,-2 4 2 15,2 1-2-15,-1 4 1 0,1 1-1 16,1 2-1-16,0 1 1 0,1 0 0 15,1 2 0-15,2-2 0 0,3 2 0 16,3-3 0-16,-1 0 5 0,3-2 8 16,2-2 18-16,-2-4 11 0,3 0 16 15,-3-3 7-15,0-4 9 0,0-2-2 16,0-2-7-16,-2-3-7 0,3-4-12 16,-3-3-9-16,-1-4-10 0,-1-2-10 15,0-7-12-15,-3-1-5 0,1-4-7 16,-2 0-25-16,1 1-9 0,-2 5-4 15,2 2-4-15,-2 6-18 0,0 3-31 16,-1 3-27-16,3 3-17 0,-1 0-48 16,0 2-2-16,0 0-86 0</inkml:trace>
  <inkml:trace contextRef="#ctx0" brushRef="#br0" timeOffset="-138301.92">20120 17216 320 0,'0'0'69'0,"0"0"7"0,0 0 5 0,0 0-27 0,0-9-5 16,1 4 3-16,0 3-9 0,0-3 8 16,0 3-9-16,2-1-7 0,-2 1-10 15,0 0-2-15,1-1-6 0,0 1-7 16,1 1-8-16,-1 0 0 0,2-1-2 16,0 1 0-16,1 0-3 15,0 1-2-15,0 0 2 0,0 4 1 16,0-2 0-16,0 5-1 0,0 0 3 15,0 1 0-15,1 4 0 0,0 0 0 16,-2 0 4-16,0 1 0 0,-1 2-2 16,0-1 1-16,-2-1-1 0,0 0-2 15,-1 0 0-15,2-2-1 0,-2-2-1 16,1-4 2-16,-1-2 0 0,0-2 0 16,0 0 3-16,0-1 5 0,2-1 4 15,-2-1 10-15,1-5-5 16,1-2-7-16,0-2-2 0,1-1 0 15,1 2 3-15,0-2 4 0,2 2 0 16,0-1-2-16,3 1-2 0,-2 0-5 16,2 2 1-16,1 1 0 0,0-1-2 15,1-1-1-15,0 1 0 0,0 0-1 16,0 1 1-16,0 0 1 0,-2 2-4 16,2 0 1-16,-1 0 1 0,-3 3-1 15,-2 0 0-15,0 2-2 0,-1 0 3 16,0 2-3-16,1 5-2 0,-1 3 2 15,-1 2 0-15,-1 2 2 0,0 1-2 16,-2-1-1-16,1 0 1 0,0 0-1 16,-1-1-13-16,2-1-16 0,-1-2-19 15,1 1-29-15,-1-2-45 0,-1-1-51 16,1-2-14-16,0-1-74 0</inkml:trace>
  <inkml:trace contextRef="#ctx0" brushRef="#br0" timeOffset="-137739.15">20692 17219 197 0,'0'0'69'0,"0"0"15"0,0 0 3 0,9-14-26 16,-7 11-1-16,-2-1 4 0,1 1 11 15,0 0 3-15,-1-1-11 0,0 2-9 16,0-2-18-16,0 1-7 0,0-2-3 16,0-1-2-16,0 1-8 0,0 1-2 15,0-2-2-15,0 1-6 0,-2 1 4 16,-2-2-2-16,1 0-5 0,-1 2-2 16,-1 0-5-16,-1 1-1 0,-1 1 1 15,1 1-3-15,-1 1 0 0,-1 0 0 16,-1 1-5-16,0 5-13 15,0 1-14-15,-1 5 0 0,2 0-2 16,0 5 11-16,2 0 7 0,-1 2 5 16,5 1 2-16,1 0 5 0,1 0 7 15,1-2-3-15,4 1 2 0,1-1 1 16,1-1-3-16,1-3 3 0,2-2 0 16,-2-3 0-16,0-2 0 0,-2-5 7 15,1 0 13-15,1-2 10 0,-1-4 0 16,0-2 0-16,0-4 5 0,1-4-4 15,-2-3-3-15,-1-5-10 0,0-5-4 16,-2-9-6-16,-2-12-3 0,-1-11 1 16,0-2 0-16,0 4 2 15,0 8 7-15,1 12-10 0,-1 6-1 16,1 10-2-16,-1 6-2 0,1 6-2 16,1-1-10-16,-2 1 6 0,1-1-13 15,0 4-39-15,0 2 5 0,1 3-30 16,1 1-46-16,2 0-55 0,8 9-8 15,-1 1-51-15</inkml:trace>
  <inkml:trace contextRef="#ctx0" brushRef="#br0" timeOffset="-137254.78">20881 17219 408 0,'0'0'25'0,"0"0"56"0,0 0 0 0,0 0-67 16,7 24 1-16,-4-22 20 0,0 1 9 15,2-1 21-15,0-1-13 0,0 0-9 16,2 0 6-16,0 1-11 0,3-2-3 16,-1 0 5-16,2 0-9 0,1-3-6 15,-2 1-7-15,1-3-4 0,0 2-2 16,-2-2-4-16,0-2 3 15,1 0-3-15,-2-3 1 0,-2 0-3 16,0 1 1-16,-2-3 0 0,0 1-1 16,-2-1-5-16,-2-1-1 0,0 0-1 15,-2 3-6-15,-4 0-3 0,-2 2-2 16,0 2-19-16,-3 4-3 0,-3 2 8 16,-1 0 16-16,0 7 8 0,-2 5-1 15,0 3 3-15,1 1-2 0,2 4 0 16,2 0 2-16,1 1 0 0,3 1 4 15,2-1-1-15,4 0 10 0,1-2 4 16,1-1-2-16,1 1 7 0,3-3-4 16,0-1-2-16,3-1-6 0,2-3-5 15,1-3 1-15,2-2-2 16,2-2-1-16,1-3-3 0,3-1-28 16,-1-5-34-16,1-2-23 0,-2 0-12 15,2 0-21-15,3-11-51 0,-5 3-30 16,-1 1-134-16</inkml:trace>
  <inkml:trace contextRef="#ctx0" brushRef="#br0" timeOffset="-136757.31">21110 17223 334 0,'0'0'76'0,"0"0"-27"0,0 0 34 0,0 0-62 15,0 0-9-15,16-25 9 0,-12 19-1 16,1 0 22-16,0 0 18 0,2 0 1 16,-2 1-10-16,2 2-11 0,0-1-7 15,1 2-5-15,0 0-11 0,1 1-7 16,0 0-1-16,2 0-2 0,-1 1-2 16,0 0 0-16,0 3 1 0,1 0 2 15,-1 3-2-15,2 3-6 0,-2 3 0 16,1 1 0-16,-1 3 0 0,-1 5 2 15,-2 0 2-15,1 4 8 0,-2-2 5 16,-3 0-5-16,0 1-6 0,-2-3-3 16,-1-4-3-16,0 2-3 0,-4-5-15 15,-1-2 0-15,0-4 5 0,-3-2 2 16,2-3-1-16,-2-3 2 0,1 0 4 16,-3-3 6-16,3-4 6 0,0-4 1 15,0-2 1-15,1-3-4 0,3-1 7 16,3-1 3-16,0 0 13 0,5 2 7 15,4 1 4-15,2 0 5 0,3 1 7 16,1 2 17-16,3 0 8 0,1 3 0 16,2 2-8-16,1 0-11 0,-2 1-9 15,0 3-28-15,-2-2-15 0,-1 2-4 16,-2 0-7-16,-2 2-18 0,-2-1-19 16,1 1-34-1,-1 1-34-15,1 0-24 0,1 2-23 0,7 3-66 16,-5-2-82-16,0-1-155 15</inkml:trace>
  <inkml:trace contextRef="#ctx0" brushRef="#br0" timeOffset="-136304.6">22012 17011 429 0,'0'0'93'0,"0"0"-32"0,9-10 37 0,-6 8-53 0,0 0-21 16,-2 0-4-16,1 0 4 0,-2 2 1 16,0 0-13-16,0 0-12 0,0 0 0 15,0 6-14-15,-3 1 14 0,0 6 11 16,-1 5 5-16,-1 3-1 0,-2 10-6 15,1-2 0-15,-1 1 0 0,2 7-3 16,2-9-2-16,0 3-3 0,2-1-1 16,1-5-1-16,0 3-9 0,2-4-21 15,1 0-18-15,-1-4-28 0,2-2-28 16,2-5-32-16,0-5-87 0</inkml:trace>
  <inkml:trace contextRef="#ctx0" brushRef="#br0" timeOffset="-135974.47">22213 16934 334 0,'0'0'169'0,"0"0"-92"0,0 0 33 16,0 0-56-16,0 0-44 0,0 0-3 15,0 0 2-15,19-32-4 0,-19 32 4 16,0 0-9-16,0 3-5 0,1 0 5 16,0 3 0-16,0 2 15 0,0 3 0 15,0 4 2-15,0 1-3 0,-1 4-3 16,0 2-5-16,0 2-1 0,0 4-1 16,0 1-1-16,0 2 1 15,0-2 0-15,0 0-1 0,-1-2 0 16,1 0-3-16,0-5-1 0,0 3-19 15,0-4-18-15,0-1-3 0,0-3-26 16,0-3-27-16,0-3-6 0,0-3-43 16,0-6-101-16</inkml:trace>
  <inkml:trace contextRef="#ctx0" brushRef="#br0" timeOffset="-135632.72">22009 17209 48 0,'0'0'341'0,"0"0"-272"0,0 0 31 16,0 0 9-16,0 0-3 0,0 0-10 16,28-8-15-16,-18 5-4 0,2 0-9 15,1 0-27-15,-1-1-17 0,2 2-19 16,-2-2-5-16,1 3-1 0,2 0-17 16,0 0-32-16,1 0-49 0,0 1-58 15,9 0-48-15,-2 1-17 0,-4 0-79 16</inkml:trace>
  <inkml:trace contextRef="#ctx0" brushRef="#br0" timeOffset="-135132.72">22447 17249 50 0,'0'0'174'0,"0"0"-123"0,0 0 33 16,0 0 0-16,0 0-9 0,0 0-6 15,0 0-1-15,6 0 2 16,-6 0-3-16,0 0-5 0,0 0-8 16,0 0-19-16,0 0-7 0,0 0-6 15,0 0-5-15,0 0 0 0,0 0-5 16,0 0-9-16,0 0-3 0,0 0 0 15,0 0-7-15,-1 0 3 0,-2 2-3 16,-1 2 3-16,-1 0 3 0,0 4 0 16,1 1-2-16,0 1 3 0,0-1 1 15,2 2 1-15,1 0 9 0,1 0 10 16,0-2 7-16,0 1 9 0,3-2 4 16,2 0 5-16,1-1 2 0,2-1 2 15,0-2-1-15,2-2-8 0,1-2 1 16,1 0-5-16,0-4-16 0,0 0-8 15,-1-3-4-15,1-3 2 0,-1 0-2 16,-2-4-7-16,1-2-2 0,-2-1-26 16,-2 3 0-16,-2 1 16 0,-2 5 5 15,-2 2 0-15,0 3-10 0,-2-1-10 16,0 3 3-16,-2 0-24 0,-1 0-21 16,-2 0-12-16,-1 1-11 15,1 0-11-15,-1 1-28 0,1 1-50 0,-1 3-1 16,-1 2 0-16,2 0-22 15</inkml:trace>
  <inkml:trace contextRef="#ctx0" brushRef="#br0" timeOffset="-134598.55">22535 16740 463 0,'0'0'183'0,"0"0"-122"0,0 0 36 0,14-7-44 0,-8 7-35 0,3 0 1 16,0 0-4-16,1 2-6 0,2 7 2 16,0 2-3-16,1 3 1 15,2 6-3-15,3 4 1 0,1 11-5 16,3 11 0-16,2 11-2 0,-1 5 3 15,-3-1 0-15,-5-7-3 0,-6-8 1 0,-3-3 1 16,-3-1-2-16,-3-3 0 0,-2-4 0 16,-3-7 2-16,-2-5-2 0,0-4 5 15,-2-3 6-15,-3 3 5 16,-3 2 5-16,-2 1-2 0,-1-2 1 16,1-2-2-16,0-3-4 0,2-4-5 15,0-2 0-15,2-3-5 0,1 0-4 16,2 0 1-16,2-4-2 0,2 3-10 15,2-4-41-15,4 0-57 0,0 4-63 16,3-4-65-16,3 0-31 0</inkml:trace>
  <inkml:trace contextRef="#ctx0" brushRef="#br0" timeOffset="-121035.18">22387 14501 5 0,'0'-3'30'0,"1"-1"-1"0,-1 1-5 0,0 1 7 16,1-1 3-16,0 2 7 0,-1 0 2 15,0 0-4-15,0 0 0 0,0 1 4 16,0-2-4-16,0 2-3 0,0-1-6 16,0 1 1-16,0-1-3 0,0 1-4 15,0-1-7-15,1-1 0 0,-1-2-3 16,0 1-5-16,0-1-4 0,0-1-4 15,-1 2 0-15,-1-1 0 0,1 2 2 16,-2-1 0-16,1-1 4 16,0 1 7-16,-1-2 1 0,2 0-2 15,-2 2 7-15,1-2 0 0,2 3 1 16,-1-2 2-16,0 3-1 0,1 0-1 16,0 0-4-16,0 0 2 0,0 0-4 15,0-1 4-15,0 1 2 0,0 0 0 16,-1 0 0-16,1 0-4 0,-1 0 0 15,1-1 1-15,-1 1-4 0,0 0-2 16,1-1 2-16,0 2 0 0,0 0 4 16,0 0 5-16,0-1 0 0,-1 1-4 15,1 0 2-15,0 0-4 0,0 0 0 16,0 0 2-16,0 0-2 0,0 0-2 16,0 0 1-16,0 0 1 0,0 0-4 15,0 0-3-15,0 0-2 0,0 3-3 31,0-2-2-31,0 4 4 0,0-2-1 0,0 3 2 0,0 0 0 0,0 1 0 32,1 0-1-32,-1 1 0 0,0 0-1 15,1 2 1-15,0-2-2 0,-1 1 1 16,1 2 3-16,-1-2-1 0,2 2-1 16,-1 0 1-16,0 2 1 0,0-2-2 15,-1 1 2-15,0 1-2 0,0 0-2 16,2 0 3-16,-2 0-2 0,0-1 2 15,0 1 1-15,0 1-2 0,0-1-1 16,0 1-1-16,0-1-2 0,0 0-1 16,0-2 0-16,0 1-1 0,0 0 1 15,0-2-2-15,0 2 0 0,1-2 0 16,0 1 1-16,-1-1-1 0,0 1 0 16,0-2 0-16,1 1 2 0,0-1-1 15,-1-1 1-15,0 2 0 0,0-1 1 16,1-1 0-16,-1 0 0 0,0-1 0 15,0 0 0-15,0 0-1 0,0 0 0 16,0 0-2-16,1 0 0 16,-1 1 1-16,1 1-1 0,-1-1 0 0,1-1 1 15,0 1-1-15,-1-1 2 16,1 0-1-16,0 0 0 0,0 2 2 16,-1-2-3-16,0 2 3 0,1 0-2 15,-1 0 3-15,0-1-3 0,0 3 1 0,0-2 1 16,0-1-2-16,0 2-1 0,1-1 0 15,-1 0 1-15,0-1-1 0,1 3 0 16,-1-2 0-16,1-1 2 0,0 3-2 16,0-2 1-16,1-2 0 15,0 2 1-15,-1 1-2 0,0 0 3 16,0 2-2-16,1-2-1 0,-1 2 3 16,0 0 0-16,-1-2-2 0,2 2 3 15,-2-1-1-15,0-1 0 0,0 1-3 16,0-1 2-16,0-1-1 0,0 0 1 15,1-1-1-15,-1 0 0 0,1 0 1 16,-1-1 0-16,1 0-2 0,-1 0 1 16,0-1 0-16,0 0 0 0,0 0-1 15,0 0 2-15,0-1-1 0,0 2-1 16,0-1 1-16,0 1-1 0,0-1 1 16,0 0 0-16,0-1-1 15,0 0 1-15,0-1 0 0,0-1 0 16,0 1-1-16,0-1 1 0,0 1-1 15,1-1 1-15,-1 2-1 0,0-3 0 16,0 2 2-16,0-1-2 0,0 1 0 16,0-1 1-16,0 0-1 0,0 0 1 15,1-1-2-15,0 1 2 0,-1 0-1 16,0 0 0-16,1-1 0 0,-1 0 0 16,0-1 0-16,1 1 0 0,-1-1 0 15,0 0 0-15,0 0 1 0,1 0-1 16,-1-1 1-16,0 0 0 15,0 0 0-15,0 0 0 0,0 0 0 16,0 0-1-16,0 0 0 0,0 0 1 16,0 0-1-16,0 0 0 0,0 0-1 15,0 0 0-15,0 0-3 0,0 0-9 16,0 0-17-16,1 0-21 0,-1 0-39 16,0-5-67-16,-1 0-111 0,-1-1-210 0</inkml:trace>
  <inkml:trace contextRef="#ctx0" brushRef="#br0" timeOffset="-115301.68">22622 15944 20 0,'1'0'52'0,"0"0"1"0,-1 0-10 0,0 0-4 0,0 0-1 15,0 0-10-15,1-1 0 0,-1 1 3 16,0 0 5-16,0 0 0 0,0-1 1 16,0 1-3-16,1 0 0 0,0 0-3 15,-1 0-3-15,0 0-4 0,0 0 0 16,0 0 3-16,0 0 2 0,0-1-4 15,0 0-6-15,0 0-4 0,0-1 0 16,0 0 4-16,1-2-1 0,1 0-6 16,0-1 1-16,1 1-7 0,0-1-1 15,2 1 3-15,1 1 0 0,1-1-3 16,0 0 2-16,1 0 5 0,-1 0 2 16,2 0 2-16,0-1-2 0,-1 3 2 15,-1-1 0-15,2 0-1 0,-3 2-1 16,-1-1 0-16,1 2-1 0,0 0-8 15,0 0 2-15,-2 0-2 0,1 0-1 16,-1 0-2-16,1 2 1 16,0-1-2-16,0 3 0 0,-1-1 1 15,-1 3-2-15,0-1 1 0,-2 1-1 16,1-1 0-16,-1 1 3 0,0 1 1 16,-1 1 0-16,0 0 0 0,0 1 3 15,0-1 2-15,0 0-2 0,0 2 2 16,-1-1-3-16,-2 2 2 0,0-1 0 15,-2 0 4-15,-1 0-3 0,0 1-4 16,-1 0 6-16,-2-1-2 0,-1 1 5 16,-1-2 3-16,1 2-2 0,-2-3-6 15,2 0-4-15,0-1-2 16,-1-1-1-16,1 0-1 0,3 0 0 16,0-1-1-16,-1 0 1 0,3-2-1 15,1 0 1-15,-1-1-1 0,2 0 0 16,1-1 0-16,0 0 1 0,2-1 1 15,-1 0 1-15,1 0 3 0,0 0 3 16,1-4 0-16,4 0-1 0,2-3-2 16,2 0-4-16,3 0-1 15,0-1 1-15,2 0-1 0,-1 0-1 16,1 0 0-16,2-1 0 0,0 0 1 16,0 0-1-16,1 0 0 0,-2 1 0 15,3-2-1-15,-3 2 1 0,0-1-1 16,-2 1-1-16,-1 0 0 0,1 1-4 15,-4 0 0-15,-1 1 1 0,0 1 0 16,-2 0-3-16,-1 2 5 0,-2-1 1 16,-1 3 1-16,-1-1 1 0,1 1 1 15,-2 0 0-15,1 1-1 0,0 0 0 0,0 0-1 16,-1 0 0-16,0 0 0 0,0 0 1 16,0 0 0-16,0 0 0 0,0 0-1 15,0 0 1-15,-1 2 0 0,-3 1 0 16,1 1 1-16,-2 2 0 0,0 0 2 15,-2 1-1-15,-1 0-1 16,1 1 3-16,0 0-3 0,-1 1-1 16,0 1 0-16,2-1 0 0,-1 1 1 15,1 0 0-15,1 0 1 0,-1 0 0 16,3 0 0-16,0-1 4 0,1-1 4 16,0-1 0-16,1 0 4 0,1-1 0 15,0-1 1-15,2 1 2 0,2-2 3 16,1-1 4-16,3-1-3 0,0-1-2 15,2 0-6-15,3 0-4 0,0-1-6 16,0 0-2-16,2 0-1 16,0 0-2-16,0 0-10 0,0 0-23 15,-1 0-15-15,-2 0-22 0,0 0-18 16,-3-2-41-16,-1-1-62 0,-3-2-66 16,-2 2-98-16</inkml:trace>
  <inkml:trace contextRef="#ctx0" brushRef="#br0" timeOffset="-114644.09">22660 15737 22 0,'0'0'145'0,"0"0"-84"0,0 0 19 0,-1 1-13 0,1-1-31 0,0 0 0 16,0 0 12-16,0 1-1 0,0-1-2 15,0 0 6-15,1 0 6 0,2 0-5 16,1 0 1-16,2 0-3 0,2 0-2 16,3 0 1-16,2 0-1 0,4-1-8 15,1-1-1-15,2 0-2 16,2 0-4-16,2 0-5 0,0 0-4 16,2 0-4-16,-2 0-1 0,0 0-1 15,-4 0-6-15,-1 0 3 0,-4 1-1 16,-1 0 1-16,-3 0 0 0,-1-1-3 15,-4 1-2-15,-2 1-1 0,0 0 0 16,-2-1-6-16,0 1-3 0,0 0 0 16,-2 0 0-16,1 0-5 0,-1 0-9 15,1 0-12-15,0 0-3 0,-1 0-10 16,0 0-9-16,0 0-9 0,2 0-32 16,2 0-32-16,-2 1-30 0,3 2-23 15,-1-1-26-15,-1 0-88 0</inkml:trace>
  <inkml:trace contextRef="#ctx0" brushRef="#br0" timeOffset="-113487.22">23181 16215 86 0,'1'0'130'0,"0"-1"-94"0,-1-1 26 0,0 1 7 16,1-1-6-16,-1 2-7 0,1 0 3 15,-1 0 2-15,0 0-16 0,0-1-1 16,0 1 2-1,0-1-7-15,0-1-7 0,1 1-8 0,-1 1-11 0,0 0-3 16,1 0-3-16,-1 0-1 0,0-2-2 16,0 2-2-16,0 0 2 0,0 0-4 15,0 0 0-15,0 0 1 0,0 0 3 16,0 0-4-16,0 0 0 0,-1 0-2 16,1 0-3-16,0 3 3 15,0 0 1-15,0 0 0 0,0 2 1 16,0 4 0-16,0-1 0 0,0 2 0 15,0 2 1-15,-1 1-1 16,1 1 1-16,0 2 2 0,-2-1 0 0,1 2 0 16,0 0-1-16,1-1 0 0,0 0-1 15,0-1-1-15,0-1 2 0,0-3-1 16,2 1 5-16,-1-4 3 0,1-1 6 16,0-1-2-16,-1-4-3 0,-1 0 4 15,0-2-6-15,0 0 12 0,0 0 36 16,1-2 15-16,0-3-29 15,1-3-22-15,1-1 0 0,0-2-1 16,0 1-9-16,3-3 2 0,0 2-2 16,-1 0 2-16,2 1 0 0,-1-1 0 15,3 1 2-15,0 0-6 0,-1 1-5 16,2 0 2-16,-2 0-2 0,0 1 1 16,-1 0 4-16,-1 2 2 0,2 1-6 15,-4 2 2-15,1 1-1 0,-1 0 0 16,-1 0-3-16,0 1-2 0,0 0 0 15,-2 1-2-15,1 0-1 0,-1 0 0 16,2 1 0-16,0 2-3 0,1 2 4 16,1 4 2-16,-1 1-1 0,1 2 2 15,1 1-1-15,-1 1 1 0,0 1 0 16,-2 1 2-16,1-2-3 0,-1 1 1 16,-1-1 1-16,0 0-2 0,0-1 0 15,0-2-3-15,0 0-23 0,-1-3-19 16,0-1-13-16,-1-1-24 0,0-1-37 15,1-3-45-15,0-2-78 0,0 0-48 16</inkml:trace>
  <inkml:trace contextRef="#ctx0" brushRef="#br0" timeOffset="-113111.24">23540 16356 168 0,'0'0'150'0,"2"-4"-113"0,-2 0 38 0,3 1-29 0,-3-1-21 0,1 0 2 15,1 1 11-15,-2 2 11 0,1-1 2 16,1 1-14-16,-2 1-9 15,2 0-9-15,-2 0-7 0,0 0-12 16,0 0 2-16,1 3-2 0,-1 1 12 16,1 2 12-16,-1 2 0 0,1 2-12 15,-1 1-5-15,2 0 0 0,-2 1-5 16,1 1 1-16,1 1-2 0,0-1 0 16,1-1-1-16,0 0 3 0,0-1-3 15,1-2 0-15,-2-1 0 0,0-3-9 16,2-1-38-16,-1-2-24 0,1-2-37 15,4-3-16-15,-2-1-82 0</inkml:trace>
  <inkml:trace contextRef="#ctx0" brushRef="#br0" timeOffset="-112955.5">23673 16169 501 0,'0'0'129'15,"0"0"-25"-15,0 0-10 0,0 0-42 16,0 0-17-16,0 0-20 0,0 0-14 15,-8-19-1-15,8 19-30 0,0 0-45 16,0 0-47-16,1 0-24 0,3 5-18 16,-3 1-37-16</inkml:trace>
  <inkml:trace contextRef="#ctx0" brushRef="#br0" timeOffset="-111803.68">23850 16412 174 0,'0'0'168'16,"0"0"-114"-16,0 0 0 0,0 0-32 15,0 0-9-15,0 0-3 0,9-5 1 16,-7 3 4-16,0 0 5 0,0-1 13 16,0 0 11-16,-1 0 4 0,0-1 2 15,0 1-5-15,0 0-6 0,-1 1-5 16,0 0 0-16,0 1-1 0,0-1-5 15,0 1-5-15,0 0-4 0,0-1-3 16,0-1 1-16,0 2-3 0,-1-2 0 16,1 0-2-16,0-1-6 0,0 0 0 15,0 1-4-15,0-1 0 0,-1 1 0 16,0-1 4-16,0 3 1 16,0-2 5-16,-1 0-1 0,0 2-4 0,1-1-2 15,-1 2-4-15,2-1 0 0,-1 1 3 16,1-1-3-16,0-1 2 0,0 2 3 15,0-1-1-15,0-1 0 16,-1 1-5-16,0-2 0 0,-1 2 0 16,1 0 0-16,-2-1 1 0,2-1 5 15,-1 3-5-15,-1-1 0 0,1-1 2 16,-1 1 1-16,0-1-2 0,0 1 0 16,0 1-2-16,0-1 0 0,-1 1 0 15,0 0-3-15,-1 0 3 0,0 0-2 16,-2 1 0-16,1 1-1 0,-2 2-1 15,0 0-5-15,1 0-4 0,0 2-2 16,0-1-3-16,2 4 4 0,1-1-1 16,1 2 1-16,2 1 11 0,1 1 1 15,0-2 0-15,1 0 2 16,4 0 0-16,-1-3 2 0,3 0 3 16,-1-1 1-16,2-2 8 0,3-2 2 15,0-2-5-15,0-2-1 0,2-2 1 16,-4-2-1-16,1-1-2 0,-1 1-5 15,-1-2 0-15,-2 1 1 0,-1-1 5 16,-1 1 0-16,-2 1 1 0,0 2 2 16,-1 0-3-16,0-1-2 0,-1 3 1 15,1 0-3-15,-1 1-1 0,1-1 0 16,-1 2-3-16,0-1-1 0,0 1 0 16,0 0-2-16,0 0 0 0,0 0-1 15,0 0 0-15,0 0-1 0,0 1-2 16,0 1 2-16,0 2 1 0,0 2 3 15,0-1 0-15,0 3 0 0,0 1 0 16,0 3 0-16,0 1 0 0,2 1 0 16,-1 2 0-16,0 2 2 0,1 1-1 15,-1 3-1-15,-1 3 0 0,0-3 1 16,0 2 2-16,0-1-2 0,0-1-2 16,0-1 1-16,-3-2 0 0,-1-1-1 15,-1-1 1-15,0-1-2 0,0-5-4 16,1-2-1-16,-1-2 2 0,1-5 5 15,-1-1 4-15,1-1-1 0,0-1 0 16,0-5 1-16,-2-2-3 0,2-3-1 16,0-3-3-16,-2-3-5 0,3 1 1 31,0-1 4-31,1 1 3 0,2 2 6 16,0 1 4-16,3 1 5 0,2 2-4 0,3-1 1 0,1 1 1 15,2 2 4-15,2-1 7 0,1 2 1 16,1 2-2-16,0-1-8 0,0 3-11 15,0-1-4-15,-3 3 0 0,1-2-5 16,-2 0-13-16,-1 3-17 0,-1-1-10 16,-1-1-6-16,-1 1-19 0,3 1-58 15,-3-2-53-15,2-2-33 0,-3 0-46 16</inkml:trace>
  <inkml:trace contextRef="#ctx0" brushRef="#br0" timeOffset="-111002.85">24056 16232 364 0,'3'-3'27'0,"-1"-3"27"0,0 2 29 0,1 0-31 0,0 0-11 0,-1 1 18 16,-1 3 6-16,-1-1-10 0,0 1-17 15,0 0-7-15,0 0-13 0,0 0-15 16,0 2-3-16,-1 4 7 16,-1 2 6-16,0 4-4 0,0 1-6 15,-1 3-1-15,2 5-1 0,0 0 0 16,1 4 1-16,0 0 2 0,0 2 1 15,0-1 1-15,0 1 10 0,0-2-2 16,0-2-2-16,1-1-6 0,0-4-4 16,-1-1 1-16,0-2-2 0,0-3 0 15,0-4 4-15,0-2-2 0,0-2 3 16,0-4 1-16,0 0 22 0,0 0 29 16,0-4-4-16,1-2-22 0,1-4-16 15,0-1 1-15,2-4-6 16,0-2 3-16,1-3-7 0,1 1 0 15,2-1-2-15,2 2-2 0,0 1-1 16,0 3-2-16,3 0 0 0,-1 3-1 16,1 1 0-16,0 2-2 0,-2 1 1 15,0 3 2-15,-2 1 0 0,-1 0 3 16,-1 3 0-16,2 0-1 0,-2 4-2 16,-1 2-1-16,0 1-3 0,1 1 4 15,-2 3 3-15,0 2-1 0,-1 2 4 16,-1-1-2-16,1 2 1 0,-1-2-3 15,-1 0 0-15,1-1 0 16,-2-1 0-16,-1 2 2 0,0-3 0 16,0 0 0-16,0-1 2 0,0 0-1 15,0-2-2-15,-3-1 1 0,3-1-3 0,-1-2 0 16,1-1-1-16,0-1-14 0,0 0-27 16,0 0-22-16,1-1-36 0,3 0-75 15,-2-1-116-15,0 0-167 0</inkml:trace>
  <inkml:trace contextRef="#ctx0" brushRef="#br0" timeOffset="-107204.02">17831 14632 28 0,'0'0'60'0,"2"0"-24"0,0 0 0 15,-1 0-15-15,1 0-1 16,-1 0 12-16,-1 0-1 0,2 0 7 16,0-1-3-16,-1-1-3 0,3-1-3 15,-3 1-3-15,0 0-5 0,2-2-4 16,-1 3 7-16,0 0 1 0,-1 0 0 15,1-2 5-15,-1 3-1 0,-1-1-1 16,0 1 4-16,2-2-5 0,-2 1-5 16,2-2-4-16,-2 2-7 15,1-1 5-15,-1 1 8 0,0-3 13 0,0 3-3 16,2-1-5-16,-2-1 1 0,0 2-3 16,0-2-5-16,0-1-2 15,0 2-1-15,1 0 2 0,-1 0-3 16,0 1-1-16,0 1 2 0,0-1-3 15,0 1-4-15,0 0 3 0,0 0-2 16,0 0 7-16,0 0 2 0,0 0 1 16,0 0 3-16,0 0 0 0,0 0 2 15,0-1-2-15,0 1-4 0,0 0-5 16,0 0-6-16,0 0-2 0,0 0-6 16,0 1-3-16,0 0 0 0,2 4 1 15,-2 1-1-15,0 1 2 0,0 1-1 16,3 1 1-16,-3-1 3 0,3 4 1 15,-1 1 2-15,-1 0 2 0,1 1 3 16,-1 0 2-16,-1 2 0 0,2-1 1 16,0-1 0-16,-1 1-5 0,-1 2-4 15,0-2 0-15,2 1-3 0,-1-2 0 16,-1 2-1-16,0 1 0 0,2-1 0 16,-2-1 0-16,3 3 1 0,-3-3-1 15,3 0 1-15,-3 0 1 0,2 2-4 16,1-2 2-16,-3 1-2 0,4-1 0 15,-2 1 1-15,0-1 0 0,-1 0 2 16,1-1 1-16,-2-1 0 0,2 1-2 16,-1 0 3-16,2-3-2 0,-3 2-3 15,0-1-1-15,2-3 1 16,-2 2 1-16,0-1-2 0,2 1 0 16,-2-1 1-16,1 2-1 0,-1-2 1 15,2 1-1-15,-1-1 1 0,-1 2 0 16,0-2-1-16,0 1 3 0,2 1-1 15,-2-1 0-15,0 0 0 0,0 1 1 16,2-1-1-16,-2 1 1 0,0-1-2 16,1 0 1-16,-1-1 1 0,0 0-2 15,0-1-1-15,0 0 1 0,0-1 1 16,0 0-2-16,0 1 2 0,0-2 0 16,0 1-2-16,0-1 2 15,0 1-2-15,0 0 0 0,0 1 1 16,2-2 0-16,-2 0-1 0,1-1 1 15,-1 0 0-15,0 0 1 0,1 0 1 16,-1 1 0-16,2-3 0 0,-2-1-2 16,0 1 0-16,0-2 4 0,0-1-5 15,2 1 1-15,-2 1-1 0,1-1 1 16,-1 0-1-16,0 1 1 0,0-1-2 16,0 2 1-16,0-2 0 0,0 1 1 15,0 0-1-15,0-1 1 0,0 0-1 16,0 1 0-16,2-2 2 0,-2-1-3 15,0 1 2-15,0 0-2 16,0 0 3-16,0 0-3 0,0 0 2 16,0 0-2-16,2 1 0 0,-2-2 1 15,1 3 0-15,-1-1-1 0,0-1 1 16,0 0 0-16,0 2 2 0,0-1-2 16,0 0-2-16,0 0 2 0,0-1 0 15,0 1 1-15,0-1-1 0,0-1-1 16,0 1 0-16,0-1-5 0,0 0-9 15,0 0-2-15,0 2-5 0,0-2-8 16,0 0-16-16,0 0-29 0,0 0-44 16,0 0-50-16,0-2-96 0,0-1-120 0</inkml:trace>
  <inkml:trace contextRef="#ctx0" brushRef="#br0" timeOffset="-104319.68">17247 16163 84 0,'0'0'52'0,"0"0"9"0,0-1-4 0,0 1-11 0,1-2 3 15,-1 1 2-15,0 1-6 0,0 0 2 16,0-1-6-16,0 1-1 0,0 0 1 15,0 0 5-15,0 0 3 0,2-1-10 16,-2 1-11-16,0-1 1 0,0 1 1 16,0-1-4-16,2 0-5 0,-1-1-1 15,1 1-5-15,-1-1 5 0,1-1-3 16,1 1 0-16,1-1-4 0,1 0 0 16,0 0 4-16,3-1-3 0,-3 1 0 15,3-2 1-15,-2 2-2 0,2 0 0 16,-2 0-3-16,2 1-4 0,0 1 2 15,-2 0 4-15,-1 0-2 16,2 1 0-16,0 0 0 0,-2 0 1 16,1 0-2-16,1 0-1 0,-1 0 1 15,0 0-4-15,1 0 0 0,-1 2-1 16,0 1-1-16,1 1-3 0,0 0 2 16,0 2-2-16,-1 0 0 0,-1 0 2 15,0 2 0-15,2-1 2 0,-3 2-1 16,-1 2 1-16,0-1 3 0,0 0 0 15,-3 3-1-15,2-3 0 0,-2 2 1 16,-2 1 1-16,-1-2 0 0,-2 3 0 16,-1-1-3-16,-2 0 0 15,-3 0 1-15,1 1-2 0,1-1-2 16,-2-2 0-16,1 0-1 0,-4 2 7 16,5-5-2-16,-2 2 2 0,1-3-2 15,2-3-3-15,2 2 0 0,3-4 0 16,0 0-1-16,1-1 0 0,-1-1 6 15,3 0 10-15,0 0 20 0,0-1 14 16,0-3-14-16,3-3-12 0,-1 0-8 16,2-2-8-16,1-2-4 0,3 0-2 15,0 0-3-15,3-2 0 0,0 1 1 16,5-2-2-16,-2 0 0 0,3 0 1 16,-1-2-1-16,0 2 0 0,3 0-1 15,0 0 0-15,1 0 1 0,-2 0 0 16,-1 3 0-16,1 0-1 0,-3-1 1 15,-2 3-4-15,1 1-2 16,-4 1 0-16,0 1 2 0,0 0 0 16,-3 0-3-16,-1 2-1 0,-1 0 0 15,-2 3 3-15,0-1 4 0,-3 2 0 16,0 0 0-16,2 0-2 0,-2 0-1 16,0 0-2-16,0 0 4 0,0 0 0 15,0 0-5-15,-2 0 0 0,-2 0 4 16,-1 4 1-16,-2 1-1 0,-1 3 2 15,-4 0-1-15,1 1 2 0,-2 1 0 16,0 2-1-16,-1 1 1 0,0 3-2 16,1 0-11-16,1 2 10 0,-1-1 3 15,3 2-1-15,1-1 1 0,1-1-4 16,3-2 4-16,2-1 2 0,2 0-1 16,-1-3 3-16,2-1 4 0,5-2 5 15,1-1 5-15,2 0-1 0,3-2 2 16,3-1-4-16,2-3-5 0,0 0-5 15,3-1-2-15,-1 0-3 0,0-2-7 16,1-1-18-16,0 1-20 0,-2 0-15 16,1-1-26-16,-1 0-30 0,-1 0-30 15,3-1-62-15,-6 0-50 0,-1 0-59 16</inkml:trace>
  <inkml:trace contextRef="#ctx0" brushRef="#br0" timeOffset="-103708.99">17310 15854 268 0,'-2'0'101'0,"2"-2"-33"0,-3 1 27 0,3-1-25 0,-1 1-8 0,-1 0 10 0,2 1-16 0,0 0-5 0,0-2-7 0,0 2-13 0,2 0-7 15,2 0 4-15,1 0 19 0,6 0 7 16,2 0-6-16,3 2-3 15,4-2 1-15,5 0 4 0,2 0-4 16,3 0-6-16,7 0-12 0,6 0-10 16,8 0-7-16,-2-3-6 0,-9 2 1 15,-10-1-3-15,-14 1 4 0,1 1-2 16,2 0 0-16,-3-2 3 0,1 1 1 16,-6 1-2-16,-3-1 1 0,-3 0-5 15,-1 1 2-15,-3 0 0 0,-1 0-1 16,0 0-4-16,0 0-1 0,0 0-9 15,0 0-8-15,0 0-14 0,0 0-17 16,0 0-15-16,0 0-24 0,0 0-21 16,0 3-52-16,1 3 4 0,1 1-38 15,-1-2-57-15</inkml:trace>
  <inkml:trace contextRef="#ctx0" brushRef="#br0" timeOffset="-102973.79">17882 16453 69 0,'0'-1'274'0,"0"-1"-193"15,0-1-12-15,-2 1 11 0,2 0-32 16,0 0-7-16,-1 0 21 0,1 1-10 15,-2 1 0-15,2 0-16 0,0 0-7 16,0 0-14-16,0 2-8 0,0 3 5 16,0 2 24-16,0 4 10 0,-1 2-12 15,-1 3-3-15,2 4-7 0,-3 2-6 16,1 2-2-16,2 0-1 0,-3 1-4 16,3 0-4-16,-1-1-1 0,1 0-4 15,0-3-2-15,0-2-1 0,0-1-16 16,0-2-21-16,0-3-18 0,0-3-18 15,0-1-35-15,0-5-40 0,3 0-66 16,-2-4-105-16</inkml:trace>
  <inkml:trace contextRef="#ctx0" brushRef="#br0" timeOffset="-102393.93">18131 16640 28 0,'0'0'227'0,"0"0"-142"0,0 0 3 16,0 0-17-16,0 0-24 0,0 0-3 15,-6-11 8-15,3 9-2 0,2 0 7 16,-1 0 3-16,1 0-15 0,-1-1-3 16,0 1-8-16,-1 0-6 0,1 0-2 15,-2 1-8-15,0 0-2 0,1 1-1 16,-3 0-8-16,2 0-3 0,-1 2-4 16,-2 1 0-16,2 2-1 15,-1 1 0-15,0 1 0 0,1 2 1 16,1 3 0-16,0 0 0 0,4 1 3 15,-1 0 6-15,-1 1 7 0,2-1 1 16,0-1 3-16,2-2 1 0,-1 3-3 16,4-5-1-16,1-1 1 0,-1 0 6 15,4-2 10-15,1-1 15 0,1-3 3 16,2-1-7-16,0-2-3 0,0-2-11 16,2-2-7-16,0-2-2 0,-2-3 7 15,1-2-3-15,-3-3-5 0,-3-2-9 16,-3-4-3-16,-1 1-5 0,-2 0-4 15,-2 5-1-15,-6 1-1 0,-2 3-13 16,0 4-16-16,-6 1-9 0,3 0 6 16,-3 4 4-16,1 2-9 0,2 1-19 15,0 0-32-15,3 2-12 16,0 2-18-16,3 2-12 0,-1 1-36 16,3 5-15-16,3-2-12 0,0-2-60 0</inkml:trace>
  <inkml:trace contextRef="#ctx0" brushRef="#br0" timeOffset="-101378.25">18272 16618 135 0,'0'0'172'0,"0"0"-89"0,4-3-1 0,-3 2-28 0,2-2 7 15,-2 1 2-15,-1 1-2 0,0 0-11 16,1 0 0-16,-1 0-4 16,0 0 6-16,0 1-8 0,0 0-16 15,0 0-5-15,0 0-5 16,0 0-2-16,0 0-3 0,0 0-8 0,0 0-4 16,0 2 1-16,0 0-2 0,0 3 1 15,0 0-1-15,0 1 0 0,0 4 1 16,0 1 0-16,0 3-1 0,0 0 0 15,1 1 0-15,1 1 2 0,2-1-1 16,-2-1 0-16,1 0 0 0,2-2-1 16,0-3 2-16,2 1-2 0,-2-2 4 15,2-2 1-15,-1-2 7 0,1-3 12 16,0-1 4-16,0 0 0 16,-1-2 5-16,0-4-1 0,-1-1-10 15,3-1-6-15,-3-3-2 0,-1 0-9 16,1-3-1-16,0 0-2 0,0-1-1 15,-1 0 2-15,2 1 0 0,-4 2-2 16,3 0-1-16,-3 1 3 0,-1 3 0 16,2 1 0-16,-2 1 3 0,-1 2 2 15,1-1 6-15,-1 2 1 0,0 0-1 16,0 2-4-16,0 0-5 16,0 0 2-16,0 1-4 0,0 0-3 15,0 0-2-15,0 0-1 0,0 0-4 16,2 0 1-16,-1 2 4 0,3 1-1 15,-2 1 2-15,3 1 1 0,-2 0 0 16,0 1 0-16,2 0 0 0,0 1 0 16,-2 1 0-16,2 0 0 0,2 1 2 15,-2-2-2-15,0 1 0 0,0-1 1 16,1 0-1-16,0 0 0 0,-1-1 0 16,2 0 0-16,-2-1 0 0,1-1 0 15,-1 1 0-15,1-2 0 0,-2 2-1 16,0-2 0-16,0 2 1 0,0-3-2 15,-3 0 2-15,3-1 0 0,-3 0 1 16,1-1 1-16,0 0 1 0,1 0-1 16,-1-3 1-16,1 0-1 15,-1-3 3-15,0 1-2 0,1-2 1 16,-1-2 0-16,-1-2 3 0,2-3 0 16,0-1 2-16,-2-2 5 0,0 0 5 15,-1 0 2-15,2 1-1 0,-2 0 0 0,0 2 2 16,1 1-3-16,-1 1 1 0,0 1-3 15,3 1-4-15,-2 2 2 0,-1-1-4 16,0 2 0-16,1 2 2 0,-1-1-4 16,0 3-3-16,1 1-1 0,-1 0-4 15,0 2-1-15,0-1-1 16,0 1-3-16,0 0-10 0,0 0-18 16,0 0-24-16,0 0-31 0,0-1-44 15,0 1-49-15,3-2-62 0,-3 1-99 16,2-2-190-16</inkml:trace>
  <inkml:trace contextRef="#ctx0" brushRef="#br0" timeOffset="-73768.19">22469 14869 1 0,'1'0'11'0,"-1"0"15"0,0 0 4 16,2 0-7-16,-1 0 3 0,0 0 4 16,1 1-1-16,-1-1-1 0,0 0-3 15,1 0-5-15,0 0-7 0,-1 0-7 16,0 1 1-16,0 0-3 0,-1 0-1 15,0 0-3-15,0 0 4 0,1-1 0 16,-1 0 4-16,1 0 3 0,-1 0 6 16,0 0 2-16,0 0 5 0,0 0 2 15,0 0-2-15,1 0 7 0,1 0 13 16,1-4-2-16,4 1-6 0,1-3-5 16,4-3 3-16,3-2 2 15,3-2-3-15,4-1-9 0,2 0-5 16,1-1 1-16,3-1-1 0,-2 3-4 15,1-1-5-15,-1 1-3 0,1 4 1 16,-2-1-2-16,1 1-3 0,-3 1-1 16,0 1 2-16,-3 0-4 0,-3 1 0 15,-1 0-1-15,-3 0-3 0,-2 3-18 16,-3-2-24-16,-4 4-12 0,-2 0-17 16,-2 1-9-16,0 0-21 0,-7 2-51 15,0 4-58-15</inkml:trace>
  <inkml:trace contextRef="#ctx0" brushRef="#br0" timeOffset="-73393.08">22583 15044 106 0,'0'0'85'0,"0"0"-41"0,0 0 25 0,0 0 3 0,12-10-7 16,-2 3 0-16,2-2 8 0,5-1-9 15,3-2-7-15,2-1-9 0,3-2 6 16,9-1-6-16,5-4-6 0,7-1-9 15,0 1-7-15,-2 5-4 0,-6 2-12 16,-9 4-2-16,-5 3-8 0,-6 0 1 16,1 3-1-16,0-3 0 0,2 0 0 15,0 0-9-15,-2 3-18 0,-6-1-18 16,-2 4-19-16,-2 0-19 0,-4 0-29 16,-2 0-16-16,-3 6-32 15,0 0-1-15,-5 1-38 0</inkml:trace>
  <inkml:trace contextRef="#ctx0" brushRef="#br0" timeOffset="-73065.06">22728 15236 167 0,'0'0'74'0,"0"0"-35"0,0 0 32 15,0 0-7-15,0 0-10 0,0 0 13 16,13-5 11-16,3-4 2 0,4-2-16 16,6-3 3-16,11-4-8 0,12-4 4 15,13 0-5-15,5-4-7 0,-2 7-12 16,-9 1-20-16,-5 4-14 0,-3 2-5 15,-2 2 1-15,0-1-2 0,-7 3 0 16,-2 1-17-16,-7 0-18 0,-8 4-21 16,-6 0-28-16,-3 2-19 0,4-2-47 15,-2-1-47-15,-3-1-110 0</inkml:trace>
  <inkml:trace contextRef="#ctx0" brushRef="#br0" timeOffset="-72217.73">16997 15341 6 0,'0'0'0'0,"0"0"0"0,0 0-5 0,0 0 5 0,22-30 0 16</inkml:trace>
  <inkml:trace contextRef="#ctx0" brushRef="#br0" timeOffset="-71905.06">16980 15273 30 0,'0'0'44'0,"0"0"0"0,0 0 12 16,0 0 12-16,0 0-6 0,0 0 2 15,0 0-3-15,0 0-8 0,-11-27-8 16,11 25-7-16,0-1-1 0,0 3 0 16,1-2 1-16,1 1-8 15,-2-1-6-15,3 0-6 0,0 2 0 16,-1 0-8-16,4 0-4 0,0 0 0 16,-1 4 0-16,6 1 2 0,0 4 6 15,3 1-1-15,4 4 0 0,1 4 3 16,3-1-1-1,1 3 7-15,4 1 3 0,2 0-3 0,-2 0-2 0,1 0-4 16,-1-2-12-16,-2 0 0 0,1 0-1 16,-3-3-1-16,-2 0-2 0,-1-2 1 15,-5-2-1-15,2-1-3 0,-4-1-27 16,-2-2-30-16,-2-2-23 16,-2-1-22-16,-4-3-6 0,-1-4-23 15,-2-1-59-15</inkml:trace>
  <inkml:trace contextRef="#ctx0" brushRef="#br0" timeOffset="-71553.42">17210 15233 364 0,'0'0'85'0,"0"0"-74"0,0 0 34 0,0 0-1 15,0 0-16-15,34-4 10 0,-28 4-9 16,4 1 0-16,0 2-7 0,-2 0-1 16,2 2 3-16,2 2 4 0,0 4 4 15,2 2-5-15,0 1-6 0,-1 2 0 16,4 2-9-16,0 1-1 0,-1 0-6 15,3 0 0-15,0-1-2 0,0-2-1 16,1 0-2-16,-2-2-1 0,2-2-5 16,-3 0-17-16,1-2-20 15,-2-2-23-15,1-3-21 0,-4-2-5 16,5-3-36-16,-6 0-58 0,-1-5-30 16</inkml:trace>
  <inkml:trace contextRef="#ctx0" brushRef="#br0" timeOffset="-71239.64">17540 15135 344 0,'0'0'144'0,"0"0"-92"0,0 0-38 0,0 0 13 16,0 0-15-16,0 0-10 0,13-6 9 15,-8 6-2-15,3 0 12 16,1 0 0-16,-1 4 2 0,0 0-3 16,3 2-5-16,-1 1 3 0,-1 1-2 15,2 3-4-15,0 3-2 0,1 0-4 16,1 1-4-16,-3 0 3 0,3 3-4 16,-1-2 0-16,-2 1-1 0,2-1 0 15,-2-2-10-15,1 0-16 0,1-2-7 16,-2 0-6-16,0-3-16 0,0 1-5 15,-3-4-14-15,4-5-57 0,-3 0-64 16</inkml:trace>
  <inkml:trace contextRef="#ctx0" brushRef="#br0" timeOffset="-70973.69">17668 14839 468 0,'0'0'80'0,"0"0"-11"0,0 0 0 16,0 0-1-16,0 0-34 0,40 12-20 16,-29-5-10-16,3 2-4 15,-1 1 0-15,1 3-3 0,-3 1-6 16,1 1-12-16,0 3-11 0,-2 0-9 15,-1 2-3-15,4 1 9 0,-1 1-4 16,1 1-15-16,4 6-52 0,2-6-97 16</inkml:trace>
  <inkml:trace contextRef="#ctx0" brushRef="#br0" timeOffset="-59048.6">25036 12631 24 0,'0'0'42'0,"0"0"-8"0,0 0 30 0,1-14-4 15,0 10-20-15,2-1-8 0,-1 2 11 16,1-1 7-16,0 0-5 0,0 1 4 15,0 1-3-15,-1-1-2 0,0 1-4 16,-1 2-10-16,0 0-7 0,-1 0-4 16,1 0-10-16,0 0-4 15,0 4-1-15,0 1 7 0,1 4 0 16,0 2 2-16,-1 6-1 0,0 5 6 16,-1 8 6-16,0 11 4 0,-1 6 4 15,-4 3 5-15,1-2-2 0,0-5-8 16,-1-3 1-16,1-3-11 0,1-6-5 15,1-6-8-15,0-7-2 0,1 0 0 16,-1 0 0-16,0 2-2 0,1 2-3 16,1-3-11-16,-1-5-24 0,0-2-14 15,1-3-21-15,0-5-28 0,2-4-57 16,1-4-39-16,0-3-112 0</inkml:trace>
  <inkml:trace contextRef="#ctx0" brushRef="#br0" timeOffset="-57875.51">25016 12487 185 0,'0'0'83'0,"0"0"-39"0,0 0 22 0,18-5-11 0,-11 4-23 16,0-1-17-16,3 1 5 16,0-2 1-16,0 3-7 0,4-2 2 15,1 0 6-15,3-1 5 0,1 3 5 16,3-2 0-16,3 1-6 0,1 0-2 15,7-1-6-15,6 1-2 0,7 1 1 16,-5 0 3-16,-8 0-4 0,-9 0 1 16,-5 0-5-16,3 0 2 0,3 0-2 15,1 0 2-15,-2 0 2 0,-4 0 0 16,-2 0 3-16,-4 0 9 0,-1 0 3 16,-3 0-2-16,0-1-3 0,-1-1-2 15,-2-2-2-15,0 3-2 16,0-1-5-16,0-1-3 0,-1 2-1 15,-1-1-2-15,-1 1-2 0,-1-1 2 16,0 1 1-16,-1 0 2 0,-1 1-1 16,0 0 1-16,0 0-7 0,0 0-2 15,0 0-3-15,1 0 0 0,-1 0-2 16,1 2 2-16,1 1-1 0,1 0 1 16,-1 3-1-16,1 1 0 0,0 0 1 15,1 3 0-15,1 1 1 0,-1 3 0 16,0 4 0-16,1-1-1 0,0 6 2 15,2 1 0-15,-2 2-1 0,-1 1 1 16,0 3 1-16,0 0 0 0,0 1 1 16,0 1 3-16,-1-1 2 0,0 0 0 15,0-1-6-15,0 0 0 0,-1-2 2 16,1-1 0-16,-1-1 2 0,2-3-2 16,-1-2 0-16,-1 0-4 0,1-3 2 15,0-1-2-15,0-2 0 0,-2-1 0 16,1-2-1-16,-2-1 1 0,1 0-1 15,-1-1 0-15,2-3 1 0,-2 1-1 16,0-2 0-16,-1-2 0 0,1 0 0 16,-1-2 0-16,1-1 0 0,-1-1 0 15,0 2 0-15,0-2 2 16,0 0 2-16,0 0 1 0,0 0 0 16,0 0-4-16,0 0-1 0,-2 0 0 15,0-2-3-15,-2 0 2 0,1 0 0 16,-2-1 1-16,0 0-1 0,-2 0 1 15,-1 1-1-15,-2 0 1 0,0-1 0 16,-2 2 0-16,-2-1 1 0,0 0-2 16,-3-1 1-16,-3 2 0 0,-3 0 0 15,-3-1-3-15,-3-1 3 0,-9 1-1 16,-7-2-8-16,-9 1-4 0,0-1-2 16,3 2 7-16,4 1 8 15,6 0 0-15,3 0 1 0,2 1 0 16,7 0-1-16,6 0 0 0,6 0 0 15,2 2 0-15,-1 0-1 0,0 2 1 16,-1 0 0-16,3 0-1 0,5 0 1 16,1 0-1-16,4 2 1 0,1-1 0 15,3-1 1-15,0 1-1 0,0-1 0 16,0-1 0-16,2-1 0 0,-1 1-6 16,0-2-12-16,-1 0-14 0,1-1-28 15,0 0-18-15,0 0-35 0,3-6-49 16,-1 0-63-16,1-1-68 0</inkml:trace>
  <inkml:trace contextRef="#ctx0" brushRef="#br0" timeOffset="-57296.96">25170 12840 154 0,'0'0'78'0,"0"0"-35"0,2 0 52 15,2-2-12-15,2-2-14 0,0-1-11 16,1-1 5-16,0-2-5 0,3-1-10 16,-1-1 8-16,1-2-6 0,2 0-13 15,0-1 0-15,3-1-5 0,0-2-2 16,1 0-6-16,0 1-7 0,0 0-6 15,0 0-4-15,0 1-3 0,-2 1 0 16,0 1-2-16,-2 0-1 0,-1 2-1 16,-2 0-2-16,-1 2-15 0,-2 1-16 15,-1 1-20-15,-1 1-28 16,-2 0-6-16,-1 3-31 0,-1-1-8 16,-2 3-68-16,-2 0-118 0</inkml:trace>
  <inkml:trace contextRef="#ctx0" brushRef="#br0" timeOffset="-56952.97">25236 12946 232 0,'0'0'73'0,"0"0"1"16,0 0 33-16,0 0-20 0,0 0-1 16,0 0-8-16,25-29 13 0,-15 19-19 15,2-2-11-15,1-2-3 0,1 2-16 16,0-2-1-16,3 0-6 0,-1 2-10 16,3-1-9-16,-1 2-6 0,-1 0-6 15,1 1-3-15,-2 1-1 0,0 1 0 16,-2 0-4-16,-1 2-10 0,-2 1-13 15,-1 0-16-15,-1 1-17 0,-2 1-18 16,-1 0-32-16,-1 2-25 0,-1 1-10 16,-2 1-13-1,0 3-55-15</inkml:trace>
  <inkml:trace contextRef="#ctx0" brushRef="#br0" timeOffset="-56725.15">25445 12998 397 0,'0'0'124'16,"0"0"-50"-16,0 0 55 0,0 0-7 15,0 0-30-15,0 0-32 0,39-30-1 32,-25 20-12-32,0 0-22 0,2 0-15 15,0 1-9-15,1 1 1 0,-2 1-4 0,2 1-5 16,0 1-27-16,0 2-32 0,0-1-51 15,3 2-65-15,-2 0-57 16,-5-1-124-16</inkml:trace>
  <inkml:trace contextRef="#ctx0" brushRef="#br0" timeOffset="-55493.57">22468 12727 97 0,'0'0'227'0,"0"0"-160"0,0 0-10 0,0 0 9 16,0 0-19-16,0 0-11 0,0 0 11 16,0 0-5-16,0 0-12 0,-3 0-13 15,1 1-2-15,-1 3-3 0,-1 3-1 16,-1 1 1-16,-1 3 0 15,0 2 6-15,-2 4 2 0,1 2-7 16,-1 0-5-16,0 3 2 0,-2 2-5 16,0-1 4-16,1 0-7 0,0 0 5 15,1-2-1-15,0-1 0 0,2-4 0 16,-1-2-2-16,4-4-1 0,0 0 1 16,1-6-2-16,2 0-2 0,0-4 0 15,0 0 17-15,0-4 31 0,1-5 22 16,4-4-30-16,2-7-17 0,1-3-4 15,2-11 3-15,4-10-7 0,1-12-1 16,4-1-3-16,-3 7 6 0,-1 13-1 16,-5 15-6-16,-2 5 4 0,1 2-1 15,2-2 0-15,1-2-6 0,2-1-5 16,-2 2-2-16,1 3-1 0,-3 2 1 16,-1 4 7-16,1 0-1 0,-3 2 5 15,0 3-5-15,-3 0-1 0,-1 2-4 16,0 1-1-16,0 1-3 15,0 0-3-15,0 1-3 0,0 4 0 16,1 0 8-16,1 4-4 0,-1 1 1 16,1 4 3-16,2 2-1 0,-2 2 2 15,1 3-1-15,2 2 1 0,0 5 0 16,3 6 1-16,0 8 0 16,3 8 0-16,-1 0-1 0,0-4 0 15,-1-4 2-15,-4-7-1 0,0-8-1 16,-2-6-2-16,-2-6-5 0,-1-2-6 15,2 1 3-15,0 0 5 0,0-1-1 16,-1-4 6-16,-2-3 1 0,-1-4-1 16,-1-2 9-16,0-3 13 0,0-7-10 15,-5-6-12-15,-2-5-10 0,-6-11-11 16,-8-9 4-16,-6-5 10 0,1 3-2 16,3 11-12-16,2 11 3 15,4 7-9-15,-4 0-12 0,-4 0-21 16,-6 1-11-16,1 4 2 0,-1 3-10 15,2 4-25-15,4 1-46 0,1 1-10 16,6 3-37-16</inkml:trace>
  <inkml:trace contextRef="#ctx0" brushRef="#br0" timeOffset="-54946.82">22847 12833 296 0,'1'-5'81'0,"3"0"-25"0,1-1-4 0,1 0-15 0,2-1-12 0,-1 1 1 16,1 2 3-16,-1-1 4 0,4 1-6 16,-2 2-7-16,1 1 1 0,1 1-7 15,0 0-2-15,-1 1-5 16,3 6-2-16,-2 3 7 0,4 2-3 16,-3 3 0-16,1 3 13 0,-1 1-3 15,0-1 2-15,-2 1-10 0,-3 0-3 16,-2-2-5-16,-3-1-3 0,-2-2 0 15,-3 0-1-15,-3-2 1 0,-3-4 0 16,-1-1 0-16,1-4 2 0,-2-3-2 16,1-2-1-16,0-3 1 0,0-5 5 15,1-1 0-15,2-4 5 0,1 0 8 16,1 0 4-16,3 0 2 0,2 2 1 16,1 0 2-16,4 2-2 0,1-1-7 15,3 2-4-15,3-1-3 16,1 2-10-16,3-1-1 0,0 3-4 15,1-1-11-15,2 1-21 0,2 1-23 16,0 0-24-16,1 1-35 0,1 0-34 16,9 0-20-16,-5 2-31 0,-3 1-14 15</inkml:trace>
  <inkml:trace contextRef="#ctx0" brushRef="#br0" timeOffset="-54476.48">23352 12834 219 0,'0'0'76'0,"0"0"11"0,0 0-14 15,0 0-32-15,0 0-3 0,33 7-2 16,-24-7-2-16,0 0 1 0,2 0 8 16,0 0 11-16,-2 0-4 0,1 0 0 15,2 0-9-15,-2 0-3 0,1-1 4 16,2 1-6-16,0-2-12 0,0-2-7 15,-1 2-4-15,0-2-3 0,0-1 1 16,-2 1 1-16,-2 1 1 0,1-1-1 16,-2 1 5-16,-2 0 5 0,-2 0-1 15,0-2 2-15,-1-1-4 0,-1-2-9 16,1 2-10-16,-2-3 0 0,0 2-27 16,-3 0 7-16,-2 0 12 0,-1 1-8 15,-3 1 4-15,-3 2 0 0,1 2 5 16,-3 1 3-16,-1 1 3 0,-2 5-3 15,1 1 3-15,0 1 1 0,1 2-2 16,-1 1-2-16,2 3-9 0,0 0-11 16,3 1 4-16,1 2 8 0,3 0 4 15,2 1 6-15,2-2 2 0,2 1 0 16,1-2 0-16,3 0 4 0,4-3 1 16,1-1-1-16,4-3 1 0,2-2 2 15,3-4-7-15,3-2-3 0,2 0-20 16,2-2-23-16,3-4-28 0,1-1-30 15,1 0-26-15,1-1-1 0,9-6-18 16,-7 3-77-16</inkml:trace>
  <inkml:trace contextRef="#ctx0" brushRef="#br0" timeOffset="-53803.41">23923 12813 267 0,'0'0'58'0,"0"0"23"0,0 0-40 0,0 0-26 0,0 0 2 0,33-32 4 16,-29 26 20-16,-2 0 19 16,-1 1 11-16,0 0-4 0,-1 0-18 15,0 0-9-15,0 1-8 0,1-1-10 16,0 1-3-16,0 1-11 0,1 0 5 15,-1 0-4-15,1 0-1 0,-1 0 0 16,1 1 3-16,0-1 6 0,-2 0-3 16,0 1-5-16,0-1 5 0,0 0-8 15,0 2-2-15,-3-2 5 0,1 1 4 16,0 1 2-16,-1 0 4 0,0-2-1 16,1 0-2-16,-1 2-2 0,-1-2-3 15,0 2-6-15,-1 0-3 0,-2 0-2 16,1 1 1-16,-2 0-1 15,-1 1-2-15,-3 4-2 0,-1 3 2 16,-1 3 0-16,-2 3 2 0,0 3 0 16,1 2 0-16,0 0-1 0,4 1-1 15,3 0-1-15,2 1 1 0,3-1 2 16,3 1 0-16,0 0 2 0,6-2 0 16,1-2 13-16,2-2 1 0,1-3 3 15,2-4 3-15,1-3 2 0,1-3 7 16,-1-2 5-16,2-6 3 0,-1-3-7 15,3-4-3-15,-1-3-6 0,0-4-7 16,0-2-9-16,0-3-1 0,-2 4-6 16,1 3-1-16,-5 6-3 0,-2 4 1 15,-3 4-1-15,-2 3-5 0,-1 1-4 16,-2 0 12-16,0 3 1 0,0 2 0 16,0 3 0-16,0 3 3 0,0 1 0 15,0 0 8-15,0 2 9 0,1-1 11 16,4 0 4-16,0-1-2 0,3-2-7 15,0 1-6-15,4-3-9 0,0 0-6 16,1-2-1-16,1-2-2 16,2-1-2-16,-1-1-26 0,0-2-29 0,2 1-29 15,0 1-52-15,4 0-71 0,-3 1-94 16,-5 0-155-16</inkml:trace>
  <inkml:trace contextRef="#ctx0" brushRef="#br0" timeOffset="-51647.33">26793 12776 82 0,'-1'0'48'0,"-1"0"-3"0,0 0-4 0,0-1-14 15,1-2-9-15,-1 1 26 0,1 1 17 16,0 0-7-16,1 0 2 16,0 0-1-16,0 1-11 0,0-1 1 15,0 1-7-15,2-1-1 0,1 1-7 0,2 0 8 16,2-1 4-16,3 0-3 15,4 1 6-15,1 0 7 0,3-1-4 16,2 1-7-16,2 0-6 0,1-1-7 16,-1 0-7-16,1 1-9 0,-2 0-5 15,1-1-4-15,-2 0-1 0,-2 0-2 16,-1 0-8-16,-3 0-35 0,-3 0-36 16,-2 0-27-16,-2-1-46 0,-3-2-49 15,-1 0-25-15</inkml:trace>
  <inkml:trace contextRef="#ctx0" brushRef="#br0" timeOffset="-51051.1">26765 12962 75 0,'0'0'156'0,"0"0"-82"0,-3 0 31 0,2 0-20 0,1 0-8 0,0 0-5 16,3 0 3-16,3 0 11 0,3 0 3 16,4 0 0-16,5 0-4 0,3 1-16 15,9 0-1-15,11 1 4 0,7 1-10 16,3-1-19-16,-5 0-15 0,-3-1-9 15,-8 2-3-15,-3-1-1 0,-6-1-3 16,-5 1-3-16,-6-2-7 0,-2 1-2 16,2-1-3-16,-1 1-28 0,2-1-32 15,-5 1-33-15,-2-1-47 0,-3 0-79 16,-3-2-92-16,-3-1-158 0</inkml:trace>
  <inkml:trace contextRef="#ctx0" brushRef="#br0" timeOffset="2905.89">28831 12625 1 0,'2'-3'31'0,"-1"2"7"0,2-1-13 0,-1-1-8 16,1 2 3-16,0 1 2 0,-1-1 4 16,1 1-1-16,-3-1 0 0,1 0-4 15,0 1-5-15,0-2-1 0,-1 1 2 16,0 1 2-16,1-1 3 0,-1 1 4 16,0 0-1-16,0-1-1 0,0 1-3 15,0-1-3-15,1 0-3 16,-1 1-1-16,0 0 3 0,0-1-1 15,0 1 3-15,0 0 0 0,0 0-3 16,0 0 1-16,0 0-1 0,0 0 2 16,0 0 5-16,0 0-4 0,0 0-4 15,-1 0 0-15,0 0-1 0,0 0-3 16,0 0 1-16,-2 2-1 0,0 0-2 16,0 2 2-16,-3-1-1 0,-2 4-2 15,2 0 0-15,-2 1 3 0,0 3 4 16,-2 0 3-16,1 2-3 0,-2 2 0 15,0 2 4-15,0 0 4 0,-2 2-1 16,0 1-2-16,-2 1-3 0,-1 1 0 16,-1 1-3-16,-1 2 2 0,-2-1-3 15,-1 2-7-15,0-2 3 0,1-1-5 16,-1 0-2-16,2 0-1 16,-1-2-1-16,1 0 0 0,1 0 0 15,1-2 0-15,2-2 0 0,0 0 1 16,2-1-1-16,1-2 0 0,-1-2 2 15,2-1-1-15,0-1 1 0,2 0-2 16,2-3 1-16,1-2 0 0,0-2 1 16,0 0 2-16,1-2-1 0,0-1 1 15,0 0-4-15,0-4 0 0,-1 0-4 16,0-3 3-16,0-1-3 0,1-2-1 16,-1-1-4-16,2-1-2 0,-2-1-2 15,1-1 0-15,1 0 1 0,0-1 2 16,2-1 1-16,-1-1 3 0,1 0 5 15,0-1 1-15,1 0 3 0,0 1-2 16,1-2 1-16,0 1-2 0,1-1 1 16,1 3 3-16,1-1-2 0,-1 2 0 15,1 1 1-15,-1 2-1 0,1 2 1 16,0-3-3-16,0 4 0 0,1-1 0 16,1 0-1-16,0 1 1 0,0 0 1 15,0 1-1-15,0 0 1 0,-1 1 1 16,1 0 0-16,0 1 1 0,-2 1 4 15,0 0 1-15,-1 0 0 16,0 2 2-16,0 1-1 0,0 0-3 16,0 0 2-16,0 1-3 0,-1 0 0 15,1 1 1-15,1 0-2 0,2 0-2 16,0 1 4-16,2 4-2 0,2 1-2 16,4 4 3-16,0 2-1 0,5 3-2 15,2 3-2-15,3 2 2 0,3 2-1 16,4 2-1-16,6 5 0 0,5 2 1 15,7 4-1-15,-1-1 1 0,-6-6 0 16,-9-6-1-16,-9-8 1 0,-6-3-1 16,-1-2 1-16,2 3 3 0,2 1 1 15,1-1 0-15,-5-1 6 0,1-1 0 16,-6-2-6-16,-1-2-1 16,-4-1-1-16,-1-2-3 0,-4 0-3 15,-1-2-5-15,0 2-6 0,0-2-5 16,-2 0-9-16,-1 0-25 0,-2 0-34 15,-2-1-44-15,2 0-74 0,-1-1-90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1T14:19:46.5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4075 4955 118 0,'0'0'29'0,"0"0"-2"0,0 0 22 16,0 0 13-16,4-12-11 0,-3 11-4 15,1 0-7-15,-2 0 3 0,1-1-3 16,0 1 2-16,0 0-4 0,0 0 3 16,0 0 9-16,0 0-6 0,0-1-3 15,0-1 0-15,-1 1 0 0,0 0-1 16,0-1-4-16,0 1-9 0,0-1-10 16,0 0-6-16,0 0 0 0,0 2-1 15,0 1-4-15,-1 0-6 0,1 0-1 16,-1 0-6-16,1 1-3 0,0 3 3 15,0 5 2-15,0 2 2 0,0 4-3 16,0 4-11-16,0 4 8 16,0 3-4-16,1 2-4 0,0 4 1 15,-1 4-1-15,3-2-1 0,-3-1 1 16,2 0 4-16,1-6 3 0,1 2 3 16,4-2 4-1,2-3 3-15,1-3 0 0,2-1 3 0,1-3 0 0,3-2 5 16,1-5-6-16,1 0 3 0,-2-7 10 15,2-2 14-15,-1-2 3 0,0-6 7 16,0-7-1-16,-2-2 9 0,-1-7 1 16,-2-4 8-16,0-11 3 0,-2-14-7 15,-2-9-23-15,-1-3-2 0,-1 8-2 16,-1 13-14-16,-2 15-6 0,-1 9 2 16,-1 7-3-16,-2 4-3 15,0 1-1-15,0 1-8 0,0 2-34 16,0 0-37-16,0 3-31 0,0 1-65 15,0 6-76-15,0 1-95 0</inkml:trace>
  <inkml:trace contextRef="#ctx0" brushRef="#br0" timeOffset="720.51">4689 5154 172 0,'0'0'204'0,"0"0"-150"0,0-8 29 0,1 5 0 0,1-3-24 16,1 0-19-16,2-2 3 0,0 0-6 15,1-1-10-15,1-1-7 0,3 2-7 16,-2 0-10-16,2 1 6 0,0 0 4 15,1 2-7-15,-1 3-4 0,0 0-2 16,0 1-3-16,-1 1-1 0,0 3-4 16,0 2 2-16,-2 3-7 0,0 4-3 15,-2 2 9-15,0 4 7 0,0 2 0 16,-2 1 0 0,-2 3 2-16,1 0-1 0,-2-1-1 15,0 1 0-15,0-1-4 0,0-2 2 16,-3 0 2-16,1-5 1 0,1-1-1 15,-2-3 2-15,2-4-2 0,0-2 3 0,1-4 5 0,0-1 21 16,1-1 22-16,3-6 32 0,1-4-4 16,2-5-39-16,3-4-18 15,2-4-5-15,1-3-4 0,3-3 5 16,-2 0-5-16,3-3-3 0,0 1 7 16,0 4 3-16,-1 1-2 0,0 4-8 15,-1 4-3-15,1 3-1 0,-4 2-1 16,1 1-5-16,-2 5-1 0,-2 0-1 15,-2 4-3-15,2 3-4 0,-2 0-1 16,1 7-9-16,3 3-3 0,-3 4-6 16,0 6 0-16,0 2 16 0,-1 4 5 15,-3 4 2-15,-1 5-8 16,-2-5-24-16,-1 3-32 0,0-3-38 0,1 4-45 16,0-3-58-16,1-6-91 15</inkml:trace>
  <inkml:trace contextRef="#ctx0" brushRef="#br0" timeOffset="1273.05">5704 5173 280 0,'0'0'249'0,"0"0"-172"0,0 0 51 0,-4-30-43 0,2 19-51 0,0-1-23 16,-1 0 2-16,-2 0-6 0,1 0 11 15,-3 1 12-15,2-1 10 0,-1 3-3 16,0-2-13-16,-2 2-16 0,-2 1-8 15,0 1 0-15,0 0-1 0,-2 4-4 16,1 1 4-16,-2 2-2 0,0 5-1 16,0 4-5-16,-3 6-6 0,2 3-5 15,0 4-13-15,2 5-30 0,1 1 5 16,1 1 10-16,4 2 8 0,3-1 24 16,3-3 10-16,0 0 6 0,6-2 3 15,2-3 8-15,3-1 0 0,2-2 0 16,1-5 7-16,2-3 13 0,0-4 16 15,0-4 23-15,1-3 5 0,0-7 17 16,1-5-4-16,-1-5-22 0,1-8 1 16,0-11-2-16,0-20-3 0,-1-22-16 15,-5-9-12-15,-3-1-2 16,-5 5-9-16,2 13-8 0,-1 7-3 0,-1 10-3 16,0 7-9-16,-1 11 0 15,-2 7-10-15,0 8-14 0,-1 9-25 16,0 1-21-16,0 0-21 0,0-2-31 15,1 0-45-15,5 1-82 0,0 3-71 16,0 2-148-16</inkml:trace>
  <inkml:trace contextRef="#ctx0" brushRef="#br0" timeOffset="1710.03">5934 5041 313 0,'0'0'44'0,"0"0"46"0,0 0 21 0,18 41-86 15,-13-31-5-15,2-3 6 0,0-3-4 16,0 0 8-16,2-3 20 0,2 0 12 0,0-1 2 16,2-4 3-16,1-1 1 0,1-3-20 15,3-2-16-15,-1-1-7 0,0-1-5 16,0-1 0-16,-2 0 1 0,1-2-4 15,-3 0-1-15,1 0 2 0,-3-3-6 16,-3 3 0-16,-1-3 6 0,-3 0-5 16,-2 2 1-16,-2 1-14 0,-2 0-7 15,-5 3-1-15,-2 2-1 0,-2 2-3 16,-3 3-18-16,-2 3-7 0,-3 2 2 16,-2 7 15-16,-1 7 4 15,-2 6 6-15,0 5 4 0,-2 10 3 16,0 7 2-16,2 10-1 0,3-1 2 15,8-4 6-15,5-5 12 0,5-10 7 16,3-4-1-16,0-9-4 0,3-3-4 16,1-3-11-16,4 1-1 0,1 2-4 15,3-1-5-15,4-5-2 0,-1-4 0 16,5-5-12-16,1-1-16 0,2-8-14 16,4-2-17-16,0-4-72 0,13-10-50 15,-9 5-76-15</inkml:trace>
  <inkml:trace contextRef="#ctx0" brushRef="#br0" timeOffset="2147.62">6370 5150 377 0,'0'0'79'0,"0"0"-8"0,0 0 15 0,40-40-33 0,-25 29 8 0,-1 0 15 16,2 1-26-16,-3 0-19 0,1 3-10 16,0 3-9-16,-3 0-7 0,2 4 3 15,-1 3-3-15,2 7 0 0,1 3 13 16,1 4-7-16,-2 5-5 0,0 3 4 16,0 3 1-16,-4-1-3 0,0 0-2 15,-4-3 0-15,-3 0-3 0,-3-2 2 16,-2-2 5-16,-6-2-10 0,-5-1-3 15,0-3-4-15,-2-4 7 0,0-3 2 16,0-7 10-16,2 0 54 0,1-10 7 16,2-5 6-16,2-5-10 0,1-10-33 15,2 2-7-15,3-2-10 0,2 2 9 16,7 2 18-16,2-1 4 16,4 2-20-16,5 0-10 0,4 3-13 15,3 1-5-15,3 1-1 0,7 3-1 16,7-1-3-16,4 2-6 0,3 2-40 15,-3 2-56-15,-1 3-42 0,-2 1-43 16,-9 3-92-16,-2-2-125 0</inkml:trace>
  <inkml:trace contextRef="#ctx0" brushRef="#br0" timeOffset="2772.62">8411 4569 491 0,'0'0'95'0,"0"0"35"0,8-17-19 0,-2 6-45 0,-2 2-26 15,0-1 1-15,-1 2-10 0,0 0-9 16,0 2 2-16,-1 2 6 0,-2 1 2 15,1 1-8-15,-1 2-24 0,0 1 0 16,0 4-7-16,0 5-17 0,0 4-4 16,0 8 28-16,-1 15 4 0,-5 13 5 15,-1 17 5-15,-3 6-1 0,4 1-1 16,2-5-4-16,1-7-3 0,-1 3-2 16,-1-3 0-16,-1-1 0 0,-2-3-1 15,0-2-2-15,2-6-48 0,2-3-50 16,1-7-4-16,2-10-26 0,1-7 15 15,0-7 16-15,3-1-26 16,0-3-51-16,1-4-94 0</inkml:trace>
  <inkml:trace contextRef="#ctx0" brushRef="#br0" timeOffset="3101.73">8767 4803 98 0,'0'0'103'0,"0"0"47"16,18-50-22-16,-11 29-22 0,-1 5 24 15,-2 0 15-15,0 4-19 0,-3 1-25 16,1 4-19-16,-2 2-5 16,0 2-10-16,0 2-39 0,0 1-28 15,0 3-17-15,0 5-4 0,1 6 1 16,0 13 20-16,0 12 11 0,0 14 5 15,-1 6-1-15,0 1 3 0,1-2-4 16,0-7-6-16,2 1-1 0,3-2-4 16,-2-3 1-16,0-1-1 0,0-3 0 15,-3-2-2-15,1-4-1 0,-1-6-21 16,-1-9-49-16,0-7-35 0,0-4-27 16,2-2-55-16,-1-3-55 0,1-3-72 15</inkml:trace>
  <inkml:trace contextRef="#ctx0" brushRef="#br0" timeOffset="3367.46">8509 5139 656 0,'0'0'178'0,"0"0"-96"16,0 0 15-16,0 0-54 0,45-8-5 15,-25 1-18-15,3 0-9 16,2 0-6-16,-1 0-3 0,0 0-2 16,0 0-5-16,0 0-15 0,1 0-19 15,1-1-43-15,1 1-61 0,11-1-64 16,-7 1-78-16</inkml:trace>
  <inkml:trace contextRef="#ctx0" brushRef="#br0" timeOffset="3961.36">9348 5234 390 0,'0'0'119'15,"0"0"2"-15,0 0-9 0,0 0-21 16,0 0-31-16,0 0-2 0,5-27-6 15,-8 23-15-15,-1 1-3 16,0 2-14-16,0 0-1 0,-1-1-4 16,-1 2-12-16,-1 0-3 0,-2 2-4 15,-1 0-3-15,-2 6 1 0,-2 4 1 16,0 2 1-16,-1 4 3 0,1 1 0 16,0 2 1-16,3 4-2 0,4-3 0 31,2 2-1-31,2 0 0 0,3-2 3 0,4-1 9 0,2-1 8 0,2-3 2 15,2-1 0-15,2-3-2 0,-1-2 1 16,3-2 6-16,1-4 0 0,0-2 10 16,1-2 8-16,0-1 10 0,-2 0 6 15,-1-2 7-15,2-2 8 0,-3-1-5 16,0-2-12-16,0-2-13 0,-3-1-11 31,0-1-7-31,-2-2-5 0,-2-1-2 0,-1-4-7 0,1 0-6 0,-3-3-5 16,2 1-14-16,-4 0 14 0,0 1 4 15,-5 4-3-15,-1 0-1 0,-1 3-12 16,-1 2-4-16,-2 2-2 0,0 0-9 16,-1 1-16-16,1 2-14 0,0 0-10 15,0 3-23-15,0 0-26 0,3 2-50 32,0 1-66-32,1 1-148 0,3 0-149 0</inkml:trace>
  <inkml:trace contextRef="#ctx0" brushRef="#br0" timeOffset="20491.87">10341 5385 274 0,'0'0'31'0,"0"0"-9"0,0 0 19 16,16-15-5-16,-8 13-18 0,1 2-7 15,1 0 12-15,3 5 2 0,0 1 2 16,1 3-1-16,0 3 0 0,0 2 4 16,0 1 9-16,-3 2 2 0,0 3-5 15,-6-1-9-15,-5 3 0 0,-1-1-10 16,-9 2-6-16,-5 0 4 16,-6-1-6-16,-3 1-7 0,-2-3-2 15,-2 1-4-15,-2-2-19 0,-5 2-22 16,2-4-31-16,-8 4-37 0,6-2-91 15,9-9-144-15</inkml:trace>
  <inkml:trace contextRef="#ctx0" brushRef="#br0" timeOffset="21276.14">11938 4690 390 0,'0'0'51'0,"0"0"-14"0,3-10 37 0,-1 7-18 0,0 2-40 15,0 1-16-15,2 3 1 0,0 6 4 16,2 3 11-16,1 8 11 0,0 5 1 16,1 11 1-16,-2 11-3 0,-1 10-3 15,0 3 4-15,-5-7-2 0,-1-2-4 16,-6-11-5-16,-2 2-2 0,-3-2 6 15,-1-5 3-15,0-5 9 0,2-7 0 16,5-6 4-16,-2-4-1 0,2 2-9 16,0 1-9-16,-1-1-2 15,4-4-3-15,0-4 2 0,3 0 0 16,0-6 2-16,4-1 3 0,5 0 8 16,4-1 5-16,7-6-5 0,3-1-12 15,12-6-8-15,6-4-6 0,6-1-1 16,1 0-11-16,-1 1-23 0,-9 6-9 15,-8 2-7-15,-9 4-25 0,-4 2-29 16,-4-1-42-16,9-4-59 0,-7 2-57 16</inkml:trace>
  <inkml:trace contextRef="#ctx0" brushRef="#br0" timeOffset="21503.38">11846 5121 509 0,'0'0'107'0,"0"0"8"0,39-23 18 0,-16 11-26 0,1-4-39 0,4 2-26 0,1-2-12 15,0 0-18-15,1 1-6 0,0-1-6 16,1-1-7-16,6-1-56 0,6-3-48 15,4-3-59-15,-2 2-29 0,-13 3-49 16</inkml:trace>
  <inkml:trace contextRef="#ctx0" brushRef="#br0" timeOffset="22019.92">12512 4654 500 0,'0'0'81'0,"0"0"-40"16,0 0 52-16,0 0-41 16,0 0-31-16,0 0-18 0,0 0 2 15,0 0 0-15,14-1-3 0,-11 9 7 16,0 5 8-16,1 3 16 0,0 7-5 16,-2 8 1-16,0 8-8 0,2 10-4 15,-3 3 0-15,1-2-7 0,-2-5-8 16,0-6 2-16,0 2-1 0,-2-2 0 15,1-8-3-15,-1-7 2 16,2-6 4-16,-1-4-5 0,1-1 2 16,0 1-2-16,0-2-1 0,0-4 3 15,0-5 4-15,1-2 0 0,1-1 29 16,2-5 18-16,2-6-14 0,2-3-21 16,2-1-3-16,3-5 0 0,1-1-4 15,1 0-9-15,1-1-1 0,2 0-2 16,-2 0 0-16,2 2 0 0,-1 1 0 15,-2 1 0-15,0 2 0 0,2 1 0 16,-4 1 1-16,-2 2 0 0,-2 2-1 16,-2 2 1-16,-2 1-1 0,0 4-1 15,-2 2-6-15,-1 2-7 0,0 6-16 16,1 7 19-16,-1 5 11 0,1 5 5 16,0 3 1-16,-1 4-3 0,1 0 0 15,-1 0-2-15,3 0 1 0,-1-3-1 16,0 0-1-16,1-1-17 0,1-5-28 15,0-1-40-15,3-5-53 0,2-3-80 16,-3-6-35-16</inkml:trace>
  <inkml:trace contextRef="#ctx0" brushRef="#br0" timeOffset="22488.57">13111 5148 415 0,'0'0'63'0,"0"0"-6"0,0 0 33 0,0 0-69 16,0 0-10-16,-3-12-2 0,7 9 7 0,3-1 25 15,5-2 29-15,2 0 7 16,2-1 1-16,6 0-12 0,0 2-14 16,-1-4-22-16,2 2-9 0,1-2-7 15,1-1-7-15,-2 0-2 0,-1-1 0 16,-2 0 0-16,-1 0-2 0,-3 1 5 15,-5-2 2-15,3 1 4 0,-6-1 2 16,-3-1 6-16,-1 0-7 0,-2 0-9 16,-2 0 0-16,0-1-6 0,-5 1-1 15,-3 1 0-15,-4 2 1 0,-4 3-10 16,-3 4-4-16,-4 3-2 0,-5 6 3 16,-6 13-4-16,-7 11-3 15,-2 12 9-15,0 7 11 0,7 1 1 16,12-5 0-16,7-7 9 0,9 0 12 15,5-5-1-15,3-5 10 0,5-7 1 16,1-7 7-16,4-1 7 0,5 0-4 16,4-2-3-16,2-1-2 0,6-5-4 15,6-5-8-15,9-4-9 0,7-8-7 16,3-3-6-16,-4 2-3 0,-3 1-16 16,-7 0-38-16,-1 1-32 0,-2 1-26 15,4 1-43-15,-4-1-74 0,-8 2-77 16,-2 1-123-16</inkml:trace>
  <inkml:trace contextRef="#ctx0" brushRef="#br0" timeOffset="23019.95">15510 4892 481 0,'0'0'52'0,"0"0"0"0,8-12 86 16,-8 9-60-16,0 3-42 0,0 0-16 16,0 5-11-16,0 4-1 0,0 6 16 15,-5 5 23-15,-1 14 13 0,-3 16-3 16,-1 17-2-16,2 8-7 0,-1 2-5 16,2-5-11-16,-1-7-9 15,-1-4-7-15,-4 0-7 0,2-5-4 16,-1-1-5-16,-1-2-24 0,5-6-48 15,-4-3-25-15,4-12-14 0,1-6 9 16,1-11-25-16,0 0-50 0,1-3-72 16</inkml:trace>
  <inkml:trace contextRef="#ctx0" brushRef="#br0" timeOffset="23410.55">15376 5196 363 0,'0'0'77'0,"0"-46"3"15,0 28 44-15,0-4-34 0,5-1-13 16,1-5-7-16,2 1-13 0,1 0-8 16,2 4 2-16,0-1 7 0,1 1-6 15,3 2-18-15,-2 2-5 0,4-1-3 16,-2 3-11-16,2 1-4 0,2 2-8 15,3 3-1-15,2 2 3 0,1 3 4 16,3 3-7-16,2 2 0 0,2 1 8 16,-2 4 5-16,1 5-2 0,-2 2 3 15,-2 3 0-15,0 3 8 0,-5 1 0 16,0 3 3-16,-6 0-2 0,-2 2-12 16,-6 0-3-16,-5 0 0 15,-3-1-3-15,-11 2 2 0,-9-2 1 16,-12 3-4-16,-9 1 1 0,-11-1-7 15,-2-1-18-15,3-6-36 0,7-5-25 16,11-3-37-16,5-7-36 0,10 1-50 16,4-4-61-16,6 0-37 0</inkml:trace>
  <inkml:trace contextRef="#ctx0" brushRef="#br0" timeOffset="23676.07">16096 5101 582 0,'0'0'130'0,"0"0"-20"0,0 0 14 0,0 0-78 15,0 0-26-15,24-12 9 0,-5 7-1 16,3 0 1-16,3 0 12 15,-1 1 9-15,5 1-2 0,-1 2-23 0,-1-1-15 16,1-1-9-16,1 2-1 0,-1-1-15 16,1-2-50-16,-1 2-41 0,13-2-74 15,-9 1-83-15,-4 0-58 0</inkml:trace>
  <inkml:trace contextRef="#ctx0" brushRef="#br0" timeOffset="24209.37">16934 4886 546 0,'0'0'147'16,"0"0"-60"-16,0 0 40 0,0 0-50 16,0 0-51-16,9-37-11 0,-7 32-2 15,0 2-7-15,-1-1 2 0,1 2-3 16,-2 2-5-16,3 0-5 0,1 6-19 15,0 3 0-15,2 7 24 0,0 4 2 16,3 6-1-16,0 3 1 0,0 0 1 16,3 4 0-16,0-3 0 0,2 0-2 15,0-4 1-15,1-1 17 16,0-5 30-16,-2-4 15 0,1-3 9 16,-3-3 1-16,1-4 0 0,-2-4-3 15,2-2 9-15,0-6-9 0,-1-5-15 16,0-6-17-16,3-6-10 0,-4-10-9 15,1-12-9-15,1-5-7 0,1 0-3 16,-5 11-1-16,0 16-11 0,-2 9-13 16,-2 5-27-16,2-2-23 0,2 2-19 15,1-2-50-15,2 4-49 0,11 1-24 16,-4 3-81-16,2 2-40 0</inkml:trace>
  <inkml:trace contextRef="#ctx0" brushRef="#br0" timeOffset="24953.37">17790 4982 228 0,'0'0'87'16,"0"0"-40"-16,0 0 49 0,0 0-34 15,0 0-10-15,35-13 7 0,-32 11 10 16,0-2-1-16,-1 0 30 0,-2-1-1 15,2-1-17-15,-2 1-13 0,0 0-15 16,0 1-12-16,0-3-9 16,0 0-17-16,0 0-9 0,-2 0-3 15,0-1 2-15,2 1 2 0,-3 0 1 16,3-2 3-16,-3 1-4 0,1 0-3 16,-1-1 2-1,-3 1-4-15,1-2-1 0,-3 1-3 16,-1 0-5-16,-2 0-21 0,0-1-9 0,0 2-11 15,-2 1 14-15,2 0-12 0,1 2 5 16,0 3 6-16,0-1 6 0,0 3-6 16,-4 0-9-16,3 6-1 0,-4 2 16 15,-2 3 8-15,2 1 7 0,0 4 13 16,-2 0 2-16,4 3 1 0,-2 0 17 16,5 3 2-16,-1 0 2 0,4 2 4 15,0 0 2-15,2 3-13 0,5-3-3 16,0 1-8-16,0 0 5 0,3 0 17 15,2-3 12-15,4-1 0 16,-1-2 3-16,2-1-2 0,1-2 7 16,3-4 6-16,-1-2-1 0,1-3-3 15,-1-3-6-15,2-4 2 0,-2 0 5 16,4-7 0-16,-4-3-4 0,1 1-7 16,-1-4-1-16,0-4 1 0,-1 0-13 15,0-3-7-15,-3-1-6 0,0 2-2 16,-2-1-3-16,-2 2 0 0,-1 3-6 15,-2 2 3-15,0 4-4 0,-1 3 0 16,-1 1-1-16,0 2-4 0,0 1-6 16,3 1-2-16,-3 1-6 0,0 1-17 15,0 4-25-15,0 4 14 16,1 4 34-16,0 3 10 0,0 1 0 16,2 0 2-16,1 0-1 0,0-2 2 15,1-1 0-15,0 0 1 0,2-2 0 16,-2-4 6-16,0-1 11 0,0 0 14 15,0-3 6-15,1-1-5 0,2-3-3 16,1 0-4-16,4-5-7 0,1-2-11 16,2-2-2-16,5-1-6 0,-1-3-9 15,2-3-27-15,1 0-23 0,0 1-22 16,1-2-26-16,-3 2-38 0,1 1-36 16,4-2-51-16,-7 5-85 0,-4 0-149 0</inkml:trace>
  <inkml:trace contextRef="#ctx0" brushRef="#br0" timeOffset="25265.87">18343 4398 432 0,'3'-4'133'0,"1"2"-26"0,0 1-23 0,1 1-60 0,0 1-23 0,0 7 5 15,-1 4 3-15,-1 5 16 16,2 6 22-16,-2 13 14 0,1 12 4 16,-1 13-11-16,-2 6-22 0,-1-3-13 15,-1-4-9-15,-6-5-3 0,2-3-5 16,-4 0 0-16,1-3-2 0,0 3 0 15,0-4-37-15,4-2-65 0,3-4-62 16,1-13-23-16,4-1 29 0,2-10-48 16,1-7-6-16</inkml:trace>
  <inkml:trace contextRef="#ctx0" brushRef="#br0" timeOffset="25687.74">18677 4943 250 0,'0'0'125'0,"0"0"-6"0,0 0 53 16,12-38-57-16,-8 28-37 0,-3 0-9 16,2 2-14-16,-1 1-18 0,-1 1-6 15,0 2-3-15,-1 0-2 16,1 3-3-16,-1-1-9 0,0 2-10 15,0 0-4-15,0 3-17 0,0 4-1 16,-2 5 14-16,-1 4 3 0,0 5 1 16,2 4 0-16,0 2 1 0,1 7-1 15,2 6 0-15,3-4 13 0,1-3 10 16,5-6 7-16,-1-7 8 0,3 4 3 16,5-2-1-16,0-1 1 0,-1-4-3 15,3-7 2-15,-3-3 7 0,3-7 3 16,-3-1 4-16,2-7-6 0,-1-4-17 15,-1-8-6-15,3-8-5 0,2-13-15 16,-2-10-5-16,0-2-38 0,-3 10-31 16,-6 13-9-16,-5 14-3 0,0 3-9 15,-1-2-32-15,2 0-51 0,1-5-95 16,-1 5-62-16</inkml:trace>
  <inkml:trace contextRef="#ctx0" brushRef="#br0" timeOffset="26111.08">19143 4949 440 0,'0'0'87'0,"0"0"39"15,0 0-26-15,0 0-73 0,0 0-18 16,31 36-3-16,-23-32-1 0,3-1 5 16,0-2 33-16,4-1 14 0,2 0 8 15,1-4 1-15,2-1-2 16,-2 0-18-16,2-1-5 0,-2-1 0 15,-1 0-9-15,1-3-11 0,-4 1-14 16,-1-4-4-16,-2 0 2 0,-2 2 1 16,-2-1-1-16,-4 0 2 0,0 3 0 15,-3 2 0-15,-1 0-7 0,-7 1-18 16,-3 4-18-16,-3 1-8 0,-7 1 13 16,-4 6 8-16,-7 9 13 0,-6 8 5 15,2 2 2-15,6-1 3 0,6-3 7 16,7-1 26-16,5 0 12 0,-1 3 0 15,3-1 4-15,6-1 4 0,4 0-13 16,1-2-3-16,10-3-4 0,0-3 4 16,7-3 2-16,5-4-7 0,1-2-6 15,12-3-5-15,10-1-12 16,8 0-5-16,3-5-4 0,-2-2-30 16,-3-1-34-16,-6-1-18 0,2 0-22 15,-1 2-32-15,2 4-26 0,1 3-62 16,-13 0-72-16,-6 0-117 0</inkml:trace>
  <inkml:trace contextRef="#ctx0" brushRef="#br0" timeOffset="26719.97">21066 4840 469 0,'0'0'108'0,"7"-11"-39"0,-2 5 55 0,1-1-35 0,-1 1-41 15,-1 1-3-15,-1 1 1 0,-1 2-3 16,-1 1-8-16,0 1-10 0,-1 0-24 15,0 4-1-15,0 3-2 0,-3 6 2 16,-1 5 12-16,-2 5-3 0,-2 2 0 16,1 3-2-16,1 1 1 15,0 1-2-15,2 0-2 0,1 0 1 16,1-2-3-16,0 0-2 0,2-5 0 16,0-1-42-16,2-6-36 0,3-1-48 15,4-8-87-15,-1-4-31 0,-1-5-176 16</inkml:trace>
  <inkml:trace contextRef="#ctx0" brushRef="#br0" timeOffset="26876.12">21256 4678 845 0,'0'0'145'16,"0"0"-44"-16,0 0-44 0,0 0-57 15,-17-35-61-15,12 29-56 0,3 0-57 16,2 0-43-16,0 1-17 15,5 3-110-15</inkml:trace>
  <inkml:trace contextRef="#ctx0" brushRef="#br0" timeOffset="27329.66">21651 4798 498 0,'0'0'182'16,"0"0"-125"-16,0 0 63 0,0 0-59 16,34-32-34-16,-33 24-20 0,-1 0-7 15,-3 0-6-15,-4 1-13 0,-5 2-17 16,-1 2 28-16,-5 1 8 0,-1 2 1 16,-3 3-1-16,-1 4-1 0,-1 2 0 15,1 0-10-15,2 4-18 0,4-2-11 16,2 1-6-16,4 0 21 0,4 1 19 15,2-2 6-15,5 3 4 0,2-1 5 16,8 0 18-16,4 0 13 0,5 1-7 16,3 0-12-16,2-1-10 0,5 0-1 15,-1-2 0-15,2 1 7 0,2 0 5 16,-3 0 5-16,0 0 4 0,-2 1 8 16,-4 0 0-16,-5 2-3 0,-2-1-7 15,-4 0-10-15,-6 0-13 16,-4 0-4-16,-2 0 1 0,-7-2 2 15,-5 2-5-15,-4-4 2 0,-3-1-2 16,-3 0 5-16,-4-2-5 0,-2 1-10 16,-5-1-21-16,-7 1-12 0,-6-1-21 15,3 0-30-15,8-2-25 0,10-2-32 16,5 1-15-16,7-2-40 0,2-2-69 16</inkml:trace>
  <inkml:trace contextRef="#ctx0" brushRef="#br0" timeOffset="27845.29">23223 4429 690 0,'0'0'157'0,"0"0"-65"0,20-35 42 0,-12 23-91 15,0 3-36-15,-2 2 1 0,-1 4 0 16,-2 1-8-16,-2 4-4 0,-1 8-16 16,0 6 10-16,-4 12 10 0,-5 13 13 15,-2 15-2-15,-4 8-4 0,1-1 3 16,0-1-2-16,1-6 2 0,3-6-1 16,-1 1 4-16,2-6 3 0,1-2 3 15,2-2 3-15,1-7 3 0,2-5 3 16,2-8 12-16,1-6 1 0,0-2-3 15,5-2-12-15,0 1-8 0,3 0-2 16,4-5 5-16,3 0-2 0,3-5-9 16,4-1-3-16,3-1-2 0,1-3-5 15,2-2-5-15,2-2-26 0,0-2-9 16,1 0-18-16,1 0-7 0,-2 0-14 16,-2 2-19-16,-3-2-33 0,1-3-48 15,-5 1-61-15,-9 1-64 0</inkml:trace>
  <inkml:trace contextRef="#ctx0" brushRef="#br0" timeOffset="28018.75">23004 4839 869 0,'0'0'207'0,"0"0"-170"16,33-4 38-16,-1 1-45 0,16-1-22 15,9 0-8-15,3 1-10 0,-5-2-49 16,-3 0-66-16,-6-2-54 0,-8 1-60 16,-7 1-73-16</inkml:trace>
  <inkml:trace contextRef="#ctx0" brushRef="#br0" timeOffset="28550">23946 4534 783 0,'0'0'74'0,"0"0"72"0,0 0-78 16,0 0-59-16,0 0-9 0,0 0-13 15,0 0 1-15,0 0 3 0,6 19 5 16,-6-2-1-16,2 4 5 0,-2 9 4 15,0 9 9-15,0 10-2 0,-2 3-6 16,0-2-4-16,0-3-1 0,-3-5 1 16,1-1 0-16,-1-1 0 15,-1-4 1-15,1-7 1 0,0-5-1 16,2-7 2-16,0-3 6 0,2-1 8 16,0-2 5-16,0-1 6 0,1-7-10 15,0-2 22-15,0-1 49 0,4-6 19 16,4-6-33-16,3-7-57 0,5-3-14 15,3-5-5-15,3-1-1 0,4-1-2 16,0 1-2-16,0 1 3 0,2 0 2 16,0 5 1-16,-1 0-1 0,0 2 0 15,0 2 0-15,-3 3-2 0,-2 3-1 16,1 1-1-16,-4 3-1 0,-2 4-1 16,-2 3-2-16,-2 1-3 0,0 7-4 15,-4 3 0-15,-3 3-3 0,-1 4 4 16,-2 4 4-16,-2 4 3 0,-1 1 1 15,-3 1-16-15,0 1-18 0,0-1-18 16,1 1-17-16,2-1-7 0,0-3-58 16,4 6-68-16,-1-8-65 0,2-6-153 15</inkml:trace>
  <inkml:trace contextRef="#ctx0" brushRef="#br0" timeOffset="28956.25">24713 4940 645 0,'0'0'94'0,"0"0"-3"0,0 0-57 0,48 0-34 16,-29-2-1-16,0 0-5 0,1 0 6 15,1-5 3-15,0 1 17 0,2-1 32 16,0-1 5-16,1 0-7 0,-1-1-19 15,1-2-8-15,-2 2-1 16,-3-2-1-16,-2 2 3 0,-4-1-7 16,-3-1-8-16,-4 4-6 0,-5-2-3 15,-1 2-7-15,-5-1-20 0,-7 1 21 16,-6 1-1-16,-10 5 5 0,-10 6 2 16,-12 13 0-16,-4 6 6 0,2 8 2 15,4-1 7-15,13-1 8 0,9-4 11 16,8-2 17-16,7-7 13 0,7 0 11 15,1 2-8-15,3 2 10 0,5 4-6 16,9-2-9-16,8-4-18 0,13-2-10 16,16-5-16-16,16-8-18 0,6-4-2 15,1-5-7-15,-5-6-51 0,-3-3-29 16,4-3-33-16,0-5-58 0,-17 4-117 16,-7 0-206-16</inkml:trace>
  <inkml:trace contextRef="#ctx0" brushRef="#br0" timeOffset="32145.12">26921 4700 263 0,'0'0'73'0,"0"0"-21"0,0 0 20 0,0 0 10 0,0 0-8 16,0 0-21-16,10-33 9 0,-6 26 1 15,0 0-3-15,1-1 4 0,0-1-21 16,0 1-6-16,0 1 10 0,1 1 3 15,-1 2-8-15,0 2-12 16,-2 2-5-16,2 0-3 0,-1 3-9 16,0 8-13-16,2 5 1 0,-1 17-1 15,-2 18 14-15,-3 19 5 0,0 9 7 16,0 0-6-16,0-6 0 0,1-8 2 16,0-1-3-16,0 0 0 0,-1-5-5 15,0-4-11-15,-1-4 0 0,-1-8-3 16,0-3-21-16,0-12-32 0,0-7-34 15,0-7-27-15,0-5-37 0,-1 0-59 16,2-5-21-16,-1-1-26 0</inkml:trace>
  <inkml:trace contextRef="#ctx0" brushRef="#br0" timeOffset="32520.02">26968 4773 670 0,'0'0'95'0,"0"0"-39"0,0 0 29 16,15-48-54-16,-1 33-21 0,1 0-7 15,5-2 19-15,1 0 4 16,3 3 1-16,2 0 2 0,0 4-1 15,3 0-7-15,0 5-1 0,0 2-1 16,1 3-7-16,-1 1-2 0,-1 6 3 16,-2 4-7-16,-1 3-4 0,-3 3-1 15,-3 2-1-15,-4 2 0 0,-4 1 1 16,-4-1 3-16,-6 0-1 0,-3 0 1 16,-8-2 7-16,-6-2-2 0,-6-1-2 15,-3 1-1-15,-9-3-1 0,-8 1-5 16,-5 2-23-16,-2-2-34 0,3-4-30 15,8-1-28-15,10-6-55 0,4 1-29 16,9-3-44-16,5-2-92 0</inkml:trace>
  <inkml:trace contextRef="#ctx0" brushRef="#br0" timeOffset="33004.43">27553 4770 458 0,'0'0'70'16,"0"0"-19"-16,0 0 56 0,33-40-36 15,-19 28-27-15,3 1-15 0,1 2 0 16,4 0-5-16,0 1-14 0,-1 2-1 15,1 0 5-15,0 2 6 0,-3 0-3 16,2 3-6-16,-3 1-4 0,-1 2 0 16,-2 4-7-16,-1 4 0 0,-1 2-8 15,-2 5 0-15,0 6 3 0,-1 0 2 16,-4 4 1-16,-1 2-2 0,-2-3-7 16,-3-1-10-16,0-1 1 15,-2-5-1-15,-4-1 18 0,-4-2 3 16,-2-4 2-16,-1-2 2 0,-2-6 2 15,0-1 3-15,0-3-2 0,0-2 4 16,0-4 2-16,4-3 32 0,2-2 21 16,2-3 2-16,3-3-25 0,3 1-21 15,1-4 6 1,5 2 7-16,6 0-2 0,3 1 0 0,5 1-17 0,3 2-11 16,3 0-5-16,10 0-5 0,7 2-16 15,9 2-33-15,0 4-31 0,-2 5-35 16,-5 1-22-16,-2 1-31 15,-1 3-11-15,-10-2-64 0</inkml:trace>
  <inkml:trace contextRef="#ctx0" brushRef="#br0" timeOffset="33473.18">28538 4800 486 0,'0'0'101'0,"0"0"-59"0,0 0 10 0,0 0-32 0,0 0-11 16,29-26-2-16,-24 19 6 0,0 1 25 15,-2 0 22-15,-2-1 13 0,0 0 13 16,0 0-8-16,-1 0-10 0,0 0-16 16,0 0-8-16,0-1-9 0,0 0-8 15,-2 1-15-15,-1 0-1 0,-2 1-9 16,2-1-2-16,-2 1 0 0,-2 1-5 15,-1 1-4-15,-2 2 2 0,-2 2-4 16,-3 0 5-16,0 7-4 0,-4 4 2 16,0 4-4-16,-2 5-3 0,2 1-6 15,-1 4 2-15,4 0 11 0,1 3 4 16,5-3 1-16,3 1 1 0,5-2 2 16,3-1 2-16,8-2 4 15,4-1 2-15,6-4 2 0,3-3 9 16,2-4 11-16,3-6 9 0,2-3 32 15,0-3 1-15,0-4-14 0,-1-5-9 16,-1-1-7-16,-2-3-11 0,-3-4-16 16,-1 1-8-16,-6 1-7 0,-3 2 0 15,-6 4-21-15,-5 1-20 0,-2 1-43 16,-7 1 24-16,-6 1-55 0,-5 2-4 16,-3 1 7-16,0 3 3 0,1 2-47 15,-7 0-44-15,7 2-18 0,6 0-122 16</inkml:trace>
  <inkml:trace contextRef="#ctx0" brushRef="#br0" timeOffset="34177.58">29160 4414 631 0,'0'0'96'0,"0"0"31"0,0 0-32 16,6-39-67-16,-4 30-13 0,1 0 0 15,0 2-5-15,0 0-6 0,-1 0 16 16,2 2 11-16,-2 0 14 0,-1 2 5 15,1 0-11-15,-2 1-10 0,0 1-13 16,0 0-13-16,0 0-3 0,1 1-9 16,-1 0-2-16,0 0 4 0,1 0-7 15,0 2-1-15,2 2 15 0,-1 1 1 16,1 1 0-16,-1 2 4 0,-1 1 0 16,0 1-2-16,-1 1 1 0,0 1 3 15,0 4-2-15,-2 1 6 0,2 2 5 16,-2 2 0-16,1 1-2 0,1 2-3 15,-2 2-2-15,1 2 3 0,0 1 3 16,0 5 5-16,-2-1-5 0,1-2-1 16,-1 3 0-16,1-8-3 0,-4 5-5 15,2 1 2-15,-1-3-3 0,0-1 1 16,0-1-2-16,0-3-1 0,-1-1-1 16,3-2 2-16,2-3-4 0,0-1 0 15,1-4 2-15,0-2 2 0,2-3 3 16,1-3 4-16,0-2 12 0,0-2 16 15,2 0 2-15,0-1 3 0,4-1 1 16,4-3-3-16,0-3-15 0,4-2-8 16,2-1-7-16,5-4-8 0,1-2 2 15,0-4-3-15,2-5 2 16,0-3-3-16,-2-1-2 0,-3 0-5 16,-3 1-6-16,-8 5 5 0,-6 3 6 15,-5 4 2-15,-5-1-2 0,-10 3-30 16,-11 1 2-16,-13 2 1 0,-9 2-1 15,-1 4-4-15,10 4-15 0,10 1-3 16,11 0 6-16,1 3-2 0,-1 0-28 16,0 2-23-16,0 3-17 0,5 1-29 15,3 1-46-15,10 4-36 0,1-2-29 16,8-3-38-16</inkml:trace>
  <inkml:trace contextRef="#ctx0" brushRef="#br0" timeOffset="34427.71">29698 5011 1222 0,'0'0'158'0,"0"0"-80"0,1 0-72 0,0-1-6 0,2-1-131 0,2-1-59 16,-2 1-20-16,3-4-12 15,1 2-6-15,-2-1-89 0</inkml:trace>
  <inkml:trace contextRef="#ctx0" brushRef="#br0" timeOffset="35047.21">31033 4893 421 0,'0'0'59'0,"0"0"-27"0,0 0 2 15,0 0-27-15,0 0 14 0,0 0 23 16,0 0 23-16,15-20 6 0,-12 17-6 15,-3-3 0-15,3 2-2 0,-1-3-18 16,2-2-12-16,-1 0-13 0,1-3-3 16,0 1 2-16,0-1 0 0,2-2-3 15,-3 1-2-15,0 0 1 0,2 1-7 16,-4 0-4-16,-1 1-2 0,0 2-4 16,-1 0 0-16,-4 2-1 15,1 2-4-15,-3 2-1 0,-1 2-8 16,-4 1-2-16,-1 7 10 0,-6 4 1 15,0 5 4-15,-1 5 0 0,1 5-4 16,3 2 3-16,3 0 1 0,2 0 1 16,5 0 0-16,3-1 10 0,3 0 6 15,6-3-1-15,4-1-2 0,2-5-8 16,-1-4 8-16,2-6 13 0,-1-3 16 16,1-5 21-16,1-3 14 0,1-7-24 15,0-3-23-15,0-4-14 0,-3-4-2 16,-1-3-14-16,-1 0-25 0,-4 1 8 15,-3 2-9-15,-3 1-9 0,0 2-24 16,-6 3-38-16,0 1 7 0,-2 2-12 16,0 1-14-16,-1 3-42 0,2 1-24 15,-1 2-23-15,5 1-112 0</inkml:trace>
  <inkml:trace contextRef="#ctx0" brushRef="#br0" timeOffset="35547.21">31824 4589 184 0,'0'0'299'0,"0"0"-266"0,0 0 53 0,0 0-63 0,9-34-23 0,-9 24 3 15,1-1 17-15,1-2 29 0,-2 2 22 16,2-1-5-16,-2-1 1 0,0 1 3 16,0 0-17-16,0-1-16 15,-2 1-11-15,0-1-9 0,-1 2 4 16,-1-1 3-16,-1 1 0 0,2 2-9 15,-2 2-3-15,2 0-5 0,0 2-1 16,1 3-3-16,-1 0-3 0,-3 2-4 16,0 3-5-16,-4 7-7 0,-1 2 15 15,-5 8 1-15,0 7 0 0,-6 8 1 16,-5 13-1-16,-3 13 3 0,-1 2 5 16,2 0 9-16,4-5 2 0,1-6 3 15,2 2 2-15,-2-1-9 0,1-2-6 16,2 0-6-16,-1-2 0 0,5-2-1 15,4-2 2-15,5-4-4 16,0-3-6-16,7-8-13 0,-1-9-15 16,2-7-27-16,2-2-41 0,1-2-72 15,8-3-81-15,-2-3 3 0,1-4-160 0</inkml:trace>
  <inkml:trace contextRef="#ctx0" brushRef="#br0" timeOffset="35734.82">31418 4989 1050 0,'0'0'106'15,"0"0"-23"-15,38-13 2 0,-3 7-63 16,15-1-15-16,11 0-1 0,6 1-5 16,-1 3-1-16,-1 1-3 0,-8 2-2 15,5 3-32-15,-2 3-45 0,0 1-53 16,-2 0-70-16,-12-1-80 0,-12-1-93 15</inkml:trace>
  <inkml:trace contextRef="#ctx0" brushRef="#br0" timeOffset="37125.99">5520 7084 296 0,'0'0'89'0,"0"0"-9"0,0 0 28 16,0 0-31-16,0 0-40 0,-27-32 7 16,22 25 14-16,1 1 6 0,0 0-10 15,-1 1 9-15,2-2-2 16,-2 1-10-16,0 1-5 0,-1-1-19 15,0 2-11-15,0 3-10 0,-3 0-6 16,0 1-4-16,-3 5-8 0,-5 5 2 16,-3 6-1-16,-5 7 0 0,-5 12 1 15,0 12-7-15,-1 9-9 0,7 6-9 16,9-6-5-16,9-4-3 0,6-9 20 16,7-1 17-16,6-4 4 0,5 0 2 15,3-7 18-15,4-6 17 0,-3-8 3 16,8-3 3-16,5-7 1 0,4-2-5 15,5-5 8-15,-11-5 4 0,-10-6 10 16,-3-2 4-16,-1-3-9 0,0-3-10 16,4-15 0-16,-1-13 3 0,-7-13-14 15,-7-6-10-15,-10 0-11 0,-8 8-12 16,-7 11-2-16,-4 5-20 0,-2 8-6 16,0 9 11-16,2 5-23 0,1 10-21 15,-5 3-21-15,-10 1-30 0,1 1-12 16,2 2-31-16,0 3-44 0,13 0-45 15,4 0-156-15</inkml:trace>
  <inkml:trace contextRef="#ctx0" brushRef="#br0" timeOffset="37688.61">5947 6721 505 0,'0'0'90'0,"0"0"-1"0,0 0 67 0,0 0-70 16,11-31-32-16,-8 27-27 0,-1 2-12 15,-1 0-7-15,0 2-8 0,0 0-4 16,1 4-15-16,0 5 19 0,1 5 5 16,0 5 3-16,0 13 5 0,-1 14-2 15,-2 18-4-15,0 8-2 0,0 1-2 16,-2 0-2-16,-1-9 1 0,-1 1-2 15,0-3 2-15,2-3 0 0,2-4-1 16,5-4 2-16,5-6 13 0,4-6 28 16,-1-9 10-16,1-7-12 0,-2-9-6 15,1-3-4-15,5-3 8 0,3-2 5 16,4-3-5-16,1-4 0 0,3-8-21 16,-2-6-8-16,-1-6 4 0,-1-4 12 15,-5-7 5-15,-1-11-2 0,-3-11-10 16,-8-6-7-16,-6 3-8 0,-3 15-5 15,-7 16-1-15,-2 10 1 0,-1 5 0 16,-7 2-4-16,-5-1-34 0,-14 2-17 16,-7 5-9-16,-9 3-9 15,3 7-22-15,10 1-18 0,12 0-42 16,3 3-76-16,7-1-50 0,1-1-96 16</inkml:trace>
  <inkml:trace contextRef="#ctx0" brushRef="#br0" timeOffset="38252.6">6980 7110 465 0,'0'0'129'0,"0"0"-65"0,0 0 57 0,3-40-71 16,-3 26-41-16,-1 0-9 0,-6 1-16 15,-1 2-3-15,-5 3-17 0,-5 3 36 16,-5 4 0-16,-3 1 0 0,-7 9 0 15,-8 3 3-15,5 1-2 0,6-1-2 16,7-1-1-16,8 1-24 0,0 1 1 16,2 3 12-16,3-3-1 0,3 3-2 15,4-1 15-15,3-1 1 0,1 2 13 16,7-2 10-16,1 0 0 0,4 0 1 16,2-1 1-16,3-1 7 0,4-1 1 15,0 0-1-15,1-2-3 16,-1-1 2-16,-1 0-1 0,-1-1-3 15,-3 0-6-15,-3 0 1 0,-2 0 4 16,-2-1-1-16,-2 2-2 0,-2 0-10 16,-3 1-2-16,-1 2 7 0,-2 0 10 15,-4 0 3-15,-6 0-6 0,-4 2-5 16,-5 0 4-16,-3-1 3 0,-10 2-2 16,-12 2-12-16,-6 0-7 0,-7-2-6 15,2-1-39-15,4-5-37 0,7-1-56 16,3-4-57-16,2-1-64 0,13-2-45 15</inkml:trace>
  <inkml:trace contextRef="#ctx0" brushRef="#br0" timeOffset="38705.74">7084 7333 443 0,'0'0'194'0,"0"0"-62"0,0 0-24 0,0 0-88 16,0 0-9-16,17-18-6 0,-13 14 2 0,1-2 10 16,3-1 17-16,1-1 15 0,4-1 6 15,3-1-9-15,3-2-6 16,3 0-4-16,-1 0-11 0,3-1-4 16,0-2-10-16,0 1-8 0,-2-1 6 15,1-2-3-15,-3 1 2 0,-2-1 2 16,-3 0 3-16,-3 2 5 0,-1 0-5 15,-6-1 5-15,-3 1 1 0,-2 1-15 16,-5 0-4-16,-7 2-24 0,-1 1-38 16,-5 2 21-16,-2 3 8 0,-3 1 0 15,-3 3 3-15,-1 3 10 0,-2 7 5 16,-1 5-13-16,0 6-23 0,-3 9-5 16,-2 11 4-16,2 9 25 0,3 1 20 15,10-3 2-15,10-6 5 0,6-11 19 16,3-4 6-16,3 2-18 15,3-4 1-15,2-2-1 0,4 1 2 16,1-7 9-16,5 0 6 0,2 1 6 16,4-6-2-16,2-2-8 0,4-5-5 15,0-3-2-15,2-1-13 0,7-8-29 16,4-3-40-16,7-6-47 0,-1 0-44 16,-6-1-21-16,-13 5-73 0</inkml:trace>
  <inkml:trace contextRef="#ctx0" brushRef="#br0" timeOffset="39132.49">7488 7337 498 0,'0'0'99'0,"0"0"22"0,0 0 6 0,27-37-78 0,-16 22-12 16,3 0-8-16,0-3 25 0,0 1-11 15,2-1-10-15,-1 1-6 0,1 2 0 16,0 2-5-16,-1 1-8 0,2 2-6 16,-2 4-8-16,0 2 0 0,-1 4-4 15,1 1-2-15,-1 8-10 0,3 4 2 16,-2 5 4 0,-1 5-9-16,-1 4 2 0,0 6 9 0,-3 6 5 0,-2-3-4 15,-3-4-20-15,-5-4-27 0,-2-6-23 16,-4 3-3-16,-4 2 6 0,-5-4 16 15,0-2 10-15,-2-7 12 0,1-5 19 16,1-3 17-16,4-3 32 0,4-3 96 16,2 0 40-16,3-6-26 0,2-4-35 15,0-5-29-15,4-5-15 0,6-3-20 16,4-3-7-16,6-2-7 0,4-1-1 16,4 0-8-16,8-5-9 0,7 1-10 15,8 2-1-15,-2 4-3 0,-3 9-26 16,-7 5-71-16,-3 3-68 0,-3 2-73 15,-8 3-123-15,-5-1-199 0</inkml:trace>
  <inkml:trace contextRef="#ctx0" brushRef="#br0" timeOffset="39547.06">8296 7127 589 0,'0'0'12'0,"0"0"81"0,0 0 92 0,1-36-118 0,1 29-49 0,-2 0-14 15,2 2 5-15,-2 3-1 0,0 2-8 16,2 0-3-16,-1 0-16 0,2 8-11 15,1 5 18-15,2 6 7 0,3 10 5 16,1-2 0-16,1 2 2 0,2 1-2 16,1-6-1-16,2 3 1 0,3-3 1 15,3 0 9-15,2-5 55 16,-1-1 18-16,2-5 13 0,1-6 5 16,-2-4-3-1,-2-3-15-15,2-1-13 0,-1-6-16 16,-2-2-14-16,-3-6-8 0,0-4-2 0,-4-3-15 15,-1-5-9-15,-2-3-6 0,0-2-20 16,0 2-34-16,-2-1-16 0,-2 5-15 16,2 2-30-16,-3 5-57 0,1 2-63 15,-2 5-79-15,0 3-70 0</inkml:trace>
  <inkml:trace contextRef="#ctx0" brushRef="#br0" timeOffset="39828.31">9000 7159 293 0,'0'0'34'0,"0"0"29"0,0 0 33 16,0 0-69-16,0 0 20 0,0 0-1 15,16-36 14-15,-16 32-16 0,0 2-13 16,0 2 4-16,0 0-9 0,-2 6-14 15,-1 3 22-15,-2 5 5 0,-1 4-11 16,0 4-10-16,-1 3-8 0,1 3-5 16,-2 1-5-16,3 1-1 0,1 1-39 15,3 0-36-15,1-2-26 0,2 2-10 16,9 1-24-16,0-6-101 16</inkml:trace>
  <inkml:trace contextRef="#ctx0" brushRef="#br0" timeOffset="39985.6">9227 7060 910 0,'0'0'103'16,"-1"-39"-82"-16,1 28 141 0,-1-2-162 16,-1 0-10-16,1-4-96 0,0 2-1 15,0 2-46-15,1 2-38 0,0 3 10 16,1 3-19-16</inkml:trace>
  <inkml:trace contextRef="#ctx0" brushRef="#br0" timeOffset="40627.25">9364 7210 478 0,'0'0'68'16,"0"0"49"-16,43-48-33 0,-23 28-77 15,1 1-5-15,-2 0-2 0,1 2-2 16,-2 1-3-16,-1 4 5 0,0 0 3 15,-3 4-1-15,-2 1 14 0,-4 2 7 16,-1 0 6-16,-3 3-3 0,0 2-17 16,-2 2-9-16,2 7-2 0,-1 2 0 15,0 7 0-15,0 4 2 0,2 5 2 16,1 8 8-16,0 8 6 0,2 6-3 16,-1 3 0-16,-3-4 6 0,0-5-8 15,-1-5-7-15,0-5 0 0,0-6 2 16,2-7-4-16,-2-5 3 0,0-5 7 15,-1-1 5-15,1-2 18 0,0-2 4 16,1-5 19-16,0-1 3 0,2-6-19 31,2-6-11-31,1-5-10 0,3-10-7 16,5-11-4-16,8-14-4 0,4-1-1 16,1 5 2-16,-6 11 5 0,-4 17 13 15,-4 5 14-15,-2 3 3 0,4 0-6 16,-1-2-14-16,2 2-9 0,-5 4-7 15,-2 2 0-15,-5 6-3 0,-2 1-3 0,-1 8-2 0,0 6-3 16,-1 7 5-16,0 3 1 0,-2 5-1 16,0 1 0-16,0 6-5 0,1 6-22 15,1-5-22-15,0-3-29 0,3-2-46 16,5 3-44-16,2-4-90 0,-2-4-141 16</inkml:trace>
  <inkml:trace contextRef="#ctx0" brushRef="#br0" timeOffset="41362.17">10423 7340 302 0,'0'0'177'0,"0"0"-90"0,0 0 57 0,0 0-96 16,16-40 6-16,-13 30-18 0,-1 0 12 16,0 1 14-16,0-2-6 0,-1 3-5 15,-1-3-9-15,0 1-1 0,0-1 2 16,0-2-2-16,0 1-10 0,-2-1-8 16,0-2-9-16,0 1-8 0,-1-1-2 15,-1 1-4-15,0 0 0 0,-2 2 0 16,-3 3-9-16,0 2-5 0,-3 2 2 15,-3 3 3-15,-4 2 1 0,1 6-3 16,-4 6-3-16,0 5-22 0,1 4-12 16,3 2-6-16,2 3 6 0,3 0 29 15,4 0 15-15,3 0 4 0,4-1 7 16,2-1 23-16,1-2 12 0,5-2-3 16,3-5-9-16,3-2-13 0,2-6-9 15,4-3-2-15,1-3 0 0,1-2 0 16,1-4-1-16,-2-3 5 0,3-3 19 15,-2-1 5-15,-1-1-7 0,-1 0-10 16,-2 0-6-16,-1-1-2 0,-3 3-2 16,0 1-3-16,-3 2-2 0,-2 0-1 15,-1 3 1-15,-2 2-2 0,-3 2-3 16,2 1 2-16,-2 0-3 0,-1 5-8 16,2 4 0-16,-1 5 9 0,0 5 3 15,2 7 0-15,0 4 4 0,2 11 0 31,2 9 5-31,-1 11-6 0,-1 3-2 0,-4-6 0 0,-1-3-1 16,-1-11 0-16,-4-1 0 0,0-2 0 16,-2-3 1-16,0-8 0 0,0-7-1 15,1-7-1-15,0-4-6 0,-1-1-9 16,0-2 5-16,-1-3-13 0,-2-4 13 16,1-3 11-16,-1-6 8 0,-2-7-1 15,0-6 0-15,-2-3-4 0,0-12 1 16,1-8 2-16,5-11 1 0,6-3 16 15,5 5 3-15,7 5 5 0,2 10 7 16,-1 9 3-16,0 7-2 16,-1 8 2-16,0 2 8 0,5 0 7 15,2-1-5-15,5-2-11 0,2 1-10 16,3 4-16-16,2 0-9 0,1 1-5 16,3 1-5-16,2-2-47 0,7 0-49 15,6-1-41-15,2 1-62 0,1-1-55 16,-13 3-104-16,-9 1-172 0</inkml:trace>
  <inkml:trace contextRef="#ctx0" brushRef="#br0" timeOffset="42066.35">12400 7256 534 0,'4'-4'124'0,"-1"-3"-3"0,2 0 17 0,-3-2-68 0,1 1-22 0,0 0-9 15,-1-2 6-15,-2 2-14 0,0-2-1 16,0 0 4-16,0-1 4 0,-2 0 17 16,2 1-2-16,-3-2-9 0,2 1-6 15,-1 0-14-15,0-1-7 0,0 1-1 16,-1 0-7-16,0-3-2 0,-2 3-6 16,-1 0 2-16,0 0-3 0,-2 0-3 15,0 2 2-15,-3 1 0 0,1 1-12 16,-3 3-10-16,-2 1-13 0,-5 3-6 15,-1 7-5-15,-2 5-9 0,-3 4 7 16,2 5-3-16,2 4 6 0,-1 8 8 16,1 7 7-16,7-2 11 0,3-5 13 15,7 1 6-15,4-9 1 0,1 1 4 16,3 3 23-16,4-7 7 0,4 1-1 16,2-5-7-16,4-4 2 15,-3-6 4-15,3-5 9 0,0-3 24 16,3-9-8-16,2-3-30 0,-1-3-17 15,-1-5-3-15,2-1-1 0,-2-1-2 16,0-3-2-16,-2 3 0 0,-5 2-2 16,-3 7-1-16,-2 4 1 0,-3 5-1 15,-2 3-2-15,0 1-12 0,-3 1-1 16,0 6 1 0,-3 3 2-16,0 1 13 0,-3 4 7 0,0 3 13 15,2 0 12-15,-2 2 12 0,4-3 4 16,-1 0-3-16,3-1-4 0,0-1 4 15,5-1-5-15,3-2-9 0,2-2-3 16,4 0-7-16,2-2-7 0,3-2-4 16,5-2-10-16,8-1-1 0,9-3-39 15,11 0-31-15,2 0-37 0,2 1-30 16,-3-1-47-16,-1 1-55 0,-14-1-130 16,-5 0-179-16</inkml:trace>
  <inkml:trace contextRef="#ctx0" brushRef="#br0" timeOffset="42644.46">14452 7114 572 0,'0'0'102'0,"3"-11"-16"0,3 5 35 0,-1 0-65 16,1 3-44-16,-1 0-11 0,0 3 0 15,0 2-1-15,2 6-6 0,1 7 4 16,-2 6 2-16,2 9 17 0,2 12 2 16,1 9-2-16,3 3-7 0,2-5-6 15,1-4-2-15,1-11 0 16,-3-6 0-16,-2-6 1 0,0-8 28 15,-2-1 32-15,2-2-1 0,2 0-1 16,3-1-1-16,-4-4 9 0,2-5 12 16,-2-1-2-16,-1-7-8 0,2-6-9 15,-2-5-14-15,1-10-15 0,2-13-10 16,-1-14-8-16,0-6-2 0,-1 2-2 16,-1 3-7-16,0 10-4 0,-1 5-12 15,-2 9-25-15,-2 7-18 0,-1 9-30 16,0 2-14-16,2 2-24 0,2-1-40 15,5 3-26-15,6 4-43 0,-1 3-16 16,1 2-75-16</inkml:trace>
  <inkml:trace contextRef="#ctx0" brushRef="#br0" timeOffset="43285.36">15382 7178 365 0,'0'0'85'0,"0"0"-22"16,0 0 4-16,0 0-46 0,38-16-16 16,-30 12 12-16,-3-1 23 0,0 0 30 15,-1 1 30-15,1 0-14 0,-2 1-11 16,-1 0-4-16,-1 0-7 0,1 1-23 16,-2-1-3-16,3 1-10 15,-3-2-18-15,2 0-1 0,-2 0 6 16,1 0 3-16,-1-1 4 0,2 0 5 15,-2 1 0-15,0-1-6 0,-2 0-2 16,1 0-4-16,-3 1-4 0,1-1-2 16,-3-2-3-16,0 1-6 0,-2 1-6 15,-2 0 2-15,-2 3 0 0,-3 2-10 16,-2 0-7-16,0 5-7 0,-4 6-3 16,-1 3 7-16,0 4 2 0,-2 4 6 15,2 3-1-15,3 2-12 0,0 2 7 16,2 0 7-16,4 1 9 0,5 0 6 15,2 0-1-15,3-2 1 0,3 0 0 16,4-3 11-16,3-3 11 0,4-4 3 16,0-4-4-16,3-3 7 0,-1-4 18 15,3-5 14-15,-2-2-11 0,3-1-17 16,2-7-17-16,0-2-7 0,3-4-3 16,0-3-2-16,1-6-3 0,5-7-1 15,-4 2-9-15,-1 0-1 0,-2 3 2 16,-4 8 6-16,0 0 1 0,-4 5 0 15,-3 3 3-15,-1 3-2 0,-4 3-2 16,-2 2-5-16,-3 1-19 0,0 1-26 16,-3 6-19-16,-2 6 60 0,-1 2 12 15,0 6 1-15,1 1 3 16,2 3 3-16,1-1 7 0,2 1 18 16,0-3 6-16,2 0-12 0,4-2-5 15,4-1-1-15,4-1-3 0,2-4-4 16,4-3-3-16,4-3-5 0,2-3-5 15,0-3-2-15,1-2-35 0,-2-1-25 16,2-6-17-16,-2-4-20 0,2-3-48 16,5-19-64-16,-7 5-69 0,-4-3-140 15</inkml:trace>
  <inkml:trace contextRef="#ctx0" brushRef="#br0" timeOffset="43551.15">16046 6732 667 0,'0'0'125'0,"0"0"-25"0,17-22 40 0,-12 14-86 0,1 2-46 16,-1 0-1-16,-2 5 3 0,-1 0-2 16,0 2-2-16,-2 7-2 0,0 6 9 15,0 14 45-15,-5 14 7 0,-2 15-29 16,1 6-18-16,-3-1-12 0,2-3-3 15,2-6-1-15,2 0 1 16,0-3-3-16,3-4-1 0,0-3-8 16,5-2-17-16,-2 0-34 0,2-4-29 15,0-8-41-15,4-4-67 0,-1-9-79 16,-2-8-180-16</inkml:trace>
  <inkml:trace contextRef="#ctx0" brushRef="#br0" timeOffset="43910.61">16422 7140 561 0,'0'0'133'0,"0"0"-16"15,0 0-18-15,0 0-82 0,0 0-17 16,0 0-9-16,0 0-26 0,3-15-27 15,-6 31 53-15,-2 7 9 0,-1 10 1 16,4 12 10-16,2 6 19 0,2 2-1 16,9-6 10-16,0-9 8 0,0-13-2 15,-1-5-4-15,2-1 0 0,4-1-4 16,6 0 2-16,0-2-1 0,2-5-8 16,1-6 11-16,-1-5 16 15,1-2 6-15,-1-5-13 0,-3-7-9 16,-1-2-19-16,0-8-8 0,-2-11-14 15,4-12-15-15,0-13-51 0,-3-1-52 16,0 3-40-16,-6 9-47 0,-5 17-89 16,1 7-45-16</inkml:trace>
  <inkml:trace contextRef="#ctx0" brushRef="#br0" timeOffset="44348.15">16939 7200 410 0,'0'0'111'0,"0"0"40"0,0 0-20 15,0 0-70-15,25 39-23 0,-16-33 22 16,5-3-1-16,-4-1 8 0,1-2 14 16,5 0-4-16,-2-2 7 0,3-3-24 15,1 0-25-15,1-2-15 0,1-3-11 16,-4-2-4-16,3-2 2 0,-3-3 2 15,0-4-9-15,-3 1 0 0,-3 0-1 16,-2 2-1-16,-4 3-2 0,-4 2-10 16,-2 3-32-16,-6 2 14 0,-8 4-13 15,-1 2-2-15,-7 4 21 16,-6 6 0-16,-6 10-4 0,-13 9 11 16,8 0 8-16,3-1 7 0,11-1 4 15,8-4 8-15,5 2 35 0,-4 2 24 16,10-1 1-16,4-2-12 0,4-1-7 15,3-2-12-15,6-1-2 0,6-1-2 16,5-3 5-16,10-1-7 0,10-1-8 16,10-1-4-16,9-3-10 0,-4-2-4 15,-1 0-5-15,-4-4-7 0,1 0-42 16,-2-1-24-16,5-1-31 0,-1 0-34 16,-2 1-23-16,4 0-38 0,-1 1-62 15,-14 1-52-15</inkml:trace>
  <inkml:trace contextRef="#ctx0" brushRef="#br0" timeOffset="44949.33">19432 7003 679 0,'0'0'168'0,"0"0"-54"0,0-7 24 16,-2 2-43-16,-1 0-63 0,2 0-10 15,0 0-2-15,-2 1-16 0,1 2-4 16,-2 0 0-16,-1 1-2 0,-2 1-5 15,-2 3-1-15,-5 3 0 0,-2 5 2 16,-4 4 0-16,-2 3-4 0,3 5 3 16,-2 4 3-16,4 0-2 0,0 3 0 15,8 0-7-15,3-2 5 0,6-2 8 16,4-1 7-16,7-4 15 0,3-2 16 16,7-5 4-16,1-4 3 0,2-5-3 15,1-5-9-15,1-3 5 0,-2-6 1 16,0-5-10-16,-3-3 12 0,-6-3-1 15,-3-5-18-15,-3-9-16 0,-5-7-6 16,-4-4-34-16,0 7-21 0,-4 8-10 16,-2 14 8-16,-1 4 3 0,2 1-12 15,-3 0-23-15,0 2-28 0,-1 2-38 16,0 3-54-16,0 3-26 0,3 0-151 16</inkml:trace>
  <inkml:trace contextRef="#ctx0" brushRef="#br0" timeOffset="45374.74">20031 6800 710 0,'0'0'181'0,"0"0"-37"0,0 0-39 15,2-46-56-15,-2 31-29 0,0 0-8 16,0 0-7-16,0-1-3 0,0 0 6 16,-2 2 4-16,-1-2 14 0,1 1 7 15,-2 1 2-15,0 2-1 0,-1-1-10 16,-1 5-12-16,-2 1-2 0,0 3-10 15,-2 4-5-15,-5 2 1 0,1 7-1 16,-4 8-1-16,-3 6 4 0,-4 14 2 16,-4 15 0-16,-3 18 8 0,3 6-3 15,4 4-3-15,5-5-1 0,6-5 1 16,2-2 1-16,1-1-2 16,0-4-1-16,3-4 0 0,-2 1-6 15,3-4-23-15,1-3-21 0,4-4-45 16,2-8-1-16,0-12-16 0,1-9-23 15,3-3-83-15,1-7-35 0,0-4-168 0</inkml:trace>
  <inkml:trace contextRef="#ctx0" brushRef="#br0" timeOffset="45577.95">19648 7304 968 0,'0'0'171'15,"0"0"-37"-15,0 0-4 0,0 0-60 16,0 0-63-16,43-35-7 0,-10 24 0 16,8-1 1-16,13 0 0 0,3 0-1 15,1 0-1-15,-1 3-22 0,-1 0-29 16,3 2-53-16,5-2-54 0,4 0-100 16,-14 3-118-16</inkml:trace>
  <inkml:trace contextRef="#ctx0" brushRef="#br0" timeOffset="46062.27">21608 6654 824 0,'0'0'102'16,"0"0"19"-16,0 0 2 0,18-39-57 15,-12 33-61-15,0 2-3 0,-2 3-2 16,-2 1-4-16,0 5-14 0,-2 7 2 15,0 9 9-15,-7 13 7 0,-6 16 8 16,-4 17 0-16,-1 5-1 0,-2 1-1 16,3-8-3-16,0-8-1 0,0-4 0 15,-1-6 2-15,1-4-1 0,0-6 0 16,5-7 4-16,3-8-3 0,4-7 1 16,2-1 0-16,1-2 0 0,2 1 2 15,1-2 2-15,5-1 9 0,5-3 13 16,2-2 1-16,5-1-3 15,1-3-13-15,3-1-8 0,4-2-3 16,0-3-5-16,1-2-26 0,1-3-29 16,1-1-23-16,0-2-25 0,1-2-29 15,-2-1-33-15,7-9-31 0,-6 4-24 16,-7 3-127-16</inkml:trace>
  <inkml:trace contextRef="#ctx0" brushRef="#br0" timeOffset="46265.5">21310 6972 806 0,'0'0'176'16,"0"0"-55"-16,0 0-56 0,0 0-20 16,0 0-45-16,61-11 0 0,-18 6 0 15,10-3-8-15,4-1-32 0,-2-1-49 16,-5 3-10-16,-3-1-21 0,-1 1-7 15,1-4-63-15,-13 3-54 0</inkml:trace>
  <inkml:trace contextRef="#ctx0" brushRef="#br0" timeOffset="46734.02">22134 6672 560 0,'0'0'252'0,"0"0"-190"16,0 0 24-16,0 0-65 0,0 0-21 16,0 0-11-16,0 0-2 0,0 0 5 15,9 53 4-15,-10-19 4 0,-5 12 0 16,-3 12 9-16,1 6 10 0,-1-2-3 16,2-6-2-16,-1-9-4 0,1-3 1 15,3-4 3-15,0-2-4 16,1-6-5-16,2-6-3 0,1-6 2 15,-1-8-1-15,1-1-3 0,0 1 0 16,0-3 2-16,0 0 1 0,1-4 13 16,2-2 30-16,1-3 12 0,4 0 8 15,5-7-10-15,3-5-19 0,8-7-22 16,7-8-10-16,9-8-3 0,8-7-1 16,1 2-1-16,-4 2-1 0,-10 11 1 15,-10 9 1-15,-7 4 1 0,0 1 3 16,2 1 5-16,2-1 2 0,2-2-4 15,-3 6 0-15,-5 3-6 0,-1 3-1 16,-5 3 5-16,-2 4-1 16,0 6-5-16,-5 4-6 0,-2 2 0 15,-1 7-6-15,-5 1 12 0,-3 1 0 16,0 2 0-16,0-1 3 0,-1-1-3 16,1-1-15-16,3-2-28 0,0 0-25 15,3-2-35-15,2-1-50 0,1 2-78 16,2-6-60-16,1-4-119 0</inkml:trace>
  <inkml:trace contextRef="#ctx0" brushRef="#br0" timeOffset="47124.65">22831 7213 515 0,'0'0'155'0,"0"0"-16"0,0 0-20 0,37-12-61 0,-22 7-30 0,3-1-15 16,1-1-1-16,2-2 5 0,3-4 13 15,0-1 7-15,1-1-2 0,1-4-4 16,0-3-5-16,-1-2-9 0,-1-1-3 16,-5 0 4-16,-2 1-3 0,-4 3 2 15,-6 4-4-15,-5 2-11 0,-2 3-2 16,-8 2-11-16,-6 3-19 15,-7 4 15-15,-12 6 10 0,-11 15 0 16,-12 14 5-16,-3 9 10 0,6 4 15 16,11-3-8-16,14-6 5 0,9-6 9 15,11-5 13-15,6-6 16 0,3-1 4 16,6 3 7-16,7 1-11 0,6 3-11 16,16-2-19-16,16-2-12 0,20-3-10 15,7-2-3-15,2-8-5 0,-3-4-12 16,-4-2-41-16,3-2-53 0,4 0-49 15,0-2-67-15,-20-2-121 16,-8 0-216-16</inkml:trace>
  <inkml:trace contextRef="#ctx0" brushRef="#br0" timeOffset="50862.81">24917 6450 305 0,'0'0'98'0,"0"0"-16"0,0 0 20 0,9-32 13 0,-6 25-29 15,0-1-21-15,-1 2 4 0,0 3-20 16,-1-2-14-16,0 4-8 0,0 0-10 15,-1 1-17-15,0 2-4 0,0 6 0 16,0 8 4-16,0 11 3 16,-6 17 7-16,-6 13 8 0,-1 6 3 15,0 0-3-15,3-8-5 0,2-5 1 16,2-1 1-16,-2-6 1 0,3-1 4 16,-1-4 3-16,1-3 0 0,3-1 1 15,0-8-4-15,1-5-3 0,1-6-5 16,0-1-5-16,0 1-2 0,3-1-1 15,3 1 1-15,1-3 3 0,2-5 3 16,2-1 1-16,2-2 6 0,3-2 8 16,1-1-8-16,5-1-7 0,0-1-5 15,3-3-2-15,0 0-4 16,1-2 0-16,0-1-26 0,0 0-16 16,0-2-21-16,-1 0-21 0,-4-1-22 15,-1-1-25-15,-3-1-57 0,-3-5-20 16,-5 2-17-16,-6 1-111 0</inkml:trace>
  <inkml:trace contextRef="#ctx0" brushRef="#br0" timeOffset="51050.37">24789 6929 813 0,'0'0'81'0,"0"0"-17"0,0 0 13 0,0 0-46 15,43-8-16-15,-11 2-8 0,12-2 0 16,10-1-7-16,4-3-7 0,-1 1-50 16,-3 1-74-16,-3 1-29 0,1-1-7 15,-11 2-23-15,-8 1-99 0</inkml:trace>
  <inkml:trace contextRef="#ctx0" brushRef="#br0" timeOffset="51459.71">25543 6856 611 0,'0'0'67'0,"0"0"27"0,0 0-16 16,0 0-63-16,0 0-5 0,0 0 13 16,0 0 27-16,46 1-1 0,-29 0-2 15,3 0-1-15,-1-1-7 0,1 0 5 16,1 0-5-16,0-2-6 0,-1-1 1 15,-1-1-9-15,-2-1-13 0,-3-2-6 16,-2 0 1-16,-2 0 0 16,-5 0 3-16,-3 0-1 0,-2-1-9 0,-2-1 0 15,-6-3-8-15,-6 1-10 0,-2 1-7 16,-5 1 0-16,-3 2-3 0,-3 2-4 16,-5 2 5-16,2 3 12 15,1 2 8-15,2 6 4 0,9 4-3 16,-2 3 0-16,5 4 1 0,4 3 1 15,4 2-3-15,4 2 7 0,3 3 14 16,4-2 9-16,6 0-7 0,3-2 1 16,2-1-6-16,3-2-3 0,3-2-4 15,1-4-4-15,5-2-2 0,0-1-35 16,2-5-21-16,6 0-37 0,6-2-53 16,4-3-47-16,-9-1-32 0,-7-2-149 15</inkml:trace>
  <inkml:trace contextRef="#ctx0" brushRef="#br0" timeOffset="51881.75">26400 6786 656 0,'0'0'119'0,"0"0"12"0,0 0-48 0,3-37-68 16,-5 27-15-16,-5 2-3 15,-2 1-18-15,-5 3 21 0,-2 2 1 16,-2 2 8-16,-2 4 14 0,-3 2 6 16,-1 2-15-16,0 3-13 0,0 0 3 15,1 1-4-15,2 2-18 0,2-1-23 16,4 1-11-16,4-1-7 0,2 1 8 16,4 0 3-16,4-1 45 0,1 0 3 15,4-1 3-15,4-2 2 0,3 0 16 16,0-2 15-16,4 0 17 0,1 0 15 15,4-1-1-15,0-1-14 0,2-1-9 16,1 0-7-16,0 0 2 0,-4 1-2 16,0 1 1-16,-4 0-1 0,-3-2-3 15,-5 0-6-15,-3-1-10 0,-4 0-5 16,-2 1-7-16,-4 1-4 0,-7 1 0 16,-1 0 8-16,-6-1-10 0,-3-2-22 15,-3-1-38-15,-2-2-32 0,-3 0-16 16,1 1-16-16,-1-1-20 0,-12 1-57 15,10-1-54-15,6-1-141 0</inkml:trace>
  <inkml:trace contextRef="#ctx0" brushRef="#br0" timeOffset="52335.67">26828 6291 585 0,'0'0'107'0,"0"0"-44"0,0 0 51 0,0 0-95 0,25-33-18 16,-23 30-1-16,-1 2-1 0,-1 1-12 15,0 3-27-15,-2 6 14 16,-3 3 11-16,-1 6 15 0,-4 4 7 16,-1 9 22-16,-7 15-2 0,-3 12 0 15,-1 6-4-15,1-3-4 0,3-6 1 16,1-11 3-16,4 0 1 0,-2-4 5 16,3 1 4-16,3-5 5 0,1-9 2 15,3-5 0-15,2-5-2 0,1-4-3 16,1 4-3-16,1-2-13 0,0 1-6 15,3-3-6-15,3-2-1 0,2-5 4 16,3-1-1-16,2 0 2 0,3-3-3 16,2 1-6-16,5-3-2 0,0 0-9 15,1-2-30-15,2-3-34 0,2-3-20 16,0-1-24-16,2-4-41 16,7-6-43-16,-6 2-7 0,-6 0-82 0</inkml:trace>
  <inkml:trace contextRef="#ctx0" brushRef="#br0" timeOffset="52523.17">26716 6686 964 0,'0'0'107'0,"0"0"-26"16,0 0-16-16,48-16-61 0,-13 11-4 15,13 3 1-15,12 0-1 0,6 2-5 16,-1 0-28-16,-1 2-6 0,-2 0-76 15,0 3-71-15,-14 0-73 0,-9-3-132 16</inkml:trace>
  <inkml:trace contextRef="#ctx0" brushRef="#br0" timeOffset="53085.77">28793 6764 455 0,'0'0'105'0,"0"0"-105"0,0 0-4 16,-38-21-6-16,18 14-28 0,-5 3 6 15,-2 0 28-15,-8 2 4 0,-6 2 0 16,3 0 17-16,6 2 14 0,8 1 1 15,9 1 4-15,0 3 3 0,3 0-18 16,6 2-6-16,5 1 10 0,2 2-10 16,9 2 7-16,5 1 22 0,5 1 5 15,5 2-6-15,1-1 2 0,5 1-2 16,5 0 0-16,-5-1-6 0,2-2-14 16,-3 2-7-16,-6-1 7 0,2 2 5 15,-2 2-9-15,-4-2-1 0,-3 1-4 16,-5-2-2-16,-4-2 2 15,-5 1 5-15,-3-5 4 0,-4 0 3 16,-6-2-5-16,-9 0-2 0,-4-2 7 16,-9-1-9-16,-12 0-17 0,-8-2-4 15,-2 0-25-15,5-2-22 0,5-1-17 16,6 1-22-16,4-1-18 0,6-1-59 16,0 0-52-16,9 0-35 0</inkml:trace>
  <inkml:trace contextRef="#ctx0" brushRef="#br0" timeOffset="53538.78">29236 6307 785 0,'0'0'52'0,"0"0"-16"0,0 0 43 0,0 0-79 15,0 0 0-15,25-15-33 16,-24 25 14-16,-1 5 9 0,-1 4 10 16,-4 8 4-16,-3 10 13 0,-5 15 0 15,-3 11 1-15,-4 3-1 0,0-1-1 16,0-8 9-16,0-7 12 0,3 0-3 15,-2-6 1-15,2 1-3 0,4-5 0 16,2-4 5-16,2-8 6 0,4-9-1 16,2-5 2-16,2-1-3 0,0-1-10 15,1 1-6-15,1 0-8 0,6-3-4 16,2-3 2-16,4 0 2 0,4-2-2 16,1-3-2-16,4-1-7 0,1-1-5 15,0 0-1-15,3-1-23 0,0-2-24 16,3-2-24-16,0-1-23 15,1 0-24-15,0-1-5 0,-3 0-32 16,3-10-17-16,-5 3-33 0,-9 0-114 16</inkml:trace>
  <inkml:trace contextRef="#ctx0" brushRef="#br0" timeOffset="53695.05">29100 6802 917 0,'0'0'117'0,"0"0"-95"0,0 0 43 16,55-7-56-16,-9 7-4 16,12 0-3-16,5 0-2 0,-1 1-26 15,-5 3-55-15,-5 1-39 0,2 1-32 16,0 3-41-16,-15-2 2 0,-7-3-79 0</inkml:trace>
  <inkml:trace contextRef="#ctx0" brushRef="#br0" timeOffset="54304.97">30044 6916 355 0,'0'0'41'0,"0"0"49"15,0 0 4-15,0 0-21 0,0 0 22 16,0 0 3-16,0 0-7 0,0 0-3 15,11-10-1-15,-7 7 0 0,-3-1 17 16,2 1-21-16,-1-1-23 0,0-2-21 16,1 0-15-16,-1 1-3 0,2 0-6 15,-4 0 0-15,1 0-4 0,-1 2-6 16,0-2-4-16,0 0-1 0,-3 0-7 16,-3 1-16-16,-2 2 8 0,-3 0-11 31,-6 2 0-31,-5 2 1 0,-2 5-14 0,-10 6-10 0,-9 6-16 0,0 9 2 15,1-2-9-15,13-4 21 16,13-6 28-16,6-4 21 0,-1 2 2 16,3-1 26-16,1 1 17 0,5-5 8 15,2-2 1-15,5-1-11 0,4-5 9 16,5-1 5-16,1-1-10 0,3-5-23 16,0-1-14-16,4-4-1 0,0-1-6 15,1-1-2-15,0-3-5 0,2 2-9 16,-1 0-2-16,-3 1-6 0,-2 4-2 15,-5 2 0-15,-3 4 5 0,-6 1-4 16,-2 2-6-16,-3 0 5 0,0 4 0 16,-3 4 12-16,-2 3 13 15,0 3 0 1,-1 2 0-16,0 1 1 0,2-2 9 0,1 2 17 0,2-2 13 16,1 0 5-16,1-2-5 0,4 1-12 15,4-3-5-15,2 0-9 0,1-2 0 16,5-1-4-16,5-3-2 0,0 1-8 15,10-2-24-15,-2-1-31 0,2 0-13 16,4-2-18-16,1-1-28 0,10-9-21 16,1-5-34-16,-6-5-42 0,-12 3-29 15,-12 2-150-15</inkml:trace>
  <inkml:trace contextRef="#ctx0" brushRef="#br0" timeOffset="54671.28">30653 6411 446 0,'0'0'66'0,"0"0"-37"0,3 44 26 0,-4-10-43 0,-6 13-3 0,-4 9 10 0,-3 3 5 16,-1-3 10-16,2-4 11 0,3-9 20 16,2 0 13-16,1-3 2 0,0-4-9 15,4-6-14-15,1-6-7 0,2-6-4 16,0-2-8-16,0 2-6 0,5-2 0 16,1 1-3-16,0-3-6 0,4-2 3 15,1-2 2-15,5 0-10 0,1-1-7 16,2-1-5-16,3-2-4 0,3-1-2 15,2-1-27-15,0-2-37 0,3 1-21 16,0-2-15-16,-1-1-12 16,-1-2-16-16,1-6-50 0,-7 0-34 15,-8-1-128-15</inkml:trace>
  <inkml:trace contextRef="#ctx0" brushRef="#br0" timeOffset="54969.44">30646 6942 699 0,'0'0'182'0,"0"0"-66"16,0 0-10-16,0 0-77 0,32-27-25 15,-13 20-2-15,2-1 10 0,1 1 9 16,3 0 1-16,-2-1 0 0,0 2 14 16,-1-1 9-16,0 2 3 0,-2 1-1 15,-2-2-12-15,-2 1 1 0,-2 3-9 16,-3 1-12-16,0 1-11 0,-1 0-1 15,-4 3-3-15,-1 1-4 0,-2 3 0 16,0 1-3-16,-3 6-1 0,0 5 6 16,-4 4-1-16,-1 5 3 0,-3 1 3 15,1 2-1-15,-1 0-2 0,1-2 0 16,2 0-18-16,0-2-36 0,0-4-32 16,2-3-33-16,3-2-13 0,0-7-63 15,5-4-89-15,0-6-94 16</inkml:trace>
  <inkml:trace contextRef="#ctx0" brushRef="#br0" timeOffset="55125.28">31208 6765 908 0,'0'0'87'16,"0"0"-10"-16,0 0-77 0,0 0-11 15,0 0-120-15,0 0-63 0,-15-33-6 16,12 32 8-16,1 0-14 0</inkml:trace>
  <inkml:trace contextRef="#ctx0" brushRef="#br0" timeOffset="55609.47">31501 6825 107 0,'0'0'447'16,"0"0"-369"-16,0 0 52 0,0 0-49 15,0 0-58-15,0 0 8 0,0 0 14 16,0 0 5-16,18-23-9 0,-23 22-28 16,-1 0-13-16,-4 1 0 0,-4 0 0 15,-2 3 4-15,-4 3-1 16,-2 1-1-16,2 2-2 0,0 3-5 15,2 0-19-15,1 0 6 0,3 1 0 16,0-1 5-16,4 1 5 0,4-2 3 16,1 0 4-16,4 0 2 0,1-1 8 15,3-2 4-15,6-1-4 0,1-1 4 16,4-2 17-16,3 0 7 0,4 0 1 16,1 0-9-16,2 1-9 0,1 0-9 15,0 0 1-15,-1 1 1 0,0 2 6 16,-1 2 6-16,-1 1-6 0,-3 0-5 15,-6 2 2-15,-3-3-6 0,-5 1 3 16,-5-1-1-16,-2-1-3 0,-8 0 21 16,-4-1-5-16,-5 0-4 0,-5 1-10 15,-4-2-5-15,0-1-6 0,-2-1-10 16,-2 0-23-16,0-2-15 0,-1 0-28 16,3-2-32-16,2 0-26 0,1-1-32 15,1-4-76-15,6-1-48 0</inkml:trace>
  <inkml:trace contextRef="#ctx0" brushRef="#br0" timeOffset="56063.54">31993 6452 606 0,'0'0'26'0,"0"0"26"0,0 0-37 0,0 0-15 0,9 0-6 16,-9 6 3-16,0 2 3 0,0 4 7 15,-3 4 23-15,-5 4 21 0,-1 4-3 16,-4 5 9-16,-7 8-12 0,-5 8-12 16,-6 8-2-16,1-1-3 0,3-2-4 15,5-5 1-15,5-6-3 0,4-3 14 16,3-3 12-16,4-6 3 0,2 1-3 16,2-4-5-16,2 0-5 0,0 1-4 15,3-7-5-15,5 1-6 0,1 1-6 16,6-3-3-16,2-2-1 0,2-2 0 15,2-3-3-15,4 0-5 0,2-3-1 16,1-1-4-16,1-4-5 0,1 0-21 16,-2-2-25-16,2 0-17 15,0-4-25-15,-3-3-26 0,0-3-43 16,5-9-70-16,-7 1-42 0,-6 0-182 0</inkml:trace>
  <inkml:trace contextRef="#ctx0" brushRef="#br0" timeOffset="56423.2">31936 6899 824 0,'0'0'83'16,"0"0"12"-16,0 0-21 0,0 0-24 16,0 0-11-16,0 0 17 0,39-3-6 15,-21 1-14-15,1 1-2 0,1-2 21 16,2 0 0-16,2 1-21 0,-2-3-21 15,3 2-7-15,-1-1-3 0,0 2-2 16,-3 1-2-16,-3-1 1 0,1 1-3 16,-6 0-3-16,-2 1 2 0,-2 0 0 15,-2 1-2-15,-4 2 2 0,0 0-3 16,-1 2 0-16,-1 2 3 0,1 1-2 16,-2 4 2-16,0 3 2 0,-2 4-1 15,-1 4 0-15,-2 3 3 0,-1 1 1 16,1 1-1-16,-4 0 3 0,4 0-2 15,-1-2-1-15,1-1-5 0,2-2-32 16,-2-3-28-16,4-2-22 16,1-1-30-16,0-3-46 0,0-4-29 15,7-5-15-15,0-4-7 0,-1-1-69 16</inkml:trace>
  <inkml:trace contextRef="#ctx0" brushRef="#br0" timeOffset="56595.14">32497 6852 773 0,'0'0'84'16,"0"0"11"-16,0 0-95 0,0 0-68 15,0 0-14-15,-38-31-34 16,28 26-22-16,3 0 20 0,2 3-14 16,5 2 29-16,0 0-6 0</inkml:trace>
  <inkml:trace contextRef="#ctx0" brushRef="#br0" timeOffset="56751.34">32838 6870 503 0,'0'0'66'0</inkml:trace>
  <inkml:trace contextRef="#ctx0" brushRef="#br0" timeOffset="61082.98">32694 6993 69 0,'0'0'11'0,"0"0"2"0,0 0-8 0,13-7 0 0,-7 3-4 15,2-2 4-15,3 1 2 0,-1 1 7 16,-1 0-5-16,2-1 1 0,-3 1 0 15,0-1-2-15,0-1 0 0,-2 1 2 16,-1 0 8-16,0-1 11 0,-2 2 2 16,2 1-6-16,-2 0-4 0,1 0-2 15,-1 0 2-15,1-1-5 0,-1 1 3 16,-1-1 16-16,-1 0 8 0,-1 1 7 16,0 0 4-16,0-1-3 15,0 2-9-15,0-3-11 0,0 3-9 16,-1-1-13-16,-3 1-9 0,1 2-3 15,-3 0-3-15,-3 2-2 0,-3 3 1 16,-3 3 3-16,-1 4 3 0,-6 2 2 16,-2 4 0-16,2 1 4 0,0 1 6 15,3 1 8-15,3-1-3 0,2 1 1 16,6-3 0-16,3-1 1 0,2 0 1 16,3-2 2-16,0-2 1 0,6 0 1 15,1-2 1-15,5-1-1 0,1-2-1 16,2-2 2-16,3-1-3 0,1-2-4 15,0 0-5-15,2-3-2 0,0 0-1 16,0 0-2-16,3-2-6 16,0-1 1-16,1 1-2 0,0-1-4 15,5 1-18-15,0 0-34 0,8 0-53 16,17 1-58-16,-9 1-17 0,0 0-90 0</inkml:trace>
  <inkml:trace contextRef="#ctx0" brushRef="#br0" timeOffset="65876.03">5338 9525 37 0,'0'0'55'0,"0"0"-3"0,0 0 22 0,0 0-16 15,0 0-7-15,0 0 0 16,0 0 0-16,16-36-2 0,-14 32-11 0,0 0-3 15,-1 1-1-15,0 0 5 16,-1-1 12-16,0 2 6 0,1-1-10 16,-1 0-14-16,0-2-8 0,0 0-2 15,0 0-4-15,0-1-6 0,0-1 1 16,0 1 5-16,-2-2 1 0,0 1 12 16,-1-2-2-16,-1 1 0 0,-1 1-10 15,-1 0-8-15,-1 1 2 0,0 0-1 16,-3 1-13-16,-2 3 0 0,-2 2-3 15,-5 2-5-15,-5 6 3 0,-1 7 1 16,-5 4 3-16,-3 6-1 0,1 3-1 16,-3 7-13-16,-2 8-11 15,-2 7 4-15,4 0 2 0,7-3 11 16,8-8 7-16,10-10 2 0,5-7 1 16,1-5 3-16,4 1 9 0,0 1 5 15,0 1-10-15,4 0 0 0,3-4-3 16,1-3 4-16,1-5 2 0,3-3 7 15,0-5 9-15,2-1 8 0,0-7 4 16,4-5-4-16,-1-5-14 0,2-1-4 16,1-4-3-16,0-2-10 0,1-4 0 15,5-5-2-15,-2-9 0 0,0 4 1 16,-6 6 1-16,-5 10 0 0,-2 9 1 16,-3 2 0-16,0 2-2 15,-3 4-2-15,-2 4-6 0,-1 2-7 16,1 2 6-16,-2 5-1 0,1 7 0 15,-1 6 5-15,-1 2 3 0,1 6-2 16,0 0 0-16,0 4-1 0,2-1 2 16,1-1-1-16,2 0 2 0,1-4 1 15,2 0 1-15,2-3 16 0,-1-2 12 16,2-4 5-16,1-2-2 0,0-3-10 16,1-3-11-16,4-4-1 0,0-4-2 15,4-2-3-15,3-6-6 0,1-4-29 16,2-3-32-16,8-5-31 0,9-4-43 15,10-7-91-15,-7 4-93 0,-9 6-151 16</inkml:trace>
  <inkml:trace contextRef="#ctx0" brushRef="#br0" timeOffset="66469.45">6025 9199 592 0,'0'-9'102'0,"1"0"28"0,1-5-49 0,0 0-33 15,0 2-20-15,-1 0 7 0,0 4-1 16,-1 1 2-16,1 4-2 0,-1 2 1 15,0 1-22-15,0 4-13 0,-1 7-12 16,-2 6 12-16,-2 15 18 0,-5 13 0 16,-3 17-8-16,-2 6-7 0,-1-2 0 15,0-2-2-15,1-8 1 0,-2-2 0 16,1-4 0-16,-1-2 2 0,2-1 9 16,2-5 13-16,1-3 4 0,3-7-6 15,0-9-7-15,4-5-3 0,1-4 2 16,1 0-1-16,1 0 1 15,1-1-3-15,1-5-2 0,1-3-2 16,4-2 3-16,3-3 3 0,5 0 1 16,4-3 3-16,5-4-11 0,3 0-6 15,1-2-2-15,1 0-1 0,0-1-16 16,2 1-22-16,0 1-16 0,-1-2-22 16,0 0-29-16,-3 1-20 0,-1-1-69 15,0-6-57-15,-7 2-31 0</inkml:trace>
  <inkml:trace contextRef="#ctx0" brushRef="#br0" timeOffset="66688.12">5758 9608 710 0,'0'0'67'16,"0"0"10"-16,32-12 0 0,0 3-28 15,12-2 1-15,13 0-2 0,4-1-5 16,-2-1-26-16,-3 4-17 0,-4 2-2 16,0 0-49-16,4 0-39 0,4 0-49 15,-14 1-79-15,-6 1-92 16</inkml:trace>
  <inkml:trace contextRef="#ctx0" brushRef="#br0" timeOffset="67157.42">8128 9174 516 0,'0'0'112'0,"0"0"23"0,0 0-53 16,0 0-18-16,0 0-23 16,21-30-8-16,-18 28 9 0,-1 0-14 0,-1 1-13 15,0 1-12-15,-1 1-3 16,0 5-6-16,0 4 6 0,0 8 18 16,-6 7 14-16,-5 15 9 0,-3 14-5 15,-5 6-18-15,2 3-8 0,1-3 0 16,5-7-5-16,1-1-3 0,2-2 0 15,0-2-1-15,2-1 1 0,0-3-2 16,0-3-25-16,4-3-34 0,1-9-41 16,1-5-42-16,4-2-51 0,2-8-28 15,0-3-62-15</inkml:trace>
  <inkml:trace contextRef="#ctx0" brushRef="#br0" timeOffset="67719.83">8481 9700 445 0,'0'0'67'0,"0"0"80"16,0 0-45-16,0 0-33 0,0 0-21 15,0 0-30-15,0 0 25 0,43-14 9 16,-23 9 4-16,2 3-2 15,3-3-9-15,3 2 0 0,5-3 3 16,7-2-6-16,5-3-6 0,-4 1-12 16,-9 0-11-16,-9 2-7 0,-6 2 1 15,1-2 1-15,1-2 7 0,0-1 1 16,-3-1 3-16,-3 0-3 0,-5-1 1 16,-2-1-7-16,-4-1-4 0,-2-3-6 15,-6 2-9-15,-4 2 5 0,-4 2-15 16,-6 2-4-16,-3 4-18 0,-4 4-15 15,-2 2 7-15,-2 3 17 0,0 5 11 16,1 3 13-16,2 0-2 0,-1 3-4 16,2 4 1-16,2-1-1 0,1 2-1 15,2 2 3-15,3 0-1 16,2 1 4-16,3 0 7 0,3 2-1 16,2-2 3-16,5 0 11 0,1 0 21 15,3-1 9-15,1-1 2 0,4-2 2 16,2-1-2-16,4-2 1 0,0-3-11 15,4-3-9-15,-1 0-1 0,3-4-7 16,0-3-6-16,1 0-3 0,-1-2-3 16,1 0-3-16,0 0-1 15,1 0-3-15,-1 0-12 0,1-2-26 16,1 0-30-16,1-3-29 0,-1 0-23 16,0-1-52-16,10-4-60 0,-4 1-64 15,-4 2-119-15</inkml:trace>
  <inkml:trace contextRef="#ctx0" brushRef="#br0" timeOffset="68346.14">9368 9601 197 0,'0'0'184'0,"0"0"-49"0,0 0 8 0,0 0-68 0,18-28-6 0,-14 22-30 16,-1-1 2-16,0 0 5 0,-1 0 7 16,0 1 16-16,0 0-2 0,-1 0-8 15,1 0-5-15,-1 2-17 0,0-1-8 16,0-2-11-16,-1 2-5 0,0 0 2 16,0-2 1-16,-1 1-4 0,-1 1-1 15,0-2 4-15,-2 4-4 0,0-2-6 16,-3 0-5-16,0 1 0 0,-4 1-6 15,-1 2-4-15,-5 1-12 0,1 0-9 16,-3 4-3-16,-1 4 2 0,-3 1 2 16,0 5 6-16,0 4 5 0,3 1 2 15,1 5-3-15,6 1-23 0,1 3-4 16,4 2 36-16,3 1 11 0,4-1 11 16,1 1 51-16,4-2 10 0,3-2-16 15,2-3-14-15,3-2-15 16,1-3-10-16,2-6-8 0,-2-4 2 15,0-4 0-15,-1-4 10 0,-2-2-2 16,2-6 8-16,0-4-2 0,0-1-10 16,2-4-1-16,-1 0-6 0,0-5-3 15,0 0-5-15,1-1-2 0,0-1-3 16,-2 3-11-16,-1 1 1 0,-3 7 3 16,-3 3 7-16,-2 6-2 0,-1 0 2 15,-2 3-3-15,0 0-6 0,0 4 6 16,0 3 4-16,-2 4 4 15,0 5 0-15,0 2 5 0,0 2 1 16,0 3 3-16,2-1 3 0,0 0 1 16,2-1 1-16,3-2-1 0,3-1-1 15,3-3-5-15,2-2-1 0,3-4-6 16,2-3 0-16,3-4-32 0,1-2-36 16,2-2-35-16,-1-3-27 0,7-6-57 15,-6 3-106-15,-3-2-116 0</inkml:trace>
  <inkml:trace contextRef="#ctx0" brushRef="#br0" timeOffset="68767.92">9962 9578 542 0,'0'0'60'0,"0"0"38"0,0 0 71 0,33-40-129 16,-27 27-19-16,-2-1-21 0,-4 0-8 15,0 2-22-15,-5 3 0 0,-6 1 28 16,-1 3 2-16,-4 3 17 0,-4 2 31 16,-1 3-5-16,-3 4-14 0,0 2-17 15,-2 2-12-15,1 2 0 0,0 1-32 16,1 1 0-16,4 0 4 0,1 3 4 16,5-1 5-16,2 2 14 0,5 0 5 15,3-1 6-15,4 2 27 0,2-1-3 16,7-2-7-16,4-1-1 0,4-2-1 15,4-2 4-15,4 0 10 0,3-3 6 16,6 3-16-16,6 1-18 0,-4 1-6 16,-3-3-1-16,-6 2 1 0,-5-1 0 15,2 4 2-15,-2 0 11 0,-3 3 11 16,-7 0-3-16,-7-1-6 0,-5 1-2 16,-6-1-5-16,-7-2 3 0,-7-1-3 15,-5-3-5-15,-7-1-4 0,-8-2-7 16,-9-5-38-16,-1-1-34 0,4-3-46 15,4-4-70-15,8-3-76 0,9 1-56 16</inkml:trace>
  <inkml:trace contextRef="#ctx0" brushRef="#br0" timeOffset="69222.72">10339 9243 613 0,'0'0'109'0,"0"0"94"0,23-34-85 0,-10 22-82 0,-3 3-21 15,0 0-15-15,-2 5 0 0,-1 0-5 16,-1 4-1-16,-3 1-1 16,0 8-7-16,-1 2 11 0,-2 8 3 0,-4 12 9 15,-7 16-4-15,-7 14-4 0,-2 5 3 16,-1-2-3-16,1-6 2 0,6-9 0 16,-2-3-2-16,4-1 0 0,0-1 15 15,3-4 23-15,3-3 6 0,3-8 18 16,2-7-13-16,1-7-11 0,3-3-10 15,2 0 1-15,5-2-4 0,0-2-10 16,4-4 2-16,3-3-6 16,2-1-6-16,1 0-3 0,3-2-2 15,-1-2-1-15,1 0-3 0,1-1-15 16,2-1-29-16,-2-1-33 0,-1-1-34 16,-2 0-23-16,-1-2-47 0,-3-6-67 15,-3 2-38-15</inkml:trace>
  <inkml:trace contextRef="#ctx0" brushRef="#br0" timeOffset="69410.33">10316 9638 1026 0,'0'0'125'0,"0"0"101"0,0 0-149 15,40-7-31-15,-10 1-32 0,10-1-11 16,10-1 0-16,5-1 1 0,-2 0-1 15,-4 0 1-15,-3 4-4 0,0 0-16 16,1 1-47-16,3 2-60 0,0-1-51 16,4 1-85-16,-15 0-92 0,-5-1-172 15</inkml:trace>
  <inkml:trace contextRef="#ctx0" brushRef="#br0" timeOffset="70299.42">12562 9639 494 0,'0'0'28'0,"0"0"45"0,0 0 6 0,35-1-37 0,-24-1-24 16,-1-2 6-16,0-3 13 0,1 2 8 16,-1-2 1-16,1 0 15 0,-3 0 7 15,0-2 1-15,-2 1-1 0,-2 0-12 16,0 0-7-16,-3-1-11 0,0 0-15 15,-1 1-10-15,-1-1 0 0,-2-1-4 16,-1 1 2-16,-2 0-3 0,-3-2 1 16,0 2 1-16,-2 1-7 0,0-2-2 15,-3 2-1-15,0 1-2 0,0 1 1 16,-4 2-8-16,-4 2-4 0,-2 2 3 16,-11 5-10-16,-10 10-3 0,-8 9-11 15,-2 5-2-15,7 3 3 0,11-1 8 16,6 1 10-16,5 1 3 15,7 1-1-15,0 3-2 0,11-9 8 16,3-4 2-16,2-7 4 0,3 1 1 16,7 0 6-16,2 2 18 0,8 1 7 15,0-2 1-15,5-4-4 0,3-5-11 16,-2-5-5-16,2-5 8 0,1-1 6 16,0-7 4-16,0-4-5 0,2-3-6 15,-4-3-5-15,1-4-5 0,-1-1-7 16,4-9 0-16,0-10 1 0,0-5-3 15,-4 3 0-15,-6 12-3 0,-7 12-1 16,-5 10 2-16,-2 2 2 0,-1 1-3 16,-3 3-8-16,0 2 6 0,0 2-12 15,-6 3-5-15,-2 5-6 0,-2 6 16 16,0 4 7-16,-3 4 1 0,3 3 4 16,2 1 0-16,3 3 2 0,2-2 11 15,3 0 8-15,3-2 3 0,3-3 6 16,2-1-9-16,4-3 0 0,0-3-3 15,3-2-7-15,2-3-3 16,2-5-8-16,2-3-5 0,3-2-42 16,0-3-43-16,0-3-39 0,12-4-53 15,-8 2-91-15,-6-2-117 0</inkml:trace>
  <inkml:trace contextRef="#ctx0" brushRef="#br0" timeOffset="70814.98">13319 9436 503 0,'0'0'94'0,"0"0"35"0,19-21-26 15,-16 9-64-15,-3 3-24 0,0 0 1 0,-7-1-14 16,-2 4-2-16,-5 2 1 0,0 4 5 16,-4 0 7-16,-1 6-4 0,-6 2-6 15,0 1-1-15,-2 4-2 0,-1 1-6 16,-1 3-49-16,1 1-39 0,1 1-12 16,3 1 18-16,2-1 17 0,5-1 10 15,6-1 20-15,4 0 36 0,4-2 5 16,3-1 1-16,8 1 16 0,2-1 17 15,5-1-1-15,2-1-6 0,3-2 13 16,5-1 36-16,0-2 10 0,1 0 0 16,0 2-19-16,0-2-17 0,-1 1-14 15,0 0-3-15,0 1-1 0,-4 2-11 16,1 3-2-16,-3-1 3 0,-3 2 3 16,-7 1-8-16,-3 0-1 0,-6 1 10 15,-4-2 9-15,-7 0-4 0,-8-1-8 16,0 0-10-16,-3-1-3 0,-5-2-4 15,-1-1-3-15,1-2-1 0,-2 0-1 16,-1-2-1-16,0 0-14 16,1-3-24-16,3 0-19 0,3-2-16 15,2 0-22-15,5-1-43 0,6-2-62 16,2-3-62-16</inkml:trace>
  <inkml:trace contextRef="#ctx0" brushRef="#br0" timeOffset="71492.48">14935 9579 446 0,'0'0'142'0,"0"0"11"0,0 0-16 0,-17 8-72 0,17-6-23 0,4 1 10 16,6 0 6-1,4-1 7-15,5 0-16 0,3-1 2 0,1-1-2 0,5 0-8 16,-1 0-10-16,3-1-1 16,5-2 1-16,-4-1-9 0,1 0-5 15,-1-1-1-15,-5 0-5 0,0-2 2 16,1 0 6-16,-7-1-11 0,-3-2-4 16,-2-2-3-16,-5 0 0 0,-4-3 2 15,-4-2-3-15,-4-1-2 0,-6 0 0 16,-4 0-5-16,-6 1-2 0,-2-1-7 15,-4 5 4-15,-3 3 3 0,0 1-1 16,-3 4 1-16,-2 1-1 0,1 4 0 16,1 0-1-16,0 7-3 0,0 4 0 15,0 4 7-15,3 4 6 0,-1 2 1 16,1 4-1-16,5 1 2 0,3 1-1 16,3-2 2-16,5 1 26 0,6 1-5 15,2-2-2-15,4-2-6 0,6 0-1 16,4-1-4-16,3-1-1 0,2-2-3 15,4-2 0-15,4 0 0 0,0-4 0 16,5 1 0-16,10-1 1 0,2-2-6 16,11 0 0-16,-3-3-1 0,0-2-1 15,-6-4-9-15,-7-1-2 0,2-1-2 32,-3-2-11-32,-7-3-17 0,-6-2-23 15,-1 0-36-15,-4 1-15 0,-1-2-26 16,6-1-52-16,-2-4-20 0,-2-7 10 15,-4 4-20-15,-4-1 14 0</inkml:trace>
  <inkml:trace contextRef="#ctx0" brushRef="#br0" timeOffset="71706.02">15583 9595 244 0,'0'0'171'0,"0"0"-13"0,0 0 3 0,0 0-32 16,13-35-46-16,-6 30-17 0,3 4-3 15,1 1 9-15,1 0-6 0,3 5-2 16,4 3-1-16,3 3-3 0,2 3-18 15,1 4-10-15,0 0-12 0,2 3-3 16,1-1-9-16,1 3-3 0,-1-3-5 16,-1 0 0-16,0-2-25 0,-2-1-13 15,-1-5-16-15,-2 1-31 0,-3-6-20 16,-2-3-32-16,-2-4-64 0,-3-4-104 16,-4-3-150-16</inkml:trace>
  <inkml:trace contextRef="#ctx0" brushRef="#br0" timeOffset="71924.85">16019 9578 677 0,'0'0'194'0,"0"0"-71"0,0 0-65 16,0 0-23-16,0 0-28 0,0 0-5 15,-49 31 3-15,19-16-4 0,-11 6 2 16,-8 8-3-16,-3 3 13 0,3-3 19 15,8 1 0-15,6-5-11 0,3-1-18 16,4-3-3-16,6-5-10 0,6-2-39 16,2-2-30-16,-2 1-47 0,-6 3-62 15,3-2-57-15,8-4-101 0</inkml:trace>
  <inkml:trace contextRef="#ctx0" brushRef="#br0" timeOffset="72440.85">16580 9093 757 0,'0'0'139'0,"0"0"-40"0,0 0 15 16,44-37-63-16,-31 30-48 0,-1 2-3 15,-5 5-8-15,-4 1-5 0,-1 8 0 16,-4 6 10-16,-6 13 3 0,-9 14 5 15,-7 16 2-15,0 5 1 0,-3 0 1 16,5-7 1-16,2-7-4 0,2-4-2 16,-2-3-4-16,1-4 0 15,6-9 1-15,4-7 1 0,2-6 1 16,1-3 2-16,3 2 22 0,-2-2 10 16,5 0-5-16,0-4-9 0,5-4 2 15,4-1 18-15,4-4-17 0,2 0-13 16,3-5-6-16,3-1-6 0,1-2-1 15,0-1-7-15,3-2-25 0,2-3-19 16,-2 0-31-16,1 0-10 0,-1-1-22 16,-3 1-17-16,-5 0-12 0,-2 0-31 15,-9-4 12-15,-1 3-59 0</inkml:trace>
  <inkml:trace contextRef="#ctx0" brushRef="#br0" timeOffset="72612.73">16346 9429 888 0,'0'0'230'16,"0"0"-123"-16,0 0 7 0,0 0-37 15,51-5-55-15,-12-1 0 0,10-3-14 16,5-1-7-16,-1-1-1 0,-5 3-16 16,-6-1-36-16,1 1-44 0,0 1-29 15,1 1-50-15,-4 2-45 0,-2 1-17 16,-10 2 3-16,-6-3-62 0</inkml:trace>
  <inkml:trace contextRef="#ctx0" brushRef="#br0" timeOffset="73050.78">16940 9401 655 0,'0'0'129'0,"0"0"-38"15,0 0-7-15,0 0-37 0,43-36-44 16,-26 24-2-16,2 3-1 0,0 2-2 16,2 0 2-16,-4 1 2 15,2 1 12-15,0 3 12 0,0 0-3 16,-2 2-5-16,-1 1-9 0,0 4-8 16,-2 4-1-16,0 4-4 0,-2 4 1 15,-2 6 0-15,-2 9 3 0,-6 7 5 16,-2-3-1-16,0-4-2 0,-2-5-1 15,-4-5 0-15,-3 1 0 0,-2 1 4 16,-5-2-5-16,2-2 2 0,-4-7-2 16,-1-5 0-16,0-3 0 0,0-5 0 15,2 0 2-15,4-5 3 0,4 0 13 16,4-2 52-16,2-1 20 0,3-2-19 16,6-3-16-16,2-3-12 0,6-2-13 15,2-3-14-15,6-2-4 16,4-3-7-16,8-3-2 0,6-4-3 15,10-1 0-15,6 3-2 0,-7 6-4 16,1 8-36-16,-7 8-32 0,1 2-31 16,-3 1-36-16,3 1-38 0,-6 2-48 15,-8-1-35-15,-8 1-71 0</inkml:trace>
  <inkml:trace contextRef="#ctx0" brushRef="#br0" timeOffset="74161.2">17651 9394 613 0,'0'0'162'0,"0"0"-47"0,0 0-21 0,0 0-48 0,0 0-39 16,19 15 2-16,-6-11 4 0,4-3-8 16,2 0 1-16,3-1 10 0,2 0 27 15,1 0 9-15,2 0-11 0,0-1-16 16,0 0-4-16,1-1 0 0,1-1-16 15,-2 1-1-15,-2-1-1 0,-2 0-3 16,-5-1 2-16,-1 0-1 0,-4-2-1 16,-5-1 1-16,-2-1-1 0,-6 0 10 15,0-4 8-15,-4 3-10 0,-3-2-6 16,-2 1-1-16,-3-1-1 0,-2 2-1 16,-3-1-1-16,-4 2 0 0,-2 1-1 15,-4 3 0-15,0 1-1 0,-3 3-2 16,0 2 3-16,4 5 1 0,-2 3-2 15,3 2 2-15,3 3-1 0,4 1 3 16,4 4 1-16,6 2 10 0,3 3 2 16,5 2 5-16,0 1 3 0,7 1-4 15,3 1-4-15,3-1-2 0,4-1 6 16,1 2 0-16,3-2-2 0,1 0-3 16,3-2-4-16,1-3-1 0,5 0-2 15,9-4 5-15,5-7-5 16,0-5-2-16,-9-7 0 0,-9 0-2 15,-7-4 0-15,-4-1-1 0,2-4 1 16,1-3 0-16,5-5 0 0,-2-2 3 16,-2-5-2-16,-2-1-1 0,0-1-1 15,0-2 0-15,-1 3 2 0,-1 1-2 16,1 3 2-16,0 3-2 0,-4 2 0 16,3 2 0-16,-2 3 0 0,-1 1-3 15,3 3 1-15,-3 4 0 0,0 2-4 16,-3 1 2-16,2 4 0 15,-3 3-1-15,-1 6-1 0,-2 2 4 16,0 6 2-16,0 1 0 0,-3 5-2 16,1 7 2-16,-3 6 0 0,-1-4 1 15,0-4-1-15,0-6 3 0,0-5 0 16,0 2-3-16,0 0 0 0,0-6 1 16,0-3 0-16,0-5-1 0,-1-4 1 15,-1-5 2-15,2 0 8 0,0-4-3 16,0-3-5-16,3-3 0 0,1-3 1 15,2-2 0-15,6-2-3 0,-2-3-1 16,5-6 0-16,3-2 2 0,2 0-2 16,-2 0 0-16,4 4 4 0,-1 2 4 15,0 5-2-15,0 2-2 0,0 2-4 16,-2 3 0-16,3 0-2 0,-2 4 2 16,-3 2-3-16,-2 1 0 15,-1 3 1-15,-5 0-1 0,-2 2-2 16,-2 3-3-16,-3 2 0 0,-2 5 5 15,0 3 0-15,-4 4 2 0,0 1 0 16,-3 3 1-16,0-2 0 0,-1 1 0 16,1-2-1-16,-1-2 1 0,1-3-3 15,2-4 3-15,1-4 0 0,1-3 2 16,2-1 0-16,1-3 5 0,0 0 4 16,0-2 2-16,4-3-7 0,1-3-2 15,2-2 4-15,2-2 10 0,1-3-1 16,2-3-3-16,6-3-6 0,-1-2-2 15,4-2-3-15,1 0-1 0,3 1-2 16,0 2 1-16,1 4-1 0,-1 4 0 16,-2 6-4-16,-1 4-5 0,-4 4 9 15,-1 0-5-15,-4 6 0 0,-2 1 5 16,-3 2 1-16,-3 3 3 0,-2 2-2 16,-2 5 2-16,-1 1-3 0,0 3-1 15,-3 1 1-15,1 1-1 0,0-1-8 16,2 0-25-16,0-1-13 0,0-3-12 15,3-2-21-15,1-3-25 0,1-4-9 16,2 0-37-16,5-7-64 0,-4-1-58 16,2-3-102-16</inkml:trace>
  <inkml:trace contextRef="#ctx0" brushRef="#br0" timeOffset="74609.42">19263 9672 673 0,'-1'-3'124'0,"1"1"88"0,0-1-68 0,4-3-47 0,1 0-78 15,3-2-11-15,1 0-3 0,5 0-5 16,-1-1 2-16,4 1-1 0,2 0 8 16,2-1 23-16,2 1 10 15,2-2-6-15,2 1-14 0,-1-4-11 16,3-1-6-16,0 0-2 0,-2-1-3 15,-2-3-1-15,-2 3 1 0,-6-1-2 16,-1 0 0-16,-5 0 2 0,-4 1 1 16,-4 1-1-16,-3 0 4 0,-2 1-4 15,-3 2 0-15,-5-1-5 0,-5 4 2 16,-3 2 0-16,-7 4-2 0,-9 2 1 16,-14 11-2-16,-12 13 3 0,-6 5 3 15,4 5-2 1,14-1 2-16,13-7 3 0,14-5 18 0,7-5 21 15,6 0 11-15,1 1-4 0,5 2-2 16,2 3-10-16,2-3-9 0,11-2-4 16,4-2 0-16,9-2-1 0,11-2 1 15,11-3-6-15,17-1-3 0,2-3-9 16,-2-2-3-16,-1-2-3 0,-5-5-19 16,1-2-36-16,1-2-48 0,0-2-47 15,1 0-70-15,-17 1-100 0,-8 1-156 16</inkml:trace>
  <inkml:trace contextRef="#ctx0" brushRef="#br0" timeOffset="78800.02">21243 9231 161 0,'0'0'44'0,"0"0"30"0,0 0-28 15,0 0 10-15,0 0-27 16,0 0 4-16,17-19 23 0,-16 17 12 16,-1-1-8-16,0 1-9 0,0-1-12 15,0-2-3-15,0 2-2 0,0-2 3 16,1-1 4-16,-1-1 11 0,0-1-9 15,0-2 0-15,0 1-3 0,-1-2-1 16,-1 0-8-16,0-1-8 0,1 2 5 16,-2-1-7-16,0 2-3 0,-1-2 3 15,-2 1 0-15,0 1-9 0,-1-1-10 16,-1 2-2-16,-2 1-8 0,-3 1 1 16,-2 4-1-16,-5 2-1 0,-5 9 1 15,-3 5 1-15,-1 6 4 0,-2 5 1 16,1 2 1-16,3 3-3 0,3 6-5 15,3-5-2-15,5 2 0 0,5-2 4 16,6-6-1-16,2 3 3 0,3-3 4 16,4-3 1-16,4-3 0 0,3-2 3 15,1-5 14-15,2-2-4 0,0-4-5 16,2-5-2-16,1-1 3 0,1 0-2 16,1-7-2-16,0-3 2 0,-2-1 1 15,3-4-6-15,-2-2-1 0,0-1 0 16,-3-2-1-16,-2 3 0 0,-1-1-1 15,-3 2-2-15,-1 3 3 16,-4 4-2-16,0 3 0 0,-4 1 0 16,0 4-4-16,0 1-7 0,0 3-11 15,-2 7 8-15,-1 3 11 0,0 4 4 16,-1 5 0-16,2 3 1 0,1 0 7 16,1 0 9-16,0-1 3 0,3-1 0 15,1-2 7-15,1-2 3 0,3-2-3 16,0-2 7-16,1-3-3 0,2-3-2 15,4-3-5-15,0-3-17 0,2-2-6 16,3-1-29-16,0-3-39 0,0-3-46 16,8-9-50-16,-4 2-105 15,-4-1-95-15</inkml:trace>
  <inkml:trace contextRef="#ctx0" brushRef="#br0" timeOffset="79286.67">21809 9104 401 0,'0'0'81'0,"0"0"19"0,22-14-7 0,-13 9-29 0,1-1-35 15,-1 3-2-15,-1-2-9 0,-3 2 6 16,-2 0 3-16,-1 1 7 0,-2 2 0 16,0-1 0-16,-6 1-26 0,-3 0-8 15,-5 2-3-15,-3 3 1 0,-4 2-7 16,-4 1-13-16,2 0 3 0,1 0-2 16,2 2 7-16,6-1 9 0,3-1 4 15,6-1-3-15,3 0-2 0,2-1 4 16,4 0 2-16,6 1 6 0,2-2 18 15,5 2 6-15,1-1-8 0,4 1-3 16,1 0 8-16,1 1-2 0,0 2-1 16,-2-1-2-16,0 3 2 0,-3 0 12 15,0 0 5-15,-4 2-5 0,-2-1-8 16,-4 1-2-16,-3 0-3 0,-4-1-3 16,-2-1-7-16,-6-3 0 0,-5 3-3 15,-6-3-3-15,-2-2 7 0,-5 0-5 16,-4-2 0-16,0-1-4 0,-1 1-3 15,-1-1-2-15,0 0-5 0,0 2-52 16,0-2-18-16,2 0-23 0,0-1-36 16,0-1-52-16,8-1-57 0,5-1-54 15</inkml:trace>
  <inkml:trace contextRef="#ctx0" brushRef="#br0" timeOffset="79890.4">23490 8783 271 0,'0'0'192'0,"0"0"-113"0,9-25 68 0,-5 17-40 0,-1 1-31 0,-1 0-29 16,-1 4 0-16,0 0-15 0,-1 3-28 15,0 4-4-15,1 5-20 0,-1 6 20 16,0 8 13-16,-4 10 10 0,-3 12 1 16,-4 8 5-16,-2 4 4 0,1-2 7 15,-1-4-11-15,1-8-2 0,1 2-3 16,-1-4-7-16,0-1-3 0,0-2-2 15,1-9-2-15,3-5-5 0,3-8-3 16,0-2 1-16,1-1-1 0,2-1-1 16,0-1 0-16,2 0 0 0,1-4 2 15,4-3 2-15,3 1 9 16,2-2 12-16,4 1-2 0,3-3-12 16,3 0-7-16,0 0-5 0,2-1-1 15,3 0-18-15,-1-1-14 0,1-1-17 16,0 0-9-16,1-1 0 0,-1 1-16 15,0 0-13-15,-1 0-9 0,-4 0-23 16,-1 1-35-16,-2-3-9 0,-4 2-65 16</inkml:trace>
  <inkml:trace contextRef="#ctx0" brushRef="#br0" timeOffset="80126.05">23263 9285 729 0,'0'0'82'15,"0"0"63"-15,0 0-62 0,40-16-32 16,-10 8-32-16,9 1 0 0,9-2 4 16,3-2-12-16,-3 2-11 0,-6 0 0 15,-4-1-32-15,-2 2-22 0,2 0-26 16,-5-1-48-16,-4-2-46 0,1-2-14 15,-9 3-29-15,-3-1-69 0</inkml:trace>
  <inkml:trace contextRef="#ctx0" brushRef="#br0" timeOffset="80643.95">23969 8813 439 0,'0'0'68'0,"0"0"41"16,0 0-11-16,0 0-40 0,0 0-36 16,0 0-10-16,0 0 6 0,0 0-12 15,20-30-2-15,-17 32-3 0,-1 5 2 16,1 4 4-16,-2 3 8 0,-1 7 4 16,0 3 5-16,0 11-10 0,-2 7-10 15,-4 7-3-15,-2 3 1 0,-1-6 0 16,0-4-1-16,1-8 2 0,1-5-2 15,0-5 5-15,2-6 7 0,0 0 1 16,0 1 0-16,0 0-3 0,0 0-5 16,0-5-3-16,2-5 0 0,1-2 2 15,0-5-1-15,2 0 6 0,0-2 32 16,0-4 26 0,4-3-26-16,4-2-6 0,1-3-10 15,3 1-9-15,3-2-1 0,2-1 2 16,3-2-8-16,4-1-7 0,1 0-2 15,1-2 0-15,2 1-1 0,0 2 0 0,-1 2-1 0,0 1 1 16,-2 3-1-16,-1 0-1 0,-3 3 0 16,-1 5-1-16,-3 0 0 0,-2 2-4 15,-5 0 5-15,-4 3-5 0,-1 3 0 16,-3 3 3-16,-2 4 2 0,0 2 2 16,-1 4 0-16,-2 2 0 0,-1 3 2 15,1 2-1-15,1-1 0 0,1 0-2 16,0 0-5-16,1-3-19 0,0 1-11 15,3-3-16-15,2-2-35 0,1-2-28 16,4 0-48-16,-2-3-55 16,3-5-81-16</inkml:trace>
  <inkml:trace contextRef="#ctx0" brushRef="#br0" timeOffset="81113.31">24663 9316 588 0,'0'0'116'0,"0"0"63"0,0 0-83 0,0 0-63 0,20-20-23 16,-8 13-5-16,2 1-4 0,4-2 2 15,2 1-3-15,1-1 1 0,2-1 6 16,1-2 15-16,0-1 14 0,-1-3 1 15,0-1 3-15,-3 1-5 0,-1-3-4 16,-2 2-8-16,-4 1-6 0,-2 1 0 16,-6 2 1-16,-3 4-3 0,-2 1-15 15,-4 1 0-15,-6 3-9 0,-3 1 3 16,-4 2 0-16,-2 7-3 0,-5 4 5 16,-3 3 2-16,-2 2 1 15,-1 2 1-15,1 2 0 0,0-1 0 16,5 1 1-16,1 0 19 0,3 0 13 15,5 0-5-15,2-2-7 0,6 0-8 16,4-2-3-16,3-1-2 0,2-2 1 16,5-1 11-16,3 0 0 0,3-3 1 15,4-2 5 1,1 0-3-16,5-3-8 0,2 0-5 0,8 0-8 0,8-1-2 16,9-2-1-16,3 0-23 0,1-1-24 15,-1-2-30-15,-3-1-21 0,4-3-41 16,3 0-75-16,-13 0-137 0,-6 0-165 0</inkml:trace>
  <inkml:trace contextRef="#ctx0" brushRef="#br0" timeOffset="81661.72">26429 9108 505 0,'0'0'61'0,"0"0"45"0,14-18-3 0,-8 11-60 0,0 2-21 16,0-1-6-16,-2 2 11 0,0 1-11 16,-1 2-4-16,-1 1 3 0,-1 5-12 15,1 6 3-15,0 8 17 0,-1 9-10 16,2 9-7-16,3 10-2 0,1-4-3 15,2-8 1-15,-1-9-1 0,-1-9 3 16,4 4 3-16,3 3 26 0,2-1 20 16,3-3 7-16,-1-4 3 0,-1-4-3 15,2-3 7-15,-2-3 13 0,0-5-15 16,-1-1-17-16,0 0-16 16,0-5-3-16,-2-4 3 0,0-5-3 15,1-2-7-15,-1-7-11 0,1-8-9 16,3-10-2-16,2-6-27 0,0 0-31 15,-4 8-21-15,-3 14-20 0,-3 9-20 16,-2 4-20-16,2 0-27 0,2-1-53 16,3 3-37-16,10 2 18 0,-2 2 34 15</inkml:trace>
  <inkml:trace contextRef="#ctx0" brushRef="#br0" timeOffset="82256.27">27301 9121 201 0,'0'0'59'16,"0"0"-1"-16,0 0 22 0,0 0-45 16,0 0 11-16,0 0 7 0,39-22 39 15,-33 17 23-15,-2 3-1 0,0-3-11 16,0 3-19-16,0-3-15 0,0 3-17 15,-1-4-19-15,-1 2-6 0,0 0-5 16,-2-2-9-16,0 1-4 0,0 1-6 16,0-2-3-16,-4 0 0 0,-3 0-5 15,-1-1-2-15,-2 4-17 0,-3-1 1 16,-1 3 13-16,-4 1 0 0,-1 6-11 16,-3 7-16-16,-2 1-7 0,0 2-5 15,-1 5-37-15,1 1-18 0,3 3 12 16,3-1 24-16,3 2 35 0,6 0 33 15,6-2 4-15,3 0 54 0,5-2 18 16,4-1 8-16,5-4 12 0,2-2-9 16,1-4-20-16,1-4-27 0,1-3-13 15,1-1-10-15,0-3-9 0,1 0-6 16,0-4 1-16,0 1-1 0,1-3-2 16,-1-1-16-16,-2-2-4 15,0-2 3-15,-3-2 8 0,-3 4 3 16,-3 1 6-16,-4 2 4 0,0 1 2 15,-4 3-2-15,-2 1-4 0,0 1-16 16,0 0-21-16,-2 2 11 0,-2 6 19 16,-3 3 7-16,1 4 11 0,-2 4 15 15,1 2 6-15,0 1 3 0,3 0 3 16,1-1-4-16,3 0-5 0,0-3-9 16,2 0-6-16,5-4-5 0,2 0-2 15,2-2 3-15,1-4-3 0,4 0-7 16,0-2-2-16,2-1-42 15,2-3-40-15,0-2-31 0,9-4-83 16,-4-3-93-16,-4-3-60 0</inkml:trace>
  <inkml:trace contextRef="#ctx0" brushRef="#br0" timeOffset="82568.77">27852 8840 624 0,'0'0'93'0,"0"0"55"0,0 0-27 15,10-41-97-15,-8 33-16 0,0 1-8 16,-1 2 0-16,0 4-5 0,0 1 0 16,-1 3 1-16,0 5 4 0,0 6 15 15,-2 5 22-15,-3 13-7 0,-5 14-4 16,-2 11-7-16,0 5-11 0,-1-2 2 15,4-4-4-15,5-7 0 0,2 0-2 16,2-2-1-16,4-3 0 0,3-1 1 16,3-3-1-16,3-7 1 0,-2-9-4 15,2-6-44-15,-4-8-46 0,6-4-90 16,-1-1-109-16,0-2-124 0</inkml:trace>
  <inkml:trace contextRef="#ctx0" brushRef="#br0" timeOffset="83334.5">28193 9210 257 0,'0'0'71'0,"0"0"35"0,0 0-12 0,14-21-32 0,-11 16 5 0,-1 2 2 16,1-1 18-16,-1 2-8 0,1-1-3 15,-1 1-10-15,0 1-16 0,-1 0-14 16,-1 0-19-16,0 1-15 0,0 0-2 16,0 0-7-16,0 0-7 0,0 3 2 15,-2 4 5-15,-2 4 4 16,-2 1 1-16,0 6 2 0,0 4 0 15,-2 2 0-15,3 3 0 0,2 3 11 16,3-2 12-16,0 1 1 0,5-2-2 16,5-2-5-16,1-1 10 0,3-3 8 15,4-3 4-15,1-3 4 0,0-4 3 16,1-4-4-16,1-2 4 0,-1-5 0 16,-1 0-13-16,-2-5-10 0,1-3-2 15,-2-4 4-15,-5-3 7 0,-1-5-2 16,-1-7-7-16,-2-8-13 0,1-9-10 15,-1-7 0-15,-1 0-42 0,-1 13-23 16,-2 11-4-16,-2 12 6 0,-1 3-1 16,1-2-21-16,-1 3-25 0,0-2-7 15,0 2-17-15,2 3 7 0,0 2 1 16,2 4-3-16,7-1-35 0,-1 0-80 16</inkml:trace>
  <inkml:trace contextRef="#ctx0" brushRef="#br0" timeOffset="83788.48">28640 9199 280 0,'0'0'64'0,"0"0"62"0,0 0-30 16,0 0-34-16,0 0 2 0,39 17-6 15,-29-14 4-15,1 1-4 0,0-2-1 16,3-1 13-16,-1 1 0 0,4-1-14 15,-2-1-12-15,2 0-4 0,-1-1-5 16,1-2-10-16,1-1-9 0,-1 1-8 16,2-3-7-16,-2 0 1 0,3-1 0 15,0-3 3-15,-1-3-3 0,-1-2 6 16,-2 0 2-16,-2-3-1 0,-4 2-7 16,-4 1 1-16,-4 1-3 15,-4 2 0-15,-6 1-6 0,-7 2-2 16,-4 2 4-16,-5 4-2 0,-4 3-1 15,-8 3 2-15,-6 11 1 0,-4 7 0 16,7 1 4-16,10 2 4 0,12-7 18 16,9-3 14-16,1 5 12 0,1 1 17 15,3 4-11-15,3 2-4 0,9-2-5 16,5 1-8-16,4-2-7 0,8-2-10 16,7 5-11-16,11-2-1 0,10 3-3 15,4 0-3-15,-1-4-2 0,-6-4-22 16,-2-4-23-16,1-1-26 0,1-2-26 15,3-3-26-15,0-2-33 16,3-2-40-16,-3-3-60 0,-11-1-59 16</inkml:trace>
  <inkml:trace contextRef="#ctx0" brushRef="#br0" timeOffset="84484.51">30664 9296 332 0,'0'0'177'0,"0"0"-121"0,0 0 15 0,0 0 4 16,0 0-31-16,0 0-5 0,0 0 3 15,17-26-3-15,-13 19-6 0,-3 1 0 16,1-1 4-16,-2-1-10 0,0 1-14 15,0-1 2-15,-2 0-3 0,-3 1-3 16,-1-1-2-16,-2 1-7 0,-5 3-3 16,-1 2-1-16,-6 2-5 0,-1 6 5 15,-4 7 3-15,-1 2 1 0,3 5 1 16,-1 3 3-16,7 2-1 16,1 0 4-16,8 2 9 0,5 1 13 15,3-1 15-15,8-1 10 0,6-2 10 16,4 0 7-16,7-5-10 0,5-2-13 15,3-5-14-15,-1-3-13 0,-1-7-5 16,-3-2 0-16,-4-1-7 0,0-6-2 16,-5-3-2-16,-2-4 2 0,-6-4-7 15,-3-6-22-15,-3-7-31 0,-5 2-24 16,-3-1-2-16,-5 3-3 0,-5 6 7 31,-4 0-3-31,-4 3-17 0,-1 4-14 16,-5 0-7-16,-3 1-26 0,5 4-31 0,6 1-110 15</inkml:trace>
  <inkml:trace contextRef="#ctx0" brushRef="#br0" timeOffset="85016.2">31013 8877 414 0,'0'0'127'0,"0"0"-94"0,0 0 74 0,0 0-30 0,8-18-65 15,-8 17-12-15,0 1-8 0,2 0 1 16,-2 3-6-16,0 4 13 0,0 6 3 16,-2 3 9-16,-4 4 7 0,-1 5-7 15,-5 8 1-15,-1 12 0 0,-4 9 4 16,1 3 7-16,0-5 10 16,5-4 1-16,5-10-2 0,1 0 12 15,5-3-5-15,0-6-7 0,0-7 8 16,5-4-1-16,-1-4 1 0,4 1 10 15,3 2-7-15,2-2 0 0,2-2-5 16,2-2 0-16,0-3-8 0,2-2-10 16,-2-3-12-16,-1-1-3 0,0-2 3 15,-3-4 3-15,-1-6 0 0,-4-2 1 16,0-6-11-16,-5-1-2 0,-1 0-5 16,-2 1-18-16,-8 0-15 0,-3 3-13 15,-7 2-14-15,-4 1-9 0,0 2 11 16,-3 2 2-16,0 1-19 0,1 3-29 15,3 0-57-15,-2 1-42 0,5 1-31 16,5 1-102-16</inkml:trace>
  <inkml:trace contextRef="#ctx0" brushRef="#br0" timeOffset="85454.22">31463 8821 556 0,'0'0'52'0,"0"0"-39"0,0 0-13 15,0 0-5-15,-12 28 0 0,4-10 0 16,-2 3 1-16,-2 4 3 0,-4 8 1 16,-3 11 3-16,-5 10 22 0,3 2 19 15,1-1 6-15,6-8-11 0,1-8-1 16,5 1 0-16,0-6 2 0,2-6 4 16,3-6-6-16,0-8-4 0,3-1 1 15,-2-1 7-15,2 2 2 0,0-2-3 16,2-2-7-16,3-1-6 15,4-4-1-15,0 0 2 0,6-3-14 16,0 0-5-16,3-2-10 0,1 0-8 16,0 0-17-16,0-1-16 0,1-3-20 15,1 2-18-15,-2-4-15 0,3-1-33 16,3-8-30-16,-3 0-62 0,-4-1-164 16</inkml:trace>
  <inkml:trace contextRef="#ctx0" brushRef="#br0" timeOffset="85610.58">31340 9204 1058 0,'0'0'70'16,"0"0"5"-16,0 0-15 0,0 0-59 16,48 2-1-16,-23 0-38 0,3 1-33 15,1-2-33-15,1 0-27 0,0 1-5 16,1-1-32-16,9-1-3 0,-5 0-24 15,-5 0-39-15</inkml:trace>
  <inkml:trace contextRef="#ctx0" brushRef="#br0" timeOffset="86814.65">31974 9220 389 0,'0'0'119'0,"0"0"-72"16,0 0-1-16,0 0-46 0,0 0-8 15,0 0 5-15,0 0 3 0,0 0 9 16,-2-15 24-16,-1 9 27 0,0 2-22 16,0-1 11-16,-2-2 44 0,0 2-45 15,-1-2-18-15,0 0-10 0,-2 1-10 16,-2 1-8-16,-2-1-2 0,-1 1-4 16,-4 2-1-16,-3 0 0 0,-2 3 0 15,-1 3 1-15,-4 5-1 0,-1 2 1 16,-1 5 0-16,-1 3-2 0,4 3-23 15,1 3 8-15,5 2 4 16,1 0 3-16,6 0-3 0,5-3 15 16,5-1 2-16,3-2 4 0,2-4 3 15,4-3 5-15,2-4 6 0,3-3 10 16,0-5 8-16,2-1 8 0,1-4-11 16,-1-4-13-1,2-4 5-15,0-1 24 0,0-2-12 0,0-3-12 0,0 1-11 16,0-3-4-16,-1-1-2 0,0 1 0 15,-3 2-1-15,2 2-4 0,-4 3-1 16,-1 3 5-16,0 2 0 0,-5 2 4 16,0 1-6-16,-1 3-5 0,-2 2-3 15,0 0-8-15,0 0-6 16,0 3-4-16,-5 5 6 0,-1 3 10 16,-2 3 3-16,0 4 1 0,2 4 1 15,-1 1 0-15,1 2 0 0,3-2 2 16,2 2-1-16,-1-3-1 0,2-1 3 15,2-4-2-15,4-3 2 0,0 0 5 16,3-4 0-16,1-4 10 0,1-3 15 16,0-3 18-16,0 0-4 0,2-2-9 15,0-4-14-15,-1-1-11 0,1-4-6 16,0 1-1-16,1-4-5 0,0-2 0 16,0-1 0-16,0-2 0 0,0 1 1 15,-1 0-1-15,-2 3 7 0,0 0 1 16,0 2-3-16,0 0-6 15,-1 3-1-15,-1-1 1 0,-2 4 0 16,2 1-3-16,-4 2 2 0,-2 1-2 16,0 2 1-16,-1 0-1 0,-1 1-8 15,1 0-12-15,-2 5-5 0,0 1 14 16,0 4 6-16,0 2 6 0,0 0 1 16,0 2 1-16,0 1 0 0,0-2 1 15,2 0 0-15,-2-1-1 0,3 0 1 16,-1-4 0-16,-1-2 4 0,2-2 1 15,0 0 4-15,0-3 11 0,-1-1 17 16,3 0-5-16,-2 0-13 0,3 0-7 16,3-2-8-16,1-3 0 0,1-1 1 15,3-3-3-15,-1-3 0 0,4 0-2 16,-1 0-1-16,0-3-1 0,0 0 1 16,1 1-6-16,-1 2-1 0,0 1 0 15,-2 1-3-15,0 3 2 0,-4 1 1 16,-1 1 0-16,-1 3 1 0,-3-1 1 15,-4 3-1-15,1 2-10 0,-2 4-5 16,0 4 5-16,-5 5 10 0,2 4 4 16,-3 1 1-16,1 2 1 0,-1 0 0 15,1-1 0-15,2 0 1 0,1-2-1 16,0-2 1-16,2-2-1 16,0-2 1-16,0-4 1 0,0-4-1 15,0-1 1-15,0-3 7 0,0 0 21 16,0-1 9-16,0 0-8 0,2-1-16 15,0-4-3-15,3-2-8 0,1-2-2 16,5-4-2-16,0-1 1 0,2-4-2 16,2 1 0-16,1-3-4 0,3 0-2 15,0 2 5-15,-1 0-2 0,-3 4 1 16,-2 2 1-16,0 3-2 0,-2 3 1 16,-3 3-1-16,0-1 2 0,-1 3-1 15,-4 1 0-15,2 0-5 0,-2 2 0 16,-1 4-8-16,0 4-16 0,-1 3-9 15,-1 2 6-15,-3 2 1 16,-2 2 3-16,-1-1 0 0,0 0-11 16,1-2-3-16,0 1-16 0,2-4-28 15,0-2-45-15,-2-4-47 0,2-3-46 16,0-4-125-16</inkml:trace>
  <inkml:trace contextRef="#ctx0" brushRef="#br0" timeOffset="86955.18">32369 9167 1046 0,'-2'-2'37'0,"2"0"76"0,0 0-113 16,0-3-54-16,0 3-114 0,5-3-104 16,1 2-27-16,3-1-45 0</inkml:trace>
  <inkml:trace contextRef="#ctx0" brushRef="#br0" timeOffset="87392.42">32694 9254 383 0,'0'0'50'0,"0"0"51"16,0 0-45-16,0 0-40 0,0 0-4 15,0 0 5-15,41 13 7 0,-28-12 25 16,4 2 11-16,2 0 10 0,0-2 9 16,2 0-7-16,-2 1-17 0,3-1-23 15,-3-1-19-15,0 0-7 0,-2 0-5 16,-2-4 3-16,-3-2-4 0,-2 0-2 16,-6 0-6-16,-2 0-3 0,-2 1 3 15,-5 0-5-15,-4 3-1 16,-5 0 4-16,-4 2 8 0,-4 1 0 15,-5 3 2-15,2 4-2 0,-1 2-1 16,-1 4 2-16,4 1-3 0,3 0 3 16,5 5 1-16,1-2 26 0,4-2 8 15,4 2 4-15,3-2-7 0,3-2-10 16,1 0-3-16,6-1-6 0,1 0-2 16,6-2-7-16,0 1-3 0,3-3-32 15,3 1-20-15,0-2-23 0,5 1-29 16,-1-1-27-16,0-1-43 0,15 1-9 15,-7-2-29-15</inkml:trace>
  <inkml:trace contextRef="#ctx0" brushRef="#br0" timeOffset="87908.11">33295 9361 489 0,'0'0'42'0,"0"0"52"0,0 0 2 0,0 0-57 0,0 0 14 15,0 0 17-15,11-32-28 0,-11 27-4 16,-2 3-3-16,1-2-12 16,-4 3-13-16,-3-2-1 0,-3 0-5 15,-5 2 2-15,-4 0 0 0,-3 1-5 16,-2 0 0-16,-2 2 1 0,-3 4-2 15,3 0 0-15,2 2-2 0,4 3 1 16,3 0-6-16,5 4 7 0,2 0 12 16,5 0 6-16,2 1-2 0,4-1-2 15,0-1-1-15,7 3 0 0,1-3-4 16,4 0-3-16,3-2 0 0,2 0-1 16,1-3 0-16,0-1-1 0,-1-3 1 15,-1-1 8-15,3-3 26 0,-4-1 4 16,0-1-9-16,-2-3-15 0,1-3-13 15,-4-2 2-15,1-5 3 0,-2-5 0 16,1-3-5-16,-1-5 4 0,2-2 14 16,-1-8-3-16,1-5-5 0,1 3-11 15,-2 4 3-15,-4 7-6 0,-2 5 2 16,0-4-2-16,4-3-2 0,-3-1 0 16,1 3 1-16,-1 0-1 0,1 2-2 15,2 0 1-15,-3 0-5 0,-2-2-11 16,0 1-5-16,-1 3-13 0,-2-2-8 15,0 4-12-15,-2 1-23 0,-3 1-35 16,-1 3-55-16,-10-8-63 16,3 8-67-16</inkml:trace>
  <inkml:trace contextRef="#ctx0" brushRef="#br0" timeOffset="91377.9">5608 11676 306 0,'0'0'76'0,"0"0"-9"0,0 0 24 0,0 0-30 0,0 0-33 16,0 0 2-16,0 0 15 0,3-36 0 15,-3 30-5-15,1 0 9 0,0-1-4 16,0 0-2-16,-1 0 1 0,0-3-5 15,0 0 20-15,0 0-26 0,0-2-3 16,0 1 1-16,-1-1-7 0,-2-1-2 16,-2 1-2-16,0 1-5 0,-1-1-3 15,-2 3-3-15,-1-2 1 0,-1 4 4 16,-1-1-7-16,1 2 1 0,-1 0-4 16,-1 5-4-16,0 0-1 0,-1 1-2 15,-3 5 1-15,-1 3-2 0,-1 2 1 16,-3 5 3-16,-1 5 0 0,-5 12 0 15,-6 12-2-15,-6 18 1 0,2 9 0 16,6 6 0-16,4-2 1 0,4-4 1 31,3 4-1-31,1 2 2 0,0 1 0 0,-1 0-2 0,1-3 0 16,1-3-1-16,2-4-10 0,4-9-15 16,1-4-19-16,5-7-6 0,1-4-31 15,2-5-35-15,3-9-50 0,0-3-21 16,3-11-36-16,-1-6-103 0</inkml:trace>
  <inkml:trace contextRef="#ctx0" brushRef="#br0" timeOffset="91615.98">4921 12405 580 0,'0'0'113'0,"0"0"-52"0,0 0 37 0,0 0-41 0,0 0-10 15,34-20-5-15,-14 11 13 0,4 1-4 16,4-3-16-16,8 1-24 0,10-2-9 16,9-1-2-16,4-2-15 0,-2 1-37 15,-2 0-37-15,-6 1-69 16,-4-2-71-16,-11 6-38 0,-10 0-71 15</inkml:trace>
  <inkml:trace contextRef="#ctx0" brushRef="#br0" timeOffset="92069.68">5445 12208 565 0,'0'0'88'16,"0"0"-44"-16,0 0 142 0,0 0-85 16,0 0-48-16,0 0-44 0,0 0 17 15,22-42-4-15,-8 29-17 0,4 0 6 16,-1 3 13-16,4-1-2 0,-2 4 0 16,1 3-8-16,1 1-3 0,-2 3-6 15,1 4-5-15,0 5-1 0,-1 5 1 16,1 6-4-16,2 9 0 0,-5 8-1 15,-4 6 5-15,-5-4-1 0,-5-7 1 16,-3-10-12-16,-2-7 0 0,-2 3 0 16,-3 0 0-16,-2 3 2 0,-1-4 0 15,-2-3-8-15,-1-4 6 0,2-3 3 16,0-4 5-16,2-1 4 0,1-2 0 16,0-3 6-16,2-1 18 0,1-4 20 15,1-3 2-15,1-2 4 0,2-5-15 16,1-6-4-16,0 0-3 0,6-6-10 15,2 1-5-15,5 0-9 0,0 1-4 16,4 2 0-16,2 2 0 0,4 1-4 16,1 2-52-16,3 3-45 0,0 2-29 15,1 3-55-15,10-1-90 0,-5 4-56 16</inkml:trace>
  <inkml:trace contextRef="#ctx0" brushRef="#br0" timeOffset="93147.99">6274 12162 496 0,'0'0'90'0,"0"0"-12"0,0 0 0 15,0 0-17-15,12-18-7 0,-11 14 16 16,0 3 5-16,-1-2-7 0,0 0-4 16,0 1-2-16,-1-1 0 0,0-2-4 15,-1 0-13-15,0-1-8 0,-1 2-10 16,0-1-10-16,-2-1-9 0,-1 3-8 15,1-2-3-15,-2-1-4 0,-1 4-3 16,-2-2-2-16,-1 3-10 0,-3 1 4 16,-2 5 1-16,-2 4-6 0,0 4 3 15,-3 6-9-15,2 5 7 0,1 3 6 16,-1 8 1-16,6-2-17 16,1-2-2-16,3 2 2 0,6-6 4 15,1 2 5-15,2-3 12 0,3-2 9 16,3-3 0-16,3-5 0 0,0-2 2 15,1-3 9-15,0-4 13 0,-1-4 2 16,-1-1 14-16,0-2 3 0,0-3 14 16,1-4-3-16,1-1-24 0,2-4-12 15,-2-3-6-15,1 0-2 0,1-5-3 16,0-1 1-16,1-3 1 0,0-2-6 16,2-1-1-16,-1 2-1 0,2 0-3 15,-1 3 2-15,2 1-1 0,-1 3 0 16,0 2 2-16,-2 1-2 0,0 3 2 15,-2 2 0-15,-1 3-2 0,0 1-3 16,-5 4-3-16,0 2-13 0,-1 1-17 16,0 7-5-16,3 5 16 0,-3 4 21 15,0 5 5-15,-1 4 2 0,-2 0 0 16,-1 1-7-16,0-2-6 0,-1-2-3 16,0-2 7-16,0-3 7 0,-1-3-1 15,1-5 3-15,-1-4 1 0,1-2 0 16,0-3 4-16,0-1 13 0,1 0 30 15,2-4 11-15,2-4-14 0,4-3-20 16,1-6-15-16,1-2-4 0,3-3 0 16,1-2-1-16,0-3-3 15,1 1-1-15,1-1 0 0,0 1 2 16,0-1-3-16,0 4-2 0,0 2 1 16,-1 2-1-16,0 3-5 0,-3 4 1 15,-2 4-2-15,-3 3-5 0,-2 4 1 16,2 1-15-16,-3 9-5 0,0 4 9 15,0 7 8-15,-1 5 5 0,-1 3 0 16,-1 1 1-16,-1 0-7 0,-1-1-2 16,2-1 4-16,-1-4 4 0,1-2 2 15,-2-5 7-15,1-4 1 0,1-4 0 16,-1-4 9-16,1-3 22 16,3-1 20-16,0-6 6 0,3-4-24 15,1-3-18-15,1-2-7 0,1-3 2 16,1-3 1-16,1-2-2 0,4-12-3 15,4-7-5-15,6-4 1 0,0 6-1 16,-6 12 1-16,-5 12-2 0,-3 8 3 16,1 2-1-16,3 0-1 0,0 2 0 15,-2 4-1-15,-3 0 1 0,-1 7 3 16,-2 3-4-16,-3 6 0 0,0 2 0 31,-2 4 0-31,-3 3 0 0,-1 1 0 0,0 0-8 0,0 1-34 0,0-1-18 16,0-2-27-16,0 0-18 0,3 3-89 15,0-6-88-15,0-5-121 0</inkml:trace>
  <inkml:trace contextRef="#ctx0" brushRef="#br0" timeOffset="93679.25">8341 11704 501 0,'4'-6'54'0,"2"0"-15"0,0 2 69 0,2 0-43 0,-3 2-18 0,0 2-21 16,-1 0 12-16,-1 8-4 0,0 7 6 16,-2 6-5-16,-1 14 6 15,-6 12-7-15,-5 10-2 0,-3 1-11 16,0-2-14-16,-2-6-3 0,2-7 1 15,-2-3-2-15,1 1-1 0,-1-1 1 16,1-4 4-16,3-7 7 0,2-6 9 16,4-7 6-16,1-2 2 0,1 0 0 15,1 0-9-15,2-2-7 0,1-1-6 16,2-4 3-16,5-1 5 0,3-4 4 16,4-1 3-16,4-1-8 0,1-1-5 15,2-3-3-15,2 0-3 0,2-1-2 16,-1 1-2-16,1-1 0 0,-2-1-2 15,1 1-6-15,-1 1-19 16,-1-2-7-16,-1 0-24 0,-1-1-20 16,-4 0-26-16,0 1-31 0,-3-4-55 15,-3 0-56-15,-5 1-60 0</inkml:trace>
  <inkml:trace contextRef="#ctx0" brushRef="#br0" timeOffset="93867.2">8181 12111 827 0,'0'0'89'16,"0"0"36"-16,0 0-21 0,33-16-41 0,-13 8-29 0,5-2-12 16,2 0 10-16,3-2-15 0,0 3-14 15,-1-2-3-15,0 2-16 0,1-2-38 16,-1 1-53-16,-1 1-47 0,0-2-52 15,9-4-20-15,-7 2-61 0</inkml:trace>
  <inkml:trace contextRef="#ctx0" brushRef="#br0" timeOffset="94414.7">8747 11787 390 0,'0'0'119'0,"0"0"-82"0,0 0 53 16,0 0-41-16,0 0-23 0,0 0-26 16,0 0-1-16,0 0-1 0,0-12 4 15,0 16 0-15,0 3 11 0,0 3 0 16,0 2 7-16,-2 3 7 0,-1 5-10 31,1 1-5-31,0 3-6 0,0 3-4 0,0 8 0 0,-2 6-2 0,1 9-3 16,1 0-9-16,-1-3-2 0,1-7-1 15,0-12 11-15,1-5 3 0,0-6 1 16,0-1 0-16,0 0 0 0,1-1 0 16,-1 0 1-16,1-4-1 15,0-5 3 1,1-5 4-16,3-1 38 0,1-5 35 16,1-5-16-16,4-1-27 15,0-3-9-15,1 0 14 0,3-4-3 16,0 0-20-16,3-3-4 0,0 0-1 15,1-2 1-15,2-2 4 0,-2 2-1 16,2 1 4-16,-3 3-3 0,1 1 0 16,-5 2-3-16,0 5 4 0,-4 1-4 15,-2 3-2-15,-1 2-6 0,-4 3-6 16,-1 1-2-16,-1 1-1 0,1 0 1 16,-1 2-7-16,0 7 7 0,0 4 0 15,-2 4 1-15,0 3 0 0,-1 4 1 16,-1 1-1-16,0 0-1 15,-1 4 1-15,1-1-1 0,-1 1-2 16,0-2-18-16,0-1-34 0,1-1-26 16,2-2-21-16,2-1-75 0,4-5-74 15,1-6-129-15</inkml:trace>
  <inkml:trace contextRef="#ctx0" brushRef="#br0" timeOffset="94876.12">9229 12258 535 0,'0'0'143'0,"0"0"6"0,0 0-41 0,33-5-52 0,-16 2-21 15,4-3-18-15,1 1 11 0,2 0 5 16,3-1 1-16,0-1 8 0,0 0-2 15,0-2 5-15,-3 0 8 0,0 0-14 16,-4-2-15-16,0 0-14 0,-4-1-7 16,-1-2-3-16,-3 1-3 0,-5-2-6 15,-1 0-4-15,-5-1-7 0,-1 1-3 16,-8 2-12-16,-3 1-3 0,-5 4-7 16,-5 2-2-16,-5 3 16 15,-1 3 21-15,-3 4 2 0,-7 8 7 16,4 2 0-16,1 3 1 0,1 4 0 15,9 0 29-15,-1 6 35 0,5-1 13 16,4 2 5-16,6 0-22 0,4-5-18 16,4-1-17-16,2-3-9 0,6-4-9 15,3-3 2-15,3-3 5 0,5-3 8 16,3-3 11-16,10-1-5 0,10-2-16 16,8 1-7-16,5 1-5 0,-1-2-24 15,-3 2-51-15,-1-2-39 0,2 0-45 16,3-2-62-16,-14-1-111 0,-6-1-142 15</inkml:trace>
  <inkml:trace contextRef="#ctx0" brushRef="#br0" timeOffset="95485.5">11786 12007 556 0,'0'0'43'0,"0"0"21"0,0 0 61 0,0 0-26 16,4-41-46-16,-4 32-23 0,-5-1 1 16,-1 0 5-16,-1 2-18 15,-2 1-6-15,-4 3-3 0,-3 1-9 16,-4 3 2-16,-2 4 4 0,-9 3-6 15,-11 7 0-15,-3 3-1 0,1-2-17 16,12 0-20-16,11-4 2 0,4-3-5 16,2 1-4-16,-2 2 13 0,2 3 20 15,3-2 2-15,7-1 6 0,1 2 3 16,4-1 0-16,7 0 1 0,5-1 16 16,4 2 9-16,3-2 2 0,2 0-1 15,3-2-5-15,1 2 0 0,1 1 8 16,1-1 12-16,0 1-1 0,-2 1 1 15,0 0-3-15,-2 1 2 16,-4 2-4-16,-5 0 3 0,-4 2 2 16,-3-2-5-16,-7 2-4 0,-2-3-3 15,-8-1 0-15,-4 0-4 0,-7-3-5 16,-4 0-7-16,-10-3-6 0,-7 0-4 16,-6 1-3-16,5-5-1 0,9 0-26 15,12-3-28-15,5-1-34 0,1-1-31 16,-3-3-35-16,3-2-53 0,7-2-43 15,6 1-32-15</inkml:trace>
  <inkml:trace contextRef="#ctx0" brushRef="#br0" timeOffset="96766.38">12246 12167 317 0,'0'0'122'0,"0"0"-7"0,0 0 13 0,0 0-16 16,16-29-19-16,-11 21-3 0,2-1-6 15,-2-1-13-15,1-1-23 0,-1 0-3 16,-1-2 8-16,-2 0-7 0,-2 1-4 15,0 0-11-15,-4-2-12 0,-5 1-16 16,-4 0-3-16,-3 3-5 0,-3-1-19 16,-3 2-29-16,-4 3-4 0,-2 1-5 15,-9 5-6-15,-5 5-17 0,-5 10-41 16,4 4-7-16,10 2 24 0,11-3 21 16,6 1 15-16,-1 3 23 0,1 5 26 15,1 4 15-15,7-1 9 0,4-2 0 16,4 0 21-16,6-5 29 0,6-3 6 15,2-1 6-15,5-5-5 16,0-4-8-16,3-5-4 0,0-2-19 16,1-3-9-16,-2-3-9 0,1-4 7 15,0-1 25-15,-4-3 2 0,2-3-10 16,-5 0-14-16,1-1-6 0,-2-5 9 16,1 0 5-16,-5-2-5 0,2-2 1 15,-1-3-13-15,-1 0-5 0,1 1 1 16,-3 4 0-16,0 2-4 0,0 5-1 15,0 3 0-15,-4 4-2 0,0 4 1 16,-3 0-2-16,-1 4-11 0,0 1-12 16,-3 6 22-16,-2 4 4 15,-1 5 1-15,0 5 1 0,1 2 0 16,3 3-2-16,-1 2 2 0,3 0-1 16,0-1 0-16,4-2 2 0,1 0 0 15,2-4 1-15,3-3 3 16,1-3 9-16,0-4 11 0,1-2 11 0,1-4 2 15,2-2-4-15,-1-3 2 0,2-1 0 16,-1-5-7-16,2-1-8 0,-1-2-3 16,3-2-8-16,-3-2-2 0,3-1 0 15,0-2-1-15,-2-4 4 0,5 0-1 16,-4-1 4-16,-2 1 2 16,2 2 0-16,-5 0-6 0,0 4-11 15,-1 4-1-15,-1-1-1 0,0 5 0 16,-5 1-2-16,1 1 1 0,-1 2-2 15,0 0 0-15,-1 1 0 0,-1 1-2 16,0 0-2-16,-1 5-5 0,2 2 5 16,-4 4 3-16,2 1 4 0,-1 5-1 15,0 1 2-15,0 2 0 0,2 2 0 16,-2-1 0-16,1 1-2 0,1-2 0 16,0-1 1-16,1-3 1 0,-1-2 1 15,0-2 1-15,-1-4-2 0,1-1 2 16,-2-2-1-16,1-3 3 0,1 0-1 15,0 0 0-15,4-1 0 0,0-1 1 16,2-1-1-16,-1-3-1 0,2-2 3 16,0-2 2-16,0-1 12 0,0-3 4 15,2-3-7-15,0-5-7 0,2 1-1 16,0-3-6-16,2-2-2 0,1-1 0 16,-2 0 1-16,2 0-2 0,-3 4 1 15,-1 2-1-15,-2 4 0 0,0 5 1 16,1 1-4-16,-4 4 2 15,0-1-1-15,0 5 0 0,-4 1-2 0,0 2-6 16,-2 6-2-16,0 5 2 16,0 6 5-16,-2 3 4 0,0 0 0 15,-1 4 2-15,0-2 0 0,0 1-5 16,0-2-7-16,0-3-3 0,0-2 2 16,0-3 10-16,0-5 3 0,0-3 0 15,0-3 3-15,0-3 2 0,1-1 13 16,1-1 18-16,4-3-12 0,-1-3-12 15,3-4-8-15,3-2-2 0,3-4-1 16,-1-1 0-16,4-2-1 0,2-5 0 16,2 3 1-16,2-2-4 0,1 2 4 15,0 2-2-15,1 2-2 0,-2 5 1 16,0 4 0-16,-4 1 0 16,-1 2 1-16,-3 4-1 0,-3 1-2 15,-4 1-1-15,-1 5-6 0,-4 3-20 16,-3 4-12-16,0 3-30 0,0 4-39 15,-3-3-27-15,-2 4-43 0,2 5-33 16,3-7-17-16,-3 0-79 0</inkml:trace>
  <inkml:trace contextRef="#ctx0" brushRef="#br0" timeOffset="97063.36">13573 11990 411 0,'5'-5'91'0,"-2"2"10"0,2-1 17 0,-4 1-54 0,2 1-22 0,-2 2-7 16,-1 0 1-16,1 5 22 0,-1 6-10 15,0 4-19-15,-2 6-11 0,-2 7-10 16,-1 9-5-16,-1 12 1 0,-1 13-2 15,-1 6-1-15,1-1 1 0,2-2 0 16,0-5-2-16,2-2 2 0,0 1-1 16,-3-2 2-16,1-1-2 0,0-1-1 15,-3-6-22-15,-1-5-42 0,4-8-34 16,-3-5-72-16,5-11-62 0,-2-9-145 16</inkml:trace>
  <inkml:trace contextRef="#ctx0" brushRef="#br0" timeOffset="97453.98">13530 12207 572 0,'0'0'160'0,"0"0"-36"0,29-50 22 16,-15 28-55-16,3-2-54 0,1 3-10 16,-1 0 2-16,4 0-13 0,-2 4 3 15,0-1 5-15,1 3 13 0,-1 2-3 16,-1 1-4-16,0 5-11 0,-2 4-11 16,1 3-5-16,0 0-3 0,-2 6-1 15,0 3 0-15,-1 3-2 16,-3 2 0-16,-2 3 2 0,-3 5-1 15,-4 2 0-15,-2 3 0 0,-9 0 0 16,-2 0 1-16,-2-1 2 0,-9-2-1 16,0-1 0-16,-3-7-1 0,-4 0-4 15,2-3-22-15,-5-3-22 0,1-4-22 16,1-3-26-16,0-3-39 0,3 0-26 16,-6-8-41-16,7 0-29 0,5-2-108 15</inkml:trace>
  <inkml:trace contextRef="#ctx0" brushRef="#br0" timeOffset="97797.72">14003 11608 317 0,'0'0'119'0,"0"0"-6"0,19-43 22 16,-12 24-43-16,0 3-14 0,1 2 6 16,0 3-4-16,1 1-5 0,-1 3-25 15,0 4-17-15,-1 3-13 0,0 0-3 16,-2 8-9-16,0 7 0 0,-5 6 0 16,-2 14 6-16,-10 16-1 0,-4 18 0 15,-6 8-6-15,0-1-5 0,-1-7 1 16,4-10-1-16,2-3-2 0,0 1 0 15,0-3-3-15,4-3-16 0,3-3-11 16,3-4-15-16,5-5-13 0,2-5-30 16,0-7-34-16,9-5-34 0,-2-7-56 15,0-8-88-15</inkml:trace>
  <inkml:trace contextRef="#ctx0" brushRef="#br0" timeOffset="98252.11">14240 12115 558 0,'0'0'144'0,"0"0"-30"0,0 0-34 15,0 0-58-15,38-14-12 0,-21 10 11 16,4-2 5-16,2 1 21 0,3-1 2 15,1-1 9-15,3-2-7 0,0 0-3 16,3-2-15-16,-3-1-19 0,2-3-5 16,-4-2-7-16,-1 0 2 0,-2-2-1 15,-9 2-2-15,-1-1 2 0,-8 4-2 16,-5 0 0-16,-6 4-1 16,-10-1-9-16,-11 3-13 0,-15 2 5 15,-14 6 3-15,-6 12 6 0,0 10-1 16,4 6 5-16,8 6 1 0,1 2 3 15,7 2 3-15,10 0 14 0,7-1 15 16,11-5 10-16,6-7 6 0,5-4 5 16,1-6-2-16,6-3-7 0,2 2-10 15,5 1-12-15,4-1-9 0,4-1-4 16,5-6-1-16,8 0-3 0,8 0-1 16,6-2-4-16,4-3-8 0,-2-2-21 15,-7 0-37-15,0-6-39 16,-1-1-43-16,-2-2-47 0,-10 1-100 15,-5-1-98-15</inkml:trace>
  <inkml:trace contextRef="#ctx0" brushRef="#br0" timeOffset="98439.59">15215 12218 1009 0,'0'0'84'0,"0"0"-81"0,0 0-3 0,0 0-174 0,8-23-249 0</inkml:trace>
  <inkml:trace contextRef="#ctx0" brushRef="#br0" timeOffset="150673.79">5654 14408 139 0,'0'0'25'0,"0"0"-1"0,0 0 16 16,0 0 5-16,17-21-22 0,-12 17-5 15,0 0 1-15,2-2 7 0,-2 1 6 16,1 0 3-16,-1-1 1 0,2 1 7 16,1-1-6-16,-2 3-2 0,-1-3-6 15,0 1-3-15,0-1-1 0,0 2-2 32,-2-1 1-32,0 0 5 0,-2 1 2 15,-1 0-1-15,-2-1-7 0,-3 0-9 16,-2 0 1-16,-1 0-10 0,-3 3-4 15,-5 1-1-15,-2 1-7 0,-7 7-16 0,-8 8-8 0,-11 14-19 16,-10 12-7-16,-5 10 14 0,2 4-2 16,4-1 0-16,8-3 2 0,3 1 27 15,6-3 16-15,4-2 2 0,7-5 2 16,7-4 3-16,6-8 12 0,6-8 3 16,6-5-8-16,0-3-1 15,4 1 0-15,3 1 3 0,5-1 4 16,4-1 16-16,3-3 14 0,5-2-4 15,2-2 8-15,1-5-11 0,9-2-13 16,6-4-15-16,-4-4-15 0,-4-2-13 16,-5 0-57-16,-4-2-54 0,16-10-45 15,-1 1-47-15,-6 1-78 0</inkml:trace>
  <inkml:trace contextRef="#ctx0" brushRef="#br0" timeOffset="151913.15">6313 14765 266 0,'0'0'42'0,"0"0"-11"0,0 0 44 0,0 0 16 0,20-23-30 16,-16 17-21-16,0 0 2 0,-1 1-10 16,0 0-11-16,0-1-3 0,-1-1 12 15,-1 1 8-15,0 0 8 0,0 0 0 16,-1-1 1-16,0 0 5 0,-1 0-6 15,-2-1-13-15,-2-1-9 0,0-2-5 16,-1 3-4-16,1-2-4 0,-3-1-5 16,2 2-3-16,-3-3 1 0,1 3-4 15,-2-2 3-15,0 3-3 0,-1 0 1 16,0 0 0-16,2 2-1 16,-2 0-2-16,-1 5 0 0,-1 1-2 15,-3 1-2-15,-1 7-1 0,-3 5-1 16,-1 4-6-16,-1 2-9 0,0 3-1 15,1 4 3-15,3 0 8 0,1 0 9 16,5 1 0-16,2-1 4 0,5 0 0 16,2-2 0-16,3 0 0 0,1-3 0 15,4-4 0-15,3-3 4 0,1 0-1 16,1-3 7-16,3-4 5 0,-1-3 2 16,1-1 10-16,2-3-5 0,1-4 4 15,1-4-2-15,1-4-6 0,0-3-1 16,0-1-3-16,-1-4-8 0,3-2-3 15,-1-3-3-15,-2 2 0 16,1-1 0-16,-3 0 0 0,1 2 0 16,-2 2 0-16,0 3 0 15,-4-1 1-15,-1 4 0 0,-3 5 1 0,-1 1-2 16,-3 3 2-16,0 3-2 0,-2-1-2 16,0 3-10-16,-2 3-6 0,-2 4 12 15,-1 3 4-15,0 2 2 0,0 4 1 16,1 2-1-16,1 0 0 0,0 1 1 15,1 1-1-15,1 0 1 0,1-2-1 16,0 0 0-16,1-1 2 16,2-3-2-16,2-2 0 0,1-2 2 15,0-1-1-15,1-4 0 0,2-1 5 16,-1-3 4-16,0-1 0 0,4-6 1 16,-1-2 0-16,2-2 4 0,1-3 0 0,1-2-5 15,1-3-5-15,1 3-2 0,0-1 2 16,1-2 0-16,-3 3 0 0,1-1 0 15,-1-1-1-15,0 2-4 0,-2 1 1 16,0-1-1-16,0 1 0 0,-1 1 0 16,-1 3-2-16,0-1 1 0,-3 3 1 15,0 2-1-15,-1 4-4 0,-2 0 4 16,0 2-2-16,-1 0-4 0,-1 0 3 16,0 1-3-16,0 3-1 0,-1 3-3 15,-1 3-3-15,0 1 8 0,-1 2 4 16,1 1 2-16,0-1-4 15,-1 2-4-15,2-1 2 0,0 0-3 16,0-1 0-16,0 0-3 0,1-3 3 16,-2 1 5-16,2-2 3 0,-1-2 1 15,1-1 0-15,-1-3 0 0,1 1 0 16,0-4 0-16,0 0 14 0,0 0 22 16,0-5 7-16,2-2-3 0,0-3-5 15,3-3-6-15,1-2-11 0,1-5-10 16,0-1-3-16,2-1 6 0,0-3 3 15,4 2-2-15,-1 0-11 0,1 2 1 16,0 3 3-16,1 2 1 0,-3 3 1 16,0 3 2-16,-3 2 3 0,-1 4-6 15,-1 1-2-15,-3 3-4 0,-1 3-1 16,0 6-3-16,-1 5-2 0,1 3 6 16,0 6 3-16,0 0-1 0,-1 4 1 15,0-1 0-15,-1-1-3 0,1 1 2 16,0-1-1-16,0-2 1 0,0-1-2 15,-1-1 0-15,1-1-17 0,-1-2-40 16,1 0-41-16,1-3-57 0,4-3-84 16,-3-4-127-16,0-5-187 0</inkml:trace>
  <inkml:trace contextRef="#ctx0" brushRef="#br0" timeOffset="152694.41">8419 14597 419 0,'5'-7'54'0,"0"0"12"0,0-1 43 0,2-2-49 0,-2-1-27 0,-1 0 15 16,1 1 7-16,-1-2 0 0,-2 3 4 15,1-2-1-15,0 2-5 16,0 1-2-16,-1-1 0 0,0-2-3 16,-2 2-2-16,0-2-14 0,0 1-12 15,0-1-13-15,-3 2-5 0,-2-4-2 16,-1 5-5-16,-2 1 0 0,-1 0-6 16,-1 1-2-16,-4 4-7 0,-1 1-4 15,-3 1 9-15,-2 3 6 0,-3 8-1 16,-4 3-4-16,-2 4-8 0,1 7 5 15,-5 6-5-15,6 2-22 0,0 2-21 16,3 6-14-16,5 1 21 0,1 7 34 16,9-3 19-16,6-9 5 0,4-13 2 15,5-8 14-15,1-2 30 0,3 2 5 16,2-1 4-16,4 0-8 0,1-5 1 16,3-4 5-16,0-4 8 0,0-3 2 15,1-7-6-15,1-4-10 0,-2-5 0 16,-2-3-15-16,-1-2-2 0,-2-2-4 15,0-3-13-15,-2 1-8 0,-1-1-1 16,0 4 0-16,-3 2-1 0,0 2-2 16,-3 4 0-16,1 0 1 0,-2 2-2 15,0 5-1-15,-2 1 0 0,-1 2-2 16,-1 3-5-16,-1 0-3 0,0 2-5 16,0 2-13-16,0 7 9 0,0 5 14 15,-2 7 5-15,1 3 0 16,0 1 1-16,1 2-1 0,0 0 0 15,4-1 1-15,1-2 1 0,1-2 0 16,2-2 2-16,0-2-1 0,2-3-2 16,1-4 0-16,-2-1-16 0,4-7-21 15,1-3-25-15,1-1-11 0,3-8-22 16,-1-5-48-16,11-14-44 0,-4 2-69 16,-4-2-106-16</inkml:trace>
  <inkml:trace contextRef="#ctx0" brushRef="#br0" timeOffset="152960.12">8886 14014 666 0,'0'0'111'0,"0"0"15"0,0 0-17 15,1-39-78-15,-1 34-19 0,0 2 12 16,0 3-7-16,0 2-17 0,0 9 0 15,0 11 18-15,-1 13 4 0,-1 12 5 16,1 9 0-16,1-1-10 0,-1-2-9 16,0-1-5-16,-1 1 0 0,0 1-3 15,-1 1 0-15,-1 0-16 0,0-3-26 16,0-2-25-16,3-3-45 16,1-6-74-16,0-13-73 0,0-10-155 0</inkml:trace>
  <inkml:trace contextRef="#ctx0" brushRef="#br0" timeOffset="153413.72">9344 14534 565 0,'0'0'141'16,"0"0"-54"-16,32-37 77 0,-21 22-92 15,-4-3-23-15,-3 2-21 0,-4-1-11 16,0 2-9-16,-6 3-8 0,-2 2 0 16,-2 3 1-16,-2 3 3 0,-1 1-1 15,-4 3-3-15,-1 3 0 0,-1 3-5 16,0 3-10-16,0 2-9 0,2 1 4 31,3 1 14-31,1 1 1 0,5 1 1 0,2 0 3 0,3 0-1 0,3 3 2 16,0-2-2-16,1-2 1 0,4 2-1 15,1-3-2-15,3 0 4 0,3 1 4 16,1-2 0-16,3-1 4 0,3 1 7 16,1-4 7-16,3 2 2 0,-1-1-1 15,2-1-4-15,-2 1 3 16,0 1 9-16,-5 0 1 0,-2 2-1 16,-4 0 1-16,-6 0-4 0,-4 1-9 15,-3 1-11-15,-8 0 2 0,-8 0 3 16,-6 0-4-16,-9 1-5 0,-10 3-4 15,-9 2-3-15,-4-2-33 0,7-1-32 16,6-7-31-16,12-4-31 0,10-2-56 16,-1-1-70-16,9-2-63 0</inkml:trace>
  <inkml:trace contextRef="#ctx0" brushRef="#br0" timeOffset="153882.81">9843 14762 228 0,'0'0'140'0,"0"0"-78"0,0 0 49 0,0 0-65 0,0 0 17 16,33-39 4-16,-31 29-6 0,0-2-2 15,-2-1-7-15,0 0 2 0,0 2 8 16,0-2-21-16,0 1-18 15,-1 0-11-15,-2 3-4 0,-1 0-2 16,-4 2-4-16,0 1-2 0,0 1-3 16,-2 4-1-16,-1 1 2 0,-1 4-1 15,-3 3-2-15,0 3-6 0,-2 4-3 16,2 5-8-16,1 2 2 0,2 3 0 16,3 2 18-16,3-3 2 0,4 2 16 15,2-3 23-15,6-1 3 0,6-2-13 16,4-4-8-16,6-3-5 0,5-4 0 15,1-5-3-15,1-3-2 0,1-5 3 16,-3-4 4-16,-5-5 4 0,0-1 28 16,-5-4 12-16,-5-3-16 0,-5-4-28 15,-3-1-17-15,-4 1-1 0,-4 0-17 16,-5 5-1-16,-4 5-4 0,-5 5-9 16,-3 5-20-16,-1 4-9 0,-2 2-5 15,0 0-10-15,2 5-25 0,4 1-32 16,1 3-15-16,-2 7-14 0,4-2-57 15,4-2-71-15</inkml:trace>
  <inkml:trace contextRef="#ctx0" brushRef="#br0" timeOffset="154500.31">11739 14156 582 0,'0'0'105'0,"0"0"-37"0,16-40 96 0,-9 24-67 16,0 2-47-1,1-1-23-15,-3 2-1 0,1 1-5 0,-2 3-4 0,-1 2 0 16,-1 1 4-16,0 5-4 0,-2 0-17 15,0 2-6-15,0 5-2 0,-1 5 8 16,-2 6 5-16,-2 5 2 0,-2 6-4 16,-4 8-1-16,-1 12-1 0,-1 10 1 15,1 3-2-15,0-1 0 0,3-8 4 16,3-4-2-16,1-5 0 16,3-1 14-16,2-6 21 0,5-2 5 15,2-6-4-15,0-8 0 0,0-7-5 16,1-3 0-16,0 1-7 0,3-3 6 15,1-1 3-15,1-6 10 0,2-1-4 16,-1-7-13-16,1-6-8 0,-3-4 0 16,0-7-2-16,-4-8-3 0,-4-8-9 15,-2 6-2-15,-2 5-4 0,-2 8 0 16,-6 8-3-16,-3 2-15 0,-4-1-33 31,-6 5-26-31,-4 2-14 0,-1 5-11 16,-2 3-35-16,1 2-38 0,-6 8-82 0,6-1-51 0,5-3-92 15</inkml:trace>
  <inkml:trace contextRef="#ctx0" brushRef="#br0" timeOffset="154906.57">12030 14632 567 0,'0'0'104'0,"0"0"52"0,0 0-48 0,0 0-62 16,34-28-23-16,-28 19 5 0,1-2-7 16,1 3-9-16,3-3 2 15,1 0 14-15,4-1 4 0,1 0 1 16,5-1-3-16,0-1-12 0,0 0-4 16,1 0-3-16,-1-3-2 0,-4 1 0 15,-3 0-4-15,-4-1-3 0,-3 2-2 16,-6 1-1-16,-2 1-27 0,-10 2-3 15,-3 2-17-15,-8 5-7 0,-4 4 13 16,-9 3 12-16,3 8 14 0,-2 5 5 16,2 4 10-16,5 1 1 0,-1 1 3 15,5 3 14-15,6-2 17 0,4 0 9 16,5 1 4-16,6-1 11 0,1-3 6 16,4-2 2-16,5 0-7 0,2-4-20 15,5-2-7-15,3-3-5 0,4-2-5 16,9-2-2-16,9-4-9 0,6-1-11 15,6 0-3-15,-3-5-38 0,1-3-31 16,0-1-35-16,4-3-44 0,2-3-76 16,-13 3-136-16,-7-1-218 0</inkml:trace>
  <inkml:trace contextRef="#ctx0" brushRef="#br0" timeOffset="155515.94">14429 14331 512 0,'0'0'131'0,"0"0"-62"0,0 0 69 0,13-38-42 0,-8 27-39 0,-3-1-14 16,1 2-7-16,-2-1-9 0,1 2 0 16,-2 2-3-16,2 0 0 0,-1 3-2 15,2 0-1-15,-3 1-5 0,0 2-9 16,0 1-7-16,0 4-14 0,-3 4 7 16,0 5 4-16,0 4 3 15,0 7 0-15,1 9-1 0,-1 9 0 16,3 8-4-16,5-1 3 0,7-6 0 15,-1-10 2-15,-1-10 1 0,2-7 3 16,-1-1 12-16,6 3 17 0,3-2 18 16,2-1 12-16,0-3-5 0,2-6 7 15,-2-6 10-15,1-1 1 0,1-9-15 16,-2-4-22-16,2-7-6 0,-5-4-3 16,2-15-4-16,4-15-15 0,-3-10-8 15,-2-3-3-15,-5 12-18 0,-7 17-16 16,-4 16-5-16,-1 8-13 0,-3 5-25 15,0-1-22-15,-7 3-49 0,5 1-56 16,-3 2-66-16,4 4-57 0,-1 1-96 16</inkml:trace>
  <inkml:trace contextRef="#ctx0" brushRef="#br0" timeOffset="155969.26">15243 14279 600 0,'0'0'165'0,"0"0"-108"0,0 0 62 0,40-20-58 0,-31 11-50 16,-4-1-2-16,-4 0 10 0,-1-1-15 16,-1 1 1-16,-4 0-3 0,-1 2-2 15,-5 3-4-15,-1 2-2 0,-3 3 3 16,-3 0 1-16,-2 4 2 0,-5 3-3 15,0 2-10-15,1 0-21 0,3-1-10 16,-1 3 4-16,3-2-7 0,5-1 21 16,6 4 17-16,5-1 2 0,3 0 1 15,3 2 3-15,5-2 3 0,2 0 12 16,5 0 23-16,-2-2 9 0,4-1-1 16,-1-1-2-16,1-1 3 0,-2 0-6 15,2-1-6-15,-1-1-12 16,1 2-7-16,-2-2-1 0,0 1 3 15,-2 1 4-15,1 4 6 0,-4 1-5 16,-2 1-3-16,-3 3-2 0,-5 0 0 16,-1 0 6-16,-8 0-3 0,-4 0-1 15,-7 0-8-15,-4-3-1 0,-11 1-8 16,-6 1-2-16,-9-2-39 0,-1-4-48 16,5-2-60-16,11-6-73 0,13-1-79 15,8-3-109-15</inkml:trace>
  <inkml:trace contextRef="#ctx0" brushRef="#br0" timeOffset="156329.25">15610 14468 458 0,'0'0'166'0,"0"0"-60"0,38-11 12 0,-21 5-79 0,-1 2-39 15,1-3-22-15,-1-2 12 0,3 0-11 16,-5 1 21-16,2-4 11 0,0 3 31 16,-2-3 4-16,-1 0-8 0,-1-1-16 15,-4-2-6-15,-3-1-16 0,-2 1-2 16,-3 0-19-16,-8 2-1 0,-3 0-3 16,-8 5-23-16,-3 1-6 0,-5 4 17 15,-6 3 9-15,-11 4 4 0,-5 10 9 16,-2 6-6-16,12-1-25 0,9 1 31 15,14-6 15-15,2 1 27 0,3 1 40 16,1 4 25-16,1 1 2 0,9-2-5 16,0-2-14-16,7 1-15 0,3-4-23 15,3-3-18-15,4 0-14 0,2-3-5 16,3-4-80-16,10-2-93 0,17-2-80 16,-8 0-49-16</inkml:trace>
  <inkml:trace contextRef="#ctx0" brushRef="#br0" timeOffset="156782.47">16275 14416 400 0,'0'0'112'0,"0"0"-49"0,0 0-13 16,-24-33-45-16,10 26-1 0,1 1 27 16,-2 3-16-16,-3 3-5 0,-1 5-7 15,-1 3-3-15,-4 7 0 16,2 5-3-16,0 1 3 0,4 5 0 16,3 1 0-16,5 1 0 0,5-2 14 15,4 0 19-15,2-1 17 0,9-3 8 16,3-2-3-16,4-4-16 0,3-4-9 15,0-6 6-15,3-4 5 0,-1-4 8 16,3-7 9-16,-4-1 6 0,1-8 12 16,-2-2 1-16,-2-6-14 0,-1-13-13 15,-2-18-17-15,-1-18-1 0,-3-5 5 16,-3 1 0-16,-3 12-6 0,1 15-10 16,-1 5-16-16,-2 5-3 0,-2 2-1 15,1 10-1-15,1 3-2 0,-3 8-4 16,0 2-3-16,2-1-6 0,-2-1-18 15,1 1-24-15,1 3-27 0,-2 2-44 16,3 0-51-16,11-2-69 0,-4 2-127 16,2 1-170-16</inkml:trace>
  <inkml:trace contextRef="#ctx0" brushRef="#br0" timeOffset="157376.31">18454 13685 689 0,'0'0'129'0,"0"0"-23"0,-1-50 66 0,1 31-86 0,0 0-63 16,1 5 3-16,1 4 18 0,-1 4-15 16,-1 3-8-16,0 3-21 0,0 7-6 15,-1 5-4-15,-4 9 8 0,-2 12 2 16,-4 13 0-16,0 11 2 0,-2 5-1 16,0-3 4-16,1-5-3 15,0-9-1-15,1 0 2 0,-1-3-1 16,-1-3 0-16,1-3-1 0,3-6 1 15,1-7 5-15,5-8 7 0,1-2 6 16,-1 2 7-16,3 0-8 0,0-1-5 16,3-1-8-16,6-4-3 0,1-1 6 15,5-3 0-15,3-4-3 0,3-1 2 16,1 0-2-16,4-3-5 0,0-2-1 16,1-1-1-16,6-2-11 0,-1 1-14 15,-1 0-11-15,1 1-36 0,-5-1-34 16,1 0-38-16,5-3-65 0,-9 0-61 15,-8 1-49-15</inkml:trace>
  <inkml:trace contextRef="#ctx0" brushRef="#br0" timeOffset="157829.44">18367 14015 825 0,'0'0'194'0,"0"0"-145"16,0 0 43-16,35-28-11 0,-6 17-53 15,11 0-11-15,11-1 14 0,3 3-19 16,-4-1 2-16,-2 4-10 0,-7 3-2 16,0-3 0-16,-3 4 0 0,-3-1 2 15,0 0 0-15,-10 3-1 16,-3 0 1-16,-7 0-2 0,-2 0 0 16,-2 1-2-16,3 3 0 0,-2-2 0 15,-4 2-2-15,-1 0-2 0,-5 4-5 16,-2 2 7-16,-5 4 2 0,-6 2 0 15,-2 5 0-15,-1 3 2 0,-2 3 0 16,-2 7-2-16,1 6 2 0,6-4-2 16,3-5 2-16,5-6 10 0,6-4 14 15,3 1 8-15,6 3 1 0,5-3 3 16,2-3-7-16,2-4-6 0,3-6 2 16,-1-4 2-16,5-4 3 15,-2-2-5-15,1-7-7 0,-2-4-13 16,0-5 3-16,-6-6-2 0,2-12 0 15,-5-12-4-15,-2-7-4 0,-6 3-5 16,-4 14-9-16,-4 18-7 0,-4 8-1 16,-3-2-17-16,-4-1-24 0,-3 0-9 15,-5 2 1-15,1 2-10 0,-3 2-27 16,0 0-17-16,-1 1-50 0,-4-2-40 16,3 3-43-16,1 0-149 0</inkml:trace>
  <inkml:trace contextRef="#ctx0" brushRef="#br0" timeOffset="158378.22">21253 14001 544 0,'0'0'50'0,"0"0"45"0,52-28 45 0,-33 17-72 15,-1 1-17-15,-4 0 16 0,-3 1-34 16,-4 1-8-16,-3 2-15 0,-3 2-4 16,-4 0-6-16,-7 2-5 0,-8 2 0 15,-12 6-10-15,-15 9 2 0,-16 10-12 16,-8 8-11-16,0 2 8 0,6 3 8 15,11-3 13-15,5-2 3 0,8-1 1 16,10-6 3-16,9-7 14 0,9-5 24 16,5-1 12-16,4 2 5 15,2 3 7-15,7 0 18 0,7 0 22 16,9-2-19-16,16-1-37 0,14-3-27 16,15-5-11-16,8-5-8 0,-6-3-37 15,-7-7-71-15,-8-2-67 0,-2-4-59 16,-13 1-61-16,-8 1-70 0</inkml:trace>
  <inkml:trace contextRef="#ctx0" brushRef="#br0" timeOffset="159145.26">21842 14196 401 0,'0'0'153'15,"0"0"-111"-15,0 0 46 0,0-36-22 16,0 24-41-16,0 1 2 0,0 0 15 16,2-1 1-16,-1-1 17 0,1 3-3 15,-1-1 1-15,-1 2-5 0,1-3-5 16,-1 3-11-16,0 0-7 0,0 1-9 16,-1 2-8-16,-2 1-11 0,-2-1-1 15,-1 0-2-15,-2 1-1 16,-3 2-2-16,-1 2-1 0,-3 1-5 15,-1 6 2-15,-2 3 3 0,0 4 1 16,1 2 1-16,3 2 0 0,3 2 0 16,5 2 0-16,5 3 2 0,1-2 1 15,6 0 4-15,5 0 33 0,4-1 8 16,2 0 4-16,2-2-9 0,2-3-17 16,-1-2-11-16,-1-2-7 0,-2-4-2 15,-3-2 2-15,-2-5 3 0,-5-1-1 16,-2-1 0-16,-1-5 3 0,-3-2-10 15,-1-4-9-15,0-3-7 0,0-4 1 16,0 0 7-16,0-2 4 0,3 2 3 16,4-2 1-16,1 2 0 0,2 1 5 15,3 1 1-15,0 1-1 0,3 0-1 16,1 3-3-16,2 1-1 0,-2 3-4 16,1 1 4-16,-1 3 0 0,1 1 0 15,0 3 2-15,-5 0-1 0,0 1-1 16,-2 4-1-16,-2 6-4 0,-2 3 0 15,-2 3 1-15,-1 6 3 0,-4 3 1 16,0 2 1-16,0 2 0 0,-5-2 0 16,1 2-1-16,-1-3 0 0,1-1 0 15,0-2 3-15,1-3-1 0,1-2-1 16,0-7 2-16,2-1 2 0,0-7 6 16,0-2 9-16,1-1 23 15,3-6 8-15,2-5-28 0,2-4-12 16,4-5-9-16,2-7 0 0,6-14-1 15,6-10-1-15,7-5 0 0,-2 8 1 16,-7 13-1-16,-5 19 0 0,-3 4 3 16,1 1-2-16,3 1-1 0,2 1-3 15,-4 4 0-15,-1 4 1 0,-4 1 1 16,-3 7-2-16,-1 4-2 0,-3 3 2 16,-2 4 3-16,-3 3 0 0,-1 5 0 15,-1 0 0-15,-2 4-15 0,1 0-27 16,0 1-20-16,1 0-20 0,1-2-30 15,0-2-45-15,3 6-99 0,1-9-80 16,0-5-157-16</inkml:trace>
  <inkml:trace contextRef="#ctx0" brushRef="#br0" timeOffset="159625.38">22882 14141 469 0,'0'0'127'0,"4"-16"-37"0,-1 5 46 0,0-3-81 0,-1 1-22 16,-1 1 2-16,0-1 6 0,-1 2-8 15,0 1-9-15,-1 2-8 16,-3 1-8-16,-2 3-6 0,-3 3-2 15,-2 1-3-15,-1 2-2 0,-3 11 2 16,-5 2 2-16,-2 6-8 0,-1 2-18 16,2 3-3-16,1 1 7 0,5 0 8 15,2-3 11-15,5 0 3 0,5-2 0 16,3-2 0-16,8-2 1 0,5-1 4 16,2-4 16-1,5-2 14-15,0-4 9 0,3-2 3 16,2-5 10-16,0 0 3 0,-3-5-3 0,1-2 3 0,-2-4-6 15,-3-3-2-15,0-5-8 16,-2-7-13-16,-1-16-2 0,2-19 0 16,0-25 6-16,1-8-12 0,-2 0-13 15,0 14-7-15,-5 18-1 0,0 11-1 16,-2 10-3-16,-4 12-4 0,-3 8-13 16,-2 8-3-16,0 4-19 0,-2 0-23 15,-2 2-22-15,0 0-27 0,2 5-14 16,0 2-53-16,2 6-104 0,0 3-88 15</inkml:trace>
  <inkml:trace contextRef="#ctx0" brushRef="#br0" timeOffset="160000.84">23218 13977 492 0,'0'0'93'0,"0"0"-4"0,0 0 2 0,0 0-81 0,0 0-10 15,-3-15 0-15,2 15-6 0,0 4 6 16,-1 4 0-16,-2 5 10 0,-1 5 0 16,-1 6 2-16,-1 6 0 15,2 11-4-15,2 9 7 0,2 2 10 16,2-7 15-16,4-9 15 0,2-12-10 15,1-6-7-15,2-1 6 0,3 1 5 16,6 2 4-16,2 1 4 0,5-3 2 16,2-8 6-16,1-3-6 0,0-7-4 15,0-3-4-15,-1-8-8 0,-3-6-11 16,-3-6-5-16,2-10-5 0,0-15-16 16,-1-16-6-16,-2-3-15 0,-2 4-35 15,-6 11-20-15,-5 20-5 0,-4 11 1 16,-4 10-6-16,0 3-22 0,-2 0-13 15,-1 2-41-15,0 3-3 0,-1 3-41 16,1 2-72-16</inkml:trace>
  <inkml:trace contextRef="#ctx0" brushRef="#br0" timeOffset="160361.72">23884 14135 410 0,'0'0'124'0,"0"0"-52"16,0 0 59-16,45-42-60 0,-31 27-39 16,0-1-15-16,-1 1 12 0,-1-1 7 15,-1 2-1-15,-2 4 10 0,-2 0-2 16,-4 6-15-16,-3 2-13 0,-4 2-15 16,-9 7-1-16,-2 4 1 0,-7 5 0 15,-4 3 2-15,-7 7 2 0,-4 6-2 16,2 0-1-16,5-3 0 0,7-3 1 15,8-8 12-15,0 4 27 16,2 1 24-16,5-3 13 0,5-3-9 16,3-2-14-16,6-2-17 0,6-1-4 15,5-4-7-15,7-2-7 0,11-2-11 16,13 0-9-16,14-3-11 0,5 0-46 16,-1-1-43-16,-6-2-38 0,-5-5-38 15,0-1-70-15,-14 1-79 0,-7-2-154 16</inkml:trace>
  <inkml:trace contextRef="#ctx0" brushRef="#br0" timeOffset="160893.54">24657 13719 656 0,'0'0'97'0,"0"0"58"0,0 0-71 0,36-26-43 16,-28 20-23-16,-1 0-7 0,-1 3-2 16,-1 1-9-16,-4 1 0 0,-1 1-2 15,0 5-13-15,-6 6 15 0,-3 6 6 16,-5 11 1-16,-7 11-1 0,-5 13 0 16,-2 7-3-16,0-2 4 0,4-4 3 15,2-6 6-15,3-4 3 0,2-1 2 16,3-3 8-16,4-3 1 0,2-6 6 15,1-8 2-15,4-4 2 0,1-2-1 16,1-1 0-16,1 4-7 0,0-1-4 16,6-2-6-16,4-3-1 0,1-3 9 15,5-2-2-15,1-2-6 0,2 1-6 16,0-4-9-16,3-1-2 0,0-2-1 16,0 0-3-16,1-4-1 0,0 1-12 15,3-2-24-15,-1-2-12 0,-3 1-14 16,2 0-7-16,-1-2-27 0,-2 0-18 15,-2-1-29-15,3-7-56 0,-5 2-59 16,-5 1-65-16</inkml:trace>
  <inkml:trace contextRef="#ctx0" brushRef="#br0" timeOffset="161082.59">24555 13979 882 0,'0'0'101'0,"0"0"-31"16,41-26 85-16,-7 17-86 0,14-2-43 16,14 3-20-16,7 2-6 0,-1 6-2 15,-4 0 0-15,-4 3-35 0,0 0-48 16,0 2-57-16,-1-1-70 0,-17 1-69 16,-8-2-135-16</inkml:trace>
  <inkml:trace contextRef="#ctx0" brushRef="#br0" timeOffset="163583.99">5701 16236 478 0,'0'0'2'0,"0"0"4"0,0 0 44 16,0 0-26-16,-1-43-9 0,1 30 25 15,0-3 34-15,-1 1 2 0,0 0 10 16,-1 1 9-16,1 2-10 0,-1 1-12 16,2 2-17-16,-1 2-12 0,1 2-20 15,0 2-10-15,0 2 0 0,0 0-13 16,0 1-1-16,0 4-17 0,0 6-6 15,0 8 21-15,0 14 2 0,0 17 0 16,0 21 1-16,0 9 2 0,6 2-1 16,1-7-2-16,2-8-2 0,-1-7 0 15,-4-3 1-15,-2-3 1 16,-2-5 0-16,0-2 1 0,-2-6-1 16,1-6-6-16,0-11-15 0,0-7 8 15,0-6 8-15,0-5 2 0,1 0 2 16,0-4 1-16,0-1 2 0,1-7 3 15,2-9 11-15,3-10-10 0,4-14-1 16,5-13-5-16,4-10 2 0,-1-2 4 16,2 3 4-16,-2 9 3 0,5 3 0 15,1 5 8-15,0 6 2 0,-2 5-1 16,-4 10-9-16,-4 5-2 0,-2 7-5 16,-2 3 2-16,1 1-4 0,0 1-3 31,-1 1-2-31,-3 4 1 0,1 2-8 0,-3 6-1 0,-1 5-1 0,0 6 3 15,-1 5 5-15,0 5-4 0,-3 7-3 16,0 9-4-16,0 3-4 0,0-5 5 16,0-11 9-16,2-8 3 0,-1-5 0 15,1 1 0-15,3 4 2 0,-1-1-2 16,1-2 0-16,0-5 2 0,0-1 1 16,1-6 0-16,0 0 7 0,0-5 7 15,1 0 8-15,0-2 4 0,2-3-2 16,1-5-8-16,1-3-4 0,3-3 4 15,-2-3-4-15,1-4-4 16,1-3-4-16,-1-2-5 0,2-4 0 16,0 1 0-16,0-1 0 0,-2 5-1 15,1 2 0-15,-3 4-1 0,-2 3 2 16,-1 4-2-16,-2 1 2 0,-2 4-1 16,-2 1 2-16,-1 2-3 0,-1 3 0 15,0 0-5-15,0 1-4 0,0 1-11 16,0 4-32-16,0 5 9 0,0 6 25 15,2 2 7-15,1 4-1 0,3 2-1 16,2-3 3-16,0 3 6 0,2-5 3 16,0 1 0-16,-1-4 1 0,2-1 0 15,1-2 0-15,-1-1 3 0,1-2 1 16,1-3 4-16,0 0-2 16,1-3 1-16,1-4 2 0,2 0 7 15,-1-1 6-15,-1-5 3 0,0-1 1 16,-1 0-2-16,-3 0-2 0,1-4 0 15,-2-1 1-15,-2-3-5 0,0-3-5 16,-3-2-8-16,1-2-3 0,-1-2 0 16,-2-1-2-16,0 3 0 0,0 1 0 15,-1 2-1-15,-1 4 1 0,1 3 0 16,-2 3 0-16,0 2 3 0,0 1 1 16,0 2 1-16,0 1-3 15,0 2-2-15,0 1-2 0,0-1-2 16,0 1-2-16,0 0-5 0,0 0-11 15,0 4-6-15,0 3 2 0,-2 4 5 16,2 3 6-16,0 1 5 0,0 1 0 16,0 2 6-16,4-2 1 0,1-1 1 15,3 0 1-15,1-2 0 0,2-1 1 16,0-2 0-16,1-1 2 0,-2-4 4 16,2-2 3-16,-2 0 1 0,0-2 0 15,0-1 2-15,-2 0 0 0,-1-1 2 16,-1-3-4-16,1-1-4 0,-2 2-1 15,0-2-3-15,-1 1 0 0,-1 0 1 16,0 1-2-16,-1-1 2 0,0 1 0 16,1 0 0-16,-1-1 0 0,-1 0 1 15,0-1-1-15,-1 1 0 0,1 0 0 16,-1-1-2-16,0 3 1 0,0-1-2 16,0 0 0-16,0 2 0 0,0 0 0 15,0 1 0-15,0-1 0 0,0 0-1 16,0 1-2-16,0 0-11 0,0 0-7 15,0 0-9-15,-1 0-7 0,0-1 0 16,0 0 2-16,0-1-1 0,-2 2 8 16,1-1 18-16,1 0 5 0,-1 0 3 15,1 0 2-15,1 1 0 16,0 0 1-16,-1-1 2 0,1 0 2 16,-1 0 0-16,1 1 4 0,0-1-3 15,0-2-1-15,-1 0 5 0,1 2 5 16,-1-2-2-16,1 1 1 0,0 1-3 15,0 0-3-15,0-1 5 0,0 1 4 16,0-1 3-16,0 1 4 0,0-1-1 16,0 0-3-16,-1 0-2 0,1 1-3 15,-2-2 0-15,0-1-1 0,1 0-2 16,-1-1 1-16,1-1-6 0,0 0-2 16,0 0 4-16,0 3-1 15,0 0 0-15,1 2 0 0,0 0-5 16,-1 1 2-16,1 0-5 0,0-2 0 15,0 2-6-15,0 0 0 0,0 2-4 16,0 5 0-16,0 4 6 0,0 6 3 16,0 6 0-16,3 9 1 0,2 10 0 15,3 11 1-15,3 7-1 0,0 0 0 16,-2 0 1-16,-1 1 0 0,-2 2 2 16,-4 1-3-16,-1-2 0 0,-1-4 3 15,-1-6-3-15,-3-7 2 0,-2-4-2 16,-1-6 1-16,2-6 0 0,-1-8 0 15,0-6-1-15,-1-3 0 16,0 1-8-16,-2-3-7 0,0 2 1 16,-1-5 13-16,1-6 1 0,-1-1 5 15,-2-5 1-15,1-8 0 0,1-6-6 16,-2-15-2-16,1-17 2 0,2-24-5 16,3-9-3-16,5 0-3 0,3 8 6 15,7 17-2-15,0 6 7 0,4 8 1 16,2 4 11-16,2 4-1 0,3 5 2 15,-3 5 1-15,-1 6-1 0,-3 7 1 16,-2 0-2-16,2 0-7 0,3 0-5 16,1-2-12-16,1 4-45 0,1 2-49 15,-1 2-59-15,2 1-28 0,8 1-66 16,-6 2-45-16,0 0-118 0</inkml:trace>
  <inkml:trace contextRef="#ctx0" brushRef="#br0" timeOffset="163865.87">7205 16483 690 0,'3'-2'71'0,"-1"-1"25"0,0-1 5 15,-1 2-69-15,0 0-15 0,-1 1-7 16,0 1-10-16,0 7 0 0,0 6 5 16,0 13 0-16,0 13-1 0,0 14-2 15,1 7 0-15,4-1 1 0,3-2 0 16,1-6 0-16,2 2 0 0,1-2-2 16,-2-1-1-16,-2-1-1 0,1-2-38 15,-1-4-43-15,-1-4-48 0,-3-3-56 16,-2-11-77-16</inkml:trace>
  <inkml:trace contextRef="#ctx0" brushRef="#br0" timeOffset="164209.87">7215 16537 872 0,'0'0'82'0,"19"-35"-62"16,-4 14 116-16,3-4-74 16,1 1-38-16,-1 3-12 0,1 0 9 15,-2 3-6-15,0 2-5 0,-2 5-2 16,1 2-2-16,-3 2-4 0,3 4 1 15,-3 1 9-15,1 2 3 0,-3 4-2 16,-1 5-6-16,-2 5 3 0,-4 3-2 16,-4 1 2-16,-1 4-1 0,-8 2 0 15,-5 2 2-15,-5 0-6 0,-3 0-5 0,-6 0-6 16,-1-3-31-16,-6-1-41 0,-7 0-52 16,-2-3-75-16,7-5-62 0,9-5-62 15</inkml:trace>
  <inkml:trace contextRef="#ctx0" brushRef="#br0" timeOffset="164656.29">7648 16513 309 0,'0'0'61'0,"0"0"9"0,0 0 46 0,-3-37-49 16,1 22-16-16,0 0 23 0,1 0-16 15,1-1-28-15,-1 2-9 16,0 1-5-16,1 2 7 0,-2 3-7 16,-1 2 25-1,0 4-24-15,0 0-17 0,-1 2-4 16,-3 2 1-16,-1 6-3 0,-3 5 1 0,-1 3 3 15,-1 6-10-15,0 4-16 0,4 1-2 16,1 1 10-16,4-2 13 0,2-1 7 16,2-1 1-16,6-4 29 0,3-1 16 15,4-3-4-15,4-3-2 0,2-1-7 16,1-5 3-16,1-4 13 0,1-3 15 16,-3-4 7-16,-1-4 18 0,-2-4-4 15,-2-2-24-15,-5 0-14 0,0-4-10 16,-6-2-14-16,-3-2-9 0,-7-5-14 15,-2 1-22-15,-3-1-34 0,-3 2-33 16,-2 5-28-16,-3 7-24 16,-1 4-52-16,-9 8-45 0,6 1-36 15,1 3-82-15</inkml:trace>
  <inkml:trace contextRef="#ctx0" brushRef="#br0" timeOffset="165125.04">8126 15934 836 0,'0'0'69'0,"0"0"-24"0,0 0 51 0,25-36-71 16,-18 31-22-16,-1 2 1 0,-1 3-4 15,-1 1-10-15,1 8-6 0,-3 8 9 16,0 12 6-16,-2 14 1 0,-1 12 3 16,-5 6 1-16,2-2 0 15,-3-1-3-15,2-5 0 0,-1-2 0 0,-2-2-1 16,4-6 1-16,0-5 4 15,1-6-4-15,2-8 0 0,1-6 2 16,0-4-3-16,0 4 2 0,0-2 3 16,1-1 3-16,4-2-1 0,1-4 0 15,4-3 2-15,2-4 6 0,4-1 5 16,0-1-5-16,4-2-3 0,1-1-8 16,0-2-4-16,1-1-1 0,1 0-5 15,0-2-29-15,2 1-15 0,-2-1-11 16,0 1-14-16,-2-3-34 0,4-4-31 15,-6 3-35-15,-6 1-129 0</inkml:trace>
  <inkml:trace contextRef="#ctx0" brushRef="#br0" timeOffset="165327.96">8087 16318 809 0,'0'0'152'0,"0"0"-115"16,37-19 91-16,-14 9-74 0,4-1-26 16,0 1-10-16,2-2-10 0,0 2-8 15,-1 0-27-15,-1 0-61 0,0 0-49 16,-1 2-53-16,9-2-32 16,-6 2-66-16</inkml:trace>
  <inkml:trace contextRef="#ctx0" brushRef="#br0" timeOffset="165812.22">8589 15949 596 0,'0'0'121'0,"0"0"-84"15,0 0 102-15,0 0-85 0,0 0-47 16,0 0-7-16,0 0 0 15,0 0-6-15,-3-12-10 0,3 17 1 16,-1 3 9-16,0 7 6 0,0 7 16 16,-1 11 10-16,0 15-16 0,-1 14-2 15,0 5-4-15,0 0 0 0,-1-4-3 16,1-7 1-16,1-2-1 0,-1-4 2 16,2-4 0-16,1-6-2 0,0-7 0 15,2-11 1-15,-1-6-2 0,1-3 0 16,0-1-1-16,0-3 1 0,1-1 0 15,0-4 3-15,0-4 31 16,3-6 52-16,0-5-23 0,3-6-32 16,-1-7-13-16,5-9-6 0,4-9-9 15,6-7-2-15,3 1-1 0,-3 10 2 16,-5 10 4-16,-3 11 4 0,-2 1 3 16,3-2-3-16,1 1-1 0,0-1 0 15,-3 5 9-15,-3 4-1 0,-2 4-1 16,-4 4 6-16,-1 2-5 0,-1 8-13 15,0 3-3-15,-2 6 2 0,-1 3-1 16,0 3 0-16,-2 1 0 0,-1 3-1 16,0 0-1-16,1 0 0 0,0 0-10 15,2 0-25-15,1-2-41 0,4-3-39 16,10 5-61-16,-3-7-85 0,2-6-82 16</inkml:trace>
  <inkml:trace contextRef="#ctx0" brushRef="#br0" timeOffset="166218.57">9140 16470 493 0,'0'0'70'0,"0"0"-9"0,34-26 16 0,-17 14-38 0,2 0-1 0,0 0 15 16,2-1 13-16,1 1-5 15,0-2-2-15,1 0-5 0,-3-3-3 16,1 2-9-16,-3-3-10 0,-1-2-10 16,-4-2-1-16,0 0 3 0,-5-1-15 15,-2 3-6-15,-5 3-3 0,-1 2-10 16,-7 5-36-16,-4 3-8 0,-5 3 14 16,-5 4 6-16,-5 7 22 0,-7 7 6 15,-7 14 2-15,-5 8-1 0,0 5 2 16,10-6 3-16,9-5 6 0,7-1 39 15,2 3 24-15,4 0 3 0,0-1 0 16,8-11-14-16,4-5-19 0,1 1-10 16,2 2-10-16,6-2-7 15,4 1-5-15,5-5-5 0,8-2-2 16,11-4-42-16,18-2-57 0,15-4-51 16,8 0-58-16,-17-1-104 0,-12-2-48 15</inkml:trace>
  <inkml:trace contextRef="#ctx0" brushRef="#br0" timeOffset="166687.04">10069 16256 848 0,'0'0'97'0,"0"0"-4"0,0 0-18 0,16-40-62 0,-13 25-13 16,-3 1-14-16,-3 0-24 0,-3 3-9 15,-3 2 0-15,-1 5 6 0,-4 3 8 16,-1 2 18-16,-2 6 12 0,1 4-1 16,-4 3 3-16,1 2 1 0,0 1-4 15,1 0-29-15,3 0 15 0,0-1 15 16,4 1-1-16,2-1 3 0,3 0 1 15,3 0 7-15,3-1 2 0,1-1 1 16,7 1 4-16,1-2 8 0,2-1 16 16,4 1 4-16,0-2 2 0,3-1-10 15,1-2-6-15,2 1-6 0,0-2-8 16,-1 0-4-16,-1 0 8 0,-2 0 8 16,-2 0 2-16,-3 0-1 0,-2 0-3 15,-3 1-2-15,-5 2-11 0,-2-2 2 16,-3 2-1-16,-6 0 4 0,-6-2 0 15,-3 1-12-15,-6-2-4 0,-4-2-22 16,-6-2-29-16,-8-1-31 16,-4-2-44-16,-1 0-52 0,7-2-50 15,12-1-38-15,12 2-111 0</inkml:trace>
  <inkml:trace contextRef="#ctx0" brushRef="#br0" timeOffset="166999.57">10461 16327 507 0,'0'0'35'0,"0"0"25"0,0 0 60 0,0 0-61 0,0-38-42 16,0 33 3-16,0 0-8 0,0 3 19 16,-1 1-3-16,0 0-25 0,-3 1 8 15,0 2 25-15,0 3 12 0,-2 4 0 16,-1 5-24-16,-1 1-18 0,-1 3-4 16,-1 2-2-16,1 2 1 0,-2 2-1 15,1 3-1-15,0-2-10 16,0 3-20-16,3-1-34 0,1-2-23 15,6 3-48-15,0-6-48 0,1-6-79 0</inkml:trace>
  <inkml:trace contextRef="#ctx0" brushRef="#br0" timeOffset="167140.1">10574 16135 953 0,'0'0'0'0,"0"0"-25"16,0 0 17-16,-2-44-182 0,4 33-111 16,1 0-80-16</inkml:trace>
  <inkml:trace contextRef="#ctx0" brushRef="#br0" timeOffset="167608.84">10934 16274 610 0,'0'0'77'0,"0"0"-15"16,0 0 15-16,0 0-77 0,0 0-2 15,-13-34-9-15,2 27 11 0,0 0 0 16,-3 3 5-16,-2 3-5 0,-1 1 0 15,0 2 2-15,-1 4 3 0,-1 2-5 16,-1 2 0-16,2 0-4 0,2 3 1 16,4-1-3-16,3 1-8 0,4-2-6 15,2 2 9-15,2-1 11 0,1 1 4 16,2-1-2-16,2 2-2 0,4 0 0 16,2 0 0-16,2 0-3 15,3 0 1-15,2-1 2 0,5 1 0 16,1 1 4-16,1-1 12 0,0 2 7 15,1-1 8-15,-1 1 1 0,-3-1 4 16,-2-1-11-16,-5 0-12 0,-3 0 8 16,-7-1-6-16,-4 2-2 0,-6-2 6 15,-7 1 4-15,-5 0-6 0,-6-3-7 16,-3 0-3-16,-3-1-2 0,-2-2-2 16,-4 1-2-16,5-4-1 0,1-1-11 15,3 1-20-15,7-4-41 0,3 2-56 16,4-5-78-16,6 0-54 0</inkml:trace>
  <inkml:trace contextRef="#ctx0" brushRef="#br0" timeOffset="168272.41">12806 15756 404 0,'0'0'114'0,"0"0"-101"0,0 0 23 0,15 18-8 0,-8-4-16 0,-3 6 9 0,-2 10 4 16,-2 12-1-16,-2 13 0 0,-5 1-4 15,1 0-3-15,-1-3-5 0,-1-6 7 16,-3 1 3-16,-1 0 3 0,-2-5 1 16,-3-2-4-16,0-3 7 0,4-8 4 15,0-4 8-15,4-7 8 0,1 0-7 16,-2-2-18-16,0 2-6 0,3 1 0 15,2-6-4-15,2-3 2 0,3-3 11 16,0-2 10-16,6-1 15 0,3 0 9 16,5-3-5-16,3 0-16 0,5-1-20 15,5-1-12-15,0 0-4 16,3-4-2-16,3 1 0 0,-3-1-1 0,2 0-1 16,1-1-6-16,-3 0-12 0,0 2-11 15,0-2-21-15,-4-1-21 0,0-1-19 16,-6 0-50-16,2-7-59 0,-8 3-48 15,-4 1-49-15</inkml:trace>
  <inkml:trace contextRef="#ctx0" brushRef="#br0" timeOffset="168460.02">12671 16207 1008 0,'0'0'81'0,"0"0"19"16,0 0 23-16,52-13-77 0,-20 6-31 16,12-3-11-16,10-2-4 0,2-1-13 15,0-1-44-15,-1 2-23 16,-6 3-29-16,5 1-25 0,0 3-61 16,-1 2-34-16,-13 0-44 0</inkml:trace>
  <inkml:trace contextRef="#ctx0" brushRef="#br0" timeOffset="168835.02">13420 16209 416 0,'0'0'165'16,"0"0"-151"-16,0 0 80 0,0 0-25 16,0 0-42-16,0 0 5 0,0 0 8 15,33 28-15-15,-15-26-2 16,4-2 11-16,3 0 20 0,1-3 11 15,3-2-2-15,-2 0-22 0,-1-3-10 16,0 1-4-16,-2-2-7 0,-6 1-5 16,-4 1-10-16,-3-3-1 0,-6-1 2 15,-4 0-6-15,-2 0-2 0,-8-2-21 16,-3 0-7-16,-5 3 2 0,-1 0 3 16,-7 3-3-16,-2 3-18 0,-3 3-5 15,-5 1 10-15,-6 8 16 0,-7 8-14 16,1 5-13-16,3 4 3 0,11 0 15 15,11-2 23-15,1 7 11 0,4 2 3 16,2 2 30-16,3 0 23 0,7-12 6 16,5-1-5-16,2 2-15 0,6 2-14 15,3-1-25-15,3 0-3 0,8-5-28 16,3-2-33-16,11-4-26 0,18-4-51 16,-6-3-71-16,-4-3-124 0</inkml:trace>
  <inkml:trace contextRef="#ctx0" brushRef="#br0" timeOffset="169243.29">14174 16169 505 0,'0'0'129'0,"0"0"-53"0,0 0 74 0,22-33-107 16,-21 24-24-16,-1 0-19 0,-6 1-5 15,-2 2-1-15,-8 3 1 0,-3 2-3 16,-2 1 8-16,-2 4 0 0,-5 3 0 16,1 2-1-16,0 2 1 0,3 1 0 15,2 0-3-15,2-1 3 0,7 1-2 16,2-2-2-16,5 2 4 0,4-3 11 16,2 4 2-16,0-2 2 0,5 1-6 15,5 1 0-15,2 1 6 0,0-1 5 16,6 0 6-16,0-3 2 0,3 2-3 15,3-1-9-15,0-1-9 0,1 3-5 16,-1 1-2-16,1-2 0 16,-5 2 0-16,-2 1 2 0,-3 1 3 15,-5-2 3 1,-5 1 0-16,-5 1 3 0,-3 1 0 0,-8-3-1 0,-5 1 2 31,-5-4 0-31,-4-1-12 0,-5-4-2 16,-6-4-19-16,-8 0-60 0,-7-2-91 15,-1-6-85-15,14 1-46 0</inkml:trace>
  <inkml:trace contextRef="#ctx0" brushRef="#br0" timeOffset="169734.11">14730 15684 677 0,'0'0'68'0,"0"0"-61"0,0 0 79 0,39-24-65 0,-29 22-21 0,-2 0-3 16,-4 2-3-16,0 5-5 0,-4 4 11 16,-2 7 4-16,-4 6 15 0,-7 12 0 15,-9 12 0-15,-5 13-7 0,-3 5-6 16,0-4-4-16,5-4-1 0,4-6-1 16,-1-4 3-16,5 0-2 0,2-4 12 15,1-1 33-15,5-3 12 0,1-8-4 16,3-5-11-16,2-7-11 0,1 0-7 15,2 1 4-15,0 0 3 16,2 1 5-16,4-3 1 0,4-3-2 16,2-3-9-16,1-4-8 0,1-1-8 15,4-5-2-15,3 0-4 0,-1-1-5 16,3-1-1-16,1-2-9 0,3-2-19 16,-1-1-7-16,3-2-13 0,4-2-17 15,-1 0-19-15,-2 0-35 0,8-8-53 16,-13 4-79-16,-1 0-77 0</inkml:trace>
  <inkml:trace contextRef="#ctx0" brushRef="#br0" timeOffset="169921.62">14624 16180 869 0,'0'0'161'0,"0"0"-127"16,0 0 100-16,0 0-87 0,39-17-18 15,-17 10-6-15,5-1-15 0,8-2-4 16,8 2-4-16,9 0-43 0,3 1-34 16,-2 4-68-16,0 2-86 0,-4 1-42 15,-11-1-30-15</inkml:trace>
  <inkml:trace contextRef="#ctx0" brushRef="#br0" timeOffset="170344.59">15523 16054 547 0,'0'0'50'0,"0"0"-30"16,0 0 65-16,-11-38-85 0,0 27-40 16,0-1 17-16,-5 2 4 0,0 2 5 15,-6 3 9-15,1 3 5 0,-2 2 8 16,-4 3 1-16,0 4-4 0,-1 3-4 15,2 1-1-15,4 2-1 0,0 1 0 16,5 0 0-16,5 1-2 0,4 2-5 16,4 0 8-16,4 2 10 0,3-1 2 15,3 1 13-15,4-2 27 0,4 2 0 16,2-1-5-16,3-1-10 16,2 2-4-16,1-4-5 0,1 1 3 15,1 0 1-15,0-1-10 0,3 0-17 16,-2 0-3-16,0-1 1 0,-3-1-1 15,-1-1 2-15,-6-1 11 0,-3 0 16 16,-4-1 0-16,-2 3 3 0,-6-3 3 16,-8 1-1-16,-3-1 2 0,-8-1 1 15,-2 0-7-15,-4-3-13 0,-3-1-19 16,1-2-7-16,-3 0-40 0,1-3-45 16,1 0-51-16,4-1-52 0,-6-3-27 15,5-1-13-15,8 1-142 0</inkml:trace>
  <inkml:trace contextRef="#ctx0" brushRef="#br0" timeOffset="170525.14">16054 16527 1075 0,'0'0'163'0,"0"0"-139"0,0 0-24 0,0 0-26 16,-7-42-319-16,4 24-248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1T14:26:12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27391 12049 29 0,'0'0'41'0,"0"0"13"0,0 0 21 0,0 0-8 16,0 0-19-16,0 0-4 0,0 0-1 15,0 0-3-15,0 0-8 0,0 0-5 16,0 0-1-16,0 0 1 0,0-1-5 16,-2 1-2-16,2 0-6 0,0 0 0 15,0 0-2-15,0 0-4 0,0 0 0 16,0 0 1-16,0 0 0 0,0 0 2 15,0 0 6-15,0 0 4 16,0 0 1-16,0-1-1 0,2 1 1 16,0-1 6-16,2 0-3 0,-1 0-5 15,0-1-3-15,0 1-2 0,1 1-4 16,0-2-3-16,0 1-2 0,1 0-2 16,2-1-2-16,-1 2-1 0,1-1 0 15,1 1-1-15,1 0 0 0,0 0 0 16,1 0 0-16,2 0-1 0,1 0 2 15,1 0-1-15,0 0 0 0,3 0 0 16,0 0 3-16,1 1-3 0,2 0 3 16,0 1-1-16,2-1 0 0,-1 0 0 15,3 0 2-15,1 0-2 0,2 2 1 16,-1-1-2-16,3-1 2 0,0 1-1 16,-1 1 1-16,3-1-1 0,2-2 2 15,5 2-2-15,6 0 0 0,8 0 3 16,3-1-2-16,-5-1-2 0,-1 1 2 15,-6 1-2-15,1-1 0 0,0 1 2 16,2-1 0-16,0-1 0 0,1 3 0 16,2-1 1-16,3 0 2 0,0-2-1 15,0 2-2-15,1-1-2 0,2 0 1 16,-1-1-1-16,-2 0 2 0,2 1-3 16,-2-1 0-16,-2 0 3 0,1 0 0 15,1 0-2-15,0 0 4 0,2 0-3 16,1 0 0-16,2-1 0 0,-2 0 1 15,-2-1-1-15,2 1 1 0,0 0-1 16,-1 0 0-16,1 0-2 0,3 1 1 16,-1-1 0-16,2 0 1 15,-1 0-1-15,-1 0 2 0,1 1-2 16,-2 0 1-16,-1 0-1 0,1 0 1 16,-1 1 0-16,0 0-2 0,1 0 2 15,0 0 0-15,3-1-2 0,1 1 2 16,-2-1 1-1,-1 0-2-15,1 0 1 0,1 0 2 0,-2 0 0 0,-2 0-1 16,2 0 1-16,0 0-1 0,-2 0-2 16,-1 0 1-16,-3 0 0 0,1 2-1 15,-6-2-1-15,1 0 0 0,-6 2 1 16,0 0-1-16,-5-1 0 0,-1 1 0 16,-5-1-1-16,-8 2-2 0,-6-1-15 15,0-1-14-15,0-1-14 0,3 1-12 16,0 2-17-16,0-1-26 0,-5-1-36 15,0 0-22-15,-4 2-78 16</inkml:trace>
  <inkml:trace contextRef="#ctx0" brushRef="#br0" timeOffset="2501.35">27414 11762 130 0,'0'-1'90'0,"0"1"-20"0,0 0 3 0,0 0-6 16,0 0-14-16,0 0-8 0,0 0 1 15,0 0-12-15,0 0-1 0,0 0-3 16,0 0-9-16,0 0-6 0,0-1-5 16,0 1-4-16,0 0-2 0,0 0 1 15,1 0 2-15,1-1 3 0,1 1 3 16,1-1-3-16,0 1 1 0,-1-1 0 16,1-1 1-16,-1 1 3 0,1 0-1 15,0-1-1-15,1-2 2 16,1 3 1-16,-1-5-1 0,1 3 2 15,0-1-2-15,1-2-3 0,2 2 3 16,-2-2 1-16,2 0-3 0,-1 0-2 16,2-1-1-16,1-1-4 0,1 0 1 15,2 0-3-15,0-1 2 0,3-1-2 16,-2 1-2-16,4-2 0 0,-1 2-1 16,0-2 1-16,2 1-2 0,-2-1 1 15,1 2-1-15,0-3 3 0,-1 3-1 16,1-3 2-16,-2 2 2 0,2-3-3 15,-1 1 0-15,0-1 2 0,0-1-1 16,-1 0-2-16,2-1 0 0,-3 0 0 16,1-1-1-16,0 1 2 0,-1-2-2 15,-2 2 1-15,0 0 0 0,-1-2 1 16,0 1-1-16,-1 0 0 0,2-1 3 16,-2 0-3-16,-1 1-1 0,3-3 0 15,-2 2-1-15,2-1 0 0,-1 0 1 16,1 0-1-16,-1-1 0 0,3 1 1 15,-3-1 1-15,1-1 1 0,0 2 1 16,0-2 0-16,0 1 2 0,0-1 3 16,1 0-4-16,-2 1-1 15,1-1 2-15,0 0-4 0,1-1-1 16,-2 1 1-16,0 0 0 0,1-1-1 16,-1 1 0-16,1 1 0 0,-4 0 0 15,2-1 6-15,0 3-3 0,-1-1 1 16,0-1 1-16,-1 1-1 0,1 1-1 15,0-1 0-15,0 0-2 0,1 0-1 16,0 0-1-16,0 0 2 0,-1-1-2 16,1 1 0-16,1 0 2 0,-2-2-1 15,1 2-1-15,0-2 1 0,0 1 3 16,-1 1-2-16,2-1 1 0,-2 1 1 16,0 0 0-16,1 0 2 15,0 1-1-15,-1-1 1 0,0 0-2 16,0 1 0-16,0-2-2 0,0 2 0 15,0-1 0-15,3 2-1 0,-3-1 1 16,1 0 0-16,0 2-2 0,-1-2 1 16,2 0-1-16,-2 2 1 0,1-2-1 15,1 0 0-15,-3 0 1 0,1 2-1 16,1-3 2-16,-2 2-2 0,2 0 0 16,-1-1 2-1,0 1-1-15,2 0 0 0,-3-1 1 0,3 1-2 0,-1 0-1 16,1 0 1-16,2 0 0 15,-2 0 0-15,1 0-1 0,0 1 1 16,2 0 0-16,-2 0 1 0,2 1-2 16,-2 0 0-16,2-1 1 0,-2 1 0 15,2 0 1-15,-2 0-1 0,4 3-1 16,-4-2 1-16,3 1 0 0,-1 1-1 16,3-1 1-16,-2 1-1 0,1 1 1 15,-2 0 0-15,1 0-1 0,-1 1 1 16,1 1-1-16,0 1 1 0,0 0-1 15,0 0 1-15,-1 1-1 0,-1 0 0 16,0 2 1-16,0 0 0 0,-2-1-2 16,2 3 1-16,-1-1 1 0,-2 1-2 15,2 1 1-15,-2 0 0 0,1 1-1 16,-1 0 2-16,-1 0 0 0,1 0-1 16,0 1 1-16,0 0 0 0,-2 2-2 15,1 0 2-15,1 0 0 0,1 1 0 16,-2 1-1-16,3-2 1 0,-1 3 0 15,3 1 0-15,-3-1 0 0,3 0-1 16,-2 1 1-16,2 1-1 0,-1 0 1 16,2 0-1-16,-1 3 2 0,1-2-1 15,0 1 0-15,1 1 0 0,1 1 0 16,-1-2-1-16,-1 2 1 0,1 0 0 16,-1 0 0-16,0 0 0 0,-1 1 0 15,0 0 0-15,3 1 0 0,-4 0 0 16,1 0-1-16,0 0 1 0,0 0 0 15,1 0 0-15,-2 0 0 16,2 0 0-16,-1 1 0 0,-1 1 0 16,1 0 0-16,0 1 0 0,-2-1 0 15,3 2 0-15,-2-1 0 0,1 2 0 16,0-2 2-16,1 1-2 0,-3 1 0 16,2-1 1-16,0 2-1 0,-1-1 1 15,0-1 0-15,2 2 1 0,-3 0-1 16,2 0 1-16,2 1-1 0,-3-1 3 15,1 2-2-15,0-2 1 0,0 3 1 16,1-1-3-16,-1 1 2 0,0 0 0 16,-1 2-2-16,0-3 2 15,-1 3-1-15,3-2 0 0,0 4 2 16,-2-4-2-16,2 4 2 0,-1-3-1 16,3 2 4-16,-1-1-1 0,0 0 3 15,1 0-2-15,-1-2-1 0,2 2 3 16,-1-1-1-16,0 0-2 0,1 1-2 15,0-1 0-15,0 1 3 0,2 1-2 16,-1-1 1-16,1 0 1 0,0-1-1 16,1 1 2-16,0-1-2 0,-1 1-2 15,2-3 0-15,-4 3-2 0,2-2 0 16,0-2-1-16,-1 1 0 0,0-1 2 16,-1-1-1-16,-1 1 0 0,2-1-2 15,-1-2 1-15,-1 0 0 16,2 1 0-16,-3-3 0 0,2 2-1 15,-2-2 2-15,-1-1-1 0,1 2 0 16,1-2-1-16,-3 0 2 0,1 0-1 16,-1 0-1-16,2-1 0 0,-2 0 1 15,1 1-1-15,-3-1 1 0,2 0 0 16,0 1-1-16,1-2 1 0,0 0 1 16,-2 1-1-16,3-1 0 0,0-2 1 15,1 0-1-15,-1-1-1 0,-1 1 2 16,3-3-1-16,-2 0 0 0,-1 1-1 15,1-2 3-15,-1 0-3 0,-1 1 0 16,1-2 2-16,-1-2 0 0,-2 1-2 16,-1 0 3-16,1-2-3 0,-3 0 2 15,-1 0-1-15,-1-1-1 0,-3-1 1 16,1 2 1-16,-3-2-2 0,1 0 0 16,1 0-3-16,-4 2-7 0,1-1-9 15,-3-1-13-15,2 1-20 0,-2 1-11 16,0-2-17-16,0-1-33 0,-5-5-53 15,0-2-98-15,-1 0-91 0</inkml:trace>
  <inkml:trace contextRef="#ctx0" brushRef="#br0" timeOffset="3683.56">29561 9610 86 0,'0'0'62'0,"0"0"15"0,1-6 6 0,-1 5-7 0,1 1 10 15,-1 0-8-15,0 0 1 0,0 0-4 16,0-1-7-16,0 0-11 0,0 1-11 15,0-1-12-15,0 0-9 0,0-1-11 16,1 2-11-16,-1 0-3 16,0 0 1-16,0 0-1 0,0 2 0 15,0 0-1-15,0 3-17 0,0 0-47 16,0 2-56-16,2 7-44 0,-2 0-26 16,1 0-82-16</inkml:trace>
  <inkml:trace contextRef="#ctx0" brushRef="#br0" timeOffset="3856.77">29559 10114 358 0,'0'0'48'0,"0"0"11"16,-11 36 15-16,7-19-60 0,1 0-14 16,-1-1-12-16,3-1-30 15,-1 2-43-15,2 0-21 0,0-1 6 16,7 9-32-16</inkml:trace>
  <inkml:trace contextRef="#ctx0" brushRef="#br0" timeOffset="3950.42">29639 10685 29 0,'0'0'32'0,"0"0"18"0,-8 50-50 15,6-32-37-15</inkml:trace>
  <inkml:trace contextRef="#ctx0" brushRef="#br0" timeOffset="4234.76">29686 11607 247 0,'0'0'11'15,"0"0"24"-15,0 0-24 0,0 48-11 16,0-33-94-16,0-3-96 0</inkml:trace>
  <inkml:trace contextRef="#ctx0" brushRef="#br0" timeOffset="4375.3">29687 12010 268 0,'0'0'70'15,"0"0"-56"-15,0 0 25 0,2 38-39 16,-2-24-47-16,2-3-86 0,-1-2-56 15</inkml:trace>
  <inkml:trace contextRef="#ctx0" brushRef="#br0" timeOffset="5164.17">29785 12500 219 0,'0'0'89'0,"0"0"1"0,0 0 7 16,0 0-32-16,0 0-16 0,-19-39-13 15,12 32-9-15,0 2-2 0,-1 1 10 16,0-1 3-16,-1 4 1 0,-1 1-5 16,2 0-8-16,-2 1-8 0,0 5-5 15,-1 2-4-15,-3 3-5 0,3 3 0 16,-2 3-4-16,3 2-4 0,1 1 4 16,2 1-1-16,1-1-1 15,3 0 0-15,3 0-3 0,0 0 4 16,5-2 1-16,3-2 0 0,0-2 9 15,0-1 11-15,2-2 10 0,2-1 2 16,-1-3 1-16,4 0-1 0,-1-3-2 16,3-1-6-1,-1-2-5-15,1-1-3 0,-1-2 0 0,1-2 3 0,-4-2 2 16,1 0 7-16,-3-1 4 0,0-1 2 16,0-1-1-16,-1 0-4 0,-2-2-3 15,1 1 2-15,-4-2-3 0,0-1-5 16,-1-1-7-16,0 0-3 0,0 0-5 15,-1-2-1-15,0-1-1 0,-1 1 0 16,-2 0 1-16,1 1 1 0,-1-1 2 16,0 1 0-16,-1 2 2 0,-2 1-2 15,-3 1-2-15,1 2-2 0,-2 0-1 32,-2-1-2-32,-3 3 0 0,0-1 1 15,1 1-1-15,-1 0-2 0,-1 0-7 16,1 1-3-16,2 1 1 0,0 1 0 15,4 0 0-15,-4 1-8 0,4 0-12 16,1 1-6-16,1 1-15 0,2 0-26 16,0 0-15-16,1 1-35 0,1 0-36 15,0 0-45-15,1 0-43 0,1 1-80 0</inkml:trace>
  <inkml:trace contextRef="#ctx0" brushRef="#br0" timeOffset="6194.71">28262 11950 130 0,'0'-3'58'0,"2"-1"10"15,1 1-15-15,-1-2-9 0,-1-1-2 16,1 0-9-16,0 2-1 0,-1-1-3 16,1-1 0-16,-1 3 4 0,-1-2-1 15,1 2-2-15,-1 0 2 0,0 0 4 16,0 1-5-16,0 0-4 0,0 1-2 16,0-1 5-16,0-2-7 0,0 3-4 15,0 0-3-15,0-2-4 0,0 1-2 16,0 1 4-16,0-1-1 0,0 0-1 15,0 0 5-15,0 2-2 0,0-1-8 16,0 1-3-16,0 0-4 0,0 3-5 16,0 4 4-16,0 5 1 0,0 2 0 15,-1 4 6-15,1 4-2 0,-1 1 2 16,1 3 0-16,0-2 3 0,0 3 6 16,1 0 5-16,0-1 6 0,0-1 5 15,-1 0 1-15,0-1-3 0,1-2-8 16,0-1-3-16,-1-2-2 0,0-1-6 15,0-1-2-15,0-3-1 0,0 0-2 16,0-1-4-16,-1-1 3 16,0-2-3-16,0-1-2 0,0 1-5 15,1-3-18-15,-1 1-20 0,1-1-31 16,0-1-39-16,0 1-58 0,1-1-59 16,1-3-102-16</inkml:trace>
  <inkml:trace contextRef="#ctx0" brushRef="#br0" timeOffset="6976">27828 12894 29 0,'0'0'49'0,"0"0"2"0,-2-3 7 0,-1 2-4 0,3 1-2 16,-1 0-3-16,1 0-1 0,0 0-3 15,-2 0-7-15,2 0 2 0,-1 1 0 16,1-1-12-16,0 1 1 0,0 0 0 15,0-1 5-15,0 0-1 0,1 0-1 16,2 0 2-16,2 0 13 0,0 0-2 16,2 0-1-16,4-2-13 0,4-1-13 15,0-1-4-15,3 1-7 0,-2 0-3 16,1 1 1-16,-2 1-2 0,0 0-3 16,-2 1 2-16,2 2-2 0,-3 2-1 15,0 3 0-15,-2 0 0 0,-1 3-1 16,-2 2 0-16,-2 2-2 0,-3 2 0 15,-2 1 4-15,-4 3 3 0,-7-1 1 16,-2 2-2-16,-6 2-2 0,0-1-4 16,-4-1-5-16,0-1 0 0,0 0 6 15,0-1 2-15,1-2 1 0,0 1-3 16,3-1 0-16,-2-2 0 16,2-1 3-16,4-2 0 0,2 0 0 15,3-4-2-15,4-1 0 0,2-1 0 16,4-1-3-16,0-1-4 0,6 0-2 15,2 0 11-15,6 0 16 0,1-1-5 16,3 0-4-16,2-2 2 0,0-1 2 16,2 0-3-16,-1 0-3 0,1 0 1 15,0 0-2-15,-3 0-4 0,1 0 4 16,0 0-4-16,-3 1-5 0,0 1-8 16,-1-2-28-16,-3 1-28 0,-1-1-29 15,1 0-26-15,-3-1 4 16,0-3-37-16,-2-1-41 0</inkml:trace>
  <inkml:trace contextRef="#ctx0" brushRef="#br0" timeOffset="7257.45">27796 13073 474 0,'0'0'121'0,"0"0"-16"0,0 0 23 0,7-6-35 15,-1 3-17-15,2 0-7 0,2-1-2 16,0 2-18-16,3-2-21 0,1 3-1 16,1-2-12-16,2 0-9 0,2 2-4 15,3-1 0-15,2 1-2 0,2 0 0 16,1 1-17-16,2 0-32 0,2 1-35 15,-1 2-34-15,10 2-60 0,-7-2-63 16,-7 3-74-16</inkml:trace>
  <inkml:trace contextRef="#ctx0" brushRef="#br0" timeOffset="7820.75">28186 13473 212 0,'0'0'106'15,"0"0"-23"-15,0 0 35 0,0 0-29 16,0 0-10-16,13-37 14 0,-12 31-13 16,0 1-20-16,0-1-10 0,-1 1-4 15,1 0-14-15,-1 1-5 0,0 1-6 16,1 2-16-16,-1 1-5 15,0 0-12-15,0 6-4 0,0 4 8 16,-1 4 8-16,-2 3 2 0,-3 5-1 16,0 2 5-16,-2 2-2 0,-1 1 1 15,-1 1-3-15,1-1 2 0,1 1-2 16,1-3 2-16,0-2-1 0,2-1 4 16,3-4 3-16,0-1 3 0,2-2 5 15,0-2-4-15,0-3-3 0,2 1-2 16,2-4 2-16,1 0 1 0,2-2 6 15,1-2 0-15,0 0-1 0,3-3-2 16,-2 0-5-16,2 0-6 0,2 0-1 16,-1-2-2-16,0 0-1 0,2-1-8 15,-3 0-16-15,3 0-13 0,-2 0-19 16,-1-1-19-16,1 1-16 0,-2-1-36 16,-3-1-37-16,3-1-12 0,-4-1-18 15,-1 1-27-15</inkml:trace>
  <inkml:trace contextRef="#ctx0" brushRef="#br0" timeOffset="8104.87">28127 13613 395 0,'0'0'113'0,"0"0"-11"0,0 0 48 0,0 0-39 15,0 0-21-15,0 0-12 16,15-17-15-16,-7 14-19 0,1-1-10 16,1 1-18-16,1-1-9 0,0 0-7 15,3 0 1-15,1-1-1 0,4 3-15 16,2-3-30-16,2 2-39 0,2-2-24 16,3-1-32-16,-2 2-17 0,7-3 2 15,-6 2-31-15,-5-1-42 16</inkml:trace>
  <inkml:trace contextRef="#ctx0" brushRef="#br0" timeOffset="8526.95">28451 13587 224 0,'0'0'71'0,"0"0"16"15,0 0-42-15,0 0-20 0,0 0 3 16,0 0 3-16,30 33 9 0,-21-29-5 15,-1 0-8-15,3-1 5 0,-2-1-4 16,1-1 5-16,3 0-8 0,-1-1 0 16,2 0 13-16,-1-1-11 15,-2-2-11-15,1-1-2 0,0-1-4 16,-3-1 1-16,0 0 5 0,-4 0 2 16,-1-1-2-16,-2 0-2 0,-2 0-7 15,-1 0-4-15,-4-1-1 0,-1 1 0 16,-3 0 5-16,-1 0-7 0,0 0-3 15,-2 1-1-15,-1 2-1 0,0 1 0 16,-2 3 2-16,0 0 1 0,0 6-1 16,-1 1 2-16,-2 3-1 0,1 1 0 15,1 2 1-15,1 1 1 0,2 1-1 16,2 1 1-16,0 2 5 0,4-2 11 16,2 0 8-16,3 0 10 15,2-2 1-15,0-1-15 0,4-2-9 16,2 0-1-16,3-1-7 0,1 0 1 15,2-2-4-15,5 1-8 0,-1-3-44 16,4-3-30-16,2-1-41 0,-1-2-42 16,11-7 13-16,-5-1-71 0,-2-1-58 0</inkml:trace>
  <inkml:trace contextRef="#ctx0" brushRef="#br0" timeOffset="9027">28896 13568 88 0,'0'0'293'0,"0"0"-188"0,0 0 12 0,0 0-57 16,0 0-35-16,11-41-9 0,-12 33-8 15,-4-2-5-15,0 2-3 0,-1-1-1 16,-1 2-3-16,0 2 0 0,-2 2-1 15,0 1-6-15,-1 1-16 0,0 1 0 16,0 1 15-16,-2 3 8 0,-1 1 4 16,0 3 0-16,-1 1 0 0,1 1 0 15,0 0 0-15,-1 1-12 16,2-3-28-16,2 3 17 0,2-1 13 16,2 0 8-16,3-2 1 0,2 2 1 15,1-1 0-15,2 1 1 0,3-2 8 16,2 1 17-16,3-1 8 0,0-1 1 15,1 0-6-15,3-2-2 0,-1 2-9 16,-2-3 1-16,2 0 3 0,-2 1 1 16,1-1-1-16,-4 0 0 0,1 0 1 15,-2-1-1-15,1 2 2 0,-3 0-3 16,-2-1 1-16,-2 2-6 0,-1-1-5 16,0-1 3-16,-4 2 5 0,-1 1 0 15,-4-2-3-15,0 2-5 16,-2 0-6-16,-3 0-5 0,0-1-1 15,-2 0-44-15,2-1-21 0,-2 0-30 16,2-1-36-16,-2-1-30 0,4-1-51 16,2-1-38-16</inkml:trace>
  <inkml:trace contextRef="#ctx0" brushRef="#br0" timeOffset="9480.12">29052 13434 502 0,'0'0'87'0,"0"0"13"0,0 0 13 0,0 0-67 15,24-29-16-15,-22 25-18 0,-1 2-12 16,1 2-4-16,0 1-10 0,-1 5 14 16,2 3 0-16,0 3 16 0,0 4 3 15,-1 5-1-15,1 1-1 0,-3 4 3 16,0 1-4-16,0 1-5 0,0 0 1 16,-5 0-1-16,-1-3 3 0,0-1 1 15,1-3 9-15,0-1 5 0,0-4-3 16,2-1 3-16,2-2-5 0,-1-2-2 15,2-2-9-15,0-2-5 0,2-2 0 16,1 0-3-16,1-1 5 0,3-3-1 16,3 0-2-16,4-1 0 0,0 0-5 15,3 0-1-15,-1-1-1 0,3 1-9 16,0-1-16-16,-2 1-12 0,1 0-8 16,-3-1-7-16,0 1-17 15,-2 0-24-15,-1 0-41 0,-1 0-67 0,-4 0-71 16</inkml:trace>
  <inkml:trace contextRef="#ctx0" brushRef="#br0" timeOffset="9698.9">29104 13665 491 0,'0'0'71'0,"0"0"19"0,0 0 35 0,0 0-76 16,0 0-15-16,9-15-1 16,-2 9 1-16,1 1-11 0,2 0-10 15,4 0-10-15,0-1-3 0,5 1 0 16,-1 0-16-16,7 0-71 0,14-2-76 16,-4 0-107-16</inkml:trace>
  <inkml:trace contextRef="#ctx0" brushRef="#br0" timeOffset="13230.83">28314 11047 48 0,'1'-1'52'0,"-1"-1"10"0,0-1-11 0,0 2-1 15,0-2-4-15,1 0 8 0,-1 2-1 16,0-2-7-16,0 0-7 0,0 0-5 16,3-1-7-16,-3 2-4 0,0-1 3 15,0 0 7-15,0 2 5 0,0 0 3 16,0-2-10-16,0 1 1 0,0 1-5 15,0 1-3-15,0-1-2 0,0-1 0 16,0 0 4-16,0 1 4 16,0 0 2-16,1 0 4 0,0-2-6 15,-1 1 0-15,0 1-5 0,0-2 0 16,1 1-3-16,-1 1-4 0,0 0-1 16,0 0-2-16,0-1-7 0,0 2-1 15,0 0-7-15,0 0-4 0,0 2 0 16,-1 3 1-16,1 4 3 0,0-1 1 15,0 3 2-15,0 2 0 0,0-1 2 16,0 3 1-16,0 1 1 16,0 0 5-16,0 1-1 0,0 1 4 0,0-1 1 15,1 2-1-15,-1-1-1 0,0 0-3 16,1 0-6-16,-1 0 0 16,0 0-3-16,1-1-1 0,-1 1-1 15,0-3 1-15,1 1 0 0,1-2 0 16,0 0 2-16,1 0-2 0,-1 1-1 15,-1-1 1-15,1 1-1 0,-1 0 0 16,1-1 3-16,-1 0-3 0,-1 0 2 16,0 0-2-16,0 0 1 0,0-1-1 15,1 0 0-15,-1-1 0 0,0 0 1 16,0-2-1-16,0 1 3 0,0-2 0 16,0-2 1-16,0 1 3 0,0-1-2 15,0 2 1-15,0-3-2 0,-1 1-3 16,0-1 1-16,1 0 1 0,-1 1-1 15,1-2-1-15,-1 1 1 0,1-3-1 16,0 3 1-16,0 0-1 0,0-2 1 16,0 1-2-16,0 1 5 0,0 0-2 15,0 0 0-15,0-1 1 0,0 1-1 16,0 0 0-16,-1 1-1 0,0-2 1 16,0 1-2-16,-1-3 2 0,1 3-3 15,0-1 2-15,0-1-2 0,-1 1 0 16,1 1 3-16,1-3-1 0,0 3 2 15,-2-1 2-15,1 1-2 0,1-2 5 16,-1 3 1-16,0-1-3 0,0 1 0 16,1 0 0-16,0-1-1 0,0 0-2 15,-1 0 3-15,1-2-3 0,0 1-2 16,0 1 1-16,0 0-1 0,0-1-2 16,0 1 2-16,0 0-2 0,0 0 2 15,-1 0-2-15,1 0 0 16,0-1 0-16,0 0 0 0,-3 2 0 15,3-2 1-15,0-1-1 0,0 1 0 16,0-1 2-16,-1-1-1 0,1 2-1 16,0-2 2-16,0 1-2 0,0-2 2 15,-2 2-2-15,2-1 0 0,-1 2 0 16,1-3-1-16,0 3 2 0,-1-3-1 16,0 3 0-16,1-2 1 0,0 1-1 15,0-1 1 1,0 2-1-16,0-3 0 0,0 3 1 0,0-2 1 15,1 2-1-15,0-1-1 0,0-1 1 16,0 2 0-16,0-3-1 0,-1 0 1 16,1 1-1-16,-1-1 2 15,0-1-2-15,3 2 3 0,-3-2-3 16,0-1 0-16,0 1-4 0,0 1-7 16,0 1-20-16,0-2 4 0,0-1-23 15,0 0-41-15,0-6-47 0,8-7-76 16,-3 0-135-16,1 2-202 0</inkml:trace>
  <inkml:trace contextRef="#ctx0" brushRef="#br0" timeOffset="14249.61">28383 11194 87 0,'0'0'26'0,"0"0"31"0,28-34 4 16,-16 20-15-16,3-2-11 0,0 1-8 15,3-3 6-15,1 2 15 16,2-3 5-16,-1 3-6 0,2-2-5 15,3 0-3-15,-1 0-5 0,3 0-9 16,-2-1-6-16,7-1-8 0,4-4-2 16,8-5-4-1,11-3-2-15,4-3-2 0,-3 2 1 0,-4 3 0 16,-2 2 4-16,-1-2 1 16,2 0 0-16,4 0 2 0,-3 1 4 15,0-1 4-15,0 1 9 0,0 0 2 16,-2-1-8-16,0 3-5 0,-4-1-5 15,0-1-1-15,-4 2-5 0,1 2 0 0,-2 0 0 0,-4 1-1 16,1 1-1-16,-3 1 1 0,-5 4 1 16,-6 3-1-16,-6 3-3 0,-1 1 0 15,4 0 1-15,-1-1-1 0,1-1-5 16,-2 2-19-16,-2 2-26 0,-4 2-31 16,-2 2-34-16,1 4-18 0,-5 1-49 15,-4 0-65-15</inkml:trace>
  <inkml:trace contextRef="#ctx0" brushRef="#br0" timeOffset="14736.23">28580 11532 179 0,'0'0'68'0,"0"0"-27"0,0 0 11 16,3 1-5-16,3-4 8 0,3 0 18 15,3-4 1-15,2-3-6 0,5-2-8 16,6-1-2-16,2-3 10 0,10-3-18 16,9-5-7-16,14-5-7 0,6 0-10 15,0 0 0-15,-2-2-4 0,-2 3-2 16,3-1-6-16,0 0-6 0,3-1-1 15,0-1-3-15,0 2-2 0,0 0-2 16,-3 1 4-16,-1 2-4 16,-2-1 0-16,0 3 1 0,-2 1-1 15,-2 0 0-15,-4 2-10 0,-5 2-15 16,-4 1-2-16,-5 3-7 0,-3 1-7 16,-6 3-13-16,-7 4-14 0,-8 0-10 15,-2 3-27 1,2-2-5-16,3 2-15 0,-1 0-52 0,-6 1-55 0</inkml:trace>
  <inkml:trace contextRef="#ctx0" brushRef="#br0" timeOffset="15159.52">29511 11703 502 0,'0'0'107'0,"0"0"-80"0,0 0 21 16,0 0-30-16,33 0 7 0,-16-5 6 16,-1-1 3-16,6-2-10 0,1-1-12 15,4-4-3-15,10-7-6 0,7-3 0 0,12-7-2 16,7-2 0-16,-3 0 0 0,-2 1-1 16,-3 5 2-16,-1 1 3 0,-2 0 10 15,0 1 0-15,-1 3 8 16,-2 1-8-16,0 2-8 0,-3 2-4 15,1 2-2-15,-3 2-2 0,-1 2 0 16,-5 2-28-16,-7 2-29 0,-7 1-36 16,-6 2-24-16,-1 0-19 0,6 3-34 15,-3 0-43-15</inkml:trace>
  <inkml:trace contextRef="#ctx0" brushRef="#br0" timeOffset="15565.81">30312 11804 388 0,'0'0'192'0,"0"0"-48"0,0 0-47 0,0 0-30 16,0 0-22-16,33-23 1 0,-13 10-6 16,4-3-12-16,9-6-7 0,11-4-14 15,12-6-4-15,2 1-3 0,-1 2 1 16,-6 3-1-16,-1 2 1 0,2-1 0 15,2 4 5-15,0-2 3 0,3 2 4 16,1-1-2-16,0 1-5 0,4 1-6 16,-2 0 1-16,2 0-1 0,-2 1-11 15,-2 2-51-15,-5-2-94 0,-13 4-157 16,-11 2-218-16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1T14:27:28.8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26889 13554 79 0,'0'0'63'0,"1"0"-5"0,-1 0-7 16,0 0-6-16,0 0-3 0,0 0-10 15,0 0-1-15,0 0-3 0,0 0-8 16,0 0 4-16,0 0-1 0,0 0 2 15,0 0 3-15,0 0-2 0,0 0-1 16,0 0-1-16,0 0 0 0,0 0-8 16,0 0-5-16,0 0-4 0,1 0-3 15,1 0-1-15,1 0 2 0,3 0 1 16,-1-1 1-16,1 0 2 0,1 0-1 16,-1 0 1-16,3-1-1 0,0 1-4 15,1 1 1-15,2-1-1 0,1-1 0 16,-1 1 0-16,3-1 1 0,-2 1-3 15,3 0 0-15,-1-1 3 0,3 2 2 16,1-1 1-16,0 1-3 0,2 0-3 16,2 0 1-16,-1 0 0 0,4 0 4 15,0 0 0-15,1 0-1 16,2 0 7-16,7 0-2 0,4 0 1 16,9 0-2-16,0 0-5 0,-1 0 3 15,-5-2-4-15,-1 2 0 0,-3 0-1 16,3-1 2-16,1 0-1 0,0-1 0 15,0-1-2-15,1 2-1 0,-2 1 0 16,4-1 0-16,2-1 0 0,2 1 2 16,0 0-1-16,0-1 1 0,2 2 3 15,0-3 0-15,0 2-1 0,2-2 2 16,-2 2-5-16,-1-1 2 0,2 2-1 16,-1 0-1-16,3 0 5 0,1 0-3 15,-1 0-2-15,4 0-1 16,-4 0 1-16,2 0-2 0,-1 2 1 15,-2-2-1-15,3 0 0 0,-1 0 0 16,2 0 0-16,5 0 0 0,0 0 0 16,2 0 0-16,0-2 1 0,1 1-1 15,2 1 0-15,-3 0 1 0,1-1-1 16,-1 1 0-16,3 0 0 0,0 0 0 16,3 0 2-16,-2 1-2 0,0 0 0 15,-1-1 1-15,1 2-1 0,-1-1 1 16,1 0 1-16,3 1 0 0,0-2 0 0,1 1 0 0,0 1 2 15,-1-1 0-15,-2-1-1 0,-2 0 2 16,2 1-4-16,0 1 4 0,0 2-2 16,-2-1-3-16,1 1 2 0,-6-1-1 15,0 0-1-15,-3-2 0 0,-1 2-10 16,-5 0-16-16,1-2-8 16,-1 0-13-16,-1 1-15 0,-3-1-21 15,-5 1-26-15,-2-1-9 0,-6-1-25 16,-11 0-55-16</inkml:trace>
  <inkml:trace contextRef="#ctx0" brushRef="#br0" timeOffset="2356.27">27073 13236 67 0,'0'0'43'0,"0"0"6"0,0 0-2 0,0 0-11 0,0 0-1 15,-1-1 6-15,1 0 6 0,-1 0-6 16,1 1-6 0,-1 0 0-16,1-1-3 0,0 1 1 0,0 0-2 0,0 0-3 15,0 0-5-15,0 0-2 0,0 0 0 16,0 0-6-16,0 0-5 0,0 0-3 16,2 0 0-16,0 0 6 0,3 0 0 15,0 1 1-15,1-1-2 0,0 0 3 16,1 0-3-16,0 0-2 0,2 0-2 15,-1-1 0-15,0-1-1 16,0-2 4-16,1 1-2 0,0-2 2 16,-1 1 1-16,2-2 0 0,0 1 1 15,0-1 4-15,1-3-5 0,1 1 0 16,0-3-2-16,1 1-2 0,0-1-1 16,1-1-3-16,0-1 1 0,1 0-1 15,1-1 0-15,0 0-3 0,-2-2 1 16,2 0 3-16,-2 0 0 0,3-2-1 15,-2 1 2-15,1 0-3 0,-1-1 2 16,3-1 1-16,-2-1-4 0,0 2 1 16,0-2 1-16,1-1 1 0,-1 1 3 15,2-1-2-15,-2 0 1 0,1 0-1 16,0-1-1-16,0 0-1 16,-1 1 1-16,0 0 2 0,0-1 2 15,-1 0 0-15,0-2 0 0,0 3-2 16,2-1 3-16,-2 0-3 0,0-1-1 15,-1 0 4-15,2 0-3 0,-3-2 0 16,4 0-4-16,-2-1-2 0,1-2 0 16,0 3-1-16,1-2 0 0,1-1 1 15,1 1-1-15,-1-2 2 0,0 1-2 16,1-1 2-16,-2-1 3 0,1 2 0 16,-2 0 5-16,2 1 3 0,-2-1 0 15,0 2 0-15,-1-1-3 0,0 1-1 16,-1 2-2-16,0-1-1 0,0 0-1 15,2 0 1-15,-2-1-3 0,1 1-1 16,0 0 1-16,0-2 1 0,0 3-2 16,0-2 0-16,-2 2 0 0,0-2-1 15,1 3 1-15,-1-2-2 0,1-1 0 16,0 2 0-16,0 1 0 0,-2-2 0 16,2 3 0-16,-1-1-1 0,1-1 2 15,-2 2 0-15,0 1-1 0,0-1 1 16,-1 1-2-16,2 0 2 0,-1 0-1 15,2 0 0-15,0 0-1 16,-2 1 1-16,1-1 1 0,1 0 0 16,0 0-1-16,1 1 0 0,-1 1 0 15,1 0 1-15,-2 0 0 0,2 0 0 16,-2 2-1-16,3 0 0 0,-2 0 0 16,2 1 0-16,-2 0 0 0,2-1-1 15,-2 3 1-15,3 0 0 0,-2-1 0 16,1 1 0-16,0 1 0 0,-1 0 0 15,1 1 0-15,0 0 1 0,-3 0-1 16,2 2 0-16,-2 0 1 0,0 1-1 16,0 1 0-16,1-1 0 0,-1 1 0 15,0-1-1-15,1 2 1 0,-2 0 0 16,0 0 0-16,2 1 0 16,-1 1 0-16,0-1 0 0,0 1-1 15,2 0 1-15,-2 1-1 0,1 1 1 16,2 1 0-16,1-1 0 0,-3 1 0 15,2 2-1-15,-1-1 0 0,2 1 0 16,-1 0 1-16,1 0 0 0,-1 2-2 16,1 1 2-16,-1-1 0 0,0 2-1 15,-2-1 1-15,2 1-3 0,-3 0 3 16,0 1-1-16,2 0 1 0,-4 0-1 16,3 1 1-16,-3-1-1 0,3 2 1 15,-2 0 0-15,0 0 0 16,1 0 0-16,-2 0 0 0,1 1 0 15,-1-1 0-15,-1 0 0 0,2 1 0 16,-2 1 0-16,1 0 0 0,2 0-1 16,-2-1 1-16,-1 2 0 0,2 0-1 15,-3 0 1-15,1 0 0 0,1 1 2 16,0-1-2-16,0 1 0 0,0 0 0 16,0 1 2-16,2-1-2 0,0 1 0 15,0 1-1-15,0-2 1 0,0 1 1 16,3 2-1-16,-4 0 0 0,3 0 0 15,-2 1 0-15,2 1 0 0,-1-1 0 16,0 1 1-16,1 1-1 0,0 0 0 16,0-1 2-16,0 2-2 0,0-1 1 15,2 1 0-15,-1-1 0 0,1 2 0 16,-1-1 0-16,3 0 1 0,-3 2-2 16,1 0 2-16,-1 1-1 0,2 0 1 15,-2 1 1-15,1 0 0 0,1 2-1 16,-1 1 1-16,3 0 1 0,-2-1-1 15,2 2 1-15,-1 1-2 0,0-2 0 16,1 2 2-16,1 1-2 0,0-1 0 16,0 1 1-16,0-1 0 0,0 0 0 15,1 1-3-15,1-1 2 0,-1 0 0 16,-1-1-1-16,3 2 1 0,-2 0 0 16,0-1 0-16,2 2 2 0,-2-2-2 15,1 2 1-15,-2-1 0 16,1 0 0-16,0-1 1 0,2 1 2 15,-3 0 0-15,1 0 0 0,1 0 0 16,-2-2 0-16,1 2 0 0,0-2 2 16,2 0-4-16,-3 1 6 0,1-3-4 15,1 1 0-15,0-3-3 0,0 1 0 16,1 0 3-16,-2-2-4 0,2-1 1 16,-1 0 1-16,1-1-1 0,0 0-1 15,1 1-1 1,-3-2 1-16,2 1 0 0,-1-1-1 0,-1-1 0 15,-1 0 1-15,1-1-2 16,0-1 0-16,-2 0 2 0,0-1-2 16,2-1 1-16,-1 0 0 0,1-1 1 15,-2 0-1-15,1 1 1 0,-1-1-2 16,1-2 3-16,-2 1-3 0,1-1 0 16,1-1 2-16,-2 1-1 0,1-1 1 15,-1-1-1-15,-1 0 1 0,1-1 0 16,0 0 0-16,-2-1 0 0,2 1-1 15,-2 0-1-15,1-2 0 0,-2 1 1 16,-1-1-1-16,0 0 1 0,-1-1-1 16,-3-1-1-16,0 2 0 0,0-2-6 15,0 1-9-15,-3-1-8 0,0 0-12 16,-2 0-12-16,-1-2-14 0,0-1-19 16,-2 2-24-16,2-2-44 0,-4-5-38 15,1 1-39-15,1-3-80 0</inkml:trace>
  <inkml:trace contextRef="#ctx0" brushRef="#br0" timeOffset="3215.78">29125 10648 174 0,'0'1'139'0,"0"0"-43"0,1 2 16 0,-1-1-3 0,0 2-12 0,2-1-27 16,-2 0-1-16,0 0-18 16,0-2-29-16,0 1-16 0,0-1-4 15,0 1-1-15,0-1-1 0,0-1-45 16,0 1-54-16,0 2-53 0,0 1-14 16,0 7-15-16,1-1-21 0</inkml:trace>
  <inkml:trace contextRef="#ctx0" brushRef="#br0" timeOffset="3387.55">29160 11021 363 0,'0'0'90'0,"0"0"6"0,0 51 66 15,0-29-45-15,-2-1-52 0,2-2-37 16,-2-2-14-16,1-3-14 16,1 1-16-16,0-2-67 0,0-1-35 15,0 1-14-15,0 1-2 0,0 0-26 16,3 9 0-16,-2-3 44 0</inkml:trace>
  <inkml:trace contextRef="#ctx0" brushRef="#br0" timeOffset="3528.18">29179 11569 116 0,'0'0'94'0,"0"45"11"16,0-17-18-16,0-1-17 0,0 0-18 16,0-4-24-16,-2 1-20 0,2-4-8 15,0 0-19-15,5 6-64 0,1-7-77 16,-3-3-81-16</inkml:trace>
  <inkml:trace contextRef="#ctx0" brushRef="#br0" timeOffset="3637.56">29280 12340 117 0,'0'0'156'15,"0"40"-112"-15,-1-16 22 0,0 3-40 16,-1-4-26-16,1 7-39 0,1-7-75 15,0-5-78-15</inkml:trace>
  <inkml:trace contextRef="#ctx0" brushRef="#br0" timeOffset="3763.05">29329 12983 20 0,'0'0'108'16,"0"0"-102"-16,0 49-6 0,-3-24-17 15,3-4-53-15</inkml:trace>
  <inkml:trace contextRef="#ctx0" brushRef="#br0" timeOffset="3922.21">29371 13366 308 0,'0'0'197'15,"0"0"-96"-15,5 37 1 0,-2-20-42 16,-1-3-32-16,0 0-21 0,-1 0-7 15,-1-2-18-15,0-2-58 0,0 1-22 16,-2 2-14-16,-1-3-53 0,0-2-81 16</inkml:trace>
  <inkml:trace contextRef="#ctx0" brushRef="#br0" timeOffset="4638.22">29419 14072 325 0,'0'0'49'0,"0"0"-3"16,0 0 3-16,0 0-10 0,-28-34-14 15,20 29-4-15,-1 1-5 0,-1 0-5 16,0 2-4-16,0 2-6 0,-2 1 3 16,1 5 4-16,1 2 11 0,-1 4 6 15,2 3-4-15,-1 2-5 0,0 1-4 16,2 3-4-16,1 1-3 0,2 3-5 16,2-2 0-16,3 0 0 15,0 2 12-15,1-4 36 0,4 1 2 16,3-4-15-16,1-1 0 0,3-2-12 15,1-2-4-15,2-2-1 0,0-2 5 16,4-3 0-16,-2-2 3 0,2-2-2 16,-1-2-2-16,-3 0-5 0,1-4 0 15,-3-3 10-15,-2-1 4 0,1-1 4 16,-4-2-3-16,0-3 1 0,0-1 1 16,-3-2-5-16,1-2-1 0,-1-4-2 15,-2-1-2-15,-1 0-1 0,-2-1-3 16,0 2-2-16,-5 1-4 0,0 2-3 15,-3 1-3-15,-1 3-3 16,-1 2 1-16,-3 2-1 0,-1 1-5 16,0 3-4-16,-3 1-2 0,0 1-8 15,-1 2-8-15,1 0-9 0,-1 1-6 16,2-2-7-16,2 2-2 0,3-2-4 16,0 3-1-16,4-2-5 0,1 2-11 15,3-1-23-15,3 1-26 0,0-1-37 16,7-3-56-16,1 1-60 0</inkml:trace>
  <inkml:trace contextRef="#ctx0" brushRef="#br0" timeOffset="5749.2">30754 12426 23 0,'1'0'62'0,"-1"-3"-19"0,2 0 14 15,-2 1-19-15,1 0-19 0,1-2 8 16,-2 4 8-16,2-2 12 0,-2 2 2 15,1-3-9-15,-1 2 0 0,0 0 2 16,2 1-4-16,-2 0-1 0,0-1 3 16,0 1 8-16,0-1-7 0,0 0-5 15,0-1 3-15,0 0 5 0,0 2-6 16,0-1-2-16,0 1 2 0,0-1-1 16,0 1 3-16,0 0-7 0,0 0-5 15,0 0-4-15,0 0-5 0,0 0-7 16,0 1-11-16,0 4-1 15,-2 3 0-15,1 2 2 0,1 5 3 16,-2 3 1-16,0 2-2 0,2 2 0 16,0 2 2-16,0 2 1 0,0 2-2 15,2 2 2-15,0 3 1 0,1 10 1 16,-1 5-2-16,1 3 1 0,0-3 1 16,-1-3-4-16,-2-5-3 0,3 0-1 15,-3-4 1-15,3-1 0 0,-3-6 0 16,3-6-1-16,-3-5 2 0,1 0-3 15,1 3 2-15,1 3 0 0,0 4-2 16,0-2 2-16,1 0-2 0,-1-2 2 16,-1 1-2-16,1-2 0 0,0 0 1 15,0-4-2-15,-2 1 0 0,-1 0-6 16,0-2 4-16,2 0 0 0,-2-2 1 16,0 2 0-16,0-2 2 0,0-2 0 15,0-2 0-15,0 0 0 0,0-2 0 16,1 0 0-16,-1-3 1 0,0 0 0 15,2 0 2-15,-2-3-3 0,0-1 0 16,0 1 0-16,0 0 2 0,0 0-1 16,0-1 0-16,0 1 1 0,0-2 4 15,0 0-2-15,2 0-2 0,-2 1-1 16,0-3 0-16,0 1 0 0,0 1 0 16,0-2 0-16,0 0-1 0,0 0-14 15,0 0-19-15,0-1-25 0,0-2-51 16,0-5-103-16,-2 1-110 15</inkml:trace>
  <inkml:trace contextRef="#ctx0" brushRef="#br0" timeOffset="6531.42">30626 14065 191 0,'-2'-1'23'0,"1"-1"4"0,-1-1 49 0,-1 2-10 0,0 0-28 0,1 1-3 0,-1 0 12 0,3 0 8 15,-2 0-6-15,2 0-6 16,0-1 2-16,2 1 9 0,0-1-1 0,4 0 5 16,2-1-7-16,3 0-2 0,2-1-4 15,2 0-2-15,1-1-5 0,1 1-12 16,0-1-16-16,0 2-4 0,-3 1-1 15,2 0-1-15,-3 1-2 0,2 0-2 16,-5 2-1-16,-2 4-2 0,-1 1 0 16,-4 3-18-16,-1 2 5 0,-4 4 14 15,-5 2-1-15,-4 1 2 0,-4 4 1 16,-4-1 0-16,-1 1 0 0,-1 1-1 16,-1-2 2-16,-1-1-1 0,1 0 1 15,1-3 2-15,2-1-2 0,1 0-1 16,3-1 0-16,2-3 0 0,2-2 0 15,6-1 0-15,2-3-3 16,3-1 3-16,2-2 0 0,6 2 10 0,3-4 10 16,3 3 2-16,5-4 0 0,0 0-3 15,2 1-4-15,2-1-5 16,1-1-5-16,-3 0-3 0,1 0-1 16,1 0-1-16,-2 0-1 0,-2 0-8 15,-1 0-25-15,-1 0-7 0,-2 0-11 16,0 0-30-16,-3 0-8 0,-3 0-16 15,0 0-32-15,-1 0-12 0,-3-1-50 16,-1-2-38-16</inkml:trace>
  <inkml:trace contextRef="#ctx0" brushRef="#br0" timeOffset="6785.31">30599 14222 583 0,'0'0'86'0,"0"0"48"0,0 0 9 0,0 0-23 0,35-8-23 0,-21 6-5 16,2-1-23-16,0-1-38 0,2 3-23 15,0-3-5-15,1 2-3 0,0-1-7 16,0 2-32-16,3-1-26 0,-2 1-33 15,3 1-39-15,2 0-45 0,7 0-39 16,-4 0-65-16</inkml:trace>
  <inkml:trace contextRef="#ctx0" brushRef="#br0" timeOffset="7310.52">31002 14583 123 0,'0'0'126'16,"0"0"-42"-16,0 0 32 0,0 0-9 16,0 0-25-16,8-34 6 0,-5 28-10 15,-1 1-22-15,1-1-14 0,-2 1-9 16,1 3-9-16,0-1-9 0,-2 3-11 31,0 0-4-31,0 0-11 0,0 5 4 16,0 2 7-16,-2 3 11 0,-3 4 3 0,0 3-1 0,-1 3-4 15,-1 2-3-15,0 1-1 0,1 3-3 16,-1-2 2-16,2 1-4 0,0-3 3 16,1 0 1-16,1-1 4 0,0-1-2 15,1-5 0-15,1-1 0 0,1-1 3 16,0-3-3-16,0-2 3 16,0-3-1-16,3 0 2 0,0-3 6 15,2 1 3-15,4-3 4 0,-1 0-7 16,3 0-3-16,3-4-7 0,1 1-2 15,0-3-4-15,1-1-10 0,0 1-13 16,-2-1-10-16,2-1-14 0,-3 0-29 16,1 0-37-16,-5-3-20 0,1-3-32 15,-1 0-21-15,-4 2-88 0</inkml:trace>
  <inkml:trace contextRef="#ctx0" brushRef="#br0" timeOffset="7529.28">30883 14640 404 0,'0'0'96'0,"0"0"4"0,0 0 44 0,0 0-63 0,0 0-33 0,42 0-5 15,-28 0-23-15,2 0-9 0,1-1-8 16,0-2-3-16,2-1-3 0,2 1-23 15,1-2-25-15,0 0-32 0,2 1-45 16,10-5-46-16,-5 1-76 0</inkml:trace>
  <inkml:trace contextRef="#ctx0" brushRef="#br0" timeOffset="7984.22">31296 14634 70 0,'0'0'118'0,"0"0"-100"0,0 0 88 15,0 0-24-15,0 0-29 0,38 20 16 16,-27-15-2-16,0 0 0 0,-1-1 6 16,2 1-10-16,-2-2-15 15,2 1-18-15,-2-2-4 0,-1 0-3 16,2 0-1-16,0-1-4 0,-3-1-3 0,0 0 1 15,0 0 4-15,-2 0 6 16,-1-4 2-16,-3 0-5 0,1-3-5 16,-2 0-10-16,-1-4-1 0,0 1 4 15,-4-1-10-15,-1 1-1 0,-3-2 0 16,-1 2 0-16,-3-2 1 0,1 3-1 16,-3 1 0-16,3 2-4 0,-3 1 3 15,1 2-3-15,-2 1 2 0,0 2-2 16,2 3 2-16,-2 2-2 0,2 4 3 15,-1 1 1-15,1 4 1 0,1 1 0 16,2 3 3-16,4 2 0 0,1-1 6 16,5 1 7-16,0 0-4 0,3-2-5 15,3-2-3-15,3-1-3 16,3-3 0-16,-1-1-2 0,2 1-6 16,2-4-21-16,0-2-18 0,0-1-56 15,2-3-46-15,8-2-28 0,-5-2-60 16,-1-4-137-16</inkml:trace>
  <inkml:trace contextRef="#ctx0" brushRef="#br0" timeOffset="8483.01">31773 14625 16 0,'0'0'350'0,"0"0"-266"0,0 0 51 0,0 0-48 0,0 0-47 0,11-30-2 15,-9 24-2-15,-2-1 4 0,0 1 3 16,-4 3-5-16,1-1-5 0,-2 3-6 16,1 0-13-16,-4 0-5 0,0 1-5 15,0 0-3-15,-3 0-1 0,0 0 0 16,-3 3-1-16,-2 2-1 0,-2 2 1 15,0 2-3-15,-1 2-9 0,1 0-12 16,1 1-5-16,1 0-1 0,4-1 7 16,2 1 15-16,2-1 7 0,5-1 0 15,1 0-2-15,2 0 1 0,5-1 3 16,1-2 2-16,4 0 2 0,1-1 2 16,2-2 10-16,1 0 1 0,0 0 1 15,1-1 1-15,-2 2 4 0,2-3-2 16,-3 2 4-16,1-1-3 0,-2 1-9 15,2-1-3-15,-5 1 1 16,0-1-5-16,-1 2 2 0,-2-1-1 16,-3 1-3-16,-1 2 4 0,-1-2-4 15,-3 1 3-15,-3-2-2 0,-5 2 0 16,-4 0 0-16,-3 0-1 0,-2-3-4 16,-2 2-8-16,-1 0-24 0,-2-3-39 15,4 1-45-15,-11 0-53 0,7-1-62 16,3-1-94-16</inkml:trace>
  <inkml:trace contextRef="#ctx0" brushRef="#br0" timeOffset="8951.95">31914 14454 684 0,'0'0'54'0,"0"0"-1"0,0 0 15 0,0 0-40 0,20-14-9 15,-18 12 0-15,-1 2-19 0,-1 3-1 16,0 5-3-16,0 5 4 0,-1 4 13 15,-4 3 1-15,0 6 0 0,-1-1-3 16,0 2 0-16,1 4 0 0,-3-3 3 16,1 0 6-16,-2-2 6 0,3 0 8 15,-2-2 1-15,3-1-5 0,2-3 1 16,-1-3-6-16,4-2-6 0,0-2-5 16,2-1-2-16,3-3 2 0,2-2 4 15,-1-1-4-15,4-2 5 0,0-1-2 16,3-1-6-16,1 1-5 0,1-1-4 15,0-1-1-15,1-1-1 0,0 0-4 16,-2 0-17-16,2 0-15 16,0 0-17-16,-1 0-8 0,0-1 1 0,-3-1-28 15,-2-2-29-15,-2 2-30 0,-2-6-67 16,-1 1-65-16</inkml:trace>
  <inkml:trace contextRef="#ctx0" brushRef="#br0" timeOffset="9128.81">31874 14717 746 0,'0'0'78'0,"0"0"29"16,0 0 13-16,0 0-72 0,37-15-15 16,-22 8-19-16,0 1-11 0,0-1-3 0,3 1-20 15,1 1-23-15,0-1-39 0,6 1-23 16,17 2-62-16,-5-2-86 0,-1 1-102 15</inkml:trace>
  <inkml:trace contextRef="#ctx0" brushRef="#br0" timeOffset="16301.49">27713 12812 73 0,'0'-1'44'0,"0"0"8"0,0 0 16 15,0 1-10-15,0-1-8 0,0 0-8 16,0 0-1-16,0 0-3 0,0 0-5 15,0 0 0-15,0-1 0 0,-1 0-1 16,1 0 1-16,-1 0 1 0,0 0 1 16,0 0 0-16,0 1 1 0,1-1-1 15,-2 1 2-15,2-1-2 16,-1 1-9-16,1 0-3 0,0 1-7 16,0 0-5-16,0-1-4 0,0 1-4 15,0 0 1-15,0 0-2 0,0 0-2 16,2 0 0-16,0 0-2 0,0 0 1 15,1 1-1-15,2 2 2 0,0 1 0 16,3 0 0-16,2 1 0 0,1 1 0 16,4 1 0-16,0 3 5 0,5-1-2 15,3 3 2-15,-1-2-1 0,5 3 1 16,2 0 0-16,6 3 2 0,10 3 5 16,6 3-1-16,3 1-1 0,1 1-1 15,-2-1-1-15,-3 0 0 0,0-1 0 16,-1 2-6-16,0-2 2 0,1 2-3 15,-3 0 3-15,-2-1-4 0,0 0 6 16,-4 1-4-16,-8-5-1 0,-8-3 3 16,-8-4 4-16,-1-1 3 0,3 3 4 15,0 0 2-15,0 3-2 0,0-3-7 16,-5-1-5-16,2-1-1 0,-3-1-1 16,1 0-1-16,-2-4-2 0,0 1-8 15,-1-2-10-15,-2 1-11 0,1-1-10 16,-1-2-20-16,1 0-21 0,-2-3-23 15,1 0-32-15,-1-1-10 0,3-3-35 16,0-3-65-16</inkml:trace>
  <inkml:trace contextRef="#ctx0" brushRef="#br0" timeOffset="16930.3">28273 12254 212 0,'0'0'103'0,"0"-6"-55"0,0 3 16 0,0 1-12 0,0 0-6 0,0 1-18 15,0-1 4-15,0 1 4 0,0 1-7 16,0 0-7-16,0 0-9 0,0 0-9 16,2 0-4-16,0 4 4 0,2 1 6 15,4 4 5-15,0 3 1 0,3 4-1 16,5 1-1-16,0 6-2 0,6 1-6 15,3 1 0-15,2 1-1 16,2 3-4-16,7 5 6 0,8 5 2 16,11 4 4-16,5 1 5 0,2-2 2 15,0-2-1-15,-4-3-2 0,4 3 2 16,0-2-5-16,0 4-7 0,-4-1-1 16,0 0 5-16,-1-1 0 0,-1-1-2 15,0-3 0-15,-1-1 0 0,-1-2 1 16,-3-2-6-16,-3-2-2 0,-5-1-2 15,-6-4 0-15,-1-2-6 0,-3-4-25 16,-7-3-19-16,-5-4-24 0,-4-2-33 16,-4-3-18-16,9 0-16 0,-1 0-38 15,-5-2-35-15</inkml:trace>
  <inkml:trace contextRef="#ctx0" brushRef="#br0" timeOffset="17514.41">28833 11646 723 0,'0'0'27'0,"0"0"2"0,0 0 47 0,-5-16-66 0,5 15-10 16,3 1-17-16,2 0 17 0,3 3-9 16,3 0-1-16,0 4 9 0,3 4 1 15,1 0 1-15,2 5-1 0,2 2-2 16,0 2 2-16,3 2 0 0,-1 4 1 16,5 2 8-16,6 7 7 0,9 6 2 15,6 8-1-15,7 0 1 16,-7-2 2-16,-1-2 2 0,-6-8 1 15,0 2-1-15,-2-2 0 0,-1-2-4 16,-1-1 0-16,1-2-8 0,-3-2-3 16,2-2-4-16,-1-5-3 0,-1 1-2 15,0-5-32-15,-1 1-12 0,-1-4-7 16,-3-3 5-16,-6-3-1 0,-5-3-4 16,-1-1-6-16,3 0 4 0,1 1 1 15,3 1 3-15,-1-2-15 0,-2-1-19 16,8-3-30-16,-7-2-37 0,-2 0 4 15</inkml:trace>
  <inkml:trace contextRef="#ctx0" brushRef="#br0" timeOffset="17923.43">29551 11441 709 0,'0'0'38'0,"0"0"19"0,0 0 42 0,0 0-76 0,-7-11-23 16,8 11-28-16,5 2 21 0,4 5-6 15,1 5 7-15,6 3 6 16,4 4 1-16,3 3 3 0,1 3-3 16,3 3-1-16,-1 2 0 0,2 0 2 15,-1 0-1-15,2 0 17 0,0 1 13 16,1-2 5-16,4 6 4 0,5 1-3 15,-4-2-8-15,-4-7-14 0,-5-5-7 16,-5-3-8-16,5 1 0 0,1 2-29 16,-4-1-68-16,3 4-72 0,-5-5-123 15,-9-4-200-15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1T14:29:02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7731 6716 103 0,'3'-4'40'0,"1"1"-11"0,4-2 28 16,1-1 2-16,2-1-10 0,3 0-3 16,1 0 4-16,2-1-1 0,0 0-2 15,2 1-8-15,0 0-1 0,1 0-7 16,1 1-2-16,-2 0-2 0,2 3-4 15,-1-1-2-15,0 2-2 0,1 1-4 16,0 0-5-16,-3 1-7 0,1 1 1 16,-3 2-1-16,1 2-1 0,-3 1-1 15,1 1 1-15,-2 3 5 0,0 2 0 16,-2 2 7-16,-1 2 4 0,-1 4-3 16,-3 1 0-16,-3 1-1 0,-3 4-9 15,0 1-2-15,-6 0 2 0,-3 3-2 16,-4 0 1-16,-4 5-3 0,-1-2 1 15,-1-1 1-15,-2-1-2 0,1-4 2 16,-5 2-2-16,1 0 3 0,1-2-4 16,-1-3 1-16,2 1-1 0,2-4 2 15,1 0-2 1,2-3 0-16,3-1 0 0,3-2 0 0,2-3-2 0,3-2 2 16,2-3-2-16,2-1 0 15,2-3-3-15,1 0 5 0,6-1 3 16,4-1 26-16,3-1-5 0,5 0 1 15,3 0 0-15,2 0-9 0,3-2-4 16,2-2-5-16,-2 1-5 0,1-3-2 16,0 1 0-16,0-1-2 0,-2 0-8 15,3 1-15-15,-3-1-12 0,1 1-24 16,-3 1-21-16,-4-1-34 0,2 1-19 16,-6 2-42-16,-5 0-65 0</inkml:trace>
  <inkml:trace contextRef="#ctx0" brushRef="#br0" timeOffset="312.48">7883 7143 472 0,'0'0'62'0,"0"0"1"0,0 0 28 0,13-14-3 0,-3 10-26 16,3-2 8-16,3 1 11 0,3 0-16 16,5-2-16-16,3 0-1 0,6 0-12 15,6 0-10-15,9-4-7 0,-1 2-12 16,-3 2-4-16,-4-1-3 0,-7 2-7 15,-4 4-32-15,-4-2-51 0,-5 1-54 16,12-4-54-16,-6 1-45 0,1 1-98 0</inkml:trace>
  <inkml:trace contextRef="#ctx0" brushRef="#br0" timeOffset="921.85">8767 7357 334 0,'0'0'32'0,"0"0"11"0,0 0 15 0,0 0-5 0,0 0-20 0,14-32-21 16,-13 32 8-16,-1 3 2 0,0 5 23 16,0 5-7-16,0 5-13 15,-1 5-1-15,-2 4 9 0,-1 3 7 16,1 4-7-16,-1 6-21 0,1 6-7 16,-3 3 4-16,2 0-6 0,0-10-3 15,1-11 1-15,1-8 3 0,0-4 6 16,-1 3 12-16,0 2 10 0,1 3 3 15,1-4-3-15,1-4-4 0,0-2-6 16,3-3 1-16,4-5-1 0,0-2-7 16,5-3-4-16,1-1-3 0,2-2-2 15,3-4-4-15,2-3 0 0,1-3-2 16,1 1 0-16,0 0 0 0,-1-2 0 16,1 1-10-16,-2 1-11 15,-1 0-17-15,-1 2-23 0,-1-1-22 16,-3 1-22-16,-1 2-44 0,-1-4-13 15,-4 3-52-15,-2-1-76 0</inkml:trace>
  <inkml:trace contextRef="#ctx0" brushRef="#br0" timeOffset="1187.5">8665 7670 344 0,'0'0'85'0,"0"0"2"0,0 0 28 0,0 0-39 0,0 0-11 0,14-7 1 16,-1 1 15-16,6 0-4 0,4-2-12 16,3-2-19-16,11-2-17 0,6-2-13 15,8-3-7-15,-1 2-6 0,-5 1-3 16,-5 2-2-16,-6 1-41 0,1 0-57 15,-2 1-67-15,-1 0-40 0,-9 4-30 16,-6 2-111-16</inkml:trace>
  <inkml:trace contextRef="#ctx0" brushRef="#br0" timeOffset="1657.87">9205 7641 257 0,'0'0'24'16,"0"0"50"-16,0 0 24 0,-6 42-37 16,6-30-27-16,1-3-6 0,4 0 9 15,3-1-6-15,2-2 4 0,3-2 11 16,2-2-6-16,4-1 6 0,1-1-1 16,0-3-7-16,2-1-10 0,1-3-10 15,-1 0-6-15,1-2 0 16,-1-1 4-16,0-1 0 0,-3 1 1 15,0-1-3-15,-3-1 0 0,-2 0 0 16,-3 1 2-16,-1-1-6 0,-5 0-4 16,-3 2 1-16,-2-1-1 0,-1 1-4 15,-4-1-2-15,-6 2 0 0,0-1-7 16,-3 3-1-16,-2 0-3 0,-3 3 0 16,0 2 0-16,-5 2-2 0,-1 2-4 15,0 3 3-15,-2 3 5 0,1 2-8 16,1 3 1-16,0 1 1 0,2 2 7 15,2 3 5-15,2 1 2 16,0 1 1-16,3 0 4 0,3 3 5 0,2-1 15 16,5 2 11-16,2 0 0 0,3-1-1 15,3-1-6-15,4-1-5 0,5-2-11 16,5-2-6-16,3 1-6 16,3-4 0-16,5-1-18 0,1-1-36 15,3-4-11-15,6-1-21 0,6-2-17 16,7-4-30-16,0-2-33 0,-13-4-60 15,-9-1-73-15</inkml:trace>
  <inkml:trace contextRef="#ctx0" brushRef="#br0" timeOffset="2189.12">9874 7643 110 0,'0'0'220'0,"0"0"-134"0,0 0 52 0,16-43-65 15,-11 29-12-15,0 2-16 0,0-1 6 16,-2 2-1-16,-1 1-12 0,-2 1-7 16,0 2-5-16,0 0-10 0,-5 0-7 15,-2 1-5-15,-1 3-4 0,-1 1 0 16,-1 0-7-16,-3 2-12 0,0 0-14 15,-1 0-5-15,0 3-9 16,-1 4-13-16,1 1-4 0,-1 2 18 0,2 2 22 16,1 1 13-16,1 1 6 15,2 0 4-15,2 0 1 0,1 1-2 16,4-2 0-16,2 0 2 0,0 1 0 16,5-2 0-16,2 0-2 0,1-1 1 15,3 1 1-15,2-2 1 0,1 0 6 16,3 0 18-16,1-2 10 0,2 2 1 15,0-3 0-15,0 1 3 0,0 0-11 16,0 1-9-16,-3-1 3 0,-2 0-1 16,-2 1 2-16,-3-2 0 0,-3 2-1 15,-4-2 1-15,-3 2-2 0,0-1 6 16,-5 1 6-16,-5 0-3 16,-4 0-6-16,-3-1-11 0,-3 0-12 15,-4 0-1-15,-2-1-15 0,-2 0-20 16,0-1-29-16,-1 1-25 0,2-4-19 15,2-1-43-15,-5-3-26 0,8-3-75 16</inkml:trace>
  <inkml:trace contextRef="#ctx0" brushRef="#br0" timeOffset="2596.94">10084 7417 305 0,'0'0'114'0,"0"0"13"0,0 0 13 16,14-36-54-16,-10 26-31 0,0 2-21 16,1 1-9-16,-2 2-13 0,2 2-5 15,-3 2-5-15,0 1-2 0,0 5-4 16,0 4 2-16,-1 5 2 0,0 4 2 15,-1 5 3-15,0 2-3 0,-1 3-1 16,-1 1 0-16,-1 2 0 0,0-1 1 16,-2-1-2-16,2-1 4 0,2-1 13 15,-1-2 6-15,0-1 5 0,2-3 4 16,0-3-8-16,0-2-6 0,0-2-3 16,2-1 2-16,3-4 2 0,2 1 3 15,1-3-3-15,2-1-1 0,3-1-8 16,1-3-2-16,3 0-4 0,-1-2-3 15,4 0-1-15,-1 0 0 0,2-4-5 16,1 0-13-16,0 0-10 0,-1-2-16 16,1 1-23-16,-1 0-28 0,-2 0-22 15,4-3-51-15,-6 3-26 0,-4-1-107 16</inkml:trace>
  <inkml:trace contextRef="#ctx0" brushRef="#br0" timeOffset="2840.27">10090 7672 551 0,'0'0'14'0,"0"0"44"0,0 0 114 16,0 0-80-16,47-19-18 0,-27 11-14 15,3 0 15-15,1 0-11 0,-1 1-29 16,1 0-19-16,-1 0-11 0,-1 1-5 15,1-1 2-15,-1 0-2 0,1 0-24 16,0 0-36-16,1 0-64 0,-1 0-48 16,11-1-50-16,-6 1-68 0</inkml:trace>
  <inkml:trace contextRef="#ctx0" brushRef="#br0" timeOffset="3282">11505 6945 403 0,'0'0'88'0,"0"0"-47"0,0 0 16 0,0 0 2 0,0 0-7 0,5 2 17 16,2-2 18-16,2 0-16 0,5 0-14 16,0 0-7-16,4 0-14 0,1-2-11 15,2-2-13-15,2 0-6 0,2 0-3 16,-1-1-3-16,3 1 0 16,0 1-5-16,-1 1-35 0,0-1-47 15,-1 1-46-15,7 2-65 0,-8-1-23 16,-3 1-117-16</inkml:trace>
  <inkml:trace contextRef="#ctx0" brushRef="#br0" timeOffset="3469.4">11581 7129 566 0,'0'0'116'0,"0"0"-45"0,0 0 21 16,0 0-39-16,0 0-11 0,0 0 2 15,49-4 4-15,-21 1-24 0,6-3-20 16,9-1-4-16,7-3-3 0,2 0-34 16,0 3-37-16,-6 3-61 0,-5 1-61 15,-10 1-29-15,-6-1-135 0</inkml:trace>
  <inkml:trace contextRef="#ctx0" brushRef="#br0" timeOffset="4552.34">13573 6735 285 0,'0'0'67'0,"0"0"-24"0,0 0 38 0,-3-16-12 0,3 11-19 16,0-2 1 0,3 0 6-16,2 0-6 0,3-2-10 15,1 1-6-15,4-1 0 0,0-2-3 16,4 2 1-16,0 1-3 0,4 0 2 15,-2 2-7-15,0 1-9 0,1 1-6 0,0 2-3 0,0 1-2 16,-1 1-1-16,0 1-1 0,0 3-3 16,1 3 0-16,-2 2 0 0,-1 4 0 15,-4 3 0-15,1 2-2 0,-6 3 2 16,0 2 0-16,-5 5-1 0,-3 0 1 16,-6 8 1-16,-4 6 0 15,-11 4-1-15,2-5-1 0,0-9 0 16,4-10-1-16,1-4 0 0,-2 4 2 15,0-1 0-15,-6 5 1 0,2-4 0 16,2-4-1-16,1-3 1 0,4-4 0 16,3-3 0-16,4-2 1 0,0-3 1 15,6-3 3-15,0-3 8 0,2-5 8 16,7-6-8-16,2-6-9 0,6-5-3 16,9-7-1-16,10-7 0 0,10-6-1 15,6-1-1-15,-2 4 0 16,-1 9 1-16,-4 3-2 0,-1 4 1 15,0 0-1-15,-3 2 2 0,-9 4 0 16,-8 5 0-16,-6 4 0 0,-2 2 0 16,2-3 2-16,-1 1-2 0,-1 0 0 15,-2 3 0-15,-6 1 4 0,-5 3-2 16,-3 1 3-16,0-1-5 0,-6 4-4 16,-3 0-9-16,-6 4-3 0,-7 3-6 15,-2 5-3-15,-10 7-5 0,-6 10-2 16,3-2 6-16,6 0 5 0,3-3 11 15,6-2 5-15,-3 8 5 0,-1-1 0 16,5 3 0-16,4-1 0 0,7-6 11 16,2 4 3-16,4-3 14 0,4-1 14 15,4-2-1-15,8-2-4 0,5-2-6 16,5-3-3-16,5-2-7 0,11-2-4 16,11-5-10-16,5-6-4 0,5-1-3 15,-5-8-20-15,-9-3-34 0,-7-5-27 16,-3 0-33-16,-1-4-41 0,-4-3-56 15,-9 6-53-15</inkml:trace>
  <inkml:trace contextRef="#ctx0" brushRef="#br0" timeOffset="5091.58">13663 6338 314 0,'-3'-4'49'0,"0"2"5"0,0-1 36 0,0 1-8 0,3 1-19 0,-3-1-8 15,1 0 8-15,2 1-5 0,0 0-12 16,0-1-12-16,5-2-4 0,7 2-5 15,2-3 8-15,8 2 10 0,11-2 5 16,12-2 7-16,12-1-7 16,8 0-4-16,4 2 2 0,-6-2-12 15,-3 2-8-15,3 0-4 0,-1 0-2 16,-2 3-11 0,-4-2-6-16,0 0 0 0,-2 0-2 15,-5-1 1-15,-3 0-1 0,-5 3 0 16,-5-1 0-16,-10 3-1 0,-7-2-2 15,-7 1-17-15,-1 1-19 0,-1 0-21 16,-2-1-22-16,1 0-16 0,-3 2-28 16,-2 0-49-16,2 0-41 0,-4 0-48 15</inkml:trace>
  <inkml:trace contextRef="#ctx0" brushRef="#br0" timeOffset="5697.05">15744 6914 449 0,'0'0'126'0,"0"0"-77"0,14-7 46 0,-4 2-1 16,4-1-29-16,8 1 0 0,2-1 2 16,4-1-13-16,10 1-9 15,4 1-6-15,6 2-5 0,4-1-10 16,-7 2-6-16,-6 0-10 0,-3 0-6 15,-1 1 0-15,0 0-2 0,0 0-2 16,-2 0-18-16,0 1-31 0,-1-1-41 16,4-1-51-16,0 0-79 0,-12-1-57 15,0 0-124-15</inkml:trace>
  <inkml:trace contextRef="#ctx0" brushRef="#br0" timeOffset="6571.69">17147 7300 414 0,'0'0'85'16,"0"0"-42"-16,0 0-19 0,0 0 28 16,0 0-14-16,0 0 7 0,0 0 17 15,-14-15-9-15,22 4 14 0,3-3-3 16,3-1 4-16,4-2-9 0,2-4-5 16,2-1-14-16,7-3-5 0,4-7-4 15,11-7-1-15,5-8-8 0,3-3-7 16,-3 3-4-16,-5 3-2 0,-5 6-2 15,1-1-3-15,-5 1 7 0,0 1 3 16,1 0-2-16,-4 1-9 0,-2 0 2 16,0 3-4-16,-2 0 0 0,-6 5 0 15,-6 4-1-15,-5 6 0 0,-1 0 7 16,-1-1-4-16,2-2-3 16,-3-1 2-16,-1 2 0 0,-3 5-1 15,-4 1-1-15,0 2 1 0,0 3-1 16,0 2 0-16,-3 2-4 0,2 2-4 15,-1 3-3-15,-1 0-9 0,-2 2-13 16,0 6-6-16,-4 4 3 0,1 4 11 16,-2 5 5-16,-2 5 1 0,2 2 3 15,-7 8-2-15,4 6 1 0,-4 7 8 16,4 2 6-16,4-5-2 0,6-5 3 16,3-5 1-16,1-3 1 0,7-4 1 15,-1-5 2-15,1-5 3 0,2-3 1 16,3 3 2-16,4 1 10 0,-1 0 9 15,5-4-1-15,-1-5 2 16,1-3 3-16,1-6-3 0,2-2-1 16,1-7-5-16,-3-6-9 0,4-3-5 15,-3-6-2-15,4-11 2 0,1-13-4 16,2-13-2-16,0-2-3 0,-6 9-1 16,-5 14-6-16,-8 17 2 0,-1 5 5 15,-6 4 1-15,3-2 0 0,-2 0-1 16,-1 0 3-16,1 4-2 0,-1 3-1 15,-4 3 0-15,0 4-1 0,0 0-11 16,0 5-12-16,-5 8-4 16,1 4 24-16,-2 7 4 0,-1 3 0 15,0 8 0-15,-1 7 0 0,5-5 0 16,1-3 3-16,2-5 8 0,2-6 15 16,5 4-2-16,1 1-4 0,2-1-4 15,5-3-2-15,0-3 1 0,5-3-5 16,5-4-3-16,1-5-7 0,6-3-9 15,5-5-55-15,6-2-40 0,7-11-30 16,-3-2-37-16,-2-2-65 0,-15 4-29 16,-9 3-119-16</inkml:trace>
  <inkml:trace contextRef="#ctx0" brushRef="#br0" timeOffset="7072.15">18941 6913 342 0,'0'0'82'0,"8"-3"-44"0,-3-1 27 0,0-1-26 0,-2 0-23 16,-1-2 22-16,-2-1-5 16,0-1 0-16,0 2 12 0,-5-1-3 0,1 1-1 15,-2 1-7-15,-1 1-17 0,1 2-9 16,-2 2-8-16,-2 0 0 15,-1 1-5-15,-1 2-13 0,-1 5-10 16,0 2 6-16,-1 3 13 0,1 2 6 16,0 2 1-16,1 3 2 0,4 0 5 15,3 1 2-15,0 1 6 0,4 1 2 16,1-2 4-16,2 0 1 0,6-2 2 16,-2-3-8-16,5 1-2 0,2-3 8 15,1 0 16-15,3-4 5 0,0-1 5 16,3-3 4-16,2-2-7 0,-1-3-1 15,1-1 4-15,-1-3 4 0,0-3-3 16,-2-3-8-16,1-2-10 0,-5-4-4 16,2-3-1-16,-4-2-9 15,-2-3-5-15,-1 2-3 0,-3 0-2 0,-5 2-3 16,-2 3-2-16,0-1-3 16,-7 4-5-16,-5 1-4 0,0 2 1 15,-6-1-3-15,0 5-7 0,-5 1-2 16,1 0-11-16,1 3-10 0,-1 0-15 15,3 2-7-15,0 1-14 0,2 3-31 16,3 1-41-16,0 2-37 0,2 3-5 16,4 0-36-16</inkml:trace>
  <inkml:trace contextRef="#ctx0" brushRef="#br0" timeOffset="8156.33">13223 7934 168 0,'0'0'122'0,"-1"0"-35"16,1 0-12-16,0 0-25 0,-1 0-19 15,1 0-10-15,0 0 7 0,2 0 14 16,1 0-3-16,3-2-2 0,1 1-3 15,2-1-1-15,3 0 3 0,1 0-4 16,4 1-13-16,1-1 0 0,7 1-2 16,7-2-8-16,9 1-3 15,14-1-2-15,6 1 0 0,3 0 1 16,-4 0 1-16,2-1-2 0,4 1 0 16,5-3 1-16,5 2-3 0,9-2-1 15,5-2 0-15,3 3-1 0,4 0 1 16,5-1-1-16,6 1 0 0,1-1 1 15,4-1 2-15,1 2-2 0,2 0 1 16,1 0-1-16,1 2 0 0,4 0 1 16,1 0 9-16,2-1 5 0,0 2-1 15,6 1 6-15,0 0-4 0,3-1-9 16,-1-1-3-16,1 1 2 0,4-2-3 16,-1 1 7-16,2-2 1 0,3 0 4 15,1 0 0-15,1 1 8 0,-1-1-8 16,-4 1 0-16,3-1 0 0,-2-1-7 0,-3 1-4 15,-1-1 0-15,-3 1-5 0,-1 2 3 16,-4-1-2-16,-6 0-1 16,-2 1-1-16,-3-1-10 0,-5 0 2 15,-5 0-12-15,-7 0-8 0,-3 1-6 16,-6 0-12-16,-4 1 15 0,-8-1-6 16,-5 2-7-16,-9 0-23 0,-7 0-31 15,-10 0-43-15,-5 2-14 0,-13-2-70 16,-10 1-21-16</inkml:trace>
  <inkml:trace contextRef="#ctx0" brushRef="#br0" timeOffset="9078.82">14614 8874 342 0,'0'-2'112'0,"-3"1"-48"0,3 0 18 16,0 0-29-16,0-1-29 0,3-2-9 16,-1 0-1-16,4-1-2 0,0-2 9 15,3 2 19-15,1-2 9 0,2 0-5 16,2 0 4-16,5-1-4 0,1 1-1 15,-2 0-12-15,7 1-11 0,-1-1-7 16,-1 4-8-16,3-2-2 0,-1 3-2 16,2 2-1-16,-2 0 0 0,2 3 0 15,-2 4 0-15,-3 3 0 0,2 1-1 16,-2 3 1-16,-2 5 0 0,-2 1 0 16,-2 2 0-16,-4 4 1 15,-2-1-1-15,1 3 0 0,-5 0 1 16,-3 1-1-16,-3 2 0 0,-1-2-1 15,-7 0-1-15,-3 0-3 0,-3-1-8 16,-3 0 8-16,-3-2 0 0,-3-2 0 16,1-3 5-16,-3-2 0 0,2-3 0 15,-4-4-2-15,2-4-9 0,-3-3-7 16,1-5 0-16,2-2 13 16,-1-8 5-16,2-1 0 0,1-7 0 0,4-2 1 15,3-3-1-15,2-3 0 0,3-1 1 16,6-1 3-16,0 2 7 0,5-1-1 15,0 0 6-15,3 0 5 0,5 1 6 16,2 1 7-16,4-1 3 0,4 0-4 16,2 2-3-16,5 0-1 0,2 0 6 15,3 2-2-15,6 0 0 0,9-3-2 16,10 0 0-16,7 0-2 0,-2 5 0 16,0 4-5-16,-2 2-11 0,-1 0-7 15,-2 2-3-15,-4 1-2 0,-1-1-1 16,-2 3-4-16,-2-1-15 0,-3 3-21 15,-1 3-25-15,-4 1-19 0,2 2-37 16,-2 0-41-16,-1 0-86 16,-10 1-74-16</inkml:trace>
  <inkml:trace contextRef="#ctx0" brushRef="#br0" timeOffset="9453.93">16381 8712 226 0,'0'0'47'0,"0"0"-1"0,11-11 68 0,-8 5-14 16,3 1-32-16,-3 1 21 0,-1-1 12 15,1 3-28-15,-3 1 0 0,0 0-2 16,0 1-13-16,0 0-23 0,-5 4-15 16,-2 3-7-16,-3 6 4 0,-3 5 3 15,-2 5-5-15,-5 9-7 0,-6 12-5 16,-6 13-3-16,-3 6 0 0,1 0 0 16,-1-1 0-16,4-4-4 0,-6 3 4 15,-1-3 0-15,-4 2 0 0,-3-2 0 16,-3-1-1-16,0-4-9 0,-1-4-37 15,3-4-21-15,-1-3-27 16,4-3 0-16,5-4-9 0,8-6-17 16,-2-5-17-16,12-7-80 0,7-8-77 0</inkml:trace>
  <inkml:trace contextRef="#ctx0" brushRef="#br0" timeOffset="10221.4">16044 9518 334 0,'0'0'113'0,"0"0"-8"0,0 0 33 0,30-37-26 0,-17 24-46 0,1-1-2 16,2-1-25-16,6-1-24 0,-3 1-7 15,2 0-4-15,-1 2 5 0,2 1 12 16,-4 2 8-16,2 3-5 0,-4 0-2 16,3 3-6-16,-2 2-4 0,-1 2-8 15,-2 0-3-15,-1 1-1 0,0 5 0 16,-1 2 0-16,-2 5 0 0,2 2 0 15,-4 5 0-15,0 3 0 0,0 3 0 16,3 2 0-16,0 2-1 0,-1 1 1 16,2-1-1-16,1 1 2 15,-2-1 0-15,2-1 0 0,-2-2 0 16,1-1 3-16,-1-2 3 0,-1-3 1 16,1-3 0-16,-3-3 1 0,0-4 2 15,-2-4 2-15,2-3-1 0,-2-3 4 16,-1-2 8-16,0-6 10 0,0-5 5 15,2-5-6-15,-2-13-18 0,-2-14-8 16,-3-18-4-16,2-6-2 0,1 0-1 16,-3 6-2-16,3 9 2 0,2 6 0 15,-3 1 0-15,1 4 1 0,3 5-1 16,-3 1 0-16,0 2 2 16,-1 6-2-16,1 6 2 0,-3 4 0 15,3 3 2-15,-1-2-1 0,0-2 4 16,-1-2 1-16,1 2 3 0,-2 2-3 15,1 0-2-15,1 3-4 0,2 0-1 16,-4 3-1-16,2-1 2 0,1 3-2 16,0-1 0-16,2 2 1 0,2 0 1 15,3 0 0-15,6-2 3 0,3 2 4 16,8-2 1-16,14-2 5 0,11 2 3 16,4-1 1-16,7-1 0 0,-4 4-5 15,-3 0-7-15,4 1-3 0,-3 0-1 16,3 0-1-16,0 0-2 0,-1-2 0 15,2 3-3-15,-1 0-14 16,0 4-29-16,-6-1-18 0,-2 1-19 16,-3 2-22-16,-6 0-26 0,-5 0-47 15,-5 5-60-15,-12-3-29 0,-7 1-136 0</inkml:trace>
  <inkml:trace contextRef="#ctx0" brushRef="#br0" timeOffset="11033.8">16927 9360 295 0,'0'-3'93'0,"5"-2"-16"0,-2-1-1 0,4 0-3 0,3 1-41 0,0-1-9 16,1 0 11-16,3 1 3 0,-1 2 3 15,-5-1-12-15,3 3 3 0,-3 1 1 16,-2 0-1-16,1 4-3 0,0 0-5 16,-2 3-8-16,0 3-9 0,0-1-3 15,-2 5-1-15,0 3-2 16,-1 2 0-16,-2 5 0 0,0 1 0 0,-2 3 0 15,1 1 2-15,-2 3-2 16,-1 5 8-16,-2 5 5 0,4-4-2 16,-3-6-5-16,1-5-1 0,4-7 1 15,-3 3 3-15,1 1 0 0,1-2 7 16,-1-5 5-16,-1-3-2 0,3-3 2 16,0-7-6-16,0-1-4 0,0-3 9 15,0-7 29-15,0-5-9 0,5-6-23 16,1-7-11-16,3-10-2 0,3-12-3 15,3-4 2-15,4 2-3 0,-2 9 3 16,-2 13 1-16,-3 10 1 16,-2-2 1-16,4-2 2 0,4-1-4 15,3-4 1-15,0 4 1 0,3 0 4 16,-2 3 0-16,-3 2 1 0,3 3-2 16,-5 3-3-16,-1 3-1 0,0 2 2 15,-2 4-3-15,-3 2-1 0,0 4-3 16,-3 4 0-16,3 2 0 0,-4 5 1 15,-1 5-1-15,0 1 1 0,-4 5 2 16,3 1-1-16,-3 1-1 0,3 0 1 16,-3 1 1-16,1 0-1 0,2-1 0 15,1 1 3-15,-1-1-4 0,4 0 2 16,-4 0-2-16,0-2-1 0,1-3-1 16,-1-2-3-16,-1-1-22 0,1-4-33 15,0-2-36-15,0-3-43 0,6-1-82 16,-2-4-71-16,-1-1-123 0</inkml:trace>
  <inkml:trace contextRef="#ctx0" brushRef="#br0" timeOffset="16942.45">7767 11685 213 0,'0'0'53'0,"0"0"-1"0,0 0 32 0,0 0-4 15,0 0-36-15,6-22-17 0,-6 20 6 16,0-1-5-16,0 2 6 0,0-1 18 16,0 2 6-16,0 0-8 0,-1 0-32 15,0 5-14-15,0 3 3 0,-1 6 11 16,0 6 8-16,-1 4-8 0,-2 13-4 16,-1 10-6-16,-3 9-2 0,2 0-4 15,2-2 0-15,0-7-2 0,0-6 2 16,-2-1-2-16,1-3-8 0,-2-2-18 15,3-7-33-15,1-5-47 0,-2 0-36 16,0-7-31-16,2-3-79 16</inkml:trace>
  <inkml:trace contextRef="#ctx0" brushRef="#br0" timeOffset="17551.91">7723 11777 294 0,'0'0'53'0,"0"0"15"0,0 0 16 15,0 0-16-15,0 0-18 0,11-37-3 16,-7 29 5-16,-1-1-7 0,3-1-6 16,0 1 3-16,1-4-6 0,2 0 6 15,3-2-5-15,0 0-7 0,3-3-1 16,1 2-6-16,2 2-7 0,-1 0 0 16,2 3-2-16,-1 1 0 15,1 3-2-15,0 2-8 0,-2 2 0 16,-2 3-3-16,-2 2 0 0,-3 6 0 15,-2 4-1-15,-2 2 0 0,-4 4-2 16,-2 1 2-16,-6 5-1 0,-5 0-5 16,-4 3-8-16,-4 1-11 0,-3 1-11 15,-4-2 0-15,1 1 11 0,1-3 16 16,0-2 8-16,3-2 0 0,0-1 2 16,3-3 1-16,4 1-2 0,1-3 0 15,2-1-1-15,4-1 1 0,2-3 2 16,3 1-2-16,2-3 1 0,3-1-1 15,5 0 0-15,4-1 2 0,5 1 4 16,4 0 12-16,1-1 15 0,3 1 2 16,3 2 3-16,0-1-4 0,0 3-3 15,1-1-15-15,-1 2-7 0,-1-2-4 16,-2 3-1-16,0-3-4 0,-3-1 0 16,-1 0 0-16,-4-1-8 0,1 2-26 15,-2-2-30-15,-1-1-38 0,-2 0-36 16,6-4-69-16,-4-1-19 0,-1-2-52 15</inkml:trace>
  <inkml:trace contextRef="#ctx0" brushRef="#br0" timeOffset="18062.7">8438 12046 198 0,'0'0'133'0,"0"0"-94"0,0 0 44 0,0 0-33 0,0 0-9 0,-27-1-8 16,22 2 17-16,2 0 15 0,-1-1-15 16,3 0 9-16,-1 0 1 0,2 0-13 15,0 0-10-15,0 0-4 0,2 0 6 16,4 0 3-16,4-1-1 0,4-2-12 16,2 0-2-16,2-2-1 0,2 0-4 15,2-4-6-15,3 1-7 0,0-1 0 16,2-3-4-16,-3 0 2 15,1 0-1-15,-3-1 4 0,-1 0-3 16,-3 0 2-16,-3 0-3 0,-2 2-2 16,-5-1 0-16,-1 0 0 0,-5 2 0 15,-2-1 1-15,-4 2-5 0,-7-1-9 16,-3 1-14-16,-4 1-12 0,-4 2-4 16,1 4-3-1,-2 2 0-15,-1 1 10 0,-1 4 15 0,0 4 3 0,0 5 6 16,-2 1 3-16,3 4 0 0,1 3 0 15,3-1-4-15,1 5-2 0,3-2-1 16,3 3 2-16,4-1 5 0,4 0 5 16,2-1 0-16,3 0 10 15,4-3 15-15,4-1 10 0,2-4-3 16,5 1-6-16,2-3-2 0,5-3 3 16,1-4 0-1,4-2-11-15,3-5-6 0,0-1-4 16,0-6-3-16,0-5-3 0,-1-2-10 0,-1-4-18 0,1-4-16 15,0 0-19-15,1-6-33 16,0 3-60-16,11-10-46 0,-7 6-11 16,-6 6-124-16</inkml:trace>
  <inkml:trace contextRef="#ctx0" brushRef="#br0" timeOffset="18562.7">9100 11923 406 0,'0'0'90'0,"0"0"10"0,0 0 13 16,-2-4-52-16,1 0-18 0,0 2-6 16,1-2 7-16,0 2-7 0,0 0-10 15,0 2 9-15,0-1-2 0,0 1-11 16,0 0-10-16,0 3-11 0,1 4-2 15,2 5 1-15,0 5 2 0,0 6 0 16,1 14-1-16,2 10 4 0,1 15 1 16,0 6 0-16,1-2 0 0,-3-5-5 15,-1-10 0-15,0-3-2 0,-2-3 0 16,-1-5-1-16,-1-8 1 0,-1-8 0 16,-2-5 0-16,-2-2 0 0,-2 1 0 15,-2-2-4-15,-2 0-8 16,1-8-17-16,-3-5-30 0,2-3-13 15,-2-7 15-15,-1-4 15 0,1-7 14 16,0-3 14-16,2-2 14 0,2-3 12 16,3 2 27-16,4-1 29 0,2 1 3 15,4 0 2-15,5 2-14 0,1-1-13 16,2 1-5-16,4 1-1 0,1 1-4 16,0 1-7-16,2 3-12 0,0 1-12 15,0 0-4-15,0 1-1 0,-2 1-15 16,1 2-41-16,-4 0-31 0,1 0-29 15,-3-1-52-15,1-3-40 0,-4 1-31 16,-3 1-149-16</inkml:trace>
  <inkml:trace contextRef="#ctx0" brushRef="#br0" timeOffset="18734.59">9128 11833 907 0,'0'0'106'0,"0"0"17"0,0 0-24 0,0 0-81 0,0 0-18 0,-1-37-40 16,6 24-27-16,0-1-93 0,3 0-32 15,5-4-6-15,1 3-29 16,-2 3-92-16</inkml:trace>
  <inkml:trace contextRef="#ctx0" brushRef="#br0" timeOffset="19172.16">9478 11922 480 0,'0'0'38'0,"0"0"-12"16,0 0 52-16,0 0-61 0,0 0-11 15,0 0-3-15,0 0-2 0,37 28 3 16,-24-28-1-16,2-3 35 15,0-2 35-15,3-1 2 0,1-3 9 16,1 0-20-16,0-1-12 0,-1-1-24 16,2 0-14-16,-3-2-8 0,-2 3-1 15,-3-2-1-15,-2-1-1 0,-4 0 0 16,-1 2-2-16,-2-1 0 0,-4-1-1 16,0 1-3-16,-6 3-4 0,-2 1-7 15,-3 1-1-15,-5 1 1 0,-1 5-2 16,-4 1-3-16,-1 1 10 0,1 6 5 15,-2 4 3-15,1 3-2 0,0 3-1 16,2 4-4-16,0 5-1 16,4 0 5-16,2 2 0 0,4 1 3 15,3-1 1-15,2 0 8 0,5-4 13 16,0 2-1-16,8-4 0 0,2-3-2 16,5-2-1-16,0-3-5 0,4-3-9 15,0-4-3-15,2-3-20 0,1-4-32 16,1 0-41-16,2-5-39 0,13-8-46 15,-6 0-68-15,-4-1-123 0</inkml:trace>
  <inkml:trace contextRef="#ctx0" brushRef="#br0" timeOffset="19547.14">10128 11784 366 0,'0'0'107'0,"0"0"12"0,0 0-30 0,0 0-60 0,8-38-24 16,-10 29-5-16,-4 4-14 0,-2-1-9 16,-5 6-2-16,-1 0 17 0,-3 7 8 15,-2 6 11-15,-3 2 10 16,-1 6-8-16,0 4-7 0,1 0-6 15,-1 6-1-15,3-2 0 0,6 0 0 16,1-2 1-16,7-3 2 0,4 1 7 16,2-5 17-16,4-2 11 0,5-5 8 15,2 0 3-15,4-5 2 0,3-3 1 16,4-3-10-16,1-2-14 0,4-3-18 16,2-4-7-16,1-4-2 0,5 0-10 15,7-4-17-15,-6 1-16 0,-3 3-10 16,0-2-41-16,5-2-45 0,-5 1-36 15,-1-1-126-15</inkml:trace>
  <inkml:trace contextRef="#ctx0" brushRef="#br0" timeOffset="19953.5">10532 11393 346 0,'0'0'52'0,"0"0"55"0,0 0-22 16,0 0-34-16,0 0-28 0,0 0-15 16,19-22-6-16,-19 27-2 0,1 5 0 15,-1 5 8-15,0 5 19 0,-3 5 16 16,-1 12 0-16,1 13-4 0,-1 10-5 15,0 7-2-15,0-6-4 0,0-5-2 16,-1-8-1-16,2-3-7 0,-1-3 0 16,0-6-7-16,3-8 3 0,-1-4 6 15,2-5 6-15,0 0 4 0,2-1 3 16,3 2-2-16,3 1-6 0,1-6 0 16,4-2-8-16,4-6-1 0,0-2-1 15,4-5-8-15,2 0-4 0,2-6-3 16,1-1-3-16,1-2-23 0,3-1-14 15,0 1-9-15,0-4-26 0,0 1-36 16,-2-1-30-16,5-6-56 0,-7 1-29 16,-6 3-131-16</inkml:trace>
  <inkml:trace contextRef="#ctx0" brushRef="#br0" timeOffset="20172.25">10514 11875 722 0,'0'0'139'16,"0"0"35"-16,0 0-55 0,0 0-58 15,0 0-30-15,51-18 0 0,-21 9 7 16,9-1-10-16,9-4-15 0,2 2-10 16,-1 2-3-16,-1 1-3 0,-5 2-22 15,6 0-45-15,3 1-35 0,5 2-69 16,6 1-91-16,-15 0-61 0</inkml:trace>
  <inkml:trace contextRef="#ctx0" brushRef="#br0" timeOffset="20672.25">12957 11562 344 0,'0'0'79'0,"0"0"12"0,0 0 13 0,0 0-8 15,0 0-39-15,13-21-19 0,-12 17-12 16,1 4-11-16,-2 0-14 0,0 1-1 16,0 5 0-16,-3 7 1 0,-1 2 13 15,-2 6 7-15,-2 7-8 0,-3 11-6 16,0 11-4-16,-2 12-2 0,1 2 0 16,2-2-1-16,1-6-1 0,2-7-4 15,0 1-36-15,1-2-39 0,-1-3-61 16,2-12-55-16,1-10-113 0</inkml:trace>
  <inkml:trace contextRef="#ctx0" brushRef="#br0" timeOffset="21031.1">13267 11538 573 0,'0'0'63'0,"0"0"18"0,0 0 19 15,0 0-49 1,0 0-41-16,0 0-10 0,30-29-4 0,-30 30 0 15,0 6 4-15,0 4 3 0,-1 3 21 16,-2 5 18-16,0 5 9 0,-1 3-11 16,0 12-18-16,1 12-7 0,0 9-11 15,1 3-2-15,2-4-2 0,0-7-2 16,0-6-4-16,1-2-6 0,2-1-12 16,0 0-14-16,-1-2-15 0,5-3-14 15,-2-3-31-15,0-6-46 0,3 0-18 16,0-9-82-16</inkml:trace>
  <inkml:trace contextRef="#ctx0" brushRef="#br0" timeOffset="21296.75">13050 12069 631 0,'0'0'106'0,"0"0"39"16,0 0-23-16,51-7-66 0,-27 0-28 16,4 0 0-16,-1 0-7 0,2-1-15 15,0-2-6-15,0 0-26 0,2 1-48 16,0 1-47-16,16-3-53 0,-6 2-52 15,-5 2-58-15</inkml:trace>
  <inkml:trace contextRef="#ctx0" brushRef="#br0" timeOffset="21751.23">13774 12086 252 0,'0'0'195'0,"0"0"-102"0,0 0 2 16,0 0-16-16,0 0-47 0,0 0-15 15,0 0 9-15,0 0 3 0,10-24 4 16,-10 18-7-16,0 3 3 0,0-1-7 16,-1 3 3-16,-3 1-5 0,0 0-10 15,0 3-9-15,-3 3-1 0,-1 3-2 16,-2 5 1-16,0 2-6 15,2 2-1-15,-4 4-2 0,5 0 4 16,1 1 5-16,4 0 2 0,2 1-1 0,2-2 9 16,6 0 19-16,2-3 4 0,5-2 6 15,2-2 7-15,4-3-5 0,1-5 3 16,1-3 3-16,0-4 8 16,0-5-5-16,-1-4-13 0,-1-5-15 15,-4-4-7-15,-1-3 9 0,-3-6-3 16,-5-7-11-16,-6 2-5 0,-2 0-3 15,-2 4-1-15,-5 10-8 0,-2 0-10 16,-8 4-5-16,1 3-14 0,-5 2-11 16,1 3-14-16,-1 2-13 0,1-1-7 15,-1 5-15-15,3-1-21 0,0 1 4 16,3 0-1-16,-3 6-2 0,5 1-47 16,2-4-66-16</inkml:trace>
  <inkml:trace contextRef="#ctx0" brushRef="#br0" timeOffset="22501.35">16117 11807 417 0,'0'0'134'0,"6"-10"-39"0,-1 6 24 0,-2-3-53 16,2 1-24-16,-2 0 4 0,2 0-12 16,-2 0 0-16,-1 4-9 0,1 0-7 15,1-1-1-15,-4 3 0 16,2 2-11-16,-1 2 0 0,-1 3 1 15,0 5 1-15,0 3 1 0,-3 1-6 16,-4 5-3-16,2 4 2 0,0-2-2 16,-3 3 1-16,2-3-1 0,0 3 4 15,1-3-4-15,2-1 2 0,1-1-1 16,-1-2 2-16,3-4 1 0,0-2 2 16,0-3 0-16,0-2 5 0,0-4 1 15,3 0 5-15,-1-4 5 0,1 0 15 16,3-1 4-16,2-3-11 0,3 0-14 15,0-1-7-15,3 1-3 0,-1 0-1 16,4 0-3-16,-4 2-2 0,4-2-1 16,-2 2-3-16,2-1-18 15,-3 0-11-15,2 1-9 0,-3-2-12 16,1 3-16-16,-1-2-39 0,-2 0-37 16,4-3-47-16,-2 3-20 0,-5-3-118 0</inkml:trace>
  <inkml:trace contextRef="#ctx0" brushRef="#br0" timeOffset="22691.6">16212 11678 708 0,'0'0'109'0,"0"0"-73"0,0 0 4 0,0 0-40 0,0 0-60 15,16-18-96-15,-7 11-80 0,0-2-86 0</inkml:trace>
  <inkml:trace contextRef="#ctx0" brushRef="#br0" timeOffset="23204.53">16837 11661 389 0,'0'0'123'0,"0"0"-58"0,0 0 38 0,0 0-38 16,0 0-55-16,23-40 5 15,-17 33-1-15,-3-2 4 0,3-3 4 16,-4 2 8-16,1-1 4 0,-3-2 10 16,2 1 7-16,-2 0 0 0,0-2-14 15,-2 0-4-15,-3-1-12 0,2 1-9 16,-5 0-4-16,1-2-5 0,0 2-1 16,-1 2 0-16,-1 0-2 0,-2 0 1 15,3 4 1 1,-2 0-2-16,-1 2 0 0,3 3-2 0,0 2-1 15,-4 1-2-15,2 3-1 0,-1 5-1 16,-1 3-8-16,-1 5-13 0,3 4 0 16,-4 7 5-16,0 8 9 0,-2 10 5 15,0 15-1-15,-1 3 3 0,4-4 6 16,-2-2 0-16,5-4 1 16,-2-2 2-16,4 2 2 0,-2-1-3 15,0 1-1-15,-2-1 3 0,2 3-3 16,0 0-8-16,3 0-21 0,1-3-29 15,-1 1-14-15,1-6-14 0,0-1-19 16,1-5-8-16,-1-5-27 0,3-9-70 16</inkml:trace>
  <inkml:trace contextRef="#ctx0" brushRef="#br0" timeOffset="23470.35">16444 12039 733 0,'0'0'163'0,"0"0"-87"0,57-11 50 0,-22 3-90 15,9-1-36-15,8-2-2 0,7 1-21 16,-3 2 2-16,1 1-20 16,-6 3-10-16,6 1-36 0,3 0-37 15,-2 0-61-15,-13-1-89 0</inkml:trace>
  <inkml:trace contextRef="#ctx0" brushRef="#br0" timeOffset="27243.3">19097 11702 327 0,'0'0'44'0,"0"0"-2"0,0 0 45 0,0 0-42 16,0-5-28-16,0 5 4 0,-1 0-15 15,1 1-6-15,-1 5 0 0,1 2 0 16,-3 7 8-16,3 6 8 0,0 13 2 15,0 10 13-15,0 14 6 0,4 5-3 16,-3 1-5-16,-1-1-8 0,0-5-6 16,-5 4-4-16,-3-2-9 0,-3-2-1 15,-1-2-1-15,0-7-4 0,2-5-20 16,1-7-22-16,2-7-25 0,-1-10-17 16,3 2-46-16,2-8-67 0</inkml:trace>
  <inkml:trace contextRef="#ctx0" brushRef="#br0" timeOffset="27680.9">19042 11822 520 0,'0'0'35'0,"0"0"-7"0,15-33 66 16,-7 18-48-16,1 1-29 0,3-2 24 15,1-1-12-15,2 2-4 0,0 0-5 16,2 1 11-16,0 0 0 0,2 2-2 16,3 1-2-16,2 2 5 0,1 4-4 15,2 1-3-15,0 3-3 0,-2 1-6 16,4 3 0-16,-5 3-7 0,2 4-3 15,-3 1-2-15,-3 2-1 0,-6 1-3 16,-4 4 0-16,-6-1 0 0,-4 1 24 16,-4 0 4-16,-9 1 0 0,-2-2-1 15,-9 0-4-15,-2-3-13 0,-7 1-4 16,-11-1-1-16,-2 0-5 16,-3-3-8-16,14-3-16 0,7-4-10 15,13-1-8-15,0-1-22 0,4-1-28 16,0-1-19-16,3 0-14 0,10 0-33 15,5-3-35-15,5-1-111 0</inkml:trace>
  <inkml:trace contextRef="#ctx0" brushRef="#br0" timeOffset="27963.47">19669 11871 347 0,'0'0'106'0,"0"0"3"0,0 0-19 0,0 0 10 0,0 0-39 15,0 0-6-15,30-12 9 0,-13 6-21 16,4 1-5-16,2 0-13 0,1 0-4 15,2 0-8-15,1 1-5 0,2-1-8 16,-2 2-5-16,3-1-49 0,3 1-60 16,-2 0-55-16,14 0-29 0,-6-1-40 15</inkml:trace>
  <inkml:trace contextRef="#ctx0" brushRef="#br0" timeOffset="28469.36">20374 11718 4 0,'0'0'342'16,"0"0"-227"-16,0 0-37 0,0 0 15 15,0 0-30-15,0 0-12 0,19-20 12 16,-15 17-20-16,0-1-8 16,1 1-11-16,-3 0-3 0,3 2-12 15,-2 1-9-15,2 1-3 0,-1 4-2 16,0 3-1-16,3 5 3 0,-2 2 3 15,0 7 1-15,1 3 10 0,-1 3-5 16,2 0 0-16,2 1-5 0,1-1 2 16,3-3-1-16,-1 0 0 0,1-4 3 15,2-2 15-15,-2-3 12 0,0-3 16 16,-2-5 6-16,1-3-2 0,0-4 5 16,0-1 7-16,3-7 4 0,-2-5-9 15,1-3-14-15,0-6-6 0,0-4-8 16,2-13-9-16,1-11-7 0,0-10-7 15,2-1-8-15,-5 10-2 0,-2 15-19 16,-6 16-10-16,-1 5-10 0,1 3-18 16,2-2-48-16,3 0-43 0,0 0-30 15,8 3-43-15,-4 3-23 0,-1 3-101 16</inkml:trace>
  <inkml:trace contextRef="#ctx0" brushRef="#br0" timeOffset="29188.1">21275 11738 232 0,'0'0'98'0,"0"0"-22"0,0 0-3 0,0 0-39 15,0 0-15-15,14-20 8 0,-12 15-4 16,-1 2 12-16,-1-2 14 0,0 3 9 16,0-3-18-16,0-1-6 0,0 2 7 15,-1-2-2-15,-1 1-9 0,0-1 2 16,1 2 3-16,-1-3 2 16,1 0-3-16,0-3-8 0,0 2-1 15,0 1-4-15,0-1-2 0,0 1-1 16,-1 0-3-16,0 1-3 0,-1-1-5 15,-1 3-4-15,-1 0-1 0,-1 2-2 16,-2-1 0-16,-2 3-1 0,-4 5-6 16,-2 2-5-16,-3 6 4 0,-1 3-3 15,-1 5 2-15,-2 2 1 0,1 3 2 16,2 3-3-16,3 2 4 0,2-2-2 16,5 1 2-16,3-1 3 0,3-3 1 15,4-1-3-15,0-4 4 0,5-3 0 16,1 0 0-16,1-5 0 15,2-3 0-15,-2-2 2 0,1-3 2 16,0-3 5-16,1-2 9 0,-1-5 17 16,1-3 4-16,3-2-8 0,0-4-7 15,2-4-7-15,0-2-2 0,-1-3-8 16,1 0-5-16,-2 0-1 0,0 0 1 16,-1 5 2-16,-2 0 3 0,0 1-2 15,-1 3-5-15,-3 2 0 0,-1 3-1 16,-2 5-5-16,-2 2-10 0,0 2-18 15,0 2-13-15,-4 5 32 0,0 6 11 16,0 2 3-16,0 3 1 0,3 3 1 16,0-3 0-16,1 2 8 0,1-3 9 15,3-1 7-15,2-3 7 0,1-2 2 16,3-1 3-16,1-2 4 0,0-2-6 16,5-4-8-16,-1-1-16 0,4-1-3 15,-1-7-6-15,4 0-2 0,0-1-20 16,0-4-9-16,0 2-24 0,1-3-14 15,0 1-10-15,-1-1-21 0,-3 1-51 16,7-9-63-16,-6 3-3 0,-5 2-100 16</inkml:trace>
  <inkml:trace contextRef="#ctx0" brushRef="#br0" timeOffset="29516.12">21754 11307 505 0,'0'0'174'0,"0"0"-6"0,10-9-36 0,-5 8-58 0,-1-1-55 0,0 2-10 15,-1 0-6-15,1 0-3 0,-1 3-3 16,1 6 3-16,-1 5 2 15,-1 4 22-15,-2 5 14 0,0 11-6 16,-1 9-6-16,-2 10-10 0,1 1-4 16,-1 0-6-16,3-8-1 0,0-7-2 15,4 0-2-15,0-3-1 0,0-3-4 16,1-7-32-16,-2-4-48 0,0-6-45 16,1 0-48-16,0-2-66 0,1-3-99 15</inkml:trace>
  <inkml:trace contextRef="#ctx0" brushRef="#br0" timeOffset="29938.01">22114 11619 368 0,'0'0'133'16,"0"0"-44"-16,0 0 22 0,0 0-51 16,0 0-41-16,0 0-19 0,0 0-3 15,9-29-11-15,-10 30-13 0,-2 5 17 16,-1 3 9-16,0 4 1 0,0 3 0 16,1 3 4-16,1 3 22 0,1 5 13 15,1 0 9-15,1 1-1 0,4 1 3 16,3-1-9-16,1 0-5 0,4-5-2 15,1-1-9-15,2-3-5 0,-1-5 1 16,2-5 2-16,-3-2 18 0,2-4 14 16,-4-3 28-16,1-7-5 0,-1-4-15 15,0-3-16 1,0-7-13-16,0-12-16 0,2-13-13 0,0-14-5 0,-2 3-11 16,-2 10-26-16,-4 17 1 0,-4 16 4 15,0 1 2-15,-1 3-17 0,0-2-26 16,0 0-36-16,-1 3-41 15,0 2-62-15,2 5-24 16,-1-1 4-16,2 2-70 0</inkml:trace>
  <inkml:trace contextRef="#ctx0" brushRef="#br0" timeOffset="30391.01">22535 11680 410 0,'0'0'110'15,"0"0"34"-15,0 0-45 0,0 0-38 16,40-2-25-16,-32 0-10 0,3-1-9 16,-1-1 6-16,1 2 1 15,2-3 10-15,-1 1 9 0,3 1-1 16,0-2-9-16,1 1-12 0,1-1-2 16,0-1-4-16,1-1-4 0,-1-1-2 15,-1-1-3-15,1-4 0 0,-4 1-1 16,1-2-1-16,-3 0 2 0,-3 1 4 15,-1 1 2-15,-4 1-5 0,-2-1-5 16,-1 1 1-16,-4 0 1 0,-4 2-4 16,-2 1-5-16,-4 3-2 0,-5 3 1 15,-2 2 0-15,-5 7 2 0,-8 7 1 16,-4 11 0-16,2 1 1 16,6 2 2-16,2 2 1 0,9-4 17 15,1 2 20-15,-1 6 23 0,9-8-2 16,1 3-16-16,6-1-4 0,3-4-12 15,4-2-3-15,5-3 1 0,4-4 2 16,4-3 3-16,5-4 3 0,2-1-5 16,10-4-3-16,7-1-17 0,7-2-8 15,3 0-2-15,-3 0-32 0,-6-1-22 16,-5 1-17-16,4 0-28 0,-3 3-35 16,1 1-31-16,-1 0-63 0,-9 0-62 15,-5-2-109-15</inkml:trace>
  <inkml:trace contextRef="#ctx0" brushRef="#br0" timeOffset="31282.26">24347 11353 51 0,'0'0'54'0,"6"-5"17"0,-3 3 43 0,0-2-25 0,-1 1-16 0,0-1-5 16,2 1 12-16,-1-1-5 0,0 1 2 16,2-2 7-16,-1 2-9 0,0-1-5 15,1 1-3-15,0 0-14 0,0 0-5 16,0 0-1-16,0 0-2 0,-1 2-13 15,0 0-5-15,-2 0-1 0,0 0-4 16,0 1-7-16,-1 0-9 0,-1 0-6 16,0 3-7-16,-4 1 1 0,-3 3 6 15,-4 4 10-15,-6 3 1 0,-5 3-2 16,-13 7-1-16,-12 5-6 0,-10 5-2 16,-5 1 7-16,4-5-6 0,7-3 1 15,11-5 1-15,4-1-1 0,9-3-1 16,7-4 2-16,6-5 2 0,2-3 2 15,0 3-1-15,2-1 0 0,-2 2 4 16,6-1-1-16,2-2 0 0,2-2-1 16,1-1 1-16,1 0 1 0,2-1 2 15,3 1 1-15,2 0 1 16,2 1-3-16,3 2-2 0,3 0-3 16,2 0-3-16,4 4-2 0,2-1 1 15,4 4 2-15,8 0-1 0,9 5 3 16,5 4 3-16,5 2 1 0,-7-2-2 15,-5-3-2-15,-8-4-2 0,-6-1 3 16,-5-3 1-16,-7-4-1 0,0 3 1 16,0-2-2-16,3 2-3 0,2 0-2 15,-4 0-1-15,-1-1-3 0,-4-2-23 16,-2-1-33-16,1-1-24 16,-4 1-32-16,-1-1-24 0,-1-1-48 15,3-1-60-15,-2 0-40 0,0-3-136 16</inkml:trace>
  <inkml:trace contextRef="#ctx0" brushRef="#br0" timeOffset="32142.92">26006 11401 312 0,'0'0'64'0,"9"-12"9"0,-4 4 23 0,0 0-41 0,0 2-14 16,0-1-20-16,-2 1 28 0,1 2 0 15,-2 1 1-15,-1 0 4 0,0 1-2 16,-1 0-9-16,1 1 4 0,0-3-9 15,0 2-11-15,1 1-2 0,-1-1-3 16,0 0-5-16,0 2-2 0,-1-1 0 16,0 1 0-16,0 0 0 0,0 0-7 15,-3 0-6-15,-3 5-1 0,-4 1 1 16,-2 3 2-16,-4 3 6 0,-2 2 3 16,-3 3-2-16,-2 4 0 0,-1 1-6 15,-1 5 0-15,-2 0-3 0,-3 2 1 16,-3 6 4-16,-8 5 1 0,-5 4 1 15,-1 2 5-15,4-7-1 0,9-6 0 16,11-13 4-16,6-3 1 16,1-2 0-16,0 2-6 0,-3 0-9 15,1 1 0-15,1-6-2 0,5-3 6 16,1-4-2-16,4-2 0 0,2-3 4 16,2-2 8-16,0-5 19 0,1-4 0 15,2-4-13-15,0-5-11 0,0-2-2 16,2-5-4-16,1 0-4 0,2 2 7 15,2-1 4-15,0 0-2 0,1 3-5 16,0 0-4-16,-1 0-1 0,1 1 0 16,2 4 0-16,-2 0-1 0,2 2 3 15,1 3 1-15,0 1-1 0,-1 3 0 16,2 2 1-16,-1 5-4 16,0 2 0-16,2 1-1 0,-1 7 1 15,3 7-2-15,0 4 2 0,3 4 2 16,-1 5-1-16,7 7 0 0,4 6 0 15,7 5 1-15,3 1 5 0,-2-4 4 16,-4-10 5-16,-9-10 0 0,6 2-3 16,-4-6-6-16,0-2-3 0,2 3-4 15,-4-7 3-15,0 1 1 0,5-1-4 16,-2-3-19-16,-2-3-33 0,1-2-24 16,-3-3-41-16,9 2-70 0,-5-3-95 15,-5-1-185-15</inkml:trace>
  <inkml:trace contextRef="#ctx0" brushRef="#br0" timeOffset="34473.89">7821 14209 170 0,'0'0'118'0,"0"0"-49"0,0 0 20 0,0 0-11 0,0 0-17 16,0 0-25-16,0 0-6 0,-12 21 13 16,13-18 1-16,2 2 12 0,4-2 7 15,2 1 5-15,6-2 1 0,1-2-4 16,5 0-15-16,3 0-8 0,2 0-6 15,1-4-10-15,1-2-7 0,2 0-6 16,-2-1 2-16,1-3-5 0,-3 1 7 16,-2 0 1-16,-3-1-1 0,-2 1 3 15,-3-1 2-15,-5 0-4 0,-4 1 4 16,-3-2 3-16,-3 0-3 0,-2-3-14 16,-5 0-7-16,-4-2 2 15,-3-1 1-15,-1 3-2 0,-4 1-2 16,0 4-2-16,-3 2-3 0,-3 4-2 15,-1 3-6-15,-1 3 4 0,-2 5 1 16,-2 5 0-16,-2 3 3 0,1 7-4 16,-1 2-1-16,-4 9 3 0,0 8 1 15,1 8-5-15,2 0 6 0,9-2-2 16,8-6-1-16,5-7 6 0,4-6-1 16,3-5 2-16,4-6 1 0,0 0 7 15,3-1 7-15,3 3 4 0,4 1 3 16,1-6 2-16,4-1-1 0,1-3-10 15,4-5-5-15,0-3 3 16,3-3-5-16,2-7-5 0,2-1-7 16,1-5-12-16,7-6-40 0,8-7-32 15,7-9-43-15,2-3-68 0,-13 7-112 16,-10 6-93-16</inkml:trace>
  <inkml:trace contextRef="#ctx0" brushRef="#br0" timeOffset="34802.11">8416 13777 677 0,'0'0'171'0,"0"0"-95"0,0 0 43 0,0 0-73 16,17-13-23-16,-15 10-17 0,0 3 4 16,0 0-8-16,-2 3-2 0,1 4 0 15,-1 5 9-15,0 8 14 0,0 7 12 16,-1 13 6-16,-3 13-7 0,2 13-10 16,2 3-10-16,0-5-9 0,5-6-2 15,2-11-1-15,0 1-2 0,2-6-34 16,-2-2-47-16,-1-2-44 0,0 0-74 15,0-6-44-15,-2-8-40 0</inkml:trace>
  <inkml:trace contextRef="#ctx0" brushRef="#br0" timeOffset="35291.99">9002 14173 567 0,'0'0'95'0,"0"0"-9"0,0 0 22 16,9-37-70-16,-9 27-31 0,-2-1-7 15,-5 2-5-15,-2 2-8 0,-3 1 7 16,-5 5 6-16,-2 1-4 0,-2 1 2 16,-3 5-10-16,1 2-1 0,2 1 5 15,-1 4 1-15,1 0-3 0,4 0-1 16,0 2-2-16,4 0 7 0,1 1 3 16,5-1 2-16,3 1-2 0,4-1-1 15,3-1-6-15,5 1 10 0,5 0 1 16,3-1 13-16,3 0 18 0,1-2-3 15,0 0 5-15,2-3 6 0,-4 1 2 16,-1-2 20-16,-3-1-11 16,0 0-17-16,-3 0-12 0,-4 0-2 15,-1 1-7-15,-3 1-5 0,-3 2 6 16,-4-1 9-16,-7 4-4 0,-5 1-11 16,-5 0-2-16,-6 2-1 0,-7 0-1 15,-6 2-4-15,-7-1-3 0,0-1-28 16,4-5-51-16,11-4-66 0,2-2-72 15,8-3-53-15,5-2-141 0</inkml:trace>
  <inkml:trace contextRef="#ctx0" brushRef="#br0" timeOffset="35729.58">9403 14408 475 0,'0'0'126'0,"0"0"-42"0,0 0 19 0,45-22-63 16,-32 12-17-16,1-2-3 0,1-1 8 16,2-2-8-16,1 0-9 0,2-3 9 15,2 2 12-15,-2-3 5 16,1 0-2-16,1 0-16 0,-5-2 8 15,-2 1-5-15,-4 0 2 0,-5 1 1 16,-4 4 6-16,-2 1-9 0,-7 5-21 16,-5 1-1-16,-7 4-15 0,-5 4 0 15,-9 6 8-15,-6 10 3 0,-9 14 2 16,2 5-2-16,5 4 2 0,8 0-2 16,7-3-5-16,7 0 7 0,6 0 2 15,5-3 9-15,5-5 25 0,3-5 1 16,0-5-6-16,7-2-7 0,2 1 4 15,5 1 0-15,8-1 10 0,3-3 5 16,10-6-8-16,10-5-13 0,9-5-10 16,3-3-10-16,-3-6-23 0,-4 2-34 15,-1 1-40-15,3 0-45 0,2-3-102 16,-10 4-130-16</inkml:trace>
  <inkml:trace contextRef="#ctx0" brushRef="#br0" timeOffset="36277.05">11708 13938 420 0,'0'0'82'0,"0"0"-8"0,0 0 69 0,32-48-32 0,-25 32-34 0,-3-1-22 15,-2 0 0-15,-2-1-10 16,0 1-8-16,-2 0 6 0,-2 0-5 16,-4 2-9-16,2-2-1 0,0 3-5 15,-2 0 5-15,1 2-6 0,0 0-12 16,0 0-5-16,1 2-4 0,-3 0-1 16,1 2-1-16,-2 0-2 0,-2 2-1 15,-1 3-7-15,-2 3-5 0,0 0-1 16,-4 6 5-16,0 5 7 0,-3 4 3 15,-1 6-1-15,1 5 2 0,-3 13-2 16,-2 13 3-16,0 15-1 0,0 9 1 16,4-1 0-16,7-2 0 15,4-7 0-15,2-1 0 0,3-3 5 16,3 4-5-16,2-2 0 0,2-1-1 16,1-2-4-16,3-3-39 0,3-4-30 15,0-4-26-15,3-6-8 0,-1-4-2 16,-2-10-27-16,0-3 5 0,-2-11-19 15,-2-8-119-15</inkml:trace>
  <inkml:trace contextRef="#ctx0" brushRef="#br0" timeOffset="36527.03">11206 14359 630 0,'0'0'196'0,"0"0"-85"0,0 0 24 0,0 0-60 15,36-14-12-15,-13 7 9 0,11-2-14 16,8-2-21-16,9-3-27 0,1 2-10 16,0 2-20-16,0 1-32 0,0 4-28 15,2-1-53-15,2 5-77 0,-11 0-66 16,-10 0-73-16</inkml:trace>
  <inkml:trace contextRef="#ctx0" brushRef="#br0" timeOffset="37449.14">12332 14248 288 0,'0'0'129'0,"0"0"-32"0,0 0 35 15,0 0-33-15,0 0-25 0,0 0-4 16,0 0-2-16,24-30-7 0,-22 23-6 16,0 1 5-16,-1-1-20 0,0-1-5 15,-1 0 5-15,0-3-4 0,0 1-8 16,-2-2-12-16,-3 0-8 0,-1 1-6 15,-1-2-2-15,-3 1-8 0,0 2-18 16,-3-1-10-16,-4 4 4 16,-4 3-11-16,-1 3 10 0,-5 3-1 0,-6 10-23 15,-9 12-14-15,-2 12-9 0,0 6 5 16,9 1-8-16,11-1-25 16,8-2 30-16,7 0 29 0,5-2 32 15,4 1 17-15,5-3 25 0,6-8 34 16,0-5 8-16,0-8-4 0,2-2-9 15,4 1-2-15,0-1 0 0,5-5 14 16,-1-2 2-16,1-6-7 0,-4-1-9 16,2-5-17-16,-2-5-12 0,0-3 4 15,-3-3 6-15,2-5 1 0,-3-12-4 16,3-9-6-16,1-6 0 0,-2 3-1 16,-4 15-4-16,-4 12-6 0,-4 9-3 15,2 0-2-15,-2 0-4 0,0-1 0 16,1 4-4-16,-3 4-2 0,0-1-1 15,-2 4-1-15,0 0 1 0,0 2-2 16,0 5-16-16,-3 5 3 0,-1 6 10 16,0 4 3-16,1 3-5 0,1 2-2 15,1 1 4-15,1-1 5 0,3 0 2 16,2-4 1-16,2 0 1 0,0-5 0 16,3 0 1-16,2-5 2 0,0-5 10 15,1-4 16-15,4-4 2 0,-1-3-4 16,4-7-7-16,0-3-14 0,0-5-2 15,1-2-4-15,-1-4 6 0,0-9 6 16,3-10 2-16,1-6-3 0,-6 5-7 16,-4 11-1-16,-6 13 0 15,-2 10-2-15,-3-1 2 0,3 3-2 16,-1-2-2-16,-3 5 0 0,-1 1-2 16,0 3-5-16,-1 1 0 0,0 0-11 15,0 3-21-15,-3 6 12 0,0 1 10 16,-2 6 9-16,-1 5 3 0,1 0 2 15,-1 4 0-15,0-2 1 0,1 2 0 16,0-2-1-16,1 1 2 0,0-3 1 16,3-3 0-16,1 1 2 0,0-4-1 15,1-1 1-15,3-3 2 0,-2-3 2 16,4-4 1-16,1-1 5 0,0-2-3 16,2-1 2-16,1 0-3 15,1-2-6-15,0-1 0 0,1 0-2 16,-1-2 0-16,2 2-18 0,0-1-26 15,-2 2-21-15,3 1-20 0,-1-1 1 16,-1 2-5-16,0 0-24 0,-1 0-27 16,3 0-56-16,-2 2-54 0</inkml:trace>
  <inkml:trace contextRef="#ctx0" brushRef="#br0" timeOffset="37715.74">12734 13991 1053 0,'8'-3'67'0,"0"-2"-60"0,0-1-3 0,-2-1-4 0,2-2-110 0,-3-3-38 15,1 2-105-15,-1-2-109 0</inkml:trace>
  <inkml:trace contextRef="#ctx0" brushRef="#br0" timeOffset="38015.68">13095 13763 788 0,'0'0'43'0,"0"0"37"0,0 0 22 0,0 0-59 15,0 0-32-15,0 0-11 16,0 0 0-16,0 0 6 0,-6 46 7 16,2-14 11-16,-4 10-9 0,2 12-7 15,2 2-5-15,0-2-3 0,4-3 2 16,0-6 0-16,0-1 0 0,0-4-2 16,0-3-2-16,1-2-22 0,-1-2-36 15,0-5-49-15,2 3-47 16,0-10-79-16,-1-6-118 0</inkml:trace>
  <inkml:trace contextRef="#ctx0" brushRef="#br0" timeOffset="38562.89">14037 13736 795 0,'0'0'94'0,"0"0"-65"0,0 0 77 0,0 0-69 0,0 0-34 16,29-7-3-16,-29 15-12 0,0 7 12 16,-2 6 5-16,-5 13-2 15,-1 13 1-15,-3 10 1 0,0 4-1 16,-1-4 2-16,3-7 6 0,2-8 14 15,0 0-1-15,-1-5 5 0,3-7 1 16,2-7-4-16,3-7-7 0,-2-2-8 16,2 2-5-16,0 0-5 0,4-1 0 15,2-3 2-15,4-4-3 0,4-1-1 16,2-5 4-16,4-1 3 0,3-1 2 16,3 0 12-16,2-1-9 0,1-1-8 15,4-3-4-15,3-2-1 0,7-1-18 16,3-4-28-16,-4 2-21 0,-8-1-25 15,-12 4-20-15,-6 1-29 0,4-3-38 16,-1-1-11-16,-5-1-98 0</inkml:trace>
  <inkml:trace contextRef="#ctx0" brushRef="#br0" timeOffset="38766.03">13981 14065 839 0,'0'0'165'16,"0"0"-93"-16,50-4 62 0,-15-1-72 15,8-4-51-15,6-1-11 0,1-4-20 16,-4 3-45-16,-8 1-48 16,-5 4-33-16,1 1-33 0,-1 3-42 15,-8 1-26-15</inkml:trace>
  <inkml:trace contextRef="#ctx0" brushRef="#br0" timeOffset="39125.71">14660 14061 516 0,'0'0'130'0,"0"0"-109"0,0 0 67 0,0 0-55 15,0 0-33-15,-36 5 0 16,22 2-3-16,-1 6 1 0,0 2 2 15,-3 5 3-15,1 4 16 0,2 2 24 16,1 1 8-16,5 1-2 16,4-2-4-16,2-2 12 0,3-2 4 0,6-2-4 15,4-2-13-15,5-4-1 0,2-5-2 16,5-3 2-16,1-5 4 0,4-3-6 16,3-8-9-16,-3-2-10 0,2-6 0 15,-1-3 10-15,-4-6-1 0,-1-9-6 16,-1-14-12-16,-9-7-10 0,-5 7-3 15,-6 14-7-15,-4 18-11 0,-6 8-7 16,-3 0-14-16,-6 2-5 0,-1 1-12 16,-4 2 3-16,2 5-11 15,2 2-10-15,-1 3 0 0,5 6-29 16,1 1-26-16,9 12-21 0,2-4-56 16,2-1-98-16</inkml:trace>
  <inkml:trace contextRef="#ctx0" brushRef="#br0" timeOffset="39705.74">15741 14148 501 0,'0'0'121'0,"0"0"-36"0,0 0 70 0,0 0-69 0,28-42-42 0,-18 32 7 15,6 1-13-15,-2 2-8 16,3 3-4-16,-1 0-3 0,3 4 1 16,3 0-9-16,-6 4-8 0,3 5-5 15,0 4-2-15,1 7 0 0,4 11-2 16,0 10 2-16,-2 10 1 0,2 3-1 16,-6-4-1-16,-6-6-3 0,-6-10-11 15,-4-7-6-15,-2-6-8 0,-2-6 5 16,-3-1-1-16,-3 0-4 0,-3-1-10 15,-3 0-7-15,-2-8 11 0,-3-5-7 16,-1-4 2-16,2-5 40 0,1-4 14 16,1-5 34-16,2-1 17 0,6-6 1 15,3-3-11-15,2-1-4 0,5-2-3 16,6-1 3-16,5-1 13 0,5 4-8 16,6 1-6-16,3 1-12 15,7 0-22-15,9 2-13 0,8 0-3 16,-2 4-12-16,-2 6-21 0,-6 6-21 15,-3 1-19-15,-3 2-24 0,0 1-14 16,-4-1-21-16,-7 5-41 0,7 1-43 16,-5 0-25-16,-4 0-98 0</inkml:trace>
  <inkml:trace contextRef="#ctx0" brushRef="#br0" timeOffset="40159.25">16645 14177 351 0,'0'0'73'0,"0"0"4"0,0 0 10 0,0 0-64 0,0 0 1 16,34 7 35-16,-24-7-22 0,-2 0 5 16,4 0-5-16,-2 0 9 0,1 0 13 15,3 0 12-15,-1-1-6 0,2-2-26 16,0 0-7-16,0 1-10 0,0-2-9 15,-2 0 4-15,2-1 11 0,-5 0 8 16,-1 2 8-16,-1-3-8 0,-3 0-12 16,-2-1-1-16,-3-1-4 0,0-2-11 15,-3 0-6-15,-5 0-2 0,-1-1-7 16,-2 2-1-16,-4 0-13 0,-4 2-13 16,-3 3 6-16,0 2 9 0,-5 2-2 15,0 2-8-15,-3 6-3 0,0 6-14 16,0 4-14-16,2 4 18 0,1 4 25 15,5 3 16-15,4 0 1 0,5 1 14 16,3-2 26-16,8 0 11 0,2-4 7 16,5 0 6-16,5-3 1 0,5-3-15 15,4-3-12-15,5-5-11 0,8-2-13 16,8-3-11-16,8-5-3 0,4-5-46 16,0-3-18-16,-6-4-49 0,-2-4-59 15,-3 0-85-15,-11 1-84 0</inkml:trace>
  <inkml:trace contextRef="#ctx0" brushRef="#br0" timeOffset="40596.65">17174 14152 644 0,'0'0'147'0,"0"0"-82"0,0 0 39 0,0 0-74 0,36-4-25 0,-31 9-5 16,0 3 0-16,1 6 6 0,-4 3 8 16,2 6 16-16,-2 10-2 15,-1 9-4-15,-1 11-5 0,0 3-3 16,0-1-8-16,0-3-4 0,2-5-2 16,1 1-1-16,-1 1-1 0,-2-5-3 15,0-1-18-15,-5-6-16 0,0-6 11 16,-1-9-2-16,0-7 1 0,0-4 1 15,-3-2 5-15,-3-1-11 0,-1-3-24 16,-2-5-34-16,-3-6 26 0,-1-5 58 16,0-4 6-16,0-5 36 0,2-3 16 15,1-8 11-15,4 0 14 0,2 2-14 16,5 0-20-16,5 6 8 0,0-3 4 16,2 4 1-16,8 0 8 0,2 4-4 15,6 1-13-15,0 0-10 16,4 2-10-16,2 2-7 0,3 1-12 15,3 1-6-15,0 2-2 0,0-1 0 16,-3 3-10-16,1-1-18 0,1 2-32 16,-4 0-35-16,0 1-33 0,-1 0-38 15,1-3-39-15,-6 2-46 0,-3-2-152 0</inkml:trace>
  <inkml:trace contextRef="#ctx0" brushRef="#br0" timeOffset="40768.64">17232 13973 809 0,'0'0'7'0,"0"0"4"0,0 0-22 0,0 0-26 15,0 0-194-15,43-39-34 0</inkml:trace>
  <inkml:trace contextRef="#ctx0" brushRef="#br0" timeOffset="41190.42">17651 14100 637 0,'0'0'15'0,"0"0"78"0,38 0-21 16,-20-2-14-16,3-1-53 0,-1 1-4 16,-1-4 2-16,-2 2-3 0,2-2 6 15,-3 1 9-15,-2-1 15 0,-3 2 2 16,-2-1-4-16,-2-1 4 0,-6-1-18 16,1 0-10-16,-4 1-4 15,-4 1-20-15,-5 3-31 0,-2 2-13 16,-9 0 26-16,1 6 31 0,-4 4 7 15,-3 4 0-15,1 3 9 0,0 3 17 16,2 3 4-16,1 1-15 0,4 1-6 16,1-1 8-16,4 0 18 0,2-2 17 15,5-1 12-15,4-2 0 0,1-3-8 16,3-1-14-16,6-2-17 16,1-2-10-16,5-3-6 0,1-4-5 0,4-1-4 15,-1-3-16-15,6-3-53 0,2-1-28 16,0-2-31-16,1-1-19 15,2 1-15-15,11-5-20 0,-8 2-71 16</inkml:trace>
  <inkml:trace contextRef="#ctx0" brushRef="#br0" timeOffset="41487.28">18192 13998 575 0,'0'0'125'0,"0"0"-8"16,0 0-1-16,0 0-82 0,0 0-26 16,7-37 13-16,-13 35-7 0,-5 2-2 15,-3 2-3-15,-6 5 2 0,-3 7-1 16,-1 2-4-16,-4 5 0 0,1 4-5 16,1 1 2-16,3 2 15 0,3 0 18 15,6-4 16-15,4 1 12 0,5-3-19 16,5-4-14-16,0 0-4 0,7-4-6 15,5-3 0-15,2-1-2 0,8-5-10 16,2-2 0-16,8-3-2 0,10 0-7 16,5-4-7-16,5-6-36 0,-2 1-25 15,-6-3-35-15,-1 0-29 0,0-3-61 16,-12 5-82-16,-6-1-86 0</inkml:trace>
  <inkml:trace contextRef="#ctx0" brushRef="#br0" timeOffset="41895.68">18705 13575 402 0,'0'0'76'16,"0"0"-26"-16,0 0 35 0,0 0-39 15,0 0-19-15,0 0 1 0,14-9-27 16,-19 20 5-16,-4 8 13 0,-2 5-4 16,-2 11 3-16,-5 12 4 0,-3 13 5 15,0 4 3-15,4 0 2 0,3-7-4 16,1-7 0-16,4-3 2 0,1-5 7 16,0-2 10-16,7-5 6 15,1-5 0-15,0-6-5 0,5-6-6 16,-1-3-8-16,2 1-6 0,2 2-2 15,3-3 1-15,3-3 1 0,1-4-3 16,0-3-6-16,1-3 3 0,3-2-7 16,2 0-8-16,-2-2-5 0,1-3-2 15,2-2-29-15,1 0-26 0,0-1-24 16,-1-1-27-16,2-1-15 0,-4 1-45 16,4-7-38-16,-4 4-36 0,-7-1-107 15</inkml:trace>
  <inkml:trace contextRef="#ctx0" brushRef="#br0" timeOffset="42082.75">18542 13966 730 0,'0'0'143'15,"0"0"-56"-15,0 0 72 0,49-22-85 16,-19 16-40-16,12 0 2 0,11 3-8 15,6 0-20-15,-1 2-5 0,-4 1-3 16,-5-1-31-16,-1 1-62 0,3 0-44 16,-2 0-83-16,-9 0-77 0,-8 1-109 15</inkml:trace>
  <inkml:trace contextRef="#ctx0" brushRef="#br0" timeOffset="42504.75">20401 13701 608 0,'0'0'150'16,"0"0"-53"-16,0 0 60 0,0 0-82 16,0 0-50-16,0 0-1 15,15-29-9-15,-15 29-15 0,0 4-23 0,-4 8 11 16,-7 15 12-16,-6 15 10 15,-7 17 3-15,-1 8 3 0,3 1-4 16,3-4-2-16,4-7-4 0,4 0-4 16,3-2-1-16,2-3 1 0,-2-2-2 15,2-2-4-15,1-2-25 0,0-4-28 16,2-2-50-16,2-10-24 0,1-3-72 16,2-9-19-16,3-7-83 0</inkml:trace>
  <inkml:trace contextRef="#ctx0" brushRef="#br0" timeOffset="42803.58">20716 13666 819 0,'0'0'82'0,"0"0"-63"0,0 0 113 15,0 0-37-15,0 0-56 0,0 0-27 16,0 0 2-16,13 0-9 0,-11 13 9 16,0 7 3-16,-2 10 10 0,-1 16 3 15,-3 16 2-15,-3 6-6 0,-1 0-9 16,-1-5-4-16,2-9-8 0,2-3-3 16,3-5 2-16,2-2-4 0,1-6-10 15,4-3-32-15,2-1-19 0,0-7-14 16,1-6-22-16,-1-6-45 0,3 0-80 15,0-2-68-15,-2-2-174 0</inkml:trace>
  <inkml:trace contextRef="#ctx0" brushRef="#br0" timeOffset="43062.5">20381 14113 708 0,'0'0'184'15,"0"0"-75"-15,45-1 25 0,-12-1-86 16,10-1-36-16,6-3-12 0,2-1-2 0,-6-1-40 15,-2 1-40-15,-7 0-47 16,-1 3-42-16,-7 1-65 0,-7-1-116 0</inkml:trace>
  <inkml:trace contextRef="#ctx0" brushRef="#br0" timeOffset="43562.57">21180 14238 527 0,'0'0'133'0,"0"0"-51"15,0 0 26-15,0 0-78 0,15-37-23 16,-14 27-1-16,-1 3-3 0,-2 0-3 15,-3 0 0-15,-2 1 11 0,-3 3 3 16,-2 0 1-16,-2 3-11 0,-4 2-2 16,-2 4-2-16,-1 4-1 0,-3 1-1 15,0 4-5-15,0 2-4 0,3 4 3 16,2 1 6-16,5 1 2 0,4 0 0 16,5-1 14-16,5-2 3 0,1-1 10 15,8-2 1-15,3-3 7 16,2-2 7-16,4-4 9 0,3-4-3 15,2-4-3-15,2-1-8 0,2-6-11 16,0-2-11-16,-2-4-2 0,-3-3 3 16,-1-5 14-16,0-8 7 0,-3-10-14 15,-2-5-6-15,-5 4-9 0,-6 11-7 16,-5 11-1-16,-1 8-8 0,-5 0 7 16,-1-1-11-16,-3-1-19 0,-3 4-18 15,2 2-25-15,-2 4-8 0,3 1-20 16,2 1-26-16,2 1-40 15,-2 7-37-15,5-1-18 0,1 1-82 16</inkml:trace>
  <inkml:trace contextRef="#ctx0" brushRef="#br0" timeOffset="43814.16">21788 14352 989 0,'0'0'0'0,"0"0"-6"0,0 0 4 0,0 0-23 0,23-35-186 0,-16 20-105 16</inkml:trace>
  <inkml:trace contextRef="#ctx0" brushRef="#br0" timeOffset="49016.68">27226 11211 4 0,'0'0'122'0,"0"0"-82"16,0 0-11-16,0 0-11 0,0 0 8 15,25-38-5-15,-19 32 15 0,-1 1 12 16,0 1-4-16,1-1 3 0,-3 3 9 16,-1 1 0-16,1-1 0 0,-2 2-6 15,0 0-4-15,0 0-13 0,-1 0-10 16,0 0 3-16,0 0 1 0,0 0 1 15,0 0 0-15,0 0 2 0,0 0-13 16,-1 0-11-16,-3 2-2 0,-3 3 5 16,-4 5-9-16,-5 8-2 0,-5 5 1 15,-7 14 1-15,-5 14-1 0,-5 18 0 16,0 8 1-16,7 2 2 0,5-1-2 16,6-7 1-16,2-1 2 0,2-3 1 15,2-5 6-15,5-6-6 0,5-4 3 16,3-7-3-16,1-3 3 0,6 0-4 15,4-6 4-15,1-1-1 16,2-8 4-16,-1-6 11 0,-1-7 6 16,0 0-1-16,3 0 1 0,1 0-7 15,2 0-13-15,-1-2-3 0,-1-3-4 16,-3-4-25-16,0-1-29 0,-4-1-34 16,-2-1-53-16,-2-2-49 0,-1 0-47 15,-2 0-152-15</inkml:trace>
  <inkml:trace contextRef="#ctx0" brushRef="#br0" timeOffset="49735.35">27787 11585 410 0,'0'0'4'0,"0"0"42"0,17-13 12 0,-12 10 20 15,0-1-19-15,-2 4-26 0,-1-1 1 16,-2 1 4-16,0 0-21 0,-4 1-11 16,-4 3 22-16,-3 2-12 0,-6 2-9 15,-5 1-4-15,-11 6 2 0,-7 3-1 16,4-1-4-16,2-1 0 0,8-1-1 16,7-3-4-16,0 2 2 0,0 3-1 15,6-2-4-15,4 0 0 0,5-1-3 16,4 1-2-16,3-2-2 0,7 1 15 15,2 0 2-15,4-1 6 0,4 0 12 16,1-1-7-16,1 0 0 0,1 0 6 16,1-1 7-16,0 0 1 15,-1 0 0-15,-2 0 7 0,0 0 9 16,-5-1 9-16,-3 0-5 0,-4-2-10 16,-5 0-12-16,-2 0-4 0,-3 0 5 15,-6-1 0-15,-4 1-5 0,-5-1-6 16,-6 1-8-16,-2-2-3 0,-8 1-4 15,-10 0-2-15,-4-2-16 0,-1 0-17 16,10-3-23-16,9-1-25 0,10 0-31 16,2 0-13-16,1-1-17 0,-3 0-12 15,4 0-40-15,5 0-75 0</inkml:trace>
  <inkml:trace contextRef="#ctx0" brushRef="#br0" timeOffset="50172.85">28157 11808 437 0,'0'0'16'0,"0"0"6"0,0 0-2 16,4 4-12-16,-4 2 3 0,-2 4 30 16,-2 1 11-16,-2 2-17 0,-1 1-5 15,1 4 1-15,-3-1-7 0,1 0 16 16,0 0 9-16,0-2 3 0,0-1 1 15,2-1-7-15,0 0-3 0,2-3-7 16,2 1-1-16,1-2-6 0,0 0-2 16,1-1-4-16,1-1-5 0,4-1 3 15,4-1 11-15,5 0 12 0,2-3-8 16,6-2-13-16,2 0-5 0,0 0-9 16,3-2-1-16,0-2-6 0,0 1-2 15,0-1 0-15,0 2-4 0,-1-4-25 16,-1 3-23-16,0-2-28 0,-1-2-30 15,-2-1-75-15,2-6-66 0,-3 0-44 16</inkml:trace>
  <inkml:trace contextRef="#ctx0" brushRef="#br0" timeOffset="50329.2">28264 11761 747 0,'0'0'82'0,"0"0"21"15,0 0-16-15,0 0-69 0,-25-38-18 16,25 30-74-16,4-1-43 0,15 0-65 16,-1 1-54-16,2 1-76 0</inkml:trace>
  <inkml:trace contextRef="#ctx0" brushRef="#br0" timeOffset="51016.59">28738 11862 313 0,'0'0'127'0,"0"0"13"0,0 0 4 16,0 0-46-16,0 0-38 0,0 0-16 15,0 0 2-15,0 0-5 0,9-9-11 16,-6 9-3-16,-1-1-3 0,-1-1 5 16,0 1 13-16,-1-2-1 0,-1 1-3 15,-2-3 1-15,-4 1-17 16,0-2-9-16,-2-1-10 0,-2 1-3 16,-2 0-4-16,-1-1-14 0,-2 4-13 15,-1 0-17-15,-1 3 11 0,-1 0 0 16,0 6-6-16,1 5-3 0,-1-1 8 15,3 4-8-15,2 1 19 0,3-2 6 16,2 1 16-16,5 0 4 0,2-1 2 16,2-2 9-16,3 0 22 0,5-1 9 15,2-1-4-15,5-2-11 0,2-1-5 16,3-3-3-16,-1 1-5 0,-2-1-3 16,2-2-2-16,-3 2 4 0,0-2 2 15,-2 3 4-15,0 1-6 0,-3 2-9 16,0 1-3-16,0 5-2 0,0 3 0 15,0 4 2-15,-3 11 0 0,0 8-2 16,0 13 2-16,-3 1-1 0,-1-2 1 16,-3-7-1-16,-1-7 1 0,-5-2 0 15,2-6-1-15,-2-6-1 0,0-6 0 16,1-4-4-16,-4 1 1 0,-5 0 0 16,0-1 1-16,-4-5-8 0,0-6-23 15,-2-2-11-15,2-1 23 0,0-7 23 16,3-3 13-16,0-4 21 0,4-6 1 15,1-3-7-15,5-3-8 0,2-4 0 16,2 0 8-16,2 2 12 16,8 1 10-16,3 2-7 0,4 2-14 15,1 4-19 1,4-1-10-16,-2 2-25 0,1-1-32 0,3 5-30 0,1-1-19 16,0 2-56-16,2 2-63 0,11-4-21 15,-8 4-43-15</inkml:trace>
  <inkml:trace contextRef="#ctx0" brushRef="#br0" timeOffset="51565.1">28886 11987 359 0,'0'0'88'0,"0"0"-26"0,26-16 50 0,-14 9-66 0,1-1-39 0,0 1-3 16,-2 1 3-16,0 0 0 0,-3 4-2 15,0 0 5-15,-3 2-1 0,0 1-9 16,-1 5 14-16,-2 4 1 0,-1 2-7 16,0 4 7-16,-1 3-6 0,2 0-7 15,-2 2-1-15,0 0-1 16,1-1 0-16,-1-1 0 0,1-1 0 15,-1-1 0-15,1-5 1 0,-1-3-1 16,2-3 3-16,-2-5 1 0,0-1 12 16,1 0 58-16,0-2 18 0,1-3-5 15,2-3-1-15,-1-1-11 0,3-2-31 16,-1-2-34-16,1-1-5 0,1 0-2 16,3-1 5-16,0 0-5 0,-1 0 0 15,1 0 3-15,1 1-1 0,-1 2 7 16,-2 1-3-16,1 2 6 0,-3 2-8 15,1 0-4-15,-2 3-2 0,-2 0-1 16,1 2-1-16,-2 1-2 0,-1 1-7 16,1 0-9-16,-1 4 1 0,2 1 8 15,-1 4 1-15,1 2 0 0,-1 0 2 16,1 4 2-16,-1 2 3 0,0 1 2 16,0 1 2-16,0 2 3 0,2 0-3 15,0 0-2-15,-1 0-4 0,2-2-27 16,0-2-22-16,1 0-12 0,0-2-32 15,0-1-41-15,-2-3-49 0,0 0-12 16,-2-3-32-16,0-4-31 0</inkml:trace>
  <inkml:trace contextRef="#ctx0" brushRef="#br0" timeOffset="51783.74">29424 12008 613 0,'0'0'155'0,"0"0"-99"0,0 0-3 0,0 0-53 0,9 15-12 0,-9-2-1 16,0 4 7-16,-2 3 2 0,-1 1 4 16,-1 1 2-16,-1 1-1 0,0-2-1 15,2-1-2-15,1-3-72 0,1 1-52 16,1-5-50-16,0-6-134 0</inkml:trace>
  <inkml:trace contextRef="#ctx0" brushRef="#br0" timeOffset="51939.98">29537 11822 880 0,'0'0'176'16,"0"0"-121"-16,0 0 49 0,2-39-104 15,-2 26-27-15,0 1-118 0,-3-3-73 16,0 2-31-16,-1 3-103 0</inkml:trace>
  <inkml:trace contextRef="#ctx0" brushRef="#br0" timeOffset="52330.66">29844 11709 838 0,'0'0'116'0,"0"0"26"0,0 0-51 15,0 0-61-15,0 0-28 0,0 0-2 16,0 0-20-16,3-28-7 0,-6 27 1 16,-2 1 13-16,-1 0 7 0,-2 3 2 15,0 2 3-15,-2 2 1 0,1 1-1 16,-5 3-1-16,1 5 1 0,-3 5 0 16,2 3 1-16,-5 9 0 0,-1 9-4 15,-3 8-11-15,3 4 3 0,4-2 4 16,3-3 6-16,4-6 1 0,2 2-3 15,0-3-17-15,1-2-35 0,1-1-55 16,0-3-31-16,2-6 14 0,-1-3 3 16,3-9-68-16</inkml:trace>
  <inkml:trace contextRef="#ctx0" brushRef="#br0" timeOffset="52566.58">29579 12110 695 0,'0'0'206'0,"0"0"-115"16,0 0 19-16,47-27-72 15,-27 20-18-15,2 0-15 0,2 0-5 16,0 0-13-16,1 1-49 0,2 1-44 15,-1 1-36-15,16-3-57 0,-6 2-49 16</inkml:trace>
  <inkml:trace contextRef="#ctx0" brushRef="#br0" timeOffset="52754.53">30139 12035 783 0,'0'0'72'0,"0"0"-10"15,0 0 5-15,0 0-65 0,0 0-2 16,-39 30-29-16,28-12 4 0,-1 3 18 16,-1 7 3-16,3 0 4 0,-4 6 1 15,6-3 1-15,-2-1-2 0,4-1-23 16,0-8-47-16,3 2-46 0,3-4-40 16,0-6-56-16</inkml:trace>
  <inkml:trace contextRef="#ctx0" brushRef="#br0" timeOffset="52895.17">30167 11872 1047 0,'0'0'97'0,"0"0"-72"16,0 0 44-16,8-43-69 0,-6 30-103 15,-2 0-99-15,0 0-34 0,0 4-65 16</inkml:trace>
  <inkml:trace contextRef="#ctx0" brushRef="#br0" timeOffset="53313.33">30490 11965 663 0,'0'0'171'15,"0"0"-69"-15,0 0-5 0,0 0-84 16,0 0-11-16,0 0-2 0,0 0-22 15,32 6-40-15,-36-5 30 0,-4 0-4 16,-6 3 21-16,-2 2 14 0,-4 2 1 16,-5 4-3-16,0 3 0 0,-1 2 1 15,-1 3-17-15,2 1-17 0,3 3 16 16,3 0 19-16,5-1 1 0,2-1 4 16,3-1 27-16,6-2 15 0,3-1-17 15,0-3-7-15,8-4-2 16,1-2-5-16,3-5-4 0,3-3-6 15,3-1-5-15,4-5-52 0,1-3-65 16,2-2-38-16,13-6-9 0,-4 2-109 16</inkml:trace>
  <inkml:trace contextRef="#ctx0" brushRef="#br0" timeOffset="54269.53">30899 12044 366 0,'0'0'166'0,"0"0"-45"0,0 0 28 16,0 0-69-16,0 0-29 0,16-40-26 16,-16 32-21-16,0-1-4 0,-3 2-6 15,-2 2-3-15,-4 0 1 0,-1 1 8 16,-1 2 28-16,-3 2-5 0,-1 0-10 15,-2 5-11-15,0 2-2 0,-1 2-1 16,0 2-9-16,2 3-15 0,-1 1-1 16,4 3 10-16,-1 2 11 0,4 3 4 15,4 1 1-15,2-1 4 16,3 2 18-16,1-1 10 0,3-1-2 16,2-3-8-16,1-2-13 0,5-5-3 15,-3-5 2-15,2-3-1 0,-2-4 2 16,2-1 20-16,0-4 10 0,0-4 8 15,-1 1 0-15,-1-2-4 0,0-2 3 16,0 1-18-16,-1-3-8 0,0 1-5 16,1-2-10-16,-3 0-4 0,2 3-1 15,0-1 0-15,-3 0 1 0,0 4-2 16,1-2 1-16,1 0-4 0,-2 2-1 16,1 1-7-16,-2 0 0 0,0 4 8 15,1-1 0-15,-1 4-3 0,-1 0 4 16,-2 3-9-16,1 4-1 0,-1 4 11 15,0 2 2-15,0 2 2 0,0 1 5 16,0 2-3-16,0-2-1 16,0 2 2-16,2-2 1 0,-1 1 1 15,3-2 1-15,0-2 3 0,-1-2-6 16,0-4 1-16,-1-1 0 0,1-5 3 16,0-1 3-16,2 0 5 0,0-4 7 15,3-3 3-15,1-3-10 0,1-2-6 16,4-4-1-16,-1-2-6 0,1-3-1 15,2-3-3-15,1 3 0 0,-1 0 0 16,-1 3 0-16,0 1-1 0,-1 5 0 16,-1 0 0-1,-2 3 0-15,0 1 1 0,-3 2-3 16,0 3-3-16,-3 0 2 0,0 2-3 16,0 1-3-16,-2 4-2 0,1 4 1 15,-1 4 1-15,-2 3 6 0,-1 4 0 16,0 1 4-16,0 3 1 0,-1 0 1 15,-2-1-1-15,1 0-1 0,0-1 1 0,1-3 0 16,-1-4 1-16,1-2-2 0,1-3 3 16,0-4-1-16,0-3 5 0,0-2 11 15,1 0 10-15,4-4 2 0,1-3-9 16,4-5-13-16,2-2-6 0,3-5 2 16,2-3-3-16,1-3 0 0,2 0-2 15,2 0 1-15,2 2-1 0,-5 3-2 16,1 4-1-16,-5 4 2 0,0 5-1 15,-5 1 0-15,-2 5 0 0,-5 1-6 16,1 0 0-16,-2 4-2 0,0 5 0 16,-2 2 8-16,0 5-1 0,0 1 3 15,-2 2-8-15,-1 1-12 0,-1-1-7 16,2 1-10-16,-1-2-34 0,1-3-23 16,1-1-22-16,-1-2-55 0,2-3-72 15,-2-4-49-15</inkml:trace>
  <inkml:trace contextRef="#ctx0" brushRef="#br0" timeOffset="54582.59">31746 12027 129 0,'2'-3'209'0,"-2"-1"-183"0,0 1 27 0,0-1-23 16,-2 2-7-16,-4 2 8 0,-2 0 16 15,-2 3 6-15,-1 4 13 0,-3 4 4 16,3 2 9-16,-3 3-11 0,3 3-10 16,0 1-18-16,2 2-2 0,-1 0 4 15,3 0-2-15,1 0-4 0,0-2-13 16,5-2-11-16,-1-1-7 0,2-3 0 15,6-2-5-15,0-3-11 0,5-3-39 16,3-3-52-16,2-2-64 16,5-1-31-16,9-4-2 0,-3-2-26 15,-5 0 8-15</inkml:trace>
  <inkml:trace contextRef="#ctx0" brushRef="#br0" timeOffset="54993.85">31899 12105 207 0,'0'0'99'0,"0"0"-42"0,0 0 35 16,0 0-29-16,0 0-19 0,0 0 17 15,0 0-3-15,5-4 7 0,3 1-10 16,3 2-12-16,2-2-5 0,1-1-10 16,5 0 4-16,0-1-4 0,2-1-9 15,2-1-2-15,2-2-5 16,2-2 1-16,0-1-6 0,0-3-4 15,-3 0-1-15,-2 0 0 0,-5 2 0 16,-4 0 6-16,-5 6 3 0,-6 2-8 16,-4 2-3-16,-8 1-17 0,-7 2 4 15,-14 3 6-15,-16 11 4 0,-13 12 1 16,-6 4 2-16,3 4 3 0,11 0 9 16,14-5 29-16,9-3 48 0,9-4-9 15,9-5-13-15,3 0-11 0,-1 2-18 16,2 0-17-16,4 2-7 0,3-2-3 15,3-4-1-15,7-2 3 0,4-1 0 16,5-3 1-16,6-1-4 0,7 0-5 16,8 0-5-16,5 1-3 0,4-2-38 31,-5-2-32-31,-2-1-32 0,-5-1-12 16,-1 1-31-16,-2-1-71 0,-11 0-70 15,-5-1-123-15</inkml:trace>
  <inkml:trace contextRef="#ctx0" brushRef="#br0" timeOffset="55556.49">29451 12764 533 0,'0'0'13'0,"0"0"-1"0,12-11 38 0,-9 8 4 0,-1 2-29 0,-2 1 4 16,0 1-14-16,-1 6-12 15,-3 5 20-15,-4 6 16 0,-4 12 19 16,-10 15-10-16,-5 15-14 0,-3 8-8 16,4-3-7-16,3-6-8 0,5-8-7 15,4-5-3-15,2 0-1 0,2-3-3 16,3-3-25-16,3-4-22 0,2-6-26 15,2-7-37-15,2 0-46 0,3-7-58 16,1-4-133-16</inkml:trace>
  <inkml:trace contextRef="#ctx0" brushRef="#br0" timeOffset="56025.64">29569 13278 489 0,'0'0'86'0,"0"0"-23"16,0 0 24-16,0 0-43 0,35 1-10 16,-18 0 15-16,1 0 7 0,5 0 4 15,2-1 3-15,4 0-8 0,-1 0-3 16,2-2-15-16,0 0-5 0,-1-3-8 15,0 0 3-15,-3-2-8 0,-1-1-2 16,-1-1-1-16,-2-3-6 0,-4-2 1 16,-4-1 5-16,-3-4-5 0,-5 1 1 15,-3-2-12-15,-3-1-14 0,-3 1-12 16,-6 3 5-16,-4 0 2 0,-6 4-4 16,-3 5 11-16,-5 2 5 0,0 6 4 15,-3 2 1-15,-3 7-1 0,0 7 0 16,4 4 2-16,-1 5 0 0,3 10 0 15,4 5 0-15,4-2 1 0,8-6 0 16,6-4 11-16,5-7 10 0,0 3 6 16,0 0-6-16,5 0-3 0,3-6 1 15,6-3-7-15,0-3-3 0,5-5-3 16,2-2-6-16,4-3-6 16,4-2-31-16,7 0-36 0,8-5-32 15,4-4-56-15,2-5-51 0,-14 0-63 16,-9 1-128-16</inkml:trace>
  <inkml:trace contextRef="#ctx0" brushRef="#br0" timeOffset="56353.67">30205 13203 514 0,'0'0'76'0,"0"0"-13"0,0 0 31 16,0 0-74-16,0 0-7 0,15-14 10 16,-15 14-23-16,0 5 8 0,0 5-7 15,1 5 33-15,0 6 22 0,0 3-8 16,2 2-13-16,2 2-10 0,0 0 4 16,3-2-1-16,1 0 5 0,2-3 3 15,2-5 3-15,-3-3-1 0,2-5 0 16,-3-4 3-16,1-4 3 0,1-3 14 15,-3-4-5-15,0-6-20 16,3-1-17-16,-2-2-12 0,1-4-4 16,1-6-29-16,0-1-34 0,-1-9-20 15,5-7-13-15,-2 3-20 0,1 5-38 16,2 0-24-16,-4 11-50 0,1 2-75 0</inkml:trace>
  <inkml:trace contextRef="#ctx0" brushRef="#br0" timeOffset="56806.78">30599 13207 277 0,'0'0'21'0,"0"0"30"16,0 0 53-16,11 33-78 0,-6-23-19 16,1-1-5-16,5-2-1 0,-3 0 3 15,3-2 15-15,2-2 27 0,-2 0 23 16,2 0 3-16,1-3 4 0,-1 0-17 15,2 0-14-15,-2-2 1 0,1-1-8 16,-1 0 1-16,2-1-12 0,-4 0-12 16,1-1-2-16,-3-1-1 0,-1-1 6 15,-3 0 6-15,-2-1-1 0,-3-1-8 16,0-1-3-16,-2 0-5 0,-3 1-4 16,-1 0-2-16,-5 2-1 0,2 3 1 15,-3 0 0-15,-3 3 1 16,0 1-1-16,-3 5-1 0,-3 5-2 15,2 4 1-15,-5 3 1 0,2 1 0 16,5 3-1-16,0 2 2 0,2 1 0 16,5 0 12-16,5 0 12 0,1-2 4 15,4-2-4-15,1-3-9 0,5-3-7 16,3-1-3-16,4-4-2 0,1-2 1 16,3-2-5-16,5-1-6 0,0-1-8 15,3-2-26-15,0-1-16 0,0 0-20 16,0 0-53-16,-1-1-29 0,-2-3-4 15,7-3-3-15,-6 0-37 0,-3 0-80 16</inkml:trace>
  <inkml:trace contextRef="#ctx0" brushRef="#br0" timeOffset="57353.57">31247 12930 673 0,'0'0'95'0,"0"0"19"0,11-19 11 0,-6 13-93 16,-2 1-27-16,-1 2-3 0,-2 3-2 16,0 1-5-16,0 7-1 0,-2 8 6 15,-6 13 29-15,-8 17 9 0,-3 14 2 16,-5 4-12-16,3-1-8 0,4-4-7 15,4-9-8-15,1-1-3 16,3-2 0-16,0-4-2 0,2-4-2 16,4-2-23-16,1-5-26 0,2-5-45 15,0-8-46-15,2-5-44 0,1-6-32 16,0-2-106-16</inkml:trace>
  <inkml:trace contextRef="#ctx0" brushRef="#br0" timeOffset="57697.32">31315 12747 752 0,'0'0'29'15,"0"0"37"-15,0 0 61 0,0 0-69 16,38 24-44-16,-29-1 0 0,5 13-3 16,-2 20-4-16,-3 17-4 0,2 8-3 15,-5 0 0-15,1-4 1 0,2-7-1 16,-3-1 9-16,1 1 9 0,-6-4 0 16,-1 0 9-16,-6-3-3 15,-8-6-12-15,-5-5-7 0,-8-5-3 16,-3-4-1-16,-3-8 3 0,-2-6-3 15,-3-5 3-15,2-8-4 0,-2-1-4 16,3-3-34-16,5-5-29 0,6-3-35 16,1-3-78-16,5 0-91 0,1-1-151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1T14:31:01.3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2748 9937 82 0,'0'0'0'0,"0"0"-3"0,0 0 3 0,0 0 8 15,0 0 9-15,-9 0 11 0,8 0 19 16,1 0 4-16,0 0-6 16,0 0-1-16,0 0-5 0,1 0 4 15,-1 0-10-15,0 0 3 0,0 0 1 16,0 0-9-16,0 0-2 0,0 0 1 31,-1 0 2-31,-1 0 6 0,2 0-2 16,-2 0-11-16,-1 0 0 0,3-2 1 0,-1 1 3 0,1 0-3 15,0-2-3-15,1-1-15 16,2-1-3-16,2-2-1 0,3 0 0 16,3 0-1-16,-3 2-10 0,4 1 10 15,0 1 1-15,2 0 18 0,3 2 14 16,2-1-24-16,3 2-9 0,1 0 0 16,-1 2-1-16,3 4 1 0,0 0-1 15,0 3 1-15,-1 3 0 0,-3 1 0 16,-1 4-3-16,-7 1 3 0,1 3-2 15,-9 2-2-15,-2 1 4 0,-3 3 2 16,-8 0 7-16,-3 0-4 0,-4 2-1 16,-6 0 1-16,0-1-2 0,-4-2-1 15,-2 1-2-15,0-2 2 0,-1-2 0 16,0-1-2-16,-1-2 1 0,4-3-1 16,2-2 1-16,1-1 1 0,4-4 0 15,3 0-2-15,4-3 1 0,3-2 0 16,4-2 1-16,2-3 0 15,2 0-2-15,0 0-10 0,3 0-11 16,2 0 21-16,8-2 5 0,2 1 16 16,7-1 7-16,2 0-11 0,3 1-4 15,1-1-4-15,-2 0-5 0,-1 1-4 16,3 1 2-16,-4-1 0 0,1 1-2 16,-4 0 0-16,1 0-12 0,-1 0-30 15,-4 0-29-15,2 0-31 0,-2 0-43 16,-1 1-38-16,-3 1-69 0</inkml:trace>
  <inkml:trace contextRef="#ctx0" brushRef="#br0" timeOffset="296.89">2834 10235 531 0,'0'0'120'0,"0"0"-65"0,6-11 6 0,1 2 23 0,5 2-22 16,3-1-17-16,5 0 3 0,2-1-7 15,2 1-6-15,1-1-12 0,2 1-9 16,0 1-8-16,1 1-5 0,-1 1-1 15,3-1 0-15,0 1-36 0,0 1-44 16,0 0-58-16,13 0-79 0,-8 1-76 16</inkml:trace>
  <inkml:trace contextRef="#ctx0" brushRef="#br0" timeOffset="890.63">3408 10462 112 0,'0'0'294'0,"0"0"-230"0,0 0-43 0,0 0 7 0,0 0-28 0,0 2-7 16,0 3-19-16,-2 5 9 0,-2 1 17 15,0 6 6-15,-1 2 8 0,-2 2 9 16,0 4 6-16,-2 1-3 16,1 0-7-16,1 0-3 0,0-1-2 15,-1-3-1-15,3-1-4 0,0-2 1 16,2 0 0-16,-2-2 4 0,5-3 7 15,-1 0 5-15,1-5 8 0,1 0 4 16,2-2 1-16,-1-3 2 0,4 2-1 16,-1-2-4-16,3-1-3 0,-2-2 4 15,5-1-7-15,0 0-7 0,2 0-6 16,2-5-8-16,0-1-5 0,1-1 0 16,3 0-3-16,-2 0-1 0,-1 0-7 15,1 0-23-15,-2 0-16 0,0-1-20 16,-2 0-38-16,0 0-42 0,-1-6-22 15,-2 3-40-15,-4-1-88 0</inkml:trace>
  <inkml:trace contextRef="#ctx0" brushRef="#br0" timeOffset="1125.08">3267 10668 338 0,'0'0'220'0,"0"0"-144"16,0 0 37-16,0 0 6 0,0 0-48 16,0-10-25-16,5 4-1 0,5-1-7 15,3-1-11-15,4-1-13 0,1 1-7 16,1 0-5-16,2 0 1 0,-1 0-3 16,3 0-1-16,1 1-34 0,-1 1-42 15,2 0-49-15,2 1-47 0,9-1-16 16,-6 1-63-16</inkml:trace>
  <inkml:trace contextRef="#ctx0" brushRef="#br0" timeOffset="1593.66">3797 10736 188 0,'0'0'55'0,"0"0"21"16,0 0 46-16,0 0-47 0,0 0-18 16,0 0 5-16,36 17 10 0,-24-17-1 15,0 0-2-15,0-4-15 0,-1 1-12 16,2-1-2-16,-1-2-4 16,-1 2-16-16,-1-2-12 0,3 2-2 15,-4-1-1-15,-1-1 11 0,0-1 7 16,-2 1-5-16,0-2-3 0,-1 1-7 15,-1-2 2-15,-3 0-6 0,3-1-3 16,-4 0-1-16,0 0-4 0,-1 1-14 16,-5 1-4-16,1 1-5 0,-3 1-7 15,0 1 12-15,-3 1-27 16,-2 4-11-16,-3 0 13 0,0 3 16 0,-2 4 20 16,3 2 10-16,-2 3 1 0,1 1-2 15,-1 3 2-15,3 2 0 0,0-2 0 16,4 2 2-16,2-2 7 0,2-1 9 15,3 0 7-15,3-2 4 0,0 1 0 16,4 0-3-16,5-1-10 0,0 0-9 16,3-1-2-16,1 1-1 0,7-1-3 15,0-2-1-15,4 0-33 0,2-2-23 16,2-2-31-16,1-4-48 0,13-2-30 16,-8 0-91-16</inkml:trace>
  <inkml:trace contextRef="#ctx0" brushRef="#br0" timeOffset="2155.82">4461 10673 160 0,'0'0'247'0,"0"0"-126"0,0 0-6 0,0 0-27 0,9-32-50 15,-8 24-11-15,-1 0 12 16,0-1-10-16,-2 1-5 0,0 0 0 16,-1 1-4-16,-1 0-10 0,-1 2-2 15,-1 0-8-15,-2 0-7 0,0 3-3 16,-2 1-3-16,-3 1 1 0,-1 0-17 15,-2 4-5-15,-1 2-9 0,-1 1 2 16,1 1 3-16,0 3 0 0,3-1 5 16,1 2 12-16,2-2 19 0,2 1-2 15,5 0 1-15,1 0-10 0,3-1 4 16,0 0 9-16,5-2 0 0,2 0 4 16,2 1 12-16,0-1 3 0,2 0 4 15,-1 0 2-15,3 0 3 16,0-1-1-16,0 0 10 0,3-1 2 15,-2-1-2-15,1-1-2 0,0 1-5 16,1 0-9-16,-3 0-4 0,0-1 0 16,1 1 2-16,-4-1 5 0,0 1-2 15,-4-1-2-15,-1 3 0 0,-2 1-1 16,-2 1-1-16,-1 1-2 0,-5 1-2 16,-4-1 7-16,-4 2 0 0,-2 0 3 15,-5-2-10-15,-1 3-7 0,0-1-7 16,-2 1-1-16,-1-3-39 0,1 1-26 15,1-3-29-15,-2-4-54 0,-7-2-53 16,5-2-24-16,6 0-97 0</inkml:trace>
  <inkml:trace contextRef="#ctx0" brushRef="#br0" timeOffset="2593.33">4621 10483 346 0,'0'0'94'0,"0"0"-6"0,0 0 19 0,0 0-65 0,18-21-18 16,-17 19-13-16,0 1 3 0,-1 1-14 15,1 4-16-15,0 4 12 0,0 2 4 16,1 5 8-16,-2 4 7 0,1 2 1 16,-1 4-5-16,0 1 0 0,-1 2-1 15,-2 0 2-15,0 1 7 0,-1-1 11 16,-1-3-3-16,1 1-4 0,1-3-5 16,0-2 2-16,2-2-5 15,0-4 3-15,1 0 6 0,2-2 5 16,2-2-6-16,2-1-4 0,3-1-3 15,2 1-4-15,0-2 1 0,4-3-5 16,0-1-2-16,3-1-1 0,-3-1-1 16,1-1-2-16,2-1-2 0,-1 0-6 15,2 0-23-15,-1-1-21 0,1-3-18 16,1 0-27-16,-2 0-38 0,6-6-27 16,-5 2-92-16</inkml:trace>
  <inkml:trace contextRef="#ctx0" brushRef="#br0" timeOffset="2828.17">4589 10721 658 0,'0'0'66'15,"0"0"37"-15,0 0-4 0,41-16-47 16,-23 11-5-16,1-1-11 0,-1 1-11 15,1 0-6-15,-1 3-1 0,-1-1-1 16,-2 0-10-16,0 2-7 0,0 1-1 16,0 0-10-16,0 0-33 0,2 1-43 15,-1 3-46-15,13-1-76 0,-6 1-43 16,0-1-141-16</inkml:trace>
  <inkml:trace contextRef="#ctx0" brushRef="#br0" timeOffset="3266.94">5756 10186 375 0,'0'0'91'0,"0"0"-8"0,0 0 4 0,0 0-26 0,0 0 4 0,22-4 6 16,-12 2-8-16,5 0-20 0,1 0-1 15,2-1-1-15,1 1-13 0,3-2-10 16,1 1-6-16,-1 1-8 0,1-2-2 16,2 2-2-16,0 0-2 15,1-1-25-15,-2 1-53 0,1-1-61 16,7 0-70-16,-6 2-62 0</inkml:trace>
  <inkml:trace contextRef="#ctx0" brushRef="#br0" timeOffset="3454.44">5837 10343 482 0,'0'0'87'0,"0"0"-38"0,0 0 28 0,0 0-42 16,0 0 18-16,35-6 0 16,-16 5 0-16,3-2-23 0,2 0-19 15,1 1-6-15,0 0-5 0,1 1-4 16,2 1-31-16,0 0-68 0,14 2-81 16,-5 1-72-16</inkml:trace>
  <inkml:trace contextRef="#ctx0" brushRef="#br0" timeOffset="4456.72">6980 10151 157 0,'0'0'80'0,"0"0"-31"16,0 0 30-16,-16-8-2 0,12 3-13 15,0-1-8-15,1-2 14 0,2-2-10 16,1-2-14-16,0-1-3 0,1-1 1 16,3-1-5-16,3-1 0 15,1 0-3-15,2-1-5 0,1 1 0 16,0 1 0-16,2 0-4 0,-1 1-3 15,1 1-7-15,0 1-3 0,-1 3-2 16,2 1-5-16,-2 1-2 0,0 1-3 16,0 2 0-16,-3 2 0 0,2 2 1 15,-3 0-2-15,2 2-1 0,0 5 1 16,-1 4 0-16,0 2 0 0,1 4-1 16,-2 3 2-16,-1 2 0 0,0 3-1 15,-3 3 1-15,-2 1 3 0,-2 1-3 16,-1 2 0-16,-6-1 2 0,-4 1-1 15,-6 0 5-15,-3 0-1 0,-5 0-1 16,-7 2 3-16,2-3 1 0,-1-2-5 16,0-1 0-16,6-5-3 0,-2 0 1 15,2-2-2-15,4-2 1 0,2-4-2 16,6-1 0-16,2-4 1 0,5-5-1 16,2 0 0-16,3-4 0 0,1-1 0 15,0 1 0-15,5-1 4 0,4 0 14 16,5 0 11-16,4-1 3 0,6-2-4 15,2 0 2-15,3 1-4 0,1-1-5 16,1 1-9-16,1 1-9 0,-2 0-1 16,0 1-2-16,0 0-2 0,-2 0-24 15,-1 1-32-15,-3-1-31 0,0 1-35 16,4 1-59-16,-4-2-99 0,-4 0-81 16</inkml:trace>
  <inkml:trace contextRef="#ctx0" brushRef="#br0" timeOffset="4656.14">7627 10547 682 0,'0'0'174'0,"0"0"-111"0,0 0-9 0,0-7-35 0,0 3-19 0,0-3-64 0,-2-1-19 16,1-1-35-16,-2-3-62 0,3 2-56 16,-1 0-74-16</inkml:trace>
  <inkml:trace contextRef="#ctx0" brushRef="#br0" timeOffset="5344.96">8337 10017 201 0,'0'0'16'0,"0"0"22"0,0 0 3 16,0 0 8-16,21-34 9 0,-17 26 21 16,-2 2 9-16,0 1-17 0,-2-1 2 15,0 2 0-15,0-1-14 0,0 1-4 16,-1 0-14-16,-1 1-17 0,-1 0-8 15,0 1-6-15,0 1-8 0,0-2-2 16,-2 2 0-16,1 1-5 16,-2 0 2-16,-1 0 0 0,-1 2 3 15,-2 3 0-15,-2 3-2 0,-1 2 1 16,-2 3 1-16,-4 2-1 0,-1 2 1 16,-1 3-4-16,-2 2-5 0,-1 2-1 15,2 3-8-15,3 0-1 0,0 3-1 16,3 5 12-16,0 6 7 0,6-5 1 15,4-4 3-15,5-5 19 0,2-5 9 16,6 5-6-16,4 1 1 0,5-2 2 16,1-2-3-16,5-1 0 0,1-5 9 15,1-3 0-15,1-2-1 0,0-5 8 16,-1-2-2-16,1-6-1 16,-3 0-9-16,0-5-2 0,-2-4-1 15,-3-2 5-15,-2-3-6 0,-5-3-6 16,-1-3-7-16,-3-3-6 0,-4-1-1 15,-2 0-2-15,-1 0-1 0,-6 3-2 16,-1 4-7-16,-3 3-20 0,-4 4-13 16,-2 3-6-16,-3 2 11 0,-2 3 10 15,0 2 1-15,-2 3-9 0,2 3-18 16,2 3-31-16,2 1-46 0,2 2-36 16,0 1-64-16,6-3-60 0</inkml:trace>
  <inkml:trace contextRef="#ctx0" brushRef="#br0" timeOffset="5970.05">8588 9951 411 0,'0'0'211'0,"0"0"-155"0,6-2 41 0,1 0-74 16,4 1-16-16,1-1-6 0,4 1 7 16,1-1 20-16,3 0-2 0,0 0 16 15,2 0 5-15,2 0 2 0,1 1-9 16,1 0-7-16,-2 1-12 0,2 0-1 15,-1 1-5-15,-1 1-3 0,-4 0-4 16,1 0 0-16,-6-1-4 0,-2 0-1 16,-3 1 0-16,-1-1 0 0,-4 0-1 15,-1 2-2-15,-2 0 0 0,-1 3 3 16,-1 2 0-16,-1 3-1 0,-2 5 2 16,-4 3-3-16,-2 4 3 0,0 4 3 15,-3 6 0-15,-3 7 2 0,-1 6 3 16,-1 0 0-16,2-5 8 0,2-9 1 15,4-8 7-15,2-7 0 0,0-1-2 16,2 2-10-16,-1 2-10 0,1 1-2 16,1-3-4-16,1-1-4 15,2-2-21-15,-1-3-26 0,2-2-23 16,0-3-20-16,2-2-45 0,3-2-41 16,5 3-45-16,2-2-65 0</inkml:trace>
  <inkml:trace contextRef="#ctx0" brushRef="#br0" timeOffset="11643.09">2637 13665 98 0,'0'0'20'0,"0"0"31"0,0 0 35 0,0 0-11 15,0 0-14-15,0 0-12 0,9-35 9 16,-9 30 2-16,2 3-1 0,-1-1-2 16,-1 0-2-16,0 2-9 15,2-1 3-15,-2-1-3 0,0 1 0 16,0 2-9-16,0 0-13 0,0 0-7 15,0 0-3-15,0 0-13 0,0 0-1 16,0 2-19-16,0 8 3 0,0 6 16 16,0 14 5-16,1 18 3 0,-1 18-4 15,0 11 2-15,0-2 4 0,0-3-2 16,-3-6 1-16,0-3-5 0,-2 0-2 16,1-4 3-16,-3-5-5 0,1-1-16 15,1-8-39-15,2-5-17 0,-2-9-36 16,5-3-80-16,-3-9-23 0,3-8-98 15</inkml:trace>
  <inkml:trace contextRef="#ctx0" brushRef="#br0" timeOffset="12065.7">2645 13746 429 0,'0'0'37'0,"0"0"19"0,0 0 38 0,15-39-40 15,-9 28-15-15,1 1 2 0,1 0-10 16,-2 0-6-16,5 0 4 0,-3 0-3 15,3 1-6-15,0-1 6 0,2 2-2 16,0 1-8-16,2 1-6 0,1 2-1 16,1 0-2-16,2 3 2 0,2 1 1 15,1 0-4-15,2 5-2 0,-1 2 0 16,1 2 0-16,-2 2 0 0,-3 1-3 16,-6 1-1-16,-5 1-6 0,-1 0 6 15,-7 2 5-15,-5 1 6 16,-6 0 9-16,-7 1 4 0,-4 0-12 15,-5 0-7-15,-3-1 2 0,0-2-7 16,-2-2-8-16,2-2-32 0,-1-2-19 16,-1-2-7-16,2-2-7 0,5-1-32 15,0-3-36-15,1-1-44 0,8-1-50 16</inkml:trace>
  <inkml:trace contextRef="#ctx0" brushRef="#br0" timeOffset="12424.87">3342 13823 288 0,'0'0'107'0,"0"0"-85"0,0 0 43 0,0 0 7 0,19-6-8 15,-6 1 12-15,2-1 13 0,3 1-9 16,0 0-26-16,6 0-25 0,-1-1-16 15,3 1-9-15,-1 0-4 0,2 1-2 16,0-2-40-16,1 2-63 0,12-5-73 16,-7 3-64-16</inkml:trace>
  <inkml:trace contextRef="#ctx0" brushRef="#br0" timeOffset="12831.12">3908 13756 363 0,'0'0'125'0,"0"0"-62"15,0 0 24-15,0 0-11 0,0 0-27 16,0 0-16-16,0 0-3 15,14-33-27-15,-14 33-3 0,0 3-21 16,0 3-30-16,0 6 32 0,0 5 19 16,0 4 6-16,4 4-4 0,1 2 2 15,2 2-1-15,2-1-2 0,3-1 0 16,-1 0 1-16,5-5 25 0,0-1 11 16,-2-2 0-16,3-3 3 0,-4-2 11 15,0-4 14-15,-4-5-4 0,-1 0 1 16,1-4 10-16,-4-1 4 0,1-1-7 15,0-6-11-15,4-6-12 0,-2-8-22 16,0-5-20-16,3-13-5 0,0-11-26 16,1-3-17-16,-2 9 2 0,0 12-12 15,-4 17-10-15,2 4-36 16,2 0-71-16,7-3-81 0,0 1-40 16,-1 5-73-16</inkml:trace>
  <inkml:trace contextRef="#ctx0" brushRef="#br0" timeOffset="13520.76">4595 13795 130 0,'0'0'278'0,"0"0"-190"0,0 0 1 16,0 0-10-16,0 0-14 15,0 0 6-15,8-19 7 0,-6 14-31 16,-1-2-33-16,-1 1-2 0,0 0 12 16,0 0 6-16,0 0-2 0,0 0 7 15,-1 1-4-15,-1-1-7 0,1 2-4 16,-1-1-12-16,0-1-6 0,-1-1 0 16,-1-1-2-16,0 1-4 0,-2 0-8 15,-1 0-17-15,-3 0 1 0,0 2-7 16,-2 2-9-16,-3 1-7 0,1 2-4 15,-4 3 8-15,-1 3 10 0,1 3 8 16,-2 4 0-16,2 2 8 0,2 3 4 16,2 0-7-16,3 2 11 0,1 0 4 15,4 3-9-15,-2-1 8 0,4 1 4 16,3 0 4-16,0-2 2 0,1-1 9 16,0-2 10-16,2 1 11 0,2-2 8 15,3-1-5-15,-1-2-10 0,1-4-5 16,-1-1 1-16,3-3 1 0,-2-2 2 15,0-4 8-15,0 0 14 0,4-4 9 16,-2-3-9-16,1-2-11 0,3-5 8 16,-3-1-5-16,1-4-12 0,1-2-11 15,-2-1-2-15,-1 0-6 0,0-1 1 16,-2 4-2-16,-1 1 2 0,0 4-2 16,-3 4 0-16,-1 1-3 0,3 4 0 15,-5 0 3-15,1 3 4 0,-1 1-8 16,0 0-2-16,0 1-18 0,0 2-16 15,1 5-6-15,2 2 30 0,2 6 12 16,0 2 0-16,0 2 0 16,0-1 3-16,2 2-3 0,0-4 2 15,1 1 9-15,0-2 11 0,1-2-2 16,0-2 4-16,-1-2-8 0,0-2-5 16,2-1-5-16,-2-3 1 0,3-3 2 15,3-2-9-15,-1-7-22 0,2-1-26 16,0-6-17-16,0-3-17 0,-1-2-36 15,7-13-60-15,-4 6-64 0,-1 1-161 16</inkml:trace>
  <inkml:trace contextRef="#ctx0" brushRef="#br0" timeOffset="13832.85">4984 13422 514 0,'0'0'128'0,"0"0"-76"0,8-13 68 0,-7 9-61 0,1 2-25 15,-2 0-15-15,0 2-19 0,0 3-14 16,0 6 10-16,-3 5 4 15,0 5 24-15,-2 12 11 0,0 10 0 16,-3 9-10-16,1 3-13 0,1-4-8 16,0-4-2-1,1-6-2-15,0-2-5 0,3-2-41 0,0-6-38 0,2-7-47 16,0 8-55-16,0-9-25 0,2-2-47 0</inkml:trace>
  <inkml:trace contextRef="#ctx0" brushRef="#br0" timeOffset="14271.56">5257 13700 531 0,'0'0'157'0,"0"0"-39"15,0 0-15-15,0 0-103 0,0 0 0 16,0 0-9-16,0 0 7 0,-7-14-4 16,4 14 5-16,1 0-11 0,-3 7-14 15,-1 2 26-15,-1 7 7 16,-1 3 7-16,2 5-10 0,4 1 1 16,1 2 0-16,1 1-2 0,2-1 0 15,4 0 5-15,3-4 0 0,1-1 0 16,3-2 1-16,2-3-1 0,1-3 11 15,1-3 11-15,0-4 20 0,-2-5 7 16,-1-2 13-16,-1-3 8 0,-2-5-3 16,2-5-23-16,-3-5-19 0,-2-5-8 15,0-14-11-15,-1-14-14 0,-3-6-12 16,0 6-18-16,-1 16 2 0,-1 15-1 16,1 11-6-16,0-1-30 0,2 0-24 15,-1 2-36-15,-1 1-17 0,1 4 1 16,0 1 7-16,3 4-5 0,-2 2-47 15,1 2-50-15</inkml:trace>
  <inkml:trace contextRef="#ctx0" brushRef="#br0" timeOffset="14656.22">5530 13777 88 0,'0'0'217'0,"0"0"-113"16,0 0 42-16,0 0-67 0,40 22-31 15,-30-21 0-15,2 1 3 0,-1-2-3 16,-1 0-12-16,3-4 5 0,-1-1 12 15,2-2 8-15,0 0-1 0,1-1-18 16,1-2-12-16,-1 0-11 0,1-2-4 16,-3-1 3-16,1-2-3 0,-5-2 0 15,0 1-3-15,-2-2-1 0,-3 2-4 16,-2 1-7-16,-2 2-1 0,0 4 1 16,-4 0-5-16,-5 4-5 15,-1 3 2-15,-3 2 0 0,-4 2-4 16,-2 8 6-16,-3 5 3 0,-1 5 2 15,0 2 1-15,1 3 2 0,3-1 5 16,1 3 10-16,5-1 25 0,3-1 16 16,1 0 0-16,5-3-17 0,3-1-12 15,1-4-3-15,4 0-1 0,4-5-3 16,1-2 1-16,1-3-3 0,4-1-3 31,2-3-5-31,2-1-6 0,2-2-6 16,2 0-20-16,2 0-27 0,1-3-19 0,3 1-34 0,1-3-34 15,9 1-36-15,15-2-69 0,-8 2-81 16,-2 1-182-16</inkml:trace>
  <inkml:trace contextRef="#ctx0" brushRef="#br0" timeOffset="15094.22">6916 13680 358 0,'0'0'81'0,"0"0"-6"0,9 0 12 0,-1-2-29 0,2 0-13 15,4-1 7-15,0 2 13 0,4-1-9 16,0 0-5-16,0 0-7 0,2 1-19 16,0-2-14-16,3 1-10 0,-1 1-1 15,0 0-5-15,-1 0-30 0,2 1-36 16,-1 0-39-16,6 0-46 0,-7 2-41 16,-3-1-134-16</inkml:trace>
  <inkml:trace contextRef="#ctx0" brushRef="#br0" timeOffset="15268.06">6999 13789 712 0,'0'0'64'0,"0"0"34"0,0 0-22 16,0 0-33-16,36 0-20 0,-16 0-2 15,3-3 0-15,2 1-17 0,0 0-4 16,0 1-25-16,1 1-60 0,0 0-31 0,11 1-55 15,-7 3-46-15,-2-1-90 0</inkml:trace>
  <inkml:trace contextRef="#ctx0" brushRef="#br0" timeOffset="16254.71">8519 13753 174 0,'0'0'80'0,"0"0"-48"0,0 1 28 16,0-1 10-16,0 0 3 0,0 0-7 15,0 0 20-15,0-2 4 0,0 0-8 16,0-2-8-16,0-2 3 0,0-1-8 15,2-1-5-15,1-1-11 0,2 0-8 16,3-2-9-16,2-2-11 0,2 0-7 16,3-1-1-16,2-1-4 0,1 0-1 15,2 2 0-15,0 1-2 0,-1 1-2 16,3 3-3-16,0 1-1 0,-1 1-4 16,-2 4 0-16,0 1 0 0,-3 1-2 15,-1 2 1-15,-2 5-3 0,-1 4-3 16,-2 5 1-16,-2 2 1 0,-2 5-2 15,-4 3 1-15,-2 5-1 0,-8 5 3 16,-6 6 0-16,-9 6-11 0,-4-2-12 16,1-8-6-16,4-11-6 0,5-10-1 15,0-2 8-15,-2 4 10 16,-4 1 11-16,-3 1 11 0,1-1-1 16,2-4 2-16,1 1 0 0,1-5 0 15,5-1 1-15,1-4 1 0,3-1 4 16,4-3 7-16,3-2 7 0,3-1 5 15,2 0 4-15,2-1-8 0,7-2 2 16,3-2 2-16,6-1-1 0,4 1 0 16,9 1-2-16,8 0 2 0,-4 2-4 15,-2 1-4-15,0 1-7 0,-9 0 0 16,5 0-4-16,2 1-6 0,-4 1-1 16,5 2-3-16,3-1-34 0,5 1-35 15,5 0-28-15,-4 0-53 16,0-3-99-16,-12 0-92 0</inkml:trace>
  <inkml:trace contextRef="#ctx0" brushRef="#br0" timeOffset="16662.7">9649 13737 403 0,'0'0'132'0,"0"0"-60"0,0-4 48 0,2 3-54 0,0-1-25 16,2 1-18-16,1 1-1 0,1 0 6 15,2 1-4-15,3 6 14 0,1 4 2 16,2 4-4-16,2 3-8 0,0 5-10 16,2 0-7-16,1 4-2 0,-2-2-5 15,2 0-2-15,-1-1 0 0,1 0-2 16,-1-2-4-16,0-1-44 0,-1-1-60 15,6-2-80-15,-4-5-109 0,-3-5-154 16</inkml:trace>
  <inkml:trace contextRef="#ctx0" brushRef="#br0" timeOffset="16974.93">9931 13690 636 0,'0'0'119'0,"0"0"8"16,0 0-49-16,0 0-17 0,0 0-23 15,0 0-15-15,5-5-3 0,-12 7-16 16,-2 4 2-16,-3 3 11 0,-5 4 3 15,-1 2 3-15,-3 5-3 0,-1 1-9 16,2 0-4-16,-2 1-6 0,-1 0 1 16,1 1-2-16,1 0-7 0,0-1-27 15,1-3-29-15,4 0-53 0,3-3-35 16,3-3-43-16,4-3-41 0,3-7-156 16</inkml:trace>
  <inkml:trace contextRef="#ctx0" brushRef="#br0" timeOffset="17584.77">10717 13671 419 0,'0'0'121'0,"0"0"-60"0,0 0 27 0,0 0-45 15,0 0-19-15,0-39 6 0,-3 30 17 16,-2 2-6-16,-1 0-9 0,-1 1 1 16,0 3-5-16,-1-1 1 0,-3 4-8 15,0 0-16-15,-1 0-2 0,-3 5-2 16,-1 2-1-16,-2 3 0 0,1 4-2 16,-1 4-1-16,2 2 2 0,1 4 0 15,5 4-4-15,1 1-3 0,5 2 7 16,4 0 1-16,1 0 2 0,8 0 7 15,1-2 5-15,3 0 1 0,2-3 2 16,0-1 2-16,3-2 5 0,-1-6 6 16,3 0-8-16,-1-6-12 0,-1-1 25 15,1-6 6-15,-1-1 11 0,1-3-4 16,-1-1-6-16,-3-3-13 16,-1-3-1-16,-3-4 9 0,-1-5 0 15,0-6-10-15,-2-12-18 0,-4-15-5 16,-4-8 0-16,-1-4-2 0,-6 11-1 15,1 15 2-15,-3 15-1 0,1 7-2 16,0 3-3-16,-5 0 1 0,-1-1-14 16,-3 0-8-16,1 2 0 0,0 3-8 15,3 3-21-15,3 1-35 0,1 2-44 16,5 3-69-16,4 5-74 0,3-1-62 16</inkml:trace>
  <inkml:trace contextRef="#ctx0" brushRef="#br0" timeOffset="17756.77">11198 14035 1055 0,'0'0'50'0,"0"0"-34"0,0 0-16 0,0 0-90 16,-6-18-156-16,4 9-17 0,2-3-28 15</inkml:trace>
  <inkml:trace contextRef="#ctx0" brushRef="#br0" timeOffset="18319.34">11692 13699 563 0,'0'0'66'0,"0"0"21"16,0 0 13-16,0 0-42 0,0 0-38 15,0 0-9-15,0 0 4 0,17-38 5 16,-17 29 6-16,0 1 10 0,-2-1 9 16,-2 1-11-16,-3 2-3 0,-1-1-9 15,-2 2-8-15,-1 1-5 0,-2 2-4 16,0 2-5-16,0 1 0 0,-5 6-1 16,1 4-5-16,0 4-7 0,-3 6-12 15,3 3-9-15,0 5-11 0,4 7-10 16,3 8 26-16,8 7 20 0,2 2 9 15,12-9 1-15,1-10 4 0,2-11 3 16,-2-5-1-16,2-2-3 16,1-1-1-16,4 1 7 0,2-4 15 15,3-1 28-15,-2-9 8 0,1-2 14 16,-2-2 15-16,-2-9-16 0,-1-1-16 16,-2-9-9-16,-1-14-25 0,-4-18-11 15,-1-16 1-15,-6 0-9 0,-5 13-5 16,-4 20 0-16,-5 20-4 0,1 6-8 15,-4 1-18-15,-4 2-19 0,-1 0-10 16,-4 0 0-16,-1 4-10 0,4 2-23 16,1 1-53-16,4 4-54 0,2 9-44 15,5-2-13-15,2 1-50 0</inkml:trace>
  <inkml:trace contextRef="#ctx0" brushRef="#br0" timeOffset="18866.29">12146 13841 347 0,'0'0'112'0,"0"0"-3"0,0 0 33 0,0 0-57 0,18-40-35 15,-15 30-18-15,-2-1-6 0,0 2 4 16,-1 1 15-16,0 0 16 0,0 2-7 16,0 0-15-16,-1 0-8 0,0 3-12 15,-3 1-3-15,0 0 1 0,0 1-12 16,-4 1-5-16,1 1-1 0,-2 5 0 16,0 1-2-16,-2 3 1 0,1 2-5 15,1 5 1-15,1 2-4 0,2 2 5 16,2 4 0-16,2 0 5 0,2 1 0 15,0 1 1-15,5 1-1 0,0-1 1 16,6-2 2-16,0-1 0 0,3-3 4 16,2-1 4-16,3-3 2 0,-1-4 0 15,0-4-3-15,0-4 12 0,-1-4 8 16,-1-1 10-16,-1-5 12 0,0-5-7 16,-2-4-14-16,-2-4-16 0,1-7 1 15,-3-16-2-15,-2-14 2 0,-5-10 4 16,-2 2 2-16,-2 15 6 0,-7 19 2 15,2 15-6-15,-3 2-20 0,-2 1-4 16,-4-1-4-16,-3 2-13 0,-2 2 0 16,-1 2 6-16,1 3-4 0,-2 3-14 15,0 0-11-15,1 5-13 0,4 0-12 16,-3 3-17-16,4 1-26 16,0 2-52-16,3 6-73 0,3-4-42 15,5 0-89-15</inkml:trace>
  <inkml:trace contextRef="#ctx0" brushRef="#br0" timeOffset="19640.57">12654 13655 222 0,'0'0'114'0,"0"0"-56"0,0 0 20 0,0-3-18 16,0 2-3-16,0-4 10 0,0 1 3 15,1 0 0-15,2-2-9 0,1 0 11 16,2-1-8-16,4-1-15 0,2 1-9 15,4-1-7-15,2 1-15 0,5 0-6 16,0 2-7-16,0 1 0 0,0 2-4 16,1 0 0-16,-7 2 0 0,1 0-1 15,-3 5-1-15,-4 1 1 0,-2 2-1 16,-3 1 0-16,-5 3 1 0,-1 2-1 16,-9 1 0-16,-5 3-7 0,-5-1 0 15,-2 2-8-15,-1-2-2 0,0 0 11 16,1-1 2-16,4-1 5 0,1-3-1 15,4-2 1-15,4-1-1 0,2-2 0 16,4-3 0-16,0-1 1 0,2 0 6 16,2-2 12-16,1-1 7 0,5 0 1 15,3-1-5-15,3-2-6 0,2 1-1 16,3 1-5-16,1 1-3 0,3-1-2 16,-1 1-1-16,1 0-1 0,-1 0 8 15,-1 0 11-15,-2 0 7 0,-1 1 4 16,-3 2-6-16,-2 1-12 15,-3 2-4-15,-2 0-5 0,-3 1-2 16,-3 0 2-16,-2 2 2 0,0-1 0 16,-7 2 1-16,-3 0 4 0,-3 0-1 15,-4 1 3-15,-4-1-2 0,-1-1-2 16,-3 0-5-16,-1-2-5 0,0 2-15 31,1-2-20-31,-1-1-26 0,4-1-40 0,1-1-32 16,4-2-32-16,3-1-3 0,6-1-17 15,8-2 12-15,0-3-25 0</inkml:trace>
  <inkml:trace contextRef="#ctx0" brushRef="#br0" timeOffset="20405.82">13398 13613 433 0,'0'0'109'0,"0"0"-41"0,17-24 53 0,-9 14-73 0,-3-1-40 16,0-2-8-16,-2 2-1 0,-2 0 0 15,1 1 1-15,-2 2 0 0,-2 1 20 16,-1 0 1-16,0 1-3 0,-3 2-2 16,-1 2-14-16,-2 1-2 0,-2 1-10 15,-2 3-6-15,-1 3-9 0,0 2-11 16,-2 0 5-16,0 2 16 0,-1 1 12 16,4 2 2-16,-3 1 1 0,3 0 0 15,3 0 2-15,-1 1 0 0,3 1-2 16,3-1-3-16,3 0 3 0,2-1 5 15,0 0 2-15,6-1 0 16,2 2 2-16,4-1 6 0,-1-1 2 16,3 2-2-16,0-1 5 0,2-1 10 15,0 1 3-15,0-1-1 0,1 1-2 16,-1 1-15-16,1 1-5 0,-3-1-4 16,2 2-3-16,-3 0 3 0,-4-1 2 15,0 2 2-15,-2-2 5 0,-4-1 7 16,-1-1-6-16,-2 0-6 0,-2-1 6 15,-4-3 12-15,-2-1 8 0,-3-1 1 16,0-2-2-16,-6-3-1 0,1-2-19 16,-3-1-8-16,-2-3-7 15,-1-4-2-15,0-3 0 0,1 0 2 16,-1-3 0-16,2-1 0 0,3-3 0 16,4-1 0-16,1-1 1 0,6 0-1 15,2 0 0-15,2 0 14 0,4 2 15 16,4 1-11-16,5 0-4 0,2 1 4 15,4-1-1-15,5-1-1 0,5 0 3 16,7-7-1-16,9-2-3 0,6-7 0 16,-1 3 2-16,-14 5-7 0,-10 8 0 15,-12 6-2-15,-3 3-1 0,-2-2 8 16,0-1 2-16,-2-1-4 0,-5 1-9 16,0 1-4-16,-5 1-5 0,-3 1-12 15,-3 0-7-15,-3 1-8 0,-2 1-17 16,-3 3-23-16,-1 0-14 0,-1 2-21 15,-1 1-36-15,-19 0-62 0,9 0-81 16,-1 0-143-16</inkml:trace>
  <inkml:trace contextRef="#ctx0" brushRef="#br0" timeOffset="21109.91">6665 15378 249 0,'0'0'64'0,"0"0"6"16,0 0 26-16,0 0-15 0,0 0-17 15,0 0 2-15,-3-1-4 0,6 0-16 16,4-1 0-16,2 0 2 0,4-1-13 16,2 1-13-16,1 0-5 0,4 0-2 15,1 0-5-15,-2 1 0 0,3 1-9 16,2 0 0-16,-1 0-1 0,1 0-5 16,3 0-11-16,0 0-47 0,10 0-77 15,-6 3-94-15,-5 0-122 0</inkml:trace>
  <inkml:trace contextRef="#ctx0" brushRef="#br0" timeOffset="21328.55">6664 15570 657 0,'0'0'143'0,"0"0"-97"15,0 0 54-15,38 0-41 0,-20 0-45 16,6 0-6-16,1-1 6 0,1-1-7 16,2 0-4-16,0 0-3 0,2 2 0 15,9 0-26-15,6 0-48 0,13 5-65 16,4-3-59-16,-13 2-56 0,-10-3-101 16</inkml:trace>
  <inkml:trace contextRef="#ctx0" brushRef="#br0" timeOffset="21906.68">8168 15337 401 0,'0'0'144'0,"0"0"-87"0,0 0 42 16,0 0-8-16,0 0-33 0,0 0-11 16,0 0-5-16,15-20 5 0,-16 18-13 15,-2-2-4-15,-2 2-10 0,-2 0-16 16,0-1 12-16,-3 3-8 0,-3 0-4 15,-2 4-1-15,-3 3-3 0,-1 3-2 16,-1 2 2-16,-1 3-1 0,2 2 1 16,0 2-3-16,2 1 1 0,4 2-4 15,3 3-1-15,1 2 3 0,6 0-2 16,2-1 4-16,2 1 2 0,4-3 0 16,4-1 9-16,1-1 11 0,3-2-1 15,4-3 1-15,1 1 13 0,2-4 4 16,2-4-3-16,1-1 1 0,0-4 1 15,0-3-8-15,1-2 5 0,0-4 6 16,-1-3 7-16,-3-3 3 0,0-2-3 16,-2-4 0-16,-3-3 8 0,-2-7-6 15,-2-11-17-15,-3-10-9 0,-6-8-6 16,-2 0-10-16,-4 15-3 0,-3 15 1 16,0 10-2-16,0 5-2 0,-3-1-1 15,-3 0-3-15,-3 1-13 0,1 1-14 16,0 2-20-16,-1 1-21 0,4 2-19 15,0 2-35-15,2 2-49 16,1 6-76-16,3 1-105 0,4 0-118 16</inkml:trace>
  <inkml:trace contextRef="#ctx0" brushRef="#br0" timeOffset="22078.66">8720 15718 1135 0,'0'0'132'0,"0"0"-129"0,0 0-6 0,0 0-49 0,0 0-53 16,-12-7-80-16,2-8-60 0,1 0-58 16</inkml:trace>
  <inkml:trace contextRef="#ctx0" brushRef="#br0" timeOffset="22719.17">9357 15346 257 0,'0'0'80'0,"0"0"4"15,0 0 30-15,0 0-43 0,0 0-29 16,0 0 18-16,33-33 10 0,-33 26-32 15,0-2-10-15,0 2 7 0,-2-1 4 16,-2-1 6-16,-1-1-1 0,-3 2-12 16,0 0-6-16,-1-1-11 0,-2 2-9 15,0 1-3-15,1 0-1 0,-2 1-2 16,0 4-2-16,1 1-6 0,-1 0-8 16,1 5 1-16,-2 3-1 0,2 2-3 15,0 4 2-15,-2 5 2 0,4 2-8 16,-1 5-5-16,1 2-16 0,3 2 2 15,1 1-7-15,3 1 4 0,2 1-4 16,2 4 13-16,5-5 15 0,5-1 18 16,0 2 3-16,5-7 0 0,2 3 14 15,4-4 18-15,2-2 13 16,2-4 19-16,-1-4 7 0,0-4 3 16,0-6-14-16,-3-3 18 0,-1-2 10 15,-3-7-9-15,0-2-7 0,-4-4-28 16,-1-5 11-16,-5-6 3 0,-4-10-17 15,-5-15-11-15,-3-11-19 0,-7 0-8 16,-4 10-3-16,2 16-5 0,2 15-20 16,1 8-11-16,-1 1-9 0,-3 1-10 15,-4-1-9-15,-1 1-8 0,2 4-28 16,0 1-29-16,3 1-47 16,-3 1-64-16,7 2-77 0</inkml:trace>
  <inkml:trace contextRef="#ctx0" brushRef="#br0" timeOffset="23268.09">9927 15426 309 0,'0'0'137'0,"0"0"-67"0,0 0 64 0,0 0-50 16,14-27-29-16,-14 18-11 0,0-1-6 16,0 0-10-16,-1 0-9 0,-2 1-4 15,-1 1 12-15,-3-1 3 0,1 4-6 16,-1 1-10-16,-2 1-3 0,-2 1-8 15,-1 2-3-15,-2 2-2 0,-2 5-1 16,-1 2-8-16,1 6-6 0,-1 4-8 16,4 4-1-16,1 5 3 0,3 7-14 15,4 7 16-15,4 7 1 0,1-1 15 16,7-5 5-16,2-10 8 0,1-11 7 16,-1-5 0-16,2-2-2 0,5 2 2 15,3-2-3-15,1 0-4 0,3-6 15 16,-2-4 23-16,-1-5 9 0,0-2 13 15,1-7-21-15,-3-3-19 0,-2-4-3 16,-3-4 28-16,-5-11 14 0,-3-12-13 16,-5-14-9-16,-6-4-14 0,-4 8-9 15,0 15-8-15,0 17-14 0,2 8-2 16,-3 2-15-16,-4-2-20 0,-1 2-4 16,-4 0 1-16,2 2-6 0,1 3-19 15,2 1-32-15,0 5-49 0,2 0-76 16,3 5-73-16,3-1-141 0</inkml:trace>
  <inkml:trace contextRef="#ctx0" brushRef="#br0" timeOffset="23768.09">10307 15380 423 0,'0'0'162'0,"0"0"-103"0,0 0 64 15,-1-7-69-15,1 3-37 0,0 1 13 16,1-2 14-16,3 1-3 0,1-2-3 16,3 0 6-16,3-1 4 0,2 2-4 15,1 1-5-15,5 0-13 0,1 2-7 16,1-1-6-16,2 1-5 0,1 0-2 16,0-1 0-16,-2 1 1 0,0 0-3 15,0 1-1-15,-4-1-1 16,0 1-2-16,-2 0 0 0,-3 1 0 15,-3 0-1-15,-2 0 1 0,-4 2-2 16,-1 1 2-16,-3-1-3 0,0 5 3 16,-4 0 6-16,-4 4 7 0,-2 3 0 15,-3 3-5-15,-1 3-5 0,2 4-1 16,-3 1 0-16,2 3-1 0,-1 1-1 16,-1 6 1-16,3-2-1 0,-1-3-4 15,3-1-16-15,1-5-16 0,-1 1-14 16,2-1-23-16,3-4-38 0,1-2-32 15,4 1-44-15,0-6-46 0,2-6-132 0</inkml:trace>
  <inkml:trace contextRef="#ctx0" brushRef="#br0" timeOffset="24335.32">11291 15193 583 0,'0'0'99'0,"0"0"-41"0,0 0 83 0,0 0-72 15,22-36-38-15,-22 31-16 0,0 1 8 16,-3 1 9-16,-2 1-15 0,-3 2-6 15,-3 1 3-15,1 5-1 0,-2 5 0 16,-2 4-9-16,-1 2-1 0,-3 7-3 16,-1 4 0-16,-5 9 2 0,-3 6-1 15,-5 10-1-15,1 1 1 0,4-4-1 16,5-5 1-16,10-4 0 0,5-4-1 16,5-2 5-16,2-7 10 0,1-5-1 15,3-6-4-15,2-3-1 0,4 1-3 16,4 0 7-16,2 1 11 0,3-5 8 15,1-4-1-15,1-4-1 16,2-2-8-16,1-1-2 0,-2-4-3 0,1-2-3 16,0-2 4-16,-3-2 8 0,-2-1 5 15,1-4-1-15,-3-3-3 0,-3-4 7 16,-3-1-2-16,-4-2-7 0,-4 3 1 16,-2 1 1-16,-6 6-2 0,-5 1-9 15,-4 1-14-15,-3 4-2 0,-2-1-2 16,-2 4-3-16,0 2-1 0,-3 2-5 15,0 2 3-15,-1 0-1 0,-1 4-3 16,0 2-12-16,3 1-25 0,2 2-30 16,3-1-37-16,4 1-54 0,2 2-74 15,4-3-110-15,6-1-175 0</inkml:trace>
  <inkml:trace contextRef="#ctx0" brushRef="#br0" timeOffset="27912.05">5542 16977 216 0,'0'0'77'0,"0"0"-21"16,0 0 27-16,0 0 1 0,2-10-18 16,-1 7-3-16,0 1-5 0,-1-1 14 15,0 0 4-15,0-1-9 0,0 1-10 16,-1-2-7-16,0 2-8 0,0-1-15 15,0 2-9-15,0-1 3 0,-1 3-6 16,0 0 7-16,0 0-17 0,-1 4 4 16,-3 3-9-16,-3 6-2 0,-7 11 1 15,-9 16 1-15,-7 14 0 0,-4 4 0 16,1-2 1-16,7-7-1 0,5-7 1 16,1-2 0-16,0-3-1 0,3-2 1 15,2-8 0-15,2-6-1 16,3-6 0-16,1-3-2 0,-1 1-4 15,-2-1-3-15,-1 0-10 0,1-4-10 16,1-4 9-16,-1-4 20 0,2-4 2 16,1-5 0-16,0-3-2 0,2-4-5 15,2-4 5-15,-2-4 6 0,2-9 4 16,0-10 8-16,3-8 9 0,2-1-2 16,2 8-11-16,4 11-9 0,1 13 7 15,0 9 4-15,0 1 1 0,1 0 3 16,0 1 5-16,2 0 0 0,-1 1-4 15,3 2-1-15,0 3-3 16,2 1-8-16,4 2-5 0,1 4-4 16,3 5 3-16,3 4-3 0,1 6 0 15,0 2 4-15,3 1-2 0,1 3 3 16,0 0 2-16,1 0 4 0,2 2 5 16,-2-2-2-16,-1 2-4 0,-2-2-4 15,-5-2 0-15,-2-1-5 0,-4-2 1 16,-2-3-2-16,-2 0-9 0,-1-2-47 15,-2-3-44-15,-1-3-43 0,4-5-52 16,-2-2-125-16,-1-2-69 0</inkml:trace>
  <inkml:trace contextRef="#ctx0" brushRef="#br0" timeOffset="28318.41">6317 16926 387 0,'0'0'139'0,"0"0"-70"0,0 0 57 0,0 0-37 16,0-1-36-16,2 0-4 0,0 0 8 15,2 1-1-15,4 0-8 0,1 0-18 16,2 0-7-16,3 0-7 0,1 0-10 15,2 0-4-15,1 2-2 16,1 0 0-16,1 0-3 0,1 2-15 16,1 0-24-16,0 2-30 0,-1-1-42 15,1-1-55-15,3 4-54 0,-5-2-58 16</inkml:trace>
  <inkml:trace contextRef="#ctx0" brushRef="#br0" timeOffset="28521.54">6276 17166 574 0,'0'0'155'15,"0"0"-134"-15,0 0 74 0,0 0-18 16,0 0-33-16,0 0 29 0,0 0 9 16,43-5-26-16,-17 3-27 0,8-3-21 15,11 1-8-15,6-2-12 0,4 0-48 16,-1 1-41-16,-4 2-59 0,-1-1-86 15,-12 3-39-15</inkml:trace>
  <inkml:trace contextRef="#ctx0" brushRef="#br0" timeOffset="29116.18">7629 16979 385 0,'0'0'76'0,"0"0"-18"0,0 0 53 16,0 0-24-16,0 0-20 0,-1-36 4 15,0 29-11-15,-1-2-15 0,-2 2 10 16,-1 0-12-16,0 0-4 0,-3 1-6 16,0-1-7-16,-2 1-13 0,0 0-11 15,-1 4-1-15,-3 2-2 0,-1 0 1 32,-2 2 0-32,-1 5-5 0,-4 4-14 0,0 1-5 0,1 4-8 0,1 4 5 15,0 2-9-15,4 3-14 0,1 2 0 16,2 8 2-16,3 6 28 0,4-3 19 15,3-6 1-15,3-4 1 0,6-8 8 16,5 2 8-16,3 3-7 0,5-3-3 16,4-4 2-16,5-1-4 0,0-3 0 15,2-5 3-15,1-3 14 16,-2-4 6-16,-1-2 7 0,-2-3 8 0,-1-5 6 16,0-4-6-16,-3-3-12 15,-1-2-1-15,-2-2 14 0,-3-6 8 16,-1-10-7-16,-4-13-4 0,-5-11-9 15,-3-2-8-15,-3 4-10 0,-6 14-6 16,0 13-1-16,-2 10 0 0,-1 5-1 16,0 4-6-16,-3-1-4 0,-2 1 0 15,-3 0 3-15,-1 4-6 0,-2 1-15 16,3 5-15-16,-1 1-14 0,1 0-26 16,2 3-42-16,1 3-40 0,2 6-49 15,4-1-67-15,4-1-116 16</inkml:trace>
  <inkml:trace contextRef="#ctx0" brushRef="#br0" timeOffset="29304.54">8217 17260 1163 0,'0'0'69'0,"0"0"-67"0,0 0 9 0,0 0-11 0,-7 5-42 0,0-11-38 16,1 2-63-16,0-2-36 0,4 1-7 16,1 0-6-16,1 3-107 0</inkml:trace>
  <inkml:trace contextRef="#ctx0" brushRef="#br0" timeOffset="29953.9">8864 16969 358 0,'0'0'61'15,"0"0"-40"-15,0 0 66 0,0 0-39 16,19-33-34-16,-15 25 17 0,-2 2 21 31,-1-1 16-31,0 3 5 0,-1 0 5 16,0-1 3-16,0 2-6 0,-2-2-15 0,-1 1-3 15,0-2-5-15,-1 1-14 0,0 0-19 16,0 2-8-16,0-1-11 0,-1 3-1 16,0 0-3-16,-1 0 2 0,-1 1 2 15,0 0-5-15,-3 2 1 0,-1 4 1 16,-1 3-1-16,-2 7-1 0,1 2-1 16,-3 6-2-16,3 1-13 15,0 4-11-15,2 1-9 0,3 2-6 16,3-2 7-16,3 1 19 0,2-2 15 15,3-1 5-15,5-2 1 0,2-3 0 16,4-3 7-16,1-3 10 0,4 0 8 16,0-6 11-16,0-1 18 0,1-6 5 15,0-4 1-15,0 0 2 0,1-8 6 16,0-1-16-16,0-3-24 0,-1-5-1 16,-3-1 9-16,0-6 4 0,-4-9-2 15,-1-15-14-15,-5-10-7 0,-5-3-8 16,-2 9-3-16,-4 13-6 0,-2 16-4 15,-2 7-16-15,-1 2-27 0,-3 0-16 16,-4 0 0-16,-4 0-4 0,-2 7-3 16,0 4-19-16,1 3-8 0,1 6-67 15,3 2-65-15,3 9-28 0,4-2-14 16</inkml:trace>
  <inkml:trace contextRef="#ctx0" brushRef="#br0" timeOffset="30469.51">9395 16831 712 0,'0'0'99'0,"0"0"2"0,13-20-15 0,-8 13-50 0,-4 2-17 16,-1 1-10-16,-1 0-7 16,-5 2-2-16,-1 1-6 0,-3 1-9 15,-3 5 4-15,-1 3 4 0,-1 2-2 16,0 4-3-16,3 4 2 0,1-1-10 15,4 2-2-15,2 1 16 0,4-2 6 16,1 1 1-16,0 0 0 0,5-4 2 16,2 0 0-16,3-1 0 0,1 0 0 15,2-1-1-15,3-1 2 0,1-2 0 16,4 0 1-16,2-1 1 0,2-2-1 16,-1 0 1-16,0-2-2 0,1 1 13 15,-2 1 8-15,-4 2 3 0,-1 0 1 16,-5 2-10-16,-2 1 2 0,-6 1 4 15,-4 2 4-15,-3 1 4 0,-8-1-1 16,-5-1-4-16,-5 0-11 16,-3-3-6-16,-2 1-10 0,-2-4-1 15,-1 3-8-15,0-4-13 0,1-3-22 16,3 2-28-16,-1-3-45 0,3 0-61 16,-2-3-53-16,6 0-2 0,5 0-95 0</inkml:trace>
  <inkml:trace contextRef="#ctx0" brushRef="#br0" timeOffset="30735.14">9354 16852 959 0,'0'0'83'0,"34"-11"37"0,-4 0-24 0,10-4-49 0,9-3-24 15,2 1-16-15,-2-1-7 0,0 4-2 16,-3 4-28-16,4 1-26 0,2 0-16 16,4 2-50-16,2 2-69 15,-15 0-101-15,-7 0-153 0</inkml:trace>
  <inkml:trace contextRef="#ctx0" brushRef="#br0" timeOffset="34478.3">17479 14990 150 0,'0'0'101'0,"0"0"-65"0,0 0 11 16,0 0 30-16,27-39-9 0,-18 29-9 16,-4 2 11-16,-2 1 6 0,1 0 5 31,-1 0-18-31,-2 1-4 0,1 2-5 0,1-1-6 0,1 0-9 0,-4 3-17 31,2-2-8-31,0 3-10 0,-2 1-3 16,1 6-1-16,-1 8 9 0,0 7 0 15,-5 14 5-15,-2 14 5 0,-3 18 0 16,1 3-5-16,-2-3-1 0,4-4-3 16,1-10-5-16,1-1-4 15,2-4-1-15,-3-1-4 0,1-3-12 0,2-3-25 16,1-6-12-16,2-8-32 16,2-7-8-16,1-5-36 0,1-1-38 15,0-1-21-15,-1-5-59 0</inkml:trace>
  <inkml:trace contextRef="#ctx0" brushRef="#br0" timeOffset="35046.33">17536 15079 170 0,'0'0'116'16,"0"0"-64"-16,0 0 24 0,0 0-4 15,-6-37-24-15,6 27-8 16,0 1 0-16,0-2-4 0,1 1 8 16,3-2 2-16,1-2 3 0,0 0 9 15,3-1-3-15,2-3-19 0,2 0-7 16,1-2 8-16,4 2-1 0,1 0-5 15,4-1-4-15,3 4 0 0,0 2-5 16,1 3-5-16,2 0-1 0,-1 5-6 16,0 2-6-16,-2 3-4 0,0 3 1 15,-7 5 0-15,-1 2-1 0,-4 4-2 16,-1 3-1-16,-8 1-10 0,-4 3-1 16,-7 4 0-16,-7-1 1 0,-6 3-5 15,-4 1-4-15,-10 4-10 16,-8 1-3-16,-4 4 6 0,5-6 3 15,8-5 7-15,11-10 6 0,3-3 11 16,-1 2-1-16,-1 3 1 0,-3 0 2 16,4 1 0-16,5-4 0 0,1 2 1 15,8-2 5-15,3-1 4 0,3 0 12 16,1-2 18-16,9 2 0 0,5-1-2 16,3 0-5-16,7 3-1 0,2-1-5 15,2 0-10-15,1-1-7 0,4 1-2 16,6 1-2-16,6-2-6 0,-7 0 0 15,-6-7-19-15,-9-1-34 0,-4-4-27 16,1 1-42-16,18-3-62 0,-4 0-64 16,-6 0-103-16</inkml:trace>
  <inkml:trace contextRef="#ctx0" brushRef="#br0" timeOffset="35642.81">18143 15304 282 0,'0'0'108'0,"0"0"-50"0,0 0 89 15,0 0-39-15,27 1-20 0,-15-1-1 16,2-1-13-16,4-1-6 0,1-2-8 15,1 1-14-15,1-2-11 0,1-1-3 16,1 2 2-16,-1-3-1 0,-1-1-4 16,1-1-5-16,-3 1-4 0,1-2 5 15,-3-1-2-15,-3 0-10 0,1 0-2 16,-6-1-2-16,-3 1-1 0,-1-1-2 16,-4 0 0-16,-1 3-1 0,-6-2-5 15,-4 2-2-15,-2-1-5 0,-1 3 0 16,-3 1-3-16,-1 1-6 0,-3 4-9 15,0 1 7-15,0 0-5 16,-2 1 3-16,3 5 5 0,-2 1 10 16,-1 1 1-16,3 5 2 0,0 0 1 15,-1 0-3-15,5 3-10 0,-2-1-6 16,5 1-5-16,0 2 1 0,3 1 8 16,1-1 10-16,2 3 3 0,2 0 3 15,1 1 2-15,3 1 0 0,0-2 7 16,0-2 6-16,3 0 5 15,-1-2 3-15,5-2 0 0,0-3 1 0,0 0 1 16,2-3 0-16,2-1 0 0,-1-2 1 16,5-1-2-16,-2-1 1 15,5-1 0-15,2-3-8 0,-1 0-6 16,3 0-4-16,3-3-4 0,0-1-3 16,0-1 0-16,1 1-3 15,0-1-9-15,0 0-16 0,0 0-27 16,-1-1-41-16,0 0-36 0,-2 0-56 15,7-4-89-15,-5 3-53 0</inkml:trace>
  <inkml:trace contextRef="#ctx0" brushRef="#br0" timeOffset="36143.05">18902 15231 422 0,'0'0'181'0,"0"0"-83"0,0 0 49 0,0-6-67 0,0 6-35 16,0 0-14-16,1 0-8 0,-1 0-12 15,0 2-5-15,0 5 4 0,0 4 18 16,1 3 7-16,-1 6-6 0,2 4-7 15,1 10 9-15,2 10 10 0,1 11-8 16,6 3-11-16,-4-2-10 0,-2-4-4 16,0-4-7-16,-3-5 2 0,1-3-3 15,-1 0-6-15,-3-4-3 0,-1-4 0 16,-5-7 5-16,1-7 2 16,2-5 1-16,-2-5 1 0,-1-2 2 15,-2-2-2-15,-4-1-7 0,0-3-17 16,-2-5 7-16,3-4 13 0,-2-5 4 15,-1-4 0-15,4-5 1 0,-3-8 0 16,1-7-1-16,3-6 4 0,1-1 11 16,6 13 14-16,2 7-2 0,1 12 8 15,6 3 7-15,0-5-6 0,2 0-5 16,5-3-6-16,-1 3-5 0,0 0-7 16,1 2-10-16,0 1-3 0,0 1-6 15,-2 1-34-15,1 1-33 0,-2 1-25 16,-2-1-28-16,1-1-32 0,-2-4-70 15,0 2-58-15,-4 1-130 16</inkml:trace>
  <inkml:trace contextRef="#ctx0" brushRef="#br0" timeOffset="36299.28">18834 15069 862 0,'0'0'163'0,"0"0"-102"0,0 0 44 0,0 0-70 0,0 0-35 0,1-22-66 16,6 16-56-16,8-3-91 0,0 1-61 16,-2 2-113-16</inkml:trace>
  <inkml:trace contextRef="#ctx0" brushRef="#br0" timeOffset="36693.85">19250 15253 436 0,'0'0'78'16,"0"0"-48"-16,0 0 51 0,35-19-53 16,-21 13-9-16,-3 0 32 0,2-1 3 15,0 1 19-15,-1 1-5 0,0 0-11 16,-3-1-6-16,-1 2-12 0,-2-2-20 15,1 1-12-15,-5-1-3 0,1 2-4 16,-2-1-13-16,-1 3-18 0,-4 0 11 16,-5 1-19-16,0 1-2 0,-4 0 18 15,-5 1 13-15,-3 4 4 0,1 6 4 16,-2 0 0-16,0 6 1 0,2 1 1 16,-1 3-1-16,2 3 1 0,3 0-1 15,1 3 2-15,5-1 0 0,3-2 23 16,4 0 20-16,3-2 0 0,3-5-12 15,4-1-7-15,4-2-6 0,6-4-5 16,-1-3-10-16,3-5-4 0,3-2-10 16,5-2-40-16,0-5-28 0,3 0-51 15,13-8-57-15,-7 2-41 0,-3 0-169 16</inkml:trace>
  <inkml:trace contextRef="#ctx0" brushRef="#br0" timeOffset="37100.08">19777 15225 338 0,'0'0'151'0,"0"0"-58"0,0 0 37 0,0 0-53 15,0 0-28-15,26-26-9 0,-26 26-11 16,-2-1-29-16,-4 1 0 0,-3 0-6 16,-1 0 3-16,-3 4 3 0,-2 3 1 15,1 3 6-15,-2 1 4 0,1 1-1 16,0 3-4-16,2 1-2 16,3 1-1-16,-2 0 3 0,6 1 8 15,0 1 11-15,2-2 14 0,2 1-2 16,2-4-14-16,0-2-13 0,1-1-5 15,2-2-3-15,3-2 8 0,5-2 7 16,2-2 6-16,1-3-6 0,6 0-7 16,0-3-6-16,3-4-4 0,0 0-5 15,3 0-30-15,1 0-38 0,2 0-44 16,13-1-57-16,-5 0-85 0,-4 0-100 16</inkml:trace>
  <inkml:trace contextRef="#ctx0" brushRef="#br0" timeOffset="37538.3">20124 14821 580 0,'0'0'97'0,"0"0"20"0,0 0-15 0,0 0-73 0,22-34-17 0,-18 32 4 15,-1 1-11-15,-2 1-4 0,4 7-1 16,-3 2 9-16,0 3-3 0,1 4 1 16,-2 6-3-16,0 3 2 0,1 11 1 15,-2 10 3-15,0 9-1 0,0 5 2 16,-4-5-5-16,-3-6 2 0,-2-7 2 15,1-1 5-15,0-2 6 0,1-1 3 16,0-8 1-16,2-8 0 0,2-4-4 16,-2-2-2-16,2 1-5 0,-1 2-5 15,1-1-1-15,0-3 0 0,3-4 2 16,3-2 3-16,2-5 5 0,3-1 6 16,1-3 4-16,4-3-12 15,0-1-12-15,3-3-4 0,-1-2-2 16,4 1-24-16,-3-2-15 0,1-1-15 15,0-2-28-15,1-3-36 0,5-9-52 16,-6 1-88-16,-3 2-77 0</inkml:trace>
  <inkml:trace contextRef="#ctx0" brushRef="#br0" timeOffset="37725.81">20044 15145 803 0,'0'0'161'15,"0"0"-82"-15,0 0 51 0,0 0-66 16,47-26-21-16,-27 20-4 0,3 1 5 16,2-1-18-16,0 4-11 15,3-3-14-15,1 4 1 0,6-1-2 16,9 1-24-16,10 1-70 0,1 0-46 16,4 0-80-16,-15 0-98 0,-11-4-61 15</inkml:trace>
  <inkml:trace contextRef="#ctx0" brushRef="#br0" timeOffset="38194.85">21670 14861 586 0,'0'0'91'0,"0"0"-36"0,0 0 65 0,0 0-56 0,0 0-50 0,12-15-12 16,-11 18 2-16,0 5 13 0,-1 5 1 16,-2 9 0-16,-4 12-1 0,-2 12 2 15,-4 16 7-15,0 5 3 0,1-4-6 16,2-3-15-16,2-10-8 0,2-2 0 15,0-4-16-15,1-5-12 0,3-7-12 16,1-6-2-16,0-6-2 0,0-3-18 16,6 3-44-16,3 5-33 15,0-3-34-15,3-7-91 0</inkml:trace>
  <inkml:trace contextRef="#ctx0" brushRef="#br0" timeOffset="38507.24">22082 14952 540 0,'0'0'49'15,"0"0"-13"-15,10-34 108 0,-7 21-10 16,1 3-67-16,-1-1-19 0,-2 4 6 15,0 3-8-15,0 1-10 0,-1 3-23 16,0 4-13-16,-1 6-5 0,-2 10 5 16,-2 13 6-16,-1 14 3 0,0 14 0 15,1 3-4-15,2-3-1 0,3-7-3 16,0-10 0-16,0-2 0 0,0-2-1 16,1-3-1-16,1-8-11 0,-2-7-47 15,1-5-39-15,2-3-14 16,-1 1-62-16,2 2-32 0,-1 0-66 15</inkml:trace>
  <inkml:trace contextRef="#ctx0" brushRef="#br0" timeOffset="38741.72">21695 15282 569 0,'0'0'97'0,"0"0"-7"0,0 0 48 16,0 0-59-16,0 0-13 0,34-18-8 15,-14 12-22-15,5 0-2 0,5-1-9 16,5 2-17-16,8-1-3 0,5 2-5 16,3 0-25-16,-5 2-66 0,-1-2-48 15,-3 2-43-15,-11-1-59 0,-3 1-94 16</inkml:trace>
  <inkml:trace contextRef="#ctx0" brushRef="#br0" timeOffset="39273.39">22629 15416 274 0,'0'0'82'16,"0"0"-27"-16,0 0 40 0,0 0-40 16,0 0-5-16,18-34-3 0,-18 27-12 15,0 1-11-15,-1 1 9 0,-2 0 5 16,-1 1-8-16,-2 2-11 0,0 2-16 15,-3 0-3-15,1 5-2 16,-2 4 0-16,1 3 0 0,-2 3-2 16,3 6 2-16,0 1-1 0,1 5 2 15,3 0 1-15,1 1 3 0,3-1 21 16,0-3 27-16,5-1 17 0,7-3 2 16,1-3-9-16,4-4-8 0,2-5-4 15,2-5 5-15,2-3-12 0,2-3-8 16,-2-8-5-16,1-3-15 0,-1-3-4 15,-4-5 4-15,-3-4-5 0,-3-9-3 16,-4-9 1-16,-6-5 0 0,-3 4-5 16,-6 14 1-16,-2 10-3 0,0 8 1 15,-3-2-1-15,-3 1 0 16,-2 0-7-16,-5 3-8 0,1 4 1 16,1 6 0-16,-1 1 0 0,2 3-8 15,-2 6-5-15,2 1 7 0,1 2-2 16,2 2-14-16,4 2-20 0,2-2-20 15,3 2-43-15,5 0-36 0,6 3-35 16,3-4-22-16,0-2-87 0</inkml:trace>
  <inkml:trace contextRef="#ctx0" brushRef="#br0" timeOffset="39890.51">24262 14770 213 0,'0'0'101'0,"2"0"4"0,1 0 0 0,0 0-20 0,0 0 15 16,2 0 4-16,2 0-11 0,-1 0-13 15,0 2 1-15,0 0-6 0,0 1-14 16,0-1-20-16,-4-1-20 0,0 3-7 16,-2-2 2-16,-1-2-7 0,-5 0-3 15,-1 0-2-15,-3 0-4 0,-2-3 1 16,-1-1 2-16,0-3-1 0,2 1 1 16,2-1-1-16,2-1-2 0,2 1 0 15,0-1-11-15,3 1-48 16,2 1-38-16,0 2-40 0,9-1-66 15,-1 1-57-15,3 2-80 0</inkml:trace>
  <inkml:trace contextRef="#ctx0" brushRef="#br0" timeOffset="40234.65">24829 14729 314 0,'0'0'97'16,"0"0"-30"-16,0 0 80 0,0 0-19 15,36 0-10-15,-27-1-4 0,-2-1-13 16,0-1-17-16,-1 0-11 0,-2-2-14 16,1-1-24-16,-2-1-18 0,-1 2-17 15,0 1-3-15,-1-1-26 16,-1 3-25-16,1 1-36 0,0 1-40 16,-1 2-50-16,1 12-19 0,0-1 38 15,-1 2-87-15</inkml:trace>
  <inkml:trace contextRef="#ctx0" brushRef="#br0" timeOffset="40750.28">24660 15365 200 0,'0'0'220'0,"0"0"-124"0,0 0 47 0,0 0-25 16,0 0-52-16,0 10-18 0,-1-9-9 15,1-1-3-15,0-1-8 0,0-1-5 16,0-2-11-16,0 0 2 0,0-2 13 16,0 0 1-16,3-1 4 15,1 0 2-15,1 0-6 0,2 0-12 0,1 2-6 16,-1 1-7-16,0-1-3 16,1 2-3-16,1 1-37 0,-3 1-70 15,3 0-92-15,-2 1-99 0,-2 0-142 16</inkml:trace>
  <inkml:trace contextRef="#ctx0" brushRef="#br0" timeOffset="41330.68">19187 16773 437 0,'0'0'66'0,"0"0"4"0,0 0 53 0,0 0-42 16,0 0-23-16,0 0-1 0,0 0-17 15,32-5-3-15,-28 12-4 0,1 5-1 16,1 5-2-16,-1 8-1 0,0 13-4 15,0 17-7-15,0 15-4 0,1 1-7 16,0-3-2-16,-2-12 0 0,-2-13-3 16,1 0-2-16,-2-3-19 15,-1-3-4-15,0-3-42 0,1-6-55 16,1-6-60-16,-1-7-79 0,-1-4-157 16</inkml:trace>
  <inkml:trace contextRef="#ctx0" brushRef="#br0" timeOffset="41658.81">19269 16867 678 0,'0'0'54'16,"0"0"3"-16,24-38 80 0,-8 20-88 15,2 3-23-15,2 0-11 0,3 2-4 16,2 0 7-16,2 5 4 0,3 1 5 16,0 2-4-16,3 5 3 0,-3 3 6 15,-1 6 2-15,-3 3-7 0,-3 4 3 16,-2 4 3-16,-4 2 4 0,-3 2-5 16,-3 1-3-16,-6 2-8 0,-5-4-5 15,-4 2-8-15,-9-3-8 0,-8 0-5 16,-10-2-24-16,-10-2-31 0,-8-1-22 15,-3-3-32-15,2-7-32 16,9-3-32-16,5-4-34 0,12-2-29 16,5 0-111-16</inkml:trace>
  <inkml:trace contextRef="#ctx0" brushRef="#br0" timeOffset="41987.32">19773 16997 509 0,'0'0'180'0,"0"0"-88"16,0 0 45-16,0 0-39 0,33-12-38 15,-16 7-8-15,1 1-8 0,4-1-10 16,2 3 1-16,0-2-11 0,1 2-14 16,3 1-8-16,0 0-2 0,4-1-7 15,6 1-22-15,6-1-23 16,6 1-25-16,0-3-20 0,-5 2-39 0,-8-3-53 16,-11 3-1-16,-8-3-105 0</inkml:trace>
  <inkml:trace contextRef="#ctx0" brushRef="#br0" timeOffset="42643.57">20489 17045 74 0,'0'0'87'0,"0"0"13"0,0 0-21 15,0 0-10-15,0 0-2 0,0 0-11 16,-1 14-7-16,-2-11 7 0,0 2 15 16,-1-2 6-16,0 1-16 0,1-1-6 15,0-1-3-15,1 0-2 16,-1 0-9-16,1-1-11 0,2 3-4 16,0-2-6-16,0-1-9 0,0 3 2 15,0-2-3-15,2 1-3 0,-1-1-2 16,1 0-2-16,-1-2-1 0,-1 1-1 15,0 0 0-15,0 0 0 0,0 1 0 16,1-2 0-16,-1 2 1 0,0-2 4 16,2 1-1-16,0 1-3 0,-1 0-2 15,1 0 0-15,0-1 0 0,1 2 0 16,0 0 0-16,2 2-1 0,-1 0 1 16,2 0 0-16,-1 2 0 0,0-1 0 15,0 0-1-15,0 1 1 0,1 1 1 16,0-1-1-16,1 0 0 0,0 0 0 15,-2-1 0-15,2 0 0 0,1-1 0 16,-4-2 0-16,1-1 0 0,0 0 1 16,-2-1 0-16,1-1 6 0,-2 0 18 15,3 0 13-15,-2-4 13 0,2-2 0 16,0-2-11-16,3-1-11 0,2-5-6 16,0-4-11-16,0 0-6 0,2-4-5 15,0-1-1-15,-2-1-13 0,3 1-29 16,-2-1-30-16,2 3-41 0,-2 2-34 15,8-3-60-15,-5 6-80 0,-1 3-78 16</inkml:trace>
  <inkml:trace contextRef="#ctx0" brushRef="#br0" timeOffset="43410.52">21201 17107 583 0,'0'0'114'0,"0"0"-17"0,11-15 20 0,-7 9-32 0,2-2-22 15,-2 0-7-15,1 0-9 16,0 0-17-16,-2-2-6 0,-1 1 2 15,-1 0 3-15,-1-1-1 0,0 1 1 16,-2 0-3-16,-4 1-8 0,-1-3-7 16,-1 3-3-16,-2 1-6 0,-3 1-2 15,-2 1-3-15,-2 1-5 0,-2 3-9 16,-2 1-6-16,-2 3-8 0,-1 7-15 16,0 3-21-16,-2 7 1 0,-1 2 18 15,2 3 17-15,3 1 15 0,4-1 13 16,4 0 3-16,8-2 3 0,4-3 3 15,2-1 20-15,8-4 17 0,2-3 7 16,4-2-1-16,2-3 6 0,-1-1-12 16,0-5-12-16,1-1-1 0,-2-3-2 15,-1-2-2-15,-2-4-1 0,0-2 2 16,-1-1-3-16,-1-4-10 0,1 0-9 16,-1-4-4-16,-2 1 3 0,0 4-4 15,-1 1 0-15,-2 7-1 0,-1 1-1 16,-2 5-5-16,0 1-7 0,-1 0-16 15,0 7 9-15,-2 0 19 0,1 4 1 16,0 2 2-16,0 3 1 0,1 0 3 16,0 0 4-16,0 1 11 0,2-4 1 15,1-3-7-15,2 1 2 0,1-2 3 16,1-2 6-16,2-2 5 0,1-2 3 16,1-3 1-16,4 0-4 0,0-1-14 15,4-5-12-15,1-1-4 0,1 0-14 16,2-3-26-16,2-1-25 15,1 2-12-15,-1-5-19 0,1-1-40 16,-1-3-30-16,5-10-52 0,-7 2-94 16,-4 3-123-16</inkml:trace>
  <inkml:trace contextRef="#ctx0" brushRef="#br0" timeOffset="43660.51">21554 16694 447 0,'0'0'127'0,"0"0"-34"0,0 0 69 0,6-38-55 0,-3 28-59 16,-1 2 2-16,0 2 7 0,-2 2-11 15,0 4 2-15,0 0-18 0,-5 7-23 16,1 7-7-16,-3 7 5 0,-3 14 23 16,1 13-1-16,0 10-8 0,1 4-4 15,1-6-4-15,3-7-6 0,4-7-3 16,0-2 0-16,6-3-2 0,1-8-8 15,0-4-37-15,0-10-25 0,1-1-16 16,3 0-37-16,1 0-34 0,9 1-70 16,-4-7-56-16</inkml:trace>
  <inkml:trace contextRef="#ctx0" brushRef="#br0" timeOffset="44050.86">21806 16916 463 0,'0'0'124'0,"0"0"-41"15,0 0 3-15,0 0-34 0,0 0 10 16,0 0-5-16,0 0-10 0,11-23-9 16,-14 24-38-16,-2 6 0 0,-2 5-4 15,-1 4 4-15,0 6-1 0,2 4 1 16,1 6 0-1,3-3 0-15,2 0 2 0,0-3 13 0,4-5 11 0,1 2-1 16,4-5-2-16,-1 0-2 0,3-4 2 16,1-4-5-16,-1-3 2 0,1-3 21 15,1-4 11-15,0-1 8 0,1-5-13 16,0-1-12-16,1-3-9 0,-1-4-8 16,0-3-4-16,-2-4-4 0,-1-6-8 15,3-8-2-15,-2-4-2 0,-1 3-23 16,-2 5-23-16,-2 10-23 0,-3 7-40 15,1 0-28-15,0 0-29 0,-1 3-32 16,0 2 19-16,-1 7 23 16,0 1 33-16,0 3 3 0,0 5 4 15</inkml:trace>
  <inkml:trace contextRef="#ctx0" brushRef="#br0" timeOffset="44427.28">22062 17002 245 0,'0'0'94'0,"0"0"28"16,0 0-28-16,18 33-31 0,-12-27 8 15,1 0 11-15,1-2 3 0,1-1-11 16,0-2-10-16,3-1-10 0,-1 0-9 16,2-2-1-16,1-3-5 0,0 1 1 15,2-2-4-15,-1 0-3 0,1-3 3 16,-1-1-1-16,1-1-11 0,-2-4-11 16,1-3-9-16,-2-1-2 15,-1-2 1-15,-4 5-1 0,-4 2-2 16,-3 5-6-16,-1 2-14 0,-8 4 1 15,-5 3-2-15,-4 4 6 0,-6 6 7 16,-3 3-1-16,-3 4-3 0,1 7-1 16,1-1 1-16,2 4 6 0,3-2 6 15,5 1 1-15,4-1 10 0,5-2 17 16,3-2 6-16,1-1 1 0,4-5-9 16,2-1-3-16,5-3 3 0,2-3 0 15,3-2 1-15,4-3-2 0,2 1-11 16,3-2-9-16,4-1-5 0,2 2-2 15,7 0-22-15,7-2-26 0,9 0-25 16,4 1-24-16,-3-1-20 0,0-1-37 16,-5 1-60-16,-9-1-49 15,-7 0-89-15</inkml:trace>
  <inkml:trace contextRef="#ctx0" brushRef="#br0" timeOffset="45267.93">23891 16710 332 0,'0'0'84'0,"0"0"-28"0,20-6 26 0,-9 1-29 15,-3 3-4-15,1-4 10 16,0 1 2-16,-2 1 0 0,-2-1 9 15,0 1-3-15,-1 1-2 0,0 2-13 16,0-2-11-16,0 2-8 0,-1-1-4 16,0 1-3-16,0-2-7 0,-1 1-5 15,0 1-4-15,-1 1 4 0,-1-1 1 16,0 1-2-16,-1 0 5 0,-5 1-13 16,-4 2-5-16,-6 4 0 0,-5 1 2 15,-10 5 0-15,-10 4 0 0,-8 2 2 16,1 3 1-16,2-3-2 0,7-2 1 15,10-3-1-15,6-3 3 0,6-2 6 16,0 0 2-16,0 1 1 0,-1 1-1 16,1-1 6-16,3 0 1 0,4-3-4 15,4-1-1-15,2-1-5 0,0-1 0 16,3-1-4-16,1-1-3 0,0 0 1 16,3 1 2-16,2 1 5 0,3 2 7 15,3 0-7-15,5 2-5 0,2 0-2 16,6 3-1-16,3 0 0 0,7 3-1 15,7 4 2-15,7 3 1 0,1-2 1 16,-5-1 4-16,-10-3-2 0,-10-5-3 16,-4-2-2-16,-1-1 1 0,2 1 0 15,1 0-2-15,0 1 0 0,-2-1-1 16,-4-3-1-16,-2 1-2 16,-3-1 1-16,-1-3-10 0,-5 2-14 15,-1-2-18-15,0-1-16 0,-3-1-15 16,1 0-29-16,1 0-29 0,-1 0-41 0,3-1-81 15,2-2-99-15</inkml:trace>
  <inkml:trace contextRef="#ctx0" brushRef="#br0" timeOffset="46316.46">25507 16587 51 0,'0'0'48'0,"5"-4"-16"0,-1 1 35 0,0 1-1 0,-1-1-13 16,2 0-4-16,0 2 9 0,-1-2-1 16,1 1 11-16,-2 1 1 0,2-1-9 15,-1 0-4-15,0-1-5 0,-1 1-7 16,1 0-5-16,-2-1 0 16,1 0 4-16,-1 2-1 0,0-2-8 15,-1 2-8-15,0-1-5 0,1-1 6 16,-1 2 5-16,0 1 0 0,-1-3-6 15,1 2 1-15,0-2 1 0,0 2-2 16,0-1-4-16,-1-1-5 0,1 2 1 16,-1 1 0-16,0-1-1 0,0-1 1 15,0 2-2-15,0 0-5 0,0 0 2 16,0 0-10-16,0 0-3 0,-1 0 0 16,0 2-1-16,-1 0 0 0,-3 3 1 15,1 0 2-15,-1 2 0 0,-1 3 3 16,-2 1 4-16,-1 2 6 0,0 2 2 15,-3 2-1-15,-1 3-3 0,-1 2-1 16,-4 5-1-16,-1 2-5 0,-7 6 2 16,-4 6-6-16,-5 4 0 0,3-4 0 15,6-9 1-15,7-9-3 0,4-4 0 16,-4 3 1-16,-3 1-2 0,-2 3-1 16,-1-3 2-16,0-3 0 0,1-5 1 15,0-1-1-15,1-2-1 0,1-4-1 16,0-1-5-16,3-5 5 0,0 0 2 15,5-2 1-15,2-1 1 16,3-3 1-16,1-4 2 0,1-2 1 16,3-1 1-16,0-5-2 0,3-2 4 15,1-2-1-15,1-2 3 0,4-2 0 16,2 1-1-16,1 0-6 0,0-2 0 16,2 3-1-16,0 0-3 0,2 3-1 15,-1 1 1-15,1 1 1 0,-1 3-1 16,1 1 2-16,-2 3 0 0,-1 2 2 15,1 0 0-15,0 3 1 0,1-1 2 16,0 4-5-16,0 2-2 0,2 1 1 16,1 6-1-16,3 5 4 0,2 4 2 15,2 4 5-15,1 2-1 0,2 5 1 16,2-1 7-16,2 3 1 16,0 1-2-16,2-2 0 0,0 0 2 15,-1-1 4-15,-1-4-4 0,-3-2-9 16,-1-3-3-16,-4-4-3 0,-3-3 0 15,-1-3-4-15,-2-3-3 0,0-1-21 16,-1-3-34-16,1-1-22 0,-1 0-36 16,1 0-31-16,0-1-50 0,5-4-84 15,-3-2-108-15,0 0-164 0</inkml:trace>
  <inkml:trace contextRef="#ctx0" brushRef="#br0" timeOffset="46803.68">26830 17234 1326 0,'0'0'126'0,"0"0"-84"0,1 1-18 0,-1 0-24 15,0-1-60-15,0 0-45 0,0-4-20 16,-4-7-72-16,0-2-152 0,-1 0-103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1T14:33:10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24967 9488 6 0,'0'0'28'0,"0"0"1"0,-9-5 2 15,7 2-18-15,-1 0-6 0,0 0-2 16,1 0-2-16,0 0 1 0,0 0 2 16,0 2-1-16,1 0 5 15,0 0 9-15,-1 0 8 0,1 1 3 16,0 0-5-16,0 0-6 0,0 0 3 15,1 0 6-15,0 1 0 0,0-1 1 16,-1 1 6-16,1-1 1 0,0 0-2 16,0 0 3-16,0 0 6 0,0 0-2 15,0 0-3-15,0 0-2 0,0 0-1 32,0 0-4-32,0 0-4 0,0 0-2 0,0 0-3 0,0 0-3 0,0 0-4 15,1 0-4-15,0 0-4 0,-1-1-2 16,1 1-5-16,0 0-2 0,0 0 1 15,1 0 1-15,1 0 10 0,-1 0 0 16,2 0-1-16,-1 0-1 0,0 1 0 16,0 0-1-16,2 0 0 0,-1 1 2 15,0-1-3-15,2 0 3 0,-1 0 0 16,1 0-2-16,2-1-1 0,0 1 0 16,0-1-3-16,2 1-2 0,1-1 1 15,-1 1 0-15,2 0-2 0,-2-1 4 16,0 1-2-16,2-1-1 0,-3 1 6 15,3 0-3-15,-1-1 3 0,0 1 1 16,0-1 2-16,2 0-1 0,1 0 3 16,1 0 1-16,3 0-3 0,1-1-2 15,2 0-2-15,1-1-3 16,3-1 2-16,0 2-2 0,1-2-2 16,1 0 1-16,0 2-1 0,-2-1-1 15,2 1 0-15,-2-1-1 0,0 1 1 16,0 0 0-16,-2 1 0 0,1 0 0 15,-1 0 0-15,2 0 1 0,0 0-1 16,0-1 1-16,2-1 0 0,3-1 0 16,0 1 0-16,7 0 2 0,3-2-3 15,6 1 0-15,0-1 3 0,-4 0-3 16,-5 1 0-16,-3 1 1 16,0 0-1-16,-5-1 2 0,-4 2-2 15,4 0 6-15,5 0-5 0,6 1 3 16,3-3-1-16,-3 2-1 0,-3-1 1 15,1-1-1-15,-1 1 1 0,1 2 2 16,0-2-2-16,2 0 2 0,0-1 3 16,-2 2-2-16,0-2 0 0,0 1-4 15,-1 1 1-15,-1 1 2 0,-2 0-1 16,-4-1 3-16,-5 1 3 0,5 0-4 16,5 0 1-16,4 0 0 0,7 0-1 15,-6 0 3-15,-3 0 3 0,0 0-1 16,2 1 1-16,-1 0 1 15,0 0-5-15,1 1-1 0,2-1 0 16,-1 0-6-16,1-1 3 0,1 1 1 16,1-1-3-16,1 0-1 0,2 1 0 15,1 0 0-15,0 0 1 0,2 0-1 16,0 0 1-16,0-1 0 0,2 1-1 16,0-1-1-16,1 1 0 0,3-1 0 15,1 0 1-15,-1 0 0 0,4 0-1 16,-1 0 1-16,1-1 0 0,-1 1-1 15,-1-1 0-15,1 1 0 0,0 0 0 16,1 0 0-16,1 0 1 0,0 0 0 16,0 1-1-16,-3 0 1 0,-2-1-1 15,-4 1 2-15,-4-1-1 0,-3 0-1 16,-4 0 4-16,-4 0 1 0,-3 0 3 16,-6-1 3-16,-5 0-1 0,-7-1 0 15,-1-1-3-15,-1 2-3 0,2-1-2 16,0-2 0-16,-3 2 1 0,-2 0-3 15,-2-1-4-15,-3 1-32 0,-1-2-36 16,-2 0-35-16,-6-7-76 0,-4 1-130 16,-4-2-173-16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1T14:34:15.6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1262 5466 116 0,'0'0'29'0,"0"0"31"16,3 3 16-16,-3-1-23 0,2-1 2 16,-1 0 5-16,-1-1 4 0,2 0-12 15,-2 0-4-15,3 1-1 0,-1-1 0 16,-2 0 1-16,0 0 1 0,2 0 1 15,0 0-12-15,-2 0-5 0,0 0-6 16,0 0-7-16,0 0 4 0,0 0 6 16,0 0 12-16,0 0-3 0,0-3-10 15,0-2-13-15,2-5-7 16,1-3-5 0,3-3 1-16,2-4 3 0,2-4-4 0,4-2 0 0,2-7-3 0,6-8 0 15,5-7-1-15,1 0 0 0,-1 4-1 16,-2 5 0-16,-4 10 1 0,-4 6-1 15,-2 2 1-15,0 1-1 16,3-2 1-16,4-5-1 0,0-1 1 16,-3-1 1-16,0 2-1 0,0 4 1 15,-5 0 1-15,0 2-2 0,-1 1 3 16,-2 1-3-16,0 0 1 0,-3 1 1 16,0 1 1-16,0 2-2 0,-2 0 1 15,-3 3 1-15,2 1-3 0,-2 3 0 16,-1 1 0-16,-1 4-2 0,-1 2 2 15,0 0-4-15,0 1-2 0,0 0 2 16,0 0-2-16,0 0-6 0,0 0-6 16,0 1-13-16,0 4 5 15,-1 4 18-15,-4 5 1 0,0 5-6 16,0 2 1-16,-4 6 6 0,-2 0-1 16,0 10-1-16,-5 7 2 0,-1 9-8 15,-1 1-7-15,5-3 1 0,3-6-2 16,5-6-1-16,5-2 6 0,0-8 6 15,5-5-1-15,-2-7 7 0,4-3 3 16,1 2 2-16,2-1-1 0,4 3 1 16,-1-5 4-16,6-3 4 0,-2-3 8 15,5-5 4-15,-3-2 10 0,2-1 3 16,1-6 5-16,0-3-5 0,1-4-3 16,-1-2-5-16,-2-2-5 15,-1-5 3-15,-2-1-3 0,-1-3-5 16,-2-2 1-16,-1-8-7 0,1-9-5 15,1-6-1-15,-2-2 0 0,-4 8-3 16,-3 12 0-16,-3 9 0 0,0 6 3 16,-1 1 1-16,4-1-1 0,-3 0 1 15,2-2 1-15,-2 5 6 0,-3 5 9 16,2 3 3-16,-1 2 2 0,-1 2-7 16,0 4-11-16,0-1-7 0,0 1-13 15,0 1-12-15,0 5 0 0,0 5 18 16,0 4 6-16,0 3 0 0,-3 4 1 15,3 2 1-15,-2 2-1 0,1 1 2 16,-1 0-1-16,2 1 5 0,0 0 1 16,2 0 4-16,1-2 0 0,0-1 3 15,2-1 0-15,4-2-4 0,-4-1-1 16,3-1 7-16,0-1-2 0,-1-2-2 16,0-2 5-16,1-2-3 0,0 0 1 15,0-2-2-15,-2-2-4 0,2-4 1 16,-2-1-1-16,-1 1-3 0,0-4 2 15,-1 1 0-15,-2-1 0 0,3 0 2 16,-2-1 1-16,0 0-1 0,0 0 0 16,-1 0-2-16,3-1-8 0,0-1 0 15,1 1-37-15,0 1-32 0,2-3-30 16,3-1-34-16,3-3-38 0,12-5-79 16,-5 0-115-16</inkml:trace>
  <inkml:trace contextRef="#ctx0" brushRef="#br0" timeOffset="807.8">3122 4802 72 0,'0'0'104'0,"0"0"-6"0,0 0-17 16,0 0-14-16,0 0-3 0,0 0 12 16,0 0 7-16,0-2 24 0,0 1 4 15,1-1-10-15,0 0-14 0,0 0-7 16,3 0-16-16,-2 0-15 0,0 0-10 16,1 0-15-16,0 0-6 0,0 0-2 15,0 1-1-15,-1 0-4 0,3-1-4 16,-2-1-5-16,1 2-2 0,-1 1-18 15,1-1-56-15,-1 0-46 16,5 0-48-16,3 1-75 0,-2 0-60 16,-1 0-92-16</inkml:trace>
  <inkml:trace contextRef="#ctx0" brushRef="#br0" timeOffset="1216.35">3174 5165 450 0,'0'0'112'0,"0"0"-14"0,0 0 34 0,0 0-45 0,0 0-18 16,3 0 3-16,-3-1-18 0,0 1 6 15,0 0-4-15,2 0-15 0,-2 0-21 16,0 0-13-16,0 0-7 0,1 0-10 16,4 0-74-16,4-5-141 0,-2 2-245 15</inkml:trace>
  <inkml:trace contextRef="#ctx0" brushRef="#br0" timeOffset="4850.68">4216 4791 112 0,'0'0'41'0,"0"0"18"15,0 0 21-15,0 0-14 0,0 0-7 16,7-15 12-16,-7 13-11 0,0 1-11 16,0 1-16-16,0-1 3 0,0 0 5 15,0 1 0-15,-1 0-1 0,0-1-8 16,1 1-5-16,0 0-8 0,0-1-1 15,0 0 6-15,0 0 3 16,0 1 5-16,0-1 5 0,0 1-7 16,0 0-5-16,0-2-5 0,1 1-4 15,-1 1-1-15,0 0-7 0,0-1 3 16,0 0-1-16,0 0 2 0,-1 0 0 16,0 1-10-16,-1-2 2 0,1 1 3 15,0-2-3-15,-2 1 3 0,0-1-5 16,0-1-2-16,-1 1 1 0,0-1 2 15,1 2-1-15,-1-1 0 0,0 2 4 16,1 0-5-16,-2-1 1 0,3 1 2 16,-1-1-1-16,-2 1-3 0,-1 1-5 15,0 0 2-15,-4 0-4 0,-1 4 0 16,-2 3 2-16,-2 4 0 0,-4 6-2 16,1 1-10-16,-2 5-3 0,-2 1-3 15,2 3-7-15,2 0 6 0,1 1-12 16,5 1 4-16,2-2 17 0,5-2 7 15,4-2 6-15,1-2-5 0,5-3-2 16,4-3 6-16,0 1 3 0,2-5 2 16,0-2 11-16,1-1 9 0,0-4 9 15,0-2 4-15,1-2 5 0,1-2 5 16,-1-6-1-16,2-4 4 0,0-2-6 16,1-2-22-16,-4-4-5 15,-1 2 8-15,0-2-1 0,-2 1-11 16,-1 0-9-16,1 4 0 0,-3 2-2 15,0 3 1-15,-1 2-2 0,-2 2 1 16,0 2-1-16,-3 3-3 0,1 0-3 16,0 1-9-16,0 0-18 0,0 5-34 15,0 6 38-15,-1 4 22 0,1 4 8 16,-1 2 1-16,2-1 5 0,0 1-2 16,1-2-4-16,0-3-4 0,2 0 4 15,-1-3 3-15,1-1 11 0,0-3 11 16,2 0 2-16,-2-2-1 0,-1-2 2 15,2-2 1-15,-1-1 1 16,4-2 1-16,0-4-6 0,2-4-10 16,3-3-4-16,1-2-11 0,1-4-22 15,2 0-53-15,2-3-37 0,1-1-51 16,7-7-103-16,-2 2-66 0</inkml:trace>
  <inkml:trace contextRef="#ctx0" brushRef="#br0" timeOffset="5304.24">4572 4825 383 0,'0'-4'106'0,"0"-3"-43"0,0 1 40 0,0-2-50 16,0 1-27-16,0-1 9 0,0 1-11 16,-1 2 17-16,0-1-2 0,0 2 0 15,1 0 3-15,-1 1-6 0,0 0-6 16,1 2-16-16,0 1-6 0,0-1-8 16,0 1-1-16,0 0-14 0,0 4-14 15,3 4 11-15,2 3 12 0,0 6 6 16,1 2 5-16,-1 1 1 0,4 1 5 15,-1-1 3-15,2 0 7 0,1-2 4 16,1-1 6-16,1-1-4 0,1-2 14 16,-1-2 2-16,-1-2-13 0,0-2-4 15,-6-4 7-15,0-1 8 0,-1-3 21 16,-2 0 13-16,2-7-8 0,1-5-23 16,2-6-31-16,1-5-13 0,2-5-37 15,-1-3-19-15,2 2-10 0,0-1-17 16,0 3-18-16,3 4-33 15,7-4-52-15,-2 7-87 0,-2 5-90 16</inkml:trace>
  <inkml:trace contextRef="#ctx0" brushRef="#br0" timeOffset="5995.92">5065 4804 229 0,'0'0'148'0,"0"0"-34"0,0 0-2 0,0 0-34 15,0 0-22-15,6-24-7 0,-6 20-11 16,0 1 10-16,0-2 5 16,-1 1-8-16,-1-1 10 0,1-1-6 15,-3 1-7-15,3-2-11 0,-3 0-14 16,2 1-7-16,-1 1-6 0,1-2-4 15,0 2 2-15,-1 1-2 0,1 0 0 16,-1 1-2-16,-2 3-8 0,0 0-4 16,-2 6 4-16,-1 5 6 0,-1 3-1 15,-2 5 2-15,2 1 1 0,1 3-1 16,1-2 1-16,2 1-1 0,2 0 1 16,2-1-2-16,1-1 1 0,4-2-1 15,2-1 2-15,2-2 2 0,0-3 9 16,0-1 9-16,-1-2 0 15,1-5 3-15,0-3 9 0,1-1 30 16,1-5 5-16,-1-6-6 0,0-1-13 16,1-4-22-16,0 0-17 0,-2-1-5 15,2 0-1-15,-2 2 0 0,-1 1-1 16,0 4 1-16,-1 0-1 0,0 4 1 16,-3 1 0-16,-2 2-1 0,0 2-1 15,-1-1 1-15,1 1-5 0,-1 1-5 16,1 0-8-16,1 2-17 0,0 7 8 15,1 5 27-15,1 7 1 0,0 6-1 16,1 8 3-16,3 7 5 16,0 13 3-16,0 1-2 0,-2-4 1 15,-4-5-4-15,-2-8-4 0,-3-2 0 16,-1-2 1-16,-1-7-3 0,1-7 2 16,0-7 1-16,-1-4 0 0,-2 1-1 15,1-2 3-15,0-2-2 0,-1-1 3 16,-3-6 7-16,-2 0-2 0,-2-5 4 15,-2-6-2-15,0-6-8 0,0-5-4 16,5 0 0-16,2-2 5 0,5 4 19 16,3 2-13-16,1 3-6 0,2 1-6 15,6 0-4-15,-1 0-4 0,3 2 1 16,2 0-8-16,2 0-62 0,5-2-42 16,1 0-52-16,18-9-99 0,-4 5-119 15</inkml:trace>
  <inkml:trace contextRef="#ctx0" brushRef="#br0" timeOffset="6136.33">5474 5156 746 0,'0'0'136'0,"0"0"-10"0,1 0-80 0,-1 0-46 16,-2 0-68-16,1-6-52 0,1 0-129 15,0-2-88-15</inkml:trace>
  <inkml:trace contextRef="#ctx0" brushRef="#br0" timeOffset="6683.22">6311 4485 258 0,'0'0'125'16,"0"0"-97"-16,0 0 43 0,0 0-24 15,0 0-27-15,0 0 8 0,4-24 30 16,-3 20 3-16,-1-1 3 0,1 3-12 15,-1 0 4-15,1 0-19 0,-1 1-7 16,0 0-8-16,0 0-9 0,0 1-13 16,0 0-2-16,0 0-9 0,0 1-16 15,0 4-5-15,0 5 26 0,-1 6 6 16,-1 5 13-16,0 11 8 0,0 11-4 16,0 11-2-16,2 1-2 0,0-4 1 15,0-5-5-15,3-6-5 0,-2 0 2 16,1 1-6-16,0-1-9 0,2-3-50 15,0-2-44-15,3-6-66 0,-3-9-72 16,1-6-94-16</inkml:trace>
  <inkml:trace contextRef="#ctx0" brushRef="#br0" timeOffset="6995.81">6638 4737 384 0,'0'0'104'0,"0"0"-23"0,0 0 44 15,0 0-71-15,0 0-33 0,16-35 2 16,-15 31 15-16,-1 2 1 0,0 1-7 15,0 1-28-15,0 0-4 0,0 3-34 16,0 6 34-16,0 5 23 0,-1 3-14 16,0 5-4-16,-1 1-2 0,1 1 2 15,0 1-2-15,1 0 0 0,0-1 1 16,0 1-4-16,3 0-6 16,1-2-52-16,3-2-68 0,7 0-54 15,-2-6-76-15</inkml:trace>
  <inkml:trace contextRef="#ctx0" brushRef="#br0" timeOffset="7168.09">6780 4620 937 0,'0'0'65'0,"0"0"-36"0,0 0-29 15,-7-34-24-15,5 24-114 0,0 0 13 16,0 0-22-16,2-3 2 0,0 4-70 15,0 2 0-15</inkml:trace>
  <inkml:trace contextRef="#ctx0" brushRef="#br0" timeOffset="7636.84">7097 4526 453 0,'0'0'99'0,"0"0"-44"16,0 0 67-16,0 0-93 0,0-42-20 15,0 33 1-15,0 0 8 0,-2 0 16 16,0 1 10-16,1 1 2 0,-2 0 5 15,1 1-9-15,-1 0-17 0,0 1-12 16,0 2-9-16,0 0-4 0,0 0 0 16,-2 2-2-16,2-1 2 0,-1 1-10 15,0 1-2-15,-2 0-4 0,0 3 4 16,-3 4 4-16,-1 3 6 0,-1 5 1 16,-1 4 0-16,1 4 1 0,1 5 0 15,0 3 1-15,3 9-1 16,0 11 0-16,2 12-1 0,2 1 1 15,1-2 1-15,2-5 2 0,-4-1 1 16,2-3 3-16,-3 5-4 0,0-3-1 16,1-2 1-16,-1-1-3 0,2-7-3 15,1-1-9-15,2-6-7 0,0-8-10 16,0-7-20-16,2-7-1 0,0-4-21 16,-1-1-27-16,-1-3-33 0,0-1-86 15,-1-5-66-15</inkml:trace>
  <inkml:trace contextRef="#ctx0" brushRef="#br0" timeOffset="7839.96">6830 5026 616 0,'0'0'169'0,"0"0"-67"0,0 0 19 16,0 0-63-16,0 0-19 0,42-23-11 15,-25 16-7-15,0 0-13 0,2-3-5 16,0-1-3-16,3-1-19 0,3 0-33 16,2 1-36-16,16-8-72 0,-6 5-75 15,-1 2-74-15</inkml:trace>
  <inkml:trace contextRef="#ctx0" brushRef="#br0" timeOffset="8261.94">7296 4916 307 0,'0'0'25'0,"0"0"52"16,0 0-17-16,0 0-38 0,0 0-7 16,42 4 3-16,-25-7 7 0,0-1 13 15,2-2 12-15,1-1 31 0,-2 0-4 16,1-1-18-16,-1-2-17 0,-1 0-11 15,0 0-1-15,-5-1-8 0,-2-1-10 16,-3 0-9-16,-2-1 0 0,-4-1-3 16,-1-1-5-16,-4 1-16 0,-4 2-10 15,-3 2-4-15,-3 2 3 0,-1 4 1 16,-3 4 13-16,-2 0 10 0,-3 7 5 16,-3 5 3-16,1 6 0 0,1 3 6 15,-1 5 17-15,3 2 19 0,5 1 17 16,4 3-7-16,4-1 5 0,4-2-3 15,3-1-3-15,2-3-1 16,5-3-11-16,2-4-6 0,2-3-3 16,2-4-1-16,0-2 3 0,3-5-4 15,5-3-5-15,1-1-8 0,3 0-7 16,3-5-7-16,2-4-1 0,1-2-41 16,1-2-49-16,2-2-31 0,-1 0-34 15,13-6-55-15,-10 5-65 0,-3 3-155 16</inkml:trace>
  <inkml:trace contextRef="#ctx0" brushRef="#br0" timeOffset="8919.61">8842 4709 250 0,'0'0'124'0,"0"0"-37"0,0 0 33 0,-1-16-48 16,0 12-19-16,0 1-2 0,0-2 16 15,0 1-3-15,0-1-14 0,-1 0-4 16,2-1-9-16,-2 2-4 0,1 0-3 16,-2 2-7-16,-1 1-10 0,-2-1-12 15,0 2-1-15,-2 0-4 0,-4 0 1 16,-1 5 0-16,-2 3 1 0,-2 5-3 16,0 2-1-16,3 3-3 0,1 3 2 15,2 2-1-15,4-1 0 0,3 1 1 16,4-2 2-16,1-1 1 0,7-1 4 15,5-3 7-15,3 0 15 0,4-2 14 16,1-4 6-16,3-5 8 0,-2-3 3 16,0-3 14-16,-2-7-5 0,-1-4-20 15,-2-5-8-15,-2-4-3 16,-2-11-17-16,-2-12-14 0,-4-6-16 16,-3 5-34-16,-4 11-11 0,0 14-1 15,-4 10-11-15,0-2 10 0,-3 2-21 16,-3-1-31-16,0 3-31 0,-5 4-32 15,3 2-14-15,2 2-100 0</inkml:trace>
  <inkml:trace contextRef="#ctx0" brushRef="#br0" timeOffset="9419.5">9398 4570 229 0,'0'0'50'0,"0"0"42"0,0 0-14 0,0 0-18 0,7-41-1 0,-7 33-3 15,0 1 0-15,0-1 0 0,-2 1-7 16,0-1-8-16,1 1 4 0,-2 0 3 16,-1 0-10-16,1-1-10 0,0 1-16 15,-1-3-3-15,0 2 1 16,-2 1 7-16,3 0 1 0,-1 0 0 16,1 1 0-16,0 1 5 0,0-1-1 15,1 2-4-15,0 1-5 0,0 0-8 16,0 2-2-16,1 1-3 0,-2 0-6 15,-2 3-3-15,-1 5 5 0,-2 6 4 16,-3 3 0-16,1 8 5 0,-3 11-1 16,-4 12-3-16,1 18 4 0,-1 1 1 15,4-1 3-15,2-4 0 0,6-11-1 16,2 0-3-16,1-1-3 0,2-2 1 16,0 0-1-16,1-1-1 0,1-4-1 15,0 1-4-15,3-6-23 0,2-4-23 16,0-9-28-16,1-8 0 0,-2-8-44 15,5-3-64-15,-1-1-75 0,0-4-144 16</inkml:trace>
  <inkml:trace contextRef="#ctx0" brushRef="#br0" timeOffset="9638.23">9107 4991 597 0,'0'0'135'15,"0"0"-20"-15,0 0 56 0,0 0-102 16,0 0-11-16,0 0-35 16,30-29 12-16,-14 22 7 0,3-2-9 15,3 1-11-15,2-2-6 0,3 1-11 16,9-3-5-16,9 1-6 0,9-1-58 16,2-1-64-16,1 5-60 0,-16 3-104 15,-13 2-113-15</inkml:trace>
  <inkml:trace contextRef="#ctx0" brushRef="#br0" timeOffset="10312.82">10236 4750 156 0,'0'0'186'0,"0"0"-159"0,0 0 38 0,0 0 3 15,0 0-23-15,41-30-19 0,-32 27-25 16,0 2 0-16,-1 1 18 16,-2 0-12-16,-1 1 15 0,-1 6-7 15,-1 5 0-15,-2 4 5 0,-1 5-3 16,0 4-1-16,-3 0-5 0,0 3-7 15,-2-1 1-15,1 0 8 0,0-2 3 16,-1-2 13-16,2-3 9 0,1-3-3 16,0-4-6-16,2-3-10 0,-1-4-5 15,1-1-5-15,0-4 13 0,0-1 55 16,0-2 22-16,2-8-20 0,3-5-41 16,3-8-22-16,3-7-9 0,1-2-1 15,1 1 0-15,1-1-5 0,0 7 1 16,1-3 0-16,2 1 1 0,-1 3-3 15,2 2-2-15,-2 4 1 0,1 3-1 16,-4 4-2-16,0 2 2 0,-3 3-2 16,-1 2-1-16,0 3 2 0,-2 1-2 15,1 7-7-15,1 4 7 0,1 6 1 16,-3 4 2-16,0 4 2 0,-1 3 5 16,0 3-1-16,-2-2-3 0,1 2 0 15,0-2 3-15,1-1-3 0,-1-1-1 16,2-1-4-16,-1-1-34 0,0-4-64 15,1-4-58-15,5-5-51 0,-3-5-44 16,1-6-171-16</inkml:trace>
  <inkml:trace contextRef="#ctx0" brushRef="#br0" timeOffset="10715.75">10870 4926 413 0,'0'0'163'0,"0"0"-72"0,0 0 31 0,0 0-67 0,0 0-18 0,11-12-11 15,-3 8 17-15,0 0 4 0,4-2-4 16,3 1 4-16,1-2 4 0,3 0-4 16,2-1-19-16,-1 0-13 0,1 0-8 15,-2 0 3-15,1-2 1 0,-3-1-1 16,-2-1-2-16,-1-2 0 15,-2 0-3-15,-3 0 0 0,-1 0 0 16,-5 2-2-16,-2-1-3 0,-1 3-4 16,-3 1-5-16,-7 2-13 0,-1 1-18 15,-4 3-13-15,-2 3 18 0,-4 2 15 16,-2 7 4-16,0 5 6 0,-2 5 7 16,1 4 2-16,2 3-2 0,4 2 0 15,3 1 2-15,3 0 1 0,6 1 22 16,3 0 5-16,3-1-3 0,3-1 3 15,4-4-14-15,4-1-2 0,2-5-4 16,2-2 1-16,3-7-8 0,2-4-3 16,4-5-43-16,-1-5-19 0,3-7-21 15,0-3-39-15,7-17-63 0,-4 4-66 16,-7-1-197-16</inkml:trace>
  <inkml:trace contextRef="#ctx0" brushRef="#br0" timeOffset="11328.56">11316 4770 434 0,'0'0'95'0,"0"0"6"0,0 0 0 16,0 0-47-16,0 0-8 0,0 0 2 15,12-18 12-15,-11 14-13 0,-1 0-16 16,0 1-11-16,0 0-9 0,0 2-11 15,0 1-6-15,0 0-17 0,1 7-37 16,0 2 40-16,0 5 14 0,0 5 6 16,0 2 0-16,0 2 2 0,2 1-1 15,0-1-1-15,2 2 1 0,1-2 0 16,0 0 2-16,2-4 13 0,-1 0 4 16,2-5 1-16,1-1-1 0,-1-5-7 15,-1-2 1-15,2-5 24 16,-1-1 21-16,0-7-4 0,1-3-11 0,-1-2-13 15,-2-3-4-15,-1-3-10 0,1-2-9 16,-3-1-4-16,0 1-3 0,-1-1 0 16,0 0-1-16,0 2 0 0,0 3-3 15,1 1 0-15,0 2 2 16,-1 5-2-16,-1 0 2 0,-1 4-1 16,1 2-1-16,-1 2-2 0,2 1-16 15,1 6-15-15,1 5 17 0,-1 4 12 16,2 3 2-16,0 4 5 0,0 0 0 15,1 1 0-15,2 0 3 0,0-2-2 16,-1-4 0-16,0-3 1 0,2-4 11 16,-5-4 12-16,2-3 4 0,-1-2 6 15,0-2 14-15,2-3 10 0,0-7-6 16,1-1-9-16,2-7 1 0,-3-3 0 16,1-4-10-16,4-9-19 0,0-8-10 15,-1 5-3-15,-2 5-3 0,-1 10-2 16,-3 6-12-16,0 2-12 15,1 0-5-15,-2 3-9 0,0 3-5 16,-1 1-17-16,0 1-28 0,0 0-40 16,1 0-51-16,1 1-100 15,-1 1-127-15</inkml:trace>
  <inkml:trace contextRef="#ctx0" brushRef="#br0" timeOffset="11841.47">12772 4661 415 0,'0'0'99'0,"8"-7"-27"0,-3 3 46 0,-2 0-18 15,-1-2-26-15,1 2-24 0,-3-2-25 16,-3 1-25-16,-2-1-8 0,-6 3 6 15,-4 2-1-15,-2 2 0 0,-3 7 1 16,-3 4-2-16,-1 6 3 0,-2 3 0 16,3 3 0-16,1 2 0 0,4 2 1 15,2-1 2-15,5-2 7 16,3-3 14-16,5-1 6 0,3-4 15 16,0 0 18-16,7-1 4 0,3-4 3 15,3-2 13-15,5-3-10 0,5-3-12 16,10-4-20-16,13-6-17 0,8-5-15 15,4-3-8-15,-1-2-14 0,-6-2-44 16,-8-1-28-16,-1-3-30 0,-4-1-35 16,-8-2-65-16,-6 6-84 0,-9 3-157 15</inkml:trace>
  <inkml:trace contextRef="#ctx0" brushRef="#br0" timeOffset="12359.92">13134 4391 513 0,'0'0'69'16,"0"0"-36"-16,0 0 68 0,0 0-56 16,0 0-21-16,0 0-11 0,21-20-13 15,-19 20-2-15,2 4 0 0,-2 5 2 16,3 5 28-16,-2 5 3 0,1 6-13 15,-2 10-10-15,1-2-4 0,0 2-3 16,-2 5 1-16,1 2-2 0,0 9 5 16,1-4 11-16,-2-10 7 0,1-11 10 15,0-11 6-15,0-2 3 0,0 1-3 16,0-2 3-16,1-1-9 0,1-4-5 16,-2-4 7-16,1-3 28 0,1 0 17 15,1-5-7-15,2-4-26 0,3-4-29 16,2-4-13-16,3-2-2 0,-1-2-3 15,2 0 3-15,0-1-3 0,0 2 0 16,1-1-1-16,0 0 1 0,-3 0-3 16,2 1-3-16,0 3-3 0,0 3-44 15,-1 1 9-15,-2 2 42 0,0 4-7 16,-3 3-7-16,-2 0 4 0,-1 3-6 16,-1 0 1-16,-1 1-12 0,3 3-25 15,-5 7 10-15,-1 4 16 0,-1 7 15 16,-1 2 10-16,-2 3 3 15,-2 1-1-15,-2-1 1 0,1 0 0 16,2 0 2-16,0-3-2 0,3 0-2 16,0-3-51-16,3-3-50 0,1-3-2 15,4-4-23-15,3-7-55 0,-1-2-68 16</inkml:trace>
  <inkml:trace contextRef="#ctx0" brushRef="#br0" timeOffset="12578.77">13719 4575 321 0,'0'0'193'0,"0"0"-126"0,0 0 10 0,0 0-60 0,15 38-15 0,-13-19-1 15,-2 2 1-15,0 3 11 16,0 1 21-16,0 1 19 0,0 1-9 15,0-2-18-15,0 0-17 0,2-2-6 16,2-1-3-16,3-2-62 0,5-5-97 16,-2-5-120-16</inkml:trace>
  <inkml:trace contextRef="#ctx0" brushRef="#br0" timeOffset="12719.41">13834 4464 874 0,'0'0'8'16,"0"0"-8"-16,0 0 53 0,0 0-53 15,11-34-106-15,-8 22-98 0,-3 3-71 16</inkml:trace>
  <inkml:trace contextRef="#ctx0" brushRef="#br0" timeOffset="13000.53">14041 4590 496 0,'0'0'143'16,"0"0"-82"-16,0 0 12 0,0 0-48 15,0 0-19-15,11 40 16 0,-11-15 8 16,0 10 3-16,0 12-5 0,-6 10 6 16,1 1 7-16,0-5 17 0,0-6-14 15,1-4-28-15,2 0-12 0,0 0-4 16,1 0-7-16,1-6-57 0,0-6-63 16,0-4-67-16,0-11-93 0</inkml:trace>
  <inkml:trace contextRef="#ctx0" brushRef="#br0" timeOffset="13360.22">14082 4728 465 0,'0'0'82'0,"0"0"-18"0,27-44 69 16,-12 25-96-16,0 0-25 0,2-2-7 15,1 2-3-15,2 0-1 0,-2 5 7 16,2 2 35-16,-4 3 24 0,0 3-14 16,1 3-12-16,-3 2-23 0,-1 1-10 15,-4 7-8-15,-4 3 0 0,-2 2 4 16,-3 7 8-16,-6 2 8 0,-5 2 10 15,-5 3 11-15,-4 0-2 0,-3-1-7 16,-2-1-12-16,-2 0-12 0,-1-2-2 16,-2-2-6-16,0-2-23 0,0-3-37 15,4-5-42-15,4-3-70 0,-1-5-50 16,7-2-37-16,8-2-131 0</inkml:trace>
  <inkml:trace contextRef="#ctx0" brushRef="#br0" timeOffset="13860.72">14652 4507 491 0,'0'0'60'16,"0"0"-8"-16,0 0 40 0,0 0-90 15,0 0-2-15,0 0-13 0,-9-27 2 16,-2 24 4-16,-2 2 7 0,-1 1 5 16,1 0 3-16,-4 0-5 0,1 3-1 15,-1 2-2-15,1 1 1 0,-1 2-1 16,4-1 0-16,-1 1 0 0,2-1 0 15,3 1-1-15,3 0-2 0,3 1 3 16,0 0 9-16,3 0 5 0,0 1-1 16,6 1-1-16,3 0-5 0,-1 1-3 15,5-1 0-15,1 2-3 0,2-1 6 16,3 0 22-16,-2 1 8 16,1 0-7-16,-1 1-1 0,-1 0 2 15,-4 0 13-15,-4-2-5 0,-3 3-2 16,-5-2 6-16,-5 1 7 0,-7-2 4 15,-4-1-4-15,-3-2-15 0,-6-1-9 16,1-2-12-16,-3-1-5 0,-3-3-4 16,-5 2-5-16,-7-2-13 0,2 1-44 15,7-3-41-15,-9-3-74 0,13-3-132 16,2-1-250-16</inkml:trace>
  <inkml:trace contextRef="#ctx0" brushRef="#br0" timeOffset="15401.74">1194 6795 88 0,'0'0'164'0,"0"0"-123"0,0 0 18 16,0 0 9-16,0 0-13 0,6-28-6 15,-4 22 3-15,-2 3 11 0,3-2 2 16,-3-1 1-16,2 1-2 0,-2 0-10 16,1 0-2-16,-1 2-2 0,2-1-8 15,-2 0 0-15,0 1-14 0,0 0-4 16,2 0-13-16,-2 2-5 0,0-1-6 16,0 0 0-16,0 2-4 0,-2 0-1 15,2 0 0-15,-2 5-5 16,1 5 8-16,-1 4 2 0,-1 7 0 15,1 4 1-15,1 10-1 0,-1 13 0 16,-1 9 0-16,1 6 0 0,-1-3-1 16,-1-5 1-16,-1-8 1 0,0-1 1 15,0-1-2-15,-3-2 0 0,-1-2 0 16,1 0 1-16,0-2 1 0,2-1-2 16,-2-3-19-1,3-7-33-15,2-7-36 0,0-7-31 16,3-2-25-16,0 3-12 0,0-2-43 0,0-3-49 15</inkml:trace>
  <inkml:trace contextRef="#ctx0" brushRef="#br0" timeOffset="15823.62">1499 6850 264 0,'0'0'188'0,"0"0"-184"0,0 0 52 0,0 0 32 0,18-32-33 15,-17 31-21-15,-1-1 18 0,0 2-5 16,0 0-30-16,-3 0-17 15,1 0-14-15,2 5 14 0,0 4 42 16,-1 6-9-16,1 5-5 0,-2 7-4 16,2 10-6-16,0 12 5 0,0 9-2 15,3 3-5-15,1-7-2 0,0-7 2 16,2-8-1-16,-1-4-2 0,3-2-5 16,-5-5 0-16,2-6-6 0,-3-4 0 15,-1-1-2-15,1 0-8 0,-2 1-21 16,4-2-35-16,-4-2-95 0,0-4 47 15,0-4 3-15,-1-4-24 0,-2-2-65 16,0-2-46-16</inkml:trace>
  <inkml:trace contextRef="#ctx0" brushRef="#br0" timeOffset="16058.6">1180 7228 458 0,'0'0'81'0,"0"0"49"0,0 0 15 15,0 0-60-15,0 0-13 0,0 0 12 16,3-10-22-16,6 6 5 0,4 0 20 16,4-2-25-16,1 1-29 0,2 0-18 15,1 0-10-15,-2 1-5 0,3-2-1 16,3 1-26-16,0 1-37 0,1-2-19 15,3 2-44-15,11 0-61 0,-5 0-83 16,-5 2-62-16</inkml:trace>
  <inkml:trace contextRef="#ctx0" brushRef="#br0" timeOffset="16574.12">1945 7336 582 0,'0'0'76'0,"0"0"-18"0,0 0 56 15,0 0-76-15,0 0-32 0,0 0-1 16,0 0 3-16,3-34 22 0,-3 29 22 15,0 1 19-15,0 1-4 0,0 1-18 16,-2 0-17-16,1 2-20 0,-1 0-10 16,0 0-2-16,-1 0-6 0,0 0-12 15,-2 0-5-15,-4 4 5 16,1 3-6-16,0 4 10 0,0 4 3 16,-1 4-1-16,2 2-6 0,3 2 2 15,2 2 6-15,2-1 7 0,2 0 0 16,3-2 1-16,2-2 2 0,1 0 15 15,3-3 7-15,2 1-1 0,1-4 0 16,0-3 7-16,2-2-6 0,-2-4 1 16,2-1 1-16,-3-4 10 0,-1-1 17 15,1-4 3-15,-2-3-11 0,3-3-9 16,-4-3-1-16,2-7 3 0,-4-5-11 16,0-12-6-16,-3-12-13 0,-2-4-6 15,-1 8-1-15,-2 14-2 16,-2 16-4-16,-6 9-6 0,-1-1-6 15,-7 2-16-15,0 2-17 0,-6 2-9 16,0 4-13-16,1 4-33 0,1 5-72 16,1 1-42-16,3 6-14 0,2-1-48 15</inkml:trace>
  <inkml:trace contextRef="#ctx0" brushRef="#br0" timeOffset="16933.5">2698 7113 818 0,'0'0'152'0,"0"0"-65"0,0 0-4 0,0 0-56 0,0 0-24 0,0 1-2 16,0 1-1-16,0 0-45 0,-2 2-59 15,0-2-45-15,2 4-94 0,2-1-108 16</inkml:trace>
  <inkml:trace contextRef="#ctx0" brushRef="#br0" timeOffset="17042.89">2742 7343 715 0,'0'0'82'0,"0"0"43"0,0 0 23 16,0 0-113-16,0 0-35 0,0 0-35 15,0 0-135-15,0 0-123 0,0 0-297 16</inkml:trace>
  <inkml:trace contextRef="#ctx0" brushRef="#br0" timeOffset="20903.8">3549 7522 238 0,'0'0'114'16,"0"0"-29"-16,0 0 47 0,0 0-14 0,0 0-27 0,1-19-13 15,0 7 2 1,1-3 5-16,1-3-25 0,4-2-11 15,-1-4-3-15,0-1-2 0,5-1-3 0,0-4-10 0,5-5-7 16,-2 3-5-16,3 0-12 0,1 0 1 16,-3 6-6-16,3-4-1 0,2 2 1 15,-3 2-1-15,0 1 7 0,-2 1-5 16,1 1-1-16,-3 3 2 0,-1 2 0 31,-2 0-1-31,0 3 1 0,0 1-4 16,-4 2 2-16,-2 3-1 0,1 2 1 0,-2 3 1 15,-1 1-2-15,-2 2-1 0,0 0-1 16,0 1-11-16,0 0-7 0,-2 1 1 16,-1 4-2-16,1 5 7 0,-1 7 6 15,-2 4 5-15,0 5 0 0,-2 3-9 16,3 2-9-16,-1-1 7 0,1 4 5 16,0 5 3-16,0 7 3 0,4 5-2 15,0-2 3-15,0-4 1 0,2-7 0 16,2-10-1-16,-2-5 0 0,3-4 1 15,0-3-1-15,2 0 0 0,2 1-1 16,0 1 2-16,2-5 2 0,1-2 2 16,-1-6 5-16,2-3 8 0,0-3 7 15,2-7 1-15,0-4-1 0,1-6-8 16,2-4 0-16,-1-3 7 0,0-8 9 16,3-14-3-16,-2-17-9 0,4-6-11 15,-5-2-7-15,-4 8 1 0,1 14-4 16,-7 12 1-16,-1 11 0 0,-3 10 0 15,2 3 1-15,-2 0 3 0,-2 1 5 16,1 4 0-16,-2 2 2 0,0 4 2 16,0 2-2-16,0 1-11 0,0 4-16 15,-4 6-12-15,-3 9 11 16,-1 11 16-16,-3 13-2 0,0 10-2 16,6 1-5-16,2-9 1 0,3-10 7 15,0-10 2-15,0-7 0 0,3-2 5 16,0 4 4-16,2-1 6 0,1 3 2 15,1-4 2-15,-1-2-5 0,2-4-1 16,-2-2 2-16,3-2 6 0,-2-2 1 16,-1 0-1-16,1-2-6 0,-2-1-5 15,1-1-8-15,-2 0 4 0,1-1-6 16,-1 2-9-16,2-3-26 0,0 1-29 16,4 0-32-16,2 0-38 0,12-1-50 15,-3 0-115-15,0-2-127 16</inkml:trace>
  <inkml:trace contextRef="#ctx0" brushRef="#br0" timeOffset="21372.65">4714 7086 338 0,'0'0'89'0,"0"0"-10"0,0 0 0 0,0 0-25 0,4 0 17 0,1-1 69 15,5 0-10-15,1-1-19 0,4-1-22 16,2 1-11-16,4-5-31 0,0 1-26 15,1 1-9-15,2-2-8 16,0 0-2-16,-2 1 0 0,1 1-2 16,1-1-22-16,-2 2-31 0,0-1-7 15,0 3-21 1,0-1-25-16,-2 3-46 0,2 1-36 16,-5 4-40-16,-6 0-90 0</inkml:trace>
  <inkml:trace contextRef="#ctx0" brushRef="#br0" timeOffset="21621.01">4787 7181 508 0,'0'0'98'0,"0"0"-4"16,0 0 44-16,0 0-58 0,0 0-35 15,0 0 17-15,0 0 1 0,0 0-14 16,14-8 5-16,-5 5 0 15,4-2-10-15,0 1-8 0,3 2-9 16,1-2-12-16,1 1-7 0,1 0-8 16,2 1 5-16,0 0-5 0,1 1-11 15,0 0-29-15,1 1-19 0,1 0-17 16,-1 0-23-16,0 0-33 0,3 0-43 16,10 1-38-16,-6 0-44 0</inkml:trace>
  <inkml:trace contextRef="#ctx0" brushRef="#br0" timeOffset="22121.99">5748 6917 324 0,'0'0'45'0,"0"0"-11"0,0 0 41 0,0 0-21 15,0 0-1-15,16-38 7 0,-16 34 37 16,0 1 5-16,0 2-19 0,0-2-14 16,0 3-23-16,0 0-35 0,0 4-5 15,0 9 2-15,0 4 14 0,0 13-4 16,0 9-6-16,0 10-6 0,1 2-1 15,-1-4-2-15,1-5-3 0,-1-6 3 16,2-3 5-16,0-5 3 0,-1-6-3 16,-1-4-4-16,0 0-4 0,0 3-2 15,0 3-30-15,0-2-56 0,0-2-60 16,0-5-59-16,4-5 6 0,-1-3-57 16</inkml:trace>
  <inkml:trace contextRef="#ctx0" brushRef="#br0" timeOffset="22705.35">6283 6807 70 0,'0'0'206'0,"0"0"-165"16,0 0 59-16,0 0-34 0,0 0-9 16,4-18-23-16,-3 16 15 0,-1-1 12 15,0 1-15-15,0-1 1 16,0 1 13-16,0 0-11 0,-1 2-6 15,0-1-8-15,1 0-3 0,0 0-7 16,-1 1-18-16,0-1-7 0,0 1 0 16,-2 0-1-16,-1 2-1 0,-1 2 2 15,-3 3 1-15,-1 2 0 0,-2 1 3 16,-3 4-4-16,-3 5 0 0,-2 4 0 16,-3 4 0-16,-2 12 0 0,-5 11 0 15,-1 8-1-15,2 0 0 0,8-6 1 16,9-9 9-16,8-8 1 0,3-3 3 15,4-4 4-15,3-7 8 0,2-4 6 16,4-4 16-16,2 1 4 16,4 0-3-16,4-2-1 0,3-6-6 15,1-5-1-15,2-1 3 0,1-5-5 16,-3-5-10-16,-2-1 9 0,-3-3 5 16,-4-3-6-16,-2-2-13 0,-4-2-11 15,-3-1-4-15,-3 4-8 0,-6 3-2 16,-2 1-19-16,-9 5-11 0,-3 2-18 15,-6 3-17-15,-5 1-14 0,0 3-9 16,2 0-12-16,-1 2-25 0,-2 5-61 16,6-2-89-16,6 0-87 0</inkml:trace>
  <inkml:trace contextRef="#ctx0" brushRef="#br0" timeOffset="23043.72">6660 7447 463 0,'0'0'76'0,"0"0"31"0,0 0 0 0,15 15-64 0,-10-7-27 0,0 1-15 16,1 2 0-16,-2 3-1 0,1-1-3 16,-2 2 3-16,-1 0 2 0,-2 3 6 15,0-1 1-15,-2 2 3 0,-6-1-12 16,-1-1-5-16,-8 4-94 0,2-7-126 15,0-6-212-15</inkml:trace>
  <inkml:trace contextRef="#ctx0" brushRef="#br0" timeOffset="23653.97">7450 6846 437 0,'0'0'139'0,"0"0"-13"15,0 0-11-15,0 0-68 0,0 0-24 16,-9-37-18-16,4 29-5 0,1 1-2 16,-2-1 1-16,0 1-1 15,0 2-14-15,-3-1 13 0,1 4-31 16,0 1 16-16,-2 1 0 0,-4 7 18 15,-1 3-3-15,-2 6 3 0,-3 3-1 16,3 6 1-16,1 0-13 0,1 4-18 16,1 3 14-16,3-1 7 0,3-1 3 15,3-1 3-15,3-5 4 0,2 1 7 16,0-2 4-16,4-2 0 0,1-3 4 16,3-4 8-16,-2-4 16 0,3-2 11 15,-1-4 24-15,1-4 16 0,0 0-2 16,3-3-8-16,0-3-13 0,2-4-11 15,1-3-13-15,-1-4-6 0,-1-5-3 16,-1-11-4-16,-1-13-10 16,-4-10-12-16,-2-1-5 0,-3 7-1 15,-2 15-2-15,0 14-4 0,-4 7 1 16,1 2-13-16,-1 1-15 0,-1-1-25 16,-2 0-16-16,-1 4-15 0,2 3-26 15,-1 4-37-15,1 2-38 0,-1 13-38 16,2 0 10-16,2 0-54 0</inkml:trace>
  <inkml:trace contextRef="#ctx0" brushRef="#br0" timeOffset="24200.31">7918 6920 277 0,'0'0'111'0,"0"0"32"0,0 0-22 15,0 0-43-15,10-35-22 0,-9 25-9 16,-1 1-8-16,0 1-10 0,-1 0-8 16,-1 0-3-16,-1 2-4 0,-1-1-5 15,0 2-3-15,0 2-6 0,0 0 1 16,-1 2-1-16,-2 1-7 0,-2 1-19 16,-1 6 5-16,-4 6 5 0,0 3 7 15,-1 5 0-15,0 6-9 0,-2 9-8 16,3 8-9-16,1 5 4 0,6-2 16 15,4-10 11-15,3-11 4 0,2-10 2 16,2-2 7-16,4 0 5 16,1-2 4-16,3 2 2 0,4-4 11 15,0-6 14-15,2-2 11 16,-1-4 29-16,3-3 9 0,-1-6-13 0,-1-2-15 16,0-5-4-16,-4-8-4 0,-1-11-20 15,-4-10-24-15,-5-7-14 0,-4 8-8 16,0 13-22-16,-5 13-4 0,-1 11-19 15,-2-4-39-15,-3 4-43 0,-2-3 8 16,-2 6-24-16,-3 4-45 0,3 2-67 16</inkml:trace>
  <inkml:trace contextRef="#ctx0" brushRef="#br0" timeOffset="24794.06">8354 6761 235 0,'0'0'211'0,"0"0"-156"0,0 0 40 0,0 0-83 16,-7-22-12-16,2 18-31 0,-3 1 8 15,-2 0-9-15,0 2 16 0,-2 1 10 16,-1 0 5-16,0 5-2 0,-2 2 1 16,2 5 1-16,-1 1-3 0,3 2 3 15,3 4 0-15,1-1 0 0,2 4 1 16,3 2 1-16,0-1 6 15,2 1 7-15,0 0-3 0,2-2 4 16,1-1 9-16,3 1 8 0,0-3 3 16,1 1 2-16,2-4 4 0,3 0 3 15,0-4 4-15,3-2-1 0,-1-2 2 16,2-3 1-16,0-1-11 0,0-3 0 16,-2-1 9-16,1-2 2 0,-2-3 5 15,-1 0-7-15,1-1-7 0,-2 0-4 16,-2-2-5-16,2-2-3 0,-1-2-1 15,-1-4-13-15,0 0 0 0,-1-4 4 16,-1 0-2-16,-2-3 5 0,-2-2-8 16,1-2-4-16,-3-2 0 15,-1 1-8-15,0 2 0 0,-1 3-2 16,-4 6-1-16,0 4 1 0,0 1 0 16,-2 5-3-16,-1 0 0 0,-2 4-2 15,-1-1-1-15,-2 3-1 0,0 1-5 16,1 0-14-16,-1 0-7 0,2 3-22 15,1 0-32-15,-1 1-37 0,-3 3-78 16,2-2-77-16,3 1-86 0</inkml:trace>
  <inkml:trace contextRef="#ctx0" brushRef="#br0" timeOffset="31233.5">1268 8996 238 0,'0'0'42'0,"0"0"-9"15,0 0 49-15,0 0-10 0,2-15-30 16,1 10-15-16,-3 2 0 0,2-2 6 16,2 2 14-16,-4-2-8 0,2 3 9 15,-1-2-15-15,-1 2 18 0,0 0 3 16,2-1-21-16,-2 2 5 0,0 1 5 15,0 0-7-15,0-1-22 0,0 1 0 16,0 0-7-16,0 0-7 0,0 0-2 16,0 0-5-16,0 0 0 0,0 0-8 15,0 3-4-15,0 4 14 0,3 5 2 16,0 6 2-16,-1 4 1 0,1 6 0 16,0 8 2-16,-3 10 0 0,0 12 2 15,0 6-3-15,-4 0 1 0,0-1 0 16,1-3 0-16,0-1 1 0,0 2-1 15,-3-3-2-15,1-3-9 0,-3-3-21 16,5-3-3-16,-2-3-17 0,3-4-11 16,1-6-37-16,-1-7-24 0,2-8 10 15,2-4-16-15,-1-7-18 0,4-3-73 16</inkml:trace>
  <inkml:trace contextRef="#ctx0" brushRef="#br0" timeOffset="31591.52">1557 9171 563 0,'0'0'89'0,"0"0"15"0,0 0 37 0,3-36-57 0,-3 29-30 16,0 1-3-16,0 2-5 0,0 0-7 16,0 4-6-16,0-1-12 0,-1 0-21 15,1 1-9-15,-2 8-16 0,2 7 25 16,0 13 4-16,0 14 14 0,0 12-5 16,0 4-7-16,-1-4 1 0,1-6-1 15,1-6 3-15,4-3 1 0,2-1 0 16,-1-8-4-16,-1-6-2 0,-2-6-2 15,3 0-2-15,-1 2-9 0,1 1-28 16,-1 2-26-16,1-6-25 0,-4-3-45 16,1-4-20-16,1-4-13 15,-4-6 15-15,-1 0-53 0,-2-3-36 0</inkml:trace>
  <inkml:trace contextRef="#ctx0" brushRef="#br0" timeOffset="31825.92">1305 9557 516 0,'0'0'80'16,"0"0"56"-16,0 0 11 0,0 0-66 16,0 0-2-16,0 0-2 0,0 0-8 15,22-14-17-15,-11 7-14 0,5 0-19 16,2 0-12-16,0 0-7 0,4 0-1 15,0 0-27-15,4 2-40 0,7-2-39 16,9 2-49-16,8-1-75 0,-7 3-32 16,-11-1-141-16</inkml:trace>
  <inkml:trace contextRef="#ctx0" brushRef="#br0" timeOffset="32642.78">2121 9689 292 0,'0'0'38'0,"0"0"-9"15,0 0 53-15,0 0-29 0,0 0-3 16,0 0 5-16,7-23 12 0,-6 21 9 16,-1-2 4-16,0 2-6 15,0 1-6-15,0-2-3 0,0 2-10 16,0-1-10-16,0 0-18 0,0-1-2 16,0 1-2-16,0 1-2 0,-1-3 2 15,-1 4 7-15,1-2 1 0,-1 2 0 16,0-1-2-16,-1-2 1 0,0 1-15 15,1-1-4-15,-2 0-3 0,-1-1-2 16,2 1 2-16,0-1-1 0,-2 1-7 16,2-1 1-1,-2 1-2-15,-2 0-12 0,-2 1-10 0,0 2-10 0,-5 0 1 16,1 0 1-16,-6 7 5 16,0 3 3-16,0 4-8 15,-3 5-1-15,3 1 4 0,2 5 4 0,2 2 10 16,3 0 6-16,4-1-8 0,3 1 13 15,5-1 3-15,3-2 14 0,4-1-1 16,2-3-6-16,4-2 5 0,-2-2-5 16,3-2 0-16,-1-3-2 0,-1-3 2 15,0-2 0-15,-3-4-3 0,-1-1 6 16,-2-1 5-16,0 0 17 0,-1-2 3 16,0-2-9-16,3-3-11 0,-2-3-4 0,4-2-3 15,-1-4-4-15,2-1-1 0,0-2-2 16,3-1-1-16,-3 3 0 0,-1-1 0 15,2 4 0-15,-5 1 1 16,-1 4-1-16,-1 0 0 0,-2 3 1 16,-3 1-2-16,0 4-1 0,0 0-4 15,0 1-7-15,0 0-12 0,0 6-13 16,0 3 11-16,2 5 17 0,1 1 9 16,1 3 1-16,0-1 1 0,1 1-1 15,1-2 0-15,0-1 0 0,3-2 2 16,-1-1 2-16,0-2 9 0,-1-2 1 15,5-2 5-15,-2-2 3 0,-2-1 0 16,6-3-7-16,-3 0-8 0,3 0 1 16,-3-1-3-16,2-2-5 0,0-1-3 15,1-2-21-15,1-1-45 0,0-2-26 16,2-3-67-16,6-7-99 0,-4 2-92 16</inkml:trace>
  <inkml:trace contextRef="#ctx0" brushRef="#br0" timeOffset="32877.17">2659 9369 804 0,'0'0'228'0,"0"3"-88"0,0-3-51 0,0 1-89 0,0-1-4 16,0 0-51-16,1-2-21 0,1-5-103 16,2-1-99-16,-2 1-110 0</inkml:trace>
  <inkml:trace contextRef="#ctx0" brushRef="#br0" timeOffset="33049.05">2744 9618 574 0,'0'0'133'0,"0"0"-14"16,0 0 53-16,0 0-95 0,0 0-58 16,0 0-12-16,0 0-7 0,0 0-20 15,0 0-20-15,-8 7-17 0,7-7-22 16,-1-1-38-16,2-1-40 0,0 1-40 15,3-1-119-15</inkml:trace>
  <inkml:trace contextRef="#ctx0" brushRef="#br0" timeOffset="34299.91">3627 10081 207 0,'0'0'139'16,"0"0"-48"-16,0 0 19 0,0 0 2 15,0 0 4-15,0-2-4 0,0-3-3 16,0-2-22-16,2-3-22 0,1-4-5 15,0-4 1-15,3-2-6 0,1-3-5 16,5-4-14-16,1-9-15 0,9-8-8 16,5-12-6-16,2-3-2 0,1 2-5 15,-4 7 6-15,-1 7-6 0,0 4 2 16,0 1-1-16,-2 3 1 0,-2 1-1 16,3-1 1-16,-6 7 0 0,-4 5 0 15,-2 3-2-15,-2 1 4 16,2-2-3-16,2-3-1 0,-2 0 0 15,-1 3 1-15,-2 4-2 0,-3 3 0 16,0 2-1-16,-4 5 1 0,1 4 0 16,-2-1-4-16,-1 4-6 0,0 0-7 15,0 0-10-15,0 2-18 0,0 4-19 16,-4 5 16-16,2 9 36 0,-4 10 8 16,0 12 1-16,-2 13-1 0,0 6 0 15,3-5 4-15,5-5-1 0,0-6 0 16,5-1 2-16,4-2 0 0,-1-2 0 15,3-4 0-15,0-6 0 0,-2-7 1 16,0-6 0-16,1-4-1 0,0 0 0 16,1 0 1-16,2 0 3 0,0-6 3 15,1-4 10-15,0-3 23 0,3-2 9 16,-1-5-5-16,1-5-10 0,0-5-12 16,1-4-3-16,-1-6 0 0,1-12-6 15,4-14-8-15,1-10-2 0,0-5-2 16,-3 6 0-16,-3 11-1 0,-3 13 0 15,-5 6 0-15,-1 9 2 0,-3 5 1 16,-1 3-1-16,0 0 2 0,-1 1 0 16,0 0-2-16,-2 6 3 0,0 3-4 15,-1 3 7-15,0 1-7 0,0 1-1 16,0 0-19-16,-2 3-22 0,-1 9-4 16,-3 11 37-16,-3 13 7 15,0 13 1-15,1 3-3 0,4-5 3 16,3-8 0-16,1-11-1 0,0-6 1 15,1-4-1-15,3-1 1 0,0 4 4 16,1 0 7-16,1 0 3 0,0-1 7 16,3-4-3-16,-2-3-4 0,-1-4 1 15,0-4-3-15,-1 0-1 0,-1-3-4 16,1 0 0-16,0 2-2 0,0-3-1 16,1 1-1-16,3-2-3 0,-1 0-19 15,4-2-22-15,2-2-31 0,1 0-47 16,3-1-56-16,10-1-97 15,-6 3-96-15</inkml:trace>
  <inkml:trace contextRef="#ctx0" brushRef="#br0" timeOffset="35495.37">5486 9210 114 0,'0'0'207'0,"-1"0"-115"0,1 0 20 16,-1 0-16-16,1-1-39 0,-1-1-20 15,1 1 11-15,0 0-1 0,0 0-7 16,0 0 2-16,0 1 6 0,-1-2-5 16,1 1 0-16,0 0-1 0,0 0-7 15,0 0-9-15,0 1-5 0,0 0-5 16,0-1-2-16,-1 1-1 0,0 0 4 15,1 0-3-15,0 0-2 0,0-1 3 16,0 1-4-16,0 0-6 0,0 0 1 16,0 0-4-16,0 0-2 15,0 0 2-15,0 0-1 0,0-1-1 16,0 1 1-16,0-1 1 0,0 1-1 16,-1-1 1-16,1 1 3 0,0 0 2 15,0 0 1-15,0 0 2 0,0 0-3 16,0 0 0-16,-1 0 3 0,1-1-1 15,0 1 1-15,0 0 2 0,0-1 2 16,0 1-2-16,0 0-4 0,0 0-1 16,0 0-6-16,0 0 0 0,4 0-1 15,2 1-1-15,2 4 1 0,5-1 0 16,1 2 0-16,3 3 2 0,5 1-2 16,0 1 0-16,3 0 0 15,4 2 1-15,6 2 0 0,9 4 0 16,6 2 0-16,3-1 2 0,-7-2 3 15,-6-4 1-15,-6-1-1 0,-7-2 2 16,-5-3-2-16,-5-1 3 0,-1 0-3 16,-1 0 4-16,1 1-1 0,0 0-1 15,-4-1-3-15,-2-1 3 0,-3-1-5 16,-4-2 2-16,0-1-3 0,-3 0 1 16,1-2 0-16,-1 0-1 0,0 0 3 15,0 1 1-15,0 0 3 0,0 0 4 16,-1-1-1-16,-1 1 1 0,0 1-4 15,-1 0-2-15,-2 2-1 0,-2 1-5 16,-4 2 2-16,-2 4-3 0,-5-1 0 16,-2 3-1-16,-3 1 0 0,-3 1 1 15,-1 2-1-15,-1 0 1 0,0 1 1 32,0 0-1-32,-1 0 1 0,2 1 0 15,-2 0 0-15,1-1 0 0,3 0 0 16,0 0-1-16,3-3 4 0,4 0-4 0,1-3 1 15,3-1 0-15,3-2-1 0,3-2 2 16,1-3-2-16,2 1-1 0,2-2 1 16,2 1-15-16,0-2-23 15,1 1-24-15,0-2-26 0,2-1-44 16,1 0-44-16,9 0-64 0,1-4-84 16,0 0-205-16</inkml:trace>
  <inkml:trace contextRef="#ctx0" brushRef="#br0" timeOffset="36026.61">6787 9136 302 0,'2'-3'88'0,"1"-1"18"0,-1 2-6 0,0-3-32 16,1 2-18-16,-1 1-6 0,0-1 10 15,0 2-11-15,-1 0-11 0,0 0-1 16,-1-2-11-16,0 3-19 0,0 0 3 15,0 3 9-15,0 5 6 0,0 7 13 16,0 6 5-16,0 13-9 0,-3 10-5 16,-1 14-6-16,0 4-4 0,1-2 4 15,0-7 2-15,1-8-6 16,0-3-5-16,0-5-5 0,-1 4-1 16,0-5-2-16,1-6-6 0,1-6-39 15,0-8-31-15,1 0-37 0,0-2-30 16,2 1-46-16,2-3-48 0,1-5-115 15</inkml:trace>
  <inkml:trace contextRef="#ctx0" brushRef="#br0" timeOffset="36666.91">7286 9093 481 0,'0'0'38'16,"0"0"17"-16,0 0 88 0,0 0-57 16,0 0-34-16,19-35-21 0,-18 31 3 15,0 1-2-15,0 2-7 0,-1 1-1 16,0-1 4-16,0 0-11 0,0 1 5 15,0 0-11-15,-2 0-2 0,-1 3 5 16,0 3 2-16,-3 0-1 0,-1 2-3 16,-2 0-6-16,-1 3-5 0,0 0 2 15,-2 3-3-15,1 4 0 0,0 0 0 16,0 5 0-16,0 0 0 0,1 5 0 16,0 1 0-16,0 9 1 0,1 5-1 15,2 3-1-15,3 2 1 0,4-11 0 16,0-10 1-16,5-9 3 0,2-2 5 15,1 1 6-15,3 1 1 0,2 3 8 16,1-5 5-16,2-3 11 16,1-2-2-16,0-5 5 0,-1-3-6 15,2-3 1-15,-2-1-6 0,2-5-3 16,-3-1-3-16,0 0 1 0,-2-3-5 16,-1-3 2-16,-2 0 0 0,0-2 0 15,-1-4-1-15,-3 2-5 0,-2-1-1 16,-3-1-5-16,-1 1-1 0,-3 1-7 15,-5 1-3-15,-3 2-1 0,-2 0-4 16,-4 4-7-16,0 0-3 0,-5 3-3 16,-3 3-2-16,-1 0-9 0,1 2 4 15,-1 2 7-15,1 0 3 0,3 0 1 16,3 1 4-16,2 0-6 0,3 3-18 16,1-2-26-16,5 0-26 15,1 0-23-15,3 0-18 0,3-1-44 16,1 1-43-16,4-1-32 0,2 0-20 15</inkml:trace>
  <inkml:trace contextRef="#ctx0" brushRef="#br0" timeOffset="38370.49">7805 9615 38 0,'0'0'48'0,"1"0"-10"16,-1 0-19-16,0 0-9 0,2 0-10 16,-2 0 0-16,0 0 2 0,0 0 0 15,0 0 8-15,0 0 16 0,0 1 9 16,0 0 1-16,0-1-4 16,0 0-2-16,0 1-4 0,0-1-1 15,0 0-2-15,0 0-2 0,-2 0 0 16,2 0 2-16,0 0 6 0,0 0 12 15,0 0 16-15,0 0 1 0,0 0-6 16,0 0 1-16,-1 0-8 0,0 0-8 16,0 0 7-16,-1-1-12 0,0-1-7 15,1 1-3-15,1-1 7 16,-1 1-3-16,0 1 0 0,1-1-2 0,0 0-2 16,0 0 1-16,0-1-3 15,-1 2 1-15,1-2 0 0,0 2 0 16,0 0 1-16,0 0 1 0,0 0-2 15,0 0-5-15,0 0-3 0,0 0 1 16,0-1-4-16,0 1-2 0,0 0-1 16,0 0-4-16,0 0-1 0,0 0-2 15,1 0-1-15,2 0 1 0,1 1 0 16,-1 4-1-16,3 1 0 0,-2 1 0 16,1 3 0-16,0 2 0 0,-1 2 0 15,-1 2 1-15,-2 2 1 0,-1 1 3 16,-1-1 1-16,-4 1 0 0,-1-3 3 15,-1 1-2-15,0-1-3 0,-2-2 0 16,0-1-3-16,-1 0-8 0,-2-2-2 16,1-1 5-16,0 0-18 0,0-2-12 15,1-1-19-15,2-1-19 0,0 0-37 16,2-2-46-16,3 0-61 0,1-3-41 16,2-1-152-16</inkml:trace>
  <inkml:trace contextRef="#ctx0" brushRef="#br0" timeOffset="38981.08">8328 9171 230 0,'0'0'130'0,"0"0"-67"0,1-8 41 15,-1 3-44-15,0 2 4 0,0-2-13 16,0 3 20-16,-1-3 1 0,0 4-24 16,0-2-6-16,0 0-6 0,0 2-2 15,-2 1-9-15,-1 0-8 0,0 0-4 16,-4 3-1-16,-5 3-9 0,0 5 0 16,-4 3-2-16,-2 6 1 0,-1 1-1 15,0 4 0-15,2 3-2 0,0 3 1 16,3 5-1-16,1 5 1 0,5 4 1 15,5-4-1-15,3-11 0 16,2-9 0-16,5-7 15 0,4 3 2 16,5 1 1-16,4 0 3 0,3-4 2 15,2-4 5-15,0-3-1 0,2-5 6 16,-3-2 10-16,0-5 4 0,1-4 0 16,-3-2-4-16,-2-4-10 0,-2-5-4 15,-2-3-4-15,0-13-14 0,-4-13-6 16,-5-13 0-16,-4-8-5 0,-2 8-5 15,-5 12-28-15,-1 18-1 0,-2 14 10 16,-1 6 4-16,1 3-9 0,-3-2-17 16,-2 3-15-16,-1 0-9 0,0 3-14 15,2 5-27-15,3 1-34 0,4 13-58 16,2-1-37-16,3 2-53 0</inkml:trace>
  <inkml:trace contextRef="#ctx0" brushRef="#br0" timeOffset="39480.87">8816 9275 387 0,'0'0'45'0,"0"0"55"0,0 0-15 0,4-37-36 0,-4 24-22 15,0 0-14-15,0-1 7 0,-2 1-7 16,-2 2-7-16,0-1 10 0,-1 1 0 16,-1 2-4-16,-3 3-4 0,1 3-3 15,-3 2-3-15,-3 2-2 0,1 6-2 16,-2 4 0-16,1 7-3 0,1 3-11 15,0 11 0-15,1 7-1 0,2 11 8 16,5 2 4-16,5-5 5 0,2-7 4 16,10-5 23-16,0-7 2 0,1-6 4 15,0-4 1-15,1-4-3 0,4 0-2 16,5 0 2-16,0 0 10 16,2-6 11-16,-3-6 10 0,0-2 23 15,-5-4 16-15,-1-7-18 0,-3-3-28 16,-1-5-12-16,-4-11-25 0,-4-14-11 15,-4-13-7-15,-4-4-5 0,-4 8-28 16,-1 16-25-16,3 19-10 0,-1 5 5 16,-1 2 10-16,-3 0-12 0,0 0-11 15,-3 0-14-15,3 4-26 0,-1 4-48 16,2 0-48-16,4 1-112 0</inkml:trace>
  <inkml:trace contextRef="#ctx0" brushRef="#br0" timeOffset="39967.75">9253 9188 503 0,'0'0'57'0,"0"0"90"0,0 0-29 0,0 0-51 0,10-37-37 0,-10 32-27 16,-1-1-2-16,-2 1 6 0,-3 2 6 15,0-1 1-15,-3 2 0 0,0 2 2 16,-5 0-2-16,1 3-8 0,-3 4-3 16,-1 6-3-16,0 2 1 0,-1 5-1 15,1 6-1-15,-2 6-3 0,3 8 1 16,2 7-8-16,5-5 3 0,6-10 7 15,3-8 1-15,4-7 9 0,7 4 8 16,1 2-4-16,5 0-3 0,5-3 2 16,2-4-5-16,2-4 0 0,1-4 4 15,0-4 7-15,-1-3 25 16,0-1 24-16,-2-4 8 0,-1-4 5 16,-2-1-8-16,1-3-20 0,-3-3-19 15,-3-6-9-15,-1-11-9 0,-5-15-5 16,-5-11-4-16,-5 0-1 0,-5 8-2 15,-5 16-2-15,0 15-1 0,0 6-6 16,-1 3-5-16,-5-3 1 0,-2 1-25 0,-3 1-31 16,-1 0-34-16,0 4-57 15,-10 0-81-15,6 1-116 0,3 3-186 16</inkml:trace>
  <inkml:trace contextRef="#ctx0" brushRef="#br0" timeOffset="48621.81">1995 11605 3 0,'0'0'32'0,"0"0"5"0,0 0 3 0,0 0-2 16,0 0 1-16,8-25-12 0,-5 23-1 15,-1-3 1-15,0 1 4 0,-1 0 7 16,2 0 8-16,-1 0 5 0,-2-1 2 16,4 1-12-16,-2-1-5 15,-1 0-5-15,1 2-3 0,-2-2 4 16,3 1-11-16,-1 0-1 0,-1 1 4 16,0 0-5-16,0 1 5 0,-1 0-3 15,0 1 0-15,0 1-11 0,0 0-10 16,0 3-2-16,-2 3 2 0,-1 4 6 15,-2 5 7-15,-4 8-1 0,1 3 2 16,-5 12-1-16,-4 7-4 0,-2 13-6 16,-1 2-1-16,-1-4-2 0,0-7 0 15,4-9 0-15,-2-4 0 0,5-7 2 16,0-7 1-16,5-5 12 0,-1-5 10 16,-1 2 1-16,0 0-12 15,-2-1-10-15,2-6 1 0,-2-2-4 16,2-5 0-16,-3-1 1 0,1-7 0 15,-1-3-1-15,0-6-2 0,3-3-1 16,0-6 2-16,-2-8 2 0,-1-11-2 16,3-8-2-16,3 1 0 0,2 11-3 15,4 14-1-15,2 14 6 0,0 3 1 16,0-1 7-16,2 4 2 0,1 0-10 16,3 2 0-16,-1 2 0 0,3 2 0 15,3 1 2-15,6 1 1 0,2 4 6 16,2 4 4-16,4 5 2 0,2 3 3 15,8 8 2-15,9 5-1 0,8 7-4 16,4 1 6-16,-3-3 5 0,-10-6-11 16,-10-3-7-16,-6-6-4 0,-7-4-2 15,-7-3-1-15,0-4-1 0,-1 5-12 16,1-2-28-16,1 2-38 0,-1-4-52 16,-1-1-76-16,-2-5-73 0,-4-1-141 15</inkml:trace>
  <inkml:trace contextRef="#ctx0" brushRef="#br0" timeOffset="48966.73">2472 11695 423 0,'0'0'102'0,"10"-3"-31"0,-4 2 25 15,2 0-67-15,0 0 13 0,6-1-17 16,-1 0 4-16,4 0 26 0,-1 1-31 15,3-1-21-15,-2 1-2 0,-1 0 0 16,0 1-2-16,1 0-6 0,0 0-26 16,-1 0-51-16,7 0-41 0,-6 0-38 15,-3 0-95-15</inkml:trace>
  <inkml:trace contextRef="#ctx0" brushRef="#br0" timeOffset="49186.05">2516 11855 546 0,'0'0'69'0,"0"0"-42"16,0 0 78-16,0 0-17 0,0 0-23 16,0 0 1-16,0 0 7 0,32-4-14 15,-18 1-26-15,1 0-16 0,0 1-13 16,1-2-4-16,0 1 0 0,4-2-3 15,-2 3-39-15,4-4-56 0,13 0-72 16,-7 1-82-16,-3 1-96 0</inkml:trace>
  <inkml:trace contextRef="#ctx0" brushRef="#br0" timeOffset="49811.09">3646 11587 326 0,'0'0'50'16,"0"0"53"-16,0 0-10 0,0 0 1 16,0 0-4-16,-4-36-17 0,-1 28-19 15,-1 0-28-15,-1-4-9 0,-4 4-6 16,3-1-8-16,-2 1-3 0,-2 3-1 15,1 1-2-15,-2 4-6 0,-1 0 0 16,0 9-10-16,-4 5-6 0,-2 4 2 16,4 8-7-16,-3 7 1 15,3 7 9-15,3 9 5 0,5 2 6 16,8-5 5-16,3-9 4 0,6-9 0 16,1-7 0-16,-1-6 1 0,2 0 14 15,6-1 18-15,2 2 5 0,2-1-6 16,1-2-1-16,1-5 6 0,-2-1-4 15,1-5 8-15,-3-2 9 0,1-2 2 16,-2-6 6-16,3-5-14 0,-3-4-15 16,0-3-10-16,-4-6 6 0,0-7 4 15,-4-10-2-15,-4-10-2 0,-6-3-8 16,-3 3-7-16,-7 12-2 0,1 13-7 16,-1 10-1-16,1 5-2 15,0 3-3-15,-7 0-12 0,0 2-12 16,-6-2-12-16,-2 6-16 0,1 2-28 15,1 2-26-15,1 3-48 0,-1 10-47 16,7-3-47-16,3 1-59 0</inkml:trace>
  <inkml:trace contextRef="#ctx0" brushRef="#br0" timeOffset="50047.28">4284 11906 1002 0,'0'0'158'0,"0"0"-79"0,0 0 4 0,0 0-68 0,0 0-15 0,-2-3-26 16,-3-2-42-16,-2-2-28 0,1 0-13 15,3-1 4-15,3 0-39 0,6-2-66 16,4 1-35-16,2 0-86 0</inkml:trace>
  <inkml:trace contextRef="#ctx0" brushRef="#br0" timeOffset="50557.97">5064 11576 430 0,'0'0'75'0,"0"0"-19"15,0 0 39-15,-1-39-22 0,1 28-24 16,-1-1-3-16,-1-1-11 0,2 1-15 16,-2 1-9-16,1 0 1 0,-2 2 7 15,1 1 7-15,-1-1-10 0,0 4-6 16,-1-1-5-16,-2 1-5 0,-3 3-1 15,-3 2-6-15,-3 0-1 0,-1 3 3 16,-3 7 1-16,-2 0 1 0,0 6-1 16,-1 2-3-16,1 3-12 0,2 5-9 15,1 2-18-15,2 6 2 0,4-2 12 16,6 1 16-16,2-3 8 16,5-2 3-1,5 0 5-15,6 0 0 0,3-3 12 16,3-3 19-16,5-4 7 0,0-1 3 0,3-6-6 15,0-2 13-15,-1-6 13 0,-1-1 12 16,0-4-5-16,0-4-2 0,-1-3-6 16,-2-5-8-16,-1-2-9 0,-1-2 3 15,-6-6 4-15,1-8-11 0,-7-12-15 16,-4-11-20-16,-4 2-4 0,-5 12-15 16,-3 12-5-16,1 14 9 0,0 2-5 15,-3-2-15-15,-5 1-4 0,-3 1-15 16,0 3-23-16,-3 2-32 0,2 3-29 15,1 0-34-15,-3 3-25 0,6 2-13 16,3 0-76-16</inkml:trace>
  <inkml:trace contextRef="#ctx0" brushRef="#br0" timeOffset="50854.94">5446 11396 755 0,'0'0'176'0,"0"0"-32"0,0 0-11 0,0 0-72 0,6-20-49 16,-6 16-8-16,1 0-4 0,-1 0-1 16,0 2 1-16,0 2 7 0,0 5-7 15,0 5-19-15,0 16 12 0,2 17 7 16,2 13 6-16,1 5 1 0,1-5-1 15,1-10-6-15,-1-6 0 16,1-3 0-16,1-3 0 0,-2-2 0 16,-3-10-6-16,0-3-14 0,-3-3-19 15,2-1-17-15,-2 5-28 0,0-4-53 16,-1 3-59-16,-3-7-65 0,1-3-114 16</inkml:trace>
  <inkml:trace contextRef="#ctx0" brushRef="#br0" timeOffset="54563.3">1981 13425 204 0,'0'0'32'15,"0"0"19"-15,0 0 28 0,-11-11-23 16,9 8-2-16,1-1 5 0,-1 2 1 16,2 0 2-16,0 0 5 0,0 1-2 15,0-3-8-15,0 1-13 0,2-3-13 16,1 2-4-1,0-1-4-15,4-1-11 0,0-1 0 0,4 1-2 0,-1 1 1 16,2 0-8-16,1 2 2 0,0 1-1 16,3 2-1-16,0 3 4 15,1 3-4-15,1 5-3 0,-1 2 0 16,1 4 0-16,-2 6 1 0,-2 2 1 16,-1 9 0-16,-1-4 0 0,-4 3 1 15,-3 3 2-15,-5-7-3 0,0 4 2 16,-3-2-1-16,-2-5 0 0,-5 2 0 15,0-3 1-15,-3-1-1 0,-2-3-1 16,-1-3 2-16,-2-2-3 0,0-2-1 16,1-6-1-16,-3-2 1 0,4-5 0 15,-3-1 5-15,-1-7 0 0,2-2 1 16,1-6-1-16,1-3-4 0,0-4 18 16,2-3-10-16,0-9 2 0,4-9-2 15,2-9 3-15,4-3-8 0,4 5 6 16,9 5-1-16,2 10-1 0,3 7-1 15,-4 4 8-15,1 7 4 0,3 2 2 16,2-4-6-16,8 0 1 0,3-4 1 16,8 1-2-16,10 0-4 0,8 2-3 15,3 3 0-15,-1 6-3 0,-4 3-2 16,-10 4-2-16,-1 1-1 0,-4 0 0 16,-6 3 0-16,-8 0 0 0,-3 0 0 15,-5 0-2-15,2 0-6 0,2 1-22 16,2 1-29-16,-3 0-30 0,2 0-50 15,8-1-70-15,-5 1-71 16,-1-2-112-16</inkml:trace>
  <inkml:trace contextRef="#ctx0" brushRef="#br0" timeOffset="54907.07">3307 13278 472 0,'0'0'77'0,"0"0"-53"0,5 0 63 0,1 0-24 0,3-1 2 16,6-1 21-16,3 0-22 0,6 1-20 15,3-2-8-15,1 0-9 0,2 0-6 16,0 0-16-16,-1 2-4 16,-2-1 1-16,1 2-2 0,0 0-15 15,0 0-23-15,-2 0-27 0,2 0-26 16,-4 2-45-16,4 3-34 0,-8 2-58 15,-4-3-67-15</inkml:trace>
  <inkml:trace contextRef="#ctx0" brushRef="#br0" timeOffset="55142">3349 13472 588 0,'0'0'84'0,"0"0"-29"15,0 0 91-15,0 0-76 0,0 0-31 16,0 0 5-16,0 0 14 0,36-6-6 16,-17 2-20-16,2 0-17 0,3-2-7 15,2 2 0-15,-2 0-7 0,5 1-2 16,-4 2 1-16,4-1-13 0,0 0-28 16,0 0-33-16,1 1-62 0,13 0-59 15,-9 1-27-15,-4 0-76 0</inkml:trace>
  <inkml:trace contextRef="#ctx0" brushRef="#br0" timeOffset="55776.54">4381 13394 203 0,'0'0'174'0,"0"0"-95"15,0 0 41-15,0 0-14 0,0 0-28 16,0 0-10-16,-1-40 2 0,2 30-14 16,2 0-8-16,3-1-8 0,-2-1-2 15,3 0-3-15,1-1-3 0,1 0-2 16,2-3 0-16,1 2-5 0,2-1-6 16,0-2-7-16,2 3-4 0,0 1 1 15,2 1-5-15,0 2 0 0,-1 3 1 16,-1 0-1-16,0 4-4 0,-2 2 0 15,0 1-2-15,-2 3-1 0,0 5 0 16,-2 3 0-16,-1 6 0 0,-2 3 2 16,0 3 1-16,-5 4 0 0,-2 3 3 15,-5 6-3-15,-4-4-4 0,-3 2 0 16,-4-1 4-16,0-6 0 0,-5 5-5 16,-1-4-2-16,0 0-5 0,-1-3 0 15,3-3 5-15,2-2 1 16,3-4 0-16,3-5 3 0,4-2 3 15,2-4 0-15,3-2-2 0,3-2-2 16,0 0-7-16,3-1 1 0,5 0 10 16,3 0 18-16,5-1 7 0,5-3 6 15,4 2 3-15,2-2-6 0,1 1-12 16,1 0-10-16,0-1-5 0,-1 2-1 16,-2-3-1-16,1 2-36 0,0-3-32 15,-2 2-13-15,0-1-60 0,6-5-94 16,-7 2-96-16</inkml:trace>
  <inkml:trace contextRef="#ctx0" brushRef="#br0" timeOffset="56292.32">5202 13166 552 0,'0'0'142'0,"0"0"-25"0,0 0 32 16,20-26-72-16,-15 20-35 0,-3 1-7 15,-1 2-3-15,-1 0-12 0,0 1-20 16,-2 0-2-16,-1 2 1 0,0 0 0 15,-4 6-10-15,-3 2-4 0,-3 3 0 16,-2 4-1-16,0 2-10 0,-1 1-1 16,2 2 10-16,0 2 10 0,4-2 7 15,4 1 0-15,2-2-1 0,4 0 1 16,1-3-9-16,5 0-1 0,2-4 10 16,2 1 10-16,2-5-6 0,1 1 5 15,1-5 1-15,1-1 1 0,3-1 1 16,0 0-5-16,2-2 2 0,1 0-1 15,-1 0 1-15,1 1 1 0,-2 2 1 16,-3 0-7-16,0 1 0 0,-2 1-1 16,-3 0 1-16,-1 1-3 0,-4 1 1 15,-3-1 4-15,-3 1 3 0,0 1-5 16,-5 0 31-16,-5 0-22 0,-4 1-4 16,-3 1-3-16,-3-2 0 0,-3 2-6 15,-3-2-25-15,-1 2-29 0,0-2-48 16,-2 1-55-16,2-2-48 0,-6-2-4 15,8 0-37-15</inkml:trace>
  <inkml:trace contextRef="#ctx0" brushRef="#br0" timeOffset="56589.28">5202 13131 753 0,'0'0'112'0,"0"0"0"0,0 0-11 0,0 0-62 0,35-27-12 16,-18 20-1-16,1 0-4 0,2 1-17 15,0 0-5-15,3-1-10 0,0 2-39 16,5 1-25-16,1 0-29 0,1 1-65 16,15 2-33-16,-6 0-45 0,-5 1-99 15</inkml:trace>
  <inkml:trace contextRef="#ctx0" brushRef="#br0" timeOffset="57106.11">6086 13144 491 0,'0'0'102'0,"0"0"-30"0,0 0 24 16,0 0-43-16,0 0-17 0,0 0-11 15,5-33 7-15,-5 27-12 0,-1 1 5 16,-2 1 3-16,0-1-21 0,-1 2-2 16,0 0 0-16,-1 1 0 0,-3 1-5 15,-1 1-1-15,-4 0-6 0,-1 0 6 16,-2 2-1-16,-1 4-2 0,-2 1-10 16,-2 3-27-16,0 4-23 0,-2 3-1 15,1 3 12-15,0 4-1 0,4 2-17 16,0 5 7-16,3 3 22 0,2 7 29 15,4-4 12-15,6-5 1 0,3-4 31 16,3-8 25-16,4 2 0 0,4 2-4 16,2-4 2-16,4-3 2 0,1-5-2 15,4-1-10-15,1-5-2 0,-1-5 29 16,1-1 20-16,1-5 11 0,-1-5-10 16,-2-3-35-16,0-2-8 0,-3-3-10 15,-3-7-13-15,-1-11-9 16,-5-14-5-16,-5-10-12 0,-4 2-5 15,-4 15-14-15,-2 15-12 0,1 17 4 16,-2 1 6-16,-1 1-27 0,-2 0-32 16,-4 2-1-16,2 3-26 0,-1 4-43 15,2 0-38-15,0 7-50 0,2 1-26 16</inkml:trace>
  <inkml:trace contextRef="#ctx0" brushRef="#br0" timeOffset="57715.75">6596 13207 460 0,'0'0'45'0,"0"0"38"0,0 0-35 0,17-34-35 0,-14 23-7 16,-3 0 11-16,0 1 20 0,0 2 7 15,0 0 8-15,-2 0 2 0,-2 3-14 16,-1 0-10-16,-1 2-23 16,0 1-7-16,-2 0-3 0,-1 2-1 15,-2 0-1-15,0 0-11 0,-1 4-13 16,-1 1 1-16,1 2 5 0,-1 2 7 15,1 0 6-15,0 3 6 0,1 1 1 16,1 1 1-16,0 2 2 0,2 0 1 16,1 4 5-16,1-2 2 0,2 3 0 15,0-1-2-15,3 1 6 0,1 0 4 16,0 0 2-16,4 0 4 0,1-3 1 16,1 2 5-16,2-1-7 0,0-3 6 15,3 2-4-15,0-3-8 0,2-2-1 16,-1-1 2-16,1-2 2 0,0-3 9 15,-1-4 10-15,2 0 8 0,0-3 10 16,1 0 6-16,-2 0 1 0,0-4-4 16,1-2-7-16,0-4-15 0,-1-1-8 15,-1-4 4-15,-2-6 9 0,0-10 4 16,-2-13-16-16,-1-10-12 0,-4-1-9 16,-2 7-2-16,-1 14-6 0,-2 14 0 15,-2 6-2-15,-1 0-5 0,-1 2-10 16,-4-2-9-16,-2 2-10 0,-1 2-7 15,-2 4-5-15,2 3-12 0,-1 3-22 16,0 0-8-16,0 6-14 16,-2 3-22-16,0 2-60 0,-2 9-61 15,2-4-72-15</inkml:trace>
  <inkml:trace contextRef="#ctx0" brushRef="#br0" timeOffset="58700.56">4895 13673 69 0,'0'-2'80'16,"2"-1"-12"-16,-2 0 8 0,2 0-30 15,-2 0-6-15,1 2-4 0,-1-2 1 16,0 1-3-16,0 1 4 0,1-1 8 16,-1 0-1-16,1-1-12 0,-1 2 4 15,1-1-10-15,-1 1 0 0,2-1 6 16,-2 2 11-16,1-1 0 0,0 1 4 16,-1-1 0-16,1 1 2 0,-1 0-12 15,2-1-17-15,1 1-4 0,0 0-1 16,0 0 2-16,1 0-4 0,0 2 1 15,1 2 2-15,0 5-8 16,0 1 1-16,0 3-1 0,-1 5 1 16,-1 1 7-16,-2 2-2 0,-1 1 5 15,-1-1 1-15,-3 1-1 0,0-2-8 16,-3-1 3-16,1 0 3 0,0-5-7 16,-1 0-6-16,1-1-1 0,-1-4-2 15,3 0 0-15,0-3 1 0,0-1-2 16,1 0 0-16,1-2-1 0,0 1-23 15,1-2-23-15,0 1-24 0,-1 1-21 16,2-2-49-16,-1 2-47 0,1-2-50 16,0-1-87-16</inkml:trace>
  <inkml:trace contextRef="#ctx0" brushRef="#br0" timeOffset="62059.71">1774 15268 249 0,'0'0'197'16,"0"0"-152"-16,0 0 58 0,0 0 0 15,0 0-43-15,0 0-16 0,1-20-2 16,1 14 5-16,1 2 11 0,-1-2 12 16,1-1-4-16,0-2-12 0,2 0-4 15,1 2-8-15,2 0-12 0,0 0-16 16,0 0-9-16,4 0-5 0,1 1-4 15,0 2 0-15,1 1 2 0,1 2-4 16,0 1 2-16,1 4-1 0,0 6 1 16,-2 4 0-16,3 6 3 0,-1 6-1 15,-2 3 0-15,-3 7 1 0,-4 8-1 16,0 3 2-16,-7-1-1 16,0-11 0-16,-1-11-5 0,-5-4 1 15,1 2-8-15,-3 4 7 0,0 0-2 16,0-2-4-16,0-7 0 0,2-3 7 15,1-4 5-15,0-4 1 0,2-3 4 16,3-3 11-16,0 0 14 0,-1-5 28 16,1-4-16-16,0-6-32 0,1-6-8 15,7-8-2-15,2 0 3 0,2-3 5 16,4 1 6-16,0 5-2 0,2-2-5 16,3 1 8-16,1 4-2 0,-1 1-6 15,3 2 0-15,-1 1-1 16,1 3-4-16,-3 2-2 0,3 2 0 15,-1 3-2-15,-3-1 1 0,0 4-1 16,-2 2 0-16,-3 4 0 0,1 0 0 16,-4 8-2-16,1 6 3 0,-4 4 1 15,-1 6 1-15,-3 1 5 0,0 9 3 16,-5 5 3-16,0 7-4 0,0-4-1 16,0-9-4-16,-2-9 0 0,1-3 1 15,-1 2-1-15,-1 2-3 0,2 4-3 16,-3-2-37-16,1-4-46 0,1-3-61 15,2-5-77-15,2-5-122 16,1-6-213-16</inkml:trace>
  <inkml:trace contextRef="#ctx0" brushRef="#br0" timeOffset="62623.85">3400 15231 359 0,'0'0'135'0,"0"0"-28"0,0 0 33 0,0 0-33 0,0 0-38 16,1-1-11-16,2-1 4 0,0 1-13 15,-1 1 1-15,1 0-12 0,2 0-2 16,1 0 12-16,4 0 12 0,2 0 3 15,3 0-13-15,2-1-14 0,-1 1-10 16,6-1-8-16,-2 0-12 0,-2 0-3 16,2 1-3-16,-1 0-2 0,-1 0-31 15,1 0-39-15,-2 0-36 0,2 2-53 16,1 1-57-16,-5 2-79 16,-3-3-74-16</inkml:trace>
  <inkml:trace contextRef="#ctx0" brushRef="#br0" timeOffset="62873.95">3352 15526 697 0,'0'0'76'0,"0"0"-28"0,0 0 137 0,0 0-91 15,0 0 9-15,32 9 0 0,-19-7-9 16,3 1-22-16,3-2-2 15,2-1-21-15,1 1-15 0,2-1-9 16,0 0-9-16,0 0-11 0,1 0-1 16,-2 0-4-16,-1 1-3 0,0 1-42 15,-1 0-35-15,1 0-31 0,0 0-27 16,-1 1-34-16,11-1-90 0,-5 2-70 16,-4-2-87-16</inkml:trace>
  <inkml:trace contextRef="#ctx0" brushRef="#br0" timeOffset="63373.71">4414 15310 176 0,'0'0'123'0,"0"0"-37"16,0 0 58-16,0 0-30 0,0 0-21 15,0 0 0-15,0-37-13 0,0 32-10 16,0-1 1 0,0 1-9-16,0 0-7 0,0 1 0 0,1 0 0 0,0 1-9 15,0 0-6-15,2 1-6 0,-3 0-7 16,0 1-13-16,0 1-5 0,0 0-9 16,0 0-7-16,0 3-7 0,0 6 6 15,0 2 8-15,0 9 4 16,0 4 0-16,-3 10-2 0,1 12 2 15,-2 9-2-15,2 4 0 0,-1-2-1 16,0-4 2-16,-1-6-2 0,1-4 0 16,-1-1-1-16,2-3 0 0,-2-3-23 15,3-2-22-15,0-7-19 0,1-5-19 16,0-8-23-16,0-3-43 0,8 2-97 16,-1-3-37-16,2-3-159 0</inkml:trace>
  <inkml:trace contextRef="#ctx0" brushRef="#br0" timeOffset="64155.06">4747 15796 231 0,'2'0'264'0,"2"-1"-151"0,2-1 35 16,-1-3-43-16,1 4-17 0,-2-1-3 16,-1 1-26-16,0 0-12 0,-1 1-10 15,-2 0-14-15,2 3-15 0,-1 4-8 16,-1 2 11-16,0 8 7 16,-3 2 4-16,-2 5-13 0,-2 3-9 15,-1-1-4-15,-2 2-26 0,-1-1-31 16,3-2-33-16,-2-1-67 0,1 2-70 15,4-5-74-15</inkml:trace>
  <inkml:trace contextRef="#ctx0" brushRef="#br0" timeOffset="64655.09">5479 15486 342 0,'0'0'172'0,"0"0"-107"0,0 0 100 16,9-36-39-16,-7 27-33 0,-2-2-5 16,0 3-24-16,0 0-24 0,0 1-12 15,-1 0 2-15,0 2-8 0,-1 2-16 16,1 1 16-16,-1 0-8 0,-1 2-14 15,-2 0-10-15,-2 7-2 0,-5 5 1 16,0 4 9-16,-4 5-1 16,-1 11-18-16,-1 10-7 0,0 9 6 15,1 0 10-15,8-2 10 0,4-6 2 16,5-8 1-16,2-5 1 0,4-7 1 16,0-7 0-16,2-2 10 0,4 1 6 15,1-2 0-15,5-2 2 0,1-5 11 16,3-5 13-16,1-1-2 0,-2-6 1 15,2-3 5-15,-2-4-2 0,-1-6 10 16,-3-5-10-16,0-13-15 0,-4-16-12 16,-5-15-8-16,-4 1-8 0,-4 12-4 15,-5 16-13-15,-2 20-23 0,0 6 13 16,-2 3 17-16,-2 1-22 16,-2-1-22-16,-3 1-9 0,0 5-26 15,1 1-20-15,1 3-25 0,3 2-50 16,4 7-38-16,3-1-36 0,4 1-75 15</inkml:trace>
  <inkml:trace contextRef="#ctx0" brushRef="#br0" timeOffset="65202.13">6132 15493 315 0,'0'0'248'0,"0"0"-166"0,0 0 76 0,21-43-70 16,-18 29-32-16,-1-1 2 0,-2 0-7 16,0 1-6-16,0 0-7 0,-1 1-5 15,-2 1-20-15,0 2-9 0,0 1-3 16,-2 2-1-16,0 3 0 0,-2 1-4 15,0 1-2-15,-2 2-1 0,-2 0 3 16,-1 2 2-16,-3 3-1 0,0 2 2 16,-3 2-9-16,3 3-23 0,-1 2-9 15,1 2 2-15,2 1 19 0,2 1 11 16,3 2 6-16,3 3-2 0,1 1 6 16,3 2-1-16,1 0 2 0,0 3 3 15,4 0-1-15,1 1 5 0,2-1 5 16,1-1 1-16,0-1 2 0,3-4 4 15,-1-1 2-15,3-2-2 0,-1-2 1 16,0-4 5-16,3-2 6 0,-1-4 8 16,1-4 4-16,-2-3 13 0,2-1 7 15,-1-1 6-15,1-5-1 0,-2-2-7 16,-1-6-10-16,0-3-2 16,-3-7-4-16,0-13-20 0,-2-14-16 15,-4-13-6-15,-3-1-4 0,0 16-5 16,-2 19-7-16,0 16-9 0,-3 6-10 15,0-1-17-15,-2 2-18 0,-1 1-17 16,-2 3-22-16,0 3-19 0,0 2-39 16,0 3-18-16,1 7-31 0,3-1-36 15,1-1-70-15</inkml:trace>
  <inkml:trace contextRef="#ctx0" brushRef="#br0" timeOffset="65746.5">6671 15447 379 0,'0'0'169'0,"0"0"-48"0,0 0 57 0,15-31-86 0,-12 23-19 0,0 0-14 0,-3 0-7 0,0 0-7 16,0 2-15-16,0 1-8 0,-2 0-6 16,-3 3-16-16,0 1-1 0,-2 1-6 15,-4 0 1-15,0 4 4 0,-2 4-2 16,-2 3 2-16,1 3 0 0,-1 2 2 16,0 2 0-16,1 1-1 0,3 4 1 15,0 0 0-15,3 4 0 0,2 1 0 16,3 0 1-16,1 0 1 0,2 1 6 15,1-2 7-15,4 1 7 0,2-2 0 16,5-3 4-16,1-2-3 0,4-2-3 16,-1-2 5-16,3-5-1 0,0-3-6 15,0-4 3-15,-2-3 8 0,-1-2 12 16,0-5 5-16,-3-1-10 0,0-4-3 16,1 0-1-16,-3-4 9 0,1-3 2 15,-3-6-3-15,1-10-8 0,0-12-14 16,-4-13-5-16,0-2-7 0,-4 11 1 15,-2 13-5-15,0 16-2 0,-3 8-4 16,-2 2-1-16,-4-3-10 16,0-1-12-16,-3 0-5 0,-2 2-8 15,1 2-17-15,-2 1-8 0,2 2-9 16,1 1-37-16,-2 1-37 0,-7 3-57 16,5 1-92-16,0-1-110 0</inkml:trace>
  <inkml:trace contextRef="#ctx0" brushRef="#br0" timeOffset="69029.62">1905 17537 63 0,'0'0'195'0,"0"0"-140"16,0 0 3-16,0 0 19 0,0 0-24 15,0 0-8-15,0-16 11 0,-2 11-2 16,-1 0 6-16,3 2-5 0,-1-1-4 16,-1 2 10-16,2 0-2 0,-2-1 1 15,2 0-3-15,-2-1-3 16,0 1-10-16,2-2-6 0,0 0-7 15,0 0-3-15,0-2-15 0,0-2-7 16,6 1 1-16,-1-1 6 0,3-2 3 16,2 1 0-16,2-2-4 0,1 3-2 15,2 0 2-15,0-1 3 0,2 2-2 16,-1 1 1-16,-1 0-5 0,0 2-4 0,-1 2-2 16,-3 1-3-16,2 1-3 0,1 1 1 15,-1 2-3-15,1 3 3 0,0 4-2 16,0 4 3-16,-1 2 1 0,1 3 0 15,-4 5 0-15,-1 2 2 0,-4 4 3 16,0 5-2-16,-3-3 3 16,-2-1 2-16,-4-2-3 0,-2-6 0 15,-2 3-5-15,-2-2 0 0,-1-1-1 16,-2-2 1-16,0-4 1 0,0 1 1 16,1-6-2-16,0-1-3 0,4-3-8 15,0-3 11-15,1 0 0 0,2-2 5 16,3-2 6-16,0 0 2 0,1 0 3 15,1-6 7-15,0-2 0 0,0-4-23 16,3-4-4-16,9-5-2 0,1-3 3 16,6-4 0-16,5-3 0 0,3 1-12 15,6-7-6-15,0 3-3 16,0 1 12-16,5-1 2 0,-3 5 6 16,2 2 1-16,-7 6 1 0,-7 6 2 15,-7 6 0-15,1-3 1 0,-1 2 2 16,-5 1 5-16,-3 3 0 0,-3 2 3 15,-4 2 2-15,-1 0-2 0,0 1 1 16,-1 1-5-16,-4-1-5 0,-1 1-2 16,-3 0-13-16,-6 5-2 0,-1 4-2 15,-6 4 0-15,-2 2 2 0,-1 6 1 16,-1 1-7-16,1 6 3 0,-2 7-1 16,-1 7 4-16,6-4 5 0,3-7 6 15,8-5 4-15,3-10 0 16,3 4 0-16,0-1 2 0,5-3-1 15,2-1 4-15,5-1 13 0,2-2 13 16,8-3-6-16,1 0-1 0,4-3 1 16,3-1-2-16,3-4-9 0,-1-1-5 15,3 0-3-15,-2-5-3 0,2 0-3 16,0-2-12-16,1-2-33 0,-1 1-32 16,-3 0-57-16,2 0-55 0,5-5-59 15,-7 4-40-15,-5-2-123 0</inkml:trace>
  <inkml:trace contextRef="#ctx0" brushRef="#br0" timeOffset="69451.33">2071 17112 505 0,'-2'-1'37'0,"2"1"60"0,0-2 59 0,0 1-51 15,0-2-9-15,2 2-21 0,1-1-45 16,6-3-1-16,1 1 3 0,10-1 4 16,3 0 8-16,5-1 3 0,7-1-12 15,6-1-6-15,7 0-8 0,2 0-3 16,-2 2-4-16,-3 0-6 0,-7-1 1 16,0 2-4-16,-2 1-3 0,-9-1-1 15,-5 4-1-15,-6 1-1 0,-3-1-29 16,2-1-29-16,0 2-14 0,2 0-38 15,-3 0-42-15,2 3-74 0,-5 1-59 16,-1 0-89-16</inkml:trace>
  <inkml:trace contextRef="#ctx0" brushRef="#br0" timeOffset="69857.59">3635 17174 541 0,'0'0'80'0,"0"0"-6"0,0 0 65 0,0 0-42 0,0 0-13 16,43-8-3-16,-21 2-17 0,3 0-35 15,5 1-6-15,0 0 0 0,5-1-6 16,6 0-6-16,-2 1-6 0,-6 2-4 16,0 2-1-16,-9 0-2 0,1 1-31 15,4 0-27-15,-5 0-28 0,-2 1-41 16,0 2-57-16,-6 4-43 0,-3-1-61 16</inkml:trace>
  <inkml:trace contextRef="#ctx0" brushRef="#br0" timeOffset="70093.75">3667 17350 589 0,'0'0'66'16,"0"0"-57"-16,0 0 129 0,0 0-10 15,0 0-46-15,48 3 0 0,-27-3-19 16,3 0-20-16,6 0-3 0,0-1 0 15,0-1-13-15,3 1-7 0,-2 1-12 16,0-1-6-16,0 1-2 0,0 0-4 16,0 0-32-16,-1 0-28 0,-1 0-35 15,1 0-62-15,11 0-87 0,-7 0-56 16,-2 0-114-16</inkml:trace>
  <inkml:trace contextRef="#ctx0" brushRef="#br0" timeOffset="70590.38">4965 17055 521 0,'0'0'89'0,"0"0"-34"0,0 0 67 0,0 0-6 0,0 0-49 0,2-16-19 15,-2 15 3-15,1 1-13 0,-1 0-18 16,1 2-20-16,0 6-8 0,2 7 8 16,1 12 10-16,-2 13 4 15,0 10 4-15,-1 2-3 0,1 0 2 16,-1-7-7-16,2-6-6 0,0-3-2 15,-1-2 0-15,2 1 0 0,-1-2-2 16,-1-5-3-16,-1-5-25 0,0-7-31 16,1-2-25-16,-2 0-64 0,2 1-73 15,0-1-26-15,1-4-117 0</inkml:trace>
  <inkml:trace contextRef="#ctx0" brushRef="#br0" timeOffset="71164.98">5521 17019 449 0,'0'0'47'16,"0"0"17"-16,0 0 72 0,0 0-40 15,37-31-51-15,-31 26 15 0,-4-1 3 16,-1 3-6-16,0 1-1 0,-1 2-11 16,0-1-16-16,1 1-15 0,-1 0-14 15,0 0-5-15,-1 2-9 0,-1 3 4 16,-2 2 10-16,-2 3 19 16,-2 1-10-16,-3 4-6 0,-2 3-1 15,1 1 0-15,-4 3-1 0,1 2-2 16,-2 3 2-16,0 1 2 0,0 2-3 15,2 3 1-15,0-3-2 0,4 3 3 16,1-2-2-16,1 0 0 0,4-2-1 16,1-3 0-16,3 0 0 0,1 0-1 15,3-3 1-15,2 0 1 0,4-3 21 16,0-3 4-16,2-3 10 0,2-2 14 16,2-4-3-16,2-4-5 0,-1 0 2 15,2-4-5-15,-3 0-6 16,2-5 5-16,-2-1-3 0,0 1-3 0,0-4-5 15,-1 0-10-15,-1-3-7 16,0-2 3-16,-3-1 4 0,-1-1 2 16,-3 1-1-16,-2-3-2 0,-2 3-8 15,-2 2-6-15,-2 2-1 0,-5 0 0 16,-2 1 0-16,-2 3-8 0,-4 0 0 16,-2 0-16-16,-3 2-22 0,1 0-14 15,0 3-7-15,-1-1-17 0,-1 1-25 16,2 1-28-16,-1 0-63 0,2 0-94 15,4-2-66-15</inkml:trace>
  <inkml:trace contextRef="#ctx0" brushRef="#br0" timeOffset="71537.45">5996 17586 518 0,'0'0'118'0,"0"0"-18"0,0 0 37 0,21 0-75 15,-13 0-29-15,-3 1-6 0,1 3-15 0,-1 0-12 16,0 7-1-16,-2 2 0 0,1 3 1 16,-3 4 2-16,-1 1 20 0,-3 1-7 15,-2-1-15-15,-2-1-13 0,-1 0-46 16,0-3-71-16,-5 4-68 0,3-6-67 15</inkml:trace>
  <inkml:trace contextRef="#ctx0" brushRef="#br0" timeOffset="72187.95">6540 17222 473 0,'0'0'49'0,"0"0"60"0,0 0 21 16,0 0-43-16,15-36-17 0,-9 24-10 16,1 1-8-16,2 0-2 0,0-1-2 15,0 1-7-15,4-1-8 16,-1 0-7-16,2 1-9 0,2 0-8 15,-1 2 0-15,1 0-5 0,0 0-2 16,-1 4-2-16,0 1 0 0,2 1-1 16,-4 3-1-16,1 0 1 0,-2 0-4 15,0 5 1-15,-2 5-2 0,-2 4-2 16,-1 4-1-16,-3 6-3 0,-2 3 12 16,-4 8 4-16,-10 5 1 0,-4 8 0 15,-8 0-2-15,-3-4-3 0,-1-4-2 16,4-13-14-16,5-4-8 0,2-4 3 15,1-4 8-15,-1 3 9 0,0 0 4 16,0-1 2-16,6-6 1 0,3-2 10 16,5-5 3-16,2-3 8 0,1-1 16 15,3 0 1-15,4 0 26 0,2-1-46 16,4-1-3-16,4-1 6 0,2 1 2 16,4-1-4-16,1-1-8 0,2-2-8 15,2 1-6-15,0-3 0 0,1 0-11 16,2 1-29-16,-1-1-20 0,1-1-24 15,0-1-29-15,-1 1-32 0,9-5-55 16,-7 1-53-16,-6 3-79 0</inkml:trace>
  <inkml:trace contextRef="#ctx0" brushRef="#br0" timeOffset="72672.25">7320 17185 385 0,'0'0'107'0,"0"0"-5"0,0 0 41 0,0 0-45 0,20-13-6 16,-18 9-1-16,0 2-5 0,1-1-20 16,-3 0-12-16,0 2-11 0,0-2-11 15,0 0-3-15,-1 2 3 16,-3 0-26-16,0 1-6 0,-2 0-5 15,-1 1 1-15,-5 4 0 0,0 3 0 16,-2 4 2-16,-4 3-3 0,-1 2-7 16,-1 8-4-16,-3 5-11 0,-2 10 6 15,1 5 8-15,4 4 4 0,6-3 9 16,8-6 0-16,6-5 0 0,0-5 1 16,5-8-1-16,1-7 7 0,4-3 2 15,2-1 15-15,4 1 3 0,3-3-2 16,3-4-9-16,1-4 2 0,3-1 21 15,-1-7 4-15,3-1-10 0,-1-5 4 16,-1-3 8-16,-2-8 8 16,0-12-9-16,-4-13-17 0,-3-10-8 15,-7-2-9-15,-10 10-10 0,-2 15 0 16,-4 13-12-16,-2 11-12 0,-3 1 11 16,-3 3-15-16,-7-1-22 0,-2 4-6 15,0 2 6-15,0 3-20 0,1 1-29 16,5 4-22-16,1 0-30 0,2 6-56 15,3-2-54-15,5-2-83 0</inkml:trace>
  <inkml:trace contextRef="#ctx0" brushRef="#br0" timeOffset="73217.97">7894 17256 475 0,'0'0'80'0,"0"0"-25"0,0 0 73 0,0 0-77 15,15-22-11-15,-15 15 9 0,-1 2-6 16,-2-1-11-16,-1 2-1 0,-3 1 7 15,1 0-12-15,-2 1-9 0,0 1-10 16,-4 1-5-16,0 1-2 16,-3 4-1-16,-2 2-1 0,-1 6 2 15,-1 0 0-15,-2 5 0 0,0 5-2 16,1 1 1-16,0 10 1 0,2 5 0 16,5-3 1-16,5-4 8 0,8 3 13 15,1-9-4-15,7 1-5 0,3 3-5 16,3-9 0-16,3 0-2 0,2-2 3 15,3-5 13-15,-1-4 11 0,2-2 4 16,-1-4-2-16,2-3-2 0,-2-1-5 16,0-2 4-16,-1-5 7 0,-2-3 2 15,0-1-8-15,-3-4 1 0,1-9-1 16,1-8 7-16,-1-16-15 0,-2-13-2 16,-2-3-6-16,-6 7-6 0,-5 11-6 15,-2 17-5-15,-2 9-3 0,-2 9-3 16,-3 0-5-16,-3 1-9 0,-4-1-11 15,-1 0-1-15,-2 3-4 0,0 2-24 16,0 3-27-16,-1 3-38 0,2 0-32 16,1 2-45-16,-4 8-45 0,3-2-22 15,3-1-61-15</inkml:trace>
  <inkml:trace contextRef="#ctx0" brushRef="#br0" timeOffset="78513.52">24047 1063 167 0,'0'0'36'0,"0"0"-1"16,0-4 29-16,0 3-27 0,0-1-21 16,-1 1 3-16,1 0 13 0,0 1 3 15,-1 0 5-15,0 0-3 0,1 0-1 16,-1 0 0-16,0 0-2 0,1 0-10 15,0 0-2-15,0 0 4 0,0-1 0 16,2 1 6-16,1-1 1 0,0 0-9 16,4-3 13-16,5 2-20 0,2-3-1 15,5 0 2-15,2 1 1 16,3-1 4-16,1 2-1 16,2 0-1-16,0 2-7 0,-1 1-3 0,2 2 0 15,-2 5-4-15,-2 2-7 0,-1 0-2 16,-5 5-2-16,-2 1 2 0,-4 3-2 15,-3 0-4-15,-5 4-2 0,-4 0-15 16,-3 3 24-16,-8 2-1 0,-3 1 0 16,-5 1 2-16,0-1 1 0,-5 1 0 15,0-2 0-15,-1-2-1 0,0-2 2 16,2 0 0-16,1-4 1 0,2-1-1 16,4-3 0-16,2-4 6 15,6-2 4-15,2-3 5 0,4-2-2 0,2-2-7 16,0-1-4-16,7 1-2 15,2-1 53-15,7 0 1 0,4-1-9 16,11 0-11-16,10 0-12 0,6-4-7 16,2 2-8-16,-6-1-6 0,-3 1-3 15,-8 2 1-15,-4 2-1 0,-6 0-3 16,-4 0-24-16,-2-2-24 0,3 1-8 16,1 0-44-16,0 0-52 0,1 1-36 15,-6 0-46-15,-4-1-90 0</inkml:trace>
  <inkml:trace contextRef="#ctx0" brushRef="#br0" timeOffset="78872.89">24188 1259 576 0,'0'0'56'0,"0"0"31"0,0 0 16 15,4-4-68-15,2 1-9 0,4-1 45 16,6-2-12-16,11-1-5 0,12 0-4 15,9-2 0-15,4-2-6 0,-3 3-12 16,-5 1-9-16,-4 1-12 0,-1 0-5 16,-1 2-3-16,-3-1-3 0,0 1-8 15,0 0-64-15,0 0-44 0,-2 2-58 16,-1 0-60-16,-9 0-39 0,-6 0-111 16</inkml:trace>
  <inkml:trace contextRef="#ctx0" brushRef="#br0" timeOffset="79687.2">25082 1580 130 0,'0'0'96'0,"0"0"-23"0,0 0 25 0,0-8-1 16,0 5-19-16,0-2-11 0,0 0-5 15,1-1 5-15,1 2-7 0,-2-2-4 16,2 1 7-16,-2 2-3 0,1-1-9 15,-1 2-15-15,0 0-8 0,0 1-10 16,1 1-18-16,-1 0-3 0,1 1-16 16,-1 3-15-16,1 6 17 0,0 5 17 15,0 5 13-15,-1 4-4 16,0 2-1-16,-3 4-5 0,0-2 0 16,-2 2-1-16,1-2 0 0,1-2 2 15,-1-3 0-15,1-3 8 0,0-2 3 16,-1-2-2-16,2-2-4 0,0-5-3 15,2-2-4-15,-1-2 0 0,0-1 1 16,1-3 3-16,0 1-2 0,0-2-2 16,1 0 11-16,1 0 11 0,1 0 4 15,2 0 2-15,2-2-10 0,3-1-2 16,3 1-10-16,2-2-5 0,1 1-3 16,-1-2 1-16,3 1-1 0,0-1-11 15,2 2-16-15,-2-1-13 16,1 0-4-16,0 1-7 0,0-1-25 15,-2 1-24-15,-1-1-29 0,-3 1-31 16,1 0-27-16,-6-1-58 0</inkml:trace>
  <inkml:trace contextRef="#ctx0" brushRef="#br0" timeOffset="79969.64">25027 1716 589 0,'0'0'62'0,"0"0"17"0,0 0 16 0,9-10-58 0,0 6-18 0,6-2 15 15,2-1-8-15,6 1-11 0,2 0-12 16,0 3-2-16,-1-1-1 0,1 2-14 16,1-1-34-16,0 1-45 0,9 0-60 15,-7 0-62-15,-4-1-105 0</inkml:trace>
  <inkml:trace contextRef="#ctx0" brushRef="#br0" timeOffset="80456.7">25466 1773 228 0,'0'0'45'0,"0"0"24"0,0 0-2 16,44 0-30-16,-25-1 3 0,3-3-2 15,-1-1-4-15,3 1 9 0,1-1 6 16,-3 2-11-16,-1-1-1 0,-1-1-7 16,-1 2 1-16,-5-2 7 0,-2 1 11 15,-3 0 16-15,-4 1-21 16,-2-1-10-16,-2 1-12 0,-1-1-14 16,0 0-8-16,-3-2-11 0,-2 0 10 15,-1-2-17-15,-3 1-1 0,-1 0 9 16,-1 3 0-16,-4-2-13 0,0 4 1 15,-3 0-2-15,-2 2-3 0,1 0 14 16,-3 4 6-16,2 5 5 0,0 2-1 16,2 4 2-16,2 2-1 0,0 0 2 15,5 1-3-15,1-1 3 0,4 0 14 32,3 1 19-32,3-2 11 0,0 0 4 15,5 1-3-15,4-3-8 0,1-2-10 16,1-1-4-16,5-2-2 0,2-4-3 15,2-2-9-15,2-1-9 0,0-2-3 0,1-3-31 0,1-1-20 0,-1-2-51 16,-1-1-55-16,7-6-43 0,-6 2-47 16</inkml:trace>
  <inkml:trace contextRef="#ctx0" brushRef="#br0" timeOffset="80959.73">26043 1623 540 0,'0'0'91'0,"0"0"-30"0,0 0 10 0,0 0-43 0,0 0-24 16,4-30-4-16,-4 25 0 0,0 3-2 16,-1 0-21-16,-1 2-14 0,-1 0 20 15,-5 0 11-15,-2 3 3 0,-4 3 3 16,-4 3 2-16,-2 2-1 0,-2 1-1 16,0 2 0-16,0 3-7 0,3-2-12 15,3 3-7-15,3-1-12 16,4 0 5-16,3-1 29 0,4-1 0 15,2 0-1-15,3-2 0 0,5 0 5 16,5-2 0-16,2-1 17 0,3-2 19 16,3 0 6-16,0 0 1 0,4 1-11 15,-2-2-17-15,1 1-6 0,-2 1 6 16,0-2-1-16,-2 0 3 0,-4-2 13 16,-1 1 9-16,-4-1-4 0,-1 0-11 15,-4-1 2-15,-3 0-4 0,-3 2-13 16,-1-1-2-16,-7 2 1 0,-4-1-3 15,-4 1 5-15,-4-1 0 0,-5 0-4 16,-9 1-6-16,-6 3-36 0,-8-1-57 16,0 0-32-16,7 0-39 0,13-5-35 15,12-1-82-15</inkml:trace>
  <inkml:trace contextRef="#ctx0" brushRef="#br0" timeOffset="81419.58">26215 1566 616 0,'0'0'27'0,"0"0"-5"0,0 0 7 16,0 0-29-16,19-21-2 0,-17 20 2 16,-1 1-6-16,-1 0-20 0,0 2-10 15,0 5 36-15,0 4 17 0,0 2 14 16,-3 5 6-16,0 5-9 0,0 3-7 16,-2 3 8-16,1 3 2 0,0-2-10 15,-1 2-3-15,0-3 13 0,1-1 3 16,0-3 7-16,2-3 2 0,-1-4-5 15,2-2-2-15,1-5-1 0,0-1-3 16,3-2-7-16,0-3-7 0,3 0 1 16,1-2 18-16,1-1 3 0,3-1-12 15,0-1-8-15,0 0-8 16,3 0-7-16,-1 0-1 16,3 0-4-16,-1-1 0 0,3 0-35 15,-1 0-23-15,1 0-11 0,1 0-20 16,-2-1-19-16,1 0-24 0,3-3-43 15,-4-1-39-15,-4-1-114 0</inkml:trace>
  <inkml:trace contextRef="#ctx0" brushRef="#br0" timeOffset="81638.42">26228 1798 549 0,'0'0'94'0,"0"0"-29"15,0 0 65-15,0 0-75 0,0 0-5 16,40-11 5-16,-24 5 4 0,3 1 6 16,1-1-1-16,-2 2-29 15,2 0-21-15,0 1-8 0,-2-1-5 16,0 2-1-16,-2 0-7 0,0-1-39 16,-2 1-28-16,2 0-37 0,-2 0-58 15,10-5-64-15,-4 3-43 0</inkml:trace>
  <inkml:trace contextRef="#ctx0" brushRef="#br0" timeOffset="82138.43">27311 1331 226 0,'0'0'210'0,"0"0"-179"0,0 0 28 0,0 0 8 0,16-4-32 0,-5 3 12 16,2 1 3-16,2-1 1 0,2 1-1 16,3 0-4-16,-1 0 0 15,2 0-3-15,1 0-11 0,0 0-21 16,-2 0-8-16,0 0-3 0,-2-1-9 16,1 1-47-16,-3 0-25 0,-3-1-24 15,-1-1-38-15,0 1-40 0,-5 0-60 16</inkml:trace>
  <inkml:trace contextRef="#ctx0" brushRef="#br0" timeOffset="82392.34">27328 1520 669 0,'0'0'43'16,"0"0"24"-16,0 0 69 0,0 0-65 16,46-3-12-16,-22 1-1 0,2-2-15 15,2 1-13-15,-1-1-11 0,1 1-9 16,-1-1-8-16,2 2-1 0,0 2-1 0,1 0-6 16,2 1-65-16,0 5-70 0,14 2-94 15,-9-1-90-15</inkml:trace>
  <inkml:trace contextRef="#ctx0" brushRef="#br0" timeOffset="87075.39">28309 1159 55 0,'0'0'32'0,"0"0"6"0,0 0 17 0,5-17-4 16,-5 12-12-16,1 1 11 0,-1 0 1 15,0-1-9-15,0 1 0 16,0 0 5-16,0-1 9 0,0 2-1 16,0-2 3-1,1 3 1-15,-1-1-3 0,0 0 4 0,0 3 5 0,0-1-8 16,3 1-9-16,-3-1-16 0,0 1-8 15,0 0-7-15,0 0-13 0,0 0-4 16,0 0-9-16,0 4-10 0,0 4 10 16,0 5 9-16,-4 6 8 0,-1 3-6 15,0 10 6-15,-2 10 5 0,1 5 0 16,-1 4-1-16,4-4 2 0,2-5-3 16,1-7 19-16,0-6-12 0,0-5-10 15,0-7-6-15,0-1-1 0,0-1 1 16,0 2 0-16,0 1-2 15,0-2-5-15,0-2-32 0,0-2-28 16,0-3-26-16,0-1-65 0,2-4-39 16,1-2-26-16,2-2-65 0</inkml:trace>
  <inkml:trace contextRef="#ctx0" brushRef="#br0" timeOffset="87668.95">28709 1121 203 0,'0'0'36'0,"0"0"6"0,0 0 20 0,0 0-26 0,4-7-18 0,-3 5 7 15,-1 1 15-15,2 0 3 0,-2 0 8 16,0 1 7-16,0 0-10 0,0 0-15 16,1 0-3-16,-1 0-5 0,0 0-6 15,-1 0 12-15,-1 0-22 0,-2 3-8 16,-2 2-1-16,-2 5 2 0,-4 0-2 15,1 5 2-15,0 1-2 0,-3 3 0 16,2 3-2-16,0 3 2 0,3 3 5 16,-3 6 9-16,0 6 6 0,1 6 1 15,0-5-4-15,5-10-4 0,3-8 5 16,2-6-1-16,1 1-2 0,0 0-6 16,2 1 0-16,4-3-2 0,0-4-2 15,3-2 14-15,0-1 21 0,3-4-14 16,0-1-9-16,2-2 9 0,0-2 9 15,2-3 3-15,1-2 6 16,-1-3 0-16,0-3-4 0,-2-3-5 16,0-3-9-16,-2-4-17 0,-2 0-3 15,-4-1-1-15,-2 3-5 0,-4 2-1 16,-3 5-7-16,-4 2 1 0,-5 2-11 16,-4 3-36-16,-4 3-5 0,-3 2 0 15,-1 1-24-15,-1 3-22 0,2 3-30 16,1 0-54-16,1 7-25 0,4-2-11 15</inkml:trace>
  <inkml:trace contextRef="#ctx0" brushRef="#br0" timeOffset="87965.92">28940 1549 427 0,'0'0'26'0,"0"0"4"0,0 0-8 0,0 0-22 0,24 21-2 16,-18-11-5-16,-5 4 7 0,0 4 19 15,-1 2-5-15,-1 3-1 0,-2-1-6 16,-2 3-3-16,-1-3 1 0,0 1-5 16,-3-2 0-16,-6 4-62 0,1-6-96 15,2-5-100-15</inkml:trace>
  <inkml:trace contextRef="#ctx0" brushRef="#br0" timeOffset="88528.4">29213 1276 163 0,'0'0'309'0,"0"0"-289"0,0 0 58 16,0 0-9-16,21-39-38 0,-14 30 3 15,2 1 9-15,0-2-6 0,1 3 1 16,-1 0-7-16,0 0-13 0,1 3-2 15,1-1-1-15,-1 2-8 0,1 0-6 16,1 2-1-16,-2 1-3 0,1 0-1 16,0 4 1-16,-3 1-5 0,0 5-2 15,-3 4 1-15,-1 6-11 0,-4 2 20 16,-3 10 24-16,-6 8-7 0,-7 6-9 16,-3 0 1-16,0-11-4 15,5-8 0-15,4-10-2 0,-1-2 0 16,0 0 0-16,1 1 2 0,-2 0 8 15,4-4 3-15,2-5 6 0,2-3-5 16,3-2-8-16,1-1 5 0,0-1 14 16,3 0 13-16,3 0 20 0,4 0-34 15,5-1-5-15,5-1-1 0,4-2-8 16,4-1-10-16,-1 0 0 0,2-1-3 16,1-1-5-16,-1 0-31 0,1-1-26 15,-1 0-63-15,9-7-59 0,-5 3-56 16,-7-1-91-16</inkml:trace>
  <inkml:trace contextRef="#ctx0" brushRef="#br0" timeOffset="88967.36">29822 1272 290 0,'0'0'112'0,"0"0"-36"0,0 0 45 0,0 0-47 0,0 0-28 15,-5-37-3-15,4 30-25 0,0 3-4 16,0 1 4-16,1 2 1 0,-3 0-5 16,-1 1-14-16,-1 2-11 0,-5 5-7 15,-3 7 12-15,-3 3 5 0,-3 7 1 16,0 4 0-16,0 6 0 0,3-3 0 15,4 2-1-15,1-3-4 0,8-3 5 16,1 2 19-16,2-3 14 0,7-2 4 16,3-4-7-16,2-5 17 0,3-4 10 15,1-2 6-15,3-4-10 0,0-5-1 16,2-1 38-16,0-6-1 0,-1-3-30 16,-1-3-28-16,1-3-8 15,-2-7-8-15,0-11-7 0,-2-13-8 16,-2-5-16-16,-5 5-23 0,-5 14-3 15,-4 14 29-15,0 7-26 0,-1 1-31 16,-4 1-32-16,-2-1-19 0,1 3-17 16,-3 5-42-16,-4 3-47 0,1 0-22 15,4 1 2-15</inkml:trace>
  <inkml:trace contextRef="#ctx0" brushRef="#br0" timeOffset="89467.37">30153 1298 407 0,'0'0'65'0,"0"0"-6"0,0 0 0 0,0 0-20 0,0 0-29 15,5-21-3-15,-5 20 2 0,-1-1 1 16,-1 1-6-16,-1 1 2 0,-4 0 0 16,-1 4 1-16,-2 4-5 0,-2 3 1 15,-1 2-3-15,0 3 1 0,1 1 0 16,-1 4-1-16,1 1 0 0,2 2 1 16,1 0-1-16,3 0 8 15,1-1 21-15,4 1 23 0,1-1 14 16,3-2-8-16,5-2-7 0,1-2 5 15,4-1-5-15,1-2-6 0,3-5-4 16,0-2 1-16,1-2-17 0,3-4-4 16,-4-1 6-16,2-1 21 0,-1-6 6 15,0-2-10-15,-2-3-18 0,0-5-2 16,0-4-9-16,1-12-14 0,0-11-1 16,0-3-9-16,-5 7 2 0,-7 12 5 15,-2 14 2-15,-3 6 3 0,-3 1-3 16,-2-2-11-16,-4-2-17 0,-2 3-29 15,-2 0-5-15,-1 1 5 0,-4 0 1 16,-1 3-20-16,-1 1-9 0,-1 3-3 16,-4 0-20-16,1 0-14 0,-7 0-60 15,4 0-63-15</inkml:trace>
  <inkml:trace contextRef="#ctx0" brushRef="#br0" timeOffset="90125.36">30803 1455 156 0,'0'0'91'0,"0"0"-7"0,3 0 28 0,0 0-8 15,3-2 20-15,2 0-4 0,4-2-30 16,5 1-12-16,2-3 3 0,6 1-12 16,2-1-13-16,8 1-9 0,9-1-8 15,3 0-17-15,2 2-9 16,-4 0-11-16,-7 0 0 0,-10 1-2 15,-6 0-15-15,-5 2-34 0,-4-1-20 16,3 0-35-16,1 0-42 0,7-2-45 16,-5 1-46-16,-5 1-114 0</inkml:trace>
  <inkml:trace contextRef="#ctx0" brushRef="#br0" timeOffset="90557.93">31549 1079 314 0,'0'0'38'0,"0"0"58"0,0 0-12 0,0 0 8 15,0 0-10 1,0 0-12-16,11-6-18 0,-11 6-17 0,1 0-33 15,1 3 3-15,1 3-5 0,-1 6 20 16,-1 4 7-16,1 7 15 0,-2 9-5 16,0 11-9-16,-3 8-5 0,-1 2-1 15,1-3-7-15,2-4-3 0,1-8-2 16,0 1-4-16,1-5-1 16,1-8 0-16,-1-7-4 0,1-7-1 15,0-1-43-15,1 3-50 0,-2-1-34 16,6-1-78-16,-1-3-46 0,0-4-108 0</inkml:trace>
  <inkml:trace contextRef="#ctx0" brushRef="#br0" timeOffset="91121.66">32176 1095 491 0,'0'0'17'15,"0"0"10"-15,0 0 37 0,0 0-24 16,0 0 8-16,0 0 3 0,5-7-18 15,-5 6-6-15,0 1-8 0,0 0 1 16,0 0-20-16,-2 0-2 16,-1 3-9-16,-2 2 11 0,-6 5 18 15,0 2 4-15,-3 4-9 0,-2 2-3 16,-1 3-5-16,1 1 1 0,-3 3-3 16,3 0 13-16,-1 2 9 0,4 0 7 15,1 2 7-15,0-1-12 0,4 0-2 16,1-1-5-16,4 0-4 0,-1-2-4 15,4-1-2-15,0-3 0 0,4-4 3 16,1-4 9-16,2-4 10 0,1-2 27 16,2-2-11-16,5-4-7 0,0-1 1 15,5 0-13-15,0-4-17 0,0-3-2 16,0-3 4-16,0-1 12 16,-4-4 3-16,-2-2-8 0,-2 3-10 15,-6 0-1-15,-1 5 0 0,-5 1 11 16,0 2-21-16,-5 0-24 0,-5 2-24 15,-2 1 4-15,-4 1-4 0,1 1-20 16,-2 1-15-16,0 3-19 0,3 1-48 16,-3 2-26-16,-3 2-36 0,3 0-27 15,6-2-45-15</inkml:trace>
  <inkml:trace contextRef="#ctx0" brushRef="#br0" timeOffset="91390.3">32344 1576 625 0,'0'0'78'0,"0"0"-33"0,0 0-18 0,0 0-26 0,34 17-1 15,-28-5-3-15,-1 2-3 0,-5 3 6 16,0 3 10-16,-7 1 13 0,0 0-17 16,-1-2 2-16,-2 1-1 0,0-2-2 15,0 0 2-15,0-1-7 0,-2-2-44 16,-4 4-66-16,4-5-60 16,-1-4-98-16</inkml:trace>
  <inkml:trace contextRef="#ctx0" brushRef="#br0" timeOffset="91969.5">32903 1223 552 0,'0'0'36'0,"0"0"19"16,0 0 12-16,0 0-33 0,0-34 1 15,-2 29-16-15,-1-2-14 0,0 3 16 16,0 0-1-16,-2 1 0 0,0 1-6 16,-2 2-11-16,-1 0-3 15,-2 2-1-15,-4 4 0 0,3 2 0 16,-4 4 1-16,0 4 0 0,2 3 0 16,-1 2 0-16,4 4 1 0,1 0 2 15,1 3-1-15,5-2 15 0,1 0 12 16,2-1 3-16,5 1 11 0,4-4-17 15,3-2 5-15,-1-3-5 0,6-3 6 16,-1-5 17-16,3-3 0 0,-1-3-1 16,0-3 11-16,3-3-8 0,-4-4-7 15,2-6-15-15,0-4-1 0,0-13-7 16,0-14-16-16,-5-13-5 0,-1 2-10 16,-9 9 6-16,-2 17-17 15,-2 12 3-15,-2 4 4 0,-1 1-28 16,-2-3 1-16,-2 2-61 0,0 1 31 15,1 5-27-15,-4 2-67 0,1 3-29 16,0 2-17-16,-3 12 8 0,2-1 20 16</inkml:trace>
  <inkml:trace contextRef="#ctx0" brushRef="#br0" timeOffset="92455.08">33331 1194 365 0,'0'0'37'0,"0"0"81"0,0 0-65 0,0 0-46 0,-3-23 13 16,1 19-2-1,-1 1-4-15,0 0 14 0,-4 2-4 0,3 0 0 0,-4 1 2 16,-1 0-13-16,-4 5 4 0,-3 4 4 16,0 2-6-16,-1 3-7 0,1 4-4 15,0 1 1-15,3 4 7 0,-2 0 3 16,5 1 2-16,1 1 13 0,4 0 10 15,4 1-8-15,1 1-5 0,5-2-2 16,5 0-2-16,1-3 0 0,5-3-2 16,0-3 8-16,1-4-2 0,-1-5 7 15,0-3 2-15,-2-4-7 0,0 0-2 16,-2-5 3-16,-1-5 1 0,1-7 5 16,4-13-31-16,-2-12 1 0,1-9-6 15,-2 1-39-15,-6 13-43 0,-4 14 33 16,-3 11 10-16,0 3-9 15,-3-1-36-15,-2 1-49 0,-4-1-33 16,1 3-21-16,0 1-2 0,0 2-54 16</inkml:trace>
  <inkml:trace contextRef="#ctx0" brushRef="#br0" timeOffset="92970.7">33570 1188 467 0,'0'0'80'0,"0"0"-13"0,0 0 56 0,0 0-69 16,0 0-29-16,4-21-25 0,-5 18-2 15,-4 2 0-15,-1-2 2 0,-2 3 6 16,-5 0 7-16,0 4-6 0,-2 3-6 16,-1 2 0-16,-3 2 2 0,3 3 0 15,0 2-3-15,2 3 1 0,0 0-1 16,4 2 15-16,-2 0 21 0,6 2 9 16,1-2-5-16,0 0-6 15,5 0 3-15,0-2-5 0,5-1 4 16,1-1-5-16,5 0-9 0,0-3 1 15,2-2-2-15,3-3-1 0,1-1 0 16,2-4-7-16,1-2 2 0,0-2-4 16,0 0 2-16,2-5 3 0,-1-3-3 15,1-5 4-15,1-3-1 0,1-7-5 16,2-9-3-16,2-10 1 0,-3 3 12 16,-4 6-7-16,-13 11 1 0,-8 12-6 15,0-2-9-15,-3 1-9 0,-6-3-5 16,-6-3-21-16,-1 5 7 0,-1 1 9 15,1 4 1-15,3 2-22 0,0 3-14 16,1 0-18-16,1 2-29 0,0 0-43 16,-3 5-29-16,-9 4-55 0,3-1-48 15</inkml:trace>
  <inkml:trace contextRef="#ctx0" brushRef="#br0" timeOffset="94378.65">27823 2335 100 0,'0'0'81'0,"0"0"-38"0,0 0-9 0,0 0-3 16,0 0-11-16,3 0 13 16,-3 0 15-16,0 0 11 0,0 0-1 15,0 0-6-15,0 0-3 0,0 0-2 16,1 0-9-16,0 0-10 0,1 0-5 16,2 0 2-16,1-1 7 0,3-1 4 15,0 0-8-15,4 0 0 0,1 1-2 16,2-3-7-16,1 2 2 0,2-2-2 15,2 1 8-15,1 0-10 0,4-1-7 16,2 3-1-16,3-3-4 0,8 2-3 16,8-3 1-16,11 0-2 15,7 0 2-15,-2-1 1 0,-3 1 4 16,-4 1-2-16,2 1 2 0,3 2-6 16,3-1 3-16,2-2 2 0,0 1 1 15,1-2 5-15,0 1-1 0,-1-2-6 16,0 0-5-16,1 0 1 0,2 1 3 15,2 1-5-15,4-1 3 0,0-1-2 16,4 1 1-16,-1 1 0 0,2-2 2 16,-2 1-3-16,2 3-1 0,2-3 0 15,-2 3 1-15,3 1 0 0,-1-1 0 16,1 0 1-16,0 0-2 0,-3 1 6 16,5-1 3-16,3 0-2 0,1 0-1 15,4-1-3-15,1 2-1 16,2 0 0-16,1 0 0 0,2 0-2 15,0 0 1-15,0-2 0 0,0 2 0 16,-3 1-1-16,0 0 2 0,-1 2-2 16,1 0 1-16,0-1-1 0,-3-1 2 15,-2 0-2-15,0 1 0 0,-2-1 0 16,2 1 0-16,2-1 1 0,-2 0-1 16,-3 0 0-16,0 0 2 0,-3 0-2 31,-1 0-1-31,-3 0 1 0,-2 0 1 0,-5 1 4 0,-3 0 15 0,-3-1 2 15,-2 0 1-15,-5 0-11 0,-1 0-2 16,-7-1 3-16,-3 0-7 0,-3-1-3 16,-4-1-2-16,-8 1-1 0,-8 0-1 15,-6 2-22-15,-3-1-29 0,1 0-22 16,0-1-58-16,3-3-100 0,-7 0-92 16</inkml:trace>
  <inkml:trace contextRef="#ctx0" brushRef="#br0" timeOffset="97763.49">28925 3085 50 0,'0'0'107'0,"0"0"-29"15,0 0 12-15,0-1-15 0,-1 1-20 16,1 0-16-16,0 0-9 0,0-1 1 16,0 0 11-16,0 0 7 0,1-1 15 15,1 0-1-15,-1 0-16 0,2-3-13 16,-3 1-8-16,4 0-5 0,-2-2-1 15,1 2-2-15,2-1 0 0,0-1 3 16,1 0-5-16,1-1 0 0,2 0 3 16,-2 2 4-16,0 2 3 0,0-1-4 15,0 2-4-15,-1 1-7 0,1 0-7 16,-2-2-1-16,1 3-2 0,2 0-1 16,-2 0-2-16,1 1 0 0,1 3 0 15,1 2-1-15,-2 1 2 0,1 3-1 16,-1 2-2-16,0 1 3 0,-3 1-2 15,-1 1-5-15,-3 1 2 0,-3 3 6 16,-2 1 12-16,-7 0-7 16,0-1 2-16,-2 2-1 0,-2 0-1 15,-2-2 1-15,0 1-3 0,-2 0 0 16,1-3 0-16,2 0-1 0,0-3-2 16,2 0 1-16,2-4 0 0,3 1 2 15,2-3-3-15,2-4 2 0,2 0-2 16,4-2-1-16,0-2 0 0,0 1-7 15,2-1-16-15,2 0 24 0,3 0 27 16,3 0 11-16,6 0 1 0,3-2-21 16,3 0-5-16,1-2-8 0,1 2-2 15,1-3-3-15,-1 2-9 0,0-3-36 16,1 0-37-16,-1 0-41 0,6-3-50 16,-5 1-64-16,-3 0-92 15</inkml:trace>
  <inkml:trace contextRef="#ctx0" brushRef="#br0" timeOffset="98185.3">29416 3331 394 0,'0'0'119'0,"0"0"-42"0,14 0 35 0,-7-1-51 15,2 1-13-15,-3-1-4 0,2 1-21 16,-2 0-13-16,-1 0-9 0,-2 1-1 16,0 0 0-16,0 5-2 0,-1 1-3 15,-2 1-7-15,0 4 12 0,-5 2 0 16,-1 1 12-16,-5 3-12 0,-2-2 0 15,-1 0-31-15,-3 2-52 0,-5 2-61 16,4-4-65-16,2-3-119 0</inkml:trace>
  <inkml:trace contextRef="#ctx0" brushRef="#br0" timeOffset="98763.54">29631 3050 376 0,'0'0'129'0,"0"0"-106"0,0 0 18 15,0 0-33-15,0 0-6 0,0 0-2 16,7-16 7-16,-6 16-6 0,-1 0-1 16,0 1-33-16,0 4 24 0,-3 2 9 15,1 2 10-15,-3 1 1 0,-1 1-5 16,1 2-3-16,-3-3-1 0,3 2 0 15,2 0-2-15,2-3-3 0,1 0-1 16,0 1 4-16,3-2 22 16,0 0 15-16,4-1 3 0,-2 0 6 15,2 0-14-15,1-2-9 0,1-2 10 16,1-1 2-16,2 0-2 0,5-1-16 16,0-1-10-16,1 0-5 0,3 0-1 15,-2 1-1-15,1-1 0 0,-2 3 0 16,-1 0 8-16,-1-1 9 0,-5 3-4 15,-1-2-5-15,-4 2-5 0,1 1-2 16,-3 1 0-16,-3 1 12 0,-1 3 31 16,-3 0-11-16,-2 2-19 0,-4 0-3 15,0-1-4-15,-3-1 1 0,-1 0-3 16,0-1 2-16,-3-3-7 0,0 1-28 16,-4-1-63-16,-1-2-43 0,-7 0-24 15,4-4-44-15,2 0-75 0</inkml:trace>
  <inkml:trace contextRef="#ctx0" brushRef="#br0" timeOffset="99047.04">29719 3013 364 0,'0'0'204'0,"0"0"-163"0,0 0 31 0,35-3-22 0,-16 1 2 16,0 0 17-16,3-1-40 16,-2 0-26-16,1-1 1 0,-1 1-4 15,1-2-5-15,0 2-25 0,-1-2-23 16,2 3-37-16,6-2-52 0,-5 2-80 15</inkml:trace>
  <inkml:trace contextRef="#ctx0" brushRef="#br0" timeOffset="99515.92">30253 2972 427 0,'0'0'67'0,"0"0"-42"16,0 0 35-16,0 0-37 0,0 0-11 16,0 0 10-16,0 0 17 0,0 0 15 15,2-17-2-15,-1 15-3 0,-1 2-7 16,0 0-18-1,0 0-12-15,-3 2-12 0,-3 2-5 0,-2 4 1 0,-6 5 4 16,-1 1 0-16,0 5 0 0,-3 2 0 16,3 0 0-16,0 2-2 0,4-1 1 15,2 1-1-15,4-2 2 16,3-3 8-16,2 0 12 0,5-3 16 16,2-3 8-16,5-2 20 0,1-2-9 15,4-2-19-15,-1-5-4 0,3-1 1 16,-3-4 8-16,3-4 14 0,-2-2 6 15,-1-2-3-15,-1-3-8 0,-2-2-14 16,-1-4-21-16,0-4-11 0,-6 1-4 16,-1 1-28-16,-3 3 0 0,-2 3 9 15,0 4 6-15,-5 4-45 0,-3 1-25 16,0 2-19-16,-3 1-3 0,0 4-10 16,-2 0-14-16,4 1-17 0,-3 0-46 15,0 5-4-15,3-2-8 0</inkml:trace>
  <inkml:trace contextRef="#ctx0" brushRef="#br0" timeOffset="100002.87">30547 3000 334 0,'0'0'140'0,"0"0"-66"0,0 0 60 0,0 0-31 0,3-16-44 15,-3 12-12-15,0 0-10 0,0 0-22 16,0 2 4-16,0-2 8 0,0 3 9 16,0 0-9-16,0 1-13 0,0-1-14 15,-2 1-6-15,1 0-2 0,-4 0-4 16,-3 0 4-16,-1 4-3 0,-6 3-4 15,0 5 3-15,-1 1 4 0,-1 3 0 16,-1 4-11-16,2 1 0 0,3 1 16 16,1-1 1-16,6 1-3 0,2-1 4 15,4 0 1-15,4 0 19 16,5-2 11-16,5-2 14 0,1-2 0 16,4-4-4-16,0-2-4 0,0-5-14 15,1-3 4-15,-1-2 12 0,0-3-6 16,-2-2 9-16,-2-2 5 0,-4-2-19 15,1-4-8-15,-2-3-5 0,-2-3-14 16,-2-4-8-16,-3 2-21 0,-3 0 23 16,0 3-3-16,-2 4-11 0,-4 4-15 15,-1 1-12-15,-3 3-9 0,-2 1-21 16,-1 2-26-16,-2-1-21 0,0 2-2 16,-3 0-19-16,-1 1-18 0,4 1-23 15,3 0-57-15</inkml:trace>
  <inkml:trace contextRef="#ctx0" brushRef="#br0" timeOffset="100480.21">31199 2988 168 0,'0'0'269'0,"0"0"-219"0,0 0-5 0,4-3-24 0,-4 2-11 0,0-1 29 15,0 2 15-15,0 0-9 0,0 2-5 16,0 2-40-16,-5 7-3 0,0 3 3 16,-3 7 31-16,-8 9 12 0,-4 13-1 15,-4 12-2-15,-4 6-8 0,-1-2-4 16,1 1-7-16,1-8-2 0,-1 6 1 31,-1-1 3-31,-2 0 12 0,-1-1 2 16,-3-1 3-16,3-4-7 0,1-2-19 0,2-1-8 15,4-5-3-15,2-2-2 0,5-5 0 16,1-7-1-16,6-8 0 0,1-6-25 16,1 0-39-16,1-2-36 0,0 2-47 15,-3 0-46-15,5-4-66 0,1-5-85 16</inkml:trace>
  <inkml:trace contextRef="#ctx0" brushRef="#br0" timeOffset="101781.31">31122 3937 68 0,'0'0'137'0,"0"0"-109"0,3-2 15 15,-3 1 0-15,0 0 3 0,2-1 9 16,-2 2 1-16,1-2 2 0,1 0-10 16,-1 1-8-16,3-1-7 0,-1 1 1 15,0-4 7-15,2 1-8 16,1-1-2-16,-1-1 8 0,1-1-20 16,2 3-6-16,-1-1-6 0,3-2-1 15,-2 1 2-15,2 0 7 0,1 2 5 16,0 0 1-16,-1-1 1 0,2-1-2 15,1 0-3-15,-2 2-6 0,3-1-3 16,-1 1-4-16,-1 0 2 0,-1 1 4 16,-1-1-2-16,1 2 1 0,-3-2-2 15,-2 4-2-15,3-1-3 0,-1 1-2 16,0 1-3-16,0 6 0 0,3 0-2 16,0 4 2-16,1 0 3 0,0 2 0 15,-2 3 0-15,2 1-1 16,-2 0 1-16,-2 0 1 0,1-1-1 15,-1-1 1-15,0 0 1 0,-3-2-2 16,1 0 4-16,-1-3 1 0,-1-1-5 16,-1-2 1-16,-1-2 2 15,1 0 0-15,-3-1 1 0,2-2-1 16,-2-1 0-16,0 0 6 0,0-1 15 16,0 0 24-16,0 0 15 0,0-2 10 15,0-4-4-15,0-6-36 16,0-4-24-16,0-5-7 0,0-10-2 15,3-10 1-15,2-14-1 0,3-6 5 0,1 2-4 0,-1 3-1 16,0 9 0-16,1 6-2 0,-2 10-1 16,-3 6 3-16,0 9 4 0,-1 1 4 15,0-3-3-15,2 0-2 0,1-1-3 16,-3-1 1-16,0 5 4 0,0 0 2 16,1 4 1-16,-3 2 2 0,1 2-3 15,-1 2 2-15,1 2 4 0,-2 0-3 16,2 2-4-16,-2 0-6 0,0 0 0 15,0 1-2-15,0 0-1 0,0 0-3 16,1 0 2-16,4 0 3 0,3 0 1 16,4 0 0-16,7 0-1 0,5 0 1 15,14 0 1-15,11 0 0 0,16 0 0 16,6 0 1-16,2 0-1 0,-4 0 1 16,-4 3-2-16,1 0 1 0,2 0 7 15,-1 2-3-15,-1-2 1 0,-3 1-2 16,-1 0-3-16,-4 0-1 0,-4 2 1 15,-6 1-3-15,-5 0 2 16,-6-1 0-16,-7-4 2 0,-8 2-2 16,-8-2 0-16,0-2 2 0,-2 1-2 15,-1 0 0-15,3 1 1 0,-6-1 0 16,0 0-1-16,-3 0-2 0,-1-1-16 16,-1 0-28-16,0 0-26 0,1 0-28 15,-1 0-25-15,3-2-72 0,-3-3-133 16,1-2-187-16</inkml:trace>
  <inkml:trace contextRef="#ctx0" brushRef="#br0" timeOffset="103942.26">31934 3693 18 0,'0'0'37'0,"0"0"12"0,0 0 33 15,5-6 2-15,-3 6-21 0,-1 0 0 16,-1 0 1-16,0-1-10 0,2 0 4 16,-2 0 9-16,1 1 0 0,-1-2-15 15,2 1-10-15,-2 0-11 0,0 0-7 16,2 0 0-16,-2 0 9 0,1-1-6 15,-1 2-10-15,0 0-6 0,0 0-1 16,0 0-8-16,0 0-2 0,0 2-9 16,0 2 0-16,0 6 9 0,-1 2 8 15,-3 5-3-15,1 3 3 0,-3 1 15 16,1 1-6-16,-2 1-2 0,0-2 2 16,2 0-9-16,0-2 0 15,1-2-3-15,-1-2 0 0,3-1-2 16,-1-3 0-16,-1 1-3 0,2-3-2 15,2-2-29-15,-2 0-35 0,2-1-41 16,0-3-29-16,0 2-15 0,4-3-38 16,0-1-29-16</inkml:trace>
  <inkml:trace contextRef="#ctx0" brushRef="#br0" timeOffset="104301.62">32089 3943 218 0,'0'0'255'0,"0"0"-188"0,0 0 8 0,0 0-31 0,0 0-38 0,16-1-6 15,-13 5-5-15,-2 0 0 16,-1 2-9-16,0 1 12 0,-4 1-5 16,-1 3 2-16,-1 1 5 0,1 1 3 15,-1-2-3-15,-1 2-10 0,1-2-48 16,0 2-58-16,3-5-74 0</inkml:trace>
  <inkml:trace contextRef="#ctx0" brushRef="#br0" timeOffset="104754.76">32375 3818 467 0,'0'0'77'0,"0"0"9"0,0 0 7 16,0 0-43-16,0 0-23 0,0 0-3 16,0 0-5-16,12-29 3 0,-12 25-8 15,0 3 1-15,0 0-3 0,0 0 9 16,-1 1-21-16,-1 0-2 0,2 0-7 15,-6 0 1-15,2 1-3 16,-3 5 3-16,-4 1 2 0,0 3 4 16,3 2-1-16,0 3-3 0,2 2-1 15,1 0 2-15,4 0 2 0,1 0 3 16,3-1 0-16,3-2 5 0,4 0 38 16,-1-3 0-16,5-2-7 0,2-3-6 15,1-2 0-15,1-4 9 0,1 0 1 16,-1-1 9-16,-1-4-4 0,0-2 0 15,-4-2 14-15,-2-4-21 0,0-4-23 16,-2-3-15-16,-1-3-10 0,-2-2-41 16,-4 1-21-16,-2 3 42 0,-2 3 6 15,-4 3-41-15,-2 6-28 16,-3 3-30-16,-1 1 5 0,0 4 29 16,3 1-8-16,-4 0-76 0,7 1-26 15,0 4 24-15</inkml:trace>
  <inkml:trace contextRef="#ctx0" brushRef="#br0" timeOffset="105208.23">32754 3814 280 0,'0'0'94'0,"0"0"-10"0,0 0 30 0,0 0-30 0,19-36-29 0,-17 29-29 15,0 0-16-15,-2 3 6 0,0-1 8 16,0 0 9-16,0 3 8 0,0-1-18 16,0 1-8-16,0 1-15 0,-4 1-3 15,1 0-7-15,-5 0-2 0,0 6 2 16,-6 1 7-16,1 2 1 0,-4 4-1 15,1 2 2-15,2 1-1 0,1 3-3 16,1 0 3-16,5-1 1 0,3 1 1 16,4-1 6-16,0-2 27 0,3 0 4 15,5-3 15-15,4-2 6 0,1-2 4 16,1-4-23-16,2-4-8 0,3-1 17 16,-5-1 8-16,2-4-4 0,-2-2-17 15,0-4-19-15,-1-1-5 0,-2-4-10 16,2-2-1-16,-4-2-51 0,-2 1-20 15,-1 4 16-15,-3 3 6 0,-3 3 9 16,0 2-25-16,-6 4-95 0,1-1-12 16,-3 3-53-16,-5 0 7 0,1 1 6 15</inkml:trace>
  <inkml:trace contextRef="#ctx0" brushRef="#br0" timeOffset="105919.59">33023 3863 232 0,'0'0'38'0,"0"0"-2"0,0 0 35 0,0 0-28 16,0 0-4-16,0 0 11 0,27-29 21 15,-24 25 35-15,0 1 5 16,-1-1-38-16,0 1-33 0,0-1-14 0,-2 0-4 0,0 0-7 15,0 1-15-15,0 1 8 0,0-1-8 16,-4 2-7-16,2 0-16 0,-3 1 12 16,-1 0 3-16,-2 0 3 0,-1 1-5 15,-1 5 3-15,1 1 4 0,-2-1 3 16,3 1-4-16,1 1 1 0,3 0 2 16,-1 3 1-16,2-2 2 0,1 1 5 15,2 0 5-15,0 0 1 0,0-1 3 16,3 0 1-16,0-2 0 15,2-2 4-15,-2 1 0 0,2 1-6 16,0-2-1-16,-2 1-3 0,2-1 0 16,-4-1 0-16,2 0-3 0,1 0-3 15,-1 0 0-15,2 1 0 0,-2-1-3 16,2 2 4-16,2 0-2 0,-2 1 2 16,0 0 5-16,3 0 11 0,-2 0-5 15,3-1-2-15,-2 1-1 0,1-1-3 16,0-1 3-16,3 1 2 0,-2-1-7 15,3 0-2-15,-2-3-1 0,1 1-1 16,2 0 2-16,-4-3 4 0,1 0 21 16,-2 0 7-16,1-1-4 0,-1-4-3 15,0 1 2-15,0-3-11 16,3 0-10-16,-3-2 4 0,0-1 4 16,3-3-10-16,-3-2-5 0,0-1 1 15,-2 0 9-15,0 1-10 0,-1 0-3 16,-2 2 0-16,-1-1-2 0,-2 4-1 15,0 1-2-15,0 0-2 0,-3 1 0 16,-2 1-2-16,0 1-2 0,-2 0-1 16,0 0 1-16,-1 2 1 0,-3 0 1 15,0 1 1-15,0 1-14 0,0 1-13 16,0 0-11-16,1 1-13 0,1 0-12 16,1 0-28-16,0 0-34 0,0 3-24 15,1 1-11-15,-3 2-73 0,3-1-53 16</inkml:trace>
  <inkml:trace contextRef="#ctx0" brushRef="#br0" timeOffset="106998.36">25604 5554 72 0,'0'0'158'16,"0"0"-114"-16,0 0 10 0,0 0-22 15,0 0 2-15,0 0 4 0,0 0 10 16,-1 0 14-16,1 0 6 0,0-1-9 16,0 1-1-16,0-1 0 0,0 1-1 15,1 0 3-15,1-1 5 0,2 0-15 16,-1 1-19-16,2-1 5 0,3 0-15 15,3 0 4-15,4-3-4 16,3 3-2-16,2-4-6 0,4 3-4 16,0-2-7-16,1 1 2 0,-1 1-2 15,1-1-2-15,-1 1 0 0,-1-1-17 16,-2 0-45-16,0 1-39 0,-4-2-42 16,-3 1-50-16,0-3-31 0,-3 3-55 15</inkml:trace>
  <inkml:trace contextRef="#ctx0" brushRef="#br0" timeOffset="107294.88">25641 5717 267 0,'0'0'321'16,"0"0"-249"-1,0 0 43-15,0 0-31 0,0 0-28 0,0 0 6 0,37 0 6 16,-20 0-8-16,4 0-28 0,2 0-13 16,2 0-1-16,1 0-5 0,0-1-5 15,1 0 1-15,1 0-6 0,0-1-1 16,0 1-2-16,2 0-11 0,-1 0-60 15,2-2-61-15,11-1-84 0,-8-2-98 16</inkml:trace>
  <inkml:trace contextRef="#ctx0" brushRef="#br0" timeOffset="111546.42">26873 5586 245 0,'0'0'76'0,"0"0"-29"0,0 0 27 16,2-5-15-16,-1 2-6 0,0-1 8 15,-1 0 19-15,0-2-22 0,1 2-18 16,-1-1-2-16,2-1 4 0,0-1 4 16,1 0-1-16,1-1 0 0,1 0-9 15,1-2-8-15,3 1-3 0,0 1-9 16,1-3-1-16,3 3-4 16,0-2 1-16,3-1 0 0,-2 2-1 15,4 0-1-15,-1 2-4 0,0-2 0 16,-1 4 0-16,1 1-4 0,-4 2-1 15,1-1-1-15,-4 3 0 0,0 0-1 16,0 3 0-16,-3 3-4 16,1 3-2-16,0 3 3 0,-3 6 1 0,-1 4-1 15,-2 10 4-15,-2 6 0 0,-5 7 1 16,-5 2 6-16,-3-3 3 16,0-11 0-16,1-8-2 15,1-7-3-15,-3 0 0 0,-2 3 0 16,-4 1 2-16,-4 4-2 0,2-3-1 15,-3 0 1-15,2-4-1 0,2-1-2 0,3-3 1 0,4-3-2 16,3-3 0-16,4-3 1 0,3-3-2 16,3 0 0-16,1-2 0 0,0-1-6 15,2 0 6-15,4 0 21 0,2 0-1 16,5 0 0-16,3-3 1 0,6 1-4 16,3 0-7-16,2-3-8 0,-1 2 0 15,1-1-2-15,1 1-14 0,-1-1-49 16,0 1-39-16,-1-1-28 0,7-4-75 15,-7 1-86-15,-5-1-135 0</inkml:trace>
  <inkml:trace contextRef="#ctx0" brushRef="#br0" timeOffset="112046.52">27622 5851 199 0,'0'0'192'0,"1"0"-84"0,0 0-3 0,2 0-38 0,-1 1-19 0,1 1-17 16,0 0 0-16,-1 0-3 0,0 0-16 15,-2 1-5-15,0-1 2 0,-2 3 11 16,-1-3 17-16,-1 4-18 0,0-2-7 16,-1 0-4-16,0 1 4 0,0-4 2 15,1 1 6-15,2-2 4 16,1 0 14-16,1 0 24 0,0 0 19 16,0 0-24-16,0-2-17 0,1 0 9 15,1-3-24-15,0 1-20 0,1 1-5 16,-2 1-7-16,0 0-20 0,-1 0-22 15,0 2-31-15,0 0-36 0,0-1-54 16,5 0-35-16,0-1-84 0</inkml:trace>
  <inkml:trace contextRef="#ctx0" brushRef="#br0" timeOffset="112783.93">28044 5485 235 0,'0'0'114'0,"0"0"-44"0,0 0 35 0,0 0-33 0,2-8-12 0,-1 5 0 16,0 2 9-16,0-1 3 0,0 1-8 15,0-1-8-15,-1 1-25 0,0 1-8 16,0 0-10-16,1 0-13 0,-1 0-12 16,0 5-14-16,0 2 14 15,-3 4 2-15,-2 5 10 0,-2 3 3 16,-2 3 2-16,-2 1-3 0,-1 0 1 16,2 2 2-16,1-2-4 0,1-1-1 15,3-1 0-15,3-2 0 0,2-5-5 16,0 0 5-16,4-5 3 0,3-2 20 15,1 0 14-15,1-2-16 0,0-3 1 16,2 0 9-16,0-2 8 0,2-3 11 16,-1-3-1-16,1 2 3 0,0-1-10 15,-1-2-13-15,2 1-17 0,1 0-7 16,-1 1-3-16,0 1-1 16,1-1-1-16,-1 3-1 0,-1 1-3 15,2 1-2-15,-2 2-1 0,1 4-1 16,-2 3 1-16,1 3 3 0,-5 2 4 15,0 1 1-15,-2 3 5 0,-3-1 1 16,-2 1 7-16,-1-1 4 0,-3 0-4 16,-1-2-7-16,-3-3-2 0,-2 0 2 15,-3-2 3-15,-1-2-2 0,-6-2-8 16,1-1-19-16,-4 1-27 0,-1 0-14 16,-2-2-14-16,2 0-6 15,0-3-19-15,1 1-31 0,3-1-33 0,-2-2-22 16,6-3-59-16,5-2-103 0</inkml:trace>
  <inkml:trace contextRef="#ctx0" brushRef="#br0" timeOffset="113127.8">28122 5511 594 0,'0'0'120'0,"0"0"-6"0,0 0-6 0,44-26-59 15,-27 17-6-15,2 0-20 0,1 2-7 16,2-1-8-16,-1 1-3 0,0 0-3 16,0 0-2-16,0 0-1 0,-3 0-2 15,3 1-24-15,-1 3-42 16,-3-2-57-16,11 1-72 0,-7 1-64 16,-3 0-133-16</inkml:trace>
  <inkml:trace contextRef="#ctx0" brushRef="#br0" timeOffset="114034.25">28684 5457 339 0,'0'0'117'0,"0"0"-39"0,0 0 11 0,0 0-46 0,0 0-10 0,-1-5-10 15,2 5 1-15,1 0-2 0,-2 0 13 16,1 0 21-16,1 0-22 0,1-1-3 15,-3 0-14-15,3 0 0 0,0 0 5 16,4-1-4-16,1 0 0 0,6-1-7 16,1 0-6-16,5 0-2 0,1-1 5 15,0 2 5-15,1-2 9 16,-1 3-1-16,-2 0 9 0,0-1 8 0,-3 1 0 16,-1 1-12-16,-3 0-22 15,0 3-4-15,-4 1-4 0,-3 3-6 16,-1 1 1-16,-2 2-6 0,-2 4 15 15,-3 1 6-15,-4 2 1 0,-5 2-2 16,-4 0 2-16,-3 1-2 0,0 1-4 16,-1-5-1-16,2 2 0 0,1-4 1 15,4-4 0-15,4 1 1 0,1-5-2 16,3-2-12-16,2 0-5 0,1-3 11 16,2-1 5-16,0 0 0 0,0 0-6 15,2 0 7-15,3 0 23 0,1 0-9 16,2-1-3-16,4-2-5 15,1 0-1-15,3 1-4 0,-3-2 2 16,1 1-3-16,0-1 0 0,0 1-1 16,1 0 1-16,1 3-2 0,1 0 1 15,0 3-1-15,-2 0 1 0,3 4 1 16,-3-1-1-16,1 3 2 0,-2 3 1 16,0 2 3-16,-2 2-3 0,-2 3 1 15,-2-1 4-15,-4 0 2 0,-2 1 9 16,-2-1 23-16,0 1-18 0,-6-3-10 15,-4 1 11-15,-2-2 6 0,-4-2 1 16,-3 1 0-16,-6-4-3 0,-7 2-2 16,-8 0 1-16,3-2-4 15,5-3-1-15,6 0-4 0,3-2-7 16,1 2-7-16,-4 0-2 0,6-1 0 16,1-1-2-16,8 0-13 0,0-4-17 15,6 2-23-15,1-2-29 0,2 1-51 16,2-2-40-16,0-3-102 0,3-4-124 0</inkml:trace>
  <inkml:trace contextRef="#ctx0" brushRef="#br0" timeOffset="124174.97">23804 11613 11 0,'0'1'32'0,"0"-1"4"0,0 0-5 0,0 0 7 16,0 0 2-16,0 0 9 0,1 0-3 15,0-1-4-15,-1 0-5 0,0 1 1 16,0 0-3-16,0 0-7 0,0 0-8 15,0 0 6-15,0 0-2 0,0 0 2 16,0 0 3-16,0 0 7 16,0 0 2-16,0 0-4 0,0 0-3 0,0 0-1 15,0 0 2-15,0 0-8 0,1-1-2 16,0 1-4-16,0-2-3 16,1 1-2-16,1 0-3 0,1 0-2 15,1-1 0-15,0 0-4 0,-1 1 0 16,2 0-4-16,0 1 2 0,1-2-1 15,2 1 1-15,1 1-1 0,2-1 2 16,2-1 0-16,1 2-1 0,4-1 0 16,2 0 0-16,1 0 2 0,4-1 0 15,3-1 3-15,2 2-5 0,5-1 2 16,9-1 2-16,5 2-3 0,2 0-2 16,-4-1 1-16,-4 2-1 0,-4 0-2 15,3-1 2-15,2 1-1 0,0 0 1 16,3 0 0-16,2 0 0 15,0-3 2-15,4 2-1 0,1-2 0 16,1 0-2-16,1 2 2 0,-1 0-2 16,2-1 0-16,2 0 0 0,2 1 2 15,3 0 0-15,-1 1-2 0,2-1 1 16,0 0-1-16,-2 1 1 0,2 0-1 16,-1-2 0-16,1 0 1 0,3 1-1 15,-2-1 3-15,1 0-1 0,1 0 1 16,1 1 1-16,-3 0 5 0,0-2-4 15,3 1 0-15,0-2-4 0,4 1 6 16,1 2-4-16,0-1 0 0,0 0 3 16,-3 0-2-16,3 2 1 0,-2-1 1 15,1 1-2-15,3-2-2 0,0 0-1 16,0 1-1-16,1 0 1 0,-3-1-1 16,1 2 0-16,1-2-1 0,2 1 1 15,2 0 2-15,3 0-1 0,-1 1 2 16,-3 0-1-16,0 0 1 0,0 0 2 15,1-1 3-15,3 1 2 0,1-1-1 16,-2-2 0-16,-1 2 0 16,1 0-1-16,-1 1 0 0,2 0-5 0,1-1 4 15,-1 0-5-15,-2 1-1 0,2 0-1 16,-2 0 0-16,-1 0 1 16,3 0-1-16,1 0 0 0,1 0 1 15,2 0-1-15,-3-2 1 0,0 2-1 16,0 0 0-16,0 0 1 0,1 0 1 15,-1 0-1-15,1 0 0 0,-5 0-1 16,0 2 0-16,-2-2-1 0,-1 1 1 16,-1-1 0-16,1 1 1 0,-3-1-1 15,0 0 0-15,-2 0 0 0,-1 0 1 16,-2-1-1-16,-2 0 0 0,-2 1 2 16,-1-1-2-16,-2 0 0 0,-6 0-2 15,-3 1-7-15,-4-1-21 0,-5 1-16 16,-3 0-15-16,-2-2-21 15,-4 2-19-15,-3-2-31 0,-1-1-18 16,-10 1-42-16,-6 0-72 0</inkml:trace>
  <inkml:trace contextRef="#ctx0" brushRef="#br0" timeOffset="126933.73">23889 11164 98 0,'1'0'82'0,"-1"0"-18"0,0 0-10 0,0 0-20 16,0 0-3-16,0 0-2 0,0 0 0 16,0 0-13-16,0 0-7 0,0 0-2 15,0 0-1-15,0 0 1 0,0 0 6 16,0 0 3-16,0 0 4 16,0 0 3-16,0 0-8 0,0 0-1 15,0 0 0-15,0 0-2 0,0 0 2 16,0 0 0-16,1 0 0 0,1 0 0 15,1 0-1-15,0 1-2 0,0-1 3 16,0 0-2-16,1 0 4 0,0 0 1 16,4-1 0-16,-3-1-1 0,2 0-1 15,1 0-4-15,2-1-2 0,-1-1-4 16,1 1 0-16,2-1 1 0,-1-2-1 16,1 2 3-16,2-1 2 0,-1-1 4 15,2-1 1-15,0 1-2 0,1-2 2 16,1 0 0-16,1-1 2 0,0-1-4 15,1 0-4-15,1-1 0 0,2-1-2 16,-1-1-4-16,1-1 0 0,0 0 0 16,1-2-3-16,-1 0 4 0,2 0-4 15,1-2 3-15,-1 0 1 0,2 0 2 16,1-2 6-16,0-1-1 0,0 0 0 16,1 0-5-16,2 1 0 0,-1-2-3 15,1 1 0-15,0 0-3 0,-2-1 0 16,1-2 0-16,-2 1 0 0,0 0 2 15,-1 1-2-15,-1-3 1 0,1 3-1 16,-2-2 0-16,-1 0 1 0,0 1 1 16,0-3 1-16,0 1-2 0,0 0 1 15,1 0 2-15,-1-1 0 0,2-1 1 16,-2 1-3-16,2 0 1 16,-1 0 2-1,1-2-4-15,0 2 1 16,-1-1 0-16,1 1 0 0,-2-1 0 0,0 0-1 15,-1 1 1-15,0-2 1 0,1 0-1 16,-2-1 1-16,0 1-1 0,1 0 3 16,-2 0 0-16,0-1-3 15,1 0-1-15,0 1 0 0,0-1 0 0,1 0-1 16,-1 0 2-16,0 1 2 0,0 0-1 16,-1 2 1-16,-2-1-2 0,1 1-1 15,-3 0 2-15,0 2 1 0,-2-1 6 16,0 2-1-16,-2-2 4 0,2 1-4 15,-2-1-3-15,2 1 0 0,-2-1-1 16,0 0-2-16,1 2-1 0,0-2-1 16,0 3 0-16,0-3-1 0,-1 1 0 15,2-1 0-15,-2 1 0 0,2 1 1 16,-1-1-1-16,1 2 0 0,-1 1 1 16,-1-1-1-16,1 1 3 0,-1 1-3 15,2-2 3-15,-2 2-3 0,2-1-1 16,-1 1 1-16,-1-1 0 0,2-1 0 15,0 1-1-15,1-1 1 0,-1 1 0 16,2-1 1-16,-2 1-1 0,3 0 0 16,-1 0 0-16,2 1 0 0,-2-1 0 15,1 0 0-15,0 1-1 16,2 1 1-16,-1 1 0 0,0-1-1 16,1 1 1-16,0-1-1 0,1 1 1 15,1 2 0-15,-2-2 0 0,2 1 0 16,1 1-1-16,-1-1 0 0,1 2 1 15,0-1 0-15,1 2 0 0,0-2 0 16,-1 2-1-16,3-1 1 0,-1 1 0 16,-2 1-1-16,2 0 1 0,-1 0-1 15,1 0 1-15,-2 1-1 0,2-1 1 16,1 2 0-16,-1 0 1 0,-1 1-1 16,0-1 1-16,1 3-1 0,0 0 0 15,0 0 0-15,0 0 0 16,0 2 0-16,1-1 0 0,2 1 1 15,-2 0-1-15,1 2 0 0,0-1 0 16,0 0 0-16,0 1 0 0,0 0 1 16,1 3-1-16,-1-2 0 0,1 2 0 15,-3 0 1-15,2 1-1 0,-1 0 1 16,1 0 0-16,0 3-1 0,-1 0 0 16,2 1-1-16,0 0 1 0,-1 2 0 15,3 0 0-15,-1 1 0 0,1 0 0 16,-1 1 0-16,1 0 0 0,0 2 0 15,0 0 1-15,1 1-1 0,-3 0 1 16,2 3 0-16,-1-1 0 16,0 1 1-16,-1 0 2 0,0 2-2 15,0 0 2-15,-1 0-1 0,1 0 1 16,-1 2 0-16,1-1-1 0,0 2 0 16,1 2-2-16,-2-1 3 0,1 1 1 15,-1 1-2-15,0 0 1 0,0 0 1 16,1 3-2-16,-2-2 0 0,2 0 1 15,-2 2-2-15,-1-1 2 0,2 2-2 16,-1-1 1-16,-1 0-3 0,0 1 4 16,-1 1-4-16,-1-1 4 0,1 0-2 15,-1 2 1-15,-1-2 1 0,1 1-1 16,-1-2 4-16,0 2-1 0,1 1 0 16,0 0 0-16,1 0-1 0,-2 1 4 15,2 0-1-15,-1 2 2 0,-1-2 2 16,3 1-2-16,-1 1 2 0,0-1 0 15,0 0-5-15,1 1-1 0,1-2 1 16,-1 0-2-16,1-1-3 0,1 1 0 16,-1-1 1-16,0-1 0 0,2 1-3 15,0-2 3-15,-1 0-1 16,0 0 0-16,0 1-1 16,0-1-1-16,-1 0 1 0,2 0 1 0,-2-1-2 15,-1-1 1-15,2 1 1 0,-1-1-1 16,0-1 0-16,0 2 2 0,-2-3 1 15,2 1-1-15,-1-2 3 0,0 1-3 16,0-1 0-16,-1-1-1 0,0 1 2 16,1-1-3-16,-1 1 0 0,-2-3-1 15,3 0 0-15,-2 1 4 0,0-2-2 16,-1 1 3-16,1-2-4 0,0 1 3 16,-1 1 0-16,2-1-1 0,-1 0 1 15,-1 0-1-15,3-1 0 0,-3-1 0 16,2 0-1-16,-1 0 2 0,2 0-2 15,-1-2 0-15,1 1 1 16,-3 0-1-16,2-1 1 0,1 1 1 16,-2-3-2-16,-1 0 2 0,1 1-3 15,0 0 2-15,-2-2 0 0,1 0-2 16,-1 0 1-16,-2-2 0 0,1 2 0 16,-2-2-2-16,0 1 0 0,-1-2 2 15,-1 0-1-15,-1-2-1 0,0 2 1 16,-1-1 1-16,1-2-2 0,-3 2 1 15,3-1 0-15,-3-1 0 0,0 0 0 16,2-1 1-16,-4 2-1 0,1-3-1 16,1 1 3-16,-2 0-1 0,1-1 4 15,1 1 2-15,-3-1-2 16,-2 0-2-16,1 0 1 0,0 0-3 16,-2-2 2-16,0 2-2 0,0-2 1 15,-1 2-2-15,0-1-1 0,-1 0 1 16,-2 0 1-16,4-1 0 0,-5 0-1 15,3 0 1-15,-1 0 0 0,-2 0 3 16,0 0 1-16,1 0 4 0,-1 0 0 16,0 1-1-16,0-1-3 0,0 0 1 15,0 0-3-15,0 0-1 0,0 0-3 16,0 0 1-16,0 0 0 0,0 0 0 16,0 0 0-16,0 0-1 0,0 0 1 15,0 0-1-15,0 0-4 0,0 0-4 16,0 0-6-16,0 0-14 0,0 0-17 15,2 0-27-15,-1-1-43 0,9-7-64 16,-1 0-87-16,1-2-167 0</inkml:trace>
  <inkml:trace contextRef="#ctx0" brushRef="#br0" timeOffset="130449.82">29463 10190 1 0,'0'-4'9'0,"1"-2"-6"16,-1 1 4-16,0 0 14 0,0-1-7 15,0 0 6-15,0 2-4 0,0-2-1 16,0 0-1-16,0 0 9 0,0-1-16 16,1 1 2-16,-1-2 12 0,0 3-2 15,0-2 7-15,0 3 7 0,0-2 4 16,0 0 2-16,0 1 4 0,0 0-3 15,0-1-2-15,0 2-1 0,0-2-3 16,-1 2 2-16,1 0-3 0,0 0-1 16,0-1-3-16,0 1-5 0,0 1 0 15,-1 1 6-15,1-1-1 0,-2 0 3 16,1 0 2-16,1 2-2 0,-1 0-3 16,0 0-1-16,1 1-11 0,0 0-6 15,-3 0-3-15,2 0-2 0,1 3 1 16,-2 4-3-16,0 2 0 0,1 5 4 15,-2 5-2-15,0 4-1 0,1 5 2 16,-1 7-2-16,0 10 3 0,1 8 2 16,-2 4 4-16,0-5-1 0,3-2-2 15,-2-5 2-15,1 0-1 0,-1 4-2 16,-1-1-6-16,-1 0 0 0,1-1-3 16,0-1 0-16,-1-2 1 0,3-1 1 15,1 0-3-15,1 0 2 0,1-3 0 16,1 0-2-16,2 1 2 0,1-1-1 15,-4-2 0-15,1 1 1 0,-1-2-1 16,-1-2 2-16,0-2-3 0,-1-5 1 16,1-6 1-16,-1-3-2 15,1-3 2-15,0 5-2 0,0 0 2 16,0 4 0-16,0-3 2 0,1-1 3 16,1-5-2-1,-1 0 2-15,1-3 5 0,-1-3 0 16,0-2-2-16,0-4-2 0,-1 0-3 15,2-2-4-15,-2-2-1 0,0 0-16 16,0 0-27-16,0 0-35 0,3-14-73 16,-1 1-140-16,1-3-274 0</inkml:trace>
  <inkml:trace contextRef="#ctx0" brushRef="#br0" timeOffset="130918.9">29569 10738 551 0,'6'-13'74'0,"5"-1"-17"0,4-7 50 0,5-1-34 16,3-3-19-16,1 1 8 0,3-2 10 16,0 4-19-16,2 0-17 0,-1 1-10 15,2 1-7-15,-2 3-11 0,1 2-2 16,-1 2-6-16,-1 1 1 0,-1 3-2 16,-4 2-9-16,-1 2-29 0,-4 3-22 15,-3-1-20-15,-3 3-38 0,-3 0-27 16,-2 3-19-16,-6 6-5 0,0 0-5 15,-6 3-39-15</inkml:trace>
  <inkml:trace contextRef="#ctx0" brushRef="#br0" timeOffset="131155.81">29684 10991 434 0,'0'0'18'0,"0"0"-14"0,0 0 64 16,0 0-12-16,0 0 14 0,0 0 21 16,0 0 11-16,41-8-32 0,-22-6-22 15,5 0-1-15,0-3-17 0,4 0-20 16,4-1-3-16,-2 1-2 0,0-1-5 16,2 3-1-16,-2 0 0 0,0 1-19 15,0 1-49-15,-2 3-18 0,-1-1-22 16,-2 2-33-16,3 3-37 0,-7 2-94 15</inkml:trace>
  <inkml:trace contextRef="#ctx0" brushRef="#br0" timeOffset="131379.49">29924 11137 524 0,'0'0'293'0,"0"0"-230"15,0 0-8-15,0 0 3 0,40-28 3 16,-17 16-10-16,4 0-3 0,10-4-10 16,4 1-27-1,6-2-9-15,-4 2-2 0,-8 4-11 16,-12 3-17-16,-1 1-36 0,8-3-47 16,8-2-28-16,7-5-61 0,-9 3-42 15,-10 0-124-15</inkml:trace>
  <inkml:trace contextRef="#ctx0" brushRef="#br0" timeOffset="132658.09">29689 10623 151 0,'0'0'63'0,"0"0"3"0,0 0 30 0,0 0-17 16,-33-5 2-16,29 1-4 0,1-1-5 15,2-2-10-15,1-3-6 0,1-2-5 16,6-1-9-16,1-5 1 0,9-2 3 15,1-5 3-15,7-2-3 0,10-6-9 16,13-8-1-16,14-5-3 0,8-1 0 16,1 4 0-16,3 5-10 0,-6 6-7 15,3 0-2-15,3 4-2 0,1 0-3 16,0 2-3-16,-4 3 1 0,-1 2 9 16,-5 1 1-16,-7 6-5 0,-3 2-1 15,-4 0 2 1,-5 0-2-16,-2 4-7 0,-6 0 4 15,-5 2-6-15,-8 2-1 0,-7 1-1 0,-4 1 0 0,-4 0 0 16,-1 1 2-16,0-1-1 0,-2 1 2 16,-4 1-1-16,-1 0 7 0,-2-1-2 15,0 1 0-15,0 0-4 0,0 0 5 16,0-1-1-16,0 1-3 0,0-1-4 16,0 1-3-16,-2 0 1 0,2 0 0 15,0-1-1-15,0 1 3 0,-2 0-1 16,2 0 1-16,-1 0 0 0,-2-1 1 15,-1 1 0-15,-3-1 2 0,-1 0-1 16,-3 0-2-16,-5-2 0 0,3-1 4 16,-2 0-4-16,-1-1 3 15,0 1-3-15,0-2 2 0,2 1 0 16,0 1 1-16,0-3-2 0,2 1 1 16,1-1 2-16,0 1-1 0,2 0 1 15,1 2 1-15,0-2-2 0,0 1-2 16,2 2 5-16,-1-2-1 0,2 0 0 15,1 2 2-15,-2-1-2 0,3 1 0 16,-1 1 1-16,1-1 0 0,1 3-3 16,1-1 1-16,-1 0-2 0,2 1 0 15,0 0-2-15,0 0-3 0,0 0 2 16,0 0-3 0,0 0-3-16,2 0-5 0,0 0 2 0,2 0 10 0,3 0 5 15,3 0 0-15,2 1-1 0,2 0-1 16,2-1-1-16,2 1-1 0,0 0 0 15,3-1 0-15,0 1 0 0,2 0-1 16,1 0 0-16,-2-1 2 16,-2 1-2-16,1-1 1 0,-4 1-1 15,-4-1 1-15,-5 0-1 0,1 0 0 16,-6 0 0-16,-1 1 0 0,-2 1-1 16,0-1-3-16,0 1-7 0,0 3 10 15,0 2 1-15,0 1 0 0,-2 3 3 16,-1 5-1-16,0 0-2 0,-3 3 3 15,1 1-3-15,0 2 0 0,0 1 2 16,-1 2-2-16,-1-1 2 0,0 0-2 16,1 1 3-16,-4-2-1 0,1-1-2 15,-1 0 0-15,1-2-5 0,-2-1-3 16,0-3-2-16,3 0-6 16,-1-4-13-16,2-1-20 0,2-2-27 15,2-2-23-15,3-3-39 0,0-1-20 16,5-3-62-16,12-2-17 0,-1-3-24 15</inkml:trace>
  <inkml:trace contextRef="#ctx0" brushRef="#br0" timeOffset="133424.07">31457 9088 340 0,'0'-2'31'0,"0"1"31"0,0 1 20 0,0-2-20 15,0 2 2-15,0 0-2 0,0 0-11 16,-1 0-20-16,-3 0-15 0,0-1 1 16,-1-1 8-16,-2 1-6 0,-2 1-8 15,0 0-6-15,-1 0-5 0,-2 0-3 16,2 4 3-16,-1 0-1 16,-3 5 0-16,1 1 1 0,-1 2 1 15,1 3-1-15,2 2-1 0,-1 3 0 16,2 2-3-16,3 2 2 0,3 0 1 15,4 1 1-15,0-1 1 0,6 1 5 16,4-4 11-16,4 0 5 0,0-3-2 16,5 1 0-16,-1-4-1 0,5-1-6 15,1-1-2-15,-2-5-3 0,2 1 10 16,-2-4 9-16,0-1 10 0,-5-2 10 16,2-2 0-16,-4 0 8 0,-1-4-7 15,-2-1-10-15,1-2 3 0,-2-1 5 16,-1-3-4-16,0-4-4 15,0-6-10-15,-2-5-12 0,0-9-8 16,-2 4 1-16,-3-1 0 0,-1 3-2 16,-2 8-1-16,-3-1 4 0,-2 4 1 15,-4 3-2-15,-1 1-9 0,-4 4-2 16,1 0-4-16,-1 3 1 0,-3 3-5 16,2 0-19-16,-4 3-17 0,1 1-11 15,3 0-20-15,0 0-22 0,2 1-12 16,1 2-28-16,3 5-52 0,6-1-78 15,2 0-83-15</inkml:trace>
  <inkml:trace contextRef="#ctx0" brushRef="#br0" timeOffset="134002.65">32016 9344 228 0,'0'0'55'0,"2"1"22"0,-1 0 36 0,3-1-26 16,-1 3-8-16,0-2 4 0,0 0-10 16,-1 0-5-16,-1 0-10 0,1 2-20 15,-2-2-6-15,0-1 2 0,0 0 1 16,0 0-1-16,0 0-9 0,0 0-9 15,-3 0-4-15,0-1-5 0,-1-2-3 16,1 1 2-16,0 0-1 0,0-3-1 16,1 3-4-16,2-3-3 0,-3-1-29 15,3 0-18-15,3 2-35 0,-1-2-29 16,4 1-19-16,7 2-63 16,-1 0-40-16,0 2-87 0</inkml:trace>
  <inkml:trace contextRef="#ctx0" brushRef="#br0" timeOffset="134690.14">32473 9008 357 0,'0'0'148'0,"0"0"-133"0,0 0 51 15,13-33 21-15,-10 25-45 0,-2 0-2 16,1 0 2-16,-2 1 8 0,0 1 14 16,0 0 0-16,0-1-12 0,0 0-17 15,-2 3-8-15,1-1-4 0,-2 0-8 16,-2 0-10-16,1 2-5 0,0 1-1 16,-1 0-1-16,1 1 1 0,-1 1-5 15,0 2-2-15,-3 2-2 0,-1 3 5 16,-1 4 3-16,-1 2 0 0,-1 3 0 15,2 1 0-15,0 3 2 0,1 0-1 16,4 1 1-16,2 1 1 0,0 0 1 16,3 2-2-16,0-2 2 15,3 1 0-15,2-2-2 0,5 1 3 16,2-1 0-16,1-1 0 0,1-3 2 16,0-2 6-16,2-5 13 0,-3 1-2 15,0-5 4-15,-1-2 16 0,-1 0 12 16,3-2-12-16,-1-1-14 0,1-1-14 15,-1 0-1-15,2 0 4 0,-2-1-1 16,0-1 4-16,1 0 0 0,-3-1 0 16,1-1-3-16,-2-1 9 0,0-1 1 15,0-3 4-15,0-2-3 0,-2-2-10 16,0-1-11-16,1-2 3 16,-4-2-2-16,1 2-3 0,-1 0 1 15,-3-2-1-15,0 1 1 0,-2-1-1 16,0 1-4-16,-2-1 0 0,-1-1-2 15,-2 1 2-15,-2-2-2 0,-1 1 1 16,-1 2-2-16,0 2 1 0,1 2-3 16,-3 1 0-16,1 3-2 0,2 1 5 15,-4 1-2-15,2 1-3 0,1 1-6 16,-4 1-14-16,2 1 4 0,0 3-8 16,0 0-8-16,1 0-18 0,4 0-20 15,-3 0-22-15,4 1-9 0,2 1-29 16,0-1-37-16,1 1-32 15,2-1-13-15,2-1-64 0</inkml:trace>
  <inkml:trace contextRef="#ctx0" brushRef="#br0" timeOffset="135128.22">32949 8715 538 0,'0'0'77'0,"1"-2"26"0,-1 2 3 0,0-1-48 0,0 0-16 16,0 1 0-16,0 0-12 0,0 0-28 15,0 0-2-15,0 4-14 0,2 3 5 16,-1 7 9-16,1 6 6 16,1 5 7-16,0 11 3 0,7 8 0 15,-1 10 3-15,1 2-5 0,1-5-4 16,-3-5-5-16,-2-7 2 0,0 0 2 15,-1-3 4-15,1-5 7 0,-4-4 13 16,-1-6-2 0,1-7-4-16,-2 2-5 0,0 0-11 0,0 2-5 0,0 0-4 15,0-3-2-15,-2-1-14 0,2-5-49 16,0 0-39-16,0-1-55 0,4-4-95 16,-1-1-120-16</inkml:trace>
  <inkml:trace contextRef="#ctx0" brushRef="#br0" timeOffset="153580.1">28974 12274 23 0,'0'0'30'16,"-1"-4"1"-16,0 2-12 0,1-1 6 16,0 1 9-16,-1 0 10 0,1 0-5 15,0 1-3-15,0 1-11 0,0 0-1 16,0 0-4-16,0 0-4 0,0 0 1 16,0 0-5-16,0 0 0 0,0 0-2 15,0 0-1-15,0 0-2 0,0 0 9 16,0 0 13-16,0 0 8 0,0 0 4 15,0 0 3-15,0 0 0 0,0 0-1 16,0 0-5-16,0-1-6 0,0-2-10 16,0-1 0-16,0-2-2 0,0 1-3 15,0 0-1-15,0-1-1 16,1-1-3-16,0 0 4 0,1 0 2 16,1 1-1-16,0-2 1 0,0 1 2 15,2 0-3-15,-1 1 2 0,3-2 0 16,-2 2-2-16,1 0 0 0,1-1-1 15,2 1-1-15,-1 1-6 0,1 0 1 16,1 0-3-16,2-1-2 0,-1 2-1 16,2 0-3-16,-2 2 2 0,-1 1-3 15,0 0 0-15,-3 1-1 0,1 3 0 16,-1 1-1-16,0 1-2 16,1 5 3-16,-3-2 0 0,0 1 0 15,0 2 0-15,-1-1 1 0,1 3 0 16,-1 1-1-16,0 1 1 0,-1 3 0 15,-1-1 0-15,-1 4-1 0,-1 0 1 16,0 1-2-16,-2 2-2 0,-2 0 2 16,-3 0 2-16,-3 0-1 0,-3-1 1 15,-2 0-5-15,-1-1 0 0,-4-1-1 16,1-2 2-16,-3-1 4 0,0-1 0 16,-1 0 2-16,1-2-1 0,-1-2-1 15,3-2 4-15,2-1-1 0,1-2-1 16,1-1-1-16,3-2 1 0,3-2-1 15,3-1 0-15,1 0 3 0,2-2 1 16,3 0-1-16,1 0-4 0,0 0 2 16,0-1 18-16,5-2-11 0,2-1-1 15,3-1 1-15,3-1-4 0,4 0-2 16,2 0 0-16,0 2 0 0,3 0 0 16,0 1 5-16,-1-1 1 0,2 3 3 15,2-1-5-15,1-2 0 0,-1 3-4 16,1-1-1-16,1-2-2 0,-2 2 1 15,0-3-1-15,0 1-13 0,-4-1-14 16,-1 0-16-16,-1 0-43 0,-6 1-64 16,1-5-73-16,-3 3-56 0</inkml:trace>
  <inkml:trace contextRef="#ctx0" brushRef="#br0" timeOffset="154361.26">29575 12507 97 0,'0'-2'107'0,"0"-1"-49"0,0 1 24 16,2-1 3-16,-1 2-15 0,1 0-14 16,1 0-7-16,-2 0 0 0,1-1-3 15,0 2-6-15,-1 0-7 0,1 0-12 16,1 2-6-16,0 1-2 0,-1 2 2 15,0 1-3-15,-2 1-4 0,0 0-4 16,0 1 0-16,0-1 5 0,-2-1-1 16,-3 0-7-16,0 0 0 0,1-2 0 15,-2 0 1-15,1-1-1 16,0-2 1-16,-1-1 0 0,1 0 4 0,1-1 2 16,1-4 2-16,1-1 15 0,2-1 14 15,0-2 8-15,4 0-22 16,1 1-8-16,0-1 3 0,1 2-4 15,0 2-3-15,-1 1-4 0,0 4-2 16,-1-1-7-16,1 1 0 0,-2 1-3 16,1 1-6-16,0 3-28 0,-1 0-41 15,-1-1-37-15,2 1-31 0,-2 0-34 16,1-1-60-16</inkml:trace>
  <inkml:trace contextRef="#ctx0" brushRef="#br0" timeOffset="155220.74">29899 12140 166 0,'0'0'54'0,"0"0"-3"0,0 0 28 0,-5-8-26 0,5 6-16 15,0 0 4-15,0-1 5 0,0 2-4 16,0-1 3-16,0 1 6 0,0-1-8 16,0 1-4-16,0 1 0 0,0-1-6 15,2 0 3-15,1 1-9 0,3-1 4 16,2-2-5-16,3 2-5 0,0-1-3 31,2-2-3-31,3 3 1 0,0-2 1 0,3-1-2 0,-1 2 0 16,0 0 0-16,-1 0-1 0,-2 2-1 0,0 0-7 15,-2 2-5-15,1 1 3 0,-4 2-4 16,-2-1-3-16,-2 2 1 0,0 1-4 16,-4 1-4-16,-2 2 1 0,-2 0 8 15,-6 2 1-15,-4 3 4 16,-5-1-4-16,-3 2 0 0,-2 1-6 0,0-2 2 15,3-2 1-15,-1-1 3 0,3-1-2 16,2-3-23-16,5 0-7 0,1-2 7 16,4-2 8-16,2-1 12 0,2-3 5 15,1 1 0-15,0-1 1 0,3 0-1 32,2 0 32-32,2-1-18 0,3-2 1 0,1 0-3 0,3 0-5 15,-1-2-4-15,4 3 1 0,-4-2-3 16,1 2 4-16,-1 1 2 0,0 1-4 15,-1 0-1-15,-1 1 1 0,0 1 3 16,-2 3 1 0,0 0-2-16,-1 1-2 0,1 1-3 0,-3 1 1 0,1 2 3 31,-3 1 2-31,-2-1 11 0,-1 1 5 0,-1 1 3 0,-1-1-7 0,-4 2 0 16,-1-2 4-16,-4 1 2 0,-4 0-1 15,0-3-3 1,-5 1 1-16,1-2-7 0,-1-1-7 0,1-4-4 0,0 1-3 15,-1-2-27-15,3-2-14 0,1 0-3 16,2 0-10-16,-1-2-18 16,4-2-31-16,2 0-32 0,2-3-42 15,3 2-29-15,2-1-84 0</inkml:trace>
  <inkml:trace contextRef="#ctx0" brushRef="#br0" timeOffset="156153.29">30373 12084 136 0,'-1'0'30'0,"-1"0"-11"0,2 0 9 16,0 0-10-16,0 0 11 0,0 0 7 15,0-1 4-15,0 1-4 0,0-1-2 16,0 1 12-16,0-1 7 0,0 0-2 15,0 0-3-15,2 0 0 0,1-1-8 16,2-1-5-16,1-1-15 0,3 1-10 16,1-1 14-16,4 2 4 0,0-3-2 15,5 3-2-15,-1-1 1 16,-1 1 8-16,-3 1 4 0,0 1-8 16,-2 0-6-16,-2 0-7 0,-2 1-5 15,-1 4-5-15,-3-1-5 0,-2 2 5 16,0 3 6-16,-2 2 9 0,-2 1-14 15,-3 2-4-15,-3 2 2 0,-3-2-1 16,-3 4-3-16,-2-1 4 0,0 0-4 16,1-1 0-16,-1-1 2 0,3-2-2 15,1-4 1-15,4 0-2 0,1-4 0 16,4-1 2-16,-1-1-2 0,2-2-1 16,2-1 0-16,0 0 1 0,6 0 0 15,2-1 13-15,2-1-6 0,4-1-4 16,2 1 5-16,1-1 2 0,0-1-1 15,1 3 0-15,-2 0 0 0,-1 0-4 16,0-1-1-16,-3 2-2 0,-2 0-2 16,-1 0 2-16,-1 1 3 0,0 2 3 15,-2 0 2-15,1 2-6 0,2 2-3 16,-3 3 2-16,1 0-1 0,-3 1 0 16,1 0-1-16,-2 4 6 0,-1 0 1 15,-2 1 0-15,0 0-2 0,-5 1 1 16,-1 0 6-16,-4-1 4 0,-5-2 12 15,-1 1 10-15,-3 0 0 0,-2-3-8 16,1 1-8-16,-4-4-7 0,2 1-9 16,-1-3 0-16,2-2-2 15,0-1-3-15,3 1-2 0,1-3 0 16,3 0-4-16,0-1-25 0,3 1-21 16,-2-2-36-16,5 0-36 0,-1-7-56 15,1 1-131-15,2-2-180 0</inkml:trace>
  <inkml:trace contextRef="#ctx0" brushRef="#br0" timeOffset="181396">30445 11421 3 0,'0'0'14'0,"0"0"-7"0,0 0 3 15,7-17 0-15,-6 11-4 0,0 3-1 16,-1-2 6-16,0 2-1 0,0-1 14 16,0 1 1-16,0-1 11 0,-2 3 14 15,2-1 3-15,-2-2-5 0,2 3-10 16,0-2-7-16,0 0-4 15,0 0-1-15,0-1 5 0,0 2 11 16,0-2 3-16,0 2 0 0,2-2 3 16,-2 1 0-16,1 0-8 0,0-1-11 15,-1 2-6-15,0-2-6 0,1 1 1 16,-1-1 0-16,0 1 6 0,0-2 4 16,0 2-2-16,0-1-3 0,0 0 1 15,0 1 4-15,0 2 5 0,-1-3-3 16,1 3-4-16,-2 1-5 0,2-2-5 15,0 2 0-15,0 0-2 0,0-1 0 16,0 1-4-16,-2 0 1 0,2 0-6 16,0 0-1-16,0 0-1 0,0 0-3 15,0 0 0-15,0 3-1 0,0 0-2 16,0 4 3-16,0 3 0 0,0 3 3 16,0 3 3-16,0 3 3 0,-1 1-2 15,-1 1 3-15,-1 1 0 16,0-1-1-16,-1 1-2 0,2-2 1 15,0 1 1-15,1-2-3 0,1-1-3 16,0 0 1-16,0-3-2 0,0 0 1 16,3-2-1-16,-2 0 2 0,3-2-3 15,-3 1 3-15,2-2-2 0,-1 1 0 16,1-1 0-16,-2 1-1 0,1-2 2 16,-1 3 0-16,1-2-2 0,0 0 2 15,-1-2-2-15,1 0-1 0,1-2 2 16,-1-1 0-16,-1-1-1 0,0-1 2 15,0-1 2-15,-1-1-1 0,2-1 2 16,-2 0 3-16,0 0-1 0,0 0 1 16,0 0 0-16,0 0 1 15,0 0-1-15,0 0-2 0,0 0-3 16,0 0-4-16,0 0-19 16,0-1-22-16,0-1-24 0,0-2-27 15,0 3-48-15,0-4-76 0,0 4-92 16,0-3-180-16</inkml:trace>
  <inkml:trace contextRef="#ctx0" brushRef="#br0" timeOffset="182239.06">30908 11915 89 0,'-1'0'30'0,"1"0"17"0,0 0 35 0,0 0-21 16,0 0 5-16,0 0 9 15,0-1 1-15,0-2-12 0,0 0-11 0,0-1 3 16,0-1 2-16,2-1-4 0,1-1-5 15,2-2 1-15,-1 0-3 16,3 0-2-16,2 1-8 0,1 0-7 16,1-3-5-16,1 2-5 0,1 3 2 15,0-1-4-15,1 1-3 0,-3 2 1 16,3 0-4-16,-4 3-2 0,1 1-3 16,0 0-3-16,-3 2-2 0,0 4-2 15,-2 1-1-15,0 4 1 0,-1 3 0 16,-2 1 2-16,-1 1 4 0,-2 5-4 15,0-1 3-15,-5 1 0 0,-3 0-2 16,-3 1-2-16,0-1 1 0,-3-1-3 16,1-1 2-16,-3-2 0 15,4-2 1-15,0 0 0 0,0-3-1 16,4-1 1-16,0-3 0 0,3-2-2 16,1-2 3-16,1 1-2 0,3-4 1 15,0-1 0-15,0 0 8 0,0 0 14 16,5 0 8-16,2 0-1 0,3-2-8 15,1-3-9-15,4-1-7 0,1 3-3 16,3-2-2-16,-2 2-2 0,1-1 0 16,-1 3-1-16,1-2-2 0,1 0-11 15,-2 3-21-15,-1-1-21 0,-3 0-25 16,1 1-25-16,-3 0-52 0,0 1-54 16,3 0-36-16,-4-1-31 15</inkml:trace>
  <inkml:trace contextRef="#ctx0" brushRef="#br0" timeOffset="182632.69">31461 12123 443 0,'0'0'117'0,"0"0"-4"0,4-6 40 0,-1 1-47 0,-1 3-23 16,1-3-18-16,-2 3-24 0,1-1-18 15,0 0-19-15,-2 2-4 0,1 1-1 16,1 0-7-16,-1 0-25 0,1 1-45 16,1 0-21-16,1 5-17 0,3 1-59 15,-2-1-40-15,1 0-114 0</inkml:trace>
  <inkml:trace contextRef="#ctx0" brushRef="#br0" timeOffset="183210.81">31714 11920 308 0,'0'0'89'0,"0"0"-19"16,0 0 25-16,0 0-25 0,0 0-8 16,0 0 16-16,0 0-3 15,17-28-16-15,-16 25-15 0,-1 1-7 16,0 2-10-16,0 0-14 0,-1 0-6 15,-3 0-7-15,-1 1-4 0,-1 4 1 16,0-2 1-16,0 2 2 0,-1-1-1 16,4 0-2-16,0 1 1 0,1-3 0 15,2 3 2-15,0-1 0 0,0-1 0 16,3-1 18-16,4 3 20 0,-1-4 0 16,3 2 4-16,1-1 2 0,0-1-5 15,2 0-6-15,-2-1-4 0,2 0-1 16,1 0-6-16,-2 0-7 15,3 0-7-15,-1 0-5 0,1 1-1 16,-1 1-2-16,2 0 0 0,-2 1 0 16,0 3-2-16,1 1 2 0,-3 2-2 15,0 3 0-15,-3 0 0 0,-3-1 0 16,-2 1 2-16,-3 1 5 0,-2 0-1 16,-4-3-1-16,-5 2 2 0,0-1-2 15,-4-1-3-15,0-2 0 0,-3-1-19 16,0-1-28-16,-1-2-29 0,1-2-21 15,1-1-24-15,2-1-28 0,2-2-25 16,1-5 17-16,6 2-20 0,3-2-85 0</inkml:trace>
  <inkml:trace contextRef="#ctx0" brushRef="#br0" timeOffset="183867.93">31744 11957 218 0,'0'0'125'0,"0"0"-60"0,-1 0 18 0,1-1-36 0,0 0-19 15,0-1 14-15,0-1-4 0,0 0 5 16,-2-1-5-16,1 1-3 0,-1-2 8 16,-2-1 5-16,1-1 0 0,-1 0-3 15,1 0-14-15,0-1-3 0,0-1 2 16,1-2 0-16,0 3-7 0,1-2-1 15,1 0-3-15,0 2 0 0,0-1 0 16,0-1 1-16,1 3 4 0,-1 0 1 16,0 1-2-16,0 2 0 0,0 0-5 15,0 2-3-15,0 0-5 0,0-1-1 16,0 3 1-16,0-1-2 16,0 1-3-16,2 0-5 0,0 0 1 15,4-1 2-15,1 1 1 0,2-1 3 16,2 1 8-16,2 0 7 0,4-1 4 15,-1-2 5-15,3 2-2 0,-2-1-6 16,1-2-11-16,-1 2-8 0,-1-3-1 16,1 2-3-16,-3-2-4 0,4-1-28 15,-4 2-35-15,2-1-27 0,-2-1-47 16,0 3-60-16,4-3-71 0,-1 1-78 16</inkml:trace>
  <inkml:trace contextRef="#ctx0" brushRef="#br0" timeOffset="184539.8">32135 11758 245 0,'0'0'21'0,"0"0"40"0,0 0 27 16,0 0-31-16,0-6-3 0,4 2 3 15,1 2-16-15,0-1 0 0,3-1-2 16,4-1 22-16,1 2 0 0,0-2-6 15,3 3-3-15,1-1 4 0,0 1-14 16,1 2-11-16,-2 0 2 0,-1 0-5 16,-2 0-9-16,-2 2-8 0,0 3-6 15,-3 1-5-15,-3 2-3 0,0 2-1 16,-5 1-3-16,0 1-15 0,-5 2 7 16,-3 2 7-16,-3 2-5 15,-5 0-7-15,-1 0-4 0,1-2 8 16,-1 1 4-16,4-3 7 0,0-3 5 15,2 0 0-15,5-2 0 0,1-2 3 16,3-2-2-16,2-2 0 0,0-2-1 16,0 2 3-16,2-3 7 0,1 0 35 15,4 0-10-15,1-3-14 0,4 2-9 16,-1-2-1-16,5-1 2 0,-3 2-4 16,4 0 4-16,-3-1-4 0,3 3-1 15,0 0 4-15,0 0 1 0,-1 0 0 16,4 1 0-16,-4 4 1 15,0 1-2-15,-2 3 3 0,0-1 9 16,-6 5-2-16,-1 0-1 0,-4 0 6 16,-3 1-2-16,-2 0 0 0,-6 0 11 15,-3 0 3-15,-3-1-2 0,-2 1-7 16,-3-3-7-16,0 1-8 0,-3-1-6 16,-2-2 0-16,2 0-3 0,0-2-2 15,-2 0 0-15,2-2-3 0,3-2-1 16,0 1-23-16,2-3-40 0,4-1-50 15,-5-4-74-15,5-1-107 0,1-4-216 0</inkml:trace>
  <inkml:trace contextRef="#ctx0" brushRef="#br0" timeOffset="193719.23">23975 14083 176 0,'0'0'63'16,"0"0"-8"-16,0 0 20 0,16-12-11 15,-12 9-30-15,0 1-7 0,-1 0 8 16,0-1-11-16,1 1-1 0,-2 0 8 16,-1 0 3-16,-1-1 9 0,0 2 7 15,0-3 4-15,0 1-8 0,-1-2-17 16,-2-1-8-16,-5 0-5 0,0 1-6 16,-2-2-2-16,-2 1 2 0,-2-1-2 15,-4 1-4-15,-1 3-4 16,-2 1-2-16,-2 2 2 0,1 7-1 15,-3 3-1-15,-1 4 0 0,1 4 0 16,0 3 1-16,-1 4-2 0,3 2 1 16,1 1-3-16,1 1-5 0,5-1-4 15,2-1 1-15,5-2 8 0,3 0-1 16,4-3 3-16,2 0 3 0,6-2 3 16,5-1 18-16,6-2 11 0,3-2 13 15,6-3 7-15,3 0 0 0,11-4-11 16,6-2-9-16,10-4-13 0,2-2-9 15,-6-1-5-15,-5-6-3 0,-10 0-2 16,-6 0-5-16,-7 0-27 0,-6 1-33 16,-4 2-32-16,3-1-42 0,4-7-47 15,-2 3-46-15,-6-1-141 0</inkml:trace>
  <inkml:trace contextRef="#ctx0" brushRef="#br0" timeOffset="194234.86">24202 14158 521 0,'0'0'92'0,"0"0"-17"0,0 0 76 0,0 0-53 15,10-37-45-15,-4 25-17 0,5 2 7 16,0-2-10-16,3 3-12 0,2-3-1 15,1 4-8-15,1 0-2 0,2 0-1 16,1 2-2-16,0 0-1 0,1 5-3 16,1-1-2-16,1 2 1 0,1 2 1 15,-1 3 3-15,1 4-6 0,-1 3-2 16,-2 5 1-16,0 4 1 0,3 10-1 16,0 8 1-16,1 7 0 0,-2 1 0 15,-3-6 4-15,-8-8-4 0,-4-11 0 16,-5-3-4-16,-3-3-9 0,-1 4-6 15,-2 0-2-15,-4 1 8 16,-4-4-1-16,-1-4 10 0,-3-4 4 16,0-4 2-16,-1-4 2 0,-1-2 2 15,-1-6-2-15,3-5-1 0,-1-4-1 16,2-6-2-16,3-4 2 0,0-3 4 16,7 1 7-16,3 1 9 0,4 2 7 15,8 1 3-15,4 2 2 0,6 1 3 16,9-3 0-16,8-1-3 0,8 3-4 15,-1 1-14-15,-5 7-11 0,-9 6-4 16,-8 3 0-16,-7 3-1 0,-1-1-4 16,3 2-39-16,2 0-32 0,3 1-27 15,-4 0-36-15,3 3-69 0,-4 1-73 16,-6 2-87-16</inkml:trace>
  <inkml:trace contextRef="#ctx0" brushRef="#br0" timeOffset="194532.48">25148 14187 149 0,'0'0'122'0,"0"0"-51"0,0 0 49 0,0 0-30 0,8-17-25 0,-7 16-5 16,-1 1-22-16,0 0-26 0,1 6-12 16,-1 2 17-16,2 3 7 0,0 5 16 15,0 5-5-15,2 2-14 0,0 5-3 16,0 0-6-16,1 3 0 0,0 0-5 31,0-2-3-31,-2 0-2 0,-1-1-2 0,-2-1-29 0,0-2-96 0,0-1-51 16,0-3-61-16</inkml:trace>
  <inkml:trace contextRef="#ctx0" brushRef="#br0" timeOffset="194688.59">25223 13931 873 0,'0'0'94'16,"0"0"-77"-16,0 0 44 0,0 0-61 15,0 0-24-15,0 0-105 0,20-36-62 16,-18 31-122-16</inkml:trace>
  <inkml:trace contextRef="#ctx0" brushRef="#br0" timeOffset="195141.79">25484 13730 573 0,'0'0'52'0,"0"0"11"0,0 0 61 16,0 0-85-16,0 0-35 0,0 0-4 15,0 0-8-15,20 6 4 0,-20 12-1 16,0 5 5-16,-3 11 4 0,-1 14 8 16,0 12 2-16,-1 10-7 0,-1-2-4 15,0-4 1-15,0-8-4 0,-1-2 6 16,-3-4 0-16,1-5 5 0,0-4-9 16,4-4 4-16,2-8-2 0,2-7-4 15,1-7 0-15,0-3 5 0,0-2 6 16,3 1 5-16,1-2 3 0,1-5-1 15,1-2 18-15,3-2 13 0,3-1-6 16,1-3-18-16,3-2-9 0,1-1-5 16,4 2-11-16,0-1 1 0,1 1-1 15,1-1-1-15,1 1-8 0,1 1-16 16,-2-1-21-16,-1 2-34 0,0-1-55 16,0-2-35-16,-6 4-43 0,-3-3-145 15</inkml:trace>
  <inkml:trace contextRef="#ctx0" brushRef="#br0" timeOffset="195329.37">25520 14301 863 0,'0'0'106'15,"0"0"26"-15,38-12-38 0,-17 6-43 16,-1 2-26-16,0-2-16 0,-3 1-9 15,1-2-1-15,-1 1-38 0,-1 0-37 16,3 2-53-16,0-1-47 0,11-2-73 16,-6 1-76-16</inkml:trace>
  <inkml:trace contextRef="#ctx0" brushRef="#br0" timeOffset="195497.23">25994 14254 585 0,'0'0'75'16,"0"0"-11"-16,0 0 4 0,0 0-51 16,0 0-10-16,0 0-5 0,-18 44-1 15,11-25 0-15,0 2-1 0,1 5 0 16,-2-3 0-16,2 5-2 0,0-3-27 16,2-1-64-16,-1 6-58 0,2-5-83 15</inkml:trace>
  <inkml:trace contextRef="#ctx0" brushRef="#br0" timeOffset="195637.34">26052 14103 880 0,'0'0'10'0,"0"0"-1"16,16-39 14-16,-8 22-23 0,-2-3-121 15,-2 4-133-15,-1 3-113 0</inkml:trace>
  <inkml:trace contextRef="#ctx0" brushRef="#br0" timeOffset="195996.71">26438 14218 407 0,'0'0'131'16,"0"0"-48"-16,7-33 60 0,-7 19-81 15,0 1-57-15,-3 2-5 0,-4 0-1 16,-1 3-5-16,-1 1 3 0,-3 3 3 16,1 2-3-16,-3 3 1 15,-4 5-1-15,1 5 1 0,-1 3 0 16,-2 2 1-16,-1 5-2 0,1 2 3 15,-1 3 0-15,2 0 0 0,2 2 4 16,3 1 23-16,3-1 8 0,3-1 10 16,4-1 12-16,2-2-5 0,2-2-13 15,5-4-9-15,3-3-17 0,5-5-4 16,1-3-9-16,3-3-3 0,1-5-30 16,3-6-68-16,1-5-77 0,13-9-38 15,-7 2-6-15,0 2-67 0</inkml:trace>
  <inkml:trace contextRef="#ctx0" brushRef="#br0" timeOffset="196637.26">26823 14268 73 0,'0'0'52'0,"0"0"68"0,0 0 0 16,0 0-29-16,0 0-14 0,0 0-8 16,19-30 10-16,-17 25 1 0,0 3 1 15,0-2-14-15,0 1-18 0,0-2-14 16,1 1 0-16,-1 0-8 0,0-2 2 16,0 2 7-16,-2 0-1 0,1-2-2 15,-1 2-8-15,0 0-2 0,-1-2-2 16,-3 0-5-16,-1 0-14 0,-2 1-2 15,-3 0-2-15,-2 0-1 0,-3 4-16 16,-2 1-23-16,-3 2-4 0,-2 8-17 16,-2 4-13-16,-3 4 18 0,0 4 33 15,0 4 15-15,1 1 10 0,5 1 5 16,4 0 18-16,6-1 30 0,4 1 1 16,5-2 0-16,2-2-18 0,9-3-21 15,2-2-8-15,4-5 15 16,1-5 12-16,4-3-1 0,-1-6-3 15,0-1-11-15,1-7-7 0,-2-4 7 16,2-2 21-16,-3-5 5 0,2-3-19 16,1 0-16-16,-1-3-7 0,1 1-3 15,-3 2-1-15,0 2-8 0,-1 5-3 16,-4 4-5-16,-3 4 2 0,-4 5-2 16,0 2-8-16,-3 0-19 0,-2 1-2 15,0 6 6-15,0 1 19 0,-2 4 21 16,-2 2 0-16,3 2 5 0,1 3 8 15,0 0-1-15,0-1 1 0,5 2 1 16,0-1-1-16,3-1-2 16,2 1-6-16,2 0-2 0,3-2-1 15,2-1-2-15,1-4-6 0,0-1-20 16,-1-5-13-16,1-4-20 0,1-2-35 16,-1-2-23-16,0-3-41 0,8-10-56 15,-6 1-52-15</inkml:trace>
  <inkml:trace contextRef="#ctx0" brushRef="#br0" timeOffset="196887.24">27325 13949 614 0,'0'0'90'0,"0"0"-38"0,0 0 71 0,0 0-97 16,15-7-26-16,-15 15-16 0,-4 5 16 15,-1 8 3-15,-4 11 5 0,-2 14 17 16,-4 13 11-16,2 3 4 0,2-5-4 16,1-7-11-16,4-9 0 0,1-2-1 15,1-1-4-15,3-3-12 0,0-6-2 16,1-5-6-16,0-6-3 0,3 0-52 16,2-2-63-16,7 4-73 0,1-5-125 15</inkml:trace>
  <inkml:trace contextRef="#ctx0" brushRef="#br0" timeOffset="197403.22">28147 14320 516 0,'0'0'105'0,"0"0"1"16,0 0 4-16,0 0-67 0,4-38-22 15,-4 26 0-15,1 2 9 0,0 0-8 16,2 1-6-16,-1 2 12 0,0 2 2 16,0 1 4-1,-1 1-5-15,3 3-10 0,-2 0-19 16,1 5-5-16,2 7-1 0,-2 3 4 16,2 6 1-16,0 3 1 0,4 8 0 0,-1 0-1 15,3-1-4-15,2 1 2 0,2-6 3 16,3 5 0-16,0-3 0 0,2-5 2 15,0-2 17-15,-1-8 40 0,0-5 16 16,-1-7 4-16,-2-1 3 0,2-3-14 16,-3-9-20-16,-2-4-15 0,2-12-10 15,0-18-17-15,0-14-6 0,1-7-3 16,-2 8-38-16,-3 10-24 0,-2 17-17 16,-3 11-5-16,-2 6-31 0,1 5-37 15,-2 1-66-15,9 2-36 16,-1 1-7-16,1 4-13 0</inkml:trace>
  <inkml:trace contextRef="#ctx0" brushRef="#br0" timeOffset="198012.37">28876 14343 277 0,'0'0'66'0,"0"0"13"0,0 0 17 15,0 0-38-15,0 0 8 0,0 0-1 16,22-39-1-16,-18 33 10 0,0 1 1 16,0-1 10-16,-2 1-9 0,4-1-17 15,-3 3-5-15,0-3-1 0,1 0-11 16,0-1-10-16,0 0-4 0,-2 0-8 16,0 0-4-16,-2 0 1 0,0-1-4 15,0 1-13-15,-4 1 0 0,-1-1-3 16,-2 3-3-16,-2 1 0 0,-1 3-2 15,-4 0-1-15,0 7-11 0,-4 3-3 16,-2 4 1-16,-3 3-16 0,-1 3-3 16,0 3 9-16,-1 4 16 0,4 1 7 15,2 1 7-15,5 0-1 0,3 2 3 16,5-2 3-16,4-2 1 16,2-3 19-16,0-4 12 0,3-5 2 15,2-3-3-15,0-6-5 0,2-3 5 16,1-3 6-16,2-6-17 0,-1-3-9 15,4-4-7-15,-2-2 0 0,5-5-6 16,-1 0 0-16,3-3 0 0,-2 0-1 16,0 2-1-16,-1 2 1 0,-2 3 0 15,-2 3-3-15,-3 0 1 0,1 5-9 16,-3 0-14-16,-2 2 1 0,-3 2-1 16,0 2 2-16,-1 2-10 0,0 0 2 15,-1 2 21-15,-3 5 0 0,-1 2 9 16,-1 2 1-16,-1 3 6 15,2 0-4-15,1 1 1 0,1 1-3 16,3-1 2-16,0-1 2 0,3 0 0 16,5 1 2-16,2-2-2 0,3-3 4 15,2 0-2-15,2-2-2 0,3-4-4 16,0-2-13-16,2-2-22 0,1 0-9 16,1-2-9-16,-3-1-34 0,6-8-80 15,-4 3-61-15,-4-2-109 0</inkml:trace>
  <inkml:trace contextRef="#ctx0" brushRef="#br0" timeOffset="198278.1">29297 13975 454 0,'0'0'32'0,"0"0"30"0,0 0 24 0,13-14-53 0,-12 13 4 16,-1 1-10-16,0 5-24 0,0 4 15 16,0 6 48-16,-3 5 14 0,0 13-17 15,-7 11-15-15,-2 10-13 0,-1 3-14 16,-1-7-7-16,1-4-7 0,2-9-4 16,2-2 2-16,-1-6-5 0,3-4-49 15,2-7-56-15,2 0-39 0,1 6-45 16,0-4-78-16</inkml:trace>
  <inkml:trace contextRef="#ctx0" brushRef="#br0" timeOffset="198622.24">29449 14310 456 0,'0'0'80'0,"0"0"6"16,0 0 16-16,0 0-62 0,0 0-24 16,0 0-1-16,0 0-4 0,6-26-11 15,-9 30-8-15,0 4 8 0,-3 4 7 16,0 4 7-16,0 3-4 0,0 4-6 16,1 2 8-16,2 3 7 0,2 0 9 15,1 0 1-15,1-1 1 0,6-2 2 16,2-3 4-16,2-2 14 0,4-4 2 15,0-4-4-15,2-5 4 0,2-7 10 16,2-1-14-16,-1-7-23 0,1-4-12 16,3-2-7-16,-2-7-6 15,0-8-15-15,4-11-49 0,2-6-11 16,-5 4 1-16,-8 10 1 0,-5 15-37 16,-5 3-29-16,0 2-65 0,-1 0-108 15</inkml:trace>
  <inkml:trace contextRef="#ctx0" brushRef="#br0" timeOffset="199062.55">29839 14407 318 0,'0'0'96'0,"0"0"11"0,0 0-3 15,0 0-33-15,35-5 5 0,-25 3-5 16,2-3-24-16,1 3-12 0,1-1-1 16,0-1-6-16,2 0-8 0,0 0-10 15,-1-2 3-15,1 0 0 0,0-2-1 16,-2 1 1-16,0-1 9 0,-2-2 21 16,-1 1-4-16,-2 0-5 0,-3-2-9 15,-3 3-6-15,-3 1-1 0,0-1-17 16,-6 2-1-16,-5 0-7 0,-3 5-1 15,-8 1-3-15,-10 6-3 0,-8 10 6 16,-7 10 3-16,1 3 4 0,11-1 0 16,12-7 1-16,9-4 16 0,5-2 22 15,2 2 8-15,-1 3 12 0,1 1-2 16,6-2-12-16,1-2-3 0,8-3-1 16,3-2-8-16,5-3 0 0,3-2 5 15,5-1-17-15,4-2-19 0,2-1-1 16,6 1-29-16,7 1-22 0,6 6-28 15,1-1-38-15,-5 3-40 0,-7 1-58 16,-13-5-103-16,-6 1-121 0</inkml:trace>
  <inkml:trace contextRef="#ctx0" brushRef="#br0" timeOffset="199718.78">25271 15245 326 0,'0'0'124'16,"0"0"-27"-16,4 0 12 0,-1-1-26 16,3-1-19-16,3 1-5 0,4 0 27 15,2-2-16-15,3 0-8 0,2 2-6 16,3 0-18-16,3 1-6 0,2 0-8 15,1 0-12-15,1 2-7 0,0 2-2 16,1-1-1-16,1 2-2 0,-1 1-19 16,-1 1-34-16,-1 1-33 0,-1 0-49 15,4 2-51-15,-7-1-49 0,-7-1-77 16</inkml:trace>
  <inkml:trace contextRef="#ctx0" brushRef="#br0" timeOffset="199923">25386 15426 686 0,'0'0'100'0,"0"0"38"0,0 0-28 16,38 0-64-16,-19 0-26 0,3 0-9 15,1 0-6-15,1 0-4 0,4 1-1 16,1 1-31-16,5-1-57 0,12 4-47 15,-8-2-83-15,-3 0-120 0</inkml:trace>
  <inkml:trace contextRef="#ctx0" brushRef="#br0" timeOffset="200696.28">26341 15304 304 0,'0'0'96'0,"0"0"31"0,0 0-16 15,0 0-26-15,0 0-13 0,-2-35-14 16,2 28-10-16,2 0-13 0,2 0-1 15,2 1-3-15,0 2-4 0,0-2 4 16,1 0 1-16,2-2 2 0,-1 1-4 16,2 0 2-16,1 1-5 0,1-2-6 15,2 1-2-15,1-1-2 0,1-2-1 16,1 2-4-16,0 1-1 0,2 0-4 31,1 0-1-31,-2 0 0 0,1 0-4 16,0 0 0-16,-3 1-2 0,-3 3 2 0,1-1 0 15,-4 3 1-15,0 0 0 0,-3 1 2 16,-1 0-2-16,0 1-3 0,-1 5-3 16,-2 2-1-16,0 4 3 0,-3 3 1 15,0 4 0-15,-4 4 3 0,-3 6 1 16,-6 11 3-16,-5 3 0 0,-1-3 1 16,1-9 1-16,4-10-4 0,-2-1 1 15,-2 1-3-15,-4 1-1 0,-4 4 2 16,1-3 0-16,0 0-2 15,1-3 1-15,1-1-1 0,2-4 2 0,2-1-2 16,3-3-1-16,2-2 1 16,6-3 0-16,1-4-1 0,5 0-1 15,2-1-2-15,1-1 2 16,5 0 24-16,5 1 4 0,5-1-9 0,3 0-6 16,2 2-5-16,4-1 1 15,2 1-2-15,2 2-4 0,0-2-1 0,0 2-2 16,-1-2 0-16,-2 3-10 0,-3-2-26 15,1 0-23-15,-2 0-24 0,-2-2-44 16,1 2-41-16,6-2-71 0,-6-1-79 16,-4 0-164-16</inkml:trace>
  <inkml:trace contextRef="#ctx0" brushRef="#br0" timeOffset="200996.99">27013 15602 950 0,'0'0'140'0,"0"0"-98"0,16-5-1 0,-11 1-21 16,-3-1-3-16,-2 0-17 0,0-3-18 15,-3 0-38-15,-2 0-29 0,-4 0-35 16,1 3-17-16,0 1-33 0,0 0-12 16,1 2-47-16</inkml:trace>
  <inkml:trace contextRef="#ctx0" brushRef="#br0" timeOffset="201811.3">27639 15283 30 0,'0'0'309'0,"0"0"-240"0,0 0 29 16,0 0-22-16,0 0-17 0,0-7 11 15,0 4 2-15,0-1-10 0,3 0-13 0,1-1-8 16,0 0 2-16,3-2 3 0,4 2-9 16,3 0-11-16,4-1-8 0,4 0-3 15,3 0-1-15,2-1-3 0,1 4-3 16,-1 0-7-16,-1 2 0 0,-4 1-1 16,-2 1 0-16,-2 5-1 0,-5 3-1 15,-4 2-4-15,-4 3 2 0,-4 2-8 16,-4 4-24-16,-7 1-13 0,-7 2-10 15,-3 0 26-15,-5-2-18 0,-1-4-27 16,-3-1 27-16,1-2 43 0,2-3 8 16,3-3 3-16,1-2 0 0,5-2 6 15,5-2-1-15,5-1-3 0,3-1 22 16,4 0 26-16,2-2 2 0,4-2 7 16,4 2-34-16,5-2 10 0,2 2-12 15,4 0-6-15,2 0 3 0,1 2-8 16,3 0-6-16,-1 1-5 15,0 3-3-15,-1 0 0 0,0 2 0 16,-3 2 4-16,-2 2 1 0,-2 2 5 16,-5 1 2-16,-4 3 0 0,-1-1 13 15,-6 2 14-15,-2 0 3 0,-6 0-3 16,-2-2-8-16,-4 0-16 0,-3-4-1 16,-1 0-2-16,-5-2-5 0,-2-2-5 15,-3 0-3-15,1-2-14 0,-3-2-46 16,-6-2-32-16,4-1-15 0,0-1-20 15,1-2-31-15,2-6-49 0,3 2-31 16,8-1-26-16</inkml:trace>
  <inkml:trace contextRef="#ctx0" brushRef="#br0" timeOffset="202578.39">28345 15287 223 0,'0'0'122'0,"0"0"-32"0,1-6 29 0,-1 2-27 0,0 2-16 16,2-2-10-16,1 1-1 0,-1-2-1 16,2 2-12-16,1-1-3 0,1 3-8 15,4-1-10-15,2 1-7 0,3 1-11 16,2 0-3-16,3 3 2 0,0 0 1 15,2 0-6-15,1 2-2 0,-2-2 2 16,-1 3-4-16,-3 1 2 0,-2 1 3 16,-4 4-6-16,0 2-2 0,-5 2-1 15,-2 3 1-15,-4 0 1 0,-2 2 7 16,-5 1-5-16,-6-1 1 0,-2 0-4 16,-5 1-2-16,0-1-11 0,-3-1-24 15,1-4-2-15,1-3 30 0,6-5 9 16,5-2 2-16,1-4 1 0,5-2 0 15,3 0 7-15,1-2 1 0,0-3-11 16,6-2 22-16,3 2 3 0,1-2-10 16,3 3 1-16,2-1 2 15,2 2-3-15,3 0-1 0,-1 1-2 16,-2 1-4-16,1 0 5 0,-2-1 5 16,0 2-5-16,-2 0-6 0,-1 0-2 15,-2 0 3-15,-1 3 0 0,3 0 2 16,-4 1 0-16,1 0-5 0,0 2-4 15,-3 1-1-15,-1 1 1 0,-2 2 6 16,0 1 2-16,-1 1 3 0,-3 5 2 16,0-1 1-16,-4 0 2 0,-3 3 7 15,-2-2 0-15,-4 1 7 0,-1-2-1 16,-5-1-2-16,-2-1-2 0,-2-2 4 16,-2-2-1-16,-2 0-4 0,0-3-4 15,3-1-10-15,-2-2-5 0,2-1-1 16,0-1-1-16,3-1 0 15,-1-1-4-15,2 0-6 0,2 0-45 16,1-1-49-16,1 1-43 0,-1-2-69 16,-6 0-87-16,5 1-114 0</inkml:trace>
  <inkml:trace contextRef="#ctx0" brushRef="#br0" timeOffset="203829.24">17512 16559 1 0,'0'0'0'0,"0"0"0"0,0 0 0 16</inkml:trace>
  <inkml:trace contextRef="#ctx0" brushRef="#br0" timeOffset="204172.99">17452 16511 13 0,'0'0'59'0,"0"0"-2"15,0 0 11-15,0 0-4 0,0 0-12 16,0 0-5-16,0 0-11 0,0 0-10 15,0 0-5-15,-14 0-5 0,12 1 3 16,2 0-1-16,0 1-3 0,-3-2-1 16,3 1 1-16,0-1 4 0,-1 0 4 15,-1 0-3-15,2 0-6 0,-2 0-2 16,2 0 1-16,-3 0-2 0,2 0 3 16,-3 0 0-16,3 0-1 0,-1-1 4 15,0-1 13-15,2 0 7 0,-2 0-6 16,2 1-4-16,0-1 1 0,0 2 0 15,4-1-3-15,3-1 5 0,4 1 9 16,6 0 6-16,7-1 4 16,14 1 0-16,11 0-2 0,14 0-5 15,6 1-3-15,-6 0-5 0,-8 0-11 16,-7 0-11-16,-5 1-4 0,1 0-3 16,-2 0 5-16,-3 1-5 0,0-1-4 15,-9 2-1-15,-6 0-11 0,-5-2-39 16,-2 3-25-16,3-1-33 0,0 1-40 15,0 0-39-15,-1 3-33 0,-4-1-47 16</inkml:trace>
  <inkml:trace contextRef="#ctx0" brushRef="#br0" timeOffset="204517.73">17629 16729 534 0,'0'0'61'0,"0"0"-22"0,0 0 112 0,0 0-53 0,0 0-49 0,3-7 23 15,8 4-7-15,4-1-1 0,4 0-14 16,2 1-8-16,6 1-11 15,2 2-6-15,9 0-5 0,6 2-8 16,13 2-8-16,3 1 0 0,-2-3-3 16,-2-1 2-16,-7-1-3 0,1 0-1 15,-2-2-19-15,-1-1-12 0,-4-1-8 16,3-1-16-16,-7 2-37 0,-1-1-41 16,-9 2-30-16,-1-3-21 0,-9 4-14 15,-6-3-46-15</inkml:trace>
  <inkml:trace contextRef="#ctx0" brushRef="#br0" timeOffset="205158.05">18179 16335 264 0,'0'0'137'16,"0"0"-80"-16,0 0 54 0,0 0-22 16,0 0-30-16,0 0-8 0,0 0 27 15,-9-29-13-15,5 26-2 16,1-1-12-16,1-1 2 0,-1 0-5 0,-1 0-4 16,2 1-1-16,-1 1-1 15,1-1-2-15,-1 1-8 0,0-2-13 16,2 1-15-16,0-1 33 0,-2 0-3 15,2 1-8-15,-1 0 2 0,0 0-10 16,-1 1-3-16,2-2 0 0,-1 2-9 16,-1-2-2-16,3 3-1 0,0-1-2 15,0 1-1-15,0 2 0 0,0 0-5 16,0 0-1-16,0 0-4 0,5 6 0 16,1-1 6-16,2 3 1 0,5 1 2 15,4 3 1-15,3 3 0 0,0 0-1 16,3 4 0-16,4-1 1 0,2 0 0 15,5 6 0-15,-4-5 0 16,0 2 0-16,-3 2 1 0,-2-4-2 16,1 3 2-16,-1-1-1 0,0 0 0 15,-3-2 0-15,0-1 0 0,-4 0 1 16,2-1-1-16,-7-3 0 0,1 2 0 16,-4-3 0-16,-2-1 1 0,-5 2 0 15,-1-2-1-15,-4 2 3 0,-4 2-2 16,-6 1 4-16,-6 1-2 0,-6 3 1 15,-2 2 0-15,-9 5 4 0,-8 5 8 16,-8 6 13-16,0 1 13 0,3-4 8 16,6-5-7-16,8-6-5 0,4-4-13 15,8-6-10-15,4-4-9 16,6-2-4-16,-6 0-2 0,5 2-1 16,-4-1-22-16,6-3-17 0,5-1-30 15,1-2-24-15,3-1-32 0,2-2-64 16,10-1-46-16,1 0-121 0,3-4-220 0</inkml:trace>
  <inkml:trace contextRef="#ctx0" brushRef="#br0" timeOffset="210161.55">19391 16762 241 0,'0'0'58'0,"0"0"-27"16,0 0 49-16,0 0-1 0,0-6-24 15,0 5-4-15,0 0 11 0,0 0 7 16,0-2-4-16,0 0 1 0,0-2-7 16,1 1-4-16,3-1-9 0,0-2-16 15,5 0-4-15,2 0-1 0,-1 1-7 16,3 1-7-16,0 2-2 0,-1 0 1 16,1 3 0-16,0 0 1 15,-1 3-3-15,2 3-6 0,-1 3 2 16,1 5-2-16,0 6 0 0,1 4 3 15,-1 9 0 1,3 10 0-16,-2 8 2 0,0 1-4 16,-7-5 0-16,-1-11 0 0,-7-11-1 15,0 3 1-15,-7-5 1 0,1 0-2 16,-5 0-2-16,0-6 0 0,-5-1-7 16,-2 0 1-16,-3-4 2 0,1-1 3 15,-2-7-5-15,-1-4-2 0,2-1 1 16,1-7 6-16,2-5 1 0,1-3 3 15,3-5-2-15,4-3 1 0,3-1 4 16,2-3 11-16,5 1 8 0,3-1 4 16,6 1 6-16,5 2 1 0,4 0 3 15,5 3-6-15,1 1 0 16,3 1-4-16,2 1-6 0,1 4-13 16,0 2-6-16,1 4-4 0,-1-1-1 15,7 0-22-15,5 2-34 0,-5 0-37 16,-3 2-35-16,-6 1-26 0,-5 4-39 15,10-3-43-15,-5 0-74 0</inkml:trace>
  <inkml:trace contextRef="#ctx0" brushRef="#br0" timeOffset="210730.22">19998 16880 248 0,'0'0'173'0,"0"0"-134"0,0 0 73 0,0 0-18 0,11 14-42 16,-5-11 11-16,3-1 11 0,2 0-11 15,2-1 11-15,4-1-13 0,2 0-14 16,2 0-4-16,2 0-5 0,0-1-9 0,2-3-2 15,0 0-2-15,-1-1 4 0,-1-2 5 16,-2 2-6-16,0 0-6 0,-5 0-3 16,-2 0-7-16,-4 2 1 0,-4-3 3 15,-3 2-2-15,-3-1-4 0,0-1 1 16,-3 0-9-16,-5-1-2 0,-2 1 0 16,-3-1-6-16,-2 2-4 0,-4 1 0 15,0 3 2-15,-2-1 4 16,-1 2-1-16,-1 2-13 0,1 3-2 15,0 1 4-15,0 4-1 0,1-1 13 16,0 5 0-16,1 4-6 0,3 0-6 16,-2 6-12-16,5 0 0 0,1 3 15 15,4 1 8-15,4 1 2 0,2 1 2 16,3 1 1-16,2-1 5 0,4 0 12 16,2-1 5-16,3-2 3 0,1-2-1 15,2-3 6-15,2-1 3 0,2-2 0 16,1-4-2-16,0-1 1 0,1-3 9 15,1-3-14-15,-1-4-16 0,0-4-6 16,4 0-1-16,1-1-4 0,-1-5-18 16,1-1-24-16,-1-3-19 0,-1-1-28 15,0 0-35-15,-1-1-15 0,-3 0-27 16,6-2-47-16,-5 3-75 0,-3 1-157 16</inkml:trace>
  <inkml:trace contextRef="#ctx0" brushRef="#br0" timeOffset="211405.66">20729 16948 519 0,'0'0'116'0,"0"0"28"0,8-22 10 0,-6 12-89 0,0 3-29 0,1 0 1 16,-3 2-5-16,1 2-2 0,-1 1-2 15,0 1-8-15,0 1-15 16,1 2-5-16,0 4-5 0,-1 6 5 16,0 5 12-16,0 5 2 0,1 12 1 15,2 10-2-15,2 14 0 0,2 3-5 16,2-1-3-16,2-4-3 0,1-6 0 15,0 5-1-15,-1 0 3 0,-3 3-1 16,-3-1-3-16,-4-3-27 0,-2-6-3 16,-5-10 5-16,-2-8 22 0,-1-9 3 15,0-7 2-15,-1-2 5 0,0-4 1 16,-3 2-4-16,0-5-4 0,-2-3-25 16,1-5-11-16,-2-5 13 15,1-6 23-15,-1-6 2 0,2-3 2 16,1-10 5-16,1-9 3 0,6-8-2 15,3-1 9-15,4 6 14 0,6 13 14 16,0 10-4-16,2 8 4 0,0 0-1 16,4-3-7-16,4 2-8 0,3-4-9 15,1 4-1-15,2 2-6 0,-1 3-10 16,-1 0-5-16,-1 3-6 16,-2 1-34-16,-3 0-37 0,0 1-26 15,-3 0-24-15,-2 1-31 0,1-8-63 16,-3 3-78-16,-4-2-168 0</inkml:trace>
  <inkml:trace contextRef="#ctx0" brushRef="#br0" timeOffset="211561.94">20805 16769 1002 0,'0'0'84'0,"0"0"-44"0,0 0 29 0,0 0-69 0,-3-9-3 0,3 3-63 15,0 0-83-15,2-2-47 0,1 2-112 16,0 1-127-16</inkml:trace>
  <inkml:trace contextRef="#ctx0" brushRef="#br0" timeOffset="212030.69">21094 16891 295 0,'0'0'102'0,"0"0"-77"0,0 0 18 16,0 0-30-16,0 0-9 0,36 0 6 16,-23 0 18-16,1 1 11 0,1 0 16 15,2 0 0-15,1 0-1 0,-2 1 2 16,2-2-14-16,-2 0-16 0,0 0-10 15,-3 0-7-15,1 0-1 0,-5-3 4 16,-1-3 14-16,-2-1 24 0,-1-1 7 16,-4-3-28-16,-1 0-26 0,-1-1-3 15,-6 2-2-15,0-1 2 16,-2 2 0-16,-4 2-1 0,-2 2 0 16,-3 2 1-16,0 1 6 0,-4 2 4 15,-1 0-5-15,2 4-1 0,-1 3-4 16,1 1-3-16,-1 4-4 0,5 2-15 15,0 4-2-15,3 1-5 0,1 5 15 16,3 0 12-16,3 3 2 0,3-2 0 16,3 0 14-16,1-1 5 0,3-3 4 15,3-2 2-15,4 0-7 0,2-4-4 16,3-2 0-16,2-5-6 0,1-1-5 16,5-3-3-16,0-3-25 0,3-1-22 15,1 0 0-15,3-4-37 16,5 0-61-16,8-6-69 0,-8 2-98 15</inkml:trace>
  <inkml:trace contextRef="#ctx0" brushRef="#br0" timeOffset="212500.54">21686 16855 160 0,'0'0'369'0,"0"0"-285"0,0 0 25 0,24-16-44 0,-17 10-38 0,-1 0 7 16,0 2 4-16,-1-2-12 0,-2 2 4 15,-1 1 11-15,0 1 17 0,-2 0-9 16,0 2-12-16,0 0-22 0,0 0-14 16,-2 0 7-16,-2 0-8 0,-2 4-2 15,-2 1-1-15,-4 3 1 16,-2 2-5-16,-3 5 2 0,-2 3 1 0,-1 4-7 16,-1 3-2-16,0 2 2 0,3-1 7 15,2 2 3-15,4-2-1 16,1 1 2-16,5-5 7 0,3-1 7 15,3-2 7-15,0-3 3 0,5-3-3 16,4-2-3-16,2-3 6 0,0-3 15 16,5-2 5-16,1-2-12 0,5-1-18 15,2-5-7-15,3-1-7 0,6-2-30 16,8-2-31-16,8-4-31 0,0 1-58 16,-2 1-67-16,-13 4-66 0,-11 2-121 15</inkml:trace>
  <inkml:trace contextRef="#ctx0" brushRef="#br0" timeOffset="212984.81">22117 16575 588 0,'0'0'70'0,"0"0"-32"0,0 0 62 0,0 0-80 15,0 0-12-15,32 5-1 0,-27 4 2 16,1 5-5-16,-4 6-3 0,0 12 8 15,-2 14-1-15,-7 14-5 0,-3 5 4 16,-1 2-4-16,-2-9 2 0,4-5 2 16,-1-6 11-16,1-5 7 0,1-4 9 15,1-9 20-15,3-6-2 0,0-6-9 16,2-4-2-16,0 2-5 0,-1-1-8 16,3-1-4-16,0-4 6 0,0-2 4 15,4-5 11-15,2-2 17 0,1 0 3 16,3-3-26-16,3-2-19 0,0-2-13 15,5 1-7-15,-1 0 0 0,4 1-1 16,0-2-24-16,0 0-10 0,3 2-14 16,-2-2-6-16,1 1-10 0,-2 3-14 15,0-1-21-15,-4-1-58 0,-1-2-70 16,-4 2-75-16,-3-1-142 0</inkml:trace>
  <inkml:trace contextRef="#ctx0" brushRef="#br0" timeOffset="213219.19">22057 16933 825 0,'0'0'129'0,"0"0"27"0,0 0-31 16,0 0-53-16,0 0-5 0,0 0-11 15,47-21-15-15,-29 17-3 0,3-2-9 16,1 2-8-16,0 0-7 0,1 2-11 15,1 0-3-15,1 2-9 0,0 0-35 16,-1 3-33-16,4 1-42 0,0 1-26 16,2 1-56-16,16 1-65 0,-8-2-68 15</inkml:trace>
  <inkml:trace contextRef="#ctx0" brushRef="#br0" timeOffset="213797.87">23889 16791 187 0,'0'0'102'0,"0"0"-21"0,0 0 48 0,0 0-40 0,21-30-11 0,-15 22 3 16,1 1 5-16,-1 0-13 0,-1 1-2 15,0 2-8-15,0 0-21 0,0 1-6 16,-2 0-11-16,0 3-15 0,-1 0-10 16,1 0-1-16,-1 7-3 0,0 2 4 15,-2 8 14-15,-3 5-6 0,-4 14-6 16,-5 17-2-16,-3 13 4 0,-2 9-3 16,2-6 3-16,2-8-3 15,3-8 1-15,-1-5-2 0,0-3-2 16,1-1-53-16,-1-5-76 0,2-5-82 15,4-10-74-15,2-8-123 0</inkml:trace>
  <inkml:trace contextRef="#ctx0" brushRef="#br0" timeOffset="214188.59">24243 16802 615 0,'0'0'97'0,"0"0"-57"0,0 0 102 16,0 0-68-16,21-34-38 0,-20 28 3 15,-1 5 3-15,0-1-7 0,1 2-10 16,-1 0-14-16,1 1-11 0,0 5-1 16,0 3 1-16,-1 7 17 15,0 4-6-15,-1 13-6 0,-1 11-2 16,1 11-1-16,1 4-1 0,0-3 1 16,0-7-1-16,2-5 1 0,1-2 1 15,-3-4-3-15,2 0-13 0,-2-3-22 16,0-5-16-16,1-5-4 0,0-5-43 15,0-1-19-15,1 9-47 0,0-6-25 16,-1-1-118-16</inkml:trace>
  <inkml:trace contextRef="#ctx0" brushRef="#br0" timeOffset="214469.84">23956 17219 576 0,'0'0'136'0,"0"0"5"0,0 0 20 0,39-3-58 16,-19-1-15-16,3 0-34 15,-1-2-26-15,3 0-18 0,0 1-10 16,-1 0-1-16,0-1-30 0,1 1-25 16,1 2-48-16,-1-1-64 0,12 2-74 15,-6 0-45-15</inkml:trace>
  <inkml:trace contextRef="#ctx0" brushRef="#br0" timeOffset="-214495.75">24764 17320 442 0,'0'0'123'16,"0"0"-35"-16,0 0 32 0,0 0-48 16,0 0-17-16,0 0-6 0,4-14-6 15,-4 9-5-15,0 2-7 0,0-2-2 16,-2 3-12-16,-1 0-9 0,0 0-7 16,-1 2-1-16,-2 0-5 15,-2 0 3-15,0 4-1 0,-1 1 2 16,-2 3 1-16,2 1 2 0,1 3-2 15,0 2 0-15,2 1 2 0,2 1 2 16,3 1 3-16,1 0 13 0,7-1 7 16,0 2 9-16,2-2 6 0,4-2 11 15,1-1-8-15,1-2 4 0,2-3-9 16,1-4-11-16,-1 0 3 0,0-4 0 16,1 0 3-16,-1-7 4 0,-1 0-4 15,-1-5-9-15,-2-2 0 0,-1-3-7 16,0-4-2-16,-3-3-5 0,-2 2-8 15,-3 1 2-15,-4 5-1 0,-2 3 6 16,-5 2-11-16,-4 2-11 0,-2 1-13 16,-2 2-8-16,0 0-15 0,-1 4-6 15,2-1-5-15,-1 1-12 0,1 1-17 16,1 1-14-16,0 0-27 0,-1 0-51 16,-2 0-47-16,5 0-56 0,1 0-111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1T14:38:13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24082 4360 79 0,'0'0'45'0,"1"0"1"0,-1 0-3 16,0 0-12-16,1 0-6 0,0 0 2 16,-1 0 3-16,1 0 2 0,0 0-1 15,-1 0 0-15,0 0 1 0,0 0 7 16,0 0-4-16,0 0-6 0,0 0-7 16,2 1 0-16,-1 1-3 15,2-1-2-15,1-1-1 0,1 1 2 16,2-1 1-16,1 0 0 0,2 0-1 15,0-1-4-15,1 0-3 0,2-1-3 16,-2 1-2-16,2 1-2 0,0-1-3 16,-1 1 1-16,2 0 0 0,-1 0 1 15,1 0-2-15,2 0-1 0,2 0 1 16,0 0 0-16,4 1-1 0,2 0 2 16,2 1 0-16,9-2 0 0,7 0 2 15,11 0 0-15,4-3 3 0,-1 0-1 16,-2 2 0-16,-4-2 1 0,2 2-1 15,0 0-2-15,0 0-2 16,1 1 0-16,-1 0-1 0,1 0-1 16,1 0 4-16,0 0-3 0,3 0 2 15,0 0-2-15,0 1-1 0,3 0 2 16,-1 0-1-16,1 2-1 0,2 0 0 16,3-1 0-16,2 1 0 0,2 0 1 15,2 0 3-15,0-1-3 0,0 0 2 16,2-1 4-16,-1 1 4 0,2-2-2 15,2 2-5-15,2-1 1 0,3 1 0 16,2 1-3-16,0 0 2 16,-1 2-1-16,2 0 1 0,-1-1-2 15,6 1-1-15,1-3-2 0,0-2 2 16,1 1 0-16,0 0-1 0,1 1 0 16,3 0 2-16,1-2 0 0,3 2 1 15,-3-1 4-15,-1 1 2 0,-1 0 4 16,3 0 4-16,1 1 0 0,0 0 2 15,0 0 0-15,-1-1-1 0,2 1-3 16,0 0-7-16,4-2 2 0,1 0-2 16,-4 1-2-16,-1 1-1 0,2-1 1 15,-3 0 0-15,1 2-2 0,0-1 5 16,-6 1 0-16,0-1-2 0,-3 1-4 16,-1-2-1-16,-3 1 3 0,-3-1-4 15,-3-1 0-15,-4 1-1 0,-8 0-4 16,-3 1-11-16,-5-2-16 0,-5 2-20 15,-4-1-20-15,-4-2-29 0,-7 1-31 16,-6-1-38-16,-10 0-45 0,-10 0-112 16</inkml:trace>
  <inkml:trace contextRef="#ctx0" brushRef="#br0" timeOffset="2331.1">24272 3895 160 0,'0'0'69'0,"0"1"-43"16,0-1 15-16,0 1-10 0,1 1 6 15,0 0 1-15,0 0 1 0,0-2-1 16,0 3-3-16,-1-2 0 0,1 1-3 16,1-1 0-16,-1 2-4 0,3-1 1 15,-1-1-2-15,1 0 1 0,1-1 0 16,1 0-6-16,2 0-2 0,1-2-3 15,1-2-3-15,0 1 6 16,4-2 3-16,-1 1-3 0,2-1-2 0,1-1 3 16,2-2 0-16,1 1-6 0,2-3-4 15,1 2 3-15,2-2-6 16,0-2 4-16,2 1-3 0,0-1-5 16,1 0 0-16,0-2-1 0,-1 0-2 15,-1-1 1-15,0-3-1 0,0 1 1 16,-1 0 1-16,1-2 0 0,-3 1 2 15,1-3 4-15,-1 1 0 0,1-1 3 16,-2-1 0-16,1 1 4 0,1-1-8 16,-1 0 0-16,1-2-1 0,0 1 0 15,1-1-2-15,-3 1 0 0,1-1-2 16,0 3 1-16,0-2-2 0,-2 2 0 16,1-3 4-16,0 2-2 0,-1 0-1 15,2 1 0-15,-1-1 0 0,-1-1-2 16,2 0 2-16,-1 1 0 15,0 0-3-15,0-1 2 0,2-1-2 16,-2 1 1-16,1-2-1 0,0 0 1 16,0 0 0-16,-2 0 0 0,2-1 1 15,0-2 0-15,0 1 2 0,2 0-2 16,0-1 0-16,1 0-1 0,-1 0-1 16,-2 2 2-16,2-1-2 0,0 1 0 15,-1 0 0-15,-1 1 0 0,2 0 1 16,-1 0-1-16,-1 1 0 0,-1 1 0 15,2-1 1-15,-2 1 0 0,-1 2 2 16,0-2-1-16,-1 0 0 16,0 0 1-16,1 0-1 0,-1 1-2 15,1-3 2-15,0 2-2 0,-1 0 0 16,1-1 1-16,0 2-1 0,0 0 2 16,0-2 1-16,1 1 1 0,0 0 0 15,1-1 1-15,0-1-2 0,-2 1-1 16,3-1-1-16,1 1 0 0,-1 0-1 15,-1 1 1-15,0 0 1 0,1 1 1 16,-3 2-2-16,1-1 2 0,0 1-2 16,1 0 1-16,-2 0-1 0,1 1-1 15,-1 0 1-15,0 1 0 0,0 0-1 16,1 2 1-16,0-1 0 0,-1 2 1 16,1-2-1-16,-1 2-1 0,2-1 2 15,0 1-2-15,1 1 0 0,0 0 1 16,1 1 0-16,1 1-1 0,-2 1-1 15,2 2 1-15,-1 0 0 0,1 1 0 16,-2 0 0-16,0-1 1 0,1 1-1 16,-1 0 0-16,1 1-1 0,-1-2 2 15,1 3-2-15,1-3 1 0,1 3 0 16,2 0 1-16,-1 0-1 0,1 1 0 16,1 1 0-16,1 0-2 0,0 2 2 15,2 0 2-15,-1 1 0 0,-1 1-2 16,0 0-2-16,-1 3 2 0,1 1-2 15,-1 2 1-15,0 0 1 0,2 1-1 16,-2 3 0-16,1 0 0 0,0 1 1 16,0 1 0-16,0 0 0 0,1 0-1 15,-1-1 1-15,0 2-2 16,0 0 2-16,0 2 0 0,1 0 1 16,0 2-1-16,2 2-1 0,5 3 1 15,6 4 0-15,4 4 1 0,2 1-1 16,-5-2 2-16,-5-1-1 0,-3-3-1 15,-3-1 0-15,2 3 0 0,-3-2 0 16,-5-3 0-16,-3-2 0 0,-6-3 0 16,-1-1-1-16,5 4 1 0,4 4 0 15,2 4-1-15,-1-2 1 0,2 1 0 16,-4 0 0-16,1 0 0 0,1-1 1 16,-2 0-1-16,0 1 1 15,1 1 0-15,0 1-1 0,-2-1 0 16,3 0 0-16,-1-1 0 0,0 0 1 15,2 1-1-15,-1-2 1 0,-1 0 0 16,0 0-1-16,-1 1 2 0,-1-1-2 16,1-1 0-16,0 2 1 0,0-1-1 15,-1-1 2-15,1 1-2 0,-2 1 0 16,1-4 3-16,0 3-3 0,-1 0 0 16,1-3 1-16,-1 2 1 0,1-1-2 15,0-1 1-15,-1 1 1 0,1-2-2 16,-3 0 1-16,1-1-1 0,-1 0 0 15,0 0 0-15,-2 0 0 0,1-2 0 16,-2 1 0-16,1 1 0 16,-1-2 3-16,0 1-2 0,0 0 0 15,-1 1-1-15,1 0 1 0,1-1-1 16,-3 1 1 0,2-1-1-16,2 0 1 0,-4-1 0 0,2 1-1 0,-1-1 0 15,1-1 0-15,1 0 0 0,-2 1 2 16,0-3-2-16,-1 4 4 0,3-4-2 15,-2 2 6-15,0-1 0 0,1 1 0 16,-1-2-5-16,-1 1 0 0,0 1-2 16,1-3-1-16,-1 3 1 0,-1-1 0 15,1-2 1-15,-1 3 0 0,1-2-2 16,-2-2 1-16,0 2-1 0,1-1 0 16,0 0 2-16,-2 0-1 0,2-1 0 15,-2-1-1-15,2 1 1 0,0 0-1 16,-1 0 2-16,0-2-1 0,1 2 0 15,0-2-1-15,-1 1 1 0,1-1 0 16,0 0 0-16,0-1 0 0,1 2-1 16,-3-2 0-16,4 0 1 0,-2 1 1 15,1-2-2-15,-1 1 1 0,1-1 0 16,2 0 0-16,-3 0 1 0,1-1 1 16,1 1 1-16,2 0-3 15,-1-1 3-15,0 0-1 0,1 0-3 16,0-1 2-16,2 2-1 0,0-1 0 15,0-1 0-15,-1 1-1 0,0-1 1 0,0 0 1 16,-3 0-2-16,0-1 0 16,-2 0-1-16,0-2 0 0,-5 1 1 15,1-1 0-15,-2 0 0 0,-2-1-4 16,-1 1-14-16,-3-3-21 0,1 1-27 16,-4-3-24-16,1 1-43 0,-2-1-48 15,-3 0-33-15,-1 0-14 0,-3-2-138 16</inkml:trace>
  <inkml:trace contextRef="#ctx0" brushRef="#br0" timeOffset="3375.01">30051 3580 24 0,'1'-6'136'15,"2"-1"-124"-15,1-1 4 0,-1 0 39 16,-1-1 4-16,1 2 7 0,-2 0 7 16,1 2-1-16,-2 0-9 0,1 3-8 15,0-1 1-15,-1 1-10 0,2 0-9 16,-2 0-9-16,0 0 1 0,0 2-6 15,0-2 1-15,0 1 7 0,0-1 1 16,0 1-5-16,0 1 1 0,0-1-4 16,0 1-3-16,0 0-7 0,0 0-6 15,0 0-3-15,0 0-5 0,0 2-16 16,0 3-8-16,2 4 18 16,-2 4 6-16,1 5 11 0,1 4 2 15,0 4-4-15,-1 4 0 0,1 0 3 16,1 8-1-16,0 5-3 0,2 7 7 15,0 2-10-15,1-4-2 0,0-6-1 16,-3-3 0-16,1-2 1 0,-3 2 5 16,-1-2-2-16,0-2-3 0,0-7 2 15,2-6 1-15,-2-3-4 0,0-3 0 16,1 3 0-16,0 2 1 0,0 0-1 16,1-2-1-16,-2-2 1 0,1-3-1 15,1 0-1-15,-1-4 5 0,0 0 0 16,-1-1 4-16,1-2 4 0,-1 0-3 15,0-2-3-15,0-2 4 0,0 0-1 16,0-2-4-16,0 1 4 0,3 0 0 16,-3 0-2-16,0 0 2 0,0 0-1 15,0-1-5-15,0 2 3 0,1-2-5 16,-1 0 1-16,0 0-1 0,0-1 2 16,0 1-3-16,0-1 3 0,0 0-3 15,0 2 2-15,0-2-3 0,0 0 0 16,0 0 0-16,0 1-2 0,0 0-20 15,0 0-17-15,2 0-18 0,-2 0-16 16,0 2-42-16,2 0-66 0,-1-2-81 16,1 2-126-16</inkml:trace>
  <inkml:trace contextRef="#ctx0" brushRef="#br0" timeOffset="4297.46">29784 5199 362 0,'0'-3'55'0,"1"-1"-11"0,1-1 49 0,0-2-25 0,1 0-13 16,-1-2 0-16,2 1 4 0,0 1-11 16,1-1-8-16,0-2 0 0,2 2-7 15,2-2 1-15,-1 0 0 0,2 0-4 16,3-1-2-16,0 0-4 0,2 0-9 15,0 1 0-15,1 0 0 0,1 2 3 16,0 0-1-16,-2 2 0 0,1 1-7 16,-2 2-7-16,-1 0 1 0,1 3-4 15,-4 0-1-15,-2 2-1 0,-1 3-1 16,-2 2-3-16,0 3 1 0,-2 1 5 16,-1 4 1-16,-2 2 3 0,-2 2-2 15,-6 3 1-15,-4 1 0 0,-1 2 0 16,-6 0 0-16,1 1-2 0,-2 1 1 15,-1-2 2-15,-1 0-3 0,-2-3 2 16,3-1 0-16,1-2 0 0,0-3 2 16,1 0 2-16,3-4-2 15,2 0 0-15,3-3-3 0,1-2-1 16,4-1 2-16,0-1-2 0,4-3-1 16,1-2 1-16,1 0-1 0,0 0 0 15,1 0 0-15,3 1 2 0,3-1 5 16,-1 0 2-16,4 2 0 0,4-2 1 15,0 0-1-15,4 0-1 0,1 0-3 16,1 0-4-16,2 0 0 0,-1-3 0 16,4 2-1-16,-1-2-12 0,1 0-23 15,0 1-21-15,1-2-13 0,-3 2-39 16,-1-1-52-16,4-1-46 0,-7 2-53 16,-4-2-141-16</inkml:trace>
  <inkml:trace contextRef="#ctx0" brushRef="#br0" timeOffset="4563.3">30364 5332 830 0,'0'0'189'0,"0"0"-154"0,0 0-29 0,0 0-6 16,0 0-45-16,-1 0-29 0,0-3-6 15,-2-1-60-15,0 2-74 0,-1-1-93 0</inkml:trace>
  <inkml:trace contextRef="#ctx0" brushRef="#br0" timeOffset="5221.66">30615 5115 233 0,'0'0'103'16,"0"0"-54"-16,0 0 29 0,0 0 0 16,0 0-4-16,14-34-1 0,-13 28-8 15,1 1-13-15,0 1-7 0,-1-1-1 16,-1 3 5-16,2 0-5 0,-2-1-11 16,0 3-19-16,0 0-9 0,0 0-5 15,-3 0-21-15,-1 2 16 0,-2 2 4 16,-1 3-2-16,0 3 2 0,-3 1-4 15,1 1-8-15,3-1 4 0,-1 2 7 16,4-1-2-16,2-1-2 0,1-1 3 16,0 1 1-16,4 0 2 0,3-1 3 15,-1-1 0-15,2-1 4 0,0-1 2 16,0 1 0-16,-2-2 5 0,3-2-1 16,-1-2 0-16,1-1-1 0,2 0-2 15,-1 0 1-15,3 1-4 16,1 0-1-16,-1-1-4 0,3 0-1 15,-4 0 0-15,4 2 1 0,-3 0-2 16,1 2-1-16,0 0 0 0,-1 3-5 16,-1 1 0-16,-3 1 4 0,-1 3 2 15,-4 0 8-15,1 0 9 0,-5 1 2 16,-3 0-1-16,-3-1 0 0,-2-1-2 16,-2-2-5-16,-4 0 1 0,-2-1-7 15,-3-1-4-15,0-3-1 0,0-1-32 16,-1-1-44-16,-2 0-27 0,2-2-43 15,-6-1-65-15,5 0-17 16,5 0-99-16</inkml:trace>
  <inkml:trace contextRef="#ctx0" brushRef="#br0" timeOffset="5621.77">30643 5063 416 0,'0'0'100'0,"0"0"-29"0,11-7 0 16,0 3-5-16,2-1 4 0,4 1-10 15,1 0-13-15,2 0-3 0,2 1-6 16,-2-1-12-16,0 0-25 0,0-1-1 15,0 1-27-15,-2 0-25 0,2 1-28 16,0 0-34-16,7 1-53 0,-5 0 6 16,-5 0-139-16</inkml:trace>
  <inkml:trace contextRef="#ctx0" brushRef="#br0" timeOffset="6224.48">31027 5009 195 0,'0'0'55'0,"0"0"9"15,0 0-4-15,0 0-23 0,0 0-8 16,0 0 5-16,0 0-3 0,21-11 6 16,-13 10-5-16,1 0-4 15,1-1 1-15,1 1 7 0,3 0-9 16,-3 1-9-16,5 0-6 0,-2 0-5 16,0 0-5-16,-1 2-2 0,-2 0-2 15,1 3-2-15,0 1 0 0,-4 4-11 16,-2 2-15-16,-3 3 8 0,-3 1 11 15,-3 3 11-15,-6 2-6 0,-3 0 1 16,-1-1-35-16,-1-2 1 0,2 1 22 16,-2-4 17-16,2-2 2 0,3-1 0 15,-2-3 7-15,5-5 1 0,2-1-5 16,3-2 1-16,1 0 15 0,0-1 22 16,0 0 3-16,3 0-4 0,2-2 12 15,3-1-41-15,3-1-9 16,0-2 2-16,3 2 2 0,-1 0 2 15,1 1 6-15,2 1 6 0,-2 2 3 16,0 0 0-16,-1 1-3 0,-2 3-3 16,-2 3-3-16,-1 0 0 0,-1 0 2 15,-1 1 5-15,-5 0-3 0,-1 3 11 16,-1-2 3-16,-7 2 5 0,0-1-2 16,-3-2-5-16,-3 0-9 0,-2 1-9 15,-3-4-6-15,-1 0-4 0,0 0 0 16,0 0-3-16,-2 0-1 0,3 0-37 15,-2-1-33-15,4 0-31 0,0 1-47 16,-2-2-58-16,6 1-22 0,2-3-105 16</inkml:trace>
  <inkml:trace contextRef="#ctx0" brushRef="#br0" timeOffset="7084.23">30350 4325 534 0,'0'0'375'0,"0"0"-286"0,0 0-37 16,0 0-11-16,0 0-25 0,0 0-11 15,0 0-3-15,0 0-2 0,0 0 0 16,0 0-36-16,-3 0-27 0,1-1-65 15,2-5-52-15,0 1-57 0,1-2-230 16</inkml:trace>
  <inkml:trace contextRef="#ctx0" brushRef="#br0" timeOffset="7271.63">30758 4403 561 0,'0'0'77'16,"0"0"-71"-16,0 0 25 0,0 0-22 16,0 0-9-16,0 0-28 0,0 0-62 15,-12 33-18-15,11-30-89 0</inkml:trace>
  <inkml:trace contextRef="#ctx0" brushRef="#br0" timeOffset="7428.12">30953 4508 597 0,'0'0'88'16,"0"0"-87"-16,0 0 21 0,0 0-22 16,0 0-22-16,-33 3-39 0,23-8-65 15,1-2-56-15,3 0-100 0</inkml:trace>
  <inkml:trace contextRef="#ctx0" brushRef="#br0" timeOffset="7599.89">30705 4349 503 0,'0'0'25'0,"0"0"-25"0,0 0 0 16,0 0-73-16,0 0-76 0,-17-37-81 16</inkml:trace>
  <inkml:trace contextRef="#ctx0" brushRef="#br0" timeOffset="7777.69">30512 4244 437 0,'0'0'0'16,"0"0"-106"-16,0 0 3 0,-39-35-124 0</inkml:trace>
  <inkml:trace contextRef="#ctx0" brushRef="#br0" timeOffset="7950.24">30492 4088 416 0,'0'0'42'16,"0"0"2"-1,0 0 43-15,0 0-54 0,-40-15-27 0,26 6-6 0,0 1-42 16,-10-7-76-16,4 2-70 0,2 0-37 15</inkml:trace>
  <inkml:trace contextRef="#ctx0" brushRef="#br0" timeOffset="8122.31">30400 4043 295 0,'0'0'19'16,"0"0"-16"-16,0 0 78 0,0 0-40 15,0 0-28-15,-10 35-12 0,4-29-1 16,-6-5-52-16,2-1-91 0</inkml:trace>
  <inkml:trace contextRef="#ctx0" brushRef="#br0" timeOffset="8293.99">30468 4363 402 0,'0'0'57'0,"0"0"-54"16,0 0 4-16,-40 12-7 0,29-12-8 16,-1-1-20-16,1-9-47 0,2-1-76 15</inkml:trace>
  <inkml:trace contextRef="#ctx0" brushRef="#br0" timeOffset="8434.61">30552 4311 593 0,'0'0'28'0,"0"0"13"16,0 0-2-16,0 0-39 0,0 0-11 15,0 0-73-15,0 0-116 0,0 0-205 0</inkml:trace>
  <inkml:trace contextRef="#ctx0" brushRef="#br0" timeOffset="16975.16">30405 4163 184 0,'0'0'104'0,"0"0"-71"0,0 0 14 0,0 0-2 0,0 0-3 16,-8 13-2-16,6-12 1 0,2 0-4 15,0-1-10-15,0 0 5 0,0 0 9 16,0 0 8-16,0 0 7 0,0-1 9 15,2-3-3-15,3-6-14 0,0-3-26 16,7-6-6-16,1-6-4 0,12-10 1 16,8-13 0-16,11-9 5 0,8-6 5 15,7 2 6-15,-1 7-5 16,2 7 1-16,5-1-9 0,2 0-5 16,2 1-4-16,2 1-1 0,-3 0-4 15,-5 3 0-15,-4 5 0 0,-7 3-2 16,-8 2 1-16,-9 6 0 0,-8 7-1 15,-10 4 2-15,-4 3 0 0,0-1 0 16,2-2 2-16,-2-1 0 0,-1 2 0 16,-5 1 0-16,-1 3 0 0,-3 0-1 15,-1 3 1-15,0 2-2 0,-2-1-2 16,0 1 1-16,0 3 3 16,-2-2 4-16,0 2-4 0,1-1 0 0,-2 1-3 31,1-1-1-31,-1 2 0 0,0 0 0 0,-2-1-1 0,0 1-4 15,-1 0 1 1,-2-1-1-16,0 2 2 0,0 1 0 0,-4 0-2 0,-1 0 2 16,-1 4 0-16,1 0 0 15,-1 0 2-15,1 0-1 0,3 0 2 0,0-1 2 16,2 1 2-16,3-2 7 0,2-1-1 16,1-1 0-16,0 1-4 0,2-1-2 15,0 0-4-15,0 0 0 16,0 0-2-1,0 0-2-15,2 0-7 0,1 0 0 0,4 0 11 16,-1 0 0-16,5 0 0 0,2-1 1 16,4 0 3-16,1-2 0 15,2-1 1-15,2 1-5 0,-3-1 5 16,3 0-4-16,0-1 0 0,-4 0 0 16,2-1 0-16,-2 3-1 0,-1-2 1 15,-4 2 0-15,-1-1 0 0,-4 3 1 16,-3-1 0-16,-3 2 1 0,-1-1-2 15,-1 1-1-15,0 0 2 0,0 0 5 16,0 1-7-16,-1 3-3 0,1 3-3 16,-2 4 6-16,0 5 0 0,-2 2 1 15,-1 5-1-15,-2 0 1 0,-3 3 0 16,0 0-1-16,0-1 1 0,-2 2 0 16,2 0-1-16,1 0-4 0,0 0-17 15,-1 1-22-15,2-2-16 0,-1 1-21 16,2 0-15-16,3 0-21 0,0-1-29 15,4 5 8-15,2-4-34 0,3-8-70 16</inkml:trace>
  <inkml:trace contextRef="#ctx0" brushRef="#br0" timeOffset="17715.52">29882 1908 428 0,'0'0'47'0,"0"0"0"0,0 0 42 0,0 0-42 0,0 0-26 15,5-25 11-15,-4 22 13 0,-1 0 8 16,0 0-5-16,0 2-11 0,0 1-2 15,0 0-4-15,0 0-17 0,0 0-14 16,3 4-17-16,-1 6 2 0,1 4 15 16,1 5 0-16,0 13 5 0,1 13-2 15,0 9 0-15,2 0 3 0,1-4 1 16,-1-9-4-16,-1-6 1 0,-1-1-3 16,1-6 2-16,-3-5-3 0,0-4-25 15,-3-2-31-15,2 4-31 0,-1-1-30 16,1 1 11-16,-1-5-6 0,-1-5-23 15,-1-5-54-15</inkml:trace>
  <inkml:trace contextRef="#ctx0" brushRef="#br0" timeOffset="18075.77">29893 1962 441 0,'0'0'35'0,"0"0"48"0,6-47 22 16,-3 24-67-16,4 1-6 0,-2-1 20 15,4 1-9-15,-1 2-9 0,1 0-14 16,2 3-4-16,0 1 6 0,1 2 14 16,0 2-4-16,1 2-9 0,1 0-13 15,0 4-2-15,-1 1 1 0,2 2 0 16,-2 3 4-16,0 0-9 0,-2 1-3 15,0 4-1-15,0 2 2 0,-3 1 1 16,0 3 9-16,-2 3 9 0,-5 0 0 16,-1 1-8-16,0 0 1 15,-6 1 10-15,-3 0 3 0,-4 0-4 16,-4 0-12-16,-4 1-4 0,-1 0 0 16,-2-2-7-16,-2-1-34 0,-1 0-30 15,2-2-20-15,2-2-28 0,3-1-29 16,1-2-46-16,5-4 12 0,4-2-65 15</inkml:trace>
  <inkml:trace contextRef="#ctx0" brushRef="#br0" timeOffset="18372.64">30262 1773 547 0,'0'0'84'0,"0"0"-11"0,0 0 8 0,0 0-44 0,0 0-16 0,0 0 9 15,42-27-7-15,-25 19 1 0,0 0 1 16,2-2-11-16,0 2-9 15,2-2-1-15,1-3-4 0,-1 1-26 16,4-1-39-16,0 0-37 0,13-9-41 16,-6 5-43-16,-4 2-96 0</inkml:trace>
  <inkml:trace contextRef="#ctx0" brushRef="#br0" timeOffset="18763.16">30706 1526 448 0,'0'0'57'0,"0"0"-16"15,0 0 20-15,0 0-47 0,5-38-8 16,-1 32 18-16,-4 2 5 0,1 2-3 15,1 2-26-15,-1 0-7 0,4 7-19 16,-2 3 8-16,2 5 9 0,0 2 8 16,3 3 1-16,-1 0 0 0,3-1 3 15,1-2-2-15,1 0 5 0,1-2 18 16,0-1 15-16,1-3 13 16,-1-3 4-16,-1-3-2 0,-2-3 1 15,-2-2 23-15,1 0 21 0,-3-2-12 16,1-5-9-16,1-4-25 0,-2-5-26 15,3-4-10-15,-1-6-10 0,0-7-7 16,3-9-33-16,2-5-28 0,-3 7-17 16,0 10 4-16,-2 14-31 0,0 6-54 15,11-8-68-15,-3 4-72 0</inkml:trace>
  <inkml:trace contextRef="#ctx0" brushRef="#br0" timeOffset="19028.79">31353 1346 163 0,'0'0'100'0,"0"0"12"15,0 0-6-15,0 0-28 0,0 0-8 16,0 0 3-16,11-31-37 0,-9 23-20 15,0 1 7-15,0-1 2 0,-1 0 8 16,1 1-2-16,-2 1-1 0</inkml:trace>
  <inkml:trace contextRef="#ctx0" brushRef="#br0" timeOffset="25109.54">31396 1366 47 0,'0'0'142'0,"0"0"-136"0,0 0 13 16,0 0 37-16,0 0 2 0,0 0-10 15,0-27 0-15,0 25 11 0,-2 0-9 16,2 0-6-16,0 0-4 0,0-1 2 16,0 1-1-16,-2 0-3 0,1-1-4 15,1 1-8-15,-2 0-7 0,2-1-10 16,-1 1-6-16,-1 0 10 0,-1 0 6 15,-2-1-8-15,2 2-2 0,-4-1 8 16,0 1-6-16,-1 1-11 0,-4 3-2 16,-1 5-5-16,-4 5-3 0,-1 4-8 15,-3 5-1-15,2 5 6 0,2 2 9 16,1 2 2-16,4-1-1 16,2-1-2-16,5-4-1 0,2-2 2 15,3-5-2-15,0-3 1 0,1-2 2 16,3-3-1-16,4-1 4 0,0-2 3 15,1-1 6-15,0-3 1 0,3-1 6 16,0-2 14-16,-2-2 10 0,4-4-15 16,-2-4-2-16,0-3 1 0,2-3 0 15,-3-2-10-15,3-5-5 0,-3-2-2 16,-1 1-5-16,2 0-1 0,-4 3 1 16,-1 1 1-16,-1 5 0 0,0 4-1 15,-3 1-2-15,0 5-1 0,-1 3-1 16,-2 1-2-16,0 1-8 15,0 0-24-15,0 3-7 0,0 5 32 16,0 5 11-16,0 2 2 0,2 3 1 16,-1 1-2-16,2-2-1 0,1-2-1 15,2-1 1-15,3-2 8 0,-1-2 7 16,3 0 3-16,5-2 2 0,0-1-5 16,1-1 0-16,2-2 1 0,3-1-3 15,0-2-7-15,0-1 1 0,1-1 0 16,-1-4-2-16,0-2-5 0,-3-3-22 15,0-6-45-15,-5 0-41 0,5-16-56 16,-5 5-59-16,-4 0-169 0</inkml:trace>
  <inkml:trace contextRef="#ctx0" brushRef="#br0" timeOffset="25406.43">31718 967 400 0,'0'0'46'0,"0"0"-37"0,-2-7 63 0,0 5 19 16,2 0-43-16,-1 2-12 16,1 0-1-16,0 0-31 0,0 0-4 15,0 4-20-15,0 2 20 0,1 5 28 16,1 6 4-16,0 4 3 0,1 5-20 15,-3 10-4-15,1 6-7 0,6 6-3 16,-1 1 0-16,5-5 2 0,2-6-3 16,-1-8-11-16,-2-6-25 0,0-6-39 15,-1 0-65-15,8 9-39 0,-1-4-31 16</inkml:trace>
  <inkml:trace contextRef="#ctx0" brushRef="#br0" timeOffset="25812.68">32097 1212 305 0,'0'0'52'0,"0"0"44"16,0 0-11-16,0 0-48 0,0 0 6 15,0 0-5-15,0 0-4 0,-28-26 2 16,26 24-8-16,-1 0-10 16,3 1 1-16,0 0-6 0,-2 1-13 15,2 0-2-15,0 0-11 0,0 2-7 16,-1 4 5-16,-1 5 8 0,2 3 5 16,0 4 2-16,0 4 0 0,2 1 7 15,1-1-2-15,3 0-1 0,3-3 4 16,1-2 3-16,1-2 6 0,3-1 10 15,1-3 4-15,2-4 2 0,-3 0 3 16,2-4 0-16,-2-3 7 0,0-1 6 16,-1-5 8-16,-2-4 0 0,-2-1-12 15,-1-4-16-15,-3-5-14 0,-1-3-9 16,-3-12-6-16,-1-6-20 0,0 2-22 16,0 7-3-16,0 6-3 0,0 9-33 15,0 1-45-15,8-5-47 0,-4 5-40 16,1 5-89-16</inkml:trace>
  <inkml:trace contextRef="#ctx0" brushRef="#br0" timeOffset="26250.51">32440 1122 321 0,'0'0'9'0,"0"0"32"16,0 0 57-16,0 0-67 0,0 0-11 31,35 15 16-31,-26-15 1 0,-1 0 11 0,0-4 18 0,1-2 7 16,-2 0-9-16,1-3-11 0,0-1-31 15,1 0-13-15,-1-1-5 0,0-2 3 16,-2 1 5-16,2-2-6 0,-3 0-5 16,-1-2 2-16,0 2-1 0,-3 0 4 15,-1 0 5-15,0 2 7 0,-5 1-9 16,-1 1-3-16,-3 1-3 0,-1 4-3 15,-1 2-8-15,-5 3-2 0,2 3 3 16,-5 7-1-16,1 2 0 0,-2 5 2 16,3 4 0-16,1 3 2 0,2 4 3 15,3 0 1-15,1 2 4 16,1-2 11-16,4-2 5 0,5-2 9 16,0-2 7-16,2-3-1 0,7-1-7 15,1-4 4-15,1-3 6 0,3-3-1 16,2-2-7-16,4-5-8 0,2-1 1 15,2-7-5-15,1-4-9 0,2-1-8 16,3-2-1-16,8-3-43 0,9-1-57 16,10 0-63-16,-9 3-94 0,-10 2-138 15</inkml:trace>
  <inkml:trace contextRef="#ctx0" brushRef="#br0" timeOffset="34171.36">22941 8566 293 0,'0'0'14'0,"-37"7"-14"0,13-4 5 0,-1 2 2 16,1-1-7-16,1 0-5 0,2 0-14 15,0-1-2-15,5 2-6 0,-1-2 10 16,3 0-3-16,0-1-3 0,3-1 0 16,1-1-4-16,-3-2-9 0,4 0-16 15</inkml:trace>
  <inkml:trace contextRef="#ctx0" brushRef="#br0" timeOffset="34672.67">22962 8472 314 0,'0'0'26'15,"0"0"56"-15,0 0-38 0,0 0 31 16,0 0-15-16,-10-32-12 0,10 25-11 16,0 0-8-16,1 1-12 15,1-1-5-15,1 0 2 0,-1 1-1 0,0 3-1 16,-2 0-3-16,0 2-5 0,1 1-4 16,-1 0-2-16,0 6-7 0,0 6-1 15,0 6 10-15,-2 16 0 0,-5 14 6 16,2 14 1-16,4 8 2 0,1 1 2 15,8-2 2-15,5-5 1 0,-1-1-1 16,2-2-8-16,-4-4-4 0,-4-6 2 16,-4-2 0-16,-2-2-3 0,-1-4-1 15,-4-5-13-15,0-7-9 0,1-9-8 16,-1-7-26-16,1-3-32 0,-4-2-34 16,2-3-66-16,0-3-100 0</inkml:trace>
  <inkml:trace contextRef="#ctx0" brushRef="#br0" timeOffset="35031.58">22862 8644 519 0,'0'0'25'0,"17"-34"19"0,-5 14 45 15,3-2-33-15,-1 1-25 0,2 1 1 16,-2 3 8-16,3-2-13 0,-1 4-6 16,2 0 10-16,0 0-5 0,2 3-5 15,1 2-5-15,-2 1-4 0,3 2 2 16,-1 5-2-16,-1 2-2 0,3 0-8 16,-2 8 0-16,1 2-2 0,-3 2 1 15,0 4-1-15,-3 2 1 0,-3 0 2 16,-4 2 5-16,-5-1 1 0,-4 2 4 15,-3 0-4-15,-7-1 2 16,-6 1 0-16,-3-2-5 0,-5 1-2 16,-3-4-4-16,-2 1-7 15,-2-2-26-15,1-4-37 0,-2 0-37 0,-7-3-36 16,9-2-57-16,3-3-101 0</inkml:trace>
  <inkml:trace contextRef="#ctx0" brushRef="#br0" timeOffset="35406.56">23618 8589 343 0,'0'0'63'0,"0"0"-16"0,0 0 1 0,0 0 16 16,0 0-20-16,12 0 20 0,-1 0 28 15,1-1-9-15,6-4-16 0,2 1-10 16,5-4-13-16,1-2-20 0,4 2-11 16,5-5-11-16,8-1-2 0,7 0-36 15,3-1-62-15,-4 1-62 0,-12 5-53 16,-13 1-88-16</inkml:trace>
  <inkml:trace contextRef="#ctx0" brushRef="#br0" timeOffset="35859.68">24245 8350 277 0,'0'0'91'0,"0"0"16"0,0 0-13 16,0 0-31-16,0 0-21 0,0 0-9 15,35-35-10-15,-29 30-11 0,-2 4-7 16,1 1-4-16,-1 0-1 0,0 6 2 16,1 3 4-16,-2 3-4 0,2 6 1 15,-1 4 6-15,1 2-4 0,2 5-1 16,1 6 2-16,1-3-3 0,1 1 0 15,1-1-2-15,1-5-1 0,3 2 1 16,2-4 1-16,1-2 27 0,1-5 13 16,-1-1 10-16,-2-6 1 0,-3-3 4 15,0-5 0-15,-3-3 8 0,0 0 16 16,-1-7-11-16,-1-2-16 16,2-7-16-16,-1-3-11 0,0-6-11 15,0-11-8-15,5-13-8 0,2-5-14 16,1 1-30-16,-3 13-16 0,-1 14-20 15,-5 14-5-15,1 1-36 0,4 2-59 16,7-3-76-16,-2 3-59 0</inkml:trace>
  <inkml:trace contextRef="#ctx0" brushRef="#br0" timeOffset="36516.47">25033 8471 360 0,'0'0'98'16,"0"0"-15"-16,0 0-18 0,0 0-35 15,0 0-20-15,0 0-5 0,28-20 0 16,-22 16-2-16,0-2 7 0,-2 0 33 16,0 3 31-16,-2-1-8 0,2 1-3 15,-3-1-9-15,0 1-2 0,-1-1-5 16,1 1-16-16,-1-2-13 0,0 0-12 15,0 2-1-15,0-2-3 0,0 0 2 16,0 0-4-16,0-2 0 0,-3 1-3 16,-1-1 0-16,-1 0 3 0,0 0 0 15,-3 0 1-15,-1 1 1 0,-3 2-2 16,1 1-2-16,-4 3-11 16,1 0-20-16,-4 6-30 0,1 2-26 15,-2 5-8-15,1 3 25 0,1 2 43 16,3 3 28-16,2 1 1 0,4 2 0 15,3 1 2-15,3 0 4 0,2 0 12 16,1 1 12-16,2-2 2 0,2 1-5 16,0-4-4-16,2-3-10 0,0-4-6 15,-1-3-3-15,-1-6 3 0,-2-3 16 16,1-2 56-16,0-8-13 0,3-5-35 16,1-5-24-16,2-4-7 0,3-1-2 15,0-3-6-15,1-1-10 0,2 3-4 16,-2-2 2-16,1 5-2 15,-4 1 9-15,-1 6 9 0,-3 6 4 16,-3 1-2-16,-2 3 0 0,0 2-6 16,-2 2-7-16,0 0 4 0,-3 2 5 15,-1 3 0-15,-1 6 3 0,-2 2-1 16,2 4 4-16,1 3 9 0,1 1 8 16,2 1 1-16,1 0 1 0,0 2-9 15,5-3-4-15,3-1-2 0,4-2 0 16,-1-3 5-16,3-3 2 0,0-3 6 15,2-4-8-15,0-2-1 0,1-3 0 16,2-3-8-16,1-4-32 16,0-1-28-16,-1-6-22 0,1-1-26 15,6-12-43-15,-7 2-52 0,-2 3-182 0</inkml:trace>
  <inkml:trace contextRef="#ctx0" brushRef="#br0" timeOffset="36797.68">25481 8023 581 0,'0'0'54'0,"1"-3"59"0,-1 1-37 0,0 2-54 0,1 0-22 0,0 3-24 15,1 9 10-15,-1 5 12 0,-1 10 2 16,-1 9 14-16,-5 12 1 0,-2 10 5 16,1 1 4-16,0-6-7 0,2-5-11 15,1-8-3-15,1-3-3 0,1 0-16 16,0-7-47-16,2-9-68 0,0-1-38 16,1-9-84-16</inkml:trace>
  <inkml:trace contextRef="#ctx0" brushRef="#br0" timeOffset="37219.68">25759 8342 275 0,'0'0'93'0,"0"0"-11"0,0 0 15 15,0 0-57-15,0 0-4 0,0 0-10 16,0 0 20-16,0 0-12 16,17-35-9-16,-16 30-7 0,-1 3-12 15,0 0-6-15,0 0-1 0,-1 2-12 16,-1 1-6-16,0 5 8 0,-1 5 10 16,-2 4 2-16,0 3-1 0,0 5 3 15,2 0 10-15,-1 4 7 0,2-4 1 16,2 4-2-16,0-4-5 0,4 1-7 15,2-3 1-15,4-3 13 0,1-2-9 16,2-6-3-16,1-3 4 0,0-3 11 16,0-4 19-16,0-1 22 0,-1-5 12 15,0-5 2-15,-2-3-22 16,1-7-22-16,-1-2-15 0,1-11-15 16,-2 1-5-16,0 3-9 0,1 0-21 15,-2 9-6-15,0-3-18 0,1 4-20 16,0 2-33-16,-1 0-31 0,3 2-53 15,0 3-33-15,-4 3-92 0</inkml:trace>
  <inkml:trace contextRef="#ctx0" brushRef="#br0" timeOffset="37610.56">26068 8360 301 0,'0'0'77'0,"0"0"27"0,0 0 21 16,0 0-82-16,0 0-14 0,36 20-18 15,-26-17 0-15,3-3-4 0,0 0 1 16,0 0 9-16,1-4 17 0,0 1 21 16,1-2 6-16,0-1 2 0,1-1-18 15,-2 0-18-15,-1-1-3 0,0-1 1 16,-2-3-13-16,0-2-5 0,-1 1-2 16,-4-2 0-16,-1 0-3 0,-2 0-1 15,-3 3-1-15,-1 0-6 0,-3 5 6 16,-4 2-15-16,-3 2-20 0,-4 2-6 15,-2 1 13-15,-5 3 12 0,-2 6 11 16,-2 2 4-16,1 6-1 0,1 3 2 16,-1 2 2-16,3 2 6 15,4 1 15-15,1-1 7 0,5 2 2 16,2-3-2-16,5-1 1 0,5 0-2 16,0-4 6-16,5-2 2 0,6-2 6 15,1-2-2-15,4-4-7 0,3 0-13 16,4-2-8-16,6 0-7 0,8-1-6 15,12 0-17-15,11 1-44 0,6 0-29 16,-1 0-56-16,-4-1-63 0,-19-3-80 16,-6-1-97-16</inkml:trace>
  <inkml:trace contextRef="#ctx0" brushRef="#br0" timeOffset="38029.97">27142 8151 383 0,'0'0'73'0,"0"0"-5"0,0 0 44 0,37-14-62 15,-22 11-12-15,4 1-20 0,-1 2 16 16,2 0-7-16,-1 0-10 0,0 0-8 16,2 2-5-16,-4 3-3 0,1-1-1 15,-1 2-5 1,1 1-39-16,0 0-57 0,2 4-39 0,-3-3-83 0,-5-1-97 16</inkml:trace>
  <inkml:trace contextRef="#ctx0" brushRef="#br0" timeOffset="38233.15">27165 8282 552 0,'0'0'135'0,"0"0"-33"0,0 0 39 16,0 0-76-16,0 0-7 0,37-6-23 15,-15 5-13-15,2 1-17 0,1 0-3 16,1 0-3-16,3 0 1 0,2 4-26 15,6-1-39-15,7 2-33 16,10 1-44-16,2 1-60 0,-12-4-56 16</inkml:trace>
  <inkml:trace contextRef="#ctx0" brushRef="#br0" timeOffset="38795.68">28290 8035 163 0,'0'0'187'0,"0"0"-100"0,0 0 28 16,0 0-26-16,0 0-28 0,0 0-19 15,0 0-3-15,2-25-4 0,-2 22-9 16,-1 3-6-16,-4-1 0 0,0 0-15 16,-3 1-4-16,-2 0-1 0,-3 0-1 15,-2 2 1-15,-2 4 0 0,-1 2-1 16,-3 3 0-16,-1 3 0 0,1 3-3 16,0 1-4-16,3 2 2 0,2 4 1 15,3-2 2-15,4 3 3 0,5-1 0 16,4-2 21-16,4 2 15 0,7-1 3 15,4-1-2-15,6-1-2 0,1 0-8 16,6-1-4-16,1-5-4 0,1-2 0 16,1-4 13-16,-2-3 12 0,1-5-3 15,0-1 6-15,-2 0-4 0,0-7-15 16,-2-1-13-16,-1-4-2 0,-4-4-3 16,0-5 4-16,-1-7-10 0,-1-8 2 15,-2-11-6-15,-6 5-4 0,-4 6-5 16,-7 9 5-16,-3 7-1 0,-6-1 4 15,-5-1 0-15,-3 1-3 0,-3 5 2 16,-2 3 0-16,-1 2 0 16,-1 3-8-16,-1 3-18 0,0 2-9 15,1 2-21-15,2 1-11 0,0 0-18 16,6 4-41-16,2 3-24 0,3 6-54 16,5-1-43-16,2 0-103 0</inkml:trace>
  <inkml:trace contextRef="#ctx0" brushRef="#br0" timeOffset="38967.47">28882 8345 1052 0,'0'0'140'0,"0"0"-36"0,0 0-15 0,0 0-89 0,0 0-23 16,-5-1-98-16,-1-1-62 0,1-4-95 15,-1 1-61-15,4 1 2 0</inkml:trace>
  <inkml:trace contextRef="#ctx0" brushRef="#br0" timeOffset="39577.28">29632 8136 358 0,'0'0'49'0,"0"0"29"0,0 0 24 15,0 0-47-15,0 0-20 0,8-39 10 16,-8 27 5-16,3-2-2 0,-3 0-2 16,0-2 4-16,0-1-3 0,0 1 3 15,-3 0-11-15,2-1-17 0,-2 1-10 16,1 2-8-16,-3 0-4 0,-1 3-3 15,-2 1-4-15,-2 3 3 0,1 3-2 16,-3 2-20-16,-3 2-1 0,0 6 1 16,-3 5 10-16,0 6 11 0,1 4 3 15,-3 10-2-15,2 10 2 16,1 10 1-16,7 2-1 0,7-5 2 16,6-4 0-16,10-6 1 0,6-1 0 15,6-3 1-15,-1-6-2 0,-2-7-1 16,-2-7 0-16,-3-5 1 0,4 3 2 15,3-4 20-15,1-3 28 0,-1-5 1 16,0-4 12-16,-2-7-10 0,0-7-14 16,-6-4-5-16,1-14-12 0,-6-17-12 15,-4-15-3-15,-4-4-5 0,-5 11-2 16,-6 19-18-16,-1 18-15 0,-2 13-2 16,-1 1 4-16,-2-1-14 0,-3-1-13 15,-3 1-20-15,2 3-12 16,-2 6-46-16,-4 4-81 0,5 4-14 15,2 3-4-15</inkml:trace>
  <inkml:trace contextRef="#ctx0" brushRef="#br0" timeOffset="40092.92">30035 8058 201 0,'0'0'223'0,"0"0"-141"0,0 0 9 0,0 0-56 16,16-13-23-16,-13 9-1 0,-2-1-6 15,1 1 9-15,-2 0 12 0,0-1 8 16,0 1 10-16,-3 0-10 0,-2 3-11 16,-2 1-19-16,-1 0-4 0,-2 5-1 15,-3 5-1-15,1 3-1 0,-3 3-1 16,1 4 3-16,1 1 1 0,3 0 5 16,2 2 13-16,3-1 4 0,3 2 4 15,2-1 2-15,7 2 6 0,1-2-2 16,6-2 2-16,0-3-3 0,3-3-2 15,-1-6 5-15,1-3 5 0,2-6 17 16,-1 0 6-16,4-7-24 0,0-6-16 16,0-5 3-16,0-7-14 0,2-16-3 15,-5-16-4-15,-3-6-4 0,-8 3-8 16,-8 17-9-16,-5 18 4 0,-3 15-7 16,-3 3 7-16,-3-1-19 0,-5 1-12 15,-2 0-9-15,-3 4-19 0,2 2-40 16,1 2-28-16,3 5-27 15,-1 10-13-15,5-1 9 0,1-1-38 16</inkml:trace>
  <inkml:trace contextRef="#ctx0" brushRef="#br0" timeOffset="40639.9">30563 7959 449 0,'0'0'24'0,"0"0"-2"0,0 0-22 0,0 0-36 0,-18 6 1 16,6 0-4-16,-3 0 12 0,0 3 20 15,0-1 3-15,2 1 4 0,1 1 0 16,3-1 36-16,4 2 16 0,0-1-5 16,1 1-8-16,4-1-7 15,0 2 2-15,5-2-6 0,0 2-2 16,3-3-3-16,1 3-2 0,3-2-5 15,-4 0 1-15,2-2 3 0,2 0 4 16,-3 0 2-16,4-2-4 0,0 0 3 16,1 1-8-16,2-1-9 0,0 2-4 15,2 0-3-15,0 1 7 0,1 3-4 16,-2-1 2-16,-2 0 5 0,-2 2 3 16,-3 1 3-16,-5-2 3 0,-4-1 5 15,-1 1 1-15,-8 1 0 0,-5 0-2 16,-2-2-1-16,-5 0-6 0,-1-2-6 15,-3 0-7-15,1-3-4 0,-3-1-18 16,3-1-33-16,-1-2-53 0,-6-1-68 16,5-1-51-16,6 0-87 0</inkml:trace>
  <inkml:trace contextRef="#ctx0" brushRef="#br0" timeOffset="41124.46">30561 7973 239 0,'0'0'81'0,"0"0"5"0,0-6 17 0,0 4-47 0,0 1-11 0,0-2 8 15,-1 1-8-15,1 0 4 16,0-2-1-16,3 2-5 0,1-3 9 0,3 2-4 16,2-1-3-16,4 0 0 0,4-2-8 15,2 0-8-15,2 0-18 0,-1-1-7 16,4 3-4-16,-3 0-2 15,1-2-14-15,0 2-21 0,0 1-21 16,-1-1-37-16,-1 0-40 0,7 4-56 16,-6-1-54-16,-3 0-94 0</inkml:trace>
  <inkml:trace contextRef="#ctx0" brushRef="#br0" timeOffset="41720.07">31011 7878 317 0,'0'0'67'0,"0"0"34"0,0 0-10 16,0 0-45-16,0 0 20 0,13-3 4 16,1 3 5-16,4-1-11 0,4 1-9 15,5-3-12-15,3 1-7 0,0 0 3 16,1-1-8-16,6-1-13 0,4-2-8 15,-4 1-4-15,-5 2 2 16,-4-1 1-16,-8 3-4 0,5 1-2 16,3-1-3-16,-1 1 2 0,-2 0-1 15,-2 0 0-15,-3 0 2 0,-1 0 3 16,-6 0 1-16,-5 0 3 0,-1 0 4 16,-3 0-2-16,-3 0 2 0,-1 0-4 15,0 0-3-15,0 0 1 0,0 0-8 16,-1 2-1-16,-1 2 1 0,-3 4 3 15,-1 4 0-15,1 2-1 0,-1 5 0 16,-4 3-1-16,0 3 3 0,-2 10 1 16,-3 7 4-16,-3 9 6 0,-2-1 9 15,5-11 3-15,1-7 4 0,8-14-1 16,-2 2-5-16,-3 4-8 0,2 3-6 16,1 3-8-16,-1-4-3 15,2-1 0-15,2-2-14 0,2-1-37 16,0-4-33-16,1 1-43 0,2 0-42 15,3-3-67-15,1-6-112 0</inkml:trace>
  <inkml:trace contextRef="#ctx0" brushRef="#br0" timeOffset="47612.56">24295 9847 155 0,'0'0'14'0,"0"0"25"0,0 0 15 0,0 0 10 15,0 0-14-15,0 0-7 0,27-24-1 16,-24 21 4-16,1 0-5 0,0 0 3 15,-1 2-8-15,-1 0 2 0,0 0-3 16,0 1-5-16,0-1-5 0,0 1-3 16,-2 0 0-16,0 0 0 15,0 2-1-15,-6 3 4 0,-2 1-7 16,-4 4-6-16,-4 4-8 0,-6 3-1 16,-9 10-1-16,-8 9 2 0,-8 12-3 15,-3 3 3-15,4 0-2 0,4-6-1 16,3-5 0-16,0-2 1 0,-1 0-2 15,1-2 3-15,1-5-2 0,3-3 1 16,6-6-2-16,5-5 3 0,7-6-2 16,2-2 0-16,-2-1 3 0,0-1-4 15,-2 0 3-15,5-7 2 0,3-1 3 16,3-9 8-16,3-4-15 0,3-7-1 16,3-10-18-16,7-11 18 15,7-6 1-15,-1 5 2 0,2 11-1 16,-5 11 6-16,-1 10 4 0,2-2 5 15,1-1 2-15,2 1-7 0,0 2-1 16,0 3-1-16,-2 2 0 0,-1 2-3 16,0 4-1-16,0 0-3 0,1 7-1 15,0 4 3-15,2 3-3 0,0 4 6 16,2 4 4-16,0 3 5 0,4 1 3 16,2 2 3-16,0 1-3 0,3 1-2 15,2-1 1-15,-1 1-11 0,1-1-4 16,-1-1-2-16,0 0-2 15,-2-2-3-15,2-3-38 0,0-2-50 16,6-1-75-16,-5-6-106 0,-4-7-99 0</inkml:trace>
  <inkml:trace contextRef="#ctx0" brushRef="#br0" timeOffset="48012.8">24867 10137 204 0,'0'0'219'0,"1"-2"-163"0,1-2 28 0,2-1 20 0,2 0-10 0,3-1-19 15,4 0 6-15,1 0-13 0,6 0-26 16,0 1-18-16,2-1-9 0,2 2-8 15,2 1 0-15,-2 1-5 0,3 0-2 16,0 2-1-16,0 0-29 0,0 0-50 16,-1 1-41-16,0 4-37 15,2 1-20-15,-7 0-79 0</inkml:trace>
  <inkml:trace contextRef="#ctx0" brushRef="#br0" timeOffset="48247.38">24889 10324 634 0,'0'0'32'16,"0"0"-8"-16,0 0 38 0,0 0-6 16,0 0-16-16,0 0-10 0,34 0 20 15,-14 0-11-15,4 0-28 0,2-1-8 16,1 0 1-16,1 1-2 0,2 0-2 15,1 0-7-15,1 0-43 0,2 3-49 16,17 0-69-16,-11 0-65 0,-1-1-117 16</inkml:trace>
  <inkml:trace contextRef="#ctx0" brushRef="#br0" timeOffset="49075.41">26217 9943 67 0,'0'0'42'0,"0"0"17"0,0 0 3 0,0 0-11 0,4-4-18 16,-2 1 5-16,1 0 12 0,-1 0-4 15,0-1 4-15,-1 1 12 0,-1-1 3 16,0 0 4-16,0 0-7 0,0 0-8 16,-2 0-5-16,0-1-12 0,1 0-13 15,-3 0-14-15,0-1 6 0,0 0-1 16,-1 1-1-16,-3 1-6 0,-3-1-1 16,0 4-4-16,-3 1-3 0,-4 2 0 15,-3 9 0-15,-3 3 0 0,-1 5 0 16,-1 6-2-16,-2 7 1 0,1 11-3 15,2 7 1-15,6 1-6 0,5-4-4 16,8-6 5-16,6-8 5 0,0-5 3 16,5-5 0-16,2-6 0 0,4 0 10 15,3 1 3-15,5 0 6 0,5 1 5 16,2-3 3-16,3-6 9 0,1-5 4 16,1-5 8-16,0-3-2 0,-1-5-2 15,1-6 2-15,-2-3-8 0,-1-4-10 16,-2-6-2-16,1-10-10 0,-2-15-4 15,-1-18-5-15,-6-2-4 0,-7 8-3 16,-4 14-1-16,-5 22 0 0,-2 9 0 16,-2 6 1-16,-5 4 1 15,-1-3-1-15,-5 0-3 0,-5 1-5 16,-2 3-3-16,-4 2-2 0,-1 3-9 16,-3 3-11-16,1 0-25 0,1 2-23 15,3 1-20-15,2 4-28 0,0 7-41 16,7 0-72-16,3-2-92 0</inkml:trace>
  <inkml:trace contextRef="#ctx0" brushRef="#br0" timeOffset="49262.91">26808 10311 901 0,'0'0'1'0,"0"0"-1"0,0 0-14 0,0 0-77 0,-20-5-158 15,17 2-75-15</inkml:trace>
  <inkml:trace contextRef="#ctx0" brushRef="#br0" timeOffset="49934.3">27636 10037 38 0,'0'0'201'16,"0"0"-125"-16,0 0 10 0,0 0 6 15,15-41-19-15,-14 29-14 0,-1 0 1 16,0 1 3-16,0-1-7 0,-3 0-9 16,0 0-11-16,-4 1-3 0,3 0-1 15,-1 1 2-15,-1 0-3 0,1 2-11 16,-1 2-15-16,-3 1-1 16,1 3-4-16,-4 2-3 0,-3 0 3 15,-2 7-1-15,-4 3 2 0,-3 6-1 16,-1 3 1-16,-2 4-1 0,2 4 0 15,-3 9 0-15,-2 8-6 0,4 6-12 16,4 0 7-16,9-7 9 0,7-12 0 16,6-9 1-16,0-6 0 0,7-3 1 15,2 2 3-15,5-1 6 0,5-1-3 16,3-5 1-16,6-5 2 0,1-3-1 16,6-7 11-16,6-7 13 0,-5-1 15 15,-3-1 6-15,-5-2-12 16,-4-1 1-16,7-10-1 0,5-14-9 15,-1-11-8-15,-5-2-6 0,-8 5-7 16,-10 9-2-16,-9 16-2 0,-2 8 2 16,-2 7-3-16,-6 2-6 0,-5 0-8 15,-6 0-8-15,-10 2-2 0,-11 3-24 16,-4 4-13-16,4 2-10 0,9 1-34 16,8 1-31-16,5-1-22 0,-2 2-28 15,-8 3-29-15,1-1-65 0</inkml:trace>
  <inkml:trace contextRef="#ctx0" brushRef="#br0" timeOffset="50293.24">28077 9825 573 0,'0'0'145'0,"0"0"-76"0,0 0-4 0,8 9-64 15,-5-1-1-15,0 6-3 0,-2 5 1 16,0 14 2-16,-2 12 3 0,-4 12-2 15,-3 0-1-15,-1-5 5 0,2-7 24 16,4-9 11-16,1-7 3 0,1-5 0 16,-1-4-20-16,2-2-14 0,-1 4-5 15,1 2-4-15,0 1-18 0,1-2-75 16,6-1-77-16,1-5-102 0,1-6-178 16</inkml:trace>
  <inkml:trace contextRef="#ctx0" brushRef="#br0" timeOffset="53358.81">23398 12192 218 0,'0'0'61'0,"0"0"-2"0,0 0 11 16,0 0-15-16,0 0-23 0,-24 0 5 15,21 0 11-15,1 0 6 0,1 0-6 16,1 0 4-16,-1 0-3 0,1-1-14 16,0-1-14-16,2 1-7 0,5 0 12 15,4-1-14-15,7-2-2 0,6 1 4 16,3-1 3-16,10-1-4 0,9 1-1 16,7 0-3-16,3 1-8 0,-3-1 1 15,-4 3-2-15,-4-1 0 0,0 2-1 16,-1 2-1-16,-3-1-13 0,-5 3-28 15,-6-2-29-15,-7 2-35 0,-7-1-19 16,4 3-17-16,-4-1-46 0,-2-2-28 16</inkml:trace>
  <inkml:trace contextRef="#ctx0" brushRef="#br0" timeOffset="53686.75">23477 12361 318 0,'0'0'35'0,"0"0"19"0,0 0 30 15,0 0 1-15,0 0-32 0,0 0-27 16,0 0 21-16,-11 6 40 0,26-6 6 15,8 0-4-15,10-2-15 16,11-5-21-16,8 2-22 0,3-1-20 16,-3 2-7-16,-4 2-4 0,-4 1 1 15,3-2-2-15,1 1-6 0,-3 2-23 16,-1-2-37-16,-3 1-48 16,0-2-49-16,-3 0-41 0,-11 0-39 15,-7 0-67-15</inkml:trace>
  <inkml:trace contextRef="#ctx0" brushRef="#br0" timeOffset="54442.45">24044 11898 266 0,'0'0'46'0,"0"0"2"0,0 0 28 0,0 0-20 16,0 0-22-16,-12-11 5 0,9 9 4 15,1-3 2-15,0 2 5 16,1-2 7-16,-1-1 3 0,-1 2-7 16,1-2-1-16,0 0-6 0,-1 0-1 15,1 0-6-15,-1-1-7 0,-2 2-4 16,2 1-9-16,1-1-3 0,-1-1-5 16,0 3-1-16,0-1 1 0,1 1 0 31,-1 2-2-31,1-2-2 0,2 3 0 0,-2-1-4 0,2 1-2 0,-1 0-1 15,0 0 0-15,-1 0 0 0,2 0 0 16,0 0-1-16,-1 0 1 0,1 0 0 16,0 1-1-16,0-1-1 0,0 0 2 15,0 1-3-15,0 1 3 0,3 1-3 16,1 1 2-16,1 0-1 0,2 4 1 16,2 2 0-16,4 1 1 0,1 2-1 15,3 2 1-15,0 3 0 0,4 0 0 16,1 0 1-16,-1 3-1 0,1 0 0 15,1 0 0-15,0-2 0 0,-1 0 0 16,1 1 1-16,1-1 2 0,-2 1 4 16,-1-1-3-16,1-2 0 0,-1 2-3 15,-3-3 1-15,1-2 1 0,-3 0 0 16,-2-1-1-16,-3-1-2 0,0 0 2 16,-5-1-1-16,-1 1 1 0,-3 0 0 15,-2 1-1-15,-1 0 3 16,-5 1 0-16,-5 1 0 0,-3 3-1 15,-3-1 3-15,-3 3 9 0,-4 0 2 16,-4 0 4-16,-6 3 1 0,-8 5-4 16,-7 3-6-16,0 0 3 0,5-4-10 15,5-2-2-15,11-6-3 0,5-1-2 16,5-4-15-16,2-1-20 0,-1 1-16 16,1 1-24-16,-1 0-25 0,4-1-45 15,5-3-32-15,2 1-40 0,4-4-55 16</inkml:trace>
  <inkml:trace contextRef="#ctx0" brushRef="#br0" timeOffset="55551.34">25083 11888 185 0,'0'0'89'0,"0"0"-24"0,0 0 33 15,0 0-9-15,0 0-14 0,0 0-20 16,20-37 0-16,-16 32-17 0,0 2-14 16,-1-1-10-16,2 3-1 0,-1 1-9 15,-1 0-2-15,1 5 3 0,-1 7 1 16,-1 6 5-16,-1 14 6 0,-1 12 10 15,-1 12 3-15,-2 5 6 0,1-2 4 16,1-5-9-16,1-10-9 0,0 2-12 16,0-4-6-16,-3 0 1 0,-1-2-3 15,-1-1-2-15,-2-10-22 0,3-7-35 16,1-8-16-16,1-3-35 0,1 0-49 16,0-1-39-16,-1-2-45 0</inkml:trace>
  <inkml:trace contextRef="#ctx0" brushRef="#br0" timeOffset="56160.53">25170 12047 256 0,'0'0'71'15,"0"0"-55"-15,0 0 45 0,0 0-6 16,0 0-19-16,-1-37-15 0,3 30 18 16,0 0 14-16,1 1-6 0,0-1 9 15,1-1 1-15,0 1-1 0,2 0 3 16,0-1-13-16,1-2-8 16,4 2-7-16,0-2-7 0,3 0-7 15,1 0 0-15,3-1 0 0,1 0 4 16,3 0-2-16,1-1-2 0,3 2-3 15,-2-1-5-15,1 1-2 0,-2 2-5 16,-2 1 0-16,-5 1-2 0,-2 2-2 16,-4 3 1-16,-2 1-3 0,-2 4-2 15,0 1-14-15,-4 2-9 0,-2 3 12 16,-1 1 16-16,-5 2 1 0,-1 0 1 16,-2 2 0-16,-1 2 1 0,-2-1-2 15,1-1 0-15,-3 3 6 0,1-2-5 16,-2 0 0-16,1 2 1 0,-3-2 0 15,2 0-2-15,-2 0 2 16,1-1-1 0,-1 1-1-16,1-2 0 0,-1 3 1 0,1 0-1 0,0-1 0 15,1 2 1-15,0-2-1 0,5-2 0 16,0-1 1-16,3 0 2 0,3-2 0 16,2 0-1-16,2-2 0 0,0 1 0 31,1 0 3-31,6 1 8 0,2-1 7 0,2 0 4 0,4 1-5 0,2 1 0 15,3-1-1-15,1-1-4 0,2-1-7 16,2 2-4-16,2-3 0 0,0-1-3 16,0 0-4-16,1-3-24 0,-2 1-28 15,1-3-25-15,0 0-36 0,-2-2-46 16,6-1-47-16,-4-2-51 0</inkml:trace>
  <inkml:trace contextRef="#ctx0" brushRef="#br0" timeOffset="56660.52">25768 12284 503 0,'0'0'63'0,"0"0"9"0,0 0 13 0,3 0-52 16,2-1-10-16,2 1 4 0,1-1 37 15,3-1-9-15,1 1 4 0,3-2 4 16,0 0-5-16,3 1-9 0,1-1-12 16,2 0-11-16,-1-2-2 0,0 0-5 15,2-2-1-15,-2-2 0 0,-1 0 4 16,0 1-3-16,-1-2 1 0,-4 0-2 16,-1-2-4-16,-3 0 6 0,-2-4-4 15,-2 1-4-15,-4 1-4 0,-2-1-4 16,-3 2-2-16,-4 2-2 15,-3 0-2-15,-4 1-5 0,-1 3-5 16,-4 3-2-16,1 2 5 0,-1 2 6 16,0 0 1-16,-1 6-1 0,1 4-2 15,-1 4 4-15,2 4-2 0,-1 0 0 16,2 3 3-16,2 0-3 0,3 2 0 16,3-1 3-16,3 0-2 0,4-1 2 15,2-1 5-15,2-2 10 0,4-1 2 16,5-2 1-16,2-2 2 0,5-5-4 15,2-2 3-15,5-4-4 0,2-2-6 16,8-4-4-16,6-5-3 16,5-1-2-16,0-4-13 0,-9 1-28 15,-10 1-27-15,-9 3-39 0,1-3-23 16,3-1-33-16,9-3-46 0,-6 1-47 16,-3 2-126-16</inkml:trace>
  <inkml:trace contextRef="#ctx0" brushRef="#br0" timeOffset="57082.71">26393 12210 452 0,'0'0'80'0,"0"0"27"0,0 0-36 0,0 0-31 0,3-1-12 0,-3 1-12 15,0 0 7-15,0 0-18 0,-1 0-1 16,-1 2 1-16,1 6 10 0,-1 3 10 15,1 4 12-15,1 8-3 0,0 3 3 16,2 10 1-16,4 10-8 0,1 8-6 16,3 1-5-16,-1-4-5 0,-1-8-1 15,2-3 4-15,-4-2 3 0,-2-4-13 16,-2-6-3-16,-1-7-1 0,-1-6-2 16,0-3 2-16,-3 1-1 0,-2-2-1 15,-3 0-1-15,-2-5-5 0,-2-6-2 16,-2-2 5-16,1-7 2 15,-3-6-4-15,3-5 3 0,-1-4 1 16,0-8 0-16,3 2 5 0,0 0 4 16,5 2 6-16,4 6 6 0,2-1 10 15,1 4 6-15,4 1-1 0,5 1-10 16,1 1-9-16,1 0-12 0,3 2-5 16,0 1-1-16,2 0-26 0,0 0-46 15,1 3-28-15,1-2-53 0,7-9-59 16,-5 6-65-16,-3-3-145 0</inkml:trace>
  <inkml:trace contextRef="#ctx0" brushRef="#br0" timeOffset="57239">26390 12083 830 0,'0'0'56'16,"0"0"-13"-16,0 0 57 0,0 0-100 15,-3-37-31-15,9 28-120 0,6-4-14 16,2 2-101-16,-3 2-137 0</inkml:trace>
  <inkml:trace contextRef="#ctx0" brushRef="#br0" timeOffset="57614.16">26703 12172 575 0,'0'0'113'0,"0"0"-44"16,0 0 57-16,0 0-91 0,0 0-32 15,0 0-3-15,0 0 0 0,41-25-8 16,-30 21 3-16,-1 0 5 0,-1 0 1 16,2 0 9-16,-3-1 21 0,1 4 3 15,-1-5-1-15,-4 5-4 0,-1-2-14 16,-3 0-7-16,0 2-8 0,-6 0-9 15,-4-1-35-15,-4 2-16 0,-3 0 4 16,-3 3 10-16,-3 3-4 0,-2 2 18 16,1 2 16-16,0 1 13 0,2 3 0 15,-1 5 3-15,3 1 0 0,1 3 2 16,3-1-1-16,2 3 8 0,2-3 23 16,5 1 22-16,2-4 14 0,5-3-10 15,1-2-14-15,6-2-20 0,4-4-13 16,3-2-3-16,2-6-8 0,1 0-32 15,3-6-49-15,1-3-27 0,2-1-33 16,10-5-11-16,-6 3-31 0,0 1-109 16</inkml:trace>
  <inkml:trace contextRef="#ctx0" brushRef="#br0" timeOffset="57966.12">27196 12160 327 0,'0'0'54'0,"0"0"25"0,0 0 29 0,0 0-70 0,0 0-19 16,6-20-19-16,-12 20-9 0,-1 3 9 15,-3 2 1-15,-3 4 0 0,-1 1 1 16,-4 3-1-16,0 2-1 0,0 1 0 16,0 3 0-16,3 1 18 0,0 1 35 15,6-2 23-15,4-2-5 0,4 1-18 16,1-3-18-16,5-1-11 0,1-3-11 16,4-1-6-16,0-4 2 0,4-3-2 15,2-3-7-15,4-1-5 0,2-6-48 16,1-2-37-16,2-3-43 0,12-4-11 15,-7 3-40-15,-3-1-102 0</inkml:trace>
  <inkml:trace contextRef="#ctx0" brushRef="#br0" timeOffset="58357.18">27534 11825 446 0,'0'0'46'0,"0"0"65"0,9-32 27 0,-7 18-93 15,2 3-27-15,-3 3-6 0,-1 2 10 16,0 3-4-16,0 3-17 0,0 1-1 16,-5 7-5-16,2 7 5 15,-3 6 2-15,-1 12 8 0,-2 11 12 16,-2 11 3-16,2 6 4 0,2-4-2 15,2-6 10-15,2-5 11 0,2-3-1 16,1-4 0-16,0 0-7 0,4-5-6 16,-1-4-6-16,1-10-4 0,0-4-1 15,1-4-3-15,0 1-7 0,1-2-5 16,2 0-3-16,0-4 2 0,0-4 2 16,2-2-3-16,0-1-6 0,2-3-6 15,1-3-18-15,0-1-13 0,2-1-14 16,-1 1-10-16,2-2-22 15,0-1-28-15,-1-1-26 0,3-9-53 16,-3 4-43-16,-5-1-129 0</inkml:trace>
  <inkml:trace contextRef="#ctx0" brushRef="#br0" timeOffset="58529.04">27393 12133 822 0,'0'0'111'0,"0"0"50"16,0 0-71-16,49-23-45 0,-19 13-21 16,10-1-14-16,9 2-5 0,3-2-5 15,-1 6-23-15,-2 3-36 0,-3 1-45 16,3 1-49-16,-12 0-92 0,-7 1-93 16</inkml:trace>
  <inkml:trace contextRef="#ctx0" brushRef="#br0" timeOffset="58935.25">29046 11857 637 0,'0'0'25'0,"0"0"42"0,0 0-16 16,0 0-48-16,0 0-2 0,0 0 0 15,22-34-1-15,-22 33-1 0,0 1 1 16,0 6 0-16,-5 5 24 16,2 7 3-16,-6 11-5 0,1 10-8 15,-1 12-4-15,-1 4-1 0,2-1-6 16,3-6 0-16,2-3-1 0,0-2-2 16,3-3-33-16,0 0-45 0,1-2-25 15,3-8-20-15,4-3-29 0,-2-9-57 16</inkml:trace>
  <inkml:trace contextRef="#ctx0" brushRef="#br0" timeOffset="59248.21">29366 11760 731 0,'0'0'70'16,"0"0"29"-16,0 0-2 0,0 0-89 15,0 0-8-15,0 0 0 0,0 0 2 16,35 47 5-16,-35-11 7 0,0 11 10 16,-2 13 8-16,-3 5 7 0,0-1 0 15,2-7-23-15,0-8-5 0,1-4-7 16,0 1-2-16,1-3-2 0,0-6-4 15,1-6-25-15,0-8-29 0,0-9-34 16,1-3-39-16,-1 2-63 0,0-1-63 16,0-6-138-16</inkml:trace>
  <inkml:trace contextRef="#ctx0" brushRef="#br0" timeOffset="59498.89">29033 12158 575 0,'0'0'197'0,"0"0"-92"0,0 0 50 16,35-18-84-16,-13 11-32 0,10-1-25 15,7-1-8-15,9 1-6 0,4-2-13 16,-4 5-47-16,-3 1-38 0,-5 0-53 16,2 2-43-16,-12-1-55 0,-5 0-147 15</inkml:trace>
  <inkml:trace contextRef="#ctx0" brushRef="#br0" timeOffset="60093.07">29954 12356 323 0,'0'0'131'0,"0"0"-32"16,0 0-3-16,0 0-28 0,0 0-2 15,0 0-14-15,35-27-10 0,-33 19-9 16,-1-1 7-16,-1 2-3 0,0 1-11 16,-1 1-8-16,-1 2-5 0,-4 0-5 15,0 1-8-15,-2 2-4 0,-4 0 0 16,-1 5 1-16,-2 4 1 0,-2 1 0 15,2 3 0-15,0 3 2 0,2-1 3 16,3 3 9-16,1 1 2 0,3 1 3 16,3-2 3-16,3 0 2 0,0 0 1 15,3-3 5-15,5-2 1 0,1-2 3 16,1-1 4-16,1-5-4 0,4 0-1 16,0-5 2-16,2 0 4 0,1-3-8 15,-1-4-8-15,2-5-6 0,-2-2-3 16,2-5-8-16,-4-4 3 0,2-11-3 15,-3-7-2-15,-2 5 0 0,-5 6-1 16,-6 10 1-16,-1 7 1 0,-4 0-3 16,-5-1-2-16,-3 3-8 0,-2 0-1 15,-5 3 5-15,-3 2-2 0,1 4 0 16,-2-1-16-16,1 3-13 0,0 1-15 16,2 2-14-16,3 1-5 15,3 0-7-15,3 2-12 0,5 1-37 16,1 0-34-16,5 2-49 0,0 0-36 15,5-3-52-15</inkml:trace>
  <inkml:trace contextRef="#ctx0" brushRef="#br0" timeOffset="60436.96">30808 12174 1042 0,'0'0'0'0,"0"0"-51"0,6-8-25 0,-3 2-76 15,-2-1-258-15</inkml:trace>
  <inkml:trace contextRef="#ctx0" brushRef="#br0" timeOffset="70078.05">4624 15981 80 0,'0'0'33'0,"0"0"7"0,6-5 33 0,-4 3-12 15,-1-1-20-15,2 2-3 0,-1-2 0 16,-1 0-8-16,0 2 4 0,0-2 13 15,1 1 5-15,-2 0 8 0,0 0-3 16,0-1-5-16,0 0-2 0,0 0-8 16,-2 0-16-16,-1-1-12 0,-2-2-8 15,1 1-1-15,-4 0-5 16,0 2-1-16,-3 0-11 0,-4 2-7 16,-2 1 7-16,-3 5-7 0,-4 4 4 15,-2 4 9-15,-3 1 3 0,-5 7-8 16,4 0-6-16,-1 1-16 0,0 2-16 15,6-4-9-15,-3 4 6 0,3-1 15 16,2 0 22-16,3-2 13 0,5-2 2 16,3-2-2-16,5 0 1 0,5-3-2 15,2 0 0-15,11-3 3 0,3-1 5 16,4-1 1-16,4 0 10 0,5-4 4 16,1 0-4-16,10 0-5 0,6 0 5 15,5 0 2-15,1 2 4 0,-12-1-2 16,-9 1-6-16,-11-2 3 15,-3-1 7-15,-1 1 6 0,3 2 9 16,-4 0-2-16,-3 1-9 0,-6 1-7 16,-4-1 2-16,-1 1 3 0,-7 0 2 15,-9 2-6-15,-3 1-11 0,-11 1-7 16,-8 0-1-16,-13 3 0 0,-3 0-3 16,2-4-2-16,3-1-2 0,7-2-9 15,-2 2-25-15,0-3-30 0,3 0-42 16,0-1-22-16,4-1-23 0,10-2-65 15</inkml:trace>
  <inkml:trace contextRef="#ctx0" brushRef="#br0" timeOffset="70749.92">4921 16244 109 0,'0'0'40'0,"0"0"16"0,8 0 14 0,-6 0-3 0,-1 0-2 15,-1 0 7-15,0 0-7 0,0 0-9 16,0-1-7-16,0 1-5 0,0-3-8 16,-2 1-1-16,1 0 2 0,0 0-11 15,-1-2-6-15,1 2-2 16,0-1 1-16,-1 0 6 0,1 1 3 15,-1-2-4-15,0 3-10 0,0 0-5 16,1 0-7-16,0 0-2 0,-1 1-2 16,1 2-3-16,-1 3-8 0,0 5 5 15,-1 4 6-15,-1 2 0 0,0 7 1 16,1 1 1-16,0 4-7 0,1 3-7 16,1-1 1-16,1 1 5 0,2 1-1 15,4-2 4-15,2-1-15 0,3-2 14 16,1-3-1-16,1-5 7 0,5-1 5 15,-2-5 6-15,2-4 16 0,-1-4 9 16,-1-3 11-16,2-2 19 16,-4-5 3-16,1-4-4 0,-3-3-9 15,-1-5 1-15,-2-2-8 0,-2-5-6 16,-3-4-11-16,0-7-5 0,-3-7-12 16,1 4-9-16,-2 8-4 0,1 6-2 15,0 11 1-15,-1 0 0 0,0 0-1 16,0 3-6-16,0 5-16 0,0 1-17 15,0 3-21-15,0 1-24 0,0 0-37 16,1 3-59-16,6 8-64 0,-2-1-9 16,3 0-81-16</inkml:trace>
  <inkml:trace contextRef="#ctx0" brushRef="#br0" timeOffset="71236.03">5695 16183 174 0,'0'0'56'0,"0"0"-41"0,0 0 30 0,21-33-8 0,-16 22-6 16,-1 1 11-16,-1-1 27 0,-1 1 1 16,-1-1-19-16,-1 0 0 0,0 0 5 15,0 1 1-15,-1-1-7 0,-3 1-3 16,1 0-17-16,-1 0-3 0,-1 1 4 16,0 0-3-16,0 1-12 0,0-1-1 15,-1 1-6-15,-2 2 0 0,-1 0-4 16,1 1 2-16,0 2-6 0,0 2-1 15,-3 1 0-15,2 1-1 16,-5 4-1-16,2 4-2 0,-2 3 1 16,-2 5 1-16,0 4 0 15,-4 12 1-15,-2 15-3 0,0 22 4 0,3 6-2 16,4 5-1-16,5-3-5 0,5-9 8 16,2-1 0-16,3-2 0 0,0-3-1 15,0-5-8-15,0-3-42 0,0-1-20 16,1-6-27-16,2-6-5 0,0-8 2 15,-1-10-1-15,0-3-27 0,-2-7-52 16</inkml:trace>
  <inkml:trace contextRef="#ctx0" brushRef="#br0" timeOffset="71470.4">5289 16615 521 0,'0'0'92'0,"0"0"22"0,0 0 21 0,0 0-38 16,35-34-11-16,-18 25-12 0,7-4-29 16,2 2-24-16,3-1-13 0,1-1-8 15,8-1-2-15,6-3-43 0,7 1-57 16,2 0-68-16,-2 0-52 0,-15 5 2 15,-11 3-99-15</inkml:trace>
  <inkml:trace contextRef="#ctx0" brushRef="#br0" timeOffset="71845.39">6159 16040 266 0,'0'0'70'0,"0"0"17"0,0 0 39 15,15-35-31-15,-12 25-20 0,-2 1 12 16,-1-1 3-16,0 1-23 0,0 0-24 16,-2 1 7-16,-2 1-16 0,1 1-13 15,0 0-4-15,-1 1-5 16,0 1-2-16,-1 1-4 0,0 3-6 15,-2 0 0-15,-2 7-3 0,-2 4 0 16,-3 4 0-16,0 6 1 0,-5 11 2 16,0 10-1-16,-2 15-1 0,4 5 0 15,4 1 2-15,5-4-3 0,3-3 3 16,1 3 0-16,1 2 0 0,0-1 2 16,-2 0 6-16,-1-6-6 0,-1-4 1 15,1-4-3-15,2-4-1 0,1-2-30 16,1-4-58-16,0-9-32 0,2-6-19 15,0-4-26-15,0-7-9 16,0-2-55-16</inkml:trace>
  <inkml:trace contextRef="#ctx0" brushRef="#br0" timeOffset="72064.25">5754 16516 516 0,'0'0'87'0,"0"0"-23"0,0 0 85 16,0 0-35-16,0 0-48 0,0 0-7 15,26-21-10-15,-12 16-21 16,4 1-15-16,-1-2-8 0,4 0-5 16,1 2-7-16,3 0-67 0,10 1-92 15,13 0-73-15,-6 2-63 0</inkml:trace>
  <inkml:trace contextRef="#ctx0" brushRef="#br0" timeOffset="72173.89">6496 16680 835 0,'0'0'55'0,"0"0"25"0,0 0 3 16,0 0-83-16,0 0-84 0,0 0-127 15,-28-36-104-15</inkml:trace>
  <inkml:trace contextRef="#ctx0" brushRef="#br0" timeOffset="72794.82">7199 16411 404 0,'0'0'48'0,"0"0"-8"16,0 0 50-16,0 0-45 16,43 0-34-16,-26-4 11 0,-1 1 17 15,2-3-2-15,1 1 16 0,1-1 14 16,0 0-2-16,-1 0-8 0,0-1-5 16,0-3-11-16,-2 1-12 0,-1 0-13 15,-3-1-2-15,-3 0 0 0,-2-1-3 16,-4 1 7-16,-3-1 4 0,-1 2-1 15,-1 0-15-15,-5 0-6 0,-2 1-1 16,-2 2-9-16,-1 2-8 0,-6 3-1 16,-3 1-4-16,-1 2 6 0,-4 7 3 15,-1 3-9-15,-2 8-22 16,-1 1-10-16,-1 6-15 0,2 1-5 16,0 1 8-1,5 1 9-15,2-1 31 0,6 1 16 16,2-3 11-16,7-3 3 0,4 0 19 0,2-5 21 15,7 1 5-15,4-6 11 0,6-1 5 16,3-3 0-16,1-3-11 0,5-2-10 16,1-4-13-16,1-1-12 0,0-2-4 15,1-5-8-15,1-1-6 0,0-1 0 16,1-1-11-16,-1 0-34 0,-1-1-49 16,11-3-67-16,-8 0-75 0,-4 1-77 15</inkml:trace>
  <inkml:trace contextRef="#ctx0" brushRef="#br0" timeOffset="73154.69">7675 16370 465 0,'0'0'124'0,"0"0"-91"0,0 0 42 0,0 0-42 0,8-4-27 16,-6 4-4-16,0 4 1 0,0 6-2 16,1 4 1-16,1 5-1 0,1 5 2 15,1 2-2-15,3 2 6 16,2 0 8-16,2-2 5 0,3 1 9 16,1-5 8-16,0-2 11 0,1-5 8 15,0-2 3-15,-1-4 0 0,-1-4-5 16,-2-3 4-16,-1-2 5 0,-3-6-4 15,1-4-12-15,-1-3-20 0,-1-3-16 16,0-6-9-16,-2-4-2 0,1-8-31 16,-1 4-21-16,1-2-12 0,0 3-21 15,0 8-35-15,2 2-51 0,6 2-72 16,-2 7-59-16</inkml:trace>
  <inkml:trace contextRef="#ctx0" brushRef="#br0" timeOffset="73415.86">8210 16401 434 0,'0'0'49'0,"0"0"12"15,0 0 61-15,14-33-30 16,-11 23-22-16,-1 3-6 0,-2 1-25 0,1 1-9 15,0 2 10-15,-1 3-4 0,0 0-28 16,0 1-8-16,0 8-12 0,-2 3 8 16,0 8 3-16,-1 3 1 15,1 10 0-15,1 6-1 0,1-1 1 16,0-6-22-16,1-4-20 0,3-7-34 16,3 10-51-16,1-3-65 0,-1-5-121 15</inkml:trace>
  <inkml:trace contextRef="#ctx0" brushRef="#br0" timeOffset="73572.12">8303 16265 1012 0,'0'0'83'0,"0"0"-41"0,0 0-42 15,0 0-11-15,-6-42-143 0,6 27-39 16,0 2-46-16,0 3-117 0</inkml:trace>
  <inkml:trace contextRef="#ctx0" brushRef="#br0" timeOffset="74156.9">8788 16450 620 0,'0'0'87'0,"0"0"-10"0,0 0 11 16,0 0-52-16,2-35-2 0,-4 24 21 15,-2-3-10-15,-1 3-22 0,-1-2-2 16,-1 1-3-16,-3 2-5 0,1 0-7 16,-2 3-6-16,-2 2-1 15,0 2-1-15,-3 0-3 0,-1 3-6 16,-1 2-5-16,-1 4-19 0,-1 4-17 16,0 5-9-16,1 6-1 0,-2 10-10 15,2 10-9-15,4 8-23 0,5 3 3 16,7-5 3-16,4-6 22 0,8-6 66 15,0-8 10-15,1-4 19 0,2-6 21 16,0-2 8-16,5 2-21 0,2-1-10 16,4-1 1-16,-1-7 15 0,-2-4 22 15,0-4 32-15,-3-7 8 0,-1-5-2 16,-2-4-5-16,-1-4-15 0,-4-11-21 16,-1-13-4-16,-6-17-17 15,-2-13-2-15,-6-7 14 0,1-4 17 16,-1 3 1-16,2 2-12 0,1 4-14 15,1 10-13-15,1 10-11 0,1 10-5 16,0 11-3-16,0 9-3 0,0 6 3 16,0 7-3-16,0 1-14 0,1-1-32 15,0 1-26-15,2-1-52 0,3 2-76 16,1 2-126-16,3 4-107 0</inkml:trace>
  <inkml:trace contextRef="#ctx0" brushRef="#br0" timeOffset="75046.37">9126 16524 520 0,'0'0'80'0,"0"0"-23"0,38-6 47 0,-20 1-68 16,2 0-15-16,-2-2 20 0,2 0 3 15,0-1 3-15,0-2-6 0,0 1-3 16,-1-3-7-16,-2 2-5 0,1 0-2 16,-3 1-5-16,-2 1-4 0,-2 1-1 15,-3 0 1-15,-1 0 1 0,-2 0 2 16,-3 0 7-16,-1 1-3 0,-1 1-6 15,-1-2-2-15,-3-2 4 0,-3 1 5 16,0 0 0-16,-2 1-11 0,-2 1-6 16,-1 0-3-16,-1 3-3 0,-4 1-1 15,-1 2-1-15,-2 3-3 0,-2 4-4 16,0 4-5-16,1 3 3 16,0 4-2-16,2 3-2 0,2 3-1 15,2 1-1-15,3 2-1 0,3 1 6 16,4-2 8-16,3-1 4 0,2 1 0 15,5-4 0-15,3-4 1 0,3-2 1 16,3-4-2-16,0-2 2 0,3-5 1 16,-2-4 0-16,2-1 6 0,-2-6-1 15,1-4 4-15,-1 0 4 0,0-3 0 16,-1-1-5-16,2-2-8 0,-2-1 0 16,0-3 4-16,0 1-2 0,0-2-1 15,-2-1-2-15,1-2-2 0,-1 1 0 16,-1 1-1-16,1 0 0 15,-3 3 0-15,-1 3-1 0,-1 3 1 16,0 5 0-16,-2 1 1 0,-1 2-5 0,-1 4 4 0,-1 0-2 16,1 1-3-16,0 1-2 0,2 6-9 15,1 3-1-15,0 5 9 0,1 3 7 16,-1 5 1-16,1 2 0 0,0 1 1 16,0 2 0-16,-2-1-1 0,0 0 1 15,-1-2 0-15,0-4-1 0,0-1-1 16,-3-5 2-16,1-5 0 0,-2-2 0 15,0-4 2-15,0-2 2 0,1-2 18 16,-1-1 21-16,1-5-16 0,2-3-15 16,-1-5-4-16,2-3-4 0,1-4-4 15,1-2 5-15,2-1-2 0,1-1 1 16,1 1 1-16,2 2 2 16,0 1-6-16,0 1-1 0,2 3 0 15,-1 2-2-15,3 2 1 0,-3 2-1 16,0 4 0-16,-3 4-2 0,-1 3-4 15,-1 0 0-15,-1 9 0 0,-2 3 2 16,-2 5 2-16,-2 4 1 0,0 1 3 16,-1 4-1-16,0 1 1 0,0-3 0 15,0 2 0-15,0-4-4 0,0 0-48 16,0-2-35-16,0-1-43 0,2 1-63 16,-1-4-89-16,1-5-157 0</inkml:trace>
  <inkml:trace contextRef="#ctx0" brushRef="#br0" timeOffset="75406.23">10238 16386 639 0,'5'-7'169'0,"-1"0"-131"0,0-3 41 0,-1-3-61 0,-1 2-18 16,-2 1-3-16,0 2-7 0,-3 1 1 15,-3 5-2-15,-4 2 8 16,-1 2 3-16,-3 9 4 0,-5 5 5 16,-1 3 8-16,-2 11-4 0,-3 7 3 15,3-2 4-15,5-2 12 0,4-4-6 16,5-5-3-16,1 2-2 0,-1 4 2 15,3-4 0-15,3-2-10 0,2-3-9 16,0-4-2-16,5-3-2 0,6-3-3 16,2-5-19-16,7-6-31 0,7-2-85 15,16-12-104-15,-5 1-52 0,-2 0-106 0</inkml:trace>
  <inkml:trace contextRef="#ctx0" brushRef="#br0" timeOffset="75828">10554 16465 583 0,'0'0'63'0,"0"0"9"16,0 0-9-16,0 0-42 0,0 0 5 15,0 0 15-15,0 0 9 0,0-9-5 16,0 9 5-16,0 0-4 0,3 0-21 16,2 0-13-16,2-1-4 0,1 0 1 15,4 0-3-15,1-3 1 0,3 0-2 16,1-3-2-16,3 0 0 0,1-2-3 15,-1-1 0-15,3 1-3 0,-1-1-1 16,-3 0-2-16,0 2-2 16,-2-1 2-16,-5-1 6 0,-3 1 1 15,-2 0 0-15,-2-1 1 0,-3 1 2 16,-2-2 9-16,-2 2 3 0,-5 1-4 16,-1 1-12-16,-5 3-2 0,-6 3 0 15,-5 1-3-15,-9 7 4 0,-10 12 0 16,-8 11 0-16,-2 8 1 0,6 2 1 15,8 1 7-15,10-3 39 0,4-1 39 16,6-3 11-16,8-7-11 0,4-8-10 16,5-6-23-16,2-3-31 0,2 1-11 15,4 0-4-15,4-2 8 0,6-2 8 16,3-4-5-16,12-3-10 16,10-3-8-16,12-4-7 0,6-1-36 15,0-2-31-15,-1 2-43 0,-4 2-61 16,0-3-89-16,-13 2-171 0</inkml:trace>
  <inkml:trace contextRef="#ctx0" brushRef="#br0" timeOffset="78936.47">12157 16373 269 0,'0'0'101'0,"0"0"-6"0,0 0 26 0,0 0 8 16,2-22-13-16,-2 16-34 15,0 1-14-15,0-1 1 0,-3 0-9 16,1 0-14-16,-1 0-7 0,-2 0 3 15,0 1-2-15,-2 0-2 0,-2 1-14 16,-3 3-22-16,-2 1-2 0,-6 7-3 16,-3 6-9-16,-2 5-12 0,-3 4-12 15,-5 12 2-15,0 8 9 0,3 8 2 16,6 0-4-16,9-6-2 0,8-12 1 16,7-11 3-16,0-6 10 0,3 0 7 15,4 0 3-15,3 0 3 0,2 1 2 16,5-5 5-16,0-6 3 0,1-3 9 15,1-2 5-15,2-9-1 0,0-3 9 16,0-5 4-16,-1-4-2 0,-1-2 2 16,-2-4 3-16,3-10-8 0,-2-5-7 15,-2 3-6-15,-5 5-13 0,0 8 9 16,-7 9 2-16,1 0-3 0,-2 3-5 16,0 6 1-16,-3 5 2 0,0 2-6 15,0 1-3-15,0 2-7 0,-3 8-10 16,0 3 6-16,2 6 10 0,-2 4-1 15,3 1 2-15,0-2-1 0,3 1 1 16,1-4 1-16,1-1 0 0,2-1 2 16,1-2 9-16,2-2 3 0,2-2-1 15,3-4-4-15,2-3-2 0,1-2-8 16,2-2-2-16,2-4-18 16,-1-3-25-16,0-5-17 0,1 0-24 15,-3-4-31-15,9-13-81 0,-5 2-120 16,-3 1-198-16</inkml:trace>
  <inkml:trace contextRef="#ctx0" brushRef="#br0" timeOffset="79264.61">12594 15877 682 0,'0'0'102'0,"0"0"-73"0,0 0 66 0,0 0-50 15,0-7-45-15,-2 17-8 0,0 8-4 16,-2 12 9-16,-3 15 1 0,-2 15 2 16,1 6 0-16,0-2 15 0,-1-1 16 15,4-8-1-15,1-3-5 0,2-4 2 16,0-4 3-16,2-6 3 0,0-6-5 16,1-8-6-16,2-7-6 0,1-2-6 15,0 0-5-15,3 1-3 0,1-2-1 16,0-3 4-16,4-5 8 0,1-4 16 15,-1-2-12-15,6-1-6 16,-2-5-6-16,2-1-5 0,2-3-12 16,0-2-23-16,1-2-25 0,-1-3-45 15,-2-2-56-15,1-15-78 0,-5 6-67 16</inkml:trace>
  <inkml:trace contextRef="#ctx0" brushRef="#br0" timeOffset="79436.48">12534 16320 881 0,'0'0'129'0,"0"0"-61"16,0 0 62-16,0 0-36 0,0 0-39 15,0 0 0-15,0 0-29 0,24-35-15 16,-8 24-8-16,6 0-3 0,4 1-37 16,7 0-56-16,12 3-48 0,15 0-49 15,5 4-60-15,-11 0-28 0,-10 3-98 16</inkml:trace>
  <inkml:trace contextRef="#ctx0" brushRef="#br0" timeOffset="80029.69">13986 16055 482 0,'0'0'121'0,"0"0"-60"0,0 0 87 16,0 0-60-16,41-37-11 0,-32 28-14 16,-3 1-17-16,1 2-10 0,-4 1 6 15,-1 1 2-15,-1 2 8 0,-1 1-7 16,-2 1-26-16,-2 0-9 15,-7 4-7-15,-4 4-2 0,-7 6 1 16,-8 10-1-16,-12 11-1 0,-9 12 0 16,-3 6-7-16,5 1-11 0,6-5-14 15,9-7-15-15,-4 0-5 0,4-2-6 16,2-3 3-16,5-7 11 0,5-8 6 16,6-7-4-16,0-5 1 0,-1 1 18 15,1-2 9-15,-3-4 12 0,6-3 2 16,4-4 15-16,2-6 27 0,6-7 1 15,1-6-10-15,2-3-17 0,4-10-5 16,0-5 3-16,-1 2 11 0,1 7 12 16,-1 3 9-16,-2 7-1 15,2-2-3-15,1 0-10 0,-1 1-7 16,0 4-9-16,1 1-5 0,0 5-7 16,1 2-4-16,2 3-1 0,-1 2-1 15,1 3 0-15,4 1 0 0,1 7 0 16,3 6 2-16,3 7 2 0,0 5 1 15,7 10 0-15,3 9 0 0,5 7-1 16,-2 1-2-16,-1-7 2 0,-7-6-1 16,-2-7-1-16,-5-7-5 0,-2-4-19 15,-5-6-53-15,-3-2-34 0,11 2-54 16,-7-2-83-16,3-4-89 0</inkml:trace>
  <inkml:trace contextRef="#ctx0" brushRef="#br0" timeOffset="80295.32">14216 16276 622 0,'0'0'186'0,"0"0"-138"0,0 0 74 0,0 0-53 0,26-10-28 16,-9 7-8-16,0-1-8 0,1 2-19 16,0 1-5-16,0 1-2 0,4 0-1 15,0 0-12-15,-1 1-50 0,2 3-54 16,3 1-43-16,7 4-30 0,-6-3-68 16</inkml:trace>
  <inkml:trace contextRef="#ctx0" brushRef="#br0" timeOffset="80467.2">14319 16509 852 0,'0'0'54'0,"0"0"-28"0,0 0 76 16,0 0-7-16,0 0-62 0,39-6-9 15,-17 2-8-15,4 0-16 0,2 0-18 16,2 0-52-16,8 1-48 0,14 1-69 15,-7 2-71-15,-1 0-95 0</inkml:trace>
  <inkml:trace contextRef="#ctx0" brushRef="#br0" timeOffset="80982.92">15418 16237 513 0,'0'0'75'0,"0"0"-21"0,0 0 77 16,0 0-41-16,0 0-34 0,0 0-6 15,10-37-14-15,-10 31 10 0,-3 0-1 16,1 1-1-16,-3 1-9 0,-1 0-10 15,0-2-12-15,-2 2-8 16,0-1-5-16,-6 3-1 0,1 1-1 16,-4 1-4-16,-4 6-5 0,-1 4 4 15,-3 4 4-15,-2 1-3 0,2 6-10 16,2 1-12-16,3 4 0 0,0 1-6 16,7 2 2-16,2 0 12 0,5 2 13 15,4 0 5-15,2-1 0 0,11-1 2 16,0-2 0-16,8-1 0 0,0-5 3 15,5-2 0-15,3-3 3 0,1-5 9 16,-1-4 15-16,1-4 10 0,-4-3 10 16,3-6 5-16,-2-3 4 0,-1-4-16 15,-1-4-4-15,-3-2 4 16,-3-5-7-16,-4-11-3 0,-4-9 1 16,-9-10-9-16,-3-2-8 0,-8 7-8 15,0 15-4-15,0 13-5 0,3 8-2 16,-2 2-9-16,-5 2-26 0,0-1-26 15,-2 0-31-15,-1 3-29 0,0 4-29 16,-1 3-44-16,6 3-97 0,5 0-115 16</inkml:trace>
  <inkml:trace contextRef="#ctx0" brushRef="#br0" timeOffset="81155.25">15811 16530 1189 0,'0'0'121'0,"0"0"-84"0,0 0 20 0,0 0-57 15,0 0-130-15,-7-17-27 0,-1 2-130 16,0 3-22-16,2 0-170 0</inkml:trace>
  <inkml:trace contextRef="#ctx0" brushRef="#br0" timeOffset="81812.82">16517 16251 496 0,'0'0'51'0,"0"0"-25"15,0 0 76-15,0 0-67 0,3-39-16 16,-6 28 46-16,1-3-16 0,-4 0 2 16,1 0-8-16,0 2-3 0,-1 0-9 15,-5 0-8-15,3 2-14 0,-6 1-9 16,1 2 0-16,-3 2-5 0,-3 3 1 16,-1 2-7-16,-1 3-12 0,-4 5 9 15,0 2 4-15,0 6-3 0,1 1-8 16,0 4-5-16,4 2-4 0,1 5-8 15,4 3-9-15,7 0 10 0,2 3 14 16,6 2 15-16,6-1 8 0,4-1 9 16,6-2 39-16,6-4 10 15,11 6-11-15,11-1-11 0,5-1-14 16,3-7-3-16,-7-8 13 0,-12-8 27 16,-8-8 20-16,-6-1-2 0,3-1 1 15,-1-5-14-15,4-1-16 0,0-5-19 16,-3-3 6-16,-4-4 4 0,-3-5-18 15,-3-11-7-15,-6-15-6 0,-6-11-6 16,-5 1-2-16,-8 7-6 0,-2 17-6 16,-1 16-6-16,2 6-4 0,-2 4-8 15,-3 0-6-15,-4 0-13 16,-2 1-12-16,0 1-7 0,3 3-15 16,4 2-19-16,0 2-65 0,-1 2-53 15,6 2-38-15,5 0-148 0</inkml:trace>
  <inkml:trace contextRef="#ctx0" brushRef="#br0" timeOffset="82093.95">16983 16108 922 0,'0'0'91'0,"0"0"-75"0,0 0 70 0,0 0-66 0,19 2-20 0,-18 7 0 16,1 6 3-16,-2 6 6 0,0 11-5 16,-5 14 2-16,-1 9-1 0,-1 5 1 15,3-3-1-15,1-6-5 0,3-8-1 16,0-4-43-16,6-1-60 0,-1-3-85 15,-1-10-72-15,1-6-105 0</inkml:trace>
  <inkml:trace contextRef="#ctx0" brushRef="#br0" timeOffset="84924.88">18379 16031 502 0,'0'0'44'0,"0"0"-24"0,0 0 43 0,0 0-10 0,0 0-39 15,0 2-14-15,0 10-1 0,0 9 1 16,-6 15 2-16,-3 16 5 16,-4 12 3-16,-2 4 7 0,-1-4 5 15,0-9 4-15,6-8 3 0,-1-4-4 16,2-2-2-16,1-11 1 0,3-5-1 16,4-7-7-16,-1-3 2 0,2 2-4 15,0 0-5-15,3 1-1 0,4-3 1 16,2-3-3-16,4-3 6 0,1-3 18 15,6-2 6-15,1-4-1 0,0 0-6 16,2-3-9-16,2-3-7 0,0 1-3 16,-2-4-7-16,2 1-3 0,2 0-1 15,-2-2-11-15,-1 0-28 0,-2 2-27 16,-1-2-34-16,-3 2-28 16,-2-1-39-16,-5 3-19 0,-6-1-99 15</inkml:trace>
  <inkml:trace contextRef="#ctx0" brushRef="#br0" timeOffset="85128.1">18225 16466 663 0,'0'0'91'0,"0"0"-9"0,0 0 71 15,0 0-44-15,0 0-52 0,0 0-17 16,52-41-6-16,-25 29-21 15,5 1-13-15,-2 0-3 0,1 3-23 16,2-2-39-16,3 2-62 0,-2-1-54 16,-1 2-27-16,10-2 21 0,-12 0-42 15</inkml:trace>
  <inkml:trace contextRef="#ctx0" brushRef="#br0" timeOffset="85612.47">18752 16066 545 0,'0'0'17'0,"0"0"-17"15,0 0 47-15,0 0 9 0,1-33-21 16,0 27-9-16,2 2-3 0,0 1-9 16,-1 3 8-16,1 0-11 0,-1 0-7 15,0 7-4-15,-1 3 3 0,2 3 0 16,-3 5-1-16,0 5 4 0,-3 5 2 15,-2 11-4-15,0 9-2 0,-2 9-1 16,0 3-1-16,2-7-1 0,2-4-5 16,0-9-6-16,3-3-5 0,0-2 1 15,0-7 8-15,0-7 6 16,0-6 2-16,0-3 2 0,2-1 2 16,0 0 12-16,2-1 9 0,-1-3-8 15,2-4 13-15,1-3 21 0,2-8-1 16,2-3-9-16,1-3-9 0,2-3-1 15,2-2-1-15,0-2 2 0,3 0 3 16,1 0-3-16,1 0-6 0,1 0-8 16,3 4-9-16,-5 1 0 0,3 4-6 15,-2 3 3-15,-3 4-1 0,-2 1-3 16,-2 4 5-16,-3 2-4 0,-1 5-2 16,-3 4 0-16,-1 1-1 0,-2 4-1 15,0 0-12-15,-3 3-7 16,0 0-10-16,0 1-20 0,0-1-18 15,2 1-39-15,1-2-56 0,3 3-59 16,0-5-37-16,0-5-92 0</inkml:trace>
  <inkml:trace contextRef="#ctx0" brushRef="#br0" timeOffset="86175.57">19413 16523 72 0,'0'0'177'0,"0"0"-88"0,0 0 9 0,0 0-7 0,22-35-16 15,-18 28 8-15,-1-1 9 0,-2 1-31 16,2-1-7-16,1-1-4 0,-2 1 2 16,2-1-8-16,-3 0-16 0,2-2 0 15,0 1 5-15,-2-2-3 0,-1-1-14 16,0 1-9-16,-1-2-5 0,-5 3-2 15,0-2-5-15,-4 5-7 0,-4 0-4 16,-2 3-11-16,-3 5-7 0,-4 3-3 16,-3 8-13-16,0 6-13 0,0 4-6 15,5 5 8-15,0 3 1 0,8 1 16 16,2 1 29-16,9-2 15 0,2 1 7 16,0-4 20-16,2-2 20 0,4-2 4 15,1-5-13-15,-3-3-9 0,1-2 9 16,1-5-2-16,-2-4-6 0,2-2-5 15,1-1-8-15,-1-4-10 0,2-3-7 16,1-1-1-16,4-1 0 0,-1 0-1 16,2 1-1-16,1 0 3 0,0 2 1 15,0 3 1-15,-1 1 5 0,-2 2 18 16,-2 2 10-16,-1 2-11 0,2 1-13 16,-5 1-3-16,1 0-3 0,-1-2-3 15,1 1 2-15,-2 0 3 0,2 0 0 16,-1 0 7-16,2 1 16 15,0-1 8-15,0-2-2 0,2 0-2 16,1-1-6-16,0-2-10 0,2 0-9 16,0-1-8-16,-1-3-1 0,2 0-20 15,2-1-39-15,0-1-37 0,2-1-43 16,-2-1-55 0,4-7-57-16,-4 1-45 0</inkml:trace>
  <inkml:trace contextRef="#ctx0" brushRef="#br0" timeOffset="86472.54">19921 16033 283 0,'0'0'178'0,"0"0"-44"0,0 0 18 0,0 0-71 16,4-38-35-16,-4 35-19 0,-2 3-13 15,0 3-14-15,-4 8-13 0,-1 8 8 16,-3 11 5-16,-3 15 9 0,-4 12 1 15,3 7 5-15,1-1 0 0,4-6-4 16,2-7-6-16,3-1 0 0,-1-5-3 16,5-2 2-16,0-6-4 0,4-11 0 15,1-4 1-15,2-8 2 0,-1-2 10 16,6 1 7-16,0 1-1 0,2 0-10 16,1-3-4-16,-1-3-2 0,1-2-2 15,-1-2 3-15,0-3-4 16,-1 0-12-16,0-3-31 0,0-2-37 15,0 0-45-15,5-4-59 0,-4 2-21 16,-2 0-79-16</inkml:trace>
  <inkml:trace contextRef="#ctx0" brushRef="#br0" timeOffset="86691.19">19794 16480 928 0,'0'0'129'0,"0"0"-88"0,0 0 75 15,41-43-63-15,-19 29-29 0,3 2-5 16,1-2-9-16,1 0-10 0,1 3-2 16,-1 0-28-16,1 2-70 0,2 1-70 15,14 1-95-15,-4 1-88 0</inkml:trace>
  <inkml:trace contextRef="#ctx0" brushRef="#br0" timeOffset="87363.45">21248 16460 722 0,'0'0'98'16,"0"0"-29"-16,0 0 11 0,0 0 2 16,20-42-58-16,-9 26-18 0,3-3 15 15,3 1-7-15,1-2-4 0,-1 2-2 16,1 1-2-16,-4 2 0 0,1 5-4 16,-4 3 1-16,-3 3 1 0,1 3 1 15,-3 1-1-15,-2 4-4 0,0 5 0 16,-1 6-4-16,-2 7 4 0,-1 11 3 15,0 12-2-15,-4 10 0 16,-1 4-1-16,0-8-1 0,1-8-3 16,0-13-4-16,0-6 3 0,3-7 4 15,-1 0 0-15,-1-3 0 0,1 1 1 16,2-3 3-16,0-3 1 0,0-7 3 16,3-2 13-16,1-7 7 0,2-4-3 15,2-7-6-15,2-4-4 0,2-3-8 16,2-6-4-16,5-10 0 0,7-12 8 15,7-7 0-15,3-2 6 0,-2 12-4 16,-5 15-4-16,-8 14-7 0,-4 8 0 16,-1 2 1-16,3 2 1 0,1 2 3 15,1 2 3-15,-3 5 2 0,-3 4 2 16,0 8-1-16,-3 5-7 0,-1 8-5 16,-3 10 1-16,0 13 0 0,-2 11-1 15,-3 2 0-15,-1-8 0 0,1-7-9 16,-2-11-20-16,1-7-22 0,-2-3-21 15,0-8-46-15,1-3-60 0,0 5-68 16,-1-4-66-16</inkml:trace>
  <inkml:trace contextRef="#ctx0" brushRef="#br0" timeOffset="87746.87">22139 16622 704 0,'0'0'155'0,"0"0"-73"0,0 0 29 16,0 0-87-16,41-22-19 0,-27 15 4 15,-1-1 8-15,2-1 1 0,1-1-1 16,3 2 14-16,0-3 6 0,1 1 3 16,3-1-4-16,-2-2-11 0,2-1-12 15,1 0-3-15,0-2-5 0,-3-1 0 16,-1-3-3-16,-3 1-1 0,-2 0-1 15,-4 2-5-15,-2 3 0 0,-6 2-7 16,-3 4-14-16,-3 3-11 0,-9 1 9 16,-5 4 7-16,-5 2 10 15,-9 10 6-15,-9 12 2 0,-7 11 0 16,0 10 1-16,5 4 2 0,8-3-1 16,9-5 1-1,7-2 5-15,6-9 18 0,7-5 19 16,4-6-1-16,2-2-7 0,8 1-3 0,1 1-10 15,6 0-11-15,5-6-10 0,5-4-24 16,7-6-61-16,8-3-70 0,7-10-97 16,-7 1-85-16,-10-3-177 0</inkml:trace>
  <inkml:trace contextRef="#ctx0" brushRef="#br0" timeOffset="88294.43">22834 16536 628 0,'0'0'160'16,"0"0"-57"-16,0 0 49 0,9-40-84 15,-7 29-45-15,1 0-17 0,0 4-2 16,-1 0-3-16,0 3-1 0,-1 4-2 16,-1 2-10-16,0 7-8 0,-1 8 6 15,-4 11 7-15,-2 9 7 0,1 9 3 16,2 1-2-16,4-4 0 0,7-4-1 15,2-10 0-15,1-6 9 16,0-5 8-16,1-3-1 0,4-1 1 16,5 0-2-16,1 0-3 0,0-9-3 15,0-5 9-15,-1-4 26 0,-4-7 11 16,1-6-14-16,-4-3-12 0,1-4-7 16,-1-9-8-16,0-10-6 0,-3 4-5 15,-2 5-2-15,-2 9 0 0,-2 6 0 16,2 3-1-16,-2-3 0 0,-1 5-1 15,-1 5 1-15,0 0 0 0,0 5-1 16,0 1 0-16,-1 3-4 0,1 0-5 16,-1 9-2-16,1 3-3 15,0 6 6-15,0 8 4 0,2 8-2 16,0 8 6-16,4 3 1 0,1-4 0 16,0-8 1-16,0-12-1 0,1-6 0 15,4 0 1-15,2 0 1 0,6-2 12 16,0-5 15-16,0-4 1 0,1-4 3 15,0-5 0-15,-2-4-3 0,-1-4 2 16,-1-4-2-16,-2-2-4 0,-2-7-5 16,-1-9-1-16,1-8-5 0,0-11-12 15,2 1-3-15,-2 7-34 0,-1 11-28 16,-4 13-19-16,-1 7-28 0,1 3-45 16,8-2-58-16,1 2-109 0,-1 3-81 0</inkml:trace>
  <inkml:trace contextRef="#ctx0" brushRef="#br0" timeOffset="88684.87">24544 16527 575 0,'0'0'87'0,"0"0"-2"0,44-22 5 15,-25 14-65-15,-3 2-22 0,-4 1 7 16,-4 0 5-16,-2 1-8 0,-4 1-4 16,-2 3 4-16,-1 0-7 0,-6 2-6 15,-4 4-3-15,-8 5-2 0,-5 2 2 16,-2 4 1-16,-3 4 1 0,-1 0 1 15,3 1-1-15,2 1 1 0,5-4 1 16,5 1 5-16,4-5 1 0,6 0 9 16,5-2 18-16,4 0 15 0,8-3 9 15,6-1-6-15,5-3-20 0,10-2-23 16,14-4-3-16,9 0-20 0,4-3-42 16,-4-4-47-16,-4-2-76 15,-17 3-16-15,-7 0-79 0</inkml:trace>
  <inkml:trace contextRef="#ctx0" brushRef="#br0" timeOffset="89200.17">25136 16171 561 0,'0'0'76'0,"0"0"-68"0,0 0 49 16,28-38-17-16,-20 31-30 0,0 2-4 15,-3 4 4-15,1 1 0 0,-2 9-3 16,-1 7 9-16,0 12 12 0,-2 15-2 16,1 17-4-16,2 8-8 0,-2-1-6 15,1-5-4-15,0-11 1 0,1-3-2 16,-1-5-1-16,1-3 0 0,0-7-1 15,-1-6 0-15,-1-8 1 0,2-6-1 16,-3-5 0-16,-1-2-1 0,1-1-2 16,-1-3 2-16,0-2 32 0,0-2 61 15,-1-6-7-15,0-3-30 0,1-5-8 16,1-3-14-16,4-2-14 0,3-3-11 16,3-1 3-16,5-1-3 0,2 0-4 15,4 1-5-15,1-2 0 0,1 5 2 16,1 1 2-16,-3 0 2 0,0 6-1 15,-1-1 3-15,-3 5-2 0,-3 3-1 16,-2 2-1-16,-3 4-4 0,-1 2 1 16,-3 0-1-16,-1 6 0 0,0 4-6 15,-2 5 5-15,-1 4-2 0,-1 3 1 16,2 0-4-16,-3 2-16 0,0 0-17 16,2-2-26-1,-1 2-17-15,0-4-39 0,0-1-49 0,1 1-68 16,-1-5-56-16</inkml:trace>
  <inkml:trace contextRef="#ctx0" brushRef="#br0" timeOffset="89419.75">25795 16445 522 0,'0'0'9'0,"0"0"12"0,0 0 63 0,35-40-33 0,-28 35-24 16,-2-1 36-16,-3 3 2 0,-1 3-26 15,-1 3-26-15,0 5-7 0,-1 6-1 16,-4 5 2-16,0 5-2 16,-2 4-4-16,-1 2-1 0,1 1-8 15,0 0-21-15,0-2-25 0,0-1-26 16,1-3-24-16,0 0-21 0,3-6-72 16</inkml:trace>
  <inkml:trace contextRef="#ctx0" brushRef="#br0" timeOffset="89544.76">25936 16233 880 0,'0'0'87'0,"0"0"-67"0,0 0-10 16,0-39-10-16,0 25-151 0,0 2-106 15,0 3-72-15</inkml:trace>
  <inkml:trace contextRef="#ctx0" brushRef="#br0" timeOffset="90076.11">26114 16369 532 0,'0'0'36'0,"0"0"-36"0,0 0 28 15,0 0-3-15,-12 40-24 0,3-9-1 16,-2 14-1-16,-4 11-6 0,-1 4-1 16,0-3 6-16,4-4 2 0,3-5 31 15,1 1 40-15,1 0 6 0,1-2-25 16,0 0-19-16,3-3-10 0,1-5-12 16,2-10-5-16,0-5-6 0,1-9 1 15,2-6 1-15,1 0 4 0,0 1 7 16,1-3 15-16,0-5 17 0,2-2 11 15,-2-4 4-15,0-7-11 0,0-7-14 16,-1-11-14-16,-2-15-12 16,0-19-2-16,1-10-3 0,2-5 2 15,0 0-2-15,2 6-2 0,2-4-2 16,2 3 1-16,2 5-3 0,2 9 5 16,0 10-2-16,-2 15 19 0,-1 11 1 15,-1 8 22-15,2 3-3 0,1 1-14 16,4 0-10-16,2 3 6 0,0 7-11 15,-1 1-4-15,-3 8-1 0,3 5-5 16,-3 7 0-16,3 9-1 0,2 10 0 16,-1 13 1-16,-2 1 0 0,-7-5-1 15,-6-10 0-15,-5-13 0 16,0-8 0-16,-4-2 0 0,-2 0-3 16,-4-1-11-16,-6 0-20 0,-4-5-26 15,-8-6-34-15,-13-3-44 0,-9-12-79 16,6 0-77-16,10-1-83 0</inkml:trace>
  <inkml:trace contextRef="#ctx0" brushRef="#br0" timeOffset="90529.45">26744 16380 434 0,'0'0'97'0,"0"0"-66"0,0 0 89 0,38-33-60 16,-32 24-42-16,-2 2 0 0,-3 2-10 16,-4-1-8-16,-6 4-16 0,-7 0-1 15,-5 2 13-15,-2 3 4 0,-5 2 5 16,0 2 1-16,-1 3-3 0,1 0-1 15,3 2 5-15,3 0 5 0,6-1 0 16,2 1 9-16,5 2-2 0,4 0-9 16,2-1-4-16,3 1-6 0,4-1 0 15,7 1 0-15,6-1 1 0,4 0 1 16,4 1 6-16,4 0 7 0,2 0 10 16,0 0 7-16,6 2 1 0,-6-4-9 15,-2 2-11-15,-4-2-12 0,-7-1 0 16,-3-1 4-16,-5 1 4 0,-8-3 1 15,-3 0-1-15,-10 0 18 0,-7-3-6 16,-6 0 1-16,-9-3 1 0,-7-2-3 16,-8-1-11-16,0-5-9 0,4 2-8 15,8-1-42-15,7 0-44 0,6 2-25 16,-1-2-36-16,5-1-53 0,3 0-77 16</inkml:trace>
  <inkml:trace contextRef="#ctx0" brushRef="#br0" timeOffset="91170.08">28352 16124 500 0,'0'0'72'0,"0"0"-43"0,0 0 63 0,-4-13-69 0,0 13-23 0,0 6-20 16,-1 4 9-16,-1 6 10 15,-2 7-1-15,-2 11 0 0,-1 12-1 16,0 12 1-16,0 4 1 0,3-1 1 16,2-4 3-16,1-4 6 0,-1-4-2 15,2-1 4-15,1-5 2 0,-1-3 4 16,0-9 1-16,0-5 5 0,2-11-10 15,1-1-9-15,0-4-3 0,0 0 0 16,1-4 2-16,0-5 14 0,0-2 76 16,0-8-5-16,3-3-33 0,4-6 7 15,0-4 3-15,6-9-17 0,5-8-7 16,10-14-6-16,7-2-16 0,3 3-11 16,-1 10-5-16,-7 15 3 0,4 4 5 15,0 7-4-15,-5 4 4 0,-2 3-5 16,-10 5-3-16,-2 4-1 0,-1 0-2 15,2 2 5-15,-1 6-1 0,-5 3 2 16,-1 8-4-16,-6 9 1 0,-3 0 0 16,0 2-2-16,-5 1-1 0,-2-5-4 15,2 5-19-15,0-3-26 0,1 1-42 16,2-3-42-16,0 5-79 0,2-8-95 16,2-5-112-16</inkml:trace>
  <inkml:trace contextRef="#ctx0" brushRef="#br0" timeOffset="91625.81">29171 16678 479 0,'0'0'135'0,"0"0"-49"0,0 0 69 0,0 0-61 0,24-26-34 15,-17 19-5-15,0-1-22 0,2 0-13 16,-3-1 2-16,-1 0 6 0,0-1-2 16,-2 1-11-16,-3 0-8 0,0-1-7 15,-3 2-2-15,-5 1-3 0,-5 0 0 16,-6 4-2-16,-9 2 0 0,-8 4-17 16,-11 9 4-16,-1 6 0 0,2 3-29 15,12 0-8-15,11-5 1 0,7-1-8 16,4 0 28-16,-1 2 36 0,4 4 3 15,1 2 36-15,3 0 22 16,5-5 13-16,6-1-4 0,2-5-16 16,3-5-3-16,3-4-12 0,2-3-18 15,1-6-11-15,0-3-7 0,1-4-3 16,-1-4 0-16,3-5-6 0,-1-2-9 16,2-11 1-16,3-7 0 0,-1-1 12 15,-3 7 2-15,-10 14 6 0,-6 12 14 16,-4 9 8-16,1-1 1 0,-1 1-13 15,0 1-10-15,0 0-6 0,0 5-16 16,-2 5 16-16,-2 5 1 0,0 3 15 16,-4 4 7-16</inkml:trace>
  <inkml:trace contextRef="#ctx0" brushRef="#br0" timeOffset="92934.53">29504 16661 565 0,'0'-1'28'0,"0"-3"-28"0,2-1 32 0,-2-1 52 0,1 0-23 15,1 1-20-15,-2 0-14 0,2 0 7 16,-2 1-7-16,1-2-5 0,1 2-6 16,-2 0-4-16,0 2-3 0,0 2-9 15,0 0 0-15,-3 7-12 0,1 4 3 16,-4 6 1-16,2 5 4 0,2 1 4 16,2 4 1-16,1-4 0 0,5 2 0 15,4-4 0-15,1 0 5 16,1-5 2-16,4-3 16 0,-3-2 28 15,1-4 9-15,3-3-10 0,0-3-2 16,-1-1 4-16,2-6 6 0,-1-5-16 16,1-2-15-16,-1-6-8 0,0-2-7 15,0-3-10-15,4-10-3 0,3-7-1 16,3-4-39-16,-2 5-37 0,-4 10-23 16,-6 10-44-16,3 2-66 0,-2 3-54 15,0 1-70-15</inkml:trace>
  <inkml:trace contextRef="#ctx0" brushRef="#br0" timeOffset="93279.03">30037 16629 623 0,'0'0'70'0,"0"0"-19"0,0 0 55 15,45-1-81-15,-25-3-21 0,2-2-1 16,1-1 4-16,2 0-4 0,2-3-1 15,-4 2 6-15,2-2 7 0,0 0-3 16,0 0 5-16,-1-2 5 0,-2-1 8 16,2-1 3-16,-6-1 0 0,-3 2-7 15,-4 2-5-15,-5 3-7 0,-4 2-6 16,-6 2-8-16,-9 3-28 16,-14 1-22-16,-16 4 10 0,-14 11 18 15,-6 6 14-15,3 9 6 0,11-1-3 16,16-7 5-16,10-3 2 0,10-5 20 15,6-3 26-15,4 3 4 0,3 3 8 16,3 0 10-16,10 1 5 0,6-3-15 16,12 2-33-16,15-1-22 0,8 0-5 15,6 2-1-15,0-3-43 0,-3 0-46 16,-5-2-49-16,0-4-73 0,-11-1-91 16,-8-3-128-16</inkml:trace>
  <inkml:trace contextRef="#ctx0" brushRef="#br0" timeOffset="94515.96">14592 17440 23 0,'0'0'101'0,"0"0"-66"0,0 0 44 15,0 0 0-15,0 0-22 16,0 0-20-16,0-16-2 0,0 13-2 15,0 1-5-15,0-3-10 0,0 0-12 16,2-1-6-16,-2-1 0 0,1-1-3 16,1-1 0-16,-1 0 0 0,1-1 3 15,0-1 4-15,-2 3 19 0,0 0 29 16,0 1 24-16,0 2 12 0,0 3 0 16,-3 1-22-16,1 1-23 0,-1 6-43 15,-2 9-1-15,-4 16-1 0,-7 22 2 16,-1 16 4-16,-1 7 2 0,1-2 3 15,4-10 5-15,5-9 10 0,-1-5 1 16,1-2-9-16,0-5-7 0,-2-1-9 16,3-3-2-1,2-6-44-15,0-5-36 0,0-7-60 0,5-2-52 0,0-6-66 16</inkml:trace>
  <inkml:trace contextRef="#ctx0" brushRef="#br0" timeOffset="94956">15010 17723 649 0,'0'0'22'0,"0"0"16"0,-2-40 44 16,-1 21-36-16,-2 2-32 0,0-1 9 15,-3 1 4-15,-4 0 13 16,2 4-8-16,0 4-4 0,-2 1-3 16,1 6-18-16,-3 2-7 0,1 5-4 15,-4 9 1-15,-2 6-3 0,0 5 5 16,1 7 0-16,-1 9 0 0,8 6-2 16,4-7-1-16,7-8 4 0,5-11-2 15,4-3 0-15,5-2 2 0,5 4 21 16,6 0 21-16,7-4 4 0,6-4-14 15,9-10-7-15,-6-2 3 0,-9-9 5 16,-10-3 6-16,-8-1 0 16,3-2-13-16,1-5-4 0,-4-2-6 15,-5-5-1-15,-5-1-7 0,-6-8-8 16,-9-6-12-16,-5 6-30 0,0 6-11 16,-1 5-33-16,1 13-21 0,-6 1-21 15,-3 1-34-15,-12 8-43 0,7 2-26 16,2 1-136-16</inkml:trace>
  <inkml:trace contextRef="#ctx0" brushRef="#br0" timeOffset="95487.95">15458 17728 673 0,'0'0'41'0,"0"0"17"0,0 0 98 0,0 0-110 0,-6-42-33 0,12 33 3 16,2 0 0-16,3 0-14 0,0 4-1 15,4-1 1-15,0 2 2 0,-2 4-1 16,1 1-2-16,-1 6-1 0,2 3 0 15,-5 3-2-15,1 4 2 0,1 6 0 16,-2 3 3-16,0 6 1 0,0-1-2 16,-3-2-1-16,1 2 2 15,-5-3-3-15,2-1 1 0,-1-2 1 16,-2-4-2-16,1-1 4 0,-3-6-4 16,0-4 2-16,0-4 6 0,0-2 20 15,0-4 22-15,2 0 34 0,-1-3 10 16,2-5-21-16,2-5-21 0,2-6-23 15,3-6-17-15,5-10-5 0,4-12-2 16,9-11-3-16,2-1-1 0,0 5 2 16,-4 15-1-16,-4 16-2 0,-5 9 3 15,-1 6-3-15,3-1 0 0,3 2-2 16,-1 2 0-16,-1 5 0 0,-1 7 2 16,-5 8 1-16,-1 6-1 15,1 13 0-15,-6 13 0 0,-5 9 0 16,-1 1-2-16,-2-8-18 0,0-7-14 15,0-8-25-15,3-4-30 0,3-7-40 16,-1-5-60-16,3 3-71 0,0-5-49 16</inkml:trace>
  <inkml:trace contextRef="#ctx0" brushRef="#br0" timeOffset="96176.14">16452 17885 427 0,'0'0'61'0,"0"0"9"0,0 0 3 0,0 0-41 16,0 0 7-16,0-16 36 0,0 14-1 16,0-1 2-16,0-1 4 0,0 1 0 15,0-1-12-15,0 0-14 0,0 0-5 16,0-3 4-16,0 1-5 0,0-1-11 15,0 0 0-15,2-1-5 0,-1-1-6 16,-1-1-3-16,0 0-6 0,0-1-5 16,0 2-5-16,0 0 3 0,0-1-4 15,0 2-6-15,0 2-1 0,-3 2-23 16,-2 1-4-16,-1 2-9 0,-2 2-21 16,-5 6-23-16,-3 6 3 0,-1 6 2 15,-3 3-7-15,2 5-3 0,3 0 18 16,2 2 12-16,5 0 20 0,0-2 30 15,7 0 6-15,1-3 4 0,4-2 19 16,4-2 18-16,2-4-6 0,1-4-4 16,4-3-6-16,0-4-8 0,2-5 12 15,0 0 9-15,-1-7-1 0,0-1-17 16,1-5-11-16,1 1-4 16,-1 0-3-16,-3 0-1 0,1 0-1 15,-3 4 0-15,-1 2-1 0,-1 3-3 16,-1 2-3-16,-1 1-6 0,-3 3-16 15,1 8-8-15,-4 5 16 0,3 12 15 16,-4 14 5-16,2 12 1 0,-3 4 4 16,-3-3-2-16,-1-7 3 0,-6-10-5 15,0-1 0-15,-5-6 0 0,2-8-12 16,2-5-6-16,-2-2-5 0,-1 0 6 16,-5 1 12-16,-3-3 4 0,1-5-2 15,-1-6 0-15,0-3 3 0,5-2 11 16,-2-6 20-16,3-5 7 0,2-4-6 15,1-7-2-15,1-3-13 0,2-6 0 16,5 0-3-16,2-1 3 16,3 3-5-16,8 3-12 0,5-4-3 15,4 2-25-15,4-1-30 0,6 1-45 16,10-1-44-16,14-4-76 0,-4 7-72 16</inkml:trace>
  <inkml:trace contextRef="#ctx0" brushRef="#br0" timeOffset="96894.92">16855 17935 478 0,'0'0'44'0,"0"0"11"0,5-8 9 0,2 1-64 0,1-1-5 15,2-1-4-15,6 0 4 0,-2 1 5 16,3-2 8-16,-2 2 17 0,0 1 9 15,-4 0 15-15,3 1 4 0,-1 1-1 16,-5-1-9-16,3 0-10 0,-3 0-6 16,-3 0 1-16,0 0 2 0,-4 1-2 15,1-2 4-15,-2 1-18 0,0-2-8 16,0 1-3-16,-5 1-3 0,0-1-3 16,-3 2-5-16,-2-1 0 0,-5 4 8 15,-4 2 3-15,-2 0-3 0,-4 2-2 16,-2 8-1-16,-3 1-20 0,2 6-8 15,1 1-11-15,0 6-1 0,8 0-16 16,0 3 8-16,8 1 25 0,2 1 22 16,6 0 4-16,3 2 18 0,7-4 33 15,6-2 2-15,0-2-13 0,9-4-11 16,3-5-3-16,5-3-5 0,8-8-15 16,8-4 0-16,-7-8 1 0,-7-2 6 15,-10 1-4-15,-6-1 1 0,1-3 1 16,4-1 6-16,-2-5 7 0,1-4 5 15,-5-1 6-15,-1-2 3 0,-3 4 4 16,-3 1 3-16,0 3-26 16,-1 4 5-16,-2 2-20 0,0 4-3 15,-2 0 2-15,-1 3-1 0,1 1-2 16,-3 4-2-16,3 1-11 0,-1 2-14 16,2 7-18-16,3 8 18 0,1 6 21 15,1 12 3-15,5 11 2 0,-1 11 1 16,1 1-4-16,-3-7-18 0,-4-9-15 15,-4-15-15-15,0-7-14 0,-3-6-6 16,0-3-2-16,0-2 8 0,-5-1 13 16,-3-3 18-16,0-5 9 0,-6-1 19 15,3-7 7-15,-2-2 13 0,1-4 21 16,4-2 8-16,0-8 11 16,0-2-2-16,2-8 2 0,4-7 6 15,4-7-5-15,10 3 0 0,0 6-5 16,2 12-8-16,2 9-14 0,1 0-11 15,10-3-11-15,12 0-2 0,10-2 0 16,3 5-3-16,-7 8 0 0,-1 5-28 16,-5 2-47-16,1 1-76 0,4 0-71 15,-9 2-51-15,-7-3-166 0</inkml:trace>
  <inkml:trace contextRef="#ctx0" brushRef="#br0" timeOffset="97269.9">19037 17277 726 0,'3'-5'1'0,"0"-1"34"0,-1 3 97 0,0-2-58 0,0 3-53 16,-2 1-14-16,0 1-2 0,0 0-5 15,-4 4-15-15,-1 9 7 0,-3 4 8 16,-2 13 2-16,-8 14 9 0,-2 20 1 15,-1 9-5-15,0 0 0 0,2-3-5 16,3-9-2-16,-1-6-2 0,3-3-29 16,-2-3-14-16,5-1-22 0,0-2-39 15,0-5-68-15,4-10-56 0,1-9-133 16</inkml:trace>
  <inkml:trace contextRef="#ctx0" brushRef="#br0" timeOffset="97551.69">19284 17683 458 0,'0'0'62'0,"0"0"-13"0,0 0 66 0,0 0-69 15,0 0-37-15,0 0-8 16,0 0 11-16,25 21 13 0,-29-1 23 16,-2 5 1-16,-2 3-3 0,0 7-9 15,0 6-16-15,1-4-15 0,1-4-4 16,2-5-2-16,4-6-11 0,0 4-22 16,0 1-35-16,5 1-45 0,2-7-72 15,-2-6-112-15</inkml:trace>
  <inkml:trace contextRef="#ctx0" brushRef="#br0" timeOffset="97699.93">19473 17587 936 0,'0'0'1'0,"0"0"-1"16,0 0 0-16,0 0-35 0,-11-47-163 0,8 34-104 15</inkml:trace>
  <inkml:trace contextRef="#ctx0" brushRef="#br0" timeOffset="98106.71">20100 17463 321 0,'0'0'41'15,"0"0"-15"-15,10-37 72 0,-8 21-33 16,-2-2-29-16,0 3 19 0,-4-2 20 16,0 1-7-16,-1 1 0 0,-2 2-16 15,1 2-16-15,2 0 7 0,-1 3-30 16,-1 1 14-16,0 1-3 0,-3 3-22 15,1-1 12-15,-1 4-10 0,-4 0-4 16,1 6 4-16,-3 3-4 16,1 3-2-16,-2 3 1 0,0 5-1 15,1 3 1-15,-1 10-1 0,-2 13-2 16,-2 8-5-16,-1 6-5 0,2-2-7 16,2-3 0-16,1-7 1 0,0 0-6 15,3 0 5-15,0-4-4 0,3 1-5 16,-1 0-3-16,5-3 3 0,-1 0-30 15,3-1 0-15,0-2-35 0,2 0-22 16,-2-5-29-16,3-10-18 0,-1-8-3 0</inkml:trace>
  <inkml:trace contextRef="#ctx0" brushRef="#br0" timeOffset="98341.2">19697 17849 796 0,'0'0'98'0,"0"0"30"0,0 0-68 0,53-17-51 0,-21 11-5 15,9-2-4-15,8 0-15 0,4-1-56 16,0-1-52-16,-1 2-44 15,-15 1-38-15,-5 1-101 0</inkml:trace>
  <inkml:trace contextRef="#ctx0" brushRef="#br0" timeOffset="98872.35">20455 17636 518 0,'0'0'36'0,"0"0"67"0,0 0-30 16,0 0-72-16,0 0-1 0,0 0-2 15,0 0 2-15,0 0 0 0,45-7 0 16,-32 7 3-16,2 0 13 0,0 4 16 16,0-1 12-16,0 2-2 0,-1-1 7 15,1 2 0-15,-1-1-6 0,1 0-8 16,-1-3-1-16,2 0-5 0,0-1-6 15,2 2-8-15,4-3-6 0,-1 1-3 16,4-1 0-16,0 0-1 0,-1-1-1 16,1-3 3-16,-3 1-3 0,2-4 5 15,-2-3 2-15,-3 1 1 0,-1-1 2 16,-4-3-8-16,-2-1 0 16,-4-3-3-16,-3 0-3 0,-3-4-4 15,-2 1-4-15,-4 0-25 0,-5 3 20 16,-5 3 7-16,-4 4 1 0,-4 5 3 15,-5 5-2-15,-9 4 2 0,-9 13 2 16,-9 11-1-16,-2 5 1 0,5 4-1 16,9-2 1-16,13-9-2 0,8-2 0 15,8-7 2-15,5 1 8 0,1 2 21 16,3 4 8-16,2 2-1 0,5 1-10 16,9-4-1-16,3 0 4 0,6-2-4 15,5-2-3-15,3-4-12 0,7-1-3 16,7-2-3-16,8-3 1 0,0-3-3 15,-5-5-2-15,-6-1-14 0,-4 0-44 16,-7-3-32-16,-5-1-24 0,6-4-74 16,-7 2-95-16,1-1-114 0</inkml:trace>
  <inkml:trace contextRef="#ctx0" brushRef="#br0" timeOffset="99091.2">21679 18054 1448 0,'0'0'0'0,"0"0"0"0,0 0-9 0,5 0-98 16,-4 0-73-16,3-5-48 0,-1-1-102 15,3-3-234-15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3T13:47:53.25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4829 6796 75 0,'0'0'10'0,"0"0"4"0,-5 4 4 0,3-1 15 0,-1-1-10 16,2 2 3-16,0-3-2 0,1 1 4 15,0 0 3-15,0-2 14 0,-1 0 10 16,1 0 4-16,0 0-15 16,0 0-8-16,0 0-4 0,5-4-4 15,0 1 0-15,4-4-2 0,6-1-5 16,4-4 2-16,5-1 6 0,4-3 5 15,8-5-1-15,10-5 0 0,13-3-12 16,5-3-2-16,1 4-8 0,-2 2-1 16,-6 2-5-16,0 3-2 0,-4 1-3 15,-4 4 0-15,-5 0 0 0,-3 2-8 16,-2 2-15-16,-2 3-12 0,-3 2-11 16,-7 2-11-16,-4 4-17 0,-6 0-6 15,-1 1-16-15,6 3-38 16,-2 1-28-16,-3 4 1 0</inkml:trace>
  <inkml:trace contextRef="#ctx0" brushRef="#br0" timeOffset="408.17">5172 6695 254 0,'0'0'28'0,"0"0"5"0,0 0 10 0,0 0 6 0,0 0-8 15,-5-9-8-15,5 9-8 0,-1 0-10 16,1 0-8-16,0 0-7 0,0 3-1 16,1 7-1-16,1 7 2 0,2 14 3 15,1 19 4-15,-1 18 6 0,-3 10-3 16,-1-1-2-16,-5-3-4 0,-3-11 0 16,0 0-1-16,-1-4 0 0,1-2-2 15,-1-5-1-15,0-3 0 0,0-4-1 16,3-5-7-16,1-1-17 15,2-5-20-15,0-6-22 0,1-1-31 16,-1-9-33 0,2-5-62-16</inkml:trace>
  <inkml:trace contextRef="#ctx0" brushRef="#br0" timeOffset="918.62">5268 7350 330 0,'0'0'1'0,"0"0"-1"16,0 0 3-16,0 0 18 0,0 0 25 15,31-39-13-15,-19 32-5 16,3 0 1-16,3 0-4 0,1 0 4 15,3 1-6-15,3-2-4 0,-1-2-5 16,5 1-9-16,0-3-3 0,6-1-1 0,6-4 0 0,3-2-1 16,-4 2-1-16,-12 4 1 0,-9 4 0 15,-8 3 0-15,2-1 1 0,-3 1-1 16,0-1 4-16,-5 0-2 0,-3 0 4 16,-2-1 0-16,-7-3-3 0,-2-1 1 15,-4 0-4-15,-5-1-1 0,-2 4-6 16,-5 2 2-16,-2 2-4 0,-4 4 4 15,-5 4 1-15,-9 11 4 0,-5 14-3 16,-2 6 1-16,6 6 0 0,10-1 2 16,9-1 0-16,4-2 0 0,5-1 3 15,7-5-2-15,5-6 5 0,4-6 1 16,2 0 3-16,6 3 5 0,4 2-3 16,3 1 12-16,8-1 30 0,4-3 3 15,9 4-9-15,10-4-22 16,7-1-3-16,3-7-10 0,-4-6-9 15,-5-6-4-15,-5-2 0 0,0-6-22 16,1-2-44-16,-1-4-51 0,1-2-18 16,-10 3-69-16,-6-1-124 0</inkml:trace>
  <inkml:trace contextRef="#ctx0" brushRef="#br0" timeOffset="1436.66">6306 7194 269 0,'0'0'45'0,"0"0"-15"0,0 0 23 0,0 0 2 16,7-29-13-16,-6 23-23 0,1 0-1 15,-1-1-11-15,1 0-3 0,-2 0-1 16,0 0-1-16,0 0-1 0,-2 2-1 15,-2-1-7-15,-4 1-3 0,-2 1-7 16,-1 2-12-16,-3 2-14 0,-3 0-1 16,-4 5-11-16,-1 3-15 0,-2 1 7 15,-1 4-2-15,3 1 50 0,1 1 15 16,4 0 26-16,3 0 28 0,3-1-10 16,4 0-8-16,4-1-1 15,3-1-7-15,0-1 0 16,7 0-5-16,3 1-3 0,1-3-8 0,3 0 6 15,4 0 3-15,4 0 6 0,-1-1-5 16,4-1-7-16,2 1-5 0,0-1 2 16,-2 1 3-1,1 1 4-15,-3-1 4 0,0 2-3 0,-2 0-13 0,-2 1 10 16,0-1 1-16,-5 0-4 0,-3-1-7 16,-4 1 3-16,-6-1 6 0,-2 4 24 15,-8-1-2-15,-7 2-19 0,-12 3-5 16,-11 2-5-16,-11 3-3 0,-3-1-4 15,0-2-2-15,4-1-7 0,8-6-8 16,0 0-13-16,1-2-25 0,4-3-26 16,7 0-18-16,4-5-23 0,9-2-34 15,6 0-50-15</inkml:trace>
  <inkml:trace contextRef="#ctx0" brushRef="#br0" timeOffset="1878.73">6727 6682 599 0,'0'0'21'0,"0"0"16"0,6-36 43 0,-5 23-40 0,1 3-33 16,-2 3-6-16,1 3 9 0,0 2-5 16,0 2-5-16,0 3-12 0,0 7 8 15,1 6 4-15,-1 6 10 0,0 10 4 16,-1 12-9-16,-2 12 1 0,-2 5-4 16,0 0 1-16,-1-4 0 0,0-3-3 15,2-3 0-15,-1-1 0 0,0-3 0 16,-1-4 1-16,2-2 10 0,-2-2 13 15,1-1 4-15,1-4-1 0,1-6-7 16,0-5-12-16,1-7-7 0,1-1 0 16,0 2-1-16,0 0 0 0,3 1-2 15,2-3-3-15,3-1-3 0,3-3 6 16,6 0 2-16,1-2 0 16,5-4-2-16,4-2-8 0,2-3-9 15,7-4-10-15,6-4-8 0,7-8-8 16,-1 0-12-16,-3-3-9 0,-5-3-10 15,-11 4-7-15,0-8-36 0,-7 7-41 16,-8 2-44-16</inkml:trace>
  <inkml:trace contextRef="#ctx0" brushRef="#br0" timeOffset="2144.44">6660 7159 621 0,'0'0'23'0,"0"0"45"0,0 0 20 0,0 0-15 0,0 0-27 16,0 0-17-16,51-22 18 0,-17 12 8 16,10-4-14-16,11 0-1 0,2 1-7 15,-4 0-17-15,-7 3-14 0,-5 1-2 16,1 1-25-16,-1 2-36 0,3 2-50 15,-2 2-57-15,-10 1-79 0,-7 0-85 16</inkml:trace>
  <inkml:trace contextRef="#ctx0" brushRef="#br0" timeOffset="2848.1">8759 7179 257 0,'0'0'17'0,"0"0"7"0,0 0 21 0,42-32 20 15,-29 23-34-15,-1-2 8 0,-1 0 4 16,0 0 4-16,-1 1 0 15,-1 0 9-15,-1 2-3 0,-1-2-7 16,1 3-6-16,-2-1-15 0,-2 2-9 16,-4 2-4-16,0 0-10 0,-6 2-2 15,-6 1-12-15,-6 1-6 0,-7 1 2 16,-10 8 2-16,-15 7-2 0,-8 11 4 16,-3 0 10-16,8 2 2 0,9-2 0 15,13-8 0-15,10-2 0 0,5-4-4 16,4-1-13-16,-2 4 0 0,3 1 2 15,0 1 3-15,8-2 5 0,3-1-4 16,11 0 9-16,3-1 2 16,7-1 3-16,5 1-1 0,10-2 0 15,10 1 5-15,9 1-2 0,4 1 0 16,-4-2 3-16,-2 0 7 0,-6 0 9 16,-1-1 2-16,-3 2 3 0,-4 0-3 15,-8-2 2-15,-8-2 3 0,-9 0 6 16,-3-1-12-16,-3 3-1 0,-1 0 7 15,-5 4-3-15,-5 1 1 0,-10-1-1 16,-10 1-4-16,-16 3-7 0,-21 1-11 16,-20 3 0-16,-10-2-6 0,0-1-2 15,8-6-12-15,10-3-10 0,4-3-3 16,4-1-2-16,4-2-13 16,8-2-24-16,5-3-23 0,8-1-30 15,6-8-29-15,12 0-48 0,8-2-136 0</inkml:trace>
  <inkml:trace contextRef="#ctx0" brushRef="#br0" timeOffset="3380.14">9387 6719 336 0,'0'0'13'0,"0"0"23"0,23-19 46 0,-13 12-21 0,1 0-29 0,1 3-5 16,-2-1 17-16,-2 5-9 0,-1 0-19 16,0 5-6-16,-3 3 2 0,-1 6 7 15,-2 6 8-15,-1 9 9 0,-2 13-8 16,-4 13-2-16,-2 5-10 0,1 2-6 16,-1-2-6-16,0-7-2 15,-1 2 0-15,-1-2-1 0,1-1 4 16,-2-2 12-16,1-1 11 0,-1-2 18 15,0-2 12-15,3-2-8 0,0-4-14 16,3-3 1-16,3-8-5 0,2-7-9 16,1-7-5-16,5-1 11 0,4 0-6 15,5 1-5-15,5-3 1 0,5-4-3 16,9-4-4-16,7-3-6 0,7-5-3 16,0-4-3-16,-3-4-4 0,-7-2-12 15,-8 1-14-15,-5 2-5 0,-6 2-23 16,-3-1-13-16,4-1-23 15,0-4-47-15,2-10-59 0,-5 4-30 16,-7-1-117-16</inkml:trace>
  <inkml:trace contextRef="#ctx0" brushRef="#br0" timeOffset="3583.2">9214 7241 874 0,'0'0'92'0,"0"0"9"0,36 1 8 16,0-1-35-16,18-2-37 15,19-4 12-15,7-3-6 0,-1-2-33 16,-5 1-10-16,-8 0-14 0,2 0-38 16,-1 0-16-16,0 1-40 0,-2 3-79 15,-16 3-77-15,-11 1-68 0</inkml:trace>
  <inkml:trace contextRef="#ctx0" brushRef="#br0" timeOffset="4273.22">10396 7228 56 0,'0'0'42'0,"0"0"-5"16,0 0 16-16,0 0-12 0,0 0-12 15,0 0 3-15,0 0 15 0,34-17 1 16,-31 14-6-16,0-2-2 0,-2-1 2 16,-1 2-2-16,0-2-1 0,-1 0 0 15,-4 0-6-15,-2 1-6 0,0-1-7 16,-2 1-8-16,-2 0-5 15,-3 2-6-15,-1-1-1 0,-1 2 0 16,-1 1-3-16,-2 1-4 0,-1 1 2 16,-1 4 0-16,-1 2 4 0,0 4-2 15,-3 3 2-15,1 4-1 0,-1 3-8 16,2 1-20-16,1 5-16 0,5 0 13 16,0 8 8-16,6-3-7 0,3 0 20 15,3 5 9-15,5-9 3 0,0 0 5 16,7 0 16-16,3-7-1 0,3 0-3 15,4-5 3-15,2-2-1 0,-2-4 9 16,3-5 10-16,-1-3 6 0,1-3-1 16,0-8 11-16,0-4-16 15,1-4-20-15,1-7-9 0,2-3-5 16,-1-11-4-16,2-9 0 0,-4 5-1 16,-6 6-4-16,-3 11 4 0,-5 8-1 15,-1 1-1-15,1 1 1 0,-4 3 1 16,1 4 1-16,-3 5-3 0,0 3-4 15,-1 0-16-15,-2 7 4 0,-4 4 19 16,-1 4 0-16,0 3 8 0,-2 4 0 16,1 2 1-16,0 1-2 0,2 0 0 15,1 0-1-15,3-1 9 16,2 0 11-16,0-2 16 0,8-2 14 0,2-2-2 16,6-2-11-16,4-4-13 0,5-1-10 15,8-3-14-15,10-3-5 0,3-5-1 16,1-6-30-16,-9-2-38 0,-9-3-30 15,3-6-48-15,-8 3-69 0,-1 0-86 16</inkml:trace>
  <inkml:trace contextRef="#ctx0" brushRef="#br0" timeOffset="4719.09">11112 6501 534 0,'0'0'52'0,"0"0"-13"0,18-18 50 0,-9 13-46 0,-3 1-32 0,0 2-9 15,-2 2 13-15,-1 3-15 16,-1 5 2-16,-2 4-2 0,0 7 10 0,-3 3 3 0,-5 12 8 16,-4 10-2-16,-5 14-6 0,1 5-6 15,0 2-6-15,2-4-1 0,2-6 0 16,3 0 2-16,2-4 16 0,4-1 11 16,0-2 13-16,1-3 8 0,0-1-2 15,1-4-12-15,1-2-3 0,3-1-5 16,4-4-10-16,0-5-3 0,0-5 2 15,0-6 3-15,3-2-5 0,0 1-3 16,3 0-3-16,5 1-4 0,1-6-1 16,-2-3-4-16,3-2-11 0,-2-5-26 15,3-1-14-15,-1-4-24 0,-3-3-33 16,0-4-37-16,0-10-35 0,-3 3-16 16,-3-2-98-16</inkml:trace>
  <inkml:trace contextRef="#ctx0" brushRef="#br0" timeOffset="5110.24">10904 7061 649 0,'0'0'87'15,"0"0"-7"-15,0 0 12 0,0 0-21 16,48-2-41-16,-17-3-6 0,11 1 22 15,12-3-14-15,3-2-9 0,-2 0-7 16,-3 1-15-16,-1 1 0 0,-2 1-2 16,2 1-30-16,-3-2-56 0,-3 1-47 15,-5 1-34-15,0-1 3 0,-7 3 35 16,-8 1 32-16,-4 0 61 0,-7 2 37 16,-3-1 20-16,1 0 40 0,0 1-5 15,-1 0-5-15,-3 2-8 0,-1 1-8 16,-3 1-7-16,-4 3-5 15,0 3 3 1,-2 2 3-16,-4 4 5 0,-3 4 6 0,-2 4-8 0,-2 3 2 16,0 2-8-16,1 1-7 0,-1 1-4 15,2 1 0-15,-2 4-1 0,4-4-3 16,0 0-4-16,1-2-5 0,3-3-1 16,0-1-7-16,2 1-47 0,1-3-68 15,-1 3-56-15,1-7-81 0</inkml:trace>
  <inkml:trace contextRef="#ctx0" brushRef="#br0" timeOffset="5282.1">11785 6922 857 0,'0'0'128'16,"0"0"-91"-16,0 0 34 0,0 0-71 15,4-38-22-15,-2 26-102 0,1 3-17 16,2-5-75-16,0 2-82 0</inkml:trace>
  <inkml:trace contextRef="#ctx0" brushRef="#br0" timeOffset="5704.1">12117 6925 420 0,'0'0'135'0,"0"0"-77"16,0 0 4-16,0 0-40 0,0 0-22 15,0 0-16-15,0 0-1 0,-46-5-15 16,22 3 22-16,-4 2 10 0,-2 0 0 16,-6 5-1-16,-5 7-11 0,3-1-16 15,6 2 2-15,8-1 6 0,7-1-6 16,4 3-4-16,0 1 12 0,7 2 12 15,5-2 6-15,3 2 6 16,7 0 1-16,5-2 16 0,6 0 10 16,4 0 3-16,8-1-4 0,10 0-8 15,5 1-8-15,4 1-4 0,-8-2-1 16,-9-2-2-16,-9-2-3 0,-6-3-1 16,-2 1-1-16,3 3 1 0,-2 2 5 15,-2 2 3-15,-4-1 1 0,-6 1 15 16,-6-1 18-16,-7 0 9 0,-7-1-3 15,-7 0-11-15,-10 0-19 0,-13-1-12 16,-11 1-8-16,-9-2-3 0,2-1-14 16,3-6-16-16,5-1-6 0,6-2-1 15,0 0-1-15,7-1-20 16,6-2-35-16,9-5-26 0,10-3-35 16,10-1-133-16</inkml:trace>
  <inkml:trace contextRef="#ctx0" brushRef="#br0" timeOffset="6189.42">12703 6350 644 0,'0'0'40'0,"0"0"2"0,0 0 57 16,0 0-97-16,14-21-2 0,-11 21-2 16,1 3-2-16,-2 4 4 0,0 3 1 15,-1 9 12-15,-1 2 4 0,-1 8 11 16,-6 11 9-16,-2 10-9 0,-4 10-6 15,-2 6-8-15,-1-2-11 0,-3-3-2 16,1-5 4-16,2 1-1 0,-2-2 3 16,0 0 0-16,1-3 13 0,1-4 18 15,2-2 8-15,3-3 2 0,0-7-11 16,5-5 5-16,4-7-6 0,0-5-4 16,2-1-12-16,2 4-8 0,3-1-5 15,6 2 3-15,1-3 0 0,3-3-3 16,6-5 5-16,1-2 1 0,4-6-7 15,-1-2-6-15,4-2-1 0,1-5-30 16,-2-3-27-16,4-3-35 0,-2-2-14 16,-2 1-40-16,1-4-34 0,4-8-33 15,-6 3-53-15</inkml:trace>
  <inkml:trace contextRef="#ctx0" brushRef="#br0" timeOffset="6392.53">12549 7049 659 0,'0'0'111'0,"0"0"13"16,0 0 24-16,0 0-64 0,0 0-40 16,0 0-17-16,59-27 10 0,-15 19-3 15,14-3-14-15,6 0-7 0,2 1-13 16,-6 0-4-16,-3 1-69 0,-3-2-71 15,-1 0-116-15,-12 1-105 16</inkml:trace>
  <inkml:trace contextRef="#ctx0" brushRef="#br0" timeOffset="6611.34">13338 6973 485 0,'0'0'90'16,"0"0"-80"-16,0 0 32 0,0 0 3 15,-30 39-27-15,17-22-16 0,-3 1 3 16,2 6 1-16,-2 1-2 0,2 3-3 16,0-1 0-16,2 0 0 0,3 1 1 15,-3-2 5-15,5 1 0 16,1 0-6-16,3 0-1 0,1-2-25 16,2-1-59-16,0 4-46 0,0-5-53 15,2-7-38-15</inkml:trace>
  <inkml:trace contextRef="#ctx0" brushRef="#br0" timeOffset="6767.53">13433 6838 866 0,'0'0'65'15,"0"0"5"-15,0 0 14 0,0 0-84 16,-10-34-73-16,10 30-30 0,0 0-54 15,5 2-56-15,0 1-77 0</inkml:trace>
  <inkml:trace contextRef="#ctx0" brushRef="#br0" timeOffset="7142.86">13866 6859 282 0,'0'0'452'0,"0"0"-397"16,0 0 42-16,36-39-9 0,-25 25-78 15,-2 1-10-15,-1 0 0 0,0 4-1 32,-7 3 1-32,-1 2-10 0,-1 4-25 15,-8 0 9-15,-4 5 7 0,-12 8 14 16,-15 10-6-16,-10 13 9 0,-6 7 0 15,4 4-10-15,3 0-11 0,11-7 1 16,5-1 15-16,9-8 7 0,9-6 1 0,7-8 27 0,3-2 13 0,5 2 11 16,0 2 7-16,3 2 2 0,10-3-8 15,7-3-4-15,14-1-2 0,14-3-10 16,16-4-22-16,7-5-9 16,1-3-5-16,-2-6-1 0,-4-1-27 15,4-3-22-15,1-1-24 0,0-5-57 31,-17 4-82-31,-10 1-127 0</inkml:trace>
  <inkml:trace contextRef="#ctx0" brushRef="#br0" timeOffset="10978.62">16134 6946 126 0,'0'-6'24'0,"0"0"-6"0,2-1 22 0,-2-1 6 15,3 1-26-15,-3 1-5 0,2-1 2 16,-2 0 9-16,1 1 6 0,1-2 2 16,0 1-2-16,-2 1 3 0,0 0-1 15,1 1-2-15,-1 0-4 0,0-1-1 16,0 1 1-16,0 2 1 0,0-1-2 16,0 2 2-16,2-1 3 0,-2 0-7 15,3 1 0-15,-3-2 3 16,4 2 0-16,-2-2-9 0,-1 2-2 0,1 1-3 15,-2 0-3-15,3 1-8 16,-3 2-2-16,0 3-1 0,0 3 0 0,0 3 3 0,0 6 1 16,0 4 3-16,-3 5-2 0,3 11 4 15,-5 13 2-15,1 9 5 0,1 7 2 16,-2-1 4-16,-1-5 2 0,-4-4-5 16,-1 2-1-16,-2 1-1 0,-1 0 4 15,0-3-7-15,1 0-2 0,-3-3 0 16,2-2 1-16,0-1-2 0,0-5-5 15,0-2 3 1,-1-3-4-16,1 0-3 0,0-2 3 0,0-4-3 16,4-5 2-16,2-8 0 0,2-5 0 15,0-4 0-15,1 1 0 0,2 0 0 16,0-3 2-16,1-1 1 0,2-5-2 16,2-4-1-16,4 0 8 0,8-2 12 15,5-5-5-15,13-5-5 0,10-2-7 16,11-4-4-16,2 0-1 0,0 4 3 15,-3 0 0-15,-6 4 3 0,3-1-1 16,-3 2 0-16,1-1-5 0,-4 2-2 16,-1 1 1-16,-4 1-1 15,-3 1-5-15,-6 1-13 0,-9 1-20 16,-4 1-15-16,-5 1-26 0,3 0-33 16,1-1-45-16,-1-1-67 0,-5 2-38 15,-4-2-127-15</inkml:trace>
  <inkml:trace contextRef="#ctx0" brushRef="#br0" timeOffset="11371.62">16019 7357 443 0,'0'0'51'0,"0"-5"-6"0,0 0 38 0,5 0 2 0,7-1-32 0,3-2 6 16,7 0 3-16,9-4 0 0,9-1-10 16,12-1-8-16,3 1-12 0,-2 2-14 15,-6 2-3-15,-6 3 2 0,-2 0 2 16,-1 1-5-16,-1 2-5 0,-9-1-7 16,-3 2-2-16,-7 1 0 0,-1 1-2 15,1-1-19-15,5-1-27 0,4 2-31 16,-2 0-40-16,12 0-58 0,-9 0-39 15,-1 2-108-15</inkml:trace>
  <inkml:trace contextRef="#ctx0" brushRef="#br0" timeOffset="11956.54">17969 7391 214 0,'0'0'80'0,"0"0"-16"0,0 0 24 0,0 0-8 16,-22 0-18-16,20 0-1 0,2 0-1 15,2 0-8-15,2-1-12 0,5 0 6 16,4 0 15-16,3-1 4 0,6 1-6 15,5-1-9-15,3-2-9 0,3 2-13 16,5-4-16-16,5 0-7 0,-3 2-3 16,-6 0-1-16,-7 2-1 0,-6 1-10 15,3 1-22-15,2-1-24 0,-4 1-24 16,-4 0-39-16,-1 0-34 0,-4 4-37 16,-4 2-71-16</inkml:trace>
  <inkml:trace contextRef="#ctx0" brushRef="#br0" timeOffset="12207.2">17993 7661 453 0,'0'0'76'0,"0"0"-19"0,0 0 69 15,0 0-24-15,40 3-20 0,-14-3 1 16,16 0-11-16,9-6-17 16,5 1-26-16,-4-1-16 0,-2-1-8 15,-7 3-2-15,-2 0 1 0,5 1-2 16,-4 0-2-16,4 0-5 0,0 2-34 16,4-1-48-16,-5-2-64 0,-9 1-91 15,-11-3-120-15</inkml:trace>
  <inkml:trace contextRef="#ctx0" brushRef="#br0" timeOffset="16080.07">19628 7225 78 0,'0'0'53'0,"0"0"-3"16,0 0 12-16,0 0 0 0,-2-11-21 16,2 8-3-16,0-1-5 0,0 0 5 15,0 0-4-15,0-2-4 0,0 1 6 16,1-2-2-16,0 0 8 15,-1-2-6-15,3 0-4 0,2-2-2 16,1 0-5 0,0-1-15-16,2-1-5 15,2-1-3-15,1 1-1 0,0 1 0 16,2-1 1-16,-1 3-2 0,0 1 8 16,0 2 1-16,-2 0 1 0,0 1 2 15,-2 2-1-15,0 1 0 0,1 2 0 16,-2 0-3-16,-1 1 1 0,0 0-2 15,0 1-1-15,1 2-3 0,1 2 1 16,0 4 2-16,0 0 0 0,2 4 3 16,3 2-1-16,-1 5 6 0,0 2-2 15,0 2 0-15,-3 2-4 0,3 2-1 16,-4 1-3-16,-2 1-1 0,-3 1 1 16,-3 1-2-16,0 1 1 0,-8 5-2 15,-6 5 1-15,-9 6-2 0,-4 0-3 16,0-4-5-16,-1-9 1 0,10-10-2 15,0-4 4-15,5-6 2 0,1-1 2 16,-2 2-1-16,-1 1 2 0,0-2 0 16,0-2-5-16,4-2 0 0,1-4-2 15,4-4 4-15,2-1 3 0,3-3 3 16,1-4-1-16,0-5 15 0,4-3 3 16,6-5-5-16,3-5-6 0,7-4-7 15,2-1-2-15,4-4-5 0,4 0-4 16,1 0 3-16,1-4 3 0,2 2 1 15,3-4 0-15,5-3 0 16,-5 6 2-16,-5 5-2 0,-3 6 0 16,-7 3 2-16,3-1-2 0,3-3 0 15,-4 2 1-15,-3 2-3 0,-1 2 2 16,-6 3 2-16,-2 0 1 0,-5 2-1 16,0 1 1-16,-4 2-1 0,-1 1-2 15,-2 2 2-15,0 1 3 0,0 2 5 16,-4 2-4-16,1 1-4 0,-2 1-2 15,-2 0 0-15,-1 2-1 0,0 3 2 16,-1 3 0-16,-3 1 1 0,2 3-3 16,-2 3 3-16,0 3 0 15,0 2-3-15,-2 3 3 0,3 3 1 16,-1 3-1-16,1-1 0 0,2 2-1 16,0-1 1-16,2 0 1 0,0 0-1 15,4-1 0-15,1 0 0 0,2-2 1 16,1-3 5-16,4-3 5 0,3 0 8 0,1-4 1 0,1-3 2 0,4 0-9 15,1-3-2-15,1-3 1 0,1-2-4 16,1-3 0-16,0-2 0 0,4 0-4 16,0-5 1-16,1-3-5 15,-2-1-20-15,3-2-21 0,0-3-19 16,0 0-28-16,10-8-42 0,-4 3-56 16,-5 3-95-16</inkml:trace>
  <inkml:trace contextRef="#ctx0" brushRef="#br0" timeOffset="16799.03">19709 6662 208 0,'-4'-2'73'0,"1"0"-29"15,0 0 14-15,0 1 9 0,1 0-17 16,2 0-5-16,0 0-8 0,2 0-13 15,5-1 0-15,3 2 2 0,7-2 4 16,4 2 3-16,12-1 2 0,14 1 4 16,14 0-3-16,5 0-4 0,1 1-1 15,-6-1-3-15,-3 1-1 0,-4 0-5 16,2-1-8-16,-4 0-10 0,-3 0 4 16,-2 0-7-16,-6 0 5 0,-3 0-3 15,-6 0-3-15,-6 0 1 0,-7 0 0 16,-5 0-1-16,-4 0-1 0,2 0-4 15,-1 0-18-15,-1 1-12 16,-1 0-17-16,-5 0-20 0,-2 0-30 16,-2 0-28-16,0 1-23 0,-2-1-67 0</inkml:trace>
  <inkml:trace contextRef="#ctx0" brushRef="#br0" timeOffset="17737.24">21127 7246 26 0,'0'0'30'0,"-1"-1"7"16,1 1-6-16,0-2 0 0,-1 2-2 15,-1-1 9-15,1 1 1 0,-1-1-4 16,0-1 5-16,0 2 2 0,-1-1 1 16,0 1-9-16,1-2-1 0,0 1 0 15,1 1 4-15,0-1-5 0,1-1-1 16,0 1-8-16,6-1-7 0,5 1 6 15,7-2 11-15,12-1-1 0,13-2 1 16,11 1 1-16,2-1-2 0,-2 1-4 16,-4 1-6-16,-7 2-13 0,-1-1 4 15,0 1 1-15,-4-1 2 0,-2 0-4 16,-1 1-4-16,-8 0-5 0,-5 0-3 16,-4 1-1-16,-3 0-7 0,3 1-30 15,1 0-43-15,4 0-35 0,2 0-37 16,-6 2-69-16,-2 0-112 0</inkml:trace>
  <inkml:trace contextRef="#ctx0" brushRef="#br0" timeOffset="18957.55">22191 7907 293 0,'0'0'25'0,"0"0"14"0,-3-5 14 0,3-2 5 0,0-2-37 16,5-3-5-16,1-1 12 0,2-2 6 15,0-2 0-15,3-2 20 0,0-1-1 16,2-4-4-16,1 0 2 0,2-4-7 15,2-1-3-15,7-6-8 0,3-7-16 16,6-7-10-16,3-2-6 0,-4 4 1 16,-3 7-2-16,-4 3 0 0,-1 2 0 15,-3 6 0-15,-3 4 1 0,3-3 3 16,-5 4-2-16,1-1 2 0,3-3-1 16,-5 4-2-16,3-3 1 0,0-3-1 15,0 0 2-15,0 0 0 0,-4 2-2 16,0 1 1-16,-3 1-2 0,-2 1 1 15,1 2 0-15,-2 3-2 0,-2 1 1 16,-2 2 0-16,1 3 0 0,-1 0-1 16,-2 2 0-16,0 5 0 0,-1 0-2 15,-1 4 2-15,-1 0 0 0,1 2-3 16,-1 1-5-16,0 3-6 0,0 2-5 16,0 5 7-16,-1 2 7 0,-2 5 1 15,-1 1 3-15,-1 5 0 0,-4 1-1 16,0 4 3-16,-2 6-1 15,-1 9 1-15,2 7 0 0,1 4 0 16,1-4 0-16,3-3-1 0,2-8-7 16,2 0 1-16,1-3 0 0,2-6 6 15,1-6 1-15,1-3 0 0,3-3 1 16,0 2 0-16,4 2 1 0,3 1 2 16,1-4 2-16,2-3-1 0,0-5-2 15,2-4 2-15,-1-2 5 0,3-4 8 16,-1-1 8-16,-1-7-1 0,0-3 4 15,1-5 2-15,-2-4-7 0,2-5-7 16,-2-4-2-16,4-9-2 0,0-12-5 16,1-11-5-16,-1-1-1 15,-2 2-2-15,-3 7 0 0,-6 8 1 16,0 3-1-16,-2 4 1 0,-2 5-1 16,-2 5 0-16,-1 6 10 0,-2 7 1 15,0 1 3-15,-1-3-2 0,1 1-3 16,0-2-6-16,-1 5 1 0,2 2-1 15,-3 4-2-15,0 2-1 0,0 4-1 16,0 0-6-16,-3 6-6 0,-1 6 8 16,-1 7-3-16,-1 7 0 0,-1 6-6 15,-2 10 1-15,2 9 1 0,1 2 3 16,2-3 4-16,3-4 1 0,1-6 4 16,3-1 0-16,2-3 0 15,1 2 0-15,4-3 2 0,0 0 7 16,0-7 8-16,1-5 5 0,-1-6 1 15,0 0-2-15,5 1 0 0,1 2 4 16,6 0-2-16,1-2-5 0,-1-2-5 16,3-5-9-16,0-3-3 0,1-2-1 15,1-2-30-15,-1-4-30 0,2 0-39 16,-3 0-40-16,14-3-62 0,-7 0-41 16,-5-1-104-16</inkml:trace>
  <inkml:trace contextRef="#ctx0" brushRef="#br0" timeOffset="19594.06">24090 7557 243 0,'1'-3'53'0,"1"2"16"0,0-1 28 0,-1 0-31 0,0-1-13 15,-1 2 2-15,0 0-7 0,-1 0-29 16,-3 0-6-16,-1-1-4 0,-2 2-7 15,-2 0-2-15,-5 0-2 16,-1 4-2-16,-4 4 2 0,-3 1 2 16,0 5 3-16,0 2-1 0,0 2 3 15,2 2-3-15,1 3-2 0,3 0 0 16,5 1 2-16,2-2-1 0,4 2-1 16,4-4 5-16,2 0 8 0,6-1 13 15,6-1 9-15,4-2 7 0,4-3-1 16,6-2-5-16,7-1 3 0,9-3 2 15,4-5-2-15,1-2-8 0,-9-1-4 16,-11-5-5-16,-10 1-2 0,-2-1-2 16,2-3-3-16,1-1-1 0,1-3 2 15,-3-2-1-15,-4-2-5 0,-2-1-5 16,-3-1-2-16,-3-1 0 16,-2-1 1-16,-3-1-1 0,0 0 5 15,-3 1-2-15,-3-1 1 0,-3 3-3 16,-1 0-3-16,-1 4 0 0,-2 1 1 15,-1 1-2-15,-2 2-2 16,1 3 2-16,0 1-3 0,-1 3-1 0,-1 2 0 0,1 2 1 0,-2 2 0 16,1 2-2-16,0 3-3 0,1 0-8 15,2 3-13-15,2 1-25 0,0 0-44 16,-1 10-58-16,4-3-83 0,1-4-92 16</inkml:trace>
  <inkml:trace contextRef="#ctx0" brushRef="#br0" timeOffset="31239.22">19455 8560 63 0,'0'0'54'0,"-3"0"2"0,3 0 14 15,0 0-4-15,0 0-19 0,0 0-1 16,0 0-9-16,0 0-7 0,0 0-1 15,0 0-2-15,0 0 4 0,0 0 5 16,0 0-3-16,0 0-2 16,0 0-9-16,0 0-6 0,0 0-7 15,0 0-4-15,0 0-5 0,0 0-1 16,4-1 0-16,0 0 1 0,4 0 2 16,1-1 0-16,3 1-1 0,1 0 2 15,2-1-1-15,1 0 0 0,2 0 2 16,-1 1 0-16,2-1 3 0,3-2 1 15,-1 3 0-15,2-3-2 0,5 1-1 16,2 0-3-16,7-1-1 0,12-2 0 16,9-1 2-16,4 0 0 0,-2 0-2 15,-2 2 6-15,-7 2-4 0,5 0 3 16,0-1 1-16,2 2-3 0,3-2-1 16,3 1 0-16,1-1 3 0,5-1-2 15,1 3 0-15,4 0-2 0,-1-2 0 16,2 3 2-16,1-3 1 0,4 1 3 15,4 0 1-15,0-1 4 0,2 0 0 16,1 0 2-16,1-1-2 0,1 2-2 16,1-1-4-16,3 3 2 0,1-3-3 15,1 0-2-15,0 1 4 0,1 0 1 16,3 0-1-16,1 0-1 0,1 1 3 16,1-1-5-16,1 0-1 0,0 0 0 15,2-1-4-15,3 2 0 0,3-3 8 16,0 2-5-16,0-1-1 15,3 2 0-15,0-3-1 0,0 3 4 16,0-3-3-16,-2 4-1 0,-1 0-1 16,0 1 2-16,-2 0 7 0,-5 0-7 15,-3 0-2-15,-2 0 0 0,-3 1-1 16,-3 3-2-16,-2-1 2 0,-4 2-7 16,-7-2-16-16,-2 3-19 0,-6-1-29 15,-5 2-38-15,-3 0-29 0,-19-3-41 16,-12 2-116-16</inkml:trace>
  <inkml:trace contextRef="#ctx0" brushRef="#br0" timeOffset="32468.55">20778 9342 7 0,'0'0'25'0,"0"0"-7"0,0 0 5 16,0 0-9-16,22-17 2 15,-17 15 1-15,-2 0 7 0,1-2-2 16,-2 2-4-16,1 1 8 0,-2-3 6 0,0 4 5 0,1-2-4 15,-2 1-3 1,1 0-2-16,0-1-9 0,0 1-7 0,0-1-5 0,1 1-2 16,0-1-4-16,0 1 0 0,0 0 1 15,0 1 5-15,-2 0 8 0,0 0 12 16,0-1 10 0,0 0 6-16,0 1-4 0,0-1-13 15,-3-1-9-15,0 0-9 0,0 2-5 0,-2-1-3 0,-1 1 0 16,-3 0-4-16,-2 0-2 0,-4 1-1 15,-1 3 1-15,-1-1 1 0,-4 4 2 16,0-1 1-16,-1 2 2 0,-1 3-2 16,-1-1 1-16,0 2 2 0,2 2-2 15,0-1-1-15,1 0-10 0,1 0-2 16,3 0 4-16,4 0 5 0,2-1 4 16,5-3-2-16,3 3 0 0,3-3 2 15,5 0 1-15,4 0 4 0,6-1 8 16,1 0 5-16,5-1-2 0,2-1-1 15,1 0-3-15,1-1-2 0,2 0-5 16,0 1-1-16,-1-1-2 0,1 1 0 16,-1 0 0-16,-3 1 6 15,2 2 7-15,-2 0 9 0,0 2 3 16,-2 0 8-16,-1 3 2 0,-1 0-4 16,-4 0 2-16,-2 0-2 0,-5 0-3 15,-2-1-4-15,-4 0-3 0,-2-1-2 16,-4 1 6-16,-5-1-2 0,-5 0-7 15,-4-1-3-15,-5-1-3 0,-11-1-8 16,-9-1-3-16,-8-1-2 0,-6-3-13 16,3-4-15-16,5 0-14 0,4-6-19 15,0-1-13-15,3 0-10 0,6-2-12 16,6 2 0-16,4-2-11 0,10 2-57 16,4 0-51-16</inkml:trace>
  <inkml:trace contextRef="#ctx0" brushRef="#br0" timeOffset="32906.16">21443 9240 210 0,'0'0'56'0,"13"-13"18"0,-6 5 26 0,0 1-32 0,-1 0-29 15,-3 2 2-15,1 1 5 0,-2-2-3 16,-1 4-11-16,-1-1-1 0,0 3-2 15,-1 3-18-15,-5 3-7 0,-1 5 0 16,-5 7 8-16,-4 4-1 0,-7 12 2 16,-5 12-3-16,-8 16 2 0,1 7-3 15,1-1 5-15,3-2 0 0,0-3 3 16,-3 0 0-16,-4 4-1 0,-7 0-11 16,2-1-1-16,0-4-3 15,3-3-1-15,3-6 0 0,5-6-3 0,3-2-17 16,1-6-25-16,3-3-17 0,5-5-37 15,0-2-41-15,6-9-63 0,4-6-108 16</inkml:trace>
  <inkml:trace contextRef="#ctx0" brushRef="#br0" timeOffset="33813.03">21347 10181 311 0,'0'0'33'0,"0"0"40"0,0 0 32 0,27-41-33 15,-14 27-30-15,4-1 7 0,2 0-4 16,0 0-8-16,2-1-11 0,1 2 2 15,-1 0-2-15,0 1-7 0,-1 0 2 16,0 2 0-16,-1 0-8 0,0 1-3 16,-1-1-2-16,1 2-5 0,-3 1 0 15,0 1-3-15,-3 1 0 0,0 2-2 16,-2 3 2-16,-2 1-2 16,0 0 0-16,-2 4-1 0,-1 1-6 15,-1 4-3-15,0 1 2 0,-2 3-2 16,1 2 5-16,-1 3 0 0,-1 0-2 15,0 1 4-15,0 1 1 0,0 0-3 16,0-1 1-16,2 2-2 0,-1-2-6 16,2 1-9-16,-1 0 6 0,2 0 9 15,-1-1 7-15,0-1 1 0,0-1 0 16,-1 1 0-16,0-3 1 0,0-2 2 16,-1-3 5-16,-1-2 14 0,1-3-2 15,-1-1-1-15,0-3-3 0,1-1 4 16,0-3-3-16,2-6 1 0,-1-3-3 15,2-5 0-15,1-5 8 0,-2-6 0 16,3-9-4-16,1-15-18 0,0-14-1 16,-1-9-10-16,-2-1-10 0,-1 3 15 15,0 11 5-15,0 2 0 0,1 7 2 16,1 4 11-16,3 5-5 0,-2 5-4 16,-2 6-1-16,-1 8-1 0,-2 7 0 15,0 1-1-15,1-3 1 16,1 0-1-16,-1-1-1 0,-1 2 1 0,-1 4 0 15,-2 2 1-15,1 3-1 0,0 3-1 16,-1 0 1-16,1 2 0 16,-1 3-1-16,2-2-1 0,0 3-1 15,1 0-3-15,4-1 2 0,5 2 1 16,2-1 2-16,5 1 0 0,6 0 1 16,3 0 2-16,10 0 4 0,14 0 7 15,13 1 2-15,4 0 0 0,-2 0 0 16,-5-1-3-16,-8 0-4 0,-2 0-7 15,-2 0-1-15,2 0 0 0,-1 0-2 16,-4 0-4-16,1 0-21 0,-5 1-20 16,-2 1-19-16,-3 3-24 0,-8 0-42 15,0 3-30-15,-10-2-43 0,-6-3-99 16</inkml:trace>
  <inkml:trace contextRef="#ctx0" brushRef="#br0" timeOffset="34734.55">22167 9926 128 0,'0'0'72'0,"0"-1"-24"0,3-3-11 0,1 0 25 0,2-2-31 15,0 0-2-15,2-1 4 0,1 0 1 16,1 0-7-16,1 0 1 0,1 0 11 15,-1 0-1-15,2 0-6 0,-2 2-7 16,2 0-13-16,-1 0-1 0,-1 0-4 16,1 2-1-16,-3 2 5 0,-2 1 2 15,0 3-3-15,0 4-1 0,-2 1-3 16,0 5-2-16,-2 2 2 0,0 5 0 16,-1 3-1-16,-2 3-3 15,0 2-1-15,0 8 0 0,-1 4-1 16,-2-4-8-16,1-5-5 0,-1-5 0 15,2-7 13-15,-2 3 0 0,0 0 1 16,-1 0-1-16,1-2 7 0,-1-4 8 16,1-2 0-16,1-3-1 0,1-3-2 15,1-3-1-15,0-3-5 0,0-2 4 16,3-3 24-16,4-6 15 0,1-5-11 16,1-6-17-16,1-4-6 0,5-10-4 15,5-9-4-15,1-8-4 0,4-2-3 16,-1 7 1-16,-4 12 2 15,-4 13 1 1,-3 5 6-16,1 2 1 0,2-2 0 0,4-2 0 0,1-3-4 16,-1 2-2-16,0 2-1 0,-1 3-1 15,-4 0-2-15,-1 3-1 0,-3 3 1 16,-3 1-2-16,-2 3 0 0,-1 4-1 16,-2 0 0-16,-1 5-5 0,-1 6 4 15,0 3 3-15,0 3 0 0,-1 5 1 16,0 2 0-16,0 1 0 0,1 2-1 15,-1 1 1-15,1 2-1 0,0 1 1 16,-1 0-1-16,2-2 0 16,-2 1 3-16,1-2-3 0,1-3 2 15,-1 0-2-15,0-4 1 0,0 1-1 16,-1-2 0-16,0-1-1 0,-2 1-9 16,-1-1-24-16,0-1-36 0,0-1-13 15,0-2-31-15,0 0-55 0,2-2-68 16</inkml:trace>
  <inkml:trace contextRef="#ctx0" brushRef="#br0" timeOffset="38533.1">11788 12449 24 0,'0'0'8'0,"0"0"11"0,0 0 19 16,0 0 18-16,0 0 6 0,0 0 2 16,34-37-9-16,-31 35-7 0,1-3-6 15,-4 3-2-15,2-3-3 0,0 4-6 16,-2-2-10-16,0 0-4 0,1 2 8 15,-1 1 6-15,0-1 2 0,0-1-2 16,0 1-1-16,0-1-2 0,0 1 0 16,0 0-1-16,0-2-2 0,0 1-3 15,-1 1-2-15,-2-1-1 0,-1-1-4 16,-2 1-8-16,-5 1-4 16,-2 1-2-16,-4 0-1 0,-4 2-1 15,-3 5-2-15,-4 2 1 0,-2 3-3 16,-8 9-7-16,-6 4-10 0,-2 5-6 15,6-2 2-15,10-6 7 0,10-6 6 16,7-2 4-16,-1 0-3 0,0 3 6 16,0 1-1-16,5-2-3 0,4-1-1 15,5 0 0-15,3-2 4 0,6-2 7 16,5 1 7-16,4 0 9 0,5-3 2 16,2 2-8-16,1-1-1 0,2 0-3 15,0 1-3-15,0-1 1 0,1 0-2 16,0 1 0-16,-2 0-1 0,0 0-1 15,-1 1 3-15,-3 1 1 0,-3 1 5 16,-2 0 3-16,-4 1 5 0,0-1 4 16,-7 2 1-16,-3-1-3 0,-4-1 0 15,-2 2 9-15,-7-2 1 0,-6 1-3 16,-5 0-7-16,-5-2-1 0,-11 1-6 16,-10 1 0-16,-11-2-5 0,-3-2-3 15,5-4-2-15,3-4-2 0,7-3-19 16,0-2-33-16,2-2-30 0,-1-1-27 15,4-1-24-15,4 0-2 0,11 1-59 16,7 1-79-16</inkml:trace>
  <inkml:trace contextRef="#ctx0" brushRef="#br0" timeOffset="38829.97">12107 12620 628 0,'0'0'22'0,"0"0"-22"0,0 0-12 0,0 0 4 0,0-5-83 16,1 1-131-16</inkml:trace>
  <inkml:trace contextRef="#ctx0" brushRef="#br0" timeOffset="39003.44">12167 12917 718 0,'0'0'36'0,"0"0"71"0,0 0 3 16,0 0-21-16,0 0-64 15,0 0-25-15,-36 32-31 0,34-31-48 16,2-1-62-16,0-2-27 0,0-2-19 15,2-1-126-15</inkml:trace>
  <inkml:trace contextRef="#ctx0" brushRef="#br0" timeOffset="39735.26">13461 12496 473 0,'0'0'59'0,"0"0"1"0,0 0 3 0,0 0 31 0,35-25-21 15,-29 20-27-15,0 0-8 0,-4 2 4 16,-2-1-5-16,0 0-4 0,-8 0-14 16,-1 1-14-16,-1 0-5 0,-10 3-9 15,-3 0 1-15,-10 7-9 0,-6 7-12 16,-12 5-12-16,3 1 1 0,5 2 20 15,10-4 7-15,12-4 5 16,6-3-9-16,3-1-3 0,-2 2 13 0,3 4 4 0,1-1 3 16,2 0-6-16,7-1 0 0,3-2 1 15,10 2 5-15,1-1 1 0,6 0 3 16,5 1 1-16,5-1 1 0,3 1-2 16,1-1 0-16,-2-1 1 0,2 1-1 15,-5-1 1-15,3 1 3 0,1 0 4 16,-5 1 5-16,-2-1 2 0,-3-1 5 15,-3 1 0-15,-8 0-5 0,-4-1 1 16,-4-1 7-16,-3 1 1 0,-8-1-6 16,-8 0-6-16,-3 1-1 0,-11 0-9 15,-11 0-4-15,-11 2-2 0,-3-2-1 16,3-4-10-16,4-3-16 0,5-3-31 16,1-2-28-16,3 0-27 0,0-6-28 15,4 1 3-15,2-3-28 0,12 2-42 16</inkml:trace>
  <inkml:trace contextRef="#ctx0" brushRef="#br0" timeOffset="41104.46">14061 12740 249 0,'0'0'173'0,"0"0"-106"0,0 0-1 0,0 0 8 15,23-17-29-15,-16 12-24 0,-5-2 6 16,1 0 4-16,0-1-1 0,-1-1-8 16,-1 1 9-16,1 0 3 0,-2 1 5 15,0 0-1 1,0-1-1-16,0 0 0 0,0 1-6 15,0 1-10-15,-3-1-7 0,-2 0 3 0,0-1-3 0,-2 0-3 16,2 1-5 0,-3 0 2-16,-2 1-4 0,-2 0-4 15,-3 2 0-15,-2 2-5 0,-2 2-3 0,-5 2 1 0,-2 5 1 16,-1 3-2-16,0 2-10 16,-3 5-8-16,2 2-2 0,4 4-5 15,0 1 4-15,2 2 6 0,3 1 7 16,5 2 2-16,4-1 7 0,2-2 3 15,7 1 2-15,1-3 2 0,5-2 0 16,4-2 6-16,4-4 8 0,4-2 9 16,-1-3 7-16,3-5-6 0,0-4-4 15,3-2 1-15,-3-2 7 0,0-5 2 32,-3-3 1-32,2-2-6 0,-3-3-7 15,2-1-12-15,-4-2 5 0,0-1-3 16,1 0-6-16,0-2 0 0,-2 0-2 15,0 1 0-15,3 1 0 0,-5 1 0 16,1 2 0-16,-2 1 1 16,1 2-1-16,-5 2-2 0,1 3 1 15,-4 3-2-15,-1 1-1 0,1 3-3 16,-2 1-6-16,0 0-4 0,-3 3 2 16,-2 5 6-16,0 3 2 0,-3 3-2 15,-3 2-2-15,3 3-5 0,2 2-9 16,-2 1-2-16,2 1 8 0,1-1 11 15,2 1 5-15,1-2 1 0,2-2 2 16,2-2 0-16,1-2 2 0,6-1 2 16,1-4 13-16,-2-1 5 0,4-2 11 15,-1-4 0-15,1-2-4 0,0-1-2 16,2-7-9-16,2-2-8 0,-3-4-2 16,2-3-4-16,0-3 2 0,2-1-1 15,-4-1-1-15,4 0 0 0,-4 0 0 16,0 0-2-16,2 2-1 0,0 1-1 15,-3 3 0-15,1 0 0 0,-2 3-2 16,0 1 2-16,-1 2 0 0,2 1-2 16,-4 2-1-16,0 1 2 0,-2 2-1 15,0 1-2-15,-1 0 0 0,-2 2-7 16,-1 0 0-16,1 3-2 0,-1 1-5 16,-2 3 9-16,1 3 4 0,-1 0 4 15,0 3 1-15,-1 2 0 16,-1 2 0-16,0 0-1 0,1 1-2 15,-2 0 0-15,1-1 2 0,2 1 1 16,-2-3 0-16,1-1 1 0,1-3-1 0,0-1 0 16,0-3 0-16,0-3 1 0,3-1 1 15,-3-3 0-15,5 0 3 0,0-5 8 16,3-3 5-16,4-3-8 0,-2-3-5 16,2-1 1-16,2-3-3 0,-2-1 2 15,3 1-3-15,0 0-1 0,-1 1-1 16,2 1 2-16,-2 0-1 0,0 1-1 15,0 2 0-15,-1 2 0 0,0 3 0 16,-1 1-1-16,-4 2-1 0,2 1 0 16,-4 4 0-16,0 0-2 0,-1 0-1 15,0 5 2-15,-2 2-2 0,2 4 1 16,-2 1-6-16,-3 4-2 0,3 1 0 16,-3 4 0-16,3-1-3 0,-3 2-7 15,0 0-11 1,1-1-9-16,1-2 3 0,-2 0 12 0,2-2 12 0,1-3 10 15,-1-2 5-15,1-4 2 0,2-3 3 16,-2-3 8-16,3-2 12 0,0-2 14 16,0-7-8-16,3-1-10 0,3-5-7 15,-3-3 2-15,3-3-4 16,2 0-4-16,-1-4-1 0,0-1 4 16,2 1 2-16,-1 0-2 0,-1 1 2 15,1 2-1-15,0 4-10 0,-1 0-1 16,-1 4-1-16,-2 4 2 0,-2 3 0 15,1 1-1-15,-2 1 1 0,-3 5-2 16,0 0-5-16,-1 3-2 0,0 5-11 16,-3 2 7-16,0 7 6 0,0 1 2 15,0 3-5-15,0 2-6 0,-3 1-9 16,3 1-17-16,0 0-16 0,0 0-22 16,0 1-39-16,-2 6-70 0,1-4-37 15,1-6-138-15</inkml:trace>
  <inkml:trace contextRef="#ctx0" brushRef="#br0" timeOffset="41372.36">15115 12762 495 0,'3'-5'95'0,"2"-1"-25"0,0 0 48 0,1 0-34 0,-1 1-45 0,-2 3-1 16,-3 2 0-16,1 0-26 16,1 7-8-16,-2 6 8 0,0 4 12 15,0 8-3-15,0 10-6 0,0 10-8 16,-3 15-3-16,1 3-1 0,1-3-3 0,1-6-5 16,3-7-11-16,0-1-2 0,2 0-5 15,0-2-13-15,0-2-13 0,-4-3-45 16,1-3-52-16,-2-11-37 15,0-6-109-15</inkml:trace>
  <inkml:trace contextRef="#ctx0" brushRef="#br0" timeOffset="41705.12">15080 12887 394 0,'0'0'89'0,"0"0"-7"16,18-48 52-16,-7 25-35 0,3 2-33 16,2-3 3-16,0 2-10 0,4-1-14 15,1 0-18-15,1 0-4 0,0 2 0 16,0 2 6-16,-1 1 2 0,1 4-6 16,-2 4-9-16,1 3-9 0,-1 2-4 15,2 3-3-15,-2 2 0 0,0 2-3 16,-1 5-3-16,-3 4 2 0,-5 4 1 15,0 2 3-15,-5 3 0 0,-4 2 1 16,-2 1 2-16,-8 1-3 0,-6 0 2 16,-7-1-2-16,-9 2-2 0,-14-1-16 15,-5 0-19-15,-5-3-26 0,7-7-41 16,4-4-58-16,10-6-55 0,6-4-60 16</inkml:trace>
  <inkml:trace contextRef="#ctx0" brushRef="#br0" timeOffset="42017.75">15575 12319 320 0,'0'0'74'16,"0"0"-9"-16,28-40 48 0,-18 24-33 0,0 1-43 0,-4 2 10 0,0 1 1 15,-3 1 5-15,-1 3-3 16,-2 4 3-16,0 1 8 0,0 3-10 16,0 2-19-16,-2 4-30 0,0 5 2 15,-1 6 7-15,2 3 1 0,-5 12-5 16,4 9-5-16,-6 15-1 0,2 3 1 16,1 2 0-16,0-3-1 0,-1-6-1 15,3 0 0-15,-2-1 0 0,2-2-12 16,-2-2-11-16,2-3-27 0,-2-2-52 15,1-6-68-15,2-11-86 0,2-7-190 16</inkml:trace>
  <inkml:trace contextRef="#ctx0" brushRef="#br0" timeOffset="42471.44">15858 12732 456 0,'0'0'83'0,"0"0"-16"0,0 0 59 15,0 0-36-15,41-41-53 0,-27 30-18 16,2 0-5-16,1-1-10 0,1-2-2 16,4 4 1-16,0-2 2 0,3-1 8 15,-1 2 7-15,1 0 3 0,4 0-5 16,-1 0-7-16,-1-1-4 0,-2 0 4 15,-6 2 11-15,-1-1 11 0,-7 2-1 16,-2 0-7-16,-4-1-11 0,-4 1-2 16,-1-1-3-16,-8 2-9 0,-6-1 0 15,-6 4-7-15,-1 2-8 0,-12 3-2 16,-9 3 1-16,-8 9-1 0,-5 6-6 16,5 5-9-16,5 5 11 0,7 0 14 15,4 4 7-15,8-4 1 0,6-4 13 16,10-4 24-16,1-1 13 0,6 3-2 15,3 2-4-15,3 3 1 0,11-2-7 16,4-1-9-16,5-4-6 0,7-1-2 16,7-3-6-16,10-2-8 0,8-4-5 15,2-6-3-15,-3-4-1 16,-4-6-27-16,-10-2-27 0,4 1-27 16,-6 0-21-16,3 0-42 0,-1-2-57 15,-10 0-43-15,-3 4-145 0</inkml:trace>
  <inkml:trace contextRef="#ctx0" brushRef="#br0" timeOffset="43159.64">17953 12402 285 0,'0'0'70'0,"0"0"-15"0,0 0 56 0,11-25-8 0,-7 18-38 16,1 0-1-16,-1 1 1 0,0 0-13 16,0 2-4-16,0-1 1 0,0 3 5 15,-3-2-1-15,2 2-5 0,-3 0-8 16,0-1-8-16,-1 0-4 0,-5 0-10 15,-3-1-18-15,-3 1-4 0,-4 1-10 16,-3 2-5-16,-5 0-4 0,-4 4 5 16,-6 4-1-16,-9 2 4 0,-2 7 4 15,3 0 5-15,10-2 6 0,11-2-1 16,7-1 1-16,-2 2-1 0,2 1 1 16,1 3 0-16,4-2 1 0,8 0 1 15,2 2 3-15,10-3 1 0,8 1 3 16,5 2 5-16,11-1-11 0,10 3-2 15,10 2-1-15,1-1-6 0,-4-1-3 16,-5-4 1-16,-9-1 8 0,-9-2 1 16,-6-3-1-16,-10-2 1 0,-1 0 5 15,0 0 5-15,-2 4 3 0,-2-1-4 16,-5 0 4-16,-5-1 12 0,-7 1-15 16,-9-1-4-16,-4 0 0 0,-15 0-1 15,-10 1-5-15,-13 0 2 0,-3-2-3 16,1-4-1-16,7 0-14 15,9 0-11-15,2-1-8 0,6-1-20 16,2-3-23-16,7 0-31 0,9-3-44 16,2-5-40-16,8 1-67 0</inkml:trace>
  <inkml:trace contextRef="#ctx0" brushRef="#br0" timeOffset="43613.25">18234 12114 488 0,'0'0'105'0,"0"0"-36"0,12-34 90 0,-5 23-79 0,0 3-55 15,-3 2 16-15,1 5-17 0,0 1-18 16,2 2-6-16,-3 6-2 0,-1 4 2 16,-1 5 17-16,-1 4 5 0,-1 5 0 15,0 12-7-15,-5 7-5 0,1 12-3 16,-6 3 0-16,2-4-3 0,0-6-2 16,0-8 1-16,-2-1-1 0,2-4 7 15,0 1 5-15,0-5 1 16,3-4-1-16,2-6 2 0,1-7 2 15,-1-2-4-15,2 1 4 0,1 1 0 16,0 1-1-16,4-4-1 0,1-2-2 16,7-1-1-16,1-4 0 0,5-2 0 15,-1-3-4-15,8-1-5 0,0 0-4 16,2-4-5-16,3-1-16 0,0-2-16 16,0-1-15-16,0 0-12 0,0-2-19 15,0 0-29-15,-5 0-46 0,1-7-52 16,-4 3-43-16</inkml:trace>
  <inkml:trace contextRef="#ctx0" brushRef="#br0" timeOffset="43816.36">18133 12514 690 0,'0'0'107'16,"0"0"-49"-16,36 3 68 0,-12-1-18 15,13 0-76-15,14-2-10 0,10-2 13 16,2-1-26-16,-6 1-9 0,-3-2-19 16,-9 3-32-16,4 0-31 0,-1 0-50 15,-1 1-85-15,-8 0-77 0</inkml:trace>
  <inkml:trace contextRef="#ctx0" brushRef="#br0" timeOffset="44379.44">19122 12550 407 0,'0'0'66'0,"0"0"-20"0,0 0 56 0,0 0-15 15,0 0-47-15,0 0 20 0,0 0 14 16,0 0-13-16,-14-34 1 15,10 28-11-15,0 1-3 0,-1 0-10 16,-3-2-3-16,2 1-5 0,-2-1-3 16,0 0-6-16,-1-1-11 0,-2 1-2 15,1-2-4-15,-2 2-4 0,-1 1 1 16,-1 1-1-16,-2 0 0 0,2 2-3 16,-5 2 1-16,3 1 0 0,-4 3-8 15,-1 5-7-15,0 3-15 0,-2 3-10 16,1 1-13-16,2 3-14 0,0 3 2 15,4 0-3-15,2 3 11 0,4-1 28 16,4 3 23-16,3-3 8 16,6 2 3-16,5-3 3 0,7 0-5 15,2-1-1-15,2-3-2 0,3-1 1 16,1-4 1-16,-1-4 9 0,-2-4 23 16,0-4 6-16,0-1 5 0,0-7 11 15,-1-2 8-15,-2-4-4 0,0-4-10 16,0-2-6-16,-4-7-1 0,-1-8 9 15,-2-15-12-15,-2-14-13 0,-3-7-6 16,-2 0 2-16,-2 5-5 0,-1 10-4 16,0 5 2-16,1 3-1 0,1 5-2 15,-1 0-3-15,2 7 3 0,-2 7-10 16,2 7 0-16,-2 7-1 0,3 1 0 16,-3 2-1-16,0-3-8 0,2 0-17 15,1 3-19-15,0 4-12 0,-2 0-30 16,4 4-25-16,-1 2-34 0,1 1-35 15,5 4-55-15,-2 4-40 0</inkml:trace>
  <inkml:trace contextRef="#ctx0" brushRef="#br0" timeOffset="44624.94">19425 12827 969 0,'0'0'134'0,"0"0"-41"0,0 0-31 0,16 2-25 0,-14-5-37 0,2-3-10 16,-1-1-18-16,-1-2-36 0,-2 1-23 15,3-3-46-15,-2 1-34 0,-1 1-59 16,1 1-66-16</inkml:trace>
  <inkml:trace contextRef="#ctx0" brushRef="#br0" timeOffset="45343.89">20488 12612 250 0,'0'0'191'16,"0"0"-106"-16,0 0-18 0,0 0 15 16,0 0-42-16,31-40-37 0,-25 32 5 15,1 0 14-15,-2-1 0 0,-1 0 10 16,0 1 21-16,-1 1-3 16,-2-1-2-16,1 1 6 0,-2-1-10 15,0 1-7-15,-2 0-8 0,-2-1-9 16,-1 0-6-16,-4-1-4 0,-1 1-2 15,-1-1-1-15,-1 2-2 0,-1 0-3 16,-2 2-2-16,-1-1 0 0,-1 4 0 16,-2 0 0-16,0 1 0 0,1 1-1 15,-2 2 1-15,-2 5-12 0,3 2-13 16,-1 4-14-16,-1 3-11 0,2 3-5 16,2 2-17-16,2 2-15 0,3 1-10 15,5 1 29-15,3 2 32 0,4-2 18 16,3 0 9-16,8-2 3 0,2 2 1 15,5-4 2-15,1 0-1 0,4-2 4 16,-1-3 1-16,1-2 11 16,1-5 20-16,0-4 7 0,-1-4 11 15,-2-3 20-15,2-5 8 0,-2-5 0 16,-3-1-15-16,-1-3-10 0,-2-6-10 16,0-10-4-16,-4-13-4 0,0-17-8 15,-5-13 0-15,-3-6 3 0,-2-3-2 16,1-2-8-16,-1-2-4 0,2 0-2 15,0 9-12-15,2 8 5 0,1 8-5 16,-1 8 2-16,-1 5-4 0,-1 6 0 16,-2 5 0-16,0 10-7 0,-1 5-13 15,0 8-13-15,0 2-16 16,1 0-18-16,1 0-23 0,-1 0-58 16,6 4-67-16,0 4-75 0,-1 4-156 0</inkml:trace>
  <inkml:trace contextRef="#ctx0" brushRef="#br0" timeOffset="45875.82">20883 12657 419 0,'0'0'112'0,"0"0"-34"0,33 0 46 0,-14 0-51 0,2-3-39 16,2-4-3-16,2-3 0 0,1-1-14 15,2-3-9-15,-2-2 4 0,-1-1 11 16,1-2 5-16,-2-3 11 0,-2-1-4 15,-2-3-3-15,-2 1-7 0,-3-3-9 16,-3 2-4-16,-4-1-6 16,-3 1 1-16,-5 3-7 0,-1 3-2 15,-6 1-1-15,-5 5-1 0,-6 5-4 16,-4 3-1-16,-5 5 1 0,-9 6 2 16,-8 9 5-16,-7 7 0 0,-3 8 0 15,7 3 0-15,7 0 0 0,10-4-11 16,8-6-13-16,6-2-1 0,3-1 5 15,1 4 15-15,0 2 6 0,2 4 1 16,4-2 29-16,5 0 14 0,2-2 6 16,6 0-10-16,3-3 2 0,4-1-8 15,2-3 0-15,5-1-8 0,1-4-3 16,4-3-11-16,3-3-5 16,7-2-3-16,5-4-4 0,7-3-12 15,1-5-31-15,-3-4-43 0,-5-1-28 16,-5 1-60-16,-2-4-83 0,-8 4-48 15</inkml:trace>
  <inkml:trace contextRef="#ctx0" brushRef="#br0" timeOffset="46408.27">21551 12443 512 0,'0'0'96'0,"0"0"-8"0,0 0 43 0,0 0-18 0,26-20-59 0,-20 13-24 15,0 1 1-15,-1-1-10 0,1 1-4 16,0 0 1-16,-2 4 3 0,0 1-7 15,-1 1 1-15,0 0-1 0,0 1-3 16,1 5-2-16,-1 2-2 0,1 3-5 16,0 3 0-16,-1 4-2 0,-1 3 2 15,1 3 1-15,3 8-3 0,2 7-2 32,5 5 1-32,0-4 1 0,0-8 0 0,-3-10 2 15,1-4-1-15,3 2 0 0,1 2 0 0,4 1 1 0,-1-4 11 16,0-5 14-16,-3-4 13 0,0-6 2 15,-4-4 6-15,2-3 4 0,-2-7-13 16,0-6-15-16,2-5 5 16,-2-5-2-1,1-11-5-15,1-14 1 0,2-10-3 0,0-8-8 0,-1 5-3 0,-1 8-4 16,-3 12-5-16,1 6 2 0,-2 9-2 16,-3 7 3-16,0 5-3 0,-1 2-3 15,1 1-9-15,1 0-16 0,1-2-18 16,0 3-16-16,1 4-21 15,-1 2-25-15,1 3-27 0,3 3-21 16,6 3-58-16,-2 5-45 0,-2 2-130 16</inkml:trace>
  <inkml:trace contextRef="#ctx0" brushRef="#br0" timeOffset="46580.42">22378 12665 915 0,'0'0'143'0,"0"0"14"0,0 0 18 0,-10 34-64 16,9-26-91-16,-1-2-20 0,2-1-52 15,0-3-64-15,6-2-112 0,3 0-142 16,1-1-108-16</inkml:trace>
  <inkml:trace contextRef="#ctx0" brushRef="#br0" timeOffset="50333.02">27774 6831 199 0,'0'0'69'0,"0"0"-31"0,0 0 2 0,0 0 4 16,11-26-12-16,-6 21-19 0,-2-1 11 31,2 0 13-31,-1-1 11 0,-2 1 3 16,1-1 4-16,1 2-1 0,-1-2 5 15,0 0 5-15,-1-2-19 0,-1 1-4 0,1 0-6 0,-2-2 1 16,0 1-10-16,0 0-3 0,-2-1-3 16,0 0-5-16,-2 1-5 0,0-2 0 15,0 1-2-15,-1-1-1 0,0 2 4 16,-3-2-3-16,2 2 1 0,0 0-1 15,-1 0-2-15,-1 0-3 0,1 4 0 16,-1 0-2-16,-2 1-1 0,-1 3 2 16,1 1-2-16,-2 0-2 0,0 3 1 31,-2 4 0-31,-1 4-2 0,0 4 3 16,-3 5-2-16,2 2 1 0,-3 13 0 15,-3 9-2-15,1 14 3 0,-2 8-1 16,4 1 1-16,2 0-1 0,2-1 1 15,-1 1 0-15,1 3 1 0,1 0-1 16,-2 0 3-16,1 1-3 0,-3-1 1 16,4-4-1-16,2-6 0 0,3-4-25 15,3-5-32-15,2-5-13 0,2-6-25 16,1-9-14-16,0-7-23 0,0-8 4 16,1 0-9-16,0-3-52 15</inkml:trace>
  <inkml:trace contextRef="#ctx0" brushRef="#br0" timeOffset="50591.06">27295 7319 576 0,'0'0'84'0,"0"0"-15"0,0 0 28 0,0 0-40 16,15-15-22-16,-3 10-20 0,5-1 18 16,3-1-16-16,6 0-17 0,8 1-2 15,8-1-28-15,8 1-34 0,5 2-32 16,-1 1-29-16,-1 2-15 0,-18 1-63 16,-7 0-94-16</inkml:trace>
  <inkml:trace contextRef="#ctx0" brushRef="#br0" timeOffset="51057.09">28018 7291 154 0,'0'0'113'0,"0"0"-85"16,0 0 41-16,0 0-14 0,0 0 0 15,0 0-14-15,0 0 5 0,0 0 7 16,4 0 4-16,-3 0 4 0,-1-1 11 15,0 0-10-15,1-1-9 0,-1-1-10 16,1-2-20-16,-1-1-11 0,0-2-4 16,0 0-3-16,-3-1 0 0,0 0-4 15,-2 1 0-15,-2-1-2 0,0 4-1 16,-1-2-4-16,-3 4-7 0,-1 2-5 16,-2 1 7-16,-2 3 3 0,0 3 1 15,-3 6 3-15,0 0 3 0,4 5-4 16,0 1-8-16,6 3-7 0,4 1 3 15,2 1 14-15,3 0 3 0,3-1 1 16,5-1 22 0,4 0 17-16,1-2 5 0,4-2 1 0,2-3-2 15,2-2 1-15,1-5-2 0,-2-5 7 16,1-2-2-16,-1-1-12 0,-3-6-7 16,-1-4-2-16,-3-5-8 0,0-4-4 15,-5-4-6-15,-2-7-8 0,-4 1-1 16,-2 4-25-16,-2 1-15 0,-3 8 2 15,-3-1 10-15,-3 3-24 0,0 4-7 16,-3 4-61-16,1 3-12 0,-3 3-26 16,-4 1-19-16,2 4-22 0,4 1-91 15</inkml:trace>
  <inkml:trace contextRef="#ctx0" brushRef="#br0" timeOffset="51472.41">28471 6947 568 0,'0'0'75'0,"0"0"20"0,0 0-19 16,13-24-44-16,-11 21-5 0,0 0-4 15,-2 2 0-15,0 1-16 0,0 0-7 16,-2 4-13-16,-2 4 12 0,-1 6 1 15,-3 3 16-15,1 5 6 0,0 3-10 16,0 4-10-16,2 2 0 0,0 6-2 16,-1 6 0-16,0 7-12 0,-1 1-5 15,0-3 1-15,0-3 5 0,1-6-9 16,0 2-16-16,0-3-22 0,1-7-32 16,1 4-26-16,2-12-42 15,2-5-143-15</inkml:trace>
  <inkml:trace contextRef="#ctx0" brushRef="#br0" timeOffset="51725.59">28646 6947 351 0,'0'0'194'16,"0"0"-124"-16,0 0 51 0,0 0-45 15,0 0-45-15,5-33-11 0,-5 33 7 16,0 0-27-16,0 7-12 0,-3 6 7 16,-2 7 5-16,-2 11 6 0,-2 13 6 15,-2 12-2-15,2 3-5 0,1-3-4 16,1-6 1-16,4-8-2 16,2-2-16-16,1-2-40 0,1-5-51 0,3 0-37 15,0-8-55-15,1-8-126 0</inkml:trace>
  <inkml:trace contextRef="#ctx0" brushRef="#br0" timeOffset="52136.5">29065 7282 372 0,'0'0'49'16,"0"0"21"-16,0 0 19 0,3-33-54 16,-3 23-15-16,-2 0 11 0,1 1 5 15,-2-2-19-15,1 4-2 0,-2 0 13 16,0 1 2-16,-1 3-9 0,-2 2-8 16,-1 1-6-16,-5 1-6 0,0 7-1 15,-4 4-3-15,0 4 2 0,-2 7 1 16,-1 9 0-16,-1 7-1 0,2 8-14 15,6 0-3-15,4-10 14 0,5-10 4 16,4-11 10-16,0 0 25 0,4 0 8 16,3 0 8-16,1 0-11 0,1-4-5 15,2-5 4-15,1-6 11 0,1-4 9 16,1-8-15-16,-1-5-25 0,2-4-2 16,-4-6-5-16,2-10-7 0,-4-13-5 15,-2-8-15-15,-4 6-8 16,-2 14-17-16,-1 15-14 0,-3 11-23 15,-1 0-55-15,-9-2-68 0,1 4-60 16,0 2-98-16</inkml:trace>
  <inkml:trace contextRef="#ctx0" brushRef="#br0" timeOffset="52893.81">29218 7267 358 0,'0'0'102'0,"0"0"-33"0,0 0 37 16,0 0-52-16,15-29-9 0,-12 22-3 16,0-2 1-16,1 2-16 0,-1 1-21 15,0-1 3-15,-1 1 7 0,1 2-1 16,-1 1 5-16,-1 0-8 0,-1 2-12 16,1 1-3-16,-1 0-7 0,0 4-11 15,0 3-3-15,-1 4 15 0,-2 3 6 16,-1 5 2-16,0 4 1 0,-1 3 0 15,1 3-1-15,0 0-8 16,2 1 4-16,2 0 4 0,0-2 1 16,3-1 1-16,2 0-1 0,2-5 2 15,0-1 0-15,-1-3-1 0,1-4 1 16,-2-4 1-16,0-4 2 0,-1-5 13 16,-1-1 47-16,1-2 36 0,0-4-26 15,1-4-27-15,0-3-13 0,2-1-9 16,-1-3-6-16,1 1-8 0,-1-4-6 15,2 2 1-15,-2 0-1 0,0 1 0 16,0 1-4-16,0 1 0 0,-1 2 3 16,-1 1-5-16,1 2 1 0,-3 1-2 15,1 3 1-15,-2 3-3 0,1 0-4 16,-2 2-9-16,1 1-10 0,0 0-10 16,2 2-16-16,-2 5 3 0,1 4 12 15,1 4 10-15,-1 4 10 0,2 3 12 16,-3 0 5-16,3 1 1 0,-1-2 0 15,3 0-1-15,1-1 3 0,4-2-1 16,0-1 3-16,0-4-1 0,3-4 7 16,-1-3 9-16,1-2 7 0,-3-4 1 15,0-1 14-15,0-4 7 0,-3-3-6 16,0-3-7-16,-2-4-5 16,0-5-5-16,-1-4-16 0,-1-9-10 15,-1-7-1-15,0 4-23 16,-2 5-19-16,0 9 0 0,-1 9-10 0,0 1-35 15,0-1-50-15,1 0-66 0,1 5-51 16,-1 0-116-16</inkml:trace>
  <inkml:trace contextRef="#ctx0" brushRef="#br0" timeOffset="53399.63">29910 7276 416 0,'0'0'87'0,"0"0"14"0,14-9 6 0,-9 3-77 0,0 0-11 0,-4-1-12 16,1 0-5-16,-2 0-2 0,0 0-9 15,-5 0-14-15,-1 0-22 0,-3 1 3 16,-1 2 5-16,0 1 6 0,-3 2 2 16,0 1-16-16,-1 1 3 0,-1 3 18 15,1 2 24-15,1 1 12 16,4 0 29-16,1 3 3 0,0-1 3 16,3 1-5-16,1 2-27 0,2 0-6 15,2-1 1-15,0 1-5 0,3 1 1 16,4-2 0-16,2 0-1 0,0 1-3 15,4-2 1-15,1 1 1 0,2 0 22 16,3-1 25-16,-3 1 0 0,3 1-8 16,-2-1-10-16,-3 2-10 0,-2 1-5 15,-3 1 4-15,-6-1 5 0,-3 0 4 16,-2 0 3-16,-7-2 3 0,-2 0 1 16,-3-5-8-16,-4 1-3 0,0-2-9 15,0-2-9-15,-4-1-6 0,3-2-3 16,-2 2-15-16,1-1-28 0,2 0-29 15,0 2-23-15,3 0-42 0,-4 5-66 16,5-1-50-16,3-1-142 0</inkml:trace>
  <inkml:trace contextRef="#ctx0" brushRef="#br0" timeOffset="54259.98">27588 8417 343 0,'0'0'79'0,"0"0"-12"0,0 0 29 16,0 0-39-16,0 0-7 0,4-31-21 16,-1 25 13-16,0 2-1 0,1-1 0 15,-1-1-6-15,1 4-2 0,-1 0-14 16,-2-1-3-16,-1 3-12 0,0 0-4 15,0 5-5-15,0 2 5 0,0 3 15 16,-2 6 2-16,-2 5-12 0,-2 10 0 16,-2 9-3-16,-2 8 0 0,-4 2 1 15,2-5-1-15,-1-4 1 0,0-6-1 16,1-6 1-16,0-3 0 0,2-9 5 16,1 3 8-16,-2-2 10 0,0 3-3 15,0 0-6-15,3-4-3 0,2-1-6 16,2-4 0-16,2-4-5 0,2-1 0 15,1-2 2-15,4-1 6 0,4-1 16 16,4-2 19-16,3 0-13 16,3-1-16-16,4 0-1 0,1 0-8 15,3-1-5-15,0-2 0 0,0 0-3 0,1 2 0 16,-1-2-7-16,-1-1-18 0,-1 1-12 16,-1-1-5-16,-1-3-7 0,-2 2-22 15,-2-2-21-15,-2 0-28 16,-4-1-37-16,0-4-25 0,-6 1-79 15</inkml:trace>
  <inkml:trace contextRef="#ctx0" brushRef="#br0" timeOffset="54479.08">27531 8695 456 0,'0'0'151'0,"0"0"-121"0,0 0 101 0,0 0-33 0,33-3-1 16,-14-1-29-16,3 1 8 0,4-3-10 16,2 1-27-16,1-1-8 15,0 1-9-15,0-1-16 0,-1 0-6 16,1 0-8-16,0 0-49 0,0 3-27 16,1-1-60-16,13 3-71 0,-7 1-68 15,-3-2-156-15</inkml:trace>
  <inkml:trace contextRef="#ctx0" brushRef="#br0" timeOffset="55159.38">28962 8769 195 0,'0'0'106'0,"0"0"-62"15,0 0 19-15,0 0-24 0,0 0-24 16,8-34-12-16,-8 26 8 0,0 1 26 15,0-1 1-15,0 0 24 0,0 0 4 16,-2 1-3-16,1 1 1 0,0 1-9 16,-2-1-20-16,1 1-9 0,0 1-11 15,-1-1-6-15,0 3 2 0,-1-2-2 16,0 3-4-16,0 0 2 0,0 0 4 16,-2 1 1-16,1-2 2 0,2 2 3 15,-2 0-4-15,-1 0-1 0,0 0-1 16,-2 0-9-16,1 0-1 15,-3 3-1-15,-2-2-1 0,-1 4 0 16,-1 0 0-16,-3 1 0 0,0 4 0 16,-1-1-3-16,0 5-5 0,1 1-11 15,0 1-8-15,3 3-9 0,1 1-5 16,4 2 5-16,2-1 8 0,4-1 20 16,3 0 6-16,2-1 3 0,7-1 0 15,4-3 3 1,2-2 7-16,4 1 15 0,0-6 9 0,2-2-1 0,-2-1 0 15,3-5 5-15,-2-1 3 0,-2-5 4 32,1-3 3-32,-2-4-4 0,-2-5 12 15,0-4-4-15,0-13-7 0,1-14-2 16,1-20-21-16,-3-9-9 0,-1-2-4 16,-4 6-2-16,-1 15-7 0,-3 9-3 15,1 8 2-15,-3 6-2 0,-1 8 0 16,0 7-10-16,-2 6-13 0,0 5-14 15,0-1-18-15,0 3-31 0,0-1-39 16,0 6-46-16,0 3-56 0,0 2-127 16</inkml:trace>
  <inkml:trace contextRef="#ctx0" brushRef="#br0" timeOffset="55487.61">29251 8803 565 0,'0'0'38'0,"0"0"31"0,13-21 40 0,-6 10-63 0,0 1-20 16,-2-1-4-16,-1 3 9 0,0-1-6 15,-1 3-5-15,-1 1 8 0,-1 4 3 16,-1 0-3-16,0 1-12 0,0 0-16 16,0 2-10-16,0 4-1 0,-3 3 11 15,0 5 0-15,-2 3 0 0,-1 1 0 16,1 4 2-16,-3 2 1 16,4 0-3-16,-1 2-11 0,3-1-25 15,-1-1-17-15,3-2-22 0,0-1-41 16,0 4-39-16,3-9-18 0,0-2-134 15</inkml:trace>
  <inkml:trace contextRef="#ctx0" brushRef="#br0" timeOffset="55643.76">29376 8533 717 0,'0'0'43'16,"0"0"-26"-16,0 0 65 0,-17-43-82 15,12 34-41-15,2 1-50 0,0 3 21 16,2 2-43-16,1 2-91 0,0 1-110 0</inkml:trace>
  <inkml:trace contextRef="#ctx0" brushRef="#br0" timeOffset="56175.45">29724 8670 492 0,'0'0'78'0,"0"0"-18"0,0 0 57 15,0 0-59-15,0 0-53 0,0 0-5 16,0 0-26-16,-10-20-32 0,-2 19-12 15,-1 1 24-15,-6 1 15 0,1 2 22 16,-3 2 8-16,-1 3-5 0,-2 0-2 16,0 1 4-16,2 0 1 0,0 0-3 15,4 0-22-15,3 0-23 0,4 0 16 16,2-1 23-16,5 2 10 16,4-1-2-16,0 0 4 0,6-2 0 15,4 1 9-15,1-1 4 0,3 1 0 16,0-3 10-16,4 0 0 0,0-2-2 15,0 2 7-15,1-2-3 0,-3 2-5 16,1 1 2-16,-3 0 2 0,0 0-2 16,-3 0 4-16,-1 1 5 0,2 2-5 15,-3-1 1-15,-1 4-2 0,1 0-8 16,-4 0-6-16,1 2-1 0,-4 0 2 16,-2 0 4-16,0-2 1 0,-4-2 8 15,-5 3 15-15,-4-4-3 0,-1 1-4 16,-7-2-10-16,-2 1-5 0,-1-1-10 15,-6-1-5-15,-5-1-3 16,-6 0-11-16,5-1-21 0,3-3-32 16,6-2-35-16,2 0-50 0,1 0-38 15,5-1-93-15</inkml:trace>
  <inkml:trace contextRef="#ctx0" brushRef="#br0" timeOffset="56644.1">29980 8345 688 0,'0'0'48'0,"0"0"12"0,0 0 27 0,41-16-79 0,-33 15-8 0,-3 1-5 16,-2 1-8-16,0 6 13 15,-3 6 5-15,0 2-1 0,0 6-4 16,-3 2 5-16,-2 5 4 0,-2 9 0 16,-2 7-3-16,-4 6-4 0,2 0-2 15,-1-4 2-15,1-7 3 0,3-6 1 16,1-4 8-16,0-8 12 0,2-3 10 15,-1-3 5-15,-1 5 4 0,2-2-4 16,-2 2-5-16,4-1-1 0,1-4 1 16,2-4-4-16,0-2-9 0,2-2-1 15,2-2-3-15,4-2 1 0,1-1 4 16,3-1-5-16,1 1-2 0,2-2-10 16,2 0-7-16,1 0 0 0,4 0-6 15,0 0-21-15,1-2-12 0,1 1-13 16,0 0-15-16,1-2 0 0,-1-1-18 15,-2 1-37-15,-1-3-38 16,1-6-54-16,-5 4-78 0</inkml:trace>
  <inkml:trace contextRef="#ctx0" brushRef="#br0" timeOffset="56847.43">29967 8720 657 0,'0'0'79'0,"0"0"28"0,0 0 37 16,0 0-80-16,0 0-18 0,0 0-16 16,27-3 4-16,-13 2-17 0,3 0-7 15,-1-1-2-15,2 0-7 16,2-1-1-16,-1 2-28 0,3 0-46 16,2 1-73-16,12 0-45 0,-4 1-77 15,-5 0-99-15</inkml:trace>
  <inkml:trace contextRef="#ctx0" brushRef="#br0" timeOffset="56972.93">30477 8900 781 0,'0'0'201'0,"0"0"-125"16,0 0 14-16,0 0-69 0,0 0-21 16,0 0-107-16,0 0-99 0,0 0-141 15</inkml:trace>
  <inkml:trace contextRef="#ctx0" brushRef="#br0" timeOffset="58068.58">26687 9867 403 0,'0'0'111'0,"0"0"-36"0,0 0 17 15,0 0-28-15,0 0-22 0,6-10-25 16,-4 9 8-16,0 1 2 0,-1-1-3 16,1 0 15-16,0 0 13 0,-1-1 7 15,0 0-2-15,0 0-9 0,0-1-8 16,0 1-11-16,0 0-11 0,-1-1-4 15,1 1-3-15,-1-1-3 0,0 2-7 16,0 0-1-16,0 0-15 0,0 1 2 16,-1 0-20-16,1 6-23 0,-2 1-2 15,-1 7 27-15,1 2 10 0,-1 4 9 16,2 2 5-16,-1 4 2 0,2-1 2 16,2 1-1-16,3 0 3 0,1-1 0 15,6-2 1-15,-1-2 1 0,2-1-1 16,3-4 5-16,0-2-3 0,0-4 2 15,0-3 10-15,0-3 11 0,-2-4 4 16,1 0 1-16,-1-5 0 0,2-4 3 16,-1-5-6-16,0-3-7 0,0-2-8 15,0-4-1-15,-2-1-5 0,1-1 4 16,-3-2 0-16,-1 2 0 0,1 0 6 16,-3 2 7-16,0 1-3 0,-2 2-6 15,1 3-6-15,-2 4-6 0,0 1-2 16,-1 3-3-16,-1 3 1 0,1 5-4 15,0 1-14-15,0 4-25 16,1 6 8-16,1 8 22 0,2 4 10 16,1 6 0-16,1 1 2 0,1 2-2 15,2 0 3-15,1 0 0 0,2-3 2 16,-1 0 0-16,3-6 1 0,-1-1 2 16,2-3 13-16,-1-5 8 0,-1-4 6 15,0-3 2-15,-2-4 1 0,0-2-1 16,0-4-4-16,-2-3-6 0,0-3 4 15,-1-4 3-15,-1-4 3 0,-2-5-4 16,0-11-13-16,2-7-12 0,-2-4-3 16,-1 6-6-16,-2 10-15 0,-2 12-10 15,1 5-14-15,0 0-57 0,1-1-38 16,1 1-42-16,5-3-68 16,-4 5-28-16,2 1-117 0</inkml:trace>
  <inkml:trace contextRef="#ctx0" brushRef="#br0" timeOffset="58397.27">27750 9934 482 0,'0'0'76'0,"0"0"0"0,11-16 29 0,-5 8-49 0,-2 2-25 16,-1 0-19-16,0 3 10 0,-2 0 1 15,0 2 0-15,-1 0 11 0,0 1-20 16,0 0-11-16,-3 5-3 0,-1 2-3 16,-2 3 3-16,-1 5 2 0,1 4 0 15,0 1 0-15,0 3-1 0,1 0-1 16,1 4 0-16,2-3-26 0,-1 0-41 15,3 0-51-15,0 5-36 0,0-8-57 16,3-3-154-16</inkml:trace>
  <inkml:trace contextRef="#ctx0" brushRef="#br0" timeOffset="58553.46">27899 9714 831 0,'0'0'41'0,"0"0"19"0,-2-33 20 16,-1 19-80-16,0 1-51 0,0 2-26 16,0 0-10-16,1 4-107 0,1 3-28 15,1 1-60-15</inkml:trace>
  <inkml:trace contextRef="#ctx0" brushRef="#br0" timeOffset="58990.51">28100 9553 544 0,'0'0'67'0,"0"0"-20"0,0 0 51 15,0 0-78-15,0 0-17 16,0 0-3-16,17 39 6 0,-16-14 1 16,-1 11-4-16,-1 11 0 0,-1 11 2 15,0 4-3-15,0-5-2 0,-1-3 1 16,-1-10-1-16,-2-2 0 0,3-3 4 16,1-4 2-16,1-8 7 0,0-5 10 15,1-8 0-15,0-2-2 0,0 1-2 16,1 0-3-16,2-2-6 0,-1-4-5 15,4-3 1-15,-1-4 11 0,2 0 28 16,3-6-4-16,2-1-18 0,2 2-6 16,2-2 4-16,0 0 1 15,2 0-4-15,-1 0-9 0,4 1-8 16,-1 1-1-16,1 2-10 0,0-1-16 16,1 3-18-16,-2-1-23 0,1 1-31 15,-2 1-17-15,0-2-47 0,-2 2-36 16,-8-2-139-16</inkml:trace>
  <inkml:trace contextRef="#ctx0" brushRef="#br0" timeOffset="59193.21">28095 9968 488 0,'0'0'221'16,"0"0"-162"-16,0 0 43 0,33-14-19 15,-14 9-39-15,3 0-24 0,1 1-5 16,2 0-2-16,1 0-13 0,0-2-7 16,0 1-19-16,0 1-43 0,-1-2-22 15,1-1-67-15,10-6-47 0,-6 3-54 16</inkml:trace>
  <inkml:trace contextRef="#ctx0" brushRef="#br0" timeOffset="59688.51">28592 9652 541 0,'0'0'69'0,"0"0"1"16,0 0 35-16,0 0-63 0,0 0-24 15,0 0-12-15,0 0 4 0,10-6-7 16,-9 10-2-16,-1-1 3 0,1 4 0 15,-1 2 3-15,0 3 7 0,0 3 1 16,-1 5 0-16,0 6 2 16,-1 8-8-16,-1 11-6 0,-3 9 0 15,3 3-1-15,-2-6-2 0,2-5-1 16,0-8-10-16,-1-7 3 0,1-8 5 16,1-4 3-16,1-3 0 0,-3 0 0 15,2 2 0-15,1-1 1 0,-1-5 0 16,2-5-1-16,0-5 8 0,2-2 28 15,5-3 41-15,1-4-18 0,5-4-29 16,2-3-17-16,2-2-2 0,1-4 2 0,3 0 8 0,-1-3 6 16,1 1 12-16,1-1 1 0,-3 4-11 15,2 2-3-15,-1 2-13 0,-3 4-7 16,0 2-6-16,-2 4-1 0,-2 1 0 16,-5 4-3-16,-1 0 2 0,-2 5-1 15,-1 5 3-15,-1 3 1 0,-1 6 7 16,-1 1-1-16,-1 3 4 0,0 1-3 15,0 1-4-15,0-2-2 0,2 0-1 16,0-1-1-16,3-1-27 0,0-2-47 16,2 1-46-16,2 0-38 15,1 5-67-15,0-4-72 0,-3-4-174 16</inkml:trace>
  <inkml:trace contextRef="#ctx0" brushRef="#br0" timeOffset="62582.04">27133 11139 194 0,'0'0'139'0,"0"0"-63"0,0 0 4 15,-3-9-3-15,3 5-9 0,0-2-30 16,1 0-13-16,4-2 7 0,2-1-14 15,3-1-2-15,0-1 2 16,1 1 1-16,1-1 2 0,0 3-6 16,0 1 6-16,-1 0-1 0,0 3 1 15,0 1-6-15,-3 2-4 0,2 1-6 16,-2 0 1-16,0 3-1 0,-1 4-5 16,1 3 1-16,-1 3 1 0,3 4 5 15,-3 4 0-15,0 2-2 0,-1 4 2 16,1 1 5-16,-2 2-1 0,0 1-6 15,-2-1 1-15,0 1-3 0,-1-2-3 16,-2-2 2-16,0-3-1 0,0-2 2 16,-3-2 0-16,1-6 0 0,0-3 7 15,0-4 4-15,1-3 3 0,1-1-8 16,0-3-1-16,0-4 7 0,2-4 17 16,3-5-1-16,3-4-14 0,4-6-8 15,3-2-4-15,3-6 0 0,4-7 1 16,4-7 0-16,7-8 2 0,3 1-3 15,-7 13 4-15,-5 11 3 0,-7 11 4 16,-2 3-7-16,4-2 0 0,2 0-4 16,-1 1 3-16,-1 2-5 0,-4 1 0 15,-3 5-1-15,-4 4 1 0,-3 0 1 16,-1 3-3-16,-1 3-1 0,-1 5-2 16,0 6 2-16,-1 4 0 15,-1 7 3-15,0 7 0 0,0 8 5 16,-1 8 1-16,-1 3-5 0,2-5 0 15,2-7-1-15,0-10 1 0,-1-7-2 16,1-5 0-16,-1 1 1 0,0 2-1 16,-1 2-2-16,0 0-2 0,0-1-29 15,-2-2-25-15,0-4-29 0,-1-2-40 16,1-5-51-16,0-1-64 0,0-5-23 16</inkml:trace>
  <inkml:trace contextRef="#ctx0" brushRef="#br0" timeOffset="62973.03">28003 11286 176 0,'0'0'221'0,"-1"0"-140"0,1 0 9 0,0 0 8 15,1-1-12-15,3 1-22 0,3-2 2 16,4 0 19-16,3-1-12 0,6 2-7 16,4-2 0-16,2 1-19 0,2 1-10 15,2-1-12-15,0 1-16 0,5-1-5 16,6 0-4-16,-5 2 0 0,-3 0-26 16,-5 0-24-16,-5 2-21 0,4 1-47 15,3 0-49-15,8 3-58 0,-6-4-79 16</inkml:trace>
  <inkml:trace contextRef="#ctx0" brushRef="#br0" timeOffset="63458.36">28770 10971 445 0,'0'0'68'0,"0"0"-2"16,0 0 78-16,0 0-50 0,0 0-49 16,28-35-28-16,-27 34 4 0,1 0-5 15,-2 1-16-15,0 2 1 0,0 8 7 16,0 4 14-16,0 6 9 0,-3 11-3 16,0 12 1-16,-2 13 3 0,0 3-5 15,-1 0-10-15,3-9-2 16,0-9 1-16,1-3-1 0,2-2-4 15,0-7 5-15,0-5 0 0,0-6 6 16,0-2-1-16,0 1-3 0,2 3-8 16,1 0-6-16,3-2-2 0,-3-4-2 15,0-4-6-15,0-3-31 0,0-1-39 16,-1-4-38-16,1 0-19 0,1-1-52 16,-1-1-45-16,0 0-155 0</inkml:trace>
  <inkml:trace contextRef="#ctx0" brushRef="#br0" timeOffset="64985.57">28956 12452 370 0,'2'-1'70'0,"1"-2"-19"0,0 2 23 15,0-2-11-15,0-1-27 0,-2 2 1 16,0-3 7-16,-1 3-11 0,0-3 1 16,0 2 9-16,0-1-6 0,0 1 9 15,-2-1 0-15,0-2-12 0,0 3-6 16,-2-3 6-16,0 2 0 0,0-1-5 15,-2 0-6-15,0-2-5 0,-3 1-7 16,-1-2-2-16,-1 1-2 0,-2 1-5 16,-1 0-2-16,0 3-1 0,-3 0 0 15,-1 3 0-15,0 0 0 0,-2 3 1 16,0 3-2-16,2 2 1 16,-3 3-1-16,2 3 0 0,1 3-1 15,2 3-2-15,4 1-7 0,3 1-10 16,2 1 0-16,3 0 3 0,4 1 4 15,2-1 0-15,5 1 9 0,2 0 2 16,3-2 0-16,4-1 3 0,3-1 1 16,0-3-4-16,4 0-4 0,0-5 2 15,-1-3 4-15,-2-2 2 0,2-5 5 16,-3-1 5-16,-1-1 7 0,1-6 6 16,-3-4 3-16,1-5 3 0,-3-6 4 15,-1-5 5-15,1-9 0 0,-1-11 1 16,-3-13-11-16,-3-7-9 0,-4 0-4 15,-1 2 0-15,-2 5 0 0,-2 0-5 16,0 2-2-16,-1 1-5 0,0 8-2 16,1 7 0-16,-1 10-1 0,1 7 0 31,-1 6-1-31,1 1 1 0,-1-1-5 0,-1-2-12 0,0 1-24 0,0 2-34 16,1 5-24-16,1 4-36 0,1 5-56 15,1 3-49-15,0 0-82 0</inkml:trace>
  <inkml:trace contextRef="#ctx0" brushRef="#br0" timeOffset="65705.53">29747 11998 374 0,'0'0'81'0,"8"-1"-42"0,-1 1 23 0,0 0-26 0,0 0-22 16,-2 0-4-16,0 0 10 0,-1 0 3 16,0 0 4-16,0 0 16 0,-4 0 8 15,0 0 5-15,0 0 13 0,0 0-10 16,0-3-7-16,-3 1-4 0,2-1-12 31,-1-3-2-31,-1-1-8 0,-1 0-8 0,1-2-2 0,0-1 2 16,0 0 1-16,-2-1-3 0,0 0 4 15,-2 0-4-15,-1 0-1 0,0 1-3 16,-2-2-5-16,1 3-2 0,-2-2 2 16,0 2-2-16,-1 0-4 0,3 2 0 15,-3 0-1-15,2 2 0 0,2 3-2 16,0-1-1-16,0 3 2 0,0 0-1 15,2 2 0-15,-2 2 0 0,0 2-2 16,2 2 2-16,-2 4-1 0,0 2 2 16,-1 1-2-16,-1 4 1 0,0 2 2 15,0 3 1-15,-1 8-1 0,1 9 0 16,-4 8-1-16,3 4-6 0,0 2-4 16,3-1 3-16,3-4 0 0,-1 1 6 15,1 4 2-15,-3 3 0 0,0 1 0 16,0 3 0-16,-1-3 0 0,-2 1 0 15,3-3-1-15,1-5-1 0,2 0-3 16,0-4 0-16,0-4-14 0,3-4-16 16,1-10-28-16,-1-6-39 0,1-9-26 15,0-2-24-15,0-2-10 0,-1-1-11 16,1-3-103-16</inkml:trace>
  <inkml:trace contextRef="#ctx0" brushRef="#br0" timeOffset="65956.02">29306 12507 581 0,'0'0'131'0,"0"0"-50"0,0 0 39 0,37-14-37 0,-18 10-44 0,6 1-6 16,4-1 3-16,2 2-20 0,6 0-13 15,-4 1-1 1,-2 1-1-16,1 0-1 0,-5 2 0 0,3 1-4 16,0 1 0-16,0 1-28 0,-1 0-22 31,-1 3-18-31,0 0-23 0,7 4-38 16,-8-1-59-16,-4-2-128 0</inkml:trace>
  <inkml:trace contextRef="#ctx0" brushRef="#br0" timeOffset="66643.53">27949 13414 205 0,'0'0'109'0,"0"0"-41"0,0 0 18 0,23-20-7 0,-18 16-17 15,1 0-19-15,-2-2 9 16,0 4 1-16,-2-1-4 0,-1 1 0 16,0 2-5-16,-1 0 6 0,0 0 3 15,0 0-11-15,-1 0-7 0,-1 0-23 16,-1 0-4-16,-2 2-3 0,-3 1-4 15,-1 1 3-15,-4 1 2 0,-3 2 5 16,-3 3-5-16,-5 1-4 0,-3 4 1 16,-2 3-2-16,-11 11 0 0,-8 13 0 15,-10 15 2-15,-1 8-3 0,8 5 0 16,8-1 0-16,11-1-1 0,6 2 1 16,7 0 0-16,5-3 1 0,9-3 0 15,5-5 2-15,7-4 10 16,5-6 9-16,4-6-10 0,4-4-7 15,0-3-4-15,-2-9-1 0,-1-6-44 16,-1-7-64-16,10-4-83 0,-3 0-94 16,1-5-190-16</inkml:trace>
  <inkml:trace contextRef="#ctx0" brushRef="#br0" timeOffset="67191.59">28447 14100 449 0,'0'0'132'0,"0"0"-47"0,0 0 60 0,0 0-19 0,0 0-51 16,5-35-23-16,-5 28-7 0,0-3-8 15,0-1-6-15,-2 0 5 0,-3 1-7 16,-2-2-14-16,-1 2-7 0,-2-2-4 16,-2 2-2-16,-1 1-2 0,-1 0 0 15,-3 4-9-15,-1 2-16 16,-1 1-4-16,-3 2-1 0,-1 7 7 16,0 3 0-16,-2 8-4 0,2 3-3 15,2 3-3-15,5 4-2 0,2 2-27 16,4 0-24-16,5 1-4 0,5 1 18 15,4-3 42-15,7-2 27 0,6-4 3 16,2-1 3-16,3-4 2 0,3-5 3 16,1-3 4-16,0-5 11 0,0-5 11 15,-2-3 5-15,-1-6 23 0,-1-4 21 16,-1-2 6-16,-2-7-14 0,-2-5-10 16,-2-10-15-16,0-16-15 0,-2-19 0 15,-2-10 5-15,-3-3-13 16,-4 2-10-16,-1 12-11 0,-2 7-6 15,0 10-5-15,1 8 2 0,0 8-5 16,-1 10-8-16,-1 6 0 0,0 8-17 16,0 3-31-16,1 0-23 0,1-2-15 15,2 3-56-15,7 1-49 0,-1 5-11 16,0 2-109-16</inkml:trace>
  <inkml:trace contextRef="#ctx0" brushRef="#br0" timeOffset="67613.63">28684 14012 413 0,'0'0'47'0,"0"0"-25"0,0 0 76 0,39 33-58 15,-24-27-25-15,3-2 10 0,-1-3 16 16,3-1-4-16,0-4 4 0,0-2 17 15,1-1-8-15,-1-2 6 0,-1 1 7 16,-2-2-21-16,-1-1-16 0,-1-1-9 16,-3-2-1-16,-2-1 0 0,-3-1 11 15,-3-2-3-15,-3 1-12 0,-1-2-3 16,-2-1 1-16,-5 3-7 0,-3-2-3 16,-1 5-2-16,-5 1-8 0,-1 2-4 15,-4 4-4-15,-1 2 5 0,-1 5 6 16,-3 0 5-16,-3 10-3 0,1 4 1 15,1 5 2-15,2 4 0 0,6 3-5 16,0 3 2-16,4 6 3 0,5-2 2 16,5-1 2-16,4 0 6 0,2-7 13 15,5 4 9-15,4-6 4 0,1 0-7 16,3-5-6-16,3-4-10 0,1-6-11 16,1-2-8-16,3-6-45 0,1-1-30 15,2-7-52-15,17-6-51 0,-7 1-56 16,-2 1-123-16</inkml:trace>
  <inkml:trace contextRef="#ctx0" brushRef="#br0" timeOffset="68333.53">29384 13979 101 0,'0'0'186'0,"0"0"-88"0,0 0 10 0,0 0-32 0,0 0-14 0,8-3 2 15,-6 2 8-15,-1-1-2 16,2-1-2-16,-2-1 11 0,1-1-9 16,0-2-10-16,-1-1 3 0,1-1-11 15,0-3-6-15,-1 1-5 0,-1-1-7 16,0-1-7-16,0-1-6 0,-3-1-2 15,-2-1-9-15,-2 2-6 0,-1 1-4 16,-2 3-2-16,-2 3-5 0,-3 3-2 16,-3 2-4-16,0 2-2 0,-4 6-6 15,0 5-14-15,1 4-14 0,2 3 1 16,2 3-2-16,3 4 15 0,4-1 3 16,5 1 18-16,3 1 10 0,2-2 4 15,4-1 6-15,4-3 5 0,3-3 1 16,3-5 0-16,0-5-2 0,2-3-3 15,1-4-2-15,1-7-1 0,-2-2-1 16,1-4 0-16,-2-1 1 16,0-1 8-16,-2-1 8 0,-1 2-6 15,-2-1-6-15,-1 4-4 0,-1-1-1 16,-3 3-1-16,-3 2-1 0,0 2-1 16,-1 1 0-16,0 2-1 0,-1 2-4 15,0 3-5-15,0 5 6 0,-2 5 3 16,-1 5 1-16,2 12 7 0,1 11-3 15,0 13 2-15,0 7 3 0,2-2 3 16,-2-3-5-16,-2-7-7 0,-3-2 0 16,-2-3-2-16,0-2-5 0,0-3-1 15,1-9 2-15,-1-6 6 0,2-7 0 16,-1-5 1-16,-1-2 0 0,-1-3 2 16,-3 0-3-16,3-7-4 0,0-1 4 15,-1-5 5-15,3-4 4 0,1-4 3 16,-1-5 12-16,2-3-4 0,2-4-1 15,1-1 10-15,1-1 2 0,0 5 4 16,3-2 10-16,5 3 0 0,2 1-5 16,2 3-13-16,1-1-9 0,2 2-13 15,-1 1-5-15,1 2-15 0,-2 1-35 16,0 2-40-16,1-1-61 0,11-3-54 16,-6 2-92-16,1 2-92 0</inkml:trace>
  <inkml:trace contextRef="#ctx0" brushRef="#br0" timeOffset="68489.77">29749 14304 806 0,'0'0'219'0,"0"0"-90"0,0 0-31 0,0 0-96 0,0-2-2 15,0-2-78-15,0 0-84 0,7-3-111 16,1 0-86-16</inkml:trace>
  <inkml:trace contextRef="#ctx0" brushRef="#br0" timeOffset="69005.39">30510 14087 491 0,'0'0'35'0,"0"0"11"0,0 0 48 16,0 0-37-16,0 0-30 0,0 0 18 15,0 0 11-15,34-12-14 0,-31 10-2 16,0 1 4-16,-1 0 19 0,-2-4-19 15,0 0-6-15,0-2-14 0,-2 0-12 16,-1-2-7-16,-2 1-5 0,-4 1-5 16,1 0-7-16,-3 3-8 0,-3 3-18 15,-1 1 3-15,-2 4 0 0,-1 4 4 16,0 6 6-16,1 3-30 0,2 4-7 16,2 4 13-16,4 1 28 0,4 2 19 15,4 0 2-15,1-2 5 0,5 0 11 16,5-2 11-16,1-2 7 0,5-5 17 15,-2-1 9-15,3-4 12 0,0-4 5 16,0-4-9-16,-1-4-3 0,1-2-4 16,-2-6-19-16,0-3-6 0,-4-4-3 15,-1-4-15-15,-3-4-10 0,-3-7-8 16,-3-1-4-16,-1 3-14 0,-3 0-3 16,-5 8-4-16,-1 0-1 0,-2 4-22 15,-2 1-23-15,0 2-13 0,1 4-26 16,-2 0-33-16,-1 2-39 0,1 3-23 15,4 1-135-15</inkml:trace>
  <inkml:trace contextRef="#ctx0" brushRef="#br0" timeOffset="69490.5">31097 13952 312 0,'0'0'189'0,"0"0"-117"0,8-36 58 0,-4 20-12 15,-2-1-51-15,0 2-1 16,-1-3-2-16,-1 1-28 0,0-1-3 15,0 1 8-15,0 0-5 0,0 1-6 16,-3 1 5-16,0 1-2 0,0 3 1 16,-1-1-4-16,0 1-16 0,2 2-4 15,-1 0-3-15,-2 3-4 0,4 1-1 16,-4 2 0-16,0 2-1 0,-1 1 1 16,-2 4 2-16,-5 3 2 0,2 5 0 15,-1 4 5-15,-1 3-3 0,2 7-1 16,-2 10-3-16,1 12-2 0,-2 16 1 15,-1 4-3-15,-2 4 1 0,3-3 0 16,-2-3 0-16,1-2 0 0,0 0 1 16,-1 2 0-16,0-3-1 15,3-2-1-15,1 2 0 0,1-4 0 16,3-2-7-16,0-1-13 0,0-8-23 16,2-4-41-16,0-7 14 0,4-9-11 15,-1-9-27-15,3-6-40 0,0-8-33 16,3-2-43-16,-2-3-200 0</inkml:trace>
  <inkml:trace contextRef="#ctx0" brushRef="#br0" timeOffset="69688.48">30758 14397 776 0,'0'0'112'15,"0"0"-25"-15,0 0 48 0,0 0-85 16,50-38-26-16,-27 30 7 0,11-2-13 15,8 1-12-15,9 1-3 0,6 1-3 16,-2 3-9-16,-6 2-31 0,-2 1-19 16,-4 1-55-16,-2 0-49 0,-3 1-52 15,-13 3-62-15</inkml:trace>
  <inkml:trace contextRef="#ctx0" brushRef="#br0" timeOffset="70316.25">28758 15079 576 0,'0'0'74'0,"0"0"-51"0,0 0 31 0,0 0-37 0,0 0-15 31,20-18 0-31,-15 11 5 0,-1 0 10 16,-1 0 8-16,-3-1 26 0,1-1 7 0,-1 0-2 0,-1-1-6 0,-4 0-14 31,-1-2 6-31,-2 0-6 0,-1 2-11 16,-1-2-2-16,-4 4-5 0,-2-1-6 15,-1 2-5-15,-2 1-1 0,-1 4 3 16,-2 2 0-16,1 2 6 0,0 5-2 16,0 5 4-16,0 2 2 0,0 4-3 15,0 7-4-15,-1 11-8 0,-3 13 1 16,3 19-5-16,1 11 0 0,5 1 0 15,2-1 0-15,5-9-12 0,-2 1-10 16,3-4 2-16,-1 1-2 0,3-4-2 16,2-3-6-16,4-6-9 0,0-5-31 15,2-7-56-15,2-7-61 16,-1-11-44-16,0-8-73 0</inkml:trace>
  <inkml:trace contextRef="#ctx0" brushRef="#br0" timeOffset="70561.53">28280 15551 628 0,'0'0'120'0,"34"-11"-26"0,-2 4 27 15,13-3-53-15,11 1-46 0,2-1-10 16,-3 3-12-16,-3 0-25 0,-5 3-45 16,-1 1-55-16,2-2-60 0,-14 3-45 15,-7-2-111-15</inkml:trace>
  <inkml:trace contextRef="#ctx0" brushRef="#br0" timeOffset="70964.66">28889 15445 674 0,'0'0'123'0,"0"0"-69"16,39-13 69-16,-19 8-44 0,-2 0-60 15,-1 2-7-15,-3 0-1 0,0 3-2 16,-3 0 1-16,-1 5-2 0,-1 2 1 15,-2 4 3-15,0 5-3 0,0 6 0 16,-1 2-5-16,-4 5-1 0,-1 0-1 16,-1-1-2-16,0-2 0 15,-5-2-22-15,-1-5-11 0,-5-1-14 16,0-4-26-16,-3-2-10 0,1-4 6 16,-2-6 5-16,0-2 17 0,4-4 19 15,-1-5 36-15,4-4 18 0,3-3 56 16,3-4 32-16,2-2-20 0,1-2-23 15,5-3-6-15,2 0-14 0,4 0-8 16,1 3 2-16,2 1-8 0,2 1-6 16,3 5-11-16,1 0-12 0,2 1-3 15,3 4-8-15,0 2-18 0,2 1-13 16,1 2-22 0,-1 1-29-16,1 3-26 0,-2 1-23 0,9 2-21 15,-6 0-35-15,-8 2-89 0</inkml:trace>
  <inkml:trace contextRef="#ctx0" brushRef="#br0" timeOffset="71388.37">29329 15450 211 0,'0'0'98'0,"0"0"-73"16,0 0 73-16,0 0-44 0,41 8-19 15,-25-7 12-15,2 2 9 0,2-2-5 16,2 1 5-16,-1 0 16 0,2 1 4 15,-1-2-15-15,2 0-5 0,-2-1-10 16,-2 0-15-16,1 0-1 0,-4-3 0 16,-2-1 1-16,-2 0-5 0,-3-2-5 15,-3-1 0-15,-3-3-8 0,-1 0-5 16,-3-3-4-16,-3-2-4 0,-3 0 0 16,-5 0-11-16,-3 0-9 0,-5 4-20 15,-3 3-10-15,-5 4 17 0,-6 4 21 16,-9 5 9-16,-3 10 2 0,3 4 1 15,11 0 0-15,10-2-2 0,7-1-1 16,-1 5 0-16,1 6 3 0,1 8 19 16,6-5 12-16,5 2 7 15,2-2 3-15,7-4-3 0,4 2-7 16,2-5-9-16,7-2-6 0,1-2-7 0,4-6-9 16,4-4-11-16,7-5-48 0,6-4-34 15,7-3-17-15,0-4-45 16,-4-2-20-16,-7-1-6 0,-12 1-69 15,-5-1-39-15</inkml:trace>
  <inkml:trace contextRef="#ctx0" brushRef="#br0" timeOffset="71767.28">29787 15537 24 0,'0'0'504'0,"0"0"-440"0,0 0 0 0,0 0 4 0,0 0-46 0,0 0-4 15,16 3 13-15,-7-2-4 16,3 1 7-16,3 0 9 0,1 0-4 16,3-1 4-16,3 0 2 0,0 0-7 15,4-1-12-15,-1 0 0 0,1-1 2 0,-2-3-6 16,-2-1-7-16,-1-2-1 0,-4 0 2 16,-3-1-5-16,-4-1-3 0,-2 0-5 15,-8-1-1-15,0 0-2 0,-8 2-10 16,-5 1-9-16,-3 2 6 0,-4 3 10 15,-7 2 3-15,-6 7 1 0,-5 10 3 16,-8 9-1-16,7 1-1 0,8 0 0 16,11-5 0-16,7-2 3 0,1 1 14 15,1 5 13-15,1 2-1 16,5-3-4-16,4-1-10 0,2-2-4 16,6-5-8-16,4-3-1 0,5-2-4 15,1-6-32-15,7-3-51 0,3-3-32 16,7-2-32-16,9-3-33 0,11-5-2 15,-9 2-4-15,-8 1-96 0</inkml:trace>
  <inkml:trace contextRef="#ctx0" brushRef="#br0" timeOffset="72188.74">30561 15656 296 0,'0'0'222'0,"0"0"-161"15,0 0-2-15,0 0-19 0,-17-38-38 16,7 28 7-16,1 0 17 0,-6 3 4 16,0 2-11-16,-1 3 0 0,-3 2 6 15,-5 0 10-15,2 7-6 0,-3 4-12 16,0 3-17-16,-1 3-1 0,3 6-10 16,2 1-21-16,4 2 3 0,1 1 10 15,7 1 19-15,4-2 20 0,3-1 0 16,4-4 3-16,3 0-4 0,7-6-5 15,1-2-7-15,4-4 2 0,1-6-2 16,2-3-3-16,3-6 0 0,-1-6 5 16,1-3 43-16,-1-3 18 0,1-3-10 15,-3-3-3-15,0-3-1 0,-1-10 12 32,2-10 12-32,-2-14 9 0,-3-4-13 0,-2-1-12 0,-5 5-24 0,-1 5-27 15,0 3-11-15,-3 3-2 0,1 7-3 16,-1 7 1-16,-2 10-20 0,0 7 3 15,-1 9-4-15,-2 2-15 0,1-2-18 16,1 2-14-16,1 1-26 0,-2 3-36 16,3 2-8-16,-1 2-74 15,5 14-41-15,-2 0 8 0,1 3-67 16</inkml:trace>
  <inkml:trace contextRef="#ctx0" brushRef="#br0" timeOffset="73362.1">31011 15683 416 0,'0'0'200'0,"0"0"-132"0,0 0 48 0,0 0-41 16,-8-39-57-16,4 27-5 0,-2 1-2 16,-1 1-3-16,1 3-2 0,-2 0 8 15,-3 3 9-15,1 2 3 0,-3 2-11 16,0 3-12-16,-2 5-3 0,-2 4-2 16,-1 4 0-16,0 5-4 0,2 2-4 15,3 4-9-15,5 1 14 0,2 1 5 16,1 1 3-16,5-2 8 0,5 0 28 15,1-3 21-15,4-1 2 16,5-5-13-16,1-1-2 0,3-4 2 16,-1-4 3-16,2-5-8 0,-1-3-9 15,-1-2-5-15,-1-4-11 0,-4-3-11 16,-2-3-2-16,0-5-1 0,-5-4-2 16,-4-3-3-16,-1-3-11 0,-1-3-9 15,-3 3 1-15,-2 0 6 0,0 3 2 16,-2 4 5-16,-1 2-2 0,1 2 4 15,3 4 4-15,-1-1 3 0,3 3 7 16,2 1 5-16,0 2 1 0,3 0-2 16,4 0-3-16,2-1-6 0,4-1-1 15,0 0-1-15,4 1-1 0,-1 2-2 16,3 0 3-16,-2 1-1 0,2-1 1 16,0 1 1-16,-2 0-1 0,1 2-2 15,-4 1-2-15,2 0 1 0,-4 3 0 16,0 1-1-16,-2 2-1 0,-3 2 2 15,1 2-2-15,-3 5-1 0,-1 2 3 16,-2 3-1-16,-2 2 1 0,0 2 0 16,0 0 0-16,-5-1 0 0,4 0 2 15,-1-4-1-15,1-2 1 0,1-3-2 16,0-3 1-16,0-3 0 0,0-1 1 16,0-4 1-16,0-2 4 15,0-1 5-15,3-2 4 0,1-5-2 16,2-2-4-16,1-1-1 0,3-4 2 15,0-2-4-15,3-4 0 0,3-1-2 16,0-2-5-16,2 1-2 0,-1 2 1 16,0 3 0-16,-3 3 0 0,0 1-1 15,-1 3-6-15,1 2-4 0,-3 1 12 16,0 0-4-16,0 1 0 0,-1 1 2 16,-5 2-1-16,-1 0-2 15,0 2-1 1,-3 0-4-16,1 1-3 0,-2 0-10 0,2 0-15 0,-2 3-4 0,0 3 18 15,0 4 12-15,-2 0 7 0,-1 2-1 32,-1 3 2-32,1 1 3 0,0 1 1 0,0 0 0 15,1 1 0-15,-1 1 0 0,3-1 0 0,0 1 0 16,0-2 0-16,0-2 1 0,0-1 1 16,0-3-2-16,0-3 1 0,2-2 2 15,-1-3 3-15,-1-3 10 0,3 0 7 16,1-4 18-16,0-3-7 0,3-2-5 15,2-2 0-15,-1-4-3 0,2-2-7 16,4-4-7-16,0-4-1 0,2-1-1 16,1-4 3-16,4-1 0 15,-1 2 1-15,3 2-3 16,-3 5-2-16,2 1-2 16,-1 6-1-16,-1 2-6 0,-1 4-1 15,-5 1 1-15,-1 4 2 0,-5 4 2 16,-2 0 2-16,-1 5-5 0,0 4 6 15,1 3-6-15,-3 3-1 16,0 5 0-16,-1 2 0 0,-1 2-2 16,1 2-5-16,1 0-10 0,-1-1-3 15,1 1-5-15,2-3-12 0,1 0-16 16,-2-3-20-16,3-2-25 0,-2-2-28 16,0-2-10-16,-1-1-40 0,2-5-44 15,-1-2-6-15,-3-6-126 0</inkml:trace>
  <inkml:trace contextRef="#ctx0" brushRef="#br0" timeOffset="73705.84">32067 15192 664 0,'5'0'85'0,"6"7"16"0,0 4-2 0,4 6-58 0,5 10-16 15,6 14 8-15,3 17-6 0,-1 8-12 16,-1 3-12-16,-9 1-3 0,-3-2-12 16,-5 7-21-16,-4-1-8 15,-4 3 11-15,-2 0 25 0,-6-3 5 16,-6-1 2-16,-6-1-1 0,-5-2 1 15,-7-3-2-15,-4-5 1 0,-3-5-1 16,-2-7 3-16,-4-5 13 0,-3-7 20 16,-3-9-1-16,0-7-4 0,0-4-31 15,5-7-44-15,3-4-81 0,3-4-72 16,14-2-44-16,5-1-89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3T13:50:08.03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7543 8496 203 0,'0'0'63'0,"0"0"-5"0,0 0-3 0,0-2 5 0,0 1-20 0,0 0 2 15,0 0 3-15,0 0 2 0,1 0-5 16,0 1 3 0,-1-1-6-16,0 0 0 0,0 0-4 0,0 1-10 0,1 0-8 15,-1-1-3 1,1 1-6-16,0 0-5 0,-1-1-2 0,2 1-1 0,1-1 0 16,2 1-1-16,1 0 2 0,0 0-1 15,2 0 3-15,1 0 2 0,3 0-3 16,0 0 1-16,2 0 1 15,1 0 3-15,1 0 3 0,2 0 2 16,2 0-1-16,0 1 2 0,4 0-3 16,1 0 0-16,0 1 0 0,3-1 2 0,1 0-1 15,1-1 1-15,7 1-2 16,8-1 2-16,8 0 0 0,3 0-1 16,-2-1-5-16,-4 0 0 0,-3-1-1 15,2-1-2-15,0 2-1 0,2-1 2 16,-2-1-4-16,2 1 2 0,2 1-2 15,0-1 0 1,5 0 8-16,-1 1-3 0,0 1-1 0,0 0 5 0,1 0 3 0,-4 0-4 16,2 0 4-16,1 0-2 0,1-1 2 15,2 0-1-15,3-2-3 0,1 1 0 16,0 0-1-16,1-2-5 0,1 0-1 16,2-1 1-16,-1-1 0 0,0 0-2 15,3 1-1-15,-1 0 1 0,4 1 2 16,-2 1-2-16,-1-1 0 0,2 2 1 15,-4 0 0-15,-2 2-1 0,0-1 3 16,-2 1 1-16,3 0 6 0,-1 0 1 16,-2 0 2-16,-1 0-5 15,-2 0 0-15,-3 0 0 0,-3 0-2 16,-1 0-1-16,-2 0-3 0,-4 0 8 16,-1 0-8-16,-6 0-1 0,0 0 0 15,-6 0 0-15,-7 0-1 0,-6 1-2 16,-5-1-12-16,-3 0-32 0,1 1-16 15,2 0-29-15,0 0-37 0,-3 0-27 16,0 3-49-16,-4-2-63 0</inkml:trace>
  <inkml:trace contextRef="#ctx0" brushRef="#br0" timeOffset="3576.72">17808 9519 50 0,'0'0'56'0,"0"0"2"0,0 0-6 0,0 0 13 16,0-1-13-16,0 0-1 0,0 1-5 16,1-2-2-16,-1 1 0 15,0 1-10-15,0-1-9 0,0 1 0 16,0 0 1-16,0 0-3 0,0 0-4 16,0 0-2-16,0 0 2 0,0 0-2 15,0 0-4-15,0 0 0 0,0 0-1 16,0 0 0-16,2 0 6 0,1 0 5 15,2 0 2-15,1 0-2 0,0 0-3 16,-1-1-1-16,3 0-4 0,1-2-1 16,-1 2-4-16,0 0-3 0,3-1-3 15,0 1 2-15,-1-1-4 0,2 0 2 16,0 1 0-16,0-1 1 0,-1 0-3 16,2 0-2-16,1 0 1 0,0 1 1 15,0 0-1-15,2-1 0 0,2 1 1 16,-1 1 6-16,4-2-1 0,2 1-1 15,1-1 2-15,1 0-2 0,2 1-2 16,0 0 1-16,8 0-2 0,-3 1-1 16,1-1 3-16,5 1-2 0,1 0-1 15,9 0 1-15,2 0-3 0,-4 1 0 16,-2 0 0-16,-3 1 1 0,1-2-1 16,1 1 0-16,3 0 0 0,0 0 0 15,4 0 0-15,-2-1 1 0,3 0-1 16,-4 0 0-16,5 0 0 0,-1 0-1 15,1 0 3-15,3 0-1 0,2 0 0 16,1 0-2-16,2 0 2 16,0 0-1-16,2 0 0 0,-2 0-1 15,2 2 1-15,-2-1-1 0,2 3 1 16,2-1 0-16,3-1 2 0,-1 2-2 16,2-2 2-16,1 2-1 0,0-2-1 15,-1 2 1-15,2-1-2 0,0 2 3 16,1-1 0-16,1 0 0 0,1-1 1 15,2 2 3-15,-3 0-2 0,1 0 4 16,-3 1 0-16,1-1 2 0,3 1-2 16,-1 0 6-16,2-1-7 0,-1 1 0 15,-1-1-3-15,0 1-1 16,0-1 2-16,0 0-5 0,3 0 1 16,0 0 9-16,1-1-3 0,-1 1-2 15,0 1 3-15,-4-2-1 0,2 0-3 16,-1 0-2-1,1-1 2-15,4 1 0 0,-3-1 0 0,2 1 2 0,-3-1 1 16,-3 0 0-16,1-1 4 0,1 1-6 16,3 0 7-16,0-2-2 0,1 1-3 15,-1-1 0-15,-1 0-4 0,2-1 0 16,-3 2-2-16,3-1-1 0,0 1 1 16,0-2-1-16,-1 0 1 15,-1 0 0-15,-2 0-1 0,1-1 1 16,-3 1-2-16,3 0 2 0,0 0 0 15,-1 0 0-15,0-1-1 0,0 1-1 16,-2-1 1-16,-1 1-1 0,-1 0 0 16,0-2 0-16,0 2-2 0,0-1 2 15,0 0 1-15,-4-1 0 0,2 1 0 16,-3-2 0-16,0 1-2 0,-2 0 2 16,0-1 0-16,-1 2 2 0,0-1-1 15,-2-2-2-15,-1 1 1 0,-2 2-2 16,-4-2 1-16,-2 2 1 0,-3-1-4 15,-1 1 4-15,-3-2-4 0,1 1 2 16,-5 0 0-16,-1-1 2 0,-3 1 0 16,-6 0 0-16,-7 1 0 0,-5-1-3 15,-3 1-5-15,2 0-9 0,2-1-10 16,0-1-16-16,-3 1-30 0,-1 0-34 16,-3 1-50-16,-1-3-52 0,-4-2-76 15</inkml:trace>
  <inkml:trace contextRef="#ctx0" brushRef="#br0" timeOffset="26134.27">23276 11618 13 0,'0'0'190'0,"0"-3"-131"0,0 2-26 0,0 0 9 15,0 0 10-15,0 0-21 16,0-2 4-16,0 3-1 0,0-1-3 15,0 1-4-15,-1-1 3 0,0 0-6 16,1 1 3-16,-1 0-3 0,1 0 1 16,-1-1 0-16,0 1 4 0,1 0-5 15,0 0-1-15,0 0-1 0,0 0-3 16,0 0-2-16,2 0-2 0,1 0 0 16,2 0 3-16,3-2 0 15,0 1-4-15,3 1-1 0,0 0-1 16,2 0-4-16,0 0 0 0,3 0-4 15,-1 0-1-15,4-1 1 0,1 1-3 16,3-2-1-16,1 1 1 0,3-2-1 0,4 2 0 0,7-2 1 16,7-1-1-16,9 1 3 0,6 0 3 15,-3 2 3-15,-2 0 0 0,-2-1 10 16,4 1-5-16,3-1 0 0,3 1-1 16,6 1 0-16,-2 0-1 0,2 0 0 15,0 0-1-15,1 0 1 16,4 0-2-16,2 0-5 0,3 0 5 15,0 0-5-15,3 0-1 0,-1 0-1 16,0 0-2-16,1 1-1 0,3-1 1 16,0 3 3-16,-1-2-4 0,0 1 2 15,-4-1-2-15,-4 2 1 0,-3-1 0 16,-1 0 0-16,-3 1 0 0,-3 0 5 16,-4 1-2-16,-4-1 4 0,-6 1-1 15,-6-1-3-15,-2 1-3 0,-6-1-1 16,-2-1-1-16,-9 2 0 15,-6-3-11-15,-6 1-31 0,-1 0-39 16,1-1-54-16,3 0-77 0,-4-1-79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1T13:57:21.4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22689 14849 41 0,'0'0'60'0,"0"0"-23"0,0 0 6 0,0 0 6 16,0 0-11-16,0 0-8 0,0 0 16 15,0 0 5-15,0 0-6 0,0 0 0 16,0 0-4-16,0 0 3 0,0 0 2 16,0 0-5-16,0 0-5 0,0 0-3 15,0 0-3-15,-1 0-5 0,0 0-3 16,0-1-3-16,0 1-1 0,-1-1 3 16,0-1 2-16,1-1 1 0,1 0-5 15,0-4-4-15,0-4-5 0,5-3-3 16,2-2-4-16,3-4 2 15,5-2-1-15,4-3 0 0,3 0-1 16,5-3-1-16,8-5 3 0,9-7 5 16,16-3 3-16,9-1 1 0,-1 3 2 15,0 5-6-15,-4 7-4 0,-1 3-3 16,-1 1-3-16,-2 4 1 0,-3 3 1 16,-4-1-2-1,-4 5 0-15,-2 1 2 0,-7 2-2 16,-2 0 0-16,-8 4 2 0,-6 0 4 0,-6 1-2 15,-2 3 2-15,2-2 1 0,-1-2-3 16,3 2-2-16,-5-1-2 0,-3 2 1 16,-2 0 1-16,-3 1-1 0,-2 2 1 15,-3-1 1-15,-1 0 4 0,-1 1-2 16,0 0 2-16,0 0-2 0,-1-1-2 16,-2-1-3-16,-1 2 1 0,0-2-1 15,-1-1 0-15,0 1 0 0,-1 0 1 16,1-2-1-16,-2 1 0 0,0 0 0 15,-1 1 0-15,-1-2-1 0,-2 2 0 16,0-1 0-16,-4 0-1 0,1 0 1 16,-2-2 1-16,1 0-2 0,-1 3 2 15,2-2 0-15,0-1 2 16,0 2-2-16,2 0 1 0,-1-2-1 16,3 2 0-16,1 0 0 0,-1-2 1 15,3 4 0-15,1-1 0 0,0 1 0 16,2 1 1-16,0 1-2 0,2 0 1 15,1 0-1-15,1 0-1 0,0 0-1 16,0 0-1-16,5 0-1 0,4 0 4 16,2 1 4-16,6 2-1 0,1 0 1 15,5 1-1-15,1-1 3 0,1 1-4 16,-2-1-1-16,0 2 2 0,0-2-1 16,-3 3-1-16,0-1 0 15,-2 2 0-15,-3 0-1 0,-2 2 0 16,-3 2 1-16,-2-1-1 0,-3 3 1 15,-2 1 1-15,-1 0 0 0,-2 1 2 16,-5 2 1-16,-1-1 2 0,-3 0 2 16,-2 0-2-16,-3 1-1 0,-1-2 1 15,-2 1-3-15,0-1-3 0,0 0 0 16,-1 1-1-16,3-3-3 0,0 0-24 16,4-1-36-16,3 0-38 0,2-3-42 15,6 1-72-15,1-3-46 0,4-3-113 16</inkml:trace>
  <inkml:trace contextRef="#ctx0" brushRef="#br0" timeOffset="828.45">24645 14127 51 0,'0'-6'25'0,"1"1"-3"0,-1 0 12 0,0 1 21 0,2-1-3 16,-1 2-3-16,0-2-4 0,3 2 5 16,-3-1-3-16,2 1 4 0,-1 1-7 15,0-1-6-15,0 1-5 16,0 1-6-16,-1 0 0 0,1-1 3 15,-1 2 1-15,0 0 2 0,-1 0-9 16,1 0 1-16,0 0-1 0,-1 0-8 16,0 0-4-16,0 0 2 0,0 0-1 15,0 0-2-15,0 0-4 0,-2 0-5 16,0 6-1-16,-3-1 4 0,-2 4 0 16,-3 2 2-16,-2 4-2 0,-3 2 0 15,-1 3 0-15,-3 2-2 0,-1 3-1 16,-1-1 1-16,-2 1 2 0,-1-1 5 15,2 0 4-15,-1-2 1 0,1-3-3 16,2-1 4-16,1-2 0 16,2-3 1-16,3-2-4 0,3-3-5 15,1-4-2-15,3-2-5 0,3-2 3 16,1-2 0-16,2-7-4 0,-1 0-12 16,2-5 2-16,0-2 10 0,1-3 2 15,2-2-1-15,0 0 0 0,1-1 1 16,0 0-2-16,2 2-1 0,1 1 1 15,0 1 0-15,0 4-1 0,0 3 1 16,2-1-1-16,-2 4-1 16,0 2 2-16,0 3-1 0,0-1 0 0,-1 2-2 15,0 1 3-15,0 0 2 16,0 1-2-16,1 0-5 0,-1 3 3 16,1 2 0-16,0 2-2 0,1 2 1 15,2 4 3-15,-1 1-3 0,2 3 1 16,2 2 0-16,0 3 2 0,1 1 0 15,0 2-2-15,2 1-1 0,-2 0 3 16,1 1 0-16,-1 0 0 0,-1 0 0 16,-2 0 0-16,-1-1 0 0,1-2-3 15,-2-2-35-15,0-2-11 0,-1 0-17 16,0-6-39-16,-2-1-39 0,1-6-34 16,-1-4-70-16</inkml:trace>
  <inkml:trace contextRef="#ctx0" brushRef="#br0" timeOffset="1172.08">25069 14030 141 0,'0'0'225'0,"0"0"-150"0,16-7 12 16,-10 6-14-16,-1 1-23 0,-2 0-1 16,-2 0-7-16,0 1-13 0,-1 5-8 15,0 2 3-15,0 3 5 0,-1 2-3 16,-2 4 1-16,-1 2-6 0,-2 2-11 16,0 4-4-16,-1 3 0 0,0 7-4 15,-1 7 1-15,-3 6-3 0,0 1 0 16,1-5 0-16,-3-4-4 0,4-5-22 15,-3-1-18-15,1-1-43 0,0-2-89 16,3-9-61-16,1-5-134 0</inkml:trace>
  <inkml:trace contextRef="#ctx0" brushRef="#br0" timeOffset="1703.86">25206 14415 372 0,'0'0'75'0,"0"0"-7"0,0 0 2 16,12-36-12-16,-7 24-21 0,2-1-8 15,2 2 2-15,0-2-3 16,2 1 7-16,0 2-1 0,2 1 1 16,-2 1 3-16,3 2 4 0,0 1-5 15,2 0-8-15,-1-1-7 0,2 2-4 16,-2 1-3-16,1 2-8 0,-3 1-3 16,0 0 2-16,-2 7-3 0,-2 1-3 15,-3 5 0-15,-1 2 2 0,-5 5-2 16,-2 2 1-16,-6 5-1 0,-4 1 0 15,-5 1-5-15,-2 3-7 0,-4-2-2 16,-2 1 2-16,2-1 11 0,2-2 1 16,2-3 1-16,3-1 0 0,2-3 2 15,6-6 7-15,2-2 1 0,4-4-4 16,2-3 2-16,2-1-4 0,4-4 9 16,3-1 7-16,6-2-1 0,2-3-11 15,5-1-6-15,3-1-3 0,2 1 0 16,0 0-1-16,-1 2 1 0,1 0 1 15,0 2-1-15,-1-2 0 0,0 2-1 16,1 1-6-16,0-2-18 0,-1 1-21 16,3 1-23-16,-1 0-38 0,7 0-66 15,-7-1-60-15,-5 1-169 0</inkml:trace>
  <inkml:trace contextRef="#ctx0" brushRef="#br0" timeOffset="2688.77">17226 14134 392 0,'0'0'64'0,"0"0"-11"0,0 0 40 0,0 0-32 16,0 0-24-16,-6-34 8 0,6 28-2 16,-2 1 7-16,2 2-17 0,0 0-4 15,0 2 7-15,0-1-10 0,0 2-18 16,0 2-8-16,0 2-6 0,0 4 6 15,5 6 3-15,0 6 4 0,4 11 1 16,-1 14-3-16,3 13-2 0,3 12 1 16,1 4-2-16,0 4 5 0,1 0-5 15,0 4-2-15,0 4-8 16,0-2-16-16,-2-7 1 0,-2-2 6 16,1-5 5-16,-5-6 12 0,1-3 0 15,-1-4 1-15,-3-5 8 0,-2-4 12 16,1-6-4-16,-3-4-12 0,-1-9-4 15,0-8 1-15,0-6-4 0,0-2-6 16,0-1-30-16,-3 0-27 0,1 1-44 16,-6-5-23-16,4-3-17 0,0-4-107 15</inkml:trace>
  <inkml:trace contextRef="#ctx0" brushRef="#br0" timeOffset="3534.99">17180 14065 120 0,'0'0'83'0,"0"0"-43"0,0 0 53 0,4-6-9 0,-3 5-26 16,-1 1 5-16,0 0-9 0,0 0-7 15,0 0-5-15,0 0-3 0,0 0-5 16,0-1 9-16,0 1-14 0,0 0-10 15,-1 0 5-15,-1 0-3 0,2 0-4 16,-2 0-6-16,-1 2-6 16,-2 4 1-16,-1 1 9 0,-2 5-2 15,-1 2 0-15,-4 1-6 0,2 1-4 16,0 2-2-16,-3-1-1 0,1 1 1 16,2-2-1-16,0 0 0 0,1 0 0 15,2-2 0-15,1-3-1 0,2 0 1 16,2-3 0-16,1-4 1 0,2 0-1 15,0-4 2-15,0 0 7 0,2-2 5 16,1-5 11 0,5-5-3-16,1-2-14 0,1-2-5 0,1-4 5 0,3-2 3 15,-3-3 8-15,2 0 7 0,-4-2-3 16,1 1-3-16,-2-1 1 0,-1 4-4 16,0 2 1-16,1 1 1 15,-2 2-5-15,0 3-1 0,-4 2-6 16,1 1-1-16,0 1 4 0,1 4 1 15,-1 2-4-15,0 0-5 0,3 1-1 16,0 3-1-16,1 1-1 0,-1 0 0 16,2 1 1-16,1 5-1 0,-1 1 0 15,2 1-1-15,1 5 2 0,2 0 0 16,-1 2 0-16,4 1 1 0,0 1 0 16,0 0-1-16,-2 2 0 0,3-1 0 15,-1 0 0-15,3 0-3 0,1-1-21 16,-4 1-23-16,3-2-19 15,-1-1-35-15,2-1-45 0,5 0-62 16,-5-1-48-16,-3-5-159 0</inkml:trace>
  <inkml:trace contextRef="#ctx0" brushRef="#br0" timeOffset="4319.05">16556 13171 396 0,'0'-2'107'0,"2"1"-34"0,-1-1 31 0,-1 0-53 0,2 0-43 15,1-1 1-15,-1 1-2 0,-1 0 11 16,-1 2 17-16,2-1 5 0,-2 0 0 16,0 1-3-16,0 0-6 0,0 0-6 15,0 1-8-15,-2 1 0 0,1 3-2 16,-3 1-1-16,0 3-5 0,-4 2-4 16,2 2-5-16,-2 3 0 0,-2 4 1 15,-1 1-1-15,0 3 0 0,0 3 0 16,-5 2 0-16,-1 2 1 0,-2 4-1 15,0-3 0-15,-2 0 0 0,1-1 4 16,1-6-1-16,-2 5-2 0,-1-4-1 16,2-3 3-16,2-2 0 0,-1-4-2 15,3-3 5-15,-1-3-1 0,4-4-1 16,-2-6 1-16,5-1-2 0,-1-1-3 16,2-6 0-16,-1-3 4 15,1-4 0-15,3-1 8 0,-1-2 13 16,4 0-7-16,1 0 1 0,1 0-5 15,1-1 1-15,0 3-7 0,1 1-3 16,4 0 0-16,0 1-1 0,0 3-4 16,2 0 1-16,0 1-1 0,-1 3 0 15,1 2 1-15,-1 1-1 0,3 2 0 16,-1 1-1-16,0 0 1 0,3 1 0 16,0 5-1-16,0 3-1 0,3 3 2 15,1 3-1-15,4 2 0 0,-2 4 1 16,2 1 0-16,1 2 2 0,-2-2-2 15,1 4 1-15,1-3 0 0,-2 3-1 16,-1-4-10-16,-1 2-24 0,-2-3-34 16,-1-1-57-16,1-2-58 15,0-4-66-15,-4-5-26 0</inkml:trace>
  <inkml:trace contextRef="#ctx0" brushRef="#br0" timeOffset="4639.72">16790 13005 429 0,'0'0'96'0,"0"0"-32"0,0 0 51 0,21-31-26 0,-18 27-51 0,-2 1 4 15,-1 3 3-15,0 0-30 0,0 3-10 16,0 3-3-16,0 5 7 0,-3 3 13 16,0 6 8-16,1 3-7 0,1 11-3 15,1 10 3-15,0 13-4 0,1 4-6 16,1 0-2-16,0-4-4 0,-2-2-2 16,-2-3 0-16,-3 1-3 0,-2-2-2 15,-1-2-23-15,0-5-39 0,1-4-39 16,-2-3-29-16,3-5-59 0,1-9-77 15</inkml:trace>
  <inkml:trace contextRef="#ctx0" brushRef="#br0" timeOffset="5183.34">16948 13422 346 0,'0'0'119'0,"0"0"-51"15,0 0 28-15,0 0-18 0,14-42-52 16,-12 32 2-16,1-1 14 0,0 0-5 15,0 1 1-15,2 1-8 0,-1-1 3 16,1 1-1-16,0 2-2 0,0 0-6 16,1 0-7-16,3 2-4 0,-2 1-9 15,1 0-1-15,0 2-3 0,0 1 0 16,1 1-2-16,1 2 1 0,-2 3 1 16,-2 3 0-16,2 5 1 0,-2 4 1 15,-1 5-1-15,-2 4 5 16,-1 8 5-16,-2 5-4 0,0-2-1 15,-2-5-3-15,-4-4-2 0,-1-3-1 16,-2 2-5-16,-3 2-4 0,-3-2 4 16,3-2 5-16,0-3 2 0,4-2-2 15,-1-6 6-15,3-3 6 0,4-3 2 16,1-4-2-16,1-4-3 0,3-1 17 16,5-6 2-16,4-1-12 0,1-2-11 15,4 1-3 1,4 0 0-16,0 1-1 0,2 1 0 0,1 2-1 15,-2 1 1-15,3 0-1 0,-3 1 0 16,3 2 0-16,0-1-1 0,1 0-9 16,3 0-38-16,6-1-44 0,12-1-69 15,-8 0-113-15,-2 1-135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3T13:51:23.30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5377 5972 286 0,'0'0'56'0,"0"0"9"0,0 0 7 0,0 0-4 16,0 0-21-16,0 0 2 15,0 0 5-15,0 0 9 0,-2 0-3 16,2 0-2-16,0-2-17 0,0-4-2 16,0-1-5-16,2-1 0 0,2-5-3 15,2-2 0-15,2-3-5 0,3-5-6 16,1 0-3-16,0-3-2 0,3-1-5 15,1-2 1-15,4-6-2 0,4-8 1 16,4-7-6-16,3-2-3 0,-2 5 4 16,-3 6-5-16,0 4 0 0,-1 1-1 15,-1 1-2-15,-2 6 0 0,-7 5-1 16,-3 5 3-16,0 2 1 0,-2-2 1 16,2-3-1-16,-1-2 4 0,-1 3-3 15,0 0 0-15,-4 3 1 0,0 3 1 16,-2 1 6-16,0 1-1 0,-1 1-2 15,0 4 1-15,3-2 0 16,-3 1-2-16,1 3-2 0,-2 0-2 0,0 1-1 0,-2 2-1 0,1 1-2 16,0 1-2-16,-1 1-4 0,1 0 2 15,0 6-10-15,1 2-3 16,1 6 7-16,0 8 7 0,-2 4 2 16,-1 12 1-16,0 12-5 0,-6 11-6 15,-2 7-13-15,0-5-14 0,-1-4-3 16,3-7 7-16,3-1 4 0,2-2 10 15,2-6 6-15,3-3 7 0,3-4-1 16,1-4 3-16,0-7 4 0,-1-6 4 16,-2-5 1-16,2-3-1 0,-1-1 8 15,4 2 7-15,0-4 1 0,3-4 4 16,0-4 13-16,3-2 4 0,0-6-5 16,4-7-4-16,1-5-10 0,-2-6-2 15,1-2 2-15,4-10-3 16,-2-13-8-16,3-13-3 0,-2-2 0 15,-2 3-4-15,-5 7-2 0,-3 11-3 16,-2 3 5-16,-1 3 0 0,-1 5 0 16,-4 8 0-16,0 6 0 0,-3 6 2 15,0 3 4-15,0-2 5 0,-1 0 1 16,-1 3 2-16,0 1-3 0,0 5-1 16,0 0-3-16,-1 2-5 0,0 2-2 15,-1 2-7-15,0 5-19 0,-1 5 11 16,-2 7 11-16,-2 10 4 0,-2 14-3 15,0 8-10-15,1 4-2 0,1-2 7 16,4-7 4-16,3-6 4 0,0 1-2 16,4-5 4-16,4 0 0 0,0-7 12 15,-1-4 8-15,0-6 1 0,2-3 0 16,1 3 6-16,4 2 4 0,5 1 5 16,2-2-8-16,1-4-2 0,5 0 2 15,1-2 0-15,0-2-6 0,1 0-9 16,-1-6-6-16,0-2-6 0,-2-4-3 15,-1 0-19-15,-3-7-32 0,-1-1-35 16,1-6-65-16,2-7-68 16,-2 0-143-16,-5 1-214 0</inkml:trace>
  <inkml:trace contextRef="#ctx0" brushRef="#br0" timeOffset="471.24">7079 5343 150 0,'1'2'99'0,"-1"-2"-18"0,1 0 35 0,0 0-31 15,2 1-26-15,-1-1 21 0,3 0 26 16,-1 0 2-16,2-3-7 0,-1-1-15 16,0-1-20-16,1-2-15 0,2-2-14 15,0 1-22-15,-1-2-11 0,0 1-4 16,-1 0-5-16,1 2-23 0,-3 2-29 15,0 3-44-15,-1 1-53 16,3 7-67-16,-1 3-22 0,0 1-49 0</inkml:trace>
  <inkml:trace contextRef="#ctx0" brushRef="#br0" timeOffset="868.1">7167 5690 176 0,'0'0'95'0,"0"0"-28"15,0 0 19-15,0 0-28 0,0 0-14 16,0 0 16-16,2 5 20 16,-2-4 0-16,0-1-8 0,0 0 12 15,0 0 19-15,0 0-3 0,0 0-10 16,0 0-2-16,0 0-14 0,0 0-28 15,1-1-25-15,0-2-14 0,1 0-7 16,1-1-21-16,1 0-48 0,6-3-86 16,-1 0-151-16,-1-3-234 0</inkml:trace>
  <inkml:trace contextRef="#ctx0" brushRef="#br0" timeOffset="4686.41">8659 5331 216 0,'0'0'73'0,"0"0"-45"0,0 0 23 0,0 0 9 0,0-18-16 15,-1 15-18-15,0-3 3 0,0 1 6 16,0 0-2-16,1 1 6 15,0-1 1-15,0 3 8 0,0-1-3 0,0 0-7 16,0 1-7-16,0 0-8 16,0-1-2-16,0 1-2 0,0-2 3 15,0 1 4-15,0-1 9 0,-1 1 4 16,0-1-1-16,-1 2-1 0,0 1-4 16,0-1-5-16,1 0-4 0,-1 1-6 15,0 0 1-15,1 1-2 0,0-2-6 16,-1 1-4-16,1-1-4 0,-1 2 0 15,-2 0-3-15,0 0 0 0,-3 2 0 16,-2 2-2-16,-4 3 0 16,-2 5 1-16,-2 2 0 0,-2 2-1 15,-2 3-3-15,-1 3 0 0,1 1 0 16,2 3-2-16,0-1-5 0,4 0 1 16,1 1-2-16,4-2 3 0,3 1 2 15,3-3 5-15,2 0-1 0,2-1-1 16,1-1-3-16,3 0-1 0,2-4-4 15,2 2 5-15,0-3 3 0,4-2 4 16,-1-3 1-16,2-1 0 0,-1-3 1 16,0-1-1-16,3-3 7 0,0-2 9 15,0-1 2-15,0-5 6 0,1-2 0 16,-3 0 5-16,2-5 10 0,-2-2 1 16,1-3-5-16,-3-1-12 0,2-6-5 15,-1 2-8-15,0-2-5 0,0 2-2 16,-1 0-2-16,-2 3-1 0,1 1 0 15,-2 3 0-15,-2 4-1 16,-1 1-1-16,-1 4 2 0,-2 3 0 0,0-1-1 0,-2 5-1 16,1 0-8-16,-1 0-7 0,0 6 4 15,0 1 6-15,0 3 1 0,0 1 4 16,-1 4 1-16,0 3 1 0,1 1-1 16,0 2 1-16,0 0 0 0,5 1 0 15,0 1 0-15,2-1 0 0,2-1 1 16,3 0 0-16,-1-1 11 0,1 1 5 15,3 0 1-15,0-2-4 0,1-3-1 16,2 2-1-16,0-3 2 0,0-2-8 16,-1-2-1-16,0 0-2 0,-1-4-3 15,-2-3 0-15,-1-1-21 16,-2-3-21-16,-1 0-25 0,-2-4-33 16,-2-3-34-16,0-10-71 0,-1 0-98 15,-2 2-139-15</inkml:trace>
  <inkml:trace contextRef="#ctx0" brushRef="#br0" timeOffset="5077.12">9154 5430 434 0,'0'0'61'0,"5"-15"4"0,0 4 40 0,0 2-49 15,0 0-23-15,0 0-9 0,0 2 19 16,1 1-3-16,0 2-7 0,-1 3 14 16,0-1-5-16,0 2-12 0,0 4-11 15,0 3-6-15,1 5 0 0,0 3-3 16,1 3 2-16,0 3-3 0,2 2 0 16,0 1-4-16,1 3 4 0,3-1 10 15,0 0 11-15,3-2 5 0,1-1 4 16,2-1 3-16,0-2 2 0,2-3-2 15,-1-4 1 1,-2-3 2-16,1-3 0 16,-3-2-5-16,0-5-4 0,-3-3 0 0,2-6-3 15,-2-4-12-15,1-3-11 0,-3-6-5 0,0-10-5 16,0-11-8-16,-1-9-30 0,-1 1-14 16,-1 12-9-16,-3 13-12 0,0 10-8 15,2 4-44-15,0-2-14 0,3 2-40 16,4 0-73-16,-2 6-23 0,-2 1-95 15</inkml:trace>
  <inkml:trace contextRef="#ctx0" brushRef="#br0" timeOffset="5827.63">10037 5464 193 0,'0'0'64'0,"0"0"25"0,0 0 33 0,0 0-55 15,32-30-1-15,-27 23 5 0,-2 0-6 16,1 0-8-16,-3 0-4 0,1 0 5 16,-1 0-2-16,-1 1-7 0,0-1-6 15,0 1-6-15,0-1-5 0,0 1-6 16,-1-2-2-16,-2 1-4 15,-1 0-2 1,0-2-7-16,-1 4-3 0,0-2-7 0,-1 1-1 0,-3-1 0 16,1 3-3-16,-1 1-6 0,-2 1-12 15,1 2-5-15,-2 3-3 0,0 4 5 16,-1 6 0-16,-1 1-8 0,0 4 1 16,-2 5-14-16,3-1-8 0,0 1-1 15,0 4-14-15,4-1 4 0,2-1 21 16,2 2 26-16,3-1 15 0,2 0 2 15,2-2 2-15,5 1 11 0,2-4 14 16,0-3 3-16,2-3 2 0,0-3 16 16,-1-4 13-16,1-4 14 0,-1-4 21 15,0-1-11-15,2-6-25 0,-1-4-16 16,0 1-4-16,1-4-15 0,-2-4-12 16,0 2-5-16,1-3 2 0,-3-1-6 15,-1 2 0-15,1-2 0 0,-2 0-1 16,-1 3-2-16,-2-1 0 0,0 4-1 15,-1 2 0-15,-1 4 0 0,0 3 0 16,-1 3-3-16,0 2-3 0,0 0-10 16,-1 6 1-16,-2 3 10 0,0 7 1 15,0 5 1-15,0 10 3 0,-1 13 0 16,1 12 1-16,1 8 5 0,0-2 3 16,2-1-2-16,-3-6 1 0,-1 0-6 15,-2-3 3-15,-2-2-1 16,1-3-2-16,-2-4 1 0,1-3-1 15,-1-4-1-15,-1-7 2 0,2-5 5 16,2-7 6-16,0-4-1 0,-2-3-4 16,2-1-2-16,-2-5-2 0,0-4 0 15,1-10 1-15,-2-8-6 0,-1-13-7 16,-1-15-1-16,1-10-3 0,5-1-5 16,5 4-12-16,4 10-7 0,6 14-20 15,1 7-25-15,-1 2-34 0,13-4-85 16,-1 0-73-16,-1 4-97 0</inkml:trace>
  <inkml:trace contextRef="#ctx0" brushRef="#br0" timeOffset="5952.65">10341 5864 726 0,'0'0'163'0,"0"0"-36"0,7 0 15 0,-6 0-118 15,-1 0-24-15,0-2-53 0,0-9-104 16,0 2-129-16,0-2-120 0</inkml:trace>
  <inkml:trace contextRef="#ctx0" brushRef="#br0" timeOffset="6561.99">11372 5064 522 0,'0'0'55'15,"0"0"-16"-15,0 0 64 0,0 0-67 16,0 0-28-16,21-33-8 0,-15 33-5 31,0 1-3-31,1 6-1 0,0 6 4 0,0 7 2 0,-2 10 1 16,1 16 2-16,-1 14 0 0,-2 11 3 15,-3 0 2-15,0-4 1 0,-5-7-1 16,-1-3-3-16,-1-5 0 0,0 1 2 16,0-5-1-16,-1-4-1 0,0-3-2 15,-2-4 6-15,0-2 4 0,3-8 3 16,4-6 7-16,2-7 4 0,1-2 15 15,0-1 12-15,1 1 1 0,2-3 5 16,4-3-3-16,5-3 5 0,1-3-1 16,6-3-9-16,4-3-18 0,3-2-17 15,10-5-7-15,5-2-2 16,10-2-5-16,-3-1-7 0,-4 3-19 16,-10 1-37-16,-10 7-11 0,-5-2-23 15,-2 2-22-15,6-9-45 0,-4 4-46 16,-2-5-100-16</inkml:trace>
  <inkml:trace contextRef="#ctx0" brushRef="#br0" timeOffset="6780.85">11223 5577 599 0,'0'0'75'0,"0"0"-1"0,58-4 86 16,-13 0-76-16,7-2-22 0,5-1-22 16,-2-2-17-16,-5 1-15 0,-5 0-5 15,0 0-3-15,-2 1-7 0,-1-1-81 16,-1 0-81-16,-4 0-56 0,-9 2-48 16</inkml:trace>
  <inkml:trace contextRef="#ctx0" brushRef="#br0" timeOffset="7030.86">12078 5456 353 0,'0'0'48'0,"0"0"-1"0,0 0 67 15,0 32-73-15,0-18-17 0,-1 2-6 16,-2 1 4-16,0 4-3 0,-1 0 3 15,0 4 2-15,-1 1-1 0,1 2-1 16,0 4-4-16,2-3-9 0,1 1-4 16,-2-2-3-16,3 0-2 15,0-3-15-15,0-1-59 0,4 1-71 16,1-7-77-16,3-5-88 0</inkml:trace>
  <inkml:trace contextRef="#ctx0" brushRef="#br0" timeOffset="7188.55">12144 5210 806 0,'0'0'0'0,"0"0"-29"0,0 0 15 15,0-46-148-15,3 34-176 0</inkml:trace>
  <inkml:trace contextRef="#ctx0" brushRef="#br0" timeOffset="8095.34">12430 5514 536 0,'0'0'65'0,"0"0"-23"15,29-34 57-15,-16 19-76 0,0-2-15 16,4 1 2-16,-1 0 9 0,-1 1-18 15,0 1-1-15,-1 1 14 0,-5 5-1 32,4-2 35-32,-5 4-16 0,0 2-20 15,-2 3-3-15,2-1-9 0,-2 2-3 0,0 5-4 0,0 6-14 0,1 4-18 16,-2 6 7-16,-1 4 12 0,-3 10 8 16,-2 8 10-16,-6 8 2 0,-1 4 1 15,0-5 0-15,0-7 0 0,1-10 4 16,2-9-2-16,0-5 2 0,2-3-2 15,0 1-3-15,1-2 5 0,-2 0-4 16,3-6 5-16,0-4 1 0,1-5 4 16,1-8 54-16,4-7-22 0,3-5-21 15,1-7-9-15,4-6 7 0,4-8-3 16,4-10-3-16,2-1-1 0,-3 5-2 16,-3 14-2-16,-4 13 4 0,-2 8-3 15,0-1-2-15,3-2-1 0,2-2-7 16,1 3-2-16,-3 4 1 0,3-1 1 15,-2 2-1-15,-1 2-1 0,-1 1-5 16,-3 4-1-16,-1 0 5 16,-1 2 0-16,0 7-6 0,0 3 0 31,0 5 3-31,-2 5 2 0,0 3 0 16,-3 3 1-16,-1 3 3 0,-2 1 0 15,0 1-1-15,-4-1 1 0,-2-2 0 16,-1 1 1-16,3-3-1 0,-3-4 1 15,5-2 2-15,-2-5-2 0,4-4-1 16,0-5 3-16,1-5 6 0,3-1 10 16,2-10 2-16,1-3-4 0,1-4 10 15,0-4 14-15,4-5-10 0,0-1 2 16,3-3 2-16,-2 1 0 0,5-2-11 16,2-1-14-16,-1 2-3 0,0 1-6 15,3 1 0-15,-5 3-1 0,0 2 0 16,1 4-1-16,-6 1 1 15,3 4 1-15,-4 3-1 0,-1 3-1 16,-1 2 0-16,-2 3-2 0,-1 3 1 16,0 0-4-16,-1 4 0 0,-1 3-1 15,1 4 3-15,-3 5 0 0,0 5 1 16,-2 2 2-16,0 6 0 0,0 6 1 16,-2 8 1-16,0 5-1 0,-1 0 1 15,2-6-1-15,0-8-6 0,1-9-27 16,0-7-15-16,0 1-12 0,1 1-18 15,3 0-19-15,0-1-31 0,5-4-59 16,-1-5-53-16,-2-8-152 0</inkml:trace>
  <inkml:trace contextRef="#ctx0" brushRef="#br0" timeOffset="8533.2">13510 5529 622 0,'0'0'175'0,"4"-4"-56"0,0 1 24 0,4 0-90 0,0-2-28 15,3-1-15-15,0 0-2 0,3-2 5 16,2 1 11-16,1 0 6 0,0 0 6 16,4-1-5-16,1 0-10 0,5-1-11 15,-3 0-1-15,3 0-5 0,-1-1-4 16,1-1 0-16,0-2 0 0,-3 2 1 15,-3 0 1-15,-1-2-2 0,-4 0 0 16,-5 3 0-16,-2-3 1 0,-2 2 1 16,-7 0 1-16,-3 0-3 0,-5 1-1 15,-6 1-2-15,-4 0-6 0,-7 4 1 16,-13 5-7-16,-11 7-10 0,-13 17-5 16,-7 10 7-16,4 6 8 0,8 5 12 15,13-4 3-15,12 0 10 0,7-2 31 16,11 1 15-16,9-4 3 0,5-4 9 15,5-4-7-15,5-8-11 16,2-4-14-16,5-5-4 0,10 0 11 16,16-2-11-16,16-4-12 0,8-6-9 15,0-11-11-15,-1-3-11 0,-1-6-47 16,2-2-48-16,3-8-70 0,-15 8-91 16,-9-1-203-16</inkml:trace>
  <inkml:trace contextRef="#ctx0" brushRef="#br0" timeOffset="13280.96">5931 7102 137 0,'0'0'43'0,"0"0"2"15,0 0 5-15,10-17-18 0,-5 13-20 0,0 0-4 0,1-2 4 0,0 2 7 16,-1-2 6-16,-2 1 13 0,0 1 4 16,-1-1 4-16,0 3 3 0,-2-1 7 15,0 1 2-15,1 1-14 0,-1 0-6 16,0-1-7-16,1 1-4 0,0 1-4 15,-1-1-2-15,1 0-3 0,0 0 1 16,-1 0 4-16,1-1-4 0,-1 2-5 16,1-1-10-1,-1 1-4-15,1 0-3 16,0 5-10-16,1 2 7 0,1 6 6 0,0 6 10 0,-2 12 2 0,0 11 5 16,-1 13-3-16,0 7-4 0,-1 1-1 15,0-2 0-15,1-2-3 16,0-1 1-16,2 0-3 0,1 0-1 15,-3-2-1-15,-1 0 1 0,-3-2-2 16,-2-5-1-16,1-2-14 0,0-4-23 16,1-4-23-16,1-3-31 0,1-6-38 15,-1-2-20-15,2-7-38 0,1-7-72 16</inkml:trace>
  <inkml:trace contextRef="#ctx0" brushRef="#br0" timeOffset="13640.43">6354 7183 294 0,'0'0'109'0,"0"0"-45"0,0 0-22 0,0 0 7 15,0 21 0-15,0-7-17 16,-2 6 15-16,-1 2 3 0,0 6 0 16,0 9 9-16,-1 9-2 0,0 14-7 15,2 1-8-15,0-3 7 0,2-6-19 16,0-11-5-16,1-1-8 0,2-2-7 15,1-7-5-15,-1-7-2 0,0-6-2 16,0-2-1-16,0 1-9 0,0 2-23 16,0 2-13-16,-1-6-31 0,0-1-43 15,0-7-46-15,-1-2-25 0,0-3-110 0</inkml:trace>
  <inkml:trace contextRef="#ctx0" brushRef="#br0" timeOffset="13874.81">6022 7713 563 0,'0'0'92'16,"0"0"11"-16,0 0 55 0,0 0-59 16,0 0-46-16,0 0 15 0,0 0-1 15,43-9 8-15,-20 4-14 0,4-1-15 16,1-2-18-16,2 1-23 0,-1 0-5 15,2 0-25-15,0 1-59 16,0 2-48-16,17 0-51 0,-10 0-85 16,-4 1-82-16</inkml:trace>
  <inkml:trace contextRef="#ctx0" brushRef="#br0" timeOffset="14437.87">6878 7798 147 0,'0'0'181'16,"0"0"-95"-16,0 0 15 0,0 0-31 16,0 0-26-16,0 0-6 0,11-34 16 15,-11 29 4-15,0 0-6 0,0 1-11 16,0 0-3-16,-3 1-10 0,1 2 3 16,-1-2-4-16,0 3-15 0,1-1-5 15,-2 1-3-15,-1 0-4 0,-1 0-2 16,-5 1 0-16,1 3 1 15,-1 2-1-15,-2 1-4 0,0 4-22 16,0 3-20 0,1 3 5-16,1 3 11 0,0 2 13 0,4 1 1 0,2 3 1 15,3-2 1-15,2 1 7 0,4 0 5 16,4-2 4-16,3-3 3 0,1-2 14 16,4-1 13-16,1-3 5 0,4-4 10 15,-1-4 9-15,2-3-7 0,0-5-7 16,-1-5 4-16,-2-2 3 0,-2-5-7 15,-2-1 2-15,-2-5-3 0,-4-4-3 32,-2-7-11-32,-4-8-18 0,-3 3-7 0,0 5-11 0,-6 7-11 0,-3 9 7 15,-2-1 10-15,-2 0-4 0,-1 4-14 16,-2 2-25-16,-1 2-9 0,0 2-22 16,0 5-42-16,-2 1-40 0,3 1-35 15,4 2-125-15</inkml:trace>
  <inkml:trace contextRef="#ctx0" brushRef="#br0" timeOffset="14780.29">7664 7520 776 0,'0'0'217'0,"0"0"-62"0,0 0 10 0,6-18-95 0,-4 11-37 0,1-2-25 16,-2-1-8-16,1-1-25 0,-1-2-40 15,-1 1-40-15,2 2-19 0,4-1-93 16,-1 2-71-16,1 2-124 0</inkml:trace>
  <inkml:trace contextRef="#ctx0" brushRef="#br0" timeOffset="14936.56">7703 7778 701 0,'0'0'117'0,"0"0"-55"0,0 0 49 16,0 0-78-16,0 0-33 0,-17 35-32 16,12-30-49-16,2-3-42 0,0-2-64 15,-2 0 33-15,1 0-24 0</inkml:trace>
  <inkml:trace contextRef="#ctx0" brushRef="#br0" timeOffset="15933.74">8602 8349 454 0,'0'0'71'0,"0"0"-4"0,0 0 37 0,0 0-2 16,0 0-36-16,0 0-24 15,15-35-5-15,0 11 6 0,10-8-12 16,12-12-10-16,10-12 3 0,3-3-3 16,-1 2 5-16,-2 1-2 0,-5 9-1 15,0 0-1-15,1 2-6 0,-2 4-1 16,-3-1-8-16,1 0 1 0,-3 2-4 16,-1-2 0-16,-3 2-4 0,-1 0 0 15,-3 1 2-15,-5 1-2 0,-2 5 2 16,-4 6-2-16,-5 3-5 0,-3 9 0 15,0-1 3-15,-2-2-2 0,-1 1 3 16,0-1 0-16,-4 4-1 0,-2 5 2 16,-1 4-4-16,-4 4 2 0,-1 1-1 15,-2 8-2-15,-2 5-1 16,1 8-10-16,-3 8-4 0,-3 13 3 16,-1 11 0-16,0 5-5 0,5-3 6 15,2-3 4-15,4-5 4 0,5-3 6 16,4 0 1-16,5-5 1 0,4-3 1 15,2-7-1-15,-3-7 1 0,0-4 0 16,0-5 0-16,3 0 0 0,3-2 4 16,4-1 7-16,3-6 8 0,0-4 0 15,2-5-3-15,1-8-1 0,1-3-3 16,-1-5-1-16,0-5 1 0,2-11 1 16,2-13 7-16,-1-16-7 0,-3-7-7 15,-8 1-2-15,-5 7-4 0,-5 11 0 16,0 5 0-16,-3 6 1 0,1 7-1 15,-2 9-1-15,-2 7 0 0,-3 6 1 16,-1 6-1-16,0-2 0 0,0 2 0 16,-1 3 1-16,-2 4 2 0,-2 4-3 15,0 9 0-15,-1 7 0 0,-1 12 2 16,-2 15 1-16,2 12 1 0,1 6 1 16,0-5 1-16,3-6-2 0,3-11 16 15,0-2 17-15,4-5 1 0,3-3 0 16,1-5 0-16,-2-9-4 0,2-5-8 15,0-2-2-15,1 0-7 16,4-2-3-16,2-1-6 0,1-2-3 16,1-4-3-16,3-2-2 0,-1 0-7 15,3 0-21-15,0-2-24 0,2-3-19 16,-2 1-11-16,2 0-18 0,1 1-11 16,0 1-47-16,9 1-60 0,-6 1-43 31,-2 0-134-31</inkml:trace>
  <inkml:trace contextRef="#ctx0" brushRef="#br0" timeOffset="16438.18">10855 7467 402 0,'3'0'104'0,"3"-4"-7"0,4 2 36 0,5-3-24 0,2 2-32 16,4-2-3-16,4-1 3 0,10-1-12 16,6-1-13-16,10-2-1 0,0-1-14 15,-2 4-19-15,-6 0-15 0,-5 3-3 16,-3 1-3-16,-6 1-18 0,-7 1-27 16,-6 1-22-16,-2 0-28 0,2 0-26 15,0 1-31-15,3 2-44 0,-4 1-78 16</inkml:trace>
  <inkml:trace contextRef="#ctx0" brushRef="#br0" timeOffset="16781.99">11006 7662 346 0,'0'0'150'0,"0"0"-39"15,0 0 24-15,38-8-27 0,-16 2-28 16,5-1 2-16,7 0-13 0,8 2-22 15,-4-2-14-15,-4 3-13 16,0 0-13-16,1-1-5 0,-1 2-2 16,0 0-22-16,-7 3-32 0,-5 0-40 15,1 3-37-15,14 1-31 0,-8 1-31 16,-6 0-103-16</inkml:trace>
  <inkml:trace contextRef="#ctx0" brushRef="#br0" timeOffset="17876.68">12360 7252 19 0,'0'0'135'0,"0"0"-51"0,0 0-8 0,0-2-24 0,0 2-16 15,0 0-5-15,0 0 2 0,0 0 2 16,0 0 0-16,0 0 5 0,0 0 5 16,0 0 8-16,0 0 10 0,0-1 17 15,0-1-24-15,0 0 3 0,3-3-5 16,4 0-19-16,2-2-9 0,3-1-5 16,5-1-2-16,4 1-12 0,0 1 5 15,3 0 14-15,2 1-1 0,0 1-5 16,0 1 0-16,0 2-5 15,-4 2-10-15,1 0 0 0,-2 1-1 16,-1 4-4-16,-2 2-1 0,-4 2 0 16,-1 1-3-16,-5 3 3 0,-4 1-2 15,-4 1-3-15,-1 3-6 0,-11 1-3 16,-4 2-11-16,-6 1-15 0,-2-1-5 16,0 1 10-16,-2-3 18 0,1-2 12 15,5-2 3-15,3-3 3 0,4-2-1 16,2-1 1-16,6-2 0 0,2-2-2 15,3-2-1-15,0-1 0 0,5-2 3 16,3 0 4-16,5 0-4 16,1-3 2-16,4 0-1 0,0 2 3 15,1-1 2-15,1 1 5 0,-1 1-7 16,1 0-2-16,-2 0-2 0,-1 3 0 16,0 0 0-16,-3 1 1 0,1 2-1 15,-2-1 0-15,-2 1 1 0,0-1-1 16,-3 1 3-16,0 0 1 0,-1 0 2 15,0 1 3-15,-2 2 2 0,-2-1 5 16,0 2 4-16,-1 1 3 0,-2 1-1 16,0 1 3-16,0 0-4 0,-3 2-2 15,-2-1 5-15,0-1 8 0,-6 3 4 16,0-1 6-16,-2 0-5 0,-4 1 1 16,-4-1-1-16,-2-3-9 0,-4 2-3 15,-8-1-9-15,-7 1-9 0,-8-3-4 16,-2-2-1-16,4-2-2 0,8-5-7 15,11-2-8-15,8 0-17 0,8-2-17 16,1-1-24-16,1-1-31 0,0-1-39 16,3-1-37-16,8-3-80 0,2 2-41 15</inkml:trace>
  <inkml:trace contextRef="#ctx0" brushRef="#br0" timeOffset="18564">13215 7249 235 0,'1'-7'261'0,"1"-1"-183"0,1-2 42 0,-2-1-21 15,3 1-31-15,0 2-17 0,-1-1 5 16,1 2-7-16,2 2-11 0,-4 0-14 15,2 1-6-15,-1 3-4 0,-1 1-14 16,0 0-4-16,-2 5-2 16,0 4 2-16,0 3-2 0,0 4 5 15,-3 3-1-15,-2 2-2 0,1 3-1 16,0-2-3-16,2 1-1 0,0 1 5 16,1-2 0-16,1 0 1 0,0-2 3 15,3-2 0-15,2 0 0 0,0-4 1 16,3 0-1-16,1-4 0 0,-1-1 0 15,5-2 6-15,2-3 8 0,1-3-2 16,2-1-2-16,2-2-4 0,-4-3 1 16,3 0-2-16,0 0-2 0,0 0 0 15,-1 1 1-15,-1 0 2 0,3 2 0 16,-3 1 0-16,1 1-1 0,-2 2 0 16,1 1 8-16,-4 4 1 0,1-1 3 15,-5 4-4-15,2 0-5 0,-4 1-4 16,-1 3-1-16,-4 1 1 0,-2 2 3 15,0 2 6-15,-5 0 5 0,-3 0 7 16,-6 0 7-16,-1-1 6 0,-5-1 2 16,-5 0-9-16,-5-1-6 0,-5 0-11 15,-6-1-9-15,-8-1-2 0,7-3-1 16,10-5-2-16,9-2-10 0,6-4-11 16,-1 1-16-16,0-1-23 0,-3 0-33 15,6-3-44-15,5-2-33 0,7-9-56 16,3 0-52-16</inkml:trace>
  <inkml:trace contextRef="#ctx0" brushRef="#br0" timeOffset="18892.16">13317 7246 547 0,'0'0'133'0,"0"0"-27"0,0 0 44 15,35-26-46-15,-16 15-34 0,4-1-9 16,6 1 5-16,7-3-11 0,9-4-14 15,8 2-10-15,1-4-17 0,-4 4-8 16,-5 2-4-16,-7 3 1 0,1-1-3 16,-3 3-7-16,1 2-10 0,-7 1-25 15,-8 3-27-15,-4-1-50 0,8-3-65 16,-2-1-77-16,-2 0-140 0</inkml:trace>
  <inkml:trace contextRef="#ctx0" brushRef="#br0" timeOffset="21678.13">6159 9339 25 0,'0'0'38'0,"0"0"25"0,0 0 23 0,0 0 0 15,13-21-22-15,-11 18-9 0,0-2 3 16,0 3-1-16,-2-2-6 0,2 3 5 16,-2-1-5-16,0 1-7 0,0-2 0 15,0 2-2-15,0-1 0 0,0 0 2 16,0 2-3-16,0 0-11 0,0 0-14 16,0 2-16-16,0 4-4 0,0 4 1 15,0 5 3-15,0 6 10 0,0 13 7 16,-1 12-1-16,0 13 1 0,1 9 2 15,0 1 1-15,0-4-3 0,2-4 1 16,-1-2 0-16,1-1 0 0,-2-2-4 16,0-1-4-16,-2-3-6 15,1-5-4-15,-1-5-3 0,2-3-25 16,0-4-16-16,0-7-18 0,0-5-21 16,0-8-21-16,0-1-20 0,0-1-6 15,0 0-23-15,0-3-107 0</inkml:trace>
  <inkml:trace contextRef="#ctx0" brushRef="#br0" timeOffset="22037.64">6545 9417 637 0,'0'0'141'0,"0"0"-36"0,0 0 10 0,0 0-35 0,0 0-49 0,-3-5-26 16,1 10-4-16,1 4-1 0,-1 6 2 16,-1 5 6-16,-1 4 10 0,0 11 5 15,2 12 4-15,2 10 2 0,0 5 3 16,6-2-6-16,3-6-10 15,0-7-3-15,0-3-10 0,0-2-2 0,-1-3 0 16,1-4-1-16,-3-6-13 16,0-7-20-16,-2-5-17 0,1-4-15 15,1 1-31-15,0-1-33 0,1 1-24 16,1-5-47-16,-1-3-37 0,-2-4-77 16</inkml:trace>
  <inkml:trace contextRef="#ctx0" brushRef="#br0" timeOffset="22286.9">6303 9912 480 0,'0'0'152'0,"0"0"11"0,0 0-8 15,0 0-55-15,0 0-46 0,0 0-6 16,0 0 12-16,51-16 10 0,-26 9-25 16,3-3-21-16,2 1-18 0,0 0-6 15,7-2-19-15,7 1-42 0,6-3-43 16,3 3-39-16,-3 3-71 16,-14 3-64-16,-11 2-128 0</inkml:trace>
  <inkml:trace contextRef="#ctx0" brushRef="#br0" timeOffset="23100.02">7154 9924 154 0,'0'0'109'0,"0"0"-14"15,0 0 19-15,0 0-44 0,0 0-11 16,0 0 2-16,0 0 15 0,14-31-6 16,-14 29-7-16,-3 0-8 0,1-1-4 15,0 1-2-15,-3-1-4 0,2-1-12 16,0 2-9-16,1-1-9 0,-1 0-1 15,0 1-5-15,0 0-1 16,0 0 0-16,-1 0 5 0,0 1 5 16,1-2 3-16,0 2-1 0,-1-1-3 15,1 1 3-15,0-1 3 0,-2 0 0 16,0 1 1-16,-1-1-8 0,0 0-6 16,0 0-3-16,0 0-6 0,0-1 1 15,-2 3-2-15,1-1-3 0,-1 1 2 16,-2 0 0-16,-2 3-4 0,-2 2 1 15,-2 4 0-15,-2 1-3 0,-2 5-8 16,-1 4-5-16,3 2-2 16,0 3-5-16,3 1 1 0,3 1 2 15,4-1 7-15,3 1 3 0,4-1 5 16,1 0 8-16,3-2 1 0,3 0-1 16,2-4 2-16,5 0 1 0,1-4 2 15,2-1 3-15,-1-4 7 0,1-3 2 16,-2-3 6-16,1-4 1 0,-1 0 10 15,0-3 3-15,-1-4-5 0,0-3 6 16,0-1-5-16,-1-3-2 0,0-2-7 16,-2-2-7-16,0-2-7 0,0-1-4 15,-2 1-4-15,0-1 1 0,-1 3-2 16,0 0 1-16,-2 2-1 0,-1 3 0 16,-1 4 0-16,-3 2 0 0,1 3-4 15,-1 3-1-15,0 1-7 0,-1 1-1 16,-2 7-3-16,-1 4 4 15,-1 4 10-15,-1 5 1 0,2 0 0 16,0 3-2-16,1-1 3 0,1 0 1 16,1-2 0-16,1 0 4 0,0-2 11 15,2-2 2-15,4-1 5 0,1-3 3 16,4-1 4-16,1-5-4 0,4-3-7 16,1-3-7-16,2-1-3 0,-1-5-6 15,2-4-3-15,0-2-21 0,-2 1-16 16,2-2-16-16,-1-1-24 0,0 2-35 15,0-2-44-15,6-6-52 0,-4 4-103 16,-2 1-121-16</inkml:trace>
  <inkml:trace contextRef="#ctx0" brushRef="#br0" timeOffset="23397.47">7775 9565 869 0,'0'0'95'0,"0"0"87"0,0-1-24 0,2-1-82 16,-1 0-42-16,1-2-34 0,0-2-1 16,1 0-21-16,1 0-35 0,0 0-20 15,0 0-25-15,5 1-115 16,-1 2-70-16,-1 2-45 0</inkml:trace>
  <inkml:trace contextRef="#ctx0" brushRef="#br0" timeOffset="23537.99">7815 9858 812 0,'0'0'77'15,"0"0"-2"-15,0 0-50 0,0 0-25 16,0 0-163-16,0 0-78 0,0 0-96 16</inkml:trace>
  <inkml:trace contextRef="#ctx0" brushRef="#br0" timeOffset="24608.79">8766 10275 534 0,'0'0'126'0,"0"0"23"0,0 0-8 0,28-35-63 15,-13 16-18-15,5-3-13 0,1-4 3 16,7-9-15-16,6-9-13 0,5-10-2 16,-1-4 0-16,-2 1 1 0,-2 1 7 15,-2 5-7-15,2-2-1 0,-2 3-5 16,1 2 1-16,-3 6-8 0,1 2-7 15,-2 3 0-15,-2 2 1 0,-4 7-1 16,-7 4-1-16,-3 6 4 0,-4 3-3 16,3-3 1-1,-1-1-2-15,1 0 2 0,-2 0 0 0,-3 6-2 16,-2 2 1-16,-1 3-1 0,-2 2 0 16,-2 1 0-16,0 3-3 0,0 2-6 15,0 0-7-15,0 2-12 0,0 5-4 16,-1 4 11-16,-2 3 9 0,-2 5 3 15,0 4-7-15,-1 3 0 0,-2 9 1 16,1 12-1-16,0 10-3 0,2 5 1 16,3 1 6-16,2-5 6 0,3-8 6 15,5-1 0-15,1-5 1 0,3-5 0 16,-1-3 1-16,0-9-2 0,0-5 5 16,-1-9 4-16,-1-1 7 15,3-1 4-15,2-2 6 0,3-2 7 16,0-5 0-16,2-2-5 0,1-10-8 15,0-4-8-15,2-7-1 0,-1-4 1 16,1-12 7-16,3-15-11 0,-1-17-2 16,-2-7-1-16,-4 1-4 0,-5 12-1 15,-3 16 1-15,-2 8 3 0,-2 8-1 16,0 8 8-16,-3 6-4 0,0 4-1 16,-1 0-3-16,0 0-1 0,-1 2-2 15,-1 4 1-15,0 4-1 0,-3 3-2 16,-2 8-3-16,0 8 3 0,-4 6 0 15,3 13 1-15,0 9 1 16,2 11 0-16,2 0 0 0,2-3 0 0,4-7 1 0,3-6-1 16,1-3 1-16,2-7 1 0,-3-6 5 15,0-7 4-15,1 0 5 0,3 0 4 16,2 1-1-16,3-2-1 0,0-3-2 16,2-5-9-16,1-4-5 0,1-2-2 15,1-1-4-15,1-4-23 0,0-1-13 16,0 0-10-16,1 0-20 0,-1 1-27 15,0-1-23-15,0 1-46 0,6 4-66 16,-8 0-50-16,-2 0-152 0</inkml:trace>
  <inkml:trace contextRef="#ctx0" brushRef="#br0" timeOffset="25281.79">11317 9408 260 0,'0'0'71'0,"2"0"14"0,4 2 17 0,2 0 1 16,5-1-7-16,7-1-16 0,6 0 12 15,8 0-14-15,13 0-10 0,11-2 3 16,9 1-7-16,-3 0-5 15,-3 1 2-15,-6 0-12 0,0-1-22 16,-3 1-15-16,0 0-10 0,-5 0 0 16,-3 0-2-16,-5 5-11 0,-5-3-24 15,-6 1-32-15,-5 0-12 0,-8-2-36 16,-1-1-30-16,-3 2-27 0,-2 2-26 16,0-1-62-16</inkml:trace>
  <inkml:trace contextRef="#ctx0" brushRef="#br0" timeOffset="25641.16">11433 9676 307 0,'0'0'69'0,"0"0"23"0,0 0 1 16,0 0-12-16,0 0 4 0,0 0 19 16,46 9-2-16,-15-9-3 0,14 1-12 15,17-1-10-15,10 0-5 0,0 1-6 16,-1-1-16-16,-6 0-17 0,-4 1-19 15,-1 1-14-15,-1 1-4 0,-2-1-34 16,0 2-22-16,-3-2-36 0,-5 3-12 16,-1-2-43-16,-8 2-46 0,-10-2-49 15,-10-1-121-15</inkml:trace>
  <inkml:trace contextRef="#ctx0" brushRef="#br0" timeOffset="26219.29">12045 9114 105 0,'0'0'69'0,"0"0"46"0,0 0-6 0,0 0-25 0,0 0-13 0,28-28 10 16,-24 24 2-16,-1 0-2 0,1 1-15 15,-1 0-12-15,1 0-8 0,-4 2-7 16,1 0-13-16,0 1-7 0,-1 0-8 16,0 4-9-16,-2 4-1 0,-6 5 8 15,-1 6 6-15,-6 13-3 0,-7 19-1 16,-6 20-3-16,-7 10 5 0,-1 6 4 15,-1-5-6-15,3-7-5 0,0-1-3 16,1-3 0-16,2-4 12 0,0-4 10 16,2-3-5-16,3-6-3 0,3-5-5 15,2-7-7-15,4-10-2 0,5-8 1 16,2-8-2-16,1-4-2 0,0-1 0 16,-1 2-1-16,-1-2-20 0,2-2-19 15,3-2-23-15,-1-2-35 0,3-1-36 16,4 0-51-16,1-3-24 15,3-1-91-15</inkml:trace>
  <inkml:trace contextRef="#ctx0" brushRef="#br0" timeOffset="27172.99">13161 9344 123 0,'0'0'50'0,"0"0"-6"0,-5-1 7 0,4-2 7 15,-1 1-8-15,2-1 16 0,0-1 8 16,-2 2 3-16,1-2-13 0,1 2 5 15,0-2-10-15,0 2 0 0,3-2-11 16,3-2 8-16,5 0-26 0,-2-1 0 31,5 1 2-31,6-1-2 0,2 0-3 0,0 1-1 0,3 3 0 0,1 0-7 16,-1 2-5-16,-1 1-5 0,-2 0-2 16,-3 3-3-16,0 3-2 0,-5 3-2 15,0 1 0-15,-6 3-1 0,-6 2 0 16,-4 4-2-16,-6 1 3 0,-12 2-3 15,-9 4 0-15,-9 5-7 0,-8 0-7 16,1-3-9-16,9-5 4 0,10-11 13 16,12-3 3-16,1-4 2 15,2 1 1-15,-1 0 3 0,2-1 1 16,6-3 0-16,3-2-1 0,1 0 9 16,6 0 21-16,5-1 10 0,4-3-3 15,4 0-1-15,1-2-6 0,4 2-9 16,1 2-4-16,-2 0-6 0,5 1-6 15,-1 1-1-15,-2 0 2 0,-1 2 4 16,-1 1-1-16,0 2 1 0,-1 2 7 16,-2 0-3-16,-2 4-2 0,-1-1-5 15,-1 4-4-15,-2 2 1 0,-2 2-2 32,-2 2 2-32,-2 1-1 0,-5 0 7 15,-3 1 1-15,-6-2 13 0,-5 1 11 0,-4-3 11 0,-5 0 5 16,-10 1-6-16,-8-1-8 0,-9 0-11 15,-3-4-11-15,2-6-7 0,6-5-7 16,6-3-1-16,-1 0-6 0,11-3-15 16,4-1-2-16,4 0-6 0,4-1-11 15,-1 0-19-15,2 0-31 0,-1-4-34 16,6 1-32-16,8-4-53 0,4 1-101 16,6-1-70-16</inkml:trace>
  <inkml:trace contextRef="#ctx0" brushRef="#br0" timeOffset="27845.52">13926 9331 377 0,'0'0'81'0,"9"-16"24"0,-1 4 29 0,0 2-29 0,-2-2-21 16,1 2-11-16,2-1-1 0,-3 2-17 16,-1 2-11-16,0 1-11 0,-2 2-8 15,-3 3-13-15,0 1-1 0,-5 3-11 16,-1 5 0-16,-2 2-1 0,-3 6 1 16,0 3 0-16,-2 2 3 0,1 2-3 15,4 2 0-15,3 0 1 0,3 0-1 16,2-3 2-16,0 0 0 0,2-2 2 15,3-2 2-15,1-1 7 16,3-3 6-16,4-2 0 0,-3-3-3 16,5-2-5-16,-2-1-3 0,1-4-1 15,2-1 5-15,1-1 7 0,-2-3 3 16,3-1 6-16,0-1-6 0,4-1-5 16,-3 0-1-16,2 3-7 0,-1-1 0 15,0 2 2-15,-2 2 0 0,1 0 0 16,0 1 5-16,-3 5 2 0,0 2-4 15,-3 4-6-15,-1 1 1 0,-3 4 1 16,-4 2 8-16,-4-1 0 0,-1 2 0 16,-3-1-4-16,-6-1 1 0,-2 0-3 15,-8-2-2-15,-3-1-3 16,-2-2-3-16,-11 0-1 0,-7 1-3 16,-4-3-10-16,-3-1-27 0,4-4-17 15,12-5-16-15,10 0-14 0,6-1-25 16,4 0-23-16,1 0-24 0,2-2-34 15,2-5-45-15,5 0-33 0</inkml:trace>
  <inkml:trace contextRef="#ctx0" brushRef="#br0" timeOffset="28191.13">14022 9233 555 0,'0'0'84'0,"0"0"71"0,39-28 15 0,-18 15-55 16,4-1-55-16,10-3-16 0,9-2-3 15,4-2-14-15,2 1-8 0,-10 7-8 16,-12 4-7-16,-9 4-3 0,-1 0-1 16,5-1 1-16,1 0-1 0,4 0 0 15,-5 2-3-15,2 0-37 0,0 0-40 16,6-1-68-16,-5 0-100 0,-1-1-70 15</inkml:trace>
  <inkml:trace contextRef="#ctx0" brushRef="#br0" timeOffset="53782.3">5975 11986 277 0,'0'0'28'0,"0"0"29"0,0 0-16 0,0 0 19 16,9-26-14-16,-4 16-17 0,3 1 6 16,0-2-1-16,1 2-5 0,2-2 4 15,-1 2-1-15,1 1 3 0,3-1 7 16,-2 1-2-16,1 1-6 0,0 1-9 15,0-1-12-15,0 1-5 0,2 0-5 16,-1 1-1-16,-1 2-2 16,-1 0 0-16,-2 2 0 0,-2 1-1 15,0 4 1-15,-1 3-1 0,0 2 0 16,-1 5 0-16,-1 4-8 0,-1 4 6 16,0 9 2-16,-3 8-1 0,-1 6 0 15,-4 3-2-15,-3-6-3 0,-1-2 2 16,0-9 2-16,0-3 2 0,0-4 1 15,1-7 1 1,-1 1 1-16,-3 0 1 0,-2 2 1 0,-2 2-2 0,0-4-2 16,-2-2-1-16,-1-2-3 0,0-4-10 15,-2-3 1-15,0-4-2 0,-1-3-2 16,0-1 10-16,-2-9 7 0,1-1 0 16,0-7 0-16,1-2 3 0,-1-3 1 15,3-5 0-15,0-8 10 16,0-7-3-16,4-7 4 0,3-3 1 15,9 4-2-15,4 6 2 0,7 6 0 16,5 3 6-16,-1 3 7 0,2 8 0 16,0 2 3-16,3 4-3 0,5-6 0 15,13-5-4-15,11-4-3 0,10-1-3 16,5 3-2-16,-3 5-1 0,-5 8-3 16,-2 4 8-16,1 0-4 15,-1 4 2-15,1 2-3 0,-3 1 0 0,-4 1-1 16,-4 4-2-16,-8 1-7 0,-9-1-1 15,-7 1-3-15,-4 0-2 16,2 0 1-16,-2 0-1 0,1 2-1 16,-4 2-22-16,-2-1-34 0,-1 1-36 15,-1 0-47-15,0 5-62 0,-2-1-60 16,-2 0-111-16</inkml:trace>
  <inkml:trace contextRef="#ctx0" brushRef="#br0" timeOffset="54282.92">7461 11943 292 0,'-1'-3'21'0,"0"-2"34"0,-2 0 25 15,0 2 13-15,0-2-19 0,0 4-19 32,-1-1 12-32,0-1-3 0,1 2-10 15,1 0-2-15,2 0-5 0,0 0-8 16,7-2 1-16,3 1-19 0,6 0-8 16,7-2 1-16,13 2 2 0,16-2 8 15,14 2 7-15,7 0 0 16,-1 1-3-16,-6 1-11 0,-9 0-8 0,3 0-5 15,-1 0-3-15,1 0 2 0,-4 1 0 16,-3 1-3-16,-5-1 0 0,-4 3-2 16,-6-2-16-16,-8-1-19 0,-8 0-22 15,-9 0-32-15,-5 1-43 16,-2-2-36-16,-3 0-4 0,-7 0 17 16,-4-4-29-16,-3 1-5 0</inkml:trace>
  <inkml:trace contextRef="#ctx0" brushRef="#br0" timeOffset="54703.44">8189 11707 157 0,'0'0'59'16,"0"0"20"-16,0 0 14 0,0 0-12 15,0 0-22-15,0 0 2 16,26-29 13-16,-26 27 0 0,0 0-8 15,0-1 1-15,0 2-11 0,0 0-5 16,-2-1-1-16,0 0-8 0,1 0-16 0,1 1-5 0,-2 0-1 0,2 0-2 16,0 1-4-16,0 0-7 15,0 0-1-15,0 0-6 0,3 0 0 0,3 0 2 16,3 2-1-16,4 1 2 0,2 3 0 16,3 1-2-16,1 4 0 0,1 3-1 15,-1 0-1-15,2 2 1 0,-3 2 0 16,-1-1 1-16,-2 1-1 0,-3 0 2 15,0 0 0-15,-4 1 10 0,-2-1-2 16,-2-1 2-16,-3 1 0 0,-2-1 2 16,-7 0 1-16,-6 2 2 0,-4-2-5 15,-5 2 0-15,-8 1-6 0,-9 0 0 16,-8 2-4-16,0-1-2 0,3-4-11 16,11-4-37-16,12-5-34 0,6-2-45 15,0 0-62-15,5 0-84 0,3-2-109 16</inkml:trace>
  <inkml:trace contextRef="#ctx0" brushRef="#br0" timeOffset="55267.04">9127 11871 197 0,'0'0'54'0,"0"0"21"0,0 0 8 16,5-20 4-16,-5 14-39 15,0 1-10-15,0 0-2 0,-2-1-2 0,0 0 1 0,-1 1-1 32,1 2-10-32,-1-1-11 0,1 4 4 15,1 0-11-15,-2 3-6 0,1 5 0 16,-1 6 0-16,0 4 0 0,-1 7 0 0,0 3 0 0,2 8 0 15,2 6-13-15,4 7-14 0,6 1-8 32,2-4 4-32,2-7 16 0,2-5 14 15,1-5 1-15,-1-6 10 0,0-6 21 16,1-4 17-16,5 0 12 0,4 0 19 16,5-2 1-16,0-5-7 0,6-6-14 0,-5-5-9 0,-1-7-22 0,-1-6-11 15,-6-3-8-15,-1-8-4 0,-3-11 0 31,-2-16-2-31,-6-13-3 0,-3-4 0 16,-6 11-17-16,-3 20-7 0,1 19 2 16,-1 11-18-16,0 4-26 0,-1 1-48 15,-6-1-71-15,1 1-37 0,0 3-93 0</inkml:trace>
  <inkml:trace contextRef="#ctx0" brushRef="#br0" timeOffset="55892.03">9676 12038 353 0,'0'0'89'0,"0"0"-19"0,0 0 29 0,30-40-15 0,-18 27-24 0,1 0-28 0,0-1 5 0,1 0-2 0,-1 3-19 31,1-3-7-31,-1 3-7 0,-1 1 4 16,-1 0 8-16,-1 2-1 0,1 0-5 16,-1 2-6-16,0 1-2 0,1 3-2 15,-3 1-1-15,0 1-15 0,-2 2-18 16,-2 4 25-16,-1 5 5 0,-2 2 3 0,-1 4 0 0,-1 2 3 15,-3 3 0-15,2 2 0 0,0 1 1 32,1-1-1-32,1 2 0 0,0-4 0 15,0 0 0-15,2-2 0 0,0-2 4 16,3-3 5-16,-1-2 2 0,0-3 7 0,0-3 4 0,1-3 5 0,0-4 4 16,0-2 24-16,3-7 3 0,0-4-14 15,1-2-18-15,3-6-11 0,-1-1-10 31,2-3 4-31,1 1-4 0,0-2-1 16,2 2 0-16,-2-1-4 0,1 4 2 0,-1 0-2 0,-1 6 0 16,-1 1-1-16,-2 1 1 0,1 4-1 31,-3 2 1-31,-1 1 0 0,-1 1-1 16,1 2 0-16,-3 2-2 0,0-1 0 15,0 2-1-15,-1 2-1 0,1 3-1 16,0 4 3-16,-1 1 2 0,1 5-1 15,1 3 2-15,0 3 0 0,0 2 0 16,0 4 0-16,1 2 0 0,0 2-13 0,-1 0-4 0,0 7-6 0,-1 5-21 31,0 1-20-31,-1-3-32 0,-2-4-67 0,-1-11-56 0,0-10-63 0</inkml:trace>
  <inkml:trace contextRef="#ctx0" brushRef="#br0" timeOffset="56189.01">10433 11639 604 0,'0'0'142'0,"0"0"23"0,0 0-11 0,8-14-71 0,-5 11-47 0,0 2-21 0,0 1 0 0,0 1-12 15,2 5-3-15,-2 6-2 0,-1 6 0 32,0 10 2-32,0 13 4 0,-1 14-1 15,-1 3-3-15,0 0 0 0,0-3 0 16,-4-8 0-16,0 0-6 0,-2 0-26 0,1-2-32 0,-1-1-33 0,0-1-43 16,-3-6-89-16,1-10-59 0</inkml:trace>
  <inkml:trace contextRef="#ctx0" brushRef="#br0" timeOffset="56595.03">10754 11891 447 0,'0'0'148'0,"0"0"-54"15,0 0 12-15,33-25-39 0,-22 19-31 16,-5 1-18-16,-2 0 15 0,-3 1 11 0,-1 2-28 0,-6 1-16 16,-7 1-11-16,-5 3-15 0,-10 8 2 31,-10 3-3-31,2 2-11 0,4-2-8 15,7 1-13-15,6-2 7 0,1 2 36 0,0 3 16 0,3-2 1 0,4 3 13 32,4-3 17-32,3 2 13 0,4-1 4 0,0 1 5 0,7-1-5 0,3 0-10 15,4-1-15-15,1 0-7 0,4-2-5 16,1 0-5-16,3-2 2 0,1 1 7 16,1-2 4-16,1 1 1 0,-1 1-8 15,1-4-11-15,-1 2-1 0,-1-3-12 16,-2 0-20-16,-2-2-37 0,-1 0-48 15,0 1-72-15,-4-2-67 0,-5-1-186 16</inkml:trace>
  <inkml:trace contextRef="#ctx0" brushRef="#br0" timeOffset="57049.44">10920 12070 475 0,'0'0'81'0,"0"0"11"0,41-27 20 16,-22 17-50-1,-3 1-19-15,0 3 0 16,-4 1 12-16,-1 3-5 0,-1 2-23 16,-2 2-6-16,-1 5-8 0,-2 6-2 15,0 3-3-15,-2 5-6 0,-2 5 0 16,-1 0 0-16,0 2-1 0,1 0-1 15,0-3 0-15,0 1-2 0,1-4-8 16,-1-1 3-16,1-4 7 0,1-4 0 16,0-4 0-16,1-4 3 0,0-3 2 15,1-5 16-15,4-7 17 0,1-5-5 16,1-6-15-16,5-5-7 0,3-9 0 16,2-6 4-16,0 6 1 15,-1 3 2-15,-3 8 0 0,-2 8-5 16,2-3-3-16,1 3-4 0,0 3-2 15,0 5-3-15,-3 1-1 0,0 3 3 16,-3 3-3-16,-1 1 0 0,-2 6-4 16,-2 3 2-16,-2 5 1 0,-1 6 0 15,-1 4 0-15,-3 8 1 0,-1 8-1 16,-5 5-21-16,0 2-29 0,0-10-21 16,-1-8-47-16,-3 1-64 0,2-9-98 15,0-2-149-15</inkml:trace>
  <inkml:trace contextRef="#ctx0" brushRef="#br0" timeOffset="57440.1">11700 12215 505 0,'0'0'119'0,"0"0"-9"0,0 0 18 0,0 0-54 0,30-40-25 15,-25 26-12-15,-1 0 3 0,-1 2 2 16,-1-4 1-16,-1 4 5 0,-1 1-4 16,0-1-16-16,-1 4-2 0,-1 0-8 15,-2 2-6-15,-1 2-4 0,-1 2-8 16,-4 2-1-16,-3 6-3 0,-2 7 0 16,-2 2 1-16,-1 5-10 0,1 3-12 15,1 2-3-15,5 3 12 0,2 0 13 16,2-1 3-16,6 1 0 0,2-4 6 15,7-2 10-15,3-2 1 0,6-4 1 16,4-2-3-16,3-6 1 0,4-5-1 16,3-3 2-16,0-6-4 0,-1-6-2 15,0-2-6-15,-3-3-2 0,-1-6 2 16,-2-7-5-16,-5 0-5 0,-5 2-40 16,-4 2-32-16,-9 9-27 0,-1 1-50 15,-15 0-94-15,0 7-57 0,-1 2-131 16</inkml:trace>
  <inkml:trace contextRef="#ctx0" brushRef="#br0" timeOffset="58097.4">11933 12194 156 0,'0'0'261'0,"0"0"-151"16,0 0 26-16,0 0-45 0,0 0-33 15,12-40 1-15,-12 30 5 0,1-1 2 16,2 0-12-16,-2-1-5 0,2-1 2 16,1 1-1-16,-2-1 5 0,3 0-11 15,1-1-7-15,0 1-7 0,1 0-10 16,-2 1-7-16,-1 3-7 0,2 2-6 16,-3 1 2-16,-1 4-2 15,0 1-3-15,-2 1-2 0,0 0-7 16,0 4-6-16,0 6 1 0,-2 0 8 15,0 4 2-15,1 4 1 0,0-1-6 16,1 4-5-16,0 0 9 0,2 1 5 16,2 3 3-16,0-1 0 0,4 1 0 15,-2-2 1-15,4-1 1 0,1-2 3 16,0-1 5-16,3-5 5 0,-4-2 4 16,2-3 2-16,-2-3 2 0,-1-5 2 15,2-1 6-15,-3-7 5 0,0-2 0 16,1-3-10-16,0-3-5 15,-3-3 9-15,1-1-2 0,-2-4-8 16,0 2-7-16,1 0 1 0,-1-1-6 16,-1 1-3-16,1 0-3 0,-1 1 0 15,0 5-2-15,0 2 0 0,0 4 0 16,-1 2-2-16,-1 2-3 0,-1 5-3 16,0 0-5-16,1 6-8 0,-1 7 0 15,0 6 7-15,1 10 3 0,-1 9-1 16,3 5-3-16,4 3-1 0,-1-9 0 15,3-9 1-15,-3-9 7 0,3-3 5 16,3 4 2-16,4 1 1 0,3 0 1 16,2-3 3-16,1-7 14 0,0-4 9 15,2-6 4-15,0-2 0 0,0-6-7 16,-1-6-9-16,-2-5 2 0,1-12-4 16,-1-14-9-16,-2-11-2 0,-2-3-2 15,-6 8-12-15,-4 11-11 0,-4 17-4 16,-2 7-11-16,0-1-21 0,0 1-26 15,-1-1-38-15,0-1-41 0,1-1-67 16,-2 4-78-16,0 4-65 0</inkml:trace>
  <inkml:trace contextRef="#ctx0" brushRef="#br0" timeOffset="58645">12654 12076 362 0,'0'0'167'0,"0"0"-40"0,28-22 14 0,-16 11-47 16,3 0-47-16,0-2-15 0,3 0 0 16,-2 3-9-16,1-2-7 0,-2 0-2 15,2 3-2-15,-3 0-4 0,1 2 1 16,-3 1-6-16,0 1-3 0,-2 4 0 15,-2 1-1-15,-3 0 1 0,0 1-2 16,1 4 1-16,-3 3-6 0,0 3-1 16,-1 4-13-16,1 3-1 15,-3 3 2-15,3 4 6 0,-3 2 8 16,0 3 6-16,0 0 0 0,0 2 0 16,0 4 0-16,-2-3 0 0,1-2 0 15,1-2 0-15,0-5 0 0,0 0 1 16,0-3 4-16,0-5 7 0,0-5 11 15,3-6 8-15,-2-5 0 0,3-4 37 16,5-6-17-16,1-7-20 0,3-5 12 16,7-9-2-16,5-15-15 0,7-15-14 15,2-4-6-15,0 2-1 0,-4 13 1 16,-9 22 9-16,-6 10 15 16,-3 10 11-16,-1 4-7 0,1 0-16 15,2 1-9-15,-1 0-6 0,-1 3-2 16,-3 6 3-16,0 6 0 0,3 5 0 15,-5 7 1-15,1 3 3 0,1 9-3 16,2 9-4-16,-3 6 0 0,5 3-1 16,0-8-2-16,-1-12-13 0,-1-10-18 15,-3-7-14-15,0 1-23 0,3 0-39 16,8 7-69-16,-2-4-84 0,-1-4-121 0</inkml:trace>
  <inkml:trace contextRef="#ctx0" brushRef="#br0" timeOffset="61195.66">14832 11849 222 0,'0'0'70'0,"0"0"-22"0,0 0 9 15,0 0 5-15,0 0-18 0,-9 2-6 16,9-2-6-16,0 0-4 0,2 1 1 15,5-1 18-15,3 0 5 0,6 0 4 16,6 0 2-16,8 0-3 16,17-2-8-16,9-1-10 0,10 0-7 15,0 1-14-15,-4-1-9 0,-4 1-1 16,-2-3-3-16,4 3-2 0,-5-3-1 16,2 2 0-16,-5-2-7 0,-6 3-30 15,-5 1-33-15,-10 1-33 0,-10 0-43 16,1 0-5-16,-9 0-69 0</inkml:trace>
  <inkml:trace contextRef="#ctx0" brushRef="#br0" timeOffset="61495.57">14853 12044 486 0,'0'0'33'16,"0"0"-13"-16,0 0 50 0,52 0 23 16,-19-1-41-16,14-2-10 0,15-3 5 15,6 0-4-15,-3-1-12 0,0 1-3 16,-5 2-4-16,-2-2-11 0,2 1-13 15,0 1-1-15,-3-2-20 0,-6 1-42 16,2-3-53-16,-5 1-54 0,-12 1-66 16</inkml:trace>
  <inkml:trace contextRef="#ctx0" brushRef="#br0" timeOffset="62165.59">15501 11430 104 0,'0'0'87'0,"0"0"-26"16,0 0-6-16,0 0 21 15,0 0-19-15,-7-12-12 0,6 11 5 16,1 0 0-16,-3 0 2 0,3 1-4 15,-2-1 3-15,2-1 2 0,0 2 1 16,0-1-6-16,0 1-4 0,-2 0-1 16,1-1-4-16,1 1-10 0,-2-1-3 15,1 0 2-15,-1-2 2 0,2 3-6 16,-2 0 2-16,2-1-8 0,-1 1-5 16,1 0-8-16,0 0-5 0,1 0-2 15,1 5 1-15,3 1 0 16,3 2 2-16,0 2 0 0,4 3 1 15,3 3 3-15,5 2-2 0,2 1-2 16,2 2 0-16,9 2 1 0,8 6-2 16,5 1 1-16,-4-2 0 0,-8-5 0 15,-9-8-1-15,-6-3 1 0,3 3 4 16,2 1 4-16,0 3 6 0,-2-1-2 0,-2 2 1 0,-2-1-5 16,-4 1-3-1,-1-3-3-15,-4 3-2 0,-6-2 3 0,-1 0-3 0,-4 2 1 16,-7-1-2-16,-2 2 5 15,-5 0-1-15,-5 1 4 0,-4 0 12 16,-2 1 6-16,-1 2-2 0,-4-2-7 16,-4 4-10-16,-7 2-4 0,-4 4-1 15,5-5-2-15,11-7 0 0,9-5-10 16,3-5-21-16,3 3-20 0,-4 1-24 16,-2 0-33-16,6-3-54 0,0-2-66 15,5-5-78-15</inkml:trace>
  <inkml:trace contextRef="#ctx0" brushRef="#br0" timeOffset="62853.7">17180 11618 217 0,'0'0'83'0,"0"-6"-46"0,-1 2 35 0,-3 2-19 0,3 0-28 0,-1-1 9 15,2 2-1-15,-1-2-1 0,-2 3-11 16,3-3-12-16,0 3 2 0,0 0 1 15,0 0-1-15,0 3-5 16,0 1-5-16,0 3 1 0,-2 4 1 16,2 0-3-16,-3 3 1 0,0 5-2 15,0 1 1-15,-2 3-2 0,2 4-3 16,-2 7-18-16,-1 6-7 0,4 5-10 16,2-4-7-16,0-11 2 0,6-5 17 15,2-7 27-15,4 6 1 0,1 0 25 16,5 3 23-16,1-2 0 0,3-2 8 15,0-4 11-15,0-2 33 0,2-5 9 16,1-5-2-16,-1-4-13 0,1-3-14 16,2-1-7-16,-2-7-9 0,-1-5-10 15,-1-7-3-15,-2-3-1 0,1-15-9 16,-5-15-16-16,-2-16-16 16,-4-1-5-16,-6 8-4 0,-2 15-8 15,0 19-4-15,-3 9-7 0,0 5-10 16,-3 3-25-16,-1 1-36 0,0-1-28 15,-4 1-27-15,3 4-29 0,-1 4-46 16,-1 2-36-16,3 0-140 0</inkml:trace>
  <inkml:trace contextRef="#ctx0" brushRef="#br0" timeOffset="63353.12">17888 11720 384 0,'0'0'131'0,"0"0"-56"0,0 0 62 0,0 0-21 0,37-17-52 0,-31 10 3 16,1-1-23-16,-2 0-19 0,0 1-10 15,-2 1-7-15,-3 0-2 0,0 0 1 16,0 4 1-16,-4-3-5 0,-3 5-3 15,-2 0-2-15,-1 2-1 0,-7 4-1 16,1 1-11-16,-3 1-16 0,3 2-3 16,-2-1-1-16,3-1 6 0,1 4-5 15,3-3 3-15,3 2 4 0,0-1 2 16,4 3 8-16,2-4 11 0,2 3 4 16,3-2 2-16,2 2-1 0,4-3 1 15,2 2-1-15,-1-2 1 0,4-1 2 16,0 2 6-16,0-3 5 0,2 0 0 15,3 0 2-15,-3-3 2 0,3 1 2 16,-2 1 1-16,-2 1-2 0,-2-1 3 16,0 1 4-16,0 1-8 15,-4 1-11-15,-1 3-1 0,-3 0-4 16,-5 1 0-16,0-1 3 0,-5 3-4 16,-3-1 6-16,-6 0-1 0,-2-1 4 15,-6 0 6-15,0-1-3 0,-3-3-12 16,-3 0-2-16,1-2-31 0,-3-1-32 15,1-1-33-15,2-3-30 0,-6-1-28 16,8-1-47-16,6 0-83 0</inkml:trace>
  <inkml:trace contextRef="#ctx0" brushRef="#br0" timeOffset="63884.82">18289 11912 404 0,'0'0'136'0,"0"0"-84"0,0 0 11 0,0 0-39 16,10-17-23-16,-7 12 1 0,5-2 6 16,-2 2 13-16,2-2 18 0,2 1 5 15,2 0 5-15,0 0 7 0,2 0-5 16,0 2-15-16,3-3-12 0,-1 1-9 15,1-1-8-15,1 1-4 16,-1-1 0-16,-1-2-1 0,1 1 4 16,0-3 2-16,-2 2-1 0,-1-3 1 15,-3-1-3-15,-3 1 2 0,-1-1 3 16,-6-1 6-16,-1 0 3 0,-1 0-8 16,-6 2-5-16,-2 1-6 0,-5 2-6 15,-3 2-5-15,-4 4-2 0,-3 0 4 16,0 3 4-16,-3 0 1 0,0 6-3 15,-1 2 1-15,0 3 6 0,1 1-6 16,0 4 5-16,3 1-3 0,5 3 3 16,0 1 1-16,6 2 0 0,1 2 1 15,7-2 4-15,2 2 1 0,3-2 8 16,3 2 8-16,5-3 3 0,3 0 7 16,4-2 6-16,3-2 0 0,0 0 0 15,4-2 0-15,2-2-7 0,2-1-10 16,0-3-9-16,-2-2-7 0,3-4-2 15,-2 0-2-15,-2-3-1 0,2-1-15 16,-2 0-17-16,0-4-19 0,-1 1-25 16,2-3-28-16,-5 3-41 0,10-4-71 15,-6 1-62-15,-2-1-152 0</inkml:trace>
  <inkml:trace contextRef="#ctx0" brushRef="#br0" timeOffset="64686.8">19658 11432 114 0,'0'-1'11'0,"3"-2"3"0,-3-1 47 15,4-2 21-15,-3 3-33 0,-1-2 7 16,1-1 12-16,-1 3-14 0,0-1 3 16,2 2-7-16,-2-1 4 0,2 0 3 15,-1 1-4-15,0-2-6 0,1 3 3 16,0-1 2-16,-1-1-14 0,1 1 1 16,0 0 0-16,2 0-3 0,0 0-10 15,0 2-6-15,-1 0-9 0,2 0-1 16,-2 3-2-16,1 2-3 0,-2 6 1 15,-1 3 4 1,-1 6 2-16,0 10-4 0,-3 10-2 0,-4 8 0 0,-4 3 2 16,2-2 2-16,1-5 1 0,-1-8-2 15,0-1 0-15,1-7-3 0,2-3 2 16,1-8 2-16,-1 1 2 0,2-1-1 16,-1 2-3-16,0 1 0 0,-1-4-2 15,2-2 3-15,2-2 5 0,1-3 1 16,1-2-9-16,1-2-2 0,3-3 0 15,2 2 2-15,5-4 5 0,3 0-1 16,3 0-2-16,5 0-1 0,3 0-5 16,4 0-1-16,5 0-1 0,6 1 0 15,7 1-1-15,-1-1-4 0,-3 0-21 16,-11 1-20-16,-11-2-24 0,-2 0-24 16,-4 0-33-16,8 0-54 0,-4 0-88 15,-2-2-103-15</inkml:trace>
  <inkml:trace contextRef="#ctx0" brushRef="#br0" timeOffset="64993.65">19701 11692 689 0,'0'0'58'0,"0"0"33"0,0 0-12 0,0 0 50 16,19-16-49-16,-4 8-29 0,7 0 30 16,2-2-20-16,3 0-18 0,3 0-21 15,0 1-7-15,0 1-5 0,2 0-8 16,-1 1-2-16,-1 2 0 0,-1 1-2 15,1 1-26 1,-3 2-50-16,1 1-49 0,-1 0-60 16,6 1-84-16,-6 4-60 0</inkml:trace>
  <inkml:trace contextRef="#ctx0" brushRef="#br0" timeOffset="65438.19">20617 11857 414 0,'0'0'126'0,"0"0"-13"0,0 0-37 0,0 0 63 16,0 0-37-16,35-2-27 0,-14 0 6 15,9-1-8-15,8-1-4 0,-2 1-28 16,-3-1-32-16,-6 2-9 0,-4 1-6 16,5-2-35-16,4 1-42 0,0 0-58 15,13-3-80-15,-10 2-112 0</inkml:trace>
  <inkml:trace contextRef="#ctx0" brushRef="#br0" timeOffset="65954.3">21638 11393 503 0,'0'0'74'0,"0"0"4"16,0 0 52-16,27-34-43 0,-19 23-47 15,-2 3 7-15,-1-1-16 0,0 2-2 16,-2 1-11-16,-1 3-2 16,-1 2-2-16,0 1-12 0,-1 4 0 15,0 4-2-15,-1 6 2 0,-2 5 1 16,-3 12 4-16,-1 12-1 0,-4 16-4 16,0 4 4-16,0 0-3 0,2-6-2 15,-2-6 0-15,3-2-1 0,0-3 2 16,-1-4-1-16,2-4 0 0,1-9-1 15,2-3 1-15,1-7 2 0,1-3 2 16,-1 3 10-16,2-1 0 0,0 2 3 16,1-6-8-16,4-1 3 0,4-5-7 15,2-4-2-15,5-2 0 0,1-2 0 16,4-2-3-16,1-3-1 16,-1-1-8-16,3-3-24 0,-1 1-15 15,0-3-18-15,0 2-21 0,-1-3-27 16,-1-1-31-16,4-4-6 0,-5 3-39 15,-5-1-97-15</inkml:trace>
  <inkml:trace contextRef="#ctx0" brushRef="#br0" timeOffset="66188.67">21474 11789 679 0,'0'0'129'0,"0"0"-17"0,0 0 27 0,46-5-60 15,-15 0-51-15,9-4-8 0,10 0-12 16,1-2-8-16,-1 0-17 0,-6 0-31 16,-3 1-39-16,-2 1-15 0,0-2-25 15,-2 2-58-15,-10 3-26 0,-4 0-84 16</inkml:trace>
  <inkml:trace contextRef="#ctx0" brushRef="#br0" timeOffset="66641.92">22057 11740 396 0,'0'0'31'0,"0"0"4"0,0 0 31 15,0 0-50-15,12 41-14 0,-3-33 1 16,1-1 14-16,4-2 21 0,2-2 4 16,3 2 12-16,1-3 0 0,0 1 4 15,0-2 3-15,0-1-9 0,0 0 4 16,0-3-11-16,-2 1-18 16,-1-4-8-16,-1 0-4 0,1-2-1 15,-4 0 0-15,-1-4-2 0,-2 2-6 16,-2-3-3-16,-4-1-2 0,-1 0-1 15,-3 0 0-15,-3 0-3 0,-4 1-4 16,-3 2-3-16,-7 1-5 0,-1 3-3 16,-6 3 2-16,-3 1 10 0,-2 3 3 15,-6 5 1-15,4 2-7 0,-1 5-10 32,-1 2-7-32,6 3-17 0,-2 3-2 0,3 2 0 0,2 3 12 0,6 0 22 15,1 2 11-15,8 1 0 0,2 0 30 16,6-1 20-16,1-2 4 15,6 0 1-15,4-4-15 0,5 0-15 16,3-5-18-16,6-3-7 0,9-2-20 16,11-7-74-16,10-4-61 0,-7-3-89 15,-9-4-139-15</inkml:trace>
  <inkml:trace contextRef="#ctx0" brushRef="#br0" timeOffset="67142.47">22758 11726 487 0,'0'0'156'0,"0"0"-53"0,0 0 8 0,0 0-63 0,29-21-37 16,-28 14-10-16,-1 0-1 0,-2 1-12 16,-4 1-13-16,-5 2-11 0,-1 1 14 15,-4 2 18-15,0 0 0 0,-2 3 3 16,1 2 0-16,-3 2-1 16,-1 3 2-16,1 1-1 0,1-1-4 15,1 2 4-15,2 1 0 0,1-2 0 16,2 0-2-16,2 1 3 0,3-2 4 15,1 2-2-15,5-3 6 0,2 1-7 16,3-2 2-16,6-1-2 0,1 0 1 16,3 0 0-16,4-3-2 0,2 1 8 15,2 1 0-15,2-2-2 0,1 0-2 16,0 3-1-16,-3 0 3 0,0 2 12 16,-5 2 10-16,-2-2 0 0,-5 4 13 15,-4-1 7-15,-3 1-1 16,-2-3-7-1,-5 2-8-15,-4-3-12 0,-3-1-5 16,-5-2-8-16,-2-1-6 0,-1-3-1 0,-2-2-21 16,-4 0-34-1,-1-3-36-15,-1-3-29 0,-1-2-30 16,-6-5-28-16,6 2-30 0,6 1-58 16</inkml:trace>
  <inkml:trace contextRef="#ctx0" brushRef="#br0" timeOffset="67564.8">22984 11481 527 0,'0'0'119'0,"0"0"19"0,0 0-12 16,25-42-57-16,-18 33-44 0,0 2-11 16,-2 2 1-16,-2 2-7 0,0 2-8 15,-1 1-2-15,-2 4-2 0,0 4 4 16,0 6 9-16,-4 6 5 0,-1 3 0 16,-4 11-2-16,-3 11-10 0,-2 7-1 15,-3 4-1-15,4-4 0 0,0-7-1 16,5-8 1-16,2 0 0 0,1-7 0 15,1-7 0-15,3-6 1 0,1-2 2 16,0 2 6-16,2 1 8 0,4 0-3 16,1-3-1-16,2-3-3 0,3-4-6 15,1-3 3-15,2-4-1 0,3-1-2 16,1-1-4-16,0-4 0 0,2 1 0 16,2-3-12-16,-1 0-19 0,1 0-33 15,1-2-37-15,-2 1-43 0,5-3-58 16,-6 0-54-16,-4 3-107 0</inkml:trace>
  <inkml:trace contextRef="#ctx0" brushRef="#br0" timeOffset="67752.37">22949 11788 850 0,'0'0'68'0,"0"0"64"0,0 0-19 16,0 0-43-16,0 0-38 0,43-20-26 15,-16 15-4-15,13 2 2 0,9-2-4 16,6 4-2-16,-2 1-34 0,1 0-55 16,-6 1-44-16,5 2-85 0,-13-1-73 15,-7-1-132-15</inkml:trace>
  <inkml:trace contextRef="#ctx0" brushRef="#br0" timeOffset="68331.25">24943 11721 562 0,'0'0'116'15,"0"0"-55"-15,0 0 17 0,0 0-49 16,5-34-29-16,-10 27-24 0,-6 2-18 15,-3 0 0-15,-4 4 4 0,-4 1 28 16,-3 1 9-16,-3 5 1 0,0 3 5 16,0 3 0-16,0 1-4 0,3 1 5 15,2 1-3-15,3 1 0 0,4 2-3 16,2 2-1-16,6-2 1 0,4 2 0 16,4-1 0-16,5-1 7 0,7 0 14 15,6-3 8-15,6 0 9 0,9 3 2 16,10-2-2-16,7-2-1 0,0 1-6 15,-3-3-5-15,-8-2 2 0,-11-1 11 16,-7-4 14-16,-6 0-4 0,-2 0 1 16,-2-2-4-16,-2 2-11 0,-1 1-14 15,-6-2-9-15,-3 1-3 0,-8 2-4 16,-4 0 1-16,-8 0 1 0,-3 0-2 16,-2-2-5-16,-5-2-1 0,-7 1-20 15,-6-2-28-15,-7-2-16 0,0 0-20 16,6 0-39-16,6 0-29 15,14-1-71-15,7-2-88 0</inkml:trace>
  <inkml:trace contextRef="#ctx0" brushRef="#br0" timeOffset="68799.67">25364 11411 562 0,'0'0'103'0,"0"0"29"0,0 0 6 0,0 0-63 15,37-30-41-15,-32 26-17 0,-3 3 11 16,-1 1-12-16,-1 5-15 0,-2 4 0 16,-4 5-1-16,-1 7 2 15,-5 2-1-15,-1 10 0 0,-5 10 1 16,0 10-2-16,-1 2 1 0,4-4 0 16,5-4 3-16,2-8 3 0,3 0 7 15,0-3 8-15,4-7 5 0,-1-5 1 16,2-6 2-16,2-3-11 0,1 4-3 15,4 0-1-15,2-1-7 0,5-3 2 16,1-3-2-16,4-4 3 0,0-3 5 16,4-2-6-16,-1-1-4 0,2-2-5 15,-2 0-1-15,1 0 0 0,-1-3-19 16,-3 0-29-16,2-1-35 0,-2 0-11 16,-1-2-17-16,-1 0-24 0,-1 0-25 15,0-6-4-15,-5 3-53 0,-5 0-91 16</inkml:trace>
  <inkml:trace contextRef="#ctx0" brushRef="#br0" timeOffset="69003.52">25232 11805 715 0,'0'0'103'0,"0"0"-35"16,0 0 38-16,43-3-24 0,-12-1-22 15,15 0-22-15,11-2-11 0,3-1-27 16,-6 1 0-16,-7 3-38 0,-7-1-71 16,1 3-51-16,-1-1-60 0,-9 0-31 15,-6 1-89-15</inkml:trace>
  <inkml:trace contextRef="#ctx0" brushRef="#br0" timeOffset="69624.98">26092 11766 239 0,'0'0'111'0,"0"0"-15"0,0 0-14 0,0 0-14 16,0 0-12-16,0 0-7 15,0 0 6-15,0 0 2 0,16 2 5 16,-14-2 13-16,0 0 14 0,0-1-21 16,1-3-9-16,0 1-12 0,0-2-5 15,0-2-9-15,-1 2-16 0,2-5-6 16,-3 3-6-16,-1-2-2 0,0 0-3 16,-5-1-2-16,-1 1 2 0,-3 0-5 15,-2 1-6-15,-4 3 2 0,-1 1-6 16,-6 3-11-16,-2 1-9 0,-1 8-12 15,-3 5 1-15,-1 5-11 0,3 4-5 16,0 3 4-16,4 3 8 0,3 3 35 16,7-2 12-16,6 0 3 0,4-1 5 15,2-5 9-15,6 2 2 16,3-5 7-16,3-4 0 0,1-4 2 16,0-4 1-16,3-5-8 0,-1-3 1 15,3-2-2-15,2-5-11 0,0-2-6 16,2-5-1-16,-2-3-2 0,1 0 2 15,-1-5 0-15,1 0 0 0,-3-2 0 16,0 2-1-16,-2 1 1 0,-1 5-10 0,-5 3-8 0,-2 3-5 16,-2 6-4-16,-4 1 12 0,-2 3 7 15,0 2-1-15,-5 5 6 0,-2 3 4 16,0 4 5-16,-1 2 5 16,0 3 7-16,-1 1 10 0,3-2 4 0,2-1 5 15,3-2-1-15,1-1 3 0,1-2-6 16,6-2-10-16,3-1-5 0,3-4-2 15,3 1-5-15,5-5-6 0,1-1-4 16,3 0-25-16,2-3-38 0,-1-4-43 16,3-1-51-16,9-9-75 0,-8 2-31 15,-5 1-113-15</inkml:trace>
  <inkml:trace contextRef="#ctx0" brushRef="#br0" timeOffset="69969.61">26564 11411 509 0,'0'0'77'0,"0"0"17"0,0 0 4 0,21-18-37 16,-18 15-34-16,-1 3-13 0,-2 3-1 15,0 5-13-15,-2 8 3 0,-3 4 4 16,-3 12 6-16,-2 13 9 0,-4 7 3 15,1 4-5-15,1-2-2 16,5-7 2-16,3-8 6 0,1 0 7 16,2-9 5-16,0-5-8 0,1-8-7 15,2 0-3-15,3 0-8 0,1 1-6 16,2 0-3-16,3-6-2 0,3-3 1 16,2-4-2-16,2-5-1 0,2 0-10 15,2-5-21-15,0-2-21 0,0-2-32 16,0-2-37-1,-1-3-49-15,1-5-18 0,-3 2-44 0,-6 1-79 0</inkml:trace>
  <inkml:trace contextRef="#ctx0" brushRef="#br0" timeOffset="70299.46">26567 11747 670 0,'0'0'154'0,"0"0"-37"16,0 0 20-16,0 0-77 0,0 0-35 15,39-31-18-15,-22 22 12 0,3 1-13 16,0 0-6-16,-1 2 5 0,2 0-2 16,0 2-1-16,-1-1-2 0,1 2 0 15,-1 0 1-15,1 2 3 0,0 0-4 32,-1 1 0-32,-2 0 0 0,0 0-3 15,-3 2 3-15,-1 2 0 0,-3 1-2 16,-1 0-1-16,-2 2 1 0,-2 3 0 15,-2 0 0-15,-3 3 2 0,-1 1 0 16,-1 5 2-16,-4 3 3 0,-1 2-2 16,-3 2 2-16,-1 2-3 0,2-1 0 15,-2-2-2-15,1-1-2 0,1-1 1 16,-1-2-11-16,2-2-13 0,2-3-33 16,1-1-35-16,3-2-51 0,-1-6-126 15,2-2 49-15,0-5-167 16</inkml:trace>
  <inkml:trace contextRef="#ctx0" brushRef="#br0" timeOffset="70471.28">27034 11586 820 0,'0'0'119'16,"0"0"-26"-16,0 0 52 0,4-44-114 15,-2 30-31-15,2 0-62 0,-1 1-26 16,1 1-74-16,-1 3-84 0,3 2 39 15,-3 5-17-15</inkml:trace>
  <inkml:trace contextRef="#ctx0" brushRef="#br0" timeOffset="70933.92">27361 11682 454 0,'0'0'140'0,"0"0"-37"0,0 0 34 0,0 0-88 0,0 0-33 0,23-42-12 16,-21 31-4-16,-2 3-9 0,0 1-21 15,-4 1 12-15,-2 4 10 0,-2 2 4 16,-3 0 4-16,-2 5 4 0,-1 2-3 16,0 3-1-16,-1 1 0 0,1 0 0 15,2 2 0-15,0 1 0 0,2-1 1 16,1 2 5-16,0-1 7 15,3 0 2-15,1 0 0 0,4 0 1 16,1 0-6-16,0 0-8 0,3-2-1 16,2-1 2-16,3 0 0 0,2-2-2 15,0 2 0-15,3-4 5 0,0-2 2 16,1 0 1-16,3 0-5 0,-2 0-1 16,2 0-2-16,0 2-1 0,-3 3 0 15,2-1 0-15,-3 3 1 0,-3-2 1 16,-2 3 7-16,-4 0 6 0,-4-1 15 15,-3-1 12-15,-7 2 1 0,-4-1 0 16,-5-3-13-16,-4-1-11 16,-2-1-13-16,-4-1-6 0,-8-2-11 15,-4-3-30-15,-6-1-13 0,-1-6-12 16,11 0-10-16,10 0-10 0,11 3-29 16,3-2-20-16,-1-3-20 0,1-1-68 15</inkml:trace>
  <inkml:trace contextRef="#ctx0" brushRef="#br0" timeOffset="71403.6">27787 11352 635 0,'0'0'96'0,"0"0"-25"0,0 0 43 0,36-31-67 16,-25 27-30-16,-4-1-11 0,-2 3 9 16,-1 2-2-16,-2 0-13 0,-1 5-1 15,-1 5 1-15,-2 1 0 0,-4 6 9 16,-2 3 10-16,-2 3 1 0,-2 3-6 15,0 2-3-15,-2 8-8 0,-1 7 2 16,0 6-2-16,2 1-1 0,5-4 0 16,0-7-1-16,4-5 1 0,1-5 0 15,1-4 9-15,2-8 2 0,-1 1 1 16,0 1 0-16,1 0-5 0,0 2-3 16,2-2-2-16,1-5 0 0,3-1 1 15,2-4-1-15,0-1 0 0,2-2 4 16,3-1 0-16,0-3 0 0,3-1-4 15,2-1-2-15,2 0 0 0,2-1-2 16,0-2-8-16,3-3-13 0,1 0-12 16,0-2-24-16,2 0-25 0,-2-3-37 15,-2 3-32-15,4-5-17 0,-4 2-35 16,-8 1-92-16</inkml:trace>
  <inkml:trace contextRef="#ctx0" brushRef="#br0" timeOffset="71611.84">27708 11692 653 0,'0'0'125'0,"0"0"-20"0,0 0 24 16,0 0-58-16,0 0-21 0,44-8-21 15,-19 7 1-15,3 0-13 0,8 1-15 16,6 0-2-16,7 1 0 0,3 1-11 15,-6 3-31-15,0 0-41 0,-7-2-43 16,1 1-46-16,-2-1-51 0,-9 1-30 16,-8-2-31-16</inkml:trace>
  <inkml:trace contextRef="#ctx0" brushRef="#br0" timeOffset="71799.74">28352 11753 178 0,'0'0'172'0,"0"0"-11"16,0 0-33-16,0 0-13 0,0 0-8 15,0 0-39-15,-23 36-17 0,14-21-29 16,-1 4 2-16,2 2 3 0,-2 2 0 16,0 3-2-16,2 0-4 0,1-1-7 15,0 2-3-15,0 0-8 0,3-1-3 16,1-2-6-16,2-1-42 0,1-1-57 16,0-4-37-16,5 0-53 0,-2-7-50 15,3-4-126-15</inkml:trace>
  <inkml:trace contextRef="#ctx0" brushRef="#br0" timeOffset="71955.99">28433 11560 545 0,'0'0'13'0,"0"0"-11"0,0 0-4 0,0 0-11 16,0 0-98-16,0 0-72 15,0 0-6-15</inkml:trace>
  <inkml:trace contextRef="#ctx0" brushRef="#br0" timeOffset="72363.32">28943 11698 164 0,'0'0'208'0,"0"0"-203"15,0 0 9-15,0 0-14 0,0 0-12 16,0 0-17-16,0 0 29 0,0 0 26 15,-41 29 18-15,7-13 15 0,-14 3-6 16,-12 9-22-16,-3 0-20 0,6-1-10 16,14-4 1-16,13-5 4 0,9-6 43 15,8-3 51-15,6-1 30 0,3 0-23 16,2 4-1-16,2-1-25 0,4 0-11 16,9-3 2-16,3 2-10 0,13-1-15 15,9-3-15-15,12 0-17 0,4-2-11 16,-2 0-2-16,0-3-2 0,-5-1-2 15,2 0-18-15,2-2-28 0,2-4-40 16,1-1-48-16,2 0-72 16,-12 0-109-16,-8 2-124 0</inkml:trace>
  <inkml:trace contextRef="#ctx0" brushRef="#br0" timeOffset="77392.97">6091 14248 53 0,'0'0'202'0,"0"0"-127"0,0 0 8 0,0 0 10 0,0 0-16 16,0 0-26-16,-18-21-12 0,18 14 9 15,0-2-8-15,1-2 1 0,2 0 12 16,3-1-16-16,-1-2-12 0,1 1-2 15,2 1-7-15,0 0-3 16,2-2-5-16,1 2-7 0,0 0-1 16,3 3-3-16,-2 0 2 0,2 3 0 15,-2 0-3-15,2 5 1 0,-3 1 1 16,1 1-2-16,0 5 4 0,-2 5 2 16,-1 4-2-16,0 4 0 0,-1 7 1 15,-2 2-1-15,-2 9 0 0,-2 8-3 16,-2 6-1-16,-2 0-7 0,-4-3-2 15,-2-6-2-15,-3-7-1 0,1-6 6 16,2-5 6-16,0-8 4 16,1-1 2-16,-1 1 0 0,-1-1 3 15,0-1-1-15,1-6 2 0,4-2-1 16,1-5 4-16,2-1 10 0,1-4 14 16,0-5 1-16,2-6 16 0,4-6-13 15,2-5-17-15,5-10-2 0,7-10-3 16,4-8 3-16,6-2-2 0,2 4-4 15,-1 7 0-15,-4 10-2 0,-2 7-7 16,-5 6 1-16,-4 5 1 0,2 2-4 16,3-2 0-16,3-1-1 0,3-3 0 15,0 5-2-15,-1 3 1 0,-4 3-2 16,-3 7 0-16,-2 3-6 0,-3 6 4 16,-1 8 3-16,-3 6 1 0,0 6-1 15,0 11 2-15,0 9 2 0,-2 9-1 16,0 3-1-16,-2-6 1 0,-3-6 1 15,-2-7-1-15,-1 0 1 0,-3 0 0 16,-5 0-1-16,-1-3-1 0,0-7 0 16,2-7-4-16,0-4-38 0,2-4-51 15,0 2-42-15,-2 5-63 0,1-1-41 16,2-6-153-16</inkml:trace>
  <inkml:trace contextRef="#ctx0" brushRef="#br0" timeOffset="77815.53">7373 14289 324 0,'0'0'111'0,"0"0"-28"0,0 0 1 0,6 0 23 0,2-2-22 0,6 0-6 15,7-1-4-15,3 0-13 0,5-1-17 16,7-2-11-16,-4 0-17 0,0 3-9 16,-1-2-6-16,-4 4-2 0,3-1-2 15,-1 0-26-15,-3 1-26 16,-2 1-30-16,0 0-35 0,1 3-50 15,-6 0-26-15,-6 1-139 0</inkml:trace>
  <inkml:trace contextRef="#ctx0" brushRef="#br0" timeOffset="78034.47">7457 14530 620 0,'0'0'87'16,"0"0"7"-16,0 0 53 0,33 3-40 16,-12-3-56-16,3-1-7 0,3-5-8 15,3-1-19-15,5-1-12 0,-4 0-5 16,1 1-12-16,-2 1-33 0,-2 0-54 16,4 0-62-16,12-3-78 0,-6 2-60 15</inkml:trace>
  <inkml:trace contextRef="#ctx0" brushRef="#br0" timeOffset="78706.53">8833 14324 426 0,'0'0'102'0,"0"0"-78"0,0 0 48 16,0 0 42-16,6-42-41 0,-1 31-40 16,3-1 5-16,2-1 8 0,2-1-12 15,2-1-5-15,2-1 5 0,3 1-3 16,2-1-3-16,2 0-8 0,2 0-2 16,1-1-8-16,0 3-8 0,2-1 1 15,-2 2-3-15,4 0 0 0,-3 3-4 16,0 1-10-16,-1 2-7 0,-2 3 3 15,-3 4 4-15,-1 0 3 0,-2 4 2 16,-3 6-5-16,-2 2 0 16,-3 5 9-16,-2 4 1 0,-3 3 1 15,-4 9-8-15,-1 8-22 0,-10 8-7 16,-3 1-7-16,-5 0-8 0,-3-4 0 16,0-4 14-16,-1-1 19 0,-1-3 14 15,2 1 8-15,-3-3 3 0,3-3 7 16,4-8 7-16,3-4 12 0,4-5 12 15,1-1 2-15,2 0 1 0,0-1 3 16,3 1 0-16,3-3-4 0,2-4-9 16,6-2-4-16,5-3 10 0,5-3 10 15,5 0 3-15,9-1 9 0,12-4-3 16,12-1-7-16,4-1-10 0,-1 0-6 16,-6-1-18-16,-4 2-10 0,2-3-8 15,-2 2-1-15,2-1-18 0,-2 0-35 16,1-1-27-16,-3 0-19 0,-1 2-37 15,-3 2-55-15,-11 1-70 0,-7 2-56 16</inkml:trace>
  <inkml:trace contextRef="#ctx0" brushRef="#br0" timeOffset="79287.42">10516 14257 501 0,'0'0'82'0,"0"0"-12"0,0 0 52 0,15-31-28 15,-15 22-42-15,0-2-9 0,-2 2 0 16,-4 1-18-16,-2-1-7 0,0 1-1 15,-3 0 0-15,-1 2-3 0,-1 2 1 16,-4 1-8-16,0 2-7 16,-3 1 0-16,-1 4 0 0,-2 4-1 15,-4 5 1-15,-1 3-4 0,-1 4-12 16,1 5-12-16,0 1 1 0,1 9 10 16,3 9 0-16,4 7 16 0,7 0 1 15,7-4 0-15,6-12 5 0,4-11 3 16,4-4-1-16,1-2-3 0,4 1-3 15,6 4 0-15,4 0-1 0,4-3 3 16,6-3-3-16,-3-3 5 0,2-3 14 16,1-5 9-16,-6-4 4 0,4-2 11 15,-1-4 8-15,-2-5 11 0,-3-1-9 16,-1-6-18-16,-2-2-10 0,-3-7-10 16,-2-9 2-16,-3-14 1 0,-5-17 4 15,-5-2-9-15,-4 4-6 0,-6 8-4 16,-6 14 2-16,-1 4-1 0,-2 8-4 15,2 6 0-15,1 7-4 0,-4 2-5 16,0-1 2-16,-4-3-2 0,-3 3-4 16,0 1-4-16,2 3-2 0,0 4-13 15,1 3-14-15,1 4-28 0,-1 0-23 16,2 7-31-16,-5 10-53 0,5 0-90 16,4-1-141-16</inkml:trace>
  <inkml:trace contextRef="#ctx0" brushRef="#br0" timeOffset="80395.33">6550 15940 214 0,'-1'0'105'0,"0"0"-80"0,1 0 32 0,0 0 17 16,0 0-9-16,0 0-1 0,0-3 22 16,2-2 12-16,2-1-18 0,2-2-16 15,1-1-9-15,4 0-1 0,0-3-10 16,2 0-3-16,3-1-13 0,1 1-8 16,3-2-9-16,0 2-6 0,0 1-3 15,2 2-1-15,1 0-1 0,-1 4 0 16,0 2-1-16,-1 2 0 0,1 1 1 15,-1 7-3 1,0 4 3-16,-1 5-1 16,-2 7-2-16,0 9 2 0,-6 12 1 0,-3 12-1 15,-8 2 1-15,-5-1 0 0,-9-5-8 0,-5-7-5 16,-5 3-13-16,-3-6 6 0,-3-1-4 16,0-5 8-16,4-7 8 0,3-8 1 15,7-6 3-15,-1-3 0 0,0-1-1 16,-1-1-2-16,1 0-3 0,3-6 5 15,6-4 5-15,3-3 8 0,4-7 10 16,3-4 13-16,5-4 17 0,8-4-14 16,4-3-11-16,4-5-3 0,13-7-7 31,8-9-4-31,12-8-6 0,4-2-1 0,-4 6 0 16,-6 7-2-16,-6 10-1 0,-6 2-1 15,-2 4 2-15,-9 7-1 0,-6 5 1 16,-8 4-1-16,-3 3 1 0,0 0 1 15,-3 0 0-15,1 1 6 16,-6 2-7-16,-3 1-2 0,-4 4-11 16,-8 1-15-16,-5 9 12 0,-4 3 9 15,-5 7 3-15,-2 6 3 0,-6 7 1 16,-1 9-2-16,-1 7 1 0,4 2-11 16,11-5 5-16,7-8 7 0,7-9 0 15,6-6 4-15,1-7 10 0,1 0 3 16,7 2 4-16,1 0 6 0,5 0-2 15,4-2-6-15,5-5-9 16,4-4-4-16,3-6-6 0,7-1-10 16,7-5-44-16,6-6-19 0,0-3-22 15,-5-2-25-15,-7 1-31 0,-6-2-11 16,-9 6-18-16,-8 0-136 0</inkml:trace>
  <inkml:trace contextRef="#ctx0" brushRef="#br0" timeOffset="80778.64">6722 15688 461 0,'0'0'73'0,"-3"0"-14"0,3 0 45 0,-1 0 0 0,1 0-31 0,0 0-14 16,1 0 17-16,4-1 12 0,5 0-12 15,3-2-6-15,6 0 8 0,3-2-21 16,4 0-18-16,2 2-12 0,7-2-13 15,8 1-9-15,5-1-2 0,4-1-3 16,-5 1 0-16,-2 3-22 16,-7 0-46-16,2 2-49 0,-1 2-41 15,-2 0-87-15,-9 1-79 0,-5-1-129 16</inkml:trace>
  <inkml:trace contextRef="#ctx0" brushRef="#br0" timeOffset="81138.05">8572 15922 601 0,'0'0'120'15,"0"0"-54"-15,0 0 52 0,42-3-37 16,-24 1-29-16,4-1-15 0,1 1-14 15,3 0-15-15,-1 0-7 0,1 1 1 16,2 1-2-16,-2 0-6 0,0 1-23 16,-1 2-20-16,-1 0-20 0,-1 2-33 15,5 1-67-15,-7-1-50 0,-6 0-165 16</inkml:trace>
  <inkml:trace contextRef="#ctx0" brushRef="#br0" timeOffset="81341.99">8656 16110 724 0,'0'0'97'0,"0"0"-73"0,0 0 109 16,41 0-27-16,-19 0-61 0,3 0-13 15,3-1-8-15,2-3-24 0,1 0-1 16,0-2-29-16,1 2-44 0,-1 0-59 15,14 0-53-15,-8 2-63 0,-4 0-116 16</inkml:trace>
  <inkml:trace contextRef="#ctx0" brushRef="#br0" timeOffset="81954.13">9627 16034 349 0,'0'0'47'0,"0"0"-21"0,0 0 72 16,0 0-28-16,1-33-25 0,3 23 10 16,-1-1 13-16,2 1-5 0,0-1-5 15,-1 2 3-15,3 0-7 0,-1-1-2 16,2 1-11-16,2 0-14 0,2 0-8 16,2-1-5-16,3 2-4 0,2-1-1 15,3 2 0-15,2 2-3 16,1 2-4-16,-1-1 2 0,3 4 1 15,-3 0 1 1,-1 0 4-16,-1 3-5 0,-3 2-3 0,-2 5-2 0,-3 3-1 16,-2 4-1-16,-4 4 1 0,-4 4-2 15,-4 3 1-15,-1 1-10 0,-8 2-11 16,-7 4-11-16,-9 4 1 0,-9 6-1 16,-5 0 3-16,-2-4 4 0,1-3 9 15,3-5-1-15,2-1-3 0,5-7 9 16,7-4 13-16,7-7 2 0,3 0 10 15,2 0 14-15,2-1 6 0,0 0-10 16,6-4-8-16,3-3 11 0,2-2-8 16,8-1 8-16,3-2 13 0,7 0 0 15,4-1-4-15,11 1 5 0,6-1 4 16,10 0-3-16,0 0-10 0,-3-4-14 16,-5-1-16-16,-6 0-2 0,0-2-30 15,0 1-38-15,-1-3-37 0,0-1-41 16,-1 0-62-16,-10 2-79 0,-4 0-157 15</inkml:trace>
  <inkml:trace contextRef="#ctx0" brushRef="#br0" timeOffset="82658.72">10869 15953 384 0,'0'0'94'0,"0"0"-84"0,0 0 43 0,8-33 7 0,-7 23-22 16,1 0-4-16,-2 1 29 0,0-1 6 15,0 2-6-15,-3 3-2 0,0-2 0 16,-1 1-1-16,0-1-8 0,-1 2-11 16,-1-1-14-16,1 0-7 0,0 1-10 15,-2-2-2-15,0 1 3 0,-2-1 2 16,0 2-3-16,-2-1-4 0,-2 2 0 16,-1-1-3-16,-3 0 1 15,-1 1 6-15,-3 0-9 0,-1 1-1 16,1 1 1-16,-3 2-1 0,-1 1-9 15,-1 5-18-15,1 2-17 0,1 4-15 16,0 2-7-16,2 4 12 0,1 5 13 16,6 0 16-16,3 5 15 0,4 5 1 15,5-3 1-15,3 1 5 0,5-2 3 16,6-5 0-16,2 1-1 0,4-2 1 16,2-3 0-16,4-3-4 0,3-5 3 15,1-2 0-15,0-5 0 0,1-4 1 16,-1-2 6-16,0-6 19 15,-2-3 18-15,-1-2 10 0,-4-5-7 16,-2-2-15-16,0-1-14 0,-4-1-3 16,-1-2 4-16,-3 1 5 0,-2 4-1 15,-3 2-5-15,1 3-1 0,-4 5 8 16,0 3 5-16,-2 2 1 0,0 3-5 16,0 0-11-16,0 6-12 0,-2 5 2 15,-3 6-3-15,0 12-1 0,-1 14 2 16,0 13-2-16,1 6 1 0,3-2 2 15,0-5-2-15,2-7 2 0,0-4 2 16,4-2 4-16,0-1 0 0,0-6-6 16,0 0 0-16,-1-7-3 0,0-7-4 15,-1-4-25-15,2-2-57 0,-1 1-23 16,1-1-74-16,2 2-50 0,0-6-21 16,0-5-137-16</inkml:trace>
  <inkml:trace contextRef="#ctx0" brushRef="#br0" timeOffset="85705.52">19674 4675 186 0,'0'0'52'0,"0"0"-14"0,0 0 16 15,0 0 14-15,0 0-24 0,0 0 0 16,35-34 6-16,-32 29 6 0,1 1 0 15,-2 0-4-15,1 1-7 0,1-1-9 16,0 1-4-16,1 1-7 0,-1-1-1 16,1 2 1-16,0 0 4 0,0-1 1 15,-3 1-6-15,0-1-1 0,-2 2 12 16,0-1 2-16,-3 1-7 0,-4 0-19 16,-6 0-10-16,-5 0-1 0,-7 3-6 15,-9 5 0-15,-9 6-6 0,-11 7-2 16,0 2 3-16,4 0 0 15,6 1-12-15,9-2-22 0,7-4 3 16,8-2 11-16,5-3 13 0,5-1 11 16,-1 1 1-16,3 2 2 0,6 1-1 15,2 0 5-15,7-1 2 0,8 0 0 16,6-1 1-16,12 1 4 0,11 2 1 16,13 0 2-16,6-2-6 0,-6 0-3 15,-6-2 1-15,-8-1-1 0,-4 0-1 16,-6-1 0-16,-8 0 7 0,-10-3 21 15,-2-1 5-15,-1 2 3 0,-1 3-3 16,-3 1-4-16,-5-1-1 16,-3 1 0-16,-8 0 5 0,-5 1 2 15,-6-2-5-15,-7 2-9 0,-7-1 2 16,-13-1-3-16,-7 3-5 0,-5-2-9 16,5-2-2-16,6-1-3 0,10-3-1 15,7-2-1-15,10 1-14 0,4-2-21 16,7-2-26-16,-1-1-38 0,5-1-46 15,7-1-72-15,7-5-71 0,3-1-157 0</inkml:trace>
  <inkml:trace contextRef="#ctx0" brushRef="#br0" timeOffset="86080.42">20536 4828 495 0,'0'0'115'0,"0"0"-39"0,15-4 33 0,-3 1-17 15,0 0-51-15,5-1-11 0,0-1-4 16,4 1-13-16,0 0-8 0,1 0 0 16,0 0 6-16,2 1-3 0,-2 0-7 15,0 1-1-15,-1 1-3 0,0 1-25 16,-3 0-41-16,1 1-37 0,2 4-51 15,-2-2-34-15,-6 2-94 0</inkml:trace>
  <inkml:trace contextRef="#ctx0" brushRef="#br0" timeOffset="86314.91">20506 5084 673 0,'0'0'102'0,"0"0"-53"0,0 0 70 16,37 5-29-16,-15-5-48 0,3 0-1 15,2-2-7-15,3-1-17 0,0-1-13 16,1 3-4-16,-3-1 0 0,-1 2-34 16,-2 0-43-16,-1 2-37 15,-1 1-22-15,8 3-60 0,-5 1-71 16</inkml:trace>
  <inkml:trace contextRef="#ctx0" brushRef="#br0" timeOffset="87596.85">22036 4650 34 0,'0'0'46'0,"0"0"-15"0,6-4 21 0,-4 1 15 0,0 0-14 15,-1 0-4-15,1-1 3 16,-1 1 4-16,0-2-10 0,0 3-10 15,-1-1 3-15,0 1-1 0,1 2 8 16,-1-2-1-16,0 1-8 0,0 0-4 16,0 0-2-16,0 1-11 0,0 0-10 15,0-1-10-15,0 1 0 0,-2 0-5 16,-2-1-6-16,-2 1 9 0,-2 0-5 16,-3-1-4-16,-2 1-12 0,-4 0 10 15,-5 3 8-15,-2 4 1 0,-3 3 3 16,-8 3 0-16,4 2-3 0,0 1-5 15,0-1-7-15,8 1-8 0,-1 0 1 16,2 1 6-16,5 0 1 0,2-2 4 16,7 1 4-16,3-1 1 0,4 0 2 15,3-1 5-15,5 2 7 0,6-1 11 16,2-1 3-16,6 2-5 0,0-4-2 16,4 1-2-16,4-2-5 0,-1 0-2 15,2-1-2-15,-1-2-2 0,-1 2 0 16,-2-1 1-16,0 2 0 0,-4 0 8 15,1 2 6-15,-2 1 0 0,0 0 3 16,-2 1 0-16,-2 2 3 0,-1 1-1 16,-2 3-3-16,-1-1 6 0,-3 3 4 15,0 0 6-15,-3 1-4 0,-3 1 1 16,-3-3 4-16,-1 0-9 0,-3-2 3 16,-4-2 0-16,-4 0-14 15,-2-3 0-15,-4-1-2 0,-1-3-1 16,-3-1-6-16,-1-3 1 0,-2-3-1 15,0-4-1-15,-1 0 0 0,0-4 0 16,-1-3-1-16,2-3-4 0,-1-2 5 16,2-1-4-16,1-1-1 0,6 0 2 15,2 0 0-15,4-1 0 0,4-3 1 16,4 1 1-16,2-2-1 0,5-2-2 16,4 2 0-16,5-3 1 0,3 1 1 15,3 0 0-15,3-1-1 0,3 1-2 16,0 0 0-16,2 1 0 0,2-2-1 15,0 2 1-15,0-1 0 16,0 0 1-16,0 0 0 0,-2 0 0 16,-1 2-1-16,-3-1 1 0,-4 1-1 15,-2 0 4-15,-5 0 8 0,-3-1 12 16,-4-2-1-16,-2-1-2 0,-4 1-10 16,0 0-2-16,-7 2-3 0,-3 2-1 15,-3 2-5-15,-4 2-3 0,-2 3-4 16,-2 4-3-16,-2 2-7 0,0 3-14 15,-1 2-17-15,-1 0-22 0,1 4-46 16,-9 5-57-16,7-1-75 0,5-2-83 16</inkml:trace>
  <inkml:trace contextRef="#ctx0" brushRef="#br0" timeOffset="92223.36">19801 6830 84 0,'0'0'57'0,"0"0"-30"0,4-6 17 0,-2 3-5 16,-1-1-20-16,1 2 5 0,-1-1 9 16,0 1 10-16,-1 1 2 0,0 0-4 15,0 1 2-15,0 0 2 0,0-1-8 16,0 1-7-16,0 0-6 0,0 0-3 16,1 0-6-16,-1 0-2 15,0 0-1-15,0 0-1 0,0 0-2 16,0 0 2-16,0 0 0 0,0 0 0 15,0 0 1-15,0 0 3 0,0 0 2 16,0 0 6-16,0 0 0 0,-1 0-3 16,-1 3-2-16,0 1-2 0,0-1-1 15,-1 1-4-15,2-1-2 0,-1 1 0 16,-1-1-3-16,1 3-1 0,-1 0-2 16,0 1 2-16,-2 1 1 0,-1 1 7 15,1 2 2-15,-3 3 1 0,-2 1-3 16,0 2 2-16,-2 4-1 15,-3 2-1-15,1 2-4 0,-3 3-1 16,-4 8-1-16,-5 5-3 0,-5 7 1 16,-3 1 0-16,-1-5-2 0,1-5 0 15,3-5 6-15,3-6-3 0,6-4-1 16,2-6 0-16,4-1-3 0,-4 1 0 16,-4 1-1-16,-1 1 1 0,3-3-2 15,1-4 3-15,1-4-1 0,3-5-2 16,1-3 0-16,2-4 0 0,-1-5 2 15,5-6 2-15,-2-6-4 0,3-3 2 16,2-9-1-16,5-6-1 0,2-9 0 16,0 0 0-16,2 8 1 0,4 10 0 15,-4 10 0-15,3 0 2 16,1-3 3-16,0-1 2 0,2-2-2 16,0 3 1-16,2 2-2 0,-1 3-2 15,1 2-2-15,2 3-1 0,-2 2 0 16,1 3 0-16,1 1 0 0,0 2 0 15,1 3 0-15,-1 1-1 0,2 6-1 16,2 3 2-16,0 5-1 0,2 1 1 16,1 6 0-16,1 1 0 0,3 3 0 15,2 2 0-15,2 2 1 0,1 0-1 16,2 0 0-16,0 2 1 0,1-3-2 16,-1 1 1-16,-1 0 0 0,-3-1 1 15,-1 0-1-15,-4-2 0 0,-3 0-1 16,-1-2-13-16,-3-2-24 0,-1-1-25 15,-2-3-37-15,-1-3-61 0,0-2-40 16,-3-3-54-16</inkml:trace>
  <inkml:trace contextRef="#ctx0" brushRef="#br0" timeOffset="92707.99">20812 6992 398 0,'1'0'75'0,"5"-1"-47"0,3-1 15 0,5-2 40 15,3-2-40-15,5 1-6 0,4 0 9 16,7 0 2-16,-1 0-20 0,1 2-11 16,4-1-3-16,0 0-11 15,-1 1-3-15,-4 0 0 0,-8 3-25 0,-5 0-36 16,4 0-17-16,0 0-18 0,2 0-19 15,-6 1-81-15</inkml:trace>
  <inkml:trace contextRef="#ctx0" brushRef="#br0" timeOffset="92973.53">20821 7248 541 0,'0'0'117'0,"0"0"-49"16,0 0 72-16,48-2-16 0,-16-1-62 16,8-1-5-16,10-1-6 0,4-2-17 15,-3 2-21-15,-4 0-12 0,-6 2 0 16,0 2-2-16,0-1-14 0,-1 2-42 15,0 0-45-15,1 0-42 16,0 0-58-16,-11 0-44 0,-5-1-146 0</inkml:trace>
  <inkml:trace contextRef="#ctx0" brushRef="#br0" timeOffset="93614.69">22199 7040 371 0,'0'0'88'0,"0"0"-31"0,0 0 12 15,0 0-16-15,4-40-28 0,-3 33 4 16,-1 0 18-16,0 0 3 0,0 0 0 16,-3 0 10-16,-1 2-6 0,-1 0-9 15,-2-1-5-15,-2 0-20 0,-1 1-10 16,-3 2-9-16,-1 0 0 0,-2 2-1 15,0 1-5-15,-4 2-3 0,1 4-2 16,-3 4 0-16,0 3 0 16,0 4 4-16,1 4-1 0,-2 3 1 15,-1 9-4-15,3 10-3 0,2 7-18 16,5 2-18-16,9-4-2 0,5-6-1 16,9-6 2-16,3-3 23 0,1-8 20 15,2-3 7-15,-1-6 1 0,4-2 6 16,3 2 6-16,3 0 2 0,5 0-2 15,1-4 5-15,0-3 9 0,0-6 26 16,-1-3 4-16,-1-2-10 0,0-7 8 16,0-4-11-16,-1-3-10 0,-3-5-16 15,-2-3 4-15,-1-10 2 0,-6-10 0 16,-3-12 0-16,-8-4-7 0,-5 3-11 16,-6 7-1-16,-3 12-2 0,1 11-1 15,1 7 3-15,1 8-5 0,-4 0-5 16,-2 1-3-16,-4 0-5 0,-1 0-9 15,-2 1-7-15,0 4-9 0,3 3-14 16,0 1-18-16,5 2-61 0,-1 0-74 16,5 3-29-16,2 1-130 0</inkml:trace>
  <inkml:trace contextRef="#ctx0" brushRef="#br0" timeOffset="93786.7">22649 7328 938 0,'0'0'56'0,"0"0"-30"0,0 0-18 0,0 0-8 16,-3 7-129-16,-3-9-80 0,-1-3-44 16,2-2-159-16</inkml:trace>
  <inkml:trace contextRef="#ctx0" brushRef="#br0" timeOffset="94366.38">23255 7147 414 0,'0'0'49'0,"0"0"8"16,0 0 22-16,0 0-20 0,0 0-20 16,4-33 0-16,-2 25 5 0,-1 0-7 15,-1-1-14-15,0 1 10 0,0-2 1 16,-2 0-8-16,-2 2-7 15,-1 0-14-15,-2-1-3 0,-3 2-2 0,-1 0-9 16,-2 2-5-16,-3 1-7 16,0 2-8-16,-3 2 6 0,-2 4 0 15,1 5-1-15,-1 3-9 0,0 5 13 16,2 1-5-16,2 6-17 0,5 8-23 16,4-2 20-16,4 2 14 0,4 1 18 15,2-5 9-15,7 5 4 0,2-2-2 16,6-2 2-16,2-1 0 0,3-3 5 15,3-1 2-15,-1-5 12 0,1-3 14 16,0-3 9-16,-1-6 0 0,2-3 5 16,-2-4 2-16,-1-4 16 0,1-5 0 15,1-5-14-15,-3-3 3 0,-1-4-3 16,-4-7-7-16,-2-9-7 0,-6-15-3 16,-9-10-6-16,-2-4-13 0,-10 7-9 15,-1 10 0-15,1 20 1 0,1 7 0 16,2 8 1-16,-3 4-6 0,-1-1-2 15,-5 2-7-15,-1 2-9 0,-2 4-17 16,1 3-26-16,2 1-43 0,1 5-34 16,4 3-46-16,1 8-7 0,5-4-61 15</inkml:trace>
  <inkml:trace contextRef="#ctx0" brushRef="#br0" timeOffset="94993.42">23700 6871 461 0,'0'0'125'0,"0"0"-19"0,0 0 31 0,19-21-45 15,-13 15-36-15,0 0-15 0,-3 2-4 16,-1 1-19-16,-2 1-12 0,0 1-6 16,0 1-5-16,-2 0-15 0,-2 1 0 15,-4 7 3-15,1 2 10 0,-2 4 7 16,-3 4 0-16,2 2-2 0,0 0-2 15,2 1 4-15,1 0 0 0,4 0 1 16,1-3-1-16,2 1 0 0,1-2 3 16,5-1 7-16,5-3 3 0,1-1-1 15,4-4-1-15,0-1 2 0,6-3 8 16,1-3 7-16,1-1-10 0,1 0 0 16,2-1-3-16,-1-2-1 0,0 0-7 15,-2 1-4-15,0-1 0 0,-1 3-2 16,-1 0 3-16,-3 2 2 15,0 3 5-15,-1 3 7 0,-3 3 0 16,-1 2-2-16,-1 3 1 0,-1 2-1 16,-1 2-3-16,-4-2 0 0,-2 1 0 15,-4 1-4-15,-2-3-2 0,-6 2 0 16,-7-3 1-16,-4 1 1 0,-6-1 2 16,-8 0-2-16,-8 1-4 0,-8 0-5 15,1-3-4-15,8-5-20 0,10-3-22 16,12-3-26-16,1-2-27 0,1 2-28 15,-2-3-20 1,1-3-62-16,5-1-38 0,6-3-113 16</inkml:trace>
  <inkml:trace contextRef="#ctx0" brushRef="#br0" timeOffset="95328.56">23762 6917 695 0,'0'0'135'0,"0"0"13"0,0 0-15 0,31-29-49 16,-10 16-42-16,12-1-12 0,13-3 5 15,12-2-20-15,4 3-11 0,-2 1-4 16,-5 3 1-16,-2 5 0 0,1 0 1 16,3 2-2-16,0 0-24 0,-3 0-39 15,3-1-53-15,-2 1-87 0,-14 0-119 16,-7-1-206-16</inkml:trace>
  <inkml:trace contextRef="#ctx0" brushRef="#br0" timeOffset="103879.43">25049 6325 28 0,'0'0'59'0,"0"0"-22"0,0 0 6 0,0 0-6 0,0 0-9 15,1 0-2-15,0 0 8 16,-1 0-1-16,1 2-8 0,-1-2-4 16,2 0 6-16,-1 0 4 0,-1 0 6 15,0 0 2-15,0 0 3 0,0 0 0 16,0 0-3-16,0 0-3 0,0 0-5 16,0 0-8-16,0-1-4 0,0 1-2 15,0-1-4-15,2 1-2 0,-2 0 0 16,1-1 2-16,1 1 2 0,-1-3-2 15,2 3 4-15,0-1-3 0,1 0-4 16,1 0 0-16,0 0-3 0,2 0 1 16,0-1 1-16,0 1-3 0,2-1 0 15,0 1-1-15,0-2 5 0,0 2-3 16,2 1 3-16,0-2 1 0,0 1-3 16,3-2-1-16,0 2-3 0,1 0-3 15,0 0 0-15,4 0-1 0,0-2 1 16,2 2-2-16,1 0 2 15,1-1 0-15,0 1-1 0,3-1 0 16,1 2 1-16,0 0 0 0,1 0 1 16,-1 0-2-16,2 0 2 0,1 2-2 15,0 0 1-15,2 0-1 0,5-1 0 16,5 2 1-16,6-2-1 0,1 0 0 16,-3 0 0-16,-2 0 0 0,-4 2 0 15,1-2 0-15,0 0 1 0,1 1-1 16,0 1 0-16,1 0 0 0,2 1-1 15,1-1 1-15,1 1 1 0,1-3-1 16,1 1-6-16,3-1 6 16,0 2 4-16,0 0-3 0,2-1-1 15,-3 2 1-15,1 1-1 0,3-2 0 16,-2 2-1-16,3-1 1 0,2 0 1 16,-1-2-1-16,3 1 1 0,-1-1-1 15,0 0 0-15,0 1 0 0,-2-1 0 16,0 2 1-16,0-1-3 0,1-1 4 15,0 3-1-15,1-3-1 0,0 3 0 16,-1-1 0-16,-1-1 0 0,-1-2 0 16,-3 3 0-16,1-2 0 0,-1-1 0 15,1 3 0-15,0-2 0 0,1 1 0 16,0-1 1-16,0 1-1 0,0-1 0 16,0 0 0-16,0 0 1 0,0-1-1 15,-1 2 1-15,0-2-1 0,1 1 0 16,2-1 3-16,3-1-3 0,-3 0 0 15,1 0 0-15,1 0 1 0,-2 0-1 16,-1 0 0-16,0 0 0 0,0 0 0 16,0 0 1-16,-2 0-1 0,2 0 0 15,0 0 1-15,0-1 1 0,1-1-2 16,-4-1 0-16,2 1-1 0,-1 1 1 16,-1 0 1-16,0-1-1 0,1 0 1 15,1-1 0-15,0 0 0 0,0 1-1 16,-2 1 0-16,2-1 0 15,-2 1 0-15,1-1 0 0,-2 2 1 16,2 0-1-16,-1-1 0 0,0 0-1 16,4 0 1-16,-2 0 0 0,2 1 0 15,1-2 0-15,-1 1 1 0,-1 1-1 16,1 0 2-16,-2 0-2 0,0 0 2 16,-1 0 0-16,0 3 1 0,-2-1-3 15,1-1 0-15,-3 0 0 0,0-1-1 16,-1 3 1-16,-5-1-5 0,-1 1-3 15,-2 2-8-15,-5-3-6 0,-4 4-19 16,-4-2-19-16,-6-1-22 16,-7 0-18-16,-2 0-5 0,5-2-8 15,-2 3-52-15,-5-2-58 0</inkml:trace>
  <inkml:trace contextRef="#ctx0" brushRef="#br0" timeOffset="106813.24">25365 5878 39 0,'0'0'130'0,"0"0"-47"0,0 0-9 0,0 0-8 15,0 0-12-15,0 0-14 0,0 0-6 16,0-1 4-16,0 1-6 16,0 0-2-16,0 0-1 0,0 0 3 15,0 0 3-15,0 0-3 0,0 0-3 16,0 0-3-16,0-1-7 0,0 1-4 16,0-1-5-16,1-1-5 0,1 1-3 15,1 0-2-15,0 0 0 0,1 0 0 16,0-1 2-16,2 1-1 0,1-1 2 15,-1 1 0-15,1-2 0 0,0 0 6 16,0-1 4-16,0 1 4 0,0-2-1 16,-1 1 1-16,1-1-3 0,0 0 0 15,0 1-2-15,-1-2 3 0,2 0 0 16,-1-1 2-16,2 0-1 0,0-1-1 16,0-1 0-16,2-1 2 0,1 2-5 15,1-4-1-15,1 3-4 0,0-3 3 16,3 2-7-16,2-3-2 0,0-1 1 15,1 0-2-15,1-1 1 16,0 1-1-16,1-1 1 0,0 0 0 16,-1-1-1-16,2 1 0 0,-1-1 1 15,1-1 0-15,-1 0-1 0,2-1 0 16,-2 0 1-16,0-1-1 0,1 0 2 16,1 0-2-16,-2-1 1 0,0 0-1 15,0 0 0-15,-1-1 1 0,-1 0-1 16,1 0 3-16,-2-1-2 0,1 2 2 15,0-1-1-15,0-1 2 0,-2 1 0 16,2 0 1-16,-1-3-3 0,-1 1 1 16,2 1-2-16,-3-1 1 15,3 0-1-15,0-1-1 0,-3 2 3 16,2-3 3-16,-1 2 1 0,0 1-1 16,0-1 2-16,-2-1-5 0,1 2-1 15,-1-2 0-15,1 2-2 0,-1-1 1 16,1 0-1-16,-1-1 1 0,2 0-1 15,-2-1 0-15,2 1 0 0,-1-1 0 16,0 1 0-16,1-1 1 0,-2 1-1 16,1-1 0-16,-2 1 0 0,2 0 1 15,-2 1-1-15,1-1 0 0,-2 2 1 16,1 0-1-16,-2-1 0 0,2 1 0 16,-1 0 0-16,2 1 1 0,-3 0-1 15,2 0 0-15,-1 0 1 0,-1 1 0 16,2-1-1-16,-2 1 0 0,1 1 4 15,-1-1-1-15,0 0 3 0,-1 0-5 16,1 0-1-16,1 1 2 0,-3 0-2 16,2 0 2-16,-1 1 2 0,-1-1-1 15,2 1 3-15,-2 0-3 0,2-1 3 16,-2 0-2-16,0 1 0 0,1-2 0 16,-1 2 1-16,1-1-4 0,2-1 0 15,-2 1-1-15,2-2-1 0,-2 3 1 16,0-1 1-16,0-1 0 15,0 3-1-15,0-1 1 0,0 0-1 16,-1 1 3-16,1 1-2 0,-1-2 1 16,0 2 1-16,0 0 0 0,0-1-2 15,1 2-1-15,-1-1 0 0,0-1-2 16,2 1 2-16,-1 1-2 0,1 0 2 16,-1-1 0-16,1 1-1 0,1 0 1 15,-2 1 0-15,1 0 1 0,-1 0-1 16,0 1 0-16,1 1-1 0,-2-1 1 15,3 1 0-15,-2 0 0 0,1 1 0 16,0-1-1-16,0 0 0 0,2 2 1 16,-2-2-2-16,2 3 2 15,-1-2 0-15,1 2 0 0,-1 0 1 16,1-1-1-16,-1 2-2 0,0 0 2 16,0 1-2-16,-1 0 1 0,2 0 1 15,0 1-2-15,-1-1 1 0,1 3 0 16,0-1 1-16,-1-1-5 0,1 4 5 15,0-1 0-15,0 1-1 0,0 2-4 16,1-1 4-16,0-1-2 0,3 0 0 16,-1 2 1-16,1 0 0 0,1 0 1 15,0 0 1-15,2 0-2 0,1 0 1 16,-1 1 1-16,0 2-1 0,1-2 1 16,1 2 0-16,0 1-2 0,0 0 1 15,1 1 1-15,0 0 0 16,-1 1 0-16,1 0 0 0,-3-1 0 15,2 1-2-15,0 1 2 0,-2 0 0 16,-1 3 0-16,0-2 0 0,1 0 0 16,-3 0-1-16,0 2 1 0,1-1-1 15,-3 0 0-15,3 3 0 0,-2-2 2 16,-1 3-3-16,1-1 2 0,1 0 0 16,-1-1 0-16,0 2 0 0,-1 0 0 31,0 0 0-31,1-1-1 0,1 1 1 0,-3 0 0 0,1 0 0 0,-1 1 0 15,0 1 0-15,0-2 0 0,-1 1 0 16,0 1 0-16,0-1 0 0,-1 1-1 16,2 1 1-16,-2-1 0 0,1 1 0 15,-1-1 0-15,-1 1 0 0,2 0 0 16,0 0 0-16,-1 1 0 0,0 0 0 16,0 1 1-16,-1 0-2 0,2 0 2 15,-2 0-2-15,1 0 2 0,-1 0-1 16,1 1 1-16,0 0-1 0,0 0 0 15,1 1 0-15,0-1 1 0,0 3-1 16,1-2 0-16,0 2 1 0,1-1-1 16,0 2 0-16,-2 0 0 15,2-1 0-15,0 0 0 0,-2 0-1 16,2 0 1-16,-4 2 0 0,1-1 0 16,2 0 0-1,-2-1 0-15,2 2 1 0,-2-3-1 16,2 1 0-16,-2 1-1 0,2-1 1 0,0 1 0 0,-1 0 1 15,0 0-1-15,2-1-1 0,-3 3 1 16,2-2 0-16,0 2 0 16,0 0 0-16,-2 1 0 15,1-1 0-15,0 0 0 0,1 1 1 0,-1-1-1 0,1 0 0 16,-1 1 1-16,2-1-1 0,-1 1 0 16,3 0 0-16,-2-3-1 0,-1 3 1 15,2-2 0-15,-1 1 0 0,1-1 1 16,-1 1-1-16,1-2 0 0,1 3 0 15,-1-2 2-15,-1 2-2 0,1-3 0 16,2 3 1-16,-1-3-2 0,1 1 2 16,1-1-1-16,-1 0 2 15,1-1 1-15,1 1-1 0,0-2 0 16,-3 0 2-16,2-1-2 0,-1 0 0 16,-1 0 0-16,2 0-1 0,-1 0 2 15,-1-3-1-15,0 2-1 0,-1-3-1 16,2 2 2-16,-1-1-1 0,0-1 1 15,0-1 0-15,0 1 0 0,-2-2-1 16,2 0 1-16,-1 0 0 0,-1-1 0 16,-1 0 0-16,1 0 1 0,2-2-1 15,-3 1 0-15,0 0-1 16,0-2 0-16,1 0 0 0,-1 1 0 16,1-2 0-16,-3 1-1 0,4-2 0 15,-5 0 2-15,2-1-1 0,-1 1-1 16,0-1 1-16,-1 1 0 0,0-1 2 15,-1-1-3-15,0 0 3 0,2 1-2 16,-3-3 0-16,2 0 0 0,-1 0 0 16,-1 0-1-16,2 1 2 0,-2 0-1 15,0-2-1-15,1 0 2 0,-2-1-1 16,0 0 0-16,-1-1 0 0,0-1 2 16,0 3 1-16,1-3-1 0,-2 1 4 15,-1 1-5-15,1-2 4 0,1 0-1 16,-3 1 1-16,1-1-3 0,-2 0 3 15,-1 0-2-15,0 0 2 0,0 0 1 16,-1 0 0-16,-1 0 2 0,1 0 1 16,-3 0 0-16,0 0 0 0,0 0-6 15,0 0 9-15,0 0-2 0,0 0-7 16,0 0-3-16,0 0-1 0,0 0-5 16,0 0-22-16,-2 0-43 0,-1 3-55 15,-9 0-75-15,0-2-133 0,-1 3-162 16</inkml:trace>
  <inkml:trace contextRef="#ctx0" brushRef="#br0" timeOffset="109134.04">28606 2935 106 0,'0'0'37'0,"0"0"-20"0,0 0 37 0,0 0-5 16,0 0-18-16,0 0 6 0,0 0 17 15,-4 14-6-15,4-13-6 0,0 1-1 16,0 1-1-16,0-1 3 0,0 0 7 15,0 1 1-15,-2-1-7 0,1 0-4 16,-1-1-2-16,-1 2-3 0,0-2-1 16,1-1-8-16,-2 0-3 0,1 0-2 15,-2 0 8-15,0-1 10 0,1-3 3 16,-1-3-8-16,3-1-12 0,1-5-9 16,1-2-6-16,5-1-6 0,4-3 0 15,3-2 0-15,5-1-1 0,3 0 3 16,3 1 5-16,5-1-1 0,8-3-1 15,10-3 0-15,10 0-4 16,3-2-2-16,-1 4 1 0,-3 4-1 16,-4 4 0-16,-3 1 0 0,-1 2 0 15,-3 1 0-15,-5 2 0 0,-7 3 0 16,-8 1 1-16,-6 4-1 0,-3-2 0 16,2 1 1-16,2 1-1 0,-3-1 1 15,-2 1 0-15,-6 2 0 0,-3 0 0 16,0 1 2-16,-4 1 0 0,1-1 0 15,-2 1 2-15,0 0 1 0,0 0 1 16,0 0 4-16,0 0 1 0,0 0 3 16,0 0-3-16,0 0-1 0,0-1-5 15,0 1-2-15,0 0-3 16,0-1 0-16,-2 0-1 0,1-1 0 16,-2 1 1-16,1-3 0 0,-4 2 1 15,1-2-2-15,-1 2 2 0,-2-3-2 16,1 2 1-16,-1-2-1 0,-2 2 2 15,0-2-2-15,2-1 1 0,-4 2-1 16,3-1 0-16,0-1 0 0,-2 2 0 16,2 0-1-16,0 1 1 0,0 0 0 15,1 1 0-15,0-2 2 0,2 3 2 16,1-1 1-16,0 0-1 0,-1-1 0 16,3 2 3-16,0-2 2 0,0 1 9 15,0 0 0-15,1 0-9 16,-1-1 0-16,1 1-3 0,-1 2-2 15,3-1 1-15,-2 0-2 0,2 0-3 16,0 1-1-16,0 0 1 0,-1 0-2 16,1 0 0-16,0 0-5 0,0 0-7 15,0 0-11-15,3 1 8 0,2 2 8 16,3 3 6-16,0-2 3 0,4 3-2 16,-1-3 2-16,3 1-2 0,0-3 2 15,0 3-1-15,2-2 0 0,-1 2-2 16,1 1 0-16,-2-1 0 0,2 2-1 15,-3-2 1-15,-1 2 0 0,-2 0 1 16,-1 1 1-16,0 0-1 0,-3 1 1 16,-2 1 0-16,-1 0 1 0,0 0 0 15,-1 3 1-15,-2 0-1 0,0 1 1 16,0 1 1-16,-3 1-1 0,-1 3 7 16,-3 0 2-16,-3 0 0 0,-1 0-1 15,0 1-1-15,-6 0 0 0,2-3-4 16,-3 2 3-16,3-3-4 0,-1 1-3 15,2-2 1-15,2-4-1 0,2 0-2 16,2-4-18-16,5 0-27 0,-1-1-25 16,2-5-34-16,2-1-38 0,4 0-39 15,12-9-9-15,1-2-62 0</inkml:trace>
  <inkml:trace contextRef="#ctx0" brushRef="#br0" timeOffset="109922.18">29892 1887 86 0,'0'-3'44'0,"1"-1"-21"0,-1 0 35 0,1-1-5 0,1 0-13 16,-2 0 2-16,0 0 19 0,0-2 6 15,1 2-12-15,-1-1-2 0,2-1 3 16,-2 0 9-16,0 2 0 0,1-1-4 16,-1 1-10-16,1 0-7 0,-1 2-6 15,1-1-2-15,1 2-6 0,-2 0-13 16,1-1-6-16,-1 3-5 0,1-2-6 16,-1 2-1-16,0 0 1 15,1 0-9-15,-1 2-8 0,2 4 1 16,-1 6 10-16,1 6 6 0,-1 12 3 15,-1 10 2-15,0 10 4 0,0 3 0 16,0-4-1-16,0-6 1 0,0-7-3 16,0-7-1-16,0-4-2 0,0-8 1 15,-1 2 5-15,1 1 4 0,-3 1 12 16,-1 3 10-16,1-4 0 0,-2-1-4 16,2-5-1-16,0-4-5 0,-1-3-15 15,2-2-4-15,2-3 1 0,0-1 0 16,0-1 5-16,0 0 10 0,6-2-11 15,2 0-4-15,5-2-2 16,6 2-5-16,6-3 2 0,2 2-2 16,3-2 0-16,1 0-5 0,1 1-7 15,-2-2-15-15,0-1-23 0,-3 0-15 16,2 2-6-16,-3-2-28 0,1 0-45 16,3-5-70-16,-6 2-44 0,-6 0-162 15</inkml:trace>
  <inkml:trace contextRef="#ctx0" brushRef="#br0" timeOffset="110561.52">29749 2033 126 0,'-2'1'55'0,"2"-1"-16"0,0 0 21 0,-1 0-1 0,1 0-2 16,-2 0 12-16,2 0-9 0,0 0-20 16,0 0-15-16,0 0 1 0,2 0 6 15,-1 0-17-15,4 0-6 0,5-1 30 16,7-2 20-16,5 0-5 15,5-4-15-15,8 0-1 0,9 0 6 16,9-3-4-16,0 0-9 0,-4 2-13 16,-5 1 5-16,-9 2 1 0,-2 0-5 15,-6 0-6-15,-6 0-6 0,-6 2-1 16,-2-1-5-16,2 1 1 0,2-1 0 16,-3-1-2-16,-2 1-4 0,-2 0-29 15,-1 0-39-15,-1-3-52 0,-3 0-82 16,0 0-92-16</inkml:trace>
  <inkml:trace contextRef="#ctx0" brushRef="#br0" timeOffset="120872.2">30596 2407 53 0,'3'-2'33'0,"-3"-1"-21"0,1 0 24 0,1 1 5 16,-2-2 1-16,2 2-7 0,-1 0 6 15,1 0-1-15,1 0-5 0,-1 0-11 16,1-1-1-16,0 0-2 0,-1 2 8 15,1-3 1-15,-2 2 1 0,-1 1-3 16,2-1-3-16,-2-1-2 0,3 2 2 16,-3 1-3-16,0-1 1 15,1 1 6-15,-1-2-1 0,0 2 0 16,2-2 2-16,-2 0 1 0,0 1-5 16,0-1 1-16,0 1 4 0,0 0 3 15,0 1-10-15,0-1-7 0,0 0-3 16,0 1-4-16,0 0-10 0,0 0 0 15,0 0-4-15,0 1-4 0,0 4-3 16,0 2-1-16,-3 3 10 0,-2 6 2 16,1 2 0-16,-1 3-4 0,2 1 4 15,-2 3 0-15,3-3 0 0,1 2 2 16,-1-3-1-16,2 0 0 0,0-3 3 16,0 1 6-16,0-4 3 15,0-1 2-15,0-1-5 0,0-3-5 16,2-2 1-16,-2-1-4 0,0-2 0 15,0 1-2-15,0-5 0 0,0 1-15 16,0-2-31-16,1 0-22 0,-1 0-10 16,2 0-27-16,3-3-35 0,-1-4-48 15,1 0-202-15</inkml:trace>
  <inkml:trace contextRef="#ctx0" brushRef="#br0" timeOffset="121822.35">30942 2435 263 0,'0'0'80'0,"0"0"-64"0,0 0 22 0,0-7-8 0,0 5-25 16,0-1-1-16,0 0 34 0,0 2 21 15,0-4-6-15,0 3-9 0,0 0 0 16,0-1-2-16,0 1-6 0,0-1-11 15,-2 0 4-15,2 1-2 0,-2-1-9 16,2 0 1-16,-1 2-3 0,-2-1 3 16,2 0-4-16,-1 0 4 0,2 0-2 15,-3-1-3-15,1 0-3 0,-1-2 0 16,1-1-1-16,-1 1-7 0,0 0-1 16,-2-1-1-16,2 3 0 15,-1 0-2-15,-1 1 1 0,2-1-2 16,-2 1-2-16,-2 1-1 0,1 1 1 15,-3 0 0-15,-1 0 1 0,-1 1 2 16,-1 4-3-16,0 0 2 0,0 4-2 16,1-1 3-16,-1 1 0 0,2 1 0 15,2-1-1-15,3 0-2 0,0 0 0 16,2 0 0-16,0-1-2 0,3-1 6 16,0 1 1-16,3-1 3 0,0 1-2 15,2-1 1-15,0-1 2 0,0 0-2 16,4-3 4-16,-3 0-2 15,2-2 4-15,0 0 1 0,1-1-1 16,1-1 1-16,0-2-1 0,2-2 2 16,-3-2-4-16,1 0-4 0,-1-2 0 15,-1 0 2-15,-1 1 1 0,-2 1-2 16,-1 1 2-16,0-1 1 0,0 2 1 16,-2-2 3-16,1 2 3 0,-3 0-1 15,1 3-1-15,1 0-8 0,-2 2-2 16,0 0 0-16,0 0-2 0,0 0 1 15,0 0-2-15,2 0-1 0,-2 0-1 16,0 0-5-16,0 0-6 16,0 3-6-16,0 4 9 0,0 2 11 15,0 3 0-15,0 1 0 0,0 1-1 16,0 2 1-16,0-1 1 0,0 3-1 16,0 0 0-16,0 0 1 0,0 3 0 15,1-3 1-15,1 0-1 0,-1 1 1 16,1-4 1-16,0 1-1 0,-1-2 3 15,1-2 1-15,-1 1-4 0,1-5 0 16,1 3 2-16,0-2-4 0,0-2 2 16,-1-2 3-16,-1 0-2 0,1 0 2 15,-2 0-1-15,2-2-1 0,-2 2 0 16,0-3-1-16,1 2-2 0,-1-3 1 16,0-1-1-16,0 0-2 0,0 1-10 15,2-1-32-15,-2 0-45 0,3 0-73 16,0 1-81-16,0-1-98 0</inkml:trace>
  <inkml:trace contextRef="#ctx0" brushRef="#br0" timeOffset="128034.84">20262 8967 206 0,'0'0'94'0,"0"0"-18"0,0 0 7 0,0 0-3 0,2-20-38 15,-1 16-9-15,-1 0-10 0,1-2 0 16,-1 2-2-16,2 0-7 0,-2 0 3 16,0 0 11-16,0-1 15 0,0 1 7 15,0 0 0-15,0-1-4 0,-3 1-4 16,1-1-7-16,-1 0-10 0,-1 0-10 15,0-1-1-15,-1-1-3 0,0 0 1 16,-1 0-1-16,1 0 0 0,-2 1 1 16,-1 1 1-16,-2 1-1 0,1 1 1 15,-4 1-2-15,1 2-7 0,-2 2-4 16,-2 5-2-16,-2 3 0 16,2 1-1-16,-2 7-5 0,0 1 0 15,1 5 0-15,2 2 0 0,1 2-4 16,2 5-6-16,3 7 1 0,6 4-3 15,2-4 11-15,1-10 1 0,4-7 5 16,4-7 2-16,2 5-1 0,5 1 1 16,2 1 1-16,4 0 1 0,-3-6 0 15,4-2-1-15,2-2 2 0,-2-6-1 16,0-3 4-16,2-4 2 0,-1-3 9 16,-1-5 4-16,-2-7 2 0,-1-5 12 15,-5-8 8-15,-2-9-1 0,-2-16-7 16,-5-12-16-16,-4-5-12 0,-2 1-5 15,-6 5 6-15,-1 7 7 0,2 5-1 16,-3 8-3-16,1 7 5 0,1 7-12 16,1 8-1-16,-1 6-2 15,2 2-7-15,-1 0-23 0,-1 0-13 16,-2-3-17-16,2 5-29 0,1 0-30 16,1 4-37-16,3 3-32 0,2 2 6 15,0 3-99-15</inkml:trace>
  <inkml:trace contextRef="#ctx0" brushRef="#br0" timeOffset="128550.47">20808 8800 292 0,'0'0'78'0,"0"0"-1"0,13-18 3 0,-9 10 0 0,-1 2-37 0,-2-1 3 16,1 0 12-16,-2 1-4 0,0-2-5 15,0 1-6-15,0 1-2 0,-1-1-3 16,0 1 11-16,-1-1-3 0,1 0-9 15,-2 0-10-15,1 0-7 0,-1 0-7 16,0 0-9-16,0 1-1 0,-1 0 2 16,0-1 1-16,-2 0-1 0,1 0 0 15,-1 3 0-15,0 0-4 0,0 2 1 16,0 2-1-16,2 0-1 0,-2 2-2 16,-1 5 2-16,-1 1 0 0,-3 4-3 15,-2 2 2-15,-1 6 1 0,-4 4-3 16,-3 11 3-16,-4 13 1 0,-3 13 1 15,1 4-2-15,8 3 1 0,0-3-1 16,7-4 0-16,-2 3 2 16,3-1-1-16,1-1-1 0,2-3 0 15,2-4 0-15,1-4-7 0,1-6-15 16,0-3-19-16,1-6-30 0,2-7-36 16,1-7-41-16,0-5-37 0,1-2-12 15,2-2-65-15</inkml:trace>
  <inkml:trace contextRef="#ctx0" brushRef="#br0" timeOffset="128785.24">20524 9233 611 0,'0'0'153'0,"0"0"-45"0,0 0 21 16,0 0-49-16,38-14-34 0,-21 11 8 16,5-1-14-16,2 1-13 0,1-1-16 15,1 2-7-15,2-2-2 0,0 2-2 16,1-1-5-16,3-1-40 0,6 3-43 16,9-2-53-16,10 1-65 0,-9 1-82 15,-10 0-143-15</inkml:trace>
  <inkml:trace contextRef="#ctx0" brushRef="#br0" timeOffset="129145.41">21436 9149 174 0,'0'0'274'0,"0"0"-184"16,0 0 3-16,0 0 28 0,0 0-42 15,0 0-16-15,0 0 14 0,33-2-14 16,-19-2-18-16,2 2-10 0,1-1 1 15,1-2-16-15,3 1-15 0,-1 1-3 16,0-1-2-16,1 2-3 0,2 1-28 16,-2 0-55-16,1 1-46 0,5 0-46 15,-5 3-62-15,-5 1-106 0</inkml:trace>
  <inkml:trace contextRef="#ctx0" brushRef="#br0" timeOffset="129380.02">21488 9335 587 0,'0'0'93'0,"0"0"-5"16,0 0 19-16,0 0-22 0,36 4-55 16,-16-4-3-16,4 0-4 0,4 0-23 15,2 0-32-15,6 0-82 0,12 0-20 16,-8 0-68-16,-3 0-100 0</inkml:trace>
  <inkml:trace contextRef="#ctx0" brushRef="#br0" timeOffset="130253.4">22393 9232 243 0,'0'0'232'0,"0"0"-168"0,0 0 22 15,24-43-7-15,-15 30-41 0,2 0-28 16,0 3 3-16,0 0-9 16,2 2-4-16,-2 2 0 0,1 2 9 15,-2 0 11-15,0 2 17 0,-1 2 1 16,1 0-10-16,-2 1-18 15,-2 3-1-15,1 0-2 0,0 0-6 0,-2 2-1 16,-2-1-4-16,-1 3 2 0,-1 2-1 16,-1 0 1-16,0 2 2 0,-1 0 1 15,0-1-1-15,-1 2-1 0,0 0-1 16,-1-2-11-16,1 0-8 0,-2 2-3 16,1-1 4-16,0-1 0 0,1 3 7 15,-1 0 3-15,0 1-3 0,1 1 7 16,-1-1 3-16,1 0 2 0,1 0 0 15,0 0 1-15,1-1 3 16,0-1 7-16,0-1 2 0,2-1 6 16,0-2-5-16,1 0 0 0,-1-1-12 15,0-1 1-15,0 0-2 0,-1 0-2 16,0-1-14-16,0-1-5 0,-1-2 5 16,0 1 14-16,0-3 2 0,0 0 1 15,0-1 13-15,0 0 24 16,0-2 3-16,0-4-10 15,0-2-12-15,2-3-1 0,1-2-2 0,2-2 0 0,1-5-8 16,0-2 0-16,2-1-5 16,0-2 8-16,3 0 7 15,-1 1 8-15,0 2-1 0,1 3-3 0,-1 3-3 0,2 1-1 32,-2 1 1-32,2 1-1 0,0 2-2 15,-1 1 2-15,0 2 2 0,2 1 5 0,-2 1-3 0,1 3 0 16,0 0-5-16,-3 2-11 0,-1 0-3 15,1 1 0-15,-3 0-3 0,0 0 1 32,0 3-2-32,-1 1 1 0,-1 3-4 15,-2 0 2-15,0 2-1 0,0 4 3 16,-1 1 0-16,-1 2 0 0,1 2 0 16,-1 0 0-16,0 3 0 0,0-1 1 15,0 3-1-15,0-1 0 0,-1 0 0 16,0 0 1-16,0 1-1 0,0 0 0 15,0-2 1-15,0-2-1 0,1 0 1 16,-2-3-1-16,1-2 0 0,1-2-28 16,0-2-34-16,0-3-38 0,1-3-54 15,6-2-44-15,-1-2-37 0,-1 0-121 0</inkml:trace>
  <inkml:trace contextRef="#ctx0" brushRef="#br0" timeOffset="130635.34">23139 9372 461 0,'1'0'78'0,"6"0"58"0,-1 0-10 0,5 0-43 0,-1 0-29 0,4-2 6 0,0-1 0 16,2 1-18-16,-2-2-11 0,3 1-10 15,-3 1-7-15,1-1-6 0,-1 1 0 16,2 2-8-16,0 0 0 0,2 0-19 0,-1 0-44 16,2 0-41-16,1 0-42 0,7 0-70 15,-6 1-87-15</inkml:trace>
  <inkml:trace contextRef="#ctx0" brushRef="#br0" timeOffset="130979.1">23720 9114 628 0,'0'0'53'0,"0"0"82"0,0 0-34 15,0 0-51-15,0 0-39 0,0 0-3 16,0 0 3-16,10-17-11 0,-10 23 0 16,0 3 13-16,0 5 14 0,-3 4 2 15,2 6 4-15,0 7-4 0,0 1-9 16,1-2-8-16,0 9-10 0,0-11-1 16,0 4 1-16,0 1-2 0,1-5 0 15,1 1 0-15,2 1-3 16,-2-2-27-16,1-1-47 0,-1 0-45 15,0 8-54-15,-1-7-56 0,0-2-92 16</inkml:trace>
  <inkml:trace contextRef="#ctx0" brushRef="#br0" timeOffset="131502.41">24666 9351 148 0,'0'0'93'0,"0"0"4"0,0 0 19 0,0 6-23 0,0-5-11 0,2-1-7 15,0 0 23-15,1 0-10 0,2 0-22 16,4-1-6-16,0-2 4 0,3 0-4 16,5-2-1-16,2 1-4 0,5-1-6 15,2-2-13-15,1 1-16 0,1-1-14 16,1 0-3-16,0 0-3 0,0 1-9 15,-2 0-23-15,-1 1-28 0,-1 0-16 16,0 1-33-16,-3 2-22 0,-3 1-20 16,2 1-46-16,-5 0-53 0</inkml:trace>
  <inkml:trace contextRef="#ctx0" brushRef="#br0" timeOffset="131748.82">24667 9496 539 0,'0'0'99'0,"0"0"66"0,36 5 13 15,-14-3-68-15,4-1-38 0,8-1-23 16,5 0-1-16,-2 0-15 0,-4-3-25 15,0 1-5-15,2 2-3 0,8-3-7 16,7-1-45-16,-5 2-35 0,-3-1-40 16,-4 0-58-16,-12 1-84 0,-4-2-69 15</inkml:trace>
  <inkml:trace contextRef="#ctx0" brushRef="#br0" timeOffset="132112.71">25673 9199 657 0,'0'0'194'0,"0"0"-86"0,0 0 9 15,0 0-75-15,0 0-25 0,0 0-17 16,0 0-10-16,26-2 0 0,-26 11 10 16,0 5 2-16,-4 5 0 0,-1 3-2 15,-3 8 11-15,1 10 12 0,-1 9-1 16,2 4-6-16,1-3-8 0,3-7-4 15,0-7-4-15,1-4-4 0,-1-4-32 16,-1-6-38-16,1-4-63 0,1 7-62 16,-1-2-56-16,1-3-117 0</inkml:trace>
  <inkml:trace contextRef="#ctx0" brushRef="#br0" timeOffset="133020.04">26221 9246 449 0,'0'0'60'16,"0"0"35"-16,0 0-12 0,0 0-47 15,-8-34-15-15,4 26-11 0,-2 1 11 16,1-1-13-16,-2 0 19 0,3 1 25 16,-1 0-3-16,0 1 14 0,0 1-8 15,-1 2-15-15,0-1-7 0,1 2-10 16,-1 1-11-16,0-2-5 0,0 2-5 15,-3-1-1-15,2 1-1 0,-3 1 0 16,-1-1 0-16,1 1-1 0,-1 0-3 16,-1 0-9-16,2 0-10 15,-1 2 0-15,-1 0 5 0,2 0 1 16,0 3 12-16,0-1 3 0,1 0 1 16,0 3 2-16,1 0-1 0,-2-2 3 15,2 2 3-15,1-2-3 0,-1-1-2 16,3 1-1-16,0 0 0 0,0-1 0 15,1 1 0-15,0 0 0 0,1 1 0 16,-1 1-1-16,2 1 1 0,2 1 0 16,0 0 2-16,0 3 0 0,1 0-1 15,3 1 0-15,0 1 0 0,0 1 0 16,1-3 0-16,0 2 6 16,1-1 3-16,1 0-2 0,1 0 2 15,-1-2-7-15,1 0 0 0,2-3 1 16,-1-1-1-16,0-1-1 0,3-1 1 15,-1-3 0-15,1 1 0 0,2-2 3 16,-1-1 2-16,1-1 7 0,0-2-3 16,0-3 2-16,-2-1 4 0,1-1 0 15,-1-2 1-15,-3-3 5 0,0 0 10 16,-1-2-1-16,-1-3-5 0,-2 3-9 16,-1 1-4-16,-1 0-2 15,-1 0-2-15,0 4-1 0,-1 0 3 16,0 2 5-16,1 3-1 0,-2 2-3 15,1 1 4-15,-1 0-3 0,0 2-5 16,0 0-9-16,1 1-1 0,-1 3-4 16,2 7 0-16,-1 2 3 0,1 5 1 15,-1 4 0-15,-1 5 0 0,2 8 0 16,-1 7 0-16,1 6 1 0,1-3-1 16,-1-7 1-16,0-13-1 0,-1-9 0 15,0 1 1-15,0 1-1 0,0 3 0 16,0 0 1-16,0-2 1 0,1-2-2 15,-1-3 3-15,2-3-1 0,-1-1 1 16,-1-3-2-16,1-3 1 0,-1 0-2 16,-1-3-2-16,2 2-14 0,-2-2-21 15,1 1-39-15,1-1-48 0,5-1-64 16,-1 0-128-16,2 0-191 0</inkml:trace>
  <inkml:trace contextRef="#ctx0" brushRef="#br0" timeOffset="143486.76">26264 5281 111 0,'0'0'15'0,"0"0"-2"0,0 0 15 15,0 0-7-15,3-12-6 0,-2 9-1 16,-1-2 20-16,0 1-3 0,1 2-2 16,-1-1 5-16,0 0-3 0,0 2-7 15,0 1-10-15,0-2-1 0,0 1 1 16,0 1 4-16,0 0 3 0,0 0 2 16,0 0 1-16,0 0-2 0,0 0 8 15,0 0 5-15,0 0 7 0,0 0 8 16,0 0 7-16,0 0 0 0,0-2-8 15,0 2-2-15,0-1-6 16,-1 0 4-16,0 0-7 0,1-1-5 16,-2 2-7-16,2 0 0 0,0 0-7 15,0 0-9-15,0 0-1 0,-1 0-6 16,0 1-2-16,0 2 0 0,-2 4-1 16,1 4 2-16,-2 3 2 0,1 2-1 15,1 4 2-15,0 2 0 0,0 1 0 16,1 4 0-16,1 1 2 0,-1 0-2 15,0 4 1-15,0 4 1 0,0 4-1 16,-2 6-1-16,1 0 2 0,-1-9 4 16,-1-9 0-16,2-8 4 0,-2-1 4 15,2 3 2-15,-1 5-1 16,0 2-8-16,0 0-2 0,0 0-3 16,0-1-2-16,2-1 2 0,0-1-2 15,1-1 5-15,-1 0-4 0,1-2 1 16,0-2-2-16,-1 1 1 0,0-1-3 15,1 0 3-15,-1 0-2 0,0-2 0 16,0 1 1-16,1-2 1 0,0 0-3 16,0-3 2-16,1 0 4 0,-1-2-3 15,2 0 4-15,-1-3-1 0,0 0 0 16,0-2 3-16,1-2-5 0,-1-2-1 16,0 2 4-16,0-3 1 0,0-1-4 15,0 0 0-15,-1 2-5 16,1-2 0-16,-1 0 1 0,0-1-3 15,0 2-1-15,0-3-16 0,0 1-33 16,1 0-43-16,-1-1-65 0,1 0-71 16,0-1-136-16,0-4-175 0</inkml:trace>
  <inkml:trace contextRef="#ctx0" brushRef="#br0" timeOffset="144656.76">29893 5145 63 0,'0'0'46'0,"0"0"-8"0,0 0 18 16,0 0-17-16,0 0-6 0,0 0 3 16,0 0 8-16,0 0 5 0,0 0 7 15,0 0 4-15,0 0 5 0,0 0 6 16,0 0 7-16,0 0-19 0,0 0-9 15,0 0-4-15,0 0-4 0,0 0-5 16,0 0 0-16,0 0-9 0,0 0-10 16,0 0-14-16,0 0-4 0,0 5 1 15,-2 4-1-15,-1 7 10 0,2 2 3 16,-1 6-3-16,-1 1 1 0,0 3 0 16,0 3-2-16,-1 7 0 0,-1 9 0 15,-1 8-2-15,0 4-1 0,3 0-1 16,-2-4 2-16,2-3-1 0,0-1-1 15,1 3 2-15,2-3 4 0,0 3 0 16,0-3 0-16,5-3 1 0,0-3-1 0,-2-2 2 0,-1-3 0 16,1-1-5-16,-3-4 1 0,2-8-6 15,0-4 0-15,-2-7-3 0,0 3 3 16,-2 2-2-16,0 2 0 16,-1 3-1-16,1-4 1 0,-1 1-1 15,0-4 0-15,1 1 0 0,0-5 1 16,1-2-1-16,1-3 3 0,-1-2-2 15,1-3 1-15,0-2 1 0,-1-1 0 16,1-2 12-16,0 0 12 0,0 0-3 16,0 0-3-16,0 0-12 0,0 0-9 15,0 0-8-15,0-1-51 0,0-6-69 16,0 1-104-16,-2-3-213 0</inkml:trace>
  <inkml:trace contextRef="#ctx0" brushRef="#br0" timeOffset="147346.82">29891 5792 281 0,'0'0'108'0,"0"0"-52"0,0 0 38 15,0 0-8-15,1 0-23 0,0 0-15 16,0-3 1-16,1 2 1 0,3-1-19 15,-1 0 5-15,3-2 13 0,2-2 8 16,1-1 4-16,2 0-7 0,2-2-14 16,3 0-6-16,3-2-6 0,0 0-8 15,4 0-3-15,2-2-8 0,0-1-6 16,3 2-2-16,-3 1 1 0,1-1-2 16,0-1 0-16,-4 4-12 0,0-2-13 15,1 2-21-15,-5 2-18 0,-2-1-11 16,-1 2-12-16,-7 0-21 0,-1 3-49 15,-3-2-15-15,-2 2-29 0,-3 0-70 16</inkml:trace>
  <inkml:trace contextRef="#ctx0" brushRef="#br0" timeOffset="147627.98">30074 5945 306 0,'0'0'76'0,"0"0"-32"0,0 0 54 16,0 0-21-16,0 0-30 0,0 0-10 15,0 0 24-15,2 26 40 0,11-32-12 16,9-3-8-16,8-6-19 0,8-6-15 16,8-5-7-16,6 0-11 0,-5 3-7 15,-4 2-8-15,-5 6-13 0,1 1 0 16,-4 1-1-16,-5 5-11 0,-8 1-16 15,-5 3-15-15,-2 0-29 0,2 1-34 16,-1 0-9-16,1 3-30 0,-5 1-33 16,-3 4-8-16,-6 1-55 0</inkml:trace>
  <inkml:trace contextRef="#ctx0" brushRef="#br0" timeOffset="147862.73">30247 6199 449 0,'0'0'99'0,"0"0"-75"16,0 0 88-16,0 0-10 0,0 0 15 16,45 3 11-16,-22-10-31 0,10-4-33 15,11-5-21-15,8-2-14 0,-1 0-19 16,-2 4-10-16,-8 5-6 15,-3 0-20-15,-1 2-17 0,1 0-21 16,-1 2-44-16,-1 1-68 0,-4 1-71 16,-10 0-56-16</inkml:trace>
  <inkml:trace contextRef="#ctx0" brushRef="#br0" timeOffset="148676.96">25444 5925 285 0,'0'0'107'15,"0"-10"-17"-15,-1 5 14 0,-1 0-18 0,2 0-13 16,0 2-9-16,0 0 9 0,0 1 1 16,0 2-18-16,0-1-13 15,3 1-12-15,0 0-11 0,2 0-6 16,3 2-2-16,-1 4 3 0,2 1 3 15,3 4 2-15,1 5 1 0,2 1 4 16,4 8-5-16,2 2-2 0,1 3-8 16,2 4-2-16,0-3-5 0,-2 1-1 15,0-3 0-15,-5-5-2 0,4 3-1 16,-4-1-30-16,0-4-33 0,-2-1-14 16,-3-3-21-16,-2-4-25 0,-2-4-21 15,-5-9-24-15,-3-1-58 0,0-1-125 0</inkml:trace>
  <inkml:trace contextRef="#ctx0" brushRef="#br0" timeOffset="148958.32">25670 5822 585 0,'0'0'93'0,"0"0"-2"0,0 0 6 15,0 0-52-15,0 0-20 0,0 0-13 16,6-7 12-16,-3 10 14 0,2 3-5 16,2 2-7-16,0 4-7 0,2 2-2 15,1 3-3-15,0 1-2 16,3 1-7-16,-1 1-3 0,2-2 2 16,0 2-2-16,2-2-2 0,-2-2-11 15,0-1-19-15,-1-1-17 0,-3-1-26 16,1-5-30-16,-2 1-37 0,-2-4-5 15,-2-3-14-15,-1-2-76 0</inkml:trace>
  <inkml:trace contextRef="#ctx0" brushRef="#br0" timeOffset="149193.35">25853 5552 541 0,'0'0'156'0,"0"0"-74"0,0 0 66 16,0 0-50-16,0 0-48 0,0 0-28 16,0 0-12-16,0 0-7 0,35-17-3 15,-22 25 0-15,3 6 0 0,-1 5 2 16,2 1 2-16,-1 4 2 0,1 4-1 16,-1-1-5-16,2 2 1 0,-1 1-1 15,4 2-31-15,-1-2-72 0,12 17-63 16,-4-11-92-16,-4-2-168 0</inkml:trace>
  <inkml:trace contextRef="#ctx0" brushRef="#br0" timeOffset="179333.64">30282 5738 1 0,'0'0'28'0,"0"0"21"0,0 0-11 0,4 5 8 16,-4-5 3-16,0 1 2 0,0-1-6 16,0 0-3-16,0 1 7 0,0-1 9 15,0 0 1-15,0 0-13 16,0 0-5-16,-1 0-6 0,-1 0-6 15,-1 0-6-15,0-2-2 0,-2 2 3 16,-2-2-3-16,1 0 2 0,-1 1-3 16,0-1 9-16,1-1-3 0,1 1 0 15,0-3-7-15,1 1-1 0,1-3-10 16,3-4 13-16,0 2-14 0,1-5-6 16,5-4-1-16,2 1-3 0,5-4 2 15,2 0 0-15,3-2 1 0,3-1 0 16,2 0 1-16,5-2-2 0,6-3 1 15,9-4 0-15,9-3 3 0,1 0 0 16,-4 4-1-16,-3 5-1 0,-8 5 1 16,0 3-2-16,-1 0 0 15,-3 0 0-15,2 4 0 0,-4-1 1 16,-2 4-1-16,-9 1 0 0,-4 3 0 16,-4 0 1-16,2 1 0 0,1 0-1 15,2-1 2-15,-4 1-2 0,0 0 5 16,-4 1-2-16,-4-1 3 0,0 3 3 15,-1 1 7-15,-4 0-1 0,1 0-1 16,-2 2-4-16,0 0-1 0,0-1-5 16,-2-1-4-16,-1 0 5 0,-3-2 3 15,0-1-8-15,-2 3-3 0,0-3-2 16,-3 1-7-16,0 2 2 0,-1-2 1 16,-1 1-3-16,-2-1 4 0,0 0 6 15,0 1 0-15,0 1 1 16,0 2 1-16,0 1 0 0,2 0 2 15,-1 0 2-15,2 0 1 0,3 1-3 16,0 2 1-16,4-1-2 0,2-1-1 16,1 0-2-16,2 1-1 0,0-2-9 15,0 1-5-15,5-1 17 0,3 0 0 16,4 0 4-16,1 0-1 0,6-1-1 16,-1-1 3-16,4 0-4 0,0 0 1 15,-1 0-1-15,4 0 1 0,-2 2-1 16,2 0 0-16,2 0 0 0,-3 0 1 15,-2 0-1-15,-1 0 4 0,-1 1 1 16,-7 3-1-16,-2-1-3 0,-2 3 4 16,-2 0 0-16,-4 1-2 0,0 2 2 15,-3 3 7-15,0 2-3 0,-3 2-1 16,-2 4-4-16,-3 2-2 0,-4 1-1 16,2 0-2-16,0 0-5 0,-2-1-9 15,4-1-15-15,0 0-17 0,-1-3-24 16,2-1-33-16,1-3-18 0,3-2 3 15,1-4-29-15,2-4-71 0</inkml:trace>
  <inkml:trace contextRef="#ctx0" brushRef="#br0" timeOffset="179907.04">31553 4735 467 0,'2'-3'41'0,"-1"1"-10"0,1-1 38 0,-2-1-15 0,0 1-27 15,0-3-6 1,-2 1-4-16,-1-2-2 0,-3 1-9 0,0 1 4 0,-1 0 19 16,1 1-6-16,-3 2-11 0,1-1 0 15,-2 2-3-15,-2 1-4 0,-1 2-5 16,0 4 0-16,-2 3-3 0,0 3 0 16,0 3 3-16,0 3 0 0,1 3-2 15,3 1 2-15,-1 3-2 0,5-1 1 16,4 1-1-16,1-1 2 0,2 2-1 15,5-3-4-15,4 1 5 0,4-1 5 16,0-2-2-16,1-1 0 0,2-2 5 16,1-2 7-16,-2-3-7 0,2-2 3 15,-1-3 8-15,-1-2 4 0,0-5 3 16,0-1 13-16,0-7 13 0,-1-3 1 16,-3-5-2-16,1-5-1 0,-5-6-12 15,-2-8-13-15,-5-12-8 0,-5-12-9 16,-3-1-8-16,-3 6-1 0,0 13-8 31,1 16-3-31,3 8 3 0,0 6-7 0,1 3-14 0,-1 1 1 16,-2 1-23-16,-2 0-31 0,1 3-14 15,0 2-37-15,2 1-87 0,1 4-101 16</inkml:trace>
  <inkml:trace contextRef="#ctx0" brushRef="#br0" timeOffset="180078.97">31808 4979 954 0,'0'0'41'0,"0"0"-35"0,0 0-6 0,0 0-51 0,-2-32-168 15,-1 12-38-15,0 3-183 0</inkml:trace>
  <inkml:trace contextRef="#ctx0" brushRef="#br0" timeOffset="180581.17">32049 4602 458 0,'0'0'86'0,"0"0"-42"0,0 0 50 16,0 0-37-16,0 0-38 0,0 0-6 16,0 0-12-16,4-20-1 0,-6 15-2 15,-1 1 0-15,-2 0 1 0,4 2 1 16,-4 1 2-16,2-1 5 0,-2 2-3 15,0 0-4-15,0 0-1 0,-2 2-2 32,2 3-1-32,-3 2 2 0,3 1-4 0,-1 4-11 0,2-1 2 0,0 3-6 15,3 1 6-15,-1 2 11 0,2 2 4 16,0-1 0-16,2 1 0 0,3 1 2 16,2 0 5-16,1-3 8 0,2 0 5 15,2-2-4-15,1-1 0 0,1-3 1 16,0-1 4-16,0-4 26 0,-1-3 21 15,0-2 0-15,1-1-2 0,-3-4-11 16,0-5-5-16,-3-3 0 0,-2-5-1 31,-1-5-20-31,-5-10-24 0,0-10-5 16,-6-4-30-16,-1 8 1 0,-2 10 6 16,3 13 4-16,1 5-17 0,-3 2-40 15,-3-2-25-15,-2 0-33 0,2 4 4 16,-8 4-25-16,3 1-53 0,4 1-100 15</inkml:trace>
  <inkml:trace contextRef="#ctx0" brushRef="#br0" timeOffset="181165.13">32304 4525 485 0,'0'0'71'0,"0"0"-30"0,0 0 71 16,0 0-61-16,0-30-50 0,0 24 2 15,0 0 4-15,2 1 6 0,-1 1 16 16,-1-1 9-16,2-1 2 0,1 0-7 16,0-1-1-16,5 0-15 0,-2 0-7 15,2-1-3-15,2 0-7 0,0-1 1 16,2 0-1-16,-1 2 0 0,1 1 2 16,0 1 0-16,-3 1 4 0,0 1 3 15,-2 0 3-15,-1 2 0 0,-3 1-12 16,1 2-2-16,-3 5 2 15,2 4 1-15,-2 5 0 0,-1 4 4 16,0 3-2-16,-4 5 0 0,-2 0-1 16,-2 2-1-16,0-1 1 0,-1-1-1 15,-1-1 0-15,4-2 1 0,-1-2-2 16,2-2 2-16,1-2 15 0,2-2 6 16,2-3-3-16,0-3-4 0,0-4-9 15,6-1 1-15,1-4 2 0,1-2 4 16,5 0 7-16,2-1 3 0,4-5-2 15,2 1 1-15,1-4-5 0,3 0-12 16,-1-1-4-16,0-1-2 0,-1-1 0 16,1-1-22-16,-1 0-24 0,0 2-11 15,-3-2-21-15,1 1-31 0,-5 1-18 16,2-4-21-16,-5 2-34 0,-6 1-95 16</inkml:trace>
  <inkml:trace contextRef="#ctx0" brushRef="#br0" timeOffset="181648.38">32892 4287 407 0,'0'0'66'0,"0"0"6"0,0 0 50 0,0 0-45 0,6-39-56 0,-6 30-18 16,-6 1-3-16,1 2-7 0,-2 1-13 16,0 2-20-16,-1 0 19 0,0 2 13 15,0 1 7-15,-3 1-5 0,3 5-18 16,0-1 20-16,-3 5-3 0,2 1 7 16,-1 2 0-16,2 1 11 0,-1 0-2 15,1 1 3-15,3-1-1 0,2-1-2 16,3 0-1-16,0-3 3 0,3 1 0 15,5-2 4-15,0-1 3 16,3-1 5-16,2 0 3 0,1-2-1 16,-1 1-5-16,-1-2 0 0,4 0-11 15,-3 0-3-15,2 1 3 0,0 0 6 16,0 1 5-16,-2 0 4 0,1 1-3 16,-4 3-5 46,-1-1-5-62,1 2-3 0,-6 0 9 0,0 2-3 0,-3 1-2 0,-1-1-2 0,-5 1 0 0,-1 0-5 0,-3-2-1 0,-2 1-2 0,-5-2 2 0,0 1-4 0,-6-4-17 0,-2 1-37 16,0-2-58-16,-13 0-59 0,7-2-69 31,6-5-139-15</inkml:trace>
  <inkml:trace contextRef="#ctx0" brushRef="#br0" timeOffset="181881.96">32877 4246 570 0,'0'0'167'0,"0"0"-108"0,38-29 61 0,-20 14-43 0,1-1-55 16,1 1-5-16,-2-1-11 0,1 1-6 15,0 0 0-15,1 1 0 0,2 1 0 16,0 0-1-16,-1 3-3 0,1-1 1 15,0 3-3-15,-3 0-37 0,3 1-44 16,7-2-53-16,-4 2-78 0,-4 2-156 16</inkml:trace>
  <inkml:trace contextRef="#ctx0" brushRef="#br0" timeOffset="182723.62">25512 5004 327 0,'0'0'82'0,"0"0"-17"0,0 0 38 0,0 0-8 0,15-39-36 16,-13 33-21-16,-2-1 9 16,0 2-6-16,0-1-7 0,0 3 3 15,-1 0-1-15,-1 2-4 0,2 1-6 16,0-1-6-16,0 1-10 0,0 0-10 15,0 0-8-15,3 1-6 0,3 5 8 16,2 3 3-16,3 7 3 0,1 6-3 16,4 12 3-16,2 13-2 0,4 17 0 15,1 7 1-15,-1 0 2 0,1-6-1 16,0-8 0-16,0-3 1 0,0-2-1 16,-1-4 1-16,-2 0 1 0,-4-5-2 15,-1-3 2-15,-3-3-1 0,-3-5-1 16,0-9 0-16,-2-4-6 15,-1-4-27-15,1 1-33 0,1 3-39 16,0-4-68-16,-2-6-56 0,-2-4-169 16</inkml:trace>
  <inkml:trace contextRef="#ctx0" brushRef="#br0" timeOffset="183442.17">25606 4980 292 0,'0'0'190'0,"0"0"-145"0,0 0 29 0,0 0 7 0,-8-12-42 0,6 11-13 15,0-1-2-15,0 0 7 0,1 0-7 16,0 0-2-16,0 0 16 0,0 1 1 15,1 0 7-15,-2 1-5 0,2 0-13 16,-1 0-12-16,0 0-13 0,0 0-3 16,-1 3-5-16,-1 3-1 0,-3 3 2 15,0 5 2-15,-2 3 1 0,-1 4 2 16,-3 3 1-16,1 2-1 0,-2 1-1 16,2 0 0-16,0 0-2 0,0-3 2 15,2-4 2-15,1 0-1 16,3-6-1-16,-1-5 0 0,3-2 1 15,1-2-1-15,2-3 4 0,-1-2 12 16,1-3 24-16,0-8 30 0,0-3-18 16,0-6-20-16,1-4-8 0,1-7 3 15,1-7-9-15,2-10-7 0,-1-3-2 16,1 3 0-16,-1 13-3 0,-1 8 3 16,0 13-1-16,-2 2-5 0,1-2 4 15,0 0-4-15,1 0 3 0,0 3-2 16,-1 2-3-16,-1 4-1 0,1 0 0 15,0 3-4-15,2 1-4 0,0 1 0 16,2 0 2-16,3 1 0 0,2 5 4 16,1 2 0-16,4 3 1 15,-1 3 0-15,3 3 2 0,0-2 0 16,2 3-1-16,-1-1 1 0,0 1 0 16,0-1-1-16,1-2-9 0,-1 0-28 15,0-2-23-15,2 0-16 0,-1-2-36 16,1-1-60-16,6-3-63 0,-6-1-57 15</inkml:trace>
  <inkml:trace contextRef="#ctx0" brushRef="#br0" timeOffset="184036.31">25163 4348 274 0,'0'0'124'0,"0"0"-27"0,1-16 59 0,-1 10-24 0,0 1-47 16,-1 0-15-16,-2-1-7 0,-1 1-22 16,-1 0-19-16,-2 0-2 0,1 1-4 15,-1-1-3-15,-1 1 1 0,-1 2 4 16,1-1-9-16,-2 2-7 0,1 0-2 16,0 1-3-16,0 0 0 0,0 5 0 15,0 0-1-15,-1 4-9 0,1 2-4 16,-2 5 2-16,1 2 3 0,0 3 1 15,3 4-3-15,0 3-3 0,3 6-8 16,4 5-4-16,0-3 6 16,5-4 8-16,4-6 4 0,1-4 2 15,4 1 8-15,3 1 1 0,2-2 1 16,2-5 4-16,1-1 6 0,3-4-3 16,-2-5 5-16,0-2 10 0,0-5 7 15,-2-1 4-15,-2-6 9 0,-3-6 12 16,-2-2 4-16,-1-4-7 0,-6-4 2 15,-2-4-6-15,-5-10-13 0,-8-11-19 16,-11-10-12-16,0 3-4 0,0 14 0 16,5 14-10-16,5 15-1 0,1 4-8 15,-2 0 0-15,-2 0-41 0,0 2-5 16,-2 2-6-16,2 3-49 16,0 7-46-16,2 1-83 0,4 1-112 15</inkml:trace>
  <inkml:trace contextRef="#ctx0" brushRef="#br0" timeOffset="184209.08">25537 4605 838 0,'0'0'90'0,"0"0"-90"0,0 0-1 0,0 0-49 0,0 0-123 15,-12-6-29-15,5-2-156 0</inkml:trace>
  <inkml:trace contextRef="#ctx0" brushRef="#br0" timeOffset="184687.47">25771 4196 507 0,'0'0'219'0,"0"0"-132"0,0 0 42 16,0 0-19-16,0 0-53 0,0 0-24 15,0 0-5-15,-7-17-10 0,4 13-11 16,0-1-4-16,0-1 1 0,0 2-2 15,0 0 4-15,0 1 8 16,-1 0-1-16,0 2-6 0,0 0-7 0,-1 1-3 0,0 0-4 16,-2 3-2-16,1 4-9 0,-2 5-3 15,-1 2 2-15,0 4 7 0,2 1 2 16,2 3-6-16,3 2-3 0,2-1 9 16,0 1 7-16,5-3 1 0,3-1 2 15,3-1 1-15,5-4-1 0,2-1 4 16,4-2 1-16,2-4 3 0,2-2-2 15,-3-4 6-15,-3-2 8 0,-3-2 17 16,-4-5 12-16,-1-2 14 0,-4-3-11 16,-2-4-5-16,-4-3-2 0,-2-5-16 15,-6-9-18-15,-10-6-11 16,1 3-20-16,0 6-18 0,2 9 7 16,5 9-5-16,-4 1-26 0,0 2-36 15,-1 5-21-15,-1 3-63 0,-4 3-52 16,5 3-46-16</inkml:trace>
  <inkml:trace contextRef="#ctx0" brushRef="#br0" timeOffset="185235.1">25886 4075 499 0,'0'0'101'0,"0"0"29"0,-6-40-30 0,3 21-77 0,1-2-7 0,1 2 3 16,1 0 8-16,0 1-7 0,0 2-7 15,2 2 8-15,1 1 0 0,0 4 2 16,3-1 1-16,0 3-11 0,2 3-13 15,1-1-3 1,2 3-2-16,0 2 3 16,1 1 0-16,3 5-2 0,-1 4-1 0,2 6 4 15,-2 2 1-15,0 3 0 0,-2 2 0 0,-1 1 0 16,-3 0 0-16,-2 2 0 0,-3 1 0 16,-3 1 1-16,0-1-1 0,-4 1-2 15,0-3-23-15,0-3 7 0,0-4 4 16,0-3 4-16,1-2 4 0,1-5 6 15,1-2 0-15,1-5 0 0,0 1 8 16,0-2 20-16,0 0 24 0,0 0 9 16,0 0-7-16,1-2-13 0,3 0-7 15,2-3 1-15,1-2-8 0,3 0-9 16,3-1-8-16,1-3-5 16,3 1-2-16,0 0-1 0,1-1-1 0,0 0-1 15,1 0-5-15,0-1-30 16,-1 0-27-16,1-1-23 0,-1 2-28 15,-1-2-68-15,3-2 11 0,-5 2-105 16</inkml:trace>
  <inkml:trace contextRef="#ctx0" brushRef="#br0" timeOffset="185719.37">26326 3677 749 0,'0'0'32'0,"0"0"107"0,0 0-19 0,0 0-53 16,0 0-56-16,-18-21-11 0,12 17-39 15,-1 1 0-15,-1 1 4 0,-1 2-2 16,1 2 5-16,-1 5 3 0,1 1 19 15,1 1 4-15,1 3-1 0,1 1 5 16,1 1 1-16,0-2 1 0,0 2 0 16,2 0 1-16,1-3 4 0,1 1 1 15,3-3-6-15,2-1 4 0,1-1-1 16,1-1 3-16,1-1 0 0,2-2 3 16,1-2 9-16,0 0 3 0,3-1-3 15,1 0-6-15,1-2 1 0,-1-1-1 16,3 1 0-16,-2 0-9 0,1 2-3 15,-2 0 1-15,1 4 0 0,1 3 0 16,-2 0-1-16,-1 4 1 0,0 2 4 16,-3 3 6-16,-1 1 4 0,-5 1 4 15,-2 0 0-15,-3 3 0 0,-5-1-2 16,-6 0 0-16,-1-1-6 0,-5 0-3 16,-1 0-8-16,-4-4-20 0,1 2-37 15,0-3-34-15,0-4-72 16,-3-5-77-16,6-2-49 0,3-3-25 15</inkml:trace>
  <inkml:trace contextRef="#ctx0" brushRef="#br0" timeOffset="185922.95">26314 3613 547 0,'0'0'62'0,"0"0"2"0,0 0 42 0,40-49-48 0,-23 31-29 15,2-2-15-15,2 3-6 0,-1-3-8 16,3 1 0-16,3 1-4 0,2 0-29 16,8-3-46-16,11-7-58 0,-5 7-87 15</inkml:trace>
  <inkml:trace contextRef="#ctx0" brushRef="#br0" timeOffset="-213448.18">20954 13602 154 0,'0'0'64'0,"0"0"-25"0,0 0 43 0,0-20-8 16,2 14-35-16,0-1-17 0,0 0 33 16,-1 2-2-16,1-1-13 0,0 1 4 15,0-1 8-15,-1 0-12 0,0 2-2 16,0 0-8-16,-1 3-14 15,0-1-11-15,0 1-5 0,0 1-1 16,0 1-3-16,0 5-2 0,0 2 1 16,0 3 5-16,1 5 3 0,-1 2 5 15,1 2 4-15,0 3 2 0,1 3-2 16,0-1 0-16,0 1 2 0,0 2 5 16,-1 2 3-16,0 1-1 0,-1 5-3 15,-2 7 2-15,-3 8-6 0,-1 1 1 16,-1-3 0-16,-3-5-3 0,-1-3 1 31,-1-1 1-31,-2-3 2 0,0-2 0 0,0-1-1 0,1-7 0 0,1-6-2 16,4-5-6-16,0-3 3 0,0 2-5 15,-1 0 0-15,2 2-2 0,1-4 0 16,3-3-1-16,1-3-2 16,2-5 0-16,0 1 0 0,4-3 6 15,3-1 8-15,5-5 2 0,1-1-4 31,5-4-4-31,3-3-3 0,3 0-2 0,4-1-1 0,3 0-1 0,4-4 0 16,-3 5 0-16,2 0-2 0,-2 0-1 16,-2 1 2-16,1 1-7 0,-2 0-14 15,-1 0-14-15,-3 1-19 0,-2 1-36 16,-5 3-52-16,-2 0-26 0,-5-1-26 16,-3 2-54-16</inkml:trace>
  <inkml:trace contextRef="#ctx0" brushRef="#br0" timeOffset="-213120.05">20882 13891 509 0,'0'0'83'0,"0"0"-23"0,0 0 48 0,-3-5 4 0,9 1-47 0,1-2-12 15,6 0 12-15,1-1-3 0,7-1-10 16,4 1-6-16,7-4-3 0,7 0-4 16,11-1-1-16,0 1-9 0,-1 3-14 15,-5 0-7-15,-3 3-4 0,-1 0-2 16,-2 3-1-16,-1-1-1 0,-2 2-4 15,-9 1-19-15,-5 0-20 0,-5 0-29 16,-3 0-41-16,0 0-56 0,5 3-64 16,-3 0-80-16</inkml:trace>
  <inkml:trace contextRef="#ctx0" brushRef="#br0" timeOffset="-212040.48">22113 14514 126 0,'0'0'106'0,"3"-3"-44"0,-1-1 13 0,0 0 8 0,0 0-29 0,0 0-22 16,0 0 10-16,-1 2 3 0,-1-2-1 31,0 3-6-31,0 0-5 0,0 0-2 16,0-2 3-16,0 2 0 0,0 0-3 15,0 0 2-15,0-3-1 0,-1 2-6 16,0 0-4-16,-1-1 3 16,1 1-1-16,0 0-1 0,0-1-2 15,-1 2 2-15,-1-1-4 0,0 1 1 16,-2-2-1-16,0 3 0 0,-2-1 0 16,0 1-3-16,-2 0-6 0,-1 0-5 15,-1 4-1-15,0 0-4 0,0 3 1 16,-1 1-2-16,0 4 0 0,-2 2 0 15,2 4 0-15,-1 0-1 0,1 3-1 16,3 2 2-16,1 0-3 0,1-1-3 16,2 1 3-16,3 0-3 0,2 0 4 15,0-2 3-15,5-1-3 0,2-2-1 16,4 0 3-16,1-2 0 0,5-2 1 16,0-3 0-16,3-2 4 15,0-2 0-15,-1-1 4 0,2-3 3 16,-1 0 5-16,-2-3 0 0,1-5 5 15,-3-3 4-15,-1-3 3 0,-2-3 4 16,-2-4 8-16,-3-5-3 0,-3-8-3 16,-2-10-4-16,-3-6-11 0,0 7-8 15,-1 8-7-15,-2 11-1 0,-1 10 1 16,-1-2-2-16,-4 0-2 0,-1-2-5 16,-1 3 0-16,-2 4-14 0,-1 1-10 15,-1 2-11-15,0 5-26 0,0 0-20 16,1 5-35-16,1 3-43 15,2 7-40-15,4-1-55 0,3 0-143 0</inkml:trace>
  <inkml:trace contextRef="#ctx0" brushRef="#br0" timeOffset="-211728.08">22435 14818 658 0,'0'0'212'0,"0"0"-140"0,0-6 36 0,0 1-59 0,0-2-49 16,-1 0-8-16,-1-2-41 0,1 1-31 16,0 1-30-16,1-4-38 0,0 3-53 15,1 0-146-15</inkml:trace>
  <inkml:trace contextRef="#ctx0" brushRef="#br0" timeOffset="-211133.64">22759 14569 205 0,'0'0'57'0,"0"0"-20"0,0 0 32 15,0 0-30-15,0 0-20 0,0 0 21 16,0 0 19-16,2-21-8 0,-2 16 4 16,0 0-5-16,0-1-5 0,0-1 5 15,1 1-1-15,-1 0-15 0,0 0-9 16,0 0-1-16,0 2-2 0,-1-1 2 15,-1 3 2-15,0-1-1 0,-2 2-3 16,0 1-4-16,-2 0-2 0,1 1-7 16,-1 3-6-16,0 2-2 0,-1 2-1 15,-3 1-1-15,0 3-6 16,0 1-3-16,-2 1 4 0,2 2 0 16,0 2 2-16,-1 0-4 0,3 3 2 15,2 0-1-15,1 0 1 0,2-1-1 16,3 0 5-16,0-1 1 0,3-2 0 15,3-2 1-15,2-1 0 0,4-1 18 16,-1-4 3-16,1-2 5 0,2-2 6 16,0-1 3-16,1-4 6 0,-1-2-5 15,2-3 4-15,-2-4-1 0,0-2 1 16,-1-4 0-16,-2-2-4 0,1-5-6 16,0-1-4-16,0-12-14 0,-2-11-8 15,-1-4-3-15,-2 7-1 0,-4 12-1 16,-1 14-4-16,-2 9-9 0,-4 0-14 15,-2 0-18-15,-4 1-10 0,-1 3-37 16,-3 4-34-16,-2 1-57 0,-6 9-74 16,3-3-49-16</inkml:trace>
  <inkml:trace contextRef="#ctx0" brushRef="#br0" timeOffset="-210414.71">22975 14569 233 0,'0'0'122'0,"0"0"-61"0,0 0 16 15,0 0-39-15,0 0-16 0,0-1 11 16,0-1 3-16,0-1-2 0,0 2-10 15,0 0 7-15,0-1 15 0,0 2 2 16,0-1-7-16,0 0-3 0,0-1-5 16,1 2-4-16,1-1-4 0,1-3 6 15,0 1-1-15,5-2-7 0,-1 1-9 16,1-3 1-16,3-1-4 0,1 0-1 16,-1 1 2-16,2-1 4 0,-2 1 5 15,-1 3 2-15,0 0-4 16,-2 2 0-16,-2 1-1 0,0-1 1 15,-1 2 0-15,0 0-3 0,-3 0-4 16,1 3 2-16,-1 4-5 0,0 1-1 16,-1 6-1-16,-1 1-6 0,0 5 1 15,-4 2 1-15,-2 0 0 0,-3 5-3 16,-2-1 0-16,-1 1-5 0,-4-1-8 16,2 0-6-16,-1-3 4 0,0-2 4 15,1-1 2-15,1-2 2 0,0-3 2 16,4-3-1-16,2-2 1 0,3-2 5 15,4-3-5-15,0-3 3 0,4-2 2 16,4 0 12-16,3-1 14 0,4-2-3 16,0-1 0-16,4 2-5 0,1-2-1 15,0 2 5-15,1 1 4 0,0 0-7 16,-1 1-11-16,-1 0-8 0,1 0 0 16,-4 0-1-16,0 2-11 0,-2 0-35 15,-1 2-14-15,0-1-13 0,-2 2-14 16,-2 1-28-16,-1-1-46 0,0 3-63 15,-3-2-71-15</inkml:trace>
  <inkml:trace contextRef="#ctx0" brushRef="#br0" timeOffset="-209933.07">23428 14676 542 0,'0'0'164'0,"0"0"-78"0,0 0 38 0,12-22-58 0,-10 18-33 15,-1-3-18-15,-1 0-5 0,0 1-9 16,-1 1 1-16,-2 3-2 0,-1 1-3 15,-3 1-15-15,-3 3 2 16,0 4 1-16,-2 1 2 0,0 3-1 0,1-3 3 16,2 1 5-16,1 0 4 15,3 0-2-15,1 0-13 0,2 1-10 16,1 0 11-16,1-2 13 0,4 3 3 16,1-2 0-16,3-1 8 0,-1 0 15 15,0-1 8-15,0-1 2 0,3-2-2 16,-1-1-7-16,2-1-8 0,2 1-12 15,-2-1-1-15,0 2-2 0,1-1-1 16,-2 2-1-16,0 1 1 0,-3 1 1 0,-2 2 4 0,-4 1 7 16,-1 3 6-16,-6 0 7 0,-5 1-6 15,-1-1-11-15,-2 1-2 0,-2-2-6 16,-1-2-2-16,-1-2-19 0,1 2-42 16,1-3-46-16,-1-3-30 0,0-2-42 15,2-2-46-15,4-3-94 0</inkml:trace>
  <inkml:trace contextRef="#ctx0" brushRef="#br0" timeOffset="-209698.6">23458 14573 549 0,'0'0'135'0,"0"0"-56"0,0 0 66 0,36-34-70 15,-24 22-23-15,-1 1-14 0,-2 1-25 16,-1 1-5-16,0 2-4 0,1 0-4 16,-1 2 0-16,0 0 0 0,3 2 0 15,-1 1-4-15,-1 2-33 0,2 0-47 16,1 3-62-16,-2 1-70 0,-1-1-105 16</inkml:trace>
  <inkml:trace contextRef="#ctx0" brushRef="#br0" timeOffset="-208469.97">23823 14976 74 0,'0'0'38'0,"0"-1"24"0,1 0 12 0,0 0-14 0,0 1-11 16,1-1 13-16,-1 1 0 0,1 0-1 15,2 0 0-15,0 0-7 16,0 0 1-16,2 0 3 0,-1 1-3 16,0-1-11-16,0 2-8 0,-2-2-9 15,0 1-10-15,0 2-12 0,-1-2-3 16,-2 1-1-16,0-1 1 0,0 0-2 15,-1 1 1-15,-2-1-1 0,-1-1 1 16,0 0 0-16,0 0-1 0,-1-1 0 0,0-3-4 0,1 1 0 16,1-1 4-16,1-2-1 15,1 2-3-15,1-3 2 0,0 1-2 16,0 1-2-16,1-1 1 0,1 3 3 16,1 1-2-16,1-1 2 0,0 2-1 15,-1 0 3-15,0 0 0 0,-1 1 0 16,1 0-3-16,-1 0 1 0,-1 0-3 15,1 2 1-15,-1-1-4 0,-1 3-10 16,0-2 3-16,0 0 0 0,0 2-3 16,-1-2-1-16,-2 2 0 0,-1-1 10 15,0-2 9-15,-1 2 1 0,-2-1 1 16,2-1 10-16,0-1 16 0,-1 0 7 16,1 0 1-16,0 0 2 15,0-2 6-15,2-2-1 0,1 1-8 16,0-2-4-16,1 2-6 0,1-1 2 15,0 1 0-15,1 0 0 0,2 1-5 16,1 1 0-16,1 0-3 0,2 1-12 16,0 0 1-16,1 0 1 0,0 1-4 15,1 2-4-15,-1 3-1 0,0 2 0 16,1 4-2-16,-2 2 2 0,1 3 2 16,-2 2-1-16,0 3 0 0,0 3 0 15,-2-1 6-15,-3 2 9 0,-1-1 3 16,-5-1 6-16,-3-1 2 0,-2-1-2 15,-1-1-7-15,-3-2-3 16,0 0-3-16,-2-2-5 0,-1-1-3 16,-1-2-2-16,2-1 0 0,-1-1-2 15,2-3-12-15,0 0-58 0,4-1-66 16,-2 0-92-16,5-2-150 0,2-3-219 0</inkml:trace>
  <inkml:trace contextRef="#ctx0" brushRef="#br0" timeOffset="-206901.3">24458 14634 4 0,'0'0'41'0,"0"0"-4"0,0 0 19 0,4-14 22 0,-3 12-21 16,1 0-5-16,0 2 2 0,1-1-5 15,0-1-1-15,-1 2-3 0,0-1-12 16,-2 1 0-16,1 0 2 0,-1 0 2 15,0 0 5-15,0 0-9 0,0 0-4 16,0 0 0-16,0 0 0 0,0 0-3 16,0 0-3-16,-1 0 4 15,1 0 1-15,-1 0-1 0,1 0 6 16,-1-1 2-16,1 1 0 0,0 0-1 16,0 0-5-16,-1-1-3 0,1 0 1 15,-1 1-3-15,0 0 1 0,1 0-7 16,-1 0-4-16,0 3-5 0,-3 3 2 15,1 5 3-15,-2 4 0 0,0 5-5 16,-1 3-5-16,0 5 2 0,-2 6-3 16,0 5 3-16,2-1 2 0,0-5 3 15,1-5 4-15,0-5 13 0,0 1 0 16,-1 4-6-16,1-2-1 0,-2-4-12 16,1-1-6-16,0-3 0 15,1-3-3-15,1-1-5 0,-1-4-22 16,1-1-26-16,1-4-35 0,-1 0-33 15,3-3-45-15,1-2-55 0,0 0-42 16,2-1-75-16</inkml:trace>
  <inkml:trace contextRef="#ctx0" brushRef="#br0" timeOffset="-206009.08">24782 14840 242 0,'0'0'86'0,"0"0"-23"0,0 0 27 0,0 0-24 0,9-20-10 0,-7 15-2 16,-2 2 7-16,0-1-12 15,0 2-18-15,0 0 2 0,0-2 1 16,0 2 2-16,-2-2-4 0,1 3 1 16,-1-2-6-16,0-1 1 0,-1 2-5 15,2-1-3-15,-2 1-8 0,-1 0-2 16,2 1 2-16,-1-2-6 0,-1 2-1 15,0-2 0-15,0 0 4 0,1 2 5 32,0 0-3-32,-1-1 3 0,-1-1 2 15,2 2 3-15,-2 0-7 0,1 0-2 16,0 0-7-16,-1 1 14 0,-1 0-3 16,-1-2 0-16,1 2 0 0,0 0-2 15,0 0-4-15,-2 0-5 0,1 0 2 16,1 0-5-16,-1 0 0 0,1 2 0 15,-2 0 0-15,1 0-3 0,0 4 2 16,-1-1 0-16,-1 3-1 16,1 0 2-16,1 4-1 0,-1 1-2 15,0-1 0-15,2 4-2 0,1-2-1 16,2 0 2-16,3 0-2 0,0 0 3 16,5-2 2-16,3 0 2 0,5-1 0 15,-1-1 1-15,4-3-1 0,0 0 4 16,3-3-1-16,-2-1 0 0,1-3 0 15,-1 0 2-15,0-2 7 0,-1-3 9 16,-2-2 2-16,0 0-3 0,-1-3-2 16,-3-1-1-16,0-1 4 0,-3 0 1 15,-1-1-4-15,0 1-2 0,-2 1-5 16,-1 0-1-16,-1 2 1 0,1-2-2 16,-2 4 3-16,0 0 3 0,-1 4-2 15,0 0-3-15,0 2-1 0,0 1-5 16,0 0-1-16,0 0-3 0,0 5-1 15,-2 1 0-15,-1 4 1 0,1 4-1 16,-1 5 0-16,2 2 2 0,-1 2-1 16,0 4 1-16,1 0 2 0,-1 1 0 15,0 0 0-15,1-1 1 0,-1-3 2 16,0 2-4-16,-1-4 2 0,2-1-2 16,-1-2-3-16,1-3 2 0,1 0-2 15,-1-3 0-15,1 0-1 16,0-2-8-16,0-2-17 0,0-3-20 15,0-2-19-15,0 0-21 0,0-2-20 16,0 2-41-16,1 0-67 0,-1 1-105 16,1-4-167-16</inkml:trace>
  <inkml:trace contextRef="#ctx0" brushRef="#br0" timeOffset="-205226.82">25506 13991 124 0,'0'0'63'0,"-1"0"1"0,0 0 5 0,1 0-8 16,-2 0-5-16,2 0 9 0,0 0 8 15,0 0-2-15,0 0 7 0,2 0-6 16,3 0-4-16,0 0-2 0,3 0-12 16,1-1 2-16,2 1 2 15,3 0-6-15,2 0-2 0,3 0 8 16,2 0-2-16,1 1-10 0,3 2-11 15,-1-1-14-15,2 2-13 0,-1-2-6 16,-2 0 1-16,0 1-3 0,-1-1-5 16,-3 0-19-16,-1-1-26 0,-2 2-18 15,-2-3-26-15,-3 1-38 0,-2 0-60 16,-2 1-62-16,-4-2-68 0</inkml:trace>
  <inkml:trace contextRef="#ctx0" brushRef="#br0" timeOffset="-204688.36">25473 14243 148 0,'0'0'190'0,"0"0"-108"0,0 0 29 0,0 0-19 16,0 0-12-16,6 2 9 0,3 0-1 16,3-1-2-16,6 2-1 15,3 0-5-15,6-1-6 0,6 3-2 16,9-1-6-16,4 0-12 0,1 0-24 15,-9-2-6-15,-9-2-10 0,-12 0-5 16,1 1-4-16,4-1-4 0,2 1 2 16,3 1-2-16,-3-1-1 0,-1 0-1 15,-3 0-15-15,-1-1-24 0,-1 1-23 32,-2 0-33-32,-1 0-32 0,-2-1-53 0,3 0-61 0,-4 0-67 0</inkml:trace>
  <inkml:trace contextRef="#ctx0" brushRef="#br0" timeOffset="-175446.48">26564 14182 195 0,'0'0'31'0,"0"0"9"0,0 0 24 0,0 0 6 0,-7-13-28 16,7 8-9-16,0 2 11 0,0-3-8 31,0 1 2-31,1 0 1 0,1 0 3 16,2-1 2-16,1-1 3 0,-1 0-3 15,1 0 3-15,2 0-11 0,-1-1-8 0,3-1 3 0,0 0-7 0,0-1 7 16,3-1-2-16,-1 2 1 0,-1-1-5 16,3 0-8-16,-1-1-10 0,3 1 4 15,-1-1-4-15,2 2-6 0,-2 1 2 31,1 1-2-31,-2 1 1 0,-1 3-1 0,0 0-1 0,-3 2 0 0,1 1 0 16,0 2 3-16,-1 2-2 0,0 3 1 16,1 2 3-16,-2 3-2 15,0 2 0-15,0 6-2 0,1 1 3 16,-2 4-1-16,0 1-1 0,-2 4 1 31,-1 0 0-31,0 6 1 0,-4 5 3 16,-4 5 0-16,-7 3 2 0,-6-3-1 15,-3-5-3-15,-3-7-2 0,0-5 2 16,4-7 1-16,0-6 0 0,0 1 3 16,-5 0 0-16,-3 3-5 0,-2 0 1 15,1-2-3-15,2-2 0 0,2-4 5 16,4-1-5-16,2-3-1 0,3-1 3 0,5-3 0 0,3-2 3 16,5-1 6-16,1-1 7 0,1 0 5 15,1-2 1-15,5-3-6 0,6 2-3 16,4-3-2-16,4 1-3 0,5 0 3 15,3 0 4-15,3-1 2 0,5 1 2 32,8 0-1-32,4 3-7 0,-5 0-10 15,-11 2-4-15,-10 0-1 0,-8 0-22 16,3 2-29-16,-1 2-20 0,3-1-26 16,-5 1-60-16,2 1-96 0,-7-1-115 15</inkml:trace>
  <inkml:trace contextRef="#ctx0" brushRef="#br0" timeOffset="-174980.59">27376 14537 210 0,'0'0'177'0,"2"0"-71"0,-1 0 22 0,-1 0-4 16,2 0-27-16,-2 0-24 0,0 1-15 16,0 0-11-16,0 0-13 0,0-1-3 15,0 1-2-15,-2-1-9 0,-1 2-6 16,0-1 1-16,0-1-1 0,0 0 2 16,2 0 1-16,0-2 0 0,1 0-4 15,1-2 1-15,3 1 0 0,0-2-2 16,1 4-4-16,1 0-4 0,1 1-1 15,-1 1-3-15,-2 4-1 16,-1 0-1-16,0 1-9 0,-1 2-20 0,0 0-14 0,1 0-25 16,1-1-13-16,5 1-96 0,-1 0-101 15,-1-3-107-15</inkml:trace>
  <inkml:trace contextRef="#ctx0" brushRef="#br0" timeOffset="-174433.89">27902 14366 189 0,'0'0'183'0,"0"0"-132"15,0 0 45-15,0 0-11 0,0 0-23 16,23-34-5-16,-22 28 11 0,-1 0-5 15,0 1-4-15,0-1 1 0,0 0 2 16,0-1-15-16,0 1 0 0,-2 1-5 16,0 0-9-16,-3 0-9 0,1-1-9 15,-2 1-3-15,-2 2-8 0,-3-2-3 16,-2 3-1-16,-1 2-1 0,-4 0 0 16,1 0-2-16,-3 6-7 0,-2 3-5 15,1 4-13-15,0 3-11 0,-2 7 2 16,1 8 4-16,3 9 13 0,1 8 19 15,7 3 1-15,8-5 1 0,3-6 10 16,5-9 4-16,3-7 0 0,-1-4 3 16,4-2-5-16,3 2-5 0,4 4-3 15,4-2-2-15,2-3 8 0,1-5 19 16,0-5 11-16,-1-6 18 0,-1-3 7 16,1-5-19-16,-1-7-6 0,-1-7-1 15,-1-10-7-15,-1-15-9 0,-4-19-7 16,-3-10-10-16,-7 0-4 0,-4 4-3 15,-2 20-2-15,-1 13-5 0,-2 12 2 16,-2 10-2-16,-1 4 3 16,-3-3-1-16,-2 4-15 0,-2-1-7 15,-2 3-2-15,1 4-23 0,-1 3-43 16,2 1-21-16,1 5-19 0,4 4-41 16,3 6-68-1,2-2-63-15</inkml:trace>
  <inkml:trace contextRef="#ctx0" brushRef="#br0" timeOffset="-173698.82">28539 14338 406 0,'0'0'120'0,"0"0"-80"0,0 0 33 0,0 0-25 0,14-26-19 0,-14 20 3 15,0-1 11-15,0 0-13 0,-1 1-7 16,-1 0 14-16,0 1 7 0,1-1 6 16,-1 0 12-16,0 2-2 0,0-1-11 15,-1-1-11-15,0 1-10 16,-2 1-7-16,1-2-3 0,1 0 4 15,-2 1 5-15,0-2-4 0,0 2-9 16,-2-1-2-16,1-1-3 0,-1 1-1 16,0 1 1-16,-3 1-4 0,2-1 2 15,-2 2-3-15,-1-1-4 0,-1 2 0 16,0 2-2-16,-4 0-1 0,1 1-1 16,-2 7-4-16,-1 2-7 0,-2 4-2 15,-2 5 7-15,2 2 2 0,1 4-11 16,3 0 1-16,6 2 2 0,4 0 8 15,4 0 6-15,2-4-1 0,6 4 3 16,3-5 0-16,3 2 0 0,3-3 2 16,4-3 0-16,-1-2 0 0,3-5 6 15,-1-2 8-15,-2-5 8 0,0-4-1 16,1-3 3-16,-4-6-5 0,0-1 0 16,-1-3-9-16,-2-2-3 0,2 0-5 15,-3-2-2-15,0 2 0 0,-2 1 0 16,-2-1 0-16,1 1-1 0,-3 0 1 15,1 1 1-15,-2 0 2 0,0 3 1 16,-1 0-2-16,-1 2 1 0,0 1-3 16,-1 0 0-16,2 2-2 0,-3 1 0 15,0-1 0-15,1 4-1 0,-1 0 0 16,1 0-2-16,-1 1-5 0,1 0-4 16,1 4 4-16,2 5 4 0,-2 2 2 15,2 4 1-15,1 4 1 16,0 4 0-16,-2 9 1 0,0 8-1 15,-2 6 2-15,-1 7-1 0,0-2 1 16,0-3-1-16,-2-2 1 0,-3-2-1 16,2-1 1-16,0-3-2 0,-1-2 0 15,3-3 0-15,-1-7-3 0,1-6-32 16,1-5-40-16,0-1-30 0,0 0-36 16,1-1-63-16,2-2-68 0,2-8-82 15</inkml:trace>
  <inkml:trace contextRef="#ctx0" brushRef="#br0" timeOffset="-172993.55">28923 14402 54 0,'0'0'187'0,"0"0"-117"0,0 0 15 0,0 0-29 0,0 0-23 15,0 0 2-15,0 0 15 0,1 0-3 16,1-1-5-16,0-1 18 0,1 0 15 16,2-1-3-16,1 2 3 0,3-1-7 15,1 0-7-15,2 0-3 0,1 1-12 32,3 0-12-32,-2 0-15 0,0 1-10 0,-1 0-5 15,-3 0-4-15,0 2 0 0,-2 2 0 0,-2 0-1 0,-1 3-1 16,-1 4-2-16,0-1-1 0,-4 4 1 15,-5 2-11-15,-4 4-6 0,-4 0-1 16,-5 2-8-16,-3 1 0 16,0 0-4-16,-3-2 7 15,1 0 20-15,4-4 7 16,3 0 1-16,3-3 0 0,4-4-1 16,3-2 1-16,3-2 0 0,3-1 1 15,0-3-2-15,3-1 6 0,2-1 10 16,4 0 13-16,3 0-5 0,2 0-4 15,1 0-3-15,1-1-3 0,1 1-2 16,0 2-2-16,0 3-3 0,3 3 4 16,-2 3-3-16,2 0 2 0,2 5 2 15,-5 1 0-15,0 4 3 0,-3 1 8 16,-4 2 14-16,-5-1 13 0,-5 0 3 16,-3-1-7-16,-9-1-12 0,-3-2-5 15,-6 1-12-15,-2-4-4 0,-3-1-4 16,-8 1-4-16,-7-4-5 15,-4 0-1-15,2-4-6 0,11-2-15 16,11-3-8-16,5-3-12 0,2 0-21 16,-2 0-31-16,2-2-55 0,5-8-105 15,5 1-127-15</inkml:trace>
  <inkml:trace contextRef="#ctx0" brushRef="#br0" timeOffset="-171381.19">29536 7046 95 0,'0'0'25'0,"0"0"-10"0,0 0 24 0,0 1 12 15,0-1-1-15,0 0 0 0,0 0 9 16,-2 2-10-16,1-2-8 0,0 0 7 16,0 0 6-16,1 0-5 0,-2 0 12 15,2 0 6-15,-1-2-12 0,1 1-2 16,0-2 1-16,0 0-16 0,0-1 0 15,1-1-3-15,2-2-3 0,1 0-3 16,-1-1-1-16,2-1-1 0,-2 2-3 16,4-1-5-16,-2-1 2 0,2 1 3 15,-1 0-2-15,1 0-1 0,2 1 1 16,0 0 0-16,1 1-10 0,1 0-3 16,-3 2-4-16,0 1 1 0,-2 1-2 15,2 1-4-15,-4 1 0 0,0 0-1 16,-1 0 1-16,0 1-1 0,-1 3 1 15,1 2 0-15,-1 1-1 0,1 2 1 16,-1 0 0-16,-2 3 0 0,0 2 1 16,0 1 0-16,-4 1 0 0,1 2 0 15,-2-2 0-15,-1 2 1 16,-1 0 0-16,-3 0 0 0,-2 0 0 16,0 1 0-16,-2 0 1 0,-1-1-2 15,-1-2 1-15,0 0 0 0,1-1-1 16,-1-1 0-16,-3-1 0 0,4 0 0 15,-1 0 0-15,3-3 0 0,2-1-1 16,1-1 0-16,5-2 0 0,1-2 0 16,2 0-1-16,2-2-2 0,0-1 3 15,3 2 0-15,2-2 3 0,3 0 5 16,3 0 0-16,5 0 7 0,-2 2 3 16,5-2 0-16,3 1-2 0,-1 0-2 15,1 0-2-15,0 0-1 0,0-1-8 16,-1 0 1-16,1 1-4 15,0-2-2-15,-3 0-21 0,0 0-29 16,-3-1-37-16,1-1-45 0,-2-2-44 16,2-2-79-16,-4-1-96 0</inkml:trace>
  <inkml:trace contextRef="#ctx0" brushRef="#br0" timeOffset="-171068.6">29986 7235 495 0,'0'0'98'0,"3"1"-35"0,-2 1 46 0,0-2-66 16,0 0-23-16,-1 0 3 0,0 0 20 15,0 0 6-15,-1 0-19 0,-1 0-18 16,-1-2-11-16,1 2 2 0,1-1-3 16,1 0-37-16,0-1-63 0,0-1-75 15,0-1-65-15,1 1-133 0</inkml:trace>
  <inkml:trace contextRef="#ctx0" brushRef="#br0" timeOffset="-170568.7">30345 7024 270 0,'0'0'210'16,"0"0"-137"-16,0 0 25 0,0 0-5 15,0 0-27-15,0 0-24 0,3-33-5 16,-5 28-2-16,1 1-2 0,-2-1-1 16,-1 0 8-16,0 1-5 0,-1 1-10 15,1 0-9-15,0 0-8 0,-2 1-7 16,1 2-1-16,0-1-1 0,-1 1-2 15,-1 2 0-15,-2 3-1 16,0 3-2-16,-1 2 4 0,-2 2-3 16,0 1 0-16,3 3-2 0,0 2-5 15,2 3 5-15,2 0 6 0,2 1 0 16,1 0 1-16,2-2 0 0,2-1 1 16,3-1 1-16,0-1 0 0,1-3 3 15,3-1-1-15,1-2 6 0,0-4 2 16,0-3 7-16,2-1 14 0,-1-3 7 15,0-2 12-15,0-5 5 0,0-2-21 16,1-4-11-16,-2-6-6 0,0-4 0 16,-1-12-7-16,-3-10-5 0,-1-7-6 15,-5 5-1-15,0 13-9 0,-2 13-8 16,-3 12-5-16,1 1-14 16,-5 1-36-16,-1 1-52 0,-1 3-24 15,-5 1-27-15,-2 2-41 0,3 3-58 16</inkml:trace>
  <inkml:trace contextRef="#ctx0" brushRef="#br0" timeOffset="-169871.17">30722 7056 270 0,'0'0'133'0,"0"0"-57"0,0 0 24 0,0 0-26 15,0 0-25-15,0-14-11 16,0 11 11-16,-3-1 1 0,2 1-11 0,-1-1-2 16,2-2 14-16,-1 2-4 0,1-1-12 15,-2 0-3-15,2 1-11 0,0 0 3 16,0 1-1-16,-2-1 4 0,2 0 1 15,-1-1 1-15,-1-1-5 0,1 0 0 16,-1 2-6-16,-1-1-1 0,1 1-7 16,-3 1-3-16,2-1-2 0,-4-1-4 15,2 1 0-15,-3 0-1 0,0 0-3 16,-3 2 0-16,0 2-1 16,1 0-12-16,-4 3-6 0,3 4-7 15,-2 3 4-15,4 1-3 0,-2 4 3 16,0 2 11-16,3 1 2 0,1 2 6 15,3 0 4-15,2 1 2 0,2-2 0 16,0 0 10-16,5-1 11 0,0-3-4 16,1-1-8-16,3-2-3 0,-1-2-1 15,-1-3 2-15,1-2 3 0,-3-2 11 16,2-1 8-16,-2-2 14 0,1-2-3 16,1-1-13-16,2-2-16 15,-3-1-7-15,2-1 2 0,0 0-3 16,-1-1 2-16,0 1 0 0,0 0-1 15,-2 0 2-15,1-1-1 16,-1 1-3-16,1-1 3 0,-2 1-1 0,0 0-4 0,0 2 0 0,-2 2 0 16,0 0-3-16,1 2 1 0,-3 1-4 15,2 0-4-15,-1 5 0 0,1 3 2 16,-2 3 2-16,0 6 3 0,0 2 0 16,-3 4 2-16,-1 3 1 0,-2 2 0 15,1 0 3-15,-1 2-2 0,-2 2-1 16,3-3-1-16,0 1 0 0,2-2-23 15,0-2-44-15,1-3-35 0,1-2-37 16,1-6-53-16,0-4-60 0,0-5-34 16</inkml:trace>
  <inkml:trace contextRef="#ctx0" brushRef="#br0" timeOffset="-169103.15">30966 7097 148 0,'0'-1'51'0,"2"-1"16"0,-1 0 7 0,0 0-23 15,-1 1-2-15,0 0-8 0,0 0-1 16,0 0 15-16,0 0-10 0,0 0 13 31,0-1 4-31,0 1 1 0,0-2-6 0,2 2-26 0,-1-5-11 16,3 2-11-16,0-2 0 15,1 2-2-15,2 0 2 0,2 1 1 0,0 0 4 0,1 1 11 16,2 0 5-16,0 1 1 16,-3-1 0-16,2 2-8 0,-3-1-11 15,-2 1-5-15,-1 0-6 0,-1 1-1 16,0 2-1-16,-1 3-3 0,-3 1-2 15,0 3 2-15,0 2-1 0,-7 1 1 16,0 1 2-16,-3 1-1 0,-4 2 3 16,0-1-4-16,-3-1-3 0,2 0-5 15,-2-2 7-15,4-2 5 0,1-3 0 32,1-1 2-32,3 0-2 0,1-2 1 15,2-3 2-15,4 0-3 0,1-1-1 16,0-1 1-16,5 0 0 0,3 0 2 15,1-1 2-15,5-1 1 0,1 1 2 16,2 0-1-16,-1-1-3 0,3 2-2 16,-3 0 2-16,1 2-3 0,-3 0 2 15,0 3 1-15,-2 1 4 0,-3 3 4 16,-1 2 0-16,-3 1 2 0,-5 2 6 16,0 0 6-16,-2 1 6 0,-6-1 1 15,-4 0 10-15,-1-2 10 0,-3-2-5 16,0 0-17-16,-4-3-11 0,-2 0-7 15,1 0-4-15,-4-2-3 0,0 0-4 16,1-3-1-16,1 0-19 0,2-1-28 16,2 0-18-16,4-1-32 0,-2 0-45 15,6 0-104-15,3-2-172 16</inkml:trace>
  <inkml:trace contextRef="#ctx0" brushRef="#br0" timeOffset="-167773.26">25584 7147 105 0,'0'0'44'0,"0"0"6"0,0 0-8 16,0 0-10-16,-8-6-4 0,7 5-1 16,0 0 10-1,0 1-11-15,0 0-9 0,-1 0 8 0,1 1-6 16,-1 1 1-16,0 0 9 16,-1 0-11-16,1-1 4 0,-1 2-1 15,0-2 5-15,0 0 4 0,0 0 1 16,0 0-3-16,0 0 1 0,0 1-2 15,1 0 7-15,0-2 2 0,1 1 1 16,1-1 5-16,0 1-6 0,0-1-2 16,4 1-2-16,3-1 21 0,5 1 4 15,2 0-11-15,5 0 3 16,2 0 0-16,3 0 2 0,0 2-4 16,1-1-6-16,0 1-7 0,-2 0-19 15,-1 0-7-15,-2 1-4 0,-3-2-2 16,-2 1-2-16,-2 0 0 0,-1-1-42 15,-2 0-52-15,-1 1-35 0,0-1-44 16,2-1-69-16,-2-1-81 0</inkml:trace>
  <inkml:trace contextRef="#ctx0" brushRef="#br0" timeOffset="-167052.16">26035 7033 271 0,'0'0'111'0,"0"0"-19"0,0 0-5 0,0-1-25 15,0 0-3-15,0-2 19 0,0-1-3 16,0 0-27-16,2-1-2 0,1 1-2 16,-1 0-5-16,2 0-4 0,-1 0-6 15,2 1-3-15,1-1 1 0,-1 0-7 16,2-1-6-16,0-1-5 0,1 0-1 16,-1 0-4-16,1 3 1 0,0 0-3 15,-2 0 1-15,1 1-2 0,-2 2-1 16,1 0-1-16,-1 0-1 0,0 2 1 15,-1 3-1-15,0 2-1 0,-1 4 2 16,-2 3 1-16,-1 4 1 0,0 3 0 16,-5 1 1-16,-2 4 3 0,-3-1-1 15,-4 2 1-15,-1-1-2 0,-3-1 1 16,-2-1 0-16,0-2 1 0,-2-1 3 16,2-1 2-16,2-2 1 15,2-2 2-15,3-2-4 0,3-3 0 16,1-2 1-16,5-3-5 0,2-2-2 15,2-2-1-15,0-2 1 0,6 0 20 16,4 0 28-16,3-2 2 0,6-1-13 16,1 0-23-16,3 0-3 0,2 0-4 15,0 0-3-15,-2-1-1 0,-1 2-4 16,1-1-2-16,-1 0-8 0,-2 2-22 16,0-1-28-16,-1-1-20 15,-2 1-42-15,5-3-54 0,-6 3-97 16,-2-2-123-16</inkml:trace>
  <inkml:trace contextRef="#ctx0" brushRef="#br0" timeOffset="-166660.42">26422 7269 164 0,'0'0'143'0,"0"0"-65"0,0 0 32 0,6 1-28 16,-4-1-20-16,-2 0-16 0,0 0 18 15,0 0 18-15,0 0-8 0,0 0 6 16,0 0-8-16,0 0-20 16,0 0-19-16,0 0-9 0,0-2-13 15,0 0-8-15,-1-1-3 0,1 0-36 16,0 0-48-16,0 0-66 0,4 1-67 15,1-1-69-15</inkml:trace>
  <inkml:trace contextRef="#ctx0" brushRef="#br0" timeOffset="-166144.77">26771 7085 275 0,'0'0'108'15,"0"0"-9"-15,0 0 0 0,0 0-38 16,0 0 11-16,3-38-5 0,-3 30-1 15,-3 2-5-15,1-1-17 0,-1 0-15 16,0 1-2-16,0 1-10 0,-1 1-5 16,0 0-7-16,0 2 0 0,-2 1-1 15,1 1-4-15,-1 0 0 0,-2 6-4 16,-2 2 1-16,0 5-2 16,-2 3 1-16,-1 4 3 0,1 2-3 15,0 2-1-15,3 2-2 0,1-1 2 16,3 0 5-16,3-1-1 0,2-1 1 15,0-2 1-15,5 0-1 0,1-2 4 16,3-3 0-16,3-2 1 0,1-3-1 16,1-4 1-16,1-5 3 0,1-2 0 15,-2-4 14-15,1-5 2 0,-3-3-4 16,-1-4-2-16,-1-4 0 0,-2-5 0 16,0-8-8-16,0-7-9 0,-2 3-1 15,-2 6 0-15,-3 10-7 0,-1 9-3 16,-1 0 3-16,-3 0-13 0,-1 3-20 15,-1 4-33-15,0 2-11 0,-1 0-37 16,-1 2-49-16,0 0-51 0,2 1-161 16</inkml:trace>
  <inkml:trace contextRef="#ctx0" brushRef="#br0" timeOffset="-165142.67">27216 7052 154 0,'0'0'39'0,"0"0"17"0,4 7 6 0,-2-5-43 16,-1 0-3-16,0-2 10 0,-1 0 25 16,0 0 8-16,0 0 11 0,0 0 2 15,0-2-16-15,0 0-12 0,0-3 4 16,0 3-9-16,-1-3 0 15,0 3-6-15,-1-3 1 0,1 0 13 16,0 1-7-16,1-3 1 0,0 0-1 16,0-1-4-16,0 0-7 0,0 0-7 15,-1 0-4-15,1 0 2 0,-1 0 2 16,0 0-1-16,0 2-1 0,-1 0 2 16,0 0 5-16,-1 1-7 0,2 1-2 15,-3-2-4-15,2 2-3 0,-1 2 0 16,-1 0-9-16,0-1 0 0,-1 1-1 15,0 1-2-15,-2 0 0 0,1 1 1 16,-1 0-4-16,-1 0-12 0,-2 2-6 16,0 4-5-16,-1 1-5 0,0 4-8 15,0 2-8-15,1 2 9 0,0 3 17 16,2 0 12-16,3 1 4 0,3 2 3 16,2-1 2-16,3 1 1 0,3-3 5 15,3-2 4-15,2 0-1 0,1-3 4 16,2-1 1-16,0-3-1 15,0-2 3-15,0-2 3 0,-2-3 6 0,1-2-1 16,-1-1 7-16,-1-3-1 0,0-2-13 16,-1-3-6-16,-1 1-3 0,0-1 4 15,-2 0 1-15,-1 0-5 0,0-1-3 16,-2 1 0-16,1 0-1 0,-2 0 0 16,0 0-3-16,0 1 0 0,1-1 1 15,-1 2-1-15,0-1-1 0,2 2 1 16,-1 2-2-16,-1 1 1 0,1 2-2 15,-3 0 0-15,1 1-2 0,-1 0 0 16,-1 2-2-16,0 4 2 16,0 2 5-16,0 5 0 0,-3 3 1 15,-1 2-1-15,-2 2 0 0,2 1 0 16,1 0 1-16,0 2-1 0,0-1 0 16,0 1 0-16,1-1 0 0,1 0-10 15,0 0-40-15,0 0-21 0,1 0-11 16,0 1-28-16,-1-2-14 0,1 0-2 15,0-1-12-15,0-2 16 0,4 0 3 16,2-5-31-16,-1-5-63 0</inkml:trace>
  <inkml:trace contextRef="#ctx0" brushRef="#br0" timeOffset="-164370.6">27468 7104 26 0,'0'0'117'0,"0"0"-63"0,0 0 60 0,0 0-6 0,0-1-26 0,0-3-23 16,2 1-2-16,0-1-11 0,3 0-7 16,0 0 3-16,2-2-1 0,1-1-4 15,1 0 3-15,1-1 1 16,3-1 4-16,0 1-7 0,3 0-12 0,-1-2-14 16,2 2 1-16,-2 2 1 0,1 2-4 15,-4 1-2-15,1 3-3 16,-5 0-3-16,-1 3-2 0,-3 2-2 15,-2 4-1-15,-2 3 0 0,-3 1 2 16,-3 2 0-16,-3 3 1 0,-4-1 3 16,1 0-3-16,-3-1-13 0,2-1 4 15,-2-1 4-15,1-2 4 0,1-1 1 16,2-2 1-16,2-2 0 0,1-1-1 16,3-1 0-16,0-1 0 0,3-2 0 15,1-1 1 1,1 1 3-16,1-2 12 0,3 0 3 0,1 0-3 0,3-3-2 15,2 0-6-15,2 2-3 0,1-2-4 16,-2 3-1-16,3 0 0 0,-3 0 1 16,1 1-1-16,0 3 3 0,-2 2 3 15,0 1 9-15,-3 3 2 0,-2-2 3 16,-3 2 4-16,-2 0 6 0,-1 1 6 16,-5-2-3-16,-4 1 4 0,-2-2-3 15,-2 0-6-15,-1-1-8 0,1-1-5 16,-1-2-11-16,2 1-1 0,-1-2 0 15,3 1-3-15,0-1-25 0,-1 0-19 16,4-1-18-16,-2-1-32 0,-4 0-41 16,3 0-111-16,2-1-139 0</inkml:trace>
  <inkml:trace contextRef="#ctx0" brushRef="#br0" timeOffset="-45129.85">19182 16335 161 0,'0'0'28'0,"4"0"8"0,-3-1 9 16,5 1-17-16,-2-3-12 0,2 2-15 16,-1-2 1-16,-1-1-2 0,1 0 0 15,-2 0 2-15,2 0 2 0,-3 0 7 16,1 2 17-16,-1-1 8 0,0 1 7 16,-2 1 4-16,0 0-3 0,0-2-3 15,0 2 2-15,0 0-9 0,0 0-4 16,0 1-1-16,0 0-2 0,0 0-6 15,0 0 0-15,0 0-5 0,0 0-7 16,0 2-8-16,0 4-1 0,0 3 0 16,2 6-2-16,0 5 2 0,-1 6 1 15,1 11-1-15,-1 12 2 0,-1 10-1 16,0 1 1-16,0-2-1 0,-1-6 1 16,0-5 7-16,-3-2 7 0,-2-2-2 15,1-3-5-15,0-1-6 16,4-7-3-16,1-4 0 0,0-8-1 15,0-4-18-15,0-2-21 0,1 0-20 16,3 1-22-16,3 1-36 0,0-5-35 16,-1-6-76-16</inkml:trace>
  <inkml:trace contextRef="#ctx0" brushRef="#br0" timeOffset="-44776.75">19223 16377 520 0,'0'0'34'0,"0"0"9"0,0 0 39 0,0 0 3 0,26-15-20 15,-14 8-31-15,6-1 0 0,1-2 4 16,1 0-19-16,5-1-9 0,-1 1-8 16,1-2-2-16,3 2-2 0,-2 1-8 15,1-1-9-15,2 3-14 0,-2 1-14 16,-1 3-14-16,-2 1-6 0,-3 2-3 15,-1 0-13-15,-1 8-49 16,-6 0-82-16</inkml:trace>
  <inkml:trace contextRef="#ctx0" brushRef="#br0" timeOffset="-44589.13">19383 16517 540 0,'0'0'83'0,"0"0"-25"15,0 0-25-15,0 0 42 0,0 0-21 16,42-9-36-16,-21-1-2 16,6 0-7-16,7-4-7 0,-1 4-2 15,-2 0-28-15,3 3-39 0,-11 3-23 16,6 2-13-16,5 3-35 0,-8 3-66 16,-6 1-51-16</inkml:trace>
  <inkml:trace contextRef="#ctx0" brushRef="#br0" timeOffset="-44354.89">19241 16945 745 0,'0'0'7'0,"0"0"29"0,46 10 91 16,-12-8-37-16,12-2-33 0,9 0-13 15,3-6-16-15,-6 0-18 0,-7 0-7 16,-8-1-3-16,-2 3-17 0,-2-1-15 16,-5 1-33-16,-6 1-44 0,-6 0-44 15,8-6-51-15,-5 2-43 0,-2-3-72 0</inkml:trace>
  <inkml:trace contextRef="#ctx0" brushRef="#br0" timeOffset="-44104.89">19829 16604 693 0,'0'0'98'0,"0"0"-56"16,0 0 62-16,0 0-9 0,45 28-46 15,-27-15-25-15,4 4-2 0,0 0-4 16,3 3-11-16,0 3-7 0,0 2 1 15,-1 2 0-15,0 2 2 0,-1-1 2 16,-1 3-5-16,-2-1-7 16,-2-2-25-16,-1-2-24 0,-4-1-44 15,-1-2-33-15,6 1-76 0,-7-8-74 16</inkml:trace>
  <inkml:trace contextRef="#ctx0" brushRef="#br0" timeOffset="-43854.29">20283 16597 630 0,'0'0'64'0,"0"0"-16"0,0 0 75 15,0 0-71-15,0 0-39 0,0 0-2 16,-44 12-2-16,29 0-5 0,-4 4-4 15,-2 3 0-15,0 2 0 0,-2 1-1 16,-2 3 0-16,0-1-18 0,0 2-16 16,2-1-24-16,-1-1-34 0,2 1-19 15,3 0-8-15,-1 5-29 0,6-6-40 16</inkml:trace>
  <inkml:trace contextRef="#ctx0" brushRef="#br0" timeOffset="-43448.16">20710 16615 568 0,'0'0'96'15,"0"0"-65"-15,0 0 79 0,0 0-50 16,0 0-44-16,19-39-13 0,-21 32 1 16,-5-1-4-16,-4 1-5 0,-1 2-7 15,-4 3-8-15,-3 2 9 0,-2 4 8 16,-3 7 3-16,-1 1 1 0,-2 3 5 16,0 2 2-16,1 0-1 0,2 1-3 15,4 0-4-15,2 1 5 0,4 1 16 16,3 1 8-16,4 0 4 0,3 1 3 15,4-2 1-15,0 0-19 0,5-4-7 16,4-3-10-16,5 1-1 0,2-4-3 16,3-3-7-16,2-2-15 0,0-2-25 15,4-3-22-15,0 0-20 0,0-4-21 16,1-2 6-16,-2-2-6 0,9-8-25 16,-5 3-32-16</inkml:trace>
  <inkml:trace contextRef="#ctx0" brushRef="#br0" timeOffset="-43010.66">20824 16697 1 0,'0'0'317'0,"0"0"-200"16,0 0 16-16,0 0-2 0,0 0-37 15,0 0-13-15,-17-13-6 0,14 13-27 16,0 0-6-16,2 0-9 0,0 0-1 16,1 0-4-16,0 0-5 0,0 0-2 15,3 0-6-15,2 0 0 0,0 1 4 16,2 1-2-16,2 0 0 0,3-1 1 15,2-1-5-15,2 0 3 0,2-4 0 16,1 1-5-16,0-3 4 16,0 2 4-16,1 0 1 0,-4-2-2 15,0-1 5-15,-2 0-1 0,-4-1-8 16,0-1 2-16,-3 0-2 0,-2 0-3 16,-4-1-6-16,-1-1-4 0,-1 1-1 15,-6-1-10-15,-3 4-4 0,-3 0-8 16,-3 1-6-16,-5 5-3 0,-4 4 7 15,0 4 9-15,-3 4-5 0,-1 4-10 16,0 3 1-16,1 1-5 0,0 3-13 16,2 2-5-16,3 1 12 0,2 0 20 15,4 1 16-15,4-3 4 16,4 1 3-16,5-2 5 0,4-2 6 16,2 0-7-16,7-2-4 0,4 1 2 15,5-3-5-15,3-2 0 0,4 0-1 16,5-5-10-16,9-1-14 0,7-3-52 15,4-1-56-15,2-3-41 0,-14-1-53 16,-11 0-89-16</inkml:trace>
  <inkml:trace contextRef="#ctx0" brushRef="#br0" timeOffset="-42556.68">21322 16296 463 0,'0'0'69'0,"0"0"-20"0,0 0 67 0,19-19-58 16,-14 14-32-16,-2-1-18 0,0 3-1 15,-1-1-5-15,0 4-2 0,-1 1-3 16,-1 7-7-16,0 7 9 0,0 11 1 15,0 14 4-15,-3 18 6 0,0 9 3 16,0 0-8-16,1-1-4 0,2-5 0 16,0-3-2-16,0-1 2 0,0 2 0 15,0-2 4-15,-2 0-1 0,-1-4-1 16,0-7 4-16,1-6-1 0,2-10-6 16,0-8-18-16,1-4-69 15,3-1-58-15,0-1-52 0,0-5-93 16</inkml:trace>
  <inkml:trace contextRef="#ctx0" brushRef="#br0" timeOffset="-42227.53">21811 16592 840 0,'0'0'105'0,"0"0"-6"0,0 0 11 0,0 0-50 16,0 0-49-16,15 16-11 0,-13-16-27 15,1 0-35-15,0 0-40 0,1-1-46 16,5-2-71-16,1-1-63 0</inkml:trace>
  <inkml:trace contextRef="#ctx0" brushRef="#br0" timeOffset="-42102.42">21894 16962 817 0,'0'0'51'0,"0"0"-9"15,0 0 9-15,0 0-51 0,-11 33-110 16,8-33-233-16</inkml:trace>
  <inkml:trace contextRef="#ctx0" brushRef="#br0" timeOffset="-31772.53">22949 16653 131 0,'0'0'62'0,"0"0"2"0,0 0 4 0,0 0-9 0,-6-1-19 0,3 1-2 16,1 0 0-16,-1 0 2 0,1 0 0 15,-1 0 2-15,2 0-1 16,-1 0 2-16,1 0 1 0,1 0-1 15,0 0-6-15,0 0-1 0,0 0 1 16,1 0-2-16,4-1 7 0,3-2 11 16,5-2-4-16,4-1-9 0,6 0 0 15,2-2-3-15,11-1 0 0,8-1 7 16,6-2-4-16,4 0-4 0,-2 4-11 16,-4-2-5-16,-2 3-10 0,0-1-6 15,-1 1-3-15,1 0 0 0,-5 1-1 16,-4 1 0-16,-2-2-22 0,-9 1-30 15,-6 3-25-15,-6 0-34 0,-3 2-41 16,-2 1-71-16,-1-1-58 0,-4 1-129 16</inkml:trace>
  <inkml:trace contextRef="#ctx0" brushRef="#br0" timeOffset="-31381.03">23241 16683 474 0,'0'0'57'0,"0"0"0"0,0 0 49 0,0 0 4 0,0 0-46 0,2-31-25 15,0 27-1-15,-1 1-9 0,1 1-6 16,-1 1-2-16,1 1-11 0,0 4-1 16,1 6 1-16,-1 5 8 0,-1 8-4 15,-1 10 2-15,-1 13-2 0,-4 11 2 16,-2 5-5-16,1-4-7 15,1-4 0-15,2-11-3 0,2-2-1 0,-1-4-18 16,1-8-45-16,-1-4-54 16,0 0-65-16,1-6-72 0,-1-5-170 15</inkml:trace>
  <inkml:trace contextRef="#ctx0" brushRef="#br0" timeOffset="-30896.65">23659 17113 89 0,'0'0'205'0,"0"0"-137"0,0 0 32 16,0 0 19-16,0 0-27 0,0-2-5 16,0 2 8-16,0 0-13 0,0-1-21 15,0 1-5-15,0 0-10 0,1 0-12 16,1 1-7-16,1 0-12 0,2 3-4 15,-2-1-6-15,0 3-3 0,-1 0-2 16,-2 0 0-16,0 1-2 0,0 0-12 16,-4-2-14-16,-1 0-9 0,-2 0-5 15,1 0 10-15,1-3 14 0,0-1 16 16,2-1 2-16,0-3 3 0,1-3 6 16,2-2 10-16,0-2-8 0,0-2-2 15,5-2 0-15,0 1-1 0,1 0-2 16,1 1-5-16,2 3-1 0,-2 2 0 15,-2 1-6-15,1 3-34 16,-1 1-63-16,-1 7-80 0,0 0-40 16,-2 0-97-16</inkml:trace>
  <inkml:trace contextRef="#ctx0" brushRef="#br0" timeOffset="-30458.13">24217 16613 359 0,'0'0'167'0,"0"0"-87"0,0 0 41 0,0 0-8 0,2-9-54 15,-1 8-30-15,0 1-4 0,-1 2-11 16,2 5-9-16,-2 4 4 15,0 7 13-15,0 5 6 0,-3 12-6 16,-1 13 0-16,-2 9 7 0,1 6-4 16,-1-5-9-16,2-7-9 0,1-8-4 15,0-4-1-15,3-3-2 0,0-6-6 16,0-7-23-16,1-5-46 0,3-1-41 16,2 9-66-16,-1-5-39 0,1-2-137 0</inkml:trace>
  <inkml:trace contextRef="#ctx0" brushRef="#br0" timeOffset="-29994.82">24655 16664 400 0,'0'0'89'0,"0"0"-6"0,0 0 51 0,0 0-35 16,0 0-38-16,6-12 2 0,-6 12-3 15,0 0-14-15,0 0-17 0,0 1-17 16,0 4-7-16,0 5 3 0,0 4 9 16,-1 7-1-16,-1 9-5 0,-1 10 1 15,-2 11 5-15,1 4 2 0,1-5-4 16,2-3-5-16,1-8-5 0,0-2-5 15,1-7 0-15,0-7-1 16,1-3-18-16,0-3-34 0,0 2-31 0,0 2-50 0,1 5-68 16,-1-6-34-16,-1-7-82 0</inkml:trace>
  <inkml:trace contextRef="#ctx0" brushRef="#br0" timeOffset="-29515.64">24594 16675 527 0,'0'0'95'16,"0"0"-45"-16,0 0 67 0,0 0-45 16,0 0-49-16,0 0-8 0,0 0 2 15,15-21-13-15,-13 21-4 0,2 2-1 16,1 5-1-16,2 2 2 0,1 3 1 15,0 5 0-15,3 1-1 16,0 3 1-16,1 5-1 0,4 2 0 16,2 5 1-16,4 9-1 0,5 7-3 15,1 2-3-15,-1-5-4 0,-1-6 5 16,-5-10-5-16,-2-5-3 0,-4-6 1 16,1-2 5-16,1 2 3 0,5 2 4 15,2-1 1-15,-3-3-1 0,-3-4 10 16,-1-7 19-16,-4-4 5 0,-2-2 5 15,-3-6 23-15,-1-5-5 0,-2-7-17 16,-3-4-3-16,-2-13-4 0,-5-15-6 16,-7-18 0-16,-2-8 8 0,1 5 6 15,1 8-7-15,4 19-25 0,4 12-4 16,2 11 2-16,1 6-5 16,1 2 0-16,0 1-2 0,0-2-5 15,0 0-19 1,2 4-11-16,2 1-23 0,2 3-24 0,4 1-22 0,0 4-57 15,9 1-46-15,-5 0-29 0,0 1-158 16</inkml:trace>
  <inkml:trace contextRef="#ctx0" brushRef="#br0" timeOffset="-28963.77">25265 16620 547 0,'0'0'101'0,"0"0"-64"0,0 0 55 0,13-6-35 0,-8 6-51 0,0 0-6 16,-1 5-3-16,1 3 3 0,1 1 0 16,-3 7 8-16,2 2-3 0,-2 3-2 15,2 6-1-15,1 7-2 0,4 8 1 16,1 9 2-16,2 2-3 0,2-3 3 15,-1-7-3-15,1-8 0 0,-1-2 0 16,1-7-5-16,-2-6 2 0,-2-6 2 16,-1-1 1-16,1 1 2 0,2-1 0 15,-1-2 4-15,2-2 27 0,-4-7 23 16,1-2 4-16,1-7-1 0,-2-4-14 16,0-6-8-16,0-6 8 0,-2-6-2 15,1-16 0-15,-2-14-6 0,1-20-11 16,0-6-2-16,-1 7 0 0,-3 14-3 15,1 20-9-15,0 12-9 0,-3 11-2 16,0 7-1-16,2 5 0 0,-1-1-20 16,0 1-40-16,0 4-24 15,1 3-34-15,-1 5-52 0,7 17-56 16,-3-2 0-16,1 1-134 0</inkml:trace>
  <inkml:trace contextRef="#ctx0" brushRef="#br0" timeOffset="-28641.56">25962 17181 688 0,'0'0'74'0,"0"0"-16"0,0 0 69 0,0 0-53 0,40-7-39 15,-33 7 10-15,-4-1-10 0,-1 1-23 16,-1 0-10-16,-1 1 0 0,0 3 4 16,-3-2 2-16,-2 1 4 15,0 1 1-15,-1-2-4 0,0 1-4 16,0-1-5-16,0-1 0 0,-1-1-37 15,2 0-32-15,0 0-33 0,1 0-26 16,3-2-54-16,-1-3-42 0,2 3-123 16</inkml:trace>
  <inkml:trace contextRef="#ctx0" brushRef="#br0" timeOffset="-27888.36">26377 16773 254 0,'0'0'88'0,"0"0"-41"0,0 0 70 0,0 0-16 16,0 0-29-16,-2-3-1 0,2 1 5 16,0-1-11-16,4-2-6 0,0-1-3 15,2-3 0-15,3-2-14 0,1 0-7 16,3-1-9-16,2-2-5 0,2 0-4 16,2-1-3-16,1 2 1 0,1 0 0 15,1 2-4-15,-1 2-7 0,-2 1-3 16,0 1 0-16,-3 1-1 0,-1 2 0 15,-2 2 0-15,-2 1 0 0,0 1-1 16,-3 0-2-16,-1 5 1 0,-2 3-8 16,-1 2-2-16,-1 4 3 0,-1 4 0 15,-2 7 4-15,-5 9 4 0,-5 12-1 16,-5 8 1-16,-6 2-4 0,-2-5-17 16,-1-7-8-16,5-10-1 0,2-8 3 15,2-5 6-15,1-2 1 0,-1 3 9 16,-2 1 12-16,0 1 0 0,0-3 0 15,3-3-3-15,1-4 1 0,5-2 1 16,2-6 1-16,4-3 5 0,2-3 19 16,0 0 38-16,6 0 1 0,5-3-15 15,6-2-14-15,5 0 0 0,8 2 2 16,8-2 6-16,8 0-1 0,2 2-7 16,-10 1-18-16,-8-1-11 0,-1 2-5 15,-4 0-1-15,0 0-21 0,3-1-31 16,-4 0-19-16,3 1-19 0,5-1-10 15,-2-2-34-15,4-4-79 0,-7 0-64 16,-5 1-147-16</inkml:trace>
  <inkml:trace contextRef="#ctx0" brushRef="#br0" timeOffset="-27606.44">26992 16659 732 0,'0'0'98'0,"0"0"-17"0,0 0 73 0,43-11-45 0,-21 5-46 15,3 0 7-15,9-1-7 16,6-1-30-16,-3 0-18 0,-4 1-8 15,-6 0-1-15,-3 2-4 0,4 1 4 16,3-1-6-16,-1 0-11 0,-1 4-30 16,-5-1-39-16,0 2-30 0,-3 0-39 15,-1 1-61-15,-4 1-77 0,-6-1-65 16</inkml:trace>
  <inkml:trace contextRef="#ctx0" brushRef="#br0" timeOffset="-27339.76">27262 16749 407 0,'0'0'119'16,"0"0"-100"-16,0 0 45 0,0 0 12 16,0 0-45-1,0 0-22-15,0 0-1 0,0 0 22 0,-18 34 8 0,12-20 8 16,0 4 3-16,1 2-12 0,-1 5-6 15,1 5-1-15,0 6-6 0,0 8-5 16,1 6 2-16,2-1-9 0,2-9-6 16,0-10-4-16,0-11-2 0,2 0-5 15,3 3-38-15,1 2-62 0,6 9-65 16,-2-8-90-16,1-5-156 0</inkml:trace>
  <inkml:trace contextRef="#ctx0" brushRef="#br0" timeOffset="-26824.22">28246 16291 304 0,'0'0'54'0,"0"0"33"16,0 0 19-16,35-37-44 0,-25 27-34 16,-2 2 13-16,-2-1 3 0,-1 4 14 15,0-2-6-15,1 4 2 0,0 0-12 16,-3 2-1-16,1 0-6 0,-1 1-18 15,-2 0-17 1,0 0-4-16,-1 4 0 0,-1 4 1 0,-5 4-2 0,-4 5 1 16,-5 6 3-16,-3 5 1 15,-12 13 0-15,-14 16-1 0,-13 19-20 16,-5 8-28-16,-1-1-15 0,7-6 0 16,11-13 6-16,6 0 41 0,7-1 17 15,8-6 16-15,6-2 15 0,5-5 11 16,6-4-10-16,6-7-8 0,4-3-12 15,8-8-7-15,3-6 5 0,-2-5 19 16,3-3 6-16,5 1 9 0,6 3-9 16,9-2-18-16,6-2-17 0,6-3-7 15,-4-4-9-15,-10-3-7 0,-9 0-21 16,-5 0-18-16,2 1-15 0,13 0-56 16,-7-1-51-16,-3-1-129 0</inkml:trace>
  <inkml:trace contextRef="#ctx0" brushRef="#br0" timeOffset="-21831.13">28766 16754 287 0,'0'0'26'0,"0"0"12"0,0 0 44 0,0 0-14 16,33-20-35-16,-25 17-4 0,2-1 2 15,-3 1-8-15,0-2 3 0,-2 1 9 16,-2 0 2-16,0-2 6 0,-1 2 4 15,-2 0-9-15,0-2-9 0,-2 1-10 16,-2-1-3-16,0 0 2 0,-2-1 2 16,0 1-4-16,-1 0-7 15,-2 0-5-15,-1 0 0 0,0 4-4 16,-3 2-3-16,0 0-1 0,-6 5 2 16,1 5-3-16,-3 2 2 0,-3 4 0 15,-2 5-1-15,3 4 2 0,-1 0 2 16,2 3-3-16,4 1 0 0,3 0-2 15,5-1 1-15,3 0 4 0,6-3 0 16,1 1 0-16,7-4 3 0,1-1-1 16,3-4 3-16,1-2 7 0,3-3 0 15,0-3 6-15,1-2 5 0,1-3-4 16,0-4 6-16,3-1 6 0,-1-6 8 16,0-3 1-16,3-5-7 15,-2-3-8-15,2-10-4 0,2-11-4 16,0-11-8-16,-5-3-6 0,-4 4 3 15,-7 6-6-15,-4 14 1 0,-4 7-1 16,0 7-1-16,-2 2-8 0,-4 1-9 16,-4-1-6-16,-5 3-8 0,-3 3-21 15,-3 3-21-15,-2 4-7 0,2 3-25 16,-1 5-58-16,2 12-3 0,6-2-38 16,4 0-62-16</inkml:trace>
  <inkml:trace contextRef="#ctx0" brushRef="#br0" timeOffset="-21565.62">29092 17130 1038 0,'0'0'66'0,"0"0"-37"0,0 0 3 0,0-4 15 0,0 3-47 16,0-1-3-16,1-2-17 0,1 2-22 16,1-3-33-16,0 2-45 0,7-6-52 15,-1 2-68-15,0 1-86 0</inkml:trace>
  <inkml:trace contextRef="#ctx0" brushRef="#br0" timeOffset="-21001.67">29602 16906 365 0,'0'0'25'16,"0"0"28"-16,0 0 46 0,0 0-42 16,0 0-27-16,27-38 25 0,-22 32 6 15,1-2-13-15,0 1-4 0,-1-2-2 16,0 2-8-16,-2-1-4 0,0 1-10 15,-3 0-5-15,0 0-4 0,0 1-3 16,-3 0-3-16,-2 2-5 0,-1 0-9 16,-3 1 1-16,-1 0-2 0,-1 3-11 15,-3 2-11-15,-2 4-4 16,-3 3-6-16,-1 1 3 0,0 4 4 16,0 2 1-16,1 5-8 0,1 3-25 15,1 2-9-15,5 2 20 0,3 2 39 16,3-1 15-16,3-1 2 0,3-1 22 15,4-3 15-15,3 0 11 0,3-3 14 16,4-3 1-16,0-2-1 0,2-4 14 16,0-2 7-16,2-4-4 0,-1-3-9 15,3-3-21-15,-1-3-6 0,3-6-18 16,-3-2-7-16,-1-6-3 0,0-5-7 16,-3-5-4-16,0-9-4 0,-3-12 0 15,-3-4-8-15,-5 1-11 0,-4 14 2 16,0 14-1-16,-3 10-8 0,-1 2-16 15,-4-1-23-15,0-2-19 0,-2 0 2 16,-2 3-12-16,2 3-31 16,1 3 3-16,-2 4-24 0,4 1-71 0</inkml:trace>
  <inkml:trace contextRef="#ctx0" brushRef="#br0" timeOffset="-20422.86">30079 16773 391 0,'0'0'54'0,"0"0"-1"0,0 0 44 0,0 0-50 16,35-23-26-16,-33 18 12 0,1-1-8 15,-3 2-25-15,0 2 0 0,-2 0-7 16,-3 0-1-16,0 0-4 16,-4 1-5-16,0 1-8 0,-1 0 2 15,-1 1-9-15,0 3-6 0,1-1-3 16,-2 3 4-16,2 2 8 0,-1 1 7 15,0 2 11-15,2 0 7 0,-1 3 4 16,3 1 0-16,0 0 6 0,4 0 10 16,0 2 3-16,3-2-3 0,0 0 0 15,3-1-2-15,2-1 2 0,3-1 0 16,3 0 8-16,1-3 3 0,4-1 3 16,-2-1 4-16,2-1-4 0,0 0-7 15,3 2-8-15,-3 0-2 0,0-1-6 16,-1 2 0-16,-1-1 4 15,-1 1 6-15,-2 3 3 0,-4-3-2 16,-1 3 0-16,-4-1-1 0,-2 0 4 16,-4 1-1-16,-5-2-1 0,-5 1-2 15,-2-2-1-15,-6 1-5 0,-4-1-2 16,0-2-3-16,-1-1-2 0,-2-1-4 16,4 0-7-16,-2-1-43 0,4-1-49 15,2 0-43-15,2-3-12 16,5-2-54-16,6-1-96 0</inkml:trace>
  <inkml:trace contextRef="#ctx0" brushRef="#br0" timeOffset="-20140.25">30101 16697 572 0,'0'0'154'0,"0"0"-105"0,0 0 95 0,49-9-36 0,-28 5-66 16,3 0 0-16,-2 0-3 0,1 1-23 15,1 1-12-15,-2 1-4 0,2 1-1 16,-1 0 0-16,3 3-16 0,-1 1-44 15,-1 2-55-15,15 2-54 0,-7-1-65 16,-2 0-111-16</inkml:trace>
  <inkml:trace contextRef="#ctx0" brushRef="#br0" timeOffset="-19525.08">30817 17279 188 0,'0'0'212'0,"0"0"-209"0,0 0-3 0,0 0 0 0,0 0-3 16,27 21-26-16,-27-19 21 15,-6-2 3-15,1 0 5 0,-5-1 1 16,1-3 4-16,-2-2 26 0,0 0 20 16,-2-2 5-16,4 1 1 0,1-1-9 15,1 2-9-15,4 1 3 0,0 0-8 16,3 3-2-16,0-1-7 0,0 0-4 15,5 2-1-15,-1 0-13 0,3 1-7 16,1 0 0-16,3 2-1 0,0 4 1 16,-1 1-1-16,0 4 1 0,0 3-4 15,-2 3 4-15,0 7 3 0,-2 2 3 16,-1 9 10-16,-5 6 15 0,0 6 5 16,-11-1-4-16,0-7-9 0,-4-9-14 15,1-11-6-15,1-6-3 16,-4-2-5-16,0 1-35 0,-7 3-61 15,-12 2-45-15,6-6-41 0,4-4-88 16</inkml:trace>
  <inkml:trace contextRef="#ctx0" brushRef="#br0" timeOffset="-19084.43">31468 16857 500 0,'0'0'29'0,"0"0"-3"0,0 0 61 0,0 0-36 0,27-27-26 16,-21 24 27-16,-1 0 14 0,-2 2-15 16,-1 0 3-16,-1-1 8 0,-1 2-11 15,0 0-19-15,0 0-8 0,-1 4-5 16,-2 5-2-16,-2 5-5 0,-3 6-1 15,-5 12-4-15,-1 12 0 0,-6 12-1 16,2 6 1-16,1-5 4 0,1-7 3 16,5-8-1-16,1-3-5 0,0-1-7 15,0-3-1-15,3-4-5 0,3-7-46 16,0-4-56-16,3-5-70 0,1 6-71 16,3-6-24-16,2-2-95 15</inkml:trace>
  <inkml:trace contextRef="#ctx0" brushRef="#br0" timeOffset="-18374.18">31884 17012 531 0,'0'0'61'0,"0"0"-2"0,0 0 5 16,0 0-3-16,0 0-46 0,0 0-4 0,25-27 15 0,-22 21 6 16,0 1 4-16,1 1 16 15,-3 0 8-15,2 1 0 0,-2-2-12 0,1-1-11 16,-2-1-12-16,0-2-8 0,0-1-5 16,0-2-5-16,-2-1-3 0,-2-1-2 15,1 0-2-15,-2 2 0 0,0 0 1 16,-1 0-1-16,1-1-3 15,-2 2-1-15,0 1 0 0,-1 0-7 16,0 0-1-16,-1 2-1 0,-2 2-3 16,1 2-4-16,-1 0-2 0,0 4 7 15,-2 0 7-15,-1 0-3 0,1 1-6 16,1 5-3-16,-1 1-4 0,2 4 0 16,-1 1 6-16,0 2 7 0,2 1 1 15,3 3 1-15,2 0 3 0,1 2 6 16,2 0 3-16,0 0 0 0,2 0 1 15,0-3 0-15,2-1 1 0,0-2 0 16,4-4 1-16,1-1 10 0,2-2 12 16,0-3 5-16,1-2 2 15,2-2 13-15,1-2-1 0,1-5-10 16,0 0-21-16,4 0-7 0,-4-2-4 16,2-3 1-16,-2 1 0 0,-1-1 0 15,1 0 4-15,-1 0 0 0,-3 3-4 16,0 0 0-16,0 2-1 0,-1 2 0 15,-3 2 0-15,-1 2-5 0,0 1-3 16,-2 0-1-16,-1 4-3 0,-1 2 1 16,-1 3 0-16,-1 5 4 0,-2 6 2 15,-4 2 4-15,-3 10 0 0,1-2 5 16,-2 2 8-16,0 6 0 0,0-10 1 16,0 4-6-16,-1-2-6 0,4-8-4 15,-2 4 0-15,2-3-2 0,-1-1-1 16,4-2-7-16,0-1-27 0,3-4-24 15,2-2-14-15,0-4-20 0,0-2-42 16,10-7-59-16,-1-3-44 0,1-3-125 16</inkml:trace>
  <inkml:trace contextRef="#ctx0" brushRef="#br0" timeOffset="-17933.49">32255 16491 545 0,'0'0'2'0,"0"0"66"0,24 2 48 0,-13 0-14 16,1 5-62-16,1 0 12 0,1 6 15 16,-1 1-11-16,1 4-4 0,-1 5-17 15,0 10-16-15,-3 12-8 0,-5 16-6 16,-3 10-2-16,-2 7-3 0,-8 2 0 16,-5 0 1-16,-3 0-1 15,-4-4-26-15,-5-2-27 0,-2-7 26 16,4-1 12-16,0-1 14 0,1-3 1 15,1-5 0-15,-1-8 2 0,0-7 8 16,-1-7 23-16,2-7 14 0,0-6-14 16,5-7 3-16,-1-2 3 0,-5-1-2 15,1-1-9-15,-6-1-10 0,2-7-10 16,2 0-8-16,-1-3-6 0,5-2-24 16,0 0-18-16,4-1-21 0,2-1-31 15,3-2-75-15,2 2-90 0,5-2-99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3T13:58:40.04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6371 5368 105 0,'0'0'21'0,"0"0"6"0,1-11 26 15,0 6-4-15,0-1-2 0,1 0-6 16,-1-1 1-16,1 1 1 0,0 0-3 16,-1 1 8-16,1-1-3 0,-1 0 0 15,0 2 2-15,0 0 7 0,-1 0-4 16,0 1 4-16,0 0-10 0,1 2-8 15,0 0-8-15,-1 1-5 0,2-1-3 16,0 1-11-16,0 0-7 0,1 4-2 16,1 5 0-16,1 4 6 0,1 6 10 15,0 7-5-15,1 12-2 16,-2 13 1-16,-1 13-1 0,-2 4 7 16,-2-2 1-16,0-5-1 0,-4-10-2 15,-3-2-4-15,-3-4 2 0,0-2 0 16,-1-5-3-16,-2-3 4 0,3-6-3 15,1-8-3-15,3-5 0 0,2-4 3 16,-1 1-3-16,1 0 1 0,1-1-6 16,1-4-1-16,2-4-1 0,0-1 0 15,2-2 3-15,3-1 7 0,4 0 20 16,4-1 1-16,3-4-13 0,6 0 9 16,1-2 1-16,5-2-5 0,2 1-8 15,1 0-8-15,-1-1-4 0,1 0-3 16,-1 0 0-16,-1 1-2 15,-2 0-12-15,-2-2-12 0,0 3-19 16,-2 0-18-16,-3 3-30 0,-2-2-46 16,-2 1-58-16,-1 0-45 0,-3 2-50 15</inkml:trace>
  <inkml:trace contextRef="#ctx0" brushRef="#br0" timeOffset="286.81">6391 5620 614 0,'0'0'36'0,"0"0"35"0,0 0 3 0,0 0 18 0,48-14-23 0,-23 6-20 15,10-4 1-15,5 0-3 0,6-3-16 16,-6 1-12-16,-8 4-3 0,-9 3-7 16,-4 3-3-16,2 0-5 0,6-2-1 15,4 1-9-15,1 0-46 0,6 0-59 16,11 2-62-16,-9 1-78 0,-3 1-119 16</inkml:trace>
  <inkml:trace contextRef="#ctx0" brushRef="#br0" timeOffset="689.05">7994 5548 79 0,'0'0'345'16,"0"0"-264"-16,0 0-25 0,0 0 10 15,0 0 14-15,0 0-15 0,34-2 10 16,-16-1 2-16,5 2-8 0,10-2-15 16,7-1-14-16,7 0-18 0,0 1-16 15,-4 0-3-15,-5 1-3 0,-6 1-3 16,-4 0-17-16,-5 1-19 0,-6 0-28 16,2 0-26-16,0 2-41 15,5 3-56-15,-1 1-74 0</inkml:trace>
  <inkml:trace contextRef="#ctx0" brushRef="#br0" timeOffset="892.08">8124 5792 576 0,'0'0'68'15,"0"0"-41"-15,0 0 64 0,0 0 9 16,56 4-29-16,-14-4-7 0,17-4 12 15,4-3-19-15,-1-3-25 0,-5 1-21 16,-10 0-11-16,1 2-2 0,-2 2-21 16,-1 3-32-16,-3 2-52 0,-1 0-45 15,-2 0-59-15,-11 0-35 0,-6 0-130 16</inkml:trace>
  <inkml:trace contextRef="#ctx0" brushRef="#br0" timeOffset="1955.22">10051 5781 49 0,'0'0'25'0,"0"0"4"0,0 0 3 0,0 0 25 0,8-2-10 0,-7 1 12 16,-1-2 9-16,0 2 0 0,0-1-8 15,0-2-6-15,0 2-8 16,0-4-4-16,0 2 3 0,0 0-12 16,0-2-9-16,2 0-8 0,2-2-3 15,2-1 1-15,2-2 1 0,3 0-1 16,3-2-5-16,4-1-1 0,0 1-4 15,2 0 0-15,2-1-2 0,-1 3-2 16,0 1 2-16,0 2 5 0,-1 2 4 16,0 0 4-16,-1 5 2 0,-2 1-4 15,0 4-5-15,-3 6-8 0,0 2 1 16,-2 4 0-16,-3 5 2 0,-1 5 6 16,-2 2 5-16,-4 1 0 0,-2 4 3 15,-3 5-4-15,-7 9-3 0,-5 5 2 16,-6 2-7-16,-1-6 1 0,0-7-3 15,3-12-1-15,3-7-2 0,3-7 2 16,2 0 2-16,-3 2-1 0,1 0 2 16,-1-1 1-16,2-3 2 0,5-3 6 15,2-6-5-15,3-2-2 0,2-2 9 16,2-5 19-16,5-6-13 0,5-5-9 16,3-3 0-16,5-3-5 0,3-5-4 15,6 2 0-15,6-8-1 0,10-2-3 16,6-5 1-16,2 1-1 15,-4 3 0-15,-8 4-1 0,-11 11 1 16,-6 3 0-16,-6 6 1 0,-2 1-2 16,-1 1 2-16,1-1 0 0,-3-3-1 15,-3 6 1-15,-5 1-1 0,-3 1-4 16,-2 2-18-16,-8 2-3 0,-3 2 6 16,-5 4 2-16,-5 5 7 0,-9 9 2 15,-9 10 3-15,-5 8 4 0,-2 3 1 16,8 2-3-16,5 0 3 15,8-7 0-15,6-4 0 0,5-5 0 0,4-7 1 16,4 1 7-16,2 2 18 0,1 5 6 16,3-1 5-16,3 0 4 15,7-4 10-15,6-1-9 0,5-5-17 16,9-3-13-16,12-4-6 0,10-7-6 16,0-1-2-16,-1-10-26 0,-10-3-30 15,-10 1-28-15,-6-1-19 0,-6 4-31 16,5-9-39-16,-5 2-52 0,1 0-94 15</inkml:trace>
  <inkml:trace contextRef="#ctx0" brushRef="#br0" timeOffset="2398.54">10128 5363 547 0,'0'1'84'0,"3"-1"-45"0,5 0 67 0,5 2-27 0,6-2-18 15,13 0 3-15,14-2 12 0,14-2-16 16,7-2-8-16,-1 2-3 0,-2 0-6 16,-4 1-7-16,0-1-4 0,1 0-9 15,-1 1-7-15,0 2-7 0,-1-1-3 16,-1 2-6-16,-1-1 3 15,-6 1-2-15,-3 0-1 0,-8 0-8 0,-7 3-33 16,-9-2-24-16,-7 1-24 16,-2 0-27-16,1 1-49 0,2 3-37 15,-2-3-52-15,-7 1-111 0</inkml:trace>
  <inkml:trace contextRef="#ctx0" brushRef="#br0" timeOffset="3108.1">11764 5921 400 0,'0'0'101'0,"-1"0"-12"0,3 0 35 0,4 0-28 31,6-1-25-31,4-1 10 0,8-1 14 16,12 1-21-16,7-2-11 0,13 2-5 0,1 1-17 0,-3-1-20 16,-6 2-10-16,-4 0-8 0,1 0-1 0,2 0-2 15,-3 0-4-15,2 0-29 16,-3 0-39-16,0 0-46 0,-3 1-46 15,-2-1-37-15,-8 0-72 0,-8 0-107 32</inkml:trace>
  <inkml:trace contextRef="#ctx0" brushRef="#br0" timeOffset="3992.29">13333 6144 502 0,'0'0'162'0,"0"0"-101"0,0 0-17 0,0 0 17 31,0 0 1-31,0 0-8 0,8-15-19 16,1 3-8-16,4-3 6 0,1-2 11 15,4-4 6-15,2-2-2 0,2-5-1 16,10-8-14-16,7-13-18 0,9-11-10 15,2-1-5-15,-2 5-2 0,-6 8 0 16,-5 11 0-16,-2 2 0 0,-7 4-6 16,-3 8 1-16,-7 3 4 0,-1 3 1 15,5-5-2-15,-1-3 3 0,2 0-5 16,-1 1 3-16,-4 3-6 0,-2 0-2 16,-4 3-3-16,-3 2 6 0,-4 3 6 15,-3 3-1-15,-2 1 1 0,0 4 2 16,-5 1-2-16,-4 4 1 0,1 4-3 15,0 4 2-15,-6 5 0 0,1 4-1 16,-2 5 2-16,2 4 1 0,-6 7 0 16,3 10-6-16,-5 7-9 0,4 7-1 15,3-2 4-15,3-1 5 0,6-7 7 16,5-2 0-16,0-2 1 0,3-2 0 16,7-5 1-16,-1-7-2 15,4-5 0-15,-2-9-3 0,3-1 3 16,0 0 0-16,5 0 0 0,3 0 3 15,1-6 9-15,2-4 12 16,0-4-3-16,2-4-6 0,-2-6-3 16,4-6-6-16,-2-7-3 0,3-10-3 15,0-13-1-15,3-16 1 0,-3-6 0 16,-3-3 0-16,-5 8-2 0,-5 11 0 16,0 7 2-16,-5 14-2 0,-3 7 2 15,-1 9 1-15,-3 1-1 0,-1 0 0 16,3 0 1-16,-1 0-1 0,-1 4 0 15,-2 4 2-15,0 2-2 0,-3 4 0 16,0 7-2-16,-6 6 1 0,-2 3-1 0,-3 7 2 0,-2 9-1 16,-4 13-2-1,-1 7-6-15,1 4 1 0,7-2 6 0,6-6 1 0,4-8 1 16,6-1 3-16,4-4 19 0,-1-6 11 16,2-7 13-16,2-4 1 0,-1-2-15 15,6 2-10-15,4-2-10 0,3 0-7 16,2-4-5-16,0-5-25 15,2-4-52-15,1-3-38 0,0-2-46 16,12-8-73-16,-9 0-74 0,-6 1-114 16</inkml:trace>
  <inkml:trace contextRef="#ctx0" brushRef="#br0" timeOffset="4507.92">15030 5946 136 0,'3'-1'208'0,"2"-3"-165"0,0-2 23 0,-1-1-14 16,-1 0-32-16,-1 1-17 0,-2 2 16 15,-3-1 10-15,-3-1 5 0,-1 2-6 16,-2 0 4-16,-1 4-1 0,-2 0 1 16,-1 1-2-16,-1 6-9 0,-2 2-12 15,-1 2-7-15,1 3-2 0,-3 1-1 16,4 4 0-16,0 1 1 16,4 1 0-16,1-1 0 0,4 0 0 15,6-1 0-15,0 1 8 0,2-4 15 16,8 1 15-16,0-2 9 0,4-2-2 15,4-2-6-15,0-1-7 0,2-6-3 16,2 0-4-16,3-4-6 0,-4-1 2 16,4-6-5-16,-2-3-3 0,-2-3 7 15,-2-2 11-15,0-3 1 0,-6-2-7 16,-1 0-9-16,-7 0-2 0,0 5-3 16,-5-1-5-16,-2 2-6 0,-6 1 0 15,-3 1-1-15,-3 0-5 0,-3 3-8 16,1 0-12-16,-1 1-15 0,0 1-20 15,2 0-26-15,-1 0-19 0,4 2 1 16,2 0-18-16,-3 3-28 0,4 0-46 16,1-1-101-16</inkml:trace>
  <inkml:trace contextRef="#ctx0" brushRef="#br0" timeOffset="5264.93">10074 6749 285 0,'3'2'51'0,"2"0"9"0,3-1 31 0,0 1-44 15,4 0-26-15,4-1-3 0,1-1 18 16,4 0 0-16,6-1 0 15,9-1 14-15,12-1-2 0,17-3-1 16,10 4-3-16,6-3-5 0,6 3-7 16,3-2-5-16,8 1-8 0,12-3-1 15,12 0-7-15,14 0-9 0,8-2 8 16,11 0 0-16,10 0 4 0,7-2 1 16,10 1 6-16,5 1 6 0,5 2 2 15,0-1 0-15,2 2-8 0,0 2-12 16,0 1-8-16,1 2 0 0,-3 0-1 15,-5 2-8-15,-2 4-14 0,-12-1-10 16,-8 1-17-16,-10 0-7 0,-12 1-32 16,-8 1-38-16,-15 1-60 15,-33-2-63-15,-24-4-139 0</inkml:trace>
  <inkml:trace contextRef="#ctx0" brushRef="#br0" timeOffset="6049.53">11982 7312 212 0,'0'0'76'0,"0"0"-8"0,0 0 11 0,-3-3-26 0,3 3-20 0,0 0-16 16,2 0 11-16,0 0 10 0,3 0-4 16,1 0 6-16,1 0 16 0,1-1 3 15,0-1 3-15,-1 0-1 16,-1 0-14-16,-2-1-7 0,-3 1-9 15,-1-1-11-15,0 1-7 0,-5 0-10 16,-4 0-3-16,-3 1-18 0,-5 1-5 16,-2 1 3-16,-4 3 2 0,0 4 6 15,-2 0 10-15,2 4 2 0,3-1 1 16,-1 1 1-16,4 2-1 0,3 1-1 16,1-1-2-16,5 2 1 0,1-1-3 15,6 0 1-15,1 0 3 0,5-1-2 16,3 0 2-16,4 0 0 0,6 0 2 15,1-2 1-15,5-1 3 0,1 1 1 16,2-1 1-16,-1 1-6 16,-1 1 2-16,-1-2-3 0,-2 3 3 15,-3-1 4-15,-2 0 13 0,-3 1 9 16,0 1 0-16,-6-1 4 0,0 0 1 16,-2 0-10-16,-4-2-4 0,-1 1-3 15,-1 1-5-15,-3-1 0 0,-5-1-4 16,-6-1-1-16,-2 1 6 0,-6-1-4 15,-4-1 2-15,-8 1-4 0,-5-1-5 16,-7-2-1-16,6-1-1 0,7-1-1 16,10-4-1-16,4 0-15 0,-1 0-17 15,-3-1-24-15,-3-1-18 0,6 0-33 16,1-4-54-16,6-4-40 16,3 0 5-16,5 1-97 0</inkml:trace>
  <inkml:trace contextRef="#ctx0" brushRef="#br0" timeOffset="6377.85">12588 7333 587 0,'0'0'136'0,"0"0"-28"0,0 0 20 0,30-26-75 0,-22 20-40 0,0 1-11 16,-2 1-1-16,0 1-1 0,-3 2-3 15,-3 1-4-15,0 3 6 0,-3 5 1 16,-5 6 25-16,-6 6-7 0,-10 16 7 16,-9 16-7-16,-12 20-8 0,-5 10-8 15,-2 1-2-15,3-5 3 0,4-6-2 16,-1 1 5-16,-3-1-1 0,3 2-1 15,-2-4-4-15,2-4-2 0,5-4-54 16,8-6-30-16,3-8-30 0,5-6-13 16,8-9-12-16,5-11-80 0,6-10-149 15</inkml:trace>
  <inkml:trace contextRef="#ctx0" brushRef="#br0" timeOffset="7049.72">12394 8204 475 0,'0'0'114'16,"0"0"-16"-16,0 0 12 0,35-36-43 15,-20 22-33-15,3-2-24 0,2-1-1 16,0 0 1-16,2 1-1 0,-3-1 9 16,0 1 7-16,3 1-9 0,-6 2 10 15,2 0-1-15,-2 4-6 0,2 1-2 16,-5 2-8-16,0 3-1 0,-1 1-6 16,-4 2-2-16,0 4 0 0,-2 2 0 15,-1 2 2-15,0 4 7 0,1 4 1 16,-4 2-6-16,4 3-1 0,-2 3-3 15,2-1 0-15,-1 2 0 0,2 0 1 16,-1-3-1-16,2 1 1 0,0-3 0 16,-3 0 0-16,1-2 0 15,1-3-1-15,-3-4 1 0,0-2 0 16,0-5 5-16,-4 0 14 0,2-4 14 16,1-5 16-16,0-3-4 0,-2-5-10 15,3-7-8-15,-3-9-3 0,3-17-6 16,-4-21-9-16,0-13-7 0,0-7-1 15,1 6-2-15,2 15-1 0,-1 13 1 16,1 15 2-16,0 11 0 0,-2 8 5 16,3 1 3-16,-3-1-7 0,2 1-1 15,1 0 3-15,-2 2 0 0,3 4 10 16,-1 2 11-16,2 0 3 0,2 2-5 16,2 0-9-16,5 1-3 0,4 0-2 15,2 0 0-15,5 1 4 0,8-1 9 16,10-1 3-16,7-2 8 0,6-1 1 15,-2 0-3-15,0 2-14 0,-3 2-7 16,4 0-7-16,2 0-2 0,-1 1-2 16,3 2-4-16,0 0-25 0,-5 1-20 15,-3 0-30-15,-1 3-22 0,-5 0-33 16,-5 5-38-16,-3 1-73 0,-15 0-65 16,-5-2-94-16</inkml:trace>
  <inkml:trace contextRef="#ctx0" brushRef="#br0" timeOffset="7872.47">13131 7906 437 0,'0'0'81'0,"22"-9"-32"0,-7 2 25 0,3-2-41 0,1-1-26 16,-1 0-6-16,0 2 3 0,-3 1 0 15,-1 2 10-15,-5 3 16 0,-2-1 25 16,-1 0 2-16,-3 2 6 0,-1 1-9 16,0 0-10-16,-1 0-23 0,0 1-11 15,1 2-7-15,-2 1 0 16,2 2-2-16,1 2 1 0,0 2 3 15,2 1 1-15,-4 3 6 0,1 1 7 16,0 3 3-16,-1-1-1 0,-1 4-5 16,0 1-2-16,0 2-6 0,0 0 5 15,0 2-6-15,0 1-2 0,0 0 3 16,0 0-3-16,0 0-1 0,0 0 1 16,0 0 2-16,0-2-3 0,0-1 0 15,0-3-1-15,0-2 1 0,0-3 1 16,0-3 2-16,0-4 3 0,-3-4-2 15,3-4 3-15,0-1 6 0,-3-5 18 16,3-5-10-16,0-6-6 0,0-5 3 16,3-5-4-16,6-9-3 0,1-10-2 15,7-8 1-15,-4 1 4 0,2 11 4 16,-3 12-2-16,-4 13-1 0,2 3-7 16,2-4 1-16,2-1-5 0,2 0-3 15,-1 2 1-15,1 2 3 0,-2 4 5 16,-1 3 4-16,-3 0 0 0,-2 6 0 15,1 1-4-15,-1 0-8 16,0 8-6-16,0 3-1 0,1 3 0 0,-4 3 1 0,1 4 0 16,0 2 0-16,-2 3 0 0,2 1 1 15,-3 0-1-15,0-1 1 0,2-1 0 16,-3-2 0-16,1-1-1 0,0-1 0 16,-1-1-2-16,1-2-8 0,-2-2-8 15,0 0-4-15,-1-4 1 16,0 1-8-16,0-3-10 0,0-1-14 15,0-2-16 1,0-2-27-16,0 0-33 0,4 0-43 0,7 2-28 0,-1-1-43 16,2-3-82-16</inkml:trace>
  <inkml:trace contextRef="#ctx0" brushRef="#br0" timeOffset="8654.33">17498 6062 204 0,'0'0'147'0,"0"0"-89"0,0 0 34 16,0 0 8-16,33-8-37 0,-16 6 4 16,0-2 15-16,5 2-18 0,1 0 7 15,2-1 3-15,4 2-12 0,-4 0-17 16,2 0-17-16,2-1-14 0,-3 0-12 15,0 2-2-15,-3 0-3 0,1 0-32 16,-5 0-44-16,-3 3-32 0,-4-1-29 16,-2 0-15-16,-3 3-25 0,-5-2-78 15</inkml:trace>
  <inkml:trace contextRef="#ctx0" brushRef="#br0" timeOffset="8888.7">17436 6271 685 0,'0'0'145'0,"0"0"-70"0,35 1 53 16,-3-1-27-16,13-1-62 0,11-6-20 16,1 0-7-16,0 1-9 0,-7 3-3 15,-7 0 0-15,1 1-12 0,-3 1-8 16,5 1-25-16,-3 0-27 0,1 1-44 31,0 2-48-31,-12 0-58 0,-6-2-91 0</inkml:trace>
  <inkml:trace contextRef="#ctx0" brushRef="#br0" timeOffset="13482.84">19501 5699 192 0,'0'0'40'0,"0"0"-10"0,0 0 41 0,0 0 3 15,0 0-18-15,-4-12 3 0,2 8-6 16,1 0 6-16,0-1 0 0,1-1-6 16,0 1 3-16,0-2-4 0,0 1-9 15,2-2-10-15,3-1-5 0,2-1-9 16,5-1-6-16,0-1 3 0,4 2 0 16,2-1-1-16,2 2-4 0,1 2-2 15,0 0 3-15,-1 2-5 0,2 2 3 16,-3 2-3-16,2 1-2 0,-3 1 0 15,1 5 1-15,-2 4-4 0,-2 4-2 16,-1 7 1-16,-4 3-1 0,-4 5 2 16,-4 6 1-16,-6 9-1 0,-11 6-1 15,-9 1-1-15,-4-2-2 0,0-5 0 16,-1-6-1-16,0-4 2 0,6-5-1 16,4-6-1-16,1-6 3 0,4-1 0 15,-4 3 0-15,-3 1 4 16,0 2-3-16,0-5 0 0,5 1 0 15,3-5 0-15,4-4 1 0,3-2 0 16,3-4 0-16,3 1 2 0,0-3 10 16,6 3 8-16,6-3 22 0,5 0 2 15,11-1 1-15,10 0 5 0,8-1-5 16,6-2-7-16,-5 0-11 0,-5 2-12 16,-6-2-8-16,-1 0-5 0,0-3-4 15,1-1 0-15,-8 1-27 0,-4-1-34 16,-5 4-30-16,-3-3-36 0,11-3-71 15,-4 0-87-15,0 0-84 0</inkml:trace>
  <inkml:trace contextRef="#ctx0" brushRef="#br0" timeOffset="14163.09">20431 5682 356 0,'0'0'87'0,"0"0"-32"0,0 0 41 0,0 0-12 0,5-40-29 16,-5 33 4-16,0 0-5 0,-3 2-9 15,1-1 0-15,0 1 3 0,0-1 5 16,0 0 0-16,1 1 2 15,0 1-13-15,0-2-5 0,-1 0-8 16,1 2-9-16,-2-2-5 0,2 0-4 16,-2-1 0-1,-1 1 0-15,0-1 4 16,-2 1-1-16,1 0 1 0,-3-1 1 16,1 1-5-16,-3 0-9 0,1 0-1 15,-2 0-1-15,1 1-3 0,-2 3 2 16,1 2-3-16,-3 0-5 0,0 0-9 15,-1 7-11-15,-1 2-6 0,0 2 14 16,0 3 1-16,1 2 2 0,2 2 8 0,0 2 2 0,3 2 4 16,3-3 2-1,3 4-2-15,2-2 4 0,2 0 0 0,3 0 1 0,4-2 0 16,2 0 5-16,4-2 9 16,1-3 4-16,4-2-6 0,0-1-2 15,1-4-1-15,-1-4-1 0,1-3-2 16,0-2 2-16,-3-6-1 0,1-3-3 15,-4 0-1-15,0-1 2 0,-4-1 11 16,-1 3 4-16,0-3-8 0,-1 0-3 16,1 0-7-16,0 0-2 0,-1-1-1 15,-1 4 0-15,-1 2-1 0,-2 1 1 16,-2 3 0-16,2 3-1 0,-2 0 0 16,-1 1-5-16,0 1-9 0,0 6 8 15,0 2 7-15,-1 8 0 0,-2 8 1 16,0 13 2-16,-2 13 1 15,3 4 1-15,-3 0 0 0,2-3 3 16,3-6 5-16,0-5-2 0,3-1 1 16,3-1-7-16,-2-2-4 0,1-1-1 15,1-5-5-15,-2-7-66 0,-1-5-47 16,5-3-64-16,5 4-80 0,0-5-72 16</inkml:trace>
  <inkml:trace contextRef="#ctx0" brushRef="#br0" timeOffset="14494.11">20873 6030 634 0,'0'0'178'0,"0"0"-33"0,19 0-1 0,-4-2-62 15,2 1-32-15,2-1-1 0,4 1-29 16,0-1-11-16,0 0-1 16,2 1-2-16,1 0 4 0,-1 1 5 15,0 0-9-15,1 0-3 0,-1 0-3 16,2 0-8-16,0 1-36 0,0 1-32 15,0 1-36-15,0-2-53 0,8 3-55 16,-7-1-65-16,-3-3-144 0</inkml:trace>
  <inkml:trace contextRef="#ctx0" brushRef="#br0" timeOffset="15298.44">22075 5654 109 0,'0'0'190'0,"0"0"-144"0,0 0 37 0,0 0-16 16,-5 0-26-16,3 0-9 0,1-1 18 16,-1 0-2-16,2-2 1 0,0 0-1 15,0-2-7-15,3 2-2 0,1-2 5 16,2-1 0-16,2 3 0 0,4-2 0 16,1-1-13-16,3 3-8 0,4-2 0 15,1 2-8-15,2 0-5 16,0 2-2-16,2 1-3 0,0 0-3 15,-3 1-1-15,-1 3-1 0,-1 0 0 16,-3 5-2-16,-6 0 1 0,-2 1-3 16,-5 7-1-16,-4-1 2 0,-3 5-2 15,-7 2-7-15,-7 3 4 0,-4 2-2 16,-4-2-9-16,0-2 1 0,1 1 0 16,0-3 3-16,4-3 0 0,2-2 4 15,3-2 3-15,1-1 6 0,4-3 1 16,2-4-5-16,4-1-7 0,3-2-3 15,1-3 9-15,4 2 7 0,5-2 21 16,3-1 12-16,4 0-9 0,4-2-8 16,1-1-5-16,3 1-2 15,1 0-3-15,1 0 1 0,0 2 1 16,0 0 7-16,-2 3 1 0,0 1 5 16,-1 4-3-16,-4 4-8 0,-1 2 6 15,-4 0 8-15,-2 3 2 0,-6 0 3 16,-1 1-2-16,-5-1-4 0,-3-1 0 15,-6 0 4-15,-4-1 4 0,-5-1-5 16,-4-2-2-16,-4 0-5 0,-3-1-10 16,-8-2-4-16,-9-2-2 0,-4-4-3 15,-2 0-16-15,12-3-28 0,11-1-21 16,12-3-15-16,3 1-12 0,-1-3-36 16,1-2-41-16,2-9-32 0,4 3-35 15,7 0-131-15</inkml:trace>
  <inkml:trace contextRef="#ctx0" brushRef="#br0" timeOffset="15861.06">22792 5620 588 0,'0'0'107'0,"0"0"-1"0,20-14 4 15,-13 8-57-15,-1 2-35 0,-2-1-3 16,-2 0-4-16,0 3-11 0,-2 0-5 15,0 2-14-15,-4 0 15 0,-2 2-3 16,-4 5 4-16,-4 2 3 0,0 4 0 16,-3 2 0-16,2 5-1 0,0-1 0 15,2 2-1-15,3 1 0 0,1-1 0 16,4 2 1-16,4-2 0 0,1 0-1 16,3-1 2-16,3 0 2 0,4-4-1 15,0 0 5-15,2-3-3 16,3-1 9-16,0-1 4 0,4-4-1 15,0-1-1-15,0-2-6 0,1-1-3 16,2 0-3-16,-3-2 0 0,3 3-1 16,-2-2 0-16,-3-1 0 0,-1 3 11 15,-3-1 8-15,-2 2 6 0,-2 0-3 16,-5 2-11-16,-3 1-3 0,-1 0 5 16,-5 1-5-16,-7 2 3 0,-2-3-4 15,-4 0-7-15,-4 0-1 0,-3 0-19 16,-3-1-28-16,-2 0-26 15,2-1-32-15,-2 0-58 0,-8-1-53 16,7-3-65-16</inkml:trace>
  <inkml:trace contextRef="#ctx0" brushRef="#br0" timeOffset="16142.34">22862 5479 701 0,'0'0'108'0,"0"0"64"0,53-13-35 0,-24 8-74 15,6-1-14-15,10-1-7 0,2 0-23 16,3 0-17-16,-5 2 1 0,-3 1-2 15,-2 2-2-15,3-1 0 0,1 3 1 16,-1 0 0-16,-1 0-1 0,0 3-26 16,-2 1-44-16,-2 0-40 0,0 3-63 15,-4 0-48-15,-11-2-64 0</inkml:trace>
  <inkml:trace contextRef="#ctx0" brushRef="#br0" timeOffset="16956.13">19069 6765 131 0,'0'0'69'0,"0"0"-18"0,-3 0 30 15,3 0-11-15,-1 0-22 0,1 0 5 16,0 0-9-16,0 0-11 0,0 0-6 15,1 0 4-15,3 0 16 0,1 2-5 16,4-2 6-16,2 1-7 0,2-1-1 16,5 0 4-16,4 0-3 0,4 0-1 15,15-1 5-15,14-3-3 0,20-3-7 16,14-2-9-16,4 1-6 0,5-1-11 16,1 0 0-16,12-1-2 0,12 1-7 15,11-3 2-15,10 3 2 0,10 0-4 16,5 1 2-16,9 2-1 0,3 2 0 15,6-1-1-15,0 3 2 0,5 1-2 16,0 1 0-16,-4 0 0 0,0 0 5 16,-3 3 9-16,-6 2-9 0,-6 1-2 15,-4-1-3-15,-8 1 0 16,-10 1-5-16,-6 1 1 0,-13-1-12 16,-10-1-14-16,-8-1-21 0,-9 2-37 15,-10-1-32-15,-9-2-60 0,-23-1-51 16,-16-3-128-16</inkml:trace>
  <inkml:trace contextRef="#ctx0" brushRef="#br0" timeOffset="22718.8">20525 7202 178 0,'0'0'97'0,"0"0"-15"0,0 0-11 0,0 0-8 16,0 0-30-16,0 0-10 0,0 0-1 15,20-17 1-15,-19 16 0 0,0 0 6 16,-1 0 12-16,0 1 1 0,0-1 7 16,1 1-3-16,-1 0-5 0,0 0-8 15,0 0-1-15,0 0-2 16,-1-2 1-16,-1 1-7 0,-1-3-4 16,-2 1-3-16,-2-3-1 0,-2 1-2 15,0-1-1-15,-3 1-8 0,-2 0-2 16,0 0-2-16,-2 1-1 0,-2 2-1 15,2 2-2-15,-2 1 1 0,-1 4 2 16,0 3-3-16,0 1 3 0,0 2-2 16,3 1 1-16,0 1-1 0,6-2 0 15,0 1 0-15,6 2-2 16,3-2-1-16,1 0 4 0,5 1-2 16,5-1-1-16,0-1 1 0,3-1 3 15,4-1 7-15,4 1 0 0,-2-2-3 16,3 0 3-16,0 0-1 0,-1-1 0 15,3 0 0-15,-3 1 2 0,0 0 2 16,-1-1 0-16,0 2 2 0,-2-1 6 16,-2 2-2-16,-2-2-2 0,-2 2 0 15,-2-1 2-15,-3 0-3 0,-1 1 1 16,-4 0 3-16,-2 0 8 0,0 0 1 16,-5 0-5-16,-1 0-2 0,-3-2 0 15,-2 0-11-15,-5 2 6 0,-4-2-8 16,-2-2-3-16,-4 1-1 0,-3-3-1 15,1 0 0-15,-2-2 0 0,2-1-1 16,2-1 0-16,2 0 1 0,4-2-1 16,3-2 0-16,4 2 0 0,6-3 0 15,4 1 0-15,3-1-4 0,2-2 4 16,8-2 8-16,3-2-4 0,6-1-3 16,5-3 2-16,3 0-2 0,3-2 2 15,0-2-2-15,1 1 0 0,-1 0-1 16,-1 0 0-16,-3 2 0 0,-4 0 1 15,-3 1 2-15,-6 1-1 0,-3 0-2 16,-3 2 0-16,-4-1-3 0,-3 2-13 16,-2-1-4-16,-6 2-11 0,-2 2 8 15,-3 1-11-15,-2 0-17 0,1 1-13 16,-2 1-15-16,1 1-10 0,0-1-4 16,5 1 7-16,2-1-3 15,3-1-35-15,2 0-1 0,7-2-33 16,1 2-68-16</inkml:trace>
  <inkml:trace contextRef="#ctx0" brushRef="#br0" timeOffset="23059.47">21038 7110 301 0,'0'0'133'0,"5"-4"3"0,-2 1 4 0,0 1-23 16,-1 0-37-16,0 0-2 0,-2 2-4 15,0-1-14-15,0 1-36 0,0 1-21 32,-5 5 3-32,-1 2-5 0,-3 5 1 0,-1 6 1 0,-5 5 2 0,-3 15-2 15,-6 13-1-15,-6 17 4 0,-2 7 4 16,0 3 4-16,0-3 6 0,0-5 8 15,-2-1 8-15,-2-2 8 0,1-3-7 16,1-4-26-16,2-2-1 16,1-4-8-16,3-4-1 0,4-3-1 15,3-10-19-15,4-10-25 0,6-8-27 16,3-8-30-16,-1 2-99 0,3-2-78 16,1-5-84-16</inkml:trace>
  <inkml:trace contextRef="#ctx0" brushRef="#br0" timeOffset="23786.4">20958 7985 350 0,'0'0'125'0,"0"0"-21"0,33-29 18 0,-15 15-21 0,3-3-55 0,3 2-6 16,-1 0-7-16,2-2-3 15,0 3 11-15,-2-1 4 0,-2 2-2 16,0 0-8-16,-2 1-11 0,-1 2-1 15,-2 0-13-15,-2 2-5 0,-1 2-4 16,-2 0-1-16,-3 3 0 0,1 1-4 16,-4 2-1-16,-1 1-8 0,0 6-1 15,0 3 7-15,-1 6 7 0,0 4 3 16,0 6 2-16,1 0-2 0,0 4-2 16,0-2 1-16,1 0-2 0,0 1-4 15,0-2 1-15,2 1 3 0,-2 0 0 16,0-3 0-16,0-2 1 0,0-2-1 15,-1-6 0-15,0-2 2 0,1-5 0 16,-2-4 1-16,0-4 10 0,0 0 15 16,1-8 15-16,1-5-6 0,1-6-16 15,3-13-4-15,1-15-7 0,1-20-5 16,3-13-5-16,-4-7-1 0,-1 2-29 16,-1 8 15-16,-2 4 15 0,1 10 4 15,1 11 12-15,1 10 11 0,-3 12 4 16,-1 10-8-16,-2 7-5 0,0 4-1 15,0 0-2-15,1 0-2 0,1 0 11 16,0 3-8-16,1 2-8 0,2 1-4 16,2 2-2-16,2 0-2 0,5 0 3 15,3 0 3-15,6-2 2 0,7 0 7 16,11-2 2-16,7 0 6 0,5-1 3 16,-2 2 5-16,-6 1-9 0,-4 2-7 15,-2-1-7-15,0 1-3 0,2-1-1 16,-1 0-2-16,1-1 0 15,-2 0-2-15,-1 2-11 0,-1 1-27 16,-5 0-26-16,-5 2-25 0,-7 1-35 31,-6 1-41-31,9 5-52 0,-4-1-61 16,-2 1-69-16</inkml:trace>
  <inkml:trace contextRef="#ctx0" brushRef="#br0" timeOffset="24368.68">21698 7809 277 0,'0'0'159'0,"11"-14"-110"0,-3 5 56 0,3 0-17 0,-1-1-54 16,1-1-9-16,0 2 21 0,0 0-11 15,-1 0-7-15,1 2 1 0,0 3-2 16,0-1-3-16,-1 3-7 0,1 2 2 16,-1 0-7-16,2 4-6 0,-3 5-5 15,0 3 3-15,-1 5 9 0,-3 2 5 16,-2 6 1-16,-3 0 6 0,0 4-3 16,-7 1-5-16,-3-1-7 15,-1 4-6-15,-4-4-2 0,1 1 0 16,-2-1 0-16,0-3-1 0,-1-2 2 15,4-5-3-15,0 0 3 0,1-5 7 16,4-1 16-16,2-5 8 0,2-4 4 16,4-1-5-16,0-3 9 0,5-1 9 15,4-3 1-15,5-1-19 0,5 0-15 16,4-1-4-16,3 1-2 0,2 0 2 16,1 0-10-16,-1-1-4 0,1 0-3 15,-1 0-44-15,0 2-26 16,-1-1-22-16,0 0-24 0,0 1-36 15,5-3-58-15,-7 1-70 0,-5 0-139 16</inkml:trace>
  <inkml:trace contextRef="#ctx0" brushRef="#br0" timeOffset="24825.89">22414 7839 424 0,'0'0'79'0,"0"0"32"0,0 0-16 0,0 0-27 0,0 0-12 0,21-19 17 15,-19 16-11-15,-2-1-21 16,0 2-11-16,0-2-3 0,-2 1-3 0,-2 0 1 16,1-1-4-16,-2 2-5 0,0-1-2 15,0 3-7-15,-1 0-2 0,-1 0-5 16,-2 5-3-16,0 4 1 0,-3 3 0 15,0 6 1-15,2 3-1 16,-1 3 2-16,2 3-4 0,2 1 4 16,2-2 3-16,0 1 1 0,4-2 15 15,1-2 8-15,4-2-3 0,2-1-7 16,2-6-2-16,2 0 0 0,4-6 9 16,1-2 3-16,2-6 3 0,1-2-2 15,1-6 1-15,0-4-3 0,-1-4-2 16,1-5 14-16,-3-5 14 0,1-14-20 15,-2-12-23-15,-2-10-7 0,-4 10-2 16,-5 15-5-16,-4 17 2 0,-5 11-2 16,-4 0 1-16,-3-2-5 0,-4 1-6 15,-2 2-4-15,0 1 3 0,0 2-8 16,0 2-16-16,1 0-16 0,1 2-13 16,1 1-24-16,2 0-5 0,-1 0-36 15,1 2-46-15,-1 4-52 0,5-2-62 16</inkml:trace>
  <inkml:trace contextRef="#ctx0" brushRef="#br0" timeOffset="25437.06">25530 6418 182 0,'2'0'192'0,"2"0"-137"0,2 0 51 15,2 0-13-15,3-1-28 0,2 0 3 16,4-1 0-16,3 0 3 0,2 1-23 16,3 1-5-16,1 0-2 0,2 0-12 15,0 0-14-15,-1 0-9 0,0 0-4 16,-2 0-2-16,-1 0-16 16,-1 0-43-16,-1 0-38 0,-3 1-29 15,3 3-44-15,-6-2-22 0,-5 0-76 0</inkml:trace>
  <inkml:trace contextRef="#ctx0" brushRef="#br0" timeOffset="25671.45">25549 6606 604 0,'0'0'121'16,"0"0"-97"-16,0 0 114 0,0 0-45 15,39 14-11-15,-11-13-18 0,10 1-15 16,9-2-18-16,-1 0-23 0,-1 0-7 16,-4-2-1-16,-2 2-2 0,1 0-4 15,4 0-31-15,1 0-48 0,1 0-63 16,-11 0-89-16,-6 0-126 0</inkml:trace>
  <inkml:trace contextRef="#ctx0" brushRef="#br0" timeOffset="28184.85">27624 6508 154 0,'0'0'85'0,"0"0"-31"0,0 0-4 0,0 0-14 0,0 0-11 16,0 0-5-16,0-1 12 0,0 1 4 16,0 0-3-16,0 0 5 0,0 0-4 15,-2 0 1-15,-1 2 13 0,2-2 3 16,-1 2 2-16,0 1 3 0,2-2-7 16,0-1-12-16,0 2-4 0,5-1 12 15,5 2 7-15,6-2 2 0,5-1 6 16,13 0-4-16,15-2-1 0,11-3 0 15,6 0-6-15,-2 2-14 0,-8 0-16 16,-8 2-2-16,-4 0-10 0,-4-1-7 16,-1-1 0-16,-11 2-14 0,-5 0-26 15,-6 0-28-15,-4 0-27 16,4 0-31-16,4-5-85 0,-1 1-83 16,-4-1-97-16</inkml:trace>
  <inkml:trace contextRef="#ctx0" brushRef="#br0" timeOffset="29027.98">28974 6046 182 0,'0'0'35'0,"0"0"-17"0,0 0 8 0,-10 0-17 0,7 0-2 15,1 0 27-15,0 0 40 0,1 0 2 16,0 0-11-16,0-1 1 0,1 1-3 16,-1 0 5-16,1-1 7 0,0 0-7 15,0 0-1-15,0 0-9 0,1-1-9 16,3 1 0-16,2-3-15 0,6 1-5 16,3-3 5-16,7 0-22 0,1 3-8 15,3-2 5-15,2 4 7 0,-1 1-5 16,0 0-2-16,0 1-3 0,-3 4-5 15,-1 1-1-15,-7 4-2 0,-1-1-3 16,-5 4 4-16,-5 3-11 0,-4 3 4 16,-3 3 7-16,-10 4 1 0,-4 0 0 15,-4 2-1-15,-4-1-3 0,-3-2-5 16,-1 1 2-16,1-4-2 0,2-2 5 16,2-4 0-16,3-1 2 0,4-3 1 15,5-3-5-15,5-3 0 16,4-2-9-16,2-2 1 0,4-2 14 15,5 0 5-15,5 0 19 0,2 0-1 16,5 0-1-16,4-1-4 0,0 0-3 16,1 1-5-16,1 0-3 0,1 2 6 15,-3 4 1-15,2 2 11 0,-2 0 0 16,-4 5-2-16,-1-1 0 0,-3 2 2 31,-4 0-2-31,-5 2-4 0,-4-1 5 0,-4-1-2 0,-8 1-8 0,-7 0 4 16,-6-1-1-16,-10 1-6 0,-9 0-4 15,-8-2-7-15,0-2-4 16,2-2-25-16,7-4-20 0,12-3-23 16,3-2-28-16,8 0-28 0,2 0-40 15,0-5-68-15,0 1-69 0,6-3-173 16</inkml:trace>
  <inkml:trace contextRef="#ctx0" brushRef="#br0" timeOffset="29402.67">29732 6502 382 0,'0'0'116'0,"0"0"-37"0,6 0 31 0,-1-1-20 15,-1 0-3-15,1 1 0 0,-2-1 2 16,1 1-13-16,-1 0-17 0,-3 0-8 16,0 0 1-16,0 0-1 0,0 0 2 15,-2-2-18-15,0 1-16 0,0 0-4 16,0-1-10-16,-1 1 0 0,1-2-2 15,0 0-1-15,1 0-2 0,1-1-13 16,-2 0-34-16,2 1-31 0,0 1-40 16,0 0-52-16,2 1-69 0,2 0-82 15</inkml:trace>
  <inkml:trace contextRef="#ctx0" brushRef="#br0" timeOffset="30122.82">30193 6051 44 0,'0'0'274'0,"0"0"-211"0,0 0 30 0,0 0-2 15,0 0-41-15,-5-23-1 0,4 18 18 16,1 0 2-16,0-2-5 0,0 2-7 15,3-2-1-15,2 3-4 0,4-2-5 16,1 1-4-16,4 0-1 0,3 2-7 16,5 1-21-16,3 2-4 0,-1 0 23 15,3 1-15-15,0 5-11 0,-3-2-7 16,-2 4 0-16,-5 2-6 16,-1 0 2-16,-5 4-1 0,-4 1-5 15,-4 2 1-15,-3 1 2 0,-10 1-2 16,-5 1-7-16,-6 0-8 0,-3 0 3 15,-3-1-15-15,0-1-1 0,3-4 17 16,1 0 12-16,2-5 7 0,4 0 1 16,3-4 1-16,3 0-1 0,4-3-4 15,3 1 0-15,1-3 1 0,3 2-17 16,3-1-1-16,4 0 21 0,3 2 19 16,3 0 2-16,4 1 0 0,-1-1-6 15,4 0-8-15,2 1-4 16,-2 0-2-16,3 3-1 0,-1 1 3 0,0 1 8 15,1 4 6-15,-1 1 8 0,-2 2 0 16,-1 3-14-16,0 2 12 0,-2 3 4 16,-6-1 0-16,-1 1 0 0,-5-1-3 15,-4 1-3-15,-2-2 5 0,-7-1 7 16,-5-1 2-16,-7-4-8 0,-2 1-5 16,-3-5-9-16,-5-1-6 0,-7-4-2 15,-6-3-5-15,-7-3-20 0,4-1-48 16,8-1-22-16,11-1-11 0,10-1-18 15,4-1-27-15,-3-5-12 0,5-1-77 16,3-1-144-16</inkml:trace>
  <inkml:trace contextRef="#ctx0" brushRef="#br0" timeOffset="30671.47">30882 6082 465 0,'0'0'118'0,"0"0"-17"0,0 0 45 0,28-15-58 15,-20 9-8-15,-1 3 4 0,-3-2-30 16,1 3-17-16,0-1-16 0,-2 2-15 16,-3 0 0-16,0 1 2 0,0 0-8 15,-3 3-5-15,-3 4 5 0,-2 4 0 16,-2 4 5-16,-4 3-3 16,1 0 2-16,2 3-3 0,-3-1-1 0,6 0 4 15,1 0-4-15,6-3 0 16,1 1 0-16,1-4 0 0,6-1 1 15,3-3 6-15,3 0 2 0,2-2 15 16,2-2 8-16,2-2-6 0,5 1-4 16,0 0-12-16,-1-1-4 0,3 1-3 15,-1-2-1-15,0 3-2 0,-1-2 0 16,-1 3-1-16,-2 0-1 0,-2 2 0 16,-3 3 2-16,-2 0 4 0,-3 3 1 15,-4 2 3-15,-3 0-3 0,-4 2 4 16,-3 2 1-16,-5-1-4 15,-6 0-1-15,-3-2 1 0,-3 0 1 16,-5-3-4-16,-2-1 1 0,-3-3-4 16,-4-1-21-16,0-1-18 0,3-4-34 15,1 0-12-15,8-4-28 0,0-1-34 16,4-2-8-16,6-4 0 0,7-7-42 16,3 2-59-16</inkml:trace>
  <inkml:trace contextRef="#ctx0" brushRef="#br0" timeOffset="30937.1">31032 6050 865 0,'0'0'133'0,"0"0"-3"0,41-8-12 0,-11 3-70 0,11-3-16 0,8-2-17 16,-1 1-8-16,0 1-4 0,-8 2-3 15,-3 1-3-15,2 2-7 0,-3 0 2 16,1 2-3-16,1 0-21 0,1 0-28 16,-1 1-40-16,0 0-73 0,-11 0-57 15,-4 0-100-15</inkml:trace>
  <inkml:trace contextRef="#ctx0" brushRef="#br0" timeOffset="34727.47">7104 13173 213 0,'0'0'89'0,"0"0"-31"0,0 0 1 0,0 0-5 16,0 0-15-16,0 0 3 0,0 0 8 15,0-9 2-15,0 8-6 0,0 1 0 16,0 0-3-16,0 0-4 0,0 0-4 16,0 0-3-16,0 0-2 0,0 0-9 15,0 0-8-15,0 0-7 0,0 0-6 16,1 0 2-16,3 0-2 0,1 1 4 15,1 0 3-15,2 0-1 0,3 0 1 16,-1 0 1-16,4 0-3 0,0-1 1 16,1 0 0-16,0 2 0 0,2-1-1 15,2-1-5-15,2 0 4 0,2 0-3 16,2 0-1-16,10 0 0 0,6-3 0 16,11-1 0-16,4 0-1 0,1-1 0 15,-1 2 0-15,-3 0 1 0,2 0 0 16,1 0 1-16,1-1-1 0,3 1 0 15,2 0 0-15,3 0 0 0,4-1 0 16,3-1 0-16,3 1 0 0,3-1 1 16,1 1-1-16,2 0 0 0,2 0-1 15,0 1 1-15,4 0 2 0,1 1-2 16,1 0 0-16,-1 1 1 16,0 1-1-16,-1-1 0 0,1 0 2 15,3-1-2-15,0 1 1 0,1-1-1 16,0 1 0-16,1 0 1 0,2-1-1 15,4 1 5-15,2-1 7 0,1-2-4 16,1 3-7-16,1-2 2 0,1 0-1 16,3 2-1-16,1-3 8 0,1 2-3 15,2 1-1-15,2-2 0 0,1 3-1 16,2-3 12-16,1 3-4 0,-2 0-1 16,3-1-2-16,2 1-4 0,3 0 5 15,0 0-1-15,2 0 2 0,2 0-2 16,3 0-3-16,1 1 13 0,0 1-3 15,1 0-2-15,-1 0 1 0,2 1-2 16,1 1 13-16,-2-2-9 0,-2 3-3 16,2-2-7-16,-2 1 17 0,-1 0-15 15,-3 0-5-15,0 0-4 16,-4 1 0-16,-4-1 0 0,-3 1 0 16,-4-1-16-16,-4 1-17 0,-3 0-2 15,-3 1-13-15,-10-1-9 0,-4 0-21 16,-7 1-19-16,-2-2-37 0,-8 0-36 15,-19-1-22-15,-14-2-138 0</inkml:trace>
  <inkml:trace contextRef="#ctx0" brushRef="#br0" timeOffset="36858.32">7205 12697 236 0,'0'0'142'0,"0"0"-28"15,0 0-24-15,0 0-26 0,0 0-23 0,1 0-18 16,-1 0 12-16,1 0 6 0,-1 0-7 16,0 0-8-16,0-1 0 0,1 1-4 0,-1 0 0 0,2 0-9 15,0-2 3-15,1 1 5 0,0 0-4 16,4 1-7-16,0-1-5 16,2-1 3-16,1-1-4 15,4 0 4-15,-1-2 1 0,3 0-1 0,0 1 2 0,4-3-1 16,1 0-2-16,1-1 0 0,1-2-2 15,4 1 0-15,0-2-3 0,3 0-1 16,1-2 0-16,5-3 0 0,6-4 0 16,7-2 0-16,-2-3-1 0,-7 4 1 15,-10 4 2-15,-11 5 2 16,2-2-2-16,2-2 2 0,4-3-2 16,2-3 1-16,0-2-2 0,1 1 0 15,-3 0-1-15,1-3 0 0,1 2 0 16,0-2-1-16,-1-1 1 0,2 0-1 15,-1-1 1-15,-1 0 0 0,2-1 1 16,-2 0-1-16,1 0 3 0,0-3 1 16,-1 3-2-16,-1-1-1 0,-1-2-2 15,0 2-1-15,-2-3 1 0,1 1 0 16,0 0 5-16,1-6-2 16,4-4-2-16,4-7 2 0,-1 0 3 15,-2 3-1-15,-5 4 0 0,-2 5 1 16,1 1 0-16,-2-2 1 0,0 3-3 15,-3 0 1-15,1 2-1 0,-1 0-2 16,-4 3 6-16,-1 5-1 0,0-6 7 16,5-2 1-16,-1-7-1 0,5-4-5 15,-3 3-1-15,-2 5-6 0,-1 1 1 16,-1 2-2-16,-3 4-1 0,-2 3 1 16,-1 7 2-16,-1 0 0 0,3-6-1 15,1-1 3-15,2-5-1 0,3-5 3 16,-2 3 0-16,-1 2-6 0,1-1 1 15,-1 4-2-15,1-4 2 0,4-4-2 16,-3 4 0-16,0-1 0 0,3-3 0 16,-5 8 0-16,3-3 0 0,0-1 1 15,-2 6-1-15,1-4 1 0,3 0 2 16,0 1 2-16,0-2-2 0,1 2-3 16,0 0 0-16,0 0-1 0,0 1 1 15,2-1 0-15,1 0 0 16,-1 1 0-16,1 0-1 0,1 2 1 0,0-2 1 15,2 3-1-15,1 0 0 0,1-1-1 16,6-1 1-16,8-3 0 0,7-1 0 16,4-1 0-16,-4 4 0 15,-2 6 0-15,-3 2 0 0,-3 1 0 16,1 3 0-16,0-1 1 0,-1 3-1 16,-1 2-3-16,0 0 1 0,0 1 2 15,2 2 0 1,-3 2 0-16,0 3 0 0,0-1 0 15,-1 4 0-15,-2 0-1 16,1 1 1-16,-2 1-1 0,0 2 0 16,-2 2 0-16,-1 2 0 0,0 1 0 15,-5 0 1-15,-5 0 4 0,-4 0-2 16,-1 1 1-16,3 2-1 0,4 3 0 16,4 4-1-16,-1 0 3 0,0 2-3 15,-1 1 0-15,-1 0 1 0,1 2 0 16,0 0-1-16,0 1 2 0,1 0-1 15,0 0 0-15,0 2-2 0,-2 0 2 16,1 0-2-16,-1 0 0 16,0 2 3-16,0 0-3 0,1 1 0 15,-1 0 2-15,1 1 0 0,0 0 1 16,0 0 0-16,1 0-2 0,-2 0-1 16,5 6 2-16,3 3 0 0,1 7-1 15,1 0 2-15,-3-3-2 0,-7-4 0 16,-2-3 3-16,-1 0-4 0,1 0 1 15,-1-1-1-15,1 2 0 0,-2-2 0 16,1 0-1-16,2 0 1 0,-1-2 3 16,1 0-3-16,2 2-1 0,0 0 1 15,-1 1 1-15,2-1 0 0,-2 2-1 16,2-1 2-16,1 0-1 16,-3 0-1-16,2 1 4 0,-1-1-3 15,1 0 1-15,1-2 1 0,0 2 0 16,2-3-1-16,-2 0 3 0,-4-4 2 15,-3-4 0-15,-5-5-2 0,-1 0 5 16,7 4-5-16,0 4 3 0,5 4-1 16,1-1-2-16,0 2-1 0,-2-3 0 15,2 3-1-15,0-2-1 0,-3-1-1 16,3 1 0-16,-1-2 0 0,1 0 0 16,-1 0 0-16,0-1 0 0,2-1 1 15,-2 0 1-15,1-1-2 0,-1-3 0 16,0 3 1-16,-2-3-2 0,2 3 10 15,0-3-8-15,-3 1 1 0,1-1-1 16,1 0 2-16,-1-1-4 0,1 3 4 16,-1-4-3-16,3 1 1 0,-3-1 0 15,3 0 0-15,-4-2-1 0,2 0 0 16,2-1-1-16,-3-1 0 0,3 0 2 16,-2-1-2-16,0 2 0 0,1-2 1 15,-4 0-1-15,2 0 0 0,-1 0-1 16,0-1 2-16,0-1-1 0,2 0 2 15,-1-1-2-15,0-1 4 16,1-1 0-16,2 0-3 0,-3-2 4 16,1-1-3-16,2 1 0 0,0-2 0 15,-4 0-2-15,4 0 1 0,-3-2-1 16,1 1 1-16,-3-2-1 0,-1 0-2 16,-3 1 2-16,1-3-3 0,-2 3 0 15,-7-1-5-15,1 0 5 0,-3-1-13 16,-1 1-8-16,-1-1-13 0,-6 0-21 15,2-1-20-15,-4 2-32 0,1-1-40 16,-5 0-58-16,-2 0-63 0,-2-2-130 16</inkml:trace>
  <inkml:trace contextRef="#ctx0" brushRef="#br0" timeOffset="37687.74">13243 12087 199 0,'0'-2'96'0,"0"0"-1"0,0 0 15 0,0-2-16 0,0 2-23 16,0 0-3-16,-2-2 3 0,2 3-1 15,0-1-7-15,0 1-2 0,-1-1-4 16,1 1-9-16,0 1-9 0,0 0-7 16,0 0 1-16,0 0-2 15,0 0-15-15,0 0-6 0,-1 0-9 0,0 0-1 16,0 5-1-16,0 2 1 15,0 6 2-15,1 4 0 0,-3 5 0 16,3 12-2-16,0 11 2 0,0 11-1 16,0 4 3-16,4-3 5 0,0-3 0 15,1-7 2-15,-1 2 5 0,-1-2-5 16,-2 0-2-16,0 0-3 0,-1-4-4 16,0-2-1-16,2-1 1 0,2-4-1 15,-2 0 1-15,1-7 4 0,-1-7 8 16,0-3 1-16,0-3-6 0,0 2-2 15,3 3-4-15,-2-2-1 0,-1-1 1 16,1-2 1-16,-3-5 4 16,1-1 9-16,2-3-1 0,-3 0-1 15,0-3-6-15,0-2-6 0,0 0-1 16,-3-1 1-16,2-1-3 0,1 0-16 16,-3 0-19-16,1 0-37 0,2-1-50 15,-3-2-65-15,3 1-105 0,0-1-110 16</inkml:trace>
  <inkml:trace contextRef="#ctx0" brushRef="#br0" timeOffset="38420.3">13107 13662 256 0,'0'0'87'0,"0"0"-28"0,-12-1 30 0,10-1-11 0,-2 1-29 16,2-2-12-16,0-1 18 15,2-1 18-15,0 0-4 0,0-2-11 0,4 1-5 16,0 0-12-16,1 0 5 16,4-1-1-16,-1 2-2 0,1-2 2 15,4 2-6-15,-3-1-7 0,4 0-11 16,0 1-5-16,2 1 2 0,0 1-7 16,-2 2 1-16,2 1 2 0,-2 1-3 15,0 6-7-15,-1 2-1 0,-1 4-3 16,-2 6 2-16,-2 0 1 0,-2 4-3 15,-1-1 2-15,-5 5 1 0,0-1 0 16,-6 2 0-16,-2-1-1 0,-4 1 5 16,-3-1-3-16,-3-1-2 0,-2 0 2 15,-2-3-3-15,0 1 1 16,1-3 3-16,-1-2 1 0,2-1 3 0,4-3 1 0,0-4 0 0,3 0 0 16,2-4 1-16,3 0 6 0,4-4-2 15,2-1-2-15,2-1 2 0,2-1 10 16,4 0 0-16,5 0 0 0,4 0 0 15,5 0-5-15,5 0-6 0,3 0 1 16,0 1-9-16,0 0-6 0,2 2 0 16,0 0-4-16,0 0-29 15,-3 0-24-15,-2-2-29 0,0 0-47 16,-7 3-58-16,2-1-91 0,-5 1-89 16</inkml:trace>
  <inkml:trace contextRef="#ctx0" brushRef="#br0" timeOffset="38732.81">13600 14061 540 0,'0'0'202'0,"0"0"-54"0,0 0 26 0,24-3-69 0,-15 1-44 0,-4-3-24 16,0 1-16-16,-1 0-9 0,0-2-9 16,-4 2-3-16,3 1-28 0,-3-1-37 15,0 1-33-15,0-1-57 0,-2 1-58 16,2 1-39-16,0-2-129 15</inkml:trace>
  <inkml:trace contextRef="#ctx0" brushRef="#br0" timeOffset="39264.75">14076 13886 187 0,'0'0'102'0,"0"0"-45"0,0 0 50 15,8-37-1-15,-8 28-34 0,0-2-16 16,0 2 13-16,-2 1-7 0,-1-2-6 16,-2 2-6-16,2-1 5 0,-1 1-10 15,0 1-12-15,2-1 0 0,-4 0-2 31,3 1 1-31,-3 0-12 0,1 2-4 16,-3-1 2-16,2 2 7 0,-4 0-2 16,0 1-8-16,-2 1-5 0,1 1-9 15,-2 1-1-15,-3 1 2 0,2 4-2 16,-3 2-2-16,2 2 1 0,0 4 0 16,-1 1 0-16,3 1-7 0,4 4-6 15,1 0-2-15,2 4-7 16,6-1 8-16,0 3 4 0,6-1 4 15,2-1 5-15,1-1 2 0,4-2 1 16,0 0 3-16,4-2 0 0,-1-3 2 16,1-2 5-16,1-4 6 0,-1-1 8 15,-1-2 0-15,0-2 6 0,0-4 10 16,1 0 14-16,-5-5 4 0,1-5-12 16,0-1-11-16,-5-3-2 0,3-6-2 15,-5-3-9-15,-1-11-5 0,-5-9-7 16,0-5-10-16,-5 5-1 0,-3 11-1 15,-1 14-20-15,1 7-17 0,0 0 1 16,-6 1-12-16,1 3-31 0,-4 1-29 16,1 6-13-16,3 0-8 0,-1 4-37 15,1 8-75-15,5-1-86 0</inkml:trace>
  <inkml:trace contextRef="#ctx0" brushRef="#br0" timeOffset="39920.99">14485 13832 378 0,'0'0'155'0,"0"0"-58"0,0 0 36 0,0 0-46 15,1-25-17-15,1 18-6 0,1 0-18 16,-3-2-8-16,3 2 1 0,-3 0 5 16,0-1 0-16,0 0 2 0,0 1 6 15,0-3-6-15,0 3-7 0,-3-1-6 16,3 1-9-16,-4 0-11 0,3-1-10 16,0-1 3-16,1 1-1 0,-3-1 0 15,3 1-2-15,-4 1-3 0,3 0 0 16,-4 1-10-16,2 1 5 15,-4 1-8-15,0 1-7 0,-4 2 4 16,-2 1-4-16,-1 1 0 0,-2 4 4 16,-3 2 4-16,-1 2 6 0,2 2-6 15,-1 3-1-15,1-1 1 0,1 2-9 16,3 0 10-16,0 1 1 0,4-1 8 16,4 1 1-16,0-2-2 0,6 1 2 15,2-2 1-15,4 0 13 0,2-3 8 16,3 1-5-16,3-4 2 0,-3-4-4 15,4-1-4-15,0-2 9 0,-2-4 2 16,1-3 4-16,-1-2-7 0,1-2 2 16,-3-1-3-16,3-1-6 0,-3 0-5 15,-1-1-2-15,2 1-1 0,-4 1 6 16,-1-1 0-16,-1 5-2 0,0-1-2 16,-3 2-5-16,-1 1 2 0,1 0-2 15,0 3-3-15,-3 0 0 0,2 2-3 16,-2 1-2-16,3 2 0 0,-3 6-1 15,0 4 5-15,1 8 1 0,-1 4 2 16,0 9-2-16,-1 10 1 0,-4 7-1 16,-1-1 3-16,1-10-1 0,-1-10 2 15,3-10-2-15,0-2 1 0,1 1-26 16,0 0-38-16,-1 0-44 0,3-6-33 16,-3-7-67-16,3-3-74 15,0-2-139-15</inkml:trace>
  <inkml:trace contextRef="#ctx0" brushRef="#br0" timeOffset="40610.32">14815 13671 134 0,'0'0'130'0,"-2"0"-68"0,1 0 1 0,-2 0-11 15,1 0-8-15,2 0-1 0,0-1 16 16,0 0 2-16,0 0-1 0,0 0 8 16,0 0-1-16,2 0-4 0,1-1 2 15,2-1 2-15,1 1-17 0,3-1-3 16,-1 0-5-16,5 0-2 16,1-1 1-16,2 2-7 0,3-1-10 15,1 1-1-15,-4 1-2 0,3 1 1 16,-6 0-5-16,-3 1-9 0,-1 3-6 15,-3 4-2-15,-4 1-3 0,-2 2 1 16,-2 2 2-16,-6 4-1 0,-6 1-5 16,-2 0 1-16,-4 3-14 0,-4-1-20 15,3-1-14-15,-4-1 3 0,3-2 24 16,3-2 16-16,5-3 10 0,4-4 2 16,1-3-2-16,4-1 2 0,4-3 2 15,1 0 4-15,3 0-1 0,6-3 12 16,-1-1-6-16,8-1-3 0,0 0-2 15,3 0-2-15,0 1 3 0,1 1-2 16,-2 3 0-16,2 0 5 0,-4 0 0 16,0 5 7-16,-4 4 8 0,-2 0-3 15,-4 4-2-15,-4 4 3 0,-2 0 5 16,-5 1-5-16,-6 1-6 0,0-1-5 16,-5-1-2-16,-3-2-3 0,-1-1-6 15,-1-2-2-15,-1 0-1 0,-3-3-6 16,1-2-30-16,0-3-25 0,-3-1-26 15,2-3-39-15,3 0-43 0,-8-6-57 16,6 0-63-16,7 0-207 0</inkml:trace>
  <inkml:trace contextRef="#ctx0" brushRef="#br0" timeOffset="41814.33">8220 12203 14 0,'0'0'25'0,"0"0"-10"0,0 0 7 0,0 0 6 16,3-35 0-16,-3 31 13 0,0 0 4 16,0-2-2-16,1 3 5 0,0-2-17 15,2-2-8-15,1 1-9 0,0 2 5 16,1-3 4-16,0 0 7 0,0 0 7 16,0 0 4-16,-1 2-3 0,-1-1 1 15,0 2 6-15,-1 0 7 0,1-1-6 16,-1 1-7-16,-2-1-1 0,2 1-1 15,-2 0-4-15,1-1 1 0,0 2-2 16,0-2 1-16,0 1 6 0,0 1 10 16,0-1-14-16,1 2-3 0,-2 1 0 15,0 1-6-15,1 0-4 16,-1 0-8-16,0 1-5 0,0 5-2 16,0 4 0-16,1 7 0 0,-1 6-1 15,0 12-3-15,0 13 0 0,1 11 0 16,2 6 1-16,3-1 1 0,2-6 1 15,-1-6-3-15,0-4 2 0,-3 1-2 16,0-2-1-16,-2 1 0 0,-2 0 4 16,0-3 7-16,0-1 6 0,-1-3 4 15,0-2 1-15,0-3-4 0,1-6 2 16,-1-7-4-16,1-6-4 0,0-4-6 16,0 3-2-16,0 1-1 0,0-1-1 15,0 0-4-15,0-1 1 16,1-3 2-16,0 1-1 0,0-3-1 15,-1 1 2-15,0-3-3 0,1-1 4 16,-1 0-3-16,0-2 0 0,0-1 1 16,0 0-1-16,-1-2-1 0,0 1 2 15,0-2-2-15,1 0-2 0,0-1-12 16,0 0-22-16,0 0-24 0,0-1-32 16,0 0-42-16,1-5-80 0,0 2-106 15,1-3-146-15</inkml:trace>
  <inkml:trace contextRef="#ctx0" brushRef="#br0" timeOffset="42503.03">7488 14112 180 0,'0'0'138'15,"-2"0"-105"-15,2 0 31 0,-1 0-18 0,1-1 4 16,0 0-10-16,0 0 9 0,0 0-4 16,1 0-2-16,3 1-2 15,2-1 7-15,4 0-3 0,0-1-1 16,2 0 8-16,2 1 3 0,3 0 2 16,5-1-7-16,2-1-8 0,2 2-8 15,1 0-13-15,4 0-6 0,-1 1-8 16,2 0-7-16,-2 0 0 0,0 2-6 15,-1 0-27-15,-2 1-40 0,2-1-39 16,-1-2-32-16,11 0-53 0,-8 0-78 16</inkml:trace>
  <inkml:trace contextRef="#ctx0" brushRef="#br0" timeOffset="43873">8275 14079 228 0,'-1'0'13'0,"-1"-4"8"0,0 0 17 16,-2-2-4-16,0 0-3 0,1-1 17 15,1-1 15-15,-1 1-6 0,2 1 13 16,-1 1 16-16,1 0-11 0,1-1-11 16,0 0-11-16,0-1-2 0,2 0-4 15,2 0-11-15,1-1-12 0,1-1 1 16,3-1 0-16,-1 1-7 0,2 1-7 16,2 1 0-16,0 0 0 0,0 1-1 15,3 1 4-15,-3 1 3 0,2 0 1 16,-3 3 1-16,1 0-2 0,-2 0-6 15,-2 1-1-15,0 0-5 0,1 3 4 16,-2 2-4-16,-1 0 0 0,0 3-2 16,1 2-1-16,-3 3-1 0,1 3 2 15,-1 4-1-15,-1 0 3 0,0 1 3 16,-3 1 1-16,0 0-2 16,0 2-1-16,-3-2 0 0,-3 1 2 15,-2-1-4-15,-2 1 4 0,-2-2-5 16,-3 0 1-16,0-2-3 0,-1 0 0 15,0-3 2-15,-1 0-2 0,-1 0 0 32,1-2 1-32,1-2 1 0,0-1-2 15,2 1 0-15,0-3 0 0,2-1 0 16,2-2-1-16,0 1 2 0,3-1-2 16,1-1 1-16,0-2-1 0,-1 2 1 15,2-2-1-15,0 1-1 0,-1-1 1 16,0 1 1-16,0-1 0 0,2 2-1 15,-1-3 0-15,2 2 2 0,1-2-2 16,0-1 0-16,2 0 0 0,-1 1 1 16,1-2-1-16,0 0 0 0,3 1 4 15,2-1 7-15,4 2-3 0,5-2-2 16,2 1-4-16,4-1 1 0,3 1-1 16,2-1-1-16,-1 2 0 0,1-2 0 15,0 0-1-15,-1 0 0 0,-1 0-1 16,-2 0-22-16,0-3-39 0,-2 2-43 15,-1 1-67-15,5-3-67 0,-5-1-62 16,-2 1-143-16</inkml:trace>
  <inkml:trace contextRef="#ctx0" brushRef="#br0" timeOffset="44139.74">8774 14457 824 0,'0'0'226'0,"0"0"-128"0,0-1-16 0,0-1-51 16,0-4-31-16,0 0-19 0,0-2-26 16,0 0-18-16,0 1-76 0,0-4-48 15,0 4-45-15,0 0-100 0</inkml:trace>
  <inkml:trace contextRef="#ctx0" brushRef="#br0" timeOffset="44673.9">9152 14166 286 0,'0'0'276'0,"0"0"-161"0,0 0 22 15,0 0-19-15,7-33-24 0,-7 25-23 16,0-2-12-16,-2 2-8 0,-1 0-12 16,-1 0-10-16,0 0 0 0,-1 0-6 15,0 1-6-15,-1 0 2 0,-1 2 2 16,1-1 0-16,-1 0-10 0,-1 1-9 16,-1 2-1-16,1 3-1 0,-1 0-7 15,-2 3-3-15,1 5-9 0,-2 3-3 16,-1 3 3-16,-1 3 0 0,1 3-2 15,1 5 5-15,3 2 5 0,1 2-14 16,4 1-4-16,4 1 3 0,0 0 11 16,6-3 13-16,4-1 2 0,2-1 4 15,5-3 16-15,2-4 5 0,2-2 1 16,2-5-1-16,-1-3 6 0,0-5 4 16,-2-3 13-16,-1-1 5 0,0-6 3 15,0-3-11-15,-5-3-12 0,0-4-6 16,-5-5-4-16,-2-4-10 0,-4-9-6 15,-3-10-7-15,-5-8-2 16,-4 0-23-16,-2 14-10 0,3 13-2 16,2 12-10-16,-1 6-7 0,-3 0-13 15,-1 0-53-15,-1 3-35 0,0 1-40 16,1 3-39-16,4 0-33 0,2 0-128 16</inkml:trace>
  <inkml:trace contextRef="#ctx0" brushRef="#br0" timeOffset="45274.38">9491 14097 38 0,'0'0'286'0,"0"0"-206"0,0 0 32 16,0 0-18-16,0 0-18 0,14-31-6 15,-14 27 0-15,0-1-3 0,0-1-13 16,-1-1-5-16,0 2-2 0,0 0-15 16,-2 1 3-16,2-2 2 0,-1 3-8 15,1-2 2-15,-1 3-9 0,-1-3-1 16,0 1-4-16,-1 0-4 0,0-1-8 16,-1 2-5-16,-2 0 0 0,1 1-2 15,-3 1 0-15,1 0 2 16,-4 1 0-16,2 0 0 0,0 0-1 15,-1 3-1-15,2 3-9 0,-1 3-23 16,0 3-10-16,1 4-8 0,3 1 5 16,-1 0 18-16,2 3 20 0,2 1 1 15,3 0 5-15,1-1 2 0,5 0 1 16,2-3 1-16,2-1 2 0,0-2 3 16,2-3 1-16,-1-3 0 0,1-2 0 15,-1-5-2-15,-2-1 15 0,1-1 17 16,-2-6 12-16,-1 0-6 0,-1-4 2 15,0 0-6-15,0-3-15 0,-1 0-9 16,1-2-3-16,-1-1 1 0,0 1-5 16,1-1-5-16,-1 2-2 0,-2 2-1 15,1 2 0-15,-1 1 0 0,-1 4 0 16,0 2-1-16,-1 1-1 0,0 2-3 16,-1 1-1-16,0 4 6 0,-1 3 4 15,-2 7 10-15,-1 5-7 0,0 4-3 16,-1 5-3-16,-1 1 1 0,2 3-2 15,1-1-1-15,1 3-22 0,1-3 2 16,0 0-9-16,0-2-29 0,1-1-25 16,0-3-55-16,5 3-68 0,1-7-70 15,0-6-100-15</inkml:trace>
  <inkml:trace contextRef="#ctx0" brushRef="#br0" timeOffset="45903.01">9753 14007 443 0,'0'0'126'0,"0"0"-13"0,6-9-16 0,-2 6-23 16,1-2-6-16,1 1-2 0,5-2 0 16,0-1-15-16,0 2-4 0,4-1 5 15,-1 2 4-15,0-1-3 0,-1 1-19 16,1 1-21-16,-3 3-8 0,-2 0-5 15,-1 0 0-15,-2 6-1 0,-1 2-4 16,-2 4 0-16,-1 2-6 0,-2 1-6 16,-2 2-7-16,-5 4-2 0,-5-1-1 15,-2 3 0-15,0-3-2 0,-3-1-3 16,1 0 7-16,4-5 15 0,2-2 8 16,1-2 2-16,4-3 0 0,1-1-9 15,3-4 0-15,1-2 9 0,0 1 0 16,5-1 7-16,4 0 2 0,3-1 5 15,3-3 1-15,3 1-1 0,2 1 0 16,-1-1 1-16,2 2 0 0,-1 1 2 16,0 5 9-16,-2 1 13 0,-2 3 7 15,-1 1-11-15,-3 4-3 0,-3 1 7 16,-4 2 2-16,-3 2 2 0,-3-1-6 16,-6 0-9-16,-5 1-11 15,-2-3-5-15,-4-1-4 0,-4-1-2 16,-2 0-1-16,-2-2-2 0,-3 0-3 15,1-2 0-15,0-2-9 0,1 0-13 16,0-2-7-16,4-4-20 0,2 0-36 16,3-2-30-16,5-5-32 0,4-8-73 15,3 1-138-15,4 0-238 0</inkml:trace>
  <inkml:trace contextRef="#ctx0" brushRef="#br0" timeOffset="50703.74">7357 13067 80 0,'0'0'70'0,"0"0"6"0,0 0-7 0,0 0-9 0,0-3-15 0,-1 1-19 15,0-1-10-15,1 1-4 32,-1-1-3-32,1 0 3 0,-1 2 7 15,0-1-2-15,1 0 4 0,0 0 3 16,0 1-4-16,0 1-3 0,0 0 1 15,0-2 5-15,0 0 2 0,0 0 6 16,0-1 5-16,0-1 22 0,0-1-12 16,1-1-5-16,0-1-5 0,-1 2 2 15,1-1 4-15,-1-1-1 0,0 3-1 16,0-2-7-16,0 3-4 0,0 0 2 16,0 2-6-16,0 0-6 0,0-1-5 15,0 1 6-15,0 1-12 0,0-1-3 16,0 1-4-16,0 0-1 0,0 0-1 15,-1 4 0-15,1 3 1 16,-1 3 4-16,0 4 2 0,1 4 0 16,0 3-4-16,0 2-1 0,0 3 1 15,0 0-2-15,1 1 2 0,1-1-1 16,1 0 2-16,1-1-3 0,-1 0 2 16,1-2-2-16,-1 0-1 0,0 0 0 15,1-3 1-15,-2-1 0 0,0-2 0 16,-1-3 1-16,0-3-1 0,1-2 1 15,-2-2-1-15,0-2 0 0,1-1 0 16,-1-3 2-16,0-1 0 16,0 0 4-16,0-5 5 0,0-2-1 15,-1-6-4-15,-1-2 1 0,1-5-1 16,-1-4 0-16,0-2 0 0,-1-8 1 16,-1-6-4-16,1 5 0 0,1 4-2 15,-1 5 5-15,1 9 0 0,0-2 4 16,-1 1 1-16,0 2-3 0,1 4 3 15,-1 2 1-15,1 2-3 0,0 4-1 16,-1-1-3-16,1 3 0 0,1 0 0 16,0 2 3-16,1 0-8 0,0 4 0 15,0 3-8-15,0 3 5 0,0 3 2 16,0 3 1-16,1 2 0 0,0 2 0 16,2-1 0-16,0 2 0 0,0 0 1 15,-1 0-1-15,1 0 0 0,1-2 0 16,-1 0 1-16,0-3-1 0,-2-2 1 15,1-2 0-15,0-4-1 0,-1-1 0 16,-1-4 2-16,1-2-2 0,0-1-2 16,1-2 2-16,0-5 12 0,1-4-2 15,1-3-5-15,-1-4-3 0,1-3 1 16,0-1-3-16,-1-5 3 0,-1 0-1 16,-1 0-1-16,0 2 8 0,0 3 7 15,0 6 0-15,0 4 0 0,-1 3-7 16,0 4 0-16,0 3-6 0,0 1 3 15,0 1-5-15,0 5-1 0,0 4-1 16,0 5 1-16,0 3 0 16,0 4 1-16,0 0-1 0,0 2 1 15,0-1 0-15,0 1-1 0,1-4 1 16,2 1 0-16,-2-2 0 0,1-2 0 16,0-3-1-16,-1 0-4 0,1-3-21 15,-1-1-21-15,-1-3-21 0,2 0-30 16,-2-3-32-16,2 1-59 0,-1-1-70 15,1-1-85-15</inkml:trace>
  <inkml:trace contextRef="#ctx0" brushRef="#br0" timeOffset="51924.11">7196 13429 74 0,'0'0'180'0,"1"0"-109"0,1 0 19 0,0 0-20 0,-1 0-23 15,1 0-12-15,-2 0 7 0,0 0 12 16,0 0-10-16,0 0-5 0,0 0 11 15,0 0 13-15,0 0 0 0,-2 0-12 16,-1 0-12-16,-2 0-1 0,-3 0-2 16,-3 3-4-16,-2-1-2 0,-4 2-12 15,-3 0-3-15,-1 2-3 0,-4 1-5 16,-2 4-3-16,-7 2-1 0,-9 6-3 16,-7 9 1-16,-3 3-1 0,2 2 0 15,5 4-1-15,5-2 1 0,-1 3 0 16,1-1 1-16,-2 5 2 0,2 2 4 15,0-1 0-15,4 1 2 0,1-2-6 16,0 0 0-16,3-3 0 0,2-1-1 16,2-5 1-16,6-4-1 15,5-7-1-15,5-5 0 0,0 0 0 16,1-1 0-16,-4 3 0 0,1-2 0 16,2-1 2-16,2-3-1 0,3-3 0 15,2-3-1-15,1-4 2 0,3-1-1 16,1-1 3-16,1-1 3 0,0-4 16 15,2-3 2-15,2-3-22 0,2-7-4 16,0-1-1-16,2-5-1 0,1-4 1 16,1-3-3-16,1-5-6 0,-2 3 1 15,2-1-1-15,-1 1 5 0,-1 7 3 16,3-3 1-16,-2 2 2 16,0-1-1-16,0 4 0 0,-1-2-1 15,-1 3 1-15,0 2 2 0,-2 3 1 16,-2 2 3-16,-1 2 1 0,-1 2-1 15,-1 3 2-15,-1 4-1 0,0 0 3 16,0 1 5-16,0 2 4 0,0 0 5 16,0 1 0-16,0 0-8 0,0 0-6 15,-1 0-7-15,0 0-3 0,0 2-1 16,-2 1 0-16,-1 4 1 0,-2 4 1 16,-2 3 2-16,-1 3-1 0,-3 4 1 15,-1 3 0-15,-1 2-1 0,-6 9 2 16,-3 6 6-16,0-3 7 15,2-5 4-15,3-3 2 0,4-7-1 16,-3 2 3-16,-1 4 1 0,1-4-1 16,2-1-6-16,2-3-3 0,3-4-7 15,2-2-1-15,0-5-5 0,4-1 1 16,1-4-3-16,1-1-1 0,1-3 0 16,1 1 1-16,0-1 3 0,2 1-1 15,2-1 3-15,2-1 2 0,6 1 4 16,2 1-3-16,5 0 2 0,2-1-8 15,1 0-1-15,2 0-2 0,0 2 0 16,0 0 0-16,0-2 0 0,-2 3 1 16,-2-2-1-16,-3-1-2 0,1 3-12 15,-4-2-18-15,0-1-20 0,-3 2-16 16,-1-1-20-16,-1 0-26 0,0 2-46 16,0 3-70-16,0-3-84 0,-3 0-88 15</inkml:trace>
  <inkml:trace contextRef="#ctx0" brushRef="#br0" timeOffset="52872.13">3757 15294 232 0,'0'0'67'0,"0"0"-24"0,0 0 25 0,0 0-10 16,0 0-11-16,0 0 13 0,-24 0 10 15,21 0-7-15,1 0 2 16,1 0-11-16,-1-1 2 0,2 1-13 0,0-1-11 0,0 0 0 16,0 1-4-16,4 0-11 0,1 0 8 15,4 0-2-15,3 0-2 0,10 0 15 16,1 0 9-16,12 0 0 0,10 0-8 16,10 0-3-16,2 0 6 15,-6 1-6-15,-6-1-1 0,-7 0-8 16,-4 0-7-16,-6 0-11 0,-3 0-5 15,-9 0-2-15,-1 0-30 0,2 0-57 16,3-2-47-16,1 2-71 0,5-3-92 16,-7 1-41-16</inkml:trace>
  <inkml:trace contextRef="#ctx0" brushRef="#br0" timeOffset="53833.08">4561 15135 256 0,'0'0'115'0,"-5"0"-59"0,3-1 18 16,-2-1-23-16,0-1-29 0,0 0 10 31,0-1 17-31,2 2 11 0,1-2 5 16,1 3-3-16,0-2-7 0,2-1-3 0,2 1 11 0,3-1-31 0,2-2-11 15,3 1 0-15,3-1 0 0,1 1-2 16,5 1-7-16,0 2-1 0,-1 1-6 16,2 1 2-16,0 1-4 0,-2 4-2 31,0 1 0-31,-2 4-1 0,-3 1 8 16,-1 0-4-16,-6 5-4 0,-4-1 0 0,-4 2-5 0,-4 3-7 0,-7 1-6 15,-8 2-29-15,0 1-22 16,-5 0-1-16,-1-2 21 0,-2-2 25 31,2-2 13-31,4-4 10 0,2-3 1 16,3-2 0-16,5-3 0 0,4-2 0 15,2-2 19-15,5-2 21 0,0 0-4 0,7-1 15 0,3-3-5 0,3 1-16 16,6-1-13-16,1 1-5 0,1 1-5 16,2 1-2-16,1 1 3 0,0 0 3 15,-3 3 3-15,1 3-4 0,-1 2 2 16,-3 3 1-16,-1-1-4 0,-4 4 1 15,-2-2 2-15,-6 0-6 0,-4 0 5 16,-2 2 8-16,-10 1 7 0,-4-1 1 31,-5 3-6-31,-4-3-9 0,-4 0-7 16,-7 1-5-16,-12 0-11 0,-5 1-40 16,-6-2-30-16,5-3-22 0,5-3-18 15,9-2-1-15,4-5-41 0,6 0-27 16,9-1-72-16</inkml:trace>
  <inkml:trace contextRef="#ctx0" brushRef="#br0" timeOffset="54039.67">5137 15611 220 0,'0'0'0'0</inkml:trace>
  <inkml:trace contextRef="#ctx0" brushRef="#br0" timeOffset="55233.83">5103 15563 408 0,'1'0'125'0,"-1"0"-40"0,0 0 31 0,0 0 13 0,0 0-24 15,1 0-14-15,0 0-15 0,0 0-7 16,2 0-9-16,-1 0-15 0,0 0-8 15,-1 2-17-15,1 1-11 16,-2-1 3-16,0 3 1 0,0-1-9 16,-2 0-2-16,0 0-2 0,-1-1-1 15,1 0 1-15,0-1 2 0,1-1 0 16,0-1 1-16,1 0 1 0,0 0 1 16,0 0 3-16,0-3 10 0,0 0-2 15,0-3-10-15,0 2-6 0,0 0-13 16,0 1-34-16,0 0-47 0,0 3-37 15,3 0-50-15,7 0-84 0,2 0-33 16,0 2-70-16</inkml:trace>
  <inkml:trace contextRef="#ctx0" brushRef="#br0" timeOffset="56422.88">5433 15132 11 0,'0'0'77'0,"0"0"1"0,0 0 25 0,0 0-33 16,0 0-5-16,0 0-3 0,-1 0-2 15,-1 0-13-15,0 0-7 16,0-2 0-16,-1 2 4 0,1-1-7 16,-1 1-6-16,0-1-1 0,0-1-5 15,0 1 5-15,0-2 7 0,1 2 8 16,1-1 1-16,1-1 6 0,0 2-21 16,0-3 8-16,6 0-7 0,0-2-8 15,4-1-3-15,2-1-5 0,3 1-7 16,3-2-3-16,-1 3-1 0,1 1 6 15,0 3 3-15,-1 1 0 0,-2 1-8 16,0 2-5-16,-3 5-1 0,0 0 0 16,-4 4 0-16,-3 0-3 15,-3 3-1-15,-2 1-5 0,-5 4-2 16,-5 0-3-16,-5 0-5 0,-2 1-11 16,-5 1-22-16,1-2 8 0,1-3 13 15,1-1 3-15,2-3 11 0,4-4 15 16,2-1 2-16,3-1 0 0,3-3-1 15,4-1 0-15,1-2-7 0,3 0 8 16,3 0 27-16,5 0 17 0,2 0-12 16,4-1-5-16,1-3 2 0,3 2-7 15,0 0-10-15,2-1 1 0,-1 3 2 16,2 2 4-16,0 3 0 0,0 4-8 16,-2 3-5-16,-1 2 6 0,-1 2 12 15,-4 3 3-15,-2 1-2 0,-6 1-5 16,-3-3 6-16,-5 0 8 0,-5 0 9 15,-7-1-9-15,-4-1-8 0,-6 2-8 16,-4-2-7-16,-3-1-6 0,-8 1 0 16,-4-2-5-16,-8-2-1 0,2-1-27 15,7-6-35-15,13-2-24 0,9-2-22 16,4-1-27-16,0-1-42 0,1-6-47 16,1-1-44-16,8-1-108 0</inkml:trace>
  <inkml:trace contextRef="#ctx0" brushRef="#br0" timeOffset="56876">6045 15132 489 0,'0'0'161'0,"0"0"-39"0,13-26-3 0,-10 15-21 16,-1 2-57-16,-2 0-27 0,0 2-8 16,-3 2-6-16,-2 3-13 0,-4 2-11 15,-1 3-2-15,-3 6 16 16,-2 4 10-16,1 4 1 0,0 0 0 16,2 2 0-16,1-3-1 0,3 3 0 15,3-4-1-15,2 0-1 0,3-1 0 16,0 0 2-16,3-3-1 0,3-2 0 15,4-1-2-15,1-1 3 0,4-1 1 16,1-1 3-16,1-2 3 0,3 1 2 16,1-1 8-16,-1 2 6 0,1 2-1 15,-1 0 8-15,-1 2-2 0,-1 2 5 16,-4 1-10-16,-1 2 0 0,-4 3 5 16,-4-2-11-16,-3 0 2 0,-2 1 2 15,-6 0-2-15,-4-1-7 0,-4 1-5 16,-3-2-3-16,-3 0 0 15,-2 0-4-15,-1-3-5 0,-1-4-28 16,-1-2-33-16,1-2-48 0,0-2-41 16,0-1-39-16,-1-5-5 0,4-1-24 15,7-2-73-15</inkml:trace>
  <inkml:trace contextRef="#ctx0" brushRef="#br0" timeOffset="57095.05">6019 15151 779 0,'0'0'192'0,"0"0"-50"0,0 0-37 0,40-37-54 0,-21 18-25 16,4 1-17-16,3-3 1 0,3 0-10 16,1 1 0-16,5-1-1 0,8 0-3 15,7 3-15-15,0 4-16 0,-3 4-30 16,-4 2-36-16,-4-2-89 0,-8 5-95 15,-6-2-161-15</inkml:trace>
  <inkml:trace contextRef="#ctx0" brushRef="#br0" timeOffset="59983.12">19613 10181 210 0,'0'0'188'0,"0"0"-95"0,0 0-33 15,0 0 35-15,0-13-26 0,0 12-19 16,0-1-4-16,0 2-3 0,0 0-9 15,0 0-1-15,0 2-8 0,0 5-8 16,0 5 7-16,0 9 5 0,0 14 1 16,0 16 9-16,0 13-1 15,-1 4-4-15,0-4-8 0,1-6-11 16,0-8-6-16,0-3-5 0,0-2-3 16,-2-4 2-16,-2-2-3 0,-3-3-4 15,2-1-30-15,-1-8-45 0,1-5-48 16,0-8-36-16,-1 3-45 0,1-4-61 15</inkml:trace>
  <inkml:trace contextRef="#ctx0" brushRef="#br0" timeOffset="60609.16">19681 10292 114 0,'0'0'65'0,"0"0"-13"31,0 0 4-31,0 0 10 0,0 0-31 16,0 0 12-16,-4-20 23 0,4 15-17 16,0-2 0-16,2 0-1 0,1 0-1 15,1 0 0-15,0 0 4 0,0 0 0 16,1 0-4-16,0-1-5 0,0 1-9 16,-1-2-14-16,4 1-7 0,2-1-8 15,0 0-5-15,2-1-1 0,4 2 1 16,1 2-1-16,4 0-1 0,1 3 0 15,1 0 0-15,0 3 2 0,0 0 6 16,-1 4 1-16,-2 3-3 0,-3 3-3 16,-3 3-4-16,-4 4 1 0,-6 3 0 15,-4 2-1-15,-10 3 0 0,-7 3 0 16,-7 1 1-16,-10 6 3 0,-8 4 1 16,-9 3-5-16,1-2-3 0,5-6-8 15,7-5-6-15,9-9 3 16,7-4 9-16,6-4 3 0,1-2 2 15,0 2-2-15,-1 2 1 0,1 0 0 16,4-2 1-16,6 0-2 0,5 0 2 16,2-1 1-16,8 1 18 0,5 1 11 15,5-2 3-15,4 1 6 0,6 2 0 16,12 3 6-16,3 0 6 0,2 2-3 16,-2-3-7-16,-9-2-7 0,-6-3-9 15,-8-3-11-15,-3-1-7 0,-2-2-5 16,2 1-2-16,2 0-2 0,0 0-39 15,-2 0-41-15,-2-4-42 16,-1 1-39-16,2-3-83 0,-5-1-81 16,-1-3-156-16</inkml:trace>
  <inkml:trace contextRef="#ctx0" brushRef="#br0" timeOffset="61109.16">20318 10677 450 0,'0'0'123'0,"0"0"-55"0,0 0 62 0,4 13-30 0,2-9-39 16,3 1 32-16,2 0-14 0,3-2-7 15,2 0-4-15,1-2-8 0,3-1-3 16,2 0-3-16,0-1-9 0,1-5-15 15,0 2-16-15,-1-3-8 0,-1 0 0 16,-2 1 2-16,-2-1-3 0,-1-1 2 16,-4 1 1-16,0-1 4 0,-4-2 0 15,-3 1-4-15,-3-2-5 0,-2-2-3 16,-4 0-6-16,-3 1-14 0,-5 1-4 16,-1 0-4-16,-3 2-8 0,-2 1-1 15,-3 4 4-15,-4 2 8 0,-2 2 9 16,-2 6 9-16,-1 5 0 0,0 2-5 15,1 3 3-15,3 4-6 0,0 2-1 16,4 2-3-16,4 0 3 0,0 1 1 16,7-1 10-16,2 0 3 0,6-3 1 15,3-1 1-15,6 1 0 0,3-5 7 16,4 1 10-16,5-4 8 0,0-2 5 16,6-2-6-16,-1-4-3 0,5-2-8 15,-2-3-7-15,1 0-6 0,0-4-10 16,0-3-33-16,0-1-23 0,2-1-31 15,-1-2-80-15,10-8-61 16,-6 3-63-16,-5 1-139 0</inkml:trace>
  <inkml:trace contextRef="#ctx0" brushRef="#br0" timeOffset="61547.18">20893 10711 376 0,'0'0'119'0,"0"0"-14"0,0 0-9 0,0 0-13 0,12-1-50 16,-9 6-12-16,1 4 8 15,0 3 9-15,-1 7 13 0,2 5-8 16,1 9 4-16,1 11-4 0,-1 8-2 15,2 3-12-15,1-1-10 0,-4-5-5 16,-1-8-5-16,-4-2-8 0,0-3-1 16,-3-8 0-16,-2-4-14 0,2-8 5 15,-3-1 5-15,0 0 4 0,-1-2 0 16,-2-1 1-16,0-5 3 0,-1-5 1 16,2-2 0-16,-2-4 1 0,1-7 15 15,0-3 14-15,-2-5 28 16,2-5-9-16,-1-11-14 0,2-8-10 15,2-9-4-15,5 4-3 0,1 11 0 16,6 13 5-16,0 11 3 0,1 1 5 16,3-2-2-16,6-1-13 0,0-1-7 15,2-2-11-15,3 3-3 0,-2 0-8 16,1-1-40-16,-2 1-36 0,0-1-37 16,-2 0-44-16,-1-1-55 0,2-10-67 15,-5 6-57-15</inkml:trace>
  <inkml:trace contextRef="#ctx0" brushRef="#br0" timeOffset="61703.43">20937 10494 805 0,'0'0'122'0,"0"0"-19"0,0 0-50 16,0 0-18-16,0 0-35 0,0 0-102 15,14-41-58-15,-1 32-102 0,-2 2-78 16</inkml:trace>
  <inkml:trace contextRef="#ctx0" brushRef="#br0" timeOffset="62156.36">21392 10651 561 0,'0'0'74'0,"0"0"32"0,0 0-17 16,37-6-54-16,-26 2-26 0,2 0 18 16,-1 0 3-16,0-2 14 0,2 1-2 15,-1 0 6-15,-1-1-9 0,-1 0 3 16,-2 1 3-16,0-1-10 0,-4 1-17 16,-2-2-5-16,-2 1-9 0,-1 0-3 15,-5 0-1-15,-4-1-1 0,-2 1-9 16,-2 1-1-16,-2 1 8 15,-1 1 0-15,-2 0 2 0,2 0-2 16,-2 2 3-16,2-1-2 0,0 2 0 16,-1 2-3-16,0 2 3 0,-1 3-4 15,-1 4 3-15,-2 2 3 0,1 2 6 16,1 3 13-16,2 2 7 0,2 0-7 16,1 2-5-16,5 0 4 0,1 1 1 15,3-2 5-15,5 0 0 0,0-1 6 16,6 0 3-16,2-1-5 0,3-3-6 15,5-2-6-15,0-2 1 0,3-3-8 16,3-2-5-16,-2-2-1 16,2-3-3-16,1-2-7 0,0-1-31 15,1-4-36-15,0-4-43 0,1-3-41 16,8-10-78-16,-6 3-76 0,-3 1-80 0</inkml:trace>
  <inkml:trace contextRef="#ctx0" brushRef="#br0" timeOffset="62517.56">21815 10653 474 0,'0'0'107'0,"0"0"11"0,0 0-22 0,0 0-40 0,32-11-21 0,-27 7 24 15,-3-1 11-15,0-2-6 0,-2 1-22 16,0 0-3-16,-1-1-15 0,-4 1-16 15,-1 1-5-15,-2 1-2 0,-3 0-1 16,-3 3 0-16,-3 1 0 0,-2 4-2 16,-3 4-1-16,0 4 3 0,-1 2 0 15,2 3-1-15,2 2 1 0,3 0 0 16,5 2 1-16,4-3 17 0,3 1 11 16,4-2 11-16,6-1 7 0,2-2-9 15,4-3-9-15,3 0-5 0,2-3-7 16,4-4-4-16,3-1-8 0,0-3-5 15,3-1-6-15,2-5-34 0,0 0-21 16,0-2-16-16,1 1-8 0,-1-3-10 16,0 0-36-16,-1 0-31 0,7-8-47 15,-7 4-56-15</inkml:trace>
  <inkml:trace contextRef="#ctx0" brushRef="#br0" timeOffset="62918.82">22191 10137 536 0,'0'0'70'0,"0"0"77"16,0 0-36-16,0 0-54 0,30-34-20 15,-27 32 2-15,1 1-19 16,-2 1-10-16,-1 4-3 0,0 5 15 15,-1 6 8-15,0 6-5 0,-5 12-5 16,-4 13-6-16,-2 16-6 0,-3 5 5 0,1 0-1 0,0-7 4 16,2-8 8-16,1-3 4 0,0-4 10 15,0-3 7-15,3-4 5 0,2-9-1 16,2-8-8-16,2-5-11 0,1-3 2 16,0-1-8-16,0 1-4 0,4-3-8 15,2-4-3-15,3-3 0 0,0-3-1 16,3 0-1-16,2-3-3 0,0-1-1 15,4 0-3-15,-1-1 0 0,3 0 0 16,1 1-5-16,0 0-17 0,1 0-19 16,3-2-27-16,-1 0-18 0,-1-2-21 15,1 0-17-15,0-3-35 0,3-8-48 16,-7 1-67-16,-3-1-163 0</inkml:trace>
  <inkml:trace contextRef="#ctx0" brushRef="#br0" timeOffset="63122.14">22081 10500 773 0,'0'0'138'15,"0"0"29"-15,0 0-23 16,0 0-29-16,0 0-67 0,0 0-4 0,41-14-9 16,-19 8-13-16,4 2-13 0,9 0-3 15,8-2 2-15,11 1-8 0,5 1-1 16,-1-1-34-16,0 4-59 0,-1 1-58 15,4 0-84-15,-13 0-76 0,-6-1-120 16</inkml:trace>
  <inkml:trace contextRef="#ctx0" brushRef="#br0" timeOffset="63592.64">24144 10160 615 0,'0'0'80'0,"0"0"80"0,0 0-26 0,0 0-52 0,0 0-46 16,21-16-9-16,-20 16-1 0,0 0-19 15,0 2-7-15,-1 2 1 0,0 4-1 16,0 4 8-16,-3 5 8 0,-1 6-4 16,-1 11 2-16,-1 13-7 0,1 12-3 15,0 5-3-15,-1-2 0 0,0-3-2 16,2-8-12-16,0-2-22 0,0-2-19 16,1-4-24-16,0-1-52 0,1-5-80 15,1-9-66-15,0-6-80 0</inkml:trace>
  <inkml:trace contextRef="#ctx0" brushRef="#br0" timeOffset="63898.81">24505 10158 622 0,'0'0'44'0,"0"0"137"0,27-33-53 15,-17 21-41-15,-2 4-46 16,-3 2-19-16,-2 5 11 0,-3 2-24 16,0 7-6-16,-1 9 1 0,-5 13 10 15,-3 16 2-15,-2 16 13 0,0 9-4 16,1 1-9-16,1-3-2 0,1-8-5 15,0-3-6-15,2-1-1 0,1-4-2 16,0-3 0-16,0-4 0 0,2-2-7 0,0-5-30 16,2-2-25-16,1-10-33 0,0-8-59 15,0-4-53-15,0-6-18 0,0-4-160 0</inkml:trace>
  <inkml:trace contextRef="#ctx0" brushRef="#br0" timeOffset="64133.19">24174 10583 622 0,'0'0'114'15,"0"0"29"-15,0 0 18 0,43-18-70 16,-20 11-48-16,3-1-27 0,0-2-8 15,1 2-8-15,0-2-9 0,-3 2-46 16,1-1-46-16,0 1-45 0,10 1-26 16,-7 3-45-16,-2-1-105 15</inkml:trace>
  <inkml:trace contextRef="#ctx0" brushRef="#br0" timeOffset="64650.08">24958 10794 620 0,'0'0'98'16,"0"0"48"-16,0 0-35 0,0 0-41 15,0 0-39-15,0 0 0 0,29-34 1 16,-28 26-14-16,-1-1-2 0,0 1 8 16,-5-1-3-16,0 4-8 0,-2-1-6 15,-1 2-2-15,-2 1-5 0,0 3-2 16,-1 0 2-16,-2 3-4 0,1 4-1 16,0 4-2-16,2 3 2 0,2 3 3 15,1 1 1-15,1 3 1 0,5-1 1 16,1 1 0-16,1-3 7 15,7-1 8-15,1 0 3 0,3-5 6 16,2-2 2-16,2-2-5 0,2-2 10 16,1-5-7-16,1-1 4 0,0-4 11 15,0-4-1-15,-2-2-6 0,-1-4-6 16,-4-2-11-16,-5-4 1 0,-3-6 0 16,-4 0-9-16,-1-2-5 0,-6 3-2 15,-2 2-1-15,-5 5-4 0,-2 4-1 16,-3 3-7-16,-1 3-8 0,0 2-1 15,2 2-4-15,-1 1-8 0,2 1-16 16,1 1-9-16,3 1-13 0,0 0-14 16,4 3-25-16,3 0-61 0,4 4-64 15,1 0-36-15,1-2-112 0</inkml:trace>
  <inkml:trace contextRef="#ctx0" brushRef="#br0" timeOffset="64887.63">25643 10907 1103 0,'0'0'49'0,"0"0"-38"0,0 0-11 0,0 0-110 0,28-32-179 0,-18 19-55 16</inkml:trace>
  <inkml:trace contextRef="#ctx0" brushRef="#br0" timeOffset="71906.47">19081 12916 218 0,'0'0'68'0,"2"0"-7"0,-1-1 27 0,-1-1 11 16,0-1-27-16,0 1-16 0,0-2-11 15,-2 1-4-15,-3 0-1 0,2 1-4 16,-2 1-6-16,-2 0-4 16,-2 1-5-16,-4 1-9 0,-3 4-5 15,-3 3-7-15,-6 4-1 0,-8 6-17 16,-7 6-18-16,2-1 8 0,7-1 11 16,6-3 9-16,7-4 2 0,5 1 1 15,-2 2 0-15,7-3 1 0,5-1-3 16,3-2-3-16,4 0 10 0,5-1 2 15,5-2 7-15,2 1 13 0,5-2 6 16,2 0-1-16,2-1 0 0,3-1 0 16,0 1-11-16,1 0 0 0,0 1 1 15,-1 1 1-15,1 3-1 0,-3-1 2 16,-4 1 5-16,-2 1 13 16,-5 0-5-16,-4-1-1 0,-6-1 3 15,-1 0 8-15,-5 1 7 0,-8-1 0 16,-5 0-11-16,-7 0-7 0,-6 0 0 15,-8 0 3-15,-15-1-5 0,-6 0-13 16,-4-3-7-16,3-2-4 0,5-2-4 16,6-2-1-16,2 1-24 0,6-2-20 15,8 0-17-15,5 1-23 0,11 0-20 16,2 0-32-16,2-1-60 0,3 0-47 16,3-2-71-16</inkml:trace>
  <inkml:trace contextRef="#ctx0" brushRef="#br0" timeOffset="72517.42">19499 13169 261 0,'0'0'118'0,"0"0"-47"0,0 0 48 15,13-14-33-15,-10 10-26 0,-1 1 18 16,0-1-10-16,-1 0-5 0,-1 0-9 15,0 1-11-15,0-1-2 0,0 0 1 16,0-1 1-16,0 1-14 0,2 1-7 16,-2-1-10-16,0 1-9 0,1 1-2 15,-1-1-1-15,0 2-1 0,0 1-2 16,0 0-7-16,0 5 1 0,0 4-1 16,0 5-2-16,-3 4 5 0,0 3-2 15,1 5 7-15,2 6 1 16,0-4 0-16,4 3-5 0,2-1-12 15,5-6 8-15,2 3 6 0,1-3 4 16,4-3 1-16,-2-4 1 0,2-3 1 16,1-3 8-16,-2-5 13 0,-1-4 8 15,0-3 4-15,1-7 18 0,-4-3-2 16,1-4-12-16,-4-3-2 0,-1-3-1 16,-4-3-4-16,3-9-2 0,-2-12-8 15,-2-10-13-15,0-1-9 0,-1 8-1 16,-2 16-15-16,0 14-5 0,-1 7-5 15,0 4-7-15,0 0-19 16,0 0-19-16,0 0-30 0,0 4-23 16,0 0-48-16,5 2-54 0,2 1-59 15,0 0-138-15</inkml:trace>
  <inkml:trace contextRef="#ctx0" brushRef="#br0" timeOffset="72950.64">20334 12964 260 0,'0'0'23'0,"0"0"-17"0,0 0 65 0,22-28-1 0,-15 20-20 0,-2-2 22 16,-2 1-1-16,2-1 12 0,-4 0 6 0,0-1 3 0,-1 0-13 16,0-1-20-16,0 0-17 0,-2-1-6 15,-3 2-9-15,2 1-2 0,-2 2 1 16,0 1-3-16,-1 3-8 0,-1 0-3 16,-3 4 1-16,0 1 0 15,-2 6-5-15,-3 4-1 0,1 7-5 16,-5 7 2-16,0 9-3 0,-1 13-1 15,-2 12 1-15,1 4-1 0,4 0 1 16,4-3-1-16,2-5-1 0,1 3 1 16,-1 2 1-16,0 0-1 0,0-1-1 15,-2-2-22-15,3-5-2 0,-1-5-18 16,6-6-19-16,3-9-43 0,2-8-46 16,1-3-63-16,3-5-48 0</inkml:trace>
  <inkml:trace contextRef="#ctx0" brushRef="#br0" timeOffset="73153.64">20008 13424 558 0,'0'0'135'15,"0"0"-61"-15,0 0 76 0,0 0-53 16,0 0-39-16,47-41 15 0,-27 31-16 15,2 1-17-15,4-1-13 0,1 0-13 16,3 1-13-16,0 0-1 0,6-2-12 16,5-2-49-16,4 0-47 0,3-1-90 15,-13 3-89-15,-8 3-57 0</inkml:trace>
  <inkml:trace contextRef="#ctx0" brushRef="#br0" timeOffset="73545.48">20854 13057 433 0,'0'0'123'0,"0"0"-43"0,0 0 51 15,0 0-43-15,10-35-45 0,-10 28 8 16,0 0 14-16,-1 0-7 0,-1 1-5 16,-1 1 2-16,-1-1-5 0,-1 2-2 15,1 0 1-15,-1 1-14 0,-2 2-14 16,0 0-7-16,-2 1-10 0,-2 0-3 16,-2 6-1-16,0 4 0 0,-2 2-1 15,1 5 0-15,-1 7 1 0,1 8 0 16,0 12 0-16,-1 13 0 0,-1 8-2 15,6-2 0-15,-3 1-3 0,0-7-3 16,0 1 5-16,-3-2 2 0,1-3 2 16,-3-4-2-16,4-2-16 0,1-7-59 15,4-4-34-15,3-8-53 0,3-3-82 16,1-6-32-16,0-8-103 16</inkml:trace>
  <inkml:trace contextRef="#ctx0" brushRef="#br0" timeOffset="73852.63">20466 13364 562 0,'0'0'133'16,"0"0"-26"-16,0 0 40 0,0 0-45 31,38-13-38-31,-21 7 7 0,5 1-12 16,1 0-1-16,2 0-17 0,-1 1-16 16,2 1-15-16,1-1-3 0,0 1 0 15,2 1-2-15,-1 0-5 0,0 1-9 16,0 0-53-16,-3 0-52 0,1 1-41 15,12 0-44-15,-10 0-86 0,-2 0-164 0</inkml:trace>
  <inkml:trace contextRef="#ctx0" brushRef="#br0" timeOffset="74385">21339 13567 1068 0,'0'0'94'0,"0"0"53"0,0 0-6 0,-18-8 0 0,16 1-56 0,1-4-60 15,0-1-12-15,0-1-9 0,-1-2-4 16,2 3-40-16,-2 0-17 0,0 3-24 15,0 1-19-15,0 2-21 0,0 2-45 16,0 5-77-16,1 3-77 0,1 3-81 16</inkml:trace>
  <inkml:trace contextRef="#ctx0" brushRef="#br0" timeOffset="75061.87">22079 13207 433 0,'0'0'119'0,"0"0"-42"0,0 0 36 16,0 0-22-16,0 0-51 0,0 0-19 15,-5 0 10-15,5 4-6 0,0 1-1 16,3 1 16-16,3 1 5 16,1-1-3-16,5 0 9 0,0 0 1 15,5 0-10 1,2 0-1-16,3-2-16 0,2-2-12 16,2-1-6-16,1-1-4 0,-1-5-1 15,0 1 0-15,-1-3 0 0,-2 0 1 16,-3 0-1-16,-2-1 9 0,-2-1 3 15,-4 1 7-15,-3-2-1 0,-3 0-2 16,-3-1-7-16,-2-1-4 0,-2-1-7 16,-7-1 0-16,-3 1-4 0,-5 3-11 15,-5 1-17-15,-3 5-6 0,-8 3 6 16,-9 5 8-16,-2 9 12 16,2 5 4-16,10-1 3 0,9-1-1 15,5-1-9-15,0 5-3 0,-2 2 1 16,0 5 4-16,2 1 10 0,5 0 3 15,2 1 3-15,6-2 10 0,3-2 8 16,2-3 5-16,7-3 1 0,2-3 7 16,5-2-4-16,3-5-7 0,4-5-1 15,2-1 0-15,4-3-2 0,2-4-9 16,5-7-10-16,-1-1-1 0,0-1-34 16,4-5-19-16,-1 0-22 0,9-6-32 15,-6 3-63-15,-2-1-73 0,-14 8-80 16</inkml:trace>
  <inkml:trace contextRef="#ctx0" brushRef="#br0" timeOffset="75453.44">22646 13118 347 0,'0'0'151'0,"0"0"-110"0,0 0 34 0,17-11-37 0,-13 11-38 0,0 4-1 15,0 4 1-15,-1 5 0 0,2 3 2 16,-2 5 5-16,1 4 18 0,1 3 5 16,2 1 7-16,2 1 0 0,2 0 0 15,2-1 3-15,1-3 6 0,2-2 8 16,2-2 7-16,0-5 2 0,3-3-6 15,-1-2-4-15,0-6 4 0,1-5 4 16,-1-1-2-16,-2-7-3 0,0-2-9 16,-3-3-11-16,-1-4-13 0,-3-4-14 15,-1-5-9-15,-1-7-10 0,-4 2-32 16,-2 1-14-16,-1 3-15 16,0 9-26-16,0 0-21 0,0 5-57 15,3 0-58-15,1 5-52 0,-1 2-126 16</inkml:trace>
  <inkml:trace contextRef="#ctx0" brushRef="#br0" timeOffset="75703.55">23240 13167 400 0,'0'0'26'0,"0"0"8"0,0 0 30 15,0 0-27-15,0 0-6 0,0 0 21 16,0 0 10-16,18-19-12 16,-18 29 20-16,0 5 7 0,-4 5-6 15,1 2-5-15,-1 5-30 0,0 2-21 16,0 0-9-16,-1 6-5 0,2-4-1 16,1-1-5-16,0-3-29 0,1-6-34 15,1 2-55-15,1-2-78 0,1-5-77 16</inkml:trace>
  <inkml:trace contextRef="#ctx0" brushRef="#br0" timeOffset="75828.44">23291 13062 964 0,'0'0'63'0,"0"0"-61"15,0 0 79-15,-1-37-81 0,2 27 0 16,0 0-125-16,1 1-14 0,0 1-84 15,2 3-143-15</inkml:trace>
  <inkml:trace contextRef="#ctx0" brushRef="#br0" timeOffset="76329.08">23768 13253 327 0,'0'0'219'0,"0"0"-105"16,0 0 62-16,0 0-51 0,0 0-43 15,0 0-41-15,0 0-4 0,11-27-1 16,-11 18-9-16,0-3-12 0,-2 3-7 15,-3-1-5-15,-1 0-2 0,-3 3-1 16,-1 1-2-16,-3 5-1 16,-2 1-5-16,-3 4 0 0,-1 8-19 15,-3 3-35-15,3 4-32 0,-1 4-42 16,3 1-12-16,3 4 13 0,2-1 49 16,4 2 76-16,4-1 10 0,4-2 28 15,3-3 20-15,5-5 4 0,3-6-10 16,0-3-14-16,4-7 15 0,0-4 29 15,4-7 25-15,0-2-18 0,1-6-21 16,0-5 2-16,-3-9-5 0,1-14 4 16,-3-16 25-16,-1-9-2 0,-6-4-19 15,-3-2-18-15,-2 2-32 0,-1 2-13 16,2 7-15-16,-2 13-2 0,-1 18-27 16,-1 13-2-16,0 8-9 15,-2 5-49-15,1-2-43 0,-2 1-48 16,1 4-51-16,1 3-84 0</inkml:trace>
  <inkml:trace contextRef="#ctx0" brushRef="#br0" timeOffset="77204.69">23986 13354 528 0,'0'0'114'0,"0"0"-62"0,0 0 91 0,0 0-74 16,42 10-49-16,-27-12-17 0,1-2 0 15,3-3 1-15,3 2 7 0,-1-1 34 16,2-1 19-16,0 0-11 0,0 0-9 16,0-1-8-16,-1 0-15 0,-1-1-9 15,-4-1-3-15,-1 0-6 0,-3-3-2 16,-4 2 0-16,-1-3-1 0,-3 0-3 15,-3-1-9-15,-2 1 0 0,0 0-1 16,-2 0 3-16,-5 2-5 0,-4 2 2 16,-1 1 2-16,-5 1-7 0,0 3-11 15,-4 4-5-15,-3 1 0 0,-2 8 0 16,-1 4 18-16,-1 4 12 0,1 4 4 16,2 5 0-16,2 7-3 0,6 10 3 15,6 6 4-15,9 2 14 0,6-5-9 16,8-6 1-16,0-11 13 0,-2-4 7 15,1-7-16-15,1 0 9 0,4 0 0 16,1-2 6-16,5-1 10 0,0-7 1 16,0-7 20-16,1-3 13 0,-2-8-26 15,-2-3-22-15,1-3-9 0,-3-4-7 16,-3-2-5-16,-1-4-3 0,-2-3-1 16,2-6-2-16,1-6-10 15,-1-6 2-15,-1 7 0 0,-4 11 4 16,-2 10 5-16,-1 9 0 0,1 0-1 15,1 0 1-15,0-1 0 0,-1 3 1 16,0 2 0-16,-1 0 0 0,0 2-1 16,0 1-1-16,-1 3-1 0,0 1 0 15,0 0 1-15,0 2-4 0,0 5-3 16,1 5 4-16,-1 3 2 0,-2 5 1 16,1 2 1-16,-2 4-1 0,1 2 1 15,-1 0 2-15,2 0 1 0,1 0-2 16,0-2 0-16,2 0 3 0,0-3-2 15,0-2 2-15,0-4 2 16,1-4-1-16,0-5 3 0,0-4 2 16,-1-2 12-16,0-2 9 0,2-7-2 15,1-3 0-15,0-4 1 0,1-5-5 16,5-10-13-16,3-9-6 0,0 3-2 16,-1 6-3-16,-1 3 3 0,-2 9 0 15,0 1 4-15,3-2 1 0,-2 3-3 16,0 3-2-16,-2 3-3 0,-1 3 0 15,-2 4-3-15,-3 2 2 0,-2 2 1 16,0 6 4-16,-2 5 3 0,0 1 6 16,-1 5 3-16,0 3-2 0,-1 0-10 15,-1 3-1-15,0 0 0 0,0 2-3 16,0-2-2-16,0 0-23 16,0 0-31-16,1-2-23 0,1-2-27 15,-1-4-35-15,1-3-51 0,0-6-83 16,1-4-116-16</inkml:trace>
  <inkml:trace contextRef="#ctx0" brushRef="#br0" timeOffset="77534">25279 13197 434 0,'3'-6'99'0,"0"2"-50"0,-2 0 28 0,-1 0-61 0,-3 1-13 16,-5 0-3-16,-7 3 2 0,-2 1 4 15,-3 4 3-15,-2 3 18 0,-1 2-5 16,1 4-3-16,1 1 21 0,0 4 4 16,3 2 5-16,0 2-4 0,3 4-1 15,1 0 0-15,1 0 13 0,2-1 1 16,2-1-5-16,3-4-13 0,4-1-19 15,2-3-14-15,3-2-3 0,6-4 4 16,3-3-5-16,3-2-3 0,4-4-26 16,4-2-38-16,5-2-31 0,5-3-38 15,13-4-49-15,-7-1-62 0,-3 1-79 16</inkml:trace>
  <inkml:trace contextRef="#ctx0" brushRef="#br0" timeOffset="77935.25">25431 13348 261 0,'0'0'67'15,"0"0"-43"-15,0 0 34 0,0 0-32 16,0 0 7-16,0 0-3 0,40-7 11 16,-25 6 4-16,0 1 9 0,4-1 16 15,1 1-7-15,2-2-18 0,2 1-14 16,1-3-17-16,-1-1-5 15,2-1-2-15,-1-1-5 0,-1-2 1 16,-2 0-2-16,-4-2 2 0,-3-1 0 0,-4-1 0 0,-5 1 0 16,-5 1 2-16,-5 0-5 0,-7 3-4 15,-9 2-1-15,-11 2 3 0,-13 4 0 16,-13 10 0-16,-3 9-1 0,2 6 2 16,10 7 1-16,9-1 12 0,10-5 37 15,7-1 61-15,8-7-12 0,4 1-19 16,0 2-4-16,3 2-14 0,3 3-14 15,4-3-8-15,6-2-10 0,8-2-5 16,4-3-9-16,7-3-5 0,9-4-5 16,13-1-2-16,8-3-3 0,6-2-21 15,0-3-32-15,-3-2-43 0,-4-2-57 16,3-3-65-16,-15 2-86 0,-5-2-157 16</inkml:trace>
  <inkml:trace contextRef="#ctx0" brushRef="#br0" timeOffset="78811.03">27325 13459 276 0,'0'0'99'0,"0"0"-37"0,6 6 52 0,-3-3-55 0,-1-1-13 0,1-1-6 15,-1 1 12-15,0-2 2 0,1 1-10 16,-1-1 11-16,0 0 16 0,0 0 5 15,0-1-4-15,0-2-9 0,0-3-9 16,1 1-6-16,-2-3-11 16,3 1-7-16,-2 0-10 0,1-1-1 15,-1 0-3-15,1 0-2 0,-1-1-4 16,-1 1 0-16,1 1 0 0,-2 0 0 16,0-2-1-16,-1 2-3 0,-3-1-5 15,-1 1-1-15,-2 0 0 0,-3 1-2 16,-1 1-1-16,-3 2 0 0,-1 3 1 15,-3 0-5-15,0 5 4 0,-2 4-5 16,-1 5-7-16,2 4 9 0,-1 2-1 16,5 2 3-16,1 1 0 0,5-1 3 15,3-1-1-15,3 1 2 0,3-2-1 16,1-2 1-16,4-1 0 0,4-3 0 16,1-3 2-16,5-3 1 0,0-5 0 15,3-3 2-15,2-1-1 0,0-6 1 16,4-3 2-16,0-1 10 0,0-3-9 15,-1-1 1-15,-1-4 0 0,0-3-4 16,-3 1-2-16,-2-2-3 0,-4 3 0 16,-2 7 0-16,-3 3-1 0,-3 6 1 15,-1 1-3-15,-2 3 2 0,-2 0 0 16,0 1-7-16,0 5 2 0,-3 4 6 16,-3 3 0-16,0 2 3 0,0 4 5 15,-1-1 5-15,2 1 10 16,2-1 8-16,3-1 2 0,0 0 3 15,2-3-1-15,5-1-2 0,2-1-7 16,3-2-6-16,3-2-9 0,0-4-2 16,4-1-5-16,1-3-4 0,4 0-23 15,1-3-18-15,2-1-30 0,2-1-15 16,-1 0-15-16,0 1-5 0,0-3-27 16,-2 0-30-16,7-7-57 0,-6 3-90 15,-5-3-178-15</inkml:trace>
  <inkml:trace contextRef="#ctx0" brushRef="#br0" timeOffset="79217.83">27984 13002 618 0,'0'0'46'0,"0"0"-32"0,16-8 105 0,-9 4-33 16,2 1-44-16,-3 2-28 0,0 1-6 16,-2 1 1-16,-1 6-4 0,-3 4 6 15,0 5 9-15,-4 4 8 0,-4 11 7 16,-6 10 1-16,-3 12-5 0,-3 4-3 16,1-2-5-16,-1-6-7 15,3-8-8-15,3-2 2 0,0-5-4 16,4-5 3-16,3-8 14 0,2-4 7 15,3-2 0-15,-1 2-1 0,3 0-4 16,0 0-12-16,0-5 0 0,5-2-3 16,2-4 2-16,2-2 0 0,5-1 2 15,0-3-2-15,3 0-3 0,1 0-4 16,1 0-4-16,3 0-1 0,-2 0-10 16,3-1-36-16,0-1-27 0,2-2-37 15,-1-1-24-15,0 0-51 0,4-8-32 16,-6 2-44-16,-5-3-141 0</inkml:trace>
  <inkml:trace contextRef="#ctx0" brushRef="#br0" timeOffset="79405.27">27886 13303 846 0,'0'0'69'0,"0"0"84"16,34-7-58-16,-12 4-46 0,9 0-25 15,12 0-8-15,6 3-7 0,4 0-9 16,-2 0 0-16,-7 0-23 16,-2 4-42-16,0 1-44 0,-3 1-63 0,0-1-82 15,-10-2-50-15</inkml:trace>
  <inkml:trace contextRef="#ctx0" brushRef="#br0" timeOffset="80389.92">19881 14654 193 0,'0'0'283'0,"0"0"-174"0,0 0-14 15,0 0 28-15,0 0-45 0,0 0-29 16,0 0 10-16,3-14-16 0,-6 14-8 16,-3 3-17-16,-1 1-2 0,-2 6 4 15,-5 3 8-15,-2 5 4 0,-6 10-6 16,-8 11-7-16,-8 11-2 0,-5 5-5 15,0-3-9-15,3-2-2 16,2-5 2-16,0-5-3 0,2 0 1 16,0-4 1-16,6-5-2 0,7-8-1 15,6-7 1-15,2-2 1 0,0-1-1 16,-1-1 3-16,2-3-2 0,1-6 0 16,5-3 6-16,1-6 3 0,5-7 2 15,1-6 14-15,1-3 6 0,3-13-2 16,3-12-2-16,2-10 3 0,0-6-5 15,-1 5 0-15,1 7 5 0,0 10-3 16,2 4-9-16,0 7-1 0,-1 9 3 16,0 4 2-16,0 4 1 0,3-1-4 15,4-1-7-15,4 2-4 0,0 6-3 16,0 4 0-16,0 6 8 0,2 7-3 16,-2 8-3-16,0 6-4 0,3 11 2 15,2 13-5-15,1 6-1 0,-2 3-2 16,-3-7 2-16,-4-4 6 15,-4-9-6-15,-2-8-17 0,-5-4-19 0,0-8-29 16,-1-2-34-16,0 4-63 16,1 4-69-16,-2-2-144 0,-1-7-220 0</inkml:trace>
  <inkml:trace contextRef="#ctx0" brushRef="#br0" timeOffset="80712.1">20485 14799 652 0,'0'0'203'0,"0"0"-111"0,33 0 27 0,-11 0-20 0,0-2-67 0,2-2-25 16,-1-2-6-16,3 3-1 16,-1-1-1-16,-1 1-22 0,-2 2-16 15,-1-2-18-15,-1 3-11 0,-3 0-39 16,-1 0-39-16,2 3-48 0,-4-1-80 15</inkml:trace>
  <inkml:trace contextRef="#ctx0" brushRef="#br0" timeOffset="80899.6">20436 15010 675 0,'0'0'225'16,"0"0"-141"-16,0 0-10 0,0 0 22 15,0 0-44-15,38 13-18 0,-8-14 16 16,11-6-25-16,9-3-25 0,2 0-14 16,-2 1-78-16,-3-1-76 0,-3 2-70 15,-11 2-25-15,-3 2-67 0</inkml:trace>
  <inkml:trace contextRef="#ctx0" brushRef="#br0" timeOffset="81369.17">21398 14700 599 0,'0'0'110'0,"0"0"-49"15,0 0 78-15,0 0-43 16,0 0-50-16,10-34 5 0,-10 28-6 0,0 0-19 15,-3 2-8 1,-1-1 1-16,-2 3 1 0,-2 0 3 0,-2 2-4 0,-1 0-5 16,-2 5-7-16,-1 2-4 0,-3 4-3 15,0 1-4-15,-2 3-4 0,0 3-23 16,0 2-9-16,2 2-13 0,1 3-11 16,2 3-8-16,5-3 6 15,3 4 18-15,5-1 36 0,1-1 12 16,8 0 2-16,4-2 5 0,4-2 5 15,4-3 0-15,2-4-1 0,2-2-1 16,2-2 2-16,-1-6 7 0,-1-4 10 16,0-2 31-16,0-6 10 0,-1-2 1 15,0-4-7-15,-3-3-2 0,-3 0-6 16,-4-5-11-16,-4-4-3 0,-6-10-3 16,-4-12-8-16,-10-9-11 0,-4-2-14 15,-2 6-6-15,1 13-5 0,4 15-18 16,2 8-13-16,0 5-8 0,-4-1-14 15,-1 1-25-15,-4 0-42 0,3 3-25 16,-2 6-38-16,7 1-86 16,1 0-134-16</inkml:trace>
  <inkml:trace contextRef="#ctx0" brushRef="#br0" timeOffset="81556.67">21768 15059 1189 0,'0'0'161'0,"0"0"-127"0,0 0 14 0,0 0-48 0,0 0-129 16,-14 0-23-16,4-14-119 0,2 1-96 16</inkml:trace>
  <inkml:trace contextRef="#ctx0" brushRef="#br0" timeOffset="82108.22">22174 14706 666 0,'0'0'162'16,"0"0"-88"-16,0 0 61 0,0 0-69 16,34-37-47-16,-27 26 1 0,-1-4 4 15,-3 1-12-15,-3-3-3 0,-1 2-2 16,-6 1-3-16,-1 0 2 0,-3 3-4 15,-2 1-2-15,-1 3 4 16,-4 5-4-16,-2 2-3 0,-3 2-1 16,-1 7-15-16,-2 4-7 0,1 4 0 15,3 1-12-15,1 7-5 0,6 3-6 16,0 6-11-16,8 10 6 0,7 5 22 16,4 0 16-16,6-8 16 0,4-13 12 15,-3-11 20-15,3 0 10 0,3 0 2 16,4 1 4-16,3 0-1 0,0-5 5 15,0-4 13-15,2-5-9 0,0-4 3 16,0-6 2-16,1-6-25 0,-2-4-14 16,-2-4-3-16,-3-3 14 0,-5-5-6 15,-3-9-9-15,-6-11-7 16,-6-8-11-16,-4 2-5 0,-7 12-11 16,1 15-16-16,1 16 0 0,-3 0-2 15,-3 3-5-15,-4 1-10 0,-3 1-35 16,1 4-7-16,1 2-35 0,2 9-98 15,5-1-60-15,4 2-83 0</inkml:trace>
  <inkml:trace contextRef="#ctx0" brushRef="#br0" timeOffset="82589.42">22678 14624 679 0,'0'0'122'0,"0"0"-70"0,0 0 38 0,0 0-63 0,16-32-27 0,-16 27-3 16,-4 1-13-16,-5 2-3 0,-2 2 8 15,-3 0 5-15,-4 3 6 0,0 4 0 16,1 4 3-16,-1-1 0 16,3 3-2-16,1-1 1 15,3 3-2-15,4-2-3 0,3 1 3 0,2 0 1 0,2 0 6 16,2 0 0-16,5-1-2 0,2 2 8 16,3-2 14-16,1-1 7 0,1 0 7 15,4 0 5-15,1-3-2 0,2 0-4 16,3 0-7-16,1 0-5 0,1 0-3 15,0 1-8-15,-1 0-4 0,-2 2 2 16,-2 2-4-16,-5 1 2 0,-4 0-4 16,-6 3 0-16,-4-1-1 0,-4 1-4 15,-6-1-1-15,-5-1 1 0,-4-1-2 16,-3-1-2-16,-2-3-18 0,1 0-23 16,-2-4-32-16,0-1-33 0,0-3-49 15,-4-3-41-15,4-6-60 0,4-1-112 16</inkml:trace>
  <inkml:trace contextRef="#ctx0" brushRef="#br0" timeOffset="82842.87">22701 14596 597 0,'0'0'76'0,"0"0"20"0,42-24 33 0,-21 13-60 16,2-2-27-16,2 2 11 0,1-1-18 15,0 0-21-15,7-1 2 0,9 2 13 16,7-2-9-16,2 0-13 0,-1 0-7 16,-4 5-9-16,-3 0-43 0,-1 1-48 15,0 1-67-15,-10 0-78 0,-6 3-104 16</inkml:trace>
  <inkml:trace contextRef="#ctx0" brushRef="#br0" timeOffset="85422.17">24647 14455 141 0,'0'0'114'0,"0"0"-38"0,0 0 9 0,20-35 7 16,-14 24-5-16,-1 1-15 0,2 1-2 16,-2-1-26-16,0 3-12 0,0 0 7 15,-1 3-2-15,-1 0-7 0,-2 3-4 16,-1 1-15-16,0 1-6 0,0 7 7 15,-2 3-1-15,-3 4-2 0,-1 7 14 16,-6 8 4-16,-4 15-14 16,-5 12-4-16,1 5-2 0,2-4 1 15,4-2-2-15,5-11-1 0,2 1-2 16,4-4 1-16,2-3 1 0,1-2 1 16,0-2 1-16,1-6-1 0,1-7 0 15,1-3 2-15,2-4 0 0,0 0-1 16,5 5-1-16,0-4 7 0,1 1 1 15,3-6-3-15,1-1-2 0,2-3-3 16,1-3-1-16,1-1 0 0,2-2-4 16,1-1-1-16,1-1-9 0,2-3-25 15,1-1-14-15,0 1-17 0,1-2-26 16,-3 0-13-16,0-3-47 0,5-4-26 16,-7 1-66-16</inkml:trace>
  <inkml:trace contextRef="#ctx0" brushRef="#br0" timeOffset="85656.65">24575 14877 694 0,'0'0'146'0,"0"0"-108"0,0 0 52 0,53-9 18 0,-21 3-52 0,11 0-40 16,8-2-12-16,1 1-4 0,-5 0-7 16,-7 2-28-16,-10 2-35 15,-4 0-52-15,3 0-38 0,3-2-57 16,-4 2-49-16</inkml:trace>
  <inkml:trace contextRef="#ctx0" brushRef="#br0" timeOffset="86171.93">25221 14500 642 0,'0'0'104'15,"0"0"-58"-15,0 0 51 0,0 0-26 16,0 0-41-16,0 0-15 0,0 0-5 15,0 0-10-15,3-7 0 0,-3 14 0 16,-1 5 9-16,-1 1 5 0,-3 3-7 16,-1 4 26-16,-3 1 20 0,0 2-8 15,-2 4-10-15,0 7-15 0,0 7-9 16,2 4-6-16,3 3-4 0,4-12 1 16,2-8-1-16,0-8 2 0,2-2-2 15,2 3 0-15,0 1-1 16,1 2-1-16,1-2-7 0,0-3 0 15,1-4 4-15,-1-3 3 0,0-4 1 16,0-1 1-16,-1-5 0 0,4-2 4 16,-1-2 5-16,2-5 3 0,4-1 0 15,0-5-4-15,2-1-4 0,1-1 0 16,1-1 1-16,-1 2 2 0,1 0 1 16,1 3 5-16,0 1 3 0,0 2-1 15,-1 2 1-15,0 2-3 0,-2 3-5 16,-2 1 5-16,-2 0 3 0,-3 6 0 15,1 3-7-15,-3 3-8 0,-1 3 5 16,-1 1-3-16,-1 3-1 0,-3 1-1 16,-1 0-1-16,0-1-1 0,-1 0 0 15,-3-1-2-15,0-2-21 0,0-3-27 16,-1 0-27-16,1-5-32 0,1-1-45 16,2-4-63-16,0-2-72 0,1-1-76 15</inkml:trace>
  <inkml:trace contextRef="#ctx0" brushRef="#br0" timeOffset="86734.61">25847 14930 223 0,'0'0'140'0,"0"0"-73"0,0 0 19 0,0 0-27 0,35-18-12 16,-28 16 4-16,-2-1 15 0,0 0 1 15,0 1-9-15,-1 0 5 0,0 0 12 16,-1 0 1-16,1 0-10 0,-2-1-7 16,-1-2-1-16,-1 1-5 0,0-2-11 15,0 0-6-15,0-1-13 0,-2 0-8 16,-3 0-7-16,-2 0-8 0,-2 0-3 16,-4 1-4-16,-4 4 1 0,-3 2-9 15,-3 0 1-15,-2 8-6 16,-4 4-11-16,1 2 3 0,1 2 4 15,0 4-5-15,4-1-4 0,5 3 0 16,3-1-5-16,6 0-15 0,4 0 15 16,5-4 23-16,2 1 14 0,7-5 1 15,4-3 5-15,3-3 21 0,3-6 11 16,5-1 0-16,0-7-6 0,3-2-10 16,-1-4-7-16,1-2-1 0,-3 1-1 15,-2 0-8-15,0 1-3 0,-3 1-1 16,-5 3 0-16,-2 2-1 0,-4 1-1 15,-2 3 1-15,-4 1-2 0,-1 0-1 16,-1 2-1-16,-1 0-1 0,-1 2 6 16,-2 2 4-16,0 1 1 15,0 1 0-15,2 2 6 0,0 0 2 16,2 1 0-16,0 1-5 0,0-2 0 16,3 0-1-16,1-1 1 0,2-1 1 15,1-2-4-15,1 0-4 0,3-3-1 16,0-1-35-16,2-3-27 0,0-2-22 15,2-1-20-15,0-1-7 0,2 0-16 16,3-3-27-16,-2 0-39 0,-5 0-115 0</inkml:trace>
  <inkml:trace contextRef="#ctx0" brushRef="#br0" timeOffset="87093.99">26281 14489 551 0,'0'0'106'0,"0"0"-52"0,0 0 66 0,0 0-45 0,13-32-38 15,-10 29-24-15,-2 3-2 0,0 1-4 16,-1 8 2-16,0 5 12 0,-2 7 10 16,-3 12 3-16,-4 8 2 0,1 8-9 15,0 2-4-15,0-2-5 16,1-7-6-16,2-7-1 0,1-7 0 15,1-6 3-15,2-6 3 0,0-1 1 16,0 2-2-16,1-1-2 0,0 2-4 16,0-4-1-16,0-4 1 0,3 0-3 15,0-6 1-15,2 0 1 0,3-2-1 16,0-2 0-16,1 0-4 0,2 0-2 16,4 0-2-16,-2-1-9 0,4 0-8 15,-1 1-9-15,2 0-19 0,1 0-7 16,0-1-23-16,0-3-40 0,5-2-45 15,-5-1-65-15,-4 2-95 0</inkml:trace>
  <inkml:trace contextRef="#ctx0" brushRef="#br0" timeOffset="87282.54">26207 14844 757 0,'0'0'253'0,"0"0"-137"16,0 0-8-16,0 0-35 0,0 0-38 15,43-9-11-15,-23 7-5 0,5-2-4 16,3 2-10-16,1 1-5 0,3 0-1 16,6-1-13-16,8 2-48 0,8 0-56 15,5 4-49-15,-1 1-70 0,-16-2-56 16,-11 2-116-16</inkml:trace>
  <inkml:trace contextRef="#ctx0" brushRef="#br0" timeOffset="88028.34">27812 14859 352 0,'0'0'78'0,"0"0"-27"15,0 0 36-15,0 0-5 0,30-39-33 16,-24 31 0-16,-1 1 22 0,1-1 3 15,-2 1 0-15,-1 0 9 0,-1 1-3 16,-1-1-3-16,-1 1 3 0,0-1-13 16,0-1-18-16,-4-2-16 0,-2 0-15 15,-4 0-9-15,-2 0-9 0,-5 1-3 16,-1 1 1-16,-4 2-4 16,-3 2-9-16,-1 4 5 0,-3 3 4 15,1 5 0-15,-3 7-9 0,-1 4-13 16,1 5 7-16,2 3 9 0,1 3-2 15,5 2-12-15,3-3-4 0,6-1-1 16,5-2 5-16,6-2 4 0,3-4 13 0,2-1 5 0,6-4 4 16,1-3 1-16,2-2 3 0,2-3 6 15,0-5 9-15,2-2-3 0,0-4 4 16,2-4-1-16,0-2-4 16,2-3-3-16,1-2-5 0,0-5 4 15,1-2-9-15,1-2-1 0,-2-1 0 16,-1-1 1-16,-1 2 0 0,-2 3 4 15,-4 2-1-15,-2 4 1 0,-4 5-4 16,-2 3 0-16,-2 2-1 0,-2 3 0 16,0 2-1-16,-3 0-6 0,-2 5 1 15,-2 4 5-15,-2 1 1 0,1 4 2 16,0-1 3-16,3 0 6 0,0 1 9 16,3-4 11-16,2 2 1 0,1 0 0 15,5-2 0-15,1 2 0 0,2-2-3 16,5 0 0-16,1-1-11 0,3-1-8 15,1-1-8-15,1 0-3 0,1-3-9 16,-1 0-22-16,3 0-22 0,-1-2-16 16,-1-1-22-16,2-1-36 0,0 0-29 15,3-2-75-15,-5-3-57 0,-2 1-94 16</inkml:trace>
  <inkml:trace contextRef="#ctx0" brushRef="#br0" timeOffset="88372.09">28160 14727 542 0,'0'0'38'0,"0"0"-7"0,0 0 60 0,3-22 11 0,-3 22-87 16,-2 3-15-16,-2 6-3 0,-1 8-2 16,-2 6 5-16,1 7 1 0,-1 1 0 15,3 0 0-15,4 1 2 0,0-5 13 16,4 3 15-16,4-3 17 0,2-2 6 15,2-4-10-15,4-2-3 0,0-6-2 16,2-4 2-16,1-2 1 0,1-5 14 16,1-2-6-16,-1-3-8 0,0-3-6 15,0-4 0-15,0-4-2 0,-3-4 6 16,1-4-10-16,-2-5-15 0,3-8-15 16,-2-6-4-16,-2 5-19 0,-4 6-13 15,-3 8-19-15,-4 8-10 16,1 3-18-16,-2-1-15 0,0 5-37 15,1 5-27-15,-1 2-8 0,9 5 10 16,-3 3-28-16,1 1-78 0</inkml:trace>
  <inkml:trace contextRef="#ctx0" brushRef="#br0" timeOffset="89077.63">28803 14902 88 0,'0'0'315'16,"0"0"-230"-16,0 0 10 0,0 0-8 16,0 0-31-16,15-34 5 0,-12 28 6 15,-1 1 15-15,1 0-2 0,-1 1 0 16,1 0-4-16,0 1-16 0,0-2-2 16,2 2-5-16,-3-2-15 0,2-1-10 15,0 2-4-15,-1-3 1 0,0 0-10 16,-1-2-2-16,-1 0-7 0,-1 0-4 31,0 1-2-31,-3-2-3 0,-2 3-9 0,-3 0-3 0,-4 4 2 0,-1 0 3 31,-3 3 4-31,-1 5-5 0,-4 6-12 16,1 4-4-16,-2 3 3 0,1 5-7 0,4-1-10 0,2 1-7 0,4 0 23 16,2 0 23-16,6 0 2 0,1-2 2 15,4-2 11-15,3-2 17 0,5-3 2 16,0-2-8-16,1-6-10 0,3-3 1 15,1-3 0-15,0 0-2 0,3-4-4 16,-1-1 0-16,-1-3 6 0,0-3 3 16,1-2 3-16,-4 2 3 0,0-2-6 15,-1 1 0-15,-4 2 4 0,-2 3 0 16,-2 1-5-16,-1 1-2 0,0 3-2 16,-2 0-4-16,-1 0-5 0,0 1-4 15,0 1-3-15,0 2-5 0,0 4-2 16,-1 7 4-16,0 5 4 0,-1 4 2 31,-1 12 1-31,1 9 0 0,2 11-1 16,-3 3 1-16,1-3 0 0,-1-3 0 15,-2-8-1-15,2-2 0 0,0-4-2 16,0-8-4-16,2-6 2 0,0-7 1 16,-2-4-1-16,0 0 0 15,0-1-2-15,-2-1-20 0,-1-2-6 16,-1-2 13-16,-2 0 9 0,1-4 6 15,-2-2 4-15,0-1 6 0,0-6 6 16,2-3 10-16,0-3 6 0,0-3-3 16,4-3-12-16,2-1-6 0,2-1-2 15,2 0-4-15,4 1-1 0,3 1 0 16,2 1 1-16,2-1-2 0,4 2 0 16,2 0-1-16,2 0-6 0,1 0-38 15,0 1-50-15,3 0-55 0,15-5-63 16,-6 3-107-16,0 4-106 15</inkml:trace>
  <inkml:trace contextRef="#ctx0" brushRef="#br0" timeOffset="89202.61">29305 15250 954 0,'0'0'81'0,"0"0"23"0,-3-2-46 0,0-4-58 0,-4-3-141 16,1-1-135-16,0-1-122 0</inkml:trace>
  <inkml:trace contextRef="#ctx0" brushRef="#br0" timeOffset="90048.3">20991 15366 518 0,'0'0'95'0,"0"0"-60"0,0 0 64 16,0 0-8-16,0 0-27 0,0 0-21 16,40-9-22-16,-30 11-10 0,-3 6-4 15,0 4 3-15,-2 6 11 16,-4 12 4-16,-1 15-4 0,-8 13-7 15,-4 6 10-15,-2 0 3 0,-1-8-10 16,1-7-5-16,-1-1-5 0,-1-1-4 16,-2-3-2-16,0-2 0 0,3-5 0 15,2-6 3-15,1-9 0 0,6-4 2 16,0-2 1-16,2 0 0 0,1 1 1 16,1 0 0-16,2-4 1 0,5-3 4 15,4-3 5-15,5-1 12 0,4-2 10 16,6-2 1-16,10-1-1 0,9-1-10 15,14-2-1-15,5-3-10 0,-3 0-9 16,-3 0-7-16,-7-1 0 0,-3-1-3 16,-1-1-8-16,-3 1-14 15,-1-1-17-15,-5 1-8 0,-8 0-32 16,-7 1-38-16,-8 2-48 0,-1-5-57 16,-4 2-69-16,-2-2-179 0</inkml:trace>
  <inkml:trace contextRef="#ctx0" brushRef="#br0" timeOffset="90268.36">21096 15942 638 0,'0'0'91'0,"0"0"30"0,45 1 62 0,-11-1-95 16,8-2-28-16,9-4 0 0,2-1-17 15,-5 0-31-15,-3 1-12 0,-4 2-15 16,-1-1-44-16,2 2-54 0,2 0-59 16,-1 0-41-16,-9 0-25 0,-7 2-88 15</inkml:trace>
  <inkml:trace contextRef="#ctx0" brushRef="#br0" timeOffset="90487.7">21880 15961 677 0,'0'0'92'0,"0"0"-81"0,0 0 69 15,0 0-37-15,0 0-30 0,0 0-9 16,-19 44 1-16,14-30-2 16,-3 7 1-16,2 4 15 0,-3 10-2 15,0 9-7-15,-1 6-5 0,2-1-3 16,3-11-2-16,3-12-6 0,2-8-25 15,0-3-30-15,3 0-48 0,5 6-34 16,-1-4-56-16,2-5-161 0</inkml:trace>
  <inkml:trace contextRef="#ctx0" brushRef="#br0" timeOffset="90667.37">21962 15747 1052 0,'0'0'112'16,"0"0"-76"-16,0 0-9 0,0 0-27 16,-7-35-37-16,7 30-101 0,0 1-24 15,5 4-66-15,2 0-43 0</inkml:trace>
  <inkml:trace contextRef="#ctx0" brushRef="#br0" timeOffset="91448.67">22170 16176 597 0,'0'0'334'0,"0"0"-225"16,0 0 31-16,0 0-31 0,26-37-68 15,-15 23-22-15,3-1-4 0,1 0-7 16,1 0-6-16,-2 3 0 0,-1-1-2 16,0 3 1-16,-2 2 7 0,1 1 5 15,-2-1-4-15,-1 3-1 0,1 0-7 16,-3 2 0-16,0 0-1 16,-1 2-2-16,0 1-1 0,1 3-1 15,-2 5-5-15,0 3-5 0,-1 6-5 16,-1 3 4-16,-1 5-2 0,-1 3-4 15,-1 7-11-15,-4 6-3 0,1-4 17 16,-1-5 15-16,1-6 2 0,-1-8 1 16,0 3 0-16,-1-1 0 0,0-5 0 15,2-5 2-15,0-5-1 0,2-3 3 16,0-2 7-16,1-6-3 0,0-4-3 16,0-2 10-16,3-4 17 0,2-2-6 15,1-4-7-15,3-2-3 16,-1-2-4-16,2 2-3 0,1-2 5 15,1 4-4-15,2 1 0 0,1 3-6 16,1-1-4-16,2 1-1 0,0 2-2 16,-2 1-4-16,0 4 0 0,-3 4 4 15,-4 3 3-15,1 3 0 0,-4 1-1 16,-1 4 1-16,-1 7-7 0,0 6 5 16,-3 4 0-16,-1 5 0 0,0 4 2 15,0-1 3-15,-1 1-3 0,-1-1-1 16,1-1-3-1,-1-3-9-15,0-2 6 0,1-3 5 0,1-4 2 0,0-3 0 16,0-5 4-16,0-5 4 0,0-2 15 16,1-2 20-16,3-5 8 0,2-3-19 15,4-5-22-15,0-3-6 0,4-4 0 16,-1-3-3-16,4-5-1 0,4-5 1 16,6-8-1-16,-2 6 0 0,0 3 0 15,-6 10 0-15,-3 8-3 0,0 1 2 16,3 2-1-16,-5 3-2 0,-1 4 2 15,-4 3-2-15,-2 2 2 16,0 3-4-16,-4 8-4 0,-1 5 3 0,-3 13 3 16,-7 12 3-16,-3 11 1 0,-1 1 1 15,2-5-1-15,3-12-5 16,4-12-29-16,1-5-23 0,1 1-14 16,1 0-21-16,0 2-49 0,0 2-65 15,0-5-55-15,2-7-86 0</inkml:trace>
  <inkml:trace contextRef="#ctx0" brushRef="#br0" timeOffset="91870.42">23081 16244 551 0,'0'0'166'0,"0"0"-77"0,2-11-4 0,-1 6-30 0,1-1-55 16,1 0-10-16,1 1-21 0,3 0-3 15,2 0 20-15,3 2 14 0,1-1 7 16,3 2 28-16,2 1 11 0,3 0 1 16,3-1 13-16,2 1-8 0,3-2-8 15,0-1-12-15,7-3-10 0,2-4-9 16,-3 1-1-16,-5-1-4 0,-8 1 3 16,-8 3 4-16,-1-2 2 0,-1 0 10 15,-7 1 11-15,-3 0-7 0,-4 1-18 16,-7-1-10-16,-7 1-3 0,-3 1 0 15,-7 3 2-15,-10 3-2 16,-9 9-5-16,-7 13-3 0,-2 7-3 16,6 7 5-16,11 3 6 0,10-3 3 15,6 2 34-15,6-4 24 0,5-5 3 16,4-6-1-16,4-7-17 0,2 0-6 16,1 1-9-16,6 0-8 0,3 1-8 15,4-4-9-15,6-4-6 0,5-3-2 16,10-2-33-16,12-1-40 0,16-2-25 15,10-1-47-15,3-1-51 0,3-1-76 16,-22-2-87-16,-8 0-193 0</inkml:trace>
  <inkml:trace contextRef="#ctx0" brushRef="#br0" timeOffset="92198.52">24799 16126 607 0,'0'0'148'0,"0"0"-98"0,35-4 15 0,-14 1-8 0,1-1-37 16,2-1-9-16,1 1 14 0,3-1 7 16,1 0-7-1,1 2 3-15,1 0 2 0,1 3-14 0,-1 0-10 0,-1 0-6 16,-1 2-9-16,-1 1-42 0,-1 1-49 16,-3 1-41-16,6 2-61 0,-9-1-47 15,-3-1-55-15</inkml:trace>
  <inkml:trace contextRef="#ctx0" brushRef="#br0" timeOffset="92433.94">24817 16285 599 0,'0'0'95'0,"0"0"-60"0,0 0 87 0,42 0-34 15,-16 1-38-15,10 0 2 0,14 3 5 16,13 2-2-16,2 2-10 0,-3-1-2 16,-7 1-14-1,-8-3-29-15,-1-1 0 0,-4 1-51 16,1-3-38-16,-4-1-58 0,-4-1-20 0,-5 0-18 16,-10 0-22-16,-7 0-97 0</inkml:trace>
  <inkml:trace contextRef="#ctx0" brushRef="#br0" timeOffset="92795.5">25286 15865 644 0,'0'0'119'0,"0"0"-54"0,0 0 45 15,0 0-26-15,0 0-34 0,0 0-19 16,0 0-12-16,22-14-19 0,-28 25-12 16,-5 8 6-16,-7 15 6 0,-10 14 1 15,-7 16 0-15,-6 4 5 0,3 0-1 16,3-3 1-16,5-9 3 0,2 1-3 31,-2-4 2-31,3-1-4 0,0-3-1 0,1-3-3 0,3-4 1 0,-1-6-1 16,4-9-2-16,5-6-21 0,3-6-17 15,3-4-16-15,0 1-60 0,-5 3-68 16,3-2-18-16,3-5-103 0</inkml:trace>
  <inkml:trace contextRef="#ctx0" brushRef="#br0" timeOffset="93486.04">26313 16124 649 0,'0'0'119'0,"0"0"-62"0,0 0 97 0,0 0-51 16,28-6-55-16,-11 3-9 15,6 1-9-15,2-1-11 0,5 1-3 0,1 1 5 16,0 0 1-16,-3 1-6 0,-1 1-11 16,-3 2 0-16,-6 2 1 0,-4 2 2 15,-5 2-8-15,-5 0-1 16,-4 3-9-16,-6 2-18 0,-8 4-10 15,-9 2-6-15,-11 6-18 0,-9 5-13 16,-8 0 2-16,6-3 26 16,12-10 25-1,12-5 17-15,7-3 5 0,1-1 33 16,2 0 26-16,3 1-15 0,7-2-24 16,3-3 7-16,8-1 20 0,3 1-7 15,6-5-17-15,3 1-13 0,5-1-9 16,3 1 1-16,5 2 1 0,-3-1-2 15,-1 3 4-15,0 1 4 0,-8 1 15 16,1 2 21-16,-3 1 4 0,-5 3-7 16,-3 0-4-16,-4 2-4 0,-4 1-5 15,-3 1-8-15,-2-2 0 0,-6 2-3 16,-5-2-2-16,-2-1-7 0,-6-1 3 16,-2-2-4-16,-5-3 0 0,-2-1-8 15,-2-1-4-15,0-3-21 0,-1-1-24 16,1-1-37-16,2-1-33 0,0-3-30 15,4-1-25-15,4-1-39 0,3-4-19 16,8 1-22-16</inkml:trace>
  <inkml:trace contextRef="#ctx0" brushRef="#br0" timeOffset="93944.65">27012 16090 831 0,'0'0'86'0,"0"0"-23"0,0 0 5 0,31-34-55 0,-27 29-13 15,-3 1-1-15,-1 1-3 0,-4 3-26 16,-4 1 1-16,-5 5 24 0,-2 4 5 15,-4 5 2-15,0 4 2 0,-1 1-4 16,1 3-1-16,6-1 1 0,2 1 4 16,3-2-1-16,7-2 2 15,1 0 1-15,5-3-5 0,4 1 3 16,3-3-3-16,4-1-1 0,2-2 0 16,2-1 3-16,2-3-1 0,-2-3 0 15,2 0 0-15,0-1 0 0,-2 0 3 16,0 0 3-16,-1 1 2 0,-2 1-4 15,-1 2 6-15,-4 0 12 0,-3 2 1 16,-1-1 2-16,-5 2-4 0,-3 1-1 0,-4 1-6 0,-6 0-10 16,-2 2-4-1,-4-1-2-15,-4-1-12 0,-2-1-7 0,-2 0-5 0,1-2-9 16,-4-1-16-16,2-1-11 16,0-1-21-16,-1-2-37 0,-4-4-54 15,6 0-45-15,5-4-122 0</inkml:trace>
  <inkml:trace contextRef="#ctx0" brushRef="#br0" timeOffset="94147.89">27133 16092 964 0,'0'0'150'15,"0"0"-70"-15,47-36 28 16,-25 20-54-16,2-2-27 0,1 1-3 15,-2-1-15-15,0 0-9 0,2 3-4 16,1 1-23-16,0 1-20 0,3 5-23 16,1 1-15-16,0 4-55 0,8 2-47 15,13 1-48-15,-7 2-55 0</inkml:trace>
  <inkml:trace contextRef="#ctx0" brushRef="#br0" timeOffset="95074.62">28199 16409 505 0,'0'0'99'0,"0"0"-34"0,0 0 69 15,0 0-19-15,0 0-32 0,13-18-12 16,-3 16-16-16,3-1-25 0,3 1-6 16,2 1-7-16,2 1-5 0,-2 0-4 15,2 0-1-15,1 3-1 0,-2 1-4 16,1 3 2-16,-3 0 0 0,0 1-2 16,-3 2-1-16,-2 1-1 0,-2 2-2 15,-3 3 0-15,-3 2 1 0,-2 1-3 16,-2 0 0-16,-2 0-5 0,-4-1 4 15,-1-1-1-15,-1-3 0 0,-1-2-10 16,-1-1-16-16,1-3 0 0,1-3 7 16,-1-2 4-16,3-3 20 0,2 0 1 15,1-3 9-15,2-2 18 16,1-3 5-16,2 0 5 0,3-3-11 16,3-3 3-16,3-3 2 0,-1-1-12 15,4-1-11-15,1-2 3 0,3 1-4 16,3 1-4-16,1 0 0 0,2 1-3 15,-1 4-1-15,4-1 1 0,-3 3-2 16,-1 3 2-16,-4 2-3 0,0 1 2 16,-3 3-2-16,-3 2 2 0,-4 1-1 15,-1 0 0-15,-2 5-5 0,-1 2-1 16,-2 4-13-16,-1 4-14 0,-1 4 3 16,-1 3 6-16,-3 2 7 0,-2 2-2 15,-1-2-12-15,0-1 2 0,0-1 6 16,0-4 13-16,2-3 9 0,1-3 3 15,0-5 1-15,2-1 0 0,0-4 2 16,1-2 8-16,0 0 36 0,1-2 6 16,4-4-17-16,2-1-11 0,2-4-7 15,5-2-1-15,1-3 10 0,3-5 0 16,3-3 4 0,1-3-5-16,8-6-7 0,-3 3-2 15,2 2-4-15,0 3-1 0,-5 7 2 0,0 3-4 16,-3 4-2-16,-1 3-4 0,-6 5-4 15,-2 1 2-15,-3 2 2 0,-5 4 1 16,0 3-5-16,-4 6 0 0,0 5-4 16,-2 4-3-16,-3 4-13 0,-3 2-7 15,0 1-12-15,-1-2-24 0,1-1-11 16,0-1-29-16,-1-3-19 0,3-2-55 16,-3-1-48-16,3-5-43 0</inkml:trace>
  <inkml:trace contextRef="#ctx0" brushRef="#br0" timeOffset="95424.23">29317 16292 470 0,'0'0'99'0,"1"1"-46"0,-1 6-17 0,0 3-34 0,-2 4-2 16,-3 3 0-16,-1 1 0 0,-5 6 0 16,0-1 3-16,-3 3 18 0,0-2 28 15,-2 1 5-15,2-2 1 0,-1-1-18 16,3-3 2-16,2-2 7 0,1-3 6 16,3-3-8-16,4-3-3 0,-1-2-13 15,3-1-10-15,1-4 1 0,4 0 9 31,4-1 3-31,1-1-6 0,3-2-4 16,4-2-2-16,-1 0 6 0,3 1-5 0,1 0-4 0,1-1-11 0,3 0-5 16,1-1-6-16,0-2-33 0,1 0-35 15,0-2-23-15,1-3-41 0,8-6-46 16,-5 1-62-16,-6-1-121 16</inkml:trace>
  <inkml:trace contextRef="#ctx0" brushRef="#br0" timeOffset="95545.16">29386 16131 716 0,'0'0'88'0,"0"0"-21"0,0 0 4 15,0 0-71-15,-2-36-41 16,7 29-83-16,10-2-38 0,-2 2-88 16</inkml:trace>
  <inkml:trace contextRef="#ctx0" brushRef="#br0" timeOffset="96171.12">29524 16444 636 0,'0'0'186'0,"0"0"-149"0,0 0 99 15,42 0-57-15,-22-1-68 0,0-2-7 16,1-1-2-16,0-1 1 0,-2 0-2 16,0 1 2-16,-3 0 4 0,1 0 7 15,-4-2 3-15,1 2-1 0,-3 0-8 16,1 1-8-16,-4 0-2 0,-1 3-2 15,-2 0-13-15,-2 7-5 16,-2 3 2-16,0 1-5 0,-1 5 1 16,0 2 4-16,-1 1-9 0,-3 1 7 15,-1 2 8-15,-2-2 6 0,-1-2-5 16,-2-1-10-16,0-4-6 0,2-3-5 16,-3-1 7-16,2-3 17 0,2-3 10 15,1-2 1-15,1-1 8 0,4-1 32 16,1-4 23-16,0 1 16 0,6-4-14 15,-1-1-28-15,4-3-14 0,1-4 2 16,4-2 0-16,-1-4-7 0,4-2-1 16,-1-1 3-16,3 0-3 0,1 2 2 15,-1 3 2-15,2 4-4 0,-1 5-7 16,-2 1-3-16,-1 3-5 0,-1 4-1 16,-1 3-2-16,-5 0 6 0,0 6 6 15,-3 5 2-15,-2 3-6 16,-3 5-7-1,-1 7-1-15,-1 3 1 0,-1 6 1 0,-3-3-2 0,0 2-2 0,-1-3-16 16,1-5-12-16,0 3-18 0,1-1-7 31,0-2-13-31,0-3-32 0,1-3-28 0,-1-3-46 0,3-5-48 0,-2-6-122 16</inkml:trace>
  <inkml:trace contextRef="#ctx0" brushRef="#br0" timeOffset="96655.5">30446 16438 674 0,'0'0'82'0,"0"0"-18"0,36-12 40 0,-23 6-45 16,-1 0-23-16,-4-3 3 0,-3 2-23 16,0 0-16-16,-5 0-4 0,-3 2-12 15,-5 2 7-15,-3 0 3 16,-5 3 1-16,-5 0 2 0,-1 2 0 16,-7 3 3-16,1 3-1 0,0 4 0 15,-1 0 0-15,4 3 1 0,5 1-6 16,5 1 4-16,2 0 2 0,6 1 0 15,4 0 0-15,3-1 0 0,0 1 1 16,5 0 0-16,7-1 4 0,1-1 2 16,6 0 7-16,3 0-3 0,5 2-5 15,0-1 2-15,3 1-6 0,-2 2 1 16,-1-2-2-16,-5 0 8 0,-3 1 20 16,-5-2 12-16,-6 0-6 0,-6-2-10 15,-2-3 1-15,-10 0 4 16,-6-1 5-16,-4-3 7 0,-4-2-24 15,-5-4-18-15,-5-2-2 0,-10-3-42 16,-2-7-39-16,-1-5-17 0,4 1 9 16,9 0-30-16,12 2-44 0,-1-4-32 15,7 3-54-15</inkml:trace>
  <inkml:trace contextRef="#ctx0" brushRef="#br0" timeOffset="97093.48">30937 16761 547 0,'0'0'139'0,"0"0"-67"0,0 0 10 0,0 5-34 16,0-4-37-16,0-1-7 0,0 0 0 15,-3 0-4-15,2 0-4 0,1 0-8 16,-2 0-18-16,2 0-38 0,0 0-44 31,-2-2-67-31,2-2-163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3T14:05:16.81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23148 5724 22 0,'0'0'121'0,"0"0"-53"0,0-1-9 0,-1-1-4 16,1 1-5-16,0 0-12 0,-1 0-9 15,1 1 1-15,0 0-6 0,-1 0-2 16,1 0-2-16,0 0-3 0,-2 0 4 16,2 0-2-16,0 0-1 15,0 0 1-15,0 0-3 0,0 0-4 16,0 0-2-16,0 0-2 0,2 0 2 15,1 0 12-15,0 2 1 0,2 0-1 16,2-1-5-16,0 0-2 0,2-1-1 16,0 1-4-16,1 0-2 0,2 0-6 15,0 0 1-15,3-1-3 0,1 1 1 16,3-1-1-16,2 0 0 0,4 1 0 16,3-1 1-16,7 1-1 0,12-1-1 15,7 0 1-15,7 0 0 0,-1 0 1 16,-3 0-1-16,-3 0 0 15,1-2 0-15,2 2 0 0,3 0 0 16,3 0 1-16,2 0 1 0,-1 0 2 16,2 0-2-16,1 1 1 0,-1 0-1 15,3-1 0-15,-3 1 1 0,4-1-2 16,1 0 1-16,3 0 3 0,0 0-3 16,0 0 0-16,0 0 2 0,0-1-2 15,3-1-1-15,0-1 1 0,5 1 4 16,2 0 4-16,0-1 4 0,1 1 3 15,0 1-8-15,1-1-2 0,-1-1-4 16,2 1-2-16,3-2 2 0,0 1-2 16,0 1-2-16,-1 0 2 0,2 0-2 15,0 2 2-15,2-1-1 0,0-1 0 16,0 1 1-16,-3 0-1 0,1 1 0 16,-2 0 0-16,2-2 0 0,1 2 2 15,1-1-2-15,-2 0 5 0,1 0 1 16,0-1-1-16,2 2-1 0,1-2 5 15,2 2-1-15,-1-2-1 0,0 0 1 16,3-1 3-16,2 2-1 0,-1-3 1 16,2 2-2-16,-2 0-2 0,1-1 1 15,3 1 1-15,1 1-2 0,1 0 5 16,-1-2 1-16,0 3-2 16,-4-2 3-16,0 1-3 0,1 0-1 15,0-2 0-15,-4 2-6 0,-3 1-3 16,-4 0 1-16,-4 0-2 0,-2 0-1 15,-2 0 0-15,-3 0-15 0,-4 0-27 16,-4 0-23-16,-4 0-33 0,-4-2-47 16,-4-3-39-16,-17 2-41 0,-8-2-127 15</inkml:trace>
  <inkml:trace contextRef="#ctx0" brushRef="#br0" timeOffset="2654.64">23128 5343 147 0,'0'0'58'0,"-2"0"-15"0,2 0-5 0,-1 0-12 0,1 0-15 16,0 0-6-16,0 0 3 0,0 0 0 15,0 2 3-15,0-1 9 0,0 0 8 16,0 0 3-16,0 1 2 0,0 1-2 16,0-2-5-16,0 1-1 0,1-1-1 15,1 2-2-15,-1-3-1 0,1 1-2 16,0 1 1-16,1-1-8 16,1 1 2-16,1-2 6 0,0 0 4 15,0 0-1-15,1 0-1 0,1-2 1 16,-1 0-2-16,4 0 0 0,0-1-1 15,3-1 0-15,-1-1-2 0,1 0-3 16,4 0 1-16,0-2-2 0,2 0-1 16,2 0-1-16,3-3-1 0,-1 1 0 15,3-2-1-15,2-1 1 0,2-1-7 16,5-3 1-16,5-3-3 0,6-3-1 16,0 1 1-16,-4 0-2 0,-9 3 0 15,-10 7 1-15,-5 0 0 0,2-2 2 16,3 1 3-16,3-4 2 15,3-2 1-15,2-1 1 0,-1-2-1 16,0 1-5-16,0-1 1 0,-1-1 0 0,0 0-1 0,-1 0 0 0,-1 0 2 16,0-2 1-16,0 3 2 0,-2-2 2 15,-3 0-1-15,2-1 0 0,-2 0-2 16,-2-1-1-16,1 0 1 0,0 0-3 16,-2-1 3-16,-1 1 0 0,0 0 0 15,-1-2 1-15,1 2-2 0,-1-3-2 16,2 1-1-16,-1-1-2 0,0 0 1 15,3-1-2-15,-2-2-1 0,1 2 1 16,0-1-1-16,0-1 0 0,0 0 1 16,1 2-1-16,-3-3 1 15,2 2 0-15,-1-6-1 0,3-4 0 16,-3 3 0-16,-3 5 0 0,2-1-1 16,-6 8 1-16,2-4 0 0,1-3-2 15,-2 3 2-15,2-2-1 0,1-1 1 16,-1 2 0-16,1-1 0 0,-1 0 0 15,0 1-1-15,1-1 1 0,-1 1 0 16,0-1 0-16,0-1 1 0,-1 3-1 16,1 0 0-16,-1 0 1 0,-1-1-1 15,2 3 0-15,-3-3 1 0,2 2-1 16,-1 0 0-16,1-1 1 16,-2 1-1-16,0 1-1 0,2 1 1 15,-3 0 1-15,3-1-1 0,-3 2 0 16,4 2-1-16,-3-4 2 0,1 4-2 15,2-2 0-15,-2 1 1 0,0-1 0 16,1 2 0-16,0-1 0 0,-1 0 0 16,1 2 0-16,0 0 0 0,-1-1 1 15,2 2 1-15,-2 0-1 0,1 0 1 16,-1 0-2-16,1 1 1 0,-1 0-1 16,0 0 0-16,1 3 3 0,-1-2-3 15,1 2 1-15,0 0 1 16,-1 1-2-16,0 0 1 15,0 0 1-15,0 1 0 0,0 1-2 0,1 0 1 16,-1-1-2-16,1 1 1 0,1 0 0 16,0 1 0-16,-1 0-1 15,2 0 1-15,-1 1 0 0,1-1 0 0,0 0-1 16,1 1 1-16,0 2 0 0,1-2 0 16,0 1-2-16,1 0 2 0,1 1-1 15,-1 0 1-15,2 1 0 0,1 0-1 16,-1 2 1-16,1-1 0 0,0 0-1 15,1 2 1-15,-2 0 0 0,1 1-1 16,1 0 1-16,0 2-1 0,0-1 1 16,1 2-1-16,0-2 1 0,-1 3 0 15,1-1 0-15,0 2 0 0,1 0-2 16,0 0 2-16,-1 0 0 0,1 0-1 16,0 2 1-16,0 1-1 0,1 1 0 15,-1 0 1-15,0 0 1 0,1 1-1 16,3 2-2-16,-3 0 2 0,1 1-1 15,0 0 1-15,0 3-1 0,-2-3 1 16,1 3 0-16,-1-1-1 0,0 0 1 16,0 2 0-16,-3 1 0 0,1 0-3 15,-1 0 3-15,1 0 0 0,-2 3 0 16,1-2-1-16,1 1 1 0,-1 1 0 16,0 2 0-16,0-2-1 0,0 2 0 15,0 0 1-15,0 2 0 0,2-1 0 16,-1 2 0-16,1-1 0 0,0 1 1 15,1 1-1-15,1 0 0 16,-1 1 1-16,-1 3-1 0,2 0 0 16,-1-3 1-16,1 4 2 0,-2-4-2 15,0 4-1-15,-1-2 1 0,0 1-1 16,1 1 1-16,-2-1-1 0,0 0 1 16,1-1 0-16,0 2-1 0,-2-4 1 15,1 4-1-15,0-1 0 0,0 1 0 16,0-2 1-16,1 2-1 0,-1 1 1 15,-1 0-1-15,1 0 0 0,0-1 0 16,-1 2 0-16,2 0 1 0,0 0-1 16,-1 1 2-16,0-1 0 15,2 0-1-15,-2-1 0 0,2 1-1 16,-2-1 0-16,0 0-1 0,0 0 1 16,-1-1 0-16,3 1 0 0,-2 0 1 15,0-2-1-15,-2 2 0 0,2 0-1 16,0 1 1-16,-2 0 0 0,2-1 0 15,0 0 1-15,-2 0-1 0,1 0 1 16,0 0 0-16,1-1-1 0,-2 1 4 16,2-3 1-16,0 2-4 0,-1-1 1 15,-1-1 3-15,1-1-2 0,0 1 0 16,0-2 1-16,0 1 1 0,-2-2 0 16,0 1-3-16,1-1-2 15,-1 2 0-15,1-3 2 0,-1 2 0 16,1-1-2-16,-1 0 1 0,0-1 1 15,3 1-1 1,-2-2-1-16,1 1 0 0,0 0 1 0,0-1 1 0,-1-1 0 16,3 0-1-16,-2-1 1 0,-1 0 1 15,1 0-1-15,1-1 3 0,-3 1 2 16,1-2-2-16,1 0-2 0,-2 1 0 16,2-3-1-16,-1 2 0 0,-2-2 2 15,3 0 0-15,-2 1-2 0,1-1 2 16,0-1 0-16,-1 1 0 0,0 0 0 15,0 0-2-15,-1-2-1 0,0 1 1 16,2-1-1-16,-2 1 0 0,1-2 3 16,-1 1-3-16,2 0 0 0,-1 0 1 15,0-2 0-15,0 2 2 0,1-1-3 16,0-1 1-16,0 1 0 0,-2-1 1 16,2 1-1-16,2-2 1 0,-4 0-3 15,2-1 2-15,2 3-2 0,-3-2 2 16,2 0-2-16,-1 1 0 0,1-2 1 15,-1-1 0-15,2 2 1 0,-1 0 0 16,1 0 0-16,0-2 1 0,1 1-2 16,-2-1 3-16,3 0-2 15,0 0 0-15,-1 0 1 0,0-2 0 16,2-1-1-16,0 1 1 0,0-1-2 16,0 0 0-16,0 0 1 0,1-1 0 15,-1 2-2-15,-1-2 1 0,1 0-1 16,-2-1 0-16,-3-1 1 0,2 0-1 15,-4 1 0-15,0-2 0 0,-3 1 0 16,0 0 0-16,-3-1-12 0,0 0-12 16,-2 0-15-16,-2 0-22 0,-3 0-19 15,0 0-30-15,-1 0-60 0,-6 0-71 16,-1 0-38-16</inkml:trace>
  <inkml:trace contextRef="#ctx0" brushRef="#br0" timeOffset="4186.91">23824 5127 51 0,'0'0'79'0,"0"0"-14"0,0 0-9 0,3-4-15 16,-2 1-10-16,0 0-8 0,1 2 3 15,-1-1 4-15,2-1-6 0,-1 1-8 16,0 1 0-16,-1-1-1 0,1-1-2 16,0 2-3-16,0 0 2 0,0 0 5 15,-1-1 4-15,0 2 1 0,0-2-7 16,1 1 2-16,-2 1 0 0,0-1 7 15,1 0 4-15,-1 0 4 0,1 0 16 16,0-1 8-16,0 1-4 0,0-1 0 16,-1 0 0-16,0-1 2 0,1 2-3 15,-1 0-8-15,0-1-13 16,0 2-7-16,0 0-2 0,0 0-4 16,0 0-4-16,0 0-8 0,0 3-5 15,0 3-7-15,0 6 7 0,0 4 0 16,0 6 4-16,1 1 0 0,0 6 1 15,0 1-2-15,3 5 4 0,-1 6-1 16,0 4 4-16,0-3-3 0,-2-10 3 16,-1-9 1-16,0-4 1 0,0 4-3 15,0 1-1-15,0 2 0 0,-1 1-4 16,1-4 0-16,0-1-2 0,-1-2 2 16,1-1-2-16,0-2 0 0,0 0 1 15,0-5 2-15,0 1 1 0,0-1 4 16,0-2-3-16,0-1 2 0,0-2-5 15,0-1 1-15,0-2 2 0,0 1-4 16,0-3 0-16,0 3 0 0,0-3-1 16,-1 2 0-16,1-1-1 0,-1 0-1 15,1-1 2-15,0-1-2 0,0 0 0 16,0-1-1-16,0 0-5 0,0 0-7 16,0 0-13-16,0 0-16 0,0 0-15 15,0 0-15-15,0 0-34 0,0-2-58 16,0-2-81-16,0 2-96 0</inkml:trace>
  <inkml:trace contextRef="#ctx0" brushRef="#br0" timeOffset="4875.49">22784 6487 311 0,'-2'0'89'0,"0"0"-16"0,1-2 0 0,-1 1-10 16,-1-2-17-16,2 2 3 0,-1-1 11 15,1-1-7-15,0 2-14 0,1-1-6 16,0 1-4-16,2 1-4 0,5-1-11 16,2-1 7-16,4 1 19 0,8 1 6 15,9 0-4-15,8-1-3 0,11 1-11 16,2 0-4-16,-3-1-3 0,-5 0-9 15,-6-1-8-15,-3 1-2 0,-4 0 0 16,-8 1-2-16,-4 0-5 0,-1-1-33 16,-1-1-37-16,1 0-43 0,4-1-87 15,-6 1-67-15,-5-2-116 0</inkml:trace>
  <inkml:trace contextRef="#ctx0" brushRef="#br0" timeOffset="5609.77">23332 6278 101 0,'0'0'74'0,"0"0"-2"0,0 0 5 0,0 0 8 0,0 0-26 0,-13-14-12 15,12 11 10-15,-1-1 6 0,2 1 4 16,0-1-1-16,0 2-3 16,5-1-10-16,4 1-12 0,2-1 4 15,2-1 4-15,4 2-8 0,3-1-14 16,1 1-10-16,2 2-5 0,0 0-8 16,-2 3-2-16,1 0-1 0,-4 4 1 15,-3-1-2-15,-1 3-3 0,-6 3 2 16,-2 1-10-16,-4 2-9 0,-2 1 9 15,-4 2 0-15,-5 0 0 0,-4 1 0 16,-2 1 0-16,-4-4 1 0,0 1-1 16,1-3 3-16,0-3 5 0,3 2-3 15,3-5 5-15,1 0 0 0,3-2 1 16,3-1 0-16,3-3-2 0,2-2 2 16,3 1 5-16,4-1 18 0,4 0 0 15,3 0-11-15,1-1-4 0,2-1-4 16,0 1-1-16,4 1-1 0,-3 0 0 15,1 0 4-15,0 1-2 0,-2 2 0 16,0 2 0-16,-3 1-4 0,-1 3 1 16,-3 2-1-16,-3-1 1 0,-1 3 9 15,-4 1-1-15,-2 0 2 0,-2 0 4 16,-7 1 5-16,-2 0-2 0,-6 0-1 16,-1 1-4-16,-7-3-1 0,0 0-4 15,-4-1-2-15,1 0-3 0,-1-2-1 16,3-1-2-16,-1-2-1 0,3-2-11 15,2-1-22-15,4-3-18 16,3-1-22-16,5 0-22 0,5 0-48 16,7-7-62-16,4 0-65 0</inkml:trace>
  <inkml:trace contextRef="#ctx0" brushRef="#br0" timeOffset="5981.97">23939 6614 379 0,'0'0'159'0,"0"0"-32"0,1 0 18 0,1 0-39 16,-1-1-33-16,-1-1-12 0,3 1-1 15,-2-2-16-15,0 2-17 0,-1-1-5 16,0 0-6-16,0 0 1 0,0-1-3 16,-5-1-8-16,2 2-4 0,0-1-2 15,-2-1-6-15,0 1-1 0,1 0-2 16,0 0-5-16,1 0-3 15,2 1-12-15,1-3-29 0,0 4-32 16,1-3-25-16,4 2-23 0,7 0-27 0,-2 0-38 0,3 1-111 0</inkml:trace>
  <inkml:trace contextRef="#ctx0" brushRef="#br0" timeOffset="6622.63">24115 6373 332 0,'0'0'107'0,"0"0"-12"0,0 0 2 16,0 0-25-16,0 0-15 0,0 0-1 15,0 0-1-15,-4-18-8 0,7 13-6 16,2 0-4 0,3-1-5-16,2 1-1 0,2-1 1 0,3 3-1 0,1-2-5 15,1 1-9-15,0 0-8 16,1-1-6-16,-2 4 1 0,1 0-3 16,-2 1-1-16,-2 0-1 0,-3 1 0 15,-1 3-2-15,-1 0-1 0,-2 2-1 16,-2 2-12-16,-3 2-6 0,-1 1 7 15,-2 3-7-15,-3 1 3 0,-2-1 5 16,-1-1 8-16,-1 0 7 0,1-2-2 16,-1-2 1-16,2-1 1 0,1-2 0 15,1-1 0-15,2-2 0 0,1 0 0 16,1-2-1-16,1 0-2 0,0 0 3 16,0-1 0-16,3 0 5 0,1 0 7 15,2 0-2-15,1 1-5 0,3-1-1 16,-1 0-1-16,2 0-2 15,0 1-1-15,0 2 0 0,0 0 1 16,0 1 3-16,-2 0 0 0,1 2 1 16,0 1-2-16,-2 2 1 0,-1 2 11 15,-3 2 4-15,-2 2-2 0,-2-1 4 16,0 1 8-16,-6-1 3 0,-3 2 1 16,-2-4 2-16,-4 1-5 0,-1-1-13 15,-5-2-9-15,0 1-4 0,-1-2-2 16,0-1-2-16,-1-1-6 0,2-1-24 15,2-1-17-15,0-3-20 0,2-2-27 16,3 0-32-16,4-9-70 0,4 0-43 16,2 0-80-16</inkml:trace>
  <inkml:trace contextRef="#ctx0" brushRef="#br0" timeOffset="7114.1">24541 6313 350 0,'0'0'175'0,"0"0"-75"0,0 0 52 0,11-16-51 16,-9 11-39-16,-1 2-23 0,-1-1-8 15,0 1-11-15,-4 0-20 0,1 3-5 16,-2 0-3-16,-1 0 1 0,-2 4 4 16,0 2-3-16,2 1-6 0,-2 1 2 15,3 1 0-15,-1 2-2 0,3-1 5 16,1 1 4-16,1 0-1 16,1 2 3-16,0 0 1 0,1-3 1 15,3 1 3-15,3-3 8 0,0-1-1 16,3 0-4-16,0 0-2 0,3-1-1 15,0-1-1-15,1-2-2 0,0 2-1 16,3-2 2-16,-2 2 1 0,2-2-1 16,-2 2 2-16,0 2-2 0,-2 0 0 15,0 0 2-15,-4 2 6 0,-3 1 4 16,-1 0 9-16,-4 1-1 0,-1-1-3 16,-4 2 0-16,-3-2-5 0,-4 0-2 15,-3-2-7-15,-2 0-4 16,-3-1-1-16,-1-1-17 0,-1-1-23 15,-1-2-24-15,0 1-21 0,3-2-22 16,1-2-35-16,3 0 15 0,3-1 7 16,3-8-11-16,4-1-53 0</inkml:trace>
  <inkml:trace contextRef="#ctx0" brushRef="#br0" timeOffset="7330.22">24596 6239 474 0,'0'0'86'0,"0"0"33"0,0 0 13 15,23-39-62-15,-12 27-24 0,0 1-9 16,3-1 5-16,-1 0-13 0,0 4-19 16,1-1-7-16,-1 1-3 0,1 0-1 15,0 2-7-15,1 1-38 0,1-1-28 16,12-1-52-16,-3 0-70 0,-2 0-94 0</inkml:trace>
  <inkml:trace contextRef="#ctx0" brushRef="#br0" timeOffset="8294.4">29053 5004 189 0,'0'0'53'0,"0"0"-2"0,0 0 25 16,0 0-5-16,0-39-22 0,1 30-19 15,0 1 7-15,2 1 6 0,-1 0-5 16,-2 0 5-16,2 1 3 0,-2 2 6 16,1 1-1-16,-1 1 0 0,0 0-3 15,0 1-10-15,0 1-8 0,0 0-7 16,0 0-3-16,0 0-6 0,0 0-9 15,0 0-5-15,0 3-4 0,0 3 2 16,0 3 2-16,0 5 2 0,1 5-1 16,0 4 1-16,0 4-1 0,1 9-1 15,1 9 2-15,2 12-1 0,1 3 0 16,2 0-1-16,0-6 2 0,-3-9 0 16,1-4 13-16,-1-4 13 0,1-3 1 15,-4-6-9-15,-1-5-4 0,1-4-6 16,-2-4-2-16,1 5-1 0,-1 0-1 15,0 1 0-15,0-1 1 16,0-4 2-16,0-2-3 0,0-1 2 16,-1-3-2-16,1-1-2 0,-2-5-3 0,2 1-1 0,0-4-5 0,0 0-24 15,0 0-25-15,0-1-42 16,0 1-63-16,2-1-90 0,-1 0-98 16</inkml:trace>
  <inkml:trace contextRef="#ctx0" brushRef="#br0" timeOffset="9092.45">28925 6088 199 0,'0'0'108'0,"0"0"-39"0,3 0 25 0,0 0-5 0,1 0-16 16,3 0-3-16,2-2 8 0,4-2 5 16,2 2-16-16,2-2-10 0,0 2-5 15,2-1-13-15,-3 1-8 0,-1 1-12 16,-1 1-10-16,-1 0-7 0,-4 2-1 16,-2 2-1-16,-2 1-2 0,-4 0-7 15,-1 4-22-15,-3 1 12 16,-5 1 0-16,-3 2 7 0,-6-1 10 15,0 1 2-15,-1 1 1 0,-2-2 0 16,2-1 1-16,1 0-2 0,2-3 0 16,2 0 0-16,4-2-7 0,3 0-2 15,3-4 2-15,1 0 2 0,2 0-3 16,3-2 0-16,3 0 8 0,4 1 2 16,6-1 0-16,1 1 0 0,6 0 0 15,0 1-2-15,0 1 1 0,0-1 0 16,1 4 0-16,-2 1 3 0,-4 2 6 15,0 1 4-15,-3 0 0 16,-3 2 2-16,-4 0 3 0,-3-1 5 16,-5 2 2-16,-3 0 0 0,-9 1 10 15,-5-1 5-15,-8 0 1 0,-8 1-12 16,-14 1-12-16,-11-1-12 0,0-2-2 16,1-2-4-16,11-5-1 0,7-3-15 15,4-1-18-15,10-1-18 0,7 0-26 16,6-1-43-16,9-4-52 0,1 1-64 15,2-1-72-15</inkml:trace>
  <inkml:trace contextRef="#ctx0" brushRef="#br0" timeOffset="9546.57">29425 6377 134 0,'0'0'183'0,"5"0"-76"0,-2 0 7 0,1 0-23 0,0 2-8 0,-1 0 7 31,0-1-12-31,0 1-27 0,-2 0-26 16,-1 0-12-16,0-1 0 0,-1 2-8 16,-3 0 1-16,-3-1-5 15,-2 2-1-15,-2-2-3 0,0-1-8 0,2 2-19 16,-1-2-18-16,4-1-23 0,1 0-61 16,1-3-34-16,1 0-94 15</inkml:trace>
  <inkml:trace contextRef="#ctx0" brushRef="#br0" timeOffset="10155.95">29664 6160 9 0,'0'0'315'16,"0"0"-224"-16,0 0 21 0,0 0-1 16,0 0-28-16,0 0-20 0,17-35 16 15,-7 27-13-15,2 1-5 0,4-1-5 16,1 1-5-16,2-1-13 0,2 2-11 15,-3 0-19-15,0 2-5 0,-1 1-2 16,-2 2 0-16,0 1 0 0,-2 0-1 16,-3 1-3-16,-4 5 0 15,0 1-7-15,-4 1-28 0,-2 3 11 0,-2 0-4 16,-5 5-1-16,-4-1-7 16,-2-1-12-16,-3 1-11 0,1-1 12 15,-1-2 24-15,3-2 9 0,-1 1-1 16,4-2-2-16,0-2 3 0,3 0 11 15,2-3 3-15,4 1 1 0,1 0-8 16,1-1 8-16,6 0 2 0,2-1 8 16,2-1 5-16,0-2-6 0,5 1 1 15,1-1-3-15,-1 1 1 0,3 0 0 16,0 0 2-16,0 3 6 0,1-1 18 16,-2 3 7-16,-1 1-2 0,-4 1-8 15,-2 2 1-15,0 1 11 0,-5 2 5 16,-3 0-14-16,-1 1-8 0,-2 1-6 15,-7 0-4-15,-2-1 4 0,-4 0 2 16,-3-1 2-16,-2 0-1 0,-4-1-11 16,1-2-7-16,-1 2-1 0,0-3-2 15,-2-2-9-15,2 0-15 0,1-3-28 16,4-2-44-16,1-2-51 0,5-1-60 16,3-4-28-16,5 0-112 0</inkml:trace>
  <inkml:trace contextRef="#ctx0" brushRef="#br0" timeOffset="10673.81">30223 6161 372 0,'0'0'149'0,"0"0"-85"0,0 0 29 0,0 0-45 0,30-30-36 16,-28 24-4-16,-1 3-6 0,-1-1-2 16,0 3-12-16,-3 1 3 0,0 0 4 15,-2 0 2-15,0 6 3 0,-1 0 0 16,-2 3-1-16,0-1 1 0,0 5-1 15,2 0-14-15,-3 1-2 0,1 2 7 16,3 0 7-16,0 0 3 0,2-1 1 16,3-1 6-16,0 1 10 0,3-2-4 15,2-1-2-15,5-2 0 0,2 1 3 16,2-4 2-16,3 0-6 0,3 0-9 16,0-2-1-16,2 1 0 15,-1 1 0-15,1-2 0 0,-2 1 2 16,-2-1 3-16,-3 2 15 0,-3 1 1 15,-2 1-8-15,-5 1-8 0,-3 1 2 16,-2-1 0-16,-3 2 2 0,-5 1-1 16,-1-1-4-16,-4-1-4 0,-3 0 0 15,0-1-1-15,-4 0 1 0,-1-2-2 16,0-1-6-16,-1-1-16 0,1-1-28 16,1-1-26-16,2-4-16 0,0 0-15 15,6-4-33-15,3-3-91 0</inkml:trace>
  <inkml:trace contextRef="#ctx0" brushRef="#br0" timeOffset="10877.65">30277 6167 363 0,'0'0'192'0,"0"0"-81"16,0 0 20-16,0 0-50 0,45-37-42 15,-30 24-9-15,0 3-18 0,1-3-8 16,1 1-3-16,0-1 1 0,-2 3-2 15,0 0 0-15,2 1-3 0,-1 1 1 16,-1 1-9-16,0 1-22 0,0 3-36 16,0-2-45-16,5-1-43 0,-4 3-70 15</inkml:trace>
  <inkml:trace contextRef="#ctx0" brushRef="#br0" timeOffset="11654.18">29186 5318 16 0,'0'0'312'0,"0"0"-220"0,0 0-14 0,0 0 23 0,-5 0-28 16,5 0-7-16,0 0 8 0,4 0-3 16,1-2-9-16,3-3-9 0,3-1 4 15,4 0-9-15,4-2-6 0,2-1-12 16,1 0-7-16,3-1-4 0,2-1-3 15,-1 0-6-15,2 1-5 0,0 0-3 16,1 2-2-16,-2 0 1 0,-1 2-2 16,1-1-2-16,-3 3-15 0,-2 0-27 15,0 0-34-15,-3 2-39 16,-4 2-27-16,-3 0-28 0,-3 1-7 16,-4 4-55-16</inkml:trace>
  <inkml:trace contextRef="#ctx0" brushRef="#br0" timeOffset="11935.44">29283 5478 387 0,'0'0'14'15,"0"0"-5"-15,0 0 75 0,0 0-13 16,33 8 6-16,-20-9 30 0,5-4-4 15,3-1-23-15,1-2-6 0,4 1 6 16,1-4-18-16,2 1-21 0,1 0-14 16,1-1-17-16,0 0-6 0,1 0-4 15,-1-2-3-15,1 2-24 0,0 0-33 16,-1-1-35-16,-1 3-28 0,0 2-26 16,-2 0-29-16,2 6-8 0,-6 1-59 15</inkml:trace>
  <inkml:trace contextRef="#ctx0" brushRef="#br0" timeOffset="12117.36">29523 5557 607 0,'0'0'88'0,"0"0"-29"16,0 0 42-16,0 0-49 0,51-3-28 15,-24-3-7-15,8-1-1 0,10 0-2 16,7 0-13-16,2 1-1 0,-5 1-31 15,-6 0-51-15,-5 1-39 0,-8-1-82 16,-8 2-103-16</inkml:trace>
  <inkml:trace contextRef="#ctx0" brushRef="#br0" timeOffset="12905.4">23141 5549 363 0,'0'0'103'0,"0"0"-35"0,0 0 30 0,0 0 7 16,0 0-30-16,0 0-31 0,4-28-4 15,-1 26-3-15,2-2-13 0,0 3-13 16,0 0-6-16,0 1 1 0,3 1 0 16,1 6 2-16,2 2 15 0,3 5 7 15,1 5-8-15,3 2-4 0,-1 2-2 16,2 2-9-16,2 2-4 0,-2-3-1 15,3 2 0-15,-1-3-1 0,-1-1 0 16,0-2-1-16,0 0-2 16,-3-4-12-16,0 1-13 0,-2-5-16 15,-1-1-28-15,-2-4-29 0,-2-1-27 16,-1-6-34-16,-3 0-36 0,-4-4-110 16</inkml:trace>
  <inkml:trace contextRef="#ctx0" brushRef="#br0" timeOffset="13186.91">23335 5460 568 0,'0'0'63'16,"0"0"21"-16,0 0 5 0,0 0-33 16,0 0-25-16,0 0 2 0,29-29 1 15,-22 29-11-15,0 0-9 0,2 0-5 16,0 5-6-16,0 2 5 0,1 2 3 15,1 2 1-15,1 0-4 0,-1 3-3 16,3 2-3-16,-1 0 0 0,0-1-2 16,2 0 0-16,-1-1-1 0,0 0-26 15,0 0-28-15,-1-2-20 0,0-3-26 16,1-2-30-16,-3 0 0 16,3-7 5-16,-3 0-35 0,-2-2-70 0</inkml:trace>
  <inkml:trace contextRef="#ctx0" brushRef="#br0" timeOffset="13359.5">23626 5325 491 0,'0'0'123'0,"0"0"38"16,0 0 0-16,0 0-44 0,0 0-38 16,0 0-19-16,0 0-10 0,0 0-20 15,-10-22-30-15,13 24-4 0,3 6-1 16,1 1 2-16,5 2 3 0,1 3 2 15,3 3-1-15,1 0-1 0,2 3-1 16,4 1-19-16,2 0-30 0,8 2-42 16,8 4-62-16,8 2-55 0,-7-7-61 15</inkml:trace>
  <inkml:trace contextRef="#ctx0" brushRef="#br0" timeOffset="45911.67">24063 9029 244 0,'0'0'10'0,"0"0"36"0,0 0-15 0,0 0 35 0,-5-27 6 15,4 22-10-15,1 1-6 0,0-1 2 16,0 0-1-16,0 1-4 16,0-1-3-16,1-1-5 0,1 0-12 15,0 1-6-15,-1 0-8 0,1 0-7 16,0 2-10-16,0 1-2 0,0 0-2 16,-1 2-2-16,-1 0-6 0,2 6 1 15,-1 2 8-15,0 5 1 0,-1 5 0 16,0 3 2-16,0 5-1 0,-4 9 0 15,-1 9-1-15,-2 7 0 0,1-1-1 16,-1-5-10-16,-1-6-7 0,1-11-9 16,1-6-3-16,2-3-11 0,2-4-8 15,0 2-5-15,0 1-2 0,-1-1-2 16,1-5 1-16,1 0-6 0,1-7-15 16,-1-5-30-16,0-4-45 0</inkml:trace>
  <inkml:trace contextRef="#ctx0" brushRef="#br0" timeOffset="46139">24012 8833 266 0,'0'0'27'16,"0"0"67"-16,0 0-12 0,0 0 4 16,0 0-16-16,0 0-8 0,7-15 4 15,2 10-1-15,4 2-12 0,2-3-12 16,6-1-4-16,3 0-9 0,1-4-8 15,3 2-11-15,3-1-7 0,0-1-2 16,1 0-2-16,-1 2-19 16,-2 2-17-16,-4 2-18 0,-1 3-24 15,-4 2-43-15,-4 0-14 0,-3 10-43 16,-4-2-40-16</inkml:trace>
  <inkml:trace contextRef="#ctx0" brushRef="#br0" timeOffset="46342.18">24048 9060 528 0,'0'0'19'0,"0"0"26"0,0 0 37 16,0 0 4-16,47 2-44 0,-23-6-5 16,8-2-13-16,9-2-18 0,3-1-6 15,-5 1-6-15,-9 1-24 0,-11 3-22 16,-6 3-18-16,3 1-16 0,-1 0-10 15,4 6-58-15,-8-2-71 0</inkml:trace>
  <inkml:trace contextRef="#ctx0" brushRef="#br0" timeOffset="46562.5">23896 9380 718 0,'0'0'30'0,"0"0"25"0,0 0-21 16,0 0 31 0,0 0-10-16,55-1 13 15,-20-5 12-15,14-3-19 0,11-2-36 0,0 1-18 0,-5 2-5 16,-9 1-2-16,-10 0-3 0,-6 3-28 16,-8 0-26-16,-4 1-38 0,-2 0-66 15,9-4-51-15,-3 0-12 0,-2-2-49 16</inkml:trace>
  <inkml:trace contextRef="#ctx0" brushRef="#br0" timeOffset="46829.47">24419 9066 554 0,'0'0'32'0,"0"0"17"15,0 0-20-15,0 0 26 0,39-15-10 16,-25 15-33-16,-1 0 3 0,2 4 7 16,0 2 0-16,2 4 3 15,-1 3 6-15,3 3-10 0,0 2-2 16,3 3 1-16,-1 0-3 0,-2 2-8 16,3-1-6-16,-1 0-3 0,-2 0-6 15,0 0-27-15,-1-3-20 0,-2-1-10 16,-1-1-38-16,-3-2-26 0,-1 2-50 15,-2-5-81-15</inkml:trace>
  <inkml:trace contextRef="#ctx0" brushRef="#br0" timeOffset="47070.84">24802 9021 533 0,'0'0'44'0,"0"0"30"16,0 0 20-16,0 0-5 0,0 0-34 16,0 0-39-16,0 0-11 0,0 0 1 15,-28 1-2-15,9 12-3 0,-5 3-1 16,-3 3-1-16,-4 4-7 0,-5 3-11 16,-6 5-9-16,5 0-2 0,5-5-18 15,6-1-27-15,5-3-33 0,-11 13-21 16,4-5-51-16,6-5-40 0</inkml:trace>
  <inkml:trace contextRef="#ctx0" brushRef="#br0" timeOffset="47447.99">25360 9092 330 0,'0'0'151'0,"0"0"-98"0,0 0 30 16,0 0-36-16,0 0-47 0,0 0-6 15,-40-27-4-15,24 27-11 0,-5 3-13 16,-3 5 21-16,-2 1 13 15,-1 3 1-15,-3 3 1 0,4 1 0 16,-1 3-2-16,2 1 0 16,3 1 0-16,4 0-2 0,2 1 2 0,4 0 2 15,1 0-2-15,5-2 5 0,3 0 12 16,3-2 0-16,5-1-4 0,7-2-7 16,2-4-4-16,6-1-2 0,1-4-6 15,5-3-39-15,1-2-40 0,13-4-49 16,-5-3-69-16</inkml:trace>
  <inkml:trace contextRef="#ctx0" brushRef="#br0" timeOffset="47917.9">25483 9236 538 0,'0'0'51'0,"0"0"33"0,0 0 6 16,0 0-59-16,0 0-30 0,0 0 2 15,0 0 8-15,-12-6 0 0,12 6-9 16,3 1 4-16,3 0-1 0,2 2 7 16,3 1 20-16,2-2-1 0,4 2 4 15,3-2 3-15,0 0-12 16,2 0-8-16,1-2-4 0,0 0 1 16,2-4 2-16,-1 1 0 0,0-2 0 15,-1-2 3-15,-4 0-7 0,-2 0 0 16,-2 0 3-16,-5-1 2 0,-3 0-8 15,-3-2-3-15,-3 0-7 0,-1-2-3 16,-7 2-8-16,-5-1-4 0,-4 1-8 16,-4 0-6-16,-3 2 6 0,-2 4 1 15,-8 2 0-15,-8 6 0 0,-5 10 0 16,-1 6 9-16,7-1 3 0,11 2 3 16,9-4-5-16,1 1-6 0,-2 5 6 15,0 3 10-15,0 4 2 0,5-1 7 16,7-1 42-16,6 0 1 0,3-3-9 15,8-1-9-15,6-2-5 16,5-3-8-16,6-4-13 0,8 0-4 16,11-5-2-16,11-5-25 0,2-5-30 15,-3-5-12-15,-6-9-19 0,-4-2-41 16,-3-2-43-16,-2-6 5 0,-10 6-66 16</inkml:trace>
  <inkml:trace contextRef="#ctx0" brushRef="#br0" timeOffset="48215.93">26114 8747 597 0,'0'0'62'0,"0"0"65"0,0 0 0 0,5-35-97 0,-3 29-21 16,0 1-9-16,0 4-1 0,1 1-2 15,1 7-2-15,-2 5-2 0,0 5 6 16,-1 5 1-16,-1 13 5 0,-3 14 15 16,-5 14 7-16,-1 7 10 0,1-1-4 15,-1-3-9-15,4-8-8 0,0-4-10 16,1-1 2-16,2-4 8 0,0 0 6 16,1-1 2-16,1-2-13 0,0-2-10 15,3-7-1-15,2-5-25 0,3-9-62 16,1-7-57-16,8 3-68 0,0-4-63 15,-2-4-156-15</inkml:trace>
  <inkml:trace contextRef="#ctx0" brushRef="#br0" timeOffset="48481.99">26825 9007 897 0,'0'0'130'0,"0"0"-55"15,0 0-26-15,0 0-49 0,0 0-51 16,38 3-88-16,-26-4-70 0,-2-2-161 16</inkml:trace>
  <inkml:trace contextRef="#ctx0" brushRef="#br0" timeOffset="48607.81">26881 9283 816 0,'0'0'48'15,"0"0"47"-15,0 0-2 0,0 36-93 16,-3-24-28-16,-5 1-109 0,1-3-90 16,0-3-164-16</inkml:trace>
  <inkml:trace contextRef="#ctx0" brushRef="#br0" timeOffset="49218.06">24343 10666 285 0,'0'0'68'0,"0"0"6"0,0 0 19 0,0 0-4 0,0 0-17 16,37-12 22-16,-20 5-6 0,3-2-20 16,6-3-12-16,7-2 2 0,11-6-3 15,12-3-4-15,5 0-4 0,-1 3-8 16,-3 4-13-16,-6 3-17 16,2 2-4-16,-3 1-4 0,0 3-1 15,-2 3-8-15,-3 1-3 0,-4 1-24 16,-5 2-29-16,-9 0-37 0,-8 0-46 15,-3 0-75-15,-9 1-68 0</inkml:trace>
  <inkml:trace contextRef="#ctx0" brushRef="#br0" timeOffset="49515.09">24759 10686 538 0,'0'0'21'0,"0"0"58"0,0 0 6 16,0 0-51-16,31 40-24 0,-27-24 10 15,-1 0 19-15,-2 3-8 0,-1 5 11 16,-3 2 6-16,-6 9-12 0,-7 7-1 15,-4 7 2-15,-4 1-14 16,0-3-16-16,2-5-3 0,7-11-4 16,4-7-31-16,2-5-54 15,5 0-41-15,0 7-87 0,0-1-82 0</inkml:trace>
  <inkml:trace contextRef="#ctx0" brushRef="#br0" timeOffset="49953.22">25291 11145 286 0,'0'0'104'15,"0"0"-8"-15,0 0-3 0,0 0-26 16,0 0-10-16,0 0-2 0,20 0 0 16,-17 0-22-16,-1 0-4 0,0-1-2 15,-2 0-10-15,0-3 2 0,-1 1-4 16,-3-1-9-16,-2-1-6 0,0-1 0 15,-2 0 0-15,3-3-2 16,0 0 2-16,3 1 2 0,2-2-2 16,0-1-2-16,3 4 2 0,4 0-1 15,-1 3 1-15,3 1 4 0,-2 3 3 16,1 0-1-16,-2 6 1 0,2 2-1 16,-3 0-2-16,-2 5-4 0,-1-1-5 15,-1-1-24-15,-1 1-50 0,0 1-73 16,0-3-48-16,-1-2-92 0</inkml:trace>
  <inkml:trace contextRef="#ctx0" brushRef="#br0" timeOffset="50296.97">25902 10703 521 0,'0'0'76'0,"0"0"1"0,0 0 42 0,0 0-62 0,0 0-25 0,28-13-18 16,-23 13 20-16,-1 6 4 0,-1 3-5 15,-1 4-1-15,-1 5-10 0,-1 5-8 16,-1 1 1-16,-3 5-4 0,-1 6-4 16,0-3-4-16,-2-1-1 0,-1 1-2 15,0-5 0-15,0 3-3 0,1-1-25 16,-1-3-22-16,3 0-33 0,1-4-47 16,1-2-23-16,1-3-26 0,0-5-88 15</inkml:trace>
  <inkml:trace contextRef="#ctx0" brushRef="#br0" timeOffset="50688.36">25665 10631 648 0,'0'0'68'0,"0"0"30"0,0 0 6 16,0 0-43-16,0 0-30 0,49-23-7 31,-29 20 15-31,1 1-22 0,3 0-5 16,1 1 4-16,0 1 2 0,-2 3 14 16,2 3 2-16,-3 4-19 0,0 2-6 15,-1 5-5-15,-1 3-1 16,0 4-3-16,-2 5 1 0,4 7 1 15,2 9-1-15,-2 9 1 0,-1 0 1 16,-6-4-1-16,-7-7 8 0,-8-9-5 16,-1-2 3-16,-6-4-1 0,-4-6 4 15,2-4 2-15,-7-2-5 0,-3 4 2 16,-12 3-6-16,-9 2-4 0,-9-4-14 16,-1-8-37-16,4-8-37 0,5-5-66 15,8-9-41-15,4-3-40 0,10 1-21 16,4-2-57-16</inkml:trace>
  <inkml:trace contextRef="#ctx0" brushRef="#br0" timeOffset="50984.03">26431 10763 437 0,'0'0'130'0,"0"0"-65"15,0 0 33-15,0 0-47 0,0 0-29 16,18-3-15-16,-15 8 10 0,-2 2 18 16,1 3-11-16,-2 7 12 0,-1 3 8 15,-5 11-7-15,-4 11 2 0,-1 7-15 16,-2 2-11-16,0-3-9 0,3-5-1 15,1-6-3-15,-2-2-6 0,6-7-24 16,2-7-40-16,2-4-46 0,1 2-85 0,0-2-60 0</inkml:trace>
  <inkml:trace contextRef="#ctx0" brushRef="#br0" timeOffset="51468.76">27021 10775 658 0,'0'0'67'15,"0"0"38"-15,0 0 5 0,8-35-82 16,-8 26-28-16,-7 2-12 0,-2 0-14 15,-4 2-25-15,-4 4 20 0,-4 1 26 16,-1 3 0-16,-4 4-3 0,-1 4 4 16,-1 2-2-16,0 2 0 0,2 0 2 15,1 2-10-15,4 1-14 0,3-1 4 16,4 1 12-16,3 0 6 0,5-2 5 16,4 1 1-16,3-1 5 0,9-2 1 15,2 0 0-15,6-1-2 0,3-4-1 16,3 1 1-16,3-2 0 15,0-1 0-15,2 0-2 0,0-2 15 16,-2 1 11-16,-2 1 15 0,-1 0-11 16,-3-1 9-1,-5 1-3-15,-1 0-13 0,-6 1-4 0,-4 0 3 0,-5 4 5 16,-4 1 5-16,-8 1-6 0,-9 1-13 16,-9 1-5-16,-14 2-10 0,-11-3-16 15,-5-1-30-15,4-6-42 0,6-1 29 16,8 0 7-16,4-3-73 0,4-1-49 15,10-3-48-15,7 0-70 0</inkml:trace>
  <inkml:trace contextRef="#ctx0" brushRef="#br0" timeOffset="51765.63">27144 10765 482 0,'0'0'113'0,"0"0"-2"0,0 0 69 0,0 0-89 0,0 0-28 16,28-41-22-16,-4 29 1 15,4 0 0-15,9-4-21 0,7 0 4 16,5-3 9-16,2 3-17 0,-6 3-11 15,-4 5-6-15,-6 2-3 0,-2 2-17 16,-5 1-34-16,-7 3-34 0,-5 0-32 16,-2 0-30-16,4 4-37 0,-4 0-11 15,-2 1-71-15</inkml:trace>
  <inkml:trace contextRef="#ctx0" brushRef="#br0" timeOffset="52046.92">27351 10817 552 0,'0'0'135'16,"0"0"5"-16,0 0-26 0,0 0-97 16,0 0-14-16,35-7 2 0,-28 6-5 15,0 0 0-15,-2 1-5 0,-1 0 5 16,-1 1 11-16,-1 3 23 0,0 2 39 15,-2 3-1-15,-2 3-11 0,-2 3-12 16,-2 3-18-16,-1 6-10 0,-3 1-10 16,2 4-5-16,-1 2-3 15,0 0-2-15,0 2-1 0,1-1-3 16,2 0-42-16,1-3-42 0,2-1-43 16,6 6-65-16,2-6-71 0,1-7-118 0</inkml:trace>
  <inkml:trace contextRef="#ctx0" brushRef="#br0" timeOffset="52453.16">27895 11211 349 0,'0'0'77'0,"0"0"10"0,0 0-4 0,0 0-65 0,0 0-17 16,12 25 0-16,-15-22 0 0,-2 0-1 16,-2-2 1-16,-2-1 2 0,3 0 24 15,1 0 29-15,1 0-5 0,2 0-13 16,0-2-13-16,0-2-19 0,1 3-6 16,1-3-35-16,0 1-55 0,3 1-36 31,0-2-83-31,2 3-142 0</inkml:trace>
  <inkml:trace contextRef="#ctx0" brushRef="#br0" timeOffset="53051.11">28345 10824 567 0,'0'0'55'15,"0"0"31"-15,0 0 31 0,29-37-64 16,-18 24-26-16,2-4 10 0,1-1 8 16,1 0-20-16,1 1 0 15,-1-3 5-15,2 3-14 0,1-1 0 0,0 2 5 16,-1 0-1-16,1 3 1 0,-3 2-5 16,2 4-8-16,-4 5-6 0,1 2-2 15,-3 1-3-15,2 6 0 0,-5 4 0 16,0 2 1-16,-3 4-1 0,-1 6 2 15,-2 8 0-15,-2 13 1 0,-5 10 0 16,-6 5 0-16,-5-2 0 0,-1-4-9 16,-4-8-9-16,-2-4-5 15,0-2 3-15,-3-5 10 0,4-6 10 16,3-7 0-16,3-5 3 0,1-2 12 16,-4 1 3-16,-3 1-1 0,-1 1 0 15,4-4-8-15,3-4-5 0,8-3-1 16,3-4-3-16,5-2 4 0,3-3 3 15,8-3-4-15,5-2 9 0,6-1 18 16,13 1 12-16,8 0 9 0,15 2-11 16,5 2 1-16,-2 1-18 0,-3 3-14 15,-6 0-7-15,-4 0-2 0,-1 2-19 16,-4-2-35-16,-2 0-31 0,-4-2-27 16,-3 0-32-16,-6-3-56 0,-10 1-60 15,-4 0-90-15</inkml:trace>
  <inkml:trace contextRef="#ctx0" brushRef="#br0" timeOffset="53364.53">29008 10726 715 0,'0'0'46'0,"0"0"41"0,55-22 74 0,-14 7-82 0,10 0-36 16,6-1-27-16,-5 3 7 0,-3 3 3 15,-9 3-15-15,-1 0-6 0,0 2-2 16,-3 1-1-16,0 1-2 0,-2 0-1 15,0 2-18-15,-6 0-30 0,-6 0-57 16,-8 1-39-16,-1 0-42 16,3 2-12-16,-2 0-67 0</inkml:trace>
  <inkml:trace contextRef="#ctx0" brushRef="#br0" timeOffset="53677.32">29373 10724 723 0,'0'0'7'0,"0"0"103"0,0 0 13 16,0 0-43-16,0 0-63 16,0 0-15-16,0 0 0 0,0 0 0 0,1 22-1 15,-5-8-1-15,-2 4 3 0,-2 5 18 16,-5 12 14-16,-4 12 0 0,-4 13 0 15,0 7 4-15,3-4-4 16,3-7-13-16,5-10-7 0,3-3-9 16,1-4-5-16,2-3-2 0,1-5-3 15,2-8-24-15,1-4-19 0,0-3-9 16,0 2-17-16,0 1-27 0,1 2-16 16,2-3-32-16,2-4-32 0,-1-6-93 15</inkml:trace>
  <inkml:trace contextRef="#ctx0" brushRef="#br0" timeOffset="54960.42">25265 12043 254 0,'0'0'79'0,"0"0"-10"0,0 0 17 16,38-26-30-16,-25 17-26 0,1 0-27 15,1 1 0-15,0-1-3 0,1-2 0 16,-3 4 1-16,1-1-1 0,-4 1 2 16,-1 1 16-16,-1 2 16 15,-3 0 9-15,0-1 9 0,-1 4 2 16,-1-2 2-16,-1 0-14 0,-2 2-9 15,0 0-12-15,0-1-6 0,0 2-6 16,-3 0-9-16,-4 0-4 0,-3 3 1 16,-5 4 2-16,-3 4 1 0,-4 4 0 15,-6 5 1-15,-9 12 2 0,-13 17-2 16,-12 24 0-16,-5 12 0 0,-1 8 1 16,5 3-2-16,9-6 2 0,5-3-1 15,9-2-1-15,8-5 2 0,8-5 1 16,7-3-3-16,7-6 2 15,7-5-2-15,4-7 4 0,9-3 4 16,3-3 11-16,5-2 10 0,1-3 9 16,5-2 4-16,2-3-2 0,1-3 1 15,-2-8 0-15,-5-4 5 0,-3-7-10 16,-2-2-7-16,3 2-8 0,1 0-5 16,3 2-6-16,-3-4-6 0,-2-1-3 15,-2-4-1-15,-3 0-11 0,-2-2-25 16,-3-3-34-16,-3 0-25 0,-2-1-51 15,-1-3-84-15,-1 0-132 0</inkml:trace>
  <inkml:trace contextRef="#ctx0" brushRef="#br0" timeOffset="60108.14">25561 12664 67 0,'0'0'51'0,"0"0"29"0,0 0 18 0,0 0-15 0,0 0-2 15,0-16-17-15,0 12-6 0,0 2 5 16,1-2 0-16,1 0-7 0,1-1 4 16,3-2-18-16,4 0-11 0,3-1-6 15,7-3-2-15,4 0-2 0,8-1-6 16,9 3 2-16,6 1 0 16,1 2-1-16,-11 4 1 0,-10 2 2 15,-10 2-1-15,-3 5-7 0,1 0-9 16,-2 2-2-16,-2 5-1 0,-4 4-1 15,-7-1 2-15,-6 4 2 0,-7 2 0 16,-7 1-2-16,-6-1 3 0,-8 3-3 16,3-3-1-16,-3-2 0 0,-5 3-4 15,1-5-8-15,1 2-3 0,7-7 7 16,8-3 7-16,10-5 2 0,2-2 0 16,3 1 0-16,5-3-2 0,2-1-10 15,5 0 12-15,6-1 0 0,5 1 15 16,5-1 9-16,3 0-3 15,4 1-4-15,2 0-1 0,1 0-3 16,0 4 1-16,-1 0-3 0,-1 1 1 16,-2 2 2-16,-5 1 0 0,-5 0 0 15,-4 0 2-15,-7 2 6 0,-5-2 4 16,-3 3 8-16,-8-1-4 0,-6 1-5 16,-7-1-2-16,-11 0-13 0,-10 3-3 15,-11-1-5-15,-2-1-2 0,6-3-12 16,7-4-19-16,11-3-26 0,4-2-31 15,7 0-32-15,8-2-44 0,2 0-30 16,0-3-16-16,4 1-54 16</inkml:trace>
  <inkml:trace contextRef="#ctx0" brushRef="#br0" timeOffset="60499.41">26210 13083 358 0,'0'0'102'0,"0"0"-13"0,0 0 33 0,15 3-20 16,-10-2-15-16,0-1 2 0,-1 0-6 31,-2 0-48-31,-1 0-23 0,-1 0-2 0,0 0 0 0,-3 0 5 0,-4 2-7 16,-4-2-1-16,-1 0-2 0,-1 0 0 15,0 0 1-15,2-1-4 0,-1-3-2 16,2 1-11-16,2-2-18 0,0 1-32 15,3 0-48-15,3 2-47 0,2 1-65 16,0 1-98-16</inkml:trace>
  <inkml:trace contextRef="#ctx0" brushRef="#br0" timeOffset="61092.38">26572 12787 129 0,'0'0'198'15,"0"0"-123"1,0 0 22-16,0 0-21 0,0 0-3 0,0 0-6 0,30-30-3 16,-20 23-3-16,5 0-11 0,1-1 5 15,2 1 12-15,2 1 1 0,2-1-1 16,2 1-14-16,-1 1-11 0,-2 2-13 16,-1 0-20-16,-4 3-5 0,-2 0-4 15,-4 3-2-15,-3 2-2 0,-2 3 0 16,-5 3-1-16,-1 1 2 15,-9 5 2-15,-4 1-4 0,-7 4-8 16,-3-1-5-16,0 2-1 0,-2-2 8 16,1-2 6-16,3-1 4 0,4-3 0 15,2-2 1-15,4-1 1 0,2-4-1 16,4-2 0-16,4-3-2 0,2 0-3 16,3-2 5-16,3-1 0 0,5 0 3 15,2 0-2-15,4-2 0 0,1 0-1 16,2 0 0-16,2 2 0 0,-2 0 4 31,1 0 4-31,1 1 0 0,-2 2 0 0,-1 1 2 0,-4 2-2 0,-1 2-4 16,-4 3-2-16,-3 2 7 0,-4 3 3 15,-3 3 11-15,-5 2 5 0,-6 2-7 16,-4-1-1-16,-5 0-5 0,-2 0-10 16,-3-1 0-16,0-1-5 0,-2 0 0 15,1-2-23-15,0-4-35 0,1-3-22 16,4-4-30-16,2-3-59 0,-1-8-53 15,6-3-57-15,3-2-122 0</inkml:trace>
  <inkml:trace contextRef="#ctx0" brushRef="#br0" timeOffset="61547.17">27176 12782 659 0,'0'0'158'0,"0"0"-40"0,0 0-10 0,40-25-70 0,-32 18-28 16,-4 0-3-16,-2-1-7 15,-2 3-2-15,-1 2-19 0,-6 2-2 16,-5 1 2-16,-3 3 6 0,-4 5 13 15,1 3 2-15,-1 1 0 0,2 3 0 16,0 1-2-16,4 2-1 0,2 0 1 16,2 2-2-16,3-2-5 0,4 0 2 15,2-1 7-15,2-1-2 0,5-2 2 16,2 0 0-16,4-3 0 0,2-2 1 16,3-2 2-16,4-1-2 0,-1 0 0 15,3-1 2-15,1 1-3 16,-1-1 2-16,-3 0 8 15,-2 0 11-15,-4 1-4 0,-1 0 3 0,-5-1-4 0,-4 2-8 16,-5 1-6-16,-1 1-2 16,-8 1 8-16,-5 1-8 15,-5 1-4-15,-4-1-18 0,-3-1-10 0,-3-1-21 16,0-1-19-16,-2-1-31 0,-10-2-65 16,7-2-37-16,4-2-68 0</inkml:trace>
  <inkml:trace contextRef="#ctx0" brushRef="#br0" timeOffset="61765.92">27206 12676 711 0,'0'0'94'0,"0"0"-6"0,39-26 39 0,-18 15-67 0,5 0-22 15,2-1-10-15,0 1-13 0,-2 0-15 16,1 1-5-16,-4 1-22 0,0 2-27 16,1 1-35-16,0 2-16 0,10 3-66 15,-6 1-43-15,-2 0-83 0</inkml:trace>
  <inkml:trace contextRef="#ctx0" brushRef="#br0" timeOffset="62125.31">27881 13204 539 0,'0'0'106'0,"0"0"-28"0,45 4 58 16,-28-1-74-16,-1 4-40 0,-3 0-15 15,-4 2-7-15,-5 3-2 0,-4 1-1 16,-8 6 0-16,-4 1 3 0,-6 3 6 15,-3 0-3-15,-4 2 0 0,-2-1-3 16,-2 0 0-16,1 0-18 0,-3-2-46 16,2-1-67-16,-7 7-62 0,8-7-86 15</inkml:trace>
  <inkml:trace contextRef="#ctx0" brushRef="#br0" timeOffset="62500.81">28646 12713 567 0,'0'0'62'16,"0"0"-33"-16,0 0 78 0,44-24-56 16,-32 19-30-16,-3 0-5 0,0 2 20 31,-2 2-7-31,-4 1-14 0,-1 2-1 16,-2 6 17-16,-2 10 16 0,-6 3 6 15,-4 7-18-15,-3 4-16 0,-4 10-8 16,-4 11-7-16,-2 9-3 0,0 1 1 15,2-6-2-15,4-10-6 0,5-7-23 16,0-2-27-16,4-3-24 0,3-3-47 16,5-3-66-16,2-8-56 0</inkml:trace>
  <inkml:trace contextRef="#ctx0" brushRef="#br0" timeOffset="63376.8">29199 12890 305 0,'0'0'143'0,"0"0"-128"15,0 0 70-15,0 0-24 0,24-36-36 16,-20 30-15-16,0 1 30 0,0-1 15 15,0 2 3-15,-3-1 16 16,0 1 13-16,1 2-14 0,0-1-20 16,-2 0-19-16,1 2-19 0,-1-3-1 15,0 0 0-15,0-2 1 0,0-1-3 16,0-1-1-16,0 0-2 0,-1-1-3 16,-3 1-3-16,2 0 1 0,-3-1 5 15,0 0 1-15,-1 1 2 0,-1 1-5 16,-2 0-1-16,0 1-5 0,-1 0-1 15,-2 1-2-15,0-1-1 0,0 2-3 16,-1 1-6-16,0-1 4 0,0 2 1 16,1 1-5-16,1 1-4 0,-1 2 2 15,2 2 0-15,2 0 3 16,-3 2-1-16,2 2-2 0,1 0 9 16,0 0 5-16,0 1-1 0,2-1 1 15,0 1 0-15,2-1-1 0,-2-1-1 16,4 0-3-16,1 0 0 0,-1-1-2 15,2-1 5-15,0-1 2 0,0 0 2 16,0 0 1-16,0-2 2 0,0 1 11 16,0 1 3-16,2-2-4 0,0 2-7 15,-1 1 1-15,2 0-3 0,0 2-2 16,-1 0-2-16,0 1 0 0,0-1 2 16,0 0-1-16,-1 0 0 0,1 0 2 15,1 0-3-15,-1-2 4 0,1 1 4 16,0-2 0-16,-1 0 0 0,2-1 3 15,0 0 2-15,-1 2 2 0,1-2-6 16,1 2 2-16,2-1-9 0,2-1 1 16,-1-1-3-16,2 0 3 0,2-2-2 15,-3 0-1-15,1-1 4 0,2-2-2 16,-2-3-1-16,0-1 5 0,1-2 3 16,0-1-2-16,-1-1 3 0,0-1-5 15,1 0 0-15,-1-1-5 0,2 0-1 16,-2 1-1-16,-1 0 0 0,-1 4 0 15,-1-1 0-15,-2 4 0 16,-2 1 1-16,0 2-1 0,-3 1 0 16,1 1-3-16,-1 0-5 0,0 4-7 15,-1 6 9-15,-2 5 3 0,-1 5 3 16,-2 6 0-16,-3 2 1 0,1 3 1 16,0 9-2-16,0 5 2 0,-4 4 5 15,4-6-1-15,2-10 3 0,2-10-3 16,2-5 0-16,0 3 1 0,-2 2-3 15,1 1-3-15,2-2 0 0,-1-3-1 16,2-3-4-16,0-4-27 0,5-5-39 16,4-6-44-16,2-1-43 0,11-15-82 15,-3 1-115-15</inkml:trace>
  <inkml:trace contextRef="#ctx0" brushRef="#br0" timeOffset="63783.65">29536 12305 711 0,'13'6'111'0,"7"6"-111"0,5 6 159 16,5 7-114-16,3 11-41 0,1 12 0 15,-3 16 0-15,-3 8-3 0,-7 6-1 16,-8 4 0-16,-4-2 0 0,-1 2 0 16,-6 0 5-16,-2-3 10 0,-9-1-2 15,-6-3 3-15,-8-3 3 0,-4-1 6 16,-6-4-7-16,-1-5 0 0,-1-3-2 15,2-8 7-15,1-5 29 0,1-6 9 16,2-4-7-16,4-8-11 0,6-5-6 16,2-8-23-16,4-3-9 0,-4-1-5 15,-2 1-18-15,0 2-39 0,2-4-15 16,1 0-20-16,0-3-25 0,3 0-51 16,-7 4-80-16,5-4-56 0</inkml:trace>
  <inkml:trace contextRef="#ctx0" brushRef="#br0" timeOffset="64597.67">24848 15004 48 0,'0'0'70'0,"0"0"-15"0,0 0 26 0,0 0-2 0,5-7-18 15,-5 5-18-15,-2 0-4 0,-1-1-2 16,0 1-10-16,0 1 0 0,0 0 5 16,0-1 14-16,3 1 24 0,0 1-5 15,4-1-12-15,4-1 25 0,6 1-5 16,7-3-14-16,11 1-21 0,11-3-4 16,10-1-10-16,3 2-7 0,-2-2-6 15,-8 4-6-15,-5 0-4 0,-3 2 0 16,-3-1-2-16,-8 2-2 0,-7-1-33 15,-4 1-39-15,-4 0-37 0,2 0-42 16,-2-1-49-16,-1 1-35 0,-6-2-113 16</inkml:trace>
  <inkml:trace contextRef="#ctx0" brushRef="#br0" timeOffset="64817.12">24826 15100 740 0,'0'0'107'0,"0"0"-62"0,0 0 106 15,57 5-51-15,-24-2-66 0,10 1-18 16,11-1-6-16,3-2-5 0,-2 2-5 16,-8 0 0-16,-4 0-17 0,-2-1-51 15,0 1-38-15,0 1-58 0,-1-2-46 16,-11-1-16-16,-6-1-113 0</inkml:trace>
  <inkml:trace contextRef="#ctx0" brushRef="#br0" timeOffset="68292.32">26654 14819 389 0,'0'0'106'0,"0"0"-38"0,0 0 7 16,0 0 5-16,0 0-38 0,0 0-7 15,0 0 16-15,0 0-3 0,-13-28-13 16,10 23 2-16,-2 0 4 0,2 1-7 16,-2-1 6-16,-1-1-9 0,0-1-4 15,-2 1 1-15,-3 1-12 0,-3-1-13 16,-2 2-3-16,-5 3 0 0,-2 1-3 16,-2 4-5-16,-3 5 3 15,-8 7 2-15,-6 11-2 0,-6 6-8 0,7 2 6 16,9-5-1-16,6 5-4 0,6 4-3 15,5 5 4-15,2 5 1 16,13-6 0-16,5-2 6 0,9-5 4 16,3-5 2-16,0-6 5 0,1-8 2 15,6 2-2-15,12 2-1 0,8 1 5 16,7-3 0-16,-6-13-2 0,-5-6 17 16,-4-13-4-16,-2-4 4 0,-6-4 2 15,-8 0-6-15,1-11 1 0,-4-16-8 16,-3-11 1-16,-4-16-4 0,-6-1-6 15,-4 7-1-15,-6 6-5 0,-2 12-1 16,-1 16-3-16,-1 13-6 0,-2 9 4 16,-1 5-5-16,-6-2-13 15,-3 1-16-15,-2 2 9 0,-2 5-2 16,4 2-31-16,4 4-53 0,4 5-41 16,6 11-60-16,4-3-35 0,4 3-111 0</inkml:trace>
  <inkml:trace contextRef="#ctx0" brushRef="#br0" timeOffset="68509.42">27016 15287 1243 0,'0'0'99'0,"0"0"-41"0,0 0-56 16,-6 3-2-16,6-3-46 0,0 0-51 16,1 0-27-16,4-3-47 0,0-2-114 15,1-1-54-15</inkml:trace>
  <inkml:trace contextRef="#ctx0" brushRef="#br0" timeOffset="68995.07">27689 15038 468 0,'0'0'146'0,"0"0"-104"0,0 0 83 15,0 0-38-15,0 0-40 0,0 0-22 16,0 0-9-16,0 0-5 0,10-28 1 16,-5 22 11-16,0 0 9 0,-2 1 10 15,-2-1 5-15,-1 1-12 0,0 0-12 16,-4 3-13-16,-2 0-7 0,-3 1-3 16,-2 1-7-16,-3 4-12 0,-4 7-16 15,-3 3 3-15,-1 5 3 0,2 5-2 16,1 4-9-16,3 1 2 0,5 3 21 15,6 4 7-15,4-5 10 0,2 1 0 16,7-2 12-16,7-4-1 0,2 1 1 16,6-3 0-16,1-4 0 0,4-5 15 15,-1-5 15-15,0-6 0 0,3-4-2 16,-5-5-11-16,1-5 0 0,-2-6 12 16,-2-7 5-16,-3-14-9 0,-2-15-14 15,-3-15-11-15,-3-3-12 0,-8 14-1 16,-3 19-19-16,-6 18-8 15,-4 10-15-15,-3-1-13 0,-5 2-7 16,-3 1-11-16,-5 3 0 0,0 3 3 16,1 2-49-16,-2 7-52 0,8 1-35 15,4-1-129-15</inkml:trace>
  <inkml:trace contextRef="#ctx0" brushRef="#br0" timeOffset="69526.95">28313 15084 480 0,'0'0'105'0,"0"0"-17"0,0 0 37 0,19-37-54 0,-15 25-30 16,0-2 2-16,-1 1-1 0,-1 0-10 16,1 1-3-16,-1 1 9 15,-1 1-5-15,-1 2-10 0,-3 1-6 0,0 1 1 16,-2 3-7-16,-1 1-1 16,-3 0-2-16,-3 2-6 0,-1 4-2 15,-2 3 0-15,-1 3 0 0,-3 7-3 16,0 5-8-16,-1 3-6 0,-2 9-2 15,2 7 13-15,2 8 6 0,8-2 0 16,7-8 0-16,4-10 2 0,5-11 2 16,4 1 4-16,6 2 0 0,2-1 0 15,5 1 6-15,4-6 4 0,-1-5 14 16,1-5-1-16,1-5 13 0,0-4-10 16,2-6-1-16,-5-5-1 0,0-5 0 15,-1-11 0-15,-2-16-12 0,-2-14-8 16,-3-2-8-16,-8 12-4 0,-7 17 0 15,-2 19-20-15,-7 6-8 16,-4 2-20-16,-5-2-8 0,-3 1-10 0,-3-1-13 16,-3 2 12-16,0 2-24 0,3 2-62 15,-1 3-45-15,4 0-39 0,6 0-119 16</inkml:trace>
  <inkml:trace contextRef="#ctx0" brushRef="#br0" timeOffset="70183.22">28717 14948 245 0,'0'0'76'0,"0"0"-28"0,0 0 36 0,0 0-21 0,0 0-19 0,0-1 2 15,0-2 15-15,0 0-2 0,3 2-10 16,0-2 3-16,1-1 9 0,3 0-10 16,2 0-18-16,4-2 0 15,2 2-7-15,4 0 3 0,0 1 4 16,5 0 5-16,1 3-5 0,0 0-9 15,2 0-9-15,-2 4-7 0,-1 2-5 16,0 1-3-16,-4 2-1 0,-2 1 1 16,-3 3-2-16,-5 0-4 0,-2 2-2 15,-4 3-1-15,-4-1 1 0,-7 4-8 16,-5 3-4-16,-6 0-2 0,-3-2-11 16,-4-1-1-16,0-1 6 0,-1-4 15 15,3 1 9-15,2-5 2 0,1-1 2 16,5-3 1-16,3 0 0 0,2-3-1 15,5-1 0-15,2-2 0 16,3-1 2-16,1-1 14 0,6 0 2 16,3-1 3-16,5-3-2 0,3 1-6 15,1-2-6-15,2 3-1 0,1-1-3 16,1 1-3-16,-1 2 1 0,-2 0 0 16,1 0 2-16,-3 3 7 0,-3 1 7 15,-1 2 1-15,-4 0 1 0,0 1-4 16,-1 2-1-16,-4 4 0 0,-2 2-1 15,-3 2 5-15,-3 1-2 0,-8 3 1 16,-5-2 4-16,-3 0-4 0,-6-2-6 16,-2-2-4-16,-9 2 0 0,-5-2-7 15,-6-2-4-15,0-2-15 0,11-5-27 16,8-5-25-16,8-1-8 0,4 0-31 16,-2-3-46-16,-3-6-57 0,4 1-47 15,6 0-130-15</inkml:trace>
  <inkml:trace contextRef="#ctx0" brushRef="#br0" timeOffset="70840.96">29368 15030 295 0,'0'0'75'0,"0"0"-16"0,11-6 23 0,-4 3-42 0,-2-1-10 15,2 1 19-15,-2-1-2 0,-1 1 3 16,1-2 9-16,-1-1-2 0,1 3-9 15,2-3 0-15,-2 1 7 16,3-1 1-16,1 2-22 0,4 0-16 16,3 2-3-16,3-1 1 0,4 3-1 15,0 0-8-15,2 3-6 0,-1 3 0 16,-1 1-1-16,-4 2-3 0,-1 3 3 16,-4 2-3-16,0 3-1 0,-8 2 1 15,-1 3-1-15,-5 1 3 16,-3 4 1-16,-7 1-1 0,-7 0-1 0,-2-1-3 15,-3-1-10-15,-2-3-7 16,1-2 2-16,2-3 5 0,-1-4 14 0,5-3 1 16,1-2 1-16,2-2 0 15,3-2-1-15,2-3 1 16,4 1 2-16,1-3-3 0,4 0 6 0,3 0 12 16,5 0 5-16,3-1-14 0,5-2 3 0,3 2-1 15,3 1-2-15,2 1-3 16,1 3-6-16,-2 2-2 0,2 1 2 15,0 1 0-15,0 1 0 0,-4 4-2 16,1 2 2-16,-4 2 0 0,-4 1 6 16,-2 2 12-16,-8 1 15 0,-4 1-3 15,-6-1-1-15,-9 0 3 0,-4-1-7 16,-2-5-4-16,-6-1-9 0,-9-1-5 16,-8-4-3-16,-7-3-2 0,-6-2 3 15,7-4-4-15,4-1-1 0,5-5-12 16,3-1-17-16,3-4-37 0,-1 1-62 15,11 1-115-15,4-1-146 0</inkml:trace>
  <inkml:trace contextRef="#ctx0" brushRef="#br0" timeOffset="80472.72">14900 3407 125 0,'0'0'9'0,"0"0"25"16,0 0 8-16,-14-34-24 0,11 25 23 16,0 0 8-16,0-1-9 0,1 3 5 15,-1-1 4-15,3 1-14 0,0 0-10 16,0 1-6-16,0-1-2 0,0 3-4 15,0 0-8-15,0 4-5 0,0 0-11 16,0 7 7-16,0 8 0 0,0 13 3 16,3 15 1-16,-1 16 0 0,2 8 1 15,3 2 3-15,2 0-2 0,-3-5 3 16,1 4-2-16,-4 3-1 0,-3-1 1 31,0 3-2-31,-6-3 1 0,-1-3-1 16,1-4-1-16,-3-8-4 0,4-4-8 15,0-5-13-15,0-5-23 0,2-4-24 16,1-7-32-16,1-10-35 0</inkml:trace>
  <inkml:trace contextRef="#ctx0" brushRef="#br0" timeOffset="81234">14885 3478 17 0,'0'0'317'0,"0"0"-315"0,0 0 2 0,44-8 14 16,-19 2-6-16,10-2-8 0,9-3-4 15,8 0 0-15,6-3 0 16,-2 4 4-16,-2-1 15 0,-2 3 14 16,3 1 4-16,0-4-5 0,-4 1-7 15,1-1-2-15,-6 2-1 0,0 1-6 16,-2 0-2-16,-3 1-4 0,-3 0 1 15,-8 1 3-15,-5 2 10 0,-9 3 4 16,0 0 2-16,0-1-1 0,-1-1-3 16,0 2 5-16,-3 1-7 0,-4 0-10 15,-1 0-6-15,-3 5 8 16,1 2-1-16,1 3-13 0,-3 5-1 16,2 4 1-16,-3 7 2 0,-2 8-2 15,0 10 1-15,0 8-2 0,-2 5 2 16,1-4 0-16,-1-3 0 0,2-3-3 15,3-2 3-15,2 1 0 0,0-1 1 16,1 0 13-16,2-2 25 0,0 1 3 0,-2-5-2 0,2-2 3 0,0-1-15 16,-3-1-14-16,-1-2-6 0,1-6-6 15,-2-7-1-15,-1-5-1 0,0-4 0 16,-1 2-1-16,1 0 0 0,0 1 0 16,-1-3 0-16,-1-4 2 0,0-1-3 15,3-2 0-15,-3-1 2 0,0-1-2 16,0-1 4-16,-3-1 0 0,0 0 2 15,-2 0-1-15,-5-2-2 0,-2-2-4 16,-4-2-4-16,-4 0-2 0,-3-2-10 16,-13-1 1-16,-5 0 1 0,-16-1-1 15,-6 3 2-15,-2 4 2 0,-1 3 7 16,4 1 4-16,-6 6 1 0,-1 2-1 16,-1 3 4-16,2 0-3 15,5 2 5-15,3 1-1 0,3-2-3 16,4-2-2-16,8 0 0 0,7-1-18 15,8-4-66-15,11-1-42 0,8-3-17 16,6-1-14-16,1-1-9 0,4-4-41 16</inkml:trace>
  <inkml:trace contextRef="#ctx0" brushRef="#br0" timeOffset="81656.46">14970 3785 553 0,'0'0'65'0,"3"-3"-53"0,4-2 76 0,5-4-27 0,4-2-30 15,3-1 12-15,6-5 2 0,5-1-16 16,0-1-5-16,8-5-4 0,5-4 0 15,6-2-2-15,-8 2-7 0,-8 5-4 16,-11 6-5-16,-3 4-1 0,3-1-1 16,2-2-2-16,1 1-21 0,0 2-33 15,-5 2-32-15,-3 1-49 0,-3 4-15 16,0 2-35-16,-6 0-62 0</inkml:trace>
  <inkml:trace contextRef="#ctx0" brushRef="#br0" timeOffset="81875.72">15175 3968 685 0,'0'0'88'0,"0"0"-83"16,0 0 44-16,0 0-11 0,0 0-17 15,0 0-7-15,0 0 29 0,38-5-9 16,-19-10-14-16,3-5-10 0,4-2-9 15,2-1 1-15,2 0-2 0,0 1-15 16,0-1-22-16,0 2-22 0,2 2-32 16,-2 3-48-16,8 0-48 15,-5 4-70-15</inkml:trace>
  <inkml:trace contextRef="#ctx0" brushRef="#br0" timeOffset="82063.33">15373 4091 634 0,'0'0'143'16,"0"0"-95"-16,0 0 34 0,0 0-27 15,0 0-35-15,0 0-12 0,0 0-2 16,38-10 16-16,-8-1-9 0,14-4-13 16,14-6-53-16,5-3-90 15,4 2-57-15,-17 5-37 0,-13 3-145 16</inkml:trace>
  <inkml:trace contextRef="#ctx0" brushRef="#br0" timeOffset="82424.5">16392 3647 475 0,'0'0'152'0,"0"0"-122"0,0 0 21 16,0 0 4-16,0 0-17 0,47-19-8 15,-18 12 8-15,7-1-10 0,-1 1-9 16,-2 1-7-16,-6 2-10 0,-5 1 0 16,2-1-2-16,3 3-3 0,-2-1-21 15,0 1-19-15,-3 1-19 0,-1 0-21 16,-2 3-24-16,1 4-41 0,-7 0-65 16</inkml:trace>
  <inkml:trace contextRef="#ctx0" brushRef="#br0" timeOffset="82594.16">16531 3860 656 0,'0'0'89'16,"0"0"-57"-16,0 0 28 0,0 0-28 16,0 0-31-16,0 0-1 0,0 0-7 15,36 3 7-15,-14-3 9 0,2-1-2 16,12-2-7-16,7-3-26 0,7 0-64 15,3-1-41-15,4 0-1 0,-15 3-62 16,-9 2-81-16</inkml:trace>
  <inkml:trace contextRef="#ctx0" brushRef="#br0" timeOffset="83313.09">17735 3554 50 0,'0'0'16'0,"2"-1"-16"0,1 1-19 0,-2 0-27 16</inkml:trace>
  <inkml:trace contextRef="#ctx0" brushRef="#br0" timeOffset="83938.01">17866 3576 212 0,'0'0'113'0,"0"0"-68"0,0 0 13 15,0 0 16-15,19-37-15 0,-16 30-7 16,-1 0 1-16,-1 0 8 0,-1 2-5 16,0 2-15-16,-1-2-26 0,-2 3-2 15,-2 2-3-15,-4 0-10 0,-3 4-2 16,-5 6 2-16,-2 5 0 0,-5 9 1 15,-6 9 0-15,-6 11 0 0,4 10-1 16,2 2-13-16,10-3-12 0,10-6 0 16,5-8 18-16,5 1 3 0,7-3 4 15,4-6 0-15,1-7 8 0,1-6 17 16,4-1-1-16,4-1 11 0,11 4-11 16,10 0-8-16,9-9-2 0,-2-9 2 15,-2-6 4-15,-6-12 13 0,-7-4-5 16,-8-1-10-16,-8 1 10 0,-6 3 13 15,-2-11-4-15,-4-13-9 0,-5-15-3 16,-3-7-12-16,-11 6-9 0,-3 13-3 16,0 18-1-16,2 8-6 15,2 8-13-15,-5 4-27 0,-4 1-3 16,-11 1-1-16,-9 2-2 0,3 2-12 16,7 2-5-16,7 1-42 0,6 0-57 15,1 2-54-15,4-4-88 0</inkml:trace>
  <inkml:trace contextRef="#ctx0" brushRef="#br0" timeOffset="84156.76">18379 4055 1044 0,'0'0'111'0,"0"0"-77"0,0 0-34 0,0 0-4 0,0 0-75 0,-1 2-44 15,1-11-59-15,0 0-114 0,0-3-128 16</inkml:trace>
  <inkml:trace contextRef="#ctx0" brushRef="#br0" timeOffset="84735.42">18959 3617 223 0,'0'0'89'16,"0"0"-13"-16,0 0 22 0,0 0-30 15,0 0-18-15,8-42-16 0,-8 32-12 31,-1-2-5-31,-2 2-7 0,-2 0-5 16,-1 2 4-16,-2 1 5 0,-2 0 1 0,2 1-4 0,-2 0-11 0,0 3-4 16,-1 3 0-16,-2 0-5 0,-1 7-12 15,-3 2-1-15,-1 5-4 0,-1 5 0 16,0 3 6-16,5 5 6 0,0 3-26 16,4 5-16-16,4 6-1 15,6 6 22-15,5-2 20 0,4-10 15 16,4-9 25-16,-2-10 25 0,3 0-4 15,4 1-7-15,4 1-9 0,4 1-1 16,0-3-9-16,-3-5 0 0,1-6 23 16,-2-5 24-16,-2-3 11 0,-2-8-2 15,2-5-24-15,-5-5-25 0,-3-3 13 16,0-11-7-16,-6-13-21 0,-6-12-5 16,-5-5-5-16,-3 8-2 0,-3 14-2 15,3 18-5-15,0 10-6 0,-1 5-13 16,-4-2-1-16,-3 2-17 0,-1-1-35 15,0 4-20-15,-4 5-55 0,2 2-43 16,5 0-99-16</inkml:trace>
  <inkml:trace contextRef="#ctx0" brushRef="#br0" timeOffset="85313.66">19443 3551 85 0,'0'0'317'0,"0"0"-206"0,0 0 1 0,8-28-18 0,-7 18-48 0,-1 2-11 16,0-2-10-16,0 0-20 0,-1 2-1 16,-3-1 8-16,-1 1 8 0,1 1-2 15,-1 1-8-15,-2 1-10 0,1 4-1 16,-2 1-4-16,-1 0-1 0,-2 7 3 15,-2 2-2-15,0 7-13 0,-2 3 2 16,0 7 7-16,-3 9 3 0,4 8-7 16,-2 7 9-16,5 3 2 0,5-5 1 15,5-6 0-15,2-5 1 0,5-3 7 16,2-5 13-16,3-7 4 0,-1-4-5 16,2-2-10-16,6-1-4 0,4-2-3 15,2-1 2-15,2-9 4 16,0-3 38-16,0-6 31 0,-1-7-8 15,-1-4-23-15,0-5-10 0,-2-5 16 16,-1-12-3-16,-4-12-9 0,-1-12-15 16,-8 0-6-16,-6 11-19 0,-3 16 0 15,-3 17-6-15,-3 6-2 0,-2 5 0 16,-2-5 1-16,-6 4-20 0,-2 0-16 16,-5 5-13-16,-1 3-16 0,-2 2-37 15,-1 3-51-15,-6 7-30 0,9-3-38 16,4 0-68-16</inkml:trace>
  <inkml:trace contextRef="#ctx0" brushRef="#br0" timeOffset="86046.52">19833 3439 263 0,'0'0'119'0,"0"0"-53"0,0 0 13 16,0-11-37-16,-2 8-31 0,0-1-6 15,-2 2 2-15,3-3 4 0,-1 2 6 16,1-1 8-16,0 2 19 0,1 0 11 16,0 0-3-16,1 1-2 0,1 0-12 15,-1 1-12-15,0-1-4 0,2 1-15 16,1 0 2-16,4 0 1 0,3-3 3 15,3 2 7-15,2-1 7 0,0 0-5 16,2 0 2-16,1 1-7 0,0-1-13 16,1 2 2-16,-3 0 2 0,-2 0-3 15,-2 3-5-15,-3 1 0 0,-1 1-4 16,-4 2 2-16,-2 2-6 0,-3 5-10 16,-4 1 12-16,-7 5 6 0,-4 1 4 15,-5 2-2-15,-1 1-2 0,-2-1-2 16,-2 0-4-16,3-2 2 0,3-2 3 15,2-4-2-15,3-1-7 0,3-2-1 16,4-3-5-16,2-2-1 0,4-3 0 16,1-1 3-16,1-2-6 0,4 2 20 15,1-2 6-15,5 1 0 0,3-2 1 16,3 0-2-16,3-1-2 0,2-1 2 16,1 0 2-16,1 1 4 0,-2 0 0 15,3 1 3-15,1 1 3 16,-1 3-2-16,-2 0-2 0,-1 2-6 15,-1 1-1-15,-6 3-1 0,-3-1 2 16,-5 3 7-16,-4 1 5 0,-3 0 4 0,-4 1-2 0,-6 2-1 16,-5-2-3-16,-6 1 1 0,-1-2-7 15,-3 1-6-15,-4-2-5 0,-1 0-8 16,0 0-39-16,0-4-44 0,2-1-55 16,-4-7-50-16,8 0-62 0,5-4-134 15</inkml:trace>
  <inkml:trace contextRef="#ctx0" brushRef="#br0" timeOffset="86674.82">20382 3422 245 0,'0'0'191'0,"0"0"-140"0,0 0 49 0,22-9-27 16,-12 4-30-16,2-1 8 0,2 0 13 15,2-1-8-15,2-2-6 0,-1 1-15 16,2 0-7-16,-1 0-2 0,2 1-9 15,-1 2-8-15,-1-1-8 0,-2 3-1 16,-2-1 0-16,-2 3-9 0,-3 1-29 16,-3 0-8-16,-1 4 0 0,-2 3 13 15,-2 1 15-15,-1 5-3 0,-7 2 10 16,-4 5 11-16,-7 2 1 0,-3 0 2 16,-1 0 2-16,-1-2-1 0,2 0 1 15,3-3 1-15,2-2-4 0,4-1 1 31,2-3 1-31,4-3-3 0,3-2 2 16,3-1 15-16,0-3 2 0,3 1 13 16,3 0 1-16,1-2-5 0,5 0-11 15,5 0-11-15,5-1-1 0,1 0-1 0,3 0-1 0,2 2-2 0,0 0-1 16,0 1 0-16,-1 2 1 16,-2 1 9-16,-4 2 12 0,-2 0 3 15,-7 3-4-15,-2-1 0 0,-6 2 4 16,-4-1-2-16,-2 1-5 0,-7-3 3 15,-3 2 1-15,-5-2-3 0,-4-1 3 16,-9 1-5-16,-8-1-7 0,1 0-4 16,4-2-5-16,5-1 1 0,4-1-3 31,-2 2 0-31,-4 0-17 0,0 1-30 16,2 1-27-16,5 0-42 0,-6 5-66 15,7-3-55-15,4-1-97 0</inkml:trace>
  <inkml:trace contextRef="#ctx0" brushRef="#br0" timeOffset="87418.76">15153 5042 468 0,'0'0'44'0,"0"0"-22"0,0 0 39 0,35-25-31 16,-21 17-14-16,-3-1 17 0,-1 1 4 16,2 2-4-16,-4 0 0 0,-1 1 15 15,-1 4 1-15,0 1-2 0,-5 2 0 16,1 7-8-16,-2 4-5 0,0 6-6 15,-7 12 0-15,0 12-8 16,-1 11-8-16,2 6-3 0,1-2-4 16,-1-4-4-16,0-8 2 0,-1 0-3 15,-4-1 0-15,-1-3-11 0,-1-2-14 16,-1-1-33-16,4-9-53 0,-1-1-47 16,2-9-63-16,2-6-93 0</inkml:trace>
  <inkml:trace contextRef="#ctx0" brushRef="#br0" timeOffset="87762.64">15087 5206 381 0,'0'0'79'0,"14"-35"0"0,0 13 37 16,-1-4-37-16,4-1-30 0,4 1 13 15,-1 1-7-15,4-2-26 0,1 5-17 16,2-1-8-16,-1 2-4 0,2 2 2 16,2 2 5-16,0 3 6 0,-3 4 12 15,0 3 15-15,1 6-3 0,-6 1-13 16,-1 5-10-16,-4 6 0 0,-1 6-2 16,-5 4 5-16,-5 2 6 0,-1 3 1 15,-5 0-7-15,-5 0-7 0,-3 1-3 16,-9-2-2-16,-2 0 2 0,-5-1 1 15,-12 2-8-15,-8 2 0 16,-8 2-30-16,3-6-33 0,9-6-43 16,13-9-50-16,5-6-61 0,5 0-53 15</inkml:trace>
  <inkml:trace contextRef="#ctx0" brushRef="#br0" timeOffset="88013.32">15785 5171 589 0,'0'0'106'0,"0"0"-48"0,0 0 49 0,0 0-67 15,0 0-23-15,40-30 13 16,-21 20 13-16,11 0-3 0,-2-1 10 15,4 3-12-15,1 1-16 0,3-1-14 16,10 1-8-16,11 1 0 0,6 2-46 16,-3 2-41-1,0 1-64-15,-5-1-89 0,-12-2-75 0</inkml:trace>
  <inkml:trace contextRef="#ctx0" brushRef="#br0" timeOffset="88436.75">16697 5026 400 0,'0'0'116'0,"0"0"-57"0,0 0 80 16,28-37-43-16,-21 26-54 0,3 1-14 16,-3 1 4-16,-1 2-9 0,-1 3-6 15,0 0-7-15,-2 4-6 0,0 2-4 16,0 7 0-16,0 4 6 0,2 8-3 16,-2 2-3-16,2 6 0 0,0 5-4 15,4-2-14-15,-1-1 2 0,3 1 6 16,3-9 9-1,1 4 1-15,2-5 6 16,2-2 20-16,3-5 20 0,-3-2 14 0,-1-5-3 0,-1-5-6 0,-1-3 3 16,-1-3 5-16,0-5-12 0,-1-5-19 15,0-2-13-15,-3-5-6 0,-1-2-9 16,-1-7-17-16,-2-4-43 0,2-5-30 16,-3 4-24-16,2 1-29 0,3 4-15 15,5 1-52-15,-3 5-84 0</inkml:trace>
  <inkml:trace contextRef="#ctx0" brushRef="#br0" timeOffset="89079.36">17488 5067 270 0,'0'0'50'0,"0"0"-23"0,0 0 21 16,0 0-37-16,38-15-8 0,-31 9 24 16,0-1 39-16,1 1 18 0,-3-1-1 0,0-1-6 0,0 0 17 15,1-1-13-15,2-1-23 0,-2 1-11 16,-2-3-7 0,0 1-5-16,0 0-10 0,0 0-4 15,1 0-13-15,-1 2-7 0,-2-1 1 0,1 1 1 16,-3 0-2-16,0 0-1 0,0 1-1 15,-5 2-4-15,-1 1 3 0,-3 1-12 16,1 2-10-16,-3 1-3 0,-5 1-10 16,2 6 2-16,-4 4 0 0,-2 6 9 15,2 3 8-15,-4 3 7 0,6 4-9 16,-1 0-28-16,1 2 0 0,2 2 26 16,1-1 20-16,4 0 2 0,4-2 4 15,2-3 8-15,3 0 14 0,3-5 4 16,2-2-5-16,4-3 2 0,-1-3 10 15,2-6-3-15,2-3 14 0,0-2 7 16,1-6-10-16,4-5-11 0,0-3-8 16,0-2-5-16,2-8-8 15,1-5-6-15,-2 1-4 0,1 0-2 16,-3 2 0-16,-2 8-1 0,1-3 0 16,-3 5 0-16,-1 4 0 0,-3 2 0 31,0 4 0-31,-3 1-2 0,-1 3 2 0,-1 2-3 0,-3 0 1 0,0 2-15 15,0 8 17-15,-1 5 7 0,-1 4 5 16,1 6 0-16,1-1 3 0,0 4-1 16,1-1 0-16,4-1-1 0,2-1 10 15,1 0 3-15,2-4-3 0,3 0-8 16,-2-5-7-16,5 0-8 0,0-5-2 16,1-4-50-16,2-7-51 0,0-1-35 15,0-8-49-15,0-5-22 0,6-15 12 16,-4 3-58-16</inkml:trace>
  <inkml:trace contextRef="#ctx0" brushRef="#br0" timeOffset="89298.01">18061 4685 548 0,'0'0'144'0,"0"0"-43"0,0 0 35 0,12-20-87 0,-10 18-44 0,-1 2-5 16,-1 2-12-16,-1 8 5 0,-3 7 7 15,0 12 16-15,-6 13 2 0,-1 13 5 16,0 4-5-16,-1-2-5 16,2-3-10-16,0-7 2 0,1-2-5 15,1-1-12-15,5-4-50 0,3-3-38 16,2-9-47-16,6-1-45 0,-2-8-68 16</inkml:trace>
  <inkml:trace contextRef="#ctx0" brushRef="#br0" timeOffset="89704.97">18406 4991 169 0,'0'0'213'0,"0"0"-99"0,0 0 26 16,7-38-46-16,-6 27-53 0,-1 3-19 16,0-2-20-16,-3 3-2 0,0 2-2 15,-2 0 0-15,-1 4 2 0,1 1-4 16,-1 4 0-16,1 6 1 0,-3 5 3 16,2 5 4-16,1 4 1 0,2 4-1 15,3 10 4-15,3 4 1 0,2-2-2 16,3-7 5-16,1-5 9 0,1-9 9 15,5 3 19-15,3-1 3 16,3-2 4-16,1-7-2 0,0-5 4 16,3-4-1-16,1-3-3 0,-1-7-3 15,0-1-12-15,-3-5-13 0,-3-2-5 16,0-6-1-16,-5-3-11 0,0-6-9 16,-3-7-11-16,-2-4-35 0,-5 6-10 15,1 7-7-15,-4 8 2 0,-1 9-10 16,0-3-53-16,3-6-62 0,-2 5-87 15,0 1-142-15</inkml:trace>
  <inkml:trace contextRef="#ctx0" brushRef="#br0" timeOffset="90111.23">18847 5011 435 0,'0'0'117'15,"0"0"-13"-15,0 0-4 0,0 0-63 16,0 0-19-16,38 18 6 0,-30-18-5 16,2-5 14-16,2-2 18 0,1-2 4 15,1-1-1-15,3 0-8 0,0-3-11 16,1-1-20-16,3-2-10 0,-1-2-3 16,1 1-1-16,-3-2-1 15,0-2 0-15,-2 1 2 0,-3 2 1 16,-4 3 12-16,-4 2 6 0,-5 2-5 15,-1 2-14-15,-8 3-2 0,-5 2-4 16,-6 4 3-16,-5 3-1 0,-5 6-1 16,-9 10 2-16,-8 9 0 0,-2 9 0 15,3-1 1-15,13-4 15 0,15-9 6 16,6-2 19-16,3 1 9 0,1 5-1 16,2 0 1-16,6-1-12 0,1-3-6 15,11-2-8-15,1-4-4 0,6-2-10 16,6-3-3-16,10-4 1 0,10-3-7 15,13-5-16-15,7-3-25 0,1-5-26 16,0-2-35-16,0-2-36 16,-15 3-98-16,-7-3-176 0</inkml:trace>
  <inkml:trace contextRef="#ctx0" brushRef="#br0" timeOffset="112610.95">1763 7391 211 0,'0'0'0'0,"0"0"0"0,0 0 22 16,0 0 31-16,17-38 8 0,-14 32 1 31,-1-1-16-31,1 2 5 0,-1 0-3 0,-1 2-1 0,-1-1-7 0,2 3-3 15,-2 0-9-15,0 1-7 0,0 0-9 16,0 0-11-16,0 2-1 0,2 5 0 16,-1 6 20-16,-1 7 6 0,0 13 8 15,-5 15 9-15,-3 14 5 0,-3 4-7 16,-3-2-6-16,1-7-6 0,-2-8-15 16,0 1-12-16,0-3 0 15,0 1-2-15,0-3-1 0,0-3-20 16,1-2-30-16,5-5-9 0,4-8-20 15,0-6-32-15,5-8-18 0,-2 3-23 16,2-5-31-16,-1-2-28 0</inkml:trace>
  <inkml:trace contextRef="#ctx0" brushRef="#br0" timeOffset="113140.44">1679 7465 138 0,'0'0'370'0,"0"0"-363"0,0 0 14 16,-16-33 36-16,16 22 12 0,0 1-25 15,2-3-13-15,4 0 3 0,3-2 3 16,1-1 5-16,1 1-3 0,5-1-4 15,3 0-5-15,3 2-4 0,2 0-3 16,3 1-9-16,1 0-6 0,4 3-4 16,-1 2-2-16,2 1-1 0,4 1 1 15,4 4-2-15,-6 0 0 0,-5 2-2 16,-7 3 0-16,-9 3-1 0,-1 1 0 16,-1 4 0-16,-5 1-5 0,-4 6 4 15,-4 3 3-15,-12 5 1 0,-8 8-1 16,-16 9 1-16,-11 5-2 0,-2 1 0 15,2-8 1-15,8-6-3 0,6-8 4 16,7-4 0-16,5-5 0 0,5-3 3 16,2-2-1-16,-2 2-2 0,0 3 2 15,-1 1 3-15,5-3-2 0,3 1-2 16,5-1-1-16,3-1 0 0,4 2 0 16,6 0 1-16,9-1 19 0,4 3 13 15,4-4 10-15,2 2 7 0,11 0-5 16,6-2-5-16,2 0-11 0,3-2-13 15,-10-4-7-15,-12-5-5 0,-6-2-2 16,-2-2-2-16,4 0-15 0,4-2-32 16,3-2-29-16,-1-1-25 0,-1-1-48 15,10-9-57-15,-8 2-39 16,-3 0-92-16</inkml:trace>
  <inkml:trace contextRef="#ctx0" brushRef="#br0" timeOffset="113610.23">2398 7808 486 0,'0'0'83'0,"0"0"-82"0,0 0 5 0,0 0 48 16,0 0-18-16,-8 12-20 15,10-9 10-15,4-1 33 0,1 0 33 16,2-2-8-16,5 0-20 0,-1 0-15 15,2-2-10-15,2-1-13 0,1-3-8 16,3-1-9-16,-1 0-4 0,-1-3-3 16,0 0 5-16,0-1-4 0,-2 1 0 15,-4-2-1-15,0-1 1 0,-1 1 0 16,-2-1 3-16,-2-2-2 0,0-2-4 16,-4 0-16-16,-2-2-27 0,-2 2-20 15,0 1 26-15,-3 2-1 0,-8 6 15 16,1 2-13-16,-6 4-2 0,-4 2 15 31,-4 5 11-31,-4 6 1 0,-2 7 1 0,0 3-10 16,0 4-39-16,3 2 2 0,3 3 28 0,-1-1 23 15,6-1 6-15,5 1 4 0,3-3 20 16,3 1 21-16,8-2 6 0,0-2 14 16,8-2 2-1,4-1-21-15,6-3-24 0,4-3-4 0,3-3-4 0,9-5-3 16,5-6-1-16,-1-1-2 0,-7-7-8 15,-1-4-25-15,-6-1-32 0,3-2-42 16,17-14-67-16,-7 3-51 0,-6 3-146 0</inkml:trace>
  <inkml:trace contextRef="#ctx0" brushRef="#br0" timeOffset="114141.67">3136 7696 385 0,'0'0'111'0,"0"0"-27"0,0 0 44 0,11-6-47 0,-8 5-7 0,1-2 9 16,0 2-20-16,-1-2-18 16,0 0-17-16,-3 2-10 0,3-1-7 15,-2 2-7-15,0 0-4 0,-1 0-6 16,0 5-9-16,3 4 4 0,-3 8 7 16,0 4 4-16,2 14 0 0,-2 10 2 15,0 15 3-15,0 7 0 0,-5-2 3 16,0-3-3-16,-4-6-5 0,1-2 0 15,-1-1-1-15,1-6 1 0,-2-5-2 16,5-6 0-16,-1-7 0 0,1-7-15 16,2-6-13-16,-2-5 0 0,1-1 4 15,-3-3-2-15,0-3 8 0,-1-4 7 16,-2-7 4-16,-1-7 9 16,2-6 14-16,-1-5 23 0,-1-15 9 15,4-13-8-15,3-14-9 0,4-5-4 16,4 7 4-16,8 11 5 0,5 13 0 15,-1 5-6-15,1 6-7 0,-1 9-15 16,-2 6-6-16,-1 0-9 0,4-2-35 16,1-1-16-16,2-6-48 0,7-7-75 15,-3 6-60-15,-6 2-81 0</inkml:trace>
  <inkml:trace contextRef="#ctx0" brushRef="#br0" timeOffset="114297.74">3147 7557 857 0,'0'0'0'0,"0"0"12"0,0 0-1 0,0 0-11 0,0 0-124 0,17-25-14 16,-9 17-67-16,2-1-88 0</inkml:trace>
  <inkml:trace contextRef="#ctx0" brushRef="#br0" timeOffset="114720.19">3556 7678 472 0,'0'0'40'15,"0"0"15"-15,0 0 67 0,0 0-66 31,45 1-41-31,-33-6 6 0,2-3 46 0,-1-1 9 0,0-1-3 0,-1-1-6 16,1-1-15-16,0 1-11 0,-4 0-8 16,3 0-4-16,-3 1-7 15,-1 0-6-15,-3-1-12 0,-1 3-4 16,1-2-8-16,-5 1-18 0,0 1-20 16,-5 0-5-16,0 2 23 0,-5 1 4 15,-3 2 10-15,-2 0 7 0,-2 3 2 16,1 3 0-16,-4 4-1 0,0 5 3 15,-2 4-1-15,-3 3 2 0,3 5 2 16,2-1-1-16,-2 2 0 0,3 3 0 16,2 0 2-16,2 2 0 0,4 0 24 15,1-3 3-15,4 0 0 0,4-4-15 16,2-1-7-16,2-5-3 0,6-1 1 16,1-4 3-16,2-4-7 0,5-3-5 15,0-5-34-15,5-3-59 0,2-7-55 16,13-11-52-16,-5 3-43 15,-4-3-136-15</inkml:trace>
  <inkml:trace contextRef="#ctx0" brushRef="#br0" timeOffset="115032.58">4078 7615 470 0,'0'0'193'0,"0"0"-104"0,0 0 9 0,0 0-51 16,0 0-47-16,10-27-8 0,-12 21 8 16,-5 3 0-16,-1 1-3 15,-4 2-4-15,-5 0 7 0,-2 7 0 16,-4 4 3-16,-2 4-2 0,0 4-1 16,1 2 0-16,3 1-1 0,2 3-1 15,5-1 2-15,3-2 7 0,4-1 25 16,6-2 17-16,1 0 9 0,1-4-6 15,7-2-17-15,3-2-2 0,4-2 5 16,4-4-8-16,4-4-13 0,3-3-17 16,10-7-21-16,5-7-33 0,5-4-26 15,3-3-6-15,-8 1-11 0,-8 3-27 16,-1-4-43-16,-8 5-22 0,-4 3-95 16</inkml:trace>
  <inkml:trace contextRef="#ctx0" brushRef="#br0" timeOffset="115423.33">4539 7067 629 0,'0'0'50'0,"0"0"-5"0,0 0 36 16,0 0-53-16,0 0-15 15,0 0 23-15,26-24-36 0,-25 35-10 16,-1 8 10-16,-1 14 46 0,-7 15-16 16,-5 16-16-16,-5 5-3 0,-3-2 0 15,2-4 7-15,0-10-2 0,1 1-1 16,1-1 0-16,0-6 1 0,5-3 8 16,2-4 24-16,3-6 12 0,4-8-15 15,1-6-15-15,2-8-12 0,0-3-11 16,0-1-6-16,5-1 6 0,1-2 0 15,2-2 3-15,3-2 3 0,4-1-5 16,4-1-1-16,3-5-7 0,2 0-6 16,3-3-24-16,3 0-24 15,0-3-21-15,6-4-42 0,4-3-40 16,1-7-26-16,-7 7-38 0,-12 1-126 16</inkml:trace>
  <inkml:trace contextRef="#ctx0" brushRef="#br0" timeOffset="115622.17">4306 7414 836 0,'0'0'43'16,"0"0"45"-16,0 0 28 0,0 0-68 15,37-8-28 1,-9 1 9-16,12-1 0 0,12-1-5 0,4-2-16 0,0 1-8 15,-3 0-23 1,-3 1-53-16,3 0-81 16,-14 3-151-16,-5 0-112 0</inkml:trace>
  <inkml:trace contextRef="#ctx0" brushRef="#br0" timeOffset="115984.65">5961 7078 708 0,'0'0'59'15,"0"0"-53"-15,0 0 67 0,0 0-73 16,0 0 0-16,0 0-22 0,7 25 22 16,-17 4 20-16,-2 13-9 0,-4 15 6 15,-1 5 5-15,0 5-4 0,2-1-1 16,2-4-6-16,-2 2-5 0,3-1-6 15,-3-2-7-15,0-4-49 0,1-3-66 16,3-4-26-16,5-15-73 0,4-8-86 0</inkml:trace>
  <inkml:trace contextRef="#ctx0" brushRef="#br0" timeOffset="116281.55">6210 7236 678 0,'0'0'26'0,"0"0"49"15,32-35 104-15,-20 22-104 0,-2 3-26 16,-2 2-18-16,-4 2 9 16,-1 3-13-16,-2 3-12 0,-1 3-15 15,-1 7-13-15,-3 8 13 0,-6 14 5 16,-3 16 8-16,-4 13-7 0,0 8-3 15,1-4-1-15,7-5 1 0,2-7 0 16,1-4 0-16,0 1-1 0,3-2-2 16,2-6-22-16,1-3-24 0,0-1-44 15,2-6-48-15,3-4-51 0,-2-10-60 16,1-7-130-16</inkml:trace>
  <inkml:trace contextRef="#ctx0" brushRef="#br0" timeOffset="116516">5972 7577 758 0,'0'0'80'0,"0"0"8"0,33-9 50 0,-5 5-58 15,11-3-43 1,9 0-26-16,3-1-3 16,-3-1-3-16,-3 1-5 0,-6 3-51 0,-1 2-20 0,-1 0-59 15,0 1-46-15,-10 1-83 0,-5 1-184 16</inkml:trace>
  <inkml:trace contextRef="#ctx0" brushRef="#br0" timeOffset="117043.37">6741 7708 440 0,'0'0'87'0,"0"0"-13"0,0 0 2 16,0 0-51-16,12-44-16 0,-11 32-5 15,1 1 2-15,-1 1-6 16,-1 1-7-16,0 2 3 0,-1 2 4 16,-2 1 8-16,0 1 3 0,-2 3-11 15,-1 0-2-15,-5 3-4 0,0 4 1 16,-2 2 3-16,-2 4 0 0,0 2 1 16,-1 3-1-16,1 3 2 0,1 1-2 15,2 2 2-15,2 1 0 0,0-1 12 16,3 1 9-16,2-2-3 0,1-1 2 15,2-1-4-15,2 0 4 0,0-4 6 16,4 0 9-16,2-2 5 0,2-2-2 16,3-4 5-16,2-2 6 0,1-4 3 15,2-2-3-15,2-1-8 16,-1-4-6-16,1-1 2 0,1-4-2 16,1-4-4-16,0-3-8 0,-3-5 1 31,0-2 3-31,-2-5-7 0,-1-2-1 15,-5 2-2-15,-3 0-7 0,-3 4-5 16,-3 0-2-16,-1 3-3 0,-5 3-1 16,-2 3-3-16,-3 1-3 0,-2 5 3 15,1 1-4-15,-3 4-23 0,-1 4-18 16,-2 1-29-16,-2 6-26 0,-5 10-46 16,5-1-92-16,2-3-119 0</inkml:trace>
  <inkml:trace contextRef="#ctx0" brushRef="#br0" timeOffset="119551.6">2509 9440 387 0,'0'0'1'0,"0"0"6"0,0 0 22 0,0 0 22 15,0 0-1-15,0 0-3 0,0 0-5 16,17-34-3-16,-17 29-3 0,3 3 8 16,-1-2 2-16,-2 2 0 0,1 0 3 15,0-1 4-15,0 1-10 16,-1 1-4-16,3 0-2 0,-3-2-8 16,0 2 2-16,2-1-2 0,-2-2 4 15,0 1 3-15,0-2-4 0,0 2-12 16,-2-3-17-16,-1 0-1 0,0 1-2 15,-4 1-11-15,-1-2 8 0,-2 1-11 16,-2 2-1-16,-1 0 2 0,-3 3-8 16,-3 4-13-16,-2 5 4 0,-4 4 1 15,-1 9-3-15,-5 8-1 0,-1 10 1 16,2 6 2-16,5-3 3 0,9-10 12 16,7-9 3-16,7-5 0 15,-1 2 4-15,3 3-1 0,0 3 2 16,8-1 7-16,1-4 0 0,2-2 1 15,5-4 5-15,-2-3 12 0,3-4-4 16,0-2 14-16,1-7 13 0,-2 0 2 16,0-8-1-16,0-3 2 0,3-6-17 15,0-4-18-15,-2-3-5 0,2-2-4 16,0-3 3-16,0 1-1 0,-2 2 2 16,-2 1-2-16,-3 7 0 0,-1 4 3 15,-6 6-5-15,0 2-2 0,-2 5-2 16,-3 1-5-16,0 1-5 0,0 7-19 15,0 6 19-15,0 4 14 0,-1 6 2 16,-1 5 2-16,0 2-1 0,2 6 6 16,0-4-1-16,5-1 5 15,1 0 1-15,2-8-8 0,3 2 0 16,0-5-2-16,4-3-4 0,0-3-4 16,1-4-63-16,0-4-40 0,12-7-44 15,-6-1-61-15,-3-5-100 0</inkml:trace>
  <inkml:trace contextRef="#ctx0" brushRef="#br0" timeOffset="120004.75">3273 9392 572 0,'0'0'143'0,"0"0"-100"0,2-18 30 0,-2 9-59 0,-1-2-14 0,-6 1-49 15,-3 2-37-15,-5 2-18 0,-3 4 59 16,-1 2 32-16,-4 4 13 0,-4 6 4 16,1 0 6-16,-3 5 10 0,1-1-8 15,2 0 9-15,2 1-6 0,8-3 1 16,2 0-5-16,6-3-9 0,5 0-2 15,3 1 0-15,2-1 0 16,6 0 1-16,6 1 21 0,3-1-2 16,5-1-10-16,4 0-3 0,0-1 7 15,0 2-5-15,-1 0 3 0,2 3 2 16,-2 0 10-16,-3 4 22 0,-3 0-3 16,-3 3 5-16,-5-2 10 0,-3 2 8 15,-4-1-21-15,-4 0 4 0,-5 1 3 16,-7-2 2-16,-5 0-2 0,-4 0-8 15,-4-3-18-15,-3 0-11 0,-9 0-15 16,-11-1-1-16,-11 1-83 0,-3 0-33 16,2-4-41-16,6 0-59 0,17-3-34 15,8-2-110-15</inkml:trace>
  <inkml:trace contextRef="#ctx0" brushRef="#br0" timeOffset="120410.91">2532 10642 608 0,'0'0'82'0,"0"0"-14"0,0 0 40 0,0 0-74 16,5 3-22-16,-5-1 9 0,0 3-13 15,0 3 20-15,0 4-10 0,0 6 8 16,0 7 19-16,-3 10-13 0,2 11-12 15,-3 13-12-15,1 5 3 0,-2-1 4 16,0-5-2-16,-4-4 0 0,1-1-6 16,-3 1 0-16,0-2-4 0,0-3-3 15,1-3-40-15,-2-4-53 0,4-2-70 16,0-6-33-16,3-12-32 0,2-8-92 16</inkml:trace>
  <inkml:trace contextRef="#ctx0" brushRef="#br0" timeOffset="120755.55">2456 10654 717 0,'0'0'87'15,"0"0"-32"-15,32-47 39 0,-14 24-61 16,5 0-16-16,-1-1 1 0,3 2 13 16,-2 2-5-16,0 3-5 0,1 2 6 15,0 3-3-15,-2 3-5 0,2 2-4 16,-1 2-7-16,-1 3-1 0,-1 2 0 16,-1 2 4-16,-5 5-6 0,1 4-5 15,-4 4 11-15,-3 2 9 0,-7 4-14 16,-2 2 0-16,-3 0-2 15,-11 1 4-15,-8 0-1 0,-7 1-3 16,-12 2-4-16,-8-3-28 0,0-1-20 16,3-6-33-16,6-4-40 0,6-6-69 15,1-3-54-15,9-1-55 0</inkml:trace>
  <inkml:trace contextRef="#ctx0" brushRef="#br0" timeOffset="121078.36">3029 10689 679 0,'0'0'101'0,"0"0"-45"0,0 0 54 0,47-16-25 0,-21 9-26 0,6-3-3 15,11-1-2-15,7-1-7 0,1 0-4 16,-4 2-22-16,-5 4-21 0,-7 1-11 16,2 1-33-16,-2 2-25 0,-2 1-39 15,-3 1-74-15,-2 0-98 0,-10 1-52 16</inkml:trace>
  <inkml:trace contextRef="#ctx0" brushRef="#br0" timeOffset="121480.11">3719 10601 506 0,'0'0'136'16,"0"0"-67"-16,0 0 54 0,0 0-46 16,34-33-37-16,-28 27-18 0,-2 2 10 15,-1 1-19-15,-1 2-13 0,-2 1-12 16,3 6-13-16,0 5 7 16,0 4 18-16,1 6 1 0,0 2-1 0,0 2 0 15,1 2 3-15,2-2-3 16,2 0 0-16,1-1 1 0,5-2 2 15,-2-3 16-15,3-3 12 0,0-3 15 16,-2-3 18-16,2-5 4 0,-4-3 3 16,3-3 26-16,-1-7-13 0,0-4-34 15,-1-3-28-15,2-6-12 0,-3-4-8 16,-1-11-2-16,3-11-34 0,0-7-28 16,-1 2-11-16,-3 13-20 0,-3 13-11 15,-1 12-45-15,6 1-68 16,-2 2-75-16,3 2-128 15</inkml:trace>
  <inkml:trace contextRef="#ctx0" brushRef="#br0" timeOffset="122110.68">4609 10602 320 0,'0'0'120'0,"0"0"-38"16,0 0 34-16,0 0-42 0,0 0-32 15,24-34 6-15,-19 27 15 0,-2-1-9 16,0 1-15-16,0-2 12 0,0 2-4 16,-2-1-13-16,3 1 9 0,-2-1-6 15,1-2-10-15,-2 0-6 16,-1 2-7-16,0-2-6 0,-1 2-2 15,-4-1-4-15,1 2-2 0,-3 1-3 16,-3 2-2-16,0 0-1 0,-4 3 0 16,-2 1-14-16,-2 5-17 0,-4 4 5 15,-1 5-3-15,-3 6 1 0,0 3 1 16,0 12-8-16,-4 5-25 0,3 8-5 16,4-1 38-16,9-8 26 0,6-12 6 15,5-8 1-15,2-1 20 0,1 2 8 16,0 3-2-16,0 1-6 0,3-4-8 15,2-5-3-15,4-2 7 16,0-6 13-16,2-4 10 0,2-3 26 16,0-5-18-16,1-3-16 0,1-6 0 15,2-1 8-15,-2-6 10 0,1-5-13 16,1-8-23-16,3-9-10 0,-3 7-3 16,-2 3-7-16,-4 9 3 0,-4 10 1 15,-1 0 1-15,0 2-3 0,-3 4-4 16,-1 2-2-16,-2 5-4 0,0 1-4 15,0 0 8-15,0 2-6 0,-3 6 2 16,-1 4 15-16,-1 6-1 0,-2 4 1 16,4 0 0-16,-1 6 5 0,3-3 8 15,1 2 9-15,0-2 5 16,3-2 1-16,4-1 7 0,2-1 2 16,2-3-9-16,3-1-9 0,1-3-10 15,3-3 1-15,-1-5-2 0,3-5-8 16,2-1-30-16,0-8-31 0,1-4-32 15,1-3-22-15,1-3-17 0,-3-4-38 16,7-15-51-16,-5 3-46 0</inkml:trace>
  <inkml:trace contextRef="#ctx0" brushRef="#br0" timeOffset="122376.41">5086 10074 651 0,'0'0'63'0,"0"0"41"0,0 0 34 0,10-23-69 0,-7 18-40 15,-1 1 6-15,-1 1 8 0,0 3-11 16,0 0-31-16,-1 4-1 0,1 6 0 16,-1 5 4-16,0 7 17 0,0 11-9 15,-4 12-3-15,-4 12-6 0,0 5-1 16,-1 0 0-16,1-7-2 0,-1-4-15 15,1-2-31-15,2-3-23 0,2 0-45 16,3-2-55-16,1-4-25 16,1-10-40-16,2-8-96 0</inkml:trace>
  <inkml:trace contextRef="#ctx0" brushRef="#br0" timeOffset="122829.63">5341 10582 446 0,'0'0'74'0,"0"0"20"0,0 0 3 16,14-42-39-16,-10 30-2 0,-1-1 16 15,-2 2-15 1,1 0-18-16,-1 4-5 0,1 0 3 0,-2 1-6 0,0 3 1 15,0 0-1-15,0 2-6 0,0 0-11 16,0 1-13-16,0 0-1 0,0 0-9 16,0 4-6-16,0 1 9 0,-1 1 4 15,-1 3 1-15,0 2 1 0,0 3-1 16,-1 1 1-16,1 3 1 0,0 4-1 16,1 1 0-16,1 4 0 0,1 1 1 15,2-1 0-15,4 0-1 0,2-2 2 16,3-1-1-16,3-1 3 15,1-2 5-15,1-4 14 0,3-2 13 16,1-3 12-16,-2-6 5 0,1-3 4 16,0-3 2-16,-2-4-13 0,-2-5-12 15,-2-3-17-15,0-5-7 0,-2-5-5 16,-2-5 0-16,1-11-5 0,-2-9-17 16,-1-4-30-16,-1 7-10 0,-3 12-11 15,-2 14-6-15,-2 7-33 0,0-3-64 16,0-2-93-16,0 1-85 0</inkml:trace>
  <inkml:trace contextRef="#ctx0" brushRef="#br0" timeOffset="123220.36">5769 10586 293 0,'0'0'114'0,"0"0"-20"0,0 0 14 0,0 0-38 15,34 8 1-15,-23-8 3 0,0 0 2 16,3-2 2-16,0-4-13 0,3 2-15 16,0-3-1-16,2 0-21 0,1-1-11 15,0-2-8-15,1 0-6 0,-1-1-2 16,-1 0 2-16,-1-2-3 16,-4 1-3-16,-3 1 2 0,-3 1 1 15,-4 1 0-15,-4 0 0 0,-1 2-3 16,-9 1-7-16,-4 2 0 0,-6 3 2 15,-3 2 0-15,-12 9 4 0,-5 11 1 16,3 1-1-16,5 3 1 0,5 0 3 16,3 3 10-16,-1 8 26 0,2-2 5 15,6-3 4-15,8-6 4 0,5-7-6 16,2 2-8-16,2 2-10 0,4-2-2 16,4-2-2-16,4-4-1 0,6-3 0 15,3-3-4-15,10-3-7 16,7-5-9-16,11 0-23 0,1-5-40 15,2-3-49-15,-5 0-49 0,-2 0-95 16,-11 1-134-16</inkml:trace>
  <inkml:trace contextRef="#ctx0" brushRef="#br0" timeOffset="123970.22">7463 10146 397 0,'0'0'39'0,"0"0"-1"0,15-8 23 0,-9 5-14 0,0 0-20 16,0 0 10-16,1 0 32 0,-2-1-12 15,0 0-7-15,1 0 11 0,1 1-4 16,1-1 7-16,-1 0 0 0,1 1-13 16,0 0-17-16,1 1-5 0,-2 0-8 15,1 1-9-15,-1 1-1 16,-2-1-5-16,-1 1-3 0,-3 0-1 15,-1 0-2-15,0 0-4 0,-5 2 2 16,-6 4 0-16,-5 2 0 0,-12 6 2 16,-14 5 2-16,-12 6-1 0,-6 2 0 15,1-1 0-15,5-4 1 0,9-2-2 16,1-2 0-16,4 0 1 0,4-3-1 16,8-1 2-16,6-3-2 0,7-3 0 15,3-1 4-15,1 2 11 0,2-1-1 16,0-1-2-16,6 0-2 0,3-1-3 15,2-1 6-15,8 1 2 0,5-1 2 16,7 2-5-16,10 1-2 16,12 3-3-16,13 3 3 0,4 2 2 15,1 1 3-15,-4 0-1 0,-4 1 1 16,-2-1 1-16,0 1-7 0,-3-1-6 16,-4 1 0-16,-4-2-2 0,-4 0-1 15,-11-4 0-15,-5-1 0 0,-7-4-2 16,-3 0-16-16,0 1-29 0,0 1-23 15,-2-2-39-15,-3 1-54 0,-5-4-83 16,-1-1-110-16</inkml:trace>
  <inkml:trace contextRef="#ctx0" brushRef="#br0" timeOffset="124940.69">8979 9967 423 0,'0'0'65'0,"0"0"49"0,15-11 0 0,-9 6-26 0,0 1-31 0,0 1-8 16,-2 0 18-16,0 1-14 0,0-1-18 15,-1 0 2-15,-2 2-8 16,1-2-7-16,-1 1 2 0,0 0 1 16,-1 1-2-16,0-1-6 0,0 1-1 15,0 1-10-15,0 0-4 0,0 0-2 16,-3 4-4-16,-2 1 4 0,-3 3 0 16,-4 1-1-16,-2 5 1 0,-5 2 0 15,-1 5-1-15,-6 3 1 0,-1 3 1 16,-2 2 0-16,-1 1-1 0,0 2 4 15,-2 0-4-15,1 0 0 0,-1 0 0 32,2 0-1-32,0-3-2 0,3-1 0 0,2-2 0 15,2-3-2-15,2-4 4 0,2-2-1 0,3-4 2 0,0-4 3 16,3-3-3-16,0-2-11 0,2-2 2 16,0-2 9-16,0 0-1 0,2-2 1 15,1 1 0-15,1-1 3 16,0 0 3-16,1-3 13 0,2-1 4 15,0-2-2-15,0-1-2 0,0-3-1 16,0 0 1-16,2 0 0 0,0-2 4 31,1 0-2-31,1 1 0 0,0-2-1 16,0 1-1-16,0-2-1 0,0 0-1 16,1 1-3-16,2-3-3 0,0 1-2 15,0 0-1-15,-1 0 3 0,1 1 2 16,0-1-2-16,2 1-4 0,1 1-2 15,1 0-3-15,2 1-1 0,-2 2-1 16,0 1 0-16,0 1 5 0,0 2-4 16,-1 1 5-16,-1 1-3 0,-1 2 4 15,1 1 3-15,-2 2-3 0,1-1-4 16,1 2-3-16,-1 0-2 16,2 3-4-16,2 3 3 0,1 1 2 15,1 4-2-15,1 1 2 0,3 4 1 16,0 0-1-16,3 3 1 0,3 2 2 15,3 1-1-15,2 1 5 0,4 2-2 16,-2-1 2-16,0-1 1 0,-2 0 5 16,0-3 3-16,-3-2 7 0,-1 0-1 15,-3-3-5-15,0-1-5 0,-4-2-4 16,-1-3-5-16,-2-1 0 0,-3-1-2 16,-1-2-8-16,-2-1-21 0,-2 0-25 15,-1-2-31-15,-1 1-36 0,-1 1-67 16,0 6-38-16,-2 0-96 0,-1-2-104 15</inkml:trace>
  <inkml:trace contextRef="#ctx0" brushRef="#br0" timeOffset="125347.06">9519 10530 1248 0,'7'0'40'0,"4"-1"0"0,0-4-40 0,0-1-60 0,0-12-162 16,-4 2-74-16,-1-1-12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3T14:08:26.20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25590 9471 161 0,'0'0'37'0,"0"0"16"0,-4 0 8 0,3 0-4 0,0-1-20 0,0 0-2 15,-1 1 10-15,1-1-4 16,1 1-7-16,-1 0 2 0,0 0-2 15,1 0 0-15,0 0-9 0,0 0-3 16,0 0-4-16,0 0-1 0,-2 0 1 16,2 1 2-16,0 0-2 0,0 0-2 15,0 1-6-15,3 1-4 0,2-1 7 16,2 2-2-16,2-2 3 0,7 0 6 16,2 1-3-16,5-2 1 0,11-1 1 15,11-1 1-15,15-3-3 0,8 0 3 16,3-2-7-16,5 1-4 15,-2 0 3-15,10-1 2 0,6 1 1 16,6-1-2-16,5 0 8 0,0 4-11 16,0 0-4-16,-3 2 2 0,-1 2 1 15,1 3 3-15,2 0 5 0,0 2 1 16,-3 0-7-16,-4 0-5 0,-4 0-5 16,-5 0 0-16,-4 0 10 0,-7 0-6 15,-4 0 4-15,-9-2 1 0,-5 1-1 16,-4-3 0-16,-7 2-6 0,-1-3-2 15,-5 0 1-15,-4 0-2 0,-4-2-22 16,-6 0-29-16,-4 0-36 0,0 0-53 16,12-5-59-16,-2 1-72 15,0-3-143-15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3T14:09:07.8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4944 12801 210 0,'0'0'28'0,"0"0"23"0,0 0 6 0,0 0 18 0,12-32-15 15,-8 25-17-15,-1 0-6 0,1 0-1 16,0-2 9-16,0 2 12 0,0-2 1 16,-1 1-2-16,0 1-13 0,-1 0-7 15,1 2-7-15,-1-1-14 0,-1 3-11 16,0 3 3-16,0 0 6 0,1 2-13 16,0 7-6-16,2 6 2 0,4 15 4 15,-3 14 1-15,-1 17 2 0,-4 7 2 16,-1 2 2-16,-4-3-6 0,-3-5 3 15,-3 4-2-15,-1 0-2 0,-1 2-2 16,0-3-1-16,0-2-11 0,0-2-1 0,1-7 2 0,-1-4-5 16,1-6-25-16,2-3-30 0,-1-11-29 15,3-5-20-15,-2 0-36 16,2-7-47-16</inkml:trace>
  <inkml:trace contextRef="#ctx0" brushRef="#br0" timeOffset="359.23">5336 12851 397 0,'0'0'49'15,"0"0"-6"-15,0 0 50 0,0 0-8 16,0 0-34-16,16-34-5 0,-16 32 7 16,1 1-16-16,-1 1-21 0,1 2-15 15,-1 4-1-15,2 5 0 0,1 6 6 16,1 6 8-16,0 11 0 0,0 10 2 16,0 13-1-16,-2 3-2 0,-1 0-5 15,-1-4-4-15,-1-5-1 0,-1 0 4 16,-2-3 2-16,2-2-2 0,0-1-1 15,0-5-2-15,1 0-4 0,-1-5 0 16,0-4-3-16,-1-7-41 0,0-7-29 16,1-2-44-16,-1 2-36 0,-4 5-11 15,2-2-38-15,0-5-38 0</inkml:trace>
  <inkml:trace contextRef="#ctx0" brushRef="#br0" timeOffset="609.23">4906 13348 538 0,'0'0'71'0,"0"0"7"15,0 0 46-15,0 0-38 0,0 0-42 16,0 0 5-16,29-4 19 0,-9 1-13 15,6-1-16-15,2-1-19 0,8-2-14 16,8-1-6-16,9-2-12 0,0 2-32 16,0 0-30-16,0 2-54 0,-5 2-69 15,-10 1-54-15,-8 1-114 0</inkml:trace>
  <inkml:trace contextRef="#ctx0" brushRef="#br0" timeOffset="1140.66">5908 13646 173 0,'0'0'138'0,"0"0"-103"15,0 0 59-15,0 0 4 0,0 0-16 16,0 0-15-16,0 0 13 0,0 0 4 15,5-5-19-15,-4 2-3 0,0-1-1 16,1 0-17-16,0-3-10 0,1 0-5 16,-1 0-8-16,0-2-6 15,-1-1-10-15,1 2-2 0,-2-2-3 16,0 2-3-16,-2-2-2 0,0 3-8 16,-1-1 5-16,-1 2-5 0,0 2-2 15,0 1-7-15,-1 3-19 0,0 0-3 16,-2 6 11-16,-2 2 4 0,0 6 4 15,-2 1 1-15,0 5-7 0,2 2-2 16,2 0-13-16,0 1-4 0,4 0 19 16,2-2 10-16,1 1 11 0,4-2 10 15,5 1 6-15,2-2 5 0,4-2-2 16,3-2 4-16,2-2-1 0,1-2 2 16,0-4 7-16,-1-2 10 0,-1-4 11 15,-2-1 9-15,-2-4 8 0,-1-6 0 16,-3-3-1-16,-1-3-15 0,-1-5-15 15,-3-4-11-15,-2-10-10 0,-3-11-7 16,-1-2-5-16,-5 4-14 0,0 14-2 16,-1 11-2-16,-2 9 0 0,-1 0-25 15,-2 1-27-15,-3-1 6 0,1 6-11 16,-2 3-34-16,-5 3 9 0,4 5-51 16,4 0-94-16</inkml:trace>
  <inkml:trace contextRef="#ctx0" brushRef="#br0" timeOffset="1452.98">6784 13183 986 0,'0'0'176'0,"0"0"-90"0,0 0-1 0,3 0-43 0,-3 0-42 0,1-2-6 0,0 0-14 0,3-3-34 15,-1-1-55-15,3-4-52 0,1 0-150 16,-1 3-178-16</inkml:trace>
  <inkml:trace contextRef="#ctx0" brushRef="#br0" timeOffset="1593.6">6853 13546 987 0,'0'0'40'16,"0"0"-32"-16,0 0 10 0,0 0-18 16,0 37-111-16,2-30-117 0,1-1-57 15</inkml:trace>
  <inkml:trace contextRef="#ctx0" brushRef="#br0" timeOffset="2537.69">7951 14008 679 0,'0'0'55'16,"0"0"-6"-16,0 0 40 0,0 0-23 16,0 0-20-16,0 0-11 0,-25-14 19 15,25-3-7-15,0-9-17 0,8-15 1 0,4-15-12 16,6-10-6-16,3 1 6 16,4 2 2-16,1 9-9 0,3 1 0 15,1 0-6-15,2 6 5 0,0 2-3 16,2 5-7-16,-1 2-1 0,0 2 0 15,0 5-1-15,-5 5 0 0,-4 4 1 16,-5 7-5-16,-3 1 3 0,2-3 2 16,1 0 0-16,2-2 0 0,-5 2 0 15,-2 3 1-15,-3 2-1 0,-2 4-3 16,-4 2-10-16,-3 2-7 0,-1 3-6 16,-1 1-19-16,-1 5-15 0,-5 4-8 15,-3 7 17-15,-2 8 13 0,-7 10 12 16,-3 14-8-16,-4 14-7 0,3 6-7 15,8-5 4-15,5-1 22 0,6-11 19 16,3 0 3-16,3-5 0 16,6-3 1-16,2-3 3 0,3-5 2 15,0-6-1-15,-2-7 5 0,0-5 0 16,-1-3 6-16,3 2 6 0,2-2 2 16,4 0 8-16,1-7 5 0,2-7 11 15,2-4 14-15,0-9-12 0,2-9-17 16,3-12-4-16,3-18 2 0,3-24-12 15,0-16-1-15,-3-8-4 0,-4-2-6 16,-2 14 1-16,-1 10 3 0,-5 18-2 16,-5 20 6-16,-4 14 1 0,-5 9 1 15,-2 3-3-15,0-3-4 0,1 2-8 16,-1 0-2-16,-1 6-1 0,-3 2 3 16,-1 6-3-16,0 1-14 0,-3 8-1 15,-3 6-2-15,-3 6 9 0,-3 12 5 16,0 8 2-16,0 11-7 0,2 2-10 15,4-3 3-15,5-6 12 16,2-7 3-16,5 0 3 0,5-3 1 0,-1-6 11 16,1-4 1-16,1-4-3 0,1-1 6 15,4 3-4-15,2 2-4 0,4 2-6 16,2-2-4-16,-1-2-1 0,-1-3-15 16,2-3-30-16,2-3-18 0,0-3-26 15,2-3-26-15,6-4-33 0,10-3-66 16,-8-2-43-16,-4-2-143 0</inkml:trace>
  <inkml:trace contextRef="#ctx0" brushRef="#br0" timeOffset="2944.59">10329 13099 332 0,'0'0'173'0,"1"0"-93"0,4 0 34 0,1 0 11 16,4-2-25-16,3 0-19 0,4-2-4 16,4-1-16-16,3-2-27 0,2 0-13 15,2 1-9-15,0 0-6 0,0 0-5 16,0 2-1-16,-1 0-3 0,0 1-17 15,-1 1-17-15,-3 1-29 0,0 1-44 16,-1 0-45-16,2 1-47 0,-7 4-45 16,-4-1-80-16</inkml:trace>
  <inkml:trace contextRef="#ctx0" brushRef="#br0" timeOffset="3147.73">10374 13287 811 0,'0'0'105'0,"0"0"-20"0,0 0 45 16,56 12-33-16,-18-9-40 0,13 0-17 15,13-3 0-15,5 0-18 0,-4 0-18 16,-7 0-4-16,-7 1-24 0,0-1-41 16,2 1-28-16,3-1-44 0,1 0-75 15,-13 1-38-15,-8-1-85 0</inkml:trace>
  <inkml:trace contextRef="#ctx0" brushRef="#br0" timeOffset="5911.85">12267 12869 5 0,'0'0'32'0,"0"0"10"0,0 0 13 16,0 0 10-16,14-14-6 0,-11 12-9 16,0 0 0-16,0-1-4 0,0 1-3 15,0-1-2-15,1 1 0 0,-4 1-1 16,1-1-3-16,0 0-1 0,-1 2-5 16,2-2 0-16,-2 2-2 0,1-1-5 15,-1 1-3-15,0-1-1 0,0-1-1 16,1 1-2-16,2-1 0 0,-3 0 2 15,1-1 3-15,0 0 1 16,0 0 0-16,0 1 5 0,0 0-2 16,1 1-1-16,-1-1 2 0,0 1-3 15,1-1-2-15,0 0-1 0,-2 1-3 16,0-1-1-16,2-1-5 0,-2 2 2 16,2 0 0-16,-2 0-3 0,1 0-1 15,0 0-1-15,1 0 1 0,-2 1-2 16,0 0-3-16,0 0-2 0,0 0-2 15,0 0 0-15,0 0-1 16,0 5-1-16,0 2 1 16,0 3 5-16,-4 4-2 0,0 4 2 0,-5 2 2 15,1 2 0-15,-3 3 2 0,0 0 0 0,-2 2-3 16,-2 0 3-16,0 0 3 0,-3 1-1 16,-1-1 4-16,0 0-1 15,-3 0 3-15,-2 0 2 0,-2-1-6 16,0 0-6-16,-2-1-1 0,1-2-2 15,1 0 1-15,2-2-4 0,1-1-1 16,3-2 2-16,1-1-2 0,4-2 0 16,0-1 1-16,5-3-1 0,2-1 2 15,4 0 0-15,0-3-1 0,3-1-1 32,1-1 0-32,5-1 1 0,3 0 2 15,6-2 2-15,4-1 0 0,6-1-2 16,9 0-1-16,12-2-2 0,7-3 5 15,3 0-5-15,-2-3 0 0,-6 1 0 16,-4 1 1-16,-2-3 1 0,-1 2-2 16,-4 0 1-16,-2-1 1 0,-6 1-1 15,-5 0-1-15,-4-1 2 0,-3 2-1 16,1-1-1-16,2 0 2 0,-5 0-2 16,-2 2 0-16,-4 1 0 0,-4 2 0 15,-1 2 1-15,-2 0 1 0,0 0-2 16,-1 2 0-16,1 5-1 0,-1 2 1 15,0 4 3-15,-1 3 4 0,-2 5 1 16,-2 3 4-16,0 2 1 0,1 3-1 16,-3 2-1-16,-1 5-4 0,1-4-2 15,0-1 1-15,2 2 5 0,-4-4-6 16,4 0-5-16,-2 2 0 0,2-2-4 16,1-2-29-16,1-2-34 0,2-1-37 15,0-3-52-15,1 0-55 0,3-5-71 16,1-6-69-16</inkml:trace>
  <inkml:trace contextRef="#ctx0" brushRef="#br0" timeOffset="6477.39">13461 13166 426 0,'1'-6'118'0,"1"1"-32"0,0-3 36 0,1 0-62 15,-3-1-33-15,0-2 8 0,0 1-16 16,-3 0-12-16,-2 0-2 0,-2 0 9 15,-1 2 3-15,-2 1 8 0,2 1-7 16,-5 3-4-16,-1 3-1 16,0 0-4-16,-2 2-7 0,-3 5-2 15,-2 5-12-15,-1 4-24 0,-1 4-13 16,-2 7 2-16,-1 7 7 0,-4 11-4 16,4 10 5-16,4 2 25 0,6-4 9 15,7-5 5-15,8-9 6 0,1-1 12 16,9-3-2-16,2-9-7 0,0-5-9 15,2-5-2-15,0-4-20 0,6 2 7 16,4 0 15-16,3-1 1 0,0-6 48 16,3-3 35-16,1-4 7 0,0-7-15 15,-2-5-7-15,1-7-6 16,-2-5-10-16,1-16 5 0,-1-20-11 16,-7-23-7-16,-2-8-11 0,-10 10-7 15,-4 16-4-15,-4 27-9 0,0 14-5 16,-4 7-2-16,-1 4-2 0,-3 0-6 15,-5-1-23-15,-2 3 13 0,-4 4-9 16,1 4-17-16,-2 3-26 0,-1 5-22 16,4 3-30-16,-1 3-41 0,5 7-63 15,3-4-64-15</inkml:trace>
  <inkml:trace contextRef="#ctx0" brushRef="#br0" timeOffset="6983.59">14284 13210 470 0,'0'0'93'0,"0"0"-11"0,8-37 49 0,-6 19-53 15,-1 0-41-15,-1 0 4 0,-1-1 7 16,-1 1-19-16,-4 0-12 0,1 0-1 16,-4 1-5-16,1 0-8 0,-1 3-3 15,0 3 0-15,-5 3-2 0,3 2 1 16,-6 4-2-16,0 2 0 0,-1 2 2 16,-4 7-7-16,1 4-17 0,-4 4-6 15,0 7 1-15,1 2-14 0,-1 10-25 16,-1 12-9-16,-1 8 10 0,4 3 35 15,4-4 32-15,11-6 1 0,8-10 5 16,5-2 2-16,5-7 0 0,2-7-3 16,-4-5-1-16,6-1-1 0,2 1 8 15,6 1 22-15,3-1 18 0,0-5 16 16,2-4 15-16,2-6 9 0,-2-5 6 16,1-8-13-16,-1-4-19 0,-4-8-7 15,1-14-1-15,-3-20-17 0,-4-23-13 16,-4-8-13-16,-4 7-2 0,-7 17-10 15,-2 25 1-15,0 15-2 0,-6 8-8 16,1 5-3-16,-3 0-27 0,-3 0-34 16,-5 2-12-16,-3 3-1 0,0 5-51 15,-3 3-37-15,-3 8-22 0,5-1-34 16,5 0-154-16</inkml:trace>
  <inkml:trace contextRef="#ctx0" brushRef="#br0" timeOffset="7562.73">14910 13159 421 0,'0'0'82'0,"0"0"-3"0,17-38 63 16,-9 21-33-16,-3-1-55 0,0-1-10 15,-1-1 3-15,1 0-13 0,0 1-22 16,-2 0-10-16,-2 1 16 0,1 2-7 16,-2 3-6-16,0 1-3 0,-3 3 0 15,-2 3-2-15,-4 3-5 0,1 3 2 16,-3 2-2-16,-3 7-1 0,-4 5 4 16,-2 4 1-16,-4 5 0 0,1 4 0 15,0 2-24-15,-2 8-27 0,0 6 5 16,7 7 15-16,1 4 20 0,9-5 9 15,8-4 3-15,5-6 1 0,9-3 2 16,5-2-1-16,1-8 4 0,-2-4-1 16,-1-7 2-16,8 3 11 15,-2-1 3-15,8 1 11 0,8 0 17 16,1-5 4-16,8-5 3 0,0-3 2 16,-5-5-4-16,-2-6-13 0,-13-1-11 15,-2 0-8-15,-7-1-8 0,-2-5-5 16,4-5 3-16,1-7 3 0,5-12-3 15,-2-9 8-15,-4-10 1 0,-1-1-3 16,-10 9-10-16,-6 6 0 0,-4 14-3 16,-7 6-4-16,-1 5-1 0,-2 0-3 15,-7-2-1-15,-1-1 1 0,-7-3 0 16,-2 5-2-16,-1 0-3 16,1 2-6-16,-3 1-4 0,0 1-11 15,2 1-14-15,-1-1-8 0,5 2-24 16,-1 1-22-1,0 0-48-15,-2-5-55 0,7 3-84 16,7-1-144-16</inkml:trace>
  <inkml:trace contextRef="#ctx0" brushRef="#br0" timeOffset="8659.12">4843 15152 148 0,'0'0'145'0,"0"0"-83"16,0 0 30-16,0 0-24 0,0 0-6 16,0 0-3-16,14-8-16 0,-13 8-8 15,0 0-5-15,0 0-1 0,0 4 7 16,-1 2 1-16,0 2 4 0,0 3 3 15,0 7-7-15,0 11-15 0,0 12-5 16,-2 14-4-16,1 7-1 0,0 1-2 16,1-2 0-16,0 0 3 0,-1 2 2 15,-1 0 2-15,1 3-3 0,-4-5-3 16,3-2-3-16,-1-5-8 16,-1-4 0-16,0-4-3 0,0-5-20 15,-1-3-25-15,0-8-59 0,2-7-48 16,1 1-54-16,1-8-64 0</inkml:trace>
  <inkml:trace contextRef="#ctx0" brushRef="#br0" timeOffset="9034.82">5415 15231 637 0,'0'0'92'16,"0"0"-3"-16,0 0 4 0,0 0-38 16,0 0-30-16,0 0-6 0,2 1-2 15,-2 5-13-15,0 4 13 0,0 5 14 16,-1 8 5-16,-3 9-4 0,-1 11-14 15,-3 12-6-15,3 5-2 0,1 0-1 16,3-3-3-16,1-4 0 0,0 2-1 16,0-4 2-16,0-1 1 0,0-4-5 15,1-4-2-15,2-3-1 16,0-2 0-16,0-6 0 0,-1-9-23 16,0-4-21-16,1-1-22 0,-1-1-31 15,0 2-14-15,0 0-68 0,0-4-9 16,-2-5-79-16</inkml:trace>
  <inkml:trace contextRef="#ctx0" brushRef="#br0" timeOffset="9253.48">4805 15870 566 0,'0'0'47'0,"0"0"26"0,0 0 92 16,0 0-63-16,0 0-41 0,0 0 12 16,29-5 7-16,-10 2-11 0,5-1-9 15,4-3-24-15,5-1-29 0,10-5-7 16,5 1-3-16,6-2-53 0,2 1-46 16,-2 1-46-16,-2 1-71 0,-13 2-50 15,-5 3-119-15</inkml:trace>
  <inkml:trace contextRef="#ctx0" brushRef="#br0" timeOffset="10030.41">6019 16050 443 0,'0'0'33'16,"0"0"-28"-16,0 0 45 0,0 0-18 16,0 0-20-16,0 0 0 0,0 0 7 15,12-13 3-15,-12 12 23 0,-1-2 15 16,-1 1-5-16,-1 1 1 0,1-2-10 15,-1 1-14-15,1-1-5 0,0 0-5 16,-1-1-3-16,1 1-3 0,0-1-1 16,0-1 6-16,-1 0 8 15,1 1-3-15,-2-1-3 0,-1 0-1 0,-1-1-1 16,0 0-4-16,-1 0-5 0,-1 1-5 16,-2 0 0-16,0 0-7 15,-1 2 0-15,-2 0 0 0,-1 3-4 16,-2 0-3-16,-1 4-7 0,-3 3-2 15,0 5-6-15,0 4-10 0,-2 4-7 16,0 2-8-16,4 6-17 0,-1 6-9 16,6 7-27-16,3 5-7 0,8-5 43 15,2-7 32-15,7-10 32 0,0-7 0 16,4 1 17-16,3 1 18 0,5 0 2 16,3-5-16-16,2-5-13 0,1-3-2 15,0-6 3-15,0 0 25 0,-1-8 22 16,-2-5 25-16,-2-4-10 0,0-3-18 15,-2-5-19-15,-2-2 1 0,1-9-4 16,0-9-14-16,1-5-2 0,-4 5-6 16,-4 11 0-16,-5 14 8 0,-2 6-8 15,0 0-4-15,0 0-4 0,-2 2 0 16,0 4-2-16,-1 4 1 0,0 4 0 16,0 0-1-16,-1 5-5 15,-1 6 2-15,-1 4 2 0,-1 6 2 16,0 5 3-16,-1 1 1 0,2 2 2 15,2 1 6-15,1-3 9 16,0 0 12-16,3-1 9 0,3-3 2 0,2 0-10 0,2-3-6 0,4-2-6 16,1-4 1-16,5-1-10 0,-1-5-4 15,5-4-2-15,1-3-7 0,5-1-18 16,4-3-25-16,8-5-23 0,7-3-23 16,3-3-10-16,-7 1-42 0,-3-1-49 15,-17 4-50-15,-5 1-99 0</inkml:trace>
  <inkml:trace contextRef="#ctx0" brushRef="#br0" timeOffset="10311.76">7028 15535 1060 0,'0'0'93'0,"4"1"-64"0,-4-1 41 0,1 0-70 0,1-1-28 0,-2-1-41 16,3-4-26-16,1-2-108 15,-1 0-102-15,1 1-122 0</inkml:trace>
  <inkml:trace contextRef="#ctx0" brushRef="#br0" timeOffset="10457.75">7017 15937 884 0,'0'0'136'0,"0"0"-58"15,0 0 12-15,0 0-90 0,0 0-38 0,0 0-80 0,0 0-42 16,0 0-115-16,33-9-172 16</inkml:trace>
  <inkml:trace contextRef="#ctx0" brushRef="#br0" timeOffset="11500.56">8464 16236 579 0,'0'0'206'0,"0"0"-151"0,0 0-9 0,0 0 0 0,0 0-45 15,-6 11 13-15,9-15-12 0,2-3 39 16,3-6 4-16,5-5-10 0,2-4-12 15,4-5-13-15,7-8 2 0,6-9 2 16,8-11-5-16,4-7-2 0,0 0-2 16,-5 5 2-16,-3 9 1 0,-3 5-5 15,-2 5 1-15,-5 10-2 0,-6 7 4 16,-5 5 3-16,0 2-1 0,2-2 2 16,2-3-4-16,-1 0 2 15,0 2-2-15,-3-1-2 0,-2 3 0 16,-3 2-4-16,0 2-1 0,-3 1 0 15,-3 5-1-15,-2 1 0 0,-1 3 1 16,-1 1-7-16,0 0-13 0,-2 5-3 16,-2 3 17-16,0 6 3 0,-5 3 4 15,0 5-3-15,-3 10-25 0,-6 11-10 16,1 13-13-16,-2 6-13 0,3 0 2 16,5-3 6-16,4-7 14 0,3-2 26 15,2-5 16-15,2-3 1 0,1-2 5 16,4-4 14-16,3-4 10 0,-1-6 7 15,2-5-5-15,-2-5-6 16,1-4 9-16,3 1 5 0,1 0-6 16,1-2-4-16,3-6 3 0,0-5 6 15,1-2-2-15,3-9-10 0,0-4-6 16,3-5-4-16,-1-5 14 0,1-12 15 16,4-17-2-16,1-20-2 0,0-9-4 15,-3-3-2-15,-3 2-9 0,-2 18-8 16,0 7-10-16,-4 14-2 0,-2 15-1 15,-7 11-2-15,-3 8 3 0,-1 4-4 16,-1 0-3-16,1 2 0 0,-2 0 4 16,-1 5-1-16,-1 1-3 0,-4 10-11 15,-2 8 1-15,-5 13-2 0,-4 12 1 16,0 15-9-16,1 2-3 0,7-3 12 16,8-5 9-16,2-10 2 0,7-3 3 15,4-4 9-15,0-8 6 0,0-7-1 16,-1-4 0-16,0-3 0 0,4 2-2 15,2 0-3-15,5-1-7 0,1-2-5 16,1-6-3-16,1-3-31 0,2-3-27 16,-1-1-18-16,0-3-22 0,1-1-38 15,12-5-58-15,-8 0-88 0,-4 1-161 16</inkml:trace>
  <inkml:trace contextRef="#ctx0" brushRef="#br0" timeOffset="14505.77">11047 15170 416 0,'0'0'73'0,"0"0"-43"0,0 0-1 15,0 0 13-15,0-2-19 0,1 0-13 16,0 1 6-16,-1 1 3 0,1-1 0 16,-1 1 3-16,0 0 3 0,0 0 3 15,0 0 3-15,0 0-1 0,0 0-3 16,0 0-1-16,0 0 0 0,0 0 2 16,0 0 0-16,0 0 4 0,0-1 1 15,0 1-3-15,0 0-3 16,0 0-9-16,0 0-4 0,0 0-1 15,0 0-2-15,0 0-2 0,0 0 2 16,0 0-1-16,0 0 3 0,0 0 1 16,0 0-1-16,0 0 3 0,0 0 2 15,0 0-1-15,-1 0-1 0,1 0-5 16,0 0 0-16,0 0-4 0,0 0-1 16,0 0-1-16,0 0-3 0,0 0-2 15,1 0 0-15,3 1 0 0,1 3 2 16,3 1 5-16,3 4-1 0,3 1-2 15,3 3 0-15,4 2-3 0,5 1 0 16,2 2 1-16,2 0 0 0,2 0-2 16,0 2 0-16,6 2 4 0,-6-2 6 15,2 1 8-15,-1-1-1 0,-5-4 4 16,4 3-5-16,0-2 1 0,-1 1-6 16,0-2-3-16,-2 2-6 0,-4-2 2 15,1 0-1-15,-2 0-3 0,-2 0 1 16,-4-2-1-16,1 0 0 0,-4 0 2 15,-2-1-1-15,-4-3-1 0,0 1 2 16,-3-3-1-16,-2 1 1 0,-2-2-2 16,-2-1-1-16,-2 0-1 0,-5 1 1 15,-5 1-5-15,-4 1 2 0,-4 0 2 16,-7 1 2-16,-2 0 0 0,-10 4 1 16,-10 4 1-16,-11 3 0 15,-2 2 0-15,3 1 0 0,6-3 4 16,9-3 2-16,2 1-4 0,5-2 0 15,2-1 3-15,8-4-4 0,4-1-2 16,4-3-1-16,2 0 0 0,-2 0-1 16,-3 2 1-16,-1 1-9 0,1-1 0 15,2-2 1-15,4-1-8 0,-1-1-23 16,4 0-19-16,1-2-32 0,2 0-29 16,3-3-63-16,3-1-64 0,2-2-38 15</inkml:trace>
  <inkml:trace contextRef="#ctx0" brushRef="#br0" timeOffset="15657.06">13137 15296 365 0,'0'0'93'0,"0"0"-45"0,0-1 5 0,0 0-24 0,0-2-22 16,0 2-7-16,3-1 0 0,-2-2 8 0,1 2 4 0,0-2 12 0,-1 1 8 16,0-1 4-16,1 1 9 15,-2 0 13-15,1 0-6 0,-1 2-7 16,1-1-7-16,1 0-4 0,-2 0-6 16,0 1-4-16,0-2-9 0,1 0-3 15,0 0 3-15,1-1 0 0,0 0-3 16,0 0-2-16,-2-2-1 0,1 3 2 15,0-1 5-15,-1 0 7 0,1 1 0 16,2 2-4-16,-3 0 6 0,0 0 1 16,1 0 2-16,1 0-1 0,-2 0-5 15,1 1-3-15,0-1-3 0,0 1-3 16,-1 0-3-16,2 0-5 16,-2 0-1-16,0 1-3 0,0 5 2 15,0 4 0-15,-2 4 0 0,-1 4-2 16,-5 6 1-16,1 1 0 0,-3 3-1 15,-4 0 2-15,-1 0 0 0,-3 2 3 16,-2-2 5-16,-2-1-1 0,-1 0 3 16,-2-1-5-16,2-3-2 0,-1 1-1 15,2-2-2-15,1-2-1 0,3-3-1 16,1 0 1-16,1-3 1 0,2-2-1 16,1-1 3-16,3-3-2 0,-1-1-1 15,5-2 0-15,1-1 1 0,3-2-1 16,2 1 0-16,0-2 0 0,4 0 0 15,5 1 4-15,4 1-3 0,1-3 7 16,6 1-3-16,1-1-6 0,5 0 0 16,0-3-1-16,2 0 1 0,3-1-1 15,0 0 2-15,5 0-2 0,-3 0 0 16,0 0-1-16,-3 0 3 0,-3-1-1 16,0 0 1-16,1 1-1 0,-5 0 1 15,-2-1-1-15,-2 1 0 0,-3-1 4 16,-3-2 0-16,-2 2-2 0,-2-2-1 15,-1-1 2-15,-3 0-4 0,-2 1 4 16,0-1-4-16,-1-1 0 16,1 0 0-16,-3 2 2 0,0 1 1 15,0 2 5-15,0 0 2 0,0 2-4 16,0 2-6-16,-3 0-5 0,3 5-4 16,-3 4 2-16,-1 5 6 0,-1 6-2 15,0 5 3-15,1 8 0 0,-1 10 0 16,1 7 0-16,1 2 1 0,1-4 0 15,2-5 1-15,0-5 6 0,0 0 10 16,0-3 4-16,0 0-1 0,1-6-9 16,3-5-3-16,-3-6-3 0,2-3-5 15,2 0-1-15,-2 3-3 0,2-2-18 16,-2-5-25-16,2-3-19 0,-3-5-25 16,4-3-46-16,0-1-38 0,3-13-66 15,-1 0-86-15,1-2-178 0</inkml:trace>
  <inkml:trace contextRef="#ctx0" brushRef="#br0" timeOffset="16271.57">14200 15533 144 0,'4'-4'295'0,"2"0"-236"0,0-3-17 0,0-2 35 15,-2 0-37-15,-1 0-9 0,0 0 42 16,-3-1-17-16,0 0-16 0,-3-1-6 15,-2 1 11-15,2-1 1 0,-6 1-2 16,1 1-16-16,-2 0-11 0,-1 2-1 31,-3 5 16-31,1 2-16 0,-4 1-9 16,1 6-3-16,-6 4-3 0,0 4-1 16,-3 2 0-16,2 7 0 0,1 1 1 15,2 5-1-15,-1 8-2 0,4 8-4 16,1 8 3-16,5 2 1 0,9-5 1 15,2-5 1-15,7-8 0 0,5-3 1 16,-2-6-1-16,2-6 0 0,1-6 2 16,0-3-1-16,5 3 1 0,6 0 2 15,2 1-1-15,1-3 10 0,3-5 10 16,-2-3 3-16,2-6 13 0,0-1-3 16,0-7 2-16,-3-4-8 0,3-6-3 15,-5-5-6-15,-4-12-9 0,2-14 14 16,-5-16-10-16,-7-8 2 0,-9 2-4 15,-2 12 2-15,-2 14-11 0,-3 13-5 16,-3 11-2-16,2 6-1 0,-3 5-5 16,-1 1-8-16,-4 1-2 0,-2 1-11 15,-3 4-3-15,3 2 3 0,-4 2-17 16,3 4-25-16,2 0-14 0,4 1-24 16,2 2-24-16,7 1-36 15,2 4-27-15,4-2-47 0</inkml:trace>
  <inkml:trace contextRef="#ctx0" brushRef="#br0" timeOffset="16788.93">14880 15620 465 0,'0'0'109'0,"0"0"-47"0,0 0 77 0,12-27-77 16,-10 17-46-16,1-3-8 0,-1 1 0 15,1 0-5-15,-3 0-3 0,0 3 1 16,0-2 8-16,0 4 10 0,-5 0 9 16,0 2 5-16,-4 3-4 0,-2 2-4 15,-3 0-17-15,-1 5-8 0,-3 4 0 16,-3 5-2-16,-1 3 0 0,-3 6-6 15,3 2-10-15,-1 11-18 0,3 8-4 16,1 7 18-16,8 2 13 0,6-4 9 16,5-6 11-16,3-7 22 15,7-1 7-15,2-7 2 0,1-7-10 16,-1-5-3-16,3-2-2 0,5 0-3 0,1 1 8 0,9-1 8 0,-2-4 10 31,1-6-4-31,2-4-3 0,1-3 5 0,-2-6-11 0,0-4-13 0,-3-6-1 16,0-12 3-16,1-16 0 0,-6-20 6 15,-4-7-2-15,-6 0-11 0,-7 10-8 32,-5 19-5-32,-2 12-6 0,-4 10-2 15,0 6-10-15,1 5-21 0,-5 0-10 16,-3-1 6-16,-2 2-31 0,-2 4 25 16,-2 5 11-16,0 2-48 0,3 2 6 15,2 5-23-15,1 3-51 0,-1 5-44 16,6-1-25-16,3 0-87 0</inkml:trace>
  <inkml:trace contextRef="#ctx0" brushRef="#br0" timeOffset="17356.37">15474 15537 548 0,'0'0'110'0,"0"0"-14"0,0 0 58 16,22-37-68-16,-17 25-32 0,-2-3-7 15,1 0-15-15,-2 0-10 0,-2-1-14 16,0 0-3-16,-2 0-3 0,-2 4-2 16,-2 2 0-16,-2 2-6 0,-2 1 2 15,-2 4-6-15,-3 3-2 0,-2 4 0 16,-4 9-2-16,-1 2 1 0,0 6 6 15,-1 5 5-15,2 11-16 0,-1 11-14 16,5 9 8-16,4 5 4 16,6-5 11-16,6-5 9 0,2-6 5 15,9-5 2-15,4 1 2 0,5-6-1 16,3-6-3-16,-4-6-3 0,1-7 0 16,3-2 1-16,1 0 4 0,6-1 4 15,4 0 16-15,-3-5 5 0,-3-5 8 16,3-4 18-16,-3-3-13 0,-2-4-3 15,2-3-4-15,-2-2-4 0,-4-5-6 16,4-3-4-16,-3-5-1 0,0-9-1 16,-3-9 0-16,2-9 2 0,-7-4-9 15,0 3-4-15,-7 3-5 16,-4 6-4-16,-3 4-2 0,-2 5-1 16,-4 7-1-16,-2 7-3 0,0 4-6 15,0 4-3-15,-5-3-1 0,-4 2 2 16,-2-1 7-16,-3 2 3 0,0 5 3 15,-3 2-2-15,2 4 1 0,-2 2 0 16,-2 6 0-16,2 4-3 0,-2 2 0 16,2 2-12-16,4 0-48 0,4 1-35 15,1-2-54-15,5 3-92 0,5-2-87 16,3-3-146-16</inkml:trace>
  <inkml:trace contextRef="#ctx0" brushRef="#br0" timeOffset="25458.77">10638 1302 142 0,'0'0'40'0,"0"0"32"0,0 0 13 0,0 0-18 0,17-19-30 16,-12 15-7-16,0 1 4 0,0-2-3 15,1 3 1-15,-3-1 5 0,0 0 1 16,-1 2 1-16,-2-2-5 0,1 2-8 15,-1-1-5-15,0 1 5 0,0-1 0 16,0 1-1-16,-1-2-2 0,0 2-2 16,0 0-1-16,0-1 6 0,0 1 0 15,0-1 3-15,0-1 0 0,-1-1-8 16,1 2 1-16,0-3 2 0,0 3-3 16,0-1-2-16,-1 0 0 0,0 0-8 15,1 2 0-15,-1-1-6 16,0 1-5-16,-1 0 0 0,1-1 8 15,-2 2 1-15,-1 0-9 16,-1 2-2-16,-2 2 1 0,-1 1-1 0,-3 4 2 0,0 0-4 0,-1 3 3 16,0 2 1-16,0 2 0 0,-1 2 0 15,-1 4 0-15,2 1 1 0,-3 3 4 16,1 2-3-16,-4 7 1 0,-3 5 1 16,3-3-1-16,0-4 0 0,3-4 0 15,-3-1 2-15,-6 10-1 0,-7 11 1 16,-1 1-1-16,1-4 2 0,2-4 1 15,3-7-2-15,4-6-2 0,5-5-1 16,3-7-1-16,2-2 1 0,-4 2 2 16,0 1-2-16,-2 0 0 0,2-3 0 15,2-2 0-15,3-5 0 0,2-2 1 16,3-5 6-16,1-1 7 16,1-4 16-16,-1-5-3 0,0-4-14 15,0-3 7-15,2-5-9 0,1-4-8 16,1-2-1-16,1-1-2 0,1-3-2 15,0 2 3-15,4-1-2 0,1-1 1 16,1 2 1-16,1 0-2 0,1 2 0 16,0 1 1-16,-1 2-2 0,1 3 7 15,0 3-3-15,-3 3 3 0,0 4 0 16,0 3 0-16,-2 2-4 0,1 2 0 16,-2 2-1-16,-1 1-2 0,2 0-2 15,0 1-5-15,2 0-3 0,2 1 2 16,4 3 2-16,1 3 4 0,2 3 2 15,4 1 0-15,1 5 0 16,2 2 1-16,2 4-1 0,4 2 0 16,5 6 0-16,9 5 0 0,5 3 2 15,1 1-1-15,-3-4-1 0,-6-7 1 16,-11-6 0-16,-5-5-1 0,-6-3 0 16,-1-2 0-16,0 3 1 0,1 1-2 15,-1 1 1 1,-2-2 0-16,-3-3-1 0,-2 0-11 15,-2-3-27-15,0-2-16 0,-3-1-30 0,-1-2-22 0,1 0-54 16,1-4-41-16,-1 0-33 16,2-1-83-16</inkml:trace>
  <inkml:trace contextRef="#ctx0" brushRef="#br0" timeOffset="26402.06">11983 1182 84 0,'-2'-4'15'0,"0"0"5"0,0 0 21 0,1-1-28 15,0 0-7-15,1 1 13 0,0 0 22 16,0 1 15-16,1-1 8 0,2 1 5 16,-3-1-11-16,2 2-15 0,0-1 4 15,-1 0 2-15,-1 2 1 0,3-1 2 16,-3 0-9-16,0 0-7 0,1 0-6 15,-1 0-6-15,2-1-3 0,0-1-1 16,0 1 3-16,3-3 0 16,0 1 5-16,0-1 7 0,3-2-2 15,-1 0-10-15,4-1-9 0,-2 1-4 16,3 0-4-16,1-1-3 0,0 1 1 16,1 0-2-16,0 1-2 0,1 2 0 15,-1 1 1-15,2 0-1 0,-2 2 0 16,0 1 0-16,0 0 0 15,-3 1-6-15,2 1-4 0,-1 1 10 0,2 4 0 16,-3 0 0-16,1 2 0 0,-3 0-1 0,-1 1-1 0,-3 2-1 16,0 2 0-16,-2 1 1 0,-2 1 2 15,-1 2 0-15,-1 2-1 0,-4 1 1 16,-3 0 0-16,-3 1 0 0,-3 0 0 16,-2 1 0-16,-2-1-3 15,0 0 3-15,-3 0-2 0,0 0-1 16,-2-2 2-16,0-1-1 0,0 0 2 15,-4-1 1-15,2-2 1 0,-3-1 1 16,3-1 0-16,1-3-3 0,3-2 4 16,-1-1 1-16,5-3 5 0,1-1 2 15,5-1 9-15,2 0 3 0,2-2 0 16,3 0-3-16,0 0 1 0,4-1-6 16,-3 0-4-16,3 0-2 0,0 1-6 15,0 0-4-15,0 0-1 0,0 0-3 16,3 0-2-16,-1 5-3 0,4 2 3 15,0 3 2-15,1 3 3 16,0 3 1-16,3 4 0 0,-2 2 0 16,0 0 3-16,0 4 1 0,-1-1 4 15,0 1 3-15,-1 0 0 0,-1-1 0 16,0-1-5-16,-1-3-4 0,0-1-1 16,-1-3-1-16,2-1-19 0,-2-4-33 15,1 0-64-15,1-2-87 0,-2-3-121 16,0-3-157-16</inkml:trace>
  <inkml:trace contextRef="#ctx0" brushRef="#br0" timeOffset="27002.31">12176 2162 853 0,'0'0'151'0,"0"0"-19"0,0 0-78 0,0 0-38 16,0 0-12-16,-1 0-4 0,1 0-34 15,0-1-5 1,-1-1 2-16,0-4-54 0,-3-6-97 16,-1 2-122-16</inkml:trace>
  <inkml:trace contextRef="#ctx0" brushRef="#br0" timeOffset="40296.65">9597 3084 110 0,'0'0'28'0,"0"0"14"0,6-15 26 0,-4 8 1 15,1 1-12-15,0 0-2 0,-1 0-10 16,0 1-8-16,-1-1-2 0,1 0-5 16,-2 0 3-16,1 1 1 0,0 2 4 15,-1-1-3-15,0 2 1 0,0 1-7 16,0 0-5-16,0-1-4 0,0 1-6 16,-1 1-6-16,0 0-8 0,-1 1 0 15,-1 5-8-15,-3 5 5 0,-2 4 0 16,-4 7 1-16,-3 12 2 15,-9 10 3-15,-6 10-1 0,-3 7 2 16,-3-1 1-16,-1 1-3 0,-1-5 2 0,-4 4-2 0,-2-2 0 16,-4-2-2-16,2-5-1 0,-1-5 0 15,4-8 1-15,3-3 0 0,11-7 0 16,5-7-1-16,7-7 1 0,4-5 0 16,-3 0 0-16,0-4 0 0,-2 0 1 15,4-5 3-15,1-7 3 0,3-5 2 16,2-6-9-16,0-7 23 0,3-9-10 15,3-9-4-15,2-9-3 0,8-5-4 16,5 5-2-16,3 8-2 0,0 12-11 16,-3 10 13-16,-1 5 1 0,-2 2 0 15,3-1 1-15,2-1-1 16,0-2 1-16,2 5 1 0,-3 3 0 16,-1 2 1-16,-2 5 3 0,-2 0 0 15,2 4-1-15,-1 3-3 0,1 4 2 16,4 3 1-16,0 5 2 0,4 4-3 15,1 5 0-15,8 8-1 0,6 9 1 16,7 7 1-16,4 1 5 0,-3-4 3 16,-4-6 4-16,-11-9 1 0,-4-5-10 15,-7-5-9-15,0-2 5 0,1 3-5 16,2 1 0-16,3 4-11 0,-5-3-31 16,-1-4-24-16,-4-1-24 0,-3-4-30 15,0-4-46-15,-4-5-84 16,-3-5-69-16</inkml:trace>
  <inkml:trace contextRef="#ctx0" brushRef="#br0" timeOffset="40579.05">9833 3349 506 0,'0'0'69'0,"0"0"-31"0,0-5 28 0,3 3-8 0,6-2-33 16,2 1-7-16,6-2 21 16,4-2 7-16,5 0-12 0,3 1-18 15,6-1-14-15,6 3-2 0,5 0 0 16,2 3-26-16,-11 1-35 0,-8 1-37 15,-3 4-46-15,-8-2-41 0,-2 1-94 16</inkml:trace>
  <inkml:trace contextRef="#ctx0" brushRef="#br0" timeOffset="40766.53">9924 3589 561 0,'0'0'61'0,"0"0"-60"16,0 0 36-16,0 0 64 0,0 0-15 16,50 1-14-16,-17-3 2 0,12-6-24 15,10-4-22-15,1-1-20 0,-5 0-8 16,-9 2-72-16,-6 1-73 0,1 1-52 16,-9 2-36-16,-5 0-83 0</inkml:trace>
  <inkml:trace contextRef="#ctx0" brushRef="#br0" timeOffset="41344.69">11080 3300 92 0,'0'0'158'16,"0"0"-119"-16,0 0 18 0,5-34 14 16,-1 21-23-16,0 4-25 0,0-3 3 15,0 3 7-15,-1-2 5 0,-1 3-5 16,-1 0 12-16,-1 2-12 0,0 0 8 15,-2 2-8-15,-3 0-22 0,-1 2-11 16,-2 2 0-16,-2 0-5 0,-4 4-10 16,-4 7-5-16,-2 3 5 0,-1 6 10 15,1 3-2-15,0 6 0 0,1 6-12 16,5-1 1-16,3-1 11 0,4 4 1 16,6 2 0-16,1-2 6 0,2-6 2 15,6-6 12-15,1-4 1 0,2 0 2 16,4 1 2-16,2-1 10 15,4-4 11-15,0-5 8 0,0-2-2 16,2-6 2-16,0-3 5 0,1-3-4 16,-1-5-7-16,1-6-15 0,0-3-5 15,-3-7 4-15,0-11-7 0,-2-16-6 16,-5-16-7-16,-4-5-3 0,-8 8-3 16,-2 14 0-16,-3 20 1 0,-1 11 0 15,-1 8 1-15,-2 2-2 0,-2-3-9 16,-5 2-24-16,-3 2 2 0,-3 2-17 15,-2 3-30-15,-1 2-34 0,-1 7-44 16,-6 7-23-16,6 0-64 16,6 0-60-16</inkml:trace>
  <inkml:trace contextRef="#ctx0" brushRef="#br0" timeOffset="41797.72">11783 3682 997 0,'0'0'128'0,"0"0"-65"0,0 0-17 0,0 0-46 16,0 0-39-16,1-2-23 0,0-1 3 15,1-4-54-15,-1-7-64 0,1 1-55 16,-1 0-165-16</inkml:trace>
  <inkml:trace contextRef="#ctx0" brushRef="#br0" timeOffset="42563.6">12582 3236 430 0,'0'0'75'16,"0"0"-56"-16,0 0 23 0,0 0-9 15,12-34-21-15,-10 27-7 0,-2 1 11 16,1-1 12-16,-1 1 9 0,0 0 7 16,-1 2 10-16,-1-2-9 15,0 0-8-15,-1 0-13 0,0 2-13 16,1-1-6-16,-2 0-4 0,2-1-1 15,-4 2-5-15,1-2-8 0,0 0-4 16,-3 0 5-16,-1 0 7 0,0 2 2 16,-1-1 2-1,-2-1 1-15,0 2 0 0,0 0-5 0,-3 2 4 0,1 1 0 16,-2 1 0-16,0 0-1 0,-1 1 1 16,-3 2-3-16,2 4-16 0,0 2-19 15,1 2-10-15,0 4 11 0,0 2 16 16,4 1 12-16,0 3 3 0,2 1 2 15,3 4 3-15,2 1 0 0,3 2 2 16,2 1 0-16,1 1 2 0,3 1 2 16,5 5 6-16,1-6 0 0,1 1 0 15,2-2 3-15,5-8 10 0,1 6 0 16,4-5 6-16,3 0 5 0,1-5 2 16,3-2 4-16,-2-4 4 0,1-3 4 15,0-4 2-15,0-5 4 0,-4 0-1 16,0-5-7-16,-2-4-11 0,-2-2-1 15,-1-4-2-15,-4-4 2 0,-2-6-7 16,-4-12-10-16,-5-14-8 0,-4-13-4 16,-3-3-5-16,-7 5-2 0,-5 12-1 15,1 9-3-15,-2 11 1 16,3 6-1 0,0 9-4-16,1 1-3 0,-4 0 1 0,-4 2 0 0,-2 0-17 15,-2 4-10-15,2 4-3 0,-4 3-28 16,4 1-35-16,0 4-35 0,-3 7-46 15,8-2-14-15,2 1-67 0</inkml:trace>
  <inkml:trace contextRef="#ctx0" brushRef="#br0" timeOffset="42938.61">12988 3127 549 0,'0'0'71'0,"0"0"20"0,12-20 22 0,-7 16-22 0,-1-1-58 0,-2 3-13 15,1 0 14-15,-2 2-1 0,1 0-14 16,-1 2-18-16,1 7-1 16,3 5-3-16,-3 7 3 0,4 13 5 15,-1 11 4-15,4 15-2 0,-4 3 2 16,2-5-6-16,1-2 0 0,0-10-3 16,2-3 0-16,-2-2 0 0,2-3 1 15,2-3 1-15,-4-7 0 0,0-5-2 16,-2-5-8-16,-1 1-18 0,2 0-24 15,-1 2-44-15,2-1-52 0,4-3-43 16,-4-6-84-16</inkml:trace>
  <inkml:trace contextRef="#ctx0" brushRef="#br0" timeOffset="50892.82">18576 4205 116 0,'0'0'70'0,"0"0"-31"0,0-1 19 0,0 0-13 16,0-2-16-16,1 2 3 0,-1-1-1 15,0 1 7-15,2 0 0 0,-2 1-1 16,1 0-4-16,-1-2-4 0,0 2-2 15,0 0-4-15,0 0-4 0,0 0-8 16,0 0-4-16,0 0-1 0,0 0-1 16,1 0-3-16,0 0 7 0,2-1 1 15,2 0 0-15,-1 0-2 0,4-1-1 16,-1 1-2-16,3-1-3 0,-1 1 4 16,3-1-3-16,1 0-2 0,0 0 4 15,4-1 1-15,-3 2-1 0,5-2 4 16,0 2 2-16,3-2 1 0,2 0 1 15,1 0-2 1,3-1-1-16,6 2-4 16,5-3 0-16,9 3-1 0,2-2-1 0,1 2 0 15,-3-1-2-15,-4 0 2 0,3 1-2 0,0-2 0 0,2 2 0 16,3 1 0-16,0 0-1 0,-1 1 0 16,2-1-1-16,0 1 1 15,1-1-1-15,-2 0 2 0,3 0 0 16,4-1 3-16,0-1 4 0,3 0 0 15,1 1 0-15,-1-1-1 0,2 1-4 16,-1 0-2-16,1-1 0 0,0 0-1 16,2 0 1-16,2-1 2 0,2 0-2 15,0 0 2-15,0-1-2 0,1 2 1 16,-1-2-2-16,1 2 0 0,2 0 1 16,1 2-2-16,5-1 3 0,-1-2-3 15,2 2-1-15,0-2 1 0,1 1 1 16,1-3 0-16,1 0-1 0,2 3 0 15,3-3 0-15,0 3 1 0,0 1 1 16,-3-1-2-16,1 1 3 16,1-1 0-16,2 0-3 0,1 0 1 15,0-3-1-15,0 2 0 0,0-1 1 16,0-1-1-16,4 4 0 0,2-2 1 16,2 1-1-16,2-2 0 0,-2 1 0 15,3 0 1-15,0 0 0 0,2 1 0 16,1-1-1-16,-2 1 0 0,-1-1 0 15,2 1 0-15,-2-1 0 0,1 1 0 16,-3 2 0-16,-2-2 0 0,-2 3-2 16,-3-2 2-16,0 1-1 0,-2 1-2 15,-3 0-8-15,-3 0-10 16,-4 0-14-16,-4 1-8 0,-2 1-17 16,-4 1-20-16,-4-2-17 0,-4 1-18 15,-18-1-60-15,-8 0-64 0</inkml:trace>
  <inkml:trace contextRef="#ctx0" brushRef="#br0" timeOffset="53475.66">18681 3871 25 0,'0'0'128'0,"0"0"-56"0,0 0-15 0,2 0-15 15,-1 0-20-15,0 0 1 0,0 0 12 16,-1 0 3-16,0 0-1 0,0 0-11 16,0 0-3-16,0 0 1 15,0 0-2-15,0 0 0 0,0 0 0 16,0 0-2-16,2 0-5 0,-1-1-2 16,2 0-1-16,-1 1-1 0,4-1 1 15,-1 1-1-15,3-1 1 0,0-2-2 16,1 1 2-16,0 1-2 0,1-3 3 15,2 1-1-15,-3-2-2 0,3 1 2 16,-3-2-1-16,0 1 2 0,2-1 0 16,-1 1 2-16,-1-2-1 0,4 0-4 15,-1-2 1-15,-1 1-2 0,3 0 0 16,-1-2 3-16,0 0-3 0,0 1 3 16,2-3 1-16,-2 1-1 0,3 0-1 15,-2-2-1-15,2 1-2 0,-2-2 1 16,3 2-4-16,-2-2-2 0,2-1-2 15,-3 0 0-15,3-1 1 0,1 1-1 16,-1-2 0-16,3-1 0 0,-5 0-1 16,5 1 1-16,-2-2 0 0,1 0 0 15,-1-1-1-15,0-1 0 0,3 1 0 16,-4-1 0-16,4 0 2 0,-1-1-2 16,0-3 0-16,0 3 1 0,1-1-1 15,0-2 0-15,0 2 0 0,-1-2 0 16,1 1 0-16,1-2 0 0,0 2 0 15,-1-2 0-15,0 0 0 16,1 1 0-16,-2-1 0 0,2-1 0 16,-1 1 1-16,1 0-1 0,-1 0-1 15,-1-2 1-15,0 2 2 0,0-1-2 16,0 1 0-16,-1-1 1 0,2-1 0 16,-3 1 0-16,1-1 0 0,0 0-1 15,-1 0 0-15,-1 0 0 0,2 1 1 16,-1-1-2-16,2 0 2 0,-1-1-1 15,0 0 1-15,0 1 0 0,1-4 2 16,0 3-1-16,-1-1-2 0,0-1 1 16,1 1 0-16,-1 1-1 0,-2-1 0 15,1 1 0-15,-1 1 1 16,0 0-1-16,-1-2 0 0,1 1 0 16,-1 1 0-16,1-1 0 0,1 1 0 15,-2 0 0-15,2-1 0 0,-1 1 0 16,2 0 0-16,-2 1-1 0,0-1 1 15,1 0 1-15,-2 2-1 0,1-1 0 16,-1 2 0-16,1-1 1 0,-2 2-1 16,1-1-1-16,-1 3 1 0,3-1 0 15,-4 2 0-15,3 1 1 0,-3 1-1 16,1-1 2-16,0 0 1 0,1-1 3 16,-3-2-3-16,3 1-2 0,-2 0 0 15,2 0-1-15,-2 0 0 0,2 1 0 16,-3 0 1-16,1 0 0 0,0 1 3 15,0 0-1-15,0 0-2 0,0 1-1 16,1 1 2-16,-2 0 0 16,2 0 0-16,-1 1 1 0,1 0-2 15,1-1 0-15,1 2-1 0,0 1 0 16,1-2 0-16,-1 1 0 0,2 1 0 16,-1 0-1-16,1 1 1 0,1 0 0 15,-1 1 0-15,1 0-1 0,-1 1 1 16,0 1-2-16,2-1 1 0,-1 2 1 15,0-1-1-15,0 3 0 0,1-2 1 16,-1 0-2-16,2 2 1 0,0 0 1 16,-1 1 0-16,1 0-2 0,0 1 0 15,0-1 2-15,-1 3-1 0,1 0 1 16,0-1-3-16,-1 3 3 0,2-1-1 16,1 2 0-16,-1 0 0 0,0 1 1 15,0 0 0-15,1 0-1 0,-1 0 1 16,-1 4-1-16,2-1 0 0,-1 1 0 15,0 0 0-15,-1 1-1 0,-1 2 0 16,1-1 2-16,-3 2-4 0,1-1 3 16,-1 3 0-16,-3 0 1 0,2-1 0 15,-2 2-1-15,1-2 0 0,-2 1 1 16,1 1 1-16,-2 1-1 0,1-2-1 16,-1 3 1-16,2-1 0 0,-2 2 0 15,0-2 1-15,1 1-1 0,0 1 0 16,0 1 0-16,1-1 0 0,-1 2 1 15,1 0-1-15,-2-1 1 0,3 3 0 16,-1-1 1-16,2 1-2 0,-2 1 2 16,2-1-2-16,-1 3 0 15,1-1 1-15,-1 0-1 0,1 1 0 16,0-2 0-16,0 1 1 0,1 1-1 16,1 1 0-16,-2-1 0 0,3 1 1 15,-1 1 0-15,1-1-1 0,-1 0 1 16,0 0 0-16,2 0-1 0,-2-1 1 15,-1 3 0-15,1-1 0 0,-1 3-1 16,-1-1-1-16,0 2 0 0,-1 0 1 16,2 2 0-16,-1 0 1 0,0 0 0 15,1 0 0-15,0 0-1 0,1 1 0 16,2-2 0-16,-1 0 1 0,2 0-1 16,1-2 1-16,-1 2 1 15,1 0 0-15,-1-1-1 0,2 1-1 16,-1-2 3-16,-1 1-2 0,0 0-1 15,1 1 1-15,-1 0 0 0,1-1 0 16,-1 1 0-16,0-2 2 0,0 2-3 16,-1-2 0-16,1 0 0 0,1-1-2 15,1 0 2-15,0-3 0 0,-1 1 0 16,-1 0 0-16,1-1 0 0,1-1 2 16,-2 2-2-16,-1-1 0 0,1 1-2 15,0-1 2-15,0 0 2 0,-2-1-2 16,3 1 2-16,-1-1-1 0,0 0 0 15,-2 0 3-15,3-1 3 16,-2 0-3-16,-1-2-4 0,1 0 1 16,1 1 0-16,-2-2 1 0,-2 2-1 15,1-2 0-15,0 1-1 0,0-2 1 16,0 0-1-16,0 0 0 0,0-1 1 16,0 0 1-16,0-2-2 0,-2 0 2 15,2 0-1-15,-2-2 0 0,1 2 2 16,-1-1-2-16,0-1 0 0,1 1 0 15,-2 0-1-15,0-2 1 0,-1 2 1 16,1-2-2-16,0 2 1 0,0-3 0 16,0 3 0-16,0-4-1 0,0 3 0 15,1-2 0-15,0-1 3 0,-1 3-2 16,1-2 0-16,0-1 0 0,2 3 0 16,-2-2 2-16,-1 0-1 0,2 1-2 15,-3-1 1-15,3-1 1 0,0 3-2 16,0-2 1-16,1 0-1 0,-1 0 3 15,2-1-3-15,-1-1 0 0,0 1 0 16,2 0 2-16,0-1 1 0,-1 0 1 16,0-1 1-16,0 0 2 0,0-1-2 15,-1 0 0-15,1 2-3 0,1 0 6 16,-2-2-1-16,0-1-1 0,1-1 2 16,0 0 1-16,0 1-4 0,-1-2-3 15,-1 3-1-15,-1-2 0 0,0 1 2 16,-1-2-3-16,-4 2 1 15,1-3 0-15,-4 1 0 0,-1-1-1 16,0 0 0-16,-2 1-2 0,-2-2-14 16,-1 1-44-16,0 3-60 0,-3-1-138 15,-1-1-124-15</inkml:trace>
  <inkml:trace contextRef="#ctx0" brushRef="#br0" timeOffset="66153.55">23409 2727 28 0,'0'0'15'0,"1"-3"-11"0,0 0-3 15,0 2 6-15,1-3 4 0,0 1-4 16,0 0 4-16,0-1-4 0,1-2-6 15,-1 3 2-15,1-2 6 0,-2 2 0 16,1 0 6-16,-1 2 7 0,0 0 4 16,-1 0 11-16,0 1 0 0,0 0-8 15,0-1-4-15,0 1-8 0,0-2-4 32,0 1-1-32,0-1 1 0,0-1-1 15,0 0-4-15,0 1 4 0,0-2 5 16,0 2 8-16,0-1 9 0,0 1 1 15,0 1 2-15,0 0 1 0,0 1 5 16,0-1 1-16,0-1-1 16,0 1-2-16,0 0-4 0,0 1-3 15,0 0-2-15,0-1-3 0,0 0-4 16,0 1-3-16,0 0-4 0,0 0-7 16,0 0-1-16,0 0-2 0,0 0-3 15,0 0-3-15,0 0-2 0,0 0-3 16,0 0-1-16,0 0 1 0,0 0-5 15,0 1 3-15,0 1-3 0,0 5 5 16,0 3 3-16,0 2 1 0,0 5 0 16,0 1 1-16,0 2 0 0,-1 4 3 15,0 0 0-15,1 4 2 0,-2-1-2 16,2 2 0-16,-1 1-2 0,0 1-2 16,1 4 1-16,0-4 2 0,0 2-2 15,0-3 2-15,0-3 1 16,2 5-5-16,0-1 2 0,2 5-1 15,0 5 2-15,1 7 0 0,1 0 0 16,-1-5-3-16,-1-3 1 0,0-5 0 16,-2-6 1-16,0-6 0 0,-1-3 0 15,0-1 1-15,1 4 0 0,0 3-2 16,1 2 0-16,0-1-1 0,0-2 0 16,2 0 0-16,-1-2 0 0,0-2 0 15,0 0 0-15,-1 0 1 0,-1-2 0 16,0-2-1-16,0 1 2 0,-1-3 3 15,0-1 4-15,-1-1 5 0,0-3 1 16,0 3-2-16,1-3-2 0,-1 0-7 0,0-2 2 0,0 0-5 16,0 1 2-16,0-2 1 15,-1-1-2-15,1 0-1 0,0-1-1 0,-1-1 0 16,1-1-4-16,0-1-26 0,0-1-33 16,0-1-49-16,1-3-62 15,4-3-50-15,-1-3-148 0</inkml:trace>
  <inkml:trace contextRef="#ctx0" brushRef="#br0" timeOffset="66669.28">23605 3362 126 0,'0'0'169'0,"0"0"-108"0,0 0-8 0,0-2 8 0,0-1-12 16,4-1-17-16,0 0 7 0,3-3 16 15,3 0 0-15,4-3-7 0,1 1-2 16,4-4-4-16,0 2 0 0,3-1-3 16,1-1-11-16,1-1-7 0,0 2-4 15,1 1-11-15,0-2-6 0,-1 0 0 16,-1 4 0-16,-3-3-16 0,1 4-26 16,-3-1-15-16,-2 0-15 0,-3 2-21 15,-1 2-41-15,-3 0-62 16,-5 2-117-16</inkml:trace>
  <inkml:trace contextRef="#ctx0" brushRef="#br0" timeOffset="66970.61">23655 3656 289 0,'0'0'77'0,"0"0"-53"0,0 0 44 0,39-28 14 15,-21 16-26-15,3-3 10 16,0-1 6-16,4-1-4 0,0 2-14 16,2-1-13-16,1 0-8 0,1 1-12 15,1 1-11-15,0 3-9 0,1 0-1 16,-1 1 0-16,-1-1-6 0,-2 4-40 15,-1 0-21-15,-2 3-20 0,-3 0-23 16,-2 0-2-16,2 1-27 0,-5 2-67 16</inkml:trace>
  <inkml:trace contextRef="#ctx0" brushRef="#br0" timeOffset="67252.92">23938 3814 285 0,'0'0'89'31,"0"0"-52"-31,0 0 26 0,0 0 17 16,0 0-14-16,0 0 8 0,0 0 41 15,27-6-2-15,-8-4-16 16,5-4-17-16,3 0-25 0,3-1-16 0,8-2-8 16,4 0-9-16,7-2-13 15,0 1-6-15,-3 2-1 0,-8 4-2 16,-3 1-33-16,-2-1-32 0,-5 3-47 16,4-3-65-16,-10 3-95 0,-6 1-159 0</inkml:trace>
  <inkml:trace contextRef="#ctx0" brushRef="#br0" timeOffset="87425.63">24012 3337 72 0,'0'0'54'0,"0"0"-16"0,0 0-1 0,0 0 11 16,0 0-15-16,0 0-10 16,0 0 8-16,0 0 15 0,0-1 1 15,0 1 2-15,0-1-8 0,-1 1-4 16,-1-1 0-16,-2-1-5 0,0 1-1 15,1 0-2-15,-1-1-2 0,0-1-2 16,1 1-8-16,2 0-2 0,-1-2 5 16,2 0 9-16,0-6-20 0,2 1-6 15,6-5-3-15,5-2 1 0,4-4 4 16,6-2-2-16,11-5-3 0,12-6 3 16,14-2 1-16,3-2 5 0,0 3 2 15,-3 8 10-15,-5 2 1 0,5 3-5 16,0-1-3-16,3 2 6 0,-1 0 1 15,0 2-6-15,-2 2-7 0,-7 1-5 16,-4 1-3-16,-5 3 5 0,-5 1 3 16,-3-1 9-16,-6 3-1 0,-6 1-2 15,-6 4-3-15,-3-1-2 16,3 2-2-16,0-3-6 0,0 2 2 16,-4-1-2-16,-2 2-1 0,-4 0 2 15,-4 2-2-15,-3-1 3 0,0 1 4 16,-1 0 3-16,0 0 17 0,-1-2 1 15,-2 1-2-15,0-2-16 0,-4-2-10 16,-2-2 0-16,0 1 1 0,-1 0-1 16,-1 3 1-16,1-2 0 0,0 2 3 15,0-1-3 1,0-1 0-16,1 0 4 0,-1 0-2 16,-1 1 1-16,2 1 2 0,1-2 0 15,-3 2 0-15,3-2-6 0,-2 2 1 16,0-2 0-16,1 2-1 0,0-1 0 15,-2 1 5-15,2-1 0 0,-1 3 2 16,0-1 2-16,0 0-4 0,1 0-3 16,-1-1-1-16,0-1 2 15,0 3-3-15,1-3 0 0,1 2 0 16,1 1 0-16,1 1 0 0,3-2 2 16,1 1 0-16,1 1 2 0,0 0 1 15,0 0-2-15,1 0 0 0,0-1-3 16,0 1-5-16,0 0-4 0,1 0 8 15,0 0-5-15,1 0-5 0,0 0 2 16,3 0 5-16,2 3 3 0,2 0 1 16,2 2 0-16,2-2 0 0,3 2 0 15,-2-2 1-15,2 1-1 0,-1 2 0 16,1-1-2-16,-1 0 2 0,0 1-1 16,-1 0 1-16,1 1 0 0,-4 1-2 15,0 1 0-15,0 2 0 0,-4-2-2 16,0 3 4-16,-2 0 0 0,0-1 2 15,-4 2 1-15,-1 1 1 0,0-1 2 16,-5 1 8-16,0 0-5 0,-2-1 1 16,-1 1 0-16,0-1-3 0,-3 0 2 15,2-1-5-15,-2 1-3 0,0 0 2 16,1-1-1-16,-1-2-1 0,3 1-1 16,1-3-9-16,1-1-35 15,2-3-28-15,1 0-36 0,2-3-53 16,5 0-89-16,1-1-34 0,3-2-93 15</inkml:trace>
  <inkml:trace contextRef="#ctx0" brushRef="#br0" timeOffset="88098.58">25855 2555 299 0,'0'-2'75'0,"0"0"-23"0,0 0 31 0,0-2-30 0,0 3-5 0,-2-2 13 16,0 0 7-16,0 0-2 0,-1-1-10 16,1 1-12-16,-1-1-4 15,-1-1 1-15,0 0 0 0,0 0-14 16,-1-1-14-16,0-1-8 0,0 2-3 15,-1-1-2-15,-1 2-1 0,0-1-4 16,-2-1-2-16,0 5 1 0,-1-1-4 16,-2 2-5-16,0 2 3 0,-2 5 3 15,1 0 3-15,0 5-4 0,-2 2 2 16,4 0-2-16,-1 1 2 0,4 4-2 16,0-2-7-16,3 3 5 0,2-1 6 15,3-1 3-15,0 3-1 0,4-2 1 16,3 2 2-16,3-3 1 0,2-1 1 15,2 1-1-15,3-3-1 0,0-1 1 16,2-4 14-16,-2 1 4 0,2-6 0 16,0 0-4-16,-2-3 5 0,-1 0 9 15,-1-2 5-15,0-3-2 0,-3-1 4 16,-1-6-5-16,0-4 2 0,-4-1-7 16,-1-6-2-16,-3-4 1 0,-3-10 1 15,-3-9-9-15,-5-2-10 0,-1 5-4 16,0 9 9-16,2 15 5 0,0 4-9 15,-2 0-7-15,-2-2-4 0,-2 0-11 16,0 2-12-16,1 4-4 0,1 2-20 16,0 2-24-16,2 4-47 0,3 1-70 15,4 5-50-15,1 2-54 0</inkml:trace>
  <inkml:trace contextRef="#ctx0" brushRef="#br0" timeOffset="88286.09">26270 2820 1001 0,'0'0'69'0,"0"0"-69"0,0 0-4 0,0 0-17 0,-5-8-79 0,1 2-5 16,0-4-51-16,0 1-43 15,2-2-143-15</inkml:trace>
  <inkml:trace contextRef="#ctx0" brushRef="#br0" timeOffset="88943.66">26772 2430 194 0,'0'0'292'0,"0"0"-260"0,0 0-6 16,0 0 6-16,0 0-18 0,0 0 5 15,0 0 13-15,2 0 27 0,-2-2 8 16,0 1 9-16,0 0-8 0,0-4-5 16,-1 0-10-16,-1 0-16 0,1-4 1 15,-2 1-8-15,1-2-8 0,-1 0-6 16,-1-1-4-16,1-1-7 0,-2 0 2 16,0 1-4-16,1-1 3 0,-1 3-5 15,0-1 0-15,0 1-1 0,0 2-3 16,-1 2-1-16,1 0-2 0,1 1-10 15,-1 4-12-15,-1 0-10 0,-2 6 0 16,-3 3-12-16,0 5 3 0,-2 4 12 16,-1 3-5-16,1 2-22 0,-1 3 15 15,3 2 16-15,1-1 19 0,1 2 6 16,5-1 3-16,2 0 2 0,2 0 1 16,3-3-1-16,6-1 1 0,4-4 0 15,3-3 0-15,5 0 0 0,1-6 0 16,0-1 9-16,4-4 17 0,0-3 11 15,-1-3 2-15,-1 0 23 0,-3-6 13 16,-1-2 4-16,-4-3-11 16,1-1-13-16,-3-6-10 0,0 1-8 15,-4-7-10-15,-2-1-4 0,-4-9-7 16,-3-7-3-16,-1 3-9 0,-4 7-2 16,-3 9-2-16,-1 6-5 0,-2-2-16 15,-2 0-26-15,-2 3-16 0,-3 2-19 16,1 2-9-16,-2 3-14 0,0 2-30 15,1 2 1-15,-5 2-8 0,7 1-70 16,1 0-82-16</inkml:trace>
  <inkml:trace contextRef="#ctx0" brushRef="#br0" timeOffset="89349.83">27130 2171 533 0,'0'0'215'0,"0"0"-126"0,3-11 55 0,-2 6-52 0,1 1-76 15,-1 0-12-15,0 3-4 0,0 1-2 16,0 1-17-16,1 6-24 0,2 6-7 16,2 5 50-16,2 13 7 0,2 11 9 15,2 14 7-15,-3 0-8 0,1-3-3 16,-1-9-11-16,-3-15 2 0,-2-5 1 15,0-6-3-15,-2-2 2 0,1 3 0 16,-1-1 3-16,0 1 1 0,1-1-4 16,-2-5-3-16,1-3 0 0,-2-4 0 15,3-2-68-15,-1-4-75 0,5-4-48 16,1-3-49-16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3T14:11:12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24949 6259 243 0,'0'0'12'0,"0"0"40"0,0 0-12 15,0 0 14-15,-6-10-15 16,6 10-10-16,0-2 10 0,0 2-7 16,0-2-10-16,1 0-2 0,1 2 2 15,1-2-5-15,1 0-6 0,0-1-4 16,3 2-7-16,1 0 0 0,3-3 0 16,2 2 0-16,2 1 3 0,4-4-3 15,0 4 0-15,5 0 1 0,3-2 0 16,2 2 1-16,3-1 3 0,6 1 2 15,9 0 5-15,12 0-1 0,2-1-2 16,-1 0 4-16,-3 0-6 0,-2-3 0 16,4 0-3-16,6-1-2 0,6 1-1 15,4-2 0-15,5-2 1 0,1 1 1 16,4 0-3-16,2 1 2 0,4 1-2 16,3 3 1-16,4-2 0 0,1 3-1 15,1 1 2-15,0 1-2 0,1 0-2 16,3 0 2-16,3 0 0 0,2 0 2 15,0 0-1-15,2 0 2 0,2 0-2 16,3 0 0-16,4-1 5 0,-1-2-2 16,1 1 0-16,2 0 4 0,0 0-1 15,1 2 7-15,1 0 3 0,0 0-5 16,2 4 5-16,3-1-6 0,-1 1 10 16,0-2-11-16,1 2 1 0,-1-1-5 15,1 0-4-15,-2-1 0 16,1 0 0-16,0 2-2 0,0 0 0 15,3 1 0-15,-6 0 0 0,-4-2-4 16,-2 2-2-16,-4-3-7 0,-3 2-3 16,-5-3-12-16,-9 1-5 0,-2 2-13 15,-8-1-12-15,-7 2-18 0,-8-2-46 16,-23 1-90-16</inkml:trace>
  <inkml:trace contextRef="#ctx0" brushRef="#br0" timeOffset="14068.05">14769 7352 134 0,'0'0'14'0,"0"0"18"0,0 0 13 0,0 0 7 15,-4-8-3-15,4 6 2 0,-2 1 1 16,2 0 0-16,-3 0-4 0,3-1-4 15,-2 1-4-15,1 1 0 0,1-1-1 16,0 1-8-16,0 0-6 0,0 0-9 16,0 0-10-16,0-1-5 0,0 1 3 15,4-1-3-15,4 1 4 0,6-1-1 16,7-2 4-16,9 1-3 0,13-3-3 16,15 0 1-16,7 0-3 0,0-1 2 15,3 0 2-15,1 2 1 0,4 0 10 16,7 0 2-16,4 3-2 0,6 0-4 15,5 1-3 1,4 2-2-16,3 3 5 0,0 2 0 0,2 0 6 16,-1 0-3-16,0 2 3 0,1 0-2 15,1-1 3-15,-4 0 0 0,-3 0 1 16,-2 0 1-16,-7 0-5 0,-1 1-2 16,-6-2 6-16,-6 0-12 0,-7 0-5 15,-7 0-1-15,-9-3-1 0,-8 0-1 16,-4-1-15-16,-11 1-36 0,-8-1-44 15,4-1-47-15,-10 0-82 0,-1-2-96 0</inkml:trace>
  <inkml:trace contextRef="#ctx0" brushRef="#br0" timeOffset="32223.6">23399 8457 76 0,'0'0'18'0,"0"0"6"0,0-1 5 0,0 1 17 16,0-2-16-16,1-1-3 0,1 2 6 15,-1 0-8-15,1-1-5 0,-1 1 8 16,-1 0 7-16,0 1 2 0,0 0 1 16,0 0-5-16,0 0-1 0,0 0 3 15,0 0-6-15,0-2-6 0,0 1-7 16,0-1-6-16,0-2 1 0,2-1 1 15,2-4 5-15,0 1-4 0,3-1 1 16,-1 0 2-16,0-1 6 0,1 2 2 0,1-2 5 16,3-1 2-16,-1 2-5 15,1-3-6-15,4 1-5 0,0 1-3 0,2-3-5 16,2 3-2-16,0-1-3 16,4 2 0-16,0 0 0 0,-1 2 0 15,2 0 1-15,0 3 3 0,-1-1 4 16,-3 4-6-16,0 1 4 0,-1 0-8 15,-4 6 1-15,-1 1 0 0,-1 2-1 16,-2 4 3-16,-1 1 6 0,-2 4 5 16,-2 1 3-16,-3 1-2 0,-1 1 1 15,-2 2 2-15,0 1-8 16,-4-1-5-16,-2 3-1 0,-3 1-1 0,-4 0-3 16,0 0 3-16,-4 2 1 0,-1-1-2 15,-3-3-1-15,-2 3 3 0,1-2-3 16,-2 0 1-16,-1-4-1 0,3-1 2 15,3-4 3-15,1 0-2 0,4-5 1 16,2 0-2-16,4-5 0 0,3-1-2 16,2-4-1-16,3-2 1 0,0 0 4 15,4-3 10-15,4-5 13 0,5-4-18 16,5-4-4-16,3-4-2 0,4-2-2 16,2-2-2-16,1 1 0 0,8-4-1 15,5-2 1-15,5-2 0 16,2-1 0-16,-4 3-2 0,-3 4 0 15,-7 2-9-15,-4 4-6 0,-6 4 5 16,-7 2 3-16,0 3 4 0,2-2 4 16,0-1 1-16,2-2 0 0,-4 5 1 15,-2-1-1-15,-1 2 1 0,-3 0 0 16,-1-1-1-16,-4 3 1 0,-1 1 0 16,-2 1 2-16,-2 1 1 0,-1 2 1 15,-1 0-5-15,-3 2 0 0,-3 0-5 16,-2 4 0-16,-5 3 2 0,-4 3 1 15,-2 2 2-15,-3 6-1 0,-2-1 0 16,1 5 0-16,-1 2-2 0,0 2-4 16,1 2 2-16,4 2 5 0,1 0 0 15,2-2 0-15,3-1 2 0,1 0 5 16,5-2 8-16,3 0 6 16,3-3 4-16,2-3 0 0,7-2-3 15,4-2 3-15,4-2-1 0,5-2-6 16,2-2-3-16,5-3-8 0,7-3-1 15,9-3-4-15,3-4-1 0,-3-5-1 16,-10 0-23-16,-11 2-35 0,-5 0-31 16,2-2-39-16,6-8-56 0,-1 1-54 15,-6 3-68-15</inkml:trace>
  <inkml:trace contextRef="#ctx0" brushRef="#br0" timeOffset="32760.17">23554 8107 307 0,'0'0'44'0,"0"1"-5"0,0 1 16 0,2-1 8 15,5 1-22-15,4-2 5 0,7 0 19 16,3-2 1-16,11-3 3 0,10-1 4 16,13 2 0-16,7 0 1 0,0 0-10 15,-2 1-15-15,-5 3-6 0,-1-2-11 16,2 1-20-16,-2-2-8 0,-2 0-2 15,-5-2-2-15,-4 4 4 0,-8-2-4 16,-7 1 1-16,-10 2-1 0,-4 0-1 16,-4 0-5-16,-1 0-9 0,0 0-23 15,-1 2-26-15,-4 1-51 0,-2-2-51 16,-2 4-34-16,0-2-24 0,-1-1-124 16</inkml:trace>
  <inkml:trace contextRef="#ctx0" brushRef="#br0" timeOffset="33480.93">25202 8424 126 0,'0'0'136'0,"0"0"-77"0,3 0-2 0,4 0 18 0,4-2-6 0,2 1-15 16,7 1 2-16,4-2 7 0,9-2-4 15,7 3-10-15,10-2-13 0,2-1-14 16,-5 3-9-16,-2-1-7 0,-5 1-6 15,0 1 1-15,0 0-1 0,-3 0-13 16,-8 1-46-16,-8 2-44 0,-5 0-30 16,2 2 9-16,-3 1-55 0,-4-2-74 15</inkml:trace>
  <inkml:trace contextRef="#ctx0" brushRef="#br0" timeOffset="33919.66">25213 8670 237 0,'0'0'63'0,"0"0"19"0,0 0-22 0,0 0-2 0,0 0 9 0,0 0-16 16,28 4 27-16,2-2-1 16,13 0-14-16,16-1-6 0,4 0-10 15,-1 0-9-15,-4 1-10 0,-9-1-12 16,3 0-4-16,0-1 0 0,-1 0-5 16,1 0-5-16,-2 0-2 0,-5-2-10 15,-3 0-60-15,-4 0-54 0,-4 0-42 16,-8-1-40-16,-8 0-180 0</inkml:trace>
  <inkml:trace contextRef="#ctx0" brushRef="#br0" timeOffset="37857.24">26992 8099 26 0,'0'0'58'0,"0"0"-39"0,0 0-5 0,0 0 23 0,0-7 16 16,0 5-27-16,0 1-1 15,0-2 7-15,0 2-3 0,0 0-4 16,0-1 6-16,1-1 1 0,1 2-2 16,-1-2-4-16,1-1 2 0,0 3-3 15,0-1 3-15,-1 1-4 0,2-1 5 16,-1 1 4-16,0 0 0 0,-2 1-4 15,1-2-2-15,-1 1 4 0,1-1-4 16,0 2-2-16,-1-1 1 0,0 1-6 16,0-1 2-16,0 1-2 0,0-1-3 15,1 0-2-15,0 0 1 0,0-1-1 16,0 1-1-16,0 0 3 16,-1-1 1-16,1 0-3 0,-1 0 0 15,1 1-4-15,0 1 2 0,-1-1 1 16,1 0-2-16,-1 0-4 0,1 1 2 15,0 0-3-15,-1 0 0 0,2 0-5 16,-1 1-1-16,-1 3-1 0,1 3 1 16,0 2 2-16,0 2 4 0,-1 4-1 15,0 2 5-15,-3 1-2 0,-5 3-1 16,0 2-1-16,-2 1 1 0,-4 2-2 16,-1 1-1-16,-5-2-1 0,1 1 0 15,-2-2-1-15,0 0 0 0,0-1-1 16,1-2 0-16,0-2 0 0,2 1 0 15,-1-2-2-15,1 0 1 0,2-3 0 16,0 0 0-16,2-3 0 0,1-2 0 16,2-2-1-16,2-1 1 0,2-1-1 15,1-1 1-15,3-2-1 0,2 1-3 16,1-2 0-16,0 0 2 0,3 2-3 16,4-3 3-16,2 3 1 0,4-2 0 15,6-1 2-15,2-1 1 0,2 0-3 16,5 0 1-16,0-1 0 0,2-1-1 15,1-2 0-15,0 1-2 0,0-2 2 16,0-1-2-16,-3 1 1 0,-1 0 1 16,-1-1 0-16,-4 0 1 0,-3-1 0 15,-2 0-1-15,-3 1 2 16,-4 0-2-16,-1 1 2 0,-3-1 0 16,-2 0 0-16,-1-1 7 0,0 0 1 15,-3 0 4-15,1 0 0 0,-1 1 0 16,0 0 0-16,0 0-2 0,0 1-3 15,0 2-2-15,0-1-2 0,0 1-2 16,0 3-3-16,0-1-1 0,0 1-2 16,0 1-3-16,0 4 4 0,-1 2 2 15,-1 3 6-15,-1 5-2 0,0 4-2 16,-1 3 0-16,0 3 0 0,0 1 1 16,1 3 4-16,0 0 6 15,1 0-3-15,1 1 1 0,0-2 4 16,1 1-3-16,0-2-2 0,0-1-1 15,0-3-6-15,0-1-1 0,2-1-2 16,1-2-3-16,1-2-16 0,0-3-31 16,0-3-32-16,1-4-42 0,1-1-62 15,6-6-81-15,-2-3-50 0</inkml:trace>
  <inkml:trace contextRef="#ctx0" brushRef="#br0" timeOffset="38466.67">27731 8324 285 0,'0'-6'67'0,"1"-2"2"0,-1 0 28 0,0 1-30 0,0-2-20 16,0 1 7-16,-1 0 10 0,-1-1-19 16,0 4-9-16,-1-2 6 0,0 1-10 15,0 1-7-15,-1-1 3 0,1 0 3 16,-2 3-10-16,-1 0-12 0,1 1-6 15,-1 2-3-15,-2 1-2 0,-1 5-1 16,-3 4 0-16,-1 4 2 0,-2 4 0 16,-1 3 1-16,0 4-2 0,0 3 1 15,1 7 0-15,2 8 1 0,2 4-1 16,6 0 0-16,4-4 1 0,1-11 1 16,3-10-1-16,2-4 1 0,4-2-1 15,2 3 4-15,3-1-1 0,2 4 3 16,4-4 5-16,0-3 11 0,4-4 19 15,0-4 8-15,0-4-9 0,1-3-10 16,-2-1 14-16,-1-5 0 16,-2-5-2-16,0-3-3 0,-3-5-2 15,-2-8-4-15,0-14-19 0,-4-14-2 16,-2-6-6-16,-4 2-2 0,-4 16-4 16,-1 16 0-16,-4 12-1 0,-3 1-1 15,-2-1-7-15,-4-1-10 0,-4-2-2 16,-3 3-3-16,-3 3-8 0,0 3-8 15,-1 1-12-15,1 3-30 16,3 0-29-16,2 5-32 0,3 0-27 16,1 6-37-16,6-1-51 0</inkml:trace>
  <inkml:trace contextRef="#ctx0" brushRef="#br0" timeOffset="38842.19">28264 8317 540 0,'0'0'116'0,"0"0"-27"0,0 0 49 0,9-19-79 0,-6 16-26 16,-2 1-21-16,0 0 11 0,-1 2-6 16,0 0-17-16,0 5-6 0,-1 6-1 15,0 4 7-15,-2 6 13 0,2 5 10 16,0 6-3-16,1 10-6 0,4 7-8 16,3 3-1-16,4-6-3 0,0-5 1 15,-1-11-1-15,0-5 0 0,-4-4-2 16,-1-2-5-16,1 4-4 0,-1 0-3 15,3 4-10-15,-5-6-10 0,0-1-29 16,-1-6-43-16,1-5-88 0,0-4-64 16,-1-4-144-16</inkml:trace>
  <inkml:trace contextRef="#ctx0" brushRef="#br0" timeOffset="40125.04">29005 8164 211 0,'0'0'129'0,"0"0"-77"15,8-13 16-15,-6 8-13 0,1 0-31 16,0 1-11-16,-3 0 20 0,1 3 5 15,-1-2-1-15,0 2 12 0,0 0-5 16,0 0 3-16,0 1 3 0,0-1-6 16,0 1-11-16,0-1-9 0,0 0-5 15,0-1-2-15,1 1 1 0,-1-2-2 16,0 0-2-16,1 2 3 0,0-2-1 16,1 0-2-16,-1 2 2 0,-1-1 2 15,2 2 4-15,-2-1 0 0,0 0-4 16,0 1-2-16,0 0-8 0,0 0-8 15,0 2-2-15,0 3 2 0,-2 4 0 16,-3 5 0-16,1 1 3 0,-2 5-2 16,-2 3 0-16,-3 4 0 0,0 1 2 15,-2 1 2-15,-3-1 1 0,0 1 0 16,-2 1 3-16,-1-4 0 0,0 1 1 16,0-5-1-16,0 2-5 0,0-5 1 15,1-1-3-15,2-1 2 0,1-2-1 16,2-2-3-16,3-2 1 0,0-3 0 15,5-1 0-15,0-3 1 0,2-1-2 16,1 0 1-16,1-2 1 0,1 0-2 16,0 0-1-16,1-1 1 15,2 1 0-15,1-1 0 0,4 3 2 16,3-1-1-16,3-1 0 0,2 0 3 16,3 0-1-16,3-1 2 0,3 0 1 15,3 0-2-15,5 0 0 0,-2-1-1 16,0-2-3-16,1-1 1 0,-6 2-1 15,3-3 2-15,1 1-1 0,-5 0-1 16,1-2 2-16,-4 0 4 0,0-1 7 16,-6-1 2-16,-1 0-4 0,-3 1 3 15,-1-3-2-15,-4 0 0 0,0 1 3 16,-4-2-3-16,-1 1 2 0,-1-1 4 16,-1 1-9-16,0-1-2 15,0 3 3-15,0 0 0 0,0 1-2 16,0 1 2-16,0 2-1 0,0 0-3 15,0 2 0-15,0 1-6 0,0 1-2 16,-1 0-3-16,0 5-6 0,0 5 4 16,-2 5 4-16,0 3 3 0,1 7 0 15,0 3 0-15,2 6 2 0,0 7 1 16,4 5 4-16,0-4-1 0,0-8-2 16,-3-10-1-16,1-5-1 0,-2 2 0 15,1 6 3-15,-1-1-4 16,0-1 4-16,0-1 1 0,0-2 1 15,0-3-4-15,0-3 0 0,-1-2 0 16,1-5-3-16,-2-1 1 0,2-2 0 16,0 0-1-16,0-1-5 0,0-3-15 15,0 2-36-15,0-1-46 0,2-1-64 16,1 1-102-16,0-1-148 0</inkml:trace>
  <inkml:trace contextRef="#ctx0" brushRef="#br0" timeOffset="47763.12">24832 9625 103 0,'0'0'34'0,"0"0"1"0,0 0-2 16,0 0 13-16,16-14-17 0,-11 11-10 15,-2 1 6-15,-1-1 0 0,1 1 0 16,-2 0 8-16,0 0 0 0,-1 2 1 16,0-1-1-16,0 1-2 0,0-1-8 15,0 0-1-15,0 1-2 0,1-1-6 16,-1 0 0-16,2-1 1 0,0 1 3 16,1-1 2-16,-1-2 0 0,0 3 8 15,-1-1 12-15,0 0 10 0,-1-1-3 16,0 1-10-16,-2-2-8 0,-3 2-5 15,-3-1-10-15,-3 0-6 0,-4-1-7 16,-1 2-1-16,-7 1 0 16,-3 1-4-16,-7 3-7 0,1 2-3 15,-1 4 4-15,3 3 8 0,4 1 0 16,-2 2 2-16,5 1-1 0,1 1 1 16,3-1-1-16,1 2 1 0,4-1-1 15,4-1-2-15,3 1 0 0,4-2 2 16,3-1-2-16,4 0 1 0,6-1 2 15,6 0 0-15,3-1 0 0,5 0 1 16,3-1-1-16,2-1-1 0,0 1 1 16,1 0-2-16,-1 1 1 0,0 2 1 15,-1-2 0-15,-2 0 3 0,-1 0-1 16,-2 2 9-16,-4-2 6 0,-3 0 4 16,-5-1 10-16,-3 1 10 0,-5-1 3 15,-3 0-1-15,-3-1-9 0,-8 3 2 16,-3-3-11-16,-6-1-6 0,-4 1-1 15,-3-2-3-15,-11 1-3 0,-6-1-5 16,-12-1-3-16,-2-2-2 0,3-3 2 16,7-2-4-16,8 0-6 0,3-1-14 15,8-2-16-15,9 0-7 0,4 1-9 16,8-2-17-16,0 1-33 0,3-2-40 16,10-7-66-16,4 3-29 0,7 0-135 15</inkml:trace>
  <inkml:trace contextRef="#ctx0" brushRef="#br0" timeOffset="48154.7">25450 9735 339 0,'0'0'100'0,"0"1"-4"0,2-1 11 0,2 0-11 16,3 0-1-16,1 0 3 0,2 0-10 15,4 0-25-15,1 0-25 0,3-1-13 16,2-2-3-16,-1 1-3 0,5 1-2 16,0 0-7-16,1-1-6 0,-1 1-3 15,1 1-1-15,1 0-1 0,-2 0-22 16,0 0-44-16,-3 0-39 16,-1 0-38-16,1 2-71 0,-6-1-63 15</inkml:trace>
  <inkml:trace contextRef="#ctx0" brushRef="#br0" timeOffset="48342.21">25501 9850 541 0,'0'0'68'0,"0"0"0"0,0 0 34 15,0 0-21-15,47 0-14 0,-17 0-30 16,9 0 16-16,5 0-25 0,-1 0-28 15,-9 1 0-15,-11 1-21 0,1-1-28 16,10 2-10-16,8 2-36 0,6 0-37 16,-3-2-29-16,-13-1-80 0</inkml:trace>
  <inkml:trace contextRef="#ctx0" brushRef="#br0" timeOffset="51234.16">27258 9751 91 0,'0'0'33'0,"0"0"16"0,0 0 33 0,0-12-6 0,-1 9-12 0,1 1-6 16,-1 0 7-16,1 0-3 0,0 0-19 16,0 0-4-16,0-1-2 0,1 1-7 15,2-1-7-15,1-1-4 0,2-1 2 16,2-1-3-16,2 0-6 0,1-3 3 31,4 2-2-31,-1 0 0 0,2 0-2 16,1 2 2-16,0 0 0 0,1 0-3 15,-2 1 6-15,2 0-2 16,-2 2 4-16,2 0-5 0,-2 2-4 16,0 0 0-16,-2 2-5 0,0 2 0 15,-4 3 1-15,0 1-5 0,-1 4 2 16,-2 1 0-16,-3 4 0 0,-2 3 2 16,-2 3 1-16,-3 0 3 0,-6 3 5 15,-2 0 3-15,-3 0-1 0,-5-1-2 16,-1 2-2-16,-4-1-1 0,0-2 3 15,-2 0 3-15,1-2-4 0,0-1-2 16,2-1 2-16,1-3-3 0,4-2-1 16,3-2-1-16,3-2-2 0,2-3 0 15,3-1 2-15,4-3 0 0,2-1-2 16,1-2 1-16,3 0 3 0,3 0 5 16,5-1 7-16,4 0 7 0,6 0-3 15,4-3 0-15,10-1 0 0,10-2 5 16,8-1-9-16,4-1-11 0,-3 2-6 15,-7 1-3-15,-5-1-1 0,-1 2-6 16,0 0-27-16,-3 1-28 0,-4 0-18 16,-5 2-25-16,-8 1-48 0,5-1-66 15,-9 1-61-15,0-2-110 0</inkml:trace>
  <inkml:trace contextRef="#ctx0" brushRef="#br0" timeOffset="51880.75">28399 9774 340 0,'0'0'66'0,"0"0"-4"0,0 0 50 0,16-26-28 15,-12 17-12-15,-1 1-20 0,0 0-2 16,-1 1-17-16,-1 0-12 0,-1 1 5 16,0 0-3-16,-1 1-1 0,-4-1 2 15,-2 1-9-15,-5 2-9 16,-2 1-1-16,-5 2-4 0,-3 2 0 16,-1 5-1-16,-5 3-1 0,0 4-3 15,-2 2 0-15,-1 5 1 0,2 3-2 16,0 3-3-16,2 1-2 0,4 1 3 15,4 1 1-15,1 0 0 0,7-2 1 16,5-1 1-16,4 0 1 0,2-2 2 0,5 0 0 0,5-4-1 16,6 0 0-16,1-2 2 0,5-1-1 15,1-3 1-15,3-2 7 0,3-2 10 16,0-3 12-16,2-2 4 0,0-2 5 16,-1-2 2-16,2-2 0 15,-3 0-5-15,0-3-14 0,-2-2-8 16,-3-1-1-16,-1-2 9 0,-2-2-2 15,-2 0 0-15,-4-3-6 0,-1-1 0 16,-4-1-4-16,-1 0 2 0,-3-3-2 16,-1-2 2-16,-1-1-1 0,-4 0-4 15,0-1 0-15,0 0-1 0,0 1-2 16,-2 0 2-16,-2 2-3 0,-1 0-1 16,-3 0-1-16,1 3 1 0,-2-2-1 15,-3 3 0-15,1 1 0 0,-2 0 0 16,-1 3 1-16,-1 0 2 15,1 1 2-15,2 3-4 0,0 0 0 16,0 4-1-16,1 0-2 0,0 2 0 16,3 0-4-16,0 1-26 0,1 0-21 15,0 2-41-15,1 1-33 0,1 3-54 16,1 2-61-16,2 0-36 0,1-2-106 16</inkml:trace>
  <inkml:trace contextRef="#ctx0" brushRef="#br0" timeOffset="70015.69">26995 11718 123 0,'0'0'38'0,"0"0"2"0,0 0 20 0,0 0 4 0,3-3-6 15,-3 1-17-15,0 1 9 0,0-1-5 16,1 0-4-16,0-1-1 0,-1 1 4 16,2-2-4-16,-1 1 1 0,1-2-8 15,1 1-6-15,1-1-7 0,1 0-7 16,1-1-4-16,3 0-2 16,0-1-2-16,2-1 0 0,2 1-2 15,-1 0 2-15,1 3 2 0,-2 0 0 16,-1 1 4-16,1 0-2 0,-3 2-1 15,0 1 0-15,-1 0 0 0,0 1-3 16,-1 3-3-16,0 2-2 0,-1 2 2 16,0 2 3-16,0 5 2 0,-2 3 1 15,-2 4-1-15,0 1 0 0,-1 3 2 16,0 2-3-16,-2 1 0 0,0 0-3 16,-1-1 0-16,0 0-3 0,1-2 3 15,-1-1-2-15,0-2 1 16,0-2 1-16,-1-1-1 0,1-3 0 0,-1-3-1 15,2-2 1-15,-1-4-1 16,2-3 4-16,0-3-2 0,1-2 6 16,0 0 16-16,0-6 22 0,1-3-5 15,3-6-16-15,2-5-10 0,1-3-9 16,2-4-6-16,4 0 6 0,-1-2 3 16,3 0 4-16,0 2-11 0,2 0-1 15,0 2 5-15,1 2-1 0,0 0-2 16,1 1-2-16,-1 2 0 0,-2 1-2 15,1 4 1-15,-2 0-1 16,0 2 0-16,-1 1 1 0,-3 4 0 16,1 1 2-16,-4 0 2 0,0 2 1 15,-3 2-1-15,1 1-4 0,-1 0-1 16,-1 2 0-16,0 2-3 0,-1 3 1 16,1 4 2-16,-2 1 1 0,0 5 1 15,2 3 0-15,-1 3-2 0,0 2 2 16,1 4-1-16,1 1-1 0,-2 1 1 15,3 6-1-15,0-2 1 0,-1-2 0 16,1 1 2-16,-2-5 0 0,1 1 0 16,-1 0-2-16,-1-4 2 0,1 0-3 15,-2-2-23-15,-1-4-42 0,-1-1-53 16,0-3-47-16,-2-5-72 0,1-4-36 16,-2-5-120-16</inkml:trace>
  <inkml:trace contextRef="#ctx0" brushRef="#br0" timeOffset="70359.75">28068 11635 472 0,'3'0'67'0,"0"-3"-20"0,2-1 41 0,1 1-9 0,1-1-21 16,4 1-22-16,1-1 18 0,2 1-7 15,2-1-12-15,2 1-4 0,1-1-15 16,1 2-8-16,-1-2-3 0,3 2-3 15,-1 0-1-15,-1-1-1 0,1 2-9 16,2 0-23-16,0 0-22 0,-2 1-15 16,0 0-26-16,1 1-30 0,-1 0-31 15,-4 3-88-15</inkml:trace>
  <inkml:trace contextRef="#ctx0" brushRef="#br0" timeOffset="70542.86">28135 11718 587 0,'0'0'80'16,"0"0"-32"-16,0 0 54 0,0 0-33 15,34 5-38-15,-15-4 0 0,6-1 13 16,4-1-27-16,1-3-17 0,0 0-30 16,0-1-39-16,-1-1-23 0,-1 0-30 15,8-1-54-15,-8 0-80 0</inkml:trace>
  <inkml:trace contextRef="#ctx0" brushRef="#br0" timeOffset="71216">28894 11461 257 0,'0'0'37'0,"0"0"7"0,0 0 61 15,0 0-19-15,0 0-26 0,0 0 2 16,0 0 3-16,2-9-21 0,0 2-1 15,-1-2 16-15,1-2-5 0,1 1-1 16,-1-3 3-16,2 0-13 16,1 0-10-16,3-1-5 0,0 1-7 15,3 0-5 1,1 1-1-16,4-2-5 0,-3 1 3 0,4 1-4 0,-1-1 2 16,2 3-1-16,-1 1-7 0,2 2 5 15,-2 2-3-15,1 1-2 0,-1 3-2 16,-1 1-1-16,1 0-1 0,0 0 1 15,-1 3-1-15,-3 2 0 0,1 1-2 16,-4 4 2-16,-1 1 0 0,-2 3 0 16,-2 3-1-16,-3 5 0 0,-2 2 0 15,-9 4 2-15,-3 7 0 0,-8 8-2 16,-5 8-2-16,-5 0-5 0,0-6-4 16,1-5 4-16,2-5 4 0,1-2 4 15,4-5 1-15,4-7 1 16,3-4-1-16,4-3 2 0,-2 4 10 15,2-1-4-15,1 3-5 0,1-5 1 16,4-3-4-16,3-5 1 0,2-4-1 16,3 0 5-16,5-2 19 0,5-1 12 15,2 0 10-15,7-2-4 0,10 0 0 16,11 1 2-16,8-1-6 0,4-3-3 16,-1 3-8-16,-5-3-16 0,-7-1-9 15,-2 2-2-15,-1-1-20 0,-1-1-28 16,-2-1-21-16,-7 1-17 0,-5 0-30 15,-5 2-17-15,-6-1-57 0,10-5-46 16,-2 1-45-16,-5 0-118 0</inkml:trace>
  <inkml:trace contextRef="#ctx0" brushRef="#br0" timeOffset="71744.86">29910 11411 531 0,'0'0'62'0,"0"0"34"0,29-18 45 0,-17 9-78 0,-2 1-46 0,-1 1-2 16,-2 0 5-16,0 0-2 0,-4 0 0 15,-3 5 4-15,0-2 0 0,-4 2 0 16,-5 2-8-16,-3 0-14 16,-5 2-3-16,-4 5 0 0,-4 4-4 15,0 2-1-15,-2 2-3 0,2 1-10 16,4 2 0-16,1-1 6 0,2 3-3 16,4-1 10-16,3-3 5 0,1 3 2 15,6-3 0-15,2-1 2 0,2 0 6 16,5-2 7-16,6 1-4 0,0-2-4 15,3-1 0-15,4 1 1 0,2-3-1 16,1 2 0-16,4-2-2 16,0 2-2-16,2-2 1 0,-2 3-2 15,-1-2 2-15,1 3 5 0,-1 0-2 16,-2 2-4-16,-4 0 2 0,-4 2-2 16,-3-1 2-16,-5 1 4 0,-2 1 11 15,-4-2 2-15,-7 2 3 0,-4-3-1 16,-6-1-14-16,-3-1-3 0,-5-2-4 15,-2-1 1-15,-9-1-3 0,-6-2-7 16,-6 0-19-16,7-1-21 0,6-4-16 16,13 0-16-16,3-2-6 0,0-2-20 15,2-1-16-15,-5-9-4 0,9 3-74 16,5-3-84-16</inkml:trace>
  <inkml:trace contextRef="#ctx0" brushRef="#br0" timeOffset="71978.97">29970 11292 746 0,'0'0'1'0,"0"0"73"0,43-20 26 0,-16 12 1 16,10-1-64-16,8 0-34 0,9-1-3 15,4 2 0-15,-1 1-15 0,-3 1-17 16,-2 3-21-16,3 1-23 0,0 2-18 16,1 0-50-16,-14 0-42 0,-7 0-115 15</inkml:trace>
  <inkml:trace contextRef="#ctx0" brushRef="#br0" timeOffset="96294.66">8722 15027 144 0,'0'0'30'0,"0"0"18"0,0 0 10 0,0 0 2 0,1-1-18 16,-1 0-16-16,0 1-4 0,1-1 2 31,-1 0 1-31,1 0 3 0,1-2-2 15,-1 2-1-15,1 0-3 0,1 0-1 0,-2 0 5 0,1-2-1 0,-1 2 8 16,0-1 6-16,0 0-2 16,-1-1-3-1,0 0-7-15,0-1-2 0,0 1-9 0,1-3 2 0,-1 1-2 0,0 1 0 16,0 1 3-16,0 2-2 0,0-1-3 16,0 2 1-16,0 0-12 0,0 6-3 15,0 5-9-15,-2 9 4 0,-3 15 5 16,-3 15 2-16,-4 16 2 0,0 2-2 15,-3-2 1-15,0-9 1 16,1-9-1-16,0 0 3 0,-3-4 5 16,0-2 1-16,0-1 0 0,0-4 1 15,3-2 0-15,2-5-1 0,3-6-8 16,2-8-1-16,3 0 0 0,-1 1 1 16,2-1 1-16,-1 1 0 0,1-5 3 15,3-2 1-15,0-3 0 0,7-3 7 16,1-1 6-16,5-3 1 0,4 0 1 15,3-4-4-15,4-2-8 0,7-3-3 16,-2 2-3-16,3-2-5 0,5 0 0 16,1 0-1-16,8 1 0 0,0 0 0 15,-9 2-3-15,-10 2-8 16,-10 1-15-16,-1 2-11 0,1-2-17 16,3 1-24-16,0 0-35 0,-4 2-40 15,-1-3-24-15,-5 1-17 0,-3 0-92 16</inkml:trace>
  <inkml:trace contextRef="#ctx0" brushRef="#br0" timeOffset="96607.18">8540 15430 615 0,'0'0'44'0,"0"0"31"0,0 0-12 0,2 0 0 0,5 0-30 0,2-3 31 16,5-1 13-16,8-3-16 0,3 2-24 15,10-2-7-15,9 0-9 0,8-2-1 16,4 2-8-16,-5 0-7 0,-6 2-5 15,-6 1 0-15,0-1 0 0,-2 3-10 16,0-1-30-16,2 1-35 0,2 1-45 16,0-1-52-16,2 0-42 0,-12 0-48 15</inkml:trace>
  <inkml:trace contextRef="#ctx0" brushRef="#br0" timeOffset="97029.07">9919 15360 300 0,'0'0'66'0,"0"0"-6"0,0 0 23 0,0 0-4 15,0 0-2-15,0 0-20 16,-16 0-7-16,16 0-5 0,3 2-3 15,3 0 2-15,4-1 5 0,5 0-6 16,4 0-4-16,4-1-6 0,4 0-10 16,3 0-9-16,6-2-8 0,4-1-4 15,8 1-2-15,-1 0-15 0,-3 2-32 16,-5-1-26-16,-10 1-32 0,-7 0-30 16,2 3-48-16,-9 2-89 0</inkml:trace>
  <inkml:trace contextRef="#ctx0" brushRef="#br0" timeOffset="97232.19">10101 15591 603 0,'0'0'59'0,"0"0"-15"0,0 0 62 15,36-2-11-15,-14-1-35 0,11-3 2 16,13-2-3-16,11-1-17 0,2 0-24 15,-1-1-17-15,-6 3-1 0,-6 3-29 16,2 1-31-16,-3 1-31 0,3 2-31 16,-2 0-41-16,-9 0-35 0,-9 0-88 0</inkml:trace>
  <inkml:trace contextRef="#ctx0" brushRef="#br0" timeOffset="98326.71">11919 15095 51 0,'0'0'46'0,"0"0"-30"0,0 0 22 0,0 0 8 16,0 0-1-16,8-21-5 0,-6 19-5 16,-1-3-5-16,1 1-5 0,-1-1-2 15,1-1-1-15,-1 2 11 0,0 0 5 16,0 0 3-16,-1 2-5 0,0 0-1 15,1-2 4-15,-1 2-6 0,0-1-5 16,0 0-2-16,0 1 0 0,0 0 3 16,1 0-1-16,-1 1-3 15,0 0-5-15,0 0 1 16,0-1 2-16,0 0 1 16,0 2 1-16,0-1-4 0,0 1-2 15,0-1-1-15,0 0-3 16,0 1 2-16,0-1-3 0,0-1-3 15,0 1 2-15,0 1-2 0,0 0-2 16,0-1-4-16,0 1-1 0,1 0-2 16,-1 0 3-16,1 0-4 0,-1 0 2 15,0 0 1-15,0 0-3 0,0 0 0 16,0 0 1-16,0 1 2 0,-1 3 2 16,-1 3 3-16,-1 1-2 0,-2 5 0 15,1 1-1-15,-2 2-5 0,-2 5 2 16,0 1 2-16,-3 5-2 0,0 0 4 15,-3 3-1-15,0 1 3 0,-3-1 5 16,-1 0 2-16,-4 1-2 0,1-2 3 16,-1 0-6-16,-2-3 3 0,0-2 0 15,1 1 0-15,2-3 0 0,-1-2-5 16,2-1-1-16,5-2 0 0,-2-3-4 16,5-1 1-16,2-3 2 0,1-3-4 15,4-1 0-15,2-2 0 0,2-1-1 16,0-2-2-16,1 1 1 0,3-1 4 15,5 0 6-15,4-1-2 0,4 0 0 16,5 0-1-16,4-4-5 0,4-1-3 16,6-2 0-16,7-2 1 0,6 0 0 15,-1-3-1-15,-10 3 0 0,-9 2 0 16,-8 2 0-16,-3 0-1 16,1 0 1-16,4-2 0 0,1-2 5 15,-4 2-2-15,-1 1-1 0,-4 0-1 16,-1 0 0-16,-2 0 1 0,-3 1-1 15,1 1 0-15,-6 1 0 0,2 2-1 16,-4 1-2-16,1 0-2 0,0 0-3 16,1 7 2-16,-2 0-1 0,1 7 4 15,-1 2 1-15,-1 5 1 0,-1 3 0 16,-2 3 3-16,-5 7-3 0,0 6 0 16,-5 7 1-16,1 1-1 0,0-5-2 15,2-6-3-15,3-3-3 0,2-8-13 16,1-4-23-16,1-6-24 15,0-3-24-15,2 3-45 0,0 3-52 16,0-4-52-16,1-3-67 0</inkml:trace>
  <inkml:trace contextRef="#ctx0" brushRef="#br0" timeOffset="98842.35">12710 15379 441 0,'4'-6'131'0,"2"-1"-62"0,-2-2 34 0,2 0-26 0,0-1-42 0,0 1-7 16,-2 0 13-16,-2 0-4 0,0 0-6 15,-2 2-3-15,-3 0 3 0,-1 2-13 16,-5 1-7-16,0 1-3 0,-2 2-8 16,-3 1-2-16,-2 1-2 0,-4 6-1 15,0 5-3-15,-5 3-5 0,0 5-1 16,1 3-5-16,-4 10-15 0,1 8-9 16,3 8 6-16,3 1 11 0,10-2 21 15,6-6 5-15,5-6 1 0,9-2 8 16,0-8 2-16,3-5 7 0,2-5 6 15,0-4-6-15,6 3-1 0,3 0 9 16,6 0 8-16,-1-5 5 0,0-3 24 16,3-7-2-16,1 0 6 0,4-12 3 15,-3-2-25-15,-3-6-6 0,0-5-5 16,-7-10-4-16,2-19-1 0,-3-18-7 16,-6-3-10-16,-8 9 1 0,-8 13-7 15,-2 22-6-15,-4 8-2 0,1 5-1 16,-6 5-17-16,-3-1-19 15,-4 1-9-15,-3 1-4 0,-5 3 1 16,1 5-11-16,0 3-14 0,2 1-26 16,1 3-35-16,1 6-52 0,5-2-58 15,7-2-108-15</inkml:trace>
  <inkml:trace contextRef="#ctx0" brushRef="#br0" timeOffset="99218.79">13327 15294 552 0,'0'0'140'0,"0"0"-63"0,0 0 64 0,19-35-57 16,-15 27-24-16,1 0-10 0,-5 2-5 16,1 1-17-16,0 2-3 0,-1 2-8 15,0 1-14-15,-1 6-3 0,0 4 4 16,-4 5 6-16,1 8 4 0,-3 10-11 16,-1 11-2-16,-1 15 0 0,-1 2 2 15,2-2-2-15,1-4-1 0,3-6 0 16,1 0 0-16,0-2-2 15,2 0 1-15,1-2-2 0,0-3-8 16,0-6-14-16,0-4-37 0,0-9-72 16,6 1-59-16,-3-8-154 0</inkml:trace>
  <inkml:trace contextRef="#ctx0" brushRef="#br0" timeOffset="100157.51">13913 15203 257 0,'0'0'36'0,"0"0"-22"0,0 0 45 0,0 0-30 16,0 0-7-16,0 0 29 15,17-34-11-15,-15 30 1 0,-2 1 6 16,0 0 20-16,0 1-4 0,0 2 2 15,0-2 0-15,0 1-13 0,1-2-12 16,-1 2-4-16,0-1-4 0,1 1 0 16,-1-2 6-16,0 1-12 0,0 0-1 15,1-2 0-15,-1 2-6 0,0-2 3 16,3 3-1-16,-3-2-3 16,0 0 1-16,0 2-1 0,0 0-4 0,0 0-2 15,0 1-4-15,0 0-1 0,0 0-3 16,0 0-4-16,0 0 0 15,0 0 1-15,0 2-1 0,1 3 0 16,1 3-2-16,-2 2 2 0,0 4 1 16,0 5 0-16,-6 3 0 0,0 5 0 15,-2 6 1-15,-5 8 1 0,-4 5-1 16,-2 1 5-16,-2-5 2 0,2-9 5 16,5-11 5-16,1-4-2 0,2 0-7 15,-4 2-5-15,2 2 3 0,-7 0 0 16,5 1 0-16,0-4 0 0,5-3-8 15,-1-3 8-15,2-2-7 0,4-3 1 16,0-1-1-16,3-2 1 0,2-2-1 16,0-1 3-16,4 1 14 15,3-2-2-15,6 0-1 0,3-1-1 16,1 0-4-16,5 0-6 0,4 0-2 16,0-3 0-16,3-3-1 0,6 0 1 15,7-1-2-15,1-1 1 0,-5 1 0 16,-8 2-1-16,-8 2 0 0,-8-1 2 15,4 1 4-15,0-1 0 0,0-1 5 16,1 1 0-16,-8-1 3 0,0 2 1 16,-3-2-3-16,-3 0-4 0,-1 2-3 15,-2 0 1-15,0 1-3 0,-1 2 0 16,1 0-2-16,-2 0 0 0,0 0-1 16,0 4-5-16,-5 3 3 0,2 3 1 15,-2 5 1-15,-1 5 2 0,1 3-1 16,-4 9-1-16,1 8 2 0,1 8-2 15,1 2 0-15,4-3 3 0,2-3 0 16,0-5 4-16,2-4-2 0,2 0-2 16,3-1-2-16,-2-7-1 0,-2-4 0 15,2-5-27-15,-2-2-4 0,3-1-28 16,2 2-19-16,2-1-28 0,2-6-52 16,4-10-84-16,-2-1-119 0,0-6-215 15</inkml:trace>
  <inkml:trace contextRef="#ctx0" brushRef="#br0" timeOffset="100440.83">14635 15644 902 0,'2'0'112'0,"7"0"-20"0,4 0 33 0,7 0-42 0,4 0-64 0,12-4-13 16,7-3-6-16,7 0 0 0,3 0-13 16,-3 0-9-16,-6 3 8 0,-1 1-8 15,3 1-15-15,-2 0-23 0,2-1-47 16,-2 2-40-16,0-3-61 15,-12 2-71-15</inkml:trace>
  <inkml:trace contextRef="#ctx0" brushRef="#br0" timeOffset="101820.71">16414 15032 207 0,'0'0'81'0,"0"0"-43"0,0 0 33 16,0 0-8-16,3-9-18 0,-3 8-4 16,2-2-6-16,-2 2 5 0,3 0-5 15,-1 0-2-15,-1 1-3 0,1-1 0 16,2 1 6-16,-2-1 0 0,-1 0-3 16,1 0-1-16,1 0 1 0,-1 0 2 15,1-1-5-15,0 1-7 0,-1-2 4 16,1 0 1-16,0-1 0 0,-1 0 0 15,1-1 0-15,0 1-2 0,0 0-1 16,0 0-6-16,-1 3-2 0,1-1 2 16,0-1 4-16,-3 2-3 0,2 0-1 15,-2 1-5-15,0 0-2 0,0 0-6 16,0 0-5-16,0 7-1 0,-5 2 0 16,-1 7 0-16,-5 2 1 0,1 7 1 15,-4 1-2-15,-5 4 2 0,0 0-1 16,-5 2-1-16,1-1 2 0,-4 2-2 15,-2-3 2-15,4-1-1 0,-3-1 1 16,5-1-1-16,-2 0-1 0,2-5 1 16,2 1 0-16,2-4 1 0,3 0-2 15,3-3 2-15,1-2 0 16,4-2-1-16,3-3 1 0,2 0 1 16,0-4 7-16,3 0 8 0,0-2-6 15,3 1-1-15,5-1 4 0,6 0 5 16,2-1-5-16,3-1-2 0,5-1-2 15,3 0-6-15,1-1-1 0,2-1-3 16,2-2 0-16,7 2 0 0,2-3 0 0,5 0-1 16,-5 0 0-16,-8 1 1 0,-12-1 0 15,-4 1 0-15,2 0 1 0,0 0-1 16,5-2 3-16,-2 1 2 0,-6-1-4 16,1 2 1-16,-6 0-2 0,-3 2 0 15,1 0 5-15,-4 0-6 0,0 2 9 16,-2 0-9-16,-1 1 0 0,1 4-1 15,-1 2 1-15,-1 4 1 0,-1 4 2 16,0 3 6-16,-3 6 5 0,-5 8 4 16,-2 11-2-16,-5 10 1 0,2 5-2 15,-2-2-11-15,3-5-1 0,4-7 0 16,-1-2-2-16,1-5-1 0,3-5-2 16,2-8-17-16,-2-6-23 0,5-3-26 15,0 1-35-15,0 2-40 0,2-3-34 16,6-5-49-16,12-10-16 0,1-3-63 15</inkml:trace>
  <inkml:trace contextRef="#ctx0" brushRef="#br0" timeOffset="102323.77">17318 15528 320 0,'0'0'194'0,"9"-16"-122"0,-2 4 7 0,-1-1-14 0,0 2-18 0,1-1 1 15,0 0 7-15,-2 3-20 0,-2 0 1 16,2 2 4-16,-5 2 6 0,0-1-1 16,0 5-4-16,-3-1-8 0,-2 2-16 15,-1 2-15-15,-5 3-1 0,-2 3 0 16,-4 2-1-16,-1 5 0 15,-4 3 0-15,2 4-3 0,-1 4-17 16,-4 5-7-16,1 9 14 0,2 5 1 16,3 2 9-16,8-4 3 0,7-6 3 15,4-11 14-15,1-3 4 0,8-7 0 16,-1 0-5-16,5 0 4 0,6 1 0 16,1 0 7-16,3-6 16 0,2-3 8 15,0-5 8-15,0-3-1 0,4-3-13 16,-5-8-7-16,4-4-2 0,-1-15 3 15,3-14-6-15,-2-21-2 0,-1-9-4 16,-8 5-5-16,-8 10-4 0,-6 23-6 16,-2 13-4-1,-3 7-6-15,-5 3-2 0,-4-1-7 0,-5 0-11 16,-4 0-1-16,-7 4 2 0,0 4 0 0,-4 2-25 16,-1 4-21-16,0 2-9 0,5 2-12 15,0 2-23-15,3 2-13 0,4 0-23 16,2 1-32-16,-1 6-52 0,8-2-18 15,2-2-141-15</inkml:trace>
  <inkml:trace contextRef="#ctx0" brushRef="#br0" timeOffset="102833.31">17844 15551 437 0,'0'0'118'0,"0"0"-38"0,0 0 26 0,35-26-52 0,-24 14-23 0,-2 0 7 0,0 1-9 16,-2 0 14-16,-1 0 0 0,-1 1 3 15,-2 2-6-15,-1 0 4 0,-2 1-3 16,0 1-3-16,0 0-6 15,-2 2-15-15,-1 1-15 0,-3 2-2 16,-4 1-4-16,-4 3-1 0,-2 6-4 16,-3 5 1-16,-3 4-2 0,1 5-3 15,-4 2-9-15,3 3-1 0,5 4 8 16,0 4 10-16,5 6 5 0,3 4 2 16,6-4-1-16,3-8 3 0,8-1 1 15,4-10 0-15,0 1-3 0,6 1-1 16,-2-6-1-16,6 1 2 0,5 0 9 15,2-4 2-15,-1-7 11 0,2-5 13 16,0-4-4-16,0-4 16 0,0-7-8 16,-2-6-9-16,-4-6 0 15,0-14 0-15,1-19-10 0,-4-16-4 16,-7 2-3-16,-6 11-3 0,-5 18-12 16,-3 20-3-16,-4 6-10 0,-3 2-4 15,-4-1-18-15,-5 0-6 0,-3 0 8 16,-3 4 13-16,0 2-16 0,2 3-21 15,0 3-20-15,0 2-23 0,4 1-46 16,-3 6-48-16,8 0-11 0,0-2-80 0</inkml:trace>
  <inkml:trace contextRef="#ctx0" brushRef="#br0" timeOffset="103318.53">18658 15398 582 0,'0'0'14'0,"0"0"74"0,0 0 38 0,0 0-30 0,0-31-69 15,-4 28-23-15,-3 0 0 0,-1 3-3 16,-3 2 4-16,-5 6-5 0,0 3 0 15,-6 6 3-15,0 4-3 0,1 3 0 16,-2 10-1-16,-1 9-1 16,6 8 1-16,5 1 1 0,6-3 0 15,7-7 1-15,2-10 2 0,4-6-3 16,6 3 1-16,8 4 1 0,3-2-1 16,2-1 8-16,-5-12 13 0,0-5 2 15,5 0 9-15,4-2 9 0,2-2 7 16,2-6 2-16,-2-3-6 0,-1-4-12 15,-2-6 0-15,-3-6-4 0,-2-6-7 16,0-14 0-16,1-15 5 0,-2-9 5 16,-6 0 0-16,-7 9-13 0,-8 15-12 15,-2 12-7-15,-6 5-1 0,-2 0-7 16,-5-2-12-16,-5-2-5 16,-3-2 0-16,-5 6-4 0,0 2 0 15,-3 2 6-15,0 3-12 0,0 2-17 16,1-1-20-16,-1 4-29 0,0 0-43 15,-12 0-76-15,11 0-62 0</inkml:trace>
  <inkml:trace contextRef="#ctx0" brushRef="#br0" timeOffset="104396.96">11223 16432 390 0,'-8'-3'125'0,"2"-1"-48"0,1-1 16 15,0 0-33-15,2-2-35 0,0 1-11 16,2 0 12-16,1 0-10 0,2 0-4 15,3-1-8-15,2 0 2 0,1 0 3 16,3 0-1-16,2 2 5 0,3 1-7 16,3-2 3-16,3 2 0 15,5 0 5-15,8-2-2 0,12 1 0 16,14-4-2-16,10 2 0 0,3-1 1 16,4 1 3-16,-4 1-3 0,7-2 0 15,4 1 1-15,5-2-3 0,5 2-2 16,7-2 1-16,5 1 3 0,6-2-6 15,3 1 0-15,7-1 1 0,5 0-6 16,8-1 1-16,6 1-3 0,4-1 2 16,5 1-5-16,6 2-8 0,5-2 2 15,6 2-8-15,4-1 7 0,4 1-7 16,7 1 14-16,6 2 2 0,-1 1 3 16,2 0 0-16,3 2 3 0,0 1 18 15,4 1 4-15,-1 0 5 0,0 4 0 16,3 1 11-16,0 0 1 0,-3 2-7 15,0-1-5-15,1 1 1 0,-7 0-10 16,-4 0-5-16,-1 0-2 0,-9 0-4 16,-6 0-8-16,-2 0-2 0,-9 1-17 15,-6-2-32-15,-8-2-21 0,-8 0-25 16,-11-1-35-16,-6 0-13 0,-12-3-29 16,-8 0-4-16,-30 0-92 0</inkml:trace>
  <inkml:trace contextRef="#ctx0" brushRef="#br0" timeOffset="107326.53">13233 16950 292 0,'0'0'28'0,"0"0"-3"0,0 0 17 15,-7-13-10-15,5 7-17 0,2 1 1 31,0-1 19-31,0-1 7 0,2-1-7 0,2 1 6 0,1 1 6 16,-1-1 5-16,2 1-8 0,2 0-3 16,2-2-4-16,1 0-5 0,1-2-4 15,2-1-6-15,2-1-9 0,1 0-7 16,0 1-5-16,1-2 0 0,1 3-1 16,0 1-1-16,-1 2 0 0,-1 3 0 15,0 1 1-15,-4 3 1 0,1 0 0 16,-3 7 4-16,3 1-4 0,-5 4 0 15,-1 4-1-15,-1 2 3 0,-1 3-1 16,-6 2 0-16,0 4 0 0,0 0 1 16,-9 2-1-16,1-1 2 0,-5 0-1 15,-1 0 2-15,-5 0 2 0,0 0-2 16,-3-2 1-16,1-2-2 0,-1-2 4 16,1-2 8-16,2-2 3 0,-1-3 2 15,3-1-2-15,4-6-1 0,3-1 3 16,1-2-8-16,4-3-6 0,2-1 3 15,1-1-1-15,2 0 1 0,0-3 2 16,4-2 9-16,2-1-3 0,5-2-5 16,5 1-2-16,4-1 0 0,6 1 4 15,7-1 1-15,8 0 3 0,8-1-9 16,0 1-7-16,-5 0-2 16,-6 1-1-16,-3 0-2 0,-7 1-4 15,-4 3-22-15,-6-2-23 0,2 3-22 16,0-2-31-16,4 0-23 0,11-2-40 15,-6 1-55-15,-7-1-102 0</inkml:trace>
  <inkml:trace contextRef="#ctx0" brushRef="#br0" timeOffset="107858.22">14272 16852 501 0,'0'0'66'0,"0"0"-36"0,0 0 29 0,0-21-4 0,-2 13-14 0,-1 0-16 16,-2-3 11-16,-2 2 2 0,0-2-5 15,-1 2 8-15,-2 0-7 0,1 1-3 16,-4 1-7-16,1 1-6 0,0 1 0 15,-3 0-8-15,2 3-3 0,-1 2-4 16,0 0 2-16,-2 0-2 0,0 5-3 16,-1 4 0-16,1 5-4 15,-2 5-1-15,0 5-6 0,-1 9 1 32,0 6 7-32,3 7-3 0,3-4-3 15,8-8-9-15,4-12-4 0,2-2 10 16,6-1 8-16,2 3 4 0,5 0 0 15,5-3 5-15,4-3 5 0,11-2 14 16,4-5-2-16,7-5 0 0,2-4 0 16,-4-11-7-16,-7-5 0 0,-9-3 2 15,-5 2-5-15,-6 1 1 0,-2-1 4 16,2-4 0-16,-2-6 5 0,-1-9 7 16,-10-8 8-16,-3-9 3 0,-6 2-19 15,-3 11-15-15,0 14-6 0,0 13-2 16,1 3-8-16,-5 1-6 0,-1 1-15 0,-4 1-20 0,-2 5-11 0,-2 2 1 31,1 2-2-31,1 5 4 0,2 0-4 16,4 2-16-16,0-1-32 0,6 1-24 15,1 3-29-15,3-1-55 0</inkml:trace>
  <inkml:trace contextRef="#ctx0" brushRef="#br0" timeOffset="108329.19">15107 16787 396 0,'0'0'45'0,"0"0"21"0,0 0 17 0,0 0-28 0,18-17-25 0,-15 14 2 16,0-2 5-16,-1 1 14 0,-1 0-2 15,1 0-4-15,-2 1-9 0,3 1 0 16,-3 1-1-16,0-2 1 0,0 3-3 16,0 0-3-16,0 0 0 0,0 6-13 15,0 1-8-15,-6 5-5 0,1 6-3 16,-5 8-1-16,-5 11 4 0,-1 13-4 15,-6 16 0-15,-5 6 0 0,-1 2 0 16,-2-3 0-16,-2-7 1 0,-6 5 2 16,0 1 5-16,-6 1 25 15,3 0 15-15,1-2-11 0,2-2-1 16,2-8-14-16,3-3-19 0,0-5-2 16,3-4-1-16,3-6-8 0,6-9-1 15,4-9-10-15,7-6-15 0,4-3-18 16,-2 0-22-16,2-1-34 0,1 0-25 15,3-8-25-15,5-9-17 0,4-4-36 16,2-5-71-16</inkml:trace>
  <inkml:trace contextRef="#ctx0" brushRef="#br0" timeOffset="109220.29">15142 17832 496 0,'0'0'22'0,"0"0"12"0,0 0 29 0,0 0-25 0,-3-13 11 15,6 4 13-15,0-4-13 0,5-2 0 16,0-1-8-16,6-1-3 0,-1 0-8 16,2-2 1-16,2 3-4 0,1-3-3 15,0 3-9-15,4-2-4 0,0 3 1 16,-3 1-3-16,2 4-2 0,1 0 3 15,-3 6-1-15,0 0-3 0,1 4-2 16,-4 1-2-16,0 5-2 0,-2 3-3 16,0 4 0-16,-1 5-1 15,-2 3 2-15,0 3-8 0,-2 3 1 16,1 3 1-16,-1 0-6 0,1 1-5 16,0-2-5-16,0 3 3 0,0-3 1 15,1 0 0-15,-2-1 7 0,1 0 7 16,1-1 6-16,-3-1 0 0,-2-2 0 15,-1-3 5-15,0-2 0 0,-2-3 0 16,0-4-2-16,-1-3 1 0,1-4-1 16,1-3 3-16,-1-2 3 0,1-4 6 15,-1-6 26-15,2-5-13 0,-2-6-14 16,0-7-3-16,0-11 0 0,-1-12 9 16,1-15-6-16,-3-9 1 0,0-2 1 15,0-1-1-15,0 4-2 16,1 5 2-16,4 8-5 0,0 9 8 15,0 12-7-15,0 4-1 0,-2 8-2 16,2 6-2-16,-3 7-4 0,1 1-1 16,-1-2 2-16,3-2-1 0,-5 0-1 15,3 2 3-15,-3 2 3 0,0 3-1 16,0 0 4-16,-3 3 3 0,1 1-3 16,-1 1-5-16,0 2-1 0,1 0-4 15,0 2 0-15,0 0 0 0,2 1-2 16,0 1-1-16,0 0-3 0,0 0-5 15,6 2 5-15,2 1 4 0,5 2 1 16,7 2 1-16,2-1 0 0,11 2 1 16,12-1 2-16,18-1 2 0,8-2 2 15,5-1-1-15,4-3-1 0,-2 0-3 16,9-2-1-16,3 0 1 0,6 1-2 16,-1 0 2-16,-2 0-2 0,-1 1-1 15,0 0 1-15,-4 0-4 0,-6 0 4 16,-4 1-4-16,-9 0-4 0,-4 0-3 15,-8 2-4-15,-7 0-8 0,-7-1-22 16,-9 2-18-16,-8-3-28 0,-9 0-45 16,5 0-46-16,-5 0-72 0,-2-1-138 15</inkml:trace>
  <inkml:trace contextRef="#ctx0" brushRef="#br0" timeOffset="110590.25">15964 17731 428 0,'0'0'9'0,"0"0"14"0,0 0 0 0,0 0-11 15,0 0-12-15,-10-20-2 0,10 12 2 16,0-2 3-16,2 2 2 0,1 1 0 16,-1-1 3-16,1 2 12 0,0-1-1 15,3 1 9-15,-3-1 2 0,4 1 5 16,-1-1 4-16,2 0-12 0,4-1 6 16,0 0-2-16,3 1-13 0,3-2-3 15,-1 2-10-15,2 1 1 0,0 0-2 16,0 3 1-16,0 0 2 0,0 3 5 15,-3 6 6-15,1 5-3 0,0 4 3 16,-1 5-9-16,0 2-6 16,-3 4 1-16,-2 4-2 0,0-1-2 15,-3 1 0-15,-5 1 0 0,0-2 1 16,-3 0-2-16,-5-1 1 0,-4 0-4 16,-2 0 1-16,-5-1 1 0,-1-3 2 15,1 2 0-15,-3-5 1 0,1 0 1 16,1-6-2-16,3-1 1 0,0-3 0 15,4-4-1-15,-1-4 0 0,5 0 0 16,1-3 5-16,2 0-3 0,3-1 17 0,0-2 1 0,0-1-5 16,5-1 3-16,3 0-3 0,7-2 0 15,-2 1-3-15,6 1 5 0,1 0 3 16,3 0 5-16,2 1-1 16,0 1-8-16,5 1-1 0,0-1-4 15,0 2-6-15,0 0-4 0,2 1-1 16,4 0-4-16,-1-1-17 0,-5 0-21 15,3-2-29-15,-6 1-38 0,11-6-44 16,-6 2-68-16,-7-1-96 0</inkml:trace>
  <inkml:trace contextRef="#ctx0" brushRef="#br0" timeOffset="111044.69">16937 17664 699 0,'0'0'57'0,"0"0"-35"0,0 0 36 0,5-28-20 0,-5 22-29 0,-2 3 0 16,-3 0-8-16,-3 3 0 0,-4 3-1 15,-2 4-5-15,-5 6 5 0,1 4 0 16,-4 3-1-16,0 2-5 0,0 1 2 16,5 0-8-16,1-1-6 0,3-2 1 15,5-3 5-15,5-1-1 0,1 1 0 16,4-3-4-16,6-2 6 0,3-1 11 16,6 0 10-16,1-1-1 0,7-3 3 31,0 0 6-31,5 0 1 0,5 0 1 0,7 1-5 0,-5-1-2 0,-4 0 5 15,-8 0 1-15,-7-1 0 0,2 2-2 32,-2 3-1-32,-1-2-1 0,-9 3-2 15,-3-1-1-15,-2 1-1 0,-3 1 8 0,-6 0-19 0,-4-3-1 0,-4 2-31 16,-2-2-19-16,-6 1-21 0,-3-3-8 16,-1-1-9-16,-2-1-8 0,0-2-20 15,-11-4-35-15,5 0-63 0</inkml:trace>
  <inkml:trace contextRef="#ctx0" brushRef="#br0" timeOffset="111343.23">16943 17634 671 0,'0'0'89'0,"0"0"-12"0,37-14 38 0,-14 2-39 0,4-1-34 15,3 2-22-15,0-1-7 0,0-1-11 16,5-1-2-16,-2 4-1 15,-3-1-12-15,2 4-13 0,-7 3-29 16,5 0-37-16,0-1-35 0,5 2-60 16,-7-1-51-16,-4 1-127 0</inkml:trace>
  <inkml:trace contextRef="#ctx0" brushRef="#br0" timeOffset="112225.1">20967 15879 360 0,'0'0'76'0,"0"0"-56"0,43-6-1 0,-19 3 2 0,3 1-9 15,3 0-8-15,0 1 10 0,1-1 1 16,0 1-8-16,0 0-7 0,-2 1 0 15,0 0-4-15,-1 0-7 0,-4 0-8 16,0 2-12-16,-3 0-9 0,0-1-21 16,1 1-23-16,-3-1-32 0,-5 0-25 15</inkml:trace>
  <inkml:trace contextRef="#ctx0" brushRef="#br0" timeOffset="112652.79">20991 16110 657 0,'0'0'118'15,"0"0"-43"-15,0 0-8 0,0 0-17 16,42 0 7-16,-9-1-15 0,14-4 1 15,15-2-22-15,4 1-14 0,-4 1-2 16,-11 3-5-16,-6 2-9 0,-3 0-10 16,0 2 0-16,-3 2 5 0,0 0-13 15,-1 2-20-15,0-2-15 0,-4-1-22 16,-6-1-51-16,2-2-33 0,-10 0-69 16</inkml:trace>
  <inkml:trace contextRef="#ctx0" brushRef="#br0" timeOffset="115872.26">22605 15687 139 0,'0'0'59'0,"0"0"-29"0,0 0 34 0,0 0-10 16,-2-7-25-16,2 6-6 0,-1 1 5 15,1-2 0-15,0 2-4 0,0 0 3 16,0-1 0-16,0 1-4 0,0-1-2 16,0 1 5-16,0 0 4 0,0 0 3 15,0 0 1-15,0 0-1 0,0 0-2 16,0 0 1-16,0-1 3 0,0-3 3 15,0 2-3-15,0-3-1 16,3 1-9-16,0-1 0 0,4-2 0 0,3 0 3 0,2 0-2 0,3 0-9 16,2 0-3-16,4 0 0 0,4 2 0 15,2 0-2-15,2 0 3 0,1 3 5 16,0 1 0-16,0 1 0 0,-2 3-2 16,0 4-6-16,-3 1-7 0,-3 3-2 15,-5 1-1-15,-3 3-1 16,-6 0 0-16,-5 1 1 0,-4 3 1 15,-7-1 1-15,-10 2-1 0,-4 2-3 16,-11 4-6-16,-10 2-12 0,-6 2-2 16,0-2 7-16,7-6 1 0,10-6-9 15,13-6 5-15,4-3 3 0,5 0 0 16,0-2-3-16,0-1 0 0,2-1 5 16,4-2 9-16,4-1 2 0,4 0-4 15,4 0 4-15,7-2 29 0,3-1-1 16,4-1-6-16,4 1 1 0,2 0-7 15,1 2-5-15,1 1 2 0,1 0-5 16,0 5-2-16,1 2-3 16,0 2-1-16,0 2 2 0,-2 3 4 15,-1 2 0-15,-4 0 5 0,-4 1 2 16,-4 1 5-16,-6-3 1 0,-5 1 3 16,-6 1 10-16,-3-2-3 0,-8 0-7 15,-5 1-5-15,-5-2-8 0,-5-1-3 16,-9 0-4-16,-11 0-1 0,-6-3-3 15,-2-2-6-15,4-2-18 0,7-6-10 16,7 0-19-16,4 0-20 0,7 0-14 16,7-3-23-16,8 0-36 0,5-4-38 15,1 2-38-15,3-2-108 0</inkml:trace>
  <inkml:trace contextRef="#ctx0" brushRef="#br0" timeOffset="116435.08">23461 16113 252 0,'2'-2'129'0,"0"2"-48"0,1-1 34 0,0 1-22 16,1-2-15-16,1 2-6 0,1 0 0 15,-1 0 2-15,2 0 3 0,-1 1-10 16,-1 1-14-16,-1 2-23 0,0 0-12 16,-2 2-2-16,-2 0-1 0,0-1 0 15,0 1-4-15,-4 0-4 0,-2-2 0 16,-1 1-1-16,-1 0-3 0,0-3 0 15,0 0 3-15,2-2 0 0,1 0 8 16,1-4 7-16,0-2 5 0,3-2-1 16,1-1-5-16,0-2-9 0,1-1-4 15,3-1-3-15,0 0-4 0,0 2 0 16,1 0-7-16,0 2-9 16,2 2-15-16,-2 2-32 0,3 2-41 15,0 2-43-15,7 1-51 0,-3 2-54 16,2 1-93-16</inkml:trace>
  <inkml:trace contextRef="#ctx0" brushRef="#br0" timeOffset="117044.77">23921 15622 326 0,'0'0'111'0,"0"0"-53"0,0 0 37 0,0 0-27 0,22-39-2 16,-19 32-2-16,0 1-9 0,-2 1-14 15,-1 3-16-15,0 2-13 0,-1 0-5 16,-5 7-7-16,0 5 4 0,-2 1 7 16,-3 6 2-16,0 0-9 0,2 4-3 15,0 0 0-15,2-1 1 0,2-1 0 16,3-2-2-16,2-1 2 0,1 0 2 15,5-3 8-15,1-3 1 0,2-2 2 16,2-4 0-16,2-2 0 0,1-2 8 16,3-2 8-16,0-3 5 0,3-1-5 15,2-3-8-15,-2-2-7 0,2 1-3 16,-2-1 2-16,1 1-2 16,-1 0-3-16,-1 1-4 0,-2 1 1 15,0 2-2 1,-3 3 2-16,0 1-1 0,-2 4-5 0,-2 4 1 0,1 5 1 15,-1 3 5-15,-3 3 7 0,-1 3 3 16,-1 2 4-16,0-2-4 0,-4 3-2 16,-1-2-4-16,0-1-1 0,-6-1-2 15,-4-1-4-15,-2-2-3 0,-3-1 0 16,-1-3-2-16,-4-3-11 0,0-3-25 16,-1-2-23-16,-2-5-38 0,0-1-54 15,-1 0-42-15,-5-5-54 0,5 0-44 16</inkml:trace>
  <inkml:trace contextRef="#ctx0" brushRef="#br0" timeOffset="117544.99">23981 15535 441 0,'0'0'121'0,"0"0"6"0,21-14 37 0,-3 6-45 16,4-3-17-16,3 0-8 0,12-3-7 16,4-1-27-16,7-3-26 0,-2 4-18 15,-6 2-9-15,-9 3-5 0,-9 2-2 16,-4 3 0-16,-3-1-2 0,4 0-16 16,2-2-37-16,2 0-27 0,-1 1-32 15,8-5-60-15,-6 0-89 0,-4 2-132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3T14:14:14.67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1984 6877 109 0,'0'0'25'15,"0"0"5"-15,0 0 14 0,0 0 12 0,11-7-3 0,-11 5-12 16,3 0 4-16,-3 1 10 0,2-3 3 16,-2 2 1-16,0-3 4 15,0 1 0-15,0-1-10 0,0-1-4 16,-2 1-15-16,-1 0-16 0,0 0-2 16,-5-2-6-16,0 2-10 0,-3 1-2 15,-4 2-2 1,-2 2-2-16,-5 4-6 0,-3 8 6 0,-2 4 1 0,-6 11 3 15,0 1 0-15,0 10 0 0,-7 9 2 16,7 3 0-16,-4 6-1 0,8-9 1 16,8-12 0-16,11-11 0 0,3-7 1 15,7-2 2-15,0 2 6 0,2 3 3 16,5 2-4-16,6-4 0 0,7-1 0 16,4-2 4-16,9-4 4 15,8-3-10-15,13-6 0 0,3-4-1 0,-5-9-5 16,-5-5-33-16,-7-3-41 0,0-2-44 15,0-4-43-15,-11 6-75 16</inkml:trace>
  <inkml:trace contextRef="#ctx0" brushRef="#br0" timeOffset="476.78">2145 7054 516 0,'0'0'13'0,"0"0"4"0,0 0 61 0,24-36-7 0,-10 22-37 16,2-1-10-16,4-2-7 0,2 1-6 16,2 0-5-16,0 0 1 0,2 2-1 15,0 3-4-15,3 1-1 0,-1 5-1 16,0 0 3-16,1 5-3 0,-1 6-2 15,-4 2 1-15,1 6 1 0,-3 1 0 16,-3 6 0-16,0 8 0 0,-3-1 1 16,-2 4 0-16,0 4 0 0,-4 2-1 15,-2-2-4-15,-2-5-27 0,-4-5-11 16,-2-7 0-16,-3 2-8 0,-4 2-4 16,-4-3 17-16,0-2 20 15,-3-3 17-15,4-3 2 0,-2-4-1 16,4-3 1-16,0-4 3 0,3-2 24 15,-1-6 19-15,1-5-12 0,2-5 22 16,2-3 8-16,1-5-9 0,1-2-12 16,4-3 8-16,4 0-4 0,3-1-1 15,2 2-14-15,5 2 1 0,3 2-3 16,3 0-8-16,8 0-2 0,8 0-16 16,-4 3-6-16,-5 4 2 0,-6 6-2 15,-6 3-3-15,1 0-23 0,1 1-47 16,-1 1-73-16,1 1-72 0,-2 2-26 15,-5 2-113-15</inkml:trace>
  <inkml:trace contextRef="#ctx0" brushRef="#br0" timeOffset="758.79">3129 7015 470 0,'0'0'49'0,"0"0"-22"0,0 0 50 0,0 0-16 0,23-36-43 15,-17 28-9-15,-2 3 13 0,-2 2 12 16,2 1-17-16,-3 0-6 0,-1 2-3 16,2 0-8-16,-2 0-12 0,1 5-3 15,-1 4 15-15,3 7 4 0,-1 3 3 16,-2 5-1-16,0 3-6 0,3-1-5 15,-1 0-11-15,-1 1-24 0,1-1-22 16,2-1-16-16,-2 8-19 0,-1-8-56 16,-1-2-173-16</inkml:trace>
  <inkml:trace contextRef="#ctx0" brushRef="#br0" timeOffset="931.49">3284 6747 827 0,'0'0'86'16,"0"0"-27"-16,0 0 19 0,8-38-58 16,-5 31-20-16,-1 0-19 0,-2 1 0 15,2 1-29-15,-2 0-45 16,0 1-37-16,-4 3 0 0,0 1-124 16,-1 0-116-16</inkml:trace>
  <inkml:trace contextRef="#ctx0" brushRef="#br0" timeOffset="1415.77">3518 6497 424 0,'0'0'31'0,"0"0"-8"16,0 0 43-16,0 0-6 0,0 0-32 16,0 0-8-16,0 0 13 0,19-23-33 15,-16 30-11-15,-1 7 2 0,-1 5 9 16,1 10 5-16,-2 12-5 0,-3 11-8 15,-4 9 4-15,-3 0 3 16,0-3 1-16,2-6 1 0,2 0 0 16,1-2 11-16,0-5 18 0,4-3 6 15,0-5-17-15,0-9-3 0,1-7-7 16,0-7 2-16,1-1 1 0,3-1 1 16,1 2-1-16,2-1-4 0,0-4 1 15,2-3 10-15,2-3-4 0,-1-2 4 16,1-1 7-16,3-1-1 0,1-4-11 15,3 0-4-15,-2-2-6 0,3-1-3 16,0 0-1-16,0-1-2 0,1-1-16 16,-1 0-25-16,-3-1-18 0,0 0-30 15,-1-7-25-15,-4 2-37 0,-4 3-100 16</inkml:trace>
  <inkml:trace contextRef="#ctx0" brushRef="#br0" timeOffset="1635.23">3510 6951 628 0,'0'0'69'0,"0"0"6"16,0 0 9-16,0 0-21 0,0 0-36 16,43-18 14-16,-23 12-3 0,0 0-5 15,0 0-13-15,2 0-11 16,-1-2-6-16,-1 0-3 0,-1 1-11 15,1 0-58-15,-2 0-68 0,1 1-48 16,5-2-20-16,-6 1-71 0</inkml:trace>
  <inkml:trace contextRef="#ctx0" brushRef="#br0" timeOffset="1775.96">3905 6836 97 0,'0'0'6'16,"0"0"105"-16,0 0-5 0,0 0-45 15,0 0 6-15,0 0 6 0,8 41-8 16,-11-25-35-16,-2 2-15 0,-1 4 6 15,-2 2-6-15,-1 8 5 0,-1 6 16 16,1-4 4-16,3-3-16 16,3-5-11-16,2-7-9 0,1 2-4 15,0 3-1-15,1-2-50 0,3 5-101 16,4-6-21-16,-3-6-124 0</inkml:trace>
  <inkml:trace contextRef="#ctx0" brushRef="#br0" timeOffset="1963.47">4060 6807 872 0,'0'0'85'0,"0"0"-47"16,0 0 23-16,0 0-60 0,0 0-1 16,0-36-76-16,0 28-15 15,-2 1-51-15,1 0-13 0,0 1 7 16,0 1-15-16,1 2-76 0</inkml:trace>
  <inkml:trace contextRef="#ctx0" brushRef="#br0" timeOffset="2291.5">4351 6898 337 0,'0'0'112'0,"0"0"-36"16,0 0 26-16,0 0-32 0,0 0-34 16,0 0-5-16,9-37-7 0,-9 28 2 15,0 2-19-15,-3 0-7 0,1 2-4 16,-3 2-9-16,-1 2-5 0,-4 1-1 16,-5 2-4-16,-1 9 10 0,-5 1 5 15,-2 6 8-15,0 3-1 0,1 1 1 16,1 4-4-16,2-1 4 0,3 1 0 15,3-3 5-15,2 1 21 0,5-3 11 16,2-1 1-16,4-2-7 16,1 0-6-16,5-2-12 0,4-3-7 15,4-1-6-15,3-3-2 0,4-2-16 16,2-5-33-16,4-2-55 0,11-12-50 16,-7-1-97-16</inkml:trace>
  <inkml:trace contextRef="#ctx0" brushRef="#br0" timeOffset="2949.78">4837 6915 285 0,'0'0'105'16,"0"0"-49"-16,0 0 19 0,0 0-38 15,0 0-9-15,0 0 17 0,16-16 14 16,-13 10-16-16,0 2 1 0,0-1 10 16,0-1-2-16,1 0-14 0,-2 0-9 15,0 1-4-15,-1 0-7 0,-1-1-1 16,0-1-8-16,0 0-6 0,-2 0-3 16,-3 0-3-16,-1 0-7 0,-2 1-12 15,-2 0 2-15,-1 3 4 0,0 2 2 16,-5 1-3-16,-1 2 0 0,-2 4 4 15,-1 4 3-15,-4 4 8 0,2 5-2 16,-4 2 0-16,3 2-5 0,1 4-2 16,2 1 0-16,4-2 7 0,4 1 2 15,4-1 2-15,1-1 1 16,5-1 9-16,2-4 2 0,0 0-5 16,3-2-4-16,4-3 1 0,-1-5-1 15,0-3 5-15,2-2 5 0,0-5 21 16,0-2 18-16,2-7-28 0,0-5-9 15,1-3-8-15,2-12-5 0,3-12-1 16,0-10-1-16,1 2-9 0,-4 11-9 16,-3 16 9-16,-5 14 8 0,-1 1 1 15,-1 1 6-15,1 1-3 0,-2 2-3 16,0 0 0-16,-2 3 0 0,0 2 0 16,-2 1-12-16,0 6 3 0,-2 4 9 15,1 3 2-15,0 2 14 0,1 2 10 16,0-1 8-16,2 0 5 15,1 0 9-15,4 0 6 0,3-1 2 0,3 0-17 16,4 1-12-16,2-2-6 0,4-2-8 16,2-1-4-16,2-2-1 0,2-4-3 15,-1-2-5-15,1-4-11 0,3-2-25 16,-2-6-30-16,0-3-34 0,-2-2-18 16,-3-4-18-16,1-13-42 0,-5 3-69 15,-3-1-170-15</inkml:trace>
  <inkml:trace contextRef="#ctx0" brushRef="#br0" timeOffset="3176.42">5218 6611 588 0,'0'0'102'0,"0"0"45"0,0 0-15 0,0 0-77 16,0-5-40-16,0 5-15 0,-1 0-4 15,0 5 0-15,-1 4 4 0,-1 5 22 16,-1 6 6-16,0 3 6 0,-1 12 0 15,1 11-10-15,1 8-8 16,2 4-6-16,1-4-2 0,0-6-5 0,4-5-3 0,0-2 0 16,2-2-7-16,1-4-14 0,0-6-9 15,0-6-18-15,1-5-38 0,1 0-50 16,8 11-43-16,-1-3-51 0,1-3-170 16</inkml:trace>
  <inkml:trace contextRef="#ctx0" brushRef="#br0" timeOffset="3816.75">6238 6919 157 0,'0'0'160'0,"0"0"-113"0,0 0 30 0,0 0-12 0,0 0-25 16,27-2-4-16,-22 0 19 0,-2 0 8 15,-1-1 2-15,1 0 3 0,-1-1-4 16,1 1-20-16,0-1-10 0,0 1-7 16,2-1-16-16,0 1-11 0,1 1 0 15,0-1-3 1,-1 3-4-16,2 3 0 0,1 2-2 0,0 5 4 0,0 4-4 15,0 4-13-15,3 3 1 0,-2 5 1 16,2 8-3 0,3 6 0-16,-2-3-4 0,1-6-2 0,-2-4 2 15,-2-5 9-15,4 1 17 0,0 0 1 16,1-2 3-16,-2-4 17 0,-1-1 21 16,0-6 17-16,-1-3 14 0,0-3 3 0,2-4 14 15,-1-1-3-15,1-7-10 0,1-4 1 16,0-8-14-16,4-11-16 0,1-16-6 15,5-22-4-15,-2-9-5 0,-1 1-17 16,-2 9-12-16,-3 19-3 0,-2 8-15 16,-3 12-4-16,-1 8-18 0,-2 6-13 15,0 5-41-15,0 0-40 0,4 2-18 16,5 0-45-16,-1 4-87 0,-2 4-62 16</inkml:trace>
  <inkml:trace contextRef="#ctx0" brushRef="#br0" timeOffset="4441.91">7267 7002 378 0,'0'0'89'0,"0"0"-17"0,0 0 27 0,0 0-30 0,0 0-8 16,8-7 7-16,-7 2-5 0,2-1-8 15,-1-1-4-15,3 0 10 0,-3 0-16 16,0 1-9-16,1-1 0 16,-1 0-4-16,1 0-3 0,-1-1-5 15,0 0-6-15,-1 1-6 0,1 0-5 16,-2-1-3-16,0-1-2 0,0 0-2 16,-3 1-2-16,-2-1 0 0,-2 0-2 15,-2 1-8-15,-2 4-10 0,-3 0-10 16,-5 4-7-16,-2 1-8 0,0 7-2 15,-4 4-5-15,-1 6-2 0,0 2 3 16,3 4 7-16,3 3 7 0,0 2 13 16,6 0 20-16,1 1 5 0,5 1 1 15,3-3 3-15,4 0 6 16,1-4 11-16,5-1-2 0,2-5-8 16,1-4 1-16,2-3 6 0,0-4 17 15,0-6 14-15,3-1 20 0,-1-7-14 16,3-5-23-16,-1-4-14 0,2-7-4 15,1-11-6-15,4-13-5 0,3-11-2 16,-4 0-6-16,-2 13-9 0,-7 14 1 16,-5 15 10-16,0 5-1 0,-1-2 3 15,0 3-5-15,0 1-17 0,-2 4 0 16,-3 3-2-16,0 2-12 0,0 4 3 16,-2 5 19-16,-3 4 13 0,1 5 3 15,-2 4 8-15,0 2 7 0,2 1 10 16,2 0 5-16,1 1 2 0,1-3-2 15,1 0 1-15,3-2-4 0,5 0-4 16,2 0 7-16,5-2-2 0,3-1 1 16,10-1-9-16,8-2-7 0,9-4-1 15,0-7-6-15,-3-4-6 0,-7-5-29 16,-10-2-32-16,-5-3-29 0,-5 2-29 16,-3-2-26-16,7-20-67 0,-3 2-66 15</inkml:trace>
  <inkml:trace contextRef="#ctx0" brushRef="#br0" timeOffset="4754.41">7781 6467 608 0,'0'0'79'0,"0"0"-16"0,0 0 34 0,27-13-64 15,-21 11-24-15,0 2 2 0,-3-1 16 16,-1 1-12-16,-1 1-14 0,-1 6 4 16,0 2-1-16,-3 9 14 0,-2 5 8 15,-4 13-4-15,-4 12-3 0,-4 15-12 16,-1-1-5-16,0 0 2 16,5-7-2-16,2-10-2 0,1 1-5 15,2-4-15-15,3-3-14 0,2-6-5 16,1-7-12-16,2-6-16 0,0 0-50 15,3 10-25-15,1-6-76 0,1-2-106 16</inkml:trace>
  <inkml:trace contextRef="#ctx0" brushRef="#br0" timeOffset="5113.8">7996 6852 359 0,'0'0'135'16,"0"0"-48"-16,0 0 53 0,12-34-64 15,-8 26-28-15,-2 1-32 0,0 0-9 16,0 4-4-16,-1 0-3 0,-1 3-1 16,0 2-13-16,0 6-8 0,-3 6 12 15,0 7 8-15,-2 4 2 0,2 7 0 16,-2 4 5-16,1 7-2 0,3-4 0 15,1-7 2-15,1-6 7 0,6-5 7 16,2 1 5-16,5 3 12 0,2-3 8 16,4-4 12-16,3-4 8 0,2-4-1 15,1-6-5-15,1-4 5 0,1-1-15 16,0-6-15-16,-1-4-11 0,0-7-12 16,-1-5-10-16,2-12-1 0,1-14-42 15,-1-10-39-15,-4 2-16 0,-6 13-17 16,-9 15 13-16,-4 14-9 0,1-3-35 15,-1 3-52-15,0 2-114 0</inkml:trace>
  <inkml:trace contextRef="#ctx0" brushRef="#br0" timeOffset="5505.2">8450 6890 289 0,'0'0'120'15,"0"0"-24"-15,0 0 56 0,0 0-52 16,3 37-29-16,1-28-34 0,0-1-3 15,1-2-2-15,2-2 8 0,2-2 18 16,3-1 9-16,1-1-16 0,6 0-2 16,0-3-9-16,3-5-18 0,0-2-12 15,3-2-1-15,-2-2-4 0,2-2-4 16,0-3-1-16,-3 0 0 0,-1-1 1 16,-2 0 0-16,-4 4-1 0,-3 1 0 15,-6 5 0-15,-4 3-1 0,-2 2-2 16,-9 3-1-16,-8 2-3 15,-3 2 2-15,-11 10 2 0,-11 10 1 16,-8 11 1-16,-4 7-1 0,6 3-1 16,8-4 3-16,11-4 1 15,10-5 14-15,5-5 13 16,7-6 15-16,6 0-3 0,1 3-1 0,4 2-5 0,6 3 1 16,9-2 1-16,7-4-12 0,11-3-7 15,17-4 2-15,14-6-13 0,8-4-4 16,2-4-2-16,-3-1-43 0,-4-5-57 15,1-2-61-15,1-3-60 0,-17 1-148 16,-9-1-236-16</inkml:trace>
  <inkml:trace contextRef="#ctx0" brushRef="#br0" timeOffset="8693">2336 8589 7 0,'0'0'13'0,"0"0"6"0,0 0 21 0,0 0-3 16,0-8 4-16,0 6 1 0,0-1-15 16,0 2 3-16,2-2 7 0,-2 0 7 15,0 2 6-15,0 0 6 0,2 0-3 16,-1 0-8-16,-1 1-3 0,0-1 5 15,0 0 5-15,0 1-4 0,0-1-9 16,0 0-6-16,0 1-2 16,0 0-8-16,0 0 0 0,0 0-6 15,0 0-3-15,0 0-6 0,0 0-5 16,0 0-3-16,0 0 0 0,0 5 0 16,0 3 16-16,0 6 4 0,0 6-6 15,-3 4-2-15,1 15-1 0,-3 10-3 16,-3 9-3-16,1 4 3 0,1-5 4 15,-1-8 2-15,-1-6 12 0,-1-3 0 16,-4-4-1-16,1 3-1 0,-1-3-12 16,-3-2-4-16,4-8 3 0,2-4-7 15,3-7-4-15,0-1 1 0,2 2-1 16,0-2 0-16,2 1-1 0,0-7 0 16,3 1 1-16,0-5-1 0,0-2-1 15,2 1 2-15,2-2 1 0,3 0 10 16,5-1-1-16,2 0 7 0,5 0 2 15,4-3-6-15,2-1-3 0,5-3-3 16,6 1-4-16,5-2-3 0,5 0 0 16,1-2 0-16,-4 3-3 0,-10 1-14 15,-9 1-28-15,-5 3-32 0,-2-3-28 16,2 0-61-16,8-3-61 0,-3 1-60 16</inkml:trace>
  <inkml:trace contextRef="#ctx0" brushRef="#br0" timeOffset="9038.51">2286 8973 509 0,'0'0'52'0,"0"0"22"0,0 0 59 0,47-20-24 0,-22 12-40 15,10-2-2-15,10-3 2 0,8 1-26 31,2-1-25-31,-5 4-14 0,-5-2-4 16,-7 5 3-16,-3 1-1 0,-2 0-1 16,-4 1-1-16,-7 2-14 0,-6 1-42 15,-1 0-42-15,1 1-48 0,6-1-62 16,-3 1-58-16</inkml:trace>
  <inkml:trace contextRef="#ctx0" brushRef="#br0" timeOffset="10079.71">3213 9581 144 0,'0'0'89'0,"0"-1"-15"15,0 0 8-15,0 0-17 0,0 1-19 16,0 0-6-16,0 0 6 0,0 0-1 15,0 0 2-15,0 0 5 0,0 0-5 16,0 0-4-16,0-2 1 0,0 2-3 16,0 0 3-16,0-1 2 0,-1 0 0 15,1 0-6-15,-1-1-7 0,0 0-3 16,-2 1 3-16,0-1 2 0,-2-2-14 16,2 3-16-16,-2 0-4 15,-2-1-1-15,0 2-5 0,-4 0-4 16,-2 3-2-16,-1 5-1 0,-3 4 2 15,-1 2-1-15,1 4-8 0,3 3 2 16,0 3-8-16,3 1 2 0,2 3 5 16,2 0 7-16,5 0 3 0,2 0 6 15,2-2 2-15,8-3 1 0,0-2 18 16,9-2 3-16,0-5-4 0,6-1-1 16,1-6-1-16,7-4-1 0,-3-3 0 15,1-4 2-15,-1-5 12 0,-6-3 0 16,1-3-4-16,-1-5 8 0,-5-1 15 15,-2-5-18-15,-5-9-5 0,-5-9-10 16,-7-8-6-16,-3 1-5 0,-5 12-4 16,-4 13-7-16,2 12-5 0,-1 1-3 15,-4 2 6-15,-3 0-27 0,-6-1-14 16,3 5-7-16,-3 5-10 0,4 2-31 16,0 2-87-16,4 12-71 0,4-3-51 15</inkml:trace>
  <inkml:trace contextRef="#ctx0" brushRef="#br0" timeOffset="10818.06">3745 9894 54 0,'0'0'240'0,"1"0"-149"0,0 0 18 0,2 0-2 15,0 0-31-15,-1 1-6 0,-2-1-11 16,2 1-3-16,-1-1-20 0,-1 0-12 16,0 0 6-16,0 1 5 0,0-1-1 15,-3 0-15-15,2 0-14 0,-2 0-2 0,-1 0 1 0,1 0 1 0,-1-1 7 16,2-1 10-16,1-1 2 15,1 1-7-15,0-2-3 0,1 0-9 16,1-1-5-16,2 1 0 0,-1 1-1 16,0 1 1-16,1 2-2 0,0 0-4 15,0 0 0-15,0 3-1 0,2 3-44 16,-1 2-40-16,2 1-34 0,-1 4-60 16,-1-2-50-16,-2-3-132 0</inkml:trace>
  <inkml:trace contextRef="#ctx0" brushRef="#br0" timeOffset="11741.02">4278 9659 356 0,'0'0'65'0,"0"0"-18"0,0 0 36 0,0-10-32 0,0 6-14 0,0 1 18 15,0 0 7-15,0 1-2 0,0-1-11 16,0 1 1-16,0 0-15 0,0-1-8 15,0 1 8-15,0 0-3 0,-1 0-8 16,-2-1 1-16,2 1-7 0,-2-1-7 16,3 1 0-16,-2-1-9 0,0 2 2 15,0-2 2-15,0 3-4 0,1-1-1 16,0-1-1-16,-1 0 0 0,0-1 1 16,0 1-2-16,0 0 1 0,-2 0-1 15,3 1 1-15,-2 0-2 0,-1 0 1 16,0 1-3-16,-3 0 1 0,2 0 0 15,-1 1 1-15,0 1 0 0,0 2 0 16,-1 1 0-16,1-1 2 0,1 0-3 16,1 0-1-16,0 2 1 15,1-1-3-15,1 1 1 0,-2-1 1 16,0 1-4-16,0 1 4 0,-1 2-3 16,0 0 4-16,-2 1-5 0,-1-1 4 15,1 3-5-15,-1-1-2 0,0 1 6 16,1-1-2-16,0 2 1 0,3-2 3 15,0 1 1-15,1 1-1 0,3-1 0 16,0 1 2-16,0 0 1 0,3-1-2 16,1 2 2-16,1-2 1 0,1-1 0 15,2 0 6-15,2 0 11 0,0-1 4 16,2 0 1-16,1-2-5 0,1-1-4 16,1-2-2-16,2 0 1 0,0-2-5 15,1-2 2-15,-1 0 1 16,2-1 3-16,0-2 10 15,-2-3 10-15,2-1 4 0,-3-4-8 16,0-2 0-16,-2-3 3 0,-3-5 3 0,1-5-16 16,-3-10-15-16,-3-9 0 0,-3-8-5 15,-3 3-6-15,-3 11-9 0,-3 13 3 16,2 11 1-16,-4 2-5 0,-1 0-17 16,-4 0-16-16,-1 2-12 0,-4 3-15 15,2 4-11-15,-2 3-42 0,2 0-27 16,1 5-17-16,-1 6 0 0,5-1-59 15</inkml:trace>
  <inkml:trace contextRef="#ctx0" brushRef="#br0" timeOffset="12132.44">4722 9552 674 0,'0'0'182'0,"0"-4"-95"0,0 4 1 0,1-1-35 15,-1 0-33-15,0 1-11 0,0 0 0 16,0 0-8-16,-1 1-1 0,-1 7-20 16,0 4 13-16,-1 8 7 0,2 8 3 15,0 9-2-15,1 8 3 0,2 6-3 16,2-7 3-16,0-10-2 0,1-11-2 16,-2-5 1-16,0 3 2 0,0 0 2 15,0 2 8-15,0-2 2 0,-1-4-10 16,1-1-2-16,-1-4-3 0,0-2-10 15,0-4-79-15,0-3-122 0,1-2-119 16,-3-1-185-16</inkml:trace>
  <inkml:trace contextRef="#ctx0" brushRef="#br0" timeOffset="14266.63">5131 10001 54 0,'0'0'50'0,"0"0"-10"0,3 0 10 0,-3 0-7 15,0 0-1-15,0 0-2 16,0 0 11 0,0-1 6-16,0 1-8 0,0-2 1 0,1 1-2 15,-1-1-2-15,2 0-2 0,-2-2-13 0,2 2 0 0,-1-2 10 16,0 2 4-16,1-3-3 0,0 3-7 16,1-1 2-16,0 1-5 0,1 0-3 15,-1 0 0-15,3 2-13 0,-2 0-6 16,-1 0-7-16,0 2-2 0,-2 0 3 15,-1 2-1-15,0 0-3 0,0 2-3 16,-3 1-1-16,-2 0-2 16,-1 1-6-16,-2-1 5 0,1-1-4 15,0 0 3-15,1-1-10 0,0-2-5 16,2-2-1-16,0 1 6 0,2-2 16 16,0 0 2-16,2-2 7 0,0-1 4 15,0-2 5-15,0-2 7 0,0-1-5 16,2 1 0-16,0-1-2 0,2 0-3 15,0 2-1-15,1 0-4 0,-1 1-3 16,0 2-3-16,1 0-1 0,1 0-1 16,-1 2-1-16,2 1-1 0,-1 0 0 15,0 0-1-15,-1 2 2 16,0 1 1-16,-2 0-3 0,0 0-6 16,-2 1-13-16,-1 1 3 0,-1-1 15 15,-4 1 4-15,0 1 0 0,-2-1-4 16,-1 0 2-16,-2-1-3 0,2-1 1 15,1-1 2-15,1-1-2 0,0-1 4 16,0 0 1-16,2 0 2 0,1-1 4 16,0-3 17-16,2 1 6 0,1-1 0 15,-1 0 2-15,1-1-3 0,0 1-4 16,2 0-9-16,1 0-6 0,0 1-5 16,1 0 1-16,2 1 4 15,-1 0-2-15,0 1 6 0,2 1-1 16,1 0-2-16,3 4-7 0,0 2-3 15,1 3 0-15,2 2 0 0,1 5 0 16,0 2-1-16,-1 3 1 0,0 1 14 16,-2 1 5-16,-1 1 9 0,-4-1-15 15,-2 1 5-15,-3 1 16 0,-3 2-5 16,-6-2-8-16,-4 1-10 0,-2-2-4 16,-3-2-3-16,-2-1-3 0,-3-1 1 15,-2-2-2-15,2-1-1 0,0-2-15 16,2-2-17-16,3-1-21 0,1-3-30 15,3-1-40-15,1 2-68 0,4-3-94 16,2-3-124-16</inkml:trace>
  <inkml:trace contextRef="#ctx0" brushRef="#br0" timeOffset="17167.83">5618 9594 189 0,'0'0'56'0,"0"0"-7"0,0 0 23 16,0 0 3-16,0-11-16 0,0 9-11 16,0-1 5-16,-1 0-2 0,0-1 0 15,1 1 1-15,0 0-2 0,0 0 1 16,0-2 8-16,2 1-14 16,1-2-7-16,1 0-6 0,0-1-3 15,2 0-2-15,1 0 1 0,0 0 0 16,3 0-3-16,-1 0 1 0,1 1 0 15,2 0-6-15,-2 1-6 0,0 1-4 16,2 1 0-16,-3 2-1 0,0 0-1 16,1 1-4-16,-1 2 0 0,-1 1-2 15,1 4-2-15,-1 2 1 0,0 5-1 16,-1 2 4-16,-2 2 6 0,-1 4 3 16,-2 1-4-16,-2 2-2 0,-4 1 1 15,-6 1-4-15,-1 1 0 0,-5-2-2 16,-1 1 2-16,-4-2-1 0,-3-1 0 15,1-1-1-15,-1-2 0 0,2-3-1 16,0-1 0-16,4-3-1 0,3-3 2 16,5-1-2-16,2-3 0 0,3-3 1 15,1-1 0-15,4-2 0 0,0-1-1 16,1 0 0-16,6 0 10 0,2-3-1 16,6 1-2-16,5-1 5 0,5 0 2 15,4 1 6-15,1-1-1 0,2 1-1 16,4 1-5-16,4-1-6 0,-6 1-3 15,-4 0-2-15,-7 0-1 0,-7 1-1 16,0 0 0-16,1 0 0 16,-4 0-14-16,-2 0-34 0,-4 0-52 15,-1 0-50-15,-1-1-65 0,-2-1-111 16,0-1-116-16</inkml:trace>
  <inkml:trace contextRef="#ctx0" brushRef="#br0" timeOffset="18427.09">6371 9499 181 0,'0'0'73'0,"2"0"-19"0,-2-2 12 0,1-1-5 15,-1 1-9-15,1 0 12 0,0 1-22 16,-1-2 0-16,1 2-4 0,-1-1 16 15,0 1 10-15,1 0-2 0,-1-1-5 16,1 1-15-16,-1 1-11 0,1-1 0 16,-1 0-2-16,1 0-4 0,-1-1-3 15,0 0 3-15,0 0-1 0,0 1-2 16,0-2-1-16,0 2 5 0,0 0 6 16,0 0 3-16,0-1-8 0,0-1-6 15,-1 2-8-15,1-1 0 0,0 1-2 16,0-1-2-16,0 1-4 0,0 1-4 15,0-1 1-15,0 1 1 0,0 0-1 16,0 0 0-16,0-1 5 0,0 1-2 16,0 0 0-16,0 0-1 0,0 0 0 15,-1 0-1-15,1 0 0 0,-1 0-3 16,0 2 2-16,1 4-1 0,-1-1 4 16,-1 2-2-16,-1 1 3 0,0 1-2 15,-2 3-1-15,-1-1 5 0,1 0-4 16,-1 2 6-16,-2-1-3 0,1 1 5 15,-2-1-4-15,0 1-3 16,-1-1 1-16,-2 0-4 0,0 0 0 16,-1 1 1-16,1-1-2 15,-1-2-1-15,-1 2 3 0,0-3-3 0,1 0 0 16,1 2 0-16,-2-3 1 0,3 1-1 16,2-2 0-16,0 0 1 0,1-2 0 15,2 1 0-15,1-2-1 0,0 0 0 16,2 1-1-16,1-3-1 0,1 2 1 15,0-2 1-15,1 1-1 0,0 0-2 16,0-1 3-16,4 1 1 0,2 0 0 16,3 0 1-16,3 1-2 15,1-1 4-15,1 1-3 0,4 1 0 16,1-2 0-16,1 0 0 0,1 0 0 16,0-1 0-16,0 1-1 0,3-2 3 15,-2 0-3-15,-1-1 2 0,1 0-2 16,0 0 0-16,-3 0 1 0,-2-2 0 15,-1 0 0-15,-4 0-1 16,0 0 2-16,-4 0 0 0,-2-1-1 0,-2 0 3 0,0-2 1 0,-1-1 0 16,0-1-1-16,0-1-2 0,0-1-2 15,0-1 0-15,0 0 2 0,-1 1-2 16,0 0 0-16,-1 1 3 16,0 1 0-16,0 2 12 0,-1 0 10 15,0 2-5-15,0 1-6 0,-1 1-9 16,0 1-5-16,0 0-2 0,-1 1-3 15,-1 7-5-15,-2 5 5 0,1 4 3 16,-1 6 1-16,1 1 1 0,0 5 0 16,1 0 1-16,0 1 1 0,1-1 1 15,0-1 1-15,1-2-2 0,1-1 0 16,-1-3 1-16,-1-1 1 0,2-2-3 16,0-3 1-16,0-2 2 0,0-4-4 15,0-1 4-15,0-4-4 0,0-2 2 16,0-1 1-16,0-2 0 0,0 0-3 15,0 1 4-15,0-1-3 16,0 0-1-16,0 1-2 0,0-1-4 16,0 0-15-16,0 1-14 0,2-1-13 15,-2 0-15-15,1 0-20 0,-1 1-23 16,1-1-35-16,0 0-48 0,0 0-97 16,0 0-109-16</inkml:trace>
  <inkml:trace contextRef="#ctx0" brushRef="#br0" timeOffset="20350.78">2573 12196 101 0,'-3'0'99'0,"3"0"-29"0,0 0-4 0,-1 0 17 16,1 0-16-16,0 0-21 0,0 0-8 16,0-1 0-16,0 0 7 0,0 0 4 15,0 1-3-15,0 0 0 0,0 0-5 16,0 0-15-16,1 0 1 0,4-1 9 15,1 1 0-15,5 0 1 16,3 0 1-16,2 0-2 0,3 1-3 16,2 0-12-16,4-1-7 0,1 1-3 15,-1-1-1-15,1 0-2 0,-2 1-7 16,-2-1 1-16,-1 1-2 0,-5 1 0 16,1-1-2-16,-4 0-16 0,-1-1-45 15,-2 1-48-15,-2-1-53 0,-4 0-43 16,0 1-79-16</inkml:trace>
  <inkml:trace contextRef="#ctx0" brushRef="#br0" timeOffset="20696.16">2594 12434 141 0,'0'0'233'0,"0"0"-148"0,0 0-19 0,0 0 31 0,0 0-18 15,5 1 3-15,4 1 13 0,4 0-23 16,3-1-5-16,1 0-1 16,7 0-16-16,-1-1-15 0,4 0-6 15,-3 0-1-15,4 0-8 0,-1 0-10 16,-2 0-4-16,2-1-6 0,-2 1 0 16,-2-1-22-16,2 1-49 0,2-1-27 15,6-3-48-15,-3 1-78 0,-5-2-86 0</inkml:trace>
  <inkml:trace contextRef="#ctx0" brushRef="#br0" timeOffset="51965.24">3625 12318 81 0,'0'0'8'0,"0"0"13"0,-7-7 18 16,4 4-10-16,1 1-9 0,-1-1 7 16,0 0 4-16,1 0 6 0,0-1-4 15,1-1-1-15,1 0-9 0,0 0-2 16,1-1-3-16,1-1-4 0,3 0 2 16,-2 0 7-16,2-1 3 0,0 0 1 15,-1-1-5-15,2-1-1 16,1 1-1-16,0-1-5 0,1 0-2 15,1 1 0-15,0-3 0 0,1 3 2 16,0-2-1-16,1 2 0 0,0 0 0 16,-1-1-2-16,1 2 0 15,0 1 0-15,0 1 5 0,-1-1-3 0,-1 4-4 16,-1-1 0-16,0 3-2 0,-1 0-2 16,0 1 2-16,0 3-1 0,-1 6-5 15,2 3 1-15,-1 8 0 0,0 1 2 16,-1 6-1-16,-1 1-3 0,-2 1 0 15,-2 3 1-15,-1-1-1 16,-4 1 1-16,-4-2 0 0,-2 2 1 0,-5 0 0 16,-4 0 0-16,-2-1-3 15,-5-1-3-15,-3 1 0 0,-1-2 1 16,0-3-1-16,0 0 1 0,2-2 2 16,2-4 0-16,4-2 0 0,3-1 0 15,4-4 2-15,3-3-2 0,4-3 0 16,2-1 0-16,4-3 0 0,1-2 2 15,1 0-1-15,1-1 13 0,3 1 0 16,2-1-3-16,5 0 3 0,0 0 11 16,4 0-1-16,2-1-19 0,2-2 7 15,4 1 15-15,1-1 3 0,6 0-21 16,0-1-8-16,0 2-2 0,-2-1 0 16,-2 0-7-16,0 0-15 0,-3 0-25 15,2 0-53-15,0 0-51 0,6-1-37 16,-8 2-86-16</inkml:trace>
  <inkml:trace contextRef="#ctx0" brushRef="#br0" timeOffset="52184.13">4205 12700 716 0,'0'0'34'0,"0"0"-26"0,0 0 7 0,0 0-7 15,0 0-6-15,0-2-2 0,0 0-27 16,0-3-29-16,0 0-35 0,-3-1-7 16,0 1-56-16,0-1-62 0</inkml:trace>
  <inkml:trace contextRef="#ctx0" brushRef="#br0" timeOffset="53225.51">4778 12166 145 0,'0'0'68'0,"0"0"-25"0,0 0-1 0,0 0 0 0,0 0-10 16,15-34 2-16,-13 27-3 15,1-2-2-15,0 3-2 0,-1-1-2 0,0 1 3 16,0-1 5-16,0 3 3 16,-1 0 6-16,1-2 0 0,-2 2-5 0,1 0-8 15,1-2 0-15,-2 3-2 0,1-2-3 16,0 0-3-16,0 2-1 16,-1-2-4-16,1 2 0 0,1-1 1 15,-2 1-5-15,0-1 0 0,0 1 6 16,1-1-5-16,-1 2 0 0,0-2-4 15,0 3-1-15,0-1-2 0,1 1-2 16,-1-1 3-16,0 1 0 0,0 1 0 16,0-1 2-16,0 1 1 0,0 0-5 15,0 0 1-15,0 0-6 0,0 0 0 16,0 1-6-16,1 4 0 0,1 3 4 16,-1 4 1-16,1 3 1 0,-1 3 4 15,-1 4-2-15,-1 1 0 0,-4 2 0 16,-2 0 5-16,-2 1-2 0,-2-1 3 15,-4 1 0-15,2-3 2 0,-4 0-2 16,1-2-1-16,-1-2 2 0,0-1 1 16,-1-3 0-16,2 1 4 15,-1-3-2-15,5-2-4 0,0-3 0 0,3-1-3 16,2-2-3-16,2-2 1 0,1-1-3 16,3 0 0-16,1-2 0 0,0 0-1 15,1 0 1-15,4 0 1 0,2 0-1 16,3-4 0-16,5 2 1 0,0-3-1 15,4 2-1-15,1-3 1 0,2 0 0 16,0 0-1-16,2 2 1 0,-1 0 0 16,1-1-1-16,0 1 1 15,0 0 0-15,-1 1-1 0,0-1 2 16,-1 1 0-16,-2 0-1 0,-2 1 1 16,-3 0 0-16,-2 0-1 0,-3-1 0 15,0 2 2-15,-3 0-2 0,-1-1 1 16,-2 1 0-16,-1 0-1 0,-1 1 0 15,-2 0 0-15,1 0 0 16,-1 2-1-16,0 3 0 0,0 1 1 0,0 4 4 0,0 3 1 16,0 2 0-16,-2 3 0 0,-1 1 0 15,-1 4 5-15,0 0 1 0,0 2-3 16,0 2 0-16,-1 0-3 0,-2 1-3 16,2 2-2-16,0-2 0 0,0 1-9 15,1-1-24-15,1-1-14 0,1-2-29 16,2-1-44-16,0-2-59 0,9-2-59 15,0-4-59-15</inkml:trace>
  <inkml:trace contextRef="#ctx0" brushRef="#br0" timeOffset="54006.87">5578 12279 426 0,'4'-9'40'0,"2"-3"-17"0,3 2 32 0,-1-3-24 16,0 0-21-16,1 0-5 0,-3 0 21 15,-1 4 2-15,-1 0-1 0,-1-1 12 16,-1 3 13-16,-1 1 2 0,-1 2-7 15,0-1-16-15,-1-1-8 0,-1 2-3 16,0-2-6-16,0 1-3 0,-1-2-4 16,-1 1-2-16,1 2 2 0,0-1-1 15,-1 0 0-15,0 1 3 0,0 0-3 16,0 1 3-16,0 0 5 16,-1 1-1-16,1-1 1 0,-2 0-6 15,-1 0-6-15,1 0 0 0,-2 2-2 16,-3 0-1-16,1-1-2 0,-1 2-5 15,-1 0-6-15,-1 0-1 0,-4 3 3 16,1 4-2-16,-5 3 2 0,-1 2-2 16,-1 4-11-16,-2 2-1 0,-1 3-3 15,2 1-2-15,3 1-2 0,3 1 0 16,2-2-18-16,7 0 14 0,3-1 13 16,5-1 9-16,3-1 4 0,6-2 8 15,5-2 3-15,4-1 4 16,3-3 8-16,2-3 8 0,0-3 8 15,3-3 4-15,0-2-2 0,0-2 4 16,-1-4 3-16,-4-3-3 0,1-3-3 16,-3-2-13-16,0-1-8 0,-1 0 0 15,-4-3 4-15,0 1-4 0,-1-1-4 16,-3 1-6-16,-1 0 0 0,0 2 0 16,-3 1 2-16,-1 1 4 0,-2 3-6 15,0 2 0-15,-1 2-1 0,-1 1-5 16,0 3 1-16,0 2 0 0,-3 0-5 15,-1 4 2-15,-3 6 5 0,0 5 0 16,-2 3 1-16,-1 6 2 0,-1 3 0 16,0 3 0-16,-1 7 3 0,-1 8-3 15,-1 5 2-15,3 0 3 0,3-3 4 16,3-9 0-16,3-11 3 0,0-3-2 16,2-7-7-16,-1-1-3 0,1 4-12 15,0 3-25-15,0 2-38 0,1-3-43 31,4 4-60-31,1-6-25 0,-1-6-134 0</inkml:trace>
  <inkml:trace contextRef="#ctx0" brushRef="#br0" timeOffset="54600.36">5823 12291 482 0,'0'0'81'0,"0"-8"6"0,0 1 12 0,1-1-47 0,0-3-29 16,1 0 6-16,0 0-1 15,2-2-7-15,1 0 8 0,0 0 11 16,2 3-5-16,0-2-1 0,2 2 0 16,1 0-12-16,2 2-7 0,0 1-7 15,0 0-5-15,0 1-2 0,1-1-1 16,-1 3 0-16,0 0 0 0,0 2-2 16,-2 1 2-16,1 1-2 0,-1 0-3 15,1 3-3-15,0 4 3 0,-3 1 3 16,0 5-1-16,-3 5 1 0,-1 1-1 15,-1 5 3-15,-3 3 2 0,-4 6-1 16,-2-1-1-16,-2 2 1 0,-6 6-1 16,-5-1 0-16,-8 11 1 15,-4-1-1-15,0-8 2 0,4-8-2 16,8-10 4-16,2-6-3 0,4-1 1 16,-2 2-1-16,0 1 0 0,-2-1 3 15,6-2 0-15,2-6-4 0,4-3 0 16,5-3-2-16,0-3 2 0,7-1 14 15,5 0 7-15,6-5 0 0,11-2-7 16,11-1-4-16,9 1 1 0,5 3 10 16,-1 1 8-16,-3 3-3 0,-4 0 9 15,-2 3-20-15,-4-2-12 0,-7-1 4 16,-10 1-7-16,-4-1-3 0,-2 1-13 16,2-1-12-16,1 1-12 0,3 2-14 31,-3-2-18-31,-1 0-58 0,3-1-98 0,-5 0-96 0</inkml:trace>
  <inkml:trace contextRef="#ctx0" brushRef="#br0" timeOffset="70583">1384 14905 232 0,'0'0'15'0,"0"0"23"0,1-2-2 16,-1 1 25-16,2-1 0 0,0 0-22 15,-1 0-1-15,2-1 10 0,-1 1 8 16,1-1 16-16,-3-1-7 0,2 2-21 16,0-1-6-16,-2 1 0 0,0 2-6 15,0 0-10-15,0 0-4 16,0 0-8-16,-2 0 1 0,0 6-11 15,1 4-1-15,-1 9 1 0,0 15 2 16,-2 15 0-16,-5 14 0 0,-3 7 0 16,1-6 0-16,1-5-1 0,1-7-1 15,1-3 0-15,3-4-6 0,0-3-11 16,1-4-14-16,0-4-11 0,4-8-29 16,-1-4-15-16,1-7-7 0,0-3-12 15,1 4-63-15,1-4-61 0</inkml:trace>
  <inkml:trace contextRef="#ctx0" brushRef="#br0" timeOffset="71177.99">1479 14974 346 0,'0'0'133'0,"0"0"-79"15,0 0-4-15,0 0 31 0,0 0-14 16,0 0-26-16,-32-37-10 0,27 30 10 16,3 1-1-16,-1-1-3 0,0 1 0 15,-1-1-3-15,2 1 2 0,-1-1-5 16,1 1-2-16,2-1 6 0,0 0-12 16,0-1-13-16,2-1 0 0,4-4 1 15,3-2-6-15,1 0-2 0,6-3-3 16,1-1-2-16,4 2 1 15,1-1-1-15,2 2-1 0,1 2 1 16,3 3 0-16,-1 0-1 0,2 3 2 16,-1 2 0-16,2 3-1 0,0 3 1 15,-3 2-3-15,-3 5-2 0,-1 2-3 16,-5 5-7-16,-5 0 3 0,-4 4 9 16,-3 0 3-16,-6 3 0 0,-6 3 1 15,-5 0-5-15,-10 3-10 0,-15 2-18 16,-8 7-21-16,-15 5-8 0,1-1 13 15,4-4 19-15,6-7 14 0,8-3 13 16,3-3 3-16,-1-1 0 16,3-2 1-16,7-5-1 0,6-2 1 15,9-5 0-15,3 0-2 0,1 0-1 16,1-2 1-16,2 1-6 0,4 0-4 16,2-1-1-16,7 2 12 0,7 1 9 15,7 1 20-15,12 2-3 0,14 2 13 16,9 1 5-16,4 0 8 0,-5-1-7 15,-8-1-7-15,-9-3-16 0,0 1-10 16,-6-2-5-16,-5-1-4 0,-7-2 0 16,-4 0-3-16,1-1-13 0,-1 0-32 15,3 1-24-15,3 1-27 0,-4-2-43 16,5-3-65-16,-8-2-85 16</inkml:trace>
  <inkml:trace contextRef="#ctx0" brushRef="#br0" timeOffset="71726.63">2046 15116 402 0,'0'0'87'0,"0"0"-82"0,0 0 9 0,-3 13 40 0,3-7-31 0,3 0-18 15,1 1-1-15,1-1 8 0,3-2 16 16,-1 1 26-16,3-3-2 0,0 2-7 16,1-2 3-16,3-1-6 0,2 0 7 15,4-1-9-15,2-4-7 0,-1-2-9 16,5-3-4-16,0-3-4 0,-1-1-6 16,-1-1 3-16,0 0 3 0,-2 0 4 15,-2-1-2-15,-2-1 0 0,-1-2-3 16,-2 1-1-16,-1-2-8 0,-4-1-2 15,-2 0-1-15,-4 3 0 0,0-2-3 16,-4 4-16-16,0 0 6 16,-8 1 2-16,-2 2-15 0,-3 2 3 15,-6 2-15-15,0 5 9 0,-5 3 15 16,-3 5 3-16,-9 10-4 0,-6 9-4 16,-6 9-10-16,-1 4-9 0,13-3-10 15,9-7-16-15,10-6 0 0,4-3 30 16,0 5 18-16,3 0 13 15,2 4 1-15,4-1 8 16,4-3 21-16,5-1 16 0,6-2 7 0,5 0 7 0,4-5-5 16,1 0-3-16,6-2-13 0,6-2-7 15,11-3-9-15,4-5-11 0,2-2-12 32,-2-3 0-32,-4-6-15 0,-5-2-13 15,-2-3-15-15,1-1-28 0,-4-2-36 16,-4 2-39-16,2-3-40 0,-10 3-101 0</inkml:trace>
  <inkml:trace contextRef="#ctx0" brushRef="#br0" timeOffset="72272.47">2815 15020 581 0,'0'0'96'0,"0"0"-5"0,0 0 39 0,0 0-61 16,16-13-14 0,-15 10 10-16,1 1-16 0,0 1-15 15,-1 0-9-15,-1 1-9 0,0 0-6 0,0 0 0 0,0 0-7 16,0 0-3-16,1 3-6 0,3 4-1 15,1 5 7-15,3 4 1 0,0 5-1 16,-1 4-2-16,0 7 1 0,2 11-6 16,-1 9 2-16,-2 3-3 0,-1-3-4 31,-3-5 0-31,0-7 6 0,-2-1 0 0,-2 1-5 0,-3-4-11 0,-3-7 9 16,3-5-6-16,0-6-10 0,-2-1 5 15,-1 1 4-15,-2 0-8 0,1 1 6 16,-2-5-2-16,1-4 9 0,1-6-2 15,-2-4-25-15,1-3-11 0,-1-10 40 16,0-3 13-16,0-8 13 0,0-8 23 16,0-13-22-16,3-12 10 0,0-1 9 15,5 5 2-15,3 9 2 0,3 14-5 16,4 8 11-16,-1 4-1 0,2 1-9 16,4-2-1-16,0-3-2 0,5-2-3 15,0 2-5-15,2 1-5 16,-3 3-9-16,4 0-8 0,-3 3-1 15,1 1-5-15,-1 0-26 0,-2 1-27 16,0-1-34-16,-2-6-67 0,-3 3-99 16,-3-1-116-16</inkml:trace>
  <inkml:trace contextRef="#ctx0" brushRef="#br0" timeOffset="72412.99">2840 14722 859 0,'0'0'43'0,"0"0"1"0,0 0 29 0,0 0-31 16,2-6-42-16,1 3-41 0,3-4-21 15,5-7-103-15,-1 1-94 0,4 2-125 16</inkml:trace>
  <inkml:trace contextRef="#ctx0" brushRef="#br0" timeOffset="72835.11">3226 15029 602 0,'0'0'14'16,"0"0"-10"-16,0 0 88 0,0 0-34 15,0 0-27-15,0 0 43 0,0 0 29 16,0 0-13-16,0 0-11 0,36 2-9 15,-28-11-18-15,3-3-23 0,-1 0-15 16,1-2-8-16,0-1 5 0,-2 0 2 16,3-2-2-16,-2-1-11 0,-2 2-4 15,-3 0-12-15,-1-1 6 0,-3 3-10 16,-2 1-6-16,-5 3-12 0,-2 2-7 16,-6 2-11-16,-1 5 2 0,-4 1 18 31,-2 7 16-31,-3 3 6 0,2 5 3 0,-3 3-3 0,6 2-12 0,-2 0-10 15,4 1-3-15,4 1 12 0,1-1 19 16,4 1 8-16,3-1 3 0,1 1 28 31,3-1 1-31,1 0 15 0,0-2 4 0,5-2-3 16,0 0-17-16,3-4-15 0,1-1-5 0,2-1-4 0,3-2-3 16,1-3-4-16,3-3-30 0,0-3-64 15,12-10-55-15,-3-2-95 0,-3-2-136 16</inkml:trace>
  <inkml:trace contextRef="#ctx0" brushRef="#br0" timeOffset="73210.16">3683 14839 532 0,'0'0'43'0,"0"0"-16"0,0 0 27 0,0 0 37 0,2-19-57 15,-9 17-21-15,2 2-5 0,-3 0-8 16,-4 4-4 0,-3 6 3-16,-5 3 0 0,2 3 1 0,-3 2 1 15,1 4 3-15,4 0 6 0,1 0 7 16,2 1 9-16,2-2 27 0,4-1 1 15,1-3 2 1,5-1-6-16,1-4-20 0,0-1-14 0,6-3-8 0,1 2 1 16,3-3 1-16,4-3-2 0,1 0 2 15,5-4 0-15,0-3-3 0,5-4-6 16,1-1-1-16,0-4-28 0,2 0-32 16,-2-1 2-16,1-3-56 0,13-6-60 15,-8 5-41-15,-2-2-99 0</inkml:trace>
  <inkml:trace contextRef="#ctx0" brushRef="#br0" timeOffset="73621.08">4079 14399 519 0,'0'0'68'16,"0"0"1"-16,0 0 60 0,0 0-44 16,0 0-40-16,0 0-11 0,0 0-8 15,33-21-21-15,-32 30-5 0,-1 5 0 16,0 14 0-16,-9 13 0 0,-5 16 0 16,-3 11 0-16,-3 1 1 0,-1-3 1 15,0-6 0-15,1-3-1 0,-1-3 0 16,5-2 4-16,2-3 22 0,0-4 25 15,6-4 0-15,0-3-3 0,5-10-6 16,2-6-3-16,1-8-22 0,0-1-10 16,4 0-5-16,4 0-2 0,0-1 3 15,6-2 3-15,1-5 1 16,4-1 0-16,2-4-3 0,2 0-2 16,3-5-3-16,1-2-2 0,0 0-13 15,5-4-14-15,4-4-12 0,6-2-15 16,3-4-36-16,-4 0-31 0,-10 5-21 15,-1-4-36-15,-9 8 0 16,-4 1-109-16</inkml:trace>
  <inkml:trace contextRef="#ctx0" brushRef="#br0" timeOffset="73835.92">3943 14893 737 0,'0'0'93'0,"0"0"-20"16,0 0 68-16,0 0-49 16,0 0-24-16,41-9 3 0,-12 2-5 15,14-1-16-15,13-3-12 0,3 0-9 16,1-1-15-16,-4 2-13 0,-4-3-1 16,3 1-52-16,3-1-43 0,5 2-41 15,5-1-42-15,0 0-107 0,-13 4-70 16</inkml:trace>
  <inkml:trace contextRef="#ctx0" brushRef="#br0" timeOffset="74148.53">5538 14500 658 0,'0'0'175'0,"0"0"-118"0,0 0 35 15,0 0-26-15,0 0-43 0,0 0-19 16,0 0-4-16,20-16-1 0,-20 17-4 16,0 7-6-16,-4 5 11 0,0 8 7 15,-4 6 3-15,-1 9-1 0,-3 13 0 16,0 12-5-16,-1 1-1 0,2-4-3 15,2-6 0-15,1-5-1 0,-2-1-3 16,1-1-21-16,0-1-44 0,0 0-50 16,1-5-66-16,3-3 6 0,2-11-62 15,3-7-8-15</inkml:trace>
  <inkml:trace contextRef="#ctx0" brushRef="#br0" timeOffset="74477.03">5786 14505 637 0,'0'0'93'0,"0"0"-22"16,24-37 60-16,-15 21-54 0,-1 5-29 15,-2 0-15-15,-1 4 6 0,-1 4-2 16,-4 0-6-16,0 3-14 0,0 5-13 15,-4 7-4-15,-1 5 10 0,-2 15 5 16,-4 13-2-16,-3 17-5 0,0 8-4 16,2 0-3-16,1-6 1 0,3-4-2 15,0-5 0-15,1-2-5 0,0 0-6 16,3-3-2-16,1-2-10 16,1-4-7-16,0-2-12 0,2-6-22 15,1-1-47-15,4-6-41 0,-1-8-65 16,1-7-69-16</inkml:trace>
  <inkml:trace contextRef="#ctx0" brushRef="#br0" timeOffset="74711.39">5508 14905 800 0,'0'0'97'0,"0"0"12"16,0 0 39-16,44-17-71 0,-21 9-26 15,8-1 3-15,11 0-3 0,6-2-23 16,3 1-23-16,-5-1-5 0,0 6-35 16,-5-1-44-16,2 2-41 0,0 4-53 15,-2 0-84-15,-12 0-76 0</inkml:trace>
  <inkml:trace contextRef="#ctx0" brushRef="#br0" timeOffset="75164.92">6304 15084 491 0,'0'0'175'15,"0"0"-78"-15,0 0 78 0,0 0-63 16,0 0-46-16,11-44-18 0,-10 31-2 16,-1 0-14-16,1 1-15 0,-1 0-10 15,0 2-3-15,-3 2-2 0,-1 2-2 16,-1 1 0-16,-4 5-4 0,0 0 0 16,-3 1-4-16,-4 6 2 15,1 6-3-15,-3-1-6 0,2 4-6 16,0 3-3-16,3 1 4 0,2 1 1 15,3 3-1-15,3-2 10 0,4 3 2 16,2-3 8-16,6-2 3 0,3-2 1 16,4-2 6-16,2-2 3 0,4-4-1 31,2-3 5-31,2-3 0 0,-1-4 5 16,2-4 11-16,-1-3 11 0,-2-7-2 15,-3-2-11-15,-1-4-4 0,-6-6 6 16,-1-9-9-16,-5-9-12 0,-4-5-11 15,-2 6-1-15,-1 11-4 0,-3 15-5 16,0 6-3-16,-4 3-13 16,1-1-8-16,-2 1-17 0,-1 4-24 15,0 3-14-15,1 1-28 0,2 2-53 16,0 11-63-16,3-1-30 0,3 0-112 16</inkml:trace>
  <inkml:trace contextRef="#ctx0" brushRef="#br0" timeOffset="75352.53">6874 15232 1160 0,'0'0'154'0,"0"0"-90"0,0 0-4 0,0 0-60 0,0 0-49 16,10-5-50-16,-5-13-60 0,0 2-151 15,0 0-181-15</inkml:trace>
  <inkml:trace contextRef="#ctx0" brushRef="#br0" timeOffset="78522.17">23313 5719 228 0,'0'0'46'0,"0"0"-16"0,0 0 19 0,0 0 6 15,0 0-15-15,3-4-16 0,-4 2 12 16,-3 0-16-16,-2 1-17 0,-5 1-3 15,-1 0 0-15,-2 0 0 0,-3 5 7 16,-3 1 8-16,1 4 12 0,-4 1-7 16,-2 1-16-16,-3 6-4 0,-7 3 0 15,-5 3-7-15,4 1-2 0,4-4-4 16,8-3 5-16,8-2 3 0,3 0 3 16,3 3-4-16,5-2-6 0,6-1 2 15,9 1 2-15,5-2 5 0,5-1 3 16,7-1 3-16,7 2 17 15,8 2 6-15,6 2 4 0,1 1 2 16,-4-1 5-16,-6-2 0 0,-10-3 6 16,-7-3-1-16,-7-3-2 0,0 2-2 15,-3 1 2-15,1 2 5 0,-2 2 13 16,-5-1-15-16,-6 0-29 0,-3 0-3 16,-9 1-4-16,-9-1 6 0,-13 1-4 15,-14 2-3-15,-13 0-1 0,-7-2-5 16,3-2-2-16,7-4-25 0,7-3-29 15,4-1-28-15,2-2-20 0,8 2-24 16,8-2 5-16,12 0 1 0,6-3-28 16,6-2-35-16</inkml:trace>
  <inkml:trace contextRef="#ctx0" brushRef="#br0" timeOffset="78977.28">23464 6216 398 0,'0'0'101'0,"0"0"-46"0,0 0 16 0,0 0-9 0,10-31-41 16,-7 20-14-16,4 1 2 15,-1-2-2-15,1 2-6 0,-1-1 0 16,1 2 3-16,-1 0-3 0,0 3-1 16,-2 1-2-16,1 2-10 0,-2 1-11 15,1 2-9-15,-1 6-17 0,1 2 11 16,-1 6 15-16,-2 4 10 0,1 2 9 16,-1 3 2-16,2 0 2 0,3 2 2 15,2-3 7-15,6 0 9 0,2-4 21 16,3-1 6-16,4-3 4 0,0-1 7 31,2-4 7-31,-1-4 0 0,-2-4 5 0,-2-2 4 0,-2-6-6 0,-4-2-9 16,0-4-19-16,-3-6-18 0,-3-2-9 15,0-11-5-15,-4-13-1 0,2-9-5 32,-2 1-25-32,-1 11-20 0,1 15-16 0,-3 13-4 0,2 6-15 15,0 1-25-15,0 0-49 0,3 2-26 16,-1 5-102-16</inkml:trace>
  <inkml:trace contextRef="#ctx0" brushRef="#br0" timeOffset="79500.14">24433 5954 436 0,'0'0'71'0,"0"0"8"0,0 0 42 0,7-36-36 0,-5 24-35 16,-2-2-13-16,0 0 9 0,0 1-13 15,0-1-14-15,0 1 6 0,-2-1 1 16,0 0-1-16,-2 0-2 0,0 0-9 0,-1 0-7 0,0 2-4 16,-1 0-3-16,1 0 0 15,-3 3-1-15,3-1-5 0,-1 2-12 16,1 3 4-16,-1 1-9 0,0 3 1 16,0 1-4-16,-2 0 14 0,0 3-2 15,-3 3-10-15,1 4 6 0,0 1 7 16,-2 2 0-16,1 5-3 0,-3 0 1 15,2 3 9-15,0 4-4 0,-1-1-1 16,2 3-5-16,0 1 3 0,1 2-4 16,0 5 6-16,0 7 2 0,-1 6 4 15,4 2 2-15,1-2 1 0,2-2-3 16,2-3 3-16,-1 0 4 16,0 2 0-16,2 1 3 0,-2-1-2 15,1 1-2-15,0-4-2 0,1-4 2 16,1 0-3-16,0-8-22 0,0-6-51 15,0-5-52-15,0 12-21 0,0-6-40 16,0-1-74-16</inkml:trace>
  <inkml:trace contextRef="#ctx0" brushRef="#br0" timeOffset="79781.5">24009 6405 572 0,'0'0'79'0,"0"0"-24"0,0 0 35 0,43-28-40 15,-21 19-31-15,2 1-11 0,4-3-1 16,1 3-7-16,1 1-9 0,1-2-46 16,1 1-49-16,14-6-14 0,-8 2-47 15,-3-2-121-15</inkml:trace>
  <inkml:trace contextRef="#ctx0" brushRef="#br0" timeOffset="80161.8">24718 5904 384 0,'0'0'148'0,"0"0"-67"0,0 0 17 15,0 0-28-15,0 0-20 0,0 0-12 16,0 0 9-16,4-33-5 0,-4 31-10 15,0 0 4-15,0 1-2 16,0 0-11-16,-1 1-4 0,-1 0-15 16,-3 0-4-16,-1 1-3 0,-2 5 1 15,-1 2 0-15,-2 4 1 0,-1 3 0 16,1 5-1-16,-2 2 2 0,2 4 0 16,-3 8-1-16,1 7 1 0,-3 10 0 15,3 4 2-15,0-4-1 0,2 0 1 16,3-5-2-16,2-3 1 0,1-1-1 15,3-4 0-15,-1-1 0 0,3-8-17 16,0-6-28-16,0-3-14 0,-1-3-19 16,1 2-35-16,-2 0-15 0,1 1-30 15,1-6-68-15</inkml:trace>
  <inkml:trace contextRef="#ctx0" brushRef="#br0" timeOffset="80349.39">24424 6271 652 0,'0'0'136'0,"0"0"-55"0,0 0 2 0,0 0-41 16,37-16-27-16,-18 11-9 15,3 2 0-15,2-1-6 0,3-3-60 16,12 0-68-16,-6 0-109 0,-3 1-123 0</inkml:trace>
  <inkml:trace contextRef="#ctx0" brushRef="#br0" timeOffset="80474.81">24918 6370 655 0,'0'0'120'0,"0"0"-56"15,0 0 21-15,0 0-72 0,0 0-13 16,0 0-111-16,0 0-43 0,0 0-89 15</inkml:trace>
  <inkml:trace contextRef="#ctx0" brushRef="#br0" timeOffset="81084.87">25450 6225 562 0,'0'0'96'0,"0"0"-33"0,0 0 12 0,0 0-19 0,0 0-40 16,0 0-5-16,0 0 28 0,21 10 16 15,-8-7 0-15,4-1-7 0,2-1-7 16,0-1-11-16,4-3-1 0,1-1 0 16,1-2-4-16,2-1 5 0,0-2-9 15,0-1-11-15,2 0 0 0,-1-1-4 16,-2 1-3-16,0-2-1 0,-3-1 2 16,-3 3-1-16,-2-2 3 15,-1-1-2-15,-4 3-4 0,-3-1 2 0,-3 2 1 16,-4-1-3-16,-3 0-11 15,-2 2-17-15,-5-1-20 0,-4-1 7 16,-6 4-3-16,-2 2-6 0,-6 3 2 16,-8 3 17-16,-10 9 8 0,-5 7-4 15,-3 7 7-15,6 0 6 0,6 6-9 16,11-7-17-16,7-2 10 0,5-3 12 16,3 2-1-16,-1 1 10 0,1 3 8 15,1 3 1-15,4-3 19 0,4-1 17 16,4-1 8-16,5-2 11 0,7 1-1 15,3-3-18-15,5-3-7 0,5-2-4 16,8-2-6-16,8-4-6 0,6-7-7 16,1-1-3-16,-4-7-3 0,-11-1-2 15,-10 1-24-15,-3 0-15 16,0 1-24 0,1-2-41-16,6-1-34 0,9-6-45 0,-6 3-42 0,-4 0-82 0</inkml:trace>
  <inkml:trace contextRef="#ctx0" brushRef="#br0" timeOffset="81428.63">26077 6261 463 0,'0'0'72'0,"0"0"-28"0,0 0 44 0,0 0-44 15,0 0-18-15,17-26-18 0,-14 26 0 16,0 0-4-16,1 0-4 0,-1 1-4 16,2 6 4-16,-1 2 0 0,2 5 2 15,-1 2 4-15,2 1 0 0,0 4 0 16,2-2 10-16,0-2 16 0,3 2 16 16,1-5 4-16,2 0-3 0,1-4 2 15,1-3 3-15,-1-2 2 0,0-5-3 16,-1 0 6-16,1-5 4 0,-3-4-6 15,3-6-10-15,-3-1-16 0,1-4-14 16,-2-5-10-16,0-3-7 16,0-4-2-16,-2 0-45 0,-1 0-26 15,0 3-28-15,-3 10-20 0,1-1-55 16,2 4-67-16,-1 5-16 0,-1 4-96 16</inkml:trace>
  <inkml:trace contextRef="#ctx0" brushRef="#br0" timeOffset="81679.73">26632 6209 505 0,'0'0'143'0,"0"0"-55"0,0 0 26 16,0 0-65-16,0 0-16 0,0 0-11 16,11-31 1-16,-10 26 1 0,0 3-5 15,-1 1 3-15,0-1-16 0,0 2-6 16,0 0-4-16,0 5-13 0,0 3 9 15,-2 5 8-15,-1 5 8 0,-1 3 3 16,0 2-9 0,-1 0-2-16,0 4 0 0,2-2-2 0,1-2-16 0,1 0-29 15,1-2-32-15,0-2-42 0,5-4-44 16,1-2-65-16,0-6-147 0</inkml:trace>
  <inkml:trace contextRef="#ctx0" brushRef="#br0" timeOffset="81805.63">26744 5988 907 0,'0'0'87'0,"0"0"1"16,0 0 1-16,0 0-89 16,0 0-67-16,0 0-100 0,0 0-40 15,0 0-101-15</inkml:trace>
  <inkml:trace contextRef="#ctx0" brushRef="#br0" timeOffset="82305.86">27175 6240 387 0,'0'0'166'0,"0"0"-77"0,0 0-4 16,0 0 0-16,0 0-33 0,0 0-18 16,0 0 3-16,0 0 5 0,0-13-7 15,0 7-17-15,1 2 5 0,2-1-3 16,-2-1 4-16,0-2-7 0,0-2-4 16,-1 1-4-16,0-2-5 0,-5 0-4 15,0 0 0-15,-1 1-10 0,-2-1-15 16,-4 3-10-16,-3 1-13 0,-2 5-5 15,-2 2-14-15,-3 7-11 0,-3 6 4 16,-1 5 31-16,3 6 11 0,1 1-27 16,3 3-23-16,5 1 28 15,4 1 17-15,4 0 27 0,6-2 10 16,3 0 10-16,9-1 7 0,2-4-4 16,5-1-7-16,2-4-3 0,1-7 4 15,2-6 28-15,-1-5 28 0,0-1 29 16,-3-8-3-16,1-5-5 0,-1-4 18 15,-4-6-38-15,1-14-23 0,-1-14-7 16,0-22-12-16,-3-6-5 0,-3-1 4 16,-1 9-5-16,-2 15-11 0,1 9-5 15,-2 8-2-15,0 12 1 0,-2 7-26 16,-2 7-20-16,-1 3-30 0,2-3-34 16,-1 1-48-16,5-1-37 15,-1 5-30-15,1 3-101 0</inkml:trace>
  <inkml:trace contextRef="#ctx0" brushRef="#br0" timeOffset="83147.32">27370 6250 567 0,'0'0'35'0,"0"0"-6"0,0 0 96 0,10 46-65 0,-5-35-51 16,1-1-6-16,1-3 0 15,1-4 2-15,1-3-1 0,4 0 1 16,0-3 4-16,5-4-4 0,0-4-2 16,2 0 14-16,-1 0 7 0,2-2 2 15,-1 0-6-15,0 2-6 0,-1-1-4 16,-1 1-4-16,-4 0-2 0,-1 0 2 16,-3 2-1-16,-3 0 3 0,-3-1-1 15,-1 2-6-15,-3 1-1 0,-1-1 0 16,-4 1-4-16,-3 1-8 0,-4 0-3 15,-3 4-3-15,-2 2-5 0,-2 1-6 16,-3 6-7-16,-2 5 10 0,1 3 13 16,-1 2 7-16,1 3 3 0,3 3 0 15,4 1-1-15,4 2-10 0,6-1 2 16,4 2 12-16,2-1 1 0,3 0 22 16,5-1 9-16,1 0-2 0,3-3 11 15,2-3-10-15,1-4 9 0,2-5 2 16,0-5-7-16,1-4-9 0,0-2 7 15,2-6-8-15,-1-5-8 0,0-2-3 16,0-6-5-16,-1-2-6 0,0-2-2 16,0-2-1-16,-2-1-3 0,-1 5 2 15,0 0 1-15,-1 2 0 0,-2 1 0 16,0 1 0-16,0-1 0 0,-1 2-1 16,0 1 1-16,-2 2-1 0,1 3-1 15,-2 0-1-15,1 2-3 0,-2 4-7 16,-2-1 2-16,0 5 8 15,-2 0 1-15,0 1-5 0,1 1-7 16,-2 5-1-16,0 3 2 0,-1 8 0 16,1 1 11-16,-2 7 2 0,0 1 1 15,0 1-1-15,0-1 0 0,1 2-3 16,-1-1 1-16,2 0 2 0,0-2 0 16,1 1 0-16,0-5 5 0,1-1 13 15,0-7-2-15,2-4-5 0,-1-4 1 16,0-3 7-16,1-2 6 0,0-6-6 15,4-3-5-15,0-5-2 0,2-7 9 16,0-4 1-16,3-12-7 0,5-12-8 16,3-7-6-16,-1 0 1 15,-2 14-1-15,-7 16 0 0,-5 14-1 16,-1 4 1-16,1-1-1 0,2 1-1 16,-1 1-2-16,-2 4-1 0,-3 2-1 15,1 1-1-15,-2 7-6 0,2 4 5 16,-2 8 7-16,0 5 6 0,-1 9-3 15,-2 9 0-15,0-5-2 0,-1-3-1 16,0-6-1-16,0-6-20 0,0 2-28 0,0 1-31 0,0-1-56 16,0-1-52-16,0-6-52 0,-1-6-91 0</inkml:trace>
  <inkml:trace contextRef="#ctx0" brushRef="#br0" timeOffset="83459.74">28533 6107 513 0,'5'-4'54'0,"-1"1"-1"0,-1-2 53 0,0-1-74 0,-3 1-27 0,0 2-5 15,-3-1-1-15,-3 2-7 0,-3 2-2 16,-4 2 3-16,-3 6 7 15,-5 3 4-15,-3 7 18 0,-2 4 18 16,1 2 1-16,-1 11-5 0,2 7 0 16,5-2 2-16,5-4 6 0,5-8-3 15,4-6-8-15,3 4-15 0,1 1-10 16,1-4-6-16,5-2-2 0,5-3-11 16,3-5-28-16,5-5-21 0,3-4-36 15,5-4-80-15,16-8-31 0,-5 0-69 16</inkml:trace>
  <inkml:trace contextRef="#ctx0" brushRef="#br0" timeOffset="83865.98">28766 6279 333 0,'0'0'112'0,"0"0"-51"15,0 0 22-15,0 0-49 0,0 0-1 16,0 0 8-16,0 0 0 0,0 0-10 15,19-11-14-15,-11 7 2 0,3 1 0 16,3-1-7-16,1 1-2 0,3-1-4 16,2-1-1-16,2 1 0 0,1-3-5 15,2-1 1-15,0-1-1 0,0-1 1 16,-3 3 0-16,-1 0-1 0,-4 0 0 16,-5 2 1-16,-4 2 2 15,-3-1 0-15,-5 1 3 0,-2-1 2 16,-7 1-8-16,-8 2-6 0,-6 1-2 15,-14 4 4-15,-13 9 0 0,-14 7 4 16,-6 7 1-16,9 0-1 0,13-2 3 16,15-5 26-16,11-2 51 0,6-7 12 15,6 2-16-15,1 2-22 0,1 3-18 16,1 2-12-16,7-2-6 0,1 0-1 16,11-2 0-16,3-2 4 0,7-2-9 15,5-3-12-15,9-4-3 0,9-3-27 16,11-2-41-16,4-2-31 0,0-5-50 15,-3-2-61-15,-17 1-67 0,-7 2-199 16</inkml:trace>
  <inkml:trace contextRef="#ctx0" brushRef="#br0" timeOffset="84663.2">30139 6341 432 0,'0'0'63'0,"0"0"3"0,0 0 21 0,19-10-40 15,-15 6-10-15,-1 1 11 16,1-1-1-16,-2-2-18 0,-1 3 5 15,1-2 12-15,0-1-4 0,-1 2 8 16,1-2-12-16,-2 0-15 0,1 0-11 16,-1-1-6-16,0 0-6 0,-3 0-2 15,-3 2-15-15,-3 2-9 0,-4 1-3 16,-6 2-7-16,-2 5-9 0,-11 10 4 16,-5 7 10-16,1 2 17 0,7-2-6 15,7 3-15-15,5-3 5 0,2 5 20 16,-1 2 10-16,7-1 0 0,4-1 9 15,5 0 9-15,0-4 6 0,5-2-7 16,3-2 0-16,0-4 8 16,1-4-14-16,-1-3 21 0,2-4 10 15,2-4 8-15,2-1 15 0,4-5-24 16,1-3-9-16,3-4-5 0,0-3-11 16,-1-4-2-16,-1-5-9 0,2 0-2 15,-3-2-1-15,-1 1-2 0,-2 5 0 16,-2 3 1-16,-3 3-1 0,-3 5 0 15,-1 5 2-15,-4 2-2 0,-1 2-2 16,-2 0 2-16,0 1 0 0,0 0-2 16,0 3-7-16,-2 4 3 0,1 4 3 15,-2 3 3-15,1 1 4 0,2 2 1 16,-3 0 6-16,3 0 12 0,3 0 7 16,2 1 5-16,3-1-1 0,2 0-4 31,4-2-11-31,2 0-8 0,4-1-5 0,-1-2-2 0,2-3-2 0,2-2-2 15,2-1-14-15,0-4-11 0,0 1-25 16,1-3-13-16,0 0-7 0,0-1-13 16,-2-3-31-16,-2-3-18 0,7-9-56 15,-6 1-42-15,-4-2-161 0</inkml:trace>
  <inkml:trace contextRef="#ctx0" brushRef="#br0" timeOffset="85039.15">30820 5867 245 0,'0'0'136'0,"0"0"-52"0,0 0 17 0,11-3-45 0,-7 3-33 0,-1 0-4 0,0 6 7 0,1 3-8 15,-2 9-4-15,-2 3 12 0,0 4-12 16,-2 10-4-16,-5 11-2 0,-6 10-3 15,-1 3 2-15,-2-2 2 0,-1-6 4 32,2-12 12-32,1 0 18 0,5-5 14 0,1-5 5 0,3-6-5 15,3-3-4-15,1-3-9 0,1 2-11 16,0 2-3-16,0 2-16 0,0-5 0 16,3-3-3-16,3-2 4 0,1-6 6 15,2 0 2-15,4-3 3 0,0-1-8 16,2-2-10-16,3-1-7 0,0 0-1 15,3 0-9-15,0 0-27 0,1-1-29 16,3-2-9-16,-1-1-21 0,1-2-23 16,0-1-26-16,-1-2-19 0,0-8 9 15,-7 2-77-15</inkml:trace>
  <inkml:trace contextRef="#ctx0" brushRef="#br0" timeOffset="85226.75">30646 6180 918 0,'0'0'39'0,"0"0"-16"15,42-8 55-15,-17 6-48 0,10 2-24 16,12 0-6-16,13 2-1 0,3 6 1 16,0 3 2-16,-3-1-2 0,-6 3-2 15,-1 1-52-15,-3 1-50 0,-3-1-59 16,-14-3-47-16,-7-2-82 0</inkml:trace>
  <inkml:trace contextRef="#ctx0" brushRef="#br0" timeOffset="86181.45">24615 7384 390 0,'0'0'50'0,"0"0"16"0,0 0 11 15,0 0-3-15,0 0-19 0,0 0-20 16,27-29 7-16,-24 26 0 0,-1 0-7 16,-1 0 1-16,-1 0 4 0,0 2 5 15,0-1 1-15,0 1-5 0,-3-1-8 16,-1 1-17-16,-2 1-11 0,-1 3-5 15,-5 5-6-15,-2 6 4 0,-5 6-1 16,-5 6 1-16,-3 11 2 0,-9 10 0 16,-3 9-1-16,-1 4-3 0,3-5-2 15,4-6 6-15,-1-7 1 0,1-1 0 16,-2-3-1-16,0-1 1 0,5-7 2 16,5-7 0-16,7-7-3 0,1-2 2 15,0-1-1-15,-2 0-1 0,0-1 0 16,4-5-13-16,4-4-11 15,1-4-1-15,3-8 18 0,3-4-2 16,2-6 9-16,2-6 6 0,3-11 4 16,4-11 5-16,6-9 4 0,4 0 4 15,3 6-2-15,1 9-5 0,-3 14-4 16,-1 5-2-16,-4 6-3 0,1 2-1 16,6 0-4-16,1-1 2 0,3 0-3 15,0 6 0-15,1 5 7 0,-1 4 2 16,0 7-2-16,1 7-3 0,-3 7 4 15,3 6 2-15,4 8 3 0,3 10-4 16,4 8 1-16,3-2-5 0,-3-3-2 16,-2-6 1-16,-4-6 1 0,-7-6-1 15,-3-5-4-15,-3-5-1 16,-3 1-14-16,3 1-48 0,1 3-46 16,1-1-67-16,4 0-76 0,-6-8-39 15</inkml:trace>
  <inkml:trace contextRef="#ctx0" brushRef="#br0" timeOffset="86446.97">25065 7708 627 0,'0'0'117'0,"0"0"10"0,0 0-21 0,0 0-54 16,20 0-25-16,-6-1-3 0,5-2 5 15,1 0-20-15,3-1-6 0,2-1-3 16,0-1-12-16,-1 2-21 0,2 0-24 16,-1 1-46-16,8 1-55 0,-7 1-52 15,-3 0-115-15</inkml:trace>
  <inkml:trace contextRef="#ctx0" brushRef="#br0" timeOffset="86619.52">25074 7941 837 0,'0'0'70'0,"0"0"41"0,35 11-9 16,-10-5-61-16,11-3-35 0,12 0-6 15,11-2-60-15,5-1-86 0,-2 0-82 16,-16-2-47-16</inkml:trace>
  <inkml:trace contextRef="#ctx0" brushRef="#br0" timeOffset="87166.74">26382 7714 406 0,'0'0'76'0,"0"0"12"0,0 0 13 15,0 0-36-15,0 0-20 0,0 0 4 16,0 0-20-16,4-29-17 0,-11 21-3 16,-3-1 2-16,0 1-1 0,-4-1-1 15,1 1 1-15,-2 1-3 0,-2 0-7 16,-3 5-2-16,-1 2-4 0,-3 4-2 16,-1 7-5-16,-2 4-3 0,2 6-12 15,2 3-21-15,-1 9 2 0,2 9 7 16,4 8 16-16,3 4 22 0,7-3 2 15,5-6 5-15,4-6 12 0,7-4 5 16,1-5-6-16,4-7-6 0,-2-7 1 16,2-1 0-16,6-1 2 15,3 0 0-15,3-2 16 0,0-5 10 16,4-7-2-16,5-6-7 0,7-10-1 16,-6-4-10-16,-3 0 4 0,-6-4 28 15,-6-8 10-15,4-18-5 0,-2-17 1 16,-7-2-12-16,-10 7-14 0,-5 14 0 15,-5 18-4-15,-2 10-11 0,-2 6-9 16,-1 3-7-16,-5 0-4 0,-5 0-9 16,-2-2-13-16,-3 6-17 0,1 3-19 15,2 2-30-15,3 2-51 0,0 9-68 16,7-1-60-16,4 1-103 0</inkml:trace>
  <inkml:trace contextRef="#ctx0" brushRef="#br0" timeOffset="87338.62">26810 8172 1075 0,'0'0'96'0,"0"0"22"0,0 0-9 0,0 0-109 16,0 0-46-16,7 10-133 0,-9-17-25 15,-2-1-143-15,-1-3-255 0</inkml:trace>
  <inkml:trace contextRef="#ctx0" brushRef="#br0" timeOffset="87949.32">27532 7850 260 0,'0'0'71'0,"0"0"-2"0,0 0 53 15,0 0-36-15,0 0-13 0,0 0-30 16,0 0 0-16,32-42-10 0,-30 29-6 16,-2-3 12-16,0 0-5 0,0-1-6 15,0-2 2-15,-2-1-9 0,-2 2-5 16,-2 0-3-16,-2 1-3 0,0 1-2 16,-1 2-6-16,-2 2-2 15,-2 2-2-15,-2 4-6 0,-4 5-1 16,-1 2 3-16,-3 10 1 0,-2 4 3 15,-3 3 2-15,1 6-1 0,-3 11-3 16,-2 8-14-16,4 7-6 0,4 5-7 16,9-6 10-16,10-5 14 0,6-7 5 15,10-4 2-15,2-5 4 0,2-8 1 16,0-6-1-16,5-1-4 0,8 1-2 16,0-2 0-16,4-3 2 0,0-5 19 15,-5-6 24-15,3-7 8 0,0-3-5 16,-2-4-9-16,-1-5-7 0,-2-1 5 15,-1-6 11-15,-1-9-15 0,-3-7-16 16,-7 5-8-16,-5 5 0 0,-7 7 1 16,-4 10 10-16,-6-1-5 0,-7-2-12 15,-3 5-1-15,-7-1 0 0,-3 3-7 16,-2 3-24-16,0 1-24 0,-2 5-18 16,1 3-10-16,2-1-8 0,0 2-7 15,3 2-59-15,-4-1-25 0,6 1-60 16</inkml:trace>
  <inkml:trace contextRef="#ctx0" brushRef="#br0" timeOffset="88304.02">27972 7641 887 0,'0'0'83'0,"0"0"-41"0,0 0 35 0,11-5-72 0,-10 5-5 15,-1 7-52-15,0 5 8 16,0 5 30-16,0 8 11 0,-4 9 3 15,-3 12 5-15,3 9 7 0,0 3 12 16,1-3-1-16,2-5-2 0,1-9-9 16,0-1-6-16,1-2-6 0,2-3-13 15,0-5-41-15,1-6-35 0,1 4-79 16,1-8-73-16,-1-1-141 0</inkml:trace>
  <inkml:trace contextRef="#ctx0" brushRef="#br0" timeOffset="93132.18">24062 9144 208 0,'0'0'15'0,"0"0"17"16,0 0 15-16,0 0 38 0,14-40-24 15,-11 30 5-15,0 2 2 0,-1 0 8 16,0 1-13-16,1 0-3 0,-2 1-12 16,2 3-7-16,-1-1-10 0,-1 4-7 15,0 0-17-15,0 0-6 0,1 7-1 16,-1 4 0-16,0 5 2 0,-1 6 2 16,-1 13 0-16,-7 12 2 15,-4 11 2-15,0 5-3 0,-3-2 3 16,2-6-1-16,0-6-2 0,1-3 0 15,-1-1 0-15,1-3 0 0,-1 0 2 16,-1-3 1-16,1 0-4 0,1-3-3 16,3-8 2-16,4-8-3 0,2-4 1 15,2-2-1-15,1-1 0 0,2 1 3 16,4-1-3-16,4-4 6 0,3-2 4 16,4-3-4-16,3-3 14 0,4-1-7 15,2-5-9-15,1-2 0 0,3-2-2 16,-1-1-2-16,0-1 0 0,0-1-2 15,0-1-18-15,-2 1-23 0,1-1-15 16,-2 1-17-16,-2-1-27 0,-1-1-23 0,3-4-33 0,-7 1-84 16</inkml:trace>
  <inkml:trace contextRef="#ctx0" brushRef="#br0" timeOffset="93350.92">23974 9488 716 0,'0'0'64'0,"0"0"-9"0,0 0 26 0,37-5 7 0,-8 2-45 16,14-1-14-16,15-1-1 0,5 0-15 16,-3 0-11-16,-5 1-2 0,-6 0-32 15,0 1-65-15,1 1-45 0,1-2-61 16,-13 2-50-16,-8-1-120 0</inkml:trace>
  <inkml:trace contextRef="#ctx0" brushRef="#br0" timeOffset="93773.86">24854 9500 200 0,'0'0'160'16,"0"0"-100"-16,0 0-24 0,0 0 13 16,0 0-9-16,0 0-29 0,0 0-6 15,0 0 13-15,-12 0 2 0,7 0-6 16,1 0 12-16,-2 0-3 0,-1 0-10 16,-3 3-3-16,-2 2-10 0,-1 2-1 31,-3 4 1-31,-1 2 0 0,0 3-2 0,1 2 2 0,1-1 0 0,4 3 0 15,4-1-1-15,2-2 0 0,5-1 1 32,4 0 0-32,6-4 16 0,5 0 32 15,5-3 22-15,9-4 13 0,10-5-16 0,7-5-14 0,1-7-18 0,-10-2-12 16,-8 0-4-16,-11 1-6 0,-5 1 8 16,2-4 0-16,-1-4-3 0,0-4-1 15,-7-1-7-15,-4 0-8 0,-3 1-2 16,-5 1-7-16,-4 5-18 0,-5 6-7 15,-1 3-12-15,-5 8-24 16,0 1-19-16,-1 8-16 0,-3 0-26 16,-1 8-26-16,4-3-90 0</inkml:trace>
  <inkml:trace contextRef="#ctx0" brushRef="#br0" timeOffset="94211.71">26329 9571 455 0,'0'0'66'0,"0"0"-20"0,0 0 29 0,33-25-31 0,-26 18-31 15,-3 1-8-15,-2 1 21 0,-2 1-14 16,-7 0-4-16,-2 3-8 0,-6 1-2 16,-4 5 2-16,-4 3 0 0,-5 4 0 15,-1 4 0-15,-1 2 2 16,1 1-2-16,2 2 2 0,4 0-1 15,2 2-1-15,4 1 3 0,5-2 11 16,3 0 14-16,3-1 20 0,4 0 16 16,4 0 4-16,6-2 6 0,5-3-6 15,6-1-22-15,4-4-26 0,8-3-12 16,9-5-8-16,9-3-10 0,3-3-34 16,-3-5-41-16,-3-2-52 0,-3 1-32 15,1-4-20-15,-11 3-59 0,-5 1-63 0</inkml:trace>
  <inkml:trace contextRef="#ctx0" brushRef="#br0" timeOffset="94664.94">26910 9715 244 0,'0'0'46'16,"0"0"14"-16,0 0 12 0,0 0-20 15,0 0-15-15,0 0 17 0,-3-40 3 16,3 32-22-16,0-1-7 0,0 0 4 16,-2-1-2-16,1 0 3 15,0 1-5-15,-3 0-9 0,2 2-8 0,-2 0-6 16,-1 2-5-16,-3 1-3 16,0 1 0-16,-4 1-5 0,0 2-2 15,-3 6 2-15,-1 4-1 0,-3 2-1 16,1 5-2-16,0 1 0 0,1 1-2 15,4 2-4-15,1 0 6 0,3 0 10 16,4 0 2-16,4-3 5 0,1 1 28 16,6-1 20-16,6-3 12 0,4-2-1 15,4-1-4-15,4-3-14 0,3-6-3 16,-1-1-1-16,3-2-2 0,-1-2-8 16,-1-5-1-16,-4-3-15 0,-1-2-3 15,-5-3 6-15,-4-2-9 0,-4-4-9 16,-5-2-1-16,-4-1-27 15,-3 0-17-15,-7 2-11 0,-4 3-14 16,-5 5-4-16,-1 3-28 0,-4 5-21 16,-1 4-20-16,-12 5 1 0,7 2-79 15,4 1-77-15</inkml:trace>
  <inkml:trace contextRef="#ctx0" brushRef="#br0" timeOffset="95274.23">27118 9746 60 0,'0'0'329'0,"0"0"-271"0,0 0 22 0,21-42-27 0,-8 30-40 0,1-2-13 15,2 2 1-15,0 0-2 0,1 2 1 16,0 0 0-16,-1 2 7 0,-3 2 6 16,-1 1 20-16,-3 1 2 0,-2 3-12 15,-2 1-3-15,-2 1-14 0,0 5-6 16,-2 2 1-16,-1 5-1 0,0 4 0 16,-1 2 0-16,-2 7-1 0,1 0 1 15,-1 8 2-15,0 6-1 0,0 6 4 16,1-6 1-16,1-9 2 0,1-9 8 15,0-8 11-15,0 1 18 0,0 1-2 16,0 0-10-16,1-6 11 0,0-5-8 16,2-4 2-16,-1-2 17 0,2-8-17 15,2-4-27-15,2-6-1 0,0-2 3 16,2-3-1-16,3-2 3 0,0-2 5 16,3-1-1-16,0 1 2 0,3 1 2 15,0 1 0-15,1 3-8 0,1 0-10 16,0 3-4-16,0 0-1 15,-2 2 0-15,-2 2 1 0,0 2-1 16,-3 1 0-16,-1 4 0 0,-4 1-2 16,-1 1-2-16,-3 3 1 0,-1 1 1 15,-2 3-1-15,0 0-2 0,-1 1-4 16,1 5-7-16,-1 4 4 0,-1 4 7 16,1 4-2-16,-1 3 5 0,0 3 2 15,0 4 0-15,0 0 0 0,-1 2-6 16,0 1-9-16,-1-1-4 0,0 2-3 15,-1-2-12-15,-2 0-33 0,0 0-30 16,-1-3-28-16,-1-1-65 16,-3 0 11-16,3-9-94 0</inkml:trace>
  <inkml:trace contextRef="#ctx0" brushRef="#br0" timeOffset="95619.05">28009 9722 382 0,'0'0'39'0,"0"0"34"0,35-21 30 0,-24 12-57 16,-3 2-2-16,-3 1-12 0,-3 1 4 15,-2 0-6-15,-4 3-15 0,-4 2-15 16,-4 2-2-16,-5 5 0 0,-4 4 1 15,-3 4 1-15,-4 4 0 16,0 2 1-16,1 2-1 0,2 1 0 16,4 1 0-16,3-2 4 0,3 1 32 15,4-3 30-15,4 0 1 0,4-5-10 16,3-1-17-16,0-3-13 0,5-4-8 16,3-2-4-16,4-5-5 0,3-2-1 15,4-4-9-15,3-3-15 0,5 1 1 16,7-3-7-16,9-1-9 0,6 0-26 15,3-1-18-15,-3 0-31 0,-6 2-18 16,-7-3-18-16,-9 3-80 0,-5 1-116 0</inkml:trace>
  <inkml:trace contextRef="#ctx0" brushRef="#br0" timeOffset="95916.32">28479 9442 483 0,'0'0'96'0,"0"0"28"0,17-35 32 15,-8 22-105-15,-3 2-33 0,0 1-18 16,-2 4 1-16,-1 2-1 0,-1 1-1 16,0 3 1-16,-2 4 1 0,-2 4 15 15,-2 6 16-15,-3 4 7 0,0 7-9 16,-5 13-11-16,-2 10-12 15,-2 11-4-15,2 1-2 0,1-2 2 16,5-5-2-16,3-7-1 0,2-4-4 16,3 0-22-16,0-3-26 0,5-2 0 15,1-7-33-15,0-8-52 0,3 0-11 16,-3-7-76-16</inkml:trace>
  <inkml:trace contextRef="#ctx0" brushRef="#br0" timeOffset="96322.19">28794 9697 528 0,'0'0'68'0,"0"0"15"16,0 0-15-16,0 0-68 0,0 0-3 15,0 0-17-15,0 0 5 0,15-30-5 16,-15 32-3-16,-5 8 19 0,-1 5 4 16,-2 5 16-16,-4 10 8 15,0 9 8-15,3 6 1 0,2 1-7 16,3-9-5-16,4-9 5 0,2-10-2 16,4-1-6-16,2 3 3 0,4 0 12 15,6 1 3-15,4-6 5 0,2-4-1 16,2-4-5-16,3-4 10 0,1-3-7 15,-3-4-9-15,1-6-5 0,-3-5 5 16,-3-8 1-16,2-9-10 0,0-15-20 16,-2-7-3-16,-4 1-40 0,-6 13-7 15,-6 17-6-15,-4 10-2 0,-2 4-15 16,0-2-35-16,-3 2-15 0,-1 0-22 16,-1 4 6-16,-2 0-16 0,2 3-7 15,0 1-10-15</inkml:trace>
  <inkml:trace contextRef="#ctx0" brushRef="#br0" timeOffset="96932.05">29555 9804 466 0,'0'0'54'0,"0"0"-1"0,0 0 40 0,0 0-59 0,11-34-22 15,-11 24-9-15,0 1 0 0,-3 0 0 16,-2-1-1-16,0 3 16 0,-4 0 4 16,1 3-2-16,-4 1-7 0,-3 2-9 15,-3 1-4-15,-2 4-3 0,-4 3 2 16,-1 4-15-16,1 3-45 0,-1 4-17 15,1 3 12-15,4 1 31 0,4 4 29 16,3 1 6-16,7-1 2 0,5-1 9 16,1-1 2-16,6-1 3 0,4-4 10 15,2-2 17-15,2-4 19 0,0-6 18 16,1-3 6-16,2-4-10 0,0-4 5 16,1-6-21-16,0-4-14 0,-1-4-5 15,1-4 11-15,0-5-3 16,1-10-4-16,3-14-8 0,1-12-23 15,-3-6-14-15,0 4-1 0,-7 10-24 16,-2 12-8-16,-3 13-2 0,-4 8 10 16,0 9 3-16,-1 4-29 0,-2 1-17 15,1 1-29-15,0 2-27 0,2 2-23 16,-3 3-16-16,6 6-38 0,-2 2 13 16,3 0 20-16</inkml:trace>
  <inkml:trace contextRef="#ctx0" brushRef="#br0" timeOffset="97291.71">29744 9785 511 0,'0'0'51'15,"0"0"46"-15,0 0 38 0,12 40-73 16,-6-31-28-16,1-1 5 0,1-3 7 16,4-2-9-16,0-2 3 0,2-1 14 15,4 0 0-15,1-4-8 0,3-1 3 16,0-4-4-16,-1-3-10 0,4-2-1 15,-2-2-9-15,2-4-13 0,-1-2-7 16,-1 0-4-16,-3 2-1 0,-5 3-1 16,-3 5 0-16,-7 1-3 0,-5 6-18 15,-2 2-1-15,-9 2-1 0,-8 1 2 16,-11 9 13-16,-11 10 4 0,-11 9 3 16,-3 4 1-16,9-1 1 15,14-5 1-15,12-8 0 0,7-4 5 16,4 0 13-16,2 1 7 0,1 4 1 15,3 2-5-15,3-3-6 0,6 0-1 16,5-2-1-16,8-2-4 0,6-1-4 16,10-2-6-16,13-1-4 0,12 1-31 15,4-1-30-15,1 0-31 0,-8-2-23 16,-5-1-42-16,-3-1-88 0,-13-2-66 16</inkml:trace>
  <inkml:trace contextRef="#ctx0" brushRef="#br0" timeOffset="98044.14">24008 10799 338 0,'0'0'43'0,"0"0"23"0,27-36 14 0,-13 23 10 16,-1 0-47-16,-1 4-11 0,-2 3 1 15,0 2-10-15,-2 4-15 0,-2 7 0 16,-2 6 17-16,-3 8 17 0,-1 14-9 15,-7 15-11-15,-7 14 4 0,-2 10 4 16,-3-4-6-16,3-5-12 0,1-7-9 16,0-3 0-16,-1-1 0 0,2-6-3 15,-2-4 2-15,3-2-1 0,-1-3 2 16,3-9 11-16,1-5 8 0,3-7 7 16,3-4 1-16,1 4-9 0,2-3-9 15,1 0-2-15,7-3 6 16,5-7 2-16,3 0-1 0,6-5-5 15,9-2-8-15,9-6 0 0,9-3-4 16,3-2 0-16,0 3 0 0,-4 0-3 16,-6 1-3-16,-1 1-9 0,-2 0-16 15,-3 0-29-15,-7 1-38 0,-5 1-47 16,-2-5-56-16,-9 3-67 0</inkml:trace>
  <inkml:trace contextRef="#ctx0" brushRef="#br0" timeOffset="98257.17">23900 11349 699 0,'0'0'94'0,"62"0"22"0,-7 0 20 15,8 0-67-15,0 0-38 0,-5-1-15 16,-11-1-16-16,0-2-1 0,-6 2-55 15,-2-2-39-15,0 1-69 0,-2-4-44 16,-9 3-38-16,-9 0-144 0</inkml:trace>
  <inkml:trace contextRef="#ctx0" brushRef="#br0" timeOffset="98741.55">24685 10928 610 0,'0'0'33'0,"0"0"32"0,0 0-11 16,0 0-41-16,37 45-10 0,-31-24-2 15,-1 3-1-15,-2 5-2 0,-2 9 0 16,-1 7 2-16,-6 11 2 0,-2 1 7 15,-1-5 14-15,1-5-3 0,2-6 3 16,1 0-2-16,-1-3-5 0,0-3-13 16,1-4-1-16,3-9 0 0,0-4-2 15,2-3-4-15,-1-1-5 16,1 0 4-16,0-2 4 0,0-3 1 16,0-6 1-16,3-2 4 0,2-2 27 15,3-6-11-15,1-5-11 0,2-3-7 16,3-4-3-16,3-5 0 0,2-2-3 15,4-1-6-15,-1-3 2 0,5 1 5 16,1 1 0-16,0 1 2 0,0 4 0 16,-1 3 4-16,-1 5 9 0,-5 3 1 15,0 3 2-15,-4 3 12 0,-5 4 0 16,-4 2-6-16,-3 0-8 0,-2 7-14 16,-3 3-1-16,0 3-1 0,-6 5 2 15,0 2 0-15,-1 1-2 16,-1 1-8-16,-1 0-18 0,3 1-17 15,0-3-33-15,1 2-51 0,1 8-56 16,1-6-72-16</inkml:trace>
  <inkml:trace contextRef="#ctx0" brushRef="#br0" timeOffset="99345.87">25452 11432 143 0,'0'0'222'0,"0"0"-126"0,0 0 32 0,18-34-29 0,-14 25-11 16,-1-1-25-16,0 0-11 0,1 0-5 15,0 0-12-15,-1 2 8 0,-1 0-5 16,-1 1-14-16,0 1-6 0,-1 0-10 15,0 1-8-15,-1 1 0 0,-2 1-3 16,-4 1-3-16,-3 2-6 16,-1 0-9-16,-6 5 2 0,-2 4-5 0,-4 3 0 15,-2 4 0-15,-2 3-11 0,2 2-10 16,3 0-16-16,1 1-5 0,4 0 20 16,6 2 31-16,5-2 15 0,2-1 1 15,4-1 10-15,0-1 3 0,5-1 5 31,0-4 0-31,3-2 1 0,1-4-2 0,1-4 2 0,0-2-3 16,2-5 0-16,-1-3 8 0,2-3 18 31,1-2-16-31,0-3-27 0,2-1 4 16,-2-2-2-16,2 1-2 0,-1 0 4 16,0 4-2-16,-2 0-2 0,-3 5 0 15,-2 3-2-15,-4 3 0 0,-1 1-1 16,-3 4 1-16,0 3 2 0,-1 1-3 15,-3 4 2-15,-1 1 1 0,-1 1 1 16,-2 1 2-16,2 1 4 0,1-2 22 0,0 0 12 16,3-2-1-16,0-1-4 0,2-1-12 15,1-2-9-15,4-2-9 0,1-3-1 16,5-3-5-16,3 0-4 0,1-2-22 16,4-5-31-16,2-1-38 0,1-3-33 15,2 0-30-15,10-13-16 0,-4 3-108 16</inkml:trace>
  <inkml:trace contextRef="#ctx0" brushRef="#br0" timeOffset="99642.23">25888 10872 722 0,'0'0'102'0,"0"0"15"0,0 0-40 0,0 0-73 0,4-7-4 16,-5 17-19-16,-4 7 0 15,-4 6-16-15,-4 15 22 0,-5 14 13 16,-4 17 5-16,-1 4 3 0,1 0 17 16,6-10 2-16,4-11 3 0,2-2 7 15,4-3-4-15,0-1 10 0,4-4-7 16,2-4-6-16,2-4 2 0,4-10-8 16,-1-5-12-16,0-7-11 0,1-4 2 15,2 0-1-15,3-3-2 0,3-2-4 16,3-3-7-1,0-1-7-15,4-5-12 0,2-2-10 0,3 0-12 0,-1-4-37 16,2 1-16-16,2-2-24 0,6-12-45 16,-6 5-55-16,-5 1-137 15</inkml:trace>
  <inkml:trace contextRef="#ctx0" brushRef="#br0" timeOffset="99830.75">25651 11345 917 0,'0'0'125'0,"0"0"-9"16,0 0 6-16,0 0-70 0,0 0-36 15,0 0-16-15,41-16-2 0,-16 11-14 16,9-1-48-16,13-1-25 16,11 1-66-16,6 0-99 0,-14 3-22 15,-8-1-150-15</inkml:trace>
  <inkml:trace contextRef="#ctx0" brushRef="#br0" timeOffset="100336.34">27724 11332 812 0,'0'0'138'0,"0"0"-48"0,34-6-17 16,-24 5-66-16,-7-1-7 0,-2 0-25 16,-3 0 2-16,-8 2-22 0,-4-2-22 15,-9 2 14-15,-11 0 14 0,-13 4 14 16,-9 6 20-16,-1-1 4 0,7 2-2 15,14-2 0-15,12-2-9 16,9-2-5-16,2-1-5 0,2 3-8 0,2 0 11 16,3 4 4-16,6-1-8 0,3 2 16 15,8 1 7-15,6-1 7 0,4 4 8 16,4-2 19-16,7 1 20 0,9 1 0 16,5 1-8-16,-5-1-11 0,-9-4-5 15,-9-3-5-15,-7-1 5 0,1 1 24 16,1 3 5-16,-1 1-17 0,-3 0-14 15,-7-1-13-15,-6 1-4 0,-3 0 1 16,-11 0 2-16,-7 0 1 0,-11-2 0 16,-15 1-5-16,-8-2-4 0,-4-3-4 15,3-3-2-15,6-3-13 0,8-1-14 16,2 0-14-16,3 0-17 0,9 0-20 16,6-1-40-16,2-4-48 0,7 2-50 15,2-3-81-15</inkml:trace>
  <inkml:trace contextRef="#ctx0" brushRef="#br0" timeOffset="100728.17">28138 11022 617 0,'0'0'27'0,"0"0"-7"0,0 0 38 0,39-38-47 15,-33 36-11-15,0 2-7 0,-2 5-1 16,-1 6 6-16,-3 6 2 16,0 7 5-16,-3 9 5 0,-5 12 0 15,-5 11-2-15,-4 5-4 0,-2-5-1 16,0-4-3-1,-1-7 0-15,2-2-1 0,-2-2 1 0,4-3 0 16,1-3 13-16,5-7 22 0,3-7 7 0,3-3-6 16,2-6-5-16,0 4-11 0,2-1-3 15,2 0-5-15,8-3 2 16,2-4 0-16,6-1 0 16,2-5-11-16,2-2-3 15,3 0-4-15,2-2-7 0,1-4-6 16,-2 0-17-16,1 0-29 0,0-1-37 15,4-4-31-15,-6-1-40 0,-1 3-99 16</inkml:trace>
  <inkml:trace contextRef="#ctx0" brushRef="#br0" timeOffset="100931.3">28040 11390 834 0,'0'0'10'0,"0"0"85"16,0 0-7-16,0 0-22 0,0 0-43 16,50-21-16-16,-26 15 13 0,11 2 1 15,12-1-21-15,7 3-3 0,3 1-35 16,-4 1-99-16,-7 2-87 0,-16-1-79 16,-4 0-155-16</inkml:trace>
  <inkml:trace contextRef="#ctx0" brushRef="#br0" timeOffset="101353.59">28524 11394 629 0,'0'0'89'15,"0"0"13"-15,0 0 29 0,48-28-70 16,-23 22-40-16,-2 1-13 0,5 5-5 15,0 0-3-15,1 2 0 0,-2 5-1 16,-1 3 1-16,-2 2 10 0,0 3 6 16,-2 3 4-16,-2 4-14 15,-1 4-5-15,-1 1 0 0,-2 9-1 16,-4-4-6-16,-4-1-6 0,-4-2-3 16,-5-3-1-16,-5-2-2 0,-5 0 1 15,-5-7-15-15,-1-3-2 0,-5-4 5 16,-1-7 1-16,0-3-3 0,1-4 0 15,0-7 5-15,1-2-1 0,6-3 27 16,2-2 25-16,3 0 48 0,7-3 7 16,1-3-8-16,4 1-17 0,6-1-10 15,6-1-8-15,3 2-11 0,9 1-9 16,8 0-4-16,12 0-7 0,8 4-6 16,3 0-2-16,-4 9-36 0,-8 3-56 15,-7 6-27-15,-2 0-34 16,-3 1-16-16,0 4 27 0,-8-3-114 15</inkml:trace>
  <inkml:trace contextRef="#ctx0" brushRef="#br0" timeOffset="102135.34">29156 11529 467 0,'0'0'86'15,"0"0"-24"-15,0 0 54 0,47 12-53 16,-27-9-23-16,2 1-8 0,0-1-5 16,3-1-4-16,-1 1-8 0,3-2 6 15,-2 0 16-15,1-1-8 0,-1 0 11 16,-1-1-3-16,-1-2-13 0,-4-2-5 16,-1-1-4-16,-4-2-3 0,-2-2-2 15,-4 0-3-15,-3-3-3 0,-3 0-1 16,-2-1-3-16,-3 3-1 0,-4-2-5 15,-3 1-1-15,-3 3 5 0,-2 1 0 16,-4 3 2-16,-3 5 0 0,-2 0-3 16,-3 6-1-16,-1 5 3 0,-1 5 0 15,0 3 0-15,2 4 0 0,3 1-2 16,3 2-2-16,6 2 3 0,3 0 0 16,5 1 2-16,4-1 2 0,3-1 4 15,6-4 2-15,3-2-2 0,4-3 5 16,4-5-2-16,1-4-1 0,3-6-1 15,1 0-3-15,3-3 1 0,-3-4 12 16,3-2 18-16,-1-1 2 0,1-2-8 16,-1-5-4-16,-2-1-2 0,2-4-2 15,-1-1-12-15,1-3-8 0,-3 0 0 16,2-3-1-16,-1-1 0 0,-1 3-2 16,-2 2-1-16,0 4 2 15,-6 4-1-15,-2 3 2 0,-2 6 0 0,-3 0-3 16,-1 4 2-16,-2 0-4 15,-1 1 0-15,1 2-4 0,-1 5-3 16,-2 2 1-16,0 7 6 0,-2 2 4 16,-1 3 0-16,0 4 1 0,-2 0 0 15,0 2 0-15,0 1 2 0,1-1-2 16,-1-1 0-16,2-3 1 0,2-2 0 16,1-5 0-16,0-2 1 0,3-3-1 15,1-5 0-15,4-6 4 0,0 0 4 16,1-6-4-16,4-5-1 0,0-2-2 15,2-3 2-15,2-5 1 0,3-4 6 16,5-11 0-16,10-10 1 0,5-5 10 16,5 4 1-16,-9 12 0 15,-9 15-7-15,-11 14-8 0,0 0-5 16,0 4-3-16,3 1-3 0,-3 1 0 16,1 2 0-16,-6 6-1 0,-3 4-1 15,-2 5-1-15,-3 5 5 0,-3 3 0 16,0 3-2-16,0 0-19 0,-1 0-34 15,-3 0-26-15,3-2-30 0,-2-1-15 16,3-2-55-16,0 1-54 0,3-5-9 16,-2-6-95-16</inkml:trace>
  <inkml:trace contextRef="#ctx0" brushRef="#br0" timeOffset="102713.13">30338 11600 283 0,'0'0'156'0,"4"-3"-67"0,-1-1 32 0,0 1-21 16,-1-1 2-16,3-3-18 0,-1 1-23 16,-1-2-24-16,0-1-12 0,0-2-14 15,1 2 0-15,-4 1-3 0,0-3 4 16,0 3-1-16,-2-1-8 0,-4 1-3 15,-1 1 0-15,-5 2 0 0,-1 5-5 16,-6 0-3-16,0 6 0 0,-5 2-17 16,1 6-15-16,-1 1-4 0,3 4 11 15,-1 1 30-15,4 2 3 0,3 1 10 16,5-1 30-16,3 0 7 0,4-2-6 16,3-1-7-16,5-4-7 0,7-4-12 15,1-4-6-15,4-5-2 0,2-2-2 16,3-3-1-16,3-3 0 0,0-3 0 15,4 0 6-15,-2-1-3 0,-2 0-4 16,2 3-3-16,-5 4-2 0,-2 2 0 16,-5 1-2-16,-1 3 0 15,-6 4 1-15,-2 3-1 0,-4 5-2 16,-2 3 2-16,-5 8 4 0,-3 7 0 16,-6 7-1-16,1-1 1 0,1-6-13 15,2-9-12-15,1-3-6 0,-3-2 0 16,-2 3 11-16,-3-5 10 0,0-4-44 15,-4-4 54-15,4-6 0 0,0-4 3 16,4-5 2-16,2-2 2 0,5-4 20 16,1 2 16-16,3-6 2 0,2 0-18 15,0-4-7-15,5-2-10 0,3 0-8 16,3-5 0-16,3 1-4 16,2 1 1-16,3-1-4 0,3 2-12 15,2-1-34-15,2 0-49 0,0 0-51 16,13-10-69-16,-7 8-34 0,-4 3-62 15</inkml:trace>
  <inkml:trace contextRef="#ctx0" brushRef="#br0" timeOffset="103090.13">30790 11171 620 0,'0'0'50'0,"0"0"18"0,0 0 22 0,2-4-76 0,-2 9-11 0,-4 3 13 16,0 6 22-16,-2 6 1 0,-2 5-23 15,0 8 2-15,-5 9 7 16,-1 11 5-16,-3-2-3 0,2-2-5 16,0-7-4-16,2-8-5 0,5-7 3 15,1-6 5-15,1-5 7 0,3-2 2 16,2 0 2-16,-3 1-3 0,3 2-7 15,1-7-9-15,0-1-8 0,0-3 3 16,5-2 0-16,-1-3 3 0,6-1 1 16,-1 0-2-16,3-4-5 0,5 1-4 15,-1 0 1-15,2 0-2 0,4 1-2 16,1 0-20-16,2 0-32 0,2 1-12 16,3 0-14-16,-2 0-32 0,1 0-40 15,-4 0-36-15,3-2-2 0,-8 0-90 16</inkml:trace>
  <inkml:trace contextRef="#ctx0" brushRef="#br0" timeOffset="103257.16">30706 11475 657 0,'0'0'88'0,"0"0"7"0,0 0 32 16,0 0-75-16,0 0-36 15,40-35-9-15,-21 31-7 0,3 0-1 16,0 1-24-16,4-1-41 0,2 3-58 15,-1 0-58-15,11-1 1 0,-7 0-27 16,-4 1-13-16</inkml:trace>
  <inkml:trace contextRef="#ctx0" brushRef="#br0" timeOffset="103773.27">31122 11159 525 0,'0'0'77'0,"0"0"10"0,0 0-7 16,0 0-62-16,0 0-13 0,0 0 4 16,0 0 3-16,9 0-7 0,-5 3 2 15,-3 1 11-15,1 2 16 0,-1 1 13 16,1 1 4-16,-2 5-22 0,0 2-5 15,-3 5-4-15,-4 3 1 0,1 5-8 16,-5 11-5-16,0 9-1 0,-3 8-5 16,1 1-1-16,2-5 1 0,2-7 0 15,4-14 0-15,3-5-1 0,1-6 1 16,1-3 0-16,0 3-1 0,1 0 1 16,3-2 5-16,-1-5 3 0,3-3 5 15,0-7 8-15,1-2 27 0,2-1 20 16,4-5-25-16,1-5-30 0,5-1-12 15,0-5 1-15,6-2 0 16,2-5 2 0,3-1-4-16,0-2-1 0,0 4-1 0,0 2 0 15,-3 5 5-15,-4 5 10 0,-5 3-1 0,-4 3-3 0,-3 3-1 16,-4 1 5-16,-2 0 7 0,0 1-7 16,-1 5-14-16,-3 2-1 0,1 5-5 15,0 3 3-15,-1 4-2 16,-1 1-17-16,0 2-16 0,0-1-15 15,2 1-16-15,1-3-23 0,0 3-48 16,4 4-66-16,-2-3-60 0,-1-4-78 16</inkml:trace>
  <inkml:trace contextRef="#ctx0" brushRef="#br0" timeOffset="105165.74">24809 12362 317 0,'0'0'115'0,"0"0"-60"0,0 0-3 0,0 0-1 0,1 0-4 31,-1 0-25-31,0 0 9 0,0-1 11 15,0 0-6-15,0-1 2 0,0 1 8 0,0 0-7 0,-1 0 11 0,0 0-2 16,-1 1-2-16,0-1 1 16,1 1-3-16,0 0-5 0,0 0-4 15,0-2-5-15,1 1-2 0,-1 0-6 32,0 1-3-32,1 0 5 0,0 0-4 15,-1 0-3-15,1 0-6 0,0 0-2 16,0 0-7-16,2 5-2 0,2 3 0 15,2 4 0-15,1 2 0 0,2 3 0 16,1 4 0-16,5 0 1 0,2 4-1 16,4-1-3-16,4 3 3 0,10 5 5 15,8 4-5-15,12 2-1 0,2 2 0 16,0-6 0-16,-5-5 1 0,-8-6 0 16,-2 0-1-16,-3-1-1 0,-4-3 2 15,-7-4 0-15,-7-2 0 0,-5-3 0 16,-3-2 0-16,2 1 1 0,-1 0-2 15,-1 2 2-15,-3-4-2 0,-3-1 2 16,-3-2-2-16,0 0 1 0,-3-2-2 0,0 1 0 0,-1 0-1 0,-3 1 2 31,-4 1 1-31,-3 2 1 0,-6 2-1 16,-2 2 0-16,-6 2 0 0,-3 2 4 16,-8 5-3-16,-9 5 0 0,-9 1 1 15,-2 4 11-15,3-4 10 0,8-1 9 0,6-5 4 0,3 1-4 0,6-4-5 31,5-3-2-31,7-3-10 0,2-1-4 16,-2 1-3-16,-1 1-5 0,-4 2-1 16,6-3 0-16,1-2-2 15,3-1-10-15,2-2-30 0,4-2-36 16,2-2-52-16,2-2-90 0,-1 0-133 16,2-5-197-16</inkml:trace>
  <inkml:trace contextRef="#ctx0" brushRef="#br0" timeOffset="109644.63">26785 12613 132 0,'0'0'50'0,"0"0"18"0,0 0 6 15,0 0-3-15,8-13-16 16,-5 9-16-16,1 1-4 0,0 1-4 16,2-2-5-16,-2 3 3 0,0-2 3 15,0 0 1-15,-1 2 6 0,-1-2 2 16,1 0 1-16,-2 3 3 0,1-1-1 15,-2 0-6-15,1-1 0 0,-1 1-5 16,0-1-8-16,1 2-4 0,0-2 0 16,-1 1-2-16,1-1-2 0,0 0 0 15,0 0 2-15,1-1-4 0,-1 0 2 16,1 0-5-16,1-1 4 0,-1 0 0 16,1 0 1-16,0 0-2 0,0 1-5 15,0-2-5-15,0 3 1 0,-1-2-2 16,0 2 1-16,2 0 4 0,-1-1-3 15,0 2-4-15,0-1 1 0,1 2-2 16,0 0 1-16,-1 0 2 0,1 4-1 0,-2 3 1 16,-2 5 0-16,0 5 3 0,-5 6 0 15,-5 2-2-15,-7 5 3 0,-1 0-1 16,-7 0 0-16,-6 4 2 0,1-3-1 16,0-2 0-16,0-2 5 0,5-5-4 15,-1 2-5-15,2-2-3 0,2 0 6 16,2-1-7-16,2 0 2 0,3-3-1 15,3-3-1-15,3 0 1 0,4-4-1 16,4-1 0-16,1-2 2 0,4-1 0 16,6 0 2-16,4-1-1 15,5-3 4-15,3-1-6 0,2 0 1 16,4-2-2-16,1 0 0 0,1 0 0 16,5 0-1-16,-4 0 0 0,1-2 1 15,-1 1 0-15,-4 0 0 0,3-1-1 16,-1 1 1-16,-3-1 0 0,0 0-1 15,-3 0-1-15,-4 1-2 0,-1-2-2 16,-4 2 3-16,0 1 0 0,-5 0 2 16,-2 0-2-16,-3 2-1 0,-2 1 1 15,-2 3-1-15,0 1 3 0,0 4 1 16,-4 1 1-16,-3 5 2 0,-1 2 1 16,-3 3 0-16,0 2-2 0,-2 3 1 15,-1 1-3-15,2 1 2 0,-2-1-2 16,2 1 1-16,0 0-1 0,1-1-6 15,3-1-22-15,1 0-43 0,2-2-30 16,1-2-57-16,4 1-31 0,0-5-78 16,1-5-98-16</inkml:trace>
  <inkml:trace contextRef="#ctx0" brushRef="#br0" timeOffset="110180.32">27741 13002 448 0,'6'-6'84'0,"0"-1"20"0,0-2-2 0,2-1-38 0,-3 2-22 16,-2 0 0-16,-2 2 18 16,-1 1-13-16,0 1-3 0,0 0-3 15,-3 1-13-15,-1 0-8 0,-3 2-12 16,-1 1-7-16,0 0-1 0,-2 2-1 0,-4 6-1 16,1 2-7-16,-4 4-5 0,0 4-2 15,-3 3 4-15,-2 3-1 16,3 2-10-16,-1 4-8 0,4 0 3 15,4 1 13-15,2 6 12 0,5-6 1 16,5-1 2-16,3-1 2 0,7-7 8 16,3 2 9-16,6-5 3 0,1-5-6 15,3-4 4-15,2-5 10 0,1-5 11 16,1-1 7-16,2-7 5 0,-2-3-9 16,0-6-12-16,-1-6 3 0,-3-13-13 15,0-16-7-15,-4-18-3 0,-5-7-12 16,-9 5-6-16,-5 13-18 15,-1 21-3-15,-6 13 4 0,-2 12 3 16,-3 4-3-16,-4 0-9 0,-5-1-17 16,-4 3 1-16,-1 4 3 0,3 3-48 15,3 3-36-15,4 11-69 0,3-1-38 0,6 0-123 16</inkml:trace>
  <inkml:trace contextRef="#ctx0" brushRef="#br0" timeOffset="110697.21">28455 12950 516 0,'0'0'76'0,"0"0"27"0,0 0-2 0,11-38-55 16,-9 27-25-16,-2 1 0 15,-3 0 6-15,-2 2-11 16,-2 1-7-16,1 1 0 0,-3 3 0 0,-1 1-2 0,-1 2 0 16,-3 0-7-16,0 5-4 0,-5 4 3 15,0 3-2-15,-3 7-8 0,-1 4-10 31,-4 9-17-31,-2 10-15 0,0 7 8 16,5 1 11-16,8-6 29 0,9-5 5 16,7-7 3-16,3-4 6 0,5-8 4 0,0-3-5 0,6-3-6 0,2 1-2 15,5-1 0-15,4-3 0 0,0-5 23 16,2-5 31-16,2-3 13 0,-1-5-4 16,-1-5-5-16,0-4-10 0,-2-6-4 31,0-10 0-31,0-17-4 0,-6-13-12 0,-4-5-7 0,-9 7-15 0,-6 11-6 15,-4 19-3-15,-2 10-7 16,-3 7-2-16,-2 3-9 0,-5-2-14 16,-3 2-17-16,-3 0-4 0,0 4-6 31,1 5-20-31,2 1-58 0,-1 6-55 0,5 1-46 16,4 2-104-16</inkml:trace>
  <inkml:trace contextRef="#ctx0" brushRef="#br0" timeOffset="111228.35">29061 12916 483 0,'0'0'111'0,"0"0"-45"0,0 0 57 16,20-29-61-16,-16 18-36 0,1 1-3 0,-5 1 9 15,0-1-13-15,0 1-6 16,-3 1 0-16,-3 1 1 0,-1 3-5 15,-4 1-1-15,-3 3-5 0,-3 0-3 16,-5 6-1-16,-5 4 0 0,-1 5 1 16,-3 3 0-16,0 5-9 0,1 5-15 15,-3 9-21-15,1 10 17 0,2 6 18 16,4-1 9-16,12-5 1 0,8-9 5 16,6-9 11-16,1-5-6 0,4-8-1 15,5 1 1-15,2-1-4 0,6 1-1 16,2 0 4-16,6-6 13 0,2-3 4 15,1-6 16-15,1-2 7 0,0-4-6 16,-2-5 0-16,1-4-4 0,-2-5-4 16,-2-5-13-16,1-14-7 0,0-15 7 15,-5-14 0-15,-3-5-7 0,-8 6-7 16,-6 13-7-16,-4 19-1 0,-2 9-10 16,-5 9-9-16,-1 3-11 0,-6-1-13 15,-2 2-17-15,-5 1 12 0,-1 5-13 16,0 3-42-16,0 2-48 0,-3 10-66 15,6-1-37-15,3 1-106 0</inkml:trace>
  <inkml:trace contextRef="#ctx0" brushRef="#br0" timeOffset="111932.43">29742 13544 1175 0,'1'0'108'0,"2"0"-69"0,-3-4-26 0,0 0-13 0,0-5-142 16,0-9-50-16,-3 0-37 0,-1 1-146 16</inkml:trace>
  <inkml:trace contextRef="#ctx0" brushRef="#br0" timeOffset="135453.56">24025 17154 173 0,'0'0'26'0,"0"0"-8"0,0 0 14 16,0-1 9-16,0 1-16 0,0-1-3 15,-1 1 6-15,1-1 5 0,0-1 3 16,0 0 0-16,-1 1-4 0,1-1 0 16,-1 1-1-16,1-1 0 0,0 1-2 15,0 0-4-15,0 0-4 0,0 1-5 16,1 0-6-16,1-1 0 0,1 1-5 16,2-1 0-16,2 0-1 15,1-1-1-15,2 2 3 0,3-1 2 16,0 0 1-16,1 0-1 0,3-1 0 15,2 1 2-15,0 0-2 0,3 0 0 16,2-1 1-16,3 1-3 0,4-1-2 16,0 1-1-16,1 0-1 0,6 1-1 15,4 0 2-15,12-1-2 0,5 0-1 16,-4 0 2-16,-2-1-2 0,-4 1 1 16,3 1 5-16,0-1-2 0,2 1 3 15,1 0 3-15,1 0 2 16,2-1 0-16,2 0 0 0,4-1 1 15,1 0-4-15,2 1-2 0,2-1-1 16,2-2 0-16,0 2-2 0,1-2 4 16,1 3 1-16,0 0 2 0,2 1-1 15,2 0 0-15,-1 0-3 0,2 0 2 16,-1 0 1-16,3-1-3 0,-2 0 3 31,2 1-8-31,1-2 5 0,0 0-4 0,1 1-2 0,-2 0 1 0,1-1 1 16,2-1-2-16,1 0-1 0,1-2 3 15,3-1-3-15,0 1 2 0,0 0-1 16,1 0 0-16,1 0-1 16,0 1 0-16,3-1 1 0,-1-2 0 15,0 0-1-15,2 0 0 0,-2 3 0 32,3-1 2-32,-1 0-2 0,4 1 1 0,-1-3 0 15,-1 2-1-15,0 0 0 16,1 1 0-16,1 1 0 0,0 1-1 15,0-1 1-15,0 1-3 0,-2 1-3 16,0 0 1-16,1 1-5 0,-2 0-1 16,1 0-7-16,-4 0 3 0,-3 0-9 15,0 0-2-15,-5 0-7 0,0 0-4 16,-2 0-12-16,-8 0-11 0,-4 1-16 16,-6 0-13-16,-5 1-4 0,-4 1-24 15,-14-2-48-15,-10-1-44 0</inkml:trace>
  <inkml:trace contextRef="#ctx0" brushRef="#br0" timeOffset="138210.81">24052 16897 12 0,'1'0'30'0,"0"0"4"0,1-2-6 16,0 1-2-16,0 1-1 0,0-1 1 16,-2 0 7-16,1 1 3 0,-1-1-7 15,0 1-6-15,0 0 0 0,0 0-3 16,0 0 1-16,0 0 3 0,0 0 0 16,0 0-5-16,0 0-2 0,1 0-2 15,-1-1-4-15,1 1-1 0,-1 0-4 16,1 0-3-16,0 0 1 0,2 0 0 15,-1 0 1-15,2 0-1 0,0 0 2 16,0 0 2-16,2 0 4 0,-1 0-2 16,3 0 4-16,-1-3 1 0,0 0 1 15,0-1-2-15,1 0 0 0,-1 1-1 16,1-2 1-16,0-1-6 16,2 0 0-16,0-2-5 0,0 1 1 15,3-3 0-15,0 2 1 0,1-2 1 16,0 0 0-16,-1 0-1 0,3-2 5 15,-1 1 0-15,1 0 0 0,-2-1 0 16,3-1-3-16,-1 3-4 0,0-3-1 16,-1 0 1-16,1-1-3 0,0 0 0 15,0 0 1-15,2 0-1 0,-2 0 0 16,2-1 2-16,-1-1 1 0,2 0 3 16,-1 0 6-16,-1 0 3 0,0 0 2 15,-1 0 2-15,2 0 1 0,-3-1-1 16,1 1-2-16,-1 0-2 15,0 0-5-15,0-2-3 0,0 1-2 16,0-1-1-16,0 1-3 0,0-1-1 16,0-1 1-16,0 0-1 0,2-1 1 15,-2 0-1-15,2-1 0 0,-1 0 0 16,1 0 0-16,0 0 0 0,0-1 0 16,0 2 1-16,0-1 1 0,0 1-1 15,-1-1 1-15,1 1 1 0,-2-1 1 16,0 2-2-16,0-1 3 15,1-2-1-15,-2 2-1 0,1-1 0 16,0 0-2-16,-2 0 1 0,2-1-2 16,-1 1 0-16,0-2 0 0,-1 2 1 15,0-1 0-15,-1 1-1 0,2 0 1 16,-2 0 2-16,0 1 2 0,0-1 2 16,-1 2-1-16,0-2 2 0,1 2-2 15,-2-1 0-15,2-1-3 0,-1 2 0 16,0-1 0-16,2 0-2 0,-2-1-1 15,2 0 0-15,0 1 0 0,0-2 0 16,2 1 1-16,-1 0-1 0,0-1 1 16,0 0 2-16,2 1-1 0,-3 0 2 15,2 2-1-15,-2-2 1 0,0 1-1 16,1 0 1-16,-1-1-1 0,1 1 1 16,0-1 0-16,0 0-3 0,-1 0 0 15,2 0-1-15,-1-1 1 0,0-1 0 16,3 1-1-16,-1-1 0 0,-1 1 0 15,1 0 0-15,-1 0-1 0,2 1 1 16,-2 1 1-16,1 0-1 0,-1 0 0 16,0 3 0-16,0-2 0 0,2 3 2 15,-3-2-1-15,2 2 1 0,-1 0 0 16,0-1-1-16,1 2 1 0,1-1-2 16,0 1 1-16,1-2-1 0,-2 2 0 15,3 0 0-15,0 0 0 16,-2 1 0-16,3 1 0 0,-2 0 0 15,3-1 0-15,-1 1 1 0,0 2-1 16,1-1 1-16,1-1 0 0,-1 4 0 16,1-3-1-16,1 3-1 0,1-2 1 15,-1 2 0-15,2 0 0 0,1-1 1 16,0 2-1-16,1 1 1 0,0 0-1 16,0 0 0-16,0 0 0 0,2 0 1 15,-1 2-1-15,1 1 0 0,0 1 0 16,-1 1 1-16,1 1-1 0,-1 0 0 15,-1 1-1-15,0 0 1 0,-1 0 0 16,1 1 0-16,0 1 0 0,1 3 0 16,0 0 1-16,1 0-1 15,0 1 0-15,0 1 0 0,0 0 1 16,1 3-1-16,-1-2 1 0,1 1-1 16,0 2 2-16,0-1 1 0,0 2-1 15,1 1-1-15,-1-1 0 0,-1 3 0 16,0 0 0-16,1 1-1 0,-2 0 4 15,1 4 0-15,-1-1-2 0,0 1-2 16,1-2 0-16,0 3 2 0,0 0-2 16,0 1 2-16,-1 1 0 0,0 1-2 15,1-1 2-15,-1 1 1 0,0 0 0 16,0 1-1-16,0 0 2 0,1 1-2 16,1 1 2-16,-2 0 4 15,1 1-4-15,-1 0 0 0,0 0 1 16,0 1-1-16,0 0-1 0,0-1 0 15,-1 0-1-15,2-1 0 0,-1 2-2 16,-2-1 4-16,2 0-2 0,-2 1-2 16,0 0 3-16,-1-1-2 0,-1 0 1 15,1-1-1-15,1 0-1 0,0 1 1 16,-1-1-1-16,-1 1 1 0,1 0 0 16,-1 0-1-16,1 0 1 0,-1 0-1 15,0 0 1-15,-1 0 6 0,0 0-3 16,0-1 1-16,0-1-1 0,-1 0 2 15,2 0 1-15,-1-2-3 0,-1 3 1 16,2-5-4-16,-1 2 3 0,1-1-3 16,-2-1 2-16,2-1-2 15,0 0 1-15,-1 0-2 0,-1 0 1 0,2-2 0 16,0 1-1-16,-1 0 1 0,0 0-1 16,0-1 0-16,1 0 0 0,0-2 2 15,-2 2-1-15,2-3 0 0,-1 1-1 16,0 0 2-16,0-1-2 0,1-1 2 15,-1 0-1-15,1-2 0 0,1-1 1 16,-2 1-1-16,2 0 0 0,-2-1 1 16,2-1-1-16,-2 0 1 0,1 0-2 15,-2 0 1-15,1-2-1 0,0 0 0 16,-1 2 0-16,1-3 1 0,-1 1 0 16,-1 0 0-16,1-1 0 15,1 0 1-15,-1-1 1 0,-1 0-3 16,2 1 2-16,-2-2-2 0,0 1 4 15,1-1-3-15,0 0 1 0,-1 0-1 16,0 0 0-16,1-1 1 0,-1 0-2 16,0-2 1-16,0 2-1 0,1-3 1 15,-3 2-1-15,1-2 0 0,0 1 2 16,-2 0-2-16,3-3 1 0,-3 2 0 16,2 0-1-16,-2-1 1 0,-1 0 1 15,1-1-1-15,-2 1 1 0,0 0-2 16,-2-1 0-16,-1 0 1 15,0 0 0-15,-1 0-1 16,1 0 0-16,-3 0 1 0,-1 0-1 0,2 0 0 0,-3 0 1 0,0 0-1 16,1 0-3-16,-3 0-5 0,1 0-16 15,1 0-9-15,-3 0-20 0,1 0-26 16,-2 0-31-16,0 0-38 0,-1-1-51 16,-1 0-35-16,-1-1-146 0</inkml:trace>
  <inkml:trace contextRef="#ctx0" brushRef="#br0" timeOffset="139424.72">29106 16404 12 0,'0'-1'41'0,"0"-2"15"0,0 0 14 15,-1-1 7-15,0 0-19 0,0 1-14 16,-1-1-10-16,1 1-3 0,-1 0-1 16,2 2-2-16,-2-1 2 0,1 1 4 15,1 1-2-15,0-3 6 0,-2 3 2 16,2-1 1-16,0-1 0 0,0 1-6 16,0-2-5-16,0 2-6 15,0-2-7-15,0 0-5 0,0-1-2 16,0 1 5-16,0 0 5 0,0-1 0 15,0 3-2-15,0-2 0 0,0 2-1 16,0-1 6-16,-1 2 5 0,1 0-2 16,0-1-4-1,-1 1-5-15,0 0-7 0,1 0-2 16,0 0-5-16,0 2-3 0,-3 7-3 16,3 3-1-16,-1 8 3 15,1 4 1-15,0 11 0 0,5 10 1 16,-1 6 0-16,0 3-1 0,0-5 2 15,-3-6-1-15,0-3 1 0,0-2 0 16,-1 0-1-16,0-4 0 0,0-3-1 0,0-6 2 0,0-6-1 16,0 1 0-16,0 1 5 0,0 1 2 15,0 4-1-15,2-4 1 0,-1-1-5 16,1-3 1-16,0-1 0 0,1-3 1 16,1 0-3-16,-2-2 1 15,1-3-2-15,-2-1 2 0,1-1 0 16,-2-1 0-16,1-2 6 0,0-2-3 15,-1-1-3-15,1 0 2 0,-1-1 0 16,0 0-4-16,0 0-1 0,0 0-10 16,2-2-32-16,-2-1-50 0,2-5-91 15,1 1-104-15,0-2-126 0</inkml:trace>
  <inkml:trace contextRef="#ctx0" brushRef="#br0" timeOffset="140671.71">28847 17580 18 0,'1'0'37'0,"-1"0"-6"0,0 1-3 0,2-1 8 0,-2 1-17 15,0 1-10 1,2-2-5-16,-1 0 1 0,-1 0 0 16,1 0-2-16,-1 0 7 0,1 0 15 15,-1-2 6-15,0 2 2 0,0 0 0 16,0 0-7-16,0 0-3 0,0 0 7 15,0-1-6-15,-1 1-7 0,0-1 1 16,1 1 6-16,-1-3-2 0,1-1 0 16,0 1 12-16,0-2 7 0,0-1-8 15,3 0-2-15,0 1-4 16,2 0-4-16,1 0-6 0,3-1 5 16,1 2 3-16,1-1 7 0,3 2 1 15,1 0 0-15,3 3 2 0,-1 0-5 16,3 5-2-16,-2 2-13 0,-1 1-10 15,-1 0 1-15,-2 5-5 0,0-1 0 16,-5 0-1-16,-1 1 0 0,-3 2 0 16,-5-2-10-16,0 1-3 0,-5 3 9 15,-4-2 3-15,-5 0-4 0,-1 0-13 16,-3-1-6-16,-2-1 5 0,0-3 2 16,-1 0-5-16,2-2 0 0,0-1 9 15,3-2 6-15,2-2 7 0,4-2 1 16,3 2 1-16,3-3 1 0,2 0 7 15,2 0 16-15,0-3-5 0,5 2-9 16,2-2 11-16,3-1 0 0,1 4-4 16,3-1-3-16,1 1-4 0,2 2 3 15,0 4-4-15,0 1-1 16,2 1 0-16,-1 3-4 0,-1-1 1 16,0 3 2-16,1 0 0 0,-4 1 2 15,-1-1 0-15,-4 1 1 0,-4-1 6 16,-2 0 3-16,-3-2 4 0,-6 0 0 15,-5-1 1-15,-6 1-8 0,-3-2-7 16,-4-1-3-16,-4-1-5 0,-7-2-3 16,-8-2-5-16,-6 0-17 0,1-3-26 15,2-3-13-15,8-3-32 0,8 1-20 16,6-1-11-16,7 1-30 0,-1-2-10 16,3 0-69-16</inkml:trace>
  <inkml:trace contextRef="#ctx0" brushRef="#br0" timeOffset="141245.67">29386 17892 26 0,'0'0'17'0,"0"0"26"0,0 0-1 16,0 0-3-16,0 0 10 0,0 0 8 16,0 0 9-16,0 2 8 0,0-1-6 15,0-1-4-15,0 3 4 0,0-1 8 16,1 0-2-16,2 2-10 0,-1-1-13 15,0 2-17-15,2-3-9 0,-4 3-5 16,0-2-6-16,0 2-2 0,0-3-4 16,0 2-3-16,-3-2 0 0,2-1-1 15,-2-1-1-15,1 0 3 0,-1 0-3 16,1 0 1-16,0-2 0 0,1-4-2 16,-1 2-2-16,1-2 0 15,0-1 0-15,1 0-1 0,0 0-10 16,0 0-14-16,1 1-13 0,2 0-20 15,2 1-49-15,0 3-45 0,8 1 4 16,-3 1-71-16</inkml:trace>
  <inkml:trace contextRef="#ctx0" brushRef="#br0" timeOffset="141777.65">29648 17626 423 0,'0'0'49'0,"0"0"4"0,0 0 30 15,0 0 27-15,0 0-53 0,5-34-13 16,-2 29 0-16,-3 3-15 0,1 1-3 15,-1-1 1-15,0 2-9 0,0 0-13 16,-1 5-5-16,-4 2-4 0,-3 6 4 16,-1 2 0-16,1 4-1 0,-2 1 1 15,-1 0-5-15,3 1-8 0,0-1-2 16,3-1 4-16,1 2 4 0,4-3 3 16,3-3 3-16,5-2 0 0,2-3-2 15,2-3 3-15,1-1 0 0,0-4-1 16,2-2 1-16,0 0 1 0,2-1-1 15,-1-2 2-15,1-2 0 0,-2-1 6 16,1 3 2-16,0-2 3 0,-2 0 6 16,0 4-1-16,-1 0-4 0,0 1-1 15,-2 2 3-15,-2 4-2 0,-3 2 1 16,-2 3 3-16,-2 1 13 16,-2 0-5-16,-3 1-10 0,-5 1 0 15,-2 0-5-15,-6-1-2 0,0-1 0 16,-4-2-6-16,-2 2-2 0,1-3-1 15,-3-1-15-15,1-1-21 0,-1 0-28 16,4 0-18-16,1-1-14 0,3-4-13 16,2-2-44-16,3-1-43 0,4-3-137 15</inkml:trace>
  <inkml:trace contextRef="#ctx0" brushRef="#br0" timeOffset="142059.32">29665 17567 639 0,'0'0'75'0,"0"0"16"0,0 0-2 0,0 0 43 15,29-16-51-15,-12 10-19 0,1-1-2 16,5 0-17-16,4 0-30 0,-2 0-12 16,2 1-1-16,-1 3-2 0,1-2-14 15,1 3-21-15,0-2-28 0,1 2-42 16,12-4-83-16,-7-1-104 0,-2-1-124 16</inkml:trace>
  <inkml:trace contextRef="#ctx0" brushRef="#br0" timeOffset="160021.13">29193 16664 1 0,'0'0'10'0,"0"0"-8"0,0 0 4 0,0 0 11 0,-8 0 9 16,6 0 3-16,1 1 0 0,-2-1 6 15,3 0 3-15,-2 1 1 0,1-1-8 16,0 0-11-16,0 0 1 0,-1 2-1 16,1-1-4-16,-2 0-3 0,1 0 5 15,0 0 5-15,1 0 3 0,-1-1 12 16,1 0 5-16,1 0 7 0,0 0 5 15,0 0 1-15,0-3-6 0,0-1-9 16,3-1-3-16,2-2-3 16,3-3-10-1,2 0-2-15,2-2 2 0,3-2 3 0,1 0-4 0,1 1-2 16,2 0-4-16,0 1-4 0,-2 0-7 16,3 2-2-16,-3 2-5 0,-1 0 2 15,0 1-2-15,-3 0-1 0,-1 2-8 16,0 2-15-16,-3 1-12 0,0 2-14 15,-1-1-14-15,-3 1-18 0,-2 0-18 16,-1 0-6-16,-1 0-18 0,-1 6-31 16,-2 0-16-16</inkml:trace>
  <inkml:trace contextRef="#ctx0" brushRef="#br0" timeOffset="160291.31">29193 16799 356 0,'0'0'15'0,"0"0"29"0,0 0 36 0,0 0-9 0,0 0-13 0,5-4 12 0,2-3 14 16,3-2-7-16,3-2-21 0,4-3-9 15,0-1-10-15,4 1 0 0,-2 1-10 16,2 0-6-16,2 1-7 0,0 2-8 15,0 0-3-15,1 1-3 16,-1 0 0-16,1 2-2 0,-3 0-14 16,1 1-26-1,-2 4-32-15,-2-1-30 0,-3 3-19 0,-2 0-22 0,-1 1-28 16,-3 2-76-16</inkml:trace>
  <inkml:trace contextRef="#ctx0" brushRef="#br0" timeOffset="160541.22">29291 16868 439 0,'0'0'48'0,"0"0"-30"0,0 0 9 0,0 0 27 16,0 0-8-16,0 0-4 0,45-6 6 15,-27-1-1-15,2-3-7 16,4-1-7-16,-1 1-18 0,3-1-6 15,1 0-6-15,0 2 0 0,1-2-3 16,-2 3-1-16,-1 2-16 0,0-1-20 16,-1 0-28-16,-2 0-34 0,9-2-23 15,-7 2-71-15,-5-1-82 0</inkml:trace>
  <inkml:trace contextRef="#ctx0" brushRef="#br0" timeOffset="160730.26">29681 16829 624 0,'0'0'28'0,"0"0"-22"0,0 0 75 16,0 0 4-16,36-5-66 0,-21-1-19 15,4-1 0-15,1 0-55 0,-1 2-31 16,2 0-21-16,5-3-26 0,-2 2-75 15</inkml:trace>
  <inkml:trace contextRef="#ctx0" brushRef="#br0" timeOffset="162091.74">29276 16566 179 0,'0'0'66'0,"0"0"-24"0,0 0 15 0,0 0 19 15,-11-1-22-15,9-1-14 0,0 0 1 16,-2-1 0-16,1-1 2 0,-1-1-3 16,2 1 2-16,-1 0 0 0,-3 0 0 15,3 1-3-15,1-1-4 0,-1-2-3 16,1 1-6-16,2-3-5 0,0-1-8 16,0-1-4-16,2-1-6 0,1-1-3 15,4-3 0-15,3 0 1 0,1-2 0 16,3-1-1-16,1 0 1 0,2 0 5 15,2-2-2-15,3-1 9 0,3 0-6 16,2-2-1-16,3-2 2 0,7-1 2 16,6-4-3-16,9-1-1 0,1 3-1 15,-2 3-3-15,-2 6 3 0,-7 5-3 16,3 1 0-16,-3 2 0 0,-2 2 2 16,-8 1 5-16,-5 2 3 0,-9 2-1 15,0 1-1-15,2-2-1 0,2 1-2 16,0-1-2-16,-4 1-4 0,-4 1 5 15,-1 1-3-15,-5-1 0 0,1 1-2 16,-4 1 2-16,-2 0 0 0,-1 0 0 16,1 0 1-16,-3 0-1 0,0 1 0 15,0 0-1-15,0 0 0 0,0 0 5 16,0 0 2-16,0 0-5 0,-3 0 0 16,1 0 0-16,-3 0-2 15,-1-1 0-15,1 0-1 0,-1 0 1 16,-1 0 1-16,1 0-2 0,-3-1-1 15,-1-1 2-15,-1 1-1 0,-1-1 0 16,-1-1 1-16,-1 0-2 0,-2-2-1 16,-1 0 1-16,-1-1 1 0,-2 2-1 15,-1-1-1-15,0 0 1 0,0-2 2 16,0 2-2-16,2-1 1 0,-1 1 1 16,3 0 0-16,2 0 2 0,0 1-2 15,1 0 3-15,3-2 1 0,0 1 1 16,3 1 1-16,2 1-1 0,1 1-1 15,0 1 3-15,1 0 1 16,1-1-2-16,0 3 3 0,2-2-1 16,0 1-2-16,1 0-2 0,-1 1-6 15,1 0-1-15,0 0-1 0,0 0 0 16,1 0 0-16,4 0-1 0,2 1 3 16,3 2 0-16,3 0 2 0,4 1-2 15,3 1 1-15,1 1-1 0,4 1 0 16,1 1 0-16,2-1 1 0,0 0-1 15,1-1 0-15,2 1 0 0,-1 0 0 16,0-1 0-16,-1-1 0 0,-1 0-1 16,-2-1 1-16,-2 0 0 0,-3-1 1 15,-5 1 0-15,-3-1-1 0,-5 0-2 16,-3-1 2-16,-2 1-3 0,-3-1 0 16,0 0 1-16,0 2 1 15,-2-1 1-15,-3 3-1 0,-1 3 1 0,0 1 0 16,-5 3 1-16,1 4 1 15,-1 2-3-15,-1 2 2 0,-3 2-1 16,0 0 2-16,-1 1-2 0,-1 0 3 16,2-1 2-16,-4-1 4 0,3 0-3 15,1-3 2-15,2-1-5 0,2-2 0 16,1-2-3-16,4-2 0 0,0-2-1 16,0-2-2-16,4-1-18 0,1-1-18 15,1 1-16-15,0-2-30 0,3 2-50 16,3 0-73-16,0-1-58 0,-1-3-157 0</inkml:trace>
  <inkml:trace contextRef="#ctx0" brushRef="#br0" timeOffset="164073.87">30079 15212 93 0,'0'0'44'0,"0"0"18"0,0 0 10 15,0 0-13-15,13-5-1 0,-11 4 1 16,-1 0-6-16,1 0-14 0,-1-1-9 15,2 0-4-15,-1 1-7 16,1-1 1-16,-2-1 10 0,3 0 6 16,-3 1 2-16,2-2 5 0,1 2 4 15,-1-2-5-15,2 1-1 0,0-2-1 16,2 2-6-16,-2-2 5 0,1 0-16 16,1 1-5-16,-4 0 3 0,2-2-3 15,-1 3 5-15,-2 2-1 0,-2-2-2 16,1 3-9-16,1 0-8 0,-1 4-3 15,1 3 0-15,1 6 2 0,-1 4 3 16,-2 7 1-16,0 9 0 0,0 12-4 16,-3 7 2-16,0 3-2 0,1-3 1 15,2-5-3-15,0-7 0 0,0-1 0 16,-2-2-4-16,-1-4-10 0,-1-6-17 16,0-7-44-16,1-4-11 0,2-4-63 15,-1 3-53-15,1-2-17 0,0-2-94 16</inkml:trace>
  <inkml:trace contextRef="#ctx0" brushRef="#br0" timeOffset="164465.42">30157 15260 461 0,'0'0'57'0,"0"0"27"0,0 0 24 0,3-39-31 16,0 27-35-16,1 1-1 0,1-2 5 15,2 1-6-15,1 1-6 0,1-1 3 16,2 3-7-16,0-3-6 0,3 3-7 16,1-2-1-16,3 3-1 0,2 1-2 15,0 0-4-15,1 4-6 0,-1-1 0 16,4 4 1-16,-4 0 0 0,0 5 2 15,0 1 0-15,-1 2 0 0,-3 1 0 16,-4 2-5-16,-4 0 2 0,-5 2 0 16,-3-1 5-16,-6 2 1 15,-6 0 7-15,-8-2 3 0,-3 0-2 16,-12 2-9-16,-7-1-6 0,-8 1-2 16,-2-1-18-16,6-4-15 0,6-1-27 15,14-3-32-15,4 0-37 0,-3 2-45 16,10-1-48-16,1-3-63 0</inkml:trace>
  <inkml:trace contextRef="#ctx0" brushRef="#br0" timeOffset="164840.46">30567 15195 362 0,'0'0'51'0,"0"0"-2"0,0 0 51 0,0 0-21 0,-3-16-25 16,8 12 14-16,0-2 0 0,1 0-2 15,4 1-1-15,4 1-5 0,0-2-13 16,2 1-15-16,1-2-8 0,2 1-18 16,-1 2-4-16,0-2-2 0,3 0-10 15,-2 1-27-15,1 1-34 0,4 0-41 16,-3 3-35-16,9-5-57 0,-3 2-80 15</inkml:trace>
  <inkml:trace contextRef="#ctx0" brushRef="#br0" timeOffset="165293.29">31038 15136 104 0,'0'0'395'0,"0"0"-329"16,0 0-14-16,0 0 20 0,0 0-47 15,0 0-23-15,15-14 0 16,-12 12-1-16,3 0-1 0,-3 2 0 15,-1 0-12-15,-1 4 5 0,1 3 4 16,1 1 3-16,-1 4 0 0,2 1 2 16,0 3-2-16,1 0 0 0,4 2 1 15,-1 0-1-15,1 0 1 0,5 1 1 16,-1-2 2-16,4 1 21 0,1-2 19 16,-1 0 4-16,1-4 7 0,0-1 1 15,-2-3 6-15,-3-4-5 0,0-2-4 16,-1-2-4-16,-2-4-6 0,-1-4-9 15,2-3-8-15,-1-5-5 0,-2-5-17 16,2-5-4-16,0-8-30 16,0-9-22-16,2-3-14 0,-1 5-17 15,-1 12-23-15,-3 10-48 0,5 5-33 16,-1 2-69-16,1 2-93 0</inkml:trace>
  <inkml:trace contextRef="#ctx0" brushRef="#br0" timeOffset="165998.44">31705 15198 243 0,'0'0'82'0,"0"0"-3"0,0 0 17 0,0 0-38 16,0 0-24-16,0 0 6 0,9-33-5 16,-9 26-6-16,0 3 12 0,0-3-3 15,0 1-9-15,0-1 6 0,0 0 0 16,0 0-2-16,-1 0-9 0,1 1-7 16,-2-1-7-16,1 1-4 0,-1-1-1 15,-2 0-1-15,2 0 1 0,-3 0-2 16,0 0-3-16,-1 0 0 15,0 1-7-15,-3 2-6 0,-1 0-1 16,-1 2 0-16,-2 2 2 0,-1 0-6 16,-3 3-19-16,-1 6-17 0,-2 3 0 15,-1 6 14-15,2 1 15 0,-1 3 13 16,5 2 9-16,0 1 3 0,5 0 2 16,5 1 25-16,2-1 22 0,3-1 3 15,3-4-6-15,4 0-10 0,1-3-16 16,0-4-10-16,4-3-5 0,-2-3-2 15,1-3 1-15,0-3 3 16,-3-1 4-16,1-5 7 0,2-2-5 0,-1-2-5 16,1-3-3-16,1-2-1 0,-1-2 1 15,3 0-4-15,-1-3 0 16,0 0-1-16,1 2-1 0,-1-1 1 16,1 3-1-16,-3 2-1 0,-1 2-2 15,0 3-3-15,-3 1 1 0,-1 3 5 16,-2 1-3-16,-3 3-3 0,1 1-4 15,-2 6-1-15,0 4 12 0,-5 5 5 16,0 0 4-16,-1 2 0 0,1 0-3 16,0-1-1-16,2 0 2 0,3-2 7 15,0-1 4-15,6 0 8 0,1-1 0 16,2-1 7-16,4-3-6 0,1-1-9 16,2-2-7-16,1-1-5 0,4-4-6 15,1-1-1-15,-1-1-28 0,1-5-17 16,-1-2-6-16,-1-4-16 0,-1-2-23 15,4-15-54-15,-5 4-59 16,-4 1-136-16</inkml:trace>
  <inkml:trace contextRef="#ctx0" brushRef="#br0" timeOffset="166264.07">32046 14786 508 0,'0'0'53'0,"0"0"-1"0,8-7 50 0,-6 5-48 0,-1 1-19 0,1 1-2 16,-2 0-33-16,0 0 0 0,0 3-6 16,-3 5 6-16,0 5 8 0,-2 1 10 15,-1 5 3-15,1 3-9 0,0 5-6 16,0 7 1-16,-1 8-4 0,1 8-3 15,-2 1 0-15,3-6 0 0,3-9-3 16,1-11-49-16,0 8-73 0,0-9-62 16,1-2-103-16</inkml:trace>
  <inkml:trace contextRef="#ctx0" brushRef="#br0" timeOffset="166843.25">32294 15094 164 0,'0'0'12'0,"0"0"-8"0,0 0 39 16,0 0-18-16,0 0 9 0,0 0 34 16,0 0 6-16,21-31-4 0,-19 27-11 15,1 0-5-15,1 0-4 16,-1-2-13-16,2 3-9 0,0-1-6 16,-2 2-4-16,2-1-7 0,-3 2-5 15,-1 0-2-15,1 1 0 0,-2 0 0 16,0 0-2-16,0 0-2 0,0 0-1 15,-2 0 1-15,1 1 2 0,-2 3 1 16,-2 0-2-16,-2 3 1 0,1 3-2 16,-2-1 0-16,0 4 0 0,0 1 1 15,0 1-1-15,-1 3 0 0,3-1 1 16,1 1-1-16,2 3 1 16,3-3-1-16,0 2 3 0,3 1 11 15,2-3 16-15,4-1 2 0,4 0-2 16,1-3-1-16,2-2-1 0,-2-2-1 15,3-2 8-15,-1-5 5 0,2-2 5 16,-4-1 5-16,2-4-6 0,-4-6-10 16,1-1-13-16,-2-5 14 0,-3-3 9 15,1-6-12-15,-4-5-29 0,0 0-3 16,-2 0-30-16,-3 5-6 0,0 7-4 16,0 2-3-16,0 3-26 0,-2 5-39 15,-1 1-40-15,2 1-19 0,-1 3-3 16,0 1-8-16,2 1-93 0</inkml:trace>
  <inkml:trace contextRef="#ctx0" brushRef="#br0" timeOffset="167312.13">32617 15133 427 0,'0'0'82'0,"0"0"-10"0,0 0 7 0,0 0-37 16,36 1-20-16,-23-1 12 0,-2-2-4 16,4-2-10-16,1-2-2 15,3 2 6-15,-1-1 1 0,4-1-1 16,-2 0 2-16,1-1-4 0,0 0-6 16,-3-2 1-16,0-2-1 0,-1 2 2 15,-1 0-2-15,-2-2-5 0,-4 4 2 16,-2-2 2-16,-2 3 0 0,-2 0 3 15,-2 1-1-15,-2 2-4 0,0-1 2 16,-3 1-15-16,-6-2-2 0,-2 2-1 16,-5 2 1-16,-3 1 1 0,-3 1 0 15,-5 6 0-15,-1 2-2 16,-9 6 2-16,-3 10 1 0,4-3 0 0,6 1 0 16,5-2 0-16,9 0 9 15,2 1 5-15,0 3 0 0,6-2 6 16,3 0 4-16,5-1 4 0,3-2 4 15,5-2 8-15,3 0-4 0,3-2-6 16,4-3-8-16,1-2-10 0,4-2-4 16,3-6-1-16,2-1-7 0,2-2-6 15,7-3-22-15,7-6-31 0,11-5-31 16,2-4-23-16,0 0-64 0,-16 5-99 16,-9 2-110-16</inkml:trace>
  <inkml:trace contextRef="#ctx0" brushRef="#br0" timeOffset="210388.67">30716 15954 123 0,'0'0'18'0,"0"0"19"0,0 0 39 15,0 0 1-15,0 0-18 16,0 0-6-16,0 0 2 0,0 0-8 16,0 0-4-16,2-1-1 0,-2 1 5 15,1 0 0-15,4 0-4 0,-1 0 3 16,3 0 1-16,1-1-5 0,6 1-3 16,-1-1-5-16,4 0-11 0,1 0-8 15,2-1-9-15,-1 0-1 0,2 0-4 16,-1-1-1-16,-1 1-3 0,2 0-17 15,-4 1-24-15,-1 0-24 0,1 1-26 16,-4 0-18-16,-2 0-9 0,-2 4-20 16,-2 0-67-16</inkml:trace>
  <inkml:trace contextRef="#ctx0" brushRef="#br0" timeOffset="210608.14">30748 16110 306 0,'0'0'111'0,"0"0"-94"0,0 0 14 16,0 0 37-16,0 0 24 0,0 0-8 15,0 0-1-15,20 15 15 0,-4-15-13 16,0 0-10-16,6 0-32 0,0 0-24 16,0-3-15-16,2 1-4 0,1 0-2 15,-3 1-21-15,2 1-23 0,0-1-25 16,1 1-30-16,11 0-61 15,-4 0-61-15,-4 0-103 0</inkml:trace>
  <inkml:trace contextRef="#ctx0" brushRef="#br0" timeOffset="211265.85">31612 15958 289 0,'0'0'11'0,"0"0"-2"0,0 0 26 0,0 0 19 0,0 0-19 0,-1-33-10 15,-1 27-2-15,-1 1 8 0,-1 0 6 16,0 2-3-16,0 0-20 0,0 1-8 15,-1 1-2-15,-1 1 10 16,1 0-14-16,-5 1 0 0,1 6-3 16,-7 2 0-16,2 4-6 0,-5 4 3 15,0 0-4-15,2 4 1 0,-2 0-2 16,3 0 6-16,3 2-2 0,4-2 3 16,1 1 1-16,6-2 3 0,2 1 1 15,0-2 14-15,7 1 7 0,4-1-12 16,1-2 11-16,4 2 3 0,3-4 5 15,-1-3 10-15,2-2 5 0,2-3 11 16,0-2-7-16,2-4-7 0,0-1-6 16,-1-6-7-16,2-3-5 0,-2-5-1 15,-3-4-5-15,-1-4-7 0,-6-1-1 16,-2-5 0-16,-3-8-3 0,-4-6-6 16,-4-4-1-16,0 6-3 0,-4 11-7 15,-2 12-6-15,1 7-1 0,-3-1-11 16,-3 3-12-16,-3 0-13 0,-2 3-37 15,-3 4-20-15,0 1 3 0,-5 10-12 16,5 1-52-16,5-1-46 0</inkml:trace>
  <inkml:trace contextRef="#ctx0" brushRef="#br0" timeOffset="211458.19">32102 16380 1050 0,'0'0'6'0,"0"0"-5"0,0 0 2 0,0 0-6 0,0 0-17 16,0-21-39-16,-3 9-6 0,1-1-40 16,-1 1-10-16,0 0 11 0,-1-3-27 15,3 4-95-15</inkml:trace>
  <inkml:trace contextRef="#ctx0" brushRef="#br0" timeOffset="212017.68">32475 16065 312 0,'0'0'9'0,"0"0"16"0,0 0 49 15,0 0-18-15,0 0-20 0,28-32 6 16,-23 25 5-16,-4 0 3 16,-1 1 1-16,0 1 3 0,0-1-6 15,-1 0-10-15,-4 1-10 0,2 1-11 16,-2 1-17-16,-1 1-5 0,-2 2-5 16,-5 0-9-16,1 5-4 0,-6 4-1 15,1 4-4-15,-4 4-2 0,-1 2 4 16,3 2 7-16,-1 3 2 0,4 2 6 15,2 1 6-15,6-1 4 0,3 0 1 16,5 1 13-16,3-4 13 0,7 1 3 16,1-3 2-16,6-2-14 0,2-2 2 15,2-5 12-15,1-2 0 0,1-3 5 16,-2-4 4-16,1-3-4 0,-3-4 1 16,-3-5 0-16,1-3-2 0,-4-3-13 15,-1-5-15-15,-2-5-7 0,-2-9 0 16,-3-11-37-16,-3-6-30 0,-2 5-20 15,-4 11-5-15,1 17 6 0,-3 8-4 16,-2 1-4-16,-8-1-72 0,3 1-75 16</inkml:trace>
  <inkml:trace contextRef="#ctx0" brushRef="#br0" timeOffset="212518.25">32855 16133 339 0,'0'0'26'0,"0"0"-20"0,0 0 55 0,8-37 1 16,-6 25-38-16,-2 0 11 0,0 1-3 15,0 1-7-15,-2 0 2 0,-1 3-6 16,0-1-12-16,-2 4-9 0,-4 1 0 16,1 2-3-16,-2 1 2 0,-4 2 1 15,2 5 0-15,-3 4-1 0,1 2 1 16,-2 2 0-16,1 3-5 0,0 2-24 15,3 3 10-15,2 1 9 0,2 1 7 16,2-1 3-16,5 1 0 0,1-1 15 16,3-1 13-16,4 0 8 0,3-2-1 15,3-3-1-15,2-2-15 16,1-4 9-16,0-4 20 0,1-2 14 16,-1-6 16-16,1 0-7 0,-2-7-24 15,0-4-14-15,-2-4-7 0,0-7-13 16,-1-11-13-16,0-12-7 0,-6-10-48 15,0 3-17-15,-6 12 4 0,-3 14 20 16,0 13-6-16,-2 3-39 0,-1 0-33 16,-9-1-73-16,3 4-82 0</inkml:trace>
  <inkml:trace contextRef="#ctx0" brushRef="#br0" timeOffset="212972.42">33150 16194 260 0,'0'0'97'0,"0"0"-45"0,0 0 33 0,0 0-16 0,0 0-26 15,20-32 10-15,-19 25-2 0,1 1-8 16,-2 0-4-16,0 1-17 0,0-1-7 16,-2 1-8-1,-1 0-7-15,0 1 0 0,-2 1 0 0,0 0 0 0,-2 2-1 16,-1 1-3-16,-3 0-3 0,-2 5 7 16,-1 1-3-16,-3 4 3 15,-1 3-1-15,-1 1-22 0,-1 3-1 16,4 1 14-16,0 2 7 0,3 0 3 15,2 0 0-15,4 1 1 0,2 0 17 16,5 0 1-16,0-1-7 0,6-1-8 16,3 0 1-16,4-4 0 0,1-2 2 15,2-5 14-15,0-3-2 0,-2-3 29 16,2-4 0-16,-2-6-20 0,0-6-18 16,-3-5-10-16,2-15-2 0,-2-11-41 15,-3-6-19-15,-3 6-3 0,-4 11-19 16,-1 16-9-16,-6 4-23 0,-2 0-117 15</inkml:trace>
  <inkml:trace contextRef="#ctx0" brushRef="#br0" timeOffset="213996.16">33450 16243 400 0,'0'0'28'0,"4"0"19"0,0-1 40 0,-3-1-33 0,2-1-21 16,-3 0 18-16,2-1 3 0,-2-1 0 16,0 0-7-16,1 0-14 0,-1-1-11 15,0 1-1-15,0-2-4 0,0 0-3 16,0 0-2-16,0 0-2 0,0-1 0 31,0 1 2-31,-1 0-1 0,-4 0-3 0,2 0-3 0,-2-1-2 0,0 1-3 16,-1 0-3-16,-5 2 1 0,2 0 2 15,-3 1-2-15,-3 3-3 0,-3 1 1 32,-1 0 0-32,-3 3 1 0,1 3 2 0,1 2 0 15,0 1 0-15,2 1 0 0,4 1-1 0,1 2-4 0,7 0 1 32,1 1 1-32,2 1 4 0,3 1 2 15,3-1-1-15,2-1 2 0,1-1 4 16,4-1 3-16,4-2 0 0,-3-1 3 15,3-3-2-15,-1-1-4 0,1-4 2 16,0-1 12-16,1-4 13 0,0-1-3 16,-2-4-10-16,3-1-7 0,-2-2-7 15,3 0-3-15,-4 1 0 0,1-1 0 16,-1 3-1-16,-5 0 0 0,1 3-2 16,-4 1 0-16,-3 4-1 0,-2 1-3 15,0 0-11-15,0 0-7 16,-4 5 14-16,-2 4 5 0,-2 5 2 15,2 6 2-15,-2 5 0 0,3 3 0 16,-1 8-1-16,3 6 1 0,1-4-1 16,-1-4 0-16,2-6-1 0,-1-6 1 15,-3 3-1-15,2 2 0 0,-2-2 0 16,2-3 0-16,-1-3 1 0,0-2-1 16,1-1 6-16,2-4-2 0,-3-1-3 15,4-3 0-15,-1-3-1 0,1-2-20 16,-2 0-16-16,2-1-20 0,-1-1-12 15,-1 0-25-15,0 5-45 0,1-1-59 16,-1-2-100-16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3T14:18:43.33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25751 4602 56 0,'0'0'20'0,"0"0"7"0,0 0-7 0,6-16 18 16,-3 12 14-16,0-1-14 15,0 1 4-15,0 0-2 0,0-1 2 16,0 1 4-16,-1-1 0 0,0 2 1 16,1-2-5-16,-1 1 2 0,-1 2 1 15,1-3 6-15,-2 2-13 0,2-2-1 16,-1 1-3-16,-1-1-2 0,1-1-3 16,-1 0-5-16,0-1 3 0,-1-1 4 15,-1-1-7-15,-2 0 1 0,0 0-1 16,-1 1-3-16,-1 0-4 0,0 1-4 15,-2 0-5-15,-1 2 0 0,-1 1-8 16,-2 2 0-16,-2 2-5 0,-4 7 0 16,-1 4 0-16,-3 7 3 15,-3 4 1-15,-2 3 0 0,2 4 1 16,0 8 1-16,-1 4-1 0,5-3-2 16,5-5 2-16,6-5-1 0,6-6-1 15,1 3-2-15,2 3 3 0,1-2-1 16,6-2-2-16,4-2 4 0,4-1 3 15,4-3 4-15,3-1 3 0,4-5 5 16,2-1 7-16,9-6 0 0,6-5 0 16,9-10-4-16,-1-8-1 0,-10-2-2 15,-12-1-5-15,-12 3 1 0,-1-7 1 16,-3-13 5-16,-2-15 3 0,-3-7 2 16,-7 4-14-16,-8 8-6 0,-4 10-2 15,-2 6-7-15,-1 5-5 0,2 6 5 16,1 5-8-16,1 3-17 0,-4-2-13 15,-4-1-1-15,-1 2-17 16,0 3-11 0,-1 3-45-16,0 3-32 0,-2 4-19 0,5 0-83 15</inkml:trace>
  <inkml:trace contextRef="#ctx0" brushRef="#br0" timeOffset="1595.38">26143 4720 54 0,'-1'0'41'0,"0"0"3"0,0 0 27 16,0 0-2-16,1 0-6 15,-1 0-7-15,1 0-6 0,-1 0 1 16,1 0-8-16,0-2 2 0,0 0 0 15,2-1-14-15,1-4-12 0,2-3 6 16,1-1 1-16,4-2 3 0,1-1-2 16,1-1 2-16,3 2-8 0,0-1-15 15,0 2-5-15,-1 0 1 0,1 3 3 16,-3 2 1-16,-1 2-2 0,1 4-3 16,-2 1-1-16,-1 6-3 0,1 2 1 15,0 5 2-15,0 1 3 0,0 5 7 16,-1 1 2-16,-1 1-2 15,2 3-4-15,-3-1 0 0,-1 2-4 16,-2-1 1-16,-2 2 3 0,-1-4-1 16,-1 0 1-16,0-2-1 0,-2-2 5 15,0-2 3-15,0-2 3 0,0-5-3 16,1 0-8-16,0-5-3 0,1 0 1 16,0-4 3-16,1 0-3 0,4-4 25 15,0-4 12-15,5-4-15 0,1-4-16 16,1-3-2-16,3 0-4 0,0-2-3 15,-1 3 0-15,0-1 0 0,0 2 1 16,-1 2 0-16,1 0-1 0,-1-1 1 16,-1 4-1-16,1-1-1 0,-2 2 0 15,1 0 0-15,-3 1 0 0,0 2-1 16,-1 1-4-16,-1 2 1 0,-2 3 0 16,-1 1-5-16,-1 1-4 0,0 1-2 15,0 4-4-15,0 3 16 0,-1 2 1 16,0 3 3-16,1 4 0 0,-2 1-1 15,1 2 2-15,-1 0-1 0,2 1 0 16,-1-1 0-16,2-1 1 0,0-1-1 16,0-2 0-16,0-3 1 0,0 0 1 15,1-5 2-15,-1-2-3 0,0-1 2 16,1-3 2-16,0-2 9 0,3-5 13 16,1-3 6-16,1-6-8 0,1-1-13 15,1-6-7-15,-1-1 3 0,2-2-3 16,-2-2-5-16,2 0 0 0,2-2-1 15,-1 1 1-15,3 1-1 0,-3 2-2 16,3 1-5-16,-3 3 3 16,0 4-1-1,-2 4 0-15,-1 3-1 0,-2 3 0 16,-3 3-5-16,-1 3-5 0,-1 0-5 16,-1 5 5-16,1 4 5 15,-1 5 2-15,-1 4-4 0,0 4 1 16,-1 1 1-16,0 4-14 0,1 2-22 15,0 1-19-15,0 1-20 0,-1-2-17 16,1 0 8-16,-1 5-51 0,-1-7-87 16</inkml:trace>
  <inkml:trace contextRef="#ctx0" brushRef="#br0" timeOffset="2089.67">27283 4685 264 0,'1'-3'83'0,"-1"2"-17"0,2 0 32 0,-2-1-33 0,1 1-24 15,-1 1-21-15,0 0-20 0,0 1-5 16,0 2 4-16,-1 4 1 0,-1 1 31 16,-1 3-1-16,-1 3 0 0,-1 0 4 15,-2 2 3-15,0 0-2 0,-1 0-4 16,-1 1-4-16,0-2-10 0,1 0-5 15,0-2-1-15,-1 0 2 16,3-2-3-16,1-3-6 0,0 1-3 16,4-4 3-16,0-1-1 0,1-1 6 15,3-1 11-15,3-2 17 0,3 0 2 16,3 0-14-16,2-5-11 0,3 3-8 16,-1-4-5-16,1 1 3 0,0 0-4 15,1 0-1-15,0 0-18 0,-2 1-39 16,1-1-21-16,-2-2-20 0,4-3-45 15,-6-1-51-15,-2 3-148 0</inkml:trace>
  <inkml:trace contextRef="#ctx0" brushRef="#br0" timeOffset="2239.09">27336 4564 818 0,'0'0'68'0,"0"0"-52"0,0 0 42 15,0 0-58-15,0 0-10 0,-1-37-89 16,2 27-58-16,1-3-31 0,-2 2-87 16</inkml:trace>
  <inkml:trace contextRef="#ctx0" brushRef="#br0" timeOffset="2614.69">27559 4159 437 0,'0'0'45'16,"0"0"-40"-16,0 0 2 0,0 0 5 16,0 0-12-16,0 0-7 0,14 33 7 15,-12-8 4-15,0 11 5 0,-2 14 7 16,0 13 8-16,0 6-4 0,-3 0 8 15,-1-7-3-15,-2-8-2 0,1 0 11 16,-2-5 8-16,-1 0-6 0,1-6-3 16,1-5-5-16,1-7 8 0,2-9-6 15,3-4-15-15,0-2-7 0,0-1-6 16,1 0 1-16,4 1 0 16,2-6 4-16,2-5 0 0,3-3 6 15,2-2-6-15,3 0-2 0,0-1-2 16,2-4-3-16,2-1 0 0,-1-1-15 15,3-2-19-15,1 0-13 0,1 0-25 16,-2 0-28-16,6-4-25 0,-7 3-35 16,-3 1-83-16</inkml:trace>
  <inkml:trace contextRef="#ctx0" brushRef="#br0" timeOffset="2834.76">27491 4643 723 0,'0'0'134'16,"0"0"-75"-16,0 0 47 0,0 0-56 16,33-11-34-16,-15 4-6 0,6 1 3 15,2-1-6-15,0 1-7 0,1-2-23 16,-3-1-87-16,1-2-62 0,10-5-37 15,-6 1-39-15</inkml:trace>
  <inkml:trace contextRef="#ctx0" brushRef="#br0" timeOffset="3147.98">28360 4144 684 0,'0'0'119'16,"0"0"-69"-16,0 0 32 0,0 0-45 16,0 0-34-16,0 0-3 0,0 0 15 15,0 0 4-15,22 14-4 0,-19 2 1 16,1 3 3-16,0 13 13 0,-2 11 5 15,-1 13-1-15,-1 5-11 0,0-5-17 16,0-6-3-16,1-7-5 0,0-6 0 16,1-3-19-16,1-8-32 15,-1 4-26-15,4 8-51 0,-3 1-72 16,0-4-64-16,-3-10-188 0</inkml:trace>
  <inkml:trace contextRef="#ctx0" brushRef="#br0" timeOffset="3366.73">28481 5130 1257 0,'0'0'43'0,"0"0"-43"16,0 0-17-16,0 0-66 0,0 0-111 16,33-42-137-16,-29 27-32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16T14:37:45.5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1434 5396 116 0,'0'0'60'0,"0"0"14"0,0 0 14 0,0-8-22 0,0 7-10 15,0-3 3-15,3 2-5 16,-3-1-5-16,2 0 1 0,-1 2 3 15,-1-2 1-15,2 1-4 0,-2 1-5 16,0 0-7-16,0 1-9 0,0 0-10 16,2 0-10-16,-1 1-8 0,-1 4 8 15,3 2 15-15,-1 2 5 0,1 5 0 16,-1 5-4-16,-2 2-2 0,0 2-1 16,0 4-1-16,0 4 3 0,0 6 0 15,0 4-4-15,0-4-5 0,-2-6-8 16,2-2-3-16,0-7-3 0,-1 2 0 15,1 3 1-15,0-4-2 0,0-1-9 16,0-3-16-16,0-3-11 0,0-2-11 16,-2-2-19-16,2-2-28 0,0-3-23 15,0-3-25-15,-1-3-12 0,1-2-15 16,0-6 7-16,0-1-66 0</inkml:trace>
  <inkml:trace contextRef="#ctx0" brushRef="#br0" timeOffset="406.34">1311 5404 407 0,'0'0'48'0,"0"0"24"0,0 0 49 16,0 0-39-16,0 0-37 0,-4-36 9 15,5 31 9-15,3-1-15 0,1 1-9 16,0-2-12-16,1 1-7 0,7-1-7 16,-2 2-5-16,8 2 1 0,-3 3-1 15,4 0-5-15,-2 7-1 0,5 2 1 16,1 5 0-16,1 6 2 0,4 2-2 16,1 5 1-16,4 7-2 15,4 6 2-15,2 8-2 0,-5 0 5 16,-7-2 5-16,-9-6 11 0,-8-6 6 15,-6-4 8-15,-2-7 1 0,-3-5-11 16,-6 0-1-16,-2 2 0 0,-5 3 3 16,-9 3-12-16,-8 0-5 0,-11-2-3 15,-13 1-9-15,-7-7-1 0,-1-5-15 16,2-6-15-16,5-3-21 0,-2-3-35 16,6-1-30-16,4 0-46 0,9-4-20 15,6 0-26-15,12-2-84 0</inkml:trace>
  <inkml:trace contextRef="#ctx0" brushRef="#br0" timeOffset="1015.93">2066 5733 107 0,'0'0'265'0,"0"0"-203"0,0 0 18 0,0 0-28 0,-1 0-30 0,4 0 12 16,0 0 15-16,6-1 9 0,-1 0 14 15,3 1-9-15,3-2-9 0,2 1-5 16,2-2-6-16,1 1 0 0,1-2-2 16,2 1-4-16,-1-2 7 0,1 0-4 15,2 0-10-15,-1-1 0 0,-3 0 0 16,0 1-3-16,-4 0-6 0,1 0-7 16,-6-1 9-16,0 1-4 15,-3 1 1-15,-3-1-1 0,-2-1-1 16,1-1-10-16,-3-2-8 0,-1-2-3 15,-1 0-11-15,-6-3 3 0,2 1-5 16,-3 0-2-16,-3 0 0 0,-1 3-9 16,-4 0-12-16,0 4-5 0,-3 3-5 15,-2 3 6-15,-4 0 15 0,1 7 16 16,-4 5 6-16,3 2 2 0,1 4-1 16,-3 3 2-16,5 5 1 0,0 2 2 15,4 0 0-15,1 0 3 0,6-1 7 16,0 0 9-16,7-3 3 15,2-2 13-15,2 0-8 0,1-2 4 16,4-1 0-16,5-1-8 0,1-3 1 16,6-2-3-16,-1-2 1 15,4-3-6-15,4-2 0 0,0-6-6 0,4 0-10 16,-1-1-15-16,3-6-35 0,0-1-28 16,0 0-44-16,11-6-66 0,-5 2-87 15,-7 1-164-15</inkml:trace>
  <inkml:trace contextRef="#ctx0" brushRef="#br0" timeOffset="1485.28">2826 5689 271 0,'0'0'204'0,"0"0"-103"0,0 0 25 0,0 0-22 0,14-21-32 0,-12 15-21 15,1 1 1-15,-2 1-1 0,0-1 4 16,-1-2-5-16,0 1-5 0,0 2-14 16,-2-1-6-16,-1 2-16 0,0 0-9 15,-2 2-6-15,0 0-4 0,-3 1-2 16,-3 0-8-16,-3 6 10 0,0 2 3 15,-2 2-1-15,-1 4 7 0,-1 3 0 16,3-1 0-16,0 5-3 0,0-2 0 16,2 1-2-16,0-1 5 0,4 1-2 15,2-1 3-15,1-3 7 0,4 2 9 16,-2-3 8-16,4-1 2 0,4 0 6 16,0-4 8-16,2 0-3 0,2-3 2 15,4 0 0-15,1-4 5 0,4 0-5 16,1-3-6-16,4-2-10 0,0-1-10 15,2-4-9-15,3-1-4 0,1-1-8 16,-1-1-35-16,0-1-17 0,0 1-23 16,0 0-22-16,-3-1-28 15,-1 0-59-15,7-4-41 0,-6 2-23 16,-5 2-88-16</inkml:trace>
  <inkml:trace contextRef="#ctx0" brushRef="#br0" timeOffset="1778.2">3138 5694 443 0,'0'0'113'0,"0"0"-66"0,0 0 10 15,0 0-27-15,0 0-9 0,0 0-2 16,9-31 9 0,-9 29 14-16,0 2 2 0,0 0-14 15,0 0-5-15,0 0-12 0,0 2-13 16,0 5 3-16,-2 4-2 0,-1 2 32 15,0 2-1-15,1 2-6 0,-1 2-7 16,2 2-11-16,1 1 4 0,-1-1-3 16,1-1-3-16,0 2-5 0,0-2 4 15,0 0-5-15,1-4-12 0,0-1-27 16,2-2-19-16,-1-1-37 0,1-5-35 16,8-7-29-16,-2 0-6 0,0-5-128 0</inkml:trace>
  <inkml:trace contextRef="#ctx0" brushRef="#br0" timeOffset="1918.34">3300 5521 805 0,'0'0'178'0,"0"0"-94"16,0 0 7-16,0 0-91 0,0 0-46 16,0 0-68-16,0 0-53 0,-19-28-11 15,16 26 80-15,0-1 10 0,3 2 31 16,2 0-104-16</inkml:trace>
  <inkml:trace contextRef="#ctx0" brushRef="#br0" timeOffset="2404.8">3596 5614 296 0,'0'0'293'16,"0"0"-163"-16,0 0-1 0,0 0-46 16,0 0-43-16,0 0-40 0,0 0-3 15,-15-37-3-15,7 30 6 0,0 1 1 16,-2 2-1-16,0 0-1 0,0 3-1 16,-3 0-1-16,-2 1-5 0,1 1-12 15,-2 4-31-15,1 2 3 16,0 2-1-16,-1 0-7 0,2 2 9 15,6 0 18-15,-1 0 21 0,4-1 6 16,2 0 2-16,2 0 5 0,1-2 21 16,2 2 7-16,4-3 1 0,2 1 2 15,2-1-5-15,0 1-6 0,2 0-7 16,2-1-1-16,0 1-2 0,1-1-2 16,1 0 1-16,1 1 7 0,0 0 6 15,-1 0-3-15,0 0-1 0,0 0 9 16,0 0-7-16,-1 3-4 0,-3-1-2 15,-2 1 3-15,-3-2-9 0,-3 1 2 16,-2 1 5-16,-2 0 3 0,-6 0 2 16,-4 1 3-16,-7 1-8 0,-1-3-9 15,-5 1-11-15,-4-1-9 16,-3-3-31-16,0 1-46 0,0-2-28 16,0-1-12-16,5-2-18 0,-5 0-39 15,7-2-30-15,3-1-111 0</inkml:trace>
  <inkml:trace contextRef="#ctx0" brushRef="#br0" timeOffset="2757.52">3728 5696 336 0,'0'0'208'0,"0"0"-160"0,0 0 52 0,0 0-53 0,6-13-41 15,-5 11-1-15,0-2 24 0,-1 2 21 16,0 1 22-16,0 0-13 0,0 1-12 16,0 0-22-16,0 0-14 0,0 1-11 15,0 0-2 1,0 1-5-16,0 1-7 0,0 1 14 15,-1 2 4-15,0 4 3 0,-1 0 2 16,0 4-4-16,2 0-2 0,0 2 0 16,0 2-2-16,0 2 1 0,0 1-2 15,0-3-1-15,4 3-17 0,-2-2-21 16,0-2-26-16,4-1-40 0,-1-4-50 16,4-3-34-16,1-6-64 0</inkml:trace>
  <inkml:trace contextRef="#ctx0" brushRef="#br0" timeOffset="2913.77">3820 5511 909 0,'0'0'84'16,"0"0"1"-16,0 0-85 0,0 0-20 16,0 0-72-16,0 0-1 0,-10-36-57 15,10 33 34-15,3-1-55 0,2 2-3 16,2 2-87-16</inkml:trace>
  <inkml:trace contextRef="#ctx0" brushRef="#br0" timeOffset="3856.67">4086 5682 106 0,'0'0'442'0,"0"0"-333"0,0 0 21 15,0 0-66-15,0 0-34 16,0 0-9-16,0 0 2 0,8-28-11 16,-7 23 11-16,0 2 1 0,0-2 11 15,0 0 6-15,-1 3 1 0,0-1-2 16,2 0-13-16,-2 2-5 0,1 0-6 15,-1 0-5-15,0 0-3 0,0 1-6 16,0 0-2-16,0-1 0 0,0-1 1 16,0 2 1-16,-1 0-2 0,-1-1 0 15,0 1-2-15,0 0-5 0,-2 0-6 16,-3 1 0-16,-1 3 7 0,0 2 0 16,-1 1-2-16,-1 3 1 15,0 3-1-15,1 1-3 0,0 2-4 16,0 2 2-16,4 0 9 0,1 0 3 15,2 2 1-15,0-3 3 0,2 3 2 16,1-2 2-16,3-3-1 0,1-1 14 16,1-3 9-16,4-1 8 0,-1-3 16 15,0-3 9-15,2 0 1 0,-1-4 4 16,-1 0-9-16,1-6-12 0,-3 0-7 16,0-2-9-16,-2-1-16 0,1-5-14 15,-1-1-10-15,-2-3-18 0,-2 0-5 16,-1 0-5-16,0 3 12 15,-1 2 10-15,-1-1-6 0,1 3 0 16,-2 1-5-16,1 2-4 0,1 1-8 16,0 1 1-16,0 2 22 0,1 1 10 15,0 2 6-15,0-2 6 0,0 0 3 16,2 2-5-16,1-3-4 0,2 2-2 16,-1 1-2-16,1 0 4 0,-1-2 1 15,1 3-1-15,-1-1 0 0,1 1-1 16,0 0-5-16,-1 5-1 0,2 1 3 15,1 2 1-15,-1 1 2 0,2 3 0 16,-1 1 1-16,0-1 0 0,-1 2 0 16,0-1 0-16,1 0 1 0,-1-2-1 15,-2-1 4-15,0-3 5 0,-1 0 4 16,-1-3 5-16,0-2 4 0,-1-2 7 16,0 0 19-16,3-5 26 0,-1-3-15 15,5-2-39-15,0-3-17 0,2-5 1 16,0-1-2-16,1-3-2 0,1-1 0 15,-1 3-1-15,-1 3-3 0,0 2 3 16,-2 4 1-16,0 2 0 0,-1 2-3 16,0 0 0-16,-2 2 0 0,-1 2-1 15,-2 2-1-15,0 1-6 0,1 0-1 16,1 4-1-16,1 3 3 0,3 4 6 16,0 3 2-16,0 2 0 0,1 0 2 15,-1 3 0-15,0 1 1 0,-1-2 0 16,1 0 0-16,2 1 1 0,-3-2-1 15,0-3-1-15,-1 0 0 0,0-2 0 16,-2-4-23-16,-1-1-38 0,-1 0-36 16,1-4-37-16,-1 1-41 0,0-4-77 15,0 1-59-15,0-1-139 0</inkml:trace>
  <inkml:trace contextRef="#ctx0" brushRef="#br0" timeOffset="4686.45">5564 5689 197 0,'1'-3'226'0,"0"-1"-131"0,1-3 11 0,1-2-29 0,1-1-24 16,0 0-22-16,1-2 11 0,0 2 1 15,3-1-1-15,-2 0-13 16,1 0 5-16,1-1 0 0,3 3-3 16,0 0-10-16,1 0-7 0,-1 0-4 15,0 2-2-15,0 3-8 0,1 0-2 16,-1 2-2-16,3 1-3 0,-3 1 5 15,2 3-1-15,0 4 0 0,0 5 3 16,1 3 1-16,0 4-1 0,0 4 1 16,-2 1 4-16,1 4-3 0,-2 2 2 15,-2 0 5-15,-2-1-4 0,-1-2-1 16,-3-2-1-16,-3 0 1 0,0-2 0 16,-4-2-1-16,-3-2 2 0,1-5 0 15,-2-3 0-15,-1-3 0 0,-2-4 1 16,1-1 4-16,-1-3 5 0,-3-5 8 15,2-4 2-15,-2-3 0 0,3-3-9 16,1-3 13-16,3 2 16 0,3 2 5 16,3-1-3-16,1 2 0 0,6-1-5 15,5 0-6-15,2 1 0 0,7-1 0 16,3 1-4-16,1 0-5 0,3 2-11 16,2-2-10-16,-1 1-2 0,1 2-4 15,1-2-4-15,0 4-35 0,-2 0-27 16,2 1-23-16,-3 0-30 0,0 1-39 15,-2 1-43-15,5 3-78 0,-6 1-56 16</inkml:trace>
  <inkml:trace contextRef="#ctx0" brushRef="#br0" timeOffset="5171">6338 5654 201 0,'0'0'123'0,"0"0"-68"0,0 0 36 0,0 0 2 15,11-20 8-15,-10 15-8 0,0 1-3 16,0-1-4-16,1 2-22 0,-1-1-6 16,0-2-3-16,0 3-4 15,-1-2-17-15,0 2-19 0,1 0-8 16,0 2-6-16,-1 1-1 0,0-1-2 15,0 1-2-15,0 0-8 0,0 0-11 16,0 2-19-16,0 5-13 0,-2 4 37 16,-1 2 18-16,1 2 0 0,1 2-1 15,1 2-2-15,0 0 0 0,4 0 3 16,4 0 4-16,2 1 3 0,1-4 5 16,3 0 4-16,-1-3 8 0,2-1 9 15,-1-5 12-15,1-1 19 0,-2-4 8 16,1-2 1-16,0 0 1 0,-1-6-8 15,1-3-12-15,-2-5-5 0,1-3-9 16,-1-8-15-16,0-7-9 0,-1 0-7 16,-3 3-8-16,-2 1 0 0,-3 10 2 15,0 2-2-15,-2 2-1 0,0 3-4 16,-1 3-3-16,0 2-11 0,0 2-19 16,0-1-23-16,0 2-17 0,0-1-38 15,0 3-27-15,0 1-30 0,0 0-48 16,3 0-54-16,-2 0-62 0</inkml:trace>
  <inkml:trace contextRef="#ctx0" brushRef="#br0" timeOffset="5577.79">6749 5191 342 0,'0'0'119'0,"0"0"-22"0,0 0 9 16,0 0-63-16,8-32-20 0,-7 29-5 15,-1 3 4-15,0 0-22 0,0 0-3 16,0 4-17-16,3 4 18 0,-1 4 2 16,1 6 31-16,0 3 6 0,1 9 10 15,2 12 23-15,0 10-5 0,2 3-29 16,-2-2-11-16,0-5-15 0,-1-5 9 16,2 1-4-16,0 1-4 0,0-1-5 15,-1-2-2-15,1-2-4 0,-1-4-11 16,2-8-30-16,-2-6-27 0,-1-7-43 15,1-2-43-15,6 1-42 0,-1-6-71 16</inkml:trace>
  <inkml:trace contextRef="#ctx0" brushRef="#br0" timeOffset="6095.81">7088 5631 391 0,'0'0'161'15,"0"0"-70"-15,0 0-27 0,0 0-48 16,0 0 0-16,0 0 12 0,43-6 30 16,-32 5-4-16,2 0 3 0,1-1 5 15,-1 1-5-15,1 1-8 0,-1-2 2 16,-1 1 2-16,2-2-5 0,-1 0-9 15,-1-1-8-15,-2 1-7 0,0-2 0 16,1-1-4-16,-2 2 7 0,0-3 4 16,1-4-7-16,-2-1-8 0,0-4-10 15,-2 1 0-15,-1 1-3 0,-1-1-3 16,-3 2-7-16,-1 1 0 0,0 3-8 16,-5 1-17-16,-5 1-19 0,-2 2-8 15,-5 5 14-15,-3 0 2 0,-2 7 10 16,-3 4 10-16,0 4 15 0,0 3 5 15,1 5 3-15,0 0 0 0,2 4 3 16,3-1 3-16,2 0 4 0,5 1 6 16,1-4 12-16,5 1 7 0,3-4 1 15,2-3-11-15,1 0-1 0,4-5 5 16,3-1-5-16,4-3 8 0,2-2 3 16,5-3 6-16,3-3-5 15,2 0-20-15,4 0-11 0,1-3-5 16,1-2-5-16,1-1-24 0,6-1-25 15,8-1-18-15,6-2-29 0,2 1-34 16,-7 0-29-16,-3 2-79 0,-17 3-61 16,-5-1-170-16</inkml:trace>
  <inkml:trace contextRef="#ctx0" brushRef="#br0" timeOffset="6392.94">8043 5450 874 0,'0'0'249'0,"0"0"-66"0,0 0-77 0,1 0-86 0,-1 0-15 16,0 0-5-16,0 0-9 0,0 0-11 15,1 0-18-15,0 0-19 16,0 0-69-16,3 0-59 0,6 4-108 16,-2 1-91-16</inkml:trace>
  <inkml:trace contextRef="#ctx0" brushRef="#br0" timeOffset="6486.68">8106 5717 608 0,'0'0'128'16,"0"0"109"-16,0 0-173 0,0 0-64 15,0 0-21-15,0 0-130 0,0 0-96 16,0 0-54-16</inkml:trace>
  <inkml:trace contextRef="#ctx0" brushRef="#br0" timeOffset="9968.7">8921 5409 94 0,'0'0'34'0,"0"0"4"0,-2-8 25 15,1 3-3-15,0 3-6 16,-1-3-12-16,2 2 12 0,0-1 0 0,-1 0 1 16,1 0 6-16,0 1-5 0,0-1-3 15,0 1-8-15,1-1-11 0,3-1-1 16,-1 0-1-16,3-2-5 0,1 0-5 16,0-2-6-16,3 2-1 0,-1 0 0 15,1 0 2-15,1 2-2 0,0 0-7 16,-1 0 1-16,1 2-1 0,-1 1-5 15,-1 2 0-15,1 1-3 0,0 4 1 16,0 3 3-16,3 5-1 0,-2 2 3 16,1 5 1-16,1 5-5 0,-2 0 1 15,0 5-2-15,0 5 6 0,-3-5-5 16,-1 4-1-16,-1-4 0 16,-5-3 1-16,-1 2 2 0,-1-3-2 15,-6-2 1-15,-2-1-2 0,-2-4 0 16,-3-2-1-16,-2-6 3 0,-4-3-3 15,0-4 6-15,1-4-6 0,-1-2 4 16,1-7 1-16,1-3 7 0,1-6 10 16,3-4 4-16,3-1-7 0,2-5 15 15,5 1 2-15,4-1 9 0,2 1-11 16,9 1-5-16,2 2-4 0,5 1-2 16,3 3 1-16,4 1-2 0,4 2-5 15,6-1-12-15,7-1-3 0,5 2-2 16,1-1-7-16,-4 5-47 15,-6 4-39-15,-9 3-31 0,-4 4-37 16,4-2-75-16,-6 2-62 0,-4-1-156 16</inkml:trace>
  <inkml:trace contextRef="#ctx0" brushRef="#br0" timeOffset="10500.27">9683 5432 328 0,'0'0'161'0,"0"0"-87"0,0 0 66 0,0 0-59 0,15-1-5 15,-8-1-11-15,1-2 3 0,2 2-5 16,0-3-16-16,3 0-11 0,1 0-1 15,1-2-1-15,4-1-2 0,1 0-5 16,1-2-8-16,2 2-3 0,2-5-5 16,0 4-6-16,-2-4 0 0,2 1 1 15,-3-2 2-15,0 0 4 0,-4 0-6 16,0 2 1-16,-3-2 0 0,-3 2 1 16,-4 0-2-16,-3 1 2 0,-2 0-8 15,-3 3-4-15,0-3-9 0,-4 2-6 16,-3 1-3-16,-4-1-6 0,-3 4-7 15,-4 1 1-15,-3 3 12 0,-4 1 1 16,-2 6 3-16,-2 4 5 0,-2 7 3 16,0 0-2-16,1 7 0 0,0 1-6 15,2 2-4-15,3 2-10 0,3 0 18 16,3-1 10-16,4-1 1 0,4-1 1 16,4 0 2-16,4-2 4 0,3-2 2 15,3 0 5-15,5-3 6 0,5 0 10 16,2-4 0-16,5-4 3 15,3-3 12-15,7-5 0 0,8-3-6 16,5-8-11-16,-2-1-19 0,-9-3-6 16,2-3-8-16,2-4-31 0,6-1-42 15,5-3-46-15,-4 4-68 0,-8 2-36 16,-8 5-56-16</inkml:trace>
  <inkml:trace contextRef="#ctx0" brushRef="#br0" timeOffset="11094.39">10527 5279 362 0,'0'0'110'0,"0"0"-33"0,0 0 22 0,4-12-37 0,-4 9-1 0,0 1 1 16,0 1 11-16,0-1-12 15,0 2-18-15,0 0-11 0,0 0-14 16,0 0-11-16,1 0-7 0,-1 2-5 15,3 3-6-15,0 3 11 0,3 4 4 16,-1 6 3-16,2 11 3 0,1 11 8 16,1 9 2-16,2 4 0 0,-1 2-5 15,-2-1-6-15,-1-5 4 0,-2-1 6 16,-4-1-13-16,-1-2 2 0,-1-4-3 16,-5-4-2-16,2-6 0 0,-1-7 1 15,1-8-3-15,0 1 1 0,-1-6 1 16,-1 2-3-16,-2-2-1 0,0-6-11 15,-2-3-8-15,-2-2 4 0,-3-10 4 16,-1-2-13-16,1-5-6 0,-1-7 20 16,2-8 11-16,2-7 0 0,4 2 12 15,4 5 8-15,4 7 8 0,4 4 1 16,3-1-1-16,4-3 8 0,1 1-3 16,4-1-2-16,0 3 1 0,3 0-4 15,1 5-4-15,0-1-8 0,0 3-12 16,-2 1-2-16,1 2-2 0,-1 2-5 15,-3-2-34-15,-2 3-30 0,-1 1-32 16,-2 0-25-16,-1 0-24 0,1-4-30 16,-4 1-92-16,-2 2-173 0</inkml:trace>
  <inkml:trace contextRef="#ctx0" brushRef="#br0" timeOffset="11266.74">10592 5172 821 0,'0'0'97'0,"0"0"-80"0,0 0 21 0,0 0-38 0,13-37-93 16,-4 25-106-16,1-2 37 0,4 0 38 16,-1 1-85-16,-4 3 61 0</inkml:trace>
  <inkml:trace contextRef="#ctx0" brushRef="#br0" timeOffset="11745.34">10989 5303 274 0,'0'0'123'15,"0"0"-83"-15,0 0 97 0,0 0-82 16,0 0 12-16,0 0 16 0,0 0 6 16,0 0-8-16,38 10-6 15,-25-13-28-15,3-3-15 16,2 0-1-16,2-1-8 0,3 0-4 0,0 1-8 16,2 1-7-16,-2 0-2 0,2 0-1 15,-1 1-1-15,-2 0 2 0,-3-1-2 16,-3 3 4-16,-3-1-1 0,-4 0 1 15,-1 1-1-15,-4-2-3 0,-2 2-5 16,-2-4-15-16,-3-1-13 0,-3-1-8 16,-4 2-13-16,-2 2 10 0,-3 1 23 15,-1 3 6-15,-2 0-4 0,-2 6-11 16,-2 5 0 0,-1 1 10-16,0 5 13 0,1 3 7 15,-1-1-1-15,3 3 2 0,3 2 5 0,4-2 19 16,3-1 5-16,3-1-6 0,2-1-13 15,4-2 9-15,1-2 8 0,5-1-2 16,3-2-3-16,2-4 1 0,3-1-7 16,4-1-11-16,2-5-6 0,4-1-61 15,0 0-63-15,15-1-33 16,-6-3-58-16,-4 2-68 0</inkml:trace>
  <inkml:trace contextRef="#ctx0" brushRef="#br0" timeOffset="12151.69">11721 5271 314 0,'0'0'205'0,"0"0"-93"0,0 0 51 16,0 0-101-16,8-25-41 0,-7 20-14 16,-1 0-1-16,0 3 4 0,-2-4 1 15,-2 2 24-15,-1 0-14 0,-2 2-16 16,-1 2-5-16,-3 2-8 0,-3 4 0 16,-1 3 1-16,-3 4-12 0,0 2-2 15,-2 4 8-15,2 2 8 0,4 0 5 16,-3 1 0-16,6-1 5 0,3-2 12 15,3-1 5-15,2-1-11 0,3-2-4 16,6-3 4-16,2-1 6 0,5-3 4 16,4-2 4-16,0-5 0 0,5-1-9 15,1 0-10-15,2-4-5 0,1-2-1 16,0 0-18-16,4-1-48 0,2-1-41 16,11-4-46-16,-7 2-69 0,-3 0-114 15</inkml:trace>
  <inkml:trace contextRef="#ctx0" brushRef="#br0" timeOffset="12595.52">12130 4806 515 0,'0'0'113'0,"0"0"11"0,0 0-38 0,0 0-55 16,0 0-16-16,0 0-9 0,12 4-4 16,-7 7 11-16,1 7 7 0,0 3 7 15,-3 12 10-15,0 11-2 0,-1 12-6 16,-1 5-2-16,-1-1-3 0,-5-6 2 15,-2-8 2-15,-2-1 1 0,0-4 0 16,0-2 1-16,3-9 1 0,-1-6 6 16,3-7 5-16,1-3 0 0,1-1-15 15,0 0-1-15,1-1-6 0,1-3-8 16,0-5 0-16,3-1 4 16,2-2 13-16,6 0 25 0,3-1 0 15,2-1-24-15,3-4-18 0,3 0-7 16,1-1-5-16,0-2-11 0,2 1-21 15,-1-2-10-15,1 2-14 0,0-1-11 16,-4 1-20-16,-2 0-16 0,-1 0-25 16,-2-5-48-16,-5 2-65 0,-4-3-119 15</inkml:trace>
  <inkml:trace contextRef="#ctx0" brushRef="#br0" timeOffset="12840.73">12077 5163 871 0,'0'0'216'0,"0"0"-87"0,37-7 13 16,-13 1-93-16,5-1-3 0,6-2-22 16,12-3-5-16,4-3-6 0,2 1-2 15,0 3 2-15,-4 2-3 0,-2-1-2 16,-3 1-3-16,2 1-5 0,0 1-13 15,1 3-65-15,-1 0-64 0,3-2-70 16,-16 1-108-16,-5-1-139 0</inkml:trace>
  <inkml:trace contextRef="#ctx0" brushRef="#br0" timeOffset="16066.14">14094 5059 238 0,'0'0'106'0,"0"0"-40"0,0 0-4 0,0 0-15 0,0 0-8 16,0 0 0-16,0 0 3 15,0 0 0-15,0 0 0 0,0 0-1 16,0 0 7-16,0 0 5 0,0 0 6 16,0 0 4-16,0 0-3 0,0 0-16 15,0 0-10-15,-1 0-10 0,-1-5-8 16,-2 3-1-16,1-1-8 0,1 0-1 15,-1 2-2-15,-2-2 1 0,-1 1-3 16,1 1-2-16,-4 1-4 0,0 2 0 16,-2 2 0-16,-3 4-2 0,0 3-3 15,-6 3 8-15,2 3 1 0,1 1-2 16,-1 4 1-16,3 0-3 0,1 3 2 16,4-1 0-16,3-1 0 0,3-2 1 15,2 0-1-15,2-3 2 0,0-1 6 16,7-1 9-16,4-3 11 0,3-2 10 15,2-4 17-15,6-1 5 0,3-5-9 16,0-1-3-16,1-5-6 0,-1-2 3 16,-1-5-5-16,-1-4 3 0,-4-2 2 15,-2-6-6-15,-2-2-16 0,-4-6-10 16,-3 1-11-16,-3 3-18 0,-2 5 3 16,-3 8-9-1,-5-1-20-15,-3 4-33 0,-6 2-14 0,-2 4-22 0,-6 4-46 16,1 2-17-16,-4 7 3 0,-3 8-37 15,6-3-25-15,4 1-84 0</inkml:trace>
  <inkml:trace contextRef="#ctx0" brushRef="#br0" timeOffset="16597.82">14272 5101 304 0,'0'0'123'0,"0"0"-55"0,0 0 27 0,0 0-27 15,9-31-17-15,-6 27 0 0,0-2-2 16,0 0-12-16,1 1 4 0,0 1-4 15,1 0-1-15,0 1-1 0,1 1-4 16,-1 1-14-16,0 0-10 0,1 1-6 16,3 2 1-16,1 4 1 0,1 4 1 15,3 4 1-15,1 2-2 0,2 5 4 16,-1 3 0-16,4-1 5 0,-5 2 4 16,3-1-1-16,-2 0-7 0,-3-4-3 15,-2 0-1-15,-2-2-3 0,-6-3 2 16,-1-3-2-16,-2-2 1 0,0-4-2 15,-3-3-2-15,-3-2 2 16,1-1 15-16,-3-3 3 0,-2-5-7 16,0-5-4-16,0-2-2 0,2-4 16 15,0-2-15-15,2-1-1 0,3-1 3 16,3 3 14-16,0 0 10 0,3 1-5 16,3 3-5-16,5 1-7 0,-1 2-3 15,5 1-1-15,1 2 3 0,3 1 0 16,0 0-10-16,2 2-4 0,-1 2 0 15,2 1-7-15,-4-2-34 0,-1 4-36 16,-1 0-29-16,1-1-33 0,4 2-57 16,-5 1-58-16,-2 0-63 15</inkml:trace>
  <inkml:trace contextRef="#ctx0" brushRef="#br0" timeOffset="17298.73">15746 4800 184 0,'0'0'160'0,"0"0"-84"0,6-14-4 0,-3 8-17 15,0 2-27-15,-3 1-13 0,2-1 1 16,-2 1 15-16,1 0 13 0,-1 0 13 16,0 1-10-16,0 0-5 15,0 1 3-15,0 1 0 0,0-2-9 16,0 2-7-16,-1-1-5 0,1-1 0 15,0 0-2-15,-2 0-5 0,0 0-2 16,1-1 5-16,-3-1 2 0,2 1 9 16,-3 0 1-16,2-1-8 0,0 0-5 15,1-1-8-15,-1 0-7 0,-2-1 2 16,2 1-6-16,-1 2 0 0,2 0-9 16,-1 2 2-16,-2 1-1 0,0 2-5 15,-3 5 0-15,-3 5 1 16,0 3-1-16,0 6 12 0,-3 11 0 15,-4 12 1-15,-2 13 0 0,1 6 1 16,0 0 5-16,3 1 1 0,3-4 5 16,1 1 5-16,1 2-4 0,0-2-3 15,0-4-2-15,1-3-4 0,2-4 0 16,-1-3-3-16,1-5-1 0,0-1 0 16,3-6-15-16,-1-6-23 0,3-8-18 15,0-6-34-15,3-4-25 0,0-2-42 16,0-2-48-16,6-3-10 0,0-3 7 15</inkml:trace>
  <inkml:trace contextRef="#ctx0" brushRef="#br0" timeOffset="17533.12">15401 5233 590 0,'0'0'207'0,"0"0"-97"0,0 0 3 0,0 0-44 0,35-13-21 15,-13 7 0-15,2 0-1 0,1 1-22 16,2 0-17-16,9-1-8 0,7-1-6 16,7-3-42-16,6 1-57 0,-1 2-77 15,-1 2-47-15,-18 1-59 0,-4 0-103 16</inkml:trace>
  <inkml:trace contextRef="#ctx0" brushRef="#br0" timeOffset="18486.16">16397 5143 31 0,'0'0'100'16,"0"0"16"-16,0 0-7 0,0 0 0 16,0 0-13-16,4-34 2 0,-4 28-13 15,2 1-33-15,-2 0-14 0,0-2-17 16,1 1 3-16,-1 0-4 0,2 0 0 16,0 3 15-16,-2-1 9 0,1 1 8 15,-1-1-7-15,0 0 3 0,0 0-7 16,0 1 6-16,-3-1-22 0,3 0-7 15,-3 0 12-15,1-3-15 0,-2 1-9 16,2 0 5-16,-1 1-8 16,0-1-3-16,0 0 0 0,-2 0-2 15,0-1-2-15,0 1 0 0,-4 2-9 16,-2 0-7-16,-5 4-12 0,0 0 0 16,-4 1 8-16,-1 5 6 0,-1 5-7 15,-2 3-2-15,1 3 11 0,2 5 0 16,-3 3-11-16,4 4-1 0,-1 1 10 15,2 6 9-15,2-3 6 0,6-1 2 16,1-2-3-16,7-6-3 0,-1 2-4 16,4-4 7-16,1-2 4 0,5-3 4 15,2-4 8-15,0-3 8 0,3-4 5 16,0-3-4-16,4-3 8 0,0-2-4 16,3-4-12-16,-1-3-1 15,2-2 5-15,0-2 3 0,-2-2 8 16,1 0 4-16,1-5-7 0,-2 0-15 15,-1-2-3-15,3 2 2 0,-5 1 1 16,0 1 4-16,-4 2 1 0,-2 4-9 16,0 1-5-16,-2 4-1 0,-1 2 0 15,-4 3 0-15,1 0-6 0,-2 2-7 16,0 0-5-16,0 0-24 0,-2 6-20 16,-1 2 10-16,0 7 52 0,-3 4 5 15,3 0-4-15,1 2 3 0,-1 0 3 16,3-2 6-16,0 1 3 0,3-2 1 15,0-3 3-15,3-3-4 0,-3-2-6 16,2-2-1-16,0-2 2 0,0-5 10 16,3-1 16-16,3-1 21 0,0-6-7 15,3-3-22-15,0-2-12 0,2-3-3 16,0-4 2-16,1-1-7 0,1-3-7 16,-1 0-2-16,-1-2-1 0,1 4 0 15,-4 2-3-15,-1 3 0 0,-2 6 1 16,-2 2-5-16,-3 4 1 0,-4 0 2 15,2 3-3-15,-3 1-10 0,0 1-15 16,2 4-12-16,-1 2 3 16,-1 4 19-16,0 5 16 0,0 2 4 15,-3 2 3-15,3 3 0 0,-3-1-1 16,2 0 1-16,1-1 4 0,0-2 0 16,0-2 10-16,0 0 6 0,0-2-3 15,4-4 3-15,-1-1 3 0,0-3-1 16,2-2-4-16,0-1-3 0,0-3 3 15,3 0 2-15,1-1-7 0,2 0-13 16,-1-1-4-16,4-5-31 0,0 1-27 16,4-4-29-16,0-2-54 0,3-21-57 15,-4 4-137-15,-2-3-239 0</inkml:trace>
  <inkml:trace contextRef="#ctx0" brushRef="#br0" timeOffset="18626.99">16757 4974 821 0,'0'-1'241'0,"0"-1"-152"0,0 1 11 0,3-2-100 0,-1-1-55 15,1 0-85-15,0-2-65 0,1 0-69 16,-2 0 59-16,-2 2-119 0</inkml:trace>
  <inkml:trace contextRef="#ctx0" brushRef="#br0" timeOffset="18955.03">16980 4785 562 0,'0'0'188'0,"0"0"-114"15,0 0 10-15,0 0-64 0,0 0-20 16,0 0-20-16,0 0-33 0,0 0 45 16,2 32 8-16,-6-8 19 0,-1 8 4 15,1 12 4-15,-3 12-1 0,2 6 3 16,1-4 5-16,-1-6-18 0,2-5-11 16,1-5-1-16,-1-1 0 0,2-5-1 15,-3-8 0-15,4-5-2 0,0-6-2 16,0-2-8-16,0 0-13 0,0-1-26 15,2-2-49-15,3-4-18 0,6-5-54 16,0-1-53-16</inkml:trace>
  <inkml:trace contextRef="#ctx0" brushRef="#br0" timeOffset="19611.88">18218 4849 529 0,'0'0'136'0,"0"0"-45"0,0 0 4 0,0 0-16 0,8-26-49 16,-5 23-22-16,-2 1-6 0,0 2-2 16,-1 1-12-16,0 5-8 0,3 5 12 15,-3 5 8-15,2 5 16 0,-2 11 1 16,-2 9-2-16,-2 9-8 0,-1 6 6 15,-4-6-3-15,2-6 1 0,-1-5-1 16,-1-4 9-16,-1 0 8 0,2-6 3 16,3-8-4-16,1-6 6 0,0-2-13 15,1 0-9-15,-1 1-4 0,2-3 3 16,2-3 9-16,0-4 13 0,2-1-14 16,5-1 14-16,2-2-5 0,3-1 26 15,2-4-21-15,4 1-20 16,2-3-5-16,2 0-6 0,-1-1-2 15,4-1-15-15,-3 0-20 0,4-2-7 16,-1 2-13-16,-3-3-20 0,0 3 0 16,-2-3-20-16,-5 1-39 0,0-8-53 15,-8 3-98-15</inkml:trace>
  <inkml:trace contextRef="#ctx0" brushRef="#br0" timeOffset="19783.74">18163 5077 828 0,'0'0'190'0,"0"0"-124"15,0 0 1-15,0 0-14 0,41-11-42 16,-17 5-6-16,4-1 1 0,1 0-5 16,-1 1-1-16,1 1-24 0,-1-1-21 15,2 0-31-15,0 0-59 0,13 3-66 16,-8 0-38-16,-4 2-60 0</inkml:trace>
  <inkml:trace contextRef="#ctx0" brushRef="#br0" timeOffset="20221.62">18774 5129 439 0,'0'0'123'0,"0"0"-41"0,0 0 3 15,0 0-51-15,0 0-32 0,0 0 9 16,0 0 27-16,0 0 32 0,12-37 17 16,-12 30-28-16,0 1-9 0,0 0-7 15,0 1-16-15,0 2-17 0,-2-2-9 16,1 1-1-16,-3 0-12 0,1 2-17 16,-4 1-29-16,-1 1 4 0,-4 4-2 15,-2 4 25-15,1 5 10 0,-4 4 20 16,3 2-1-16,0 3-3 0,1 2-1 15,5-1 4-15,2 1 1 0,5 0 1 16,1-3 15-16,5-1 16 0,5-3-4 16,6-2 12-16,1-3 11 0,7-4-6 15,0-4 10-15,4-4-5 0,-1-6-5 16,1-3-6-16,-2-4 6 0,-3-2-7 16,-1-3-2-16,-4-4-13 0,-2-2-19 15,-3-8-3-15,-5 3-44 0,-3 2-6 16,-2 5 3-16,-4 9 7 0,-6 0-34 15,-2 6-57-15,-4 4-18 0,-3 2-2 16,1 1-31-16,-5 9 5 0,5-1-56 16</inkml:trace>
  <inkml:trace contextRef="#ctx0" brushRef="#br0" timeOffset="20988.74">20129 5093 293 0,'0'0'130'0,"11"-14"-94"0,-1 3 31 0,6 1-10 0,0-2-27 0,4 2 2 16,0-1 2-16,-1 2-3 0,0 1-4 15,-1 3-11-15,0 0-8 0,-2 3-4 16,-2 1-4-16,2 1-1 0,-3 3-2 16,1 6-3-16,0 6-1 0,-2 6 1 15,-1 4 4-15,-3 6 2 0,-2 1 7 16,-1 7 9-16,-2-7 5 0,-2 0-11 15,-1-2-9-15,-2-8-1 0,-5 2-1 16,-2-5 0-16,-4-5 1 0,0-4 0 16,-3-3 0-16,1-7 11 0,-2 0-1 15,2-7-6-15,1-3 4 0,2-1 37 16,3-4 45-16,1-4-11 0,4-1-23 16,4-3-21-16,1 0-15 0,8-2 15 15,2 3 6-15,5-2-10 0,3 2-17 16,5 0-1-16,3 1-8 0,6 0-5 15,7 0-5-15,6 1-50 16,0 2-22-16,-3 3-17 0,-6 4-40 0,-8 3-15 16,-6 3-39-16,6 1-5 15,-9 1-41-15</inkml:trace>
  <inkml:trace contextRef="#ctx0" brushRef="#br0" timeOffset="21411.38">20815 5018 455 0,'0'0'72'0,"0"0"-10"16,0 0-2-16,0 0-28 0,0 0-6 15,0 0 19-15,12 9 6 0,-7-8 10 16,1-1 3-16,1 0-12 16,1 0 2-16,2-3-14 0,4 1-5 15,-2-3-13-15,4 1-7 0,-1 0-9 16,2 1-2-16,-2-1 1 0,0 0 6 15,-3 1 5-15,-1-2 7 0,-1 0 0 16,-3 1 2-16,-1 0 2 0,-2 1-6 16,0 0-4-16,-2-1-7 0,-1-1-7 15,-1 0-3-15,0-2-9 0,-3-1 7 16,-1 2-37-16,-4 0-4 0,-2 0-17 16,-5 2-21-16,-2 4 21 0,-5 0 27 15,-2 7-8-15,1 4 13 0,-2 4 16 16,1 1 2-16,1 5 0 0,3 2 9 15,2 1 1-15,1-1 1 0,5 1 0 16,5-2 4-16,2-1 12 16,2-3 21-16,3-1 11 0,3-2 3 15,3-5-3-15,2-2-19 0,6-1 8 16,2-4 3-16,3 0-12 0,3-2-25 16,3-1-4-16,4 0-51 0,6-3-55 15,14-4-64-15,-10 0-80 0,-2 0-112 0</inkml:trace>
  <inkml:trace contextRef="#ctx0" brushRef="#br0" timeOffset="21901.68">21409 5021 333 0,'0'0'162'0,"0"0"-71"0,0 0 41 0,0 0-58 0,0 0-35 16,7-23-9-16,-7 21-11 0,0 2-11 16,1 0-3-16,-1 0-5 0,0 0-10 15,0 0-7-15,3 6 13 0,-2 2 4 32,1 6 22-32,0 4 1 0,-1 6 1 15,1 10-5-15,-2 9 6 0,1 12-5 16,-1 3 3-16,2-1-7 0,-1-4 2 15,0-8-2-15,-1 0 1 0,0-4-12 16,0-2-1-16,0 0-2 0,-2-4 0 16,0-7 2-16,-1-6-2 0,0-7 0 15,0-3 2-15,-1-1-2 0,0 0-2 16,-1-3 0-16,0-4-3 0,-2-2 3 16,-4-2 10-16,1-6 4 0,-2-3 0 15,-1-5-4-15,2-5-1 0,-1-4 7 16,3-4-5-16,3 0-9 0,3-2 17 15,3 2 3-15,0 5 13 0,5 1 15 16,1 3-5-16,5 3-19 0,-1 1-4 16,3 0 1-16,3 1 0 0,0 2-12 15,2-2-2-15,0 1-5 0,-2 0-4 16,3 1-10-16,-2-2-35 0,0 0-27 16,0-1-51-16,0-1-38 0,1-11-85 15,-2 5-83-15</inkml:trace>
  <inkml:trace contextRef="#ctx0" brushRef="#br0" timeOffset="22058.36">21477 4860 961 0,'0'0'95'0,"0"0"-55"0,0 0-40 0,0 0-87 0,0 0-40 16,16 3-44-16,-2-2-60 15,-1-1-61-15</inkml:trace>
  <inkml:trace contextRef="#ctx0" brushRef="#br0" timeOffset="22465.95">21766 5028 467 0,'0'0'142'0,"0"0"-63"0,0 0 53 16,0 0-72-16,0 0-33 0,38 14-2 16,-24-12-7-16,2-1-12 0,0-1 9 15,1 0 40-15,0-2 24 0,-2-1 2 16,0 0-4-16,-2-3-27 0,-1 0-23 16,0-1-10-16,-1-1-9 0,-1 1-8 15,-1-1-1-15,-2 0-28 0,-2 1-10 16,-2 0 4-16,-2 2-9 0,-1 0 12 15,0 1 4-15,-5 0-1 16,-2 1-40-16,-5 2 4 0,-3 1 19 16,-3 4 24-16,-1 2-4 0,-3 5-5 15,0 4 18-15,1 2 11 0,-1 3 1 16,2 4 1-16,1 1 30 0,3 0 6 16,3 0 3-16,3-4 13 0,4-1-5 15,2 0-9-15,4-5 0 0,0-1 3 16,3-1-9-16,2-5-14 0,5-1-4 15,1-3-14-15,2-1-6 0,5-3-33 16,1 0-26-16,1-3-38 0,12-2-54 16,-4 0-68-16,-3-2-106 0</inkml:trace>
  <inkml:trace contextRef="#ctx0" brushRef="#br0" timeOffset="22805.03">22373 4972 266 0,'0'0'216'0,"0"0"-125"0,0 0 28 0,0 0-54 0,0 0-31 16,10-21 8-16,-10 20-16 0,-3 1-26 15,-4 3-24-15,-4 4 1 16,-4 3 15-16,-5 5 8 15,-5 3 4-15,0 2-2 0,0 2-1 16,1 0 10-16,1 0 6 0,3 0 7 16,4-1 9-16,2-3 0 0,4-2 6 15,3-3-2-15,3-1-8 0,3-4 1 16,1-1 16-16,4-2-3 0,5-2-7 16,3 0 20-16,6-3-1 0,4-4-34 15,4-2-17-15,2-1-4 0,3 0-33 16,6-2-41-16,5-2-33 15,7 1-63-15,-2 1-23 0,-5 5-29 16,-13-1-30-16</inkml:trace>
  <inkml:trace contextRef="#ctx0" brushRef="#br0" timeOffset="23258.54">22710 4622 455 0,'0'0'125'0,"0"0"13"16,0 0-23-16,0 0-70 0,0 0-37 15,0 0-8-15,18-17-13 0,-14 23-7 16,0 6 6-16,-2 4 14 0,-2 8 21 15,0 9 12-15,-2 10 6 0,-5 11-9 16,0 3-2-16,2-2-1 0,-1-5-3 16,2-6 9-16,2-3 6 0,-2 0 2 15,2-6 0-15,0-7 2 0,1-5-3 16,0-5 12-16,1-4-10 16,0 0-12-16,0 0 2 0,0-1 3 15,0-5-12-15,0-2-6 0,0-3-3 16,2-1 2-16,1 0 3 0,1-2 9 15,3 0 5-15,3 0-6 0,1 0-15 16,5-4-9-16,-1 1-3 0,4-1-16 16,0 2-17-16,5-3-17 0,1 4-16 15,1 0-6-15,2 1-1 0,-1 0-25 16,-2-1-16-16,1 0-42 0,7 0-35 16,-7-1-56-16,-4 0-87 0</inkml:trace>
  <inkml:trace contextRef="#ctx0" brushRef="#br0" timeOffset="23461.46">22800 5068 819 0,'0'0'147'0,"0"0"-16"0,0 0-36 15,0 0-77-15,0 0-18 0,42-23-3 16,-23 20 2-16,4-1-2 0,3 4 2 15,3-1-3-15,5 1 1 0,7 1-15 16,7 4-46-16,1 3-54 16,-1 0-63-16,-14-2-53 0,-11-4-88 0</inkml:trace>
  <inkml:trace contextRef="#ctx0" brushRef="#br0" timeOffset="23995.62">24482 4720 531 0,'0'0'45'0,"0"0"2"0,0 0 56 0,0 0-64 0,27-35-9 15,-23 31 13-15,-3 3 25 16,0-1-3-16,-1 2-28 0,0 0-14 0,0 3-23 16,0 5 0-16,-4 6 0 0,-2 6 37 15,-4 13-3-15,-6 11-15 16,-5 9-7-16,-1 5-6 0,1-5-1 15,3-4-2-15,3-5 0 0,2-3-2 16,4-1 0-16,2-3 1 0,2-7 1 16,3-7-3-16,-1-5-4 0,3-4-23 15,0 3-23-15,0-3-10 0,4 0-48 16,6-2-54-16,0-5-51 0,1-5-77 16</inkml:trace>
  <inkml:trace contextRef="#ctx0" brushRef="#br0" timeOffset="24323.66">24756 4656 670 0,'0'0'126'0,"0"0"-48"0,0 0-21 16,0 0-57-16,0 0-18 0,0 0-36 16,2 14 46-16,-3 4 8 0,-1 5 32 15,-4 12 24-15,-2 12 6 0,0 8-5 16,1 4-14-16,1-4-16 16,0-6-9-16,3-8-8 0,2-2-3 15,-1-2-3-15,2-4-2 0,-1-5-2 16,1-9-4-16,0-4-21 0,0-4-16 15,1 0-8-15,2-1-9 0,3-2-48 16,2-7-49-16,0-1-40 0,-2-5-115 0</inkml:trace>
  <inkml:trace contextRef="#ctx0" brushRef="#br0" timeOffset="24569.96">24409 5103 662 0,'0'0'311'0,"0"0"-203"0,0 0 8 16,0 0-65-16,0 0-25 0,43-15-21 16,-20 7-5-16,4-2 0 0,2 0-2 15,-1 0-17-15,1 0-19 0,1 1-15 16,-1 2-18-16,0 0-66 0,14 1-61 15,-10 2-52-15,-3 2-112 0</inkml:trace>
  <inkml:trace contextRef="#ctx0" brushRef="#br0" timeOffset="25325.35">25066 5105 210 0,'0'0'185'0,"0"0"-40"0,0 0 2 15,0 0-41-15,0 0-40 0,0 0-27 16,0 0-16-16,0 0 6 0,19-18 3 16,-18 15 1-16,-1 0-11 0,0 1-3 15,0 1-3-15,0 0 6 0,0 1-20 16,-1-2-2-16,-2 2-9 0,0 0-2 15,0 0 0-15,-2 0 1 16,-1 0 3-16,-1 4 1 0,-2-1 3 16,2 2-1-16,0 0 0 0,1-2 1 15,-1 2 2-15,1 1-1 0,1 0-2 16,1 3 4-16,2-1 3 0,0 1 8 16,0 2 11-16,2-3-6 0,0 1-7 15,4 3 4-15,0-3 5 0,1 2 8 16,3-2 1-16,0 2-1 0,1-2 0 15,0-2-2-15,3-3 0 0,0 0 3 16,2 2 1-16,0-2-3 0,3 0-2 16,-3 1-6-16,0 0-4 0,1-1-4 15,-3-1-2-15,-1-2-1 16,-1 0 8-16,-4-1 10 0,0 0 11 16,-1 0 2-16,-1-4-3 0,0 2-4 15,-1-4-11-15,0-1-7 0,1 1-6 16,-2-1-6-16,0 2-1 0,-1-2 1 15,0 0-1-15,-1 0-4 0,0-1-1 16,0 1 2-16,0 0-1 0,0 0 2 16,-2-1 1-16,-1 0 1 0,0 0 0 15,-1 1 1-15,0 0-1 0,0 0-1 16,0 0-1-16,-2 0 0 0,2 0-1 16,0 1 2-16,-1 0-3 0,1 3-3 15,0-1 3-15,1 3-1 0,-2-1-2 16,1 1 5-16,1 0-2 0,-1-1-3 15,1 1-3-15,0 1-5 0,1 0-5 16,-1 0 0-16,0 0 5 0,0 0-1 16,-1 0 7-16,2 0 2 0,-1 0-3 15,-1 0 1-15,0 0 3 0,0 0 1 16,-1 0-2-16,1 0-1 0,-2 0-4 16,1 0 0-16,-1 0 3 0,1 0 3 15,-1 0-3-15,-1 0-6 0,1 1-11 16,0 2-7-16,1-1-34 0,1 0-42 15,1 4 3-15,0 1-58 16,3 6-36-16,0-3-47 0</inkml:trace>
  <inkml:trace contextRef="#ctx0" brushRef="#br0" timeOffset="30390.08">26518 4702 168 0,'0'0'54'0,"0"0"-14"0,0 0 22 0,0 0-28 16,0 0-14-16,3-14-4 0,-1 11 6 16,0 0 5-16,-1-1 8 0,3 0 8 15,0-3-37-15,0 1 19 0,0 1-1 16,1 1 25-16,-2 0 18 0,0 2-1 15,-1-1-11-15,0 1-11 0,1 0-4 16,-2 0-1-16,0 1-3 16,1-1-4-16,-1 1-8 0,-1 1-10 15,0 0-2-15,0 0-9 0,0 0-3 16,0 1-6-16,0 4-7 0,0 4 7 16,0 4 6-16,0 6 0 0,-4 3 5 15,-1 4 0-15,-1 5 0 0,-3 5 0 16,-1 7 0-16,2 4 0 0,2 1-2 15,2-6 3-15,3-3 5 0,1-7 4 16,1-4 4-16,1-6-4 0,1-4-2 16,0-3 0-16,3 1 5 0,3 2 13 15,2-1 9-15,3-3 13 0,3-2-1 16,3-5 0-16,3-3-8 0,3-4-6 16,2-4-17-16,0-6-9 0,0-2-2 15,-3-6 1-15,-5-3 5 0,-1-3-2 16,-4-2-5-16,-5-2-4 0,-5 2-1 15,-5 2-4-15,-2 3-3 0,-8 1-11 16,-8 3-19-16,-5 2-14 0,-10 4-15 16,-10 2-5-16,-8 2-6 0,3 2-1 15,9 3-11-15,12-1-17 0,14 3-29 16,2 0-48-16,-1 0-12 0,4 3-35 16,1-1-57-16</inkml:trace>
  <inkml:trace contextRef="#ctx0" brushRef="#br0" timeOffset="31155.9">27141 4934 236 0,'0'0'89'0,"0"0"-45"0,0 0 24 0,2-6-35 16,-1 5-3-16,-1-1 6 0,1 0 25 16,-1 0 4-16,0-1-5 0,0-1 7 15,0 0 6-15,0 0-3 0,0 0-6 16,0 0-5-16,-1-2-12 0,1 0-12 15,-1 1-7-15,1-1-6 0,0 1-5 16,0-2-3-16,0 1 7 0,0 0 0 16,0 1 2-16,0 0 7 0,1 0 3 15,-1 1-7-15,0 0-4 16,0 2-6-16,0-1-8 0,0 1 0 16,-2 2 1-16,1-2-9 0,0 1-1 15,-1 1-1-15,-2 0-5 0,0 0-1 16,-4 0-8-16,-3 2-3 0,-2 3 6 15,-4 4-2-15,-1 3 2 0,-2 1 3 16,-1 3 5-16,4 2 1 0,-2 1-2 16,3 3-3-16,2 0 2 0,4 1 2 15,4-1 1-15,3 0 1 0,2-3 3 16,2-1 0-16,4-3 0 0,3-1 10 16,1-3 3-16,3-4-1 0,0-4 3 15,2-2 4-15,-1-1 1 0,1-4 5 16,2-2-9-16,-2-2-6 0,2 0-3 15,-2-2-3-15,2 0-2 0,-2-3-1 16,1 1-1-16,-1 0 0 0,1-2-4 16,-2 3 2-16,1-2-1 0,-3 2-4 15,0 1 1-15,-2 2 1 0,-2 2 2 16,-4 1 0-16,0 3-3 0,-3 1-6 16,1 1-6-16,-1 0-12 0,0 2-15 15,0 5 15-15,-1 3 28 0,0 3 1 16,-1 2-1-1,2 1 2-15,0 2 1 0,0-1 3 0,3-1 11 0,1 2 13 16,1-2 2-16,2-2 12 0,0 0-5 16,0-3-6-16,0-3-12 15,1-4-3-15,-1 0-4 0,3-4-12 16,2 0-3-16,2 0-27 0,2-3-39 16,0-2-36-16,3-5-46 0,9-8-67 15,-6 0-61-15,-1 3-83 0</inkml:trace>
  <inkml:trace contextRef="#ctx0" brushRef="#br0" timeOffset="31635.69">27741 4866 350 0,'0'0'118'0,"0"0"-27"0,5-3 19 16,-4 1-34-16,-1-1 0 0,0 1-9 16,0-1-42-16,-2-1-23 0,-3 2-2 15,-1 0-8-15,-4 1-1 0,-1 1 3 16,-5 0 2-16,0 5 4 0,-3 0 1 16,-1 1-1-16,0 2-5 0,1 1-27 15,2 2-16-15,0-1 21 0,2 1 20 16,2-1 5-16,2-1-2 15,3 2 1-15,0-2 2 0,4-1 1 16,1 0-2-16,2-1 2 0,1 0 2 16,0-1-2-16,5-1 5 0,2-1 10 15,3-1 11-15,0-1 21 0,4 1-1 16,1-1-6-16,1 2-12 0,0 0-10 16,0 1 0-16,-1 0-4 0,2 3 3 15,-3 0 5-15,1 0 0 0,-3 4 3 16,-1-1 8-16,-2 5 6 0,-3-1-4 15,-3 0-14-15,-3 1-2 0,-2 1-2 16,-7 0-1-16,-5 1-3 0,-4-2 0 16,-3-1-4-16,-3-1-9 0,-1-5-2 15,-1 2-30-15,1-4-23 0,0-2-35 16,1-2-58 0,-6-3-68-16,7-5-54 0,6 0-50 15</inkml:trace>
  <inkml:trace contextRef="#ctx0" brushRef="#br0" timeOffset="32262.15">27905 5067 466 0,'0'0'86'0,"0"0"-20"0,0 0 0 16,0 0-38-16,0 0 4 0,25-13-22 15,-16 11-10-15,3-3 1 0,1 3 0 16,1-1 11-16,2 1 31 16,1 0 27-16,-3 2 0 0,-1-2-16 0,0 0-3 15,-2-1 0-15,1 0-3 0,-2-2-11 16,-1-1-16-16,2-1-9 16,-1 0-5-16,-2-2-3 0,0-1-4 15,-1 0 0-15,-3-1-11 0,-3-1-8 16,-1 0-2-16,-3-1-6 0,-5 0-12 15,-3 2 9-15,-2 1 17 0,-3 2 7 16,0-1 0-16,-2 4 1 0,0-1 5 16,2 2-4-16,0 1 0 0,1 2-17 15,0 1-12-15,3 0 15 0,1 0 5 16,-1 5 3-16,2 1 4 0,1 1 2 16,-1 3 3-16,1-2-3 0,-1 3-8 15,1 0-28-15,3 2 5 0,-1 1 10 16,1 0 13-16,2 0 9 0,0 2 3 15,3-1 0-15,1 0 7 0,0 1 11 16,1 1-1-16,1-1-3 0,2 0-3 16,-1 0-2-16,2-2 1 0,0 1 3 15,0-3-1-15,2 0 4 0,-2-4 2 16,3 1 16-16,0-2 5 0,1-1-5 16,1-1-4-16,0-3-17 0,3 1-6 15,-1-1 0-15,1-2-1 0,2 0 10 16,-1-2 6-16,1-2-2 0,0-1-7 15,1-1-6-15,1 2-5 0,1-3-2 16,-2 2 0-16,0 0-3 0,1 1-9 16,-1-2-15-16,1-1-13 0,-3 0-11 15,2 1-11-15,-2-1-27 16,0 0-24-16,-1 0-20 0,0 1 8 16,4-2-15-16,-4 1-30 0,-1 3-36 15</inkml:trace>
  <inkml:trace contextRef="#ctx0" brushRef="#br0" timeOffset="32805.71">28535 4980 342 0,'0'0'164'0,"0"0"-85"0,0 0 15 0,23-15-61 15,-16 10-12-15,0 0-12 0,-2-1-2 16,-2 1 20-16,0 1 23 16,-2 0 13-16,0 1-6 0,-1-3-12 15,0 2-19-15,0-2-13 0,-2 1-5 16,0 0-7-16,-1 0 2 0,-1 1-3 16,0-2-2-16,-1 2 0 0,-1 0 1 15,0-2-3-15,0 2 2 0,-2 0 2 16,-2 3-2-16,-2 0-5 0,-1 1-3 15,-4 2 0-15,-1 5-8 0,0 2 4 16,0 3-5-16,2 3 8 0,-2 3 2 16,6 1-1-16,0 2 5 0,6 3 5 15,4-1 1-15,2 3 2 16,5-2 13-16,5 1 9 0,4-4 5 16,3-4 0-16,0-3 4 0,0-3 11 15,1-4-8-15,0-4-7 0,0-2 16 16,1-1 29-16,-2-3 1 0,0-7-14 15,1-2-30-15,0-7-23 0,2-15-9 16,1-11 1-16,-2-16-1 0,1-1 2 16,-4 7-1-16,-6 14 14 0,-3 17 1 15,-4 7 11-15,1 2-5 0,-1-1-12 16,0-2-8-16,3-1-2 0,-4 2 0 16,1 0-1-16,0 3-16 0,-1 2-13 15,0 2-14-15,0-1-17 0,0 1-17 16,1 3-46-16,8-6-34 0,-3 3-92 15,1 1-128-15</inkml:trace>
  <inkml:trace contextRef="#ctx0" brushRef="#br0" timeOffset="33477.68">30040 4970 208 0,'0'0'164'0,"0"0"-90"0,7-15 16 0,-3 8 3 0,-1 0-34 15,0 0 0-15,0-1-5 16,1 1-8-16,-1 1-2 0,-2 0 6 15,1 1 7-15,0 1-5 0,0-3-6 16,0 1-8-16,-2 0-14 0,0 0-8 16,0 0-6-16,0 1-9 0,0-1-1 15,-2-1-3-15,-4 1-3 0,2 0-3 16,-3 1 0-16,-3 0 5 0,-2 1-3 16,-2 2-1-16,-5 1 1 0,-3 1-3 15,1 4-6-15,-1 4 3 0,-1 4 4 16,2 4 1-16,0 2 1 0,3 4 3 15,3 1 3-15,1 2-2 0,6-2 3 16,5 2 3-16,3-2 12 0,2 1 18 16,7-3 15-16,5-1 6 0,2-3 1 15,3-4 14-15,3-4-2 0,0-4-17 16,4-4-6-16,-1-1-5 0,-2-6-3 16,-2-3-1-16,-1-3 10 0,-2-2-7 15,-2-6-19-15,-1-1-17 0,-3-4-2 16,0-1-16-16,-4 2-9 0,-5 2-14 15,-1 4-8-15,-2 2-16 0,-4 3-32 16,-2 1-22-16,-6 1-20 0,0 2-17 16,1 2-33-16,-4 0-1 0,3 3 6 15,2 1-82-15</inkml:trace>
  <inkml:trace contextRef="#ctx0" brushRef="#br0" timeOffset="34045.25">30307 4918 276 0,'0'0'246'0,"0"0"-158"0,0 0 35 0,0 0-59 0,17-18-41 16,-12 13 7-16,0-1-8 0,1-1-17 15,0 0-3-15,2 2 1 0,-2 0 2 0,1 2 0 0,-2 0 10 16,-1 1-1-16,2 1-7 16,-1 1-7-16,0 0 0 0,0 0-3 15,0 5-2-15,1 2 5 0,1 3 1 16,0 3 3-16,-2 2-2 0,0 2 1 16,-2 1 6-16,2 0 11 0,-4 0 11 15,2 1-2-15,-3-2-1 0,0 1-1 16,0-4-5-16,-3 0 2 0,2-3-1 15,1-2-4-15,-2-3-1 0,1-3-7 16,1-2 6-16,0 1 31 0,0-2 44 16,0-2 1-16,3-1-17 0,1-4-19 15,2-5-39-15,2-3-18 16,4-5-4-16,5-3-2 0,0-2-7 16,5-2-3-16,2 2 7 0,0 2 3 15,-2 3-6-15,0 5-13 0,0 5 5 16,-4 3 7-16,-1 5 3 0,-4 2 6 15,-1 0 4-15,-2 2 3 0,-2 5 8 16,-1 3 3-16,0 4-4 0,-3 3 3 16,1 2 1-16,-1 2-1 0,0 1 0 15,1 2-4-15,-1-1-2 0,1 1-1 16,2-3-3-16,-2 1 2 0,4-3-5 16,-3-3-4-16,0-1-39 0,3-4-38 15,0-1-57-15,-1-1-26 0,6 5-64 16,-2-4-119-16,0-3-195 0</inkml:trace>
  <inkml:trace contextRef="#ctx0" brushRef="#br0" timeOffset="35970.78">3283 6984 199 0,'0'0'64'0,"0"0"-40"0,0 0 26 16,0 0-10-16,0 0 10 0,14-12 21 16,-14 10 34-16,3-2 10 0,-2 1-24 15,0 1-17-15,0-1 7 0,0 2 0 16,0 0-25-16,-1 1-20 0,0 0-9 15,0-1-10-15,0 1-17 16,0 0-3-16,0 1-11 0,0 6-27 16,0 5 28-16,3 5 10 0,-1 4 0 15,2 4 2-15,-1 0 1 0,2 2 0 16,0 0 1-16,1-1 1 0,0-2 4 16,2-3 8-16,0-3 0 0,-1-3 1 15,1-2-6-15,-1-5 3 0,0-1 9 16,0-3 6-16,0-1-6 0,1-3 3 15,-2 0 18-15,-1-3 13 0,3-4 0 16,-2-1-7-16,2-3-13 0,-1-2-8 16,0-2-7-16,-1-2-9 0,2-2-7 15,-1-1-4-15,1-1-1 0,1-1 0 16,-1 2 0-16,3 0-3 0,-3 3-4 16,-1 5 2-16,0 1-2 0,-4 5 0 15,-1 3 0-15,-2 2-3 0,3 1-18 16,-1 3-33-16,1 6-21 0,5 5 50 15,2 3 32-15,1 5 0 0,0 0 1 16,3 3 0-16,0-2 3 0,0-3-3 16,1 0 1-16,0-5 3 0,-2-2 5 15,-1-4 24-15,-2-2 8 0,-2-4 12 16,-1-1-6-16,-1-2 9 0,1-2 6 16,-2-5 1-16,3-4-13 0,-3-3-14 15,3-6-18-15,-4-10-12 0,-2-9-6 16,-2-5-21-16,1 2-12 0,-1 9-12 15,0 12-16-15,1 6-36 0,0-1-43 16,-1-2-40-16,4-7-85 0,-1 5-102 16,0 2-176-16</inkml:trace>
  <inkml:trace contextRef="#ctx0" brushRef="#br0" timeOffset="36502.55">3943 6656 570 0,'0'0'66'0,"0"0"-61"0,0 0 102 0,1-21-36 0,-1 16-46 0,1 3-10 16,-1 1 12-16,0 1-11 15,0 0-16-15,0 4-24 0,1 6 14 16,-1 7 10-16,2 6 12 0,-2 10 6 16,4 12-7-16,0 10-3 0,0 2-4 15,-1-2 12-15,0-7 0 0,1-7 1 16,-1 0-9-16,1-4 4 0,-1-6-5 16,0-9 0-16,0-6-2 0,2-3-1 15,-2-2-1-15,1 0 0 0,-2-1-3 16,1-4 0-16,0-2 2 0,-1-3 3 15,1-1 43-15,2-1 30 0,2-6 2 16,0-4-27-16,4-5-39 0,3-6-14 16,-1-1 1-16,5-5-2 0,-2 0 2 15,4-2-1-15,-1 2 6 16,2 1 6-16,1 2 0 0,1 5-2 16,-2 2 3-16,-1 2-3 0,2 4 0 15,-4 2-3-15,-2 2-1 0,-1 4 1 16,-4 1-7-16,1 4-4 0,-3 6 1 15,0 5 2-15,0 6 1 0,-4 5-1 16,-1 4 3-16,-2 9-2 0,-1 6 3 16,-1-1-1-16,0-7 0 0,0-6-2 15,0-5-16-15,0 1-39 0,0 1-57 16,0-2-52-16,2-3-74 0,-1-6-61 16,0-6-109-16</inkml:trace>
  <inkml:trace contextRef="#ctx0" brushRef="#br0" timeOffset="36951.89">4593 7100 552 0,'0'0'126'0,"0"0"-13"0,0 0 2 15,0 0-91-15,28-23-19 0,-22 18-3 0,-1 0-1 16,1-1 9-16,0 2 31 0,1-1 16 15,1-2 0-15,3 0-11 0,2-2 10 16,3 0-16-16,2-2-16 0,1-1-9 16,0 0-7-16,1-2-1 0,-1 1-2 15,-1 0 0-15,-2-1-1 16,-4 0 3-16,0-1 3 0,-4-1 7 16,-3 0-10-16,-3-2-7 0,-2 2-3 15,-4 2-6-15,-3 1-16 0,-5 1-11 16,-1 4-10-16,-3 1 7 0,-2 6 17 15,-2 1 4-15,-1 3 5 0,0 6 0 16,-1 3 6-16,0 5 5 0,4 3-2 16,0 1-3-16,4 2-9 0,1 4 12 15,4 0 4-15,3 0 19 0,2 2 10 16,2-3 18-16,2-1 11 0,2-1-10 16,5-4-10-16,2-2-4 0,3-5-10 15,2-3 0-15,2-4-4 0,1-4-6 16,3-2-8-16,-1-1-6 0,3-5-12 15,3-2-22-15,2-2-39 0,0-2-44 16,-1-1-46-16,10-9-79 0,-9 3-98 16</inkml:trace>
  <inkml:trace contextRef="#ctx0" brushRef="#br0" timeOffset="37358.07">5183 6552 528 0,'0'0'107'0,"0"0"-57"0,0 0-45 0,0 0-5 0,15 26-5 16,-11-5-3-16,-2 9 8 0,-2 15 2 15,0 9 4-15,-5 4 26 0,0-1 24 16,-3-7 11-16,1-5-5 16,0-2 5-16,0-2-7 0,-1-2-14 15,3-4-15-15,1-8-11 0,1-9-12 16,3-7-3-16,0-3-1 0,1-1 5 16,5-1 5-16,3-2 13 0,2-3 18 15,3-1-4-15,5-4-17 0,2-1-10 16,1 0-12-16,1 0 0 0,1-1-2 15,0-1-4-15,-2 1-24 0,2 0-20 16,-1-1-17-16,-1 2-13 0,-4-2-28 16,-1 1-29-16,-6 0-30 0,-3-3-12 15,-3 1-74-15</inkml:trace>
  <inkml:trace contextRef="#ctx0" brushRef="#br0" timeOffset="37561.18">5119 6978 731 0,'0'0'131'15,"0"0"8"-15,0 0 2 0,50-24-96 16,-28 15-23-16,1 0-13 0,2-1-7 16,1 1 2-16,-1 2-4 0,2-2-4 15,-4 1-27-15,2 1-26 16,-1-1-34-16,-1 0-58 0,7-5-68 15,-4 3-51-15</inkml:trace>
  <inkml:trace contextRef="#ctx0" brushRef="#br0" timeOffset="38061.24">5556 6603 437 0,'0'0'33'0,"0"0"3"0,0 0 23 16,0 0-51-16,0 0-7 0,0 0 1 15,0 0 10-15,0 0 17 0,28 45 19 16,-27-23 3-16,0 12-6 0,0 8-1 16,1 10-18-16,0 2-10 0,-1-1-11 15,-1-4 0-15,0-7-5 0,-1 0 5 16,-4-3-5-16,0-3 0 0,2-8 0 15,0-7 4-15,2-6 2 0,0-6-3 16,1 0 3-16,-1-2 3 0,1-3 0 16,0-4 11-16,1-2 52 0,3-5-20 15,2-5-26-15,3-3-13 16,0-4-10-16,0-2-1 0,0-2 1 16,4 0 7-16,-2-1-1 0,3 2 8 15,0-2-8-15,0 3 1 0,1 0-7 16,2 1 0-16,-1 3-1 0,-1 1 0 15,0 3 4-15,-2 3-2 0,-3 3 1 16,-2 2 0-16,-1 0-3 0,-1 4-2 16,-2 1-3-16,-1 2-3 0,1 5 0 15,-1 3 5-15,2 2 1 0,-1 4 1 16,0 4 2-16,0 3 4 0,0 2 1 16,-1 1-4-16,0 2-2 0,2 0 0 15,-1-2-2-15,0-1-6 16,1-2-15-16,1-3-30 0,-2-3-43 15,3-3-63-15,-1-4-68 0,-2-6-75 16</inkml:trace>
  <inkml:trace contextRef="#ctx0" brushRef="#br0" timeOffset="38499.28">6027 7038 439 0,'0'0'108'0,"0"0"-17"0,0 0 33 0,0 0-98 0,36-34-22 16,-26 26-3-16,0 1 14 0,1 0 10 16,-1-1 31-16,2 2 19 0,1-1 11 15,1-1-33-15,1 0-12 16,1-1-9-16,1-1-12 0,1-1-5 16,-1 0 1-16,2-1-7 0,-3-1-6 15,-1-1-2-15,-1 2 1 0,-2 1 1 16,-2-1-3-16,-4 3 1 0,-3 1-2 15,-3 2 1-15,-2 1-11 0,-5 2-20 16,-4 1-1-16,-4 2 14 0,-2 2 16 16,-4 4 1-16,-3 4-2 0,1 4 0 15,0 4 1-15,1 5-3 0,1 2 3 16,4 2-5-16,0 4 7 0,4-1 10 16,2-1 25-16,4-1 9 0,2 0 3 15,3-4-4-15,2-3-21 0,3-2-1 16,4-6-5-16,4-4 0 0,3-4 2 15,4-4-8-15,4-1-10 0,3-4-3 16,3-2-33-16,1-2-23 0,2 0-25 16,0 0-14-16,1-2-53 0,9-6-60 15,-8 2-65-15,-4 0-134 0</inkml:trace>
  <inkml:trace contextRef="#ctx0" brushRef="#br0" timeOffset="38921.18">6513 6867 426 0,'0'0'88'0,"0"0"55"0,0 0-27 0,28-38-68 16,-18 27-21-16,0 2-3 0,-1 2 12 15,2 1-2-15,-1 0-4 0,-1 3 6 16,1 1-11-16,-1 1-8 0,1 1-1 15,1 3-4-15,0 5-5 0,0 1-3 16,1 6 4-16,0 4-2 0,-1 6 2 16,1 3-1-16,-1 6 1 15,-1-1 2-15,-1 0 8 0,-1-2-3 16,-3-4-7-16,1 2-3 0,-1-4-4 16,-3-4-1-16,-2-6-3 0,-1-4-17 15,-5-4-19-15,-2-3 39 0,-1-2 9 16,-2-2-6-16,1-1 2 0,1-4 7 15,3-2 6-15,2-4 5 0,0-3-14 16,3-2 6-16,1-3 0 0,3-1-3 16,2 2 8-16,3-1 11 0,3 0 3 15,4 1 3-15,2 1-9 16,2 1-6-16,1 2-3 0,0 2-3 0,1 2-6 16,0 1-8-16,-1 1-2 15,1 1-10-15,2 1-49 0,-1 1-46 16,4-1-36-16,3 1-51 0,16 1-29 15,-7-1-34-15,-2 3-144 0</inkml:trace>
  <inkml:trace contextRef="#ctx0" brushRef="#br0" timeOffset="40001.01">8809 6895 365 0,'0'0'101'0,"9"-9"12"0,0 1 19 15,1-2-35-15,2 1-25 0,1-1-20 16,1-2 3-16,1-1-18 0,1 3-18 16,2-1-2-16,0 2-2 0,2-1-3 15,1 3-3-15,0 0-8 0,1 2 0 16,0 1-1-16,-2 3 0 0,-1 0 0 16,1 1 2-16,-5 0-1 0,1 4-1 15,-3 4-3-15,-1 3 1 0,-3 7 2 16,-2 1 0-16,-1 5 3 0,-4 3 7 15,-2 3 4-15,-5 6 5 16,-6 5-3-16,-3-5-2 0,1-3-1 0,-3-8-3 16,1-4 2-16,-4 1-3 0,0 2-5 15,-2-3 1-15,2-3 0 0,3-5-1 16,0-1 3-16,4-5 6 0,4-2-3 16,2-2 7-16,3-2 6 15,1-1 6-15,2 0 25 0,1 0 14 16,4-3-4-16,3-4-13 0,3-4-37 15,5-3-12-15,3-4 2 0,3-1 0 16,10-7-2-16,6-3-2 0,7-3-1 16,-4 4-2-16,-9 5-3 0,-8 8 3 15,-4 5 0-15,3-4-4 0,1 0 2 16,3-1 5-16,-4 1 1 0,-4 2 0 16,-3 2 0-16,-4 0 1 0,-1 2 0 15,-4 1 1-15,-2 1 0 0,-2 4-1 16,-2-2-2-16,-1 2-1 0,0 1-5 15,0 0-3-15,-1 1-9 0,-5 0-15 16,-3 4 9-16,-8 6 6 0,-3 5 11 16,-3 5 5-16,-4 5-4 0,-4 8 3 15,4-3 2-15,1 1 1 0,2-2 1 16,8-5 0-16,-1 1 0 0,4-3 1 16,3-4 2-16,2-3 0 0,5-2 1 15,1-4 0-15,2 0 8 0,5-3 6 16,3-1 6-16,5-2 3 0,3-2 5 15,5-1-16-15,4 0-12 0,3-1-5 16,0-2-1-16,7-1-27 0,4-1-18 16,-4 1-19-16,-3 0-29 15,-5 1-32-15,-5 0-27 0,1 0-46 16,6-6-45-16,-7 0-44 0</inkml:trace>
  <inkml:trace contextRef="#ctx0" brushRef="#br0" timeOffset="40501.58">8770 6593 579 0,'0'0'162'0,"0"0"-5"0,2 0-34 0,3 0-64 16,6-3-30-16,7-1 8 0,5 0 10 15,12-1-5-15,9-2 4 0,12-1 8 16,2 1-15-16,-3 0-3 0,-5 2 0 16,-4 1-12-16,0 0-3 0,2 1 2 15,-2 0 3-15,0-2-6 0,-4 1-7 16,-1-1-6-16,-6 1-2 0,-7 2 0 15,-6-1-4-15,-7 1 2 0,-3 0 1 16,1 0-4-16,-2-1-6 0,0 1-11 16,-1 0-9-16,-4 0-22 0,-1-1-26 15,-1 1-36-15,1-4-56 0,-1 0-88 16,1-1-116-16</inkml:trace>
  <inkml:trace contextRef="#ctx0" brushRef="#br0" timeOffset="43916.75">11283 6446 57 0,'0'0'29'0,"0"0"2"0,0 0 1 16,0 0-15-16,22-20-10 0,-19 17 20 15,-1 0 23-15,-1 1-1 16,0 0-8-16,-1 0 13 0,0-1 5 15,0 2-7-15,0-1-5 0,0-2-12 0,0 0-1 16,0-1 1-16,0-1-1 16,0 1-7-16,0 1 0 0,0-1-3 15,0 3 0-15,0-1 4 0,0 2-2 16,0 0-2-16,0 1-3 0,0 0-7 16,0 0-9-16,0 0-2 0,0 0-1 15,0 4-2-15,0 1 1 0,-2 5 1 16,0 3 9-16,-3 5 2 0,-1 6-1 15,-2 8-2-15,-3 12 0 0,1 10 5 16,1 3 2-16,1-2-3 0,5-7-5 16,1-5-7-16,1-1 1 15,0-3-2-15,0-6 2 0,0-6-1 0,-1-7-2 16,0-1-1-16,1 1-26 16,-1 2-18-16,1 0-25 0,1-5-39 15,1-3-41-15,3-4-45 0,0-7-95 16</inkml:trace>
  <inkml:trace contextRef="#ctx0" brushRef="#br0" timeOffset="44245.56">11576 6651 371 0,'0'0'87'0,"0"0"-25"0,0 0 11 0,0 0-44 16,0 0 0-16,1-2-14 0,-1 5-9 16,0 1 23-16,-1 3 18 0,-3 4 15 15,-1 0 0-15,-1 6-12 0,3-1-9 16,-2 4-10-16,2 2-4 0,0 0 0 15,2 1 1-15,-2 0-6 0,3-1-10 16,0-1-9-16,0 0 1 0,0-4-4 16,0-2-1-16,3-1-22 0,-3-5-10 15,1-4-17-15,1-1-22 0,0-4-28 16,0-1-12-16,6-11-10 0,-1 0-101 16</inkml:trace>
  <inkml:trace contextRef="#ctx0" brushRef="#br0" timeOffset="44417.45">11604 6485 747 0,'0'0'65'0,"0"0"44"16,0 0-64-16,0 0-45 0,0 0-67 16,0 0-45-16,-6-35-1 0,8 29-46 15,9-2 13-15,-2 3-48 16</inkml:trace>
  <inkml:trace contextRef="#ctx0" brushRef="#br0" timeOffset="44917.09">11875 6630 334 0,'0'0'62'0,"0"0"-9"0,0 0 37 0,0 0-36 16,0 0 43-16,0 0 0 15,0 0 8-15,44 5-25 16,-32-5-13-16,3 0-11 0,-2 0-4 0,2-2 0 16,0-1-10-16,0 0-14 0,-1 0-6 15,0-1-8-15,-1 1-5 0,0-1-5 16,-1 1-1-16,-2 0-1 0,1 0 3 15,-3-1 9-15,-2 0-1 0,1 0-4 16,-2-2 2-16,1 1-2 16,-2-1 2-16,-2-2-4 0,0-1-2 15,-2 0-5-15,0-1-8 0,-2 0-4 16,-4 3-6-16,-3-1-1 0,-1 1-16 16,-3 2-12-16,-1 2 12 0,-2 3 8 15,-4 0 12-15,1 4 9 0,2 3 2 16,-3 4-1-16,2 3-1 0,0 3 4 15,-2 3-6-15,2 1 6 0,1 6 2 16,3 0 0-16,1 1 8 0,1 1-1 16,2-1 4-16,3 1-2 0,3-1 2 15,3-3-5-15,1-4-5 0,2-4 1 16,5-4-2-16,2-1 0 0,3-4-11 16,4-4-18-16,3-1-25 0,2-3-39 15,3 0-46-15,9-6-53 0,-3-1-50 16,-5 0-97-16</inkml:trace>
  <inkml:trace contextRef="#ctx0" brushRef="#br0" timeOffset="45479.58">12464 6586 390 0,'0'0'144'0,"0"0"-6"0,0 0-8 0,0 0-41 16,17-12-22-16,-14 9-15 0,2-3 2 16,-3 2-17-16,0-1-15 0,-1-1-3 15,-1 0-6-15,0 3-1 0,0 0-1 16,0 1-11-16,-1 1-1 0,-3 0-10 15,-3-1 6-15,-1 1-1 0,-3 1-7 16,-4 0-14-16,0 4 3 0,0 0 11 16,0 3 7-16,2 0-2 15,0 2-10-15,2-1 3 0,1 1 3 16,2 0 2-16,1 1 6 0,2-1 1 16,1 1 3-16,4 0 0 0,0-1 4 15,5 2 4-15,2-2 8 0,3-1 7 16,5 2-2-16,-2-2 0 0,4 0 1 15,1 2-2-15,1 0 4 0,0 0-8 16,0 1-3-16,0 0 4 0,-2 0-2 16,-1 0 5-16,-2 0 2 0,-3 0-2 15,-3-1 1-15,-1 1 4 0,-3-1 6 16,-2-1-5-16,-2 0-2 0,0 0-3 16,-5-2 2-16,-3-1 2 15,-3 0 4-15,-4-4-7 0,-3 1-12 16,-1 0 0-16,-5-2-6 0,0 2-4 15,0 0-18-15,0-2-25 0,0 2-15 16,1 0-9-16,0-2-16 0,4 2-22 16,2 0-23-16,4-1-62 0,4 3-73 15,7-1-51-15</inkml:trace>
  <inkml:trace contextRef="#ctx0" brushRef="#br0" timeOffset="46215.44">14011 6371 281 0,'0'0'95'0,"3"-3"-23"0,-2 3 4 0,1-2-30 0,0-3-3 16,-1 3 2-16,1-2 16 0,-2 2-8 15,1-2-1-15,0 3 1 0,-1 0-2 16,0 1-10-16,1 0-6 0,-1 0-13 15,2 0-17-15,-2 0-5 16,0 6-5-16,0 2 0 0,0 2 5 16,0 6 1-16,-5 4 2 0,-1 4-1 15,-3 9 1-15,0 7 1 0,-5 6 6 16,3 2 5-16,2-5 9 0,4-3 0 16,2-7 3-16,2 2 0 0,1-4 1 15,0-5 1-15,4-7-2 0,-1-5 0 16,3-3 8-16,-1 0 2 0,1 0-8 15,4 1 8-15,2-6 11 0,1-3 10 16,4-1 0-16,1-2-22 0,4-3-15 16,0-4-5-16,2-5 0 15,-2-1-2-15,1-3-6 0,-1-4-3 16,-4 2 0-16,-3-1-1 0,-5 2-3 16,-5 3 5-16,-3 1-6 0,-2 1-1 15,-9 0-27-15,-6 3-54 0,-4 1-20 16,-6 1 19-16,-2 2-1 0,-3 4 0 15,0 0 7-15,4 1-16 0,4 1-40 16,2 0-25-16,-2 6-34 0,9-4-57 16,1 1-61-16</inkml:trace>
  <inkml:trace contextRef="#ctx0" brushRef="#br0" timeOffset="46729.68">14412 6828 450 0,'0'0'131'0,"0"0"-18"0,0 0-37 0,0 0-32 0,43-5-8 0,-31-1-2 16,1-1 6-16,1 1 13 0,-1-1 11 15,2-1-17-15,0 1-4 0,-2-2-6 16,2 0-5-16,0-1-5 0,2 1-8 15,0-3-3-15,-4 2-6 0,0-2-1 16,1 3-4-16,-3-4 0 16,-3 1 4-16,-2 0 0 0,-1 0-1 15,-2-1-4-15,0 1-2 0,-3-1-2 16,0 2-2-16,-3 0-8 0,-4 2-19 16,0 2-13-16,-1 0 1 0,0 1 12 15,-3 1 1-15,-3 2 14 0,1 1 4 16,-4 2-3-16,2 2 7 0,-3 2-12 15,0 3-7-15,1 3-3 0,-2 1-2 16,1 3 13-16,0 2 9 0,3 1-1 16,0 3 6-16,2 2 3 0,2 1 0 15,3 1 17-15,3 1-2 16,-1-3-4-16,4 0-1 0,2-1-2 16,0-4 0-16,0-2 2 15,5-2 9-15,0-1 18 0,4-1 16 0,4-1-4 16,3-2-1-16,4-2-14 0,0-2-16 15,3 0-10-15,2-3-3 0,2-1-2 16,-2 0-3-16,5-1-22 0,-3-1-32 16,0-3-32-16,-3 0-25 0,1-1-29 15,2-4-21-15,-5 1-57 16,-6 0-66-16</inkml:trace>
  <inkml:trace contextRef="#ctx0" brushRef="#br0" timeOffset="46974.44">14855 6693 317 0,'0'0'202'0,"0"0"-92"0,0 0 8 0,0 0-31 0,23-14-42 0,-18 13-13 16,4 1-5-16,-4 3-13 0,3 1 12 15,0 4 6-15,3 1 2 0,0 1 9 16,2 3-4-16,1 1-16 0,-1 1-10 15,1-1-8-15,2 0-5 16,-2-1-6-16,0-1-34 0,0-3-28 16,-1-1-27-16,-2-3-36 0,8-3-33 15,-8-2-90-15</inkml:trace>
  <inkml:trace contextRef="#ctx0" brushRef="#br0" timeOffset="47224.4">15240 6663 572 0,'0'0'129'15,"0"0"-21"-15,0 0-26 0,0 0-54 16,0 0-28-16,0 0-10 0,0 0-1 16,0 0 11-16,-30 12 0 0,13 3 42 15,-1 6 7-15,-2 4-17 0,-7 9-6 16,-3 10-11-16,-5 8-7 0,2 3-5 15,3-4 0-15,3-5-3 0,8-8-6 16,0-2-49-16,2-8-13 0,7-8-31 16,4-6-62-16,4-3-12 0,1-2-98 15</inkml:trace>
  <inkml:trace contextRef="#ctx0" brushRef="#br0" timeOffset="48162.11">15526 6754 396 0,'0'0'176'0,"0"0"-76"15,0 0 12-15,0 0-50 0,0 0-48 16,0 0 1-16,24-37 9 0,-21 30-7 16,0 0 31-16,2 1 9 0,-3-1 8 15,-1 3-4-15,-1 0-10 0,0 1-16 16,0 0-15-16,0 1-18 16,0 0 1-16,0 0-4 0,-3 2 1 15,-2 0-7-15,0 0-5 0,-3 4 5 16,-1 3 4-16,1 1-1 0,0 2-1 15,-2 2 1-15,3 1 0 0,-1 1-5 16,3 2-2-16,2 0 11 0,0 1 4 16,1-1-1-16,2-2 8 0,0 0 5 15,5-2 0-15,0-3 7 0,3-1 8 16,4-3 22-16,-1 0 6 0,2-3-6 16,3-2 0-16,0 0-15 0,1 0-15 15,-3-4-9-15,2 0-6 16,-3-2-2-16,-1-3-6 0,-4-2-8 15,-3-3-22-15,-2 1-1 0,-3 0-11 16,0 0-4-16,0 0 24 0,-3 2 18 16,0 2 4-16,1-1 0 0,0 2 0 15,1 2-4-15,1 0-8 0,0 1-10 16,3-1 22-16,-1 1 4 0,3 1 7 16,1-1 5-16,0 1-3 0,2-1-6 15,0 0 2-15,0 0 0 0,1 1 1 16,-1 0-5-16,0 3-2 0,-1 0-2 15,0 1-1-15,-2 0-5 0,1 2 0 16,-1 5-4-16,2 4 1 16,-2 3 2-16,0 2-3 0,0 1 1 15,-3 2 5-15,1 1 3 0,-3 1 0 16,3-2 0-16,-3-2 2 0,2 2-2 16,1-4 0-16,-3-2 2 0,2-2-2 15,-2-4 1-15,1-2 1 0,-1-3 3 16,3 0 2-16,-3-2 16 0,0 0 11 15,3-1 1-15,-1-3-4 0,3-2-18 16,-2-2-9-16,3-3 1 0,-1-1-2 16,4-5-3-16,-1-1-1 0,0-1-1 15,2 0-1-15,2 2 3 0,-4 2-2 16,6 1 2-16,-4 1-1 0,1 3 0 16,0 0-3-16,0 3 0 0,-1 2 1 15,2 1-3-15,-4-1 2 0,2 4 3 16,-1 0-2-16,-3 1 0 0,2 0-1 15,-3 1-4-15,0 5 4 0,2 2 1 16,-2 1 2-16,2 3 1 0,-1 2 2 16,-3 0-2-16,2-1 3 0,1 1-3 15,-1-1 0-15,1-2-6 0,-1 0-21 16,0-2-14-16,-2-1-16 0,3-2-30 16,-1-3-33-16,3-3-62 0,-2 0-105 15,1-2-159-15</inkml:trace>
  <inkml:trace contextRef="#ctx0" brushRef="#br0" timeOffset="48787.21">16607 6725 144 0,'3'0'189'0,"3"-1"-68"0,-1-3-21 16,1 0-44-16,-1-1-8 0,-2 1 9 15,-1 1-2-15,1-1-13 0,-3 0 11 16,0-2-6-16,0 0 11 0,0 1-3 15,0-2-10-15,0 2-21 0,-1-2-15 16,-3 1-3-16,1 0-6 0,-2 0-2 16,-1 0-1-16,-3 2-1 0,-1 0-2 15,-1 1 3-15,-3-1 0 0,1 3 1 16,-6 1-1-16,0 0 0 16,0 2 1-16,-3 4-4 0,3 5-16 15,-1 1-1-15,1 4 11 0,3 2 5 16,0 3 0-16,8 1-8 0,0 2 15 15,7-2 9-15,1 0 20 0,3-1-1 16,5-1-12-16,4-1 0 0,3-3 4 16,2-2 5-16,4-2-1 0,2-4-12 15,1-3-5-15,1-2-1 0,-1-2 1 16,1-1 12-16,-1-1 22 0,-4-4 14 16,-2-4 2-16,1-5-5 0,-5-7-16 15,0-2-23-15,-1-11-3 0,-1-10-1 16,-2-9 0-16,1-2 2 0,-2 6 0 15,-1 6-2-15,-3 14-2 0,-2 7-5 16,-1 5 4-16,1 3 0 0,-1-2 1 16,3-2-1-16,-1-1-4 0,1 1-1 15,-2 1-1-15,0 1 0 0,0 2-2 16,-1 0-16-16,1 4-27 0,0-1-28 16,-1 2-27-16,1 1-35 0,0-1-17 15,5-3-55-15,-2 2-49 0,-1 0-182 16</inkml:trace>
  <inkml:trace contextRef="#ctx0" brushRef="#br0" timeOffset="49990.25">18098 6433 324 0,'0'0'106'0,"0"0"-8"0,0 0-10 0,0 0-7 0,33-34-24 16,-23 26-13-16,1 1 8 0,3 2-16 16,-2 1-3-16,2-1 4 0,0 2 0 15,2-2 7-15,-2 2-7 0,2-2-2 16,-2 1-5-16,2 1-6 0,-2 3-7 15,2-1-2-15,-2 1 0 0,3 0-4 16,-2 0-3-16,-1 1-4 0,-2 4-2 16,-2-1 1-16,2 2-3 0,-4 1-1 15,0 2 1-15,-3 2 1 0,-2 3 0 16,0 3 2-16,-3 2 9 16,-2 1 1-16,-2 0 0 0,-1 1-2 15,-3 1 3-15,-1-1 2 0,-2-1-9 16,-2 0-1-16,-1-3-3 0,1 1 1 15,-2-2-1-15,0-2 1 0,2-2 1 16,0-3-1-16,1-1 0 0,3-3-3 16,3-1 0-16,1 0 0 0,3-4 2 15,1 3 3-15,-1-3-3 0,2 0 10 16,0 0 6-16,5-4 14 0,1-2 0 16,5-3-20-16,2-3-11 0,6-3 0 15,2-3 1-15,4 0-3 0,2-5 0 16,3-1-1-16,0 0-2 15,0 1 2-15,0 1 0 0,-2 1 1 16,0 2 0-16,-1 1 1 0,-3 1 5 16,-2 1 0-16,0 1 4 0,-1 2 0 15,-5 1-3-15,-1 1 3 0,-4 3 3 16,-3 1-1-16,-3 3 4 0,-2 2 3 16,-2 1-4-16,1 1-5 0,-2 0-8 15,0 0-2-15,0 0-10 0,-3 2-7 16,-4 4 6-16,-5 2 5 0,-3 6 5 15,-4 3 0-15,-3 3-2 0,0 4-1 16,0 0 1-16,1 4 2 0,0-2 1 16,5 1 0-16,2-4 0 15,3-1-1-15,3-1 2 0,2-3-1 16,4-3 9-16,2-2 3 0,2-2 5 16,7-1 8-16,2-3 6 0,3 0 6 15,2-4 3-15,5 1-13 0,-2-1-14 16,5-3-8-16,-1 0-3 0,3 0-2 15,-1 0-17-15,0 0-20 0,0 0-24 16,-1-3-15-16,-3 0-12 0,-1 0-21 16,-2-2-30-16,-4 0-7 0,-2 0-49 15,-1-8-56-15,-4 1-39 0</inkml:trace>
  <inkml:trace contextRef="#ctx0" brushRef="#br0" timeOffset="50365.74">18179 6185 501 0,'0'0'174'0,"0"0"-60"0,0 0-10 0,0 0-14 0,5 0-36 16,7-1 30-16,4-3 8 0,14-4-6 16,18-1-10-16,11-3-7 0,3-1 3 15,-2 3-17-15,-7-1-21 0,-6 4-10 16,1 0-10-16,-3 0-7 0,-1 0-2 15,-3 0-4-15,-1 4-1 0,-5-2-2 16,-5 3-28-16,-7-2-34 0,-4 3-23 16,-4 0-28-16,3-1-46 0,3-2-61 15,0 1-118-15,-7-1-148 16</inkml:trace>
  <inkml:trace contextRef="#ctx0" brushRef="#br0" timeOffset="53243.85">19302 6750 172 0,'0'0'96'0,"0"0"-39"0,0 0 39 15,0 0-1-15,13-32-23 0,-8 25 13 16,-2 0 3-16,1 0-21 0,-1 0-17 16,-1 1-7-16,1 1 6 0,-2 2-14 15,0-1-5-15,-1 3 0 0,0 0-5 16,0 1-1-16,0 0-13 0,0 2-11 16,0 3-20-16,0 6 13 0,-1 5 7 15,-3 6 17-15,1 12-4 0,-3 9-1 16,0 10 4-16,1 4 2 15,0-5 3-15,0-5-10 0,3-9-5 16,-5-4-3-16,2-8-3 0,1-5-1 16,0-6-20-16,1-2-19 0,0 2-25 15,-1-1-36-15,0 0-39 0,1-2-73 16,3-4-38-16,0-3-90 0</inkml:trace>
  <inkml:trace contextRef="#ctx0" brushRef="#br0" timeOffset="53794.08">19597 7060 243 0,'0'0'136'0,"0"0"-56"0,0 0-8 0,0 0-7 15,0 0-24-15,0-10 2 0,0 7 15 16,0 2-16-16,0-2-2 16,1 0-1-16,-1 2-2 0,0-2-7 15,0 2-3-15,2-2-1 0,-2 0-2 16,1-1 1-16,-1 0-1 0,0 0-3 15,0 1 1-15,0 2-1 0,0 0-7 16,0 0-10-16,0 1-4 0,0 0-7 16,-3 0-5-16,0 4-5 0,-2 2 6 15,-1 5 4-15,-1-1 3 0,0 4-1 16,2 0 3-16,1 1 2 0,1-1 4 16,0-2 2-16,3 0 4 0,0-2 12 15,2-2 4-15,3-2 6 0,0 0 8 16,3-2 18-16,0-1-4 0,1-3 0 15,0 0 4-15,3 0-11 0,-3 0-12 16,0-3 0-16,1-2 1 0,-3-2 1 16,0-2-9-16,-1-3-11 0,-1-1-9 15,-2 1-6-15,-2 1-2 0,-1 0-9 16,-1 1-12-16,-5 2-24 0,-1-1-33 16,-4 4-26-16,-3 0-20 0,0 4 2 15,-2 1-25-15,0 0-20 0,5 0-1 16,-2 0-12-16,5 0-21 0,2 0-43 0</inkml:trace>
  <inkml:trace contextRef="#ctx0" brushRef="#br0" timeOffset="54593.58">19848 7003 155 0,'0'0'105'0,"0"0"-39"0,0 0 0 0,0 0 3 0,6-9-4 16,-5 6 12-16,-1 0 6 0,0 0 8 15,0-1-4-15,0 0-9 0,2-1-10 16,-1 2-19-16,0-1-10 0,0 1-7 16,0 0-2-16,0 1-6 0,-1 1-9 15,1 0-4-15,-1 0-5 0,0 0-3 16,0 0-2-16,0 1-1 0,0 0 0 16,0 0-15-16,0 4-3 0,0 4-14 15,0 4 19-15,-1 5 13 0,1 2 0 16,-1 3-4-16,1-2 2 0,2 3 0 15,3-2 2-15,1 0 1 16,3 0-1-16,-1-2 0 0,-1-3 3 16,1-3 7-16,1-2 7 0,-2-4 0 15,-1-2-5-15,0-1-1 0,-2-2 15 16,3-1 17-16,-2-1 5 0,0 0 0 16,0 0-5-16,1-3-9 0,1-2-13 15,1-2-12-15,-1-1-4 0,1-2 0 16,3-3-1-16,-2-1-4 0,0-1 0 15,-1 1 0-15,1-2 0 0,-3 2 0 16,1 1 0-16,-2 1-1 0,0-1 1 16,-1 5-1-16,0 0 0 15,-1 2-1-15,-2 2-1 0,0 3 3 16,-1-1-4-16,2 2-4 0,-2 0-13 16,3 2-8-16,0 4-15 0,3 3 28 15,1 3 13-15,0 4 3 0,2-2 1 16,-1 1-1-16,2-1 1 0,-1 0 0 15,1-4 3-15,-1-2 0 0,-2-2 12 16,-1-3 9-16,-2-1 0 0,0-1 10 16,0-1 13-16,1 0-1 0,-1-4-3 15,1-2-9-15,0-1-9 0,2-2-7 16,0-3 0-16,-2-3 5 0,1-4-2 16,0-1-7-16,0-2-10 0,-2 3-3 15,2-1-2-15,-1 4-4 0,-2 3 3 16,1 2-9-16,-2 3-5 0,0 1-4 15,0 0-18-15,0 0-27 16,1 0-19-16,-1 0-38 0,3 0-38 0,4-3-56 16,-1 2-95-16,1-1-115 0</inkml:trace>
  <inkml:trace contextRef="#ctx0" brushRef="#br0" timeOffset="55405.71">21772 6523 231 0,'0'-2'101'0,"1"-4"21"0,-1 2-9 0,1-3-29 15,-1 2-6 1,0-2-12-16,0 1-10 0,1-1 2 0,-1 0 4 16,1 0-2-16,-1 1-5 0,0 0-4 15,0 1-7-15,-1 1-14 0,-2-1-12 16,1 0-18-16,-2 1-1 0,-1 1-5 15,-2 1-6-15,-1 2-3 0,-3 5-3 16,-3 3 1-16,-1 3 2 0,-2 4 4 16,1 2-1-16,-1 5-5 0,3 2 5 15,0 0-2-15,4 2 13 0,3-3 1 16,2 1 2-16,4-2 0 0,1-3 0 16,2-2 3-16,5-2 7 0,2-3 18 15,4-3 14-15,2-4 10 0,3-3 3 16,2-2 8-16,2-4-6 0,1-4-22 15,-2-1-8-15,-1-4 3 0,-1-1 1 16,-3-3-6-16,-2-4-13 0,-2-4-10 16,-4-1-4-16,-2-2-16 0,-3 2-20 15,-3 1-2-15,-4 4-11 0,-3 4-35 16,-3 1-2-16,-3 4 12 0,-1 2-56 16,-3 3-8-16,1 4-22 0,-2 2-29 15,5 1-19-15,2 0-81 0</inkml:trace>
  <inkml:trace contextRef="#ctx0" brushRef="#br0" timeOffset="56016.93">22000 6514 277 0,'0'0'105'0,"0"0"18"0,0 0-24 0,0 0-17 0,15-28-22 16,-10 20-4-16,2 0-21 0,2 0-7 15,-1 0-3-15,2 0-3 0,1 2 13 16,0-1-8-16,-1 2 3 16,2 0-7-16,-1 0-6 0,0 3-4 0,0 1 0 15,1 0-1-15,-1 1-7 0,2 4-5 16,0 5-2-16,1 3 2 16,0 4 1-16,0 3 3 0,-1 2 3 15,-3 4-1-15,1-2 4 0,-3 3 2 16,-2-2 0-16,-2 1-4 0,-3-3-2 15,-1 0-3-15,-2-2 1 0,-4-2-4 16,-2-3 4-16,-2-2-1 0,-1-3-3 16,-1-1-11-16,-2-3 10 0,0-3 1 15,-1 0 2-15,3-3 3 0,1 0 1 16,1-5 5-16,2-2 5 0,2-5 13 16,3-3 2-16,2-2-10 0,1-4-12 15,6 0 23-15,5-1 9 0,4 0-1 16,3-2-3-16,4 3-5 0,3-1-11 15,3 1 2-15,0 3-1 0,2 0 1 16,-1 3-8-16,-1 1-11 0,1 0-4 16,-2 1-1-16,0 1-15 0,-2 4-17 15,-1 0-13-15,-3 0-22 0,0 0-29 16,0 3-48-16,9-2-41 0,-8 2-65 16,0 2-83-16</inkml:trace>
  <inkml:trace contextRef="#ctx0" brushRef="#br0" timeOffset="57340.71">24105 6384 239 0,'0'0'89'0,"0"0"-13"0,0 0 13 0,0 0-6 0,0 0-20 16,2-15-9-16,-1 13 16 0,1-2-17 15,2 1-10-15,-1-3-1 0,1 1-1 16,1 1-3-16,1-1-6 0,2 0-16 15,1 3-9-15,1 0-1 0,3-1-5 16,0 2-1-16,2 1 1 0,0 0 0 16,0 0 3-16,0 0 7 0,0 1 3 15,-1 5-6-15,1-1-2 0,-2 3-3 16,0 5-3-16,-1 1 0 0,-3 1 3 16,1 6-3-16,-2-1 1 0,-3 3 1 15,-2 1 2-15,-1-1 2 0,-2-1-2 16,-1-1 2-16,-5 0 0 0,-2-3 4 15,-5 0-5-15,0-4 2 0,-3 0-5 16,-1-1 2-16,-2-2 2 0,-1-3 2 16,4-1-5-16,-1-2 3 15,5 0-3-15,3-1-1 0,1-3 2 16,5 1 2-16,2-2 3 0,1 0 4 16,1-5 15-16,5-2-6 0,2-2 5 15,4-1-10-15,5-4-2 0,2-2 2 16,6-1 0-16,2-4-7 0,3 0-7 15,5-4-2-15,6-1 2 0,-2 1 0 16,-7 5 0-16,-4 4 5 0,-8 3 0 16,2-1 3-16,0 0 1 0,-4 1 1 15,-2 3 6-15,-4 1 2 0,-2 1-6 16,-4 3-2-16,-2-1 2 16,-2 0-2-16,-1 1-13 0,-1 3 0 15,0-2-13-15,-4 3-5 0,-3 0-9 16,-5 1 2-16,-2 5-2 0,-6 3-4 15,-1 5 8-15,-1 2 7 0,-2 4 5 16,-1 3-2-16,1 1-3 0,3 2 7 16,0 0 1-16,4 1 8 0,3-3 0 15,4 0 6-15,2-1 0 0,5-3 0 16,3-1 6-16,2-3 1 0,6 1 3 16,1-4 5-16,4-1 9 0,4-4 2 15,3-2-5-15,2-1-6 0,4-4-8 16,3 0-11-16,1 0-2 0,0-1-18 15,1-5-15-15,0 1-17 0,0-2-24 16,-2-1-32-16,-1-1-26 0,-3-1-50 16,2-7-67-16,-8 2-44 0</inkml:trace>
  <inkml:trace contextRef="#ctx0" brushRef="#br0" timeOffset="57731.44">24153 6152 359 0,'0'0'293'0,"1"0"-161"0,6-1-7 0,4-3-18 0,9 0-14 0,11-3-13 16,12-4 22-16,10 0-1 16,2-2-30-16,-3 1-23 0,-3 3-11 15,-7-2-8-15,-1 3-1 0,0 0-11 16,-4 1-9-16,-7 2-5 0,-7 2-2 15,-7-1-1-15,-3 2-11 0,0 1-20 16,0-3-21-16,3 1-10 0,-5 0-14 16,0 1-32-16,-4 1-28 0,2 1-64 15,-3-1-86-15,0 1-81 0</inkml:trace>
  <inkml:trace contextRef="#ctx0" brushRef="#br0" timeOffset="58607.83">25175 6754 179 0,'0'0'241'0,"0"0"-187"0,0 0 44 0,6-19-22 15,-3 15-29-15,-1 0-8 0,-1 2 11 16,0-1 14-16,1 2-12 0,-2 1-11 16,0 0-20-16,0 3-21 0,0 4-11 15,0 4 11-15,0 6 19 0,-4 2 3 16,0 5-2-16,-2 2-11 0,1 0-2 15,0 1 4-15,0 0-3 0,1-2 4 16,2-3-1-16,0-2-3 0,2-3-2 16,0-4-1-16,0-3-4 0,0-3 3 15,0-2-1-15,0-4 4 16,2-1 20-16,-1 0 29 0,3-3 2 16,0-3-13-16,3-2-11 0,2-1 1 15,1-2-8-15,0-2-7 0,3-1-11 16,2 0-9-16,3 0 0 0,0-1-1 15,2 1 1-15,1 0-1 0,-1-1 0 16,0 2 0-16,1-1 0 0,-3 1 1 16,-1 1-3-16,-2 2-3 0,-3 3 2 15,-2 1-2-15,-3 4 1 0,-3 1 4 16,-1 0-4-16,1 1-4 0,-2 0-5 16,1 4-4-16,0 5 8 15,-1 3 4-15,0 6 3 0,-1 1 2 16,0 4 1-16,-1-1 0 0,1 1 1 15,-1 0 0-15,0 0 0 0,0-1-1 16,0-2-3-16,0-2-31 0,0-1-21 16,0-4-29-16,0-1-34 0,-1-3-42 15,0 0-43-15,1-4-26 0,0-2-107 0</inkml:trace>
  <inkml:trace contextRef="#ctx0" brushRef="#br0" timeOffset="58904.6">25719 6892 469 0,'0'0'134'0,"0"0"-28"0,0 0-18 0,14-8-37 0,-12 5-28 0,0 1-17 15,-1 2 11-15,0 3-17 0,-1 4 5 16,0 3 11-16,0 4 8 0,0 2 0 16,-2 5-8-16,-1 0-5 0,1 3-6 15,-1-1 3-15,1 1-6 0,0-1 2 16,1-2-4-16,-1-2 0 16,1-2-14-16,1-5-21 0,0-1-26 15,0-5-41-15,3-3-46 0,5-4-23 16,-1-4-72-16</inkml:trace>
  <inkml:trace contextRef="#ctx0" brushRef="#br0" timeOffset="59060.97">25817 6767 719 0,'0'0'98'0,"0"0"-32"0,0 0-66 16,0 0-65-16,0 0-125 0,0 0-82 15,0 0 0-15</inkml:trace>
  <inkml:trace contextRef="#ctx0" brushRef="#br0" timeOffset="59951.47">26041 6864 137 0,'0'0'74'0,"0"0"-33"0,0 0-33 15,0 0-8-15,0 0 0 0,0 0 3 16,2-1 21-16,-1-1 1 0,0 0 35 16,0 0 30-16,0-1 1 0,1-1 7 15,-1 1-2-15,0-1-24 0,1 1-25 16,-1 1-13-16,0-1-16 0,1-1-10 15,-1 1-1-15,0-2 9 0,0 0 12 16,0 1 8-16,0 0 5 0,-1 1-1 16,0 0-9-16,0 2-10 0,0 1-9 15,0 0 7-15,-1-1-3 0,-1 1-6 16,-2 0-10-16,-2-1-9 0,-2 1-23 16,-5 0-8-16,-1 2 4 0,-1 5 8 15,-1 1 3-15,-1 5 8 0,1 1 9 16,0 4 4-16,3-2-13 15,1 4-19-15,4-3 9 0,1 1 13 16,2-2 6-16,2-2 8 0,3-2 0 16,0-2 29-16,2-3-11 0,2-3 6 15,3-2 9 1,2-1-4-16,2-1 5 0,-1 0-6 0,1-2-5 0,1-2 3 16,-2 0 0-16,1-1 5 0,0-1-2 15,-1-1-7-15,-1 3-10 0,2-1-10 16,-1 2-2-16,-1 0-3 0,0 0 1 15,-2 1 1-15,-3 0-2 0,-2 2 1 16,1 0-4-16,-1 0-4 16,1 0-1-16,-1 6 0 0,1 2 1 15,1 6 1-15,-2 5 8 0,0 2 1 16,-2 6 0-16,0-1-1 0,-2 2 0 16,-3 0-8-16,0-1-4 0,0-2-7 15,-2-4 0-15,-1-3-8 0,-2-2 1 16,0-7 12-16,0-2 15 0,-2-2 0 15,1-3 0-15,1-2-3 0,-1 0 3 16,5-1 3-16,0-3 3 0,2-2 5 16,2-4-4-16,2-2 2 15,0-4 13-15,1-2-9 0,4-2 0 16,3-2 6-16,2-1 3 0,4 1 8 16,1 3 4-16,3-1-2 0,2 5-17 15,-1 1-15-15,2 1-1 0,-2 2-11 16,0 2-41-16,-1 0-21 0,-2 0-23 15,1-1-36-15,-1 1-27 0,4-4-39 16,-5 2-24-16,-1-1-95 0</inkml:trace>
  <inkml:trace contextRef="#ctx0" brushRef="#br0" timeOffset="60467.1">26313 6706 467 0,'0'0'88'0,"6"-3"28"0,-4 0-34 0,1 0-41 0,-2 2-1 16,1 0 3-16,-2-1 2 0,1 2-32 16,0 2-13-16,2 5-14 0,-1 2 9 15,0 8 2-15,-1 4 3 0,-1 4 0 16,0 9 2-16,-2-3-1 0,-3 1 3 15,-1 5 0-15,1-8-1 16,-2 2 0-16,2-1 0 0,1-8-1 16,0 1-1-16,1-5-1 0,1-4 2 15,0-5-2-15,2-4 2 0,0-3 1 16,0-1 11-16,0-1 50 0,0 0 27 16,2-2 6-16,3-4-19 0,1-3-43 15,2-5-16-15,3-1-6 0,1-3-8 16,3-3-5-16,1-2 0 0,5-4-2 15,1 1-2-15,0 1 0 0,1 4 2 16,-1 1-4-16,-4 7 6 0,0 4 0 16,-4 3 5-16,-1 1-1 15,-2 4-4-15,-3 1 0 0,0 0 0 16,-2 5-3-16,1 3-3 0,-2 5-1 16,0 2 5-16,-3 6 1 0,0 0 2 15,-2 0 2-15,0 1-3 0,0-1-1 16,0 0-19-16,0-2-11 0,0-1-7 15,1-4-12-15,0-1-23 0,1-5-18 16,0-2-48-16,3-4-53 0,-1-1-25 16,0-1-109-16</inkml:trace>
  <inkml:trace contextRef="#ctx0" brushRef="#br0" timeOffset="60857.61">27322 6578 953 0,'0'0'303'0,"1"0"-157"0,-1 0-34 0,0 0-99 0,0 0-13 0,0 0-105 16,-1 0-23-16,0 0-15 0,1-6-82 15,-1-1-87-15,1 0-104 16</inkml:trace>
  <inkml:trace contextRef="#ctx0" brushRef="#br0" timeOffset="67356.45">2259 9258 100 0,'0'-1'43'0,"0"-2"-1"0,0 2 9 0,0-1-8 0,0-1-13 15,0 1-8-15,0 0-2 0,2 0-1 16,-2 0 3-16,1 1 15 0,-1 0 7 16,1 0-1-16,1-1-12 0,-2 0-8 15,0 2-3-15,2-1 3 16,-1 0-1-16,-1 1 2 15,0-1 7-15,0 0 8 0,0 1 10 0,0 0-2 16,0 0-17-16,0 0-2 0,2 0-10 16,-2 0-16-16,2 2-2 0,-1 4-1 15,4 4 1-15,-2 5 13 0,0 8 0 16,-2 9 1-16,-1 14 6 0,0 7 5 16,-1 6 6-16,0-7-3 0,-1-5-5 15,2-10-4-15,0 1-9 16,0-4-4-16,0-6-3 0,-1-5-1 15,0-6-2-15,-2-3-15 0,0 2-15 16,2 0-17-16,-1 0-44 0,0-3-29 16,-1-4-34-16,0-7-15 0,0 0-52 15,2-4-40-15</inkml:trace>
  <inkml:trace contextRef="#ctx0" brushRef="#br0" timeOffset="67809.37">2041 9246 483 0,'0'0'48'0,"0"0"32"0,0 0 53 0,0 0-60 0,0 0-29 0,2-24 10 15,1 18-13-15,4 0-17 0,0 1-10 16,1 1-2-16,0 0 3 0,4 1-1 16,1 1 2-16,1 1-1 0,2 1-2 15,3 5-4-15,4 3-2 0,0 3-1 16,2 5-3-16,5 1-1 16,-2 7 1-16,7 5 3 0,5 8-6 15,7 7 4-15,-4 1-1 0,-7-9 9 16,-12-9 5-16,-10-11 6 15,-3 0 1-15,-3 2-10 0,2 2 5 0,-4 2 7 16,-5-1-3-16,-4 0 6 0,-5 0 3 16,-9-1-2-16,-2 0-2 0,-7-3-4 15,-8 2-10-15,-9-2-6 0,-7 2-3 16,-1-2 0-16,4-1-5 0,4-6-2 16,8 0-27-16,5-3-17 0,8-3-21 15,5 1-16-15,3-1-11 16,1 0-39-16,-1 1-44 0,1-5-50 15,8 0-68-15</inkml:trace>
  <inkml:trace contextRef="#ctx0" brushRef="#br0" timeOffset="68466.55">2791 9579 216 0,'0'0'7'0,"0"0"21"0,0 0 40 0,0 0-45 15,16 15 10-15,-8-12 16 0,3 0 13 16,1-2 17-16,1 0 9 0,0-1 9 16,2 0-4-16,0 0-29 0,4-3-15 15,-1-2-4-15,0 1-5 0,0-3-8 16,-1 2-8-16,-1-1-3 0,3 0-3 15,-5-1-8-15,2 0-1 0,-5-2 1 16,3 1 7-16,-6-1 5 0,2 0-5 16,-1-2-2-16,-6-3 5 0,2 1 4 15,-3-1-12-15,-1-1-8 0,-1-1-4 16,-3 0-4-16,-2-1-3 0,-3 2-7 16,-1 2-2-16,-1 1 3 0,-1 2 8 15,-3 5-1-15,-2 2-3 0,-1 2 2 16,-3 1 1-16,-3 2 3 0,1 6-1 15,-3 5-1-15,-2 2 2 0,4 2-7 16,0 5-12-16,1 0 7 16,3 2 10-16,2 1-1 0,3 0 2 15,4 0 1-15,4-1-6 0,3-1 9 16,3-2 20-16,1 0 14 0,4-3 1 16,2-1-7-16,3-2-5 0,1-2-1 15,0-2-1-15,3-1-3 0,2-2-7 16,3-3-1-16,3-2-2 0,-1-1-8 15,4-2-2-15,-1 0-28 0,1-3-37 16,-1-3-37-16,6-1-69 0,11-7-83 16,-8 1-81-16</inkml:trace>
  <inkml:trace contextRef="#ctx0" brushRef="#br0" timeOffset="68810.42">3433 9430 480 0,'0'0'185'0,"0"0"-112"0,0 0-36 0,5 1-37 0,-4 4-20 16,2 3 6-16,-2 6 14 0,-1 5 23 16,1 5 40-16,0 6-15 0,-1 7 4 15,2 11-6-15,2 9-15 0,-1 2-18 16,1-5-6-16,-4-3-1 0,0-10 2 16,0-1-8-16,-4-2-30 0,0-5-8 15,-1-6-6-15,1-6-17 0,-1-7-43 16,-6 2-57-16,3-2-47 0,0-5-79 0</inkml:trace>
  <inkml:trace contextRef="#ctx0" brushRef="#br0" timeOffset="69185.5">3417 9476 378 0,'0'0'229'0,"0"0"-173"16,0 0 19-16,0 0-29 0,37-40-21 16,-28 32-7-16,1 0 6 0,0 1-14 15,-2-1 7-15,3 2-3 16,-1 1 1-16,1 0 0 0,3 3 9 15,0 0-9-15,2 2-1 0,-2 0 3 16,2 0 3-16,-1 1 7 0,0 5-13 16,-2 0-1-16,0 3 6 0,-1 2 12 15,-3 1-8-15,1 2 1 0,-5 2 1 16,-2-2-7-16,-3-1 7 0,-2 0-2 16,-6 1-11-16,-5-1 3 0,-3-1-2 15,-5-2-2-15,-4 1-11 0,-4-4-58 16,-1-2-45-16,0-1-35 15,-12-4-64-15,8 0-66 0,5-1-36 16</inkml:trace>
  <inkml:trace contextRef="#ctx0" brushRef="#br0" timeOffset="70187.05">3751 9554 111 0,'0'0'184'15,"0"0"-102"-15,0 0-4 0,0 0-7 16,0 0-1-16,0 0-3 0,39-13 11 16,-27 10 7-16,0-2-6 0,0 1-11 15,3-1-12-15,0 0-19 0,3-1-14 16,0-1-9-16,0 1-7 0,2 0-4 15,-2 1 2-15,0-2 4 0,-3 1-5 16,0 1 0-16,-3-1 3 0,3 1 7 16,-5-1 13-16,-2 0 11 0,-3 0 0 15,3-2-9-15,-4 0-19 0,0-2-10 16,-2 2-10-16,0-1 6 0,-2 1-1 16,0 0-7-16,-2-1 7 0,-2 2 3 15,-1 0 2-15,-4-1-2 0,1 2-4 16,0 2 0-16,-4-2-2 0,1 1 1 15,-1 3 3-15,-1-2-7 16,0 3-7-16,-2 1 0 0,1 0 6 0,-2 0 4 16,2 0-2-16,-2 4 2 0,2 0-3 15,1 2 1-15,-1 0-7 0,1 1 0 16,1 2-1-16,3 0 2 0,0 1 1 16,1 1 3-16,1 0 0 0,2 3 1 15,0 1 3-15,2 3 5 0,1 0 2 16,2 1 1-16,0 2-1 0,2-1 1 15,3 0 0-15,2-1 12 0,1-1 7 16,3 1 4-16,1-3 9 0,3-2 7 16,1-1-1-16,1-3-8 0,-2-3 3 15,3-2 17-15,-2-5 4 16,2 0-9-16,-2-1-2 0,0-5-3 16,-2 0-13-16,0-1 2 0,-3-1-4 15,1-1-12-15,-2-3-3 0,-1 2-5 16,3-4-4-16,-1-2-1 0,0 0-9 15,2-3-9-15,-1 1-8 0,2-1-13 16,-1-1 33-16,0 3-1 0,-2 2-12 16,-2 3 16-16,-1 3 1 0,-1 1 1 15,-3 2 1-15,2 1-8 0,-4 1-21 16,3 2 7-16,-2 2 8 0,0 0-3 16,0 2-19-16,4 4-4 0,0 4 7 15,1 2 9-15,0 4 24 16,0 1 1-16,0 2 1 0,0 1-2 15,-2-1-2-15,0-1 2 0,-2-1 0 16,0 0-1-16,-2-4 1 0,1-3 0 16,-2-3 0-16,0-2 2 0,-1-3 1 15,0-2 9-15,1 0 9 0,0 0 8 16,1-3 3-16,0-4-2 0,1-5-29 16,3-2-1-16,0-6-1 0,1-2-2 15,3-5-1-15,4-1 1 0,0 1-2 16,3 1 0-16,-3 2 5 0,1 6 19 15,-1 2-10-15,-3 5-9 16,1 1-6-16,-3 6 0 0,-1-1 5 16,0 5 0-16,-1 0-6 0,0 1-2 15,1 5-12-15,1 6 11 0,-2 3 10 16,-1 1 0-16,-1 4 0 0,-2-1-13 16,2 1-21-16,-2 1-24 0,-1-2-35 15,0 1-16-15,3 5-53 0,-1-8-57 16,0-3-125-16</inkml:trace>
  <inkml:trace contextRef="#ctx0" brushRef="#br0" timeOffset="70671.55">4821 9413 449 0,'2'-5'99'0,"-1"1"-18"0,-1-1 1 0,1-1-41 0,0-1-15 0,-1 1-1 16,0 0 2-16,0 2 3 0,0 0-8 15,-1 1 14-15,0 0-12 0,0 1-21 16,-3 1-3-16,0 0-7 15,-3 1-6-15,-2 0-13 0,-3 1 4 16,-4 6-8-16,1 2 0 0,-2 4 6 16,-1 2 9-16,1 6-6 0,-2 4 11 15,5-1 1-15,0 2-2 0,6 1 7 16,2-4 3-16,4-1 0 0,2 1 1 16,4-4 12-16,4 0 5 0,2-4 10 15,3-3 5-15,0-4 31 0,3-2 11 16,-1-5-1-16,3-1 17 0,-2-4-13 15,1-2-1-15,-1 0 5 0,-2-5-5 16,-1-2-7-16,0-5-10 16,-2-6-21-16,-1-12 1 0,-1-17-18 15,-1-15-21-15,-1-5 5 0,-4 2-10 16,-1 8 2-16,-1 15-24 0,0 6-8 16,-1 12-15-16,0 9-6 0,0 6-11 15,-1 3-39-15,-1 1-39 0,-2 1-49 16,-1-2-39-16,2 6-59 0,1 2-58 15</inkml:trace>
  <inkml:trace contextRef="#ctx0" brushRef="#br0" timeOffset="71204.14">5160 9344 482 0,'0'0'74'0,"0"0"22"0,0 0-15 0,39-26-73 15,-31 18-8-15,-3 1-31 0,-3-1 8 16,-2 2 17-16,-2 2 6 0,-5 1 5 15,-1 2 17-15,-3 1 10 0,0 0-1 16,-3 5-22-16,-3 0-8 0,-3 3-1 16,0 1-21-16,-2 1-35 0,-1 3-18 15,3-1 2-15,-1 1 27 0,4 1 32 16,6-1 13-16,5-1 13 0,4 1 25 16,2 1 26-16,3-2-13 0,4-1-20 15,3 0 9-15,3-2 7 0,2 1 21 16,4-2 2-16,0-1 2 0,0 0-12 15,1-1-14-15,0-1-1 0,1 1-5 16,0 1-7-16,-2 1 2 0,0 1-1 16,-2 0-5-16,-3 3-4 15,-4-2 8-15,-2 3-5 0,-5-1-15 16,-3 2 2-16,-5 0 0 0,-5 0 0 16,-4-1 1-16,-3-2-3 0,-4 1-4 15,-2-4-1-15,-2-1-2 0,-2 0-3 16,-2-4-3-16,1 0-6 0,-1-1-53 15,0-2-48-15,4 0-45 0,0 0-36 16,0-3-59-16,8-1-34 0,6-1-120 16</inkml:trace>
  <inkml:trace contextRef="#ctx0" brushRef="#br0" timeOffset="111500.95">6723 9260 149 0,'0'0'68'0,"0"0"-41"0,2-7 15 15,-2 5 4-15,1 0 3 0,0 0-19 16,-1 1 5-16,1-1 5 16,1 0-6-16,-1 0 4 0,0 2 17 15,-1-1 3-15,0 0 0 0,0 1-8 16,0-2-8-16,0 0-2 0,0 1-10 15,-1 0-8-15,-2-2 0 0,2-1 1 16,-1 0 2-16,-2 1-4 0,0-3-7 16,-1 3-6-16,-1-1-2 0,0 0-4 15,-2 0-2-15,0 3-2 0,0 1 2 16,-3 0-3-16,0 1 0 0,-3 6-2 16,-2 4 0-16,-4 5-1 0,-1 4-8 15,-5 10-2-15,0 7 7 16,1 8 6-16,5-5-5 0,6-7-2 15,9-8 6-15,3-8 0 0,2 4 4 16,1 2 0-16,6 1 6 0,6-2 15 16,2-3 7-16,5-3 7 0,2-2 5 15,5-4 9-15,2-3 1 0,1-3-3 16,2-4 5-16,6-2 6 0,-4-6-11 16,-3-2-6-16,-1-4 0 0,-8 0-1 15,1-3-3-15,-5-3-6 0,-4-6-3 16,-3-7-17-16,-4 3-9 0,-5-2-2 15,-2 1-17-15,-5 8-3 0,-6-1-5 16,-2 5-22-16,-5 2-27 0,-1 3-16 16,-4 3-5-16,-1 4-14 0,0 2-35 15,2 3-30-15,-6 2-42 0,6 1-58 16</inkml:trace>
  <inkml:trace contextRef="#ctx0" brushRef="#br0" timeOffset="112167.28">6949 9399 321 0,'0'0'82'0,"0"0"15"0,0 0-9 0,-2-16-26 16,2 10-33-16,0-1-6 0,2 0 9 16,1-3-3-16,-1 2 2 0,1 1 21 15,2-2-8-15,-1-1-7 16,2 0-11-16,1 0-4 0,0 0 1 16,1-1 3-16,2 1-8 0,2-1-8 15,1 1-9-15,2 1-1 0,-1 1 0 16,0 1-7-16,-1 2-1 0,-2 0 4 15,0 4 0-15,-1 1 3 0,-2 1 0 16,1 5-2-16,-3 1 2 0,-1 5 1 16,0 1 0-16,0 4 7 0,1 3 4 15,-2 2 1-15,0 3 0 0,-1-2-3 16,1 4 1-16,-1-1-2 0,1-1-3 16,-2-1-4-16,1-2 0 0,-1-3 0 15,0-1-1-15,-1-4 1 0,0-3-1 16,-1-3 0-16,1-4 0 0,0-2 0 15,0-2 4-15,1-3 21 0,1-5 26 16,3-5-31-16,1-3-12 0,4-5 7 16,-1-2 6-16,4-5-9 0,1-3-5 15,2 2-1-15,2-1 1 0,0 3 0 16,0 2 1-16,0 6 3 0,1 2 2 16,-2 2-2-16,1 3-8 0,-2 4-3 15,-1 1 3-15,-2 4-3 0,-1 1 0 16,-2 2-1-16,-1 5 0 0,-1 5 1 15,0 2 0-15,-1 6 0 16,-1 2 8-16,1 4 0 0,-2 2 4 16,0 2-2-16,0 0 2 0,1 0-4 15,-1-1-4-15,0-1-1 0,1-2-1 16,-1-3-1-16,1-3 0 0,-2 0-1 16,0-5-9-16,-1-2-41 0,1-2-36 15,-2-4-34-15,5-4-52 0,-2-1-89 16,1-3-109-16</inkml:trace>
  <inkml:trace contextRef="#ctx0" brushRef="#br0" timeOffset="112821.3">8899 9286 460 0,'1'-3'85'0,"1"1"22"0,0-1-35 15,0-1-12-15,0 1-24 0,1 0-3 16,-1 1 30-16,2 0-5 0,-2-1 5 15,0 3 0-15,-1-2-12 0,-1 0-4 16,1-1-15-16,-1 2-11 0,0-2-9 16,0 0-6-16,-2 1-6 0,-2-1-5 15,-3 1-12-15,-1 1-14 0,-2 0 7 16,-5 1 5-16,-1 2 11 0,-5 5 0 16,-1 4 4-16,-4 2 4 0,0 2 0 15,-2 3 1-15,0 3-1 0,2 1-2 16,1 3-1-16,4-1-8 15,4 2-1-15,3-1 6 0,5-1-1 16,5-2 7-16,2 0 21 0,5-2 13 16,5-1 5-16,5-2-8 0,4-3 9 15,6-2-2-15,9-3 0 0,9-4-3 16,10-5-8-16,2 0-13 0,-4-7-8 16,-5 2-2-16,-5-2-4 0,-3 0 0 15,-5 1-15-15,-6 1-24 0,-6 0-23 16,-3 0-23-16,5-1-19 0,0-3-62 15,3-8-82-15,-6 3-66 16</inkml:trace>
  <inkml:trace contextRef="#ctx0" brushRef="#br0" timeOffset="113321.8">9245 8965 649 0,'0'0'70'0,"0"0"68"0,0 0-57 0,35-41-40 15,-25 32-25-15,-3 0-10 16,-2 4 14-16,-1 0-1 0,-2 3 3 16,-2 0 15-16,1 2-15 0,0 1-22 15,-1 5-17-15,1 5 13 0,0 3 4 16,2 7 10-16,0 5-4 0,1 10-2 15,1 10-1-15,1 12-1 0,-1 2 0 16,0-3-1-16,-2-6-1 0,0-7 12 16,-2-3-7-16,1-1-3 0,0-3-1 15,1-7 6-15,-2-9 9 0,0-5 6 16,0-5 3-16,1 1-11 0,-1-2-4 16,2-1-8-16,0-4 4 0,0-5 0 15,2 0 16-15,2-7 17 0,0-3-3 16,2-4-8-16,2-4-11 0,1-2-1 15,1 0-1-15,3-1 4 0,0 1-4 16,2-1-4-16,1 1-3 0,2-1-5 16,0 0-3-16,0 1 0 0,-1 1 0 15,-1 5-2-15,1 1-4 0,-4 5 6 16,1 1-2-16,-2 4-1 0,-3 2-1 16,-2 2-5-16,-3 7-20 0,-2 2-10 15,-3 5 5-15,-2 2 0 0,0 3-6 16,-2-1 15-16,-1 2-26 0,-2-1-35 15,2 1-42-15,-2 5-61 0,2-5-47 16,1-6-46-16</inkml:trace>
  <inkml:trace contextRef="#ctx0" brushRef="#br0" timeOffset="113778.93">9969 9299 179 0,'0'0'104'0,"0"0"50"0,0 0-40 0,0 0-27 0,12-32-11 16,-10 25 2-16,0-2-9 16,0 2-14-16,1-2-8 0,-1 0-14 15,3 2-3-15,-3-1 1 0,0 1 0 16,0 0-6-16,0 2-7 0,-2 1 4 15,0-1-4-15,0 3-7 0,-4-3-5 16,-2 5-6-16,-2-1-1 0,-2 1 0 16,0 2-1-16,-4 4-1 0,1 3 3 15,-1 3-4-15,1 2-3 0,-1 2-7 16,4 4-2-16,1 2 11 0,2 2 5 16,2-1 0-16,4-2 0 0,1 1 0 15,8-3-2-15,0-3 2 16,4-1 1-16,3-3 5 0,2-5 15 15,2-5 7-15,2-2 8 0,-2-1 8 0,0-6 6 16,-1-3-3-16,-1-3 11 0,-4-5-4 16,-1-4-21-16,-5-12-21 0,-5-7-12 15,-2 4 0-15,0 7-8 0,-5 9-5 16,-3 9-16-16,-6 3-30 0,-2-1-41 16,-5 5-8-16,-2 1 2 0,2 4-31 15,-5 6-47-15,6 1-40 0,5 1-76 16</inkml:trace>
  <inkml:trace contextRef="#ctx0" brushRef="#br0" timeOffset="114185.31">10333 9216 342 0,'0'0'98'0,"0"0"32"0,0 0-25 0,0 0-57 0,35-40-4 15,-29 31-26-15,-1 2 22 0,-2 1 0 16,-1 1 13-16,-1 2 11 0,-1 0-13 15,0 2-6-15,0 1-9 0,0 1-20 16,-1 6-10-16,-1 4 4 0,-1 4 8 16,1 4 0-16,-1 4-7 0,-2 4-4 15,2 8 3-15,-2-4 4 0,2 2-2 16,1 5-1-16,2-8-4 0,0 1-5 16,0-2-2-16,1-5-18 0,2-2-36 15,3-4-23-15,1-4-35 16,-1-4-29-16,4-9-11 0,-1-1-67 15,-1-3-82-15</inkml:trace>
  <inkml:trace contextRef="#ctx0" brushRef="#br0" timeOffset="114310.31">10509 9115 229 0,'0'0'269'0,"0"0"-70"0,0 0-39 15,0 0-125-15,3-41-35 0,-3 31-39 16,0 1-53-16,0-1-61 0,0 1 4 15,0 2-1-15,0 1-96 0</inkml:trace>
  <inkml:trace contextRef="#ctx0" brushRef="#br0" timeOffset="114718.51">10899 9200 243 0,'0'0'177'15,"0"0"-64"-15,0 0 28 0,0 0-59 16,0 0-1-16,0 0-16 0,20-35 13 16,-18 30-1-16,1-1-24 0,0 1-11 15,-1 0-2-15,-1 2-4 0,-1-2-9 16,0 4-11-16,0-1-13 15,-3 1-3-15,-4 1-7 0,-4 1-15 16,-2 5-1-16,-3 2 6 0,-3 5 0 16,-2 3 7-16,-1 4 7 0,1 3-1 15,-2 5 3-15,-2 7 1 0,5-3 1 16,3-2 2-16,0 0-1 0,8-4 3 16,0 1-2-16,4-4 1 0,3 0 0 15,5-4-2-15,5-5 0 0,4-2-2 16,4-5-9-16,3-3-17 0,3-4-15 15,2 0-19-15,3-4-28 0,0-2-13 16,3 0-8-16,0-3-19 0,-1-3-23 16,11-5-26-16,-8 2 7 0</inkml:trace>
  <inkml:trace contextRef="#ctx0" brushRef="#br0" timeOffset="115187.3">11088 9316 70 0,'0'0'241'16,"0"0"-103"-16,0 0 28 0,0 0-47 15,0 0-17-15,0 0-21 0,0 0-13 16,2-15-11-16,0 13-20 0,1-1-3 16,0 1-4-16,3 1-2 0,1-1 0 15,0 0-7-15,3 2-3 0,1 0-2 16,1 0-2-16,2 0 1 0,1 0-4 16,4 0-3-16,-1 0-1 0,2 0 1 15,0 0-2-15,0-1-2 16,1-2-1-16,0-1-1 0,-2 0 1 15,-1 0 2-15,-3-2-3 0,-1-1 5 16,-1 0 0-16,-3-2 1 0,-1-1-2 16,-3 2-4-16,-1 1-2 0,-2-1-2 15,-3 2-5-15,0 1-6 0,-4 1 7 16,-4 0-13-16,-6 3-25 0,-4 1 20 16,-6 5 12-16,-2 3 3 0,-8 7 9 15,-7 5-1-15,-4 6 0 0,7 0 1 16,9-2 0-16,10-8 2 0,8-2 20 15,0 2 17-15,-1 2 2 0,2 0-7 16,4 0-8-16,4-2-1 16,3-1-6-16,5-1 3 0,4-3 23 15,6-3 2-15,2-1-4 0,6-3-13 16,3-2-14-16,7-2-9 0,10 0-7 16,7-2-12-16,1-1-38 0,0 0-29 15,-6 1-15-15,-4-1-33 0,2 2-37 16,-1 0-73-16,-11 0-96 0,-5 0-138 15</inkml:trace>
  <inkml:trace contextRef="#ctx0" brushRef="#br0" timeOffset="115718.98">12508 9301 328 0,'0'0'46'0,"0"0"62"0,0 0-27 16,27-28-24-16,-22 17-2 0,-3 2 0 16,1-2 3-16,0 1-4 0,-2-1-4 15,-1 1-2-15,0 0-14 0,0 1 7 16,-4 1-17-16,0 2-13 0,-1 2-7 16,-3-1-4-16,0 1-2 0,-2 3 0 15,-3 1-3-15,-2 0 0 0,-1 7-8 16,0 0 2-16,-3 5 5 0,0 2 5 15,0 3 1-15,3 2 0 0,1 1 7 16,6 1 5-16,4 0-2 0,3-1 2 16,2 0 3-16,4-4 9 0,6-1 3 15,1-3 7-15,3-4 1 16,3-4 10-16,1-2-1 0,2-3-14 16,0-5-5-16,-2-5-3 0,0-3 3 15,-4-2 5-15,0-4-7 0,-6-4-18 16,-4-3-5-16,0-1-9 0,-4 1-13 15,-2 1-21-15,-4 6-19 0,-2 4-31 16,-4 2-29-16,-1 5-40 16,-4 4-40-16,-4 2-43 0,3 3-35 0</inkml:trace>
  <inkml:trace contextRef="#ctx0" brushRef="#br0" timeOffset="116236.48">12973 9058 468 0,'0'0'70'0,"0"0"58"0,0 0-45 0,0 0-49 16,17-43-19-16,-17 31-5 0,0 2 3 15,0-2-1-15,0-2 17 0,-2 1 25 16,1-1 2-16,-1-1-4 0,1 1-3 16,1-2 1-16,0 0-36 0,0 1-2 15,0 2-1-15,0 2-5 0,0-1-3 16,0 3 1-16,0 3 5 0,-2-1-1 15,-1 4 0-15,1 0-6 0,-2 2-2 16,0 1-3-16,-2 0 0 0,-3 5 0 16,-2 3-1-16,-1 4 3 0,-2 4 1 15,-2 6 4-15,-2 12 8 0,-5 9 12 16,-3 17 5-16,-2 6-10 0,0 4 1 16,2-1-2-16,0-5-2 0,1-1-11 15,3-1-1-15,3-5-3 16,3-1-1-16,0-4-13 0,5-4-12 15,2-3-1-15,2-6-3 0,3-4-13 16,1-9-11-16,2-5-21 0,1-8-9 16,0-5-35-16,4-3-67 0,1-3-86 15,2-2-79-15</inkml:trace>
  <inkml:trace contextRef="#ctx0" brushRef="#br0" timeOffset="116440.14">12584 9415 716 0,'0'0'154'0,"0"0"43"0,56-14-114 16,-17 5-46-16,8-3-16 0,4-1-17 16,0 0-1-16,-4 3-2 0,0 1 0 15,-2 2-1-15,5 0-25 0,0 1-33 16,3-1-80-16,-15 2-136 0,-5 2-162 15</inkml:trace>
  <inkml:trace contextRef="#ctx0" brushRef="#br0" timeOffset="119672.28">14924 8840 81 0,'0'0'83'0,"0"0"-2"0,0 0-8 15,0 0-20-15,13-19-16 0,-10 15 0 16,0 0 9-16,-1 2 5 0,1-3 1 16,-1 3 3-16,2-2 3 0,-1 3 6 15,-3-1 2-15,2 1-9 0,-2-2 0 16,1 2-11-16,1-1-12 0,-2-2-3 15,0 3-9-15,1-1 0 0,-1 1 2 16,2 1-5-16,-2-3-2 0,0 3-2 16,0 0-1-16,-3 0 0 0,0 0-7 15,-2 0-4-15,-3 5-3 0,-1 1 0 16,-1 3 2-16,-4 2-1 0,-2 3 1 16,-1 3-2-16,-5 5 1 0,1 3 0 15,-7 6 2-15,-4 10 4 0,-6 7 2 16,-1 4 2-16,1-4-2 0,3-3 0 15,2-8-4-15,1-1-1 0,-1-1-3 16,0-3 0-16,6-7 2 0,5-4-2 16,2-6 1-16,5-2 0 0,-5 0 0 15,2 1-2-15,-4-1-4 0,5-4-9 16,1-3 7-16,3-3 6 0,1-3 7 16,2-5-2-16,2-7-5 0,-1-3-1 15,4-5 1-15,2-4 0 0,3-3 5 16,0-2 5-16,5 1 2 0,4 1-5 15,3-1-1-15,0 1-4 16,2 1-1-16,0 4-1 0,2 1 0 16,-3 1 0-16,2 5 2 0,-2 1 1 15,2 2 2-15,0 2 5 0,-2 2 3 16,2 1 0-16,0 1 0 0,-1 5-1 16,-1 1-5-16,4 1-2 0,-1 9-5 15,3 2 1-15,1 3 0 0,3 5 1 16,2 1 0-16,2 5 4 0,1-1 0 15,2 5 2-15,-3-2 1 0,3 1 3 16,-2 1 8-16,-1-2 5 0,-3 0-2 16,-2-2 1-16,0-2-8 0,-4-4-6 15,-3 1-3 1,-2-6-6-16,-4-2-1 0,-4-3 0 0,0-3-23 16,-2-3-20-16,-3 0-32 0,0-3-40 15,0-1-24-15,0 0-36 0,0-1-68 16,-2-3-72-16</inkml:trace>
  <inkml:trace contextRef="#ctx0" brushRef="#br0" timeOffset="120359.77">15926 9206 129 0,'-5'0'99'0,"0"0"-22"0,2 0 13 0,-2 0-12 0,1 0-23 0,4 0 9 16,0 0-5-16,6 0-14 0,2-1 13 16,5 0 10-16,7-3 4 0,15 0 1 15,12-2 0-15,15-1-7 0,7 2-2 16,4 2-2-16,3-1-7 0,-5 3-4 16,2 0-11-16,4 1-20 0,-1 0-12 15,-2 1-6-15,-3 3 2 16,-4-2-4-16,-7 3 0 0,-2-2-6 15,-6 3-21-15,-4-1-14 0,-6 2-19 16,-12-3-15-16,-10 2-33 0,-7-2-49 16,-3-1-57-16,1 2-15 0,-3-3-52 15</inkml:trace>
  <inkml:trace contextRef="#ctx0" brushRef="#br0" timeOffset="121000.4">16845 9122 248 0,'0'0'88'16,"0"0"-14"-16,0 0 14 0,0 0-48 16,0 0-6-16,0 0 15 0,-3-22-1 15,3 16 9-15,0 2 3 0,0-1 6 16,0-1-7-16,0 1-9 0,-1 0-7 16,-1 0-5-16,2 0-7 0,-2 2 0 15,2-2-1-15,0 4 0 0,0-1-8 16,-1 0-3-16,1 0-5 0,0 2-4 15,0 0-5-15,0 0-4 0,0 0-1 16,0 0-3-16,0 0 0 0,1 0 1 16,-1 0 1-16,2 0 1 0,1 0-1 15,0 0 0-15,2 1 1 0,0 2 0 16,6 0 0-16,-2 1 1 0,4 1 1 16,1 0-1-16,2 4 0 15,3-1-1-15,1 0 0 0,0 1 3 16,0 0-1-16,0 1-1 0,-2 0 5 15,1-2 1-15,0 3 0 0,-2-3 6 16,-1 0 2-16,0 0-2 0,-2 0-2 16,-3 1 3-16,0-4-3 0,-6 1-6 15,3 0-1-15,-5 0-2 0,-2 1 1 16,-1 0 4-16,-3 1-2 0,-3 1 2 16,-2 2 9-16,-5-1 3 0,-2 2-3 15,-1 1-1-15,-3-1-5 0,0 2-2 16,-3-3-2-16,0 2 0 0,-2 0-3 15,3 0 0-15,-4-2-1 16,0 1-1-16,3-1 0 0,3-1 0 16,-2-2-1-16,6 0-6 0,2-2-15 15,3 0-24-15,1-2-31 0,6-1-48 16,1-1-58-16,4-2-79 0,3 0-56 16</inkml:trace>
  <inkml:trace contextRef="#ctx0" brushRef="#br0" timeOffset="123596.11">18585 8919 236 0,'0'0'107'0,"0"0"-41"0,0 0 31 15,0 0-27-15,0 0-31 0,0 0 11 16,13-16 4-16,-12 14-5 16,1-2-4-16,0 1-10 0,-1-1-1 15,2 2 2-15,-3-3 2 0,3 3 2 16,-3-3 1-16,0 3-7 15,-3-3-11-15,-1 1-18 0,-3 0-5 16,-7 2-6-16,0 1-5 0,-4 1-7 16,-2 4-1-16,-4 2-5 0,-3 2 4 0,1 4 1 15,-1-2 14-15,0 3-1 16,3 1-2-16,3 0-15 0,3-1 1 0,6 0 2 16,3-2 5-16,5 2 4 15,4-1 2-15,1 1 9 0,7-3 3 16,4 3 4-16,6-3 13 0,2 0 8 15,4-2 0-15,6-1-5 16,3 2 1-16,10 0-5 0,3 0-5 0,-1 0 0 16,-10 1 2-16,-10-2 6 0,-12-2 2 0,2-2 6 15,-2 3 9 1,-1 0 2-16,0 3-8 0,-4-1-2 16,-5 0-9-16,-3 2-4 0,-1-2 4 15,-7 3 6-15,-8-2-5 0,-2 2-11 0,-8-2-6 16,-8 1-2-16,-13-2-4 15,-4 1-8-15,-5-3-12 0,2-4-15 0,5 0-31 16,8-2-14-16,4-1-40 0,7 0-48 16,1 0-24-16,11 0-52 0,5-1-98 0</inkml:trace>
  <inkml:trace contextRef="#ctx0" brushRef="#br0" timeOffset="124100.58">18937 9000 435 0,'0'0'114'0,"0"0"-33"0,0 0-4 0,17-22-16 0,-12 17-43 16,-1 0 23-16,0 4-2 0,-1-1 2 15,-2 2-2-15,0 0-24 0,2 2-7 16,-2 3 2-16,0 4 15 0,1 2 2 16,-2 3-7-16,0 2-3 0,0 1-2 15,0 1 0-15,0 1-2 0,-2-2 1 16,1 0 3-16,1-1 8 0,-1-1 10 15,1-3 4-15,0-1 4 0,0 0-4 16,0-4-6-16,2 0-7 0,1-3 2 16,1-1 3-16,3-2 1 0,1-1 4 15,2 0-4-15,3-1-3 0,0-3-5 16,4 0-8-16,0-2-7 0,4 0-5 16,1-1-3-16,1 1-1 0,1 0 0 15,2-1-5-15,-1 1-21 16,-1 1-17-16,-1-2-18 0,0 0-32 15,-2-1-35-15,-4-1-36 0,2-6-84 16,-5 3-93-16,-4-2-173 0</inkml:trace>
  <inkml:trace contextRef="#ctx0" brushRef="#br0" timeOffset="124209.84">19168 8929 852 0,'0'0'81'16,"0"0"-81"-16,0 0 48 0,0 0-48 15,-4-36-32-15,12 26-99 0,9-2-72 16,-2 2-104-16,0 3 0 16</inkml:trace>
  <inkml:trace contextRef="#ctx0" brushRef="#br0" timeOffset="124959.88">19583 8975 269 0,'0'0'81'0,"0"0"19"0,0 0-17 16,0 0-24-16,0 0-29 0,0 0 19 15,0 0-4-15,4-24-3 0,-4 23 0 16,0-2-12-16,0 2 11 0,0-1 5 16,0 1 3-16,0-2 2 0,-2 2 1 15,2-1-6-15,0-2-9 0,0 2-9 16,-1-3-2-16,0 1-3 0,-1-1-2 16,0-1-9-16,-1 0 0 0,-3 2-6 15,-1-2-4-15,-2 1-2 0,0 2-2 16,-4-1-3-16,0 3-1 0,-3 1 0 15,3 1-1-15,0 5-1 0,0 2 1 16,1 3 0-16,1 0 4 0,3 5 1 16,1-1-3-16,3 0 1 0,3 1-1 15,1-1-2-15,4 3 4 0,4-3 2 16,2 0 1-16,3-1 0 0,3 0 5 16,2-1 2-16,1-4-4 0,1 0-2 15,-2-5 3-15,-2-1 0 0,0-3 1 16,-3 0 5-16,0-3 11 0,-3-3-1 15,1 3-11-15,-1-2-9 0,-2 2 1 16,-1 0-1-16,0 2-1 16,0 0-3-16,-3 1 1 0,0 0-8 15,-2 6 6-15,1 3-1 0,0 5 4 16,-2 4 2-16,0 3 0 0,-1 3-1 16,0 2-7-16,0 2 2 0,-1 0-1 15,-2 1 1-15,-2-1-1 0,-2 0 0 16,-2-1 4-16,0-4 3 0,-3-1-4 15,0-3-3-15,-1-5 5 0,-2-5-3 16,1-3-3-16,0-3 8 0,0-3 3 16,4-2 6-16,-2-5 15 0,4-4 13 15,2-7-14-15,1-3-8 16,2-5-2-16,3 0 5 0,3-1 4 16,6 1 2-16,1 4 10 0,4 1 14 15,1 1-22-15,3 2-24 0,0 1-2 16,2 2-18-16,1 0-40 0,0 1-30 15,1 2-25-15,3-1-39 0,1 3-51 16,6-4-19-16,-3 3-39 0</inkml:trace>
  <inkml:trace contextRef="#ctx0" brushRef="#br0" timeOffset="125522.98">19900 9063 377 0,'0'0'92'0,"0"0"11"0,17-11-31 15,-11 7-21-15,1-2-40 0,-1 0-6 16,2-1 8-16,-3 2-6 0,-1 1 29 16,0 1 7-16,-3 1 8 0,1 2-20 15,0 0-18-15,1 1-13 0,0 5-2 16,3 3 0-16,-2 2 1 0,0 3 1 15,1 1 0-15,-2 1-1 0,0 2-10 16,-1-2 5-16,-2 2 6 0,1-4 8 16,-1 0 22-16,0-4-3 0,0-3-4 15,0-1 0-15,0-6-6 0,0 0 11 16,3 0 28-16,0-7 1 0,3 0-21 16,0-2-15-16,2-2-7 0,2-2 10 15,2-1-3-15,-1-1-11 0,1 1-1 16,-1-1-1-16,1-1 1 0,1 2-1 15,-1 1-5-15,0 0 11 0,-1 1 4 32,-1 3-8-32,0 0 0 0,-2 2-2 0,-1 0-3 0,-1 1-3 0,-1 1-2 15,2 2-1-15,-3-1-2 0,-1 4 0 16,1 0-4-16,-1 0-2 0,0 1-5 16,1 5-4-16,-2 3 15 0,3 2 3 15,-2 2 0-15,1 1 3 16,-2 2-3-16,2 1 0 0,0 1 1 15,-1 3 1-15,0-1-1 0,0 0-1 32,0 0 2-32,1-2-1 0,-2 1-1 0,1-3-2 0,-2 1-29 0,1-5-17 15,-2-1-13-15,2-3-15 0,0-3-45 16,-1-3-56-16,2-2-15 0,5-4 45 16,0-2-94-16</inkml:trace>
  <inkml:trace contextRef="#ctx0" brushRef="#br0" timeOffset="125741.72">20420 9065 60 0,'0'0'89'0,"0"0"45"0,0 0-39 0,0 0-18 0,25-36-13 16,-24 31 18-16,2 3-11 0,-2 1-6 0,-1 1-14 0,0 0-27 0,0 2-22 15,0 6 14-15,0 3 20 0,-1 1 5 16,-2 3-8-16,1 2-11 0,0 3-13 15,-2 2-5-15,3-1 0 0,-1 4 0 16,-1-3-1-16,2 1-2 0,-1-3-1 16,2-1-6-16,0-2-63 15,0-5-50-15,3-4-93 0,1-7-81 0</inkml:trace>
  <inkml:trace contextRef="#ctx0" brushRef="#br0" timeOffset="125899.67">20565 8811 772 0,'0'0'134'0,"0"0"-20"0,0 0-64 15,0 0-50-15,0 0-112 0,-2-36-35 16,-1 32-103-16,-1 2 27 0,2 2-20 0</inkml:trace>
  <inkml:trace contextRef="#ctx0" brushRef="#br0" timeOffset="126290.76">20878 8824 466 0,'0'0'128'0,"0"0"39"16,0 0-51-16,11-34-35 0,-9 23-57 15,0 4-3-15,-2 3-6 0,1-1 4 16,-1 3-1-16,0-1 5 0,0 2-2 16,0 1-7-16,0 0-6 0,-1 0-8 15,-3 0-4-15,0 4 4 16,-3 2-2-16,-1 2 1 0,-1 3 1 15,0 7 0-15,0 2 0 0,-3 3 1 16,2 4 3-16,-3 7 2 0,-2 5 0 16,0 10 2-16,-1 3 3 0,2-3 1 15,1-4-4-15,2-4-7 0,0 1 0 16,1-4 3-16,2-1 1 0,3-1-4 16,2-3-1-16,2-7-15 0,0-3-26 15,1-8-23-15,0-4-28 0,0 2-42 16,3-5-37-16,-1-2-62 0,1-3-139 15</inkml:trace>
  <inkml:trace contextRef="#ctx0" brushRef="#br0" timeOffset="126493.78">20617 9204 631 0,'0'0'141'0,"0"0"40"0,0 0-16 15,43-28-54-15,-26 19-50 0,4-1-19 16,3 2-6-16,-1-1-29 0,0 1-4 16,2 1-3-16,0-1-3 0,2 1-36 15,1 1-47-15,2 1-57 0,2-1-92 16,14 0-56-16,-9 2-13 16</inkml:trace>
  <inkml:trace contextRef="#ctx0" brushRef="#br0" timeOffset="126700.06">21284 9080 164 0,'0'0'325'0,"0"0"-194"0,0 0-26 16,0 0-38-16,0 0-17 0,0 0-13 16,-31 40 1-16,22-21-12 0,-1 2-3 15,1 1-7-15,0 2 0 0,1 1-1 16,0-2-11-16,1 1-4 0,2-4-9 15,2-2-74-15,3-3-95 0,0-7-95 16,0-3-189-16</inkml:trace>
  <inkml:trace contextRef="#ctx0" brushRef="#br0" timeOffset="126840.68">21437 8910 844 0,'0'0'19'15,"0"0"58"-15,0 0-72 0,10-34-5 16,-9 26-148-16,-1 1-47 0,1 2-92 16,-1 3-27-16</inkml:trace>
  <inkml:trace contextRef="#ctx0" brushRef="#br0" timeOffset="127218.37">21910 9051 378 0,'0'0'175'0,"0"0"-61"0,0 0-3 16,20-35-76-16,-19 27-21 0,-1 3-14 15,-5 3-14-15,-4 2-8 16,-4 1 15-16,-3 6 7 0,-3 5 16 16,-3 3 12-16,1 2 4 0,-4 6-11 15,1 0-10-15,1 4-6 0,2 1-2 16,2 1 25-16,4-1 39 0,3-1 12 16,4-4-11-16,5-2-11 0,3-2-2 15,2-3 0-15,6-5 2 0,5-3 7 16,5-5 1-16,6-2-18 0,8-3-29 15,10-7-18-15,8-5-24 0,3-1-61 16,-4 1-48-16,-2-1-78 0,-16 4-105 16,-4 1-119-16</inkml:trace>
  <inkml:trace contextRef="#ctx0" brushRef="#br0" timeOffset="128031.63">22465 9165 371 0,'0'0'107'0,"0"0"35"0,0 0-30 15,0 0-47-15,20-40-37 0,-17 30-8 16,-1 2 10-16,-1 0 7 0,0 1 9 15,-1 1 9-15,0-1 10 0,-1 2-20 16,-2 0-22-16,-3 0-14 16,-3 2-9-16,-3 1-1 0,0 2-1 15,-4 1-1-15,0 4 2 0,-2 2 0 16,-1 5-1-16,1 0 0 0,0 3-5 16,1 1 6-16,1 1-2 0,2 2 1 15,3 1 2-15,2 0 4 0,4 0 7 16,3-3 9-16,2 1 1 0,1-1-1 15,5-3 2-15,3-2-7 0,0-4 2 16,1-3 3-16,4-4 13 0,-2-1 8 16,1-4 3-16,0-3-18 0,1-1-14 15,2-2-3-15,-2-3-5 0,2-2-3 16,-2-3-1-16,0 2 0 0,-1-2 1 16,0 1-1-16,-1-1 3 0,-1 3-2 15,0-1-1-15,-3 2 0 0,0 1-2 16,0 1 2-1,-2 4-2-15,0 1-2 0,0 1-5 0,-2 2-3 0,1 0-8 16,1 3 1-16,-2 0 8 0,0 1 5 16,-2 1-1-16,1 4-2 0,0 3-1 15,0 4 4-15,0 3 6 0,0 2 0 16,2 1 1-16,-2 0 1 0,2 1-1 16,0 1 1-16,1-1 0 15,0-2-1-15,0-2 0 0,0 0 2 16,-2-3 2-16,1-4 3 0,0-2 1 15,0-4-3-15,1-1 2 0,-1-1 1 16,-1-2-4-16,2-3-2 0,0-1 0 16,3-3-1-16,-2-3-2 0,2-3 1 15,1-4-1-15,2-4 0 0,1-1-1 16,0 2-2-16,-1 3 3 0,-1 2 0 16,2 3 0-16,-1 0-2 0,3 2 0 15,-1-1-5-15,0 5-14 0,-3 1 2 16,-2 1 2-16,1 5 11 15,-2 1 0-15,-1 0 3 0,0 6-4 16,1 2 4-16,-2 5 1 0,0 3 2 16,-2 4 3-16,0 1 1 0,0 1 0 15,-2 3 0-15,2-3-2 0,-2 1-1 16,1 0 1-16,1-1-2 0,0-3-1 16,0-2-36-16,-1-2-76 0,0-4-51 15,0-2-72-15,0-6-78 0,1-2-136 16</inkml:trace>
  <inkml:trace contextRef="#ctx0" brushRef="#br0" timeOffset="128469.89">23369 9006 288 0,'0'0'78'0,"13"-11"19"0,-6 5-49 0,0 2-12 16,-3 0-10-16,-1-1-6 0,-2 3 4 15,-1 2 12-15,0 0-18 0,0 0-16 16,-6 0-4-16,-3 1 3 0,-2 6-1 16,-2 1 5-16,-3 3 8 0,1 3 14 15,-3 2 11-15,3 2 12 0,0-1 2 16,1 3 6-16,2 1 12 0,3 0-2 15,3 0-9-15,1 0-10 0,2-1-7 16,3-4-11-16,0-1-8 0,3-3-10 16,2-3-2-16,-1-2-1 0,3-2 1 15,0-2 0-15,3 0-6 0,1-2-5 16,0 2-4-16,2 0-10 0,-1-1-11 16,1 2-17-16,-3-2-17 0,-2 2-9 15,-2-2 2-15,-2-1 13 0,-2-1 11 16,-2 0 13-16,0 0 4 0,0 1-3 15,0-1-7-15,0 0-8 0,-2 0-21 16,2 0-48-16,-2-2-41 0,2-1-84 16</inkml:trace>
  <inkml:trace contextRef="#ctx0" brushRef="#br0" timeOffset="130738.12">22986 9179 68 0,'0'0'91'0,"0"0"23"0,0 0-31 0,0 0 2 0,0-3-10 0,2 2-11 15,-2-4-9-15,1 2-8 0,1-3-10 16,0 1-6-16,0 0 2 0,1 1-6 16,-1-1-6-16,1 2 4 0,0-3 1 15,0 1 3-15,1-1 5 0,0 1 4 16,1 0 3-16,0-1-5 0,0 0-5 15,1 0-10-15,0 2-8 0,1-1 1 16,0 0-7-16,1 3-1 0,-1-2 0 16,0 1 0-16,1 0 2 0,0 0 2 15,-1 2 1-15,-1 0-5 0,2-2 8 16,-4 1 2-16,1 1-1 0,-1 0-1 16,0 1-5-16,0-1-5 15,-1 0 0-15,1 1 0 0,1 0-3 16,-1 0-1-16,0 0 1 0,-1 0-1 15,0 0 0-15,0 0 1 0,-1 0-1 16,1 2 3-16,1-2-2 0,0 1 1 16,-1 0-2-16,2-1 1 0,-1 1-1 15,0 0 1-15,-1 0 0 0,-1-1 0 16,-1 0 0-16,-1 0 0 0,0 0 2 16,0 0-1-16,0 0-1 0,0 0 3 15,0 0-3-15,0 0-1 0,0 0 0 16,0 0 0-16,1 0 0 0,-1 0 0 15,0 0 0-15,0 0 0 16,0 0 0-16,0 0 1 0,0 0-1 16,0 0 4-16,0 0-2 0,0 0-2 15,0 0 4-15,0 0-2 0,0 0-1 16,0 0 0-16,0 0-1 0,0 0-2 16,0 0-1-16,0 0-1 0,0 0 3 15,0 0-2-15,0 0 2 0,0 0 0 16,0 0 1-16,0 0-1 15,0 0 1-15,0 0 0 0,0 0 0 16,0 0 1-16,0 0-1 0,0 0-1 0,0 0 1 16,0 0 0-16,0 0-1 0,0 0 1 15,0 0-2-15,0 0-3 0,0 0 3 16,0 0-1-16,0 0 2 0,0 0 1 16,0 0 0-16,0 0 2 0,0 0 0 15,0 0 0-15,0 0 3 16,0 0-3-16,0 0-1 0,0 0 1 15,0 0-2-15,0 0 0 0,0 0 0 16,0 0 0-16,0 0-2 16,0 0 2-16,0 0 0 0,0 0 0 0,0 0 0 15,0 0 3-15,0 0 1 0,0 0 7 16,0 0-2-16,1 0-1 0,3 0-3 16,-1 0-2-16,2-1-3 0,1-1 0 15,0 1-3-15,0 0 3 0,3-1 0 16,-3 0 0-16,1 1 2 0,-1 1-2 15,1 0 1-15,-1-1 0 0,0 0-1 16,1 0 0-16,0-1 0 0,1 0-1 16,0 2-2-16,0-1 1 0,1 0-1 15,1 1-7-15,-1 0-6 0,-1 0 0 16,0 0 8-16,-2 0 1 0,-1 0 5 16,-1 0 2-16,-3 0 1 0,0 0 2 15,0 0 2-15,-1 0 0 0,0 0 0 16,0 0-3-16,0 0-2 0,0 0-1 15,0 0-3-15,0 0 1 0,0 0-1 16,0 0 1-16,0 0 0 0,0 0 1 16,0-1 2-16,0 1 0 0,-1 0 2 15,-1 0 3-15,-1 0-2 0,-1 0 5 16,-1 1-2-16,-2 0 2 0,0 0-2 16,0 2-3-16,-2 0 0 0,0-2 0 15,1 4 2-15,0-3 0 16,2 3 6-16,-2-3-3 0,3 2-1 15,1-2 1-15,-1 1 1 0,2-1 0 16,1-1 2-16,0 0-1 0,0 0-3 16,1-1 0-16,-1 1-2 0,2 0-2 15,-1-1-1-15,1 1 1 0,0-1-2 16,0 0 2-16,0 1 2 0,0-1-1 16,0 0 5-16,0 0 3 0,0 0-4 15,0 0-6-15,0 0-1 0,0 0 0 16,0 0-1-16,0 0-2 0,0 0 2 15,0 0-1-15,0 0-1 16,0 0 2-16,0 0 1 0,0 0-1 16,0 0 1-16,0 0 0 0,0 0 2 15,0 0 0-15,0 0-3 0,0 0 2 16,0 0 0-16,0 0-2 0,0 0 0 16,0 0-1-16,0 0-1 0,0 0 0 15,0 0 0-15,0 0 2 0,0 0-3 16,0 0 2-16,-1 0 1 0,-2 0 0 15,2 0 2-15,0 0-2 0,0 1 3 16,1-1-1-16,0 0-1 0,0 0 0 16,0 0-1-16,-1 0 2 0,1 0-2 15,0 0 2-15,0 0-4 16,0 0 2-16,0 0-1 0,0 0 0 16,-1 1-1-16,1-1 2 0,0 0 1 15,0 0 0-15,0 0-1 0,0 0 0 16,0 0 0-16,0 0 0 0,0 0 0 15,0 0-1-15,0 0 1 0,0 0 0 16,-1 0-1 0,1 0-4-16,-1 0 1 0,1 0 3 0,0 0 0 0,-1 0-1 15,0 0 2-15,0 0-1 0,1 0 1 16,0 0 0-16,0 0-2 0,0 0-1 16,0 0 3-16,0 0-1 0,0 0 1 15,-1 0 2-15,1 0-1 0,0 0 0 16,-1 0 1-16,1 0 0 0,0 0-1 15,0 0 2-15,0 0 0 0,0 0 0 16,0 0-1-16,0 0-1 0,0 0 1 16,0 0-1-16,0 0 1 0,0 0 1 15,0 0-1-15,0 0 2 0,0 0 1 16,0 0-1-16,0 0 2 0,0 0 0 16,0 0-5-16,0 0 1 0,0 0-2 15,0 0 0-15,0-2 2 0,-1-1 1 16,1 2-2-16,0 1 1 0,-1-1 1 15,0-1-2-15,1 2 1 0,0-2-1 16,0 0-1-16,0 2 2 16,-1-1-2-16,1 1 1 0,0-2 1 15,0 2-2-15,-1-1 0 0,1 0 0 16,0 0 0-16,0 0 0 0,0 1-1 16,0 0 0-16,0 0 1 0,0-1-1 15,0 1 0-15,0 0-1 0,0 0-2 16,0-1-3-16,0 1-3 0,-1 0-8 15,1 0-1-15,-2-1-8 0,1 0-8 16,-1-1-15 0,-2 1-12-16,-1 0-21 0,-1 0-15 0,-4-2-57 0,0 1-79 15,0 0-131-15</inkml:trace>
  <inkml:trace contextRef="#ctx0" brushRef="#br0" timeOffset="134653.44">23165 9149 11 0,'0'0'30'0,"0"0"-3"0,0 0-13 16,0 0 8-16,16-10-4 0,-13 7-4 16,0 2-2-16,1-1-5 0,-1 0-5 15,-1 0 1-15,1 1-1 0,-1 1 11 16,-1-1 9-16,0 0 5 0,0 0 7 16,0 1-6-16,1-1-10 15,-1-1-9-15,0 1 5 0,1 1 3 16,-1-1 2-16,1 0 2 0,0 1-1 15,1-1 0-15,1 1-3 0,-1-3 0 16,0 2-2-16,0 0 0 0,2-1 2 16,-1-1-6-16,1 2 1 0,-1 0 5 15,-1-1-4-15,0 1 5 0,-1-2 1 16,-1 3 3-16,1-2 5 0,-1 1 0 16,1-2 18-16,-1 2-3 0,0-2-9 15,1 1-2-15,-1 0-2 0,0 2 0 16,-1 0-3-16,0 0 0 0,1 0 5 15,-1-1-5-15,1 0-5 16,0-1-3-16,-1 0-4 0,0 0 0 16,0 0-2-16,-1-2 0 0,-1 3-5 15,-2-1-5-15,1-2-2 0,-2 4 0 16,0-1 8-16,-2 0-5 0,-2 1-2 16,0 0 0-16,0 0 3 0,0 0 0 15,-2 1-3-15,2 0 4 0,-1 3-3 16,0-1-2-16,0 4 0 0,-1 1 2 15,0 2-1-15,-1 0-1 0,1 1 1 16,-2 3 0-16,1-3 2 0,0 3-3 16,-1 0 4-16,1 0-1 0,0 1 6 15,2 1 1-15,2 0-2 16,0 0 1-16,2 2 3 0,2-2 1 16,2 2 2-16,1-1 2 0,1 1-2 15,1-3 0-15,3 0 3 0,0-1 6 16,3-1 4-16,1-1 8 0,2-1 1 15,1-2 0-15,3 0 1 0,1 0-6 16,1-2-7-16,0-2-2 0,1 1-11 16,0-2-8-16,2 0 3 0,-1-1-7 15,-1 0 0-15,0-1-5 16,-1 0-15-16,0 0-12 0,-1-1-18 0,-1-1-31 16,-2 0-42-16,-1-3-49 0,3-4-77 15,-4-1-76-15,-1-1-160 0</inkml:trace>
  <inkml:trace contextRef="#ctx0" brushRef="#br0" timeOffset="135904.65">23341 9089 120 0,'2'-3'49'0,"0"2"0"0,1-1 4 0,-1-2-6 16,0 3-13-16,0-1 12 0,0-2 9 15,-1 4-12-15,0-1-8 0,0 0 0 16,-1 1 2-16,0 0 3 0,0 0-5 15,0 0-12-15,0 0-10 0,0 0-5 16,2 0-5-16,-1 0-1 0,2 2 9 16,0 2 4-16,2-1 1 0,0 1 3 15,2-1 5-15,2 3 14 0,0-2 5 16,2 0 1-16,0-1 3 16,1 0-3-16,0-2-3 0,2 0 0 15,-1-1-6-15,2 0-3 0,-1 0 3 16,0 0-6-16,1 0-5 0,-1-1 4 15,-1-1-3-15,-1-2-4 0,1 1-5 16,-3-2-3-16,-1 2-4 0,-1-2-1 16,-2 0 2-16,-1 1-2 0,-1-1-3 15,0-2 1-15,-2 1-5 0,0-1 0 16,0 2 0-16,-1 0-1 0,-1-1 0 16,0 0-1-16,0-1-5 0,-4 2-3 15,1 2-3-15,-1-3 1 0,-2 4 1 16,0-4 7-16,-1 1 3 0,-3 0 3 15,1 1-2-15,-2 0 0 0,-1 0 1 16,1 0 0-16,1-1-1 0,-1 3-1 16,1-1 0-16,1 0 0 0,-1 2 0 15,2-1-2-15,-2 1 2 0,0 1-2 16,0 0 0-16,0 0 0 0,-2 0 0 16,0 3 1-16,0-1 1 0,-2 3-1 15,2 0 0-15,-1 1 1 0,1 2-1 16,0-1 1-16,2 1-1 0,-1 1 0 15,0 2-1-15,0-1 1 0,2 2-2 16,1-2 2-16,0 2-1 0,2 1 1 16,0-2 1-16,1 0 2 15,0-1-1-15,0-1 0 0,1 1 1 16,0 0-2-16,1-2 1 0,1-1 2 16,-1 1 2-16,1-1-2 0,1 0 0 15,-1 1 0-15,-1 0 0 0,1-1 0 16,1-1 1-16,1 0 2 0,-2-1 0 15,2-1 2-15,0 2-2 0,0-1 1 16,0-1-1-16,2 1 1 0,0-1-1 16,0 0-1-16,1 1 0 0,-1 0 0 15,1-1 0-15,1 2 0 0,-1-1-2 16,2 1 3-16,0-2 2 16,1 2-3-16,0-1 2 0,2 0-1 15,0-1 0-15,3 0-1 0,-2-1 0 16,2 3-3-16,2-1-1 0,-2-1 3 15,4 1-2-15,0-2 3 0,3 1-1 16,0-2 0-16,1 1-3 0,1-2 1 16,0 0 4-16,0 0 0 0,3-1 5 15,-1 0 1-15,1 0 2 0,1 0-1 16,1-1-4-16,-1 0 0 0,3-3-3 16,-1 2 0-16,-1-3 3 0,-1 1 1 15,0 0 3-15,-3-2-7 0,-2 3-2 16,-3-2 0-16,-1 3-1 15,-4 1-1-15,-1-2 1 0,-4 2-1 16,-2 1-1-16,0-1-1 0,-2 0-9 16,0 0-11-16,-1 1-7 0,1-2-8 15,-2 1-9-15,0 0-10 0,1 1-8 16,-1 0-15-16,2-2-18 0,0 1-15 16,1-2-36-16,4-3-52 0,-1 0-64 15,-1 0-99-15</inkml:trace>
  <inkml:trace contextRef="#ctx0" brushRef="#br0" timeOffset="136745.6">24526 8673 63 0,'0'-1'117'0,"0"1"-39"0,1-1-6 0,0 1-25 16,0 0-13-16,1 0-17 0,-1 0 2 16,-1 0 1-16,1 0 0 0,-1 0 11 15,1-1 7-15,-1 1-4 0,0 0 7 16,0 0 2-16,0 0-6 15,0 0-9-15,0 0-13 0,0 0-12 16,0 0-3-16,0 0 0 0,1 1 0 16,-1 0 4-16,1 3 4 0,0 1 1 15,-1 5 6-15,0 1 0 0,0 4-3 16,0 4-1-16,-2 2 1 16,-1 5-3-16,0 5 1 0,0 10 0 15,0 6 0-15,1 1 1 0,1-5 11 0,0-5 4 16,1-4 0-16,0 0-3 0,0-6-5 15,1-6-4-15,-1-6-11 0,0 1-1 16,0-1-2-16,1 3-3 0,-1 0-20 16,2-4-27-16,0-4-32 15,5-1-54-15,-2-6-57 0,3-3-97 16</inkml:trace>
  <inkml:trace contextRef="#ctx0" brushRef="#br0" timeOffset="137281.28">24867 9034 331 0,'0'0'76'0,"0"0"11"0,0 0-54 0,0 0 13 0,0 0 3 15,37 3 1-15,-21-1 16 0,2 1-11 16,2-2-6-16,1 0 3 0,1-1-5 16,1 1-4-16,-3-1 5 0,2 0-4 15,-1 0-10-15,-1-1-6 0,1 0-1 16,1-4-5-16,-2 0-6 0,1-1-9 16,-1-2-3-16,-4-1 3 0,-2 0 2 15,-2-2-5-15,-3-1 1 0,0-1-5 16,-4 0 0-16,-1 0-4 0,-4 2 4 15,0 0 4-15,0 1-4 0,-5 0-5 16,-3 3-5-16,-1 0-2 0,-1 1 4 16,-4 3-3-16,0 1 0 0,-4 2 1 15,-1 2 3-15,-2 4 4 16,-1 4 2-16,0 3 1 0,-3 3-1 16,2 4 1-16,-1 2 2 0,0 3-2 15,3 0 0-15,3 2 3 0,3 0 1 16,4 1 10-16,4-2 10 0,4-2 0 15,3 1-2-15,3-3 8 0,6-1 8 16,4-3 2-16,4-2 1 0,5-3-12 16,10-2-11-16,7-2-10 0,10-5-8 15,2 0 0-15,-3-4-35 0,-5-4-23 16,-6-2-33-16,-8 0-21 16,-5-1-33-16,0-5-54 0,-5 1-46 15,-3 1-86-15</inkml:trace>
  <inkml:trace contextRef="#ctx0" brushRef="#br0" timeOffset="137641.31">25567 9085 314 0,'0'0'106'0,"0"0"-33"0,0 0 28 0,0 0-46 0,19-39-20 0,-17 29-30 16,-1-3 9-16,0 4 6 0,0-2-7 15,-1 2-5-15,1 1-4 0,0 3 4 16,0-1 11-16,-1 4 1 0,2 1-4 16,-2 1-16-16,1 7-5 0,0 3 1 15,-1 4 4-15,1 5 0 0,-1 4 1 16,1 2-1-16,1 1 7 0,2-1 14 16,2 1 13-16,1-2 8 0,2 0 3 15,1-4-3-15,1-2 3 0,-1-4 3 16,1-4 8-16,-2-4 10 0,1-2 4 15,-1-4-2-15,1-2-1 0,0-5-27 16,0-4-24-16,2-2-11 0,-1-5-5 16,2-6-13-16,0-1-37 0,2-4-23 15,0-2-25-15,0 3-24 16,0 0-38-16,6-6-38 0,-4 10-43 16,-2 3-98-16</inkml:trace>
  <inkml:trace contextRef="#ctx0" brushRef="#br0" timeOffset="138078.72">25991 9008 397 0,'0'0'65'0,"0"0"84"0,0 0-68 0,0 0-62 16,36 19 10-16,-25-18-14 0,3-1 13 15,-2-1 2-15,2-4 29 16,0 3 15-16,1-2-2 0,1 2-9 15,0-3-14-15,0 2-13 0,1-2-6 16,-2 0-8-16,1 1-12 0,-2-3-6 16,0-2 0-16,-4 1 1 0,-2 0-1 15,-1 0 2-15,-4 0-2 0,-1 0-3 16,-2 0-1-16,-1-1-3 0,-3 3-9 16,-4-1-20-16,0 1 9 0,0 2-21 15,-4-1 22-15,1 3-3 0,-4 2-4 16,-2 0 0-16,-2 1 6 0,0 5 14 15,-4 2 5-15,0 3 4 16,1 3-3-16,-1 1 3 0,0 1 4 16,3 3-1-16,2-1 14 0,3 0 6 15,4 3-6-15,3-3-3 0,4 0 11 16,4 0 1-16,3-2-1 0,7-1 5 16,4-1 3-16,5 0-4 0,5-1-9 15,4-1-9-15,2-3-9 0,0-1-2 16,2 0-30-16,0-2-20 0,-2 0-27 15,1-3-40-15,-3-2-40 0,6-5-53 16,-7-3-28-16,-5-5-110 0</inkml:trace>
  <inkml:trace contextRef="#ctx0" brushRef="#br0" timeOffset="138376">26455 8614 535 0,'0'0'58'0,"0"0"87"0,0 0-22 0,0 0-88 0,0 0-10 15,27-20-19-15,-22 27 19 0,1 2 5 16,1 6 12-16,0 5 1 0,-2 6-10 16,0 8-3-16,-2 11-10 0,-1 12-8 15,-1 4-6-15,1-4 4 16,0-4 4-16,2-9-2 0,2-2 0 15,-1-1 6-15,1-4 1 0,0 0 1 16,1-4-10-16,0-6-6 0,-2-6-3 16,-2-6-1-16,0-4-2 0,1 2-32 15,1-2-42-15,2 1-60 0,6-9-119 16,-2-2-96-16</inkml:trace>
  <inkml:trace contextRef="#ctx0" brushRef="#br0" timeOffset="142695.84">18534 10169 60 0,'0'0'58'0,"0"0"-2"0,0 0 7 0,0 0-27 0,13-13-10 16,-10 9 2-16,-2 2 0 0,0-1 1 16,-1-1 3-16,0 1 2 15,0 0 3-15,0-1 1 0,0 1 5 16,0-1 3-16,0 1 10 0,0-1 6 16,2 1-3-16,0 0-7 0,-2 0-11 15,0 1-1-15,2 1-8 0,-1 0-5 16,-1 0 3-16,1 1-4 0,-1 0-10 15,0 0-10-15,1 1-6 0,-1 4-9 16,3 5 9-16,-3 5 6 0,0 5 9 16,0 11 12-16,0 11 8 0,0 11-1 15,-3 2-3-15,2-2-4 0,0-6-10 16,0-4-3-16,-1-1-3 0,-3-3-6 16,3-7 7-16,0-6-2 15,1-10-9-15,1-1-1 0,0 0-35 16,0 0-21-16,0 1-21 0,0-7-39 15,0-3-51-15,1-6-66 0,2-6-47 0</inkml:trace>
  <inkml:trace contextRef="#ctx0" brushRef="#br0" timeOffset="143054.64">18519 10154 387 0,'0'0'80'0,"0"0"-5"0,0 0 43 0,0 0-33 16,33-44-44-16,-21 34 18 0,0 0-15 16,2 1-4-16,-1 0-3 0,-1 2-13 15,2 2-5-15,-1 1-4 0,4 1-4 16,-1 3-2-16,3 0 2 0,2 1 3 15,-4 6 0-15,3 3 1 16,-3 2 8-16,0 2 5 0,-3 1-2 16,0 2 2-16,-6-2-1 0,-1 1-4 15,-3-1-1-15,-4-1-2 0,-6-2 5 16,-5 1-2-16,-6-3-8 0,-6-2-6 16,-4-1-9-16,-1-3 0 0,-4-1-42 15,-4-2-29-15,-6-1-16 0,5 0-16 16,7 0-36-16,8-1-15 0,4-2-40 15,4 2-26-15,2-2-87 0</inkml:trace>
  <inkml:trace contextRef="#ctx0" brushRef="#br0" timeOffset="143523.47">19460 9886 315 0,'0'0'75'0,"0"0"20"0,0 0-1 0,35-25-36 0,-27 18-43 0,1-1 10 16,-1 1-7-16,-4 0 6 0,-1 1 18 16,-3 1 17-16,0 2-4 0,0-1-4 15,-4 4 5-15,0 0-22 0,-4 0-28 16,-1 0-4-16,-3 7-2 0,-2 2 0 16,-3 5-2-16,-3 4 2 0,-4 6 0 15,-3 9 0-15,-8 15-1 0,-4 17 1 16,2 5-1-16,6 3 1 0,4-5 21 15,9-5 21-15,3 0 7 16,3 0-4-16,6-2 4 0,5-4 5 16,1-4 6-16,6-7 17 0,3-5-38 15,2-10-25-15,-1-7-3 0,-2-9-9 16,-2-1-2-16,4-1-11 0,0 0-47 16,0-1-23-16,1-2-37 0,3-4-55 15,5-6-63-15,-4 0-82 0</inkml:trace>
  <inkml:trace contextRef="#ctx0" brushRef="#br0" timeOffset="144087.78">19631 10319 326 0,'0'0'72'0,"0"0"29"0,0 0-19 0,0 0-22 15,35-36-36-15,-26 28 8 0,3 1-2 16,0 0-13-16,-1 2 6 0,-1 2-4 16,2 1 8-16,-2 2 4 15,-1 3-6-15,4 5-3 0,-1 5 2 16,-2 4-2-16,3 3 4 0,-2 5 1 16,2 0-5-16,-3 3-8 0,0 0-9 15,0-2-3-15,-2 0-2 0,-3-3-4 16,-3-1 4-16,-2-2 6 0,-1-4-2 15,-5-2-4-15,-4-3 0 0,-1-3-8 16,0-3-10-16,-2-2 7 0,2-3 11 16,0-2 6-16,1-6 3 0,1-2-1 15,1-4 1-15,2-1 4 0,0-2 12 16,5 1 8-16,1-1 15 0,0 3-9 16,5 0-3-16,1-2-7 0,6 1-6 15,2-1-4-15,2 1-3 0,2 2-7 16,2-1-7-16,2 3-2 0,2-1-1 15,0 2-19-15,3-1-43 0,-1 3-24 16,1-1-55-16,11-2-57 0,-6 3-55 16,-5 1-70-16</inkml:trace>
  <inkml:trace contextRef="#ctx0" brushRef="#br0" timeOffset="144651.74">20240 10358 344 0,'0'0'24'0,"0"0"69"0,0 0-9 0,0 0-56 16,0 0-13-16,26 10 19 0,-18-10-18 16,1 1 18-16,0 2 4 0,-1-1 5 15,4-1 4-15,0 2-8 0,2-2-7 16,2 2-9-16,-1-3 2 0,4 1 1 15,-3 1 1-15,0-2 8 0,-3 0 6 16,0 0-1-16,-1 0-6 0,-2 0 0 16,0-2-1-16,-2 1-8 15,-1-2-5-15,-2-1-8 0,1-2 0 16,-3 1-1-16,-1-2-6 0,-1 0-1 16,-1 0 7-16,0 0 4 0,-1 1-4 15,-3 0-7-15,0 0-4 0,-1 0-2 16,-3 2 1-16,-2 0-2 0,0 2 2 15,-5 1-4-15,0 1 2 0,0 0 3 16,-1 0-1-16,0 4 0 0,1 2-2 16,-3 1-12-16,4 1-11 0,0 2 4 15,2 1 2-15,0 1-5 0,4 3 11 16,-2 1 11-16,4 3 3 0,-2 0 0 16,2 2 2-16,2-1 12 15,0 1 8-15,1-2 2 0,2 0 0 16,1-4 0-16,0-1 2 0,2-2 1 15,3-3 1-15,2-2 2 0,2-3-5 16,5-1 4-16,0-2-5 0,4-1-6 16,1 0-10-16,2-1-4 0,0-2-2 15,3 0-2-15,-1 0-9 0,2-2-28 16,-2 1-26-16,0-2-30 0,-2-1-17 16,1 0-16-16,-2-1-3 0,-2-2-17 15,6-3-42-15,-3 2-31 0,-5-1-47 0</inkml:trace>
  <inkml:trace contextRef="#ctx0" brushRef="#br0" timeOffset="145136.01">20774 10361 282 0,'0'0'78'0,"0"0"38"0,0 0-30 0,11-14-23 0,-8 11-33 0,-2 1 10 15,-1 0-3-15,2 1-6 0,-1 1-8 16,0 0-18-16,0 1-4 0,0 5 7 16,1 2 32-16,0 4 4 0,3 4-13 15,-2 3-6-15,2 4-2 0,0 9-3 16,-1 7 1-16,3 9-5 16,0 1-5-16,-1-4-1 0,0-4 1 15,-4-5 5-15,1-7-1 0,-2-4-8 16,-1-6-1-16,0 2 0 0,0 0 2 15,-2 1-2-15,-1 2 0 0,-1-5 0 16,0-5-1-16,-1-3-3 0,-2-4 0 16,1-5 7-16,-1-1 1 0,-1-1-1 15,-1-3-2-15,0-5-4 0,0-4 0 16,-2-4 4-16,1-5 0 0,1-2-5 16,0-3-2-16,2 0 0 0,2 0 0 15,4 3 8-15,1 2 21 0,3 1 12 16,4 1-10-16,3 2-2 0,1 2 0 15,1 1-5-15,1 1-8 16,-1 4-9-16,1-1-5 0,-1 3-2 16,-1 0-1-16,1 1-11 0,-1 1-46 15,-2 0-29-15,1-1-17 0,-3 0-27 16,1 1-27-16,-2-8-32 0,0 2-81 16</inkml:trace>
  <inkml:trace contextRef="#ctx0" brushRef="#br0" timeOffset="145292.34">20861 10125 778 0,'0'0'141'0,"0"0"-41"0,0 0-14 16,0 0-64-16,0 0-22 0,-7-21-52 15,4 18-66-15,1 1-74 0,-2-1 2 16,1 3-81-16,1-1-32 0</inkml:trace>
  <inkml:trace contextRef="#ctx0" brushRef="#br0" timeOffset="145636.54">21131 10628 817 0,'0'0'274'0,"0"0"-105"0,0 0-90 16,0 0-36-16,0 0-43 0,0 0-36 16,0 0-41-16,19-16-30 15,-16 11 4-15,0 1-86 0,2-3 4 16,-1 2-52-16,1-1-102 0</inkml:trace>
  <inkml:trace contextRef="#ctx0" brushRef="#br0" timeOffset="146185.54">21805 9991 197 0,'0'0'210'0,"0"0"-121"0,0 0 7 16,0 0-13-16,0 0-36 0,19-33-24 15,-18 31 5-15,0 0-1 0,-1 2-7 16,0 0-7-16,0 0-3 0,0 0-10 15,0 1-1-15,1 4 1 0,0 2 13 16,0 2 3-16,1 5-7 0,-2 3-2 16,0 2-2-16,0 5 1 0,0 8-4 15,-1 8-1-15,-1 10 3 0,-1 2 0 16,0-2 0-16,-1-5 0 0,1-4-3 16,0 1-1-16,-2 0 0 0,1-1 0 15,-1-1-19-15,1-2-44 0,2-4-24 16,0-7-38-16,0-3-27 0,2-8-46 15,0-6-71-15</inkml:trace>
  <inkml:trace contextRef="#ctx0" brushRef="#br0" timeOffset="146513.25">22113 10099 622 0,'0'0'24'0,"0"0"94"16,0 0-36-16,0 0-74 0,0 0-8 15,0 0-1-15,23-8-1 0,-23 18 2 16,0 6 23-16,0 7 39 0,-4 9 0 15,1 10-5-15,0 11-9 0,1 2-7 16,1-2-10-16,1-4-8 0,0-8-8 16,0-2-7-16,0-4-7 0,0-6-1 15,0-6 0-15,0-7-4 16,0-2-15-16,0 1-10 16,0 0-32-16,0-1-39 0,0-5-58 0,-1-6-72 15,-1-1-67-15</inkml:trace>
  <inkml:trace contextRef="#ctx0" brushRef="#br0" timeOffset="146760.81">21843 10362 693 0,'0'0'116'16,"0"0"48"-16,45-5-80 0,-25 1-56 15,4 1-28-15,-1-1-30 0,1 1-74 16,-1-1-26-16,11 1-63 0,-8-1-8 16,-1 2-100-16</inkml:trace>
  <inkml:trace contextRef="#ctx0" brushRef="#br0" timeOffset="147309.94">22433 10467 76 0,'0'0'301'0,"0"0"-238"0,0 0 32 16,0 0-38-16,0 0-29 0,0 0-19 15,33-15 0-15,-30 13-2 16,-3 0 14-16,1 0 16 0,-1 0 27 16,0 2-2-16,0-2 6 0,0-1-11 15,-1 2-24-15,-2 0-18 0,1 0-13 16,-2 0-2-16,-1 1-1 0,-1 0-1 15,-2 2-2-15,-2 3 2 0,1 1 1 16,-1 4 1-16,0 1 2 0,1 2 0 16,4 2 6-16,1 3 6 0,2 0 6 15,2 0 5-15,1-1 9 0,3 0 0 16,1-2-3-16,1-2-4 0,3-1-3 16,-1-4 1-16,0-1 1 0,2-4 3 15,2-1 7-15,1-2 4 16,2-1 3-16,1-3-7 0,2-3-9 15,-2 0-8-15,-1-4-4 0,-2-1 0 16,0-6-1-16,-2 0-2 0,-4-2-6 16,-2 2-4-16,-3 3-2 0,-2 1-7 15,-1 4-12-15,-3 1-13 0,-3 2-10 16,-1 2 3-16,-3 1 10 0,-1 0 6 16,0 3 2-16,-1 1 0 0,1 0 0 15,1 3 4-15,0 1-8 0,1 1-22 16,2 1-21-16,0-1-33 0,4 0-47 15,0 1-26-15,4 0-25 16,0-1-46-16</inkml:trace>
  <inkml:trace contextRef="#ctx0" brushRef="#br0" timeOffset="147935.23">22939 9934 229 0,'0'0'162'0,"0"0"-47"0,5-8 18 0,-3 6-50 0,0 0-32 0,-1 1-29 15,1 1-1-15,1 1-7 0,-1 3 15 16,2 5 6-16,-2 2 6 0,0 6-6 16,1 7-1-16,-1 10-7 0,0 12-2 15,0 12-6-15,1 6-6 0,0 0-2 16,1-2-3-16,1-4 1 0,0-1 10 15,-1 0 0-15,-1-2-10 0,-1-4-1 16,-1-3-1-16,-1-4 3 16,0-4-2-16,0-5 4 0,-1-8 2 15,0-5 19-15,1-7-8 0,0-2-1 16,0 0 1-16,0 1-6 0,0 0-11 16,0-3-6-16,0 0 0 0,0-3-2 15,0-1-2-15,0 2-24 0,0-2-31 16,0 2-36-16,0-2-29 0,2 2-54 15,3-2-104-15,1-1-144 0</inkml:trace>
  <inkml:trace contextRef="#ctx0" brushRef="#br0" timeOffset="150232.57">23856 10164 72 0,'0'0'90'0,"0"0"-27"0,0 0 5 0,0 0-5 16,0-24-11-16,-1 17-13 0,1 2 20 15,0-2 12-15,0 1 2 0,0 0 2 16,2 2 4-16,0 0-12 0,-1 1-5 16,0 1-8-16,0 0-10 0,-1 1-14 15,1 1-11-15,-1 0-12 0,1 0-7 16,0 3-8-16,0 3 2 0,0 4 0 16,-1 4-2-16,0 4 8 0,0 4 12 15,-1 12 0-15,-3 8-4 0,-1 10 2 16,-1 3-4-16,0-2-1 0,1-6-1 15,0-7-2-15,0 0-1 16,1-5-1-16,-1-7-3 0,2-4-25 16,0-7-22-16,2-3-34 0,-1 2-32 15,2 0-29-15,0 1-26 0,3-8-50 16,1-3-58-16</inkml:trace>
  <inkml:trace contextRef="#ctx0" brushRef="#br0" timeOffset="150576.31">24129 10122 276 0,'0'0'122'0,"0"0"-52"0,0 0 52 16,0 0-2-16,0 0-45 0,0 0-40 15,14-29 11-15,-13 29-19 0,0 5-26 16,0 2 8-16,0 4 14 0,1 4-2 16,-2 4 7-16,0 5 1 0,0 9 0 15,0 9 14-15,0 5 9 0,2 3-11 16,4-4-20-16,4-7-16 0,2-3-2 16,-3-4-1-16,0-5-2 0,-2-4-3 15,-3-8-22-15,0 0-32 0,0-1-29 16,0 3-25-16,2-2-34 0,-1-5-47 15,-1-3-24-15,0-5-85 0</inkml:trace>
  <inkml:trace contextRef="#ctx0" brushRef="#br0" timeOffset="150810.87">23850 10507 390 0,'0'0'79'0,"0"0"40"15,0 0 3-15,0 0-37 0,0 0-12 16,0 0-3-16,0 0-18 0,44-7-17 16,-25 3-19-16,5 1-11 0,0 0-5 15,1-1-18-15,3 3-32 0,0-2-56 16,15 0-45-16,-6 1-55 0,-2-1-91 15</inkml:trace>
  <inkml:trace contextRef="#ctx0" brushRef="#br0" timeOffset="151361.34">24586 10487 293 0,'0'0'73'16,"0"0"13"-16,0 0-19 0,0 0-32 16,0 0-20-16,0 0-9 0,0 0 13 15,0 0 9-15,14-29 22 0,-14 25 19 16,0 1-1-16,0 1-16 0,-1 1-15 15,-3-1-11-15,1 2-8 0,-2 0-9 16,1 0-9-16,-2 4 0 0,1 2-3 16,-1 2 2-16,-1 2-1 0,1 2 0 15,1 3 2-15,0 2 0 0,3 0 9 16,1 1 22-16,1 0 27 0,4-3-1 16,3 0-7-16,2-2-9 0,3-3-1 15,1-2-5-15,3-3-9 0,-1-2-2 16,3-3-7-16,-1-1 0 15,0-4-1-15,-2-1 1 0,-2-3 16 16,-3 0 10-16,-2-5-8 0,-1-1-16 16,-3-2-10-16,-1-3-3 0,-3 4-6 15,-1 0-2-15,-4 3-7 0,-3 3-9 16,-3 3-12-16,-2 1-7 0,-3 2 0 16,1 1 1-16,-3 1 13 0,2 2 10 15,-1 0 7-15,1 1-2 0,1 3-1 16,1-1-8-16,1 2-14 0,3 1-16 15,2 1-12-15,1 0-23 0,3 2-28 16,3 0-13-16,1 2-19 0,11 2-11 16,0-4-43-16,2-2-83 0</inkml:trace>
  <inkml:trace contextRef="#ctx0" brushRef="#br0" timeOffset="152104.41">25458 10116 370 0,'1'-3'75'0,"1"-1"18"0,1 1-24 16,1-2-34-16,-1 1-3 0,2 1-11 0,-2 1 13 15,0 1-7-15,2 1 3 0,-2 0 13 16,0 5-1-16,0 3-3 0,-1 5-2 16,0 6-10-16,0 3-6 15,-2 6-1-15,1 8-7 0,0 9 3 16,1 7 1-16,-2 1 1 0,0-7-3 15,0-6 2-15,-2-12 3 0,0-4-1 16,0-6 0-16,0-4-5 0,-1 1-3 16,1 2 3-16,0-3 2 0,1-3 2 15,0-3-4-15,1-3-5 0,0-3-1 16,0-1 1-16,0 1 3 0,2-2 3 16,3 0 3-16,1 0 2 0,3-1-11 15,3-3-4-15,1 2-4 16,3-3 0-16,1 1-1 0,2-1-8 15,3 1-23-15,-1-2-11 0,2 0-14 16,1 1-22-16,-3-1-13 0,0 1-17 16,-3-2-12-16,-4 0-38 0,-1-4-31 15,-5 2-76-15</inkml:trace>
  <inkml:trace contextRef="#ctx0" brushRef="#br0" timeOffset="152356.47">25428 10368 522 0,'0'0'121'0,"0"0"6"0,0 0 0 0,0 0-29 0,42-14-35 15,-22 9-39-15,-1 0-10 0,3 1-14 16,0 0-8-16,1 1-30 0,1 1-34 16,3 1-35-16,-1 0-43 0,12 1-17 15,-5 0-48-15,-5 0-69 0</inkml:trace>
  <inkml:trace contextRef="#ctx0" brushRef="#br0" timeOffset="152871.34">25833 10290 485 0,'0'0'70'0,"0"0"28"15,0 0-33-15,44-8-30 0,-28 4-15 16,-2 1-13-16,1 0 8 0,-1 2-10 16,1 0 5-16,-2 1 13 0,1 0 14 15,-1 2 10-15,-2 2-10 0,1 4-17 16,-2 3-9-16,-1 4 7 0,0 4 0 16,-1 3-11-16,-2 5-3 15,0-1-2-15,-1 2 2 0,0-1-3 16,0-2 4-16,-1-1-4 15,-1-3 0-15,-2-1-1 0,-1-5 0 16,-1-3-9-16,-5-3 1 0,-1-2-6 0,-5-2 4 16,0-2 10-16,-3-3 2 0,2 0 0 15,-2 0 4-15,2-5-1 0,1-1 5 16,0-4 10-16,4 0 1 0,1-2-2 16,4-2 0-16,3-1 9 15,2 1 8-15,6 0 8 0,2 0 1 16,4 2-8-16,3 0-9 0,4 1-7 15,4 1-3-15,2 1-6 0,2 2-9 16,1 1-3-16,-1 1-1 0,1 1-28 16,1-2-37-16,-3 2-35 0,0 1-36 15,-3 2-40-15,7-3-33 0,-7 1-39 16,-4-3-133-16</inkml:trace>
  <inkml:trace contextRef="#ctx0" brushRef="#br0" timeOffset="153308.87">26569 10374 174 0,'0'0'59'0,"0"0"29"0,0 0-19 0,0 0-4 15,0 0-1-15,12-28 7 0,-11 24-1 16,0 0-9-16,1 1 5 0,-2 0-7 15,1 0-13-15,-1 0-12 0,1 1-8 16,0 0-10-16,-1 0-12 0,0 1-4 16,0 0 0-16,0 1-2 15,0 0-14-15,0 0-13 0,0 1-10 16,0 4 0-16,-3 4 18 0,-2 4 16 16,0 5 4-16,0 1 0 0,1 4 1 15,0 1 0-15,3-1 0 0,1 0 0 16,0 0 0-16,6-3 0 0,1-3 5 15,2 0 19-15,3-5 24 0,1-2 10 16,1-3 17-16,4-4-4 0,-1-1-1 16,-1-1 3-16,0-1-7 0,0-1-23 15,0-2-6-15,-1-3-6 0,-1-2-3 16,-1-4-5-16,-2-3-6 0,1-2-9 16,-3-2-8-16,0-3-11 15,-1 2-26-15,-3 2-12 0,-2 3-13 16,-3 4-23-16,0 1-34 0,0 2-34 15,0-5-64-15,0 5-78 0,0-2-163 16</inkml:trace>
  <inkml:trace contextRef="#ctx0" brushRef="#br0" timeOffset="153860.84">26995 10413 293 0,'0'0'122'0,"0"0"-10"0,0 0-12 0,33 2-78 0,-20-2 4 0,0 0-9 16,0 0 10-16,-1-2 8 0,1-1-6 15,-2-1 6-15,0 0-14 0,1-1-5 16,-1 1-3-16,-2-1-3 0,1-1-1 15,-2 0 0-15,-1 1 4 0,1-2-4 16,-2-2 0-16,0 1-4 0,-1-2-1 16,0-2-3-16,0-2 3 0,-1 0 1 15,-2 0 1-15,-1 0 2 0,-1 1 3 16,0 0-1-16,-3 2-4 0,-2 1 3 16,1 2 1-16,-1 2-6 0,-1 2-2 15,-2 1-2-15,-2 3-3 0,-2 0 1 16,-2 6 0-16,-2 2 2 0,-3 5 0 15,1-1 2-15,-2 5-2 0,0 1 1 16,2 3-2-16,0 0 1 0,4-1-1 16,0 1 1-16,5 1 12 0,1-2 8 15,4 1-4-15,2-3 5 0,2-1 2 16,4-1 2-16,2-2-1 0,4-3 3 16,1-1 11-16,2-2-3 0,3-1-5 15,0-1 5-15,3-4-12 0,-1 1-9 16,3 0-8-16,0-3-5 0,0 0-1 15,2 0-19-15,0-1-20 0,-1-2-26 16,0 0-30-16,-1-1-10 0,-1 1-20 16,-1-2-3-16,0 0-24 0,0-2-27 15,-4-1-57-15</inkml:trace>
  <inkml:trace contextRef="#ctx0" brushRef="#br0" timeOffset="154391.81">27347 9840 502 0,'0'0'83'0,"0"0"29"0,9-11 19 0,0 8-71 16,-1 1-37-16,3 0-8 0,3 2-2 15,-1 0 17-15,2 6-1 0,0 5 8 16,2 3 2-16,-2 5 6 0,2 6 4 16,-2 4-20-16,1 11-15 0,0 11-10 15,0 13-1-15,-3 6-3 0,-5 1 1 16,-5-5-1-16,-3-5 1 0,-3-1-1 16,-4-2 7-16,-3-2 10 0,-3-4 9 15,-2-6-2-15,-2-5-11 0,-1-3 0 16,1-9-4-16,3-6 2 15,0-7 4-15,3-2 0 0,-3 3-1 16,0-1-4-16,-1 0-3 0,1-3-3 16,4-2-2-16,1-3-2 0,3-3-12 15,2-1-33-15,1-2-30 0,2 0-22 16,0 0-41-16,4-2-49 16,3 0-126-16,3-1-103 0</inkml:trace>
  <inkml:trace contextRef="#ctx0" brushRef="#br0" timeOffset="157622.19">18907 11649 11 0,'0'0'49'0,"0"0"-4"0,0 0 12 15,9-10-1-15,-6 6-13 0,1 1 2 16,-1-1 6-16,0 1 1 0,1-1-5 16,-1 1 0-16,0-1 3 15,0 1-2-15,1-1 6 0,-1-1 2 0,1 0-3 16,1-1 2-16,0 0 1 15,-2-1-2-15,2 1-6 0,-1-1-6 0,0 0-3 16,-1 2-1-16,-1 0-6 0,-1 1-3 16,2 2 0-16,-3 2-8 15,0 0-1-15,0 0-13 0,0 6-6 16,-3 4 3-16,0 8 3 0,-2 6 14 16,-1 10-3-16,-1 12-4 0,-2 12-4 15,1 5-3-15,1-3-2 0,-1-5-2 16,0-3 1-16,0-5 2 0,1-1 3 15,1-3 1-15,-1-2-7 0,1-5 2 16,2-8-4-16,-1-6-1 0,3-6 0 16,0-5-22-16,-1 2-30 0,3-2-29 15,-2-2-54-15,1-6-51 0,-1-4-42 16,2-2-10-16,0-5-151 0</inkml:trace>
  <inkml:trace contextRef="#ctx0" brushRef="#br0" timeOffset="158012.72">18904 11640 346 0,'0'0'86'0,"0"0"2"0,0 0 28 0,0 0-29 0,32-40-41 16,-21 30 2-16,1 0-3 0,1 2-5 15,0 2-2-15,4 1-7 0,0 1 4 16,1 2 2-16,1 0-2 0,0 2 1 16,2 3 0-16,-1 4-8 0,-2 3-1 15,0 4-7-15,-3 6-6 0,0 1 7 16,-4 4 8-16,-4-1 3 0,-1 1-1 15,-4-2-13-15,-2-1-3 0,-4-1 0 16,-6-3-5-16,-3-2 0 16,-4-3-2-16,-4-5-2 0,-4 0-4 15,-7-1-2-15,-7-2-32 0,4-3-36 16,2-1-33-16,7-1-17 0,5-1-50 16,-8-4-27-16,6 0-41 0,7 0-83 15</inkml:trace>
  <inkml:trace contextRef="#ctx0" brushRef="#br0" timeOffset="158529.01">19918 11376 210 0,'0'0'121'0,"0"0"-44"0,0 0 13 0,0 0 4 0,0 0-42 15,17-26 10-15,-16 23 12 0,1 0-14 16,0 1-1-16,0 0-8 0,-2 2 1 16,0 0-9-16,-6 0-26 0,0 6-5 15,-5 2 7-15,-4 6 2 0,-4 3-7 16,-4 8-6-16,-7 11-6 0,-8 17-2 16,-8 17 0-16,0 7 1 0,2 2-2 15,7-3 1-15,7-8-4 0,5-1 3 16,6 1 1-16,4-4 0 0,8-2 13 15,6-6 27-15,1-6 15 0,6-7 2 16,1-10-15-16,1-10 0 0,-2-7-5 16,0-4-10-16,0 1-9 0,2-1-1 15,4 0-1-15,-2-2-8 16,1-2-3-16,-1-1-5 0,-1-1-6 16,2 0-24-16,-1-2-43 0,-1 0-66 15,10-4-92-15,-4 0-168 0</inkml:trace>
  <inkml:trace contextRef="#ctx0" brushRef="#br0" timeOffset="162136.01">20326 11762 260 0,'0'0'135'0,"2"0"-48"0,2-1 30 0,0 0-29 16,3-4-8-16,3 1 15 15,3-2-6-15,5-2-22 0,3-1-24 16,2 0-8-16,4 2-9 0,1-1-6 16,1 0-10-16,2 1-8 0,-1 1-2 15,0 1 0-15,0 2-14 0,-2-1-24 16,-2 3-36-16,-4 1-49 0,-2 0-50 16,-1 0-35-16,-8 1-49 0</inkml:trace>
  <inkml:trace contextRef="#ctx0" brushRef="#br0" timeOffset="162434.25">20537 11812 501 0,'0'0'137'0,"0"0"-66"15,0 0 49-15,0 0-46 0,0 0-38 16,0 0 5-16,0 0-17 0,1 5-11 16,-2 0-12-16,-1 4 11 0,-3 5 22 15,0 5 2-15,-1 3-9 0,0 2-4 16,-1 9-5-16,-2 6-2 0,-2 4-9 16,1-4-2-16,1-7-4 0,1-10-1 15,4-5-26-15,-3 1-23 0,1 4-43 16,0 1-56-16,1 2-30 0,3-5-39 15,2-6-77-15</inkml:trace>
  <inkml:trace contextRef="#ctx0" brushRef="#br0" timeOffset="163117.37">20825 11944 172 0,'0'0'217'16,"0"0"-111"-16,0 0-34 0,0 0 11 15,0 0-31-15,0 0-25 0,10-33 20 16,-9 29-12-16,0 2-1 15,0-2-15-15,-1 4 0 0,0-1 4 0,0 1-3 0,0 0 0 0,0 0-6 16,-1 0-14-16,-1 4-9 0,-3 4 9 16,0 2 3-16,-1 4-3 0,2 0-1 15,-1 1-3-15,3 3 3 16,1-2-1-16,1-1-1 0,2 2 3 16,4-3 0-16,1-2 6 0,2 0 3 15,2-3 11-15,-2-1 14 0,2-4 0 16,1 0-4-16,-1-2 1 0,-2-2 2 15,0 0-2-15,-3 0-4 0,0-2 6 16,-2-2 3-16,1-2-3 0,1 0-5 16,-1-3-10-16,0 0-11 0,0-2-5 31,-1 1 0-31,3-1 1 0,-2 0-1 16,1 0 0-16,-2 1 1 0,1 0-2 15,-2 2 3-15,1 2 1 0,-2 2-2 16,-1 0 1-16,0 1 8 0,-1 2 5 15,0-1-9-15,0 2-6 0,0 0-2 16,0 0-5-16,0 0-9 0,2 4-15 16,-1 5 6-16,0 3 20 0,3 4 2 15,-1 5-1-15,0 5 2 0,1 7 0 16,2 6 1-16,-1 10 2 0,0 0-3 16,-1-10 1-16,-4-8-1 0,0-12 1 15,0-2-1-15,-4 3 4 0,-2 2 0 16,0-2 2-16,-2-2 5 0,-2-5 3 15,-3-4-2-15,0-4-2 0,-6-2-2 16,1-3-2-16,-4-1-4 0,-1-4-2 16,-4-3-17-16,0-3-47 15,-1 0-42-15,-1-3-32 0,2-1-59 16,-6-6-44-16,8 3-69 0</inkml:trace>
  <inkml:trace contextRef="#ctx0" brushRef="#br0" timeOffset="163445.87">21213 11969 294 0,'0'0'58'0,"0"0"39"0,1-5-12 0,-1 3-39 0,0 2-30 0,1 0-16 16,0 4 0-16,1 3 7 0,-1 5 26 16,-1 1 16-16,0 5 12 0,-1 5-4 15,-2 4-17-15,-1 3-15 0,-2 6-6 16,2-2-13-16,0 1-3 0,0 3-3 15,-1 1-22-15,0-3-32 0,0-4-34 16,-3-2-55-16,4-11-27 16,-1-3-77-16</inkml:trace>
  <inkml:trace contextRef="#ctx0" brushRef="#br0" timeOffset="163822.28">21206 11985 340 0,'0'0'89'0,"0"0"14"15,0 0 6-15,27-35-44 0,-15 26-22 16,2 1 8-16,2-2-12 0,0 6 0 15,1-1-12-15,-3 3 4 0,0 0 7 16,-2 2 8-16,0 0-7 0,-1 4-10 16,-1 3-18-16,0 1 10 0,-2 6-3 15,-1 1 1-15,-1 5 5 0,-2 1-9 16,-2-1 0-16,-2 2-2 0,-1-3-1 16,-4 0-4-16,-3-2-1 0,-3-3-4 15,-4-1-3-15,-2-3-27 0,-3-3-37 16,-4-1-41-16,-2-5-62 0,-9-1-68 15,6-1-36-15,4-1-61 0</inkml:trace>
  <inkml:trace contextRef="#ctx0" brushRef="#br0" timeOffset="164291.04">21521 12025 129 0,'0'0'316'16,"0"0"-229"-16,0 0-13 0,0 0-23 15,41-15-16-15,-28 10 2 0,1 1 18 16,2 1-13-16,-1-2 11 16,2 2-5-16,-1-2 4 0,0 0-2 15,-1 1-7-15,0-1-9 0,0 2-11 16,1-1-7-16,-2-2-5 0,-1 2 5 15,1-2 3-15,-3 1 8 0,0-2 5 16,-3 0 0-16,1 0-5 0,-3 0-8 16,1-1-6-16,-3-1-13 0,-1-1-4 15,-2 2 4-15,-1 1-9 0,-5 0-10 16,-4 1-27-16,-2 3 16 0,-4 1 7 16,-4 2 10-16,-1 4 8 0,-3 6-3 15,-1 2-3-15,0 6-1 0,0 2 2 16,3 2 5-16,1 1 5 15,3 3 1-15,4-3 13 0,4-1 15 16,4-2 6-16,3 0 1 0,2-5-3 16,5-1-5-16,2-2-6 0,2-3 0 15,5-2-2-15,0-2 5 0,5-3-7 16,-1-1-13-16,3-1-5 0,0 0 0 16,1 0-36-16,1 0-36 0,1 0-42 15,14 1-61-15,-6-1-98 0,-2 0-100 0</inkml:trace>
  <inkml:trace contextRef="#ctx0" brushRef="#br0" timeOffset="164729.16">22562 11848 556 0,'0'0'99'0,"0"0"25"0,0 0 2 0,47-26-44 0,-24 18-29 0,3 1 2 15,1 0 1-15,3-2-9 0,0 2-12 16,-1 2 2-16,3 0-3 0,-1 0-17 15,1 3-7-15,-1 0-8 16,-1 2-2-16,0 0-10 0,-5 0-32 16,0 0-17-16,-4 0-26 0,-5 2-40 15,-4 0-60-15,-5 1-45 0,-5-3-58 16</inkml:trace>
  <inkml:trace contextRef="#ctx0" brushRef="#br0" timeOffset="165010.29">22812 11835 314 0,'0'0'184'0,"0"0"-134"0,0 0 48 16,0 0-42-16,0 0-37 0,0 0-10 15,0 0 16-15,9 44-3 0,-9-30 6 16,-1 1 7-16,-2 5-2 0,1 2-14 16,-2 0-2-16,0 5-4 0,0 0-11 15,-1 1-2-15,2 0-21 0,-1-2-32 16,0-2-26-16,-1-1-26 0,0 3-15 16,1-6-47-16,1-6-101 0</inkml:trace>
  <inkml:trace contextRef="#ctx0" brushRef="#br0" timeOffset="165354.04">22565 12312 567 0,'0'0'126'0,"0"0"-19"0,0 0-29 16,0 0 10-16,0 0-7 0,52-1 6 16,-26-1-2-16,2-1 9 0,1 0-23 15,1 0-15-15,0 0-13 0,0 0-18 16,-1 1-14-16,-1 0-7 0,0-2-3 15,-1 3-2-15,0-1-18 0,-4-1-39 16,0 2-23-16,-1 0-15 0,-4 1-8 16,0 0-30-16,0 0-31 0,7-2-45 15,-5-2-54-15</inkml:trace>
  <inkml:trace contextRef="#ctx0" brushRef="#br0" timeOffset="166058.31">24060 12153 381 0,'0'0'148'0,"0"0"-89"0,0 0 27 0,0 0-33 0,0 0 0 0,46-9 2 16,-32 8 13-16,3-2 2 0,-1 2-4 16,2-1-1-16,0 1-5 0,0-2-17 15,-1 2-8-15,-1-2-5 0,1 0-6 16,-1 0-3-16,-1-2-6 0,-1 2-3 16,-1-1-1-16,-2-3-4 0,0 1-3 15,0-2-2-15,-2 1 3 0,-2-2-2 16,-1-1 0-16,-3 0 1 0,-1-3-4 15,-2 2 0-15,0-3-1 0,-4 2-3 16,-1-1-10-16,-2 0-6 0,-3 3 1 16,-4-1-8-16,-1 2 9 0,-2 1 4 15,-3 3 9-15,0 0 4 0,-3 4 0 16,0 1-4-16,-1 1 4 16,0 6-1-16,0 0-8 0,2 4-10 0,3-2-4 15,0 5-1-15,3 0-3 16,1 1 6-16,2 4 14 0,1 2 3 15,3 0 0-15,2 2 1 0,2 1 1 16,1-2 3-16,3 0 1 0,1-2 10 16,6-2 13-16,2-1 8 0,4-2-3 15,4-2 6-15,2-4-2 0,4 0 0 16,3-3-9-16,2-2-15 0,2-2-2 16,2-2-4-16,-1 0-2 0,0-1-1 15,-1-2-12-15,-4-1-19 0,0-2-29 16,-2 0-38-16,2-5-62 0,-6-1-99 15,-2-1-90-15</inkml:trace>
  <inkml:trace contextRef="#ctx0" brushRef="#br0" timeOffset="166558.84">24540 12035 357 0,'0'0'143'0,"0"0"-35"0,0 0 21 0,43-18-83 15,-25 12-36-15,-1 0-10 0,-1 1-2 16,-1 1-12-16,-1 0 4 0,-2 2 10 15,0-2 0-15,-1 3 1 0,-1 1 8 16,2 0 3-16,-1 6 0 0,-1 2-7 16,2 6 3-16,-2 5 4 0,0 1 1 15,0 3 4-15,-2 0-2 0,-1 3-9 16,-1-2-5-16,0 1-1 0,-3-3-7 16,-3-2-13-16,-1-3-10 0,-7-3-10 15,-1-3 1-15,-4-5 12 0,-1-4 5 16,-2-2 10-16,0-3-6 0,2-3 17 15,1-2 1-15,2-1 18 0,4 0 32 16,2-3 3-16,2-3 1 0,3-1-7 16,4-3-7-16,2-1-1 0,4 2 8 15,1-1 3-15,5 3-1 0,3 1-9 16,2 1-9-16,2 2-11 0,1 1-9 16,1 1-11-16,-2 2-4 0,-2 2-43 15,0 0-26-15,-4 4-22 0,0 1-43 16,5-2-61-16,-4 2-46 0,-2 0-92 15</inkml:trace>
  <inkml:trace contextRef="#ctx0" brushRef="#br0" timeOffset="167014.14">25063 12031 436 0,'0'0'108'0,"0"0"26"0,0 0-18 0,40-24-71 0,-26 17-21 16,0 0-22-16,-1 3 4 16,1-2-4-16,0 1-1 0,0 2 15 15,-1 0 3-15,1 3-6 0,-2 0 3 16,-1 0-7-16,-1 4-4 0,-1 3-4 15,-2 2-1-15,-1 4 0 0,-1 3 1 16,-1 4 4-16,-1 1 3 16,-2 2 5-16,2 0-1 0,-1-1-3 0,0-2-7 15,-1-3-2-15,-1 1-2 0,0-7-10 16,0-2-2-16,-3-4 2 0,-3-3 0 16,-3-2 12-16,-1-2 6 0,-1-4-2 15,1-1 2-15,-1-1 0 0,3 0 4 16,1-2 11-16,2-2 10 0,1-1 10 15,4-2 6-15,1-1 4 0,5-1 1 16,3 2 0-16,4-1-15 0,4 2-4 16,4 0-14-16,4 0-9 0,2 1-10 15,2 2 0-15,2 2-1 0,0 2-34 16,0 2-44-16,-1 3-33 16,0 2-36-16,7 0-53 0,-7 0-66 15,-4 4-60-15</inkml:trace>
  <inkml:trace contextRef="#ctx0" brushRef="#br0" timeOffset="167436.13">25736 12013 394 0,'0'0'47'0,"0"0"18"0,0 0-9 0,0 0-48 0,40-10-5 0,-32 5-2 16,-3 0 6-16,1 1 11 0,-3 0 38 15,0-3 22-15,-2 4 5 0,-1-2-2 16,0 0-6-16,0 1-26 0,0 0-15 16,-2-2-11-16,-1 2-14 0,0 0-9 15,-2 2-1-15,-1-2-2 0,-1 4-1 16,-1 0-1-16,-3 0 3 0,-1 3 2 16,-3 3 0-16,-1 2-1 0,-2 3 0 15,1 6-4-15,-1 0 2 0,3 4 0 16,1 4 0-16,3-1 2 0,4 1 1 15,3-3 7-15,4-1 12 0,3-1 1 16,6-4 7-16,3-2 5 0,6-4 6 16,3-3 18-16,3-3-14 0,3-3-16 15,1-1 0-15,1-2 2 0,-1-4-5 16,-2-1-5-16,-3-4-6 16,-2-3-9-16,-3-2-3 0,-5 0-20 15,-3-3-50-15,-6 2-22 0,-4 1-14 16,-5 3-20-16,-8 3-30 0,-2 3-11 15,-11 3 17-15,5 1-42 0,3 1-81 16</inkml:trace>
  <inkml:trace contextRef="#ctx0" brushRef="#br0" timeOffset="168029.87">25942 12013 339 0,'0'0'64'0,"0"0"15"0,0 0 2 0,39-17-70 0,-27 10-11 0,-1 0 0 16,1 0 0-16,-3 1 2 0,1-1 11 15,0 2 32-15,-1-2 2 16,0 1 2-16,1 2-4 0,-1-1-9 16,1-1-3-16,1 2-17 0,-1 0-8 15,1 2-1-15,1-1 14 0,-3 2 8 16,1 1 5-16,-1 0-4 0,-2 4-14 16,-1 3-11-16,-1 3-1 0,-3 1-3 15,-1 5 0-15,-1 3 3 0,0 2 6 16,-3 1 14-16,1 2 1 0,-1 2-7 15,0 0-3-15,0 1-12 0,-1-1-1 16,-3 1 0-16,1-1-2 0,-2-3 0 16,-1-2 0-16,-1-2-2 0,-2-5-3 15,1-4-2-15,-3-4 0 0,2-6-5 16,-1 0 2-16,2-6-6 0,2-3 12 16,2-3 4-16,2-3 3 0,5 0-1 15,2-5 12-15,5-2 4 0,3-3 1 16,4-1-1-16,4-5 2 0,2 2 8 15,4 0 1-15,1 1 4 0,2 2 14 16,1 4-3-16,-1 2-7 0,0 5-1 16,-2 1-1-16,0 4-4 0,-2 0-11 15,-2 5-12-15,-2 0-5 0,-1 0-3 16,-1 2-5-16,-3-1-26 0,-2 2-27 16,1 0-26-16,-2-1-26 15,0 3-28-15,0 0-43 0,3 0-53 16,-1 0-24-16</inkml:trace>
  <inkml:trace contextRef="#ctx0" brushRef="#br0" timeOffset="168530.36">26768 11514 520 0,'0'0'82'0,"0"0"9"0,44 44 46 0,-26-19-106 0,1 12-21 16,0 12-6-16,-1 15 1 0,-4 10-4 15,-4-1 1-15,-7-2-1 0,-3-6 3 16,-6-1 0-16,-8-3 16 0,-4-1 7 15,-6-3 25-15,-4-4-5 0,-1-4-11 16,0-5 8-16,2-4-19 0,3-9-2 16,6-9-9-16,3-5-6 0,0-3-2 15,-3-2 4-15,0 3 8 0,-4-1-11 16,2-3-3-16,2-2-4 0,2-4-18 16,2 2-34-16,0-4-52 0,2-2-77 15,3-1-93-15,2 0-111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1T13:55:04.1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992 11708 9 0,'0'0'30'0,"0"0"1"0,0 0-12 0,0-3-17 0,0 1-2 0,0-3-2 15,0 0 1-15,0-1 1 0,0-1 1 16,0 0 2-16,0 1 2 0,0-3 5 15,2 2 14-15,-1 0 0 0,-1 2 0 16,2-1 3-16,-1 1 2 0,1-1 3 16,-2 2 2-16,4 0 1 0,-4-2-1 15,2 3-1-15,-2-1 0 0,3 0-2 16,-3 0-3-16,3 0 2 16,-1 0-2-16,-2-1 0 0,3 1 1 15,-3 0-2-15,2 1-1 0,-2-1 0 16,1 1 0-16,-1-1-7 0,0 3-5 15,0-3-5-15,0 1 6 0,0 0 0 16,0 0 3-16,0 1 3 0,0-2 1 16,0 2 5-16,0-2-4 0,0 1 3 15,0-1-3-15,0 1 5 0,0 1-5 16,0-1-2-16,2 2-8 0,-2 0-3 16,0 1-6-16,0-1-4 0,0 1 0 15,0 0-4-15,0 1-6 0,2 6 2 16,-1 6 3-16,-1 4 5 15,0 7 0-15,2 11 0 0,-1 9-2 16,1 11 2-16,2 4 2 16,-1 0 0-16,1-7-1 0,-3-7-1 0,-1-5 0 15,0 0 0-15,0-4 3 0,0-1-1 16,0-6-1-16,0-4 1 0,0-7-1 16,0 0-1-16,0 3 0 0,0 0 1 15,0 2-1-15,2-2 0 0,-2-1 0 16,0-2 0-16,0-3-13 0,0-1-33 15,0-4-40-15,0-2-45 0,3-4-53 16,-1-2-48-16,-2-2-107 0</inkml:trace>
  <inkml:trace contextRef="#ctx0" brushRef="#br0" timeOffset="611.51">1090 11518 324 0,'-2'-1'36'0,"2"0"17"0,0 0 37 0,0 1-16 16,0-1-15-16,0 1 7 0,0-1 4 16,0-1-8-16,0 1-7 0,0 0-8 15,2 0-13-15,4-3-7 16,7-2-2-16,4-3 5 0,7 0 7 15,9-3-7-15,11-2-10 0,10-1-7 16,2 1-9-16,-3 1 0 0,-3 3-1 16,-5 2-2-16,-3 1 0 0,0 2-1 15,-3 3-5-15,-4 0-27 0,-7 2-24 16,-6 0-38-16,-7 2-60 0,0 7-61 16,-2-2-17-16,-4 1-75 0</inkml:trace>
  <inkml:trace contextRef="#ctx0" brushRef="#br0" timeOffset="830.27">1071 11843 478 0,'0'0'0'15,"0"0"2"-15,0 0 49 0,0 0 0 16,0 0 48-16,55-8 4 0,-12-4-24 15,12-1-31-15,7-4-17 0,-1-1-10 16,-4 4-7-16,-8 1-4 0,0 2 4 16,-4 1-11-16,-5 2-2 0,-8 3-1 15,-11 2-1-15,-4 2-30 16,-4 0-35-16,2 1-46 0,-2 0-39 16,1 7-21-16,-7 0-51 0,-6 2-14 0</inkml:trace>
  <inkml:trace contextRef="#ctx0" brushRef="#br0" timeOffset="1095.87">1060 12262 452 0,'0'0'50'0,"0"0"0"0,0 0 68 15,0 0 23-15,44-4-9 0,-21-1-34 16,6-4-14-16,7-3-21 0,10-4-15 16,6-2-13-16,0 1-13 0,-7 1-11 15,-12 4-4-15,-9 4-5 0,-7 1-2 16,1 1-3-16,3-1-30 0,0 0-30 16,5-2-40-16,0 0-48 0,4-2-84 15,-6 0-76-15</inkml:trace>
  <inkml:trace contextRef="#ctx0" brushRef="#br0" timeOffset="2925.88">2306 12012 270 0,'0'0'7'0,"0"0"-4"0,0 0 7 0,0 0 17 0,0 0 3 16,0 0 0-16,27-22 16 0,-25 18-7 15,-1 2-9-15,-1-3-1 0,0 2 3 16,2-1-3-16,-2 2-3 0,0-2-2 16,0 2 1-16,0-1 2 0,0-1-7 15,0 2-6-15,0-2-3 0,0 2-1 16,0-1-3-16,0 0 4 15,0 0 8-15,-2 0 7 0,2 1 6 16,0 0-4-16,-1-2-2 0,1 3-2 16,0-1 3-16,-2-2 4 0,2 3 2 15,-2-4-3-15,-1 3-3 0,-1-2-5 16,2 1-5-16,-1-1 2 0,0 1-4 16,-2-2-5-16,2 1-7 0,-2-1-3 15,0-1 0-15,-1 2-4 0,0 0 0 16,0 0-5-16,-1 1 7 0,-1 0-12 15,1 1-3-15,-2 1 1 0,-2 1-7 16,-1 5-7-16,-3 3 4 0,-3 5 7 16,0 3 1-16,-2 2-3 0,1 2 6 15,1 1 5-15,1 1 3 0,1-1 6 16,2 0 1-16,6 1-2 0,0-3-1 16,3 0-1-16,5-1 0 0,0-2-4 15,5-2-3-15,3 0 10 0,0-3 1 16,5-2 4-16,-1-1 4 0,1-3 14 15,1-3 9-15,2-2 1 0,0-2 7 16,1-4 3-16,-3-2 0 0,3-2-6 16,-4 1-8-16,2-4-6 0,0-1-7 15,0 0-1-15,-3-1-4 0,1-2-2 16,2-1-4-16,-5 3 1 0,1-1-2 31,0 2 1-31,-3 2 2 0,-3 0-2 16,1 4 1-16,-1 1 0 0,-2 1-1 15,-2 5-2-15,0-1-2 0,0 1-3 16,-1 1-3-16,0 0-9 0,0 0-9 16,-2 7-4-16,-1 4 28 0,-3 8 2 15,0 3 2-15,0 6 0 0,-1 7-2 16,-2 10 1-16,1 7 0 0,3 3-2 16,0-5 1-16,2-6 0 0,3-5-1 15,0-4-1-15,0-1 1 0,0-8-1 16,0-6 0-16,0-6-1 0,3-1-1 15,2-1 2-15,-2-1 2 0,1 1 0 16,1-4 1-16,2-4 4 0,1-4 7 16,3-5 9-16,3-7 17 0,-1-7-18 15,4-6-9-15,-2-10 4 0,3-8-2 16,0-6-8-16,2-2-3 0,-1 5 0 16,-3 4 2-16,-2 4 2 0,-1-1 0 15,3 1-3-15,-3 2-3 0,-2 1 2 16,-1 2 0-16,-2 6-1 0,-3 4 2 15,0 6 0-15,1 1-1 0,1-3-3 16,0-1-1-16,0-3-2 0,1 1-1 16,1 0 2-16,-2 3-8 0,-1 3 5 15,-1 3 2-15,-1 4-1 16,-2 4 0-16,-2 0 0 0,0 4-5 16,0 1-8-16,0 0-10 0,0 1-7 15,-1 6-3-15,-1 7 36 0,-3 6 0 16,3 1 1-16,-1 2-1 0,0 1 0 15,3-1-3-15,-1 1 1 0,1-1 0 16,0-1 0-16,1 0 1 0,1 1 0 16,2 0 1-1,1-1-2-15,3-1 2 0,1-1-2 0,-1-2 2 0,0 1 3 16,2-4-1-16,-1-1 0 0,-1-3 1 16,3-3 9-16,-3-4 6 0,3-1 2 15,0-3 3-15,2 0 1 16,0-7-5-16,-1-3-3 0,2-1-4 15,0-4-2-15,-2-3-3 0,-1 1-4 16,1-2-2-16,-2-2 3 0,-2 0-3 16,1-1 0-16,-1 0-1 0,-2-2-2 15,0 2 2-15,-1 1-1 0,0 0-3 16,-2 5-4-16,2-1 0 0,-3 4 2 16,-1 2-2-16,1 4 2 0,-2 1 2 15,0 3-2-15,0 0-1 0,0 2-2 16,0 1-17-16,0 0-13 0,0 1-12 15,0 5-3-15,0 2 41 0,0 4 12 16,0 2-3-16,0 3-10 16,2 1-12-16,1 0 10 0,0 1 12 15,6 1 1-15,-3 0 2 0,2-1 1 16,2-1 0-16,1 1 0 0,0-4 0 16,3 0 1-16,-1-2 0 0,0-1 1 15,-1-3-2-15,1-2 6 0,-1-3 12 16,-2-2 13-16,3-2 0 0,-1-3 3 15,-1-6-4-15,-1 0-8 0,4-4-4 16,-3-3 3-16,3-4-5 0,-3-2-10 16,-1-4 0-16,3-2-3 0,-4 0-2 15,3 0 6-15,-3 4-5 0,-2 0 2 16,0 6-1-16,-1 1 2 0,0 4 0 16,-2 3 2-16,0 2-1 0,-4 3 2 15,3 2-4-15,-3 0 3 0,0 1-6 16,0 1-1-16,0 1-9 0,0 0-5 15,0 2-5-15,0 5 1 0,-3 1 18 16,3 6 0-16,-3 3 0 0,1 0-2 16,-1 1 0-16,1-1 2 0,0 2 0 15,0-2 0-15,1 3 1 0,-1-2 0 16,2-1 2 0,0-1-2-16,2 0-1 0,1-2 1 15,0-1 0-15,0-2-1 0,0-3 5 16,2-1-1-16,-2-1 5 0,0-2 1 15,0-1 1-15,-1-1 4 0,5 0-4 0,-2-1 2 0,2-1-1 16,1 0-7-16,3 0-3 0,-2 0-2 16,4 0-1-16,3 0-23 0,-2-1-26 15,6-3-26-15,-1 1-39 0,2-1-43 16,6-5-79-16,-7-1-92 0</inkml:trace>
  <inkml:trace contextRef="#ctx0" brushRef="#br0" timeOffset="3113.38">3390 11639 835 0,'0'-6'1'0,"0"0"11"0,1-2-12 0,1-3-31 16,0 0-104-16,3-4 6 0,-1 3-61 15,0 1-88-15</inkml:trace>
  <inkml:trace contextRef="#ctx0" brushRef="#br0" timeOffset="3613.66">3604 11789 499 0,'0'0'53'0,"0"0"40"0,0 0 9 16,0 0-54-16,18-41-10 0,-15 31 1 15,-1 1-5-15,0 0-4 16,0 2 2-16,-1 3 8 0,-1 0-10 16,0 3-11-16,0 0-9 0,0 0-10 15,0 1-11-15,0 1-16 0,1 6-5 16,1 6 22-16,2 7 8 0,1 9 1 16,2 0 1-16,-1 1-7 0,2 3-4 15,2-6 3-15,4 2 4 0,0-1 3 16,3-1 2-16,-1-3 1 0,3-3 1 15,-2-2 21-15,-1-4 22 0,-2-3 10 16,-1-2-2-16,-1-3 7 0,-2-5 11 16,1-2 22-16,-1-5-10 0,1-6-18 15,-2-6-18-15,0-7-14 0,-2-11-9 16,0-14-21-16,-2-8-4 0,-1 0-28 16,2 13-8-16,-4 16 3 0,2 13-1 15,-1 2-20-15,2 1-34 0,0-1-38 16,2 1-34-16,7 3-70 0,0 3-67 15,-2 3-65-15</inkml:trace>
  <inkml:trace contextRef="#ctx0" brushRef="#br0" timeOffset="4302.68">4270 11851 394 0,'0'0'92'0,"0"0"19"0,0 0 42 0,0 0-69 0,0 0-31 16,3-34-12-16,-3 27 3 0,0 0-6 16,0 0-3-16,0-1 10 0,0 0-6 15,0 0-7-15,-1-2 2 0,-1 2 5 16,2-1-1-16,0-3-8 0,0 1-7 15,-1-1-11-15,0-1-6 0,-1-2-6 16,-2 1 0-16,0 0-1 0,0 0 0 16,-2 0 1-16,1 1-3 0,-2 0 0 15,-1 0-3-15,2 4-7 0,-1 0-12 16,1 3-12-16,-2 1-7 16,-1 5-12-16,-3 0 25 0,-1 8-6 15,-2 5 4-15,-3 6 9 0,0 4 8 16,-4 11 9-16,0 7 7 0,2 5-4 15,4 2 0-15,7-6-1 0,5-8 2 16,4-12 2-16,0-4 1 0,4-2 8 16,3 3 10-16,3 2-4 0,3 2 0 15,1-2 1-15,3-1-1 0,-1-3 2 16,0-4 5-16,-2-1 6 0,0-6 12 16,-2-3 5-16,-1-3 7 0,1-2 12 15,0-6-17-15,1-4-24 16,-1-2-13-16,0-5-3 0,-1-3-1 15,-1-2-5-15,-3-2-1 0,1-1-10 16,-3 4-3-16,0 3-3 0,-2 5 5 16,0 3 1-16,-2 5-10 0,0 5-6 15,-1 1-10-15,0 1-6 0,0 0-21 16,0 5-15-16,-3 5 43 0,0 4 34 16,0 5 2-16,-1 2 0 0,1 3 2 15,-1-2 11-15,2 2 6 0,2-3 6 16,2-3 1-16,2 2-1 0,7-2 5 15,1-1 3-15,3 0-10 0,5-1-11 16,1-3-2-16,3-2-1 0,2-1 0 16,1-7-1-16,3-3-2 0,-2 0-6 15,-3-9-38-15,3-3-25 0,-4-2-41 16,3-14-56-16,-6 5-86 0,-6-2-100 16</inkml:trace>
  <inkml:trace contextRef="#ctx0" brushRef="#br0" timeOffset="4646.55">4715 11239 560 0,'0'0'140'0,"0"0"-84"0,2-10 58 15,0 6-56-15,-1 2-43 0,-1 1-13 16,0 0 7-16,0 1-9 0,1 0-3 16,0 1-7-16,-1 9 10 0,1 4 9 15,-1 5 10-15,0 8-2 0,-2 11 1 16,-2 13-4-16,0 14 0 0,1 10-2 16,0 1-1-16,3-3-5 0,0-5 1 15,0-2-2-15,0-4 0 16,3-5-2-16,0-2-2 0,1-5 1 15,-1 1 1-15,2-1 1 0,-1-4-4 16,2 0-32-16,0-6-66 0,2-6-70 16,-1-9-84-16,0-10-100 0</inkml:trace>
  <inkml:trace contextRef="#ctx0" brushRef="#br0" timeOffset="5614.95">4935 11926 225 0,'0'0'294'0,"0"0"-197"0,0 0 31 16,0 0-41-16,0 0-43 0,0 0-8 15,25-17 10-15,-12 13 3 0,3-1-7 16,2-1-2-16,3 0 2 0,4-1-7 15,2 0-8-15,2-1-10 0,2 1-5 16,5-2 1-16,-4 0-8 0,-1-1 0 16,-2 1 4-16,-4 1 1 0,1-2-2 15,-4 2 4-15,-3-1-2 0,-2 1 7 16,-5 1 3-16,-5 2 3 0,-2 0 6 16,-2 1-1-16,-1 0-14 0,-2-2-8 15,-2 2-6-15,-3-3 0 0,-2 2-6 16,-1-2-2-16,-3 2 1 0,0 2 0 15,-2-2 1-15,-2 3 0 0,1-1-6 16,-2 1 4-16,0 2 3 0,-2 0 2 16,1 0 2-16,-2 0-1 0,0 6-1 15,-1 0 0-15,0 2 1 0,0 2-3 16,2 2 1-16,-1 3-1 0,3 3 2 16,2-1-3-16,4 4 3 0,3 0-2 15,1 2 2-15,6-1-2 0,0 1 5 16,6-2 2-16,2 0 2 0,3-1-2 15,4 1 2-15,2-1 1 16,3-2 2-16,0-2 3 0,1-2 1 16,0-3 2-16,1 0 4 0,-3-7 10 15,1-2 7-15,-2-2 2 0,-1-4 4 16,0-3-9-16,-1-2-11 0,-2-2-3 16,0-1 3-16,0-3-6 0,0-2-9 15,-1-3-2-15,2 0-3 0,-2-1 0 16,1 0-2-16,-2 1-10 0,1 2 5 15,-4 0 2-15,1 4-2 0,-2 1 3 16,1 3 0-16,-4 2-2 16,0 1 1-1,-1 3-1-15,-1 1-4 0,-2 0-2 0,0 2 3 0,-1 1-2 16,0 0-8-16,0 0-6 0,0 0-7 16,1 5-24-16,0 3 29 0,0 5 20 15,1 2 3-15,-1 0 2 0,1 5 2 16,0-1 0-16,1-2 0 0,-1 4 0 15,2-3 1-15,0-2-1 0,0-1 1 16,1-1 0-16,0-2-1 0,-1-4 1 16,-1-1 2-16,2-4 1 0,0-1 6 15,2-2 8-15,3-4 6 0,1-4-10 16,1-5-7-16,4-2-2 16,-1-3 1-16,1-2-4 0,0-3-1 15,1 2 0-15,-1 1 0 0,-1 2-1 16,-1 2 0-16,-1 4-1 0,-2 3-2 15,0 3-2-15,-3 1 4 0,-1 3 0 16,0-1-2-16,0 3 1 0,0 0-2 16,1 0-3-16,0 4 0 0,3 5-3 15,-1 4 4-15,1 3 5 0,0 5-2 16,-1 3 2-16,-1 0 1 0,1 2 0 16,-2 2-12-16,1-3-22 0,2 1-26 15,-1-1-29-15,0-1-10 0,2-2-48 16,4 5-38-16,-3-7-83 0,-3-6-167 15</inkml:trace>
  <inkml:trace contextRef="#ctx0" brushRef="#br0" timeOffset="6052.35">6139 11262 552 0,'3'-7'75'0,"2"0"59"0,-2 0-35 0,0 1-48 0,-2 0-20 16,-1 5 2-16,2 1-13 0,0 2-20 16,0 7-1-16,1 5 1 0,-2 6 2 15,1 12 3-15,0 11-1 0,-1 16 0 16,-1 7-3-16,-1 2 1 0,-2-2 0 15,-1-9-1-15,0-2 0 0,1-2 0 16,1-6-1-16,1-2 0 0,1-5 1 16,0-3 22-16,3-2 10 0,1-4-9 15,-2-5-8-15,0-5-4 0,-1-8 1 16,0-3-3-16,1 1-4 16,1-2 0-16,-1-2 0 0,0-1 2 15,3-2 8-15,0-1 7 0,2-1 5 16,4 3 1-16,3-4-12 0,0-1-8 15,3 0-4-15,-1 0-3 0,3-3-2 16,0-1-15-16,0-2-21 0,0 2-10 16,0-2-19-16,0 0-23 0,1-1-37 15,2-6-70-15,-3 1-45 0,-3 1-124 16</inkml:trace>
  <inkml:trace contextRef="#ctx0" brushRef="#br0" timeOffset="6255.58">6126 11693 586 0,'0'0'56'0,"0"0"46"0,39-4 14 0,-16 0-63 0,3 1-27 0,2-1-6 16,7 1-6-16,7-1-13 0,9 3-1 15,2 1 0-15,-4 0-10 0,-2 1-26 16,-6 3-24-16,-1-3-56 0,0 0-56 16,-11-1-75-16</inkml:trace>
  <inkml:trace contextRef="#ctx0" brushRef="#br0" timeOffset="7187.02">7639 11941 84 0,'0'0'50'0,"0"0"15"0,0 0 23 15,0 0-11-15,10-12-22 0,-9 8-26 16,0 0 17-16,2-2 5 16,-3 1-9-1,1-1-8-15,1-1 0 0,-2-1-2 16,1-1 11-16,0 1-4 0,0-1-5 0,-1-2-3 15,1 0-2-15,-1-1-9 0,-2 0-6 16,-3 0-9-16,-5 1-1 0,-1-1-1 16,-4 3 3-16,0-2 0 0,-2 4-2 15,0 0-2-15,-2 4-1 0,1 0-1 16,-3 3-1-16,0 2 0 0,0 5-1 16,-1 3 0-16,0 4-1 0,2 6-6 15,2 2-10-15,2 4-6 0,5 0 6 16,3 2 5-16,6-2-1 0,2 1 5 15,6-1-1-15,6-2 7 16,4-2 4-16,3-2 5 0,4-2 8 16,2-3 2-16,1-3 5 0,1-5 13 15,-2-4 10-15,0-3 10 0,-1-7 5 16,0-3 8-16,0-8-9 0,-1-4-9 16,-1-7 2-16,2-10 3 0,-3-12-10 15,-2-21-9-15,-2-12-8 0,-5-6-11 16,-5-3-4-16,-3 7-9 0,0 8-2 15,0 6 2-15,0 11-1 0,1 9-1 16,-1 5-2-16,-1 6-6 0,-3 10-9 16,0 7-3-16,-1 8-15 0,-1 2-17 15,-1-1-36-15,0-1-18 16,1 0-58-16,2 7-52 0,0 2-59 16,0 4-142-16</inkml:trace>
  <inkml:trace contextRef="#ctx0" brushRef="#br0" timeOffset="7718.28">7926 11663 264 0,'0'0'177'0,"0"0"-124"0,0 0 70 0,22 9-28 0,-11-6-34 0,3-3-9 16,2 0-6-16,4 0 2 0,2 0-21 16,-1-4 6-16,4 2 5 0,1 0-8 15,0-2 7-15,0 1-11 0,2-2-9 16,-1-2 1-16,-2 1-2 0,0-2-5 16,-3-1 2-16,-3-2 0 0,-2 1 0 15,-2-2-2-15,-2-1 2 0,-3-1 3 16,-3-2 4-16,-2-2-3 0,-4-1-6 15,-1-1-8-15,0-3 0 16,-5 1-3-16,-3 4 2 0,-1-1 0 16,-3 2-2-16,-2 4-2 0,-1 2-1 15,-4 3 2-15,-3 4-3 0,-3 4-1 16,-9 5 1-16,-7 13 0 0,-7 11 0 16,-3 8 2-16,4 5-3 0,6 5-1 15,9-4-1-15,3 0 2 0,6-2 3 16,9-7 1-16,4-8-1 0,4-6 2 15,5-1 8-15,1 3 17 0,2 4 5 16,7 0 8-16,4-3 6 0,5-3-8 16,4-4-1-16,5-2-1 0,8-3-6 15,11-5-10-15,9-3-5 0,3-3-6 16,-4 0-3-16,-3-3-4 16,-7 0-8-16,0 1-24 0,-3-3-21 15,2 1-24-15,-2-3-44 0,0-2-39 16,-10 3-99-16,-5-2-128 0</inkml:trace>
  <inkml:trace contextRef="#ctx0" brushRef="#br0" timeOffset="12485.41">474 10535 271 0,'0'0'211'0,"0"0"-171"0,0 0 6 0,0 0-5 0,0 0-22 15,36-3-3-15,-25 1 4 0,0 1-4 16,3 0-3-16,-1-2-4 0,4 1-1 16,-4 0 0-16,4-1 7 0,-1 0 9 15,3-1 6-15,0 1 1 16,3-1-7-16,2 0-9 0,1 1-2 15,3 0-11-15,-1 0 1 0,10-1-1 16,5 2-1-16,12-3 0 0,0 2 1 16,-2-1 1-16,0 0 2 0,-6 0 2 15,6-1-3-15,0 2 4 0,5-2-3 16,5 2 2-16,2-2 4 0,4 0-1 16,-1 0 3-16,4 1-3 0,2-1-2 15,1 1-6-15,3 1 2 0,2-1-2 16,2 0-1-16,-1 0 0 0,-1 0 2 15,3-1 5-15,-1 1 4 0,3 0 0 16,-2 1 0-16,3-1 0 16,-2 1-2-16,2-1-5 0,0 0 1 15,3 0 0-15,-2 1-1 0,-1-2-2 16,-1 3 0-16,1-1-2 0,0-1 0 16,3 1 2-16,0 0-1 0,-1-1 3 15,0 2 3-15,1-2 5 0,1 2 0 16,0 0-4-16,2-1 7 0,1 2-3 15,-1-1-3-15,-1 0-1 0,0 0-4 16,0 1 0-16,0-1-3 0,2 1 1 16,0 0-2-16,-2-2 1 15,2 1 2-15,-1 0-2 0,2-1 1 16,3 0 6-16,1-1-2 0,-1 1 0 16,2 0 0-16,0 0 0 0,3 0-1 15,-1 0-4-15,1 0 1 0,0-1-3 16,-2 2 2-16,1-1-2 0,1-1 0 15,3 0 1-15,-2 1 0 0,-1 1-1 16,-1 1 1-16,0 0 0 0,0-1-1 16,4 0 0-16,-2-1 1 0,0 1 1 15,-2-2 0-15,2 1-2 0,-1 1 1 16,2-1 4-16,0 0-4 0,-3-1 1 16,0 0 2-16,1-2-3 0,2-1 0 15,-1 0 2-15,-2 0 2 0,1 0 2 16,-2 0 4-16,0 2-2 0,0-2-8 15,1 0 14-15,-4 1-11 0,-2-1 0 16,1 0 1-16,1 0-4 0,3-1 1 16,1-1 4-16,0 1 12 0,-3 1-11 15,-1 0-7-15,1 1 2 0,2 0 4 16,4-2-6-16,-1 1 1 0,-2 1-1 16,1-1 1-16,-2 3-1 0,0-1 0 15,0 0 4-15,-3 1-3 0,-1 0-1 16,0 0-2-16,0 1 1 0,1-1 1 15,0 2 0-15,-1-2 0 0,0 2 0 16,-1-1 1-16,-1 0-2 0,1 0 3 16,0 0-1-16,0 0-1 15,-1 0 0-15,-1 0 0 0,2 1-1 16,0-1 1-16,1 0 2 0,-2 0-2 16,-3 0 1-16,0 0-1 0,0-1 0 15,-3 2 0-15,3-2 0 0,3 0 1 16,-3 0-1-16,0-1 0 0,-4 1-1 15,4 1 0-15,1 1 1 0,2-2 2 16,1 1-1-16,-3 1 0 0,0-1 2 16,2 1 0-16,-3 1-1 0,5-3 1 15,-1 1 1-15,0-1 1 0,-1 0-3 16,-1 2 0-16,1-1-2 0,1 2 0 16,-3-2 1-16,-1 0-1 15,-2 1 1-15,-1-1-2 0,-2 0 0 16,-1 1 1-16,0 0 0 0,-2-2 0 15,3 0 0-15,-4 0 0 0,1-1 1 16,0 3-1-16,-1-2 0 0,1 2 4 16,0-2-4-16,-5 2-2 0,-1 0 2 15,-2 0 1-15,-4 0-1 0,1 0-1 16,-3 1 1-16,0-1 0 0,-3 2 1 16,-2 0-1-16,-3 0 0 0,-5-1 0 15,2 1 0-15,-6 0-1 0,-1 0 1 16,2 0 1-16,-7 0-1 15,0 0 0-15,-5 0 0 0,1 0 0 16,-2 0 0-16,-4 0 0 0,-5 0 0 16,-9 0 0-16,-2 0 1 0,1 0-1 15,-2 0 0-15,4 0 0 0,1 0 0 16,-3 0 0-16,-3 0 0 0,-3 0-1 16,-1 0 1-16,-4 0 0 0,-1 0 0 15,-3-1 1-15,-2 1-1 0,0 0 5 16,-3 0 5-16,3 0 1 0,-3 4-1 15,2-1 1-15,-2 2-2 0,3 1 0 16,-1 3-5-16,-1 2 0 0,1 0-1 16,1 3-2-16,0 1-1 0,2 2 0 15,-3 0 0-15,2 3 0 0,-1 0 0 16,1 3-1-16,-3 2 1 0,-1 1 0 16,2 2 0-16,-2 2 0 0,0 5 0 15,0 9 1-15,-3 6-1 0,1 5 2 16,-1-4-2-16,-3-2 0 0,4-4 1 15,-4 1-1-15,-1 0 0 0,-1 0 0 16,2 1 0-16,-2-3 0 0,0 1-1 16,0-1 0-16,-4 1 0 15,4 2 1-15,-2 0 3 0,-2-1-2 0,2 1-1 16,2 2 1-16,0 0-1 0,-1-1 0 16,3-2 0-16,-1 1 2 15,2-1-1-15,2-2-1 0,-3 1 0 16,3-1 0-16,-2-1 0 0,2 1 0 15,0 1 0-15,1 0 0 0,1-1 0 16,-3 1 0-16,1-2 0 0,2-1 0 16,-2 0 0-16,1 0 0 0,2-2 0 15,-3-2 0-15,3 2-1 0,-1-2 1 16,1 1 1-16,0-2 0 0,0 2-1 16,0-2 0-16,0-7 0 0,0-3 0 15,0 3 0-15,1 3 0 0,2 0 0 16,-1-2 0-16,2-7-1 0,-2-7 1 15,-1 6 0-15,4 2 0 16,-3 2 0-16,3-2 0 0,-2 1 0 0,0 0 0 16,0-1 1-16,2 0-1 0,-4-2-1 15,2 2-1-15,2-2 1 16,-3-2-2-16,1 1 1 0,0-2-2 16,2 0 2-16,0-3 2 0,2-1-1 15,0-1 0-15,1-2 1 0,0-1-1 16,4 0-1-16,1-4 2 0,1 0 1 15,4 1 0-15,1-4 0 0,4 0 0 16,1-1-1-16,6-2 0 0,11 0 1 16,5-1-1-16,4-1 1 0,-2 0 0 15,-1 0-1-15,-4 0 2 0,1 0-2 16,2-2 0-16,1 1 0 0,-1 0 0 16,3 1 0-16,-3-1 0 0,6-1 3 15,-1 2-3-15,1-1 0 16,2 0 0-16,-1 1 0 0,3 0 1 15,-2 0-1-15,1 0 4 0,-2 0 3 16,2 0 4-16,-2 0 2 0,2 0 0 16,1 1 2-16,2 0 0 0,0 2-4 15,2-1-2-15,2 0-4 0,0 1 0 16,2-2-2-16,0 2-1 0,2-1-2 16,1 0 0-16,1 1 5 0,2 0-5 15,-2 2 1-15,1 0-1 0,-1 0-1 16,2 1 1-16,-2-2 0 0,4 0 2 15,-3 1-1-15,5 0 3 0,-2 0-3 16,1 1 0-16,-1 0-1 0,0 0 0 16,1 0-1-16,-1-1-1 0,2 2 2 15,2 0 3-15,-1-1-2 0,3 1 0 16,-2-1-1-16,-2 0 1 0,-2 1-1 16,3-1-1-16,2 1 0 0,1-3 1 15,2 1 2-15,-1 0-2 0,-2-1-1 16,2-1 1-16,0-1-2 0,2 1 2 15,0 0 4-15,1 0-4 0,0 0 0 16,-2-1 0-16,0 0 0 0,0 0 0 16,1 0-1-16,1-1 1 0,0 1 0 15,-1-2 1-15,-1 1-1 16,0-1 0-16,2 0 0 0,1 0-2 16,1 0 2-16,3 0 4 0,-2 0-4 15,0 0 1-15,-3 0-2 0,2 0 0 16,-1 0-3-16,1 0-4 0,0 0 7 15,0 1-1-15,0 0 0 0,-2 0 2 16,-1-1-1-16,1 1-1 0,0 0 2 16,3 1 5-16,-1 1-4 0,0-2-1 15,-3 3 0-15,0-1 0 0,-2-1 0 16,2 2-2-16,1-2 2 0,-2 2 2 16,1-1-2-16,-2 0 0 15,-2 0-1-15,2 1 1 0,-2 0 0 16,3 0 1-16,-2-1-1 0,1 1 2 15,-3-1 0-15,1 1 2 0,-1 0-2 16,1 0-1-16,1 1-1 0,0 0 1 16,1 0 0-16,0 0 0 0,-1-1 0 15,0 1-1-15,2 0 0 0,-2 0 0 16,3 1 6-16,-1-1-4 0,1 1 0 16,-2-2-2-16,-3 2 1 0,1-2-1 15,-2 2 0-15,1-2 0 0,1 0 1 16,-3 0 0-16,0-1-2 0,-4 0 2 15,-1-1-2-15,-1 1 1 0,-1-1-1 16,-4 1 1-16,0-1 2 16,-3-1-2-16,-1 0-2 0,-5 0-1 15,0-1 0-15,-6 0 1 16,-3 0 1-16,-4-2 2 0,-3 0-1 0,-8-1 1 16,-6 1 0-16,-4-1 0 0,-4 0 0 15,1-1 0-15,4 0 0 0,2-2-1 16,-5-1 2-16,0-3 0 0,-3 2-2 15,-3-2 1-15,-1 0-1 0,-1-1-2 16,-1-3 1-16,-1-2 0 0,-3-2 1 16,0-1 0-16,-2-3 1 0,-1-3 3 15,-2-1 1-15,0-9 6 0,-1-8-1 16,-3-6 0-16,1-1 3 0,-2 3-1 16,2 3 0-16,0 2-4 0,-2-1-3 15,-1-2-3-15,2 0 0 0,-3-3-2 16,2-1 0-16,-2-2 1 0,-2-3-1 15,2-2-1-15,0-2 1 0,-1-3 1 16,0 2-1-16,2-2 0 0,-2 0 1 16,1 2-1-16,0-2 4 0,0 0-1 15,1 0 0-15,2-2 0 0,0 1 1 16,1 1-2-16,1-2 0 0,1 4 1 16,1-1-1-16,0 1-2 0,0-2 1 15,0 2 0-15,0-1-1 0,0-3 0 16,0 2 4-16,1 2 0 0,1-1-2 15,-1 3 0-15,1 0 1 0,1 1 0 16,2 0 2-16,-2 0-2 0,2 0-1 16,-2 1 0-16,2-1 0 15,-2 1-1-15,1 2-1 0,0 1 1 16,1 1-1-16,-1 3 1 0,2 0-1 16,-1 0 0-16,2 1 0 0,-1-1 0 15,-1 0 0-15,0 2 1 0,0 0-1 16,-1 2 0-16,0 1 0 0,0 0 0 15,-1 3 0-15,0 1 0 0,2 2 2 16,-4 3 0-16,1 4 1 0,0 5 1 16,0 7-2-16,-1 0-1 0,2-2 0 15,-2-3 0-15,1-1 2 0,1 1-2 16,-1 2 1-16,1 2 2 16,0 2 0-16,2 2-1 0,-2 0 0 15,2 2 0-15,1 1-2 16,-1 0 1-16,1 1-2 0,1 1-1 15,1 1 0-15,1 1 0 0,0 0-1 16,2 2 0-16,0-2 2 0,2 2-2 16,1 0 0-16,1 1 2 0,5 1 0 15,-1-1 0-15,5-1 0 0,3 3 4 16,3-2-4-16,5-1 0 0,11 1 4 16,7 0-3-16,5-2-1 0,-1 1 0 15,-1 1 0-15,-3 1 1 0,0-1-1 16,3-2 1-16,3 2 0 0,-1 1 0 15,1-3 0-15,2 1 0 0,2-1 2 16,4-1-2-16,-1 0-1 0,2-2 2 16,1 2-2-16,-1-2 1 0,0 0-1 15,0 0 0-15,2-1-1 0,1 3 1 16,2-1 1-16,-1-1-1 0,1 1 1 16,0 0-1-16,-2-1 0 0,-3 1 0 15,0 1 2-15,0 0-2 0,-2-2 1 16,0 1-1-16,-1 0 0 0,-2-1 0 15,-1 2 1-15,1 0-1 0,-3 1-1 16,0 1 0-16,0 0 0 0,-1 2 1 16,-1 0 1-16,2 1-1 15,-1 1 0-15,-2 0 0 0,1 2 0 16,-4 0-2-16,-2 0 2 0,0 0 0 16,0 0 0-16,2 0 0 0,-5 0 0 15,5 3 0-15,-1-1 0 0,0 0 0 16,0 3-1-16,1-1 1 0,-2 0 0 15,-1 1 0-15,1-2 0 0,-2 4 0 16,-1-3 0-16,2 0 0 0,-3 2 0 16,0-1-1-16,-2 1-4 0,0 1-1 15,0-3 3-15,-2 2 0 16,0 0 1-16,0-1 2 0,-1-1 0 0,3 1 1 16,-2 1-1-16,1-3-2 0,0 2 1 15,-2 0 1-15,1-2 0 0,1 3 0 16,-3-1-1-16,2-1-1 15,-4 2-2-15,1-1-2 0,-2-2 5 16,-4 2-5-16,-2-3 4 0,-6 2-4 16,-8-3 4-16,2 0 1 0,3 2 1 15,2-1 2-15,3-1-2 0,-1-1 0 16,-5 1-3-16,-1-1-13 0,-4 0-12 16,-6 1-17-16,-3 2-24 0,-4-1-30 15,-5-1-35-15,-14-2-54 0,-3-5-121 16,-6-1-195-16</inkml:trace>
  <inkml:trace contextRef="#ctx0" brushRef="#br0" timeOffset="16161.26">8930 11562 79 0,'0'0'38'0,"0"0"14"15,0 0 18-15,0 0-10 0,0 0-21 16,16-17-1-16,-13 15 0 0,0 1-10 16,0-3 3-16,1 3-5 0,0-1-7 15,1-2 2-15,0 2 6 0,0 1 2 16,-1-3 5-16,0 3 3 0,0 0 4 15,-1-1 1-15,1-1 1 0,-1 1 0 16,-1 1-9-16,1-3-2 0,-2 2 0 16,0-1 9-16,-1-2 9 0,0-1-8 15,0 0-9-15,-2 0-3 0,-2 2-8 16,-2-2-5-16,0 1-5 0,-2 2-8 16,-2-1-4-16,-2 3 0 0,-2 1-2 15,-4 1 0-15,-2 4-1 0,-3 4-2 16,-2 4-1-16,-3 7-5 0,-1 3 7 15,-3 10 0-15,-2 9 3 0,2 7-2 16,4 0 0-16,11-12 3 0,7-9 0 16,7-9 0-16,0-3 4 0,3 3 12 15,0 2 7-15,6 0 2 0,2-1 6 16,6-3 1-16,2-2 7 0,4-2-3 16,2-2 4-16,4-4-3 15,3-4-3-15,5-3-9 0,10-3-9 16,1-7-7-16,-1 1-6 0,-11-1-3 15,-8 3-3-15,-5 1-38 0,3-3-48 16,3-1-49-16,3-3-35 0,6-5-71 16,-8 2-63-16,-6 0-122 0</inkml:trace>
  <inkml:trace contextRef="#ctx0" brushRef="#br0" timeOffset="16489.39">9381 11615 338 0,'0'0'62'0,"0"0"30"0,0 0 2 0,0 0-23 0,15-36-22 15,-13 30-14-15,0 2 3 0,-1-1-22 16,0 3-6-16,-1-1 14 0,0 3-16 15,0 0-2-15,0 6 3 0,-1 4-1 16,0 2-5-16,-2 7 0 16,0 3 9-16,-1 3 3 0,1 1 9 15,0 4-5-15,-1 0-13 0,1-1-6 16,1 3 0-16,1-3 1 0,1 0-1 16,0 0-2-16,2-2-3 0,4-1-24 15,-1-3-7-15,1-1-10 0,1-3-22 16,0-3-27-16,3-1-16 0,-2-3-44 15,-2-6-84-15</inkml:trace>
  <inkml:trace contextRef="#ctx0" brushRef="#br0" timeOffset="16661.74">9559 11307 664 0,'0'0'47'0,"0"0"58"0,0 0-51 15,-28-38-45-15,22 27-9 0,-2 3-24 16,2 2-29-16,0 2-76 0,-1 4-8 16,3 1-46-16,1 1-100 0</inkml:trace>
  <inkml:trace contextRef="#ctx0" brushRef="#br0" timeOffset="17156.38">10013 11509 516 0,'0'0'77'0,"0"0"45"0,0 0-7 0,0 0-56 15,6-37-45-15,-6 29-6 16,-1-2-3-16,-3 2-3 0,-1 1-2 16,-3 1-2-16,-3 4-8 0,-1 1 2 15,-4 1 2-15,-1 1-2 0,-2 4-15 16,0 2-7-16,-2 3-8 0,-1 1-7 16,0 0 1-16,0 3 6 0,2 1 8 15,3 1 12-15,2-1 14 0,6 1 4 16,3 2 0-16,5-1 3 0,1-1 14 15,5 1 6-15,3-1 7 0,3-1-2 16,4 0-7-16,0-1-2 0,2-1 2 16,2-1-2-16,-1-1-1 0,2-1 3 15,-1-2 2-15,0 2 8 0,1-2-1 16,-1 2 2-16,2-1 3 0,-1 3 15 16,-3 1-13-16,-1-1-11 0,-3 0-7 15,-3 1-3-15,-1 0-1 0,-5 1-3 16,-4-1 0-16,-2 1 5 0,-7 0 8 15,-7 0 3-15,-6 0-11 0,-4 0-12 16,-10-1-5-16,-9-3-14 0,-8 0-44 16,1-2-37-16,5-5-51 0,9 1-43 15,9-4-34-15,8-1-50 0</inkml:trace>
  <inkml:trace contextRef="#ctx0" brushRef="#br0" timeOffset="17562.25">10393 11676 350 0,'0'0'82'0,"0"0"46"0,3-40-22 16,-1 23-27-16,-2-1-28 0,1 2-17 16,1 0-4-16,-1 0-13 0,1 2-1 15,0 3 0-15,1 1-6 0,0 3-4 16,0 3 6-16,-1 0-3 0,0 3-9 16,1 1-3-16,-1 2 0 0,2 3 0 15,-2 3 1-15,-1 4 2 0,-1 3 1 16,0 6 3-16,-3 3 1 0,-3 3 1 15,-2 5 3-15,0 7 0 0,-1 7 0 16,-1 4 0-16,1 0 0 0,1-5 2 16,3-8-5-16,0-9-3 15,3-6-3-15,1-2-23 0,1-5-52 16,0 3-30-16,2-1-22 0,4 1-14 16,3-7-20-16,-1-4-4 0,0-6-43 0</inkml:trace>
  <inkml:trace contextRef="#ctx0" brushRef="#br0" timeOffset="17718.5">10597 11414 690 0,'0'0'127'16,"0"0"47"-16,-19-46-61 0,13 27-82 16,0 3-28-16,0 2-3 0,0-1-33 15,1 3-51-15,1 1-31 0,1 3-27 16,3 6-54-16,0 2-1 0,3 1-127 15</inkml:trace>
  <inkml:trace contextRef="#ctx0" brushRef="#br0" timeOffset="18703.04">10801 11541 302 0,'0'0'32'0,"0"0"92"0,0 0-34 15,8-36-35-15,-7 25-12 0,-1-1 6 16,0 3 17-16,-2 0-27 0,-1-2-4 16,-1 2-13-16,1 2-10 0,-3-1-4 15,2 2-1-15,1 1 3 0,0-1 3 16,1 4-1-16,0-3 0 0,1 4-2 15,-1-2-3-15,0-1-5 0,1 3 0 16,-1-1 0-16,0-1-2 16,1 2 0-16,-1 0-4 0,-1 0-13 15,0 1-1-15,-1 0-7 0,-1 1 0 16,-1 3 14-16,-1 1 8 0,-2 2 2 16,1 3-1-16,1 0 2 0,0-1-2 15,-1 3 2-15,4 1-1 0,0 0-1 16,2 2 1-16,1 0-2 0,1 3 2 15,0-1 1-15,3 4 2 0,2-2 10 16,1 2 11-16,2-1 7 0,0-2 4 16,0 2 9-16,3-2 4 0,-1-2-3 15,-1-1-2-15,2-2-4 0,-1-2-3 16,-1-2-4-16,2-2 5 16,-3-4 2-16,1 0 3 0,0-3 0 15,0-4-5-15,0-3-7 0,-1-2-10 16,1-3-5-16,-4-2-7 0,-1-3-2 15,-1-3-3-15,-3-4-2 0,0 0-20 16,-3-3-25-16,-3 2-6 0,-1 1 5 16,1 2 3-16,1 2 15 0,0 3 14 15,1 0 7-15,2 2 5 0,0 2 1 16,2 2-3-16,0 0-2 0,3-2-4 16,2 5-3-16,2-1-3 0,1 1-4 15,3 1 3-15,1 2-9 0,1-1 14 16,-1 4 10-16,1 0 2 0,0 2 0 15,-2 1 1-15,1 3 0 0,-1 4 2 16,1 3-3-16,-2 2 0 0,-2 3-2 16,0 5 1-16,-3 0 1 0,0 6 1 15,-1 1-1-15,0 0 2 0,-1 1-2 16,1 0 0-16,-1-1 1 0,0 0 3 16,0-2 5-16,0-2 2 0,0-3 7 15,-1-3 0-15,2-3-4 0,-2-6 6 16,2-3 6-16,1-3 2 0,0-5 7 15,2-3 0-15,2-7-13 0,0-3 2 16,1-4-1-16,4-4-8 0,-2-4-8 16,3-2-5-16,-1 0-1 15,-1 0 1-15,3 2-2 0,1 1 1 16,-2 4-2-16,2-3 2 0,-1 4-1 16,1-1 0-16,0 2 0 0,0 2-2 15,0 0 2-15,0 4 0 0,-3 2-1 16,1 3-3-16,-4 3-2 0,-2 3-3 15,0 3 3-15,-3 0-2 0,-1 7-1 16,-2 2 3-16,1 8 3 0,-1 2 1 16,1 7 2-16,-1 1-1 0,-1 2 0 15,0 2 1-15,-1 1-2 0,1-1-5 16,2-1-12-16,-2-1-4 0,0-1-14 16,1-3-15-16,0 1-24 15,0-5-27-15,0 0-52 0,1-1-48 16,0-7-60-16</inkml:trace>
  <inkml:trace contextRef="#ctx0" brushRef="#br0" timeOffset="19390.54">12436 11536 323 0,'-1'-3'79'0,"0"-4"7"0,0-3 28 0,1-1-27 16,0-1-22-16,2-1 6 0,3 0-3 15,2-2-4-15,5 2-16 0,1-1-8 16,5 0-10-16,2 0-10 0,2 0-11 15,0 4-6-15,3-1-3 0,0 4 2 16,1 1-4-16,1 4 2 0,0 1-1 16,-2 1-2-16,-1 5-2 0,-2 6 2 15,0 4-3-15,0 6 3 0,0 13-1 16,2 10 3-16,-1 10 0 0,-6 2 0 16,-5-2 1-16,-8-5 0 15,-4-8 2-15,-9-3-2 0,-5-2-5 16,-2-8-18-16,-1-5-9 0,2-8 0 15,-2-5 7-15,-3 1 19 0,-1-2 1 16,-4-3-15-16,2-4-29 0,2-2 2 16,2-5 26-16,4-5 21 0,4-5 18 15,5-6 36-15,2-11-2 0,4 3-5 16,8-6 5-16,11-3 2 0,9-3-1 16,17-8 1-16,5 1 2 0,2 6-7 15,-2 9 3-15,-2 10-7 0,-1 2-11 16,2 2-11-16,-3 5-15 15,-3 4-6-15,-1 2-2 0,-8 1-19 16,-5 3-36-16,-5 1-20 0,-5 3-55 16,9 0-62-16,-4 0-104 0,-2 1-104 15</inkml:trace>
  <inkml:trace contextRef="#ctx0" brushRef="#br0" timeOffset="19906.16">13625 11502 443 0,'0'0'65'0,"0"0"14"0,0 0 43 0,0 0-64 0,18-30-38 15,-15 23 3-15,-1 1-6 0,1 0-5 16,-2 3-4-16,1-1 14 0,-2 2 7 16,0 1 0-16,0-1-8 0,0 2-20 15,-2 2-1-15,1 1-3 0,-4 4 3 16,1 4-3-16,0 0 3 0,-1 6-1 16,2 1-4-16,-1 6-3 0,3 6-5 15,1 10-4-15,5 5 0 0,4 3 5 16,3-5 8-16,5-6 2 0,-3-9 2 15,0-4 1-15,-2-7 7 0,3-1 15 16,3 1 3-16,5 1 8 0,4-1 4 16,-3-5 12-16,0-4-10 0,1-6 4 15,-2-2 11-15,-1-1 7 0,-2-8-1 16,-1-3-3-16,1-5-4 0,-4-7-15 16,1-12-15-16,1-17-7 0,-1-7-10 15,-1-1-4-15,-4 16-2 0,-5 13-1 16,-4 17 0-16,0 1 0 15,-1-1-2-15,1-2-11 0,-1 1-15 16,1 1-17-16,-3 4-20 0,4 2-30 16,-2 2-26-16,1 4-38 0,5 0-83 15,-2 2-63-15,-1 1-101 0</inkml:trace>
  <inkml:trace contextRef="#ctx0" brushRef="#br0" timeOffset="20343.93">14412 11000 355 0,'0'0'42'0,"0"0"35"0,0 0 31 0,13-38-44 0,-7 31-41 16,-3 1 8-16,2 0 6 0,-2 3-18 16,2 1-8-16,0 2-5 15,0 1 2-15,2 2 4 0,-2 4 11 16,0 1 6-16,-1 4-20 0,0 2-2 15,1 3-4-15,-1 2-1 0,-1 5 1 16,-3 2-1-16,0 10 1 0,-8 12 1 16,-1 13 1-16,-2 7-1 0,-3 0-3 15,1 0 4-15,-1-5 0 0,1 3-3 16,2 1-1-16,0-4-1 0,3 0-1 16,0-3 1-16,5-6-3 15,-2-4-21-15,5-6-38 0,0-3-41 0,8-9-38 16,-3-6-63-16,0-11-90 0</inkml:trace>
  <inkml:trace contextRef="#ctx0" brushRef="#br0" timeOffset="20829.52">14673 11615 518 0,'0'0'107'0,"0"0"-5"0,0 0-1 16,36-1-61-16,-20 1-11 0,3 0 5 15,0 0-7-15,6 0 11 0,2 0 0 16,1 0 9-16,4 0 3 0,-2-1-6 16,5-3-3-16,5-3-17 0,-3-1-9 15,-5 0-7-15,-4 0-3 16,-7-1 1-16,4-3 0 0,-1-2-3 15,1-1 0-15,-7-1 1 0,-1-1 2 16,-6 1-3-16,-3-2 1 0,-4 3-1 16,-4-1 0-16,-6 2-3 0,-5 1-5 15,-9 3 0-15,-10 2-6 0,-10 5 5 16,-10 5 3-16,-4 11-1 0,-2 8 2 16,3 6-4-16,5 3 0 0,1 4 3 15,6 0 2-15,9 1 1 0,10-1 2 16,7-4 6-16,10-7 17 0,2-4 17 15,3 0 15-15,8 0-1 0,4 5-5 16,6-1-3-16,7 1-3 16,14-5-7-16,9-1-11 0,16-5-12 15,6-6-6-15,4-5-5 0,-4-2-4 16,-4-3 0-16,5-6-16 0,-3-3-31 16,2-5-39-16,1-4-53 0,3-6-94 15,-16 7-212-15</inkml:trace>
  <inkml:trace contextRef="#ctx0" brushRef="#br0" timeOffset="25196.36">1219 13108 131 0,'0'0'23'0,"0"0"-18"0,0 0 21 16,0 0 14-16,10-18-16 0,-9 14-5 16,1 1 12-16,0 0 9 0,-1 1 3 15,1-3-3-15,-2 3 0 0,0-1-1 16,0 0 0-16,0 2-4 0,1-1-1 15,-1 1 3-15,0-1-3 0,0 1-10 16,2 1-7-16,-2 0 1 0,0 0-2 16,0 0-8-16,0 0 0 0,0 1 5 15,0 4-4-15,0 0-7 0,-2 4 5 16,2 2 4-16,-3 4 5 16,0 6 2-16,1 3-5 0,-4 11-3 15,0 13-2-15,-2 13-5 0,0 5-1 16,0 2 1-16,-1-3 0 0,2-7-3 15,3-3 1-15,-1-1 0 0,0-5-1 16,3 0 2-16,1-4-2 0,-1-3 6 16,2-4 3-16,0-8 2 0,3-6 1 15,2-8 2-15,0-2 4 0,1 1 14 16,1-1 12-16,7-1 4 0,-3-5-2 16,6-2 2-16,-1-5-1 0,3-1 0 15,3-6-4-15,-1-3-14 16,4-6-4-16,0-4-7 0,-1-3-3 15,-3-5 0-15,-2-2-5 0,-4-9-4 16,-4-8-2-16,-6-5 2 0,-5 1-4 16,-5 12-2-16,-4 11-10 0,-2 12 3 15,-2 2 3-15,-6 0-12 0,-14-2-10 16,-10 3-9-16,-9 6-12 0,-5 6-8 16,11 3-15-16,10 4-14 0,12-2-37 15,7-1-47-15,-1 2-56 0,3 1-53 16</inkml:trace>
  <inkml:trace contextRef="#ctx0" brushRef="#br0" timeOffset="26196.6">2153 13519 185 0,'0'0'135'0,"0"0"-79"0,0 0 23 0,0-3-16 16,2 0-33-16,-1 1 5 0,2-2-5 15,-1 1 2-15,1-1 5 0,-1 2 2 16,-2-2 3-16,0 1 4 0,0 2-2 16,0-2 0-16,0 0 0 0,0 3 5 15,0-1-4-15,0-1-11 0,0 1-6 16,0-2-4-16,0 2 1 0,0-2-2 16,0 0-8-16,0-2-1 0,0-1 0 15,0-1-1-15,-2 1-3 0,1-1-3 16,-1-1-4-16,0-1-1 0,-1 1-1 15,0 0-1-15,0 0 0 16,0 0 0-16,0 1-4 0,-2 1 2 16,2 0-2-16,-2 0-6 0,2-1 4 15,-2 3-2-15,-1 0-4 0,-2 1-7 16,2 1 0-16,-2 2-14 0,-2 0 9 16,-2 6 4-16,-1 1-1 0,-3 4 0 15,3 3 0-15,-4 3 5 0,1 4 2 16,-1-1 4-16,3 4-1 0,-2 2-3 15,3 1-10-15,-1 1-2 0,3 1 9 16,3-2 13-16,3 1 3 0,2 1 1 16,3-2 0-16,0-2 3 0,3 0 1 15,7-3 7-15,-1-3 4 0,2-1 2 16,2-5 4-16,1-3 5 0,1-3 12 16,-3-4 7-16,4-2 2 0,-3-1 1 15,2-4-7-15,1-5-2 0,2-3-11 16,2-5-12-16,-3-1-7 0,1-3-4 15,-2-4-1-15,1 0-2 0,-1-8 2 16,-2 2-4-16,-3-1-3 0,3 3-5 16,-6 6-3-16,-1 2 5 0,-1 4 4 15,-3 5 1-15,0 3 0 0,0 3 0 16,-3 4-9-16,0-1-9 0,0 3-3 16,0 0-1-16,0 4-14 0,-3 5-24 15,-1 6 43-15,-1 6 18 0,0 3 0 16,-1 2-1-16,1 2 1 15,2-1 0-15,0 1 0 0,1-1 2 16,2-1 5-16,2-1 10 0,2-1 8 16,3-4 5-16,0 0 0 0,3-3-8 15,2-3-4-15,1-1-7 0,3-4-4 16,0-3-3-16,3-2-4 0,0-4-13 16,8 0-40-16,-2-6-38 0,5-4-69 15,11-10-70-15,-5 3-43 0</inkml:trace>
  <inkml:trace contextRef="#ctx0" brushRef="#br0" timeOffset="26713.12">2954 13478 312 0,'0'0'140'0,"8"-6"-23"0,-3 3 28 0,2-1-48 0,-2 1-27 0,-1-2-9 15,-1 1-11-15,-1 0-27 0,-1 1 15 16,-1 0-9-16,0 1-25 16,0 1 3-16,0 0-7 0,-2 1-5 15,-4 0-18-15,-5 0-5 0,0 0-22 16,-3 5 0-16,-4 3 9 0,-2 3 2 15,4 2 9-15,-3 0 8 0,3 0-5 16,1 3 4-16,0-1 8 0,4-1 5 16,0 1 4-16,3-1 4 0,3-1 2 15,2 0 4-15,3 0-1 0,0-2-3 16,3 0 2-16,4 0-1 0,2 0 1 16,1-3 5-16,5 1 10 0,0-2 16 15,2 0 4-15,3 0-6 0,-2-2-10 16,4 1 1-16,-2 0-2 0,-2-2-5 15,-1 0-5-15,-4 1-3 0,-1 0 0 16,-3 0 1-16,-3 2-4 0,-3-1 1 16,-3 2 0-16,0 2 2 0,-4 1 4 15,-6 2 8-15,-6 1 9 0,-1-1-7 16,-5 1-11-16,-3 0-10 0,-3 0-1 16,0 0-11-16,1 0-25 0,-1-1-22 15,6 0-1-15,1-3-4 0,5-2-28 16,2-2-40-16,8-4-23 0,3-2-69 15</inkml:trace>
  <inkml:trace contextRef="#ctx0" brushRef="#br0" timeOffset="27125.12">3244 13757 428 0,'0'0'146'0,"0"0"-16"0,0 0-17 0,0 0-87 0,0 0-13 15,4-7-3-15,-1 3-6 0,0-3-4 16,2 1 0-16,1-1-2 0,2-1 2 16,3-1 4-16,2 1 8 0,4-3 1 15,1 1-1-15,2-1-2 0,2-1-1 16,-1-1-6-16,0 0 1 0,0 0 0 16,-5 1 6-16,0-1 8 0,-2 0 8 15,-4 0 21-15,-1 0-23 0,-4-1 0 16,-5 3-13-16,0 1-8 0,0-1-3 15,-8 1-11-15,-2 2-14 0,-5 2-7 16,-4 3-22-16,-3 2-13 0,-3 1 11 16,-1 5 3-16,1 5-18 0,-2 3 3 15,2 4 7-15,1 1 6 16,0 5 7-16,2 1 17 0,2 2 24 16,7 1 7-16,4-2 12 0,4 0 27 15,2-2 14-15,3 1 7 0,7-2-10 16,0-2 0-16,7 0-16 0,2-3-9 15,6-3-11-15,2-1-5 0,9-4-9 16,10-3-12-16,8-6-49 0,5-3-76 16,-13-4-102-16</inkml:trace>
  <inkml:trace contextRef="#ctx0" brushRef="#br0" timeOffset="27705.76">4109 13597 337 0,'0'0'118'0,"0"0"-29"0,0 0 40 0,0 0-41 15,0 0-39-15,-1-37 5 0,-2 27-9 16,-1 1-9-16,-1 1-1 0,-1 0-7 15,1 1-2-15,-4 0-7 0,1-2-8 0,0 4-11 16,-3-1-2-16,0 2-2 16,-2 2 1-16,-4 2-6 0,1 1-12 15,-6 4-17-15,0 5-4 0,-3 5-2 16,1 2 0-16,0 5-12 0,-1 2 11 16,6 2 1-16,3 1-1 0,2 0 17 15,5-2 18-15,2-1 1 0,7 0 7 16,0-2 2-16,5-1 3 0,7-2-1 15,4-1 4-15,3-4 8 0,2-2 7 16,1-3 9-16,1-5 10 0,-4-3 7 16,2-2 20-16,-3-6 13 0,-2-3-11 15,0-1-4-15,-2-3-11 0,1-3-14 16,-2-6-12-16,1-11-14 0,0-15-7 16,-1-20-1-16,1-12-3 0,-6-5-3 15,3 1-1-15,-2 9 0 0,-1 8 1 16,-1 7 0-16,-3 11 0 0,-2 8 13 15,2 4 17-15,-2 4 13 0,-1 4-25 16,0 8-7-16,0 3-8 0,-1 3-2 16,2-1 0-16,-2-3-2 0,3 1-2 15,-1 2-6-15,1 3-16 0,0 4-24 16,0 2-24-16,2 2-28 0,2 2-61 16,5 1-51-16,1 3-89 0</inkml:trace>
  <inkml:trace contextRef="#ctx0" brushRef="#br0" timeOffset="28908.54">5703 13566 424 0,'0'0'69'0,"0"-9"-14"0,0 3 52 0,0-1-55 16,0-1-32-16,0-1-13 0,0 0 3 16,0 0-5-16,0 1 1 0,0-1 9 15,0 3 21-15,0 0 8 0,0 1 7 16,-2-1-12-16,1-1-13 0,-2 2-10 15,1-2-8-15,-2 3-8 0,0-1-4 16,-2 2 0-16,0-1-4 0,0 2 0 16,-1 1-2-16,-3 1 3 15,-1 0-2-15,-3 3-1 0,-2 4-8 16,1 2 8-16,-2 3 4 0,0 2 1 16,-1 0 1-16,1 4-10 0,2 1-7 15,3 2 0-15,0 3 2 0,4 0 9 16,4 1 3-16,2-2 3 0,2-1 2 15,3-1 2-15,5-1 3 0,3-2 1 16,3-1 14-16,3-1 18 0,3-3 12 16,3 0 4-16,2-4 7 0,2-3 10 15,0-1-2-15,3-3-9 0,1-2-5 16,0-1-5-16,-2-4-13 0,-2-2-9 16,-3 0 3-16,-5 0-1 0,-6-1 1 15,-3-1-5-15,-3-2-7 0,-3 0-9 16,-4-2-8-16,-1-1-37 0,-8-1-19 15,-2 0 2-15,-2 3-3 0,-1 0 7 16,0 3 16-16,-1 0 12 0,4 0 2 16,2 2 13-16,0 0 7 0,4 1 2 15,3 1 1-15,1-2 6 16,1 0 10-16,0 0-15 0,3-2 2 0,3 0 5 16,2 1-8-16,-2-2 1 0,1 1 1 15,0 2 2-15,0 0 4 16,1 1-4-16,-2 0 2 0,0 2-2 15,1-2-4-15,2-1 1 0,-2 2-4 16,1 1 0-16,0 0 0 0,1 2-3 16,-2-1 3-16,0 2 0 0,0-1-1 15,0 2 0-15,-2 0-1 0,0 0 2 16,-1 0-3-16,0 0 3 0,0 3-3 16,0 1-1-16,1 3 2 0,0 4-1 15,0 3 0-15,0 3 3 0,1 1-1 16,-2 3 1-16,2 0 0 0,-2 1 0 15,1-1 0-15,-1-1 1 0,0-2-1 16,0 0 0-16,-1-2 0 16,-1-2 0-16,2-3 1 15,-3-1 0-15,0-3-1 0,-1-3 3 0,1-1 0 16,-1-3 5-16,0 0 22 0,1 0 19 16,2-3 1-16,1-5-1 0,2-4-26 15,2-4-13-15,5-5-4 0,1-4-2 16,3-3-4-16,1-2 0 0,1 0-1 15,2 3 2-15,0 2 0 0,2 1 1 16,-1 1-2-16,1 3 0 0,0 1 0 16,-2 2 0-16,-1 4 0 0,-3 3 1 15,-1 2-1-15,-1 3 3 16,-2 2-3-16,-3 2-1 0,-1 1 0 16,0 7 1-16,-1 4-4 0,0 4 1 15,-1 6 1-15,0 6 0 0,-1 2 1 16,-2 8 1-16,-1 6 0 0,0-6 0 15,1-2 0-15,1-9 0 0,2-3-1 16,-1 0-2-16,2 5-24 0,1-3-29 16,1-2-24-16,0-3-35 0,3-2-53 15,-2-6-125-15,-2-6-156 0</inkml:trace>
  <inkml:trace contextRef="#ctx0" brushRef="#br0" timeOffset="33312.58">2962 15239 100 0,'0'0'38'0,"0"0"2"16,-2 0 20-16,0 0-27 0,-2 1 1 15,2-1 1-15,-1 0 1 0,0 1 3 16,-3-1 8-16,3 0 3 0,-2 0-4 15,3 0-2-15,1 0-8 0,-1 0-2 16,-1 0-2-16,3 0-2 0,0 0 0 16,-1 0-3-16,1 0-6 0,0 0-4 15,0 0-8-15,0 0 6 0,0 0 1 16,1 0 1-16,2-1-4 0,2 1 36 16,7-1-3-16,-2-1-7 15,5-1-13-15,0 2-11 0,1-3-1 16,3 1 3-16,0-2 3 0,0 2-6 15,3-2-2-15,0 1 1 0,-1 1-4 16,2 1-1-16,0-1-5 0,1 2 0 16,-1 0 2-16,-1 0 1 0,3 1 2 15,1 0 1-15,-2 0-4 0,-1 0-1 16,2 0-3-16,-3 0 1 16,-3 0 0-16,-1 1 0 0,-4-1 2 15,-2 1-1-15,-3 1-3 0,-3 0 0 16,0 0-3-16,-3 0-1 15,0 2 2-15,-1-2 1 0,-1 3 2 0,1 0 1 16,0-1 2-16,0 2-1 0,-1 1-1 16,0 2 2-16,-1 2-4 15,0 0 3-15,0 0 0 0,-3 3-1 16,-1 0 0-16,-3 0 1 0,1 2 1 16,-2 0-3-16,-2 0 4 0,-2 1-2 15,-2 0 1-15,-1-1 2 0,-2 2-2 16,1-1 5-16,-1 2 0 0,-3-2 1 15,0 2 3-15,-2 0-3 0,0-1 1 16,-3 1-1-16,2 0-5 0,-2 0-1 16,-3-1-3-16,1 0 0 0,2 0 0 15,-3 1-1-15,-1-1 1 16,5 0 0-16,-4 0-1 0,1 0 0 16,0 0 1-16,0 0 0 0,1-1 1 15,2 0-2-15,1-2 3 0,1-1 0 16,2-3 2-16,6-1 1 0,1-1-3 15,5-2-1-15,2-2-2 0,1-3-1 16,5 0-1-16,-1-1-1 0,1-1 0 16,0 0 1-16,0 0-2 0,1 0 1 15,4 2 3-15,2-2 5 0,5 2 8 16,2 0-2-16,8-2-2 0,3 1-5 16,9-1 0-16,10 0-1 0,9 0-2 15,6 0 0-15,-1 0 0 0,-3 0-1 16,-2 1 1-16,2 1-1 0,2 1 0 15,-2 1 0-15,-2 1 1 0,-3 1-2 16,-4-1 0-16,-6 1 1 0,-11-3 0 16,-8-1 1-16,-9-1-2 0,-3-1 1 15,-1 2-21-15,-2-2-23 0,3 1-35 16,-4 0-24-16,-2-1-29 0,-3 0-40 16,0-7-11-16,0-2-25 0,-3 2-166 15</inkml:trace>
  <inkml:trace contextRef="#ctx0" brushRef="#br0" timeOffset="33879.42">2954 15520 201 0,'0'0'105'0,"0"0"-20"0,0 0 4 0,0 0-16 16,0 0-12-16,0 0 7 0,0 0 5 15,0 0-15-15,0 0-14 16,0 0-2-16,4 0-9 0,0 0-12 15,4 0 6-15,8 0 27 0,4 0 2 16,13 0-19-16,9 0-7 0,14 0 4 16,6-1-9-16,3 1 1 0,-3-1 2 15,-6-1-5-15,-1 1 1 0,-4 0-4 16,-3 0-2-16,-7-1 0 0,-5-2 5 16,-5 2-1-16,-8-1 6 0,-5 2-7 15,-5 0-6-15,-1 1-8 0,1-1-3 16,-2 0 1-16,-4 1-2 0,-1-1-3 15,-3 1-19-15,-1-2-46 0,0 2-46 16,-1 0-56-16,4-2-101 0,-1-1-122 16</inkml:trace>
  <inkml:trace contextRef="#ctx0" brushRef="#br0" timeOffset="35887.61">8396 15369 76 0,'0'0'122'0,"0"0"-51"0,0 0 7 0,0 0-3 0,0 0-14 16,0-2-5-16,0 2 2 0,0-1 10 15,0 1 6-15,0-1-2 0,0 1-5 16,0 0-6-16,0-1-4 0,0 1-1 16,0 0-13-16,0-1-11 0,0 1-7 15,3-1-11-15,4-1-5 0,4 2 4 16,6 0 1-16,1 0 1 0,6 0-2 16,2 0 0-16,3 0-1 0,1 0-4 15,1 0-1-15,0 0 0 0,-2 0-4 16,0 0-1-16,-4 0-2 0,-3 0 0 15,-3 0-13-15,-3 0-42 0,-5 0-31 16,-4 0-48-16,-3 0-33 16,-4 2-42-16,-1 2-6 0,-5 0-28 15</inkml:trace>
  <inkml:trace contextRef="#ctx0" brushRef="#br0" timeOffset="36168.97">8383 15555 254 0,'0'0'181'0,"0"0"-95"0,0 0 43 15,0 0 5-15,0 0-39 0,0 0-10 16,20 22 9-16,-4-19-12 0,6-1-13 15,3-1-16-15,10-1-24 0,6 0-19 16,8-4-8-16,3 0 1 0,-5 1-2 16,-4 0-1-16,-4 3-20 0,-2 0-38 15,2-1-33-15,-1 1-35 0,-2-2-59 16,-8 1-95-16,-8-2-176 0</inkml:trace>
  <inkml:trace contextRef="#ctx0" brushRef="#br0" timeOffset="39640.11">9798 15094 151 0,'0'0'56'0,"0"-7"3"0,0 4 0 0,0 0-15 0,0 1-15 16,0 0 3-16,0-1 1 0,0 2 2 16,1-1 3-16,-1 1 9 15,0-1 6-15,0 0 3 0,0 2 1 16,0-2 6-16,0-2-13 0,0 1-16 15,2-4-15-15,0 1-7 0,2-2-8 16,4-2 0-16,0 1-1 0,1 0 9 16,3-2 0-16,0 1 5 0,3-1-7 15,-1 2 3-15,1 0 3 0,2-1-1 16,1 2-3-16,0 0-4 0,0 1 1 16,0 1-2-16,-1-1 0 0,-1 3-2 15,1 0-1-15,-2 1 0 0,0 0 2 16,-2 3 1-16,0 0 3 0,-2 0-1 15,1 0-2-15,-1 4-1 0,0 2-2 16,0 2 0-16,-1 2-1 16,0 2 1-16,-1 3 1 0,-1 1 2 15,-3 5 1-15,-1 2 1 0,0 2 4 16,-1 3 0-16,-3 1-2 0,0 3 3 16,-1-2-2-16,-4 1 2 0,-2 0-2 15,-1-2 2-15,-3 2-4 0,-2-2 2 16,-1 0-2-16,-2-1-1 0,-2-2-3 15,0-2-1-15,-3-2 0 0,1-1-3 16,0 0-1-16,1-3 0 0,1-1 0 16,1-1 0-16,3-2 2 0,1-2-2 15,2-1-1-15,2-3 0 16,4-3 1-16,1-1-1 0,2-2 0 16,2-1 4-16,0-1-1 0,1-1 5 15,4-3 7-15,4-6 1 0,3-2-10 16,5-5-2-16,2-1-3 0,3-3 0 15,2 0-1-15,3-1 1 0,-1-2-2 16,3 0 1-16,2-2 0 0,-1 0 0 16,2 1 0-16,5-5 0 0,4-2-2 15,6-3 0-15,2 0 1 0,-7 4-2 16,-3 5 1-16,-11 5-5 0,-6 3 1 16,-4 4 3-16,-1 3 1 0,1-5-3 15,3 1 2-15,-1-3 0 0,-1 1-1 16,-4 2 2-16,-1 2 2 0,-5-1 0 15,-1 5-1-15,-2-2 1 0,-2 4 0 16,-3 0 0-16,-1 4 1 0,0-1 1 16,-1 3 1-16,-4 1-3 0,-2 0 0 15,-2 3-3-15,0 1 1 0,-5 6 1 16,-2 1 1-16,-3 3 0 0,0 2 0 16,-2 3 0-16,-4 3 0 15,0 3 0-15,-1 2 0 0,-5 5 1 0,3 1-1 16,1 1 0-16,-3 4 0 0,3 2 1 15,-2 9 0-15,6-6 3 16,7-10 3-16,7-11-1 0,5-7-1 16,2 3 4-16,1 1 3 0,1 0 2 15,5-1 1-15,3-3 5 0,5-2 2 16,2-4 5-16,4-2 6 0,3-1 0 16,1-4-5-16,4 0-7 0,2-2-11 15,0-1-3-15,2-1-5 0,1-2-1 16,-2 1-1-16,2-2-8 0,-1 2-18 15,-1-2-13-15,0 2-16 0,-3-3-20 16,0 0-28-16,-2 0-37 0,-4-1-41 16,5-2-52-16,-5 2-60 0,-7 0-149 15</inkml:trace>
  <inkml:trace contextRef="#ctx0" brushRef="#br0" timeOffset="40407.55">9939 14518 230 0,'-5'-3'59'0,"-2"2"21"0,1 0 1 0,0 0-22 0,1 0-2 0,2 1 5 16,0-1 7-16,2 1-4 16,0 0-8-16,1 0-7 0,0 0-14 15,1 0-8-15,4 0 3 0,2 0 15 16,5 2 8-16,6-1-1 0,6 2 0 15,12-1-8-15,17-1-7 0,15 0-4 16,8-1 2-16,2 0 2 0,-2 0 1 16,-1 1-5-16,2 1-4 0,2 1-9 15,-2-1-1-15,-3 3-4 0,-4-3 1 16,-4 3-2-16,-3-4-3 0,-3 2 1 16,-5 0-8-16,-9 0-2 0,-4 1 0 15,-11-1-3-15,-9 0 1 16,-7-1-1-16,-3-1-2 0,-2 2-13 15,-1-2-18-15,-1 1-10 0,-4-2-8 16,-1 1-11-16,-2 2 0 0,-1 0-18 0,0 2-11 16,0-1-34-16,0 2-53 15,4 1-46-15,1-1-42 0</inkml:trace>
  <inkml:trace contextRef="#ctx0" brushRef="#br0" timeOffset="41378.11">11633 15269 11 0,'-1'0'90'0,"0"-1"-54"0,0 0 39 16,0-2-20-16,0 1-18 0,-2 2-1 15,2-1 2-15,0 0 0 0,-1 0 0 16,1 0-3-16,0 0 9 0,1 0 4 16,-1 1 9-16,1-1 9 0,-1 1 3 15,1-1-23-15,0 1-9 16,2-1-1-16,3 0 13 0,4 0 2 15,6-1 7-15,5 1-5 0,6 0-9 16,10 0 3-16,8 1 0 0,12 0-10 16,3 0-6-16,-4 1 0 0,-6 0-3 15,-6 0-5-15,-1 0-6 0,-4 0 4 16,-1 0-5-16,-7 1-2 0,-9-1-6 16,-4 0-5-16,-4-1-2 0,2 1-1 15,-2 0-1-15,0 0-7 0,-5-1-25 16,-3 1-22-16,-1 0-26 0,-4-1-29 15,0 1-13-15,0 0-36 16,0 2-21-16,-3 0-15 0,1 1-68 0</inkml:trace>
  <inkml:trace contextRef="#ctx0" brushRef="#br0" timeOffset="42882.78">12985 15682 110 0,'-1'2'95'0,"-1"0"-77"0,-1-1 35 0,1 1 8 16,-1 0-19-16,2 0 1 0,-2-2 24 15,2 0 4-15,0 0-7 0,0 0-3 16,0 0 12-16,0-2 2 0,1-1-14 16,0-3-9-16,2-1 3 0,4-2-9 15,0-3-9-15,5-3 4 0,2-1-3 16,2-2-10-16,2-3-8 0,3 0-2 15,-1-3-5-15,4-2 1 0,1-1-2 16,2-2-5-16,2-1 5 0,5-6-4 16,7-4-3-16,4-7 4 0,2 2 1 15,-11 6-4-15,-7 11 3 16,-9 7 0-16,-3 1 2 0,4-2 1 16,1-5 2-16,2-2-2 0,0 0-5 15,-3 0-4-15,-3 0 0 0,1-2-2 16,-5 3-1-16,0 0 1 0,-1 1-1 15,-2 1 1-15,2 0-2 0,-3 0 1 16,0 1 0-16,3 0 0 0,-3 3 0 16,0 1 0-16,-1 0-1 0,-1 3 1 15,-2 1 1-15,0 4-1 0,-2-1 3 16,-2 5 1-16,0-2-3 0,0 4 1 16,-1 1-1-16,0 3-1 0,2 1-1 15,-2 2-4-15,0 1-5 16,-2 2-2-16,-1 7 2 0,1 0 6 15,-1 4 1-15,0 4 0 0,-4 1 2 16,1 5-2-16,-3 4-3 0,-1 9 2 16,-1 7-1-16,-6 10 2 0,4 2 1 15,-2 0-1-15,5-8 3 0,5-4 1 16,-4 0-1-16,6-4 0 0,1 0 4 16,2-3-4-16,1-1 0 0,4-6-1 15,3-7 1-15,-3-4 0 0,3-4 3 16,0 2 0-16,6 2 6 0,0 0 8 15,5-4 4-15,0-4 0 0,0-2 3 16,3-6 4-16,1 0 4 0,2-3-4 16,0-3-6-16,2-4-3 0,0-5 1 15,-1-4-2-15,1-5-6 0,0-5-4 16,4-11-4-16,3-11-1 0,1-10-2 16,-2-6-1-16,-3 4-1 0,-8 8-3 15,-5 6-2-15,-1 7 4 16,-3 0 1-16,-4 10 1 0,-1 6 0 15,-3 3 0-15,0 2 1 0,-1-3-1 16,0-1 1-16,2-4 0 0,-4 3 0 16,2 2-1-16,-2 2 0 0,1 3 0 15,-3 1 0-15,0 3-1 0,1 4 1 16,-1 1-1-16,0 5-1 0,0 2-4 16,0 1-11-16,-1 7-2 0,-2 7 11 15,-1 12 6-15,-2 13 0 0,0 10 1 16,1 4 1-16,2-2-1 0,0-4 1 15,0-5 0-15,3 0 2 0,0-2-2 16,0 0 0-16,3-5 2 0,0-6-1 16,-1-5 7-16,2-5 10 0,1-3-3 15,2 3 5-15,5 1-1 0,-2 1 4 16,4-4 0 0,0-4-3-16,5-5-4 0,-3-2-2 15,3-3-1-15,0-4-5 0,4 0 1 16,1 0-6-16,3-5-3 0,3-1-8 15,0-1-26-15,6-1-41 16,9 0-59-16,4-6-87 0,-8 1-159 16,-11 0-298-16</inkml:trace>
  <inkml:trace contextRef="#ctx0" brushRef="#br0" timeOffset="44278.88">14984 15463 22 0,'0'0'59'0,"0"0"-22"0,0 0 36 0,0 0-9 0,0 0-23 16,14-9-1-16,-11 7-13 0,-1 1-1 15,1 0 6-15,-1 0 6 0,0-1 2 16,1 0 1-16,-1 1 0 15,0-1 5-15,-2 0 4 0,2-1 4 16,-2 1-5-16,0-1-9 0,0-1-3 16,0-1 2-16,-2 2-6 0,0-2-8 15,-2-1 4-15,-1 2-6 0,-1 0-5 16,-2 0-11-16,0 2-3 0,-3 2 1 16,0 0 1-16,-3 2 4 0,-2 3 4 0,2 2 0 15,-2 2-8-15,0 2 0 0,2 2-4 16,-3 1 2-16,2 2-4 0,1 2 2 15,3 0 0-15,1 1 2 0,4 1-1 16,0 0 6-16,4-1 1 0,2 2 4 16,4-2 2-16,5 0 3 0,2-1-2 15,2 0 5-15,4-3 6 0,2-1 4 16,0-2-5-16,3-3-1 16,-3-3-2-16,2-3-8 0,-3 1 0 15,-1-4-4-15,1 0 3 0,-1-1 3 16,-2-4 1-16,2-2-5 0,-4-1-2 15,0-1 0-15,1-2-2 0,-3 1 1 16,0-3 2-16,0 1 2 0,-1-2-1 16,-4 0 0-16,3 0-3 0,-4 0-4 15,-2 0 0-15,-1 0-2 0,1-1-2 16,-3 1-1-16,0 0 0 0,0 1-1 16,-3 1 0-16,1 1-1 0,-1 0 1 15,0 2-1-15,1 0 2 16,-1 1-2-16,0-1-2 0,0 1 2 15,-2 2 0-15,2 0 1 0,1 1-1 16,-1 0 1-16,3-1-1 0,-3 3 0 16,1-1 0-16,-1 0 0 0,0 0 0 15,0 0 1-15,1 0 0 0,-2 1-1 16,1-1 0-16,-1 1 0 0,1 0 0 16,0-1 0-16,0 1 0 0,1-1-2 15,-1 2 2-15,-2-1 0 0,1 0-1 16,-1 1 0-16,2 1-1 0,-2-1 2 15,0 1-2-15,-1 1-1 0,0 0 1 16,-2 0-2-16,0 2-7 0,-2 2-23 16,-2 4-22-16,2 2-22 0,-4 2-38 15,-5 9-48-15,0-3-94 0,3-4-152 16</inkml:trace>
  <inkml:trace contextRef="#ctx0" brushRef="#br0" timeOffset="57656.3">9629 16143 47 0,'0'-1'42'0,"0"1"6"16,0 0 4-16,0-1-16 0,0 1-9 15,0-1-2-15,0 0 6 0,0 0 3 16,0 1-1-16,0 0 1 0,0 0-2 16,0 0-1-16,0 0-7 0,0 0-4 15,0 0-1-15,0 0-6 0,0 0-6 16,0 0-6-16,0 0-1 0,1 0 0 15,0 0 0-15,1 0 3 0,2 0 5 16,-1 1 6-16,2 0 7 0,0-1-1 16,2 0 0-16,-1 0 1 0,1 0-2 15,1 0 3-15,2 0 0 0,1 0 0 16,0 0-5-16,2-2-5 0,-1 0-2 16,3 0-4-16,-1-1-5 0,4 0 1 15,-2 0 0-15,4-2-2 0,-1 2 3 16,3 1-2-16,2-2 0 0,1 2 2 15,0-1 1-15,1 0-1 0,2 0 3 16,1 0 1-16,2 0-2 0,5-1 1 16,7 0 2-16,3 0 1 0,2 1 0 15,-3-1 0-15,-2 1 0 0,-3 0 6 16,2 2-2-16,2-4 0 16,2 3-3-16,0-3-1 0,2 3-3 15,0-2-1-15,2 1 2 0,-1 1-2 16,1 1-1-16,0 0 1 0,1-2 1 15,1 3-2-15,2-2 5 0,0 0 1 16,1-1-2-16,2-1-2 0,-2 1-1 16,0-1 3-16,1 1-4 0,0-1 1 15,-1 1 1-15,1 1 0 0,0 0-4 16,2-1 3-16,0 2 2 0,1-1-1 16,1 0 4-16,1 0 0 15,-1 1-1-15,-2-1-3 0,2 2 0 16,2-2-3-16,0 0-2 0,4 2 7 15,-1-2-3-15,3 0-2 0,2 2-1 16,-2-1-1-16,0 0 0 0,1 1 1 16,2 0 1-16,0 0 2 0,1 0 1 15,3-1 6-15,-2 1 0 0,4 0 2 16,-1 0 0-16,0 0-1 0,2 0-4 16,1 0-5-16,1 1 7 0,2 1-6 15,3-1 0-15,-6 2-2 0,5-1 0 16,-2 0-3-16,2 1 0 0,3-1 1 15,1 0 0-15,2-1-1 0,0 1 2 16,0-1-2-16,2 2 0 0,1-1 0 16,0-1 3-16,0 0-3 0,-1 2 0 15,0-1 1-15,-4-1-1 16,2 2-1-16,-4 0 0 0,1-2 1 16,-2 0 0-16,-3 2 0 0,-3-3-1 15,-5 1-3-15,-1-1 2 0,-2 0 0 16,-4 0 2-16,-3 0-2 0,-5 0-1 15,-4-2 1-15,-3-1-2 0,-9 1-3 16,-1-2-3-16,-5 3-3 0,-9-2-7 16,-3 0-7-16,-9 2-18 0,0-2-33 15,2 0-36-15,5-3-56 0,-1 0-60 16,-6-1-139-16</inkml:trace>
  <inkml:trace contextRef="#ctx0" brushRef="#br0" timeOffset="59343.53">11603 16880 30 0,'0'0'44'0,"0"0"-18"15,0 0 10-15,-4-1-5 0,3 1-12 0,-1 0 1 0,-1 0 6 16,2 0 3-16,0 0-2 16,0 0-4-16,1 0 0 0,0 0 8 15,0 0 10-15,0 0-1 0,0 0-3 16,0 0 6-16,0-1-2 0,0 0 1 15,0 0-5-15,2-1-2 0,2 1-4 16,0-1-4-16,2-1-5 0,0 1-6 16,1-2 0-16,2 1-7 0,-1 0 1 15,1-1-2-15,1 0 3 0,2 0 1 16,-2 1 4-16,2 0 0 0,-2 1 6 16,0 0-3-16,1 2-5 0,0 0-2 15,-2 0-5-15,1 0-2 16,-2 1-1-16,-1 3-4 0,1 1 1 15,0 1 0-15,-1 1-1 0,0 1 3 16,-1 1 1-16,0 4-2 0,1 1 3 16,-1 1 4-16,-2 3-2 0,-1-1 5 15,-1 1-1-15,-1 0 1 0,-1 0-3 16,0 0 1-16,-1 0-2 0,-3 0-3 16,-1 0 2-16,-1 1-2 0,-3-2 0 15,0 1 1-15,0-2-3 0,-4-1 3 16,2-1 2-16,0-2-3 0,-2 1 2 15,2-4 0-15,-3 2 0 0,3-3 2 16,0-1 3-16,0-2-5 0,-1-2-1 16,1 1 0-16,-2-3-3 0,0 0 2 15,0-1 0-15,0 0-1 0,-2-4 0 16,2 0-1-16,0-3-1 0,-2-1-1 16,4-3 0-16,-2 2 1 0,3-3 4 15,-1 0-1-15,3-1 0 0,2 0 2 16,2 0-2-16,1-1 3 0,1 0-4 15,0-1 1-15,2 2 3 0,0-2 0 16,2 1-4-16,2 1 3 0,1-2 1 16,2-1-1-16,2 0-1 0,2 0-6 15,0-2 1-15,2 1-1 16,0-1 0-16,2 1 0 0,0 1 0 16,2-1 0-16,1 2-1 0,3 1 1 15,2 0 2-15,2 0-2 0,-1 1 1 16,4-1 1-16,1 0-2 0,1 1 1 15,7-2 2-15,5-4-2 0,6 3 0 16,-2 1-1-16,-2 1 1 0,-7 4-2 16,-9 3 1-16,-5 2-1 0,-5 2 1 15,-3 1-1-15,4 1 1 0,0-2 0 16,2 1 0-16,-5 1-3 0,-2 1-4 16,-1-1-15-16,-4 1-13 0,-4 0-25 15,0 0-38-15,-1 0-44 16,0 1-38-16,-1 0-41 0,-1 0-94 15</inkml:trace>
  <inkml:trace contextRef="#ctx0" brushRef="#br0" timeOffset="59968.83">12778 16577 97 0,'0'-1'67'0,"2"1"-23"0,-2 0 34 0,0-1-14 0,0 1-22 0,0-1-5 15,0 1 0-15,0 0-2 0,0 0-1 16,0 0 7-16,0 0-7 0,0 0-3 16,0 0 0-16,0 0-6 0,0 3-1 15,-4 1 4-15,0 2 7 0,0 1 3 16,-3 4 1-16,1 1-12 0,-4 2-5 16,-2 6-4-16,-1 2-5 0,-4 10-4 15,-2 11 0-15,-5 15 0 16,-5 9-2-16,3 3 3 0,0 0 3 15,1-2 3-15,-3-4-3 0,-4 0-8 16,-2-3-4-16,-2-3 3 0,0-1 2 16,0 2 10-16,2-2 3 0,4-6 1 15,1-2-8-15,3-6-10 0,3-6 1 16,3-6-3-16,4-9 0 0,6-7-6 16,0-1-13-16,-3 0-13 0,1 0-30 15,0 0-24-15,2-3-27 0,0-8-45 16,4 0-81-16</inkml:trace>
  <inkml:trace contextRef="#ctx0" brushRef="#br0" timeOffset="60954.75">12657 17544 379 0,'0'0'40'0,"0"0"22"0,0 0 51 0,0 0-42 16,7-31-19-16,4 14 4 0,4 0-23 15,3-3-5-15,5-1 4 0,9-3 13 16,7-1-17-16,-1 1-5 0,-8 3 12 15,-3 5-4-15,-6 2-5 0,4 0-7 16,1 0-9-16,-3 2-5 0,-1 3-3 16,-3 2-1-16,-2 1-1 0,-3 5 0 15,-1 0-2-15,-3 1-1 0,-3 0-1 16,0 3-3-16,-1 3 2 0,-1 4 2 16,0 0-3-16,1 2 2 0,-2 2 1 15,0 1 2-15,2 0-1 0,-2 3-2 16,2-1 2-16,0 3 1 0,2-1 1 15,1 2-3-15,-3 0-1 0,1 1-4 16,1 0-5-16,-1 1 1 0,0-1-2 16,-2 0 2-16,0-3 4 0,-1-1 8 15,0-2-1-15,1-2 2 0,-2-2 0 16,1-2 1-16,-3-2 0 0,1-2 1 16,0-1 2-16,1-4-1 0,-3 0 5 15,2 0 3-15,-1-1 8 16,1-1 22-16,-1-5 4 0,2-2-5 15,1-3-6-15,0-5-8 0,-4 0-1 16,2-7 0-16,1-10-7 0,-3-9-6 16,2-10-1-16,-1-7-3 0,0 8 1 15,3 3-6-15,-2 8-3 0,1 2 4 16,2 1-2-16,2 1 0 0,-2 7 2 16,-1 5 4-16,0 5 0 0,-3 1 9 15,3-2-5-15,-1-3 1 0,-1-1 0 16,1 1-4-16,0 2-2 0,-1-1-7 15,2 3 2-15,-3 0-1 0,1 4-1 16,0 1 0-16,-1 4-1 16,1 1 2-16,-1 2-2 0,1 1 1 15,0 2 1-15,1-1 2 0,-1 3 0 16,1-3-4-16,4 2 0 0,3-2-2 16,0 1 2-16,5 0 1 0,3 1-1 15,7 1 2-15,5-1 2 0,13-2-1 16,12 0 4-16,4 1 3 0,-1-1 2 15,-3 2 3-15,-3-1 2 0,-4 3-6 16,-1-3 15-16,-4 2-19 0,-1-4-2 16,-2 1-3-16,-2 0-1 0,-3-1-1 15,-5 1-16-15,-8 3-21 16,-5 0-23-16,-1 1-26 0,1-2-38 16,4 3-39-16,4-1-43 0,-3 0-60 15,-8 1-106-15</inkml:trace>
  <inkml:trace contextRef="#ctx0" brushRef="#br0" timeOffset="61967.68">13541 17204 313 0,'2'0'84'0,"-2"0"-13"0,0 0 28 0,1-2-25 0,3 0-21 16,-1-3 1-16,2 2-10 0,0-2-2 16,4-1-2-16,-1 2 2 0,0-1-2 15,0-1-7-15,2 1-8 0,0 2-2 16,0-2-8-16,1 1-6 0,0 1-1 16,-1 1-3-16,2 2-5 0,-1 0 0 15,0 1-2-15,0 4 0 0,-3 1 1 16,0 2 0-16,0 2 0 15,-2 3 1-15,-1 1 0 0,0 1 0 16,0 4 2-16,-2-1 1 0,1 5-1 16,-3-1 2-16,0 0-2 0,-1 1-1 15,0 0-1-15,1-1 3 0,-1-3-2 16,0 1-1-16,0 0 2 0,-1-1 0 16,-1-4 4-16,2 0 10 0,-4-1 1 15,4-3 2-15,-3-2 5 0,2-3-2 16,0-3-4-16,1-1-7 0,0-2 12 15,0-2 20-15,1-3 10 0,1-5-16 16,1-3-15-16,2-4-10 0,1-2 0 16,-1-2-4-16,3 0-3 15,1 1 0-15,4-2-2 0,-2 3 0 16,3-2-2-16,2 1-1 0,1 1 1 16,1-1 0-16,-2 2-1 0,4 0 1 15,-3-1 0-15,4 3 0 0,-4-3 2 16,2 4-2-16,0 0 0 0,-1 1 1 15,-1 2-2-15,-4 3 5 0,-1 1 0 16,-7 2 11-16,0 2 1 0,-4 3-4 16,1 1-2-16,-2 0-11 0,2 0-5 15,1 4-4-15,0 4 0 0,0 1 2 16,3 4 2-16,-1 2 1 0,-2 4 3 16,2 1 1-16,0 3 0 0,0-1 0 15,2 4 1 1,-2-1 0-16,1 2-1 0,-1-1 0 0,0-2 1 15,-2 0-1-15,0-1 1 0,2-2-1 16,-2-2 1-16,-1 1-1 0,1-3 1 16,-2 1-1-16,1-2 0 0,-2-3 1 15,2-3-1-15,-2-3 0 0,1-1-3 16,-1-5-12-16,0 0-10 0,0-1-8 16,2 0-3-16,-2 0-16 0,0 0-43 15,1-2-39-15,4-6-93 16,0 0-115-16</inkml:trace>
  <inkml:trace contextRef="#ctx0" brushRef="#br0" timeOffset="81205.6">1104 16520 159 0,'2'-3'44'0,"-1"1"3"0,2-4 20 0,-1 2-12 16,1 0-17-16,0-1-6 0,-1 3 9 15,4-3 2-15,-5 2-2 0,3-2-7 16,-3 1 1-16,1 1 7 0,1-1-2 16,-1 1-2-16,-1 2 3 0,-1-2-7 15,0 2-2-15,0 0-2 0,0 0-7 16,0 1-10-16,0 0 0 0,0-1-2 16,0 1-3-16,0 0 0 0,0 0-3 15,0 0-1-15,-1 0 0 16,-1 0-1-16,-1 0-1 0,0 0 0 15,-5 2-2-15,2 3 1 0,-4 3-1 16,-3 5 0-16,-1 2-1 0,0 5-2 16,-3 3 0-16,1 5 3 0,-5 10 0 15,-2 7-1-15,-4 10 1 0,-1 2 0 16,5 2 0-16,3-2 1 0,1-1-1 16,4-1 0-16,2 1-3 0,1-2-2 15,4-1 3-15,3-5-3 0,1-3 0 16,4-3 2-16,4-3 1 15,0-2 0-15,2-2 2 0,-1-1 0 16,3 1 0-16,3-2-2 0,-2-5 2 16,-1-4 0-16,3-8 0 15,-3-2 0-15,5 3-3 0,2-3-22 0,0 1-47 16,4-4-37-16,9-2-32 0,-7-5-27 16,-1-4-133-16</inkml:trace>
  <inkml:trace contextRef="#ctx0" brushRef="#br0" timeOffset="81810.81">1410 17040 260 0,'0'0'39'0,"0"0"-5"0,0 0 37 0,0 0 3 16,2-7-30-16,-2 4-4 0,0 0 4 16,0 0 2-16,0-1 9 0,0 2-1 15,0-3-2-15,0 1-5 0,-2 0-1 16,1 0-5-16,-1 0-6 0,-1-1-5 15,-1-1-9-15,-1-1-2 0,0 1 1 16,2 0-2-16,-2 1 1 0,0 0-8 16,-1 3-5-16,-2-2-3 0,3 3 0 15,-1 0-3-15,3 0-2 0,0 1 0 16,-1 0-3-16,-1 0-1 0,0 3-1 16,0 4 1-16,-2 4 0 15,-1 3 2-15,-2 2 3 0,0 3-2 16,2 0 2-16,-1 2 0 0,2-2-1 15,1 1-2-15,3 0 1 0,1-2-1 16,2-1-1-16,0-2 1 0,5-1 2 16,1-1-4-16,5-1 4 0,0-2 0 15,4-2 2-15,2-1 1 0,3-2 1 16,1-3 3-16,0-1 13 0,-1-1 13 16,-4-2 6-16,1-4 17 0,-4-1 4 15,1-2 4-15,-3-2-4 0,-3-4-5 16,-1-4-14-16,-4-10-26 0,-3-9-13 15,0-7-2-15,-5 5-23 0,-3 7-9 16,3 12-1-16,-1 6 6 16,-2-3-39-16,0 2-19 0,0 1 19 15,-1 3-21-15,-2 5-38 0,3 6-44 16,-7 4-19-16,3 6-53 0,2-1-57 16</inkml:trace>
  <inkml:trace contextRef="#ctx0" brushRef="#br0" timeOffset="82516">1638 17048 270 0,'0'0'11'0,"0"0"59"0,0 0 11 0,-3-8-40 16,3 4 1-16,0-1-3 0,0-2-3 16,2 1 8-16,1-3 11 0,-2 2 6 15,4 0 2-15,-1 0-8 0,1 0-14 16,0-1-20-16,0 0-6 0,3 1-6 15,1 0-5-15,-1 0-3 0,0 0-1 16,0-1 0-16,3 1 0 0,-3 1-2 16,3 5-2-16,-2-1-1 15,-1 2-2-15,0 1-2 0,1 3-1 16,1 3 3-16,-2 4-1 0,0 3 1 16,3 4 7-16,-3 2 1 0,3 3 0 15,0 0 3-15,0 1-3 0,-3 1 0 16,1-1 0-16,-2 0-1 0,-2 0-1 15,-2 1-1-15,-3-2-2 0,0 1 1 16,-2-3-2-16,-1 1 5 0,-2-5 0 16,0 2 0-16,-1-3 0 0,0-3 0 15,1-2-10-15,0-3-1 0,-1-3 11 16,3-1 7-16,-3-4 0 0,1-2 3 16,-3-5 9-16,3-5-9 15,-4-3 11-15,4-4-21 0,0-3 3 16,2-5 9-16,0 2 1 0,3-5 1 15,0 0 7-15,6 0 0 0,4-2-2 16,2 3-2-16,1 2 10 0,4 5 4 16,-1 1 0-16,0 3 2 0,4 2 0 15,0 2-1-15,0 4 0 0,-1-1-6 16,3 3-7-16,0 1 3 0,-4 1-3 16,2 3-9-16,-1 0-3 0,-3 2-4 15,-2 1-2-15,-3 0-1 0,-3 0-1 16,-3 0-2-16,1 0-18 0,-3 0-14 15,-1 0-8-15,-1 0-20 0,1 0-7 16,1 0-21-16,0 0-30 0,2 0-27 16,6 0-28-16,-3-1-24 0,0-1-103 0</inkml:trace>
  <inkml:trace contextRef="#ctx0" brushRef="#br0" timeOffset="83495.7">3072 16854 38 0,'0'0'282'0,"-1"-2"-238"0,0 1 21 0,-1-2 22 0,0-1-36 0,1 0 2 0,-1 0 11 0,-1 0 1 0,3 2 6 16,0-1-8-16,0 0 7 0,0 1-10 16,3-3-18-16,3-1-3 15,1 0-12-15,3 0-4 0,3 1-10 16,2-2 0-16,3 1-3 0,0-1-5 15,6 1 0-15,4 2 1 0,5-1-4 16,7 1 2-16,7 1-3 0,1 0 0 16,-6 3 0-16,-10 1-1 0,-10 3 0 15,-7 0 0-15,-3 0-2 0,2 3-1 16,2 3 0-16,-2 0 2 0,-1 3 0 16,-4 0 0-16,-2-1 0 0,-3 4 1 15,-3 0-1-15,-1 1 1 16,-4 2 1-16,-4 1-1 0,-3 1 1 0,-1 0 1 15,-4 0 0-15,-2 0-1 16,-2 0 2-16,-2 0-1 0,-1 0-1 16,-2 0 2-16,-2-1-3 0,-1 0 1 15,1-1 1-15,1-1-2 0,0 0 1 16,2-2 7-16,2-2-7 0,1 0 8 16,4-1 1-16,0-3-6 0,7 1-1 15,1-2-3-15,3-2 0 0,1-2 0 16,5-2-5-16,0 0-5 0,0 0 6 15,5-2 4-15,4 3 1 0,2-1 5 16,6 1 4-16,1-2 3 16,7-1 3-16,1 0 2 0,4-1 3 15,4 0-2-15,7 0-2 0,-5 0-4 16,-4 0-3-16,-8-1-5 0,-3 1-3 16,1-1-2-16,1 0 2 0,0 0-2 15,-2 0-6-15,-4 0-22 0,1 1-28 16,-5 0-27-16,1 0-32 0,-4 2-47 15,-1 0-32-15,1-1-19 0,-3-1-57 16</inkml:trace>
  <inkml:trace contextRef="#ctx0" brushRef="#br0" timeOffset="83929.55">3180 17075 250 0,'0'0'68'0,"0"0"-1"0,0 0 30 16,0 0-11-16,0 0-11 0,0 0-1 16,0 0 1-16,5 0-5 0,4 0 6 15,3-1 0-15,4-1-7 0,4-1-4 16,5-1-2-16,2 0 3 0,6-2-21 16,8-1-12-16,6 3-10 0,-1 0 0 15,-1 1-2-15,-6 0-3 0,-3 2-7 16,-2-1-1-16,-6 1-4 0,-6 1-4 15,-5-2 0-15,-4 1-1 16,4 1-1-16,-1 0-2 0,1-1-18 16,-5 1-20-16,-1 0-15 0,-2 0-26 15,-2 0-21-15,-1 0-24 0,-2 1-39 16,3 5-37-16,-2-3-14 0,-1 1-72 16</inkml:trace>
  <inkml:trace contextRef="#ctx0" brushRef="#br0" timeOffset="84825.97">4098 17459 245 0,'0'0'79'0,"0"-7"-15"0,0 3 26 0,2 0-26 0,-1-1-21 0,0-1 8 15,-1-1 13-15,1 2 0 0,0 1-8 16,0-1 1-16,0-1 1 0,-1 3-8 15,1-2-11-15,-1 3-5 0,0 0-2 16,0 0-5-16,0 1-9 0,0 1-8 16,1 0-10-16,-1 1-2 0,0 3-6 15,1 2 3-15,0 3 5 0,1 1 2 16,-1 6 0-16,-1 1 1 0,0 5-2 16,0 4 4-16,0 1-4 0,-1 0 0 15,-2 1 2-15,1 0 2 0,1-2 2 16,-1 2-2-16,0-2-1 0,1 1-1 15,1-3 2-15,-3-1 2 16,3-2 1-16,-2-3-1 0,-1 0 6 16,0-2-3-16,3-1 1 0,-2-3-2 15,0-1 3-15,1-2 0 0,1-3 0 16,0-2-1-16,0-1-2 0,0-3-2 16,0 1 3-16,0-1 2 0,2 0 7 15,1 0 13-15,3 0 8 0,2-1-7 16,4-2-15-16,0 2-8 0,1-2-6 15,3-1-1-15,-1 2-2 0,1-3-1 16,-1 3 0-16,0-2-8 16,-1 2-16-16,1-2-17 0,-1 2-18 15,-1-1-13-15,0 0-13 0,0 1-6 16,-5 1-12-16,3-1-26 0,-4 0-27 16,0-1-17-16,-4 0-31 0,-1 0-81 15</inkml:trace>
  <inkml:trace contextRef="#ctx0" brushRef="#br0" timeOffset="85123.43">4063 17612 128 0,'0'0'348'0,"0"0"-258"0,0 0 21 0,0 0 10 0,0 0-58 0,1 0-8 15,1 0 19-15,0 0-2 0,5-3-13 16,3 2-13-16,0-1-16 0,4-2-11 16,1 3-3-16,1-1-15 0,2 1 0 15,4-1-1-15,0 1-4 0,2 1-17 16,0-1-21-16,2 1-20 0,0 0-29 15,0-1-43-15,-3 0-32 0,12 0-28 16,-8-2-47-16,-4 2-37 0</inkml:trace>
  <inkml:trace contextRef="#ctx0" brushRef="#br0" timeOffset="85748.33">4488 17638 161 0,'0'0'44'16,"0"0"13"-16,0 0 49 0,0 0-37 16,0 0-33-16,0 0 0 0,0 0-12 15,28 25-12-15,-23-24 11 0,1 0 13 16,2 1 3-16,1 0-5 0,-1-1 0 15,1 0 2-15,-1 0 3 0,2 0-1 16,0-1-11-16,-2 0-12 0,2 0-8 16,-2 0-2-16,-2-2 3 0,2 1 4 15,-3-1 0-15,1-1 5 0,-2 2 3 16,-1 0 3-16,-1 0-2 0,-1 0 2 16,-1-3-4-16,0 1 0 15,0-1-4-15,-3-3-10 0,0 2-2 16,-2 1 1-16,-1-1-4 0,0-1-3 15,0 2 3-15,-2-1-2 0,1-1 2 16,-1 1 0-16,1 1 2 0,-1-1 2 16,1 2 3-16,-2-1 4 0,3 2-8 15,-1-2 0-15,-1 3-3 0,1 0 0 16,-1-1-2-16,1 2 0 0,1 0 0 16,-1 0-2-16,1 0 0 0,0 3 3 15,0 2-4-15,-1 1 3 0,0 2 0 16,-1 1 0-16,3 2-1 0,0-1 3 15,0 1-1-15,-2 3 1 16,5-3 0-16,0 3 2 0,0-1 4 16,2 1 3-16,0-1 2 0,0-3 5 15,3 2 3-15,0 0 6 0,3-2-2 16,0 0 8-16,0 0 0 0,1-3-13 16,1 0-4-16,0 0-10 0,1-2-1 15,0-1-1-15,2 1-2 0,1-1-27 16,1-3-19-16,2 0-17 0,0 0-44 15,2-1-47-15,11-6-55 0,-6 2-43 16,-3-3-150-16</inkml:trace>
  <inkml:trace contextRef="#ctx0" brushRef="#br0" timeOffset="86310.93">4968 17620 269 0,'0'0'93'0,"0"0"0"0,0 0 3 16,1 0-19-16,-1 0 1 0,-1 0 2 15,0-1-21-15,-1-2-17 0,0 0-17 16,-1-1-10-16,-1 1-11 0,-1-2-4 16,0 2-1-16,-1-1-2 0,0 2-6 15,-1 2-12-15,-3 0-57 0,-2 0 4 16,-2 3-9-16,-3 4 23 0,-1 1 23 16,-3 2-23-16,1-1 3 0,2 3 22 15,0-2-8-15,4 1 0 0,2-1 23 16,5 1 17-16,2-3 3 15,5 0 0-15,0-1 5 0,2 2 25 16,4-1 23-16,4 0-21 0,2-1 3 16,2 0-13-16,3-2-3 0,-2 0 2 15,3 1 10-15,-3-1-2 0,2-1-2 16,-1 1 3-16,-2 0-2 0,-2-1 3 16,0 2-2-16,-4 1-2 0,0-2-2 15,-3 2-8-15,0 0-1 0,-3 0 3 16,-1 1 14-16,-1 0 4 0,-1 0 5 15,-4 2 6-15,-2-1-17 16,-1-1-1-16,-4 0-1 0,-3 2 0 0,-1-3-11 16,-5 0-10-16,1-2-7 15,-2 0-1-15,-2-2-25 0,0-2-36 16,1 0-40-16,1-1-39 0,-2-4-37 16,3 2-6-16,8-4-100 0</inkml:trace>
  <inkml:trace contextRef="#ctx0" brushRef="#br0" timeOffset="86780.02">5129 17544 391 0,'0'0'75'0,"0"0"22"0,0 0 37 15,10-33-58-15,-8 26 3 0,-1 2-19 0,0 2-16 16,-1 2-23-16,1 0-18 0,-1 1-3 16,0 2-14-16,0 4-12 0,0 6 7 15,0 3 19-15,0 5 1 0,0 3 4 16,0 1-2-16,-1 2-1 0,-2 1-1 15,0 0 1-15,0 0-1 16,0-3 1-16,-2 1-2 0,-1-3 1 0,1-1 20 16,-1-4 9-16,-1 0 8 15,1-3-4-15,2-3-7 0,0-1-11 16,3-4-3-16,-1-2-4 0,2-2-3 16,0 0 3-16,2-1 10 0,2-1-7 15,1 0 2-15,4 0 4 0,0 0-5 16,3 0-4-16,3-1-7 0,1-3-2 15,2 2-12-15,2-1-21 0,1 0-20 16,1-1-12-16,0 2-10 0,-1 0-7 16,1 0-13-16,-1 0-32 0,4 1-32 15,-6 0-82-15</inkml:trace>
  <inkml:trace contextRef="#ctx0" brushRef="#br0" timeOffset="87077.19">5083 17748 53 0,'0'0'459'0,"0"0"-356"0,0 0-1 0,0 0 9 0,0 0-17 16,13-1 16-16,-4-1-23 15,0-1-20-15,3 1 2 0,1-2-12 16,0 1-20-16,2-3-14 0,-1 3-9 16,3-1-7-16,0 1-5 0,3-1-2 15,0 2-2-15,0 0-16 0,3-1-15 16,-1 3-16-16,2-1-33 0,-1 0-13 16,2 1-31-16,-2-1-34 0,7-3-35 15,-5-1-36-15,-5 1-157 0</inkml:trace>
  <inkml:trace contextRef="#ctx0" brushRef="#br0" timeOffset="88077.82">5558 16411 156 0,'0'0'62'0,"2"0"29"0,-2 0-10 0,0 0-18 16,0-2-13-16,0 2 3 0,0 0 0 15,0 0-6-15,0 0 0 0,0-1 3 16,0 1-8-16,0 0-3 0,1 0-9 16,1 0-8-16,0 0-5 0,3 4 1 15,1 2-4-15,2 3-4 0,3 3-5 16,-1 3-2-16,0 4 1 0,2 2 0 16,1 3-3-16,-1 2 5 0,1 2-2 15,1 4-1-15,2 5 3 0,3 11-1 16,1 11-2-16,-2 6-1 0,-3 3 0 15,-4 1 1-15,-6-4-2 0,-1 3 4 16,-2-5-1-16,-1 1-1 0,-1 2 10 16,-2-3 3-16,-3 2-2 0,-3 1-2 15,-1-4 0-15,-2-3-3 0,-1-6-1 16,-3-6 0-16,-2-4 8 0,1-4 6 16,-3-4-3-16,3-7-3 0,2-5-1 15,2-7 0-15,-1 1 3 0,-2 0 3 16,-3 3-3-16,0 1 2 15,-1-2-1-15,3-2-2 0,-1-2-2 16,3-1-1-16,0-2-1 0,2-1 1 16,2-2-4-16,0-2 7 0,4-3-9 15,1 0-4-15,2-1-2 0,1-1-2 16,1-2 0-16,1 1-18 0,0-1-37 16,1 0-35-16,1 0-26 0,3-6-67 15,0 0-102-15,0-3-149 0</inkml:trace>
  <inkml:trace contextRef="#ctx0" brushRef="#br0" timeOffset="103346.51">19157 17291 49 0,'0'0'31'0,"0"0"-2"16,0 0 7-16,0 0 8 0,0-1-11 16,0 1 8-16,0 0 3 0,0 0-2 15,0-1-12-15,0 1-7 0,0 0-3 16,0 0 3-16,0 0 1 0,0 0 2 16,0 0 0-16,0 0-1 0,0 0-3 15,0 0-1-15,0-1 1 0,0 1-2 16,0 0-2-16,0-1 2 0,2 1 4 15,-1 0 0-15,2 0-11 0,-1-1-4 16,1 1-1-16,2-1 5 0,0 0 2 16,1-1 5-16,0 0 1 0,1 1-4 15,0-1-4-15,3-1-2 0,0 1 4 16,0-1-1-16,3-1-6 0,-2 2-1 16,6-2-5-16,-4 3 1 0,5-2-2 15,-2 0 0-15,2 2-1 0,4-1 3 16,-1-1-1-16,1 1 1 0,0 1-3 15,3-1 1-15,-1-1 0 16,1 2-1-16,1 0 0 0,0 0 0 16,-2 0 0-16,3-1 1 0,-3 1 0 15,3 1-1-15,0 0 4 0,1 0-2 16,0 1 4 0,1 1-1-16,1 0-2 0,0-1 2 15,2 0-1-15,4 2 1 0,4-2 3 16,8 0-1-16,-1 0-1 0,-2 0 1 15,-4-1-2-15,-4 1-1 0,2-1-4 0,-1 0 1 0,2 0 0 16,2 0 0-16,0 2 0 0,3-2 0 16,1 0-1-16,2 0 0 0,2 0 1 15,1 0-1-15,-2 0 4 0,2 0-4 16,1 0 2-16,-1 0-1 0,0 0 0 16,2 0 1-16,-2 0 1 0,2 0 4 15,0 0-3-15,-3 1 0 0,3-1 2 16,0 2 1-16,-1-1-1 15,0 0 0-15,0 1-2 0,1-2 1 16,1 1 1-16,1-1 2 0,2 0-5 16,2 1 3-16,-2-1-3 0,2 0-1 15,1 0 4-15,-2 1-2 0,0 0 0 16,0 2 0-16,-1 0 0 0,2-2-1 16,2 2-1-16,0-1 1 0,1-1 1 15,2 1 3-15,-1 0 2 0,0-1 4 16,0 1 0-16,1-2-4 0,2 1-4 15,3-1-2-15,1 1 4 0,-1-1-5 16,3 0-1-16,-2 0 1 16,1 0-1-16,-1 0-1 0,1 0 0 15,0 0 1-15,4-1-1 0,1 1 0 16,-1 0 1-16,3 0 0 0,-4 0 2 16,3 0-2-16,-1 0-1 0,1 0 2 15,1 1-1-15,1 0 0 0,0 0 0 16,1 0-1-16,0 1 0 0,0-2 0 15,1 1 1-15,-1 1-1 0,2-1 0 16,-1 0 2-16,-2-1 1 0,0 0 0 16,-5 0 0-16,0 0-3 0,-5 0 1 15,-2 0-1-15,-3 0 0 0,-4 0-1 16,-3 1-4-16,-2-1-7 0,-5 0-13 16,-4 0-13-16,-4 0-26 0,-5 0-18 15,-2 0-31-15,-7 0-29 0,-2-1-31 16,-7-2-33-16,-7 1-117 0</inkml:trace>
  <inkml:trace contextRef="#ctx0" brushRef="#br0" timeOffset="106583.71">19334 16908 31 0,'1'0'61'0,"-1"-2"-35"0,1 1 3 0,0-1-7 15,-1 1 7-15,2 0 11 0,-2 1 5 16,1 0-3-16,-1 0-8 0,0 0-6 16,0 0-1-16,2 0 2 0,-2 0 2 15,1 0-7-15,-1 0-3 0,1 0-6 16,0 0 0-16,2 1-1 0,0 0-2 16,-1 1 2-16,4-1 7 0,-3-1 4 15,2 0-7-15,-2 0-1 0,2 0-6 16,-1 0-3-16,-1 0-1 0,1 0 0 15,1 0 0-15,-1 0 4 16,0 0 0-16,1 0 3 0,-1-1 2 16,0-1-1-16,1 1-1 0,3 0-1 15,-1-1 0-15,0 1-2 0,0-2-2 16,2 2-1-16,-1-1 1 0,0-2 3 16,2 0-1-16,-1 0-2 0,2-2 1 15,0 4-1-15,2-4-1 0,1 2 4 16,0-2-5-16,0-1 3 0,2 0-2 15,-1-1-1-15,4 1-3 0,-1-1 1 16,0 0-2-16,2 0-1 0,-2 0 2 16,3-1-1-16,-2-1-1 0,0 2-2 15,2-1 2-15,-3-1-1 0,-1 1 0 32,0 0 1-32,-2-2 1 0,2 2 2 0,-1-3 4 0,0 2 0 15,-1-2-1-15,2 1 0 0,-1 0-3 16,1-2 0-16,-1 0-3 0,1 0-2 15,-2-2 1-15,1 0-1 0,-1 1 1 16,0-2-1-16,0 0 1 0,0-1 0 16,-2 2-1-16,2-1 1 0,-1-1 0 15,0 2 1-15,-1-2 5 0,1 0 5 16,-1 2 1-16,-1-3 4 0,2 1-2 16,0-1-4-16,0 0-1 0,0-2 3 15,1 1-3-15,-1-1 0 0,3 0-1 16,-2-1-2-16,2-1-2 0,-1-1-1 15,2 1 0-15,-2 0-2 0,2 0-2 16,-2-1 2-16,1 0-1 0,0 1 2 16,-1-1-3-16,0 1 1 0,-1 0 0 15,0-1 0-15,0 1-1 0,0-1 1 16,1 1 0-16,0-2 1 0,-1 2 1 16,0-2-1-16,0 0 0 0,2 0 0 15,-1 1 5-15,1-1-1 0,0 1-1 16,1-2-1-16,-2 2-1 0,1-2-1 15,0 0-1-15,0 0 2 0,0 1-1 16,-2-1 0-16,1 2-1 16,-2-1 0-16,4 1-1 0,-4 0 0 15,2 0 1-15,0-1 0 0,-1 2 1 16,0-2-1-16,2 2 0 0,-2-3 0 16,1 3 1-16,1-1-1 0,0 0 0 15,-1 0 0-15,1 1 0 0,-1-1 1 16,1-1-2-16,-1 2 0 0,0 0-1 15,-1 1 1-15,2-2 0 0,-2 2 1 16,1-1-1-16,-1 3 0 0,1-2 0 16,-1 1 0-16,1 0-1 0,-1 0 1 15,1 2-1-15,1-2 1 0,-2 1 0 16,1 0-1-16,-2 1 0 16,1-1 0-16,0-1 0 0,0 3 1 15,1-2 1-15,-1-1-1 0,2 3 0 16,0-3-1-16,-1 1 1 0,3 2 0 15,-2-1 0-15,1 2 0 0,-2 0 0 16,1-2 0-16,-2 3 0 0,2 0 1 16,-3-1-1-16,1 0 0 0,-1 2 0 15,0-1 0-15,-1 1 1 0,1 1-1 16,-2-1 0-16,0 0 0 0,0 1-1 16,-1 1 1-16,2-1 0 0,-1 0 0 15,1 1 0-15,0 1-1 0,-1 0 1 16,1 0 0-16,-1 1 0 0,0 0-1 15,0-1 1-15,0 2 0 16,0 0 1-16,1 0-1 0,-1 1 0 16,1 0-1-16,0 0 1 0,1 0 0 15,-2 1 0-15,2 0 1 0,-2 0-1 16,0 1 0-16,2-1 1 0,-1 0-1 16,1 1 0-16,1 0-1 0,0-1 2 15,0 2-1-15,2 1 0 0,0-1 0 16,1 1 0-16,0 0 0 0,2 0 0 15,-1 1 0-15,1-1 0 0,0 2 0 16,1 0 0-16,-2-1 0 0,3 2 2 16,-1 0-2-16,0 1 0 0,1 0 1 15,2 0-1-15,0 2 0 0,0 1 1 16,2-2-1-16,-1 1 0 0,0 2-1 16,0-2 1-16,-1 3 0 0,1-1 0 15,-1 1 0-15,1 1 3 0,-2 0-2 16,0 1 0-16,1 1-1 0,0-1 1 15,-1 1-1-15,0 0 0 0,1 3 0 16,-1-2 0-16,1 2 0 0,-1 0 0 16,2 1 0-16,0 0 0 0,-1 0 0 15,0 3 2-15,-2-2-2 0,1 2 2 16,0 0 0-16,1 0-1 16,-2 0 1-16,1 0 0 0,-1 0-2 15,2 3 1-15,-3-1 0 0,0 1 0 16,0-1-1-16,-1 2 1 0,0-2 1 15,0 1-2-15,0 0 3 0,1 0-1 16,-1 2-1-16,-1-1 4 0,1 2-1 16,0-2-1-16,0 1 2 0,0 1-3 15,-1-1-1-15,2 1 0 0,-1 0 2 16,0 0-2-16,1 0 2 0,1 0-1 16,-1 0 0-16,1 0 1 0,0 0 1 15,0 0-2-15,-1 1 3 0,-1-1-2 16,1 3-2-16,-2-3 2 15,1 2-2-15,-2-1-1 0,1 0 2 16,-2 2 3-16,0-1-3 0,1-1 1 16,-1 0 1-16,0 2-1 0,0-2 3 15,1 1 2-15,0-2-1 0,-2 3-2 16,1-2 0-16,-1-1-1 0,2 1-3 16,-2-1 0-16,1 0 1 0,0 0-2 15,0 0 0-15,2 0 1 0,-3 0 0 16,2-1 0-16,-1 1 1 0,1 0 1 15,-1-2 0-15,1 3 1 0,-2-2-2 16,1 2 1-16,0-2-1 0,-1 1 1 16,2 0 0-16,-2 0-1 15,1 0 0-15,-1-2 0 0,1 2-1 16,-2-1 2-16,0 0 1 0,-1 0 0 16,1-2-1-16,-2 3 1 0,2-3-2 15,-2 0-1-15,0 0 2 0,2 0 0 16,-1 0 0-16,1-1 4 0,1 0-1 15,-1-1 0-15,-1-1-1 0,1 2-2 16,-1-2 0-16,2 1-1 0,-2-2 0 16,1 2 0-16,-2-1 1 0,1 0-2 15,1 1 2-15,-1-1-1 0,1 0 3 16,0 2-2-16,-1-1 0 0,2-1-1 16,-2 0 1-16,3 1 1 0,-2-1 0 15,1 0 0-15,-1 0 0 0,1-1-1 16,-1 1 0-16,2-2-1 0,-1 1-1 15,1 0 0-15,-2 0 1 0,2 0-1 16,-1 0 1-16,1 0 2 0,-1-1-3 16,1 1 7-16,-1-2 0 0,3 2 0 15,-1-1-1-15,-1-1 3 0,1 2-2 16,-1-1-2-16,2-2-1 0,-2 1 1 16,0 1-4-16,1-2 1 0,-1 0-2 15,1 0 0-15,0-1 1 0,-1 1-2 16,0-2 0-16,1 0 1 0,-1 1 0 15,-1-1 0-15,2 1 0 16,-1-1 1-16,1 0-1 0,-1-1 1 16,0 1 1-16,0 1 0 0,0-2 1 15,0-1-2-15,-2 1 1 0,1-1-1 16,-1 1-1-16,-1 0 0 0,2-1 0 16,-1-1 1-16,0 0-1 0,-2 0-1 15,2 0 1-15,-2 0 0 0,0-2-1 16,1 0 1-16,-2-1 0 0,1 1-1 15,-2-2 1-15,2 3 1 0,-2-3-2 16,-1 3 1-16,1-3 0 0,-2 2-1 16,0-2 1-16,0-1 1 15,-1 1-2-15,0 0 0 0,-1-1 2 16,0 0-2-16,0-1 2 0,-1 0-1 16,-1 0-1-16,0 0 2 0,0 0-2 15,-1 0 4-15,-1 0-2 0,1 0-1 16,-1 0 3-16,0 0-1 0,0 0 0 15,-1 0-1-15,-1 0-1 0,1 0 2 16,0 0-1-16,-2 0-2 0,1 0 0 16,1 0 0-16,-2 0 0 0,0 0-1 15,0-1-5-15,0 1-8 0,0 0-9 16,0 0-24-16,0 0-29 16,0-1-38-16,-3-4-57 0,-1 3-78 15,-2-4-196-15</inkml:trace>
  <inkml:trace contextRef="#ctx0" brushRef="#br0" timeOffset="108953.51">24480 16093 12 0,'0'0'57'0,"0"0"-19"0,-3-13-6 0,2 10 18 16,0 1-3-16,0-1-2 0,0 0 1 15,0 2 2-15,0-1-2 0,0 1 6 16,1 0-1-16,-1-1-8 0,1 2-6 16,0-1 2-16,-2 1-3 0,2-2-5 15,0 1-10-15,0-2-3 0,0 2 1 16,0-1-1-16,0 0-1 0,0-1 7 16,0 1-3-16,2 0 6 0,-1-1 3 15,-1 0-2-15,0 0 2 16,0 0-2-16,0 1-1 0,0-1 2 15,1 1 2-15,-1 0-7 0,0 0 2 16,0 1-6-16,0 1-1 0,0 0-2 16,0 0-5-16,0 0-5 0,-1 0-3 15,1 0-4-15,0 3 1 0,0 1 1 16,-1 4 3-16,-1 2 1 0,0 3 3 16,0 3-2-16,-1 3 2 0,0 1 6 15,1 4-3-15,-1 0 3 0,0 3 2 16,1 1 4-16,0 4-3 0,2-1 2 15,-1 1-3-15,1 5 1 16,0 6-4-16,0 4-1 0,1 0-2 16,1-8-2-16,-2-11 0 0,1-8-3 15,0-1 5-15,0 4 0 0,1 3-3 16,-1 5 2-16,-1-2-2 0,0-1-4 16,1 1 0-16,0-2-1 0,-1 0 1 15,2-1-2-15,0 0-1 0,0-1 2 16,-1 0-2-16,0-1 1 0,0-2 1 15,0-1-2-15,-1 1 1 0,0-1-1 16,0 0 1-16,0-2-2 0,0 0 1 16,0-2 1-16,-2 1 1 0,2-3 0 15,-1 0-1-15,0-2 0 0,1 1 0 16,-1-1-1-16,1-3-1 0,-1 2 0 16,0-3 3-16,1 3-3 0,0-3 2 15,0 1 1-15,0 0-3 0,0-1 1 16,0 1 0-16,0-1-1 0,0 2 1 15,0-1 0-15,0 1-1 0,0-2 1 16,0 1-1-16,1 1 0 0,-1-3 1 16,1 4 0-16,0-3-1 0,-1 1 0 15,2 0 0-15,0-2 1 0,-2 0-1 16,1 2 1-16,0-2-1 0,1 0 1 16,-1 0 0-16,1-1 0 0,-2 0 1 15,1 0 1-15,0 0 0 0,-1 0 1 16,1-1-3-16,-1-1 1 0,1-1-1 15,-1 0-1-15,1-2 1 16,-1-1-1-16,0 1-1 0,0-2-4 16,0 0-14-16,0 0-7 0,1 0-12 15,-1 0-12-15,1 0-14 0,0-3-15 16,1 2-39-16,0-3-39 0,1-2-52 16,0 1-79-16,-1-2-160 0</inkml:trace>
  <inkml:trace contextRef="#ctx0" brushRef="#br0" timeOffset="110344.03">20420 16059 76 0,'0'-3'62'0,"0"1"7"0,1-1 29 0,0-1-9 0,0 1-21 15,0 0-11-15,0 2 0 16,1-2 8-16,0 0-7 0,0 0-3 16,0 2 1-16,-2-2-13 0,2 2 0 15,-2 1 6-15,0 0-9 0,0 0-5 16,0 0-13-16,0 0-12 0,0 0-7 16,0 0-3-16,0 5 0 0,0 2 0 15,1 5 5-15,0 3 0 0,0 5 0 16,2 3 4-16,-1 3 2 0,-1 2 5 15,0 8 6-15,0 6 5 0,1 8 2 16,0 0 0-16,-2-4 2 0,0-3-5 16,0-4-6-16,0-2-1 0,-1-1-9 15,-2-7 1-15,3-5-4 0,0-4-2 16,0-2-3-16,0 5 2 0,0 2-1 16,0 3-1-16,0-2 0 0,3 1-2 15,-1-3 3-15,0 0-2 0,0-2 2 16,0 2 0-16,0-3 2 0,-2 0-2 15,2-1 0-15,-2 0-2 0,0-2 1 16,0-2-2-16,0-1 1 0,0 0-1 16,0 0 1-16,-2-1-1 0,2-2-1 15,-1 1 1-15,0-2 0 0,0 0-1 16,0 0 1-16,-1-2-1 0,2-1 1 16,-1 0 0-16,1-1 0 0,-1 0 0 15,0-1 0-15,1 0 0 16,0 0 1-16,0 0-1 0,-1-3 2 15,1 1-1-15,-1-1 1 0,1 1 5 16,-2-2 2-16,2 1 2 0,0 1-1 16,-1-2 0-16,0 1 0 0,-1-1 0 15,2 1-2-15,-2-1-1 0,2 0-1 16,0-2 1-16,0 1-6 0,0-1-1 16,0 0-5-16,0 0-20 0,0 0-18 15,0 0-31-15,0-1-57 16,0-7-105-16,0 1-151 0</inkml:trace>
  <inkml:trace contextRef="#ctx0" brushRef="#br0" timeOffset="119733.9">24354 17791 60 0,'0'0'35'0,"0"0"12"0,0 0 29 16,0 0-12-16,0 0-20 0,0 0 5 15,0 0 6-15,0 0-4 0,0 0-12 16,0 0-3-16,0 0 2 0,0 0-3 16,0 0-4-16,0 0 2 15,0 0 1-15,0 0-3 0,0 0 3 16,0 0 0-16,0 0-7 0,0 0 1 15,4-3-15-15,2-2-7 0,4-2 0 16,2 0 0-16,0 0 8 0,4 1 1 16,-2 0 2-16,2 2-1 0,-1-1-3 15,1 4 1-15,-2-1-6 0,1 2 0 16,-1 0-5-16,-1 0-3 0,-1 1 0 16,-1 2-1-16,0 3 1 0,-1 2-1 15,0 3-1-15,-1 0 0 0,0 2 1 16,-3 1 1-16,0 0 0 0,-3 4-1 15,-2-1 1-15,-1 1 0 16,-1 2 2-16,-6 0 0 0,-2 1 1 16,-5 2 0-16,-2 0 1 0,-3 2 0 15,-2-1 0-15,-2 1-1 0,-1-1-1 16,0 1-1-16,2-1 1 0,-1-3-2 16,3 0 1-16,3-2 1 0,0-3 0 15,2-2-1-15,1-2 2 16,4-3 2-16,0 0-1 0,5-4-2 0,2 0-2 15,1-3 2-15,2-1-2 0,0 0 2 16,2 0 4-16,4-1 0 0,3 0 1 16,1-1 4-16,6-1-3 15,0-1-1-15,3-1-3 0,1 2-3 16,3-2-1-16,1 2 0 0,-1-2 0 16,0 2 0-16,1 0-1 0,0 1-2 15,-1 0-8-15,-1 1-14 0,0 0-11 16,-2 0-19-16,-3 0-18 0,0 1-14 15,-3 0-13-15,-1 0-28 0,-1 0-20 16,-4 1-50-16,-2-2-39 0</inkml:trace>
  <inkml:trace contextRef="#ctx0" brushRef="#br0" timeOffset="120124.65">24327 18046 28 0,'0'0'328'0,"-5"-1"-309"0,3-2 42 0,0 2 57 0,1-1-33 15,0 0-14-15,1 0 6 0,1 2-3 16,3-1-8-16,2-1 1 0,4-1-1 16,5 1-10-16,1 1-3 0,5-2-9 15,1 2-17-15,0 0-20 0,1 0-3 16,-1 0-4-16,0 0-6 0,-1 1-22 15,0 0-32-15,-1 0-40 0,1 0-51 16,1 0-39-16,8-3-24 0,-5 1-58 16</inkml:trace>
  <inkml:trace contextRef="#ctx0" brushRef="#br0" timeOffset="121047.62">24870 18204 135 0,'0'0'62'0,"0"0"-20"0,0 0 33 0,0 0-25 16,2 0-6-16,-1 0 6 0,1-1-2 15,0 0-3-15,-1 0-9 0,2 0-2 16,-1-2-11-16,1 2-4 0,0 0-5 16,-1 1-3-16,-1 0-11 0,1 1 0 15,-1 3 0-15,0 1 2 0,1 4 3 16,-2 2 1-16,0 3 2 0,0 3 5 16,-1 3-5-16,-1 1 1 0,0 2-4 15,0 1-4-15,0 1-1 0,0-2 0 16,0 0-7-16,1-1-7 15,0-2 1-15,1-1 2 0,0-3 6 16,0-2 5-16,0-4-1 0,0-2 1 16,0-3 0-16,0-2 2 0,0 0 4 15,0-3 14-15,0-1 27 0,0-3 30 16,2-3-22-16,1-4-19 0,2 0-15 16,0-5-11-16,4 1-8 0,1-1-2 15,2-1-1-15,4 2-14 0,-2-1 2 16,1 2 2-16,-1 4 7 0,0-1 4 15,-2 2 1-15,1 1-1 0,-3-1 1 16,-1 0 0-16,0 2 6 16,-3 0 2-16,-1 0-7 0,0 1 2 15,-2 3-3-15,-1 0-1 0,0 1 0 16,-1 2-1-16,-1 0-5 0,1 0-8 16,0 6 5-16,-1 2 5 0,0 3 4 15,0 1 2-15,1 2 3 0,-1 3 7 16,0-1 5-16,3 3 1 0,-1 0-5 15,-1-1-2-15,2 0-4 0,1-1-4 16,1-2-2-16,-1 0-1 0,0-1-1 16,-2-3-3-16,-1-1-29 0,-1-2-6 15,0-2-45-15,0-2-35 0,-2-6-27 16,-1-4-31-16,0-2-160 0</inkml:trace>
  <inkml:trace contextRef="#ctx0" brushRef="#br0" timeOffset="121377.58">25242 18382 353 0,'0'0'138'0,"0"0"-88"0,3-3 79 0,-3 2-26 0,0 0-38 15,0 0-6-15,0 1-6 0,1-1-20 16,-1 1-14-16,0 0-14 0,0 0-5 16,1 0-4-16,0 3-2 0,1 1 4 15,0 1 2-15,0 2 1 0,0 0 0 16,-1 4 3-16,0 1-2 0,-1 2-1 16,0 0 2-16,0 3-3 0,0 1-1 15,0 1-3-15,0-1-13 0,1 0-10 16,1 0-23-16,1-3-25 0,-1-1-28 15,4 3-71-15,-1-6 29 0,-1-3-112 16</inkml:trace>
  <inkml:trace contextRef="#ctx0" brushRef="#br0" timeOffset="121533.98">25316 18273 436 0,'0'0'179'0,"0"0"-122"0,0 0 74 15,-17-43-62-15,14 31-60 0,1 3-9 16,0 2-1-16,1 0-27 0,1 2-30 16,0 2-35-16,0 3-41 0,6 1-45 15,2 5-45-15</inkml:trace>
  <inkml:trace contextRef="#ctx0" brushRef="#br0" timeOffset="122405.7">25569 18370 150 0,'0'0'69'0,"0"0"-13"15,0 0 46-15,0 0-40 0,0 0-29 16,0 0 1-16,0 0-4 0,0-8-3 16,0 8-2-16,-1 0 8 0,0 0 3 15,0 0 1-15,0-1 1 0,0-1 8 16,-1 0-4-16,1-1-6 16,-1-1 4-16,1-1-5 0,-1-2 2 15,1 0 1-15,-1-2 0 16,0 1-7-16,0 0-11 0,-2-1-1 0,1 0-5 15,-1 1-6-15,0 0-1 0,-2 0-4 16,-1 2-3-16,0 0-1 0,-1 0-1 16,0 4-7-16,-2 1 2 0,-1 1-6 15,1 3 2-15,-1 5 6 0,-1 3-5 16,0 4-2-16,0 2 5 0,3 1-1 16,1 3-3-16,3 0-11 0,2 0-1 15,1 0-1-15,2-1 13 0,2-2 7 16,3 0 0-16,1-2 2 0,2 1-4 15,0-3 6-15,3 0 3 0,0-4-3 16,0-3 0-16,-2-2-3 16,-1-4 3-16,-1-1 4 0,0-2 4 15,-1-3 6-15,0-2 18 0,-2-1-2 16,2 0-12-16,-1-2-9 0,1 1-6 16,-1 1 0-16,1 0 4 0,-1 1 7 15,0 0 1-15,0-1-4 0,0 3 0 16,-2 1-6-16,0 1 0 0,-1 2-3 15,-2 0 1-15,0 1-3 0,0 2-1 16,0 3-10-16,0 5 11 0,0 5 9 16,0 3 4-16,0 3 1 15,0 2-1-15,0 3-2 0,3 0 4 16,-1 2-4-16,1 0-4 0,-2 2-4 16,1-2-3-16,-2-1-2 0,0-2-14 15,-2-3 6-15,-1-2-2 0,-1-4 1 16,-2-4 5-16,0-2 6 0,-2-5 0 15,1-2 3-15,0-3 0 0,-1-1-3 16,-1-5 4-16,1-4 3 0,1-2-4 16,-1-5-1-16,1-4-2 0,-1-9-2 15,3 2 2-15,1-2 9 0,2 2 5 16,2 3 7-16,3 2 11 0,3 0 4 16,3 2-1-16,4 2-2 0,0 4-2 15,4-1-1-15,1 2-10 16,1 3-10-16,-1-1-10 0,2 1-2 15,0 0-13-15,-1 1-40 0,0 0-18 16,0 2-19-16,-4-1-16 0,1 0-51 16,2-4-47-16,-2 3-35 0,-5-2-125 0</inkml:trace>
  <inkml:trace contextRef="#ctx0" brushRef="#br0" timeOffset="122938.67">25806 18045 379 0,'1'-4'91'0,"-1"-1"-35"0,1 2 61 0,-1-3-26 0,0 2-38 15,0 1-1 1,0 2-1-16,0-1 2 0,0 2 1 0,0 0-20 0,0 0-26 15,1 3-8-15,-1 4-1 0,2 4 1 16,0 2 3-16,0 5 0 0,0 3 4 16,0 3 1-16,-1 3-5 0,3 1 1 15,-1 3 10-15,-1-2 1 0,1 0-7 16,-1 1-4-16,1 1-2 0,-1-1-2 16,0 1-9-16,-1-1-21 0,1-2 5 15,0-1 17-15,-1-4 1 0,-1-3 3 16,0-6 3-16,0-5-5 15,0-3-11-15,0-5 17 0,0-1 7 16,1-4 42-16,0-3 3 0,2-4-16 16,1-4-14-16,2-3-4 0,1-1 2 15,1-2 4-15,4 2-4 0,0-2-5 16,0 2-7 0,2 3-1-16,-1 2-7 0,2 2 1 15,-3 5-1-15,1 1 0 0,-1 4 1 16,-1 1 0-16,0 1 7 0,-1 3-2 15,-2 4-1-15,1 2 2 0,-3 3-3 0,-1 4-3 0,-3 2 4 16,-1 3-1-16,-1 0-2 0,0 2 2 16,0 3-2-16,0-2-2 0,1 1 0 15,0-1-36-15,1-2-23 16,0-1-14-16,1-3-45 0,1 3-58 16,0-6-90-16,-2-7-133 0</inkml:trace>
  <inkml:trace contextRef="#ctx0" brushRef="#br0" timeOffset="124550.71">19671 17905 9 0,'0'0'52'0,"0"0"-7"0,0 0-7 0,0 0 3 15,0-4-9-15,0 2 3 0,0 2 9 16,0-2-4-16,0 1 3 0,0 0 0 16,0 1 7-16,0 0-10 0,0 0 2 15,0 0-7-15,0-1-4 0,0 1-5 16,0 0 0-16,-1 0-2 0,1 0-3 15,0 0 10-15,0 0 16 0,0 0-8 16,0 0-8-16,0 0-4 0,1 0 3 16,3 0 4-16,2-2-3 0,3 0 9 15,4 0-7-15,0-2 5 16,2 1-9-16,1 2-2 0,1-1 0 16,1 0-5-16,0 0-4 0,1 2-4 15,-1 0-8-15,0 0 1 0,1 0 0 16,-1 2-2-16,-1 1-1 0,1-1-2 15,-1 3-2-15,-3 0 0 0,2 1-1 16,-3 2 1-16,-1 2 0 0,-2-1-1 16,-3 5-2-16,-2 0 2 0,-2 4 0 15,-3 0 0-15,-1 1 1 0,-4 1 1 16,-2 1-1-16,-4 1 0 0,-2-1 1 16,-1 2 1-16,-2 0-1 0,-3 0 2 15,1-1-1-15,-2-1 0 0,1 0 1 16,-1-3-1-16,-3-1 2 15,4-1-2-15,0-1-1 0,1-1-1 16,1-1 0-16,2-2 0 0,4-1 0 16,3-3 0-16,0-1 0 0,3-1 0 15,3-2 0-15,2-2-4 0,0 1-3 16,2-2 6-16,5 0 1 0,3 0 3 16,5-2 3-16,3-1-5 0,4 2 2 15,2-1-1-15,4 0 0 0,6 2 1 16,8 0-1-16,5 0 0 0,2 0-1 15,-7 0-1-15,-8 0 0 0,-10 2-3 16,-7-2-9-16,-2 0-25 16,3 1-18-16,0-1-28 0,1 0-39 15,-3 0-34-15,-1-5-37 0,-5 0-31 16,-4 1-139-16</inkml:trace>
  <inkml:trace contextRef="#ctx0" brushRef="#br0" timeOffset="124894.55">19743 18033 459 0,'8'0'80'0,"6"0"59"0,3-2 29 0,4-1-50 0,7 0-13 0,1-1-18 16,2-1-29-16,0 1-15 0,5-1-28 15,6 0-8-15,-4 2-2 16,-5-1-3-16,-2 1 0 0,-6 1 0 15,0-1-1-15,5 1-1 0,-6 1-9 16,2 0-32-16,-1-3-19 0,-3 4-36 16,2-2-51-16,4-2-44 0,-5 1-48 15,-6-2-137-15</inkml:trace>
  <inkml:trace contextRef="#ctx0" brushRef="#br0" timeOffset="125441.7">20474 18310 205 0,'0'0'85'0,"0"0"-36"0,0 0 42 0,0 0-2 0,0 0-15 0,8-3-10 16,-7 2 6-16,0 0 11 0,1 1-19 16,-1 0-14-16,1 0-7 0,-2 0 2 15,3 0-13-15,-2 0-10 0,0 0-12 16,1 0 1-16,-1 3 0 0,0 3 2 15,-1 3 1-15,2 4 5 0,-2 3 5 16,0 5 4-16,-3 3-3 0,0 1-5 16,0 1-11-16,0 2-7 0,1 0 0 15,0-2-6-15,1-3-32 0,-1 0-32 16,1-3-35-16,1-1-29 0,0 1-47 16,2-4-41-16,1-7-135 0</inkml:trace>
  <inkml:trace contextRef="#ctx0" brushRef="#br0" timeOffset="125958.11">20785 18412 201 0,'0'0'124'0,"0"0"-34"15,0 0 9-15,0 0-33 0,0 0-4 16,0 0 10-16,1-10 15 0,-1 7-37 16,-1 2 1-16,-1-2-16 0,-1 0-11 15,1 1-3-15,-1-1 5 0,-1 0-12 16,1 0-4-16,-1 0-5 0,-1 2 0 16,1 0-3-16,-1 1-2 0,0 0 0 15,-2 0-1-15,2 0-1 16,0 2 0-16,0 2 0 0,0 1-1 15,1 0-4-15,-1 4-1 0,1 2 2 16,-2 1-3-16,4 0 0 0,-1 4 3 16,1 0-9-16,2 0 4 0,0 2 10 15,3-1 1-15,1 0 1 0,5-1 0 16,-1 0 4-16,0-4 4 0,1 0-2 16,2-4 3-16,-2-1 5 0,1-3 2 15,-1-1 1-15,0-2 4 0,-1-1 14 16,-2-2 15-16,1-3 1 0,1-1-12 15,-2-3-13-15,-1-2-2 0,-1-2-2 16,-3-5 6-16,-1-4-3 16,-3-3-11-16,-3-1-12 0,-3 1-3 15,-2 2-7-15,-1 3 2 0,-2 2-7 16,0 6-6-16,-2 3-1 0,2 3-10 16,0 2-15-16,-1 1-8 0,4 3-19 15,1 0-16-15,4 0-37 0,4 5-71 16,2-1-47-16,0 0-75 0</inkml:trace>
  <inkml:trace contextRef="#ctx0" brushRef="#br0" timeOffset="126662.33">20959 18334 223 0,'0'0'212'0,"0"0"-138"0,0 0 53 0,0-3-38 0,0 1-11 0,0 0-19 15,0-2 4-15,1 2-9 16,-1 0-6-16,0-1-10 0,1 2-7 15,-1 0-6-15,0 0-9 0,0 1-1 16,0 0-12-16,0 1-3 0,-1 4-7 16,0 2-6-16,0 2 13 0,-3 5 0 15,2 2 2-15,1 2-2 0,1 1 0 16,0 2-3-16,2-1-1 0,4-1-5 16,0 2 4-16,0-3 5 0,1-2-1 15,1-2 0-15,-1-4 1 0,0-3 0 16,-2-3 3-16,0-3-1 0,0-1 7 15,1-5 8-15,-2-3 8 0,0-2 2 16,0-2 5-16,1-2 3 16,0-2-3-16,-1 1-8 0,0-1-6 15,2 0-2-15,-2 4-2 0,-1-1 2 16,0 1 1-16,0 2-6 0,0 1-2 16,0 2-5-16,0 2-4 0,-2 1 0 15,2 1-1-15,-2 1 0 0,0 2-2 16,-1 0-3-16,1 0-2 0,0 2-6 15,1 3 0-15,0 4-1 0,2 1 3 16,0 2 3-16,2 3 5 0,2-1 1 16,0 2 2-16,2-1 1 0,0-2 1 15,0 0 2-15,-1-4-1 0,0 0 1 16,-1-3 6-16,-2-3 5 0,0-2 9 16,-2-1 8-16,0-5 17 15,0-2 1-15,1-3-16 0,-1-3-5 16,1-3-4-16,-2-3-1 0,2-2-7 0,-2-3-5 15,2-1-8-15,1-2 0 16,-2 2-3-16,1 2 0 0,1 2-13 16,-1 1-16-16,1 3-24 0,1-1-33 15,1 1-44-15,7-11-51 0,0 3-84 16,-1 3-120-16</inkml:trace>
  <inkml:trace contextRef="#ctx0" brushRef="#br0" timeOffset="145819.25">19683 16783 82 0,'0'0'125'0,"0"0"-57"0,0 0 0 15,0 0 0-15,0 0-7 0,0 1-12 16,0-1-1-16,0 0 8 0,0 0 8 16,0 0 1-16,0 0-18 0,0 0-8 15,0 0-7-15,0 0-8 0,0 0-12 16,0 1-11-16,2 2 2 0,3 3 2 16,2 3 7-16,1 4-1 0,5 5 3 15,1 3-2-15,1 4-5 0,2 3 6 16,1 0 6-16,2 2 1 0,1 1-10 15,1-2-3-15,0-1-2 0,0-2-1 16,-3-2-4-16,-1-2 0 0,0-2 0 16,-5-2-11-16,0-3-23 0,-2-4-13 15,-2-2-33-15,-3-4-15 16,3-5-37-16,-4-1-39 0,-2-3-100 16</inkml:trace>
  <inkml:trace contextRef="#ctx0" brushRef="#br0" timeOffset="146084.87">19996 16697 378 0,'0'0'71'0,"0"0"-9"0,0 0 55 0,0 0-39 15,0 0-46-15,0 0 6 16,0 0 21-16,9 28 5 0,-3-13-12 15,-1 4-12-15,1 2-12 0,2 1-12 16,1 0-4-16,0 5-5 0,2-2-1 16,2 3 1-16,-1-2-4 0,2 2 0 15,-1-2-3-15,-1-4 0 0,2-1-2 16,-3-1-22-16,1-5-21 0,-2-2-31 16,-1-3-12-16,0-1-33 0,-1-5-16 15,-1-5-4-15,-2-6-85 0</inkml:trace>
  <inkml:trace contextRef="#ctx0" brushRef="#br0" timeOffset="146287.88">20197 16547 398 0,'0'0'72'0,"0"0"26"16,0 0 56-16,0 0-29 0,0 0-52 15,0 0-35-15,0 0-16 0,0 0 6 16,9 25-6-16,-3-9-8 0,3 4-6 15,-2 0-7-15,1 3 1 0,2-1-2 16,2 2-3-16,-1-2-21 0,3 0-37 16,-1 1-26-16,3-1-29 0,7 7-28 15,-2-6-28-15,0-3-81 0</inkml:trace>
  <inkml:trace contextRef="#ctx0" brushRef="#br0" timeOffset="146967.97">24532 16715 358 0,'0'0'87'0,"0"0"-25"0,0 0 63 0,0-3-21 16,2 0-26-1,1-1 0-15,3-3 0 0,2 0-24 16,5-1-10-16,1-2 6 0,3-1-5 0,3-2-4 15,3 0-7-15,1-2-12 0,4-2-10 16,1-1-7-16,-1-3-1 0,3 1-2 16,-3 1-1-16,2-1-2 0,-2 3 0 15,-2 2-7-15,-1 4-15 0,-3 1-22 16,-3 2-14-16,-2 3-27 0,-5 3-30 16,-1 1-23-16,-5 1-5 0,-3 2 14 15,-3 8-2-15,-2 1-29 0,-2-1-46 16</inkml:trace>
  <inkml:trace contextRef="#ctx0" brushRef="#br0" timeOffset="147202.34">24734 16852 423 0,'0'0'119'0,"0"0"-107"15,0 0 65-15,0 0 23 0,0 0-42 16,0 0 18-16,38-1-8 0,-19-11-27 15,3-2-18-15,0-1 0 0,4 0-9 16,0-1-3-16,1 1-2 0,0 2 2 16,0 0-5-16,0 4-2 15,-2-1-3-15,0 4-1 0,-1 1 0 16,-2 2-7-16,-1 1-43 0,-2 1-37 16,-2 1-17-16,-2 3-29 0,0 11-20 15,-3-1-10-15,-6 1-103 0</inkml:trace>
  <inkml:trace contextRef="#ctx0" brushRef="#br0" timeOffset="147405.47">24951 17123 630 0,'0'0'117'0,"0"0"-96"15,0 0 85-15,0 0-12 0,52-41-37 16,-28 27-4-16,1 1-13 0,3-1-26 15,2 3-11-15,0 0-3 0,1 1-22 16,0 1-44-16,7 1-35 0,5 0-34 16,4 0-51-16,-6 1-51 0,-11 2-139 15</inkml:trace>
  <inkml:trace contextRef="#ctx0" brushRef="#br0" timeOffset="148488.29">24889 16765 432 0,'0'0'61'0,"0"0"-33"0,0 0 58 0,0 0-26 0,0 0-13 16,-11-39 30-16,11 25-5 0,4-3-10 16,2-1-7-16,2-2-9 0,4-2-6 15,2-1-2-15,5-3 2 0,6-9-7 16,9-7 4-16,11-7-11 0,6-6-3 16,1 5-3-16,0 4-5 0,-2 8-4 15,3 2-4-15,1 2-6 16,2 6 0-16,-1 0 0 0,0 3 1 15,0 3-1-15,-1-1 0 0,0 3 2 16,-1 2-3-16,-6 0 1 0,-3 4-1 16,-4 0 2-16,-5 0 0 0,-5 2 0 15,-6 3 2-15,-7 1-2 0,-1 1-1 16,3-1-1-16,1-2 0 0,3 0-2 16,-4 1-1-16,-3 1 0 0,-3 0-2 15,-3 0 2-15,-2 3 1 0,-3 0 2 16,-2 3 1-16,-1-1 0 0,-2 3 1 15,0-2-2-15,0 2-6 0,-2-1-9 16,0 0 2-16,-2-1 6 0,0 2 0 16,0-1-3-16,-1 1 0 15,1 0 5-15,-3-2 0 0,2 1 1 16,-3 0 4-16,0-2-1 0,-2 0 2 16,-2-1-2-16,-1-2 1 0,-2 1-2 15,-2 0-1-15,-1 0 1 0,-1 0-2 16,0-1 3-16,-1-1-1 0,1 0-2 15,3 1 1-15,-1 0 2 0,2 1-1 16,1 1 2-16,3-1 3 0,3 1 0 16,2-1 7-16,2 1 8 0,0 1-2 15,4 1 1-15,0 0-8 0,0 2 0 16,0 0-9-16,1 0 7 0,2 0-7 16,2 0 5-16,2 0-4 0,2 0 0 15,3 2 0-15,1 1 1 0,0 1 1 16,4 0 1-16,1 0 0 0,1 1 1 15,2-2 4-15,0 0-1 0,0 0 3 16,2 0 0-16,-1-1-1 0,-2 1-4 16,-1 1 2-16,-3-2 0 0,-1 1-2 15,-1 0-2-15,-1-1 1 0,-3-1-2 16,-1 1-3-16,-1-1 1 0,-2-1-1 16,-2 2 0-16,-1-1 0 0,-1 0-3 15,-1 1 3-15,-1 0-1 0,0 1-3 16,-1 3 4-16,-3 2 8 15,-2 2 6-15,-3 2-7 0,-2 2-4 16,0 2 2-16,-3-1-1 0,0 1-2 16,-2 1-2-16,1-1 2 0,-2 2-1 15,1 0-1-15,-3-1 0 0,1 0-1 16,-1 0-3-16,3 0-7 0,-1-1-5 16,0 0-8-16,4-1-6 0,0-1-12 15,3 0-23-15,4-1-17 0,4-1-49 16,2 0-59-16,18 2-40 0,-2-3-32 15,5-4-92-15</inkml:trace>
  <inkml:trace contextRef="#ctx0" brushRef="#br0" timeOffset="149333.07">26979 15528 281 0,'0'-2'111'0,"0"-1"-61"0,1 0 49 0,-1 1-24 0,1-2-39 0,1 1-7 15,-1 0-3-15,1 1-2 0,-1 0 9 16,0 0 7-16,-1 1 1 0,0 1-3 15,0 0-4-15,0 0-4 0,0 0 0 16,1 1 0-16,-1-1 0 0,0 2-12 16,0-2-4-16,0 2 1 0,0-1-1 15,-1 1-5-15,-3 1-2 0,0 0-6 16,-1 3 2-16,-2 0-1 0,-3 2 0 16,-1 3 2-16,-2 1 1 0,-3 0 0 15,0 2-2-15,-3 3-2 0,-2 0 3 16,1 0-3-16,-2 3 2 0,-3 0-3 15,1 3 2-15,-1 0 0 0,1 0 0 16,-2-1 0-16,1 0 6 0,1-1-2 16,2-3-3-16,1-1 17 0,3-3-3 15,3-6 2-15,2-1-6 16,4-1-9-16,2-6-2 0,1 0 8 16,1-3 1-16,2-4-1 0,1-4 1 15,0 0 5-15,1-5-10 0,0 2 1 16,1-1 10-16,0-1-1 0,0 1-2 15,2 0-4-15,0-2-2 0,2 2-3 16,1-1-2-16,0-1-2 0,2 2-1 16,-1 0 1-16,2 1-2 0,1 0 2 15,-1 2-1-15,1 0 0 0,1 0 1 16,-1 2-1-16,-1 0 1 0,-1 3-1 16,1 2 0-16,-2 2-1 15,-2 2-3-15,1 1-2 0,0 1-4 0,2 5 3 16,1 2 7-16,1 4-4 15,2 3 2-15,2 1-2 0,1 4 3 16,2 2 0-16,1-1 1 0,2 4 0 16,0-1 0-16,0 1 0 0,1 0 1 15,-2 0-1-15,1-1-1 0,-2-2 0 16,0-1-13-16,-2 0-15 0,-2-3-28 16,-2-1-20-16,0-2-54 0,-2-3-48 15,1-5-24-15,0-2-2 0,-3-5-152 16</inkml:trace>
  <inkml:trace contextRef="#ctx0" brushRef="#br0" timeOffset="149707.88">27402 15465 400 0,'0'0'113'0,"0"0"-66"0,12-3 32 0,-8 3-51 16,-1 0-6-16,-2 0 12 0,-1 0-4 16,0 3-3-16,-1 3-11 0,-3 2 10 15,-1 1 18-15,-1 5 3 0,-2 3-2 16,-3 4-12-16,0 5 2 0,-4 12-1 15,-3 11-11-15,-5 14-10 0,-2 5-6 16,2-1-4-16,2-8 3 0,0-7-4 16,-1-4 0-16,0-1-2 0,-3-1-3 31,-1-4-25-31,2 0-39 0,4-3 20 0,3-7-35 0,8-5-27 0,4-6-48 16,3-7-34-16,2-8-90 0</inkml:trace>
  <inkml:trace contextRef="#ctx0" brushRef="#br0" timeOffset="150254.76">27461 15947 433 0,'0'0'72'0,"0"0"29"0,0 0 0 16,0 0-52-16,0 0-10 0,0 0 2 16,13-28 2-16,-8 22-5 0,0 0 8 15,2 0-11-15,1 0-4 0,2-2-10 16,1 0-2-16,0 1-4 0,2 0-2 15,0 3-3-15,1-1-1 0,-1 1-2 16,0 3 4-16,-1 0-2 0,1 1-4 16,-3 0-2-16,0 4 1 0,-2 3-3 15,-3 4-1-15,-2 4 2 0,-3 5 9 16,-1 4-8-16,-5 4 3 16,-7 1-2-16,-2 2 0 0,-4 0-2 15,-1-1 0-15,-4 1-1 0,-2-2 3 16,1-1-2-16,0-2 0 0,2-4 2 15,1-2 11-15,5-5 5 0,5-2-10 16,3-5-4-16,4-3-4 0,4-3 4 16,1-2 10-16,4-1 28 0,5-3 12 15,4-2-36-15,4-2-9 0,5 2-2 16,2 2-3-16,2-1-2 0,1 3 3 16,3 2-1-16,0-2 2 0,0 1-5 15,7 1 0-15,-5-1-3 0,1 1-2 16,-1 0-13-16,-5 0-16 0,4 0-25 15,-1 0-29-15,-2 0-16 0,1 1-37 16,6 2-62-16,-7-2-69 0,-3 1-117 16</inkml:trace>
  <inkml:trace contextRef="#ctx0" brushRef="#br0" timeOffset="151179.01">19862 15824 416 0,'0'0'47'0,"0"0"37"0,0 0 29 15,-17-40-33-15,12 28-27 0,2 1 8 16,-1 0-16-16,3 1-4 0,0 1-11 15,-1 3 5-15,1 3-7 0,-2 0-3 16,3 1-1-16,-1 2-5 0,1 0-7 16,-1 1-12-16,1 5-7 0,-1 7 3 15,1 5 2-15,0 8 1 0,0 11 1 16,2 15 2-16,5 18-2 0,0 7 3 16,1 3-3-16,1 0 2 0,-1-6 1 15,-3 4-2-15,2 1 2 0,-1 0-3 16,-3-7 2-16,-2-8-2 0,1-7 0 15,0-7 0-15,-2-5 0 0,0-2 2 16,0-3 0-16,-4-4-1 0,3-8-1 16,-2-8-21-16,0-8-41 15,0-4-40-15,-4 0-76 0,2-1-60 16,-1-3-77-16</inkml:trace>
  <inkml:trace contextRef="#ctx0" brushRef="#br0" timeOffset="152015.25">19822 15783 325 0,'0'0'85'0,"0"0"-62"0,0 0 57 0,0 0-27 0,-1-9-19 16,4 4 7-16,-2-1 5 0,3 1-9 15,-1-1 12-15,0 2 11 0,0 1-7 16,0-1 9-16,0 2-9 0,-2 1-3 15,0 0-5-15,1 0-7 16,-2 1-1-16,0-1-1 0,0 0-2 16,0 0-14-16,0 0-4 0,0 1-3 15,0-1-2-15,-2 1 3 0,0 0-8 16,-2 0-6-16,0 3-3 0,-3 1 2 16,-1 4-1-16,-3 2 0 0,-2 2 2 15,-2 2 1-15,-2 2-1 0,0 0 0 16,0-1 0-16,-1 0-4 0,2 0-3 15,0-2 3-15,2-1 1 0,3-3 1 16,2-1 2-16,2-3 2 0,2-1-2 16,0-2 2-16,3-2 11 0,2 0 6 15,0-1 4-15,0-6 16 0,3-3-6 16,5-4-10-16,0-1-14 0,2-5-5 16,3-2 1-16,-1-1-2 0,2-3 2 15,-2-1 3-15,-2 0 3 0,3 2 3 16,-3 3-2-16,-3 3 6 0,0 2 3 15,1 4 0-15,-4 1-3 0,2 1-2 16,-1 1-3-16,1 1-8 0,-1 2-4 16,0 0-1-16,0 2-2 0,1 2-1 15,-1 1-1-15,1 2 0 0,2 2-6 16,-1 3 8-16,0 5 2 0,1 1 3 16,5 5 0-16,-2 1-2 0,2 2-1 15,-3 2 3-15,3 0-3 0,2 0 0 16,-2 0 2-16,2-1-2 0,-1-1-1 15,0-1-3-15,1-2-21 0,0-2-18 16,-1 0-18-16,2-4-23 0,-1 1-35 16,1-4-44-16,1 0-50 0,-1-3-61 15,-5-3-101-15</inkml:trace>
  <inkml:trace contextRef="#ctx0" brushRef="#br0" timeOffset="152864.6">18954 14912 103 0,'0'-1'367'0,"0"-1"-276"0,0 0 0 0,0 0 4 0,1 2-42 15,-1-1-26-15,0 1 5 0,0-1-13 16,0 0 2-16,0 1 0 0,0-1 16 16,3 1 1-16,-3 0-8 0,0 0 4 15,0 0-2-15,0 0-5 0,0 0-11 16,0 0-4-16,0 0 2 0,0 1-2 15,0 2-6-15,-3 2 0 0,0 3 0 16,-3 4-1-16,0 5 3 0,-5 2 0 16,-2 3 1-16,-1 5-4 0,-2 2-1 15,-4 6 0-15,-3 7 0 16,-6 6 0-16,1 1 1 0,1-5-3 16,2-5 0-16,6-9 0 0,1-8-2 15,4-3 2-15,-3-4-1 0,1 2 0 16,-3 2-1-16,-1-2 2 0,3-4 0 15,-1-4 2-15,5-5 2 0,0-4 9 16,2-1 13-16,3-6 2 0,3-3-16 16,-1-5-12-16,2-3 21 0,2-4 1 15,0-1-7-15,2 1 7 0,0 0-2 16,0 2-8-16,2 2-3 16,1 0-3-16,2 2 0 0,-1 2-3 0,1 1-2 15,0 0 2-15,1 4-5 0,-1 2 0 16,0 1 0-16,2 3-3 0,-2 0 1 15,2 1-2-15,-1 2-2 0,2 0 4 16,3 2-1-16,-1 3 3 0,3 1-1 16,0 2 0-16,0 1 2 0,4 4-2 15,2 2 1-15,1 3 0 0,1 2 0 16,2 1 0 0,0 3 1-16,0-2-1 0,0 2 0 15,-1-2-1-15,0 0-11 0,-3-1-17 16,2-2-23-16,-4-1-28 0,0-1-37 15,-3 0-33-15,4 1-59 16,-5-6-66-16,-2-2-120 0</inkml:trace>
  <inkml:trace contextRef="#ctx0" brushRef="#br0" timeOffset="153214.68">19332 14799 527 0,'0'0'128'0,"0"0"9"0,7-18-2 0,-4 13-79 0,-1 0-23 16,1 1 6-16,-1 2-9 0,-1 1 8 15,-1 1-9-15,1 0-6 0,-1 0-10 16,0 5-13-16,0 5 3 0,-3 5 0 15,-1 6 2-15,-3 7 8 0,1 11-1 16,-3 13-3-16,-1 18-5 0,0 8 2 16,-1 2-1-16,0-3 3 0,1-7 1 15,-5 0-3-15,2-3 1 0,-2-2-7 16,0-6-3-16,1-3-39 0,3-7-34 16,4-2-46-16,1-5-47 0,0-8-44 15,5-12-39-15,-1-9-148 16</inkml:trace>
  <inkml:trace contextRef="#ctx0" brushRef="#br0" timeOffset="153898.14">19486 15184 239 0,'0'0'183'0,"0"0"-126"0,0 0 39 0,0 0-37 16,0 0-44-16,3-32 0 0,-2 24 10 15,1 1-4-15,0 0 13 0,-1 0 9 16,1 0 8-16,0 2-2 16,1 0 7-16,1 0-6 0,1-1-11 15,0 2-12-15,1-1-4 0,1-1-4 16,0 1-10-16,2 2-4 0,0 0-2 15,0 1-3-15,-1 1 1 0,3 0-1 16,-3 1 1-16,-1 0-1 0,2 0 1 16,-3 2 4-16,0 3-4 0,-1 1-1 15,-1 2 5-15,0 3 13 0,0 0 1 16,-2 4-5-16,-2 3 0 0,2-2-6 16,-2 5-3-16,-2-1-1 0,0 2-4 15,-3-1 0-15,-2 1 2 0,-1 2 0 16,-1-2-2-16,-5 1-1 0,1-2-1 15,-1 0 2-15,1-2 4 0,0-4-1 16,3-1 8-16,1-3 9 0,1-2 13 16,4-3-8-16,2-3-11 0,1-2-8 15,1-1-3-15,1 0 7 0,5-1 17 16,2-2 6-16,4-1-10 0,3-2-1 16,4 2-1-16,0 0-12 0,3 1-3 15,-2 1-4-15,0 0-2 0,0 2 3 16,0 0-3-16,-2 0-1 0,1 0-1 15,-1 0-12-15,0 0-9 0,-1 0-16 16,0 0-19-16,0 0-24 0,1 2-27 16,7 0-58-16,-4 0-106 15,-3-2-136-15</inkml:trace>
  <inkml:trace contextRef="#ctx0" brushRef="#br0" timeOffset="-56400.1">28848 9889 16 0,'4'-3'26'0,"0"-2"13"0,1 0 18 15,1-1 15-15,0 1-16 0,-2 1-2 0,1-1 7 16,-1 3-9-16,-1-2-7 0,-1 3-2 16,0-1-2-16,-2-1-1 0,1 2 1 15,1 0-2-15,-2 1 0 0,2 0-6 16,-2 0 1-16,1 0-2 0,1-1-1 16,1 0-8-16,-2 0-3 0,1-1-2 15,1 2-1-15,0 0 1 0,0 0-4 16,1 4-4-16,0 2 0 0,0 3 6 15,-1 4 3-15,1 4 0 0,-2 5 1 16,-2 4 7-16,0 2-8 0,-2 8-3 16,-4 5-5-16,1-6-5 0,1-3-1 15,-2-5 0-15,2-7-4 0,-4 4 1 16,1 2-2-16,0-3-12 0,0 0-24 16,1-3-33-16,0-2-32 0,1-3-17 15,1-2-30-15,2-3-24 0,-1-3-71 16</inkml:trace>
  <inkml:trace contextRef="#ctx0" brushRef="#br0" timeOffset="-55758.67">28908 9835 186 0,'0'0'28'0,"0"0"13"0,0 0 16 0,0 0-22 0,21-16-5 16,-15 11-11-16,1 2 15 0,0-2 5 15,1-1-3-15,2 2-1 0,-2-2 2 16,1-1 6-16,1 0 4 0,1-1 1 15,-2 0-5-15,2-1-1 0,0 2-12 16,1-2-4-16,3 1-3 16,-1-1-10-16,4 0 1 0,-1 1-4 15,2 0-1-15,1 0 3 0,0 1 4 16,0 1 5-16,-2 1 2 0,2 2-5 16,-1 1-7-16,-3 2-7 0,0 0-2 15,-3 0-1-15,-1 3-1 0,-3 3-2 16,-1 2-3-16,-4 0-2 0,-3 5 7 15,-1 1 3-15,-6 1 4 0,-5 2-1 16,-5 2 1-16,-6 0-2 0,-2 2-1 16,-5-1-1-16,-5 4-2 0,-8 2-1 15,-2 3-4-15,3-5-1 0,10-5 0 16,8-6-3-16,5-4 6 16,0 3 2-16,-2-2-1 0,0 2 1 15,4-1-1-15,3-3 1 0,4 0-4 16,4-2-4-16,2-2-5 0,3 0-7 15,0 1 10-15,6 0 9 0,2 1 1 16,4 1 2-16,3 2 4 0,3 1 3 16,2 0 6-1,2 1 1-15,3 1 9 0,-1 1 1 0,0-1 5 0,3 1 8 16,-1 1 2-16,0-2-12 0,-1-1-11 16,0 2-12-16,-3-3-4 0,0-1 0 15,0 1-2-15,-3-2-7 0,0 0-35 16,-2-1-23-16,-2 0-39 0,-1-2-45 15,2-1-46-15,-5-2-10 0,1-2-74 16</inkml:trace>
  <inkml:trace contextRef="#ctx0" brushRef="#br0" timeOffset="-55159.74">29599 10087 503 0,'0'0'87'0,"0"0"-21"0,0 0 39 0,0 0-75 16,0 0-24-16,2 1 7 0,1 0 30 15,3 2-2-15,3-1 6 0,1 0 4 16,0 1-9-16,2-1 2 0,2 0-4 15,4 0-8-15,-2-1-6 0,2-1-6 16,1 0-6-16,-1 0 0 0,1-1-5 16,-2-2-2-16,2 0 1 0,-3-1 1 15,1 0 0-15,-2-1 4 0,-1 1 1 16,-3-1-3-16,0-1 3 0,-3 0-1 16,-2-1 2-16,-1 0-1 0,0-1-4 15,-4-2-6-15,-1-1 0 16,0 0 4-16,-3 0-3 0,-3 0-5 15,-2 0-1-15,-1 1-6 0,-3 2 4 16,-1 0-2-16,-2 2-2 0,-1 3 3 16,-1 2-7-16,1 1-1 0,-2 6 3 15,2 4 2-15,-2 1 4 0,3 6-2 16,-1 0 1-16,2 1-2 0,2 3-1 16,2-2-2-16,4 2 1 0,0-2 6 15,3 0-1-15,3 0 3 0,0-2 0 16,3 0-1-16,3-1-1 0,-1-1 1 15,3 0 1-15,1-2 3 0,2-2 2 16,2 0 4-16,1-2 7 16,-1-1 6-16,4-2 3 0,-1-1 0 15,4-2-4-15,0-1-8 0,3-2-6 16,1 0-1-16,-1 0-6 0,1 0 0 16,2 0 0-16,-1 0-26 0,0 0-28 15,0 0-38-15,-2-1-45 0,-2 0-68 16,3-1-69-16,-5 0-64 0</inkml:trace>
  <inkml:trace contextRef="#ctx0" brushRef="#br0" timeOffset="-54628.7">30256 10018 467 0,'0'0'98'0,"0"0"-3"0,0 0 23 0,8-16-66 0,-7 13-12 16,1 1-16-16,0 1-8 0,1 0-11 16,-2 1-5-16,1 1 0 0,1 3 2 15,-1 3 7-15,1 3 6 0,0 5 13 16,2 3 7-16,-4 3-1 0,1 5-6 15,1 5-3-15,0 6 4 0,2 12 2 16,0 8-5-16,-2 3 1 0,-1-4-14 16,-2-6-9-16,-5-7 0 0,-1-1-2 15,-1-2-1-15,-2-3 1 0,3-6-1 16,-3-7 1-16,2-6 1 0,2-1-1 16,-4-2 0-16,1 2 0 0,-2-1-1 15,1-4 3-15,-1-6 1 0,2-4-5 16,-3-2 0-16,2-10-14 0,-4-5 6 15,1-6 5-15,-1-12 3 0,0-15 1 16,2-8 2-16,5-1 6 0,4 8 19 16,2 15 15-16,3 14 6 15,2 3-9-15,1 3-23 0,4-2-7 16,1-4-6-16,2-1-2 0,1-1 4 16,2 3-3-16,-1 1 1 0,0 0-3 15,-1 0-2-15,-1 1 0 0,0 0-24 16,0 2-21-16,-3-3-15 0,1 1-43 15,-3-1-38-15,0-10-72 0,-2 6-56 16,-3 0-100-16</inkml:trace>
  <inkml:trace contextRef="#ctx0" brushRef="#br0" timeOffset="-54441.19">30342 9827 919 0,'0'0'134'0,"0"0"-65"0,0 0 46 0,0 0-95 16,0 0-20-16,-4-25-30 0,4 19-26 15,2 0-40-15,-2-1-32 0,2 0 3 16,1 2-3-16,0-1-25 0,8 3 35 16,-3-1-16-16,0 3-74 0</inkml:trace>
  <inkml:trace contextRef="#ctx0" brushRef="#br0" timeOffset="-54003">30580 9940 519 0,'0'0'96'0,"0"0"-52"15,0 0 20-15,0 0-56 0,0 0-1 16,0 0 7-16,0 0 7 0,0 0 4 15,37 8 12-15,-25-7 12 0,-1 1 14 16,0 0 5-16,3-1-4 0,1 2-15 16,2-1-8-16,-1 0 2 0,-1 0-13 15,0 0-7-15,2 0-8 0,-4-1-6 16,-1-1-7-16,-2 1 2 0,-2-1 0 16,-3 0-2-16,-2 0 3 0,-3 0 1 15,0 0 0-15,0-2-6 0,-6-3-6 16,-1 1-9-16,-3-1-3 0,-3 0-2 15,0 1-1-15,-3 2 7 0,2 2 1 16,-3 0 1-16,0 5-5 0,0 5 2 16,0 3 8-16,-2 4 3 0,3 2 3 15,-3 3 0-15,2 0 0 0,4 0 1 16,2 2 1-16,3-2 0 0,3-1 4 16,4-2-2-16,1 0 2 0,5-3 4 15,7-1 0-15,1-2-1 16,6-5-8-16,3-2-16 0,10-3-58 15,10-3-73-15,4-7-42 0,-5 0-44 16,-8-3-73-16</inkml:trace>
  <inkml:trace contextRef="#ctx0" brushRef="#br0" timeOffset="-53674.89">31190 10102 302 0,'0'0'164'0,"0"0"-96"0,0 0 14 15,0 0-47-15,0 0-13 0,5-9-9 16,-5 5 4-16,-2 0-17 0,-4 1-2 16,-3 2-3-16,-1 1 5 0,-1 0 6 15,-3 3 3-15,-1 5-1 0,-2 1-2 16,1 4 0-16,-3 2 2 0,1 2 1 15,1 1-3-15,0 1 13 0,6-1 30 16,1 0 3-16,5-2-19 0,3-2-11 16,2-2-10-16,6-2-2 0,3-2 8 15,3-2 17-15,6-2-1 0,3-4-20 16,3 0-8-16,4-4-6 16,4-4-13-16,3-2-17 0,9-3-31 15,0-2-25-15,5-3-35 0,-9 1-56 16,-10 3-68-16</inkml:trace>
  <inkml:trace contextRef="#ctx0" brushRef="#br0" timeOffset="-53244.45">31639 9511 597 0,'0'0'11'0,"0"0"48"16,0 0 12-16,0 0-71 0,0 0-1 15,0 0-11-15,28-15-9 0,-24 25 17 16,-3 3 4-16,1 8 31 0,-2 4 6 16,-2 13-3-16,-1 12 9 0,-5 13-6 15,1 7 5-15,-2 0-4 0,-2-7-7 16,0-6 3-16,-1-1 7 0,-1-2 6 15,3-5 4-15,-2-3 2 0,4-5-4 16,0-3-3-16,1-3-17 16,1-7-12-16,3-7-6 0,3-8-4 15,0-2-2-15,2-4 2 0,2 0-1 16,4 0 3-16,2-6 4 0,5-1 2 16,3-1-8-16,1-6-7 0,3 0-9 15,2-1-14-15,1-2-13 0,2-1-22 16,-1 0-20-16,1-2-9 0,-1 0-12 15,-2 0-31-15,-4 0-19 0,-2-6-37 16,-3 4-42-16</inkml:trace>
  <inkml:trace contextRef="#ctx0" brushRef="#br0" timeOffset="-53050.24">31572 9983 649 0,'0'0'199'0,"0"0"-107"16,0 0 25-16,37-16-72 0,-14 11-35 16,9 1-3-16,9 0 6 0,10 3-3 15,2 1-7-15,-3 1-3 0,-2 4 0 16,-5-1-6-16,1 3-44 0,1 2-54 16,-1 0-53-16,-11 0-64 0,-5-3-112 15</inkml:trace>
  <inkml:trace contextRef="#ctx0" brushRef="#br0" timeOffset="-52388.36">28787 10994 70 0,'0'0'282'0,"0"0"-147"0,0 0-4 0,0 0-20 0,0 0-23 16,0 0-23-16,9-30 1 0,-7 28-11 15,0 1-17-15,-1-1-14 0,1 1-7 16,-1 1-3-16,1 0-7 0,-1 3-4 16,0 4 1-16,-1 1 11 15,0 7 4-15,0 4-2 0,-6 5 3 16,-4 10 3-16,-6 13-6 0,-3 11-5 16,-3 5-3-16,3-3-5 0,3-6-2 15,5-6-2-15,0 0-10 0,3 0-23 16,2-5-26-16,2-1-44 0,0-5-15 15,4-7-30-15,0-3-16 0,4-9-16 16,0-5-87-16</inkml:trace>
  <inkml:trace contextRef="#ctx0" brushRef="#br0" timeOffset="-52060.14">29131 11103 653 0,'0'0'108'0,"0"0"28"16,0 0-24-16,19-43-69 0,-16 35-20 15,0 2 7-15,-1 2 7 0,-2 3-22 16,0 1-14-16,0 6 4 0,-3 4-5 16,-2 7 18-16,-3 5 9 0,-3 11-2 15,-3 10-2-15,1 8-5 16,0 4 0-16,1-4-1 0,6-4-6 15,1-5-6-15,0 1 0 0,2-1-2 16,-1-2-1-16,1-1-2 0,1-3-9 16,2-8-36-16,0-5-23 0,0-8-27 15,0-1-37-15,3-2-36 0,3-3 1 16,-3-2 4-16,2-9-10 0,0-5-26 16</inkml:trace>
  <inkml:trace contextRef="#ctx0" brushRef="#br0" timeOffset="-51872.65">28758 11478 629 0,'0'0'175'0,"0"0"-29"16,0 0-13-16,0 0-77 0,0 0-32 16,0 0 0-16,0 0 22 0,27 0 12 15,-5-3-27-15,5 1-18 0,1 1-10 16,1 0-3-16,1-3-44 0,-1 4-37 15,1 0-23-15,1 0-43 0,5 0-31 16,13 4-45-16,-9-1-43 0</inkml:trace>
  <inkml:trace contextRef="#ctx0" brushRef="#br0" timeOffset="-51435.14">29496 11589 521 0,'0'0'109'16,"0"0"-2"-16,0 0-36 0,0 0-48 16,0 0-8-16,0 0-8 0,0 0 11 15,0 0 4-15,-1-17 5 0,-1 11 13 16,0 3 3-16,-2-2 1 0,1 2-5 16,-2 0-21-16,2 1-6 0,-2 0-7 15,0 1-4-15,2 0-1 16,-2 1 0-16,-2 0-5 0,0 3-1 15,-1 4-1-15,-3 2 0 0,-1 4-3 16,0 2 2-16,0 5 1 0,2 2 4 16,1 3 1-16,3-1 2 0,4 1 2 15,2-2 24-15,4-1 13 0,6-1 7 16,5-3-2-16,5-4 1 0,5-4 0 16,8-4-12-16,5-6-9 0,-1-5-5 15,-7-3-4-15,-5-4-1 0,-8 0-1 16,1-6 7-16,1-5 14 0,-3-10-4 15,-3-8-11-15,-6 4-15 0,-4 4-4 16,-3 11-5-16,-8 8-14 16,-4 1-12-16,-4 1-31 0,-5 4-25 15,-9 5-14-15,-9 3-6 0,-4 11 11 16,1 3-17-16,10 1 12 0,13-1 16 16,3 10-32-16,5-4-65 0,3 1-159 0</inkml:trace>
  <inkml:trace contextRef="#ctx0" brushRef="#br0" timeOffset="-50825.83">30752 11478 478 0,'0'0'94'0,"0"0"6"0,0 0-34 0,5-10-44 16,0 8 7-16,-1-2 4 0,3 2 14 15,1 0-3-15,-1 1 4 0,0-2 3 16,1 3-11-16,-2 0-8 0,2 3-11 16,-3 0-6-16,0 4 1 0,-2 0 0 15,0 4-4-15,-3 1-4 0,0 5-2 16,-3 1-4-16,-1 4 0 0,0 0-1 15,-3-1 2-15,0 1-3 0,-1-1 0 16,0-1 2-16,1-2-2 16,-2 0 3-16,3-4-1 0,-1-5 2 15,2 1 5-15,2-5 3 0,0 0 3 16,3-4 0-16,0 1 12 0,0-2 29 16,0 0 16-16,2-2-10 0,2-1-18 15,3-1-19-15,3 1-16 0,5-1-9 16,3 1 3-16,0-1-2 0,3 2-1 15,0-1 0-15,1 1-1 0,1 0-21 16,-2-2-23-16,3 2-18 0,-2-2-22 16,0 0-27-16,-1-2-29 15,4-3-67-15,-6 1-66 0,-5-1-127 0</inkml:trace>
  <inkml:trace contextRef="#ctx0" brushRef="#br0" timeOffset="-50685.19">30956 11299 980 0,'0'0'80'15,"0"0"-14"-15,0 0-25 0,0 0-41 16,0 0-86-16,7-37-107 0,2 28-66 16,2 0-116-16</inkml:trace>
  <inkml:trace contextRef="#ctx0" brushRef="#br0" timeOffset="-50216.34">31487 11186 492 0,'0'0'60'15,"0"0"41"-15,0 0 1 0,0 0-82 16,0 0-9-16,9-35 14 0,-7 30 12 16,-2 2 17-16,2 0 7 15,-2 0 11-15,1 3-1 0,-1 0-14 16,0 0-4-16,0 0-12 0,0 0-8 16,0 0-8-16,0 0-2 0,0-1-2 15,0 0-9-15,0-2 1 0,-3 0 3 16,0-1-11-16,1 0-3 0,-2 0-2 15,1 2 0-15,1-1 0 0,-1 2-4 16,0 0-2-16,-1 1-2 0,-2 1-1 16,-1 4 2-16,-3 2 3 0,0 5 2 15,-1 3-3-15,-5 6 4 16,2 3 0-16,-5 11 1 0,-4 12-1 16,-3 9 1-16,5 6 0 0,3 0 1 15,5-3 0-15,2-3 1 0,3 0 0 16,2 1 1-16,-2 0 5 0,0-2 0 15,2-2-5-15,-1-5-1 0,4-3-2 16,0-4-20-16,3-5-18 0,0-4-16 16,0-10-25-16,0-6-32 0,0-5-47 15,3-5-60-15,0-2-70 0</inkml:trace>
  <inkml:trace contextRef="#ctx0" brushRef="#br0" timeOffset="-49997.58">31169 11687 1055 0,'0'0'137'0,"0"0"-9"0,43-4-40 0,-8 4-62 0,9-1-15 16,8 1-5-16,6 0-6 0,-2 0-1 15,-2 1-20-15,-2 4-6 0,0 0-12 16,2 4-4-16,-2 0-10 0,-2 1-34 15,0 2-12-15,-5 3-63 0,-7-2-63 16,-11-1-79-16</inkml:trace>
  <inkml:trace contextRef="#ctx0" brushRef="#br0" timeOffset="-49089.95">28607 12539 147 0,'0'0'160'0,"0"0"-80"0,0 0 14 16,0 0-26-16,0 0-6 0,0 0-8 15,0 0 34-15,1-1-2 0,2 0-18 16,0-1-11-16,3-2 4 0,3 1-20 15,2-2 4-15,3-1-5 0,5 1-6 16,2 0-2-16,2-1-6 0,4 1-10 16,2 2-5-16,0 1 1 0,0 0-3 15,0 2-4-15,-3 0-4 0,0 4 0 16,-3 1-2-16,-5 5 0 0,-1-1 0 16,-6 4-1-16,-3 4-4 0,-4 2 1 15,-4 5 2-15,-2 2 3 0,-8 2 1 16,-3 3 0-16,-6-1 2 0,-4 1-2 15,-5 0 3-15,-6 3-1 0,-6 2-1 16,4-6 1-16,3-3 1 0,6-7 1 16,7-5 6-16,-2 1-4 0,0 1-5 15,3-4 2-15,5-1 3 0,4-5 5 16,5-2-2-16,4-2-7 0,1-1 2 16,5-1 5-16,5-1 4 0,5 0 6 15,7 0-6-15,4 0-6 0,8 0-5 16,8 0-1-16,7 0-2 15,2 0 0-15,-2 0-1 0,-8 3-8 16,-4-2-19-16,-3 2-20 0,-8 0-25 0,-3 0-23 16,-4-1-31-16,-4 1-54 0,7 1-48 15,-2 1-52-15</inkml:trace>
  <inkml:trace contextRef="#ctx0" brushRef="#br0" timeOffset="-48761.82">28752 12833 427 0,'0'0'95'0,"0"0"-1"0,0 0 27 0,0 0-16 16,-4 0-38-16,11 0 3 0,4-1 22 16,5-2-12-16,6 0 0 0,10-1 1 15,9-1-15-15,6 0-13 0,1 0-8 16,-3 0-21-16,-4 0-14 0,-4 0-8 16,1 1-2-16,0 1-1 0,0 1-16 15,1 1-31-15,-1 1-24 0,-1 0-44 16,-1 1-46-16,-3 2-63 0,-9 1-85 15,-5-3-121-15</inkml:trace>
  <inkml:trace contextRef="#ctx0" brushRef="#br0" timeOffset="-48103.84">29511 13044 249 0,'0'0'98'0,"0"0"-13"0,0 0 17 0,0 0-19 16,0 0-14-16,3-10-7 0,-3 9-6 16,1 1-7-16,1 0-14 0,1 0-11 15,-2 0 1-15,2 1-6 0,-1 4 4 16,0 0 3-16,-1 4 4 0,1 2 2 16,-2 3-6-16,-2 4-2 0,-3 2-3 15,-2 6-8-15,-1 8-3 0,-5 5-1 16,-1 7 3-16,0 0-1 0,0-9 4 15,4-9-1-15,4-10-1 0,-1-1 6 16,-3 3 6-16,2 1 2 16,-1 1-3-16,3-4-3 15,0-4-2-15,3-3 0 0,1-4-2 0,2-1-3 16,0-3-4-16,3-2 9 0,5-1 12 16,0 0 7-16,5-1-12 0,2-1-12 15,2 0-10-15,3 0-3 0,0 0-1 16,3 0 0-16,2 1-8 0,-2-2-10 15,1 1-10-15,0 1-10 0,0-2-8 16,-1 2-14-16,1-2-23 0,-5 2-19 16,2-2-32-16,-4 0-62 0,-1-1-58 15,-4 0-34-15</inkml:trace>
  <inkml:trace contextRef="#ctx0" brushRef="#br0" timeOffset="-47822.22">29491 13341 398 0,'0'0'185'0,"0"0"-116"0,0 0 11 0,0 0 7 0,0 0-14 16,12 4 13-16,-3-2 3 0,5-2-21 15,2 0-17-15,3 0-20 0,3 0-18 16,-1-1-12-16,2-1 0 0,2 1-1 16,1-1-33-16,-1 1-24 0,2-2-23 15,2 3-41-15,1-3-42 0,12-1-36 16,-6-2-25-16,-6 2-83 0</inkml:trace>
  <inkml:trace contextRef="#ctx0" brushRef="#br0" timeOffset="-47325.74">30014 13331 381 0,'0'0'62'15,"0"0"-10"-15,0 0 14 0,0 0-10 16,0 0-14-16,0 0 6 0,0 0 9 16,0 0-7-16,18 2-10 0,-10-2-8 31,1 1-3-31,1 0 6 0,3 1 4 0,2 0-2 0,4 0-5 15,-3 0-4-15,3-1 1 16,-2 2 1-16,2-2-6 0,0 2-8 16,-1-3-7-16,-1 2 0 0,-4-1-4 15,-1 0 0-15,-1 0 1 0,-3-1 0 16,-3 0 4-16,0 0 13 0,-4-2 3 16,-1-1 9-16,0-2-2 0,-1-1-16 15,-4-1-12-15,-1-2-3 0,-3 1-2 16,-3-2-1-16,1 2 0 0,-2-1-1 15,-2 2-1-15,2 3 1 0,-4-1-1 16,2 3 0-16,-1 2 2 0,2-1-1 16,-1 1 0-16,2 0-5 15,-1 1-1-15,1 2-3 0,-3 4-4 16,3 3-1-16,-1 2 5 0,2 4 6 16,0 2 3-16,2 1-1 0,2 4 3 15,1-2 0-15,4 3 8 0,3 0 10 16,0-2 3-16,6 0 1 0,4 0-3 15,6-3-6-15,1 2-3 0,5-6-5 16,3-1 0-16,4-2-5 0,4-3-12 16,8-4-28-16,5-3-33 0,0-2-7 15,-5-2-19-15,-10 0-46 0,-3-3-36 16,-8 3-67-16,-5-4-156 0</inkml:trace>
  <inkml:trace contextRef="#ctx0" brushRef="#br0" timeOffset="-46797.45">30665 13337 385 0,'0'0'116'0,"0"0"-58"0,0 0 8 0,2 0-24 0,-2 0-34 15,0 0-3-15,0 0-4 0,0-1-1 16,0 1 4-16,-3 0 0 0,-5 0-1 16,0 0 0-16,-3 0-3 0,-2 1 2 15,-1 0-2 1,-2 2 0-16,4 0-1 0,-1-1 0 0,0 0 1 15,4 1 0-15,2 1-1 0,3-1 0 16,1 3 0-16,3-2 1 0,1 1 11 16,7 1 20-16,-2 0 12 0,4 0-14 15,1 1-5-15,2 0-8 0,-1 2-5 16,2-2 9-16,1 1 1 0,0 0-2 16,1 1-4-16,2 0-8 15,-4 2-4-15,2 0 11 0,-2 3 3 16,0 1 4-16,-1 2 4 0,-2 0 8 15,-3 3 3-15,-4-2 1 0,0 0-8 16,-4 0-5-16,-4-2-2 0,-5 0-1 16,-3 0-5-16,-5-4-9 0,-3 0 1 15,-3-1-6-15,-4-4-2 0,1-2-35 16,-2-2-21-16,-1-3-42 0,4-1-30 16,0-3-24-16,0-8-37 0,9 2-16 15,3-1-86-15</inkml:trace>
  <inkml:trace contextRef="#ctx0" brushRef="#br0" timeOffset="-46384.05">31023 13207 525 0,'0'0'77'0,"0"0"-17"0,0 0-8 0,0 0-49 0,0 0-3 15,31 0-7-15,-29 4-4 0,-1 6 11 16,-1 2 5-16,-3 4 22 0,-2 5 2 16,-3 2 0-16,-1 9 2 0,-7 8-6 15,-2 9 5-15,-2-1-4 0,1-4-9 16,2-6-3-16,4-8 1 0,5-7 11 15,4-6 17-15,-1-2 13 0,0 1-7 16,-1 1-9-16,3 0-16 0,3-3-10 16,0-3 0-16,1-3-6 0,7-2 2 15,2-3 3-15,2-3 11 0,6 0-4 16,1-1-8-16,1-4-5 0,4 3-3 16,1-2-4-16,0 2-1 0,-1-1-18 15,3 0-20-15,-3 3-16 0,1-1-14 16,-6 0-22-16,1 0-18 0,-2 0-3 15,-2-1-29-15,-4 0-41 0,-4-1-113 16</inkml:trace>
  <inkml:trace contextRef="#ctx0" brushRef="#br0" timeOffset="-46164.2">30985 13525 787 0,'0'0'119'0,"0"0"-11"0,0 0 7 16,0 0-73-16,41-4-18 0,-19 1-2 15,5 0-15-15,3 0-7 0,6-1-2 16,10 1-12-16,8 0-19 0,4 2-9 16,-4 1-18-16,-1 1-46 0,-5 2-49 15,-13 0-77-15,-4-3-135 0</inkml:trace>
  <inkml:trace contextRef="#ctx0" brushRef="#br0" timeOffset="-41216.31">32031 12626 186 0,'0'0'71'0,"0"0"-7"0,0 0 22 15,0 0-17-15,0 0-11 0,-4-8-3 16,4 7 13-16,0 1 0 0,-1-1-10 16,1 1-4-16,0-1-12 0,0 1-10 15,0 0 2-15,0 0-7 0,0 0-6 16,0 0-4-16,0 0-2 0,0 0 0 15,0 0 10-15,0 0 10 0,0 0 13 16,0 0-14-16,0 0-9 0,0 0 7 16,0 0-6-16,0 0 1 0,0 0 8 15,0 0-9-15,0 0-2 0,0 0-1 16,0 0-2-16,0 0 5 0,0 0-7 16,0 0 1-16,0 0-3 0,0 0 0 15,0 0-6-15,0 0-7 0,0 0-2 16,0 0-2-16,0 0-1 0,0 0 1 15,0 0-1-15,0 0-2 0,0 0 0 16,3 3-1-16,0 1 0 0,5 3 4 16,3 1 0-16,0 4 0 15,3 0-1-15,1 0 1 0,2 2 0 16,0 2 0 0,4-1 1-16,-2 1-1 0,1 1 0 0,2 0 3 0,-2-2 1 15,2 1 0 1,-4-2-1-16,0 0 2 0,-1 0 1 0,-2-2-2 15,-1 0-2-15,-1-2 1 0,-1 1 1 16,-4-3-2-16,0-1 0 0,0-1 2 16,-1-1 0-16,0-1-2 0,-2 1 4 15,0-3 0-15,-2 0 1 0,0 1 1 16,-1-3 0-16,-1 1-3 0,-1-1 2 16,0 1 0-16,0-1 0 0,0 0-3 15,-3 1 0-15,0 1-1 0,-5 1 0 16,-4 1-1-16,-6 3 0 0,-3 1 0 15,-1 1-1-15,-3 1 0 16,-2 3-1-16,-2-2 0 0,3 0 2 16,1 2-2-16,2-1 1 0,-1 0-1 15,2 0 0-15,2 1 1 0,-1-1 0 16,2-2-1-16,3 1 0 0,-1-1 1 16,4 0 2-16,3-2-2 0,0-1 0 15,4 0 0-15,1-2 0 0,-1-1-1 16,4 0 2-16,-1-1-1 0,1 0 0 15,1-2-1-15,-1 1 0 0,1-1-3 16,-1 1-19-16,2 0-25 0,-3-1-26 16,1 1-39-16,1 1-54 0,-1 1-52 15,2-1-85-15,0-1-109 0</inkml:trace>
  <inkml:trace contextRef="#ctx0" brushRef="#br0" timeOffset="-40168.39">29563 14144 207 0,'0'0'88'0,"0"0"-56"0,0 0 39 16,0 0 13-16,-2 1 4 0,2-3 5 15,2-2-33-15,2-1 0 0,4-2-4 16,2-1-6-16,4 1-2 0,2 0 1 16,3 2 5-16,3 0-8 0,1 3-6 15,1-1-8-15,0 2-4 0,0 1-7 16,-1 2-10-16,-2 1-5 0,-2 4-1 16,-1 2-3-16,-3 2-1 0,-3 4-1 15,-4 4-3-15,-3 2-2 0,-3 1 2 16,-4 3 2-16,-6-1 1 0,-6 4 4 15,-3-2 0-15,-5 0 0 0,-4 0-2 16,-4 1 0-16,-6 1 2 0,-4 1-3 16,-7 3 1-16,6-5-1 0,11-7 1 15,6-7 0-15,7-2 2 0,-2-1-3 16,-1 2 1-16,2 0 1 0,2-3 5 16,8-2 4-16,3-2-5 0,4-3-3 15,2-1-3-15,8-1 9 0,3 0 18 16,9 0 10-16,4 0-11 0,11-1-9 15,7 1-6-15,12 0-4 16,0 0-6-16,-3 0 5 0,-5 1-5 16,-5 3-2-16,-3-2 0 0,-2-2-4 15,-2 1-18-15,-8 0-19 0,-5 1-20 16,-6-2-27-16,-4 0-24 0,1 0-33 16,-1 0-27-16,-1-6-58 0,-4 1-35 15</inkml:trace>
  <inkml:trace contextRef="#ctx0" brushRef="#br0" timeOffset="-39902.65">29520 14376 460 0,'0'0'149'0,"0"0"-84"0,0 0 99 0,0 0-42 0,51 4-6 0,-25-4-14 16,1 0-18-16,5-1-29 0,-1-3-25 15,6-1-18-15,7 0-6 0,0-1-4 16,3 2 0-16,-7 1-2 0,-9 2-18 16,-7 0-45-16,-6 1-42 15,1 0-34-15,14 0-51 0,-3 1-62 16,-3 0-87-16</inkml:trace>
  <inkml:trace contextRef="#ctx0" brushRef="#br0" timeOffset="-39199.96">30112 14721 208 0,'0'0'90'0,"0"0"2"15,0 0 9-15,0 0-16 0,0 0 13 16,0 0 9-16,20-19-2 0,-16 16-10 16,-3-2-9-16,1 0-22 15,0 1-24-15,1-1-14 0,-1-1-8 16,1 0-1-16,-2 2-2 0,1-2-7 16,0 2-5-16,-1 3 0 0,-1 0-1 15,0 1 0-15,0 0-2 0,0 0-2 16,0 2-7-16,0 4-1 0,-1 3 0 15,-1 4 6-15,-1 4 2 0,-2 1 1 16,0 3 1-16,-4 5 0 0,3-2 1 16,-1 3-1-16,2-1 1 0,-1-2-2 15,0 1 1-15,3-4 0 0,0-1 0 16,3-3 0-16,0-2 1 0,0-3-1 16,4-1 0-16,1-7 1 15,3-1 4-15,-2-3 3 0,4-7 5 16,2-4 3-16,-1-3 8 0,4-2 4 15,-1-2-3-15,2 1-10 0,-1-2-1 16,0 2-2-16,2 0-7 0,-2 1-3 16,2 1 0-16,-3 1 1 0,1 2 4 15,-2-1 3-15,1 3-7 0,-2 2-3 16,0-2 2-16,-2 4 3 0,-2 1 0 16,-2 1 1-16,0 1-5 0,-3 3 3 15,-1 0-2-15,-1 4 2 0,-1 3 2 16,0 5-3-16,0 3 0 0,-1 3 0 15,-2 1-1-15,1 4 0 16,0-2-1-16,0 1 0 0,2 0-1 16,0-1-8-16,0 0-26 0,0-2-25 15,0-1-20-15,0 0-23 0,0-2-57 16,0-2-88-16,0-3-49 16,0-6-91-16</inkml:trace>
  <inkml:trace contextRef="#ctx0" brushRef="#br0" timeOffset="-38961.01">30605 14912 123 0,'0'0'416'0,"0"0"-323"0,0 0 23 16,10-12-37-16,-9 10-29 0,-1 1 2 15,0 0-13-15,-1 1-10 0,-2 2-18 16,-2 4-5-16,0 3 2 0,-4 5 14 15,2 4 1-15,1 0-12 0,1 3-8 16,0 2-3-16,2-1-1 0,1 1-20 16,1-2-16-16,1 1-22 0,0-2-40 15,5-1-42-15,0-3-33 0,-1-5-79 16</inkml:trace>
  <inkml:trace contextRef="#ctx0" brushRef="#br0" timeOffset="-38789.12">30738 14753 775 0,'0'0'82'0,"0"0"9"0,2-35-4 15,-2 24-82-15,0 1-5 0,0 2-31 16,-2 5-36-16,0 0-35 0,1 3-34 16,-2 0-20-16,1 10 0 0,2-1-60 15</inkml:trace>
  <inkml:trace contextRef="#ctx0" brushRef="#br0" timeOffset="-38095.85">30938 14850 333 0,'0'0'126'0,"0"0"-71"0,0 0 0 16,0 0-25-16,0 0-8 0,0 0 46 16,0 0-3-16,0 0-15 0,5-7 9 15,-5 4 3-15,-1-3-16 0,-1 1-9 16,0-1-3-16,-2 1-11 0,1-1-7 15,0-1-10-15,-2 0-5 0,-1 0-1 16,1-1-3-16,-4 2-11 0,2 1-6 16,-3 2-3-16,1 0-8 0,-3 3-24 15,-1 0-22-15,2 6 8 16,0 0-10-16,-1 2 22 0,2 4 32 0,3-1 15 16,1 2 10-16,3 0 0 15,1 1 13-15,2 0 27 0,0-1 14 16,3-1 1-16,4-2-17 0,1-3-8 15,1 0-11-15,1-2-5 0,2-3-6 16,1-2-5-16,0 0 3 0,-1-3-2 16,1-1 6-16,-2 0 13 0,0 1 3 15,-2 1-10-15,1 0-9 0,-1 1-7 16,1 1-1-16,-4 0 0 0,1 2-4 16,0 5 1-16,-2 3-4 0,0 4-4 15,-2 5 6-15,-3 2 2 0,0 3 3 16,0 4 1-16,0 1-1 0,-5 5-7 15,0-2-29-15,-2-2-4 0,-1-1 4 16,0-4 14-16,-4-1 12 0,-1-3 9 16,0-2 2-16,-1-7 2 0,1-6 7 15,-1-4 4-15,3-2-6 0,1-5 18 16,-1-3 29-16,5-6 10 0,1-6-13 16,2-4-18-16,3-10-15 0,1-6-7 15,6 3 6-15,1 4 16 0,6 11 15 16,-1 5 4-16,5-2-16 0,4-2-34 15,1 0-2-15,1 3-38 0,-1 2-44 32,2 1-36-32,-1 3-30 0,14-2-28 15,-10 3-54-15,-4 1-80 0</inkml:trace>
  <inkml:trace contextRef="#ctx0" brushRef="#br0" timeOffset="-37579.47">31231 14681 402 0,'0'0'50'0,"0"0"52"0,7-9-25 0,-7 5-53 0,1 2-14 15,1 1 15-15,-2 1-11 0,0 0 4 16,1 3-13-16,2 5 9 0,-1 3 22 16,1 4-3-16,-2 5-16 0,1 2-4 15,-2 4-5-15,0 2-5 0,0 0-2 16,0 1-1-16,-3-1 0 0,0 0 2 16,-3 0-2-16,3-1 1 0,-2-3 0 15,0-2-1-15,2-3 0 0,1-5 1 16,0-2 1-16,2-6 0 0,0-4 8 15,0-2 65-15,0-2 34 0,4-4-38 16,2-4-27-16,4-1-4 0,2-3 1 16,1-1-18-16,4-3-12 15,-1 2-5-15,4-2-5 0,-1 3-1 16,1 1 1-16,-2 0 1 0,0 4 4 16,-2 1-1-16,-2 4-5 0,-2 0-1 15,-2 5 0-15,0 0-4 0,-3 4 2 16,0 4 0-16,-4 1 2 0,0 5 1 15,-1 2 1-15,-1 4 1 0,-1 2 1 16,0 2 0-16,0-1-3 0,2-1 1 16,-2 0-1-16,0-1-24 0,1-1-26 15,1 0-11-15,0-5-32 0,3 3-62 16,-1-6-82-16,1-3-81 0</inkml:trace>
  <inkml:trace contextRef="#ctx0" brushRef="#br0" timeOffset="-36618.09">29429 15748 308 0,'0'-1'173'0,"2"-1"-120"16,0 1 29-16,1-3-35 0,2 2-30 16,0-1 0-16,1-1 13 0,1 2 3 15,-1-1-9-15,0 1 4 0,0 0-2 16,-1-1-3-16,-2 0 9 15,1 0 15-15,-3-1-12 0,0 0 15 0,-1 0-10 16,0-2-11-16,0 0-7 0,-4 1-7 16,1 0-4-16,-4-1-8 0,1 1-2 15,-2 3-1-15,-4 2-4 0,-1 0-1 16,-3 6 3-16,-1 2 0 0,-1 5 0 16,-1 2-1-16,-1 3 3 0,-1 6-1 15,5 1 0-15,-1 9 0 0,4 5 1 16,3-3-2-16,5-4 2 0,5-5 5 15,3-7 12-15,6 1 4 0,2 3 6 16,5-5 0-16,2-2 11 16,4-5 7-16,2-4-4 0,-1-4 2 15,2-4 2-15,1-2 6 0,-2-6-10 16,-1-5-9-16,-2-5 4 0,-3-3-13 16,-2-8-7-16,0-9-13 0,-6 3-3 15,-3 3-16-15,-5 8-15 0,-2 9-4 16,-5-1-6-16,-3 1-26 0,-3 4-38 15,-3 2-32-15,-2 4-11 0,1 2-10 0,0 3-17 0,0 3-19 16,5 1-54-16,2 3-25 0</inkml:trace>
  <inkml:trace contextRef="#ctx0" brushRef="#br0" timeOffset="-36055.38">29752 15788 427 0,'0'0'114'0,"0"0"-42"0,0 0 34 0,27-22-48 0,-16 13-37 15,2 1 15-15,-2-1-14 0,3 2-4 16,-3 0 10-16,2 0 18 0,-1 0 8 16,1 1-12-16,1 1-17 0,-1 0-10 15,-2 2 0-15,3 1-1 0,-1 1-6 16,-1 1-1-16,-1 3 0 0,1 4 4 16,0 2-6-16,-1 6 0 0,0 4 0 15,2 4 0-15,-4 3-2 0,0 2 5 16,0 2-2-16,-3-1-3 0,-3 3-1 15,-1-3-1-15,-2 0-1 16,0-3-3-16,-7-2-7 0,1-3 4 16,-5-3-4-16,2-4 0 0,-3-3 3 15,2-5 6-15,-1-4-7 0,1-2-1 16,1-4 9 0,1-3 6-16,3-5 2 0,0-4 8 0,2-3-3 0,3-5-7 15,1-1 4-15,4-2 2 0,5 1 6 16,2 3 8-16,1 1-3 0,6 1-4 15,-1 4-6-15,4 2-3 0,1 2 8 16,1 2 1-16,0 2-3 16,1 0-11-16,-3 1-5 0,0 1 0 15,-1 1-14-15,-3 0-51 0,-1 1-27 16,1 2-12-16,-3 0-36 0,2 3-24 16,-6 0-46-16,0 0-81 0</inkml:trace>
  <inkml:trace contextRef="#ctx0" brushRef="#br0" timeOffset="-32926.15">31421 15795 79 0,'0'0'68'0,"0"0"-39"0,10 0 6 0,-6 0 8 16,-3 0-14-16,1-1-1 0,-2 1 12 16,0 0 16-16,0 0 18 0,2 0-3 15,-2 0-12-15,0 0-8 0,0 0-9 16,0 0-7-16,0 0-9 0,0 0-8 15,0 0 1-15,0 0 3 0,0 0 0 16,0 0 0-16,0 0-4 0,0 0 6 16,0 0 8-16,0 0-5 0,0 0 1 15,0 0 4-15,0 0-3 0,0 0-4 16,0 0-3-16,0 0-10 0,0 0-2 16,-2 1 0-16,0 2 1 0,-1 1 5 15,0-1 5-15,-1 1-2 0,0-1-2 16,0 2-5-16,-3 1 0 15,1 1 5-15,-5 0 0 0,0 4-4 16,-4 0-7-16,0 2 2 0,-4-1 7 16,-2 1-4-16,-1 1 3 0,-1-1-1 15,-3 1-1-15,2 0 1 0,-3-1 0 16,1 0-5-16,0 1 1 0,0-1-3 16,2-3 0-16,3 1 2 0,1 0-3 0,-1-3 6 0,5 1-3 0,1-2-5 31,2 0 4-31,2-2-1 0,0 1-1 15,3-2-2-15,0 0 2 0,3-1-2 0,-1 0 1 0,5-2-2 0,-1 0 1 16,2 0-3-16,0 0-1 16,3 2 0-16,5 0 1 0,3 1 2 15,6 2 6-15,4 1-3 0,9 4-3 32,9 3 0-32,9 0-1 0,5 4 0 15,-3-1 1-15,-2-3-2 0,-5 0 1 16,-2 0 1-16,-1 0-1 0,-7-1 0 15,-3-1 0-15,-6-2 0 0,-8-3 1 16,-1 0-1-16,1 0 1 0,1 0-1 0,2 1-1 0,-6-2-1 0,-3-2 0 16,-1-1-5-16,-4 0-25 15,-2 0-19 1,-3-2-18-16,0-1-28 16,0 3-27-16,0-2-51 0,-3-1-60 15,-1 2-79-15</inkml:trace>
  <inkml:trace contextRef="#ctx0" brushRef="#br0" timeOffset="-32027.5">31830 15650 67 0,'0'0'45'0,"0"-2"25"0,0 1 29 0,0 0-25 0,0 0 3 0,0 0-9 15,0-1 0-15,0 0 0 0,0 1 3 16,0-1-6-16,1-1-3 0,2 1-4 15,2-1-7-15,5-1 20 0,2-2-23 16,6 0-9-16,2 0-10 0,4-1-5 16,0 1 3-16,4 2-4 0,1 1-9 15,-1 2 1-15,-1-1-4 0,1 2-2 16,-1 0-3-16,-2 3-1 0,0 1-4 16,-4 2 0-16,0 1 0 15,-3 1-1-15,-3 3 0 0,-5 1-3 16,-2 4 0-16,-7 1-3 0,-1 2 6 15,-6 4 0-15,-5 0 1 0,-6 2 0 16,-4 0 0-16,-5 1-1 0,-2 0-2 16,-2 1 1-16,0-1 1 0,0-1 1 15,-2 1 0-15,4-2 0 0,-2 0-1 16,2-2 1-16,1-1-1 0,4-1 1 16,3-2 0-16,3-3 1 0,4-1 6 15,5-1 5-15,5-3-1 0,3 1-3 16,1-2 6-16,7-1 6 0,5 0 9 15,6-1 7-15,11 0 4 0,6 0-9 16,9 1-13-16,-4-1-3 0,-8-2-6 16,0-1 2-16,-9-1-8 15,1-1-3-15,1 0-1 0,-3-2 0 16,2 0-9-16,4 0-28 0,-4 0-23 16,-4 0-11-16,-1-3-20 0,-3-1-17 15,-4 0-27-15,-3-2-37 0,-4-5-37 16,-3 1-33-16,-3 1-116 0</inkml:trace>
  <inkml:trace contextRef="#ctx0" brushRef="#br0" timeOffset="-31746.36">31903 15903 592 0,'0'0'67'0,"0"0"6"0,0 0 82 0,47 3-48 0,-17-1-10 0,11-2-1 16,7 0-20-16,4 0-32 0,-6 0-27 16,-2-1-10-16,-3 0-5 0,1 1 0 15,-2 0-2-15,0 2 0 0,-2 3-21 16,-3 1-48-16,-5-1-38 0,-9 0-48 15,-2 0-31-15,5 2-39 0,-5-1-73 16</inkml:trace>
  <inkml:trace contextRef="#ctx0" brushRef="#br0" timeOffset="-31292.59">32467 16363 394 0,'0'0'95'0,"0"0"19"0,0 0 19 0,0 0-38 16,0 0-25-16,0 0 1 0,5-18-17 15,-4 18-13-15,-1 0-13 16,0 0-14-16,0 0-5 0,0 4 1 15,0 3 8-15,0 5 11 0,0 3 9 16,-6 4-8-16,1 5-4 0,-6 10-4 16,-3 5-11-16,1-2-9 0,1-4 3 15,2-7-5-15,5-4-5 0,-3 2-28 16,1 2-22-16,2-2-27 0,2-3-42 16,1-1-52-16,2-3-55 0,5-5-34 15</inkml:trace>
  <inkml:trace contextRef="#ctx0" brushRef="#br0" timeOffset="-30869.03">32674 16570 292 0,'0'0'129'0,"0"0"-83"0,0 0 23 16,0 0-3-16,0 0-15 0,0 0 17 15,0 0-29-15,-2-33-2 0,-1 29-8 16,1 0 4-16,-1-2 0 0,1 2 14 16,-2 0-6-16,-1-2-3 0,2 3-13 15,-2-1-11-15,-1 1-6 0,-1 2-2 16,0 1-3-16,0 0-1 0,1 3-2 16,-2 4-4-16,-1 1 0 0,1 5 2 15,-2 1 1-15,2 1 1 0,1 3-1 16,0 0 2-16,2 3-1 0,2 0 8 15,3 0 12-15,0-1 3 0,2 1 5 16,3-3-9-16,3-3-8 0,1-1 7 16,2-5 6-16,0-2 18 0,5-3 2 15,0-3-3-15,3-1 3 0,-2-4-15 16,0 0-18-16,2-5-4 0,-4-1-2 16,0-4 7-16,-3-3-4 0,-3-1-3 15,-1-2-5-15,-5 4-10 0,-3 0-14 16,0 5-7-16,-2 2-24 0,-5 2-32 15,0 2-24-15,-2 1-29 0,-1 2-31 16,-1 2-14-16,0 1 7 0,3 4-99 16</inkml:trace>
  <inkml:trace contextRef="#ctx0" brushRef="#br0" timeOffset="-30103.32">32930 16650 384 0,'0'0'90'0,"0"0"-13"0,0 0-17 0,0 0-16 16,3-4 25-16,-1 1 17 0,-1 1-33 16,-1-3 2-16,0 2 2 0,0-1-27 15,0 0-1-15,0 0-12 0,0 1-6 16,3-1-8-16,-3 2-1 0,0-1-1 16,0 1-2-16,0 1 0 0,0 1 0 15,0 0-6-15,0 1-6 0,0 3-13 16,0 4 9-16,-3 2 6 0,2 3 2 15,-1 3 6-15,0 2 3 0,2 0 0 16,0 1 2-16,5 1 0 16,1 1 0-16,1-3 2 0,1-1 1 15,0-3 7-15,2-1 1 0,0-3 8 16,0-2 3-16,0 1-14 0,-2-4-2 16,2-1-1-16,-1-1 4 0,-2-2-2 15,1-1-7-15,0 0 0 0,1 0 2 16,-1-4-1-16,0-2 0 0,-2-1 2 15,2-2-5-15,-2 1-2 0,1-4 2 16,-1 0 2-16,-1 1 2 0,2-2 3 16,-2 1 7-16,0 2-1 0,0-1-8 15,0 2 0-15,-2 1 3 0,3 1-6 16,-1 1-2-16,-2 0 0 0,0 3-2 16,0 0 0-16,0 2 1 0,1 1 0 15,-1 0-3-15,-1 0-2 0,3 3-1 16,-1 4 1-16,0 2 0 0,3 0 3 15,-1 3 2-15,1 1 0 0,2-2 1 16,-1 1 0-16,0-2 2 0,3 0-1 16,-2-3 1-16,1-4 2 0,-1 1 13 15,-1-4 6-15,0 0 16 0,-1-4 20 16,-3-2-21-16,4-2-11 0,-3-1-3 31,-2-4-4-31,2-1-2 0,-2-7-3 0,0 0-15 0,0-5-1 0,-3 2-17 16,2 1-3-16,2 5-8 15,-4 4-2-15,2 2-23 0,1 4-43 16,-1 3-35-16,-1 2-58 0,4-2-37 16,-2 3-33-16,2 1-114 0</inkml:trace>
  <inkml:trace contextRef="#ctx0" brushRef="#br0" timeOffset="-29447.07">33652 16515 188 0,'1'1'171'0,"1"-1"-78"0,1 3 10 0,0-2-57 0,-1 2-33 15,0-2 14-15,-2 1-13 0,0-1-7 16,0 1 0-16,-4-1 4 0,1 0 10 16,-2 1 10-16,0-1 16 0,0-1 3 15,1 0-11-15,-1 0-7 0,2 0 9 16,2 0 5-16,1 0 11 0,0-1 15 15,0-2-24-15,0 2-24 0,1-2 2 16,2 0-8-16,1-1-13 16,-1 0-5-16,3-2-2 0,-3 3-13 15,0 0-16-15,2 2-25 0,-2 0-56 16,-1-1-89-16,-2 0-101 0</inkml:trace>
  <inkml:trace contextRef="#ctx0" brushRef="#br0" timeOffset="-21154.63">27258 17232 75 0,'0'0'66'0,"0"-4"13"15,1 0 15-15,0 1-18 0,0-2-17 16,0 2-3-16,0-1 5 0,0-2 1 16,0 0 2-16,0 0 8 0,0-1-7 15,1 0-8-15,1-2-5 16,0 2-10-16,-1 1-4 0,1 1-4 16,-1 0-4-16,0 0-1 0,0 2-6 15,-1 1-2-15,-1 0-5 0,1 2-6 16,-1 0-10-16,0 5-7 0,1 2 6 15,-1 5 1-15,0 4 5 0,0 4 7 16,0 4-4-16,-2 10-1 0,0 8-4 16,2 7 0-16,0 1-3 0,1-2 1 15,1-1 1-15,1-9-2 0,-2 0 0 16,1-10-9-16,0-6-23 0,-2-6-30 16,1-2-34-16,-1 4-46 0,0-4-1 15,1 0-8-15,-1-5-13 0,0-5-44 16</inkml:trace>
  <inkml:trace contextRef="#ctx0" brushRef="#br0" timeOffset="-20873.37">27283 17077 377 0,'0'0'112'0,"0"0"-52"0,0 0 53 16,0 0-13-16,0 0-41 0,0 0 4 15,36-16 1-15,-22 13-5 0,1 0-11 16,2 3-16-16,-1-1-15 0,3 1-4 16,-2 0 1-16,3 0-7 0,1 1-3 15,0 0-4-15,0 2-2 0,2-1-19 16,-3-1-22-16,2 2-24 0,-3 0-22 15,-2-2-19-15,0 3-32 0,-3 2-24 16,0-1-44-16,-7 1-70 0</inkml:trace>
  <inkml:trace contextRef="#ctx0" brushRef="#br0" timeOffset="-20654.61">27279 17310 539 0,'0'0'38'0,"0"0"-30"16,0 0 107-16,0 0-34 0,0 0-24 15,0 0 13-15,0 0-1 0,43 23-19 16,-25-22-26-16,-1-1-17 16,4 1-5-16,1 0-2 0,-1 1-29 15,3 0-57-15,1 0-31 0,12 1-44 16,-7 0-25-16,-2-2-98 0</inkml:trace>
  <inkml:trace contextRef="#ctx0" brushRef="#br0" timeOffset="-19638.53">27961 17390 218 0,'0'0'93'0,"0"0"-44"0,0 0 56 15,0 0-29-15,0 0-28 0,0 0 0 16,0-9 1-16,0 6-8 0,0 1-5 15,0-3 1-15,0 2 7 0,0-2 0 16,0 0-5-16,0 2-3 0,0-1-3 16,0 2 2-16,0-1 1 15,0-1-1-15,-2 0-6 0,1 0-5 16,-1-2 2-16,-1 2-4 0,0 0 0 16,-1 0 3-16,0 1-3 0,0-2-4 15,-1 2-7-15,0-2-5 0,0 0 2 16,-3 2-4-16,2-1-3 0,-2 2-1 15,-2 2 0-15,0-1-2 0,0 1 0 16,-3 0-3-16,-2 4-3 0,0 3-4 16,-4 3 1-16,0 4 2 0,2 1 2 15,0 0 0-15,3 3 0 0,1-2 4 16,3 2 0-16,4 0 2 0,1 1 1 16,3-2 0-16,1 2 3 15,1 0 4-15,3-3-3 0,2-2 4 16,1-3 0-16,2-4 5 0,1-1 3 15,-1-3 5-15,0-2-1 0,0-1-5 16,4-1-2-16,-2-5 1 0,4-2 2 16,-3-1 1-16,2-3-5 0,0-1-2 15,-1 1 8-15,1 1 4 0,-1-1 1 16,0 0-9-16,0 2-4 16,-1 1-4-16,-3-1-4 0,1 3 0 0,-2 3-1 15,-2-1 0-15,-1 0-1 0,-1 3 0 16,-2 0-2-16,0-1 1 0,1 3-3 15,-2 0-5-15,0 6-11 16,0 2-8-16,-3 5 17 0,0 1 7 16,1 6 0-16,0 1 4 0,1 2-2 15,1 2 2-15,0-3 1 0,3-1-1 16,2-4 1-16,3-1 3 0,0-4 2 16,1-2 3-16,-1-4 6 0,3-3 4 15,-2-2 1-15,2-1 6 0,1 0 6 16,0-4-1-16,2-3-8 0,-1-4-6 15,1-1-5-15,0-3-4 0,0-1-3 16,1-4 0-16,-2-1-3 0,0 0 0 16,-1 0-1-16,-2 5 0 0,0 1 2 15,-3 4 0-15,-1 2-3 0,-3 1 1 16,-1 3-1-16,0 1 0 0,-1 2 0 16,-1 2-5-16,0-1-3 0,0 1-9 15,0 1-8-15,-1 3-9 0,-1 5 9 16,-1 4 20-16,-1 3 3 0,0 4 2 15,0 1-1-15,1 1 0 0,0 0 1 16,1-1 0-16,1-1 0 0,1-2 1 16,0-2-1-16,0-2 0 0,2-1 1 15,2-3-1-15,1-3 2 0,-1-1-1 16,2-2 2-16,3-3 0 0,2-1-3 16,-1-1-2-16,4-3-21 15,0 0-20-15,0-1-29 0,0-1-24 16,-1-1-11-16,1-2-16 0,-2-1-55 15,1-8-29-15,-6-1-76 0</inkml:trace>
  <inkml:trace contextRef="#ctx0" brushRef="#br0" timeOffset="-19482.29">28281 17277 936 0,'-1'-1'111'0,"1"-3"-43"0,0 1 52 0,0-3-81 0,1-1-39 15,1 0-26-15,1 0-36 16,0 1-39-16,0-2-62 0,2-3-44 16,-2 3-89-16</inkml:trace>
  <inkml:trace contextRef="#ctx0" brushRef="#br0" timeOffset="-19185.51">28514 17133 582 0,'0'0'134'0,"0"0"-101"0,0 0 52 15,0 0-82-15,0 0-3 0,0 0-15 16,0 0 15-16,-5 34 0 0,1-10 35 15,-1 8 1-15,-2 12-2 0,1 10-14 16,2 2-10-16,0-1-5 0,3-4-4 16,1-5 5-16,0-2-2 0,3-4-2 15,1-4 0-15,-1-6-2 0,-1-3-27 16,0-8-49-16,0-4-95 0,0-6-29 16,2-3-166-16</inkml:trace>
  <inkml:trace contextRef="#ctx0" brushRef="#br0" timeOffset="-18637.34">29143 17220 586 0,'0'0'101'0,"0"0"1"0,0 0 56 0,0 0-98 0,0 0-48 16,20-27 7-16,-19 25-7 0,0 2-12 15,-1 4-17-15,0 4 2 0,0 6 15 16,-2 6 3-16,-3 2 7 0,-1 12-3 16,-3 8-3-16,-1 6 8 0,-2 2 6 15,2-3 3-15,2-8 3 16,3-11-2-16,0-5 2 0,4-9 2 15,-1-4-2-15,2 3 6 0,0-3-5 16,0 1-7-16,2-4-5 0,2-2 0 16,3-4 12-16,3-1 13 0,3 0-6 15,3-3-11-15,3 0-15 0,3-3-3 16,-1 0-3-16,2-1 0 0,0-1-9 16,2-4-16-16,-3 2-18 0,2-2-14 15,-1 1-11-15,-3-3-2 0,-1 0-19 16,-4-2-25-16,-4 0-31 0,-7-6-57 15,-4 3-50-15</inkml:trace>
  <inkml:trace contextRef="#ctx0" brushRef="#br0" timeOffset="-18465.45">29150 17375 693 0,'0'0'218'15,"0"0"-136"-15,0 0 73 0,0 0-81 16,0 0-32-16,36-6-6 0,-19 1-12 15,1 1-15-15,2-1-9 0,2 1-13 16,-1 1-47-16,1-2-35 0,1 3-39 16,1-1-53-16,9 0-27 0,-6 2-29 15,-2-1-81-15</inkml:trace>
  <inkml:trace contextRef="#ctx0" brushRef="#br0" timeOffset="-18072.16">29575 17390 508 0,'0'0'101'0,"0"0"-29"0,0 0 27 15,0 0-70-15,0 0-25 0,0 0 16 16,0 0 1-16,0 0 2 0,3-33 6 16,-6 31 8-16,-1 1-11 0,0 1-18 15,-2 0-8-15,-1 1-6 0,-3 5 4 16,2 3-3-16,-4 4 3 15,0 2 2-15,1 6 2 0,-1 1 0 16,0 9 2-16,4-2 1 0,2 1 13 16,1-1 10-16,5-5 15 0,0 1 0 15,5-1 0-15,3-5-6 0,5-2-6 16,4-6-2-16,2-2 2 0,0-6 5 16,0-3 5-16,-3-5 17 0,1-5 4 15,-4-4-19-15,1-5 0 0,-5-2-10 16,0-7-20-1,-1-7-13-15,-4 1 0 0,-1 1-8 0,-3 6 1 0,0 9 4 16,-3 4-6-16,-2 5-21 0,-4 3-16 16,1 1-6-16,-2 3-19 0,-1 2-12 15,0 0-11-15,0 1-22 0,-2 5-15 16,2 1-37-16,-3 1-42 0,5 0-68 16</inkml:trace>
  <inkml:trace contextRef="#ctx0" brushRef="#br0" timeOffset="-17388.35">30032 17390 466 0,'0'0'116'0,"0"0"-73"0,0 0 55 0,10-5-48 16,-1 4-21-16,0 0-11 0,2-1-11 15,3 0 3 1,-1 1-3-16,3 0 8 0,-2 1 13 0,2 0-3 15,-3 0-2-15,1 3-7 0,-3 0 0 16,2 0-4-16,-3 2-2 0,-1 6-2 16,-1 0 0-16,1 6-3 0,-1 1 5 15,-2 7-1-15,-1-1 5 0,-3 3-4 16,-1 0-6-16,-1-4-2 0,-1 1 0 16,-4-3-1-16,-2-3-1 0,-1-1-1 15,-4-5-6-15,1-1-5 0,-3-5 8 16,-1-5-1-16,2-1 0 0,0-5-6 15,3-2 11-15,2-1 3 0,2-1 17 16,3-5 19-16,3-1 10 0,0-2-16 16,4-1 5-16,4 0 15 15,2 2 6-15,3-1-13 0,4 1-12 16,3 3-7-16,1-1-7 0,3 3-10 16,1 0-7-16,0 3-2 0,2 0-1 15,-3 1-11-15,3 2-23 0,-2-1-20 16,0 3-20-16,2-2-14 0,-3 2-16 15,3 0-35-15,12 1-14 0,-9 1-54 16,-5 0-98-16</inkml:trace>
  <inkml:trace contextRef="#ctx0" brushRef="#br0" timeOffset="-16917.55">30632 17467 200 0,'0'0'347'0,"0"0"-299"0,0 0 63 0,0 0-49 16,0 0-46-16,21 0-5 0,-12-1-1 16,1-3-4-16,1 1 8 0,3-1 23 15,-3 3 26-15,3-1-5 0,-3 1-8 16,1 1 0-16,1-2-7 0,-3 2-15 16,0 0-9-16,0-1 2 0,-3 1 7 15,-2 0-3-15,-2-1-4 0,0 1 6 16,-1 0 1-16,-2-2-4 0,0-2-5 15,0 1-7-15,0-3-8 0,-3 0-2 16,-2 0-1-16,0 2-1 0,-2-3-2 16,-3 2-3-16,0-1 2 0,-1 0 0 15,-3 2-2-15,-2 0-6 0,-3 4-12 16,-1 0-6-16,-3 4-21 0,-2 3 1 16,0 3 6-16,-2 4 2 0,3 4 18 15,4 0 14-15,1 6 8 0,6 0 1 16,2 2 6-16,5-2 25 0,6-2 7 15,1-2 5-15,7-1 1 0,5-4-20 16,3-3-7-16,3-2 2 0,4-3-9 16,4-2-1-16,6-1-4 0,-1-2-1 15,-1-1-4-15,1-1-12 0,-5 0-32 16,4 0-30-16,-1 0-23 0,0 0-54 16,-1-3-34-16,4-7-38 0,-9 1-69 15</inkml:trace>
  <inkml:trace contextRef="#ctx0" brushRef="#br0" timeOffset="-16495.18">31032 17539 346 0,'0'0'57'0,"0"0"20"0,0 0-10 0,0 0-48 0,0 0 23 0,8-23 19 16,-7 21-11-16,-1 0 12 0,2 2-4 15,-2 1-18-15,2 5-21 0,1 5-8 16,0 4 16-16,-1 4 7 0,1 3-7 16,-1 2-6-1,0 3-7-15,-2 9-4 0,0 6-7 16,0 5 4-16,-4 1-3 0,-1-6-2 16,-1-5-1-16,1-10-1 0,-2-3-4 15,0-8-13-15,0-1 6 0,-1 0-1 16,-3 0-8-16,-1-2 0 0,-1-5 2 15,-1-4 1-15,0-4 7 0,0-6-8 0,4-4 18 16,0-2 7-16,4-3 35 0,-2-3 14 16,5-5-7-16,2-3-10 0,1-9-7 15,3-7 2-15,7-7 3 0,2 1 7 16,1 12 4-16,-1 14-5 0,-4 10 4 16,2 3-7-16,0 0-16 0,2-2-17 15,2 1-5-15,0 0-2 16,-1 2-13-16,1-1-35 0,-1-2-33 15,1 3-53-15,5-7-73 0,-2 2-76 16,-3-3-89-16</inkml:trace>
  <inkml:trace contextRef="#ctx0" brushRef="#br0" timeOffset="-16354.55">31032 17349 519 0,'0'0'0'0,"0"0"-43"0,0 0 34 0,36-16-144 0</inkml:trace>
  <inkml:trace contextRef="#ctx0" brushRef="#br0" timeOffset="-15695.63">31206 17499 502 0,'0'0'87'15,"0"0"-37"-15,0 0 22 0,0 0-58 16,35-5-10-16,-25 2 4 0,2 1 3 16,-1 1 10-16,3 0 14 15,0 1 8-15,2 0 7 0,0 0-9 16,1 0-7-16,0 1 0 0,1 0-8 16,1 0-14-16,-3-1-6 0,1 0-3 15,-1 0 1-15,1-2 4 0,-6-2-1 16,2 0 8-16,-5-3 9 0,-3 0-4 15,-2 0-12-15,-3 0-3 0,0 1-5 16,-3-1 2-16,-2 1-4 0,-3-1-2 16,-5 0-3-16,2 1 3 0,-4 2-2 15,-3 0 2-15,1 4-1 16,-3 0-5-16,2 1-1 0,-3 7-13 16,2 3 8-16,-1 3 16 0,4 3 1 15,-2 6 12-15,6 1 17 0,-1 2-4 16,7-2-4-16,1 0-12 0,5-3-5 15,0 0-1-15,6-3-1 0,4 0-3 16,4-4-4-16,4-4-13 0,2-1-29 16,2-5-50-16,1 1-39 0,2-5-17 15,0-2 11-15,10-8 13 0,-7 2-15 16,-4-2-74-16</inkml:trace>
  <inkml:trace contextRef="#ctx0" brushRef="#br0" timeOffset="-15367.5">31784 17482 317 0,'0'0'149'0,"0"0"-42"0,0 0 38 0,0 0-60 0,0 0-40 16,35-24-5-16,-32 19-19 0,-1 0-10 16,-2 2 15-16,-2 2 8 0,-1-3 12 15,-5 4-30-15,-3-1-15 0,-5 1-1 16,-4 1 0-16,-1 6 0 0,-4 0 0 15,-2 5 0-15,5 2 0 0,1 0 10 16,4 2 20-16,4 1 17 0,4-2-9 16,2 0-8-16,4-2-11 0,3-3-2 15,0 1 3-15,2-2 7 0,4-1 10 16,2-3-2-16,3-2-11 0,4 1-2 16,3-2-12-16,4-2-5 15,5 1-5-15,0-1-24 0,9 1-29 16,7 1-10-16,4-1-18 0,1 1-17 15,-4-2-22-15,-6 1-8 0,-11 0-38 16,3-1-19-16,-11 0-72 0</inkml:trace>
  <inkml:trace contextRef="#ctx0" brushRef="#br0" timeOffset="-14959.58">32173 17326 252 0,'0'0'221'0,"0"0"-109"15,0 0 36-15,17-44-78 0,-12 34-45 16,-1 3 15-16,0 1 0 0,-3 5-11 16,-1 0-6-16,0 1-9 0,0 2-5 15,0 5 0-15,0 4 12 0,-3 3 4 16,-3 5 3-1,-4 5 3-15,-1 9 7 0,-8 6-6 16,2 13-9-16,-4-1 1 0,4-3 0 16,4-9-3-16,2-11-8 0,2-5 3 15,3-8-2-15,-1 0 4 0,1 0 3 0,-2 3 2 16,2-1-7-16,1-3-6 16,2-1-1-16,1-5-2 0,2-1-2 0,0-3 5 15,2-3 4 1,3-1-2-16,3 0-7 0,4-1-5 0,1-3-21 0,4-2-13 15,1 0-12 1,0 2-15-16,3-1-12 0,-2-2 0 0,0 2-29 0,0-2-14 16,-2 0-24-16,5-8-54 0,-6 1-41 15,-3 1-121-15</inkml:trace>
  <inkml:trace contextRef="#ctx0" brushRef="#br0" timeOffset="-14787.7">32054 17509 741 0,'0'0'112'0,"0"0"29"16,0 0-13-16,0 0-67 0,0 0-37 16,38-20-9-16,-21 18-9 0,3-2-1 15,3 3 4-15,2 1-4 0,2 0-5 16,2 1-2-16,1 4-38 0,6 4-37 16,-4 2-33-16,1 0-45 0,0 2-35 15,2 4-13-15,-2-1-61 0</inkml:trace>
  <inkml:trace contextRef="#ctx0" brushRef="#br0" timeOffset="-13990.19">27689 18122 572 0,'0'0'69'0,"0"0"7"0,0 0 54 15,0 0-25-15,10-20-29 0,-8 16-6 0,0 0-12 16,-1 1-3-16,-1 3-6 0,0 0-14 16,0 0-15-16,0 3-20 0,-1 6 3 15,-2 7-1-15,-3 12 15 0,-6 13 2 16,-3 15-9-16,0 5-1 0,0-1-3 16,4-6-3-16,3-7-3 0,-2-2-2 15,1-3-22-15,-1 1-12 0,1-5-13 16,-2-7-16-16,4-5-27 0,1-9-34 15,-1 3-50-15,0-5-62 0,2-2-110 16</inkml:trace>
  <inkml:trace contextRef="#ctx0" brushRef="#br0" timeOffset="-13708.92">27962 18149 679 0,'0'0'113'0,"0"0"4"0,0 0 29 16,0 0-74-16,0 0-23 0,0 0-4 16,-4-26-15-16,4 31-25 0,0 6-3 15,-1 5 6-15,1 8 27 0,-1 4 5 16,-1 10-17-16,-1 11-14 0,-1 9-4 15,2 2-2-15,0-5-2 0,1-9 0 16,-1-8-1-16,1-6 0 0,0-8-31 16,0-7-40-16,-1-1-27 0,1 0-43 15,-6 0-71-15,3-3-70 0,-4-7-127 0</inkml:trace>
  <inkml:trace contextRef="#ctx0" brushRef="#br0" timeOffset="-13474.43">27631 18520 554 0,'0'0'177'0,"0"0"-115"15,0 0 87-15,52-9-76 0,-30 4-64 16,1-2-9-16,2 0-15 0,0 0-15 15,0 3-16-15,1-1-44 0,9 3-38 16,-5 0-45-16,-3-1-106 16</inkml:trace>
  <inkml:trace contextRef="#ctx0" brushRef="#br0" timeOffset="-13021.44">28215 18480 533 0,'0'0'73'0,"0"0"28"0,0 0 40 15,0 0-48-15,0 0-63 0,0 0 4 16,0 0-8-16,-2-7 0 0,2 6-12 15,0 1-14-15,-1 0-3 0,-1 1-11 16,0 3-10-16,-2 2 10 0,-1 3 1 16,-3 3-5-16,2 2 2 0,0 3 9 15,0 1 4-15,2 1 2 0,0 1 1 16,2 1 5-16,2-4 28 0,6 1 10 16,2-2-14-16,1-3 13 15,5-2 14-15,2-4 4 0,5-2-4 16,2-5-11-16,0-1-17 0,2-7-3 15,-1-2 1-15,-2-4-2 0,-4-2-1 16,-1-3-8-16,-4-5-6 0,-2-6-1 16,-5 1-2-16,-5 2-6 0,-1 2-4 15,-3 9-11-15,-3 1-11 0,-5 3-6 16,0 3 1-16,-4 4 0 0,1 3-1 16,0 0-5-16,2 2-21 0,0 2-18 15,0 2-25-15,1 2-38 0,-2 7-60 16,4-4-53-16,2-2-112 0</inkml:trace>
  <inkml:trace contextRef="#ctx0" brushRef="#br0" timeOffset="-12341.78">29802 18403 461 0,'0'0'63'0,"0"0"6"0,0 0 45 0,5-23-34 16,-3 15-37-16,-1 0 29 0,-1-1 7 0,0 1 1 15,0 1-23-15,0-2-12 0,0 2-11 16,-1 2-2-16,-2-1-6 0,0 2-13 16,-1 2 0-16,-1 0-7 0,0 2-6 15,-3 0-4-15,-2 1-6 0,-4 6 3 16,0 4 0-16,-4 6-4 0,1 4-2 16,-1 4 3-16,-2 8 5 0,6 7-2 15,4 6-2-15,4-5 7 0,6-7-1 16,3-11 3-16,2-5 5 0,3 1 6 15,5 2-4-15,5 0 1 0,3-4 6 16,0-4 7-16,4-5 0 16,0-5-3-16,0-3 2 0,0-3 8 15,-2-4 10-15,0-2 7 0,-2-5-1 16,-3-3-11-16,-3-5-1 0,-4-4 0 16,-3-11-4-16,-5-13-6 0,-7-9-9 15,-3 1 2-15,-4 12-15 0,3 15-1 16,-1 15-10-16,1 3-3 0,-5-1-2 15,-3 2-14-15,-2-1-15 0,-2 2-14 16,2 5-12-16,2 3-22 0,2 2-22 16,4 1-43-16,2 3-87 0,3 3-70 15,5 1-102-15</inkml:trace>
  <inkml:trace contextRef="#ctx0" brushRef="#br0" timeOffset="-12154.27">30295 18663 1144 0,'0'0'174'0,"0"0"-171"0,0 0-6 0,0 0-55 16,0 0-116-16,-9-43-37 0,8 26-25 15,-1 3 16-15,2 3-104 0</inkml:trace>
  <inkml:trace contextRef="#ctx0" brushRef="#br0" timeOffset="-11419.97">30591 18376 426 0,'0'0'57'0,"0"0"-2"0,0 0 50 15,0 0-44-15,0 0 28 0,0 0 26 16,0 0-22-16,33 2-19 0,-31-3-13 15,1 0-8-15,-2-1-3 0,-1 0-14 16,2 1-15-16,-2 0-15 0,0 1-6 16,0 0-11-16,0 2-35 0,0 4-13 15,0 5 25-15,-2 3 15 0,-2 3 5 16,1 3 9-16,1 1 5 16,2 1 0-16,0 3 0 0,2-2-1 15,5-2 2-15,1-1-1 0,2-4 3 16,4-1 5-16,-1-4 4 0,4-2 5 15,1-3-5-15,-1-3 3 0,1-3 1 16,-1-2 6-16,0-5 20 0,-1-1 11 16,-2-3-3-16,0-5-11 0,-2-3-15 15,1-2-7-15,-1-3-6 0,-3-3-3 16,2 3 0-16,-4-3-1 0,-1 1 0 16,0 3 0-16,-2 2-3 15,0 1 0-15,-1 5-3 0,-1 1-1 16,-1 6-2-16,1 1-1 0,-2 3-9 15,0 4-3-15,0 0-3 0,0 4-4 16,0 6-13-16,-2 4 10 0,1 7 18 16,1 5 5-16,0 4-3 0,0-2-1 15,0 3-3-15,3-2 3 0,3-1 2 16,1-2 1-16,3 0-2 0,2-3 5 16,-1-2 1-16,5-4 3 0,-4-4 4 15,4-4 18-15,0-4 10 0,1-5 6 16,-1 0 5-16,1-6-8 0,0-2-3 15,1-3 4-15,-1-3 5 0,-4-3-7 16,0-4-7-16,-1-2-5 16,-2-6-8-16,0-5-13 0,-3 1-5 15,0 1-10-15,1 2-11 0,-3 6-14 16,-2 2-13-16,3 4-15 0,-5 4-22 16,1 3-43-16,-2 4-48 0,0 0-47 15,0 1-71-15,0 3-64 0</inkml:trace>
  <inkml:trace contextRef="#ctx0" brushRef="#br0" timeOffset="-11248.13">31500 18733 1380 0,'0'0'50'0,"0"0"-50"0,4-2-108 0,1-11-112 0,0 0-328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1T14:06:36.4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24224 8557 16 0,'0'0'40'0,"2"-4"20"0,-1-1-9 16,1 3 11-16,-1 0-30 0,1-1-13 15,0 1 1-15,-2 1 3 0,1-3 3 16,1 2 3-16,-2 2 2 15,1-1 2-15,0 1 0 0,0-1-2 16,0 0-1-16,0 0-1 0,0 0-4 16,1 0 0-16,-1 0-3 0,0-1-1 15,0-1 0-15,0 1 2 0,0 1-3 16,0-1-1-16,2 0-2 0,-3 1 3 16,2 0 3-16,-1 0 1 0,-1 0-5 15,2 0-3 1,-2 0-1-16,0 0 2 0,0 1 6 0,0 0-1 0,0 0-2 15,0 0 0-15,0 0-2 0,0 0-4 16,0 0-5-16,-2 0-9 0,0 2 0 16,-2 2-4-16,-2 4 0 15,-1 4 3-15,-3 3 1 0,-3 7 1 16,0 4-1-16,-5 7 3 0,-4 10-2 16,-3 8 1-16,-3 3 3 0,1 1-2 15,-1-4 1-15,3-8-2 0,-4-1 1 16,2-3-2-16,2-4 4 0,1-7-3 15,6-6-1-15,4-6 0 0,1-1 1 16,-2 2 0-16,0 0 1 0,-2-1-3 16,3-3 3-16,3-4-2 0,3-4 1 15,1-1 1-15,0-4 6 0,2-6-2 16,-1-3 1-16,0-8-3 16,1-5-4-16,-3-9 1 0,0-11 0 15,3-5-2-15,1 4 1 0,3 10 6 16,1 12 3-16,0 5 7 0,2-1-3 15,1 0 0-15,1 0 2 0,0 4 1 16,0 2 3-16,-1 2 0 0,1 2-4 16,1 0-3-16,-1 2-7 0,0 0-2 15,2 3 0-15,0 2-4 0,2 0-1 16,0 2 1-16,2 4 1 0,3 4 1 16,3 4-2-16,4 2 0 0,1 4 9 15,4 2-1-15,4 1-3 0,0 2-2 16,1-2-1-16,0 3 2 15,-1-4-2-15,-3 4 2 0,0-3-3 16,-6 2 0-16,-1-2-1 0,-2-1 0 16,-2-2 0-16,-2 0 0 0,-1-4-34 15,-1 0-37-15,0-1-44 0,2-1-70 16,-2-3-94-16,1-4-95 0</inkml:trace>
  <inkml:trace contextRef="#ctx0" brushRef="#br0" timeOffset="469.91">24817 8750 292 0,'-2'-1'118'0,"-1"-5"-50"0,0 1 21 0,0 0 9 16,3 0-17-16,0-1-27 0,0 2 17 15,6 0 9-15,1-2-16 0,2 3-60 16,3-2 10-16,1 0 17 0,2 2 2 16,3 1-9-16,1 1-6 0,0 1-7 15,2 0-5-15,1 0 0 0,-1 1-6 16,1 1 0-16,1 1-6 0,-4 2-19 15,1-1-31-15,-2 0-26 0,-3 2-38 16,1 3-57-16,-5 1-49 16,-4-1-91-16</inkml:trace>
  <inkml:trace contextRef="#ctx0" brushRef="#br0" timeOffset="703.52">24822 8919 347 0,'0'0'45'15,"0"0"-11"-15,0 0 49 0,0 0 0 16,0 0 19-16,49 7-12 0,-30-7-24 16,5 0 3-16,2-1-14 0,0 0-7 15,2-1-19-15,2 1-13 16,-2-2-4-16,3 3-5 0,0 0-6 15,6 0-1-15,3 0-40 0,6 0-47 16,1 1-49-16,-4 2-66 0,-13-3-73 16</inkml:trace>
  <inkml:trace contextRef="#ctx0" brushRef="#br0" timeOffset="1503.8">26099 8579 263 0,'0'0'82'0,"0"0"-8"0,0 0 10 0,0 0-10 0,0 0-19 16,0-13-14-16,0 11 4 0,0-1-6 16,0 3-5-16,-1-1-1 0,0-1-4 15,0 0-1-15,-2 0 1 0,-1-1 3 16,-1-1-7-16,0 3-9 0,-2 0-9 16,-1 0-7-16,0 1 0 0,-2 0-1 15,-3 2-1-15,-1 3-2 0,-2 2 1 16,0 2 0-16,-2 3-2 0,1 2 3 15,-1 3-1-15,-1 2 3 0,3 2 0 16,0 1-1-16,4 3-1 0,0 0 0 16,4 2 1-16,4 0-1 0,4 0 2 15,0-2 2-15,6 1 4 0,3-2 9 16,3 0 10-16,2-2 1 0,2-2 5 16,2-4-5-16,2 0-2 0,2 0-1 15,1-5-2-15,1 0-3 0,-2-3 0 16,2 0 3-16,-2-2-1 0,-2-4 10 15,1-1-3-15,-2-1 4 0,-1-2 2 16,-1-2 0-16,-2-2-4 16,0-3-2-16,-2 0 0 0,-2-1 1 15,-1-4-1-15,-3-4-8 0,0-3-6 16,-1-3-4-16,-3-4-1 0,-1-2-5 16,-2-1 1-16,0 2-1 0,-2 0 0 15,-3 2-2-15,-4 1 1 0,1 4 1 16,-3 1-1-16,-3 6-2 0,-1 1 1 15,-3 2-1-15,0 5-3 0,-1 1 1 16,-1 3-2-16,2 2-3 0,1 1-17 16,2 0-32-16,1 0-22 0,3 3-27 15,3 2-38-15,0 1-37 16,5 4-44-16,3-1-33 0,0 0-101 16</inkml:trace>
  <inkml:trace contextRef="#ctx0" brushRef="#br0" timeOffset="2177.42">26697 9006 178 0,'3'0'116'0,"1"0"-2"0,2-3-10 0,-1 1-30 16,2 1 0-16,-2 0-12 0,-1-2 7 15,0 3-17-15,-1 0-9 0,-1 0-3 16,-1 0-6-16,-1 0-4 0,0 0 4 15,-1 1 4-15,-3 1-13 0,0 0-11 16,-2-1-1-16,0 1-7 0,-3 0-3 0,2-1 1 0,1-1-3 16,1 0 6-16,2 0 4 0,0 0 3 15,-1-3-6-15,2 1-3 0,1 1-5 16,1-1-1-16,-1 0-3 0,1 1-6 16,0 1-9-16,0 0-18 15,1 0-18-15,3 0-31 0,4 0-12 16,5 0-38-16,2 3-49 0,-3-3-86 0</inkml:trace>
  <inkml:trace contextRef="#ctx0" brushRef="#br0" timeOffset="2834.28">27256 8745 336 0,'0'0'109'0,"0"0"-15"16,0 0 30-16,0 0-62 0,10-38-14 15,-9 30-12-15,1-2 16 0,-2 2 0 16,0 1-6-16,0 1 1 0,0 1-6 15,0-2-1-15,-1 1 1 0,-1-2-7 16,-1 1-11-16,1 1-5 0,-1 1-3 16,-1-1-4-16,1 3-2 0,-1-2-6 15,0 2 2-15,-2-1-5 0,1 2 0 16,-1 1-2-16,-2 1-2 16,-2 0 0-16,-1 3 2 0,-2 4-1 15,-2 1 2-15,-1 3 0 0,0 0 1 16,0 3-2-16,0 3 0 0,3-1 1 15,1 4-4-15,2 1-2 0,2 1-1 16,3-1 2-16,0 0 5 0,3 1-1 16,2 0 2-16,4 0 0 0,4 0 2 15,1-1 1-15,2-3 2 0,3 1 1 16,0-4 1-16,2 0 1 0,2-2 7 16,-1-1 5-16,2-2 10 0,-2-2-1 15,2-2-1-15,-1-1-1 16,1-3 0-16,0 1 3 0,-1-3-5 15,0-3 1-15,-1 0 1 0,-1-4 6 16,-3-4-2-16,-1-3 1 0,-2-3-9 16,-2-5-10-16,-1-4-9 0,-3-1 1 15,-4 2-2-15,0 2-3 0,-4 3-6 16,-2 3 1-16,-1 1 2 0,-2 1-1 16,-2 2-14-16,0 2-6 0,-1 1-14 15,-1-1-7-15,1 3-8 0,-1 2-22 16,4 1-26-16,1 3-19 0,0 1-40 15,1 1-51-15,2 4-28 16,1 0-32-16</inkml:trace>
  <inkml:trace contextRef="#ctx0" brushRef="#br0" timeOffset="3256.73">27725 8486 539 0,'0'0'119'0,"0"0"11"0,11-21 42 0,-6 13-105 0,-1 0-26 15,-1 2-21-15,0 1 9 0,0 2-3 16,-2 1-11-16,-1 2-1 0,1 3-14 16,0 6-5-16,1 7 5 0,1 5 7 15,3 10 6-15,0 14-3 0,0 8-3 16,-1 8 0-16,0-4-1 0,-2-3 2 16,0-6 4-16,-2-3 2 0,-1-2-1 15,0-2-4-15,-1-2 1 0,-2-3-5 16,2-3 4-16,-1-4 0 0,1-5 0 15,0-5-1-15,1-2-4 16,0 5-2-16,0 1-2 0,0 0 0 16,1-4-29-16,2-5-44 0,2-1-60 15,5-3-81-15,-1-5-94 0,1-2-152 16</inkml:trace>
  <inkml:trace contextRef="#ctx0" brushRef="#br0" timeOffset="8801.99">24169 9951 51 0,'0'0'88'0,"0"0"-21"0,0 0-11 0,0 0 5 16,0 0-2-16,19-23-11 0,-15 21 8 15,-1 1-4-15,-1-1-11 16,1 0 1-16,-1 0 1 0,-1 0-1 15,0 1-3-15,-1-1 3 0,1 2-4 16,-1 0-7-16,1 0 0 0,-1 0-2 16,1 0-4-16,-1 0 2 0,0 0-2 15,0 0 4-15,0 0 0 0,0 0-2 16,0 0-5-16,0 0-5 0,-1 0-2 16,0 0-3-16,0 0-3 0,-3 4-5 15,0 3 0-15,-5 3-2 0,-1 3 5 16,-3 4 4-16,-4 4 1 0,-1 1 3 15,-1 3-7-15,-2 0-2 0,-1 2-1 16,2-2-2-16,-2 0-2 16,2-2-1-16,-1-1 2 0,0-1 0 15,0-1-1-15,3-4 1 0,-1-2 0 16,4-3 2-16,1-1-1 0,2-5 2 16,3-3 0-16,1-2 6 0,1-6 5 15,1-6 2-15,1-3-7 0,1-5-6 16,0-5 1-16,3 0 1 0,1-3 1 15,0-1 2-15,4 2 1 0,-1 2 7 16,1 1 3-16,2 2-3 0,-1 2 2 16,0 3 0-16,1 1-1 0,-1 4-6 15,-1 0-2-15,1 3-1 16,0 1 0-16,0 2 2 0,0 1-5 16,2 1-3-16,-1 2-1 0,1 2-2 15,1 1-1-15,4 5-1 0,0 2 1 16,2 6 1-16,0 2 1 0,3 4 0 15,1 3 1-15,2 4 1 0,1 1-2 16,-1 0-1-16,2 1 3 0,2 0 2 16,-1-2 0-16,0 0 3 0,1-1 0 15,-4-2-4-15,-2-2 0 0,-1-2 0 16,-3-2-3-16,-1-2-2 0,-3-3 0 16,-2-2-4-16,-2-2-34 0,0-3-31 15,-3 0-37-15,-2-2-38 0,2-3-28 16,-1 1-72-16,0-2-82 0,0 0-166 15</inkml:trace>
  <inkml:trace contextRef="#ctx0" brushRef="#br0" timeOffset="9319.44">23693 10560 184 0,'-2'-2'153'0,"1"1"-87"0,1-1 24 0,0 1-11 0,0 0-27 16,5 1-24-16,3-2 13 0,5 2 30 16,4 0 9-16,6 0 8 0,10 0 5 15,11 0-28-15,12 3-11 0,5 0-12 16,-2 1-3-16,-5-1-13 0,-5 1-20 16,0-1-3-16,0 1-2 0,-2-1-1 15,-2-1-11-15,-1 1-22 0,-4 0-17 16,-3-1-27-16,-2 0-46 0,-7 0-48 15,-4-1-31-15,-9 2-59 0</inkml:trace>
  <inkml:trace contextRef="#ctx0" brushRef="#br0" timeOffset="10047.24">23826 11057 188 0,'0'0'59'0,"0"0"20"0,0 0 6 0,0 0-18 0,0 0-31 16,-7-20-5-16,7 14 21 0,2 0-4 15,3-1 0-15,0 0-2 0,3 0 7 16,-1 1 0-16,2 0 9 0,0-1 0 15,1 0 1-15,1 1-14 0,0 1-14 16,0-1-11-16,1 1-4 0,-1 1-9 16,0 1 3-16,1-2-7 0,-1 3-3 15,-1 0-2-15,2-1 3 0,-4 2-3 16,1 1 2-16,0 0 5 16,-2 0-2-16,0 3-3 0,-1 0-2 15,1 2 1-15,-2 2-2 0,-2 1-1 16,0 1 1-16,-1 5-1 0,-2 2 2 15,-2 2 0-15,-5 2 1 0,-3 1 2 16,-2 2 0-16,-4 2-3 0,-2-1-1 16,-4 1 2-16,-1 0-1 0,-2 0-1 15,-1-2 0-15,0-2 0 0,1-1 2 16,0-1-3-16,4-4 1 0,1-1 2 16,2 0-2-16,3-4-1 0,2 0 3 15,4-4 0-15,4-2-1 0,2-1-1 16,3-2 0-16,0-1 4 0,4 0 15 15,4 0 3-15,5-1 4 0,5-1-3 16,4 0 1-16,3 2-4 0,3-1 2 16,0 1-8-16,0 0-6 0,-1 0-4 15,1 0-5-15,-1 0 2 0,-1 1-2 16,0 1 0-16,-2 1-2 0,-2-2-12 16,-1 1-26-16,-1 1-20 0,-3-1-28 15,0 0-37-15,7 2-61 0,-6-2-74 16,-2-2-88-16</inkml:trace>
  <inkml:trace contextRef="#ctx0" brushRef="#br0" timeOffset="10439.36">25093 10261 420 0,'0'0'69'0,"11"0"19"0,-1 0 31 0,4 0-32 0,2 0-31 16,2-2-14-16,1-1-2 0,2 1-20 16,0 0-13-16,1 0-4 0,0 1-2 15,1 1 0-15,-1 0-1 0,0 0-34 16,-2 1-37-16,2 3-40 0,5 2-51 15,-6 0-47-15,-4-1-134 0</inkml:trace>
  <inkml:trace contextRef="#ctx0" brushRef="#br0" timeOffset="10659.81">25100 10510 630 0,'0'0'95'0,"0"0"17"0,0 0-28 0,0 0-46 16,0 0 15-16,0 0-1 0,0 0 4 16,54 12-31-16,-28-12-20 15,3 1-5-15,8 1-4 0,8 1-15 0,12 2-18 16,3 1-36-16,1 2-58 0,-4 0-49 16,-17-3-54-16,-6-1-127 0</inkml:trace>
  <inkml:trace contextRef="#ctx0" brushRef="#br0" timeOffset="11253.89">26509 10201 181 0,'0'0'106'0,"0"0"-21"0,0 0 3 0,0 0-24 16,0 0-9-16,0 0-13 0,0 0 19 16,21-4 11-16,-21 3-7 15,0-1 2-15,-2 1-1 0,-1-1-12 16,-1-2-9-16,1 1 0 0,-2-2-4 15,1 1-2-15,-1-3-9 0,-2 0-4 16,1-1-8-16,-2 0-7 0,0 0-4 16,-2 0-1-16,0 1-5 0,-1 0-1 15,-2 3-1-15,2 0-2 0,-4 3-1 16,0 1-1-16,-2 3-3 0,-2 5 0 16,-1 4 2-16,0 2 1 0,1 4 1 15,0 4 3-15,4 2-1 0,1 4-2 16,4 0 0-16,4 3 1 0,4 0 1 15,2-1 0-15,5 1 2 16,3-2 0-16,3-3 4 0,5-1 10 16,3-3 6-16,3-2-2 0,1-4 5 15,3-3-5-15,2-3-2 0,0-3 4 16,1-5 8-16,-2-2 10 0,-2-7 1 16,0-5 6-16,-1-2-11 0,-5-4-2 15,-3-4 4-15,-2-4-7 0,-5-10-7 16,-5-9-12-16,-4-2-6 0,-5 3-4 15,-3 12-4-15,-1 14-13 0,-1 5 7 16,-4 1-2-16,-3 0-23 0,-4 0-23 16,0 4-8-16,1 3-17 0,2 3-28 15,3 2-14-15,2 1-65 16,8 10-67-16,2 0-6 0,3-1-83 0</inkml:trace>
  <inkml:trace contextRef="#ctx0" brushRef="#br0" timeOffset="11804.96">26992 10449 151 0,'3'2'97'0,"-1"-2"5"0,1 4 17 0,0 0-46 0,1 1-1 0,1 0-9 15,0 1-3-15,0-1-6 0,1 2-12 16,-2 0 0-16,-2 0-6 0,0 0-15 15,-2 0-5-15,0-3-5 0,-1 0 5 16,-3-1-1-16,-1 0-7 0,-2-3 2 16,1 0-2-16,-1 0 5 15,1-4 12-15,1-2-3 0,-1 1 5 16,3-2-7-16,0-2-7 0,2 0-12 16,1 0-1-16,0 2-19 0,1 1-20 15,3 1-9-15,4 1-37 0,6 0-82 16,-1 2-60-16,1 1-112 0</inkml:trace>
  <inkml:trace contextRef="#ctx0" brushRef="#br0" timeOffset="12461.79">27682 10274 185 0,'0'0'52'0,"0"0"10"0,0 0 4 0,0 0-33 0,0 0-2 16,6-39 10-16,-6 32 17 0,0 0-9 15,0 0-2-15,-1 0 6 0,0 1 0 16,-2 2 4-16,1 0-1 0,-1 0-12 16,0 0-11-16,1 1-10 0,-2-1-5 15,0 2-5-15,0-1-3 0,0 1 0 16,-1 2 0-16,0 0-2 0,-3 0 0 15,1 0-4-15,-3 5-3 0,-1 1 0 16,-3 2-1-16,0 2 0 0,-4 4 0 16,-2 3 0-16,-1 3 0 0,1 4 0 15,-2 2 0-15,4 4-2 0,1 6 0 16,4-4 2-16,5-1 5 0,3 1 28 16,5-5 21-16,1 3-4 0,8-3-15 15,2-2-10-15,5-2 3 0,3-2 1 16,1-4-7-16,3-2-7 0,-1-6 2 15,2-4 6-15,1-4 9 0,0-1 16 16,-2-7 6-16,0-4-5 0,-1-5-2 16,-1-5-5-16,-4-5-15 0,0-12-13 15,-4-8-8-15,-4-2-5 0,-3 5 0 16,-5 13-1-16,-1 14 0 0,-5 5-8 16,-2-2-17-16,-2-1-1 0,-2-1-11 15,-2 2-19-15,0 2-22 0,-1 2-11 16,3 1-21-16,1 2-26 15,2 3-27-15,3 3-38 0,4 6-11 16,1 3-13-16,0 0-50 0</inkml:trace>
  <inkml:trace contextRef="#ctx0" brushRef="#br0" timeOffset="17267.88">28798 10110 167 0,'0'0'46'0,"0"0"3"0,0 0 9 16,0 0-18-16,0 0-2 0,4-19-12 0,-2 14 22 0,0 0 4 16,1-1 0-16,2 0 7 0,-2 1 0 15,1-1-4-15,0-1 5 0,-1 2-9 16,2-1-11-16,-2 1-7 0,-1 0-3 15,2 0-12-15,-4 3-10 0,0 1-5 16,0 1-3-16,0 0-11 0,-4 4-8 16,-3 6 0-16,-4 4 11 15,-5 4 8-15,-1 4 0 0,-2 1-2 16,-1-1 2-16,3-1-1 0,2-1 0 16,4-2-1-16,2-1 1 0,3-2-5 15,2-2 2-15,4-2-2 0,1-1-1 16,5-2 0-16,2-1 7 0,2-2 1 15,5-2 10-15,2 0 5 0,3 0-3 16,1-1-2-16,1 1 0 0,0-1 1 16,0 0 4-16,-1 0 2 0,1-1-3 15,0 1-2-15,0 1-1 0,-3 1 0 16,-1 1-6-16,-1 2 0 0,-2 0 1 16,-2 2-5-16,-2 1 2 15,-3 1-2-15,-2 2 0 0,-3-2 3 16,-3 2-1-16,-3 1 5 0,-6-2 3 15,-7 1-1-15,-2-1-3 0,-5 1-3 16,-4-1 0-16,0-1-5 0,0-1-5 16,1-1-12-16,2 1-19 0,0-3-19 15,4 0-20-15,3-3-10 0,3-1-21 16,4-1-19-16,3-2 2 0,4-5-31 16,1 0-67-16</inkml:trace>
  <inkml:trace contextRef="#ctx0" brushRef="#br0" timeOffset="17533.62">28859 10115 424 0,'0'0'76'0,"0"0"20"0,0 0 27 0,5-19-38 0,5 12-41 0,4 0-3 16,6-3 9-16,10 1-5 0,10-1-8 16,6 0-10-16,6 0-15 0,-3 3-8 15,-3 2-1-15,-1 1-2 0,1-1-1 16,1 3-7-16,0 0-30 0,1-1-58 16,0 0-65-16,-11-1-84 0,-6-1-138 15</inkml:trace>
  <inkml:trace contextRef="#ctx0" brushRef="#br0" timeOffset="19367.14">28309 10197 138 0,'0'0'16'0,"0"0"6"0,0 0 45 0,0 0-2 15,7-18-3-15,-4 15-13 0,-3 0 0 16,2 0-5-16,-2 0-1 15,0 0 5-15,0 0 2 0,0 0 3 16,0 1 2-16,-2-2-2 0,-1 1-10 16,-1-2-10-16,-1 2-14 0,-2-1-10 15,-1 0-5-15,-4 1-4 0,-1 1-1 16,-2 0 1-16,-3 2-4 0,-1 2-2 16,0 3 2-16,-2 3 0 0,1 2-2 15,-3 4-1-15,2 5 3 0,0 1-4 16,2 4-2-16,2 1-2 0,5 2-2 15,1 1 1-15,4 0 1 0,4 0 5 16,3 0 3-16,1-2 3 0,6 0-3 16,4-1 4-16,2-3 0 0,3-1 0 15,2-3 2-15,2-1 4 0,0-3-3 16,2-1 2-16,0-2-3 0,-3-4-1 16,1 0 3-16,-1-3-2 0,-3-4 7 15,1 0 8-15,-2-2-1 0,-1-5 2 16,-1-1 2-16,-1-3-4 0,1-2-1 15,-2-3 4-15,0-1-2 16,-2-3-1-16,-1-1-2 0,-1 0-4 16,0 0-1-16,-2 0-3 0,-1 0 0 15,-2 0-2-15,-1-1 2 0,-1 0 0 16,0 0-3-16,-4-1-1 0,-1 0 0 16,-2 1 1-16,0 1 1 0,-1 1-1 15,0 3 1-15,-1 3-2 0,1 1-2 16,-1 3 0-16,-1 2 0 0,1 1-2 15,0 2 1-15,2 1-3 0,-1 0-7 16,4 2-11-16,-1 1-18 0,1 1-23 16,1 0-39-16,0 1-48 0,3 5-16 15,0 0-54-15,0-1-71 0</inkml:trace>
  <inkml:trace contextRef="#ctx0" brushRef="#br0" timeOffset="21129.42">24420 15441 5 0,'0'0'36'0,"0"0"17"0,0 0-2 0,-2-1-15 0,1 1-4 16,1 0 2-1,-2-1-1-15,2 1 0 0,-1 0 1 16,-1 0-3-16,1 0 0 0,0 0 0 16,0 0 5-16,0 0 2 0,-1 0 0 15,2 1-3-15,-1-1-7 0,1 0-11 16,0 0-1-16,0 0-1 0,0 0 1 15,0 0 0-15,0 0 1 0,0 0 5 0,3 0 6 16,-1 0-3-16,2 0-3 0,-1-1-6 16,1 1-2-16,0-1-3 0,2 1-2 15,-1-1 0-15,2 1-4 0,0 0 1 16,1 0-3-16,4 0-2 0,1 0 0 16,4 0 2-16,1 0-2 0,3 0 1 15,4 0 0-15,0 0-1 0,4 0 2 16,3 0 1-16,7-1 1 0,5-1 2 15,8 0 3-15,2 0 1 0,-4 1-2 16,-2-1 1-16,-4 2-3 0,3-2 5 16,2 0-5-16,4 1 0 15,0-1 0-15,4 0 2 0,0 0-2 16,3 2-1-16,1-1-2 0,0-1-3 16,1 1 0-16,0 0-1 0,3 1 0 15,2-2 2-15,1 2 0 0,0-1-1 16,0 0 2-16,-2 1 1 0,0-2-1 15,1 1 3-15,0-1-2 0,3 1 6 16,1 0-4-16,4-2 2 0,-1 1-2 16,1 1 0-16,-2-2 6 0,3 0-2 15,0 1 1-15,3-3-2 0,2 2 4 16,2-1-4-16,1 1-1 0,-2-1 1 16,2 2-3-16,1 0-1 0,3-1-2 15,2 1 6-15,2-1-9 0,-1 0 0 16,1 1 1-16,1-2-1 0,2 1 0 15,3-2 0-15,1-1 0 0,0 3 1 16,0-1-1-16,1 1 0 0,-1 0 0 16,3 1 0-16,0-2 2 0,-1 1-1 15,-3 1-1-15,-2-3 2 0,0 2 5 16,0 0-2-16,3 0 3 0,-3 1-1 16,-2 0-2-16,0 0-1 0,-2 1-4 15,1 0 1-15,-1-2 0 0,0 3 0 16,-4-2 0-16,-4-1-1 0,-2 1 0 15,-5-1-10-15,-1-1-12 0,-3-1-2 16,-5 2-12-16,-3-3-10 16,-10 3-14-16,-4 0-8 0,-4 1-18 15,-8-1-10-15,-4 0-32 0,-6-2-14 16,-11 2-53-16,-6-2-98 0</inkml:trace>
  <inkml:trace contextRef="#ctx0" brushRef="#br0" timeOffset="23459.33">24513 15084 94 0,'0'0'47'0,"1"0"-29"0,-1 0 2 15,0 0-8-15,0 0 11 0,0 0 24 16,0 0 9-16,0 0-3 0,0 0-3 16,0 0-2-16,0 0-4 0,0 0-5 15,0 0-3-15,0 0 0 16,0 0-4-16,0 0-7 0,0 0-5 15,0-1-5-15,1 1-1 0,1-1 3 16,-1-1-5-16,2 2 0 0,1-1-3 16,0-3-2-16,2 2 2 0,0-1 0 15,1-2-1-15,1-1 4 0,3 0 1 16,-1-1-2-16,1-1 1 0,2 1 0 16,0-2 0-16,2-2 0 0,0 1-5 15,1-2 5-15,1-1-1 0,1 2-1 16,0-3 0-16,0 1 0 0,1-2 0 15,-1 1-4-15,1-1 0 16,-2-2-1-16,2 2-1 0,0-1-1 16,-1-3-2-16,-1 1 0 0,0 0 4 15,0-1-1-15,0-1-1 0,0 0 0 16,0 0 2-16,-3-2-1 0,1 0 0 16,2 0 0-16,0 0 1 0,-1 0-3 15,1-3 4-15,0 3-2 0,1-1 2 16,0-1-1-16,1 0-2 0,1-1 0 15,-2 0-2-15,1 0 1 0,-1 0 2 16,0 0 3-16,-1 2 1 0,-1-2 2 16,0 3 2-16,0-3-1 0,-1 1-2 15,-1-1 0-15,1 1-6 0,-1-2-1 16,3 1 0-16,-4-1-1 16,1 0 2-16,1 0-3 0,-1 0 1 15,0-1 0-15,0 0 0 0,0 0 3 16,0 0 0-16,1 1 1 0,-3-1 1 15,4 0-1-15,-2 0 0 0,1 0 1 16,-1 0-3-16,0 0 0 0,0 1-2 16,1-2 1-16,0 1 0 0,-2 0 1 15,1-1-1-15,0 1 1 0,0 0 3 16,-1 0-1-16,1 1 2 0,-1-1 1 16,-1-1-3-16,2 2 0 0,-2-1-1 15,2 2-2-15,-1-2 1 0,2 1-1 16,-2 1 2-16,1-2-1 0,1 2-3 15,-1 0 2-15,3 0-1 0,-2 0-1 16,1 0 0-16,-1 1 0 0,1 0-1 16,-1 0 1-16,2-1 0 0,-3 1 0 15,3 0 0-15,-2-1 0 0,0 1-1 16,1 0 1-16,0 1 0 0,-2-1 1 16,2 1-1-16,-1-1 0 0,1 3 1 15,-1-2-1-15,1 2-1 0,-1 0 1 16,1 0 1-16,1 0-1 0,-1 0 0 15,0 2 1-15,0-2-1 0,2 2 0 16,-1-1 1-16,3 2-1 0,-2 0 0 16,1-1 0-16,1 2 0 15,-2 0 0-15,3 0 0 0,0 1 2 16,-1-2-2-16,1 3 0 0,0-1 2 16,-1 0-1-16,1 0-1 0,1 2 1 15,0 0 1-15,1-1 1 0,0 2-2 16,0-1 2-16,-1 0-1 0,1 1 0 15,-1 2-2-15,1 0 2 0,-2 0 0 16,1 1 1-16,0 2 0 0,-1 0-2 16,1 1 0-16,0 1 1 0,0-1-2 15,-1 2 0-15,3 2 1 16,0-1-1-16,0 1 0 0,0 1 2 16,1 0-2-16,0 2 1 0,1-1-1 15,1 1 0-15,0 0 0 0,0 0 0 16,1 1 0-16,0 0 0 0,1 3-1 15,-1-1 2-15,1 2-1 0,1 1 0 16,0 1 0-16,0 0-1 0,0 1 1 16,-1 3 1-16,0-1 0 0,0 2 0 15,-1-1 0-15,-1 1 0 0,0 0-1 16,0 2 1-16,0 0 2 0,1-1-2 16,-1 1 2-16,0 1 0 0,1 0 1 15,-1 0 1-15,-3 3-3 0,1-1 3 16,-1 2 0-16,-1-2 2 15,-2 2-2-15,3 1 4 0,-2 0-2 16,0-1 0-16,0 0-1 0,0 2-4 16,0 0 2-16,2 0-2 0,-2 1 1 15,2 0-1-15,-1 2 0 0,1-2 1 16,0 2-1 0,1 0 0-16,-1 1 0 0,0 1 1 0,0 0-1 0,-1-1-1 15,0 2-1-15,1 0 3 0,-1 1-2 16,-1 0 1-16,-1-1-1 0,1 1 1 15,1-1 2-15,-1 1-4 0,0 1 3 16,3-1-2-16,-3 1 2 0,1 0-1 16,2 2 0-16,-2 0-1 0,0 0 3 15,2 1-3-15,-1 0 0 0,-1-2 1 16,2 1 0-16,-2 1-1 0,2-2 3 16,0 2 2-16,0 0-1 0,0-1 1 15,-1-1-1-15,2 0-3 0,-1 0 1 16,-1-1-2-16,1-1 3 0,-3 3 2 15,2-3-1-15,-1 1-1 0,1 1 1 16,-3-2-1-16,3 2-1 0,-1-2-1 16,1 0 1-16,-2 0 0 0,2 0-2 15,-1-1 1-15,1 0-2 0,-2-1 0 16,2 2 1-16,-1-2 0 16,1 1-1-16,-1-3 0 0,-1 2 1 15,0-3 0-15,1 2-1 0,-2-3 3 16,1 1-1-16,0-1 0 0,-1 1 0 15,1-1-1-15,0 0 0 0,-3 0 0 16,3-1-1-16,0 0 4 0,0 0-2 16,-3-1 0-16,3 0 1 0,0-1-2 15,-2-1 1-15,1 1 0 0,1-2 1 16,-1 1-1-16,0-2-2 0,1 2 2 16,-1-3-2-16,0 0 1 0,1 0 1 15,-1-1-2-15,3 0 1 0,-2 0-1 16,1-1 0-16,-2-3 1 15,3 2 1-15,-1-1 1 0,1-3-3 16,-2 1 3-16,1-3-1 0,-1 1 1 16,-1-1-1-16,-1 0 0 0,0-2-2 15,-2 2 1-15,-1-2-1 0,-2-1 0 16,1 1 0-16,-3-2 0 0,0 0 0 16,-2-1-4-16,0 1-2 0,-3-1-4 15,-2-1-9-15,1 0-12 0,-4 0-15 16,2 0-20-16,-3 0-20 0,0-1-31 15,-2-2-38-15,-4-1-58 0,-1-1-64 16,-2 0-149-16</inkml:trace>
  <inkml:trace contextRef="#ctx0" brushRef="#br0" timeOffset="24704.14">25330 14208 99 0,'0'0'71'0,"0"0"-34"0,0 0 38 16,3-18-20-16,-2 12-14 0,-1 2-6 15,0 0-2-15,0 0 0 0,0 0 0 16,0-1 2-16,1 1 7 0,-1 0 5 16,0 0 9-16,0 1 2 0,0 2 3 15,0-1-12-15,0 0-4 0,0 2-4 16,0-1-7-16,0 1-11 0,0 0-14 15,0 0-5-15,0 1-4 0,0 4 0 16,0 2 1-16,0 6 1 0,0 3 0 16,-1 4-1-16,0 5 2 0,-2 1-2 15,2 9 2-15,0 10 3 0,-1 7 2 16,1 2 5-16,0-2 3 0,-1-3 6 16,2-4 1-16,-1 0 2 0,1-1-7 15,0 1-8-15,0-1-5 0,1-4-4 16,2-2 3-16,-1-3-3 0,0-1 1 15,-1-6-1-15,1-5 4 0,-1-4-4 16,0-3 0-16,0 3-1 0,0 2 0 16,2 3-2-16,-1-2-3 0,0-1-3 15,-1-1 5-15,1-3 1 0,0-1 1 16,-1 1 1-16,0-4 0 16,0 0 1-1,-1-1-1-15,1 2 1 0,0-2 0 16,-1-1-1-16,1 1 0 0,0-1 0 0,0-1 0 15,0 1 0-15,-1-1 1 0,2 1-1 16,-1-3 0-16,1-1 0 16,-1 0 0-16,1-1 0 0,-2-1 1 15,1-1 0-15,0-2 0 0,0 1 2 16,-1-1 0-16,0-2 1 0,0 1 1 16,0-1 1-16,0 0 0 0,0 0-2 15,0 0 0-15,0 0-4 0,0 0 0 16,0 0-7-16,0 0-20 0,0 0-20 15,0 0-37-15,1 0-55 0,1 0-65 16,0-1-60-16,0-1-175 0</inkml:trace>
  <inkml:trace contextRef="#ctx0" brushRef="#br0" timeOffset="25797.95">29147 14066 28 0,'3'-8'8'0,"-1"0"34"0,1-2 6 0,0 0-7 15,-1 3 3-15,-1 0 7 0,1 0 6 16,-2 1-4-16,0 1-8 0,0 1-2 15,0-1-2-15,0 3 2 0,0 1-5 16,0-1-3-16,0 1-1 0,0 0 0 16,0 0 3-16,0-1 1 0,0 0-4 15,0 0 6-15,0 1 0 0,0 1 2 16,0-1-4-16,0 1-5 0,0 0 1 16,0 0-8-16,0 0-8 0,0 1-9 15,0 5-1-15,0 2 0 0,0 6 7 16,0 3 0-16,0 7 3 0,0 2-1 15,0 9 2-15,0 9 2 0,0 6-5 16,-2 5 0-16,2-3-2 0,0-5 2 16,0 1 1-16,0-3-2 0,2 3-1 15,-1 0-6-15,1-4-3 0,1 3 1 16,1-2-1-16,0 0-1 0,2-1 4 16,-1-3 0-16,0-9-1 0,-1-8-5 15,0-5-1-15,-2-2 0 0,1 3 0 16,0 2-1-16,1 3 0 0,-1-3-4 15,-1-1-2-15,1-3-2 16,-1-1 3-16,1-2-1 0,-1-2 5 16,-1-1-1-16,1-2 2 0,-1-3 1 15,0-1-1-15,-1-2 0 0,1-1 1 16,-1-1-1-16,0 0 1 0,1-1 0 16,-1 0-1-16,0 0 1 0,0 0 1 15,0 3-2-15,0-3 0 0,0 1 0 16,0-1 0-16,0 1 0 0,0 0 1 15,0 0-1-15,0-1 0 0,0 2-1 16,0 0 2-16,0 1-1 0,0-1 0 16,1 2-1-16,-1-2 1 0,0 3 0 15,0-1 0-15,0 2-1 16,0-1 1-16,0-2-5 0,0 1-9 16,0-1-5-16,1-1-6 0,-1-2-14 15,0 0-15-15,0 0-19 0,2-1-16 16,-2 0-14-16,0 0-24 0,0-5-63 15,1-1-78-15</inkml:trace>
  <inkml:trace contextRef="#ctx0" brushRef="#br0" timeOffset="26719.74">28866 15658 312 0,'-2'0'94'0,"2"0"-39"0,0-2 50 16,0 0 9-16,0-2-41 0,0-2-14 0,4 0 1 0,3 1-5 16,0 1-8-16,4 0 3 0,1 1-8 15,3 0-12-15,2 2-9 0,0-1-1 16,1 2-6-16,-1 0-4 15,3 0 1-15,-2 3-3 0,-1 2-3 16,1 1 0-16,-3 3 0 0,1 3-4 16,-3-1 0-16,1 3-1 0,-6 3 0 15,-2 0 2-15,-2 2-2 0,-4 1-2 16,-2 0 2-16,-6 2-2 0,-4 0-5 16,-1-1 0-16,-5 3-8 0,-2-3-5 15,-1 0 2-15,-1-1 6 0,1 1 7 16,-2-2 5-16,2-2-1 15,1 1 2-15,1-4 0 0,2 0 0 16,4-1-1-16,3-2 0 0,3-4 0 16,3 0 2-16,3 0 4 0,1-3 2 15,8-1 7-15,1 1 10 0,6-3 0 16,5 0 0-16,2-1 1 0,1 0-4 16,2 0-4-16,1 0-6 0,0 0-5 15,-1 0-5-15,0 0-1 0,-2 0 1 16,2 2-2-16,-2-1 0 0,1 1-8 15,-5-1-13-15,1 0-22 0,-4-1-9 16,0 0-17-16,-5 0-33 0,-2-1-39 16,-4-4-32-16,-3 1-22 0,-2-2-100 0</inkml:trace>
  <inkml:trace contextRef="#ctx0" brushRef="#br0" timeOffset="26970.22">28929 15852 488 0,'0'0'101'0,"0"0"-17"0,0 0 47 0,0 0 6 0,38-1-27 0,-20 1-8 16,5 0-8-16,1-2-6 0,0 0-32 15,2 0-27-15,0 0-17 0,0-1-7 16,-2-1-5-16,1 1-10 15,-1 0-33-15,0 0-26 0,2 1-40 16,0 0-36-16,-1 2-56 0,10 0-28 16,-7 0-42-16</inkml:trace>
  <inkml:trace contextRef="#ctx0" brushRef="#br0" timeOffset="27689">29517 16072 355 0,'0'0'100'0,"0"0"-33"0,0 0 43 16,0 0-12-16,0 0-44 15,0 0 1-15,7-13-5 0,-7 12-15 16,1-1-6-16,-1 1 1 0,1 1-16 15,-1 0-14-15,0 2-1 0,0 2-2 16,0 1 0-16,0 4 0 0,0 2 3 16,0 2 2-16,0 1-2 0,-1 2 2 15,-1 1-1-15,0 0 0 0,-2 3 0 16,1-2-1-16,1 0 0 0,1-1 1 16,0 0-1-16,1-1 0 0,0-2 0 15,0-2-1-15,0-1 1 0,2-2 0 16,1-1 0-16,0-4 1 0,2 0 5 15,-2-2 11-15,2-2 30 0,0 0 21 16,3-6-11-16,-1-1-7 0,3-4-1 16,-1 0-5-16,1-3-15 0,4 0-23 15,-2-1-3-15,3 0 5 0,-1 0 4 16,2 1-4-16,-1 0 3 0,2 1-1 16,-3 2 0-16,0 1 5 0,-1 2-2 15,-1 1-6-15,-1 2-5 0,-1 1 0 16,1 1-2-16,-5 1 0 0,1 2-1 15,-1 0 1-15,-1 0-1 0,-2 0 0 16,1 2-1-16,-1 0 1 16,-1 3-2-16,0 0-1 0,1 2 0 0,-3 2 3 15,2 3 0-15,-1 0-1 16,1 1 2-16,-1 1 0 0,1 0-1 16,0 0-9-16,-1-1-17 0,1 2-17 15,-1-2-8-15,1-2-11 0,1-1 1 16,0-2-16-16,-2-1-26 0,1-2-26 15,1-3-36-15,4-3-17 0,-1-5-85 16</inkml:trace>
  <inkml:trace contextRef="#ctx0" brushRef="#br0" timeOffset="27938.94">30034 16174 311 0,'0'0'151'0,"0"0"-64"0,0 0 66 0,0 0-50 0,-7-12-48 16,5 12-12-16,1 0-11 0,-1 0-10 15,-1 5-9-15,-2 4 3 0,1 2 15 16,1 3-2-16,-1 1-7 0,1 4-15 16,2 0-2-16,-1-1-4 0,2 1 1 15,0-2-2-15,2 1-18 0,2-4-28 16,0 0-27-16,0-5-43 15,4-2-47-15,-2-2-17 0,-1-5-83 0</inkml:trace>
  <inkml:trace contextRef="#ctx0" brushRef="#br0" timeOffset="28096.77">30094 16006 767 0,'0'0'131'16,"0"0"-5"-16,0 0-49 0,0 0-65 15,0 0-12-15,-18-38-34 0,13 31-43 16,1 2-28-16,0 1 2 0,0 4-43 16,2 0-44-16,1 4-90 0</inkml:trace>
  <inkml:trace contextRef="#ctx0" brushRef="#br0" timeOffset="28815.45">30297 16145 439 0,'0'0'80'0,"0"0"-3"16,0 0-1-16,0 0-32 0,0 0-15 15,0 0-3-15,0 0-3 0,2-14 4 16,-2 12-4-16,0-3 1 16,-3-1 7-16,1 1 11 0,-1-1-5 15,-2-1-18-15,2 0-3 0,0-2-5 16,0 0 4-16,-2 0 2 0,-2 1 0 16,3 0-8-16,-4 1-3 0,2 0-6 15,-2 2-2-15,0 0-13 0,-3 3-6 16,0 1-12-16,-3 1-9 0,1 4-7 15,2 5-6-15,-3-1 12 0,2 3 12 16,3 2-4-16,0 0 20 0,2 0 15 16,4 0 0-16,1-1 7 0,2 1 12 15,1 0-1-15,5-2 4 16,0-1 13-16,3-1 6 0,1-3 3 16,0-1-8-16,0-3-11 0,0 0-4 15,3-2-12-15,-2 0-5 0,1 0-2 16,0-2 0-16,-2 1-1 0,2 0 0 15,-4 1 0-15,1 0-1 0,-1 0-1 16,-3 1 0-16,0 3-5 0,-2 2-5 16,-1 5-1-16,-1 2 4 0,2 3-3 15,-3 5 8-15,0 5 2 0,0 2 1 16,-3 3 0-16,0 1 0 0,0-2-3 16,-2 2-12-16,-2-3-20 0,-1-3 7 15,-2-1-2-15,0-4 19 0,-1-1 8 16,-3-6 2-16,2-4 1 15,-2-5 4-15,2-4 9 0,-2-2-8 16,3-6 5-16,1-4 34 0,2-4 20 16,2-6-9-16,0-3-17 0,4-4-7 15,2 0 1-15,2 0 9 0,5 0 3 16,4 3 10-16,2 1-19 0,4 3-8 16,1 1-8-16,1 4-17 0,1-1-2 15,-1 1-15-15,3 1-31 0,2 1-33 16,-2 0-21-16,4 0-48 0,7-7-57 15,-6 3-47-15,-4 1-102 0</inkml:trace>
  <inkml:trace contextRef="#ctx0" brushRef="#br0" timeOffset="29289.44">30504 15936 337 0,'0'0'221'0,"0"0"-172"0,5-11 30 0,-4 8-35 0,-1 0-33 15,2 1 0-15,-2 1 12 0,0 1 2 16,0 0-12-16,0 5-10 16,0 4 0-16,0 4 4 0,-2 4 3 15,2 3 2-15,0 3 0 0,0 1-9 16,0 3-2-16,0 0-1 0,0 1-4 15,0 1-2-15,0-3 4 0,0 1 2 16,0-3 0-16,2-3 1 0,0-2 0 0,-1-4 1 16,1-5-1-16,-1-4 3 0,3-5 0 15,-1-1 27-15,0-6 33 0,2-4-15 16,2-5 6-16,0-2 12 0,1-4-1 16,1-2-19-16,4 1-13 0,0-3-3 15,1 4 2-15,2 3-8 0,-1 3-1 16,0 3-2-16,-1 2 0 0,0 4-6 15,0 1-6-15,-1 2-4 16,-3 3-4-16,2 0-2 0,-4 4 0 16,0 3 0-16,-2 6 5 0,0 2 1 15,-1 5-3-15,-2 2-3 0,-1 2-1 16,-2 3-3-16,2-2-5 0,1 3-13 16,0-3-31-16,3-2-29 0,2-1-35 15,1-1-45-15,6 0-60 0,-1-3-91 16</inkml:trace>
  <inkml:trace contextRef="#ctx0" brushRef="#br0" timeOffset="30332.28">24682 16275 377 0,'0'0'79'0,"0"0"-19"0,0 0 25 16,0 0-29-16,0 0-16 0,0 0 19 15,-7-2 13-15,7-1-20 0,1-3-12 16,4 0-2-16,3 2-3 0,0-2 4 16,2 1 8-16,2-2-12 15,1 0-9-15,3 0 0 0,0 0-8 16,3 0-6-16,0 0 0 0,0 0-8 16,2 1-2-16,-1 2-2 0,1 1-1 15,-2 2-1-15,-1 1 2 0,-2 4-6 16,-3 4 0-16,-3 2 0 0,-1 6-1 15,-2 2-2-15,-2 2 8 0,-4 3 1 16,-1 2 0-16,-3 1 0 0,-4 2-1 16,-2 0-5-16,-3 2-5 0,-3 0-2 15,-2 1-1-15,-3 0 4 0,-1-2 4 16,-2-1 2-16,-1-2 0 0,-2-1 3 16,4-3 1-16,-3 0 3 0,2-2-3 15,3-2 1-15,3-4 2 0,2-3 0 16,4-3 2-16,5-4-4 0,3-1 2 15,3-2-3-15,3-1 3 0,7 0 7 16,5 0 13-16,4-1-4 0,5 0-3 16,5-1-5-16,7 2-2 0,-4 0-3 15,1 0 3-15,0 0 2 0,-5 0-1 16,4 1 0-16,-2 0-9 0,1 0 0 16,-2-1-1-16,-2 0-10 0,-2 0-22 15,-2 0-9-15,-3-1-9 0,-2-2-16 16,-5 2-29-16,-1 0-22 0,-4-2-19 15,-3 0-11-15,-5-5-19 0,0 1-45 16</inkml:trace>
  <inkml:trace contextRef="#ctx0" brushRef="#br0" timeOffset="30601.74">24816 16545 544 0,'0'0'74'0,"0"0"-22"0,0 0 41 0,0 0-20 15,1 0-8-15,3 0 3 0,1 0 11 16,4 0-10 0,4-1 0-16,4 0 2 0,4-2-11 15,3 0-16-15,3-1-18 0,1 0-20 16,1-1-6-16,7 0-12 0,5-1-5 15,9 1-21-15,0-1-29 0,-3 3-34 16,-6 1-16-16,-6 2-51 0,-3 0-43 16,-9 0-36-16,-6 0-114 0</inkml:trace>
  <inkml:trace contextRef="#ctx0" brushRef="#br0" timeOffset="30885.09">25412 16624 301 0,'0'0'184'0,"0"0"-109"16,0 0 47-16,0 0-51 0,0 0-41 16,0 0 1-16,0 0-6 0,7-2 7 15,-7 2 12-15,0 0 4 0,0 0-16 16,0 0-9-16,0 1-8 0,-2 3 10 15,-1 3-3-15,-1 2-7 0,-1 4-8 16,-1 3 1-16,-2 3-5 16,1 5-3-16,1 1 0 0,-1 4-8 15,1 1-28-15,1 1-27 0,1-2-21 16,3 0-30-16,1 5-55 0,4-6-56 16,0-7-163-16</inkml:trace>
  <inkml:trace contextRef="#ctx0" brushRef="#br0" timeOffset="31317.72">25675 16761 357 0,'0'0'51'0,"0"0"13"0,0 0 18 15,0 0-20-15,0 0-9 0,-9-35 4 16,5 29-7-16,-1 1-2 0,0 0-2 16,1 0-7-16,-1 2-9 0,-2 0-7 15,1 2-12-15,1 1-9 0,-1 0-2 16,0 3-4-16,-2 4-3 0,2 3 4 16,-1 3-1-16,2 3-1 0,0 4-12 15,2 0 4-15,2 2 8 0,1-1 4 16,3 0 1-16,3-3 8 0,3 0 7 15,4-4-1-15,0-1 0 0,3-5 4 16,2-4 5-16,-1-4-2 0,1-2-3 16,0-5 21-16,-1-2 12 0,0-5 1 15,-3-1-7-15,0-5 11 0,-4-3-2 16,-2-2-21-16,-3-2-15 0,-3 3-4 16,-2 1-11-16,-1 4-3 0,-5 5-12 15,-3 1-22-15,-2 5-41 0,-3 1-25 16,-2 4-15-16,0 1-19 0,-3 4-39 15,3 2-69-15,4 3-72 0</inkml:trace>
  <inkml:trace contextRef="#ctx0" brushRef="#br0" timeOffset="32002.41">25973 16713 539 0,'0'0'97'0,"0"0"-7"15,0 0 26-15,0 0-76 0,0 0-25 16,9-35-6-16,-8 27-4 0,0 1 1 15,-1 0 6-15,0 0 12 0,0 2-5 16,0 1 1-16,0 1-7 0,-1 1-9 16,0 2-4-16,0 0-13 0,-1 3-17 15,-2 5-1-15,1 3 20 0,-2 3 7 16,1 4-15-16,0 2-20 0,0 2 1 16,1 2 7-16,1 0 21 0,2-1 10 15,0-1 6-15,4-2 18 16,2-5 5-16,1-2-7 0,2-5-2 15,0-2 7-15,0-5 7 0,0-1 14 16,0-6 9-16,1-2-7 0,-2 0-6 16,0-3-15-16,1-1-15 0,-2-3-7 15,-1 1-5-15,1 0 0 0,-1-2 3 16,0 2 1-16,-1 2 0 0,0-1-5 16,1 0-1-16,-1 1-1 0,1 2 1 15,-3 0-4-15,0 3 0 0,0 2 1 16,-1 1 2-16,0 1 0 0,-1 2-3 15,1 1 1-15,-1 0-7 0,1 4-11 16,0 3 8-16,1 1 7 0,1 5 4 16,1-2 1-16,-1 1-3 0,2 2 4 15,0-2 1-15,2-3 0 0,0 0 3 16,1-2 6-16,-1-3 16 0,1 1 5 16,0-5 14-16,-1-2 11 0,-1-4 6 15,2-3-14-15,-2 0-18 0,-1-3-1 16,1-2-2-16,-1-2-2 0,-1-4-10 15,0-3-10-15,0-1-5 0,0-1-8 16,-1 2-9-16,2 2-9 0,0 4-15 16,0 2-20-16,-1 2-17 0,0 2-27 15,-1 1-17-15,1 2-51 0,0 0-56 16,-2 1-79-16</inkml:trace>
  <inkml:trace contextRef="#ctx0" brushRef="#br0" timeOffset="32789.21">24618 15091 173 0,'0'0'93'0,"0"0"18"0,0 0-13 0,0 0-6 16,0 0 13-16,0 0 6 0,1-5-30 15,-1-1-23-15,0 1 2 0,0 0 11 16,0 1-11-16,0-2-12 0,0 2-1 16,0-1-9-16,1 1-12 0,3 1-7 15,-1 0-10-15,1 0-5 0,2 2-4 16,0 0-1-16,1 1-2 0,3 0 1 15,0 2-1-15,2 4-1 16,1 3 2-16,0 4 0 0,1 5 0 16,0 0 2-16,2 6-1 0,0 0 0 15,1 2 1-15,-2 0-3 0,0 1-12 16,0-1-11-16,-2 0-6 0,0-3-6 16,-1-1-16-16,-2-2-67 0,-2-2-8 15,0-5-34-15,-1-3-19 0,-4-9 17 16,-1-1-55-16</inkml:trace>
  <inkml:trace contextRef="#ctx0" brushRef="#br0" timeOffset="33023.89">24842 15039 374 0,'0'0'101'0,"0"0"3"16,0 0 10-16,10-43-24 0,-4 35-25 15,-1 0 0-15,0 3-22 0,0 3-22 16,-1 1 37-16,-1 1-12 0,-1 3-18 15,1 2-11-15,0 5 1 0,2 3 4 16,0 2-12-16,2 4-5 0,0 0-5 16,2 2-1-16,-1 0-18 0,4 0 4 15,0 0-3-15,1-2-7 0,0 0-7 16,1 0-24-16,0-4-34 0,1-1-50 16,4-5-66-16,-2-3-79 0</inkml:trace>
  <inkml:trace contextRef="#ctx0" brushRef="#br0" timeOffset="33227.68">25032 14894 729 0,'0'0'126'0,"0"0"8"0,0 0-82 16,0 0-50-16,0 0 0 0,0 0 14 15,0 0 3-15,31 47-14 0,-20-26-1 16,2 3 0-16,-2 1-4 0,1 2-15 15,1 0-26-15,-2 0-28 0,2-3-16 16,1 3-53-16,10 5-41 16,-3-8-44-16,1-4-116 0</inkml:trace>
  <inkml:trace contextRef="#ctx0" brushRef="#br0" timeOffset="33837.11">29285 14686 479 0,'0'0'131'0,"0"0"-35"0,0 0 38 0,0 0-24 0,17-27-26 16,-6 15-16-16,2-2-4 0,4 0-18 15,1 0-15-15,2-2-9 0,3 2-3 16,3-1-9-16,-1 1-10 0,1 2 0 16,2 1-2-16,-4 2-16 0,1 1-20 15,0 2-16-15,-4 2-15 0,1 0-27 16,-3 3-35-16,-2 1-15 0,0 0-11 15,-2 13 21-15,-4 1-76 0</inkml:trace>
  <inkml:trace contextRef="#ctx0" brushRef="#br0" timeOffset="34055.86">29479 14936 574 0,'0'0'137'15,"0"0"-76"-15,0 0 47 0,0 0-36 16,35-17-10-16,-18 10-2 0,1-1-15 16,3 1-18-16,2-1-10 0,-1 1-12 15,2 1-1-15,1 1-4 0,5 2-4 16,0 0-32-16,4 1-34 0,-2 2-50 16,0 0-37-16,-1 1-38 0,0 7 18 15,-3 2-31-15</inkml:trace>
  <inkml:trace contextRef="#ctx0" brushRef="#br0" timeOffset="34228.72">29703 15136 706 0,'0'0'132'0,"0"0"-29"0,0 0 2 15,0 0-42-15,0 0-7 0,40-25 0 16,-17 18-9-16,3 0-16 0,11-2-23 15,6 0-8-15,9-4-30 0,2 4-35 16,-2-2-32-16,-3 3-33 0,-6 2-30 16,-2-2-63-16,-11 1-61 15</inkml:trace>
  <inkml:trace contextRef="#ctx0" brushRef="#br0" timeOffset="35017.51">29683 14666 283 0,'0'0'128'0,"0"0"-91"16,0 0 48-16,0 0-8 0,-34-18-14 15,28 11-4-15,-2-1 37 0,4-1-13 16,2-3-21-16,0 1-13 0,2-6-7 31,2 2 8-31,4-1 5 0,5-4 6 16,7-2-1-16,12-10-12 0,14-4-9 0,16-6-7 15,6-1-6-15,1 5 1 0,-4 7-9 16,-6 9-8-16,1 2 2 16,-4 2-1-16,3 0-3 0,0 0 4 15,0 1-1-15,3-2 0 0,0 3-3 16,-4 0-4-16,-3 0 0 0,-4 1-4 16,-8 4 3-16,-9 0-2 0,-9 3 0 15,-7 2 0-15,-7 2 1 0,1-1-1 16,-4-1 1-16,-1 0 4 0,-5-1 1 15,0 0-7-15,-6 0-8 0,-4-1-6 16,-1-2-3-16,-6 1 4 0,-1 1-4 16,-4 0-5-16,-3 2 5 0,0-1 7 15,-2 2 3-15,-1 1 7 0,2-1-1 16,1 0 2-16,1 3-2 0,1 0 1 16,5 0 0-16,1 1-1 0,4 1 1 15,4 0-1-15,2 0-1 0,6 3-4 16,1-1-1-16,3 4 7 0,6 1 5 15,1 0 9-15,6 2-2 0,2 0-5 16,3 1-1-16,0-1-5 0,2 0 1 16,1 0 0-16,-2-1 0 0,-1-1 1 15,4 0 7-15,-3-1 2 0,-1 0-5 16,1 0-5-16,-4-1 2 0,-3 0 0 16,-3-1 0-16,-4 0-4 0,-3 1 0 15,-3-2-3-15,-2 3 0 0,0 1-3 16,-2 0 6-1,-3 0-7-15,-1 1-5 0,-5 4-2 0,0-3-7 16,0 3-12-16,-3 0-17 0,2 2-14 16,-2 1-14-16,3 0-7 0,2 1-5 15,-2 2-8-15,4-1-8 0,3 3-24 16,2-1-12-16,8 4-18 0,4-4-86 16</inkml:trace>
  <inkml:trace contextRef="#ctx0" brushRef="#br0" timeOffset="35642.64">30933 13140 480 0,'0'-6'99'0,"0"2"4"0,0-2 46 15,-2-1-73-15,-1 1-47 0,-2 0 2 16,-1 1-3-16,-3 1-5 0,-1 1-12 16,-2 1 1-16,-3 1-2 0,0 1-2 15,-2 2-2-15,0 3 1 0,-2 2 0 16,1 3-2-16,-2 2 1 0,0 3 0 16,-1 4-2-16,2 3-3 0,-1 3 1 15,3 3-2-15,2 8-1 0,0 4 1 16,6 0 1-16,3-5 0 0,4-6 8 15,4-3 9-15,5 4 3 0,5 0 2 16,4-1-3-16,6-5-2 0,1-3-5 16,4-4 2-16,0-3-1 0,1-5-2 15,1-4 5-15,-2-4 19 0,3-2 4 16,-3-5 2-16,1-4-6 0,-1-3-5 16,-3-2-1-16,-2-3 3 0,-3-7 0 15,0-10-7-15,-5-11-4 0,-3-7-6 16,-8 1-6-16,-3 14-7 0,-2 15 2 15,-4 11-5-15,0 4-2 0,0-1-2 16,-4-1-4-16,-4 1-7 0,1 1-8 16,1 3-4-16,-1-1-11 0,3 4-15 15,0 0-32-15,3 2-46 16,2 0-19-16,4 1-22 0,-1 4-33 16,4 2-24-16,1-2-40 0</inkml:trace>
  <inkml:trace contextRef="#ctx0" brushRef="#br0" timeOffset="35845.78">31301 13579 1081 0,'0'0'103'0,"0"0"-20"0,0 0-8 0,0 0-68 16,0 6-7-16,0-5-94 0,0-1-44 16,0 0-48-16,0-5-55 0,0-1-43 15,0 0-109-15</inkml:trace>
  <inkml:trace contextRef="#ctx0" brushRef="#br0" timeOffset="36441.61">31743 13162 532 0,'0'0'127'0,"0"0"-75"16,0 0 22-16,0 0 6 0,0 0-43 15,0 0-11-15,0 0 4 0,18-21 2 16,-17 16 10-16,1-1 8 0,-2-2-9 16,0 0-7-16,0-2-8 0,-3-1-9 15,-2 0-5-15,0 0-7 0,0-3-1 0,-3 1-1 16,1 2-3-16,-2-1 0 0,1 2-16 15,-1 2-9-15,0 1 20 0,-1 2-10 16,2 1 9-16,-4 4 0 16,2 3-3-16,-1 4-5 0,-2 4-24 15,2 3 6-15,-1 5 7 0,4 4 2 16,0 3-2-16,3 3 13 0,2 8 10 16,3 8 2-16,5 4 7 0,6 1 17 15,3-10-5-15,0-11-6 0,-1-11-2 16,-1-1-4-16,3 1 3 0,4 1 10 15,1 2 13-15,-1-6-2 0,2-2 6 16,-4-5 10-16,4-6 10 0,-3-2-10 16,-1-3-22-16,-2-6-10 15,-4-3 11-15,-1-7 0 0,-1-10-10 16,-7-12 0-16,-2-10-2 0,-2-4-14 16,-5 7-8-16,0 12-21 0,-1 15-15 15,3 7 2-15,-1 1-11 0,-3 1 2 16,-1-1-23-16,-1-1 2 0,-1 4-37 15,2 3-43-15,2 4-16 0,3 3-4 16,1 0-90-16</inkml:trace>
  <inkml:trace contextRef="#ctx0" brushRef="#br0" timeOffset="36973.01">32212 13193 323 0,'0'0'208'0,"0"0"-150"0,0 0 94 0,0 0-32 0,13-21-74 15,-10 15-15-15,0 1-13 0,0-1-3 16,-3-1-3-16,2 2 2 0,-2-1 23 15,0 1 1-15,0-1-13 0,-2 1-11 16,-1 0-9-16,-1 0-3 0,-1 1-2 16,0 1 0-16,-1 2-3 0,-2 1 0 15,-3 0-6-15,3 5-4 0,-2 3-3 16,-2 5 3-16,4 2 0 0,0 2-11 16,1 3-3-16,2 1 21 0,3 2 2 15,2 2 4-15,2 0 0 0,3 0 19 16,5-1-1-16,0-1-7 0,4-1-2 15,-2-4-3-15,4-1 3 0,-2-4 8 16,4-5 24-16,-2-3 9 0,1-3 18 16,-1-2-8-16,1-5-25 0,-1-2-6 15,-2-6 15-15,-3-2-6 0,2-7-8 16,-5-9-4-16,-2-8-20 16,-1 3-6-16,-3 5-17 0,-2 9-7 15,-4 8-10-15,-2 1-7 0,-4-2-5 16,-4 4-38-16,0 1-13 0,-3 1-12 15,2 2-14-15,0 1-26 0,2 0-26 16,2 2-47-16,5 2-74 0</inkml:trace>
  <inkml:trace contextRef="#ctx0" brushRef="#br0" timeOffset="37457.41">32625 13033 549 0,'0'0'69'0,"0"0"61"0,0 0-5 0,0 0-83 0,32-39-30 0,-28 33-7 15,-3 1-5-15,-1 1-10 0,0 2-7 16,-1 1-14-16,-5 1-7 0,-1 1 26 15,-2 2 5-15,-5 3 7 16,-1 1-1-16,0 1 2 0,-1 0 3 16,2 2 0-16,1 0 0 0,5 0 3 15,2-1-7-15,1 0 1 0,5 1 1 16,2-1 18-16,7 0-1 0,1-1-3 16,3 1 9-16,0-1 10 0,4 0 5 15,0 0-2-15,1-1-10 0,2-1-5 16,0-1-4-16,0 0-1 0,1 1-4 15,1-1-3-15,-1 0-6 0,0 1-3 16,-1-1 1-16,0 2-2 0,-4 0-1 16,0 1 4-16,-5 2 0 0,-1 1 0 15,-3 1 1-15,-5 0-4 0,-2 1-1 16,0 1-3-16,-9 0-3 0,-1 1-5 16,-4-1-4-16,-7 0 3 0,-2-2-9 15,-4-2-13-15,0-1-32 0,-4-1-11 16,1-2-25-16,-7-1-43 0,-6-4-12 15,7-1-41-15,6-2-49 0</inkml:trace>
  <inkml:trace contextRef="#ctx0" brushRef="#br0" timeOffset="37691.68">32708 12827 857 0,'0'0'79'0,"0"0"-13"0,37-26-1 0,-15 14-50 0,1 0-14 0,4-1-1 16,-3 2-4-16,5-1-6 0,-2 2-3 16,-1 1-1-16,1 2 2 0,0 1-3 15,-2 2-14-15,-1 0-21 0,-2 2-32 16,2 2-36-16,4 0-42 15,-4 1-37-15,-5 0-95 0</inkml:trace>
  <inkml:trace contextRef="#ctx0" brushRef="#br0" timeOffset="38615.11">24608 13779 410 0,'0'0'39'0,"0"0"25"0,0 0 46 0,-1-36-31 0,0 27-29 16,0 2-15-16,1 1 16 0,-1 0-2 15,0 4 1-15,1 0-8 16,0 0-23-16,0 2-14 0,0 0-5 15,3 5 0-15,1 2 0 0,2 2 6 16,2 10 5-16,3 9 2 0,2 19-1 16,5 17-2-16,3 9-5 0,1 3-1 15,1 1-3-15,1-4 1 0,0 1 1 16,-3 2-2-16,-1 1-1 0,-5-2-6 16,0-2-7-16,-5-2-11 0,1-3 15 15,-5-7 9-15,0-8 0 0,-1-4 3 16,-1-6 3-16,1-5 5 0,-1-8-4 15,-1-8-6-15,-1-4-1 0,1-6-10 16,0 4-36-16,0-2-29 16,-1 1-22-16,0-2-6 0,-1-4 1 15,0-1-12-15,-1-2-81 0,0-2-100 0</inkml:trace>
  <inkml:trace contextRef="#ctx0" brushRef="#br0" timeOffset="39352.04">24580 13833 59 0,'0'0'78'0,"0"0"-49"0,0 0 25 0,0 0-24 0,-12-19-1 0,9 15 7 16,0 0 20-16,-1 0 9 0,1 1 2 15,1 0-11-15,0-1-6 0,1 1 0 16,1-2-1-16,-1 0 4 16,0 1 8-16,0 0-10 0,1-2 14 15,0 2-1-15,0 0-8 0,0-2 0 16,0 2-8-16,0-2-10 0,1 1 2 16,-1 2-1-16,1 0-16 0,0 2-10 15,-1 0-2-15,0 1-5 0,0 0 1 16,-3 1 0-16,0 4 2 0,-2 4-7 15,-3 4-1-15,-2 2-1 0,-2 5 1 16,0 1-1-16,2 1-2 0,0 2-1 16,2-1-7-16,0-2 0 0,3-3-1 15,1-1 6-15,2-4 2 0,2-4 3 16,0-2-1-16,0-4 1 0,0-2 1 16,2-1 7-16,1-3 15 0,2-5 9 15,1-4-16-15,2-3-6 0,1-6 3 16,0-2 2-16,3-6-2 0,2-8-2 15,2-9-4-15,1-10-1 16,1-2 6-16,-5 10 9 0,-1 15-14 16,-6 14 5-16,-2 10 12 0,-1 0 4 15,1 2-12-15,0 0-10 0,0 3-6 16,1 1 0-16,0 2-2 0,0 1 2 16,2 4-4-16,1 6 4 0,3 1 5 15,1 6-1-15,3 1-2 0,-1 1-1 16,4 1-1-16,-2-2-5 0,3 1-8 15,0-4-11-15,1-1-11 0,0 0-14 16,0-3-19-16,0-1-33 0,0-3-49 16,5 0-66-16,-4-3-120 0,-3-4-167 15</inkml:trace>
  <inkml:trace contextRef="#ctx0" brushRef="#br0" timeOffset="39986.5">23831 12908 411 0,'0'0'101'0,"0"-9"-32"0,-2 4 32 0,-1-1-25 16,-3 0-40-16,0 0-6 0,-1 1 21 15,-2-1 5-15,-2 1-27 0,0 2-3 16,-2-1-6-16,0 4-13 0,0 0-3 16,-1 0-4-16,2 5-1 0,-2 2 0 15,1 1 1-15,1 5-2 0,-1 2-5 16,2 5 5-16,-2 7 1 16,4 10-1-16,1 7-4 0,4-4-11 0,3-6-8 15,1-10 17-15,1-5 5 16,4 2 3-16,2 3 0 0,2 2 0 15,4-4 8-15,-1-2 9 0,4-3 1 16,0-3 4-16,1-4 2 0,0-3 12 16,2-4 8-16,0-3 2 0,-1-1 3 15,1-7 13-15,-1-2-5 0,0-1-14 16,0-4-7-16,-2-2-3 0,0-3 5 16,-3-4-3-16,-2-11-1 0,-3-8-5 15,-8-12-5-15,-3-2-6 0,-8 5-2 16,-2 11-11-16,1 15-5 0,1 9-2 15,1 6-14-15,-2 4-12 0,-3 0-13 16,-3 2-9-16,-1 1-5 0,-1 1-26 16,1 3-49-16,2 0-19 0,-2 9-72 15,6-2-97-15,2 0-57 0</inkml:trace>
  <inkml:trace contextRef="#ctx0" brushRef="#br0" timeOffset="40159.91">24225 13154 972 0,'0'0'109'0,"0"0"-69"0,0 0-14 0,0 0-26 16,0 0-112-16,-5-8-161 0,2-1-98 15</inkml:trace>
  <inkml:trace contextRef="#ctx0" brushRef="#br0" timeOffset="40646.75">24512 12720 443 0,'0'0'118'0,"0"0"-61"0,0 0 62 16,3-40-52-16,-3 29-46 15,0 1-20-15,-2 2 19 0,-2 0 4 16,-2 4-22-16,-2 1-2 0,0 2-1 16,-2 1 1-16,-1 5 0 0,-2 3 1 15,0 3 0-15,-2 3-1 0,0 4 0 16,2 4-2-16,1 1 1 0,2 3-4 15,2 2-6-15,3 1-1 0,3 0-4 16,2 1 8-16,2-1 8 0,4 0 0 16,4-3 8-16,2-1 14 0,3-3 9 15,3-1-9-15,1-4-3 0,0-4 8 16,2-4 10 0,1-3 20-16,-2-6 9 0,1-2 4 15,-2-6 18-15,-2-3-22 0,1-4-23 16,-6-2-6-16,-2-4 1 0,-3-4-17 15,-5-9-16-15,-3-10-5 0,-11-7-12 0,-3 2-7 0,-3 12-6 16,4 13-7-16,2 14-19 16,1 2-3-16,-3 2-19 0,-4 0-6 0,-2 3-47 15,2 2-30-15,-6 3-22 16,7 3-46-16,3 0-108 0</inkml:trace>
  <inkml:trace contextRef="#ctx0" brushRef="#br0" timeOffset="41241.47">24877 12641 142 0,'0'0'267'0,"0"0"-151"0,0 0 55 0,0 0-70 15,0-41-47-15,0 31-21 0,0 0 4 16,0 1-9-16,0-2-15 0,-2 1-1 16,-1-2 0-16,-1 2-7 0,-1-1-2 15,2 2-1-15,-2-1 8 0,0 5-4 16,0-1-6-16,0 3 0 0,-1 1-6 16,0 2-26-16,-1 0 26 0,-1 2-4 15,-1 3 0-15,1 2-5 0,0 2-2 31,0 0 2-31,-1 1 7 0,1 2 7 0,0 0 1 0,2 2 1 0,0 0-1 16,2 1 0-16,1 0 0 16,2 0 10-16,1 0 6 0,1-1 6 15,4 1 3-15,1-1-1 0,1 0 3 16,0 0-1-16,3-2-3 0,1 0-3 16,-1-1-3-16,1-3-1 0,2 0 4 15,-1-2 2-15,0-1 0 0,1 0 2 16,-1-2 1-16,2 0-6 0,-2-2-6 15,2-1 3-15,-1 0-1 0,0 0 5 16,1-3 9-16,-1-2 4 0,0 0-1 16,-1-3-1-16,1-1-3 0,-3-3 1 15,-2-1-9-15,-1-3-3 16,-3-3-6-16,-3-3-7 0,-1-3-4 16,-5 0-4-16,-3 0-17 0,-2 4-7 15,-4 4 0-15,0 1 14 0,-3 5-23 16,-3 3 10-16,-2 2-20 0,-1 1-17 15,-3 4-11-15,1 0-14 0,0 1-21 16,0 0-14-16,3 0-27 0,2 2 2 16,0 4 22-16,4 0-52 0,5 0-66 15</inkml:trace>
  <inkml:trace contextRef="#ctx0" brushRef="#br0" timeOffset="41742.89">25124 12365 560 0,'0'0'149'0,"0"0"5"0,0 0-37 0,16-40-65 16,-12 29-36-16,-1 3-10 0,-3 2-6 16,0 3-3-16,-2 2-30 0,-2 1-17 15,-1 1 29-15,-1 6 21 0,-3 1 4 16,0 5 1-16,2-1 13 0,0 1 0 16,3 1-4-16,1-2-1 0,3 0 0 15,0-2 0-15,4 2-3 0,1-4 1 16,0 0 2-16,1 0-3 0,3-1-3 15,1-1-1-15,1 1 1 0,4-2 0 16,2-2-1-16,3 0 2 0,1 0 9 16,-1-2 7-16,3 2 3 0,0 0 1 15,0 0-2-15,-2 1-4 0,2 2-9 16,0 1-9-16,-4 1-2 0,0 3-2 16,-5-2-1-16,-1 3 0 0,-5-1-2 15,-4 2-3-15,-4-1-2 0,-5 0 7 16,-6-1 1-16,-3 2-1 0,-4-4-1 15,-2 1-9-15,-3-3-30 16,0 0-30-16,0-2-26 0,-1 0-34 16,0-3-62-16,-7-2-22 0,6 0-76 15</inkml:trace>
  <inkml:trace contextRef="#ctx0" brushRef="#br0" timeOffset="42008.97">25152 12205 769 0,'0'0'117'0,"38"-12"50"0,-13 1-99 0,3-2-43 16,4 1-20-16,4-5-5 0,5-1-2 16,9-1-15-16,0-1-16 0,-1 5-21 15,-2 1-29-15,-4 1-29 0,2 1-37 16,-9 2-63-16,-6 1-115 0</inkml:trace>
  <inkml:trace contextRef="#ctx0" brushRef="#br0" timeOffset="48413.24">29354 17438 54 0,'0'0'52'0,"0"0"21"0,0 0-3 15,0 0-15-15,0 0-19 0,-1 0 1 16,1 0 3-16,0 0-5 0,0 0-5 16,-2 0 4-16,2 0 11 0,-2 0 9 15,2 0-4-15,-1 0 6 0,-1 0-5 16,2-1-2-16,-1-3-5 0,1-3 8 16,0 1-9-16,0-2-17 15,4 0-3-15,1-1-1 0,2 0-8 16,2 0-4-16,-1 2-3 0,1 0 0 15,2 1-1-15,-2 2 4 0,0 0-2 0,3 1-1 16,-2-1 0-16,-1 0 1 0,2 1-2 16,-2 0-1-16,0 0-2 0,0 2-1 15,0 1-1-15,0 1 0 0,-1 4-1 16,1 2-2-16,-2 2 1 16,0 4 1-16,0 2-2 0,-1 3 2 15,-2 2-1-15,-1 1 2 0,-3 1-1 16,0 1 4-16,-1 3-2 0,-5-3 3 15,0 2-1-15,-1-2 0 0,-2-1 0 16,-2 0-1-16,-2-1-2 0,-3 2-1 16,0-3 0-16,-2-1 0 0,0 0 1 15,-2-3 1-15,1 2 1 0,0-4-1 16,0-2 0-16,1 0-1 0,1-4 2 16,4-2-2-16,1 0 0 0,4-4 1 15,3 1-1-15,3-2 2 0,2-1 1 16,0 0 2-16,3 0 18 15,2-1-17-15,5-2 2 0,2 1 3 16,4 1 5-16,5 0 1 0,1 1 1 16,2 0-3-16,1-2 0 0,2 2-3 15,-1 0-7-15,-1 0-2 0,1 0-3 16,-5 0-1-16,1 0-3 0,-2 0-34 16,-2-1-43-16,-1 0-63 0,-1-4-92 15,-2 2-69-15,-4-3-121 0</inkml:trace>
  <inkml:trace contextRef="#ctx0" brushRef="#br0" timeOffset="48960.12">29904 17740 14 0,'0'0'303'0,"1"-2"-220"0,1 2 2 0,0 0 0 16,-1 0-19-16,1 0-7 0,-1 0-22 15,0 1 18-15,2 1 1 0,-3 2-6 16,1-1-15-16,-1 3-9 15,0 0 2-15,0 0 3 0,-1-3-4 16,-2 2-11-16,-1-3 3 0,1-1 2 16,-2 2-6-16,2-3-4 0,-2 0 1 15,2 0 0-15,-1-3 10 0,2 1 22 16,1-3 4-16,1 1-10 0,0-2-10 16,0 0-17-16,0 0-5 0,0-1-1 15,1 1-4-15,1 2-1 0,-2-1-2 16,1 1-15-16,2 1-34 0,-3 1-34 15,2 0-48-15,1 0-54 0,8 1-42 16,-1 0-28-16,2-1-126 16</inkml:trace>
  <inkml:trace contextRef="#ctx0" brushRef="#br0" timeOffset="49658.68">30167 17395 334 0,'0'0'41'0,"0"0"0"0,0 0 50 0,0 0-28 0,13-40-6 0,-10 32 22 15,1 1-7-15,-1 0-4 0,-1 1-9 16,1 1-13-16,-2 3-5 0,2 1-9 15,-3 0-8-15,0 0-10 0,0 1-3 16,0 0-11-16,-3 0-3 0,2 2 2 16,-4 3 0-16,0 3 0 15,-1 1 1-15,1 3 0 0,0 1 0 16,-2 0 0-16,3 2-2 0,1 0-1 16,1 1 0-16,1 0 1 0,1 2-1 15,0-2 2-15,0 1 0 0,3-1 2 16,2-2 0-16,0-5-1 0,1 0 0 15,2-4 3-15,0 1 0 0,-2-4 3 16,3-1-1-16,-1-1 6 0,0 0 11 16,2-2 5-16,-1-1 0 0,-1 0 6 15,2 1 2-15,-1-1 1 0,1 0-8 16,-1 2-12-16,2 0-9 0,-1-1-6 16,1 2 1-16,-2 0-2 0,1 3-1 15,-2 2-1-15,-2 3 0 0,2 4 2 16,-2 3 1-16,-1 2 6 0,0 4 8 0,-2 0 5 15,-3 0-2-15,0 1 2 0,-2-2-2 16,-3 0-5-16,-1-1 0 0,-6-2 0 16,0-3-5-16,-1 0-7 15,-2-1-1-15,-1-5-11 0,-1-1-18 16,1-2-20-16,0-3-18 0,2-2-33 16,0 0-32-16,1-1-22 0,-3-5-62 15,5 0-39-15,3 0-142 0</inkml:trace>
  <inkml:trace contextRef="#ctx0" brushRef="#br0" timeOffset="49987.18">30220 17406 119 0,'0'0'344'0,"0"0"-292"0,0 0 62 0,14-12 24 15,-6 6-35-15,2 1-7 0,2-1-25 16,1 1-35-16,-2 0-20 0,3-1-15 15,0 1-1-15,2 3-2 16,-2-1-11-16,4 1-24 16,0 2-35-16,2 0-51 0,8-2-49 0,-1 1-32 15,-5-3-121-15</inkml:trace>
  <inkml:trace contextRef="#ctx0" brushRef="#br0" timeOffset="50454.81">30555 17346 442 0,'0'0'59'16,"0"0"7"-16,0 0 53 0,0 0-42 16,0 0-18-16,36-7-8 0,-22 3-13 15,2 2 2-15,1-2-7 0,0 2-1 16,3 0-1-16,-1 0-2 0,0 1-7 16,0 1-10-16,1 0-6 0,-2 0-1 15,0 0-3-15,-1 0 4 0,-2 0-3 16,-2 0 5-16,1 0-1 0,-6 4-6 15,0-1 0-15,-3 2-1 0,-2 2 0 16,-1 1-1-16,-2 2 2 0,0 3 2 16,-5 2 16-16,0 2 1 0,-1 3-5 15,-1 3-7-15,1 3 0 0,-3 8 2 16,4-4 2-16,-2 3 2 0,1 3-2 16,0 1 2-16,0 11-2 0,-1-1-1 15,4-9-3-15,0-10-8 0,1-9 0 16,0-3-22-16,1 3-33 0,1 0-17 15,-2 1-25-15,2-4-62 0,0-6-57 16,3-3-74-16</inkml:trace>
  <inkml:trace contextRef="#ctx0" brushRef="#br0" timeOffset="50990.43">31236 17394 519 0,'0'0'67'0,"0"0"14"0,0 0 77 0,0 0-91 0,19-30-33 16,-18 24 8-16,-1 2-17 0,0 0-8 16,-1 3 2-16,-4 1-4 15,-3 2-15-15,0 3-2 0,-3 4 2 16,-3 2 1-16,-2 3-1 0,-1 1-12 16,1 3-18-16,-1-1 16 0,1 3 14 15,2-1 0-15,1-2 3 0,2 2-2 16,5-3-1-16,1-2-1 0,5 0-3 15,0-1 1-15,5-3-2 0,5 2-3 16,3-3 1-16,6-3 7 0,-1 0 4 16,4-2-1-16,1-3 2 0,1 1 0 15,3 2 4-15,0 0 0 0,-2 2 1 16,-1 1 3-16,-2 1 7 0,-3 0 0 16,0 2-3-16,-3-1-6 0,-2 2-6 15,-3-1-5-15,-3 2-1 16,-2-2-5-16,-5 2 6 0,-1-3 1 15,-5 3 2-15,-5-3 1 0,-1 2-4 16,-3-2 0-16,-2-2-5 0,-1 0-2 16,-1-2-19-16,-1-1-36 0,-1 1-26 15,2-4-23-15,-1 2-42 0,0-3-4 16,3-2-55-16</inkml:trace>
  <inkml:trace contextRef="#ctx0" brushRef="#br0" timeOffset="51241.53">31319 17385 534 0,'0'0'51'0,"0"0"28"0,34-17 29 0,-17 8-68 0,-1 1-27 0,1 0-3 0,1 1-7 0,-1 1 1 15,1 2 0-15,0-1 7 0,1 4 2 16,-1 0-8-16,2 0-5 0,-1 1-2 16,3 0-5-16,0 2-39 0,2 0-45 15,16 2-37-15,-9-2-41 0,-1-2-115 0</inkml:trace>
  <inkml:trace contextRef="#ctx0" brushRef="#br0" timeOffset="52214.25">23519 17952 383 0,'0'0'45'0,"0"0"22"0,0 0 28 16,0 0-32-16,0 0-16 0,5-7 1 15,0 6 0-15,2-2 3 0,3-1 7 16,3 0-5-16,4 1-5 0,2 0 4 16,4 0 2-16,2 1-4 0,2 0-12 15,2-1-1-15,2 2-7 0,5 0-16 16,-4-1-5-16,1-1-5 0,3 1-3 15,-7 0-1-15,2-1-23 0,-1 1-37 16,-5-1-32-16,4 0-49 0,-2-1-50 16,7-2-32-16,-5 1-34 0</inkml:trace>
  <inkml:trace contextRef="#ctx0" brushRef="#br0" timeOffset="52839.28">24309 17774 327 0,'0'0'92'0,"0"0"-36"0,0 0 62 15,0 0-25-15,0 0-18 0,0 0 26 16,0 0-7-16,-14-12-26 0,14 9-10 16,0-1-8-16,0 1-13 15,0-2 0-15,2-1 1 0,1-1-8 16,2 0-7-16,0 0-2 0,2-2-3 16,1-3-5-16,2 1 0 0,3 0 0 15,0-2 2-15,0 3-3 0,3-3-1 16,-1 3-2-16,1 1-2 0,2 2-2 15,-4 0-1-15,2 1-4 0,-2 0 0 16,-1 4 1-16,1-1-1 0,-3 3 0 16,0 0-1-16,-3 1 0 0,-1 3 1 15,-3 5 0-15,1 1 0 0,-2 4 0 16,0 4 0-16,-3 2 10 0,0 3-4 16,-3 0 2-16,-1 2-2 0,-3-1-2 15,-3 1-1-15,-3-1-1 0,-2 2 0 16,-4-2-2-16,0 1 2 0,-4 0-2 15,-1 1 0-15,-1-3 0 0,3 1 0 16,2-3 2-16,2-5-2 0,6-2 0 16,4-3 0-16,4-6 0 0,0-1-2 15,4-3-3-15,0-1 0 0,3 0 5 16,4 0 2-16,2 0 14 0,6 0 5 16,1 0 0-16,3 0-3 0,1 0 0 15,2 0-5-15,1 0-5 0,0 0-4 16,0-1-3-16,2 0-1 0,1-2-19 15,0 1-27-15,-1 1-29 16,0-2-37-16,1 1-39 0,0 1-42 16,6 0-61-16,-7 0-67 0</inkml:trace>
  <inkml:trace contextRef="#ctx0" brushRef="#br0" timeOffset="53261.24">24941 18005 413 0,'0'0'131'0,"0"0"-5"0,9-1 18 0,-6-2-48 0,0 2 7 0,-1 1-17 16,-2 0-23-16,0-1-23 15,0 1-18-15,0 0-7 0,0 0-6 16,-1 0-7-16,-1 0 0 0,0 0 6 15,-1-1-8-15,1 1 0 0,0-1 1 16,-1-1 2-16,1 0-1 0,1 0 3 16,-1-1-1-16,0 0-4 0,0-2-2 15,1 1-27-15,0 0-19 0,1-1-23 16,0 1-39-16,1 0-33 0,7-3-62 16,0 3-52-16,0-3-152 0</inkml:trace>
  <inkml:trace contextRef="#ctx0" brushRef="#br0" timeOffset="53948.78">25319 17630 188 0,'0'0'222'0,"0"0"-130"0,0 0 43 0,0 0-15 15,0 0-22-15,8-27-21 0,-6 22-4 16,-1 0-3-16,2 0-10 0,-2 4-18 16,0-1-12-16,-1 1-17 0,0 1-7 15,0 0-6-15,0 0-9 16,-2 2-16-16,-2 4 11 0,1 3 5 15,-2 4 6-15,-2 2 0 0,1 5 0 16,-1 0 1-16,0 1 0 0,2 1-4 16,0-2-8-16,1 0 3 0,2-4 7 15,2-1 1-15,0-3 3 0,1-3 1 16,3-2 0-16,2-1 7 0,1-4 11 16,3 1 0-16,2-3-8 0,0 0 4 15,2-3 1-15,-1 1 1 0,2-3 3 16,-2 2 5-16,1-1-1 15,-1 1-1-15,2-1-4 0,-1 2-2 16,2 0-4-16,-2-1 6 0,-1 3 0 16,0 0-6-16,-1 1-2 0,-1 4-2 15,-3 2-5-15,-1 0-4 0,-2 4 0 16,-1-1 1-16,-3 3 2 0,-1 0-1 16,-1-1 1-16,-4 1 3 0,-2 0 2 15,-3 0-5-15,-3-2-3 0,0-2-4 16,-3-1-8-16,1-1-24 0,-1 0-25 15,0-3-23-15,0-2-28 0,2-1-30 16,1-1-57-16,2-4-58 0,3-2-60 16</inkml:trace>
  <inkml:trace contextRef="#ctx0" brushRef="#br0" timeOffset="54231.56">25362 17570 514 0,'0'0'197'0,"0"0"-110"0,0 0 63 0,0 0-59 0,12-11-33 16,-2 7-1-16,2-2-25 15,3-1-18-15,2 0-9 0,0-3-5 16,2 2 0-16,1 1-20 0,2 1-22 16,1 1-43-16,2 1-54 0,3-1-61 15,13 2-24-15,-6-2-68 0</inkml:trace>
  <inkml:trace contextRef="#ctx0" brushRef="#br0" timeOffset="54675.18">25747 17546 630 0,'0'0'77'0,"0"0"54"16,0 0-21-16,43-1-71 0,-26-1 2 16,0-1-4-16,0 0-13 0,0-1-7 15,0 0-5-15,1-1 5 0,-1 2 4 16,2-1-4-16,-2 1-2 16,2 0-3-16,-1 2 2 0,-1 0-2 15,-1 0-6-15,-3 1-1 0,0 0 5 16,-4 0 2-16,-2 0-1 0,-2 2-1 0,-2 3-8 0,-1 1-2 15,-1 2-7-15,-1 1 6 0,0 2 1 16,-2 3 9-16,-2 2-3 0,0 0-1 16,-1 5 1-16,-2 3 0 0,-2 0-1 15,1 3 1-15,-1 1-4 0,1 1-1 16,-2-1 0-16,2-1-1 16,1-1-7-16,1-3-21 0,2-1-31 15,0-2-25-15,2-5-54 0,2-1-42 16,0-2-83-16,0-7-133 0</inkml:trace>
  <inkml:trace contextRef="#ctx0" brushRef="#br0" timeOffset="55221.99">26319 17490 617 0,'0'0'76'0,"0"0"25"0,0 0-32 0,0 0-48 15,0 0-5-15,14-24-15 0,-14 23-1 16,-1-1-4-16,-4 2 4 0,-1 3 0 15,-4 3 12-15,1 3-2 0,-2 2-3 16,-1 3-6-16,2 2-1 0,1 0 0 16,0 0 0-16,4 0 0 0,1-4 5 15,2 1 4-15,1 0 3 0,1 0-5 16,0-1-4-16,3-3 1 0,2 3-1 16,4-4-2-16,0 1 9 0,2-2 10 15,4-1-7-15,-1 0 5 0,3-2 18 16,1 1 12-16,1-3-11 0,1 2-8 15,0-1-4-15,1 2-4 0,0 2-10 16,-3 0 1-16,-2 0 1 0,-4 2 1 16,-4 0-4-16,-3 0-5 0,-2-1-1 15,-3 0-3-15,0 2 2 0,-6 0 5 16,0-1-1-16,-2 1-4 16,1-1-3-16,-2 2-2 0,1-2-5 15,0 0-13-15,1 0-17 0,-1 0-5 16,2-2-2-16,-1 0-9 0,0 0-29 15,1-1-24-15,-2-2-26 0,0 1-40 16,-3-2-1-16,0-1 0 0,2-1-33 16</inkml:trace>
  <inkml:trace contextRef="#ctx0" brushRef="#br0" timeOffset="55518.87">26277 17489 525 0,'0'0'206'0,"0"0"-120"0,38-23 66 0,-18 10-71 16,4 0-57-16,2-2-17 0,0-1-7 15,0 1-40-15,3 0-35 0,1 1-9 16,7-2-12-16,8 2-28 0,8-2-20 16,-9 3-68-16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1T14:07:38.5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26241 8092 170 0,'0'0'119'0,"0"0"-19"0,0 0-4 0,0 0-26 0,0 0-10 16,0 0-6-16,4-7 11 0,-3 7 3 15,0-2-10-15,-1 0 14 0,1 0-10 16,-1 0-11-16,0 0-5 0,0-1-7 15,0 2-7-15,0 0 3 0,-1 0-2 16,-1 1-8-16,0 0-13 0,-1 0-7 16,-1 1 6-16,-3 4-5 15,-3 4-6-15,-4 4-1 0,-4 4-1 16,-2 9 2-16,-4 2-1 0,-5 9-2 16,-4 9 2-16,-5 6 1 0,-3 1-1 15,4-8 1-15,3-4 0 0,2-7 0 16,5-6 4-16,4-6-3 0,5-5 2 15,1-3-2-15,-2 0 1 0,-3 1-1 16,0-1-1-16,4-4-3 0,1-4 3 16,4-4 2-16,1-2 6 0,4-4 4 15,1-7 1-15,2-3-1 0,0-6 15 16,3-4-14-16,2-11-12 0,0-10 1 16,4-6-2-16,4 1 0 15,-2 10 0-15,0 12-1 0,-2 13-1 16,3 4 1-16,0-1-1 0,1 0-1 15,2 1 0-15,1 2-3 0,0 4 5 16,0 1-2-16,3 3-1 0,-1 1 3 16,4 5-3-1,-1 4-1-15,4 4 1 0,2 3 1 0,2 4 3 0,0 1 0 16,1 1 0-16,1 1 0 0,0 2 0 16,-1-2 0-16,-1 3-1 0,1-2-2 15,-2 4-8-15,-2-2-1 0,-2 3-8 16,-3-1-4-16,-2 0-19 0,-1-1-25 15,-2-4-32-15,-1-1-45 0,2-4-38 16,5 0-10-16,-2-5-39 0,-3-5-68 16</inkml:trace>
  <inkml:trace contextRef="#ctx0" brushRef="#br0" timeOffset="359.4">26588 8354 364 0,'0'0'141'0,"3"-1"-53"0,5-2 13 0,0 1-40 0,5-3-10 15,3 0-15-15,1 2 11 0,2-3-15 16,2 1-20-16,0 2-3 0,1-3-5 16,2 4-4-16,-1-2-1 0,0 3-28 15,1 0-25-15,0 1-23 0,-1 0-37 16,8 0-33-16,-8 0-46 15,-4 0-103-15</inkml:trace>
  <inkml:trace contextRef="#ctx0" brushRef="#br0" timeOffset="578.26">26673 8511 430 0,'0'0'123'0,"0"0"-67"15,0 0 22-15,0 0-44 0,0 0-6 16,0 0 1-16,39-6 35 16,-19 1-9-16,2 1-24 0,3-1-10 15,-1 2-14-15,3-2-7 0,-1 3-3 16,3-2-5-16,-1 3-37 0,1-2-34 16,1 1-48-16,8-1-48 0,-7 1-75 15</inkml:trace>
  <inkml:trace contextRef="#ctx0" brushRef="#br0" timeOffset="1500.66">27959 8191 374 0,'0'0'72'0,"0"0"-17"0,0 0 12 16,0 0-13-16,0 0-23 0,0 0-9 15,18-24 5-15,-14 20 2 0,-1 1 0 16,-1-1 15-16,-1 2-6 0,0-1-2 16,-1 0 6-16,0 1 0 0,-3-2-8 15,-2 2-13-15,-3-3 0 16,-2 3-18-16,-3 1-3 0,-4 1-9 15,-3 3 1-15,-1 4 0 0,-2 5-1 16,0 3 5-16,0 4-2 0,1 1 2 16,1 4-2-16,3 2 1 0,4 2-4 15,3 0 3-15,2 0 0 0,4-1 1 16,5-1 1-16,0 0 4 0,4 0 4 16,6-2 6-16,1 0 2 0,4-1-8 15,2-2 1-15,4-2 2 0,2-2 1 16,2-3 2-16,1-3 3 0,2-4 5 15,-1-4 9-15,0-3 1 0,0-6-1 16,-2-4-6-16,-1-5-3 0,-1-4 1 16,-2-4 9-16,-2-10 0 0,-3-12 0 15,-5-13-1-15,-6-2-10 0,-5 1-7 16,-4 9-7-16,-4 11-3 0,-1 7 0 16,-1 10-2-16,1 6-3 0,-2 3-5 15,-5 0-9-15,0-1-13 0,-5-1-16 16,0 4-28-16,1 4-19 0,1 2-9 15,1 4-46-15,2 6-44 0,2 3-18 16,6 0-61-16</inkml:trace>
  <inkml:trace contextRef="#ctx0" brushRef="#br0" timeOffset="1672.54">28359 8479 837 0,'0'0'141'0,"0"0"-50"0,0 0-13 0,0 0-78 0,0 0-25 15,-2-3-41-15,-1-2-37 0,0-5-114 16,0-2-85-16,3 2-81 0</inkml:trace>
  <inkml:trace contextRef="#ctx0" brushRef="#br0" timeOffset="2329.46">28937 8182 334 0,'0'0'89'0,"0"0"-37"16,0 0 17-16,0 0-38 0,0 0-2 15,0 0 4-15,0 0 16 0,6-22-5 16,-7 15 2-16,-1 0-1 0,-2-1-15 15,-1-1-9-15,0 0 1 0,0-2 1 16,0 0-5-16,-1-1-13 0,-2 0-4 16,1 1-1-16,0-1-2 0,-1 3-4 15,-1 2 5-15,1 2 1 0,-2 3 7 16,-1 2-7-16,-2 1 0 0,-1 6-6 16,-1 5 1-16,0 4 2 0,0 5-14 15,0 5-8-15,-1 7 5 0,2 7 4 16,0 8 4-16,5 1 7 0,5-6 3 15,4-9 2-15,0-9 2 0,4-8 6 16,0 0-7-16,4 1 2 0,5 3-3 16,1 1 1-16,5-3 21 0,3-4 12 31,2-3 0-31,2-4-1 0,2-4 9 16,1-3 10-16,0-1-5 0,-2-6-7 15,-1-2-10-15,-4-4 7 0,-1-2 8 16,-3-5-3-16,-4-2-10 0,-2-7-13 15,-4-8-10-15,-4-8-5 16,-4-9-4-16,-4 4 0 0,-4 13-2 16,-1 13-1-16,3 10-2 0,-4 3-9 15,-1-1-12-15,-3 2-10 0,-3-1-13 16,-2 6 7-16,1 1-9 0,1 2-22 16,0 1-42-16,2 0-26 0,3 4-38 15,3-1-36-15,5 1-124 0</inkml:trace>
  <inkml:trace contextRef="#ctx0" brushRef="#br0" timeOffset="2680.17">29451 8068 750 0,'0'0'118'0,"0"0"-73"0,0 0 45 0,12-17-74 0,-11 15-11 16,-1 0-5-16,0 2-7 0,0 0-12 15,0 7-11-15,0 6 13 0,0 5 17 16,1 11 28-16,2 15 6 0,0 10-13 15,2 6-4-15,0-3-4 0,3-7-4 16,1-8-3-16,0-1-2 0,2-2-3 16,2-1-1-16,-3-1-9 0,0-5-8 15,-2-8-8-15,-1-4-6 0,-2 0-17 16,0 0-27-16,3 9-59 0,-1-5-71 16,-2-5-115-16</inkml:trace>
  <inkml:trace contextRef="#ctx0" brushRef="#br0" timeOffset="4824.04">24735 13800 86 0,'0'0'39'0,"-2"0"37"0,2 0-14 16,0 0-12-16,0 0-5 0,0 0 5 15,0 0 0-15,0 0-3 0,0 0-7 16,0 0-2-16,0 0 2 0,0 0-4 15,0 0-3-15,0 0-10 0,0 0-1 16,0 0-7-16,0 0-7 0,0 0-3 16,0 0-5-16,0 0-2 0,2 0-1 15,1 0 3-15,1 0 2 0,3 0 4 16,0 0 5-16,3 0-1 16,1 0 1-16,2 0-5 0,1 0 7 15,4 0 1-15,2-1-3 0,1 1 2 16,2-1-4-16,3-1 0 0,3 1-1 15,6 0 0-15,9 0 2 0,9-1 1 16,6 0 2-16,-1 1 0 0,-3-1-1 16,-3 2-1-16,2-1-3 0,0 0-4 15,1 1 2-15,-3 0-6 0,3 0 1 16,2 0 0-16,0 0-1 0,3 0-1 16,1 0 1-16,1 0 0 0,2 0 0 15,0 0 1-15,2 1-1 0,-1 0 0 16,1-1 0-16,2 1 0 0,1-1 1 15,2 1 0-15,0-1-1 16,1 0-1-16,-1 1 0 0,-1-1 1 16,2 0 0-16,-2 0 0 0,3 0 0 15,1 0-1-15,-2 0 1 0,2 0 0 16,0 0 1-16,1 0 0 0,1 0-1 16,1 0 1-16,4-1 2 0,3 0-2 15,0 0-1-15,2 1 2 0,-2 0-2 16,1 0 0-16,0 0 0 0,3 0 1 15,2 0-1-15,-3 0 1 0,0 0 2 16,1 1 4-16,-3 1-2 0,3-2-1 16,2 2 7-16,0-2-2 15,1 1-1-15,-2 1-1 0,1 0 2 16,-2 1-2-16,2-1 1 0,2 0-4 16,-1 0 4-16,-4-1-4 0,0 1-1 15,-1 0-2-15,0 1-1 0,1 0 1 16,0 0 0-16,-3 0 1 0,0-1-1 15,-4-1-2-15,-2 0-1 0,-1 0 2 16,-3-1-5-16,1 1 4 0,-4 0 1 16,-3-1-1-16,-5 0 1 0,-5 0-1 15,-1 0 1-15,-6 0-1 0,-2 0-8 16,-5 0-8-16,-1-1-17 0,-4 0-24 16,-4 0-27-16,-7-1-38 0,-6-1-24 15,2-2-21-15,-10 1-79 0</inkml:trace>
  <inkml:trace contextRef="#ctx0" brushRef="#br0" timeOffset="7390.58">24777 13400 103 0,'0'0'73'0,"1"0"-1"0,0 0-31 0,-1 0-6 0,1-2-2 15,-1 1 7-15,1 1-2 0,0 0-1 16,-1 0 4-16,0 0 5 0,0 0 4 16,0 0-6-16,0 0-3 0,0 0-1 15,0 0-4-15,0 0-10 0,1 0-5 16,-1-1-4-16,2 1-1 0,0 0 4 16,0 0-3-16,2-2 1 0,1 2-6 15,0-1 1-15,3 1-3 0,-1-1-3 16,3-1-3-16,-1-1-1 0,2 2 0 15,2-2 0-15,1 0 3 0,0 1 0 16,2-3 0-16,2 0-3 0,2-1 0 16,0-2 0-16,0 0 1 0,3-1 1 15,2 0 2-15,0-3-3 16,0 1-1-16,2 0 0 0,0-1-1 16,1-1-2-16,0 0 4 0,0 0 3 15,1-1-1-15,0 0 1 0,0 1-1 16,1-1-3-16,0 0 1 0,0-1-2 15,0 0-1-15,1-1 0 0,-2-1-1 16,-1 1 2-16,1-1-2 0,-2-3 1 16,0 2 0-16,0 0 0 0,-3-1 0 15,-1 0-1-15,-1 0 0 0,1 0 2 16,-1-1 1-16,-3 1-2 0,2 0 2 16,0-2 4-16,-3 2 1 15,2 0 4-15,-1 0 3 0,-1 0 1 16,1-1 1-16,-1 0-1 0,1-1-2 15,0 1-3-15,-1-1-2 0,1 0-2 16,-2 0-1-16,1 0 1 0,1 0-5 16,-2-1-2-16,2 0 2 0,-2 0-1 15,1 0-1-15,0-1 0 16,1 1 0-16,-1-3 3 0,-1 3-3 0,1-3 1 16,0 1-1-16,0 1 0 0,-2-1 1 15,2 1-1-15,0 1 0 0,0-1 0 16,-1 1 2-16,0-1-1 15,1 2-1-15,0 0 3 0,0 0-2 0,-1-1 0 16,-1 0 1-16,0 0 1 0,-2 0 1 16,1 1 7-16,-2-1-3 0,0 1 0 15,1 2-1-15,-2-3-4 0,1 2 0 16,0-2-3-16,1 1 1 0,-1-2 0 16,0 1-1-16,1 0 0 15,0-1 0-15,1-2 1 0,-1 4 0 16,0-3-2-16,-1 2 2 0,1-1 0 15,-1 0 1-15,-1 2-2 0,1-1 1 16,0 1-1-16,-1-1 0 0,0 1 0 16,0 0 1-16,0 0-1 0,0-2 0 15,1 2 0-15,-1-1 0 0,-1 1 0 16,2 0-1-16,-2-1 1 0,1 2-1 16,0 0 1-16,-2 1 0 0,3-1 0 15,-3 1 0-15,0-1 0 0,1 2 0 16,-1 0 0-16,0 0 0 0,2 1-1 15,-1-1 1-15,0 1 0 0,1 1 0 16,0-1 0-16,1 1 0 0,0 0 0 16,1 0 0-16,-2 0 0 0,1 1 1 15,1 1-1-15,-1 0 1 0,2 0 0 16,-1-1-1-16,0 1 0 0,-1 0-1 16,2 1 1-16,-1 0 0 0,1-1 0 15,1 2-1-15,-1 0 1 0,2 0 0 16,0 1 3-16,-1 0-3 0,2-2 1 15,-1 3 1-15,2-1-2 0,0 0 3 16,0 1-3-16,2 0 1 0,-2 0-2 16,1 1 3-16,0 0-3 15,0 0 1-15,3 0-1 0,-2 2 1 16,0-2 1-16,3 0-1 0,-1 2 0 16,2 0 0-16,0 0 0 0,-1 1 0 15,2 1 0-15,0-1 0 0,0 3 0 16,0-1 0-16,0 3 0 0,-1-2 0 15,0 3 0-15,-1 0-3 0,0 0 2 16,2 1 1-16,-2 2 0 0,0 1 0 16,2 0 0-16,-1 1 0 0,1 0 0 15,1 2 1-15,-1 0-1 0,2 0 0 16,0 1 0-16,-1 1-1 0,0-1 1 16,1 2 0-16,-1 0 0 15,0 1 0-15,-2 1-1 0,1 0 1 16,0 1-1-16,-1 2 1 0,1-1 0 15,0 3 1-15,0-1-1 0,1 1 2 16,0 1-2-16,0 0 1 0,1 1-1 16,0 1 1-16,0 1 0 0,1-1 0 15,-2 2-1-15,0-1 3 0,0 1 3 16,-1 0-1-16,0 1 0 16,0 1-1-16,0-2 0 0,-1 3 1 0,-1-1-2 15,1 2 1-15,1-2 0 16,-1 2-1-16,0-1 0 0,-2 0 0 15,0 2 1-15,0-2 1 0,1 1 2 16,-3 1 1-16,1 0 0 0,0 1-1 16,-1-1 0-16,-1-1-4 0,0 0 1 15,0 1-2-15,2 1 0 0,-3-1-2 16,1 1 1-16,1-1 0 0,-1 2-1 16,1-2 0-16,0 1 0 0,0-1 1 15,0-2-1-15,1 2 0 0,-1-1 1 16,0 0-1-16,-1-1 0 0,2 2 0 15,-4-1 2-15,2 1-2 0,-1-1-1 16,-2 1 1-16,2 1 2 0,0 0-2 16,-3-1 0-16,4 1 0 0,-2 0 1 15,2-2-1-15,1 2 1 0,-1 0 1 16,3-3-1-16,-1 2 4 0,0-1-1 16,2-1-3-16,1 0 4 0,0-2-2 15,-1 1-2-15,0-1 2 0,1-1-1 16,-2 1-1-16,1 0-1 0,-1-1 1 15,0 0 0-15,1 0 0 0,1 1 1 16,-3 0-2-16,0-2 3 0,2 0-1 16,0 0 4-16,1-2-2 0,-1 1 3 15,3-1-4-15,-2 0 1 0,2 0 1 16,1 0-2-16,-1 0 0 0,-1-2-1 16,0 1-1-16,1-1 1 0,-2 0-1 15,2-1-1-15,-2 0 0 0,-1-1 0 16,0 1 0-16,0-1 0 0,-1-2 1 15,1 0 0-15,-3 0-1 0,2-1 0 16,-1 1 0-16,0-2 0 0,-1 1 0 16,1-1 0-16,1 0 3 15,0 0-3-15,1 1 0 0,-2-2 1 16,1 1-1-16,0 0 0 0,0-1 1 16,1 1-1-16,-1-1 0 0,-2 1 0 15,3-3 0-15,-1 3 0 0,1-1-1 16,-2-1 1-16,0 0 0 0,0-1 0 15,0 0-1-15,-1 2 1 0,0-3-2 16,-4 0-1-16,2 0 1 0,-2-1 1 16,-1-1 1-16,0 0 0 0,-3 1 0 15,-2-3 0-15,0 1 0 0,0-1 1 16,-1 0-1-16,-1-1 0 0,-1 0 0 16,0 1 1-16,-2-2-2 15,2 1 1-15,-3-1 0 0,-1-1 0 16,-2 1-4-16,1 1-2 0,-1-2-4 15,-2 0-11-15,0 0-18 0,0 0-22 16,0 0-28-16,0 0-23 0,-3-4-55 16,-2-1-126-16,-2 0-116 0</inkml:trace>
  <inkml:trace contextRef="#ctx0" brushRef="#br0" timeOffset="8620.76">29613 12257 110 0,'2'-5'10'0,"1"1"15"15,-2-1 29-15,1-1-23 0,0 1-11 16,-1 1-1-16,1-1 0 0,-2 3 5 16,1-3-4-16,-1 3 16 0,0-3-1 15,2 2-1-15,-2-1 14 0,0-1 1 16,1 1-4-16,0-2-1 0,0 0 13 16,1-1 11-16,-2 0-27 0,1 1 7 15,1 2-6-15,-2-1-3 0,1 1-7 16,0 2-1-16,-1 1-10 0,0 1-5 15,0 0-8-15,0 0-8 0,0 0-1 16,0 1-2-16,-1 4 3 0,0 2 10 16,0 3 0-16,0 5-1 0,0 4-3 15,1 5 3-15,0 3 0 0,0 11 4 16,0 8 2-16,4 10 2 0,1 2-2 16,1-4 0-16,-2-5-2 0,0-7-4 15,0 2-4-15,-1 0 2 0,-3-1-2 16,2-1 1-16,-1 0 1 0,1 0-1 15,-1-2 3-15,1 1 3 0,2-3-1 16,-2-1-1-16,-1 0-1 0,1-8-1 16,-2-5-2-16,2-5-1 0,-2 2-3 15,1 2 0-15,1 3-1 16,-2 4 0-16,1-2 1 0,-1 0-2 16,0-1 1-16,0-2 3 0,0-1 6 15,0-1 4-15,0 0-2 0,0-1 3 16,2-3 1-16,-2 1-1 0,1-2-2 15,1-2-6-15,0 1 1 0,-1-2-2 16,1-2 0-16,0-1-2 0,1 1 0 16,-2-3-1-16,2 0 0 0,0-2 0 15,-1 1 1-15,0 0 2 0,1-1 1 16,0-1-3 0,-2 0 0-16,1 0-2 0,0-2-1 15,-1 2-1-15,1-1 3 0,0-1-1 16,-1 1-2-16,2 0 1 0,2 0-1 15,-2 0 2-15,-1-1-2 0,1 1 1 0,0 1-1 16,0-1 1-16,0-1 0 0,-1 1-1 16,1-2 0-16,-1 2 3 0,2-2 1 15,-2 0-1-15,1 0 2 0,-3 0-4 16,1 2-1-16,0-3-1 0,-1 1 1 16,0-2-1-16,0 1 1 0,0 0-7 15,0-1-11-15,0 0-11 0,0-1-23 16,0 0-20-16,0-1-31 0,0 0-35 15,0 0-71-15,1-2-64 0,1-2-136 16</inkml:trace>
  <inkml:trace contextRef="#ctx0" brushRef="#br0" timeOffset="9167.61">29866 13173 389 0,'0'0'72'0,"1"0"-20"0,2 0 10 15,2-4 8-15,3 0 17 0,5-2 34 16,0-2-29-16,5-2-8 0,3-1-20 16,3 0-21-16,1-1-15 0,2 1-11 15,-2-2-5-15,2-1-2 0,0 0-1 16,0-1-1-16,0 0-2 0,-1 1-6 15,0-1 0-15,-1 2-7 16,-4-1-16-16,1 3-16 0,-4 2-8 16,-1 1-12-16,-2 1-29 0,-2 2-10 15,-5 1-15-15,0 2-33 0,-5 2 15 16,-3 7-10-16,-7 3-26 0</inkml:trace>
  <inkml:trace contextRef="#ctx0" brushRef="#br0" timeOffset="9450.76">29932 13382 379 0,'0'0'61'16,"0"0"-40"-16,0 0 52 0,0 0-10 16,0 0-10-16,0 0 41 0,0 0 15 15,38-6-29-15,-19-5-12 16,2-3-1-16,3-1-12 0,4-2-11 15,7-3-5-15,9-3-12 0,5 0-5 16,3 0-13-16,-3 4-6 0,-8 5-3 16,-1 4-10-16,-4 2-17 0,2 2-9 15,-2-1-8-15,-9 3-13 0,-3 1-22 16,-7 0-16-16,0 2 0 0,1 1-18 16,1 0-12-16,2 10-20 0,-4 0-80 15</inkml:trace>
  <inkml:trace contextRef="#ctx0" brushRef="#br0" timeOffset="9653.79">30348 13518 468 0,'0'0'107'0,"0"0"-69"16,0 0 36-16,0 0 3 0,0 0-5 15,41-10 21-15,-22 4-7 0,5-1-35 16,2-1-32-16,4 1-11 0,2 0-7 15,4-2-1-15,10 0-16 0,2-3-37 16,4-1-31-16,-5 1-33 0,-3-2-42 16,-7 1-32-16,-9 4-80 0</inkml:trace>
  <inkml:trace contextRef="#ctx0" brushRef="#br0" timeOffset="10591.96">30106 12844 400 0,'0'0'75'0,"0"0"-41"16,0 0 32-16,0 0 4 0,-30-34-11 15,26 26-10-15,2 0 8 0,2-2-10 16,0 1-2-16,6-1-12 0,0 0 5 15,4-1 11-15,1-1 4 0,6 0-3 16,4-2-2-16,0 0-1 0,8-2-10 16,9-3-17-16,10-5-7 0,9-2-7 15,6-1-2-15,-2 5-2 0,-2 3 1 16,-6 3 1-16,0 3 4 0,2-2 0 16,0 2 1-16,0-1-2 15,-2-1-1-15,1 2-4 0,-6-1 5 16,0 3-7-16,-2 0 2 0,-7 0-2 15,-1 1 1-15,-9 2-1 0,-6 2 1 16,-8 0-1-16,-1 3 2 0,-1-3-1 16,-1 2 3-16,-1 1-1 0,-4-2 1 15,-3 3 3-15,-1-1 10 0,-3-1 1 16,0-1-8-16,-4-2-6 0,1 0 1 16,-2 1 14-16,1 2-9 0,0-2-9 15,-1 1 3-15,0 2-2 0,1-1-2 16,-1-1 2-16,2 1-1 0,-2-1-1 15,0 2 0-15,0-2 1 0,-2 0-1 16,0 2 1-16,-1-2 0 0,-1-1 0 16,0 2 0-16,-3-1 0 0,1-1 0 15,-1 4-1-15,0-3 0 0,-1 2 0 16,3-1 0-16,-1 1 1 0,0 0-1 16,3 0 1-16,3 0 1 0,0 1 0 15,2 0-2-15,1 1 6 0,2 0-2 16,0 1-4-16,0 0 0 0,0 0-9 15,0 0-1-15,4 0 4 0,-1 0 1 16,2 2 5-16,3 0 4 0,2 1-1 16,2 0 2-16,2 0 0 15,3 1-1-15,2-1 1 0,-3 1-2 16,3-2 0-16,-1 3 1 0,-1-1-1 16,-3 0-2-16,0 2 0 0,-3-1 0 15,0 0-1-15,-5 0 1 0,1-1 0 16,-4 1-1-16,-1 0 0 0,-1 2 1 15,-1 1-1-15,0 2 6 0,0 0-4 16,-3 3 4-16,0 0-4 0,-2 1 4 16,-1 1-2-16,-2 0-3 0,0 1 2 15,0 2-3-15,0-3 2 0,-4 3-2 16,2-1-8-16,-2-1-13 0,2 1-16 16,-1-1-11-16,-1 0-18 15,2 1-14-15,2 0-18 0,0 0-26 16,2-1-47-16,3 5-53 0,1-6-36 15,2-4-146-15</inkml:trace>
  <inkml:trace contextRef="#ctx0" brushRef="#br0" timeOffset="11326.76">31285 11576 344 0,'-2'0'105'0,"2"0"1"0,0 0-11 0,0 0-45 0,0 0-8 15,-2 0-8-15,2 0-10 0,0 0 6 16,-1 0 11-16,1 0-1 0,0 0-3 15,-2 0 17-15,1 0-13 0,-2 0-4 16,0 0-12-16,0 0-8 0,-2 0 6 16,0 1-4-16,-3 0-12 0,-1 0-4 15,-1 0 0-15,-1 3-3 0,-3-1 3 16,1 2-3-16,-1 1 0 0,0 1-2 16,1 2 1-16,0-1-2 0,1 4-3 15,1 1-11-15,1 1 2 0,2 2 0 16,3 3 5-16,1 1 4 15,4 1 3-15,0 1 0 0,4-1-3 16,3 1 6-16,1-1 0 0,3 0 9 16,3-3-2-16,1-1-3 0,3-2 4 15,3-1 5-15,0-3 3 0,0-3 4 16,1-1 8-16,-2-4 16 0,2 0 8 16,-5-3 5-16,1-1 0 0,-3-3-7 15,0-2-9-15,-3-1-3 0,-1-3 0 16,-1-3-3-16,-1-6-11 0,-4-3-7 15,-2-13-5-15,-3-9-3 0,-3-9-1 16,-8-1-3-16,1 12-1 16,1 13-3-16,0 14-1 0,-1 2-2 15,-1 0 2-15,-3 0-5 0,-4 0-7 16,-1 2-10-16,2 5-1 0,-2 3-17 16,3 0-20-16,2 3-32 0,3 0-17 15,0 4-22-15,3 2-45 0,6 5-51 16,1 1-51-16,1-1-74 0</inkml:trace>
  <inkml:trace contextRef="#ctx0" brushRef="#br0" timeOffset="11907.22">31732 11858 175 0,'0'1'144'0,"0"1"-127"0,0 1 32 0,0-1-5 0,0 1 0 16,0 0 12-16,2 2 25 0,2-2 16 15,-1 4 6-15,0-3-13 0,1 1-19 16,-3-1-30-16,1-1-28 0,-2 0-8 16,0-1 3-16,-5-2 6 0,0 0-2 15,-2 0-6-15,-1 0-1 0,0-2-1 16,0-3 0-16,2 0 1 0,1-1-5 15,3-3-7-15,2 1-26 0,0 0-18 16,5 0-47-16,3 0-48 0,8 0-4 16,-1 3-36-16,-2 0-95 0</inkml:trace>
  <inkml:trace contextRef="#ctx0" brushRef="#br0" timeOffset="12476.84">32257 11458 562 0,'0'0'34'0,"0"0"30"0,0 0 3 15,0 0-36-15,0 0-1 0,9-35 8 16,-9 28-10-16,-3 0 2 0,-3 1-5 16,1 0-3-16,0 3-1 0,-3-1-5 15,0 2-11-15,-3 1 0 0,0 1-5 16,-3 0 0-16,1 3 0 0,-2 3-1 15,0 2-4-15,-2 4 3 0,3 1-1 16,-2 3 2-16,2 4-3 0,1 2 2 16,2 3-1-16,1 0 2 0,4 4 1 15,1-2 0-15,5 1 10 0,0-3-2 16,5-1-3-16,5-2-2 0,1 0 0 16,3-4 1-16,2-3-1 0,3-2 0 15,-1-5 6-15,2-1 1 0,0-6 11 16,2 0 19-16,-1-1 11 0,1-2-5 15,0-5-4-15,-3 0 2 0,2-3-2 16,-4-6-1-16,-3-2 10 0,-3-8-17 16,2-8-19-16,-7-9-11 0,-6-6-4 15,0 4-8-15,-8 10-4 0,-1 11-1 16,3 13-9-16,-4 1 12 0,-1 0-13 31,-5-2-17-31,-3 2-9 0,2 0 7 16,-5 5-28-16,1 1 0 0,0 4-74 0,-5 3-42 15,4 3-50-15,6 1-71 0</inkml:trace>
  <inkml:trace contextRef="#ctx0" brushRef="#br0" timeOffset="12851.99">32576 11308 721 0,'0'0'29'0,"0"0"15"0,0 0 32 0,0 0-48 0,17-10-18 15,-15 9-10-15,0 1-3 0,-2 0-14 16,0 5 9-16,1 4 8 0,-1 2 28 16,3 7 5-16,-3 4-1 0,3 10-7 15,0 10 1-15,4 9-16 0,-1-1-5 16,5-1-1-16,-2-7-3 0,1-7 0 16,1-1 0-16,-2-6 1 0,-1-6 0 15,1-3 1-15,-2-4-2 16,1 4-1-16,2-1-25 0,-1 2-50 15,7 1-53-15,-3-6-108 0,-1-3-188 16</inkml:trace>
  <inkml:trace contextRef="#ctx0" brushRef="#br0" timeOffset="17633.91">29411 14454 136 0,'0'0'165'0,"0"0"-113"0,0 0 42 0,-3-4 3 0,2 2-27 15,0 1-12-15,1-2 11 0,0 2 15 16,0 1-32-16,0-2-10 0,0-1-7 15,3 0-4-15,1-2 4 0,3 1-7 16,4-2-3-16,2 1 1 16,4-1-7-16,1-1 0 0,4 0-5 15,1 2-4-15,0-1-5 0,0 0-2 16,1 1 2-16,0 1-3 0,-5 0 6 16,1 2-5-16,-2-2-3 0,-3 4 5 15,-3 0-4-15,-1 0 0 0,-3 0 0 16,-3 5 0-16,-1-3-1 0,-1 2-1 15,-2-1 0-15,1 2-2 0,-2 1 3 16,-3 1 3-16,-1 2 7 0,-1 3-3 16,-5 0-1-16,-1 4-1 0,-2-1 4 15,-3 3-2-15,-2 1 2 16,-3 0 0-16,0 1-2 0,-2-1-4 16,-2 1-1-1,-2 2 0-15,0 2-1 0,-1-2-1 16,2 1 1-16,1 0 0 0,-2 1 0 0,3-3-1 0,1 1 0 15,4-4 1-15,1-1-1 0,4-2 2 16,3-1-1-16,3-3-1 0,3-2 0 16,4-2 0-16,1-1-1 15,0-2 1-15,8-1 14 0,2-1 4 16,5-1-8-16,5 0 1 0,3-1 2 16,2 0 7-16,3-1-4 0,3-1-6 15,-1 0-5-15,1-1-5 0,1 1 0 16,1 1 0-16,-1-2-3 0,-1 0-22 15,-1 1-16-15,0-3-26 0,-3 2-5 16,-2-1-18-16,-1-1-29 0,-6 2-40 16,-1-2-34-16,-3-2-5 0,-3 3-65 15</inkml:trace>
  <inkml:trace contextRef="#ctx0" brushRef="#br0" timeOffset="18024.91">29364 14657 311 0,'0'0'87'0,"0"0"-18"0,-2-3 47 0,2 2-17 16,4 0-32-16,1 0 3 0,2 0 12 16,4-2-5-16,4 2 4 0,2 0-6 15,3 0-9-15,3 0-5 16,0-1-25-16,1 1-22 0,-1 1-9 0,1-1-3 15,-2 1-2-15,0 0-3 0,0-2-11 16,2 1-22-16,-4-2-22 0,3 1-20 16,-1-3-34-16,-1 1-54 0,11-3-60 15,-8 1-78-15</inkml:trace>
  <inkml:trace contextRef="#ctx0" brushRef="#br0" timeOffset="18933.9">29896 14871 87 0,'0'0'207'0,"0"0"-149"0,0 0 11 0,0 0-14 16,0-3-28-16,1 1-1 0,-1 1 6 15,0 0 7-15,0 0 9 0,0 1 12 0,0-1 10 16,0 0 2-16,0 1-12 0,0-2 0 16,-1 0-8-16,1 1-13 0,0-1-10 15,0 1-1-15,0-1-8 0,0 1-1 16,0 1-3-16,0-1-5 0,0 1-6 16,0 0-5-16,0 0-1 0,0 3-7 15,0 2 3-15,-2 4-1 0,1 2 6 16,-4 5 4-16,1 1-1 15,-1 2-1-15,0 2 1 0,1 1-3 0,0 0 0 16,2 1-4-16,0 1-4 16,1 0 2-16,1-1 5 0,0-2-4 15,0-1 5-15,1-1 0 0,1-4-1 16,0-1-1-16,-1-5 2 0,1-2-1 16,1-3 1-16,-1-3 0 0,1-1 0 15,2-6 13-15,0-1 2 0,4-3-3 16,-1-3-5-16,2 0-3 0,2-1-3 15,-1-1 0-15,0 0 0 0,2 0-1 16,-2-2 0-16,3 3 0 0,-3 0 2 16,0 2 6-16,2 1 6 0,-2-1 0 15,-1 3-6-15,2-2-6 0,-2 3-2 16,2-2 0-16,-4 3 0 0,1 0 0 16,0 1 0-16,-2 1 1 0,-2 3-1 15,0 2 1-15,-4 0 5 0,1 2-4 16,-1 5 2-16,0 4 7 0,-1 1-2 15,0 6-4-15,1 0-3 0,1 4-1 16,-2 0 1-16,3 1-2 0,-1-1 0 16,2 3-1-16,-1-4 0 0,2-1-9 15,-2 0-14-15,0-2-19 0,-1 0-17 16,1-4-34-16,-1-1-51 0,-1-3-43 16,1-3-40-16,-2-4-129 0</inkml:trace>
  <inkml:trace contextRef="#ctx0" brushRef="#br0" timeOffset="19247.2">30368 15066 416 0,'0'0'221'0,"0"0"-141"0,8-8 37 0,-4 2-62 0,-2 4-22 16,0-2 12-16,-1 3-7 0,0 1-18 15,-1 0-13-15,0 6 5 0,0 3 14 16,0 4-8-16,1 2-6 0,-1 5-7 16,2 2-1-16,-1 3-3 15,2-1 2-15,1 2-3 0,1 1-3 16,-1-2-10-16,1 0-10 0,1-2-11 15,-1-1-34-15,0-3-35 0,3 1-65 16,-2-7-63-16,2-5-170 0</inkml:trace>
  <inkml:trace contextRef="#ctx0" brushRef="#br0" timeOffset="19387.82">30488 15063 769 0,'0'0'68'16,"0"0"-22"-16,0 0 2 0,0 0-48 16,-17-33-105-16,12 25-59 0,1 1-46 15,0 2-105-15</inkml:trace>
  <inkml:trace contextRef="#ctx0" brushRef="#br0" timeOffset="20264.39">30732 15102 162 0,'0'0'100'0,"0"0"-62"16,0 0 27-16,0 0-36 0,0 0 3 16,0 0 22-16,0 0 5 0,6 0 5 15,-6 0 5-15,2-1-9 0,-2 0-23 16,0-1-4-16,1-2 16 0,1 1 2 15,-2-2 1-15,0-1 2 0,0 0-4 16,0 1-7-16,0-1-2 0,0-1-7 0,0 0 7 16,0 0 4-16,0 0-7 0,0 0-11 15,0 0-8-15,-2 1-6 0,2 0-3 16,-1 1 1-16,-1 2 0 0,-1-1 0 16,0 1-2-16,-1-1-1 0,0 1-3 15,-4 2-4-15,2 1-1 0,-4 0-6 16,0 4-4-16,-3 6-6 0,1 0-5 15,0 3-7-15,2 1-2 0,2 0 14 16,3 0 6-16,1 1 2 0,4-1-1 16,0 0 0-16,4 0 0 0,0-2-1 15,2-3 7-15,0-1 3 0,1-3 0 16,2-3 5-16,-3-1 0 16,2-1-3-16,1 0 4 0,0 0 5 15,-3-2 15-15,0-1 11 0,-1-1-3 16,2 2-9-16,-1-3-7 0,-2 3-12 15,3-2-4-15,-2 1-1 0,0 1-1 16,-1-1 0-16,1 3-1 0,-2 0 1 16,0 0-4-16,0 7-3 0,0 2 2 15,1 5 5-15,-1 4 1 0,2 3 0 16,-2 3 1-16,1 2-1 0,1 2 0 16,0 0 0-16,-2 0-1 0,-1-2-25 15,-1-1 12-15,-1-2-10 0,-3-3 5 16,-2-4 6-16,-1-3-3 0,-6-5-4 15,2-4-7-15,-3-3-4 0,-3-2 2 16,2-4 22-16,-2-5 6 0,4 0 4 16,-2-5 1-16,4-4-5 0,2-3-3 15,0-3 3-15,5 1 3 0,2 2 7 16,2 0 10-16,4 3 4 0,6 0 9 16,-2 5-3-16,7 0-9 0,-2 4 2 15,4 0-1-15,-1 1-2 0,4 1-13 16,-2 1-7-16,0 0-8 0,1 0-42 15,-2 0-37-15,1 2-13 16,1-2-23-16,-2 1-25 0,-1-1-4 16,2-5-29-16,-2 1-92 0</inkml:trace>
  <inkml:trace contextRef="#ctx0" brushRef="#br0" timeOffset="20842.54">30953 14764 561 0,'0'-2'105'0,"0"2"43"0,0-2-35 0,0 1-56 16,0 0-8-16,0 0-3 0,0 1-21 15,0-1 2-15,0 0-3 0,0 1-12 16,0 0-12-16,0 3 0 0,0 2-6 16,0 4 6-16,0 5 1 0,0 4 2 15,-3 3 2-15,3 3-4 0,-2 3 2 16,1 2-1-16,1 0-2 0,0 3 0 16,1 4 1-16,2 5 0 0,1 3-1 15,-3-2-7-15,1-13-12 16,-2-7-2-16,0-7 9 0,0 1 10 15,-2 0 2-15,1-1 1 0,1-3 1 16,-2-5 0-16,2-5 8 0,0 0 15 16,0-2 3-16,0-4 12 0,2-4 0 15,1-5-20-15,3-3-7 0,3-5-1 16,1-3 3-16,1 0-1 0,3-2-2 16,-1 2 5-16,4-1 1 0,-2 4-3 15,0 3-10-15,0 2-5 0,-1 6 0 16,-2 2-1-16,1 2 1 0,-2 1 2 15,-3 4 1-15,-1 1 0 0,0 1 2 16,-1 4-1-16,1 3 0 0,-2 4 2 16,0 4 3-16,2 4 0 0,-2 2 7 15,-2 1-1-15,2 2-8 0,1-1-4 16,1 1 0-16,-1-3-3 0,2 0 0 16,0-1 0-16,0-3-8 0,1-1-11 15,0-5-22-15,0-1-34 0,1-3-57 16,6-6-65-16,-2-1-131 0,-3-1-204 15</inkml:trace>
  <inkml:trace contextRef="#ctx0" brushRef="#br0" timeOffset="33354.28">29600 16159 145 0,'0'0'50'0,"0"0"5"0,0 0 27 0,0 0 0 15,-1-1-22-15,1 0-2 0,0 0 3 16,0 1-5-16,0 0-2 15,0 0-1-15,0-1 2 0,0 1-13 16,1 0-7-16,1 0-2 0,3 0 2 16,2-1-8-16,1 0 4 0,4 0-3 15,2 1-3-15,0-2-11 0,5 0-8 16,-1 1-4-16,2-1-1 0,-1 2-1 16,1 0 0-16,1 0-5 0,-1 0-18 15,-2 0-19-15,1 0-25 0,-3 0-15 16,1 3-36-16,-3 1-48 0,-1 0-36 15,-7 0-79-15</inkml:trace>
  <inkml:trace contextRef="#ctx0" brushRef="#br0" timeOffset="33619.86">29596 16327 424 0,'0'0'65'0,"0"0"4"0,0 0 43 16,0 0 5-16,0 0-34 0,0 0-10 15,44 1-20-15,-30-1-30 0,2 0-20 16,3 1 0-16,0-1-3 0,2 0-11 15,2 0-40-15,4 0-48 0,0 0-41 16,11-3-43-16,-5 0-96 0</inkml:trace>
  <inkml:trace contextRef="#ctx0" brushRef="#br0" timeOffset="34372.44">30305 16156 173 0,'0'0'166'0,"0"0"-116"0,0 0 27 0,0 0 22 16,0 0-40-16,-14-28-8 0,11 20 0 16,1 2 3-16,2 0-3 0,0-1 4 15,0 0-4-15,0 0-8 0,5-2-18 16,-1-1-4-16,3-1-6 0,1 1-1 16,0 0-4-16,3 0-5 0,0 2 0 15,1 1 1-15,0 0-4 0,1 2 1 16,2 0 1-16,-2 1 0 0,-1 2 1 15,1 1-4-15,-2 1-1 0,0 2 0 16,-1 3 0-16,-1 4-2 0,2 2 2 16,-3 3 0-16,-1 2-2 0,-1 4 2 15,0 2 0-15,-3 2 4 16,-1 1 2-16,-2 1 2 0,0 0-1 16,-4 2-5-16,-2 0 1 0,-2 0 2 15,-3 0-1-15,-3-1 0 0,-2 1 3 16,-6-1-2-16,0-2-1 0,0 0 1 15,-3-2-4-15,1-1 1 0,2-4-1 16,4-2 1-16,3-4-1 0,5-2 1 16,2-5-1-16,5 0 1 0,1-4 12 15,2-1 9-15,2 0 12 0,4-1 14 16,4-2-31-16,2-1-2 0,4-1 3 16,5 3-6-16,0-3-1 15,2 1-4-15,1 0-5 0,3-1-3 16,1 2 0-16,-3-3-1 0,1 3-18 15,1 0-25-15,-4 1-36 0,1-1-15 16,-5 0-47-16,5 1-91 0,-7-1-56 16,-6 0-165-16</inkml:trace>
  <inkml:trace contextRef="#ctx0" brushRef="#br0" timeOffset="34856.8">30853 16530 336 0,'0'0'92'0,"0"0"-6"0,7 0 41 0,-7 0-43 0,0 0-23 15,0 0 10-15,-2 0-12 0,-1-1-36 16,0-4-12-16,-2 1 3 0,2 0 13 15,-2-3 13-15,4 2 0 0,-1 0-9 16,2 1-13-16,0 1-10 0,2-1 3 16,4 2 6-16,-3 0-11 0,2 1-3 15,-1 1-1-15,0 0 1 0,1 3 1 16,-2 2-3-16,0 1 4 0,-1 2-3 16,0 0 0-16,0 1 0 15,-2-2-1-15,0 0-1 0,0-3-15 16,-2 0-29-16,0-1-44 0,-2-2-53 15,0-2-54-15,0-2-73 0</inkml:trace>
  <inkml:trace contextRef="#ctx0" brushRef="#br0" timeOffset="35700.6">31220 16027 29 0,'0'0'115'0,"0"0"-53"0,0 0 15 0,0 0-9 0,1-9-40 16,-2 7 8-16,1 2 11 0,-2 0-10 16,1 0-12-16,1 0-1 0,0 0 2 15,0 0 2-15,0 0 8 0,3 0 1 16,0 0 7-16,3-1-2 0,3-1-16 16,3 1-3-16,-1-2 1 15,2 0-1-15,1 1-8 0,-1 0 0 16,1 0 3-16,0 1-1 0,0 1 0 15,-3 0-10-15,-1 2-6 0,-1 2-1 16,-1 0 0-16,-3 2-2 0,0-1-3 16,-4 2-7-16,1 2 12 0,-2-1 8 15,-3 2-3-15,-2 1-1 0,-5 0-4 16,-4 3-2-16,-2 0-8 0,-2 0-5 16,-3 1-2-16,0-1 2 0,1-2 7 15,2 2 7-15,3-4-1 0,3-2 2 16,2-1 0-16,5-1-3 15,0-3-3-15,3-2 3 0,2 0-7 16,4 1-4-16,2-2 11 0,3 0 3 16,2 0 9-16,2 0-1 0,4 0-1 15,1 0-4-15,1 0-1 0,1 1-2 16,-2 1 1-16,2 0-1 0,-1 4 2 16,-3-2-1-16,1 3-1 0,-2 1 5 15,-1 2 4-15,-1 3 5 0,-1 1 4 16,-4 3 4-16,0 1 8 0,-3 2 4 15,-4-2 2-15,-1 1-3 0,-1-1 4 16,-7-2 5-16,-5 0 1 0,-3-2 8 16,-2-1-3-16,-3-1-18 0,-3-4-15 15,-1-1-10-15,0-1-5 0,-2-5-32 16,3-1-39-16,0 0-1 16,4-2 4-16,2-3-10 0,3 0-20 15,5 0-23-15,4 0-20 0,6-8-27 16,1 3-120-16</inkml:trace>
  <inkml:trace contextRef="#ctx0" brushRef="#br0" timeOffset="36530.11">31645 16031 63 0,'0'0'123'0,"1"-1"-64"0,-1-3 23 0,0 2-15 0,2 0-32 16,-2-1 5-16,0 0 12 0,0 2 6 15,0-1 1-15,2 1 6 0,-2 0 7 16,3-1-11-16,0-1-13 0,3 2-13 16,1-2-12-16,4 0-1 15,0 0-7-15,0 1 1 0,5 0-2 16,-2 1-3-16,2 1 0 0,-3 0-5 15,2 0-1-15,-2 0 7 0,1 3-1 16,-3 1-8-16,-1 1-3 0,-1 1-3 16,-3 2-1-16,-1 1 3 0,-5 3 1 15,0 0 0-15,-1 2 0 0,-6 1 0 16,-5 1 5-16,-3 0 0 0,-2 0-5 16,-1 0-2-16,0-3-16 0,0-2-4 15,2-1 8-15,4-3 7 0,1-1-2 16,4-2 5-16,4-3 0 0,2 1-5 15,1-2-5-15,0 0-7 16,4 0 18-16,3 0 3 0,2-3 6 16,1 3-5-16,1-3 2 0,1 2 1 15,-1-1 2-15,1 1 8 0,0 0-2 16,-2-1 0-16,1 1-5 0,1-1 0 16,-2 1-1-16,-2-1 0 0,3 1 1 15,-3 1 1-15,0-1 0 0,1 1 0 16,-1 0 0-16,-2 0-2 0,1 1 7 15,-2 1 6-15,-1 0 2 0,1 3-4 16,0 0-1-16,-1 2 2 0,0 3 1 16,-1 0 2-16,0 2-3 15,-1 1 4-15,-2 3 0 0,0 1-3 16,0 0 4-16,-5-1 5 0,-2 2 6 16,-4-3 10-16,-3 1-1 0,-4-1 2 15,-2 0-1-15,-2-1-3 0,-3 0-3 16,1-1-10-16,-1-2-13 0,1-2-7 15,1 0-7-15,3-3-1 0,0 0-12 16,5-2-18-16,0 1-15 0,2-3-26 16,4 1-37-16,-1 0-47 0,2-3-58 15,2-1-110-15,0-4-164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1T14:08:32.3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25544 9488 63 0,'0'0'38'0,"0"0"11"0,0 0 14 16,0 0-1-16,6-17-22 0,-5 15-8 16,1-3-2-16,0 3-3 0,1-3-2 15,0 2 4-15,0-2-4 0,0 1 10 16,0 1 5-16,0-1-1 0,-1 1-1 16,1 1 1-16,-2-1-2 0,0 2-6 15,0-1-1-15,1 0-4 0,-1-1-5 16,0 3-3-16,0-1 0 0,0 1 2 15,0-1 4-15,-1 0-1 0,0-1-4 16,1 0-1-16,-1 1-7 0,0 1-4 16,0 0-3-16,0 0-4 0,0 0 0 15,-1 1-2-15,-1 4 2 0,-3 3-4 16,-2 6 3-16,-3 5 1 0,-3 5 1 16,-5 10 2-16,-5 8-3 0,-5 8 1 15,-2 0 1-15,0-1 0 0,2-4-2 16,0-7 1-16,-2-3-1 0,0-1-5 15,5-5-1-15,2-8 1 0,5-4 5 16,1-2-1-16,-4 1 0 16,0-2 1-16,-3 1-2 0,3-4 0 15,2-5-1-15,2-4-3 0,2-3 5 16,1-7 1-16,2-5 0 0,0-6 0 16,2-5-3-16,1-5 1 0,1-1 2 15,2-3 4-15,3 0 8 0,3 1 0 16,0 3 0-16,3 1 4 0,4 3-7 15,1 3-2-15,1 4 1 0,0 2 4 16,2 2 1-16,-1 3 2 0,0 3-2 16,1 2-3-16,0 1-2 0,0 5-3 15,1 0-3-15,0 4 2 0,2 5-1 16,1 4 2-16,3 3 11 16,1 5-5-16,1 4-7 0,2 1 1 15,0 3-1-15,3 2 2 0,1 0-1 16,4 7 1-16,4 5 3 0,3 4 0 15,-1 2 3-15,-5-6-2 0,-5-7-3 16,-7-7-6-16,-3-7-1 0,-3-5-3 16,-2-1-30-16,4 3-40 0,1 2-65 15,12 8-51-15,-5-7-70 0,-4-6-95 16</inkml:trace>
  <inkml:trace contextRef="#ctx0" brushRef="#br0" timeOffset="390.2">26145 9767 305 0,'0'0'102'0,"0"0"-23"0,4 0-2 0,2-2-19 0,4-1-10 0,1-1-17 16,3-1 19-16,3 0-6 0,-1 0-7 15,3 0-7-15,0 2-11 0,-2 0-11 16,4 0-6-16,-1 2-2 0,-1 1-2 16,0 0-15-16,-1 0-41 15,0 1-25-15,2 2-39 0,-6 1-47 16,-3-2-134-16</inkml:trace>
  <inkml:trace contextRef="#ctx0" brushRef="#br0" timeOffset="589.17">26143 9964 518 0,'0'0'54'0,"0"0"15"0,0 0 6 0,0 0-7 16,48-1-13-16,-22-1 7 15,0 0 0-15,3-1-38 16,1 1-17-16,0 1-7 0,1-1-5 0,0 2-41 15,0 0-33-15,16 0-52 16,-10 1-41-16,-2 0-113 0</inkml:trace>
  <inkml:trace contextRef="#ctx0" brushRef="#br0" timeOffset="1265.32">27383 9701 211 0,'0'0'183'0,"0"0"-104"16,0 0 17-16,0 0-24 0,0 0-12 16,0 0-19-16,-5-33 12 0,3 29-4 15,-1-2-19-15,0 1-5 0,0-1-2 16,-2 0 2-16,0 1 7 0,-1 0 3 15,-1 1-7-15,-1 1-6 0,-1 0-12 16,0 2-4-16,-3 1-6 0,-2 0-1 16,0 5-3-16,-4 2 0 0,0 3 0 15,-3 4-9-15,-1 2-9 16,-1 4-3-16,2 2 0 0,0 1 3 16,2 2-3-16,5 2-2 0,3-1 3 15,3 1 11-15,5 1 10 0,3 0 1 16,3-1 2-16,6 1 4 0,3-3 3 15,4-1 2-15,3-2-2 0,3-3-3 16,2-2-1-16,2-3-1 0,0-3 3 16,0-2-3-16,0-3 15 0,-1-3 15 15,-2-2 20-15,-2-1 2 0,1-4-8 16,-1-3 7-16,-4-4-2 0,1-2 5 16,-4-3-1-16,-2-5-11 0,-2-10-11 15,-2-12-13-15,-8-12-11 16,-1-5-5-16,-8 4-2 0,-5 12-1 15,4 12 0-15,1 10 0 0,-1 7-2 16,0 5 0-16,-2-3-9 0,-6 1-14 16,-1 0-20-16,-2 3-12 0,0 3-5 15,1 4-28-15,2 1-44 0,3 1-43 16,1 9-48-16,4 1-39 0,6-1-94 16</inkml:trace>
  <inkml:trace contextRef="#ctx0" brushRef="#br0" timeOffset="1874.25">27828 10014 232 0,'2'1'100'0,"1"0"13"0,0 1-10 0,2-1-20 0,0 2-10 16,1 0-14-16,0 0-3 0,-2 1-15 16,-1-1-9-16,-1 1 0 0,-1 0-8 15,0-1-4-15,-1 0-5 0,-1-1-3 16,-2 0 2-16,-2-1-1 0,-2 2-4 16,-1-3 3-16,1 0 0 0,0 0 2 15,-1-3-2-15,3-1 1 0,0 0-7 16,3-3-6-16,0 0 0 0,2-1-18 15,0 0-19-15,0 1-26 16,4 0-10-16,2 1-20 0,3 1-29 0,6 0-24 16,-1 1-52-16,-2 1-147 15</inkml:trace>
  <inkml:trace contextRef="#ctx0" brushRef="#br0" timeOffset="2469.52">28450 9707 456 0,'0'0'80'0,"0"0"4"0,0 0 17 16,0 0-30-16,0 0-18 0,4-39 1 15,-4 31-7-15,0-1-18 0,-2 0 0 16,-1 0-4-16,-1 0-1 0,1 0 2 16,-3 0-5-16,1-1-14 0,-1 0-5 15,0 2-2-15,1 1-4 0,-3 1 1 16,0 1-2-16,-1 1-8 0,-2 2 2 15,-2 2 2-15,0 0-8 0,-2 5 5 16,-1 3 5-16,-1 3-11 0,2 5-2 16,-3 3-4-16,2 4-4 0,1 2 16 15,2 3 10-15,1 3 2 0,4 4 2 16,2-4 2-16,4 1 8 0,2-1-3 16,5-6-6-16,3 2 0 0,1-2-3 15,3 0-1-15,2-5 1 0,2-1 0 16,1-3 0-16,4-4 3 0,2-2 16 15,1-5 22-15,1-3 0 0,2-2-2 16,3-5-2-16,-3-4-3 0,-1-3 4 16,0-4 9-16,-4-5-1 0,0-12-14 15,-2-13-11-15,-5-12-12 0,-4 2-5 16,-9 13-2-16,-2 16-1 0,-2 15 0 16,-4 2-1-16,-3-1-10 0,-4 1-10 15,-5-1-15-15,-4 1-1 16,0 4-6-16,-4 2-20 0,3 1-24 15,-2 3-40-15,2 0-47 0,-7 5-41 16,7-1-40-16</inkml:trace>
  <inkml:trace contextRef="#ctx0" brushRef="#br0" timeOffset="2875.88">28898 9493 634 0,'0'0'95'0,"0"0"-6"0,0 0 31 0,7-13-87 0,-5 11-24 0,-2 2-9 15,1 0-3-15,-1 4-11 16,0 4 0-16,0 6 10 0,0 4 4 16,0 6 4-16,-1 10 4 0,1 10 1 15,0 8 0-15,4 1-4 0,3-3-2 16,-2-5-1-16,-1-7 2 0,0-5-4 15,0-7 2-15,1 2-1 0,-2-4 1 16,2-1-2-16,-2 0 2 0,0-3-2 16,1-1-1-16,0 2-36 0,1-3-73 15,1-1-86-15,-1-5-46 0,-2-6-158 0</inkml:trace>
  <inkml:trace contextRef="#ctx0" brushRef="#br0" timeOffset="6014.6">24719 14263 223 0,'0'0'56'0,"0"0"-16"0,0 0 16 0,0 0-10 16,0 0-24-16,0 0-3 0,0 0 8 15,0-1-2-15,0 1 0 0,0 0-1 16,0 0-5-16,0 0 0 0,0 0 2 16,0 0 0-16,1 0 2 0,0 0 0 15,1 2 0-15,2 1 3 0,0-2-4 16,3 1-9-16,2 0-2 0,1-1-2 15,1 0 1-15,4-1 1 0,1 0-3 16,3 0-1-16,2 0 1 0,3-1 0 16,3 0-1-16,7-2 1 0,11 1 3 15,10-3-7-15,3 2-1 0,3-1-3 16,0 2 0-16,-4-1 0 0,4 0 0 16,4 2-3-16,0-2 2 0,5 1 1 15,0 1 0-15,3-1 0 0,4 0 0 16,0 0 1-16,1 1-1 0,-1-1 3 15,1 0-2-15,-3 2 0 0,2-2-1 16,0 2 1-16,5-1 1 0,2 1-1 16,0 0 3-16,2 0-2 0,0 0 1 15,3 0 3-15,3-1 1 0,1-2 2 16,2 1 5-16,-1 0 5 0,1-1 0 16,1 0-1-16,2 2-2 0,4-2-10 15,1 0 8-15,0 1-9 16,2-2-4-16,0 1 1 0,3-1-2 15,0 2 0-15,3 1 1 0,0-3 1 16,-2 3 1-16,1-1 1 0,0 0-3 16,2 2 18-16,-5-1-6 0,0 0 1 15,0 1 0-15,-2 0-5 0,0 0-3 16,2 0-4-16,-4 0 0 0,-2-1-2 16,0 1-2-16,0 0 2 0,0 0 8 15,-1 0-8-15,-2 0 0 0,-7 0-2 16,-2 2 2-16,-2-1-1 0,-4 1 0 15,-4 0 0-15,-3-1-8 0,-8 1-8 16,-1 0-16-16,-6-1-15 16,-2-1-28-16,-4 1-14 0,-5-1-35 15,-7 0-28-15,-13 0-31 0,-8 0-95 16</inkml:trace>
  <inkml:trace contextRef="#ctx0" brushRef="#br0" timeOffset="8104.65">24667 13747 63 0,'0'0'100'0,"0"1"-35"0,0-1-3 0,0 0-16 16,0 0-5-16,0 0-3 0,0 0 3 15,0 0-1-15,1 0-9 16,0 0-3-16,0 0 6 0,2 0 8 16,-1-2 1-16,2 0-3 0,2 0-5 15,0-1-4-15,0 0-6 0,2 0-4 16,-1-1-5-16,2-2-2 0,1 1 0 15,1-1 0-15,2-1 8 0,2-1-3 16,0 0-4-16,1-1-1 0,3 1-1 16,0-3-1-16,2 1-2 0,0-3 2 15,2 0 0-15,-1-1-4 0,3 0-1 16,1-1 0-16,0 1 2 0,2-1-2 16,0-1-5-16,0-1 2 0,-1 1-1 15,1-2 1-15,1 1 0 16,0-1 3-16,0 1 4 0,1-2 3 15,0 0-1-15,0 0-3 0,-1-2 0 16,1 1-5-16,-1-2 0 0,0-1-1 16,-1 2 0-16,-1-3 0 0,0 3-2 15,-2-3 4-15,1 2-2 0,-1-2-1 16,0 2 1-16,-1-2-1 0,-2 1 1 16,2-1 0-16,0-1-2 0,-1 0 1 15,0 0 0-15,0-2-1 0,1 1 0 16,-1-1 1-16,0-1 0 0,1 0-2 15,-1-1 0-15,0 1 0 0,-2 0 1 16,2-1 0-16,-2 0 2 0,-2 1-3 16,0-1 1-16,1 0-2 0,-3 1 0 15,2 0 7-15,-3 0-4 0,1 0 1 16,1 0-1-16,-3-1 0 0,2 0-3 16,-1-2 3-16,1 2-1 0,-1-2-1 15,2 1-1-15,-2-1 0 0,1 2 0 16,-1-3 0-16,2 2 0 0,-2 0 0 15,1-2 0-15,-2 3 0 0,1 1 1 16,1 0-1-16,-3-1 0 0,1 2 0 16,0-1 1-16,-2 1 0 0,3 2-1 15,0-2 0-15,1 0-1 16,0 0 1-16,0-1-1 0,1 0 0 16,1 0 1-16,0 0 0 0,1 1 0 15,-1 2-1-15,1-1 1 0,-2 0 0 16,1 3 0-16,-1-1 0 0,-1 0 0 15,1 2 1-15,-1-1-1 0,0 0 1 16,0 1-1-16,1 0 0 0,1 1 0 16,-1 1 1-16,1-1 0 0,0 3-1 15,1-1-1-15,1-1 1 0,-1 4 0 16,1-3 0-16,0 3 3 0,-2 0 3 16,1 0 1-16,-1 1 0 15,0 2 2-15,1 0-3 0,-1 0-1 16,0 1-3-16,2-1-2 0,-1 2 0 15,1 0 0-15,1-1 0 0,0 3 0 16,0-2-2-16,1 2 2 0,0-1 1 16,1 0 0-16,0 3-1 0,0-1 0 15,1 1 0-15,1-1 0 0,-1 2 0 16,1 0 0-16,2 1-1 0,0 2 1 16,0-1-1-16,1 2 1 0,0 1 0 15,1 0-1-15,0 1 1 0,-1 0 0 16,0 0-1-16,2 0 1 0,-1 1 0 15,-1 3 1-15,1-1-1 0,0 1 0 16,1 0-1-16,1 1 1 0,0 0 0 16,6 3 0-16,-6-1 0 0,0 2 0 15,2-1 0-15,-2 2 0 0,11 5 0 16,-6-2 0-16,-4-1 0 16,0 3 2-16,1 2 1 0,10 2 0 15,2 6-2-15,-7-5 0 0,-10-5-1 16,1 5 1-16,3 0 1 0,0 1-2 15,3 0 1-15,-12-6-1 0,-2-1 0 16,5 3 0-16,3 3 1 0,2 4 1 16,1 1-2-16,3 3 0 0,-4-1 1 15,-1-1 0-15,0 2 1 0,-3-3 0 16,2 5 1-16,0 0-3 0,1 0 2 16,2 6-2-16,4 4 1 0,4 8 1 15,-2-3 2-15,-2-2-2 0,-5-5 3 16,-3-5 0-16,-4-5 0 0,-3-4-3 15,4 5 2-15,3 5-1 0,5 4 0 16,2 5-2-16,-2-5-1 0,-4-4 1 16,1 0 0-16,-6-5 0 0,-3-3 0 15,4 3 0-15,6 7 2 0,2 4-2 16,7 2 9-16,-8-7-2 0,-7-11-1 16,1 4 1-16,7 2 0 0,4 5-4 15,4 4 1-15,-4-4-2 0,-5-5-2 16,-3-3 1-16,-6-4-1 0,-4-4 0 15,5 4 3-15,-1 1-2 0,5 2 1 16,2 4-1-16,-3-5 2 16,3 5-1-16,-1-2-2 0,1-1 2 15,1 0-1-15,-2 0 1 0,0-1-1 16,1-2-1-16,0 1 0 0,0-2 2 16,1 0-2-16,-1-1 1 0,1 0 1 15,-2 1-1-15,2-1 1 0,1-1-1 16,4 3 3-16,4 0-3 0,7 5 1 15,-2-3-2-15,-3-3 1 0,-3-2-1 16,-5-6 1-16,0 1-2 0,1 0 1 16,1-1 0-16,0-1 0 0,-2 0-1 15,0-3 1-15,-2 1 0 16,-1 1-1-16,-4-5 1 0,-6 1-1 16,-4-4 0-16,-1 1 0 0,2 1 0 15,2 0-1-15,2 0 1 0,-2 0 0 16,-2 0-7-16,0-1-4 0,-5-1-7 15,2-1-9-15,-7 1-14 0,1-2-21 16,-3 1-30-16,-3-2-29 0,-1 0-54 16,-5-1-50-16,-1-1-33 0,-6 0-96 15</inkml:trace>
  <inkml:trace contextRef="#ctx0" brushRef="#br0" timeOffset="9126.82">25711 13004 187 0,'0'0'82'0,"0"0"-30"0,0 0 33 0,0 0-18 15,0-28-18-15,1 23-19 0,1 0 3 16,-1 0 9-16,1 1-2 0,-1-1 11 15,1 2 1-15,-1 0 4 0,0 0 1 16,-1 1 5-16,1 0-12 0,-1 2-5 16,1 0-9-16,-1 0-6 0,0 0-8 15,0 0-6-15,0 4-7 0,1-1 0 16,0 1 3-16,0 3-4 0,1 2-2 16,2 5 1-16,-2 3 0 15,1 4-4-15,1 5 1 0,2 9-1 16,2 8 3-16,4 12 2 0,-1 6 2 15,1-2 6-15,0 1 6 0,-2-2 4 16,-2-1 0-16,-1 3-3 0,-2-4-14 16,-2-4-2-16,0-3-3 0,-3-3 1 15,0-4-2-15,0-2 2 0,0-2-1 16,-2-3 0-16,1-6 1 0,1-5 0 16,0-8-1-16,0 0 0 0,0 2-2 15,0-2-2-15,0 4 5 0,0-5 0 16,0-3-1-16,0-3 1 0,0-2-4 15,0 0 3-15,0-2-3 0,0-3-1 16,0 0-3-16,0 0-18 16,1-2-22-16,0 0-21 0,1-1-31 15,0-2-29-15,3-4-62 0,-1 0-100 16,0 0-103-16</inkml:trace>
  <inkml:trace contextRef="#ctx0" brushRef="#br0" timeOffset="9596.12">24895 13763 344 0,'0'0'92'0,"0"0"-28"0,0 0 29 0,1-11-22 16,3 9-10-16,1-1-6 0,2 3 10 15,2 0-20-15,3 0-11 16,2 5 3-16,2 4-4 0,2 2-9 16,2 5 0-16,4 3-6 0,-1 4 1 15,3 4 2-15,6 7-4 0,-3-1 1 16,1 1-6-16,1-1-7 0,-4-3-5 16,3 1 1-16,-1 0-1 0,-1-2-2 15,-2-1-20-15,-3-3-22 0,-1 0-21 16,-3-4-9-16,-5-3-34 0,-2-3-38 15,-4-5 5-15,-2-5-16 0,-2-4-102 16</inkml:trace>
  <inkml:trace contextRef="#ctx0" brushRef="#br0" timeOffset="9861.67">25163 13651 440 0,'0'0'78'0,"0"0"-31"0,0 0 33 16,0 0-15-16,0 0-18 0,0 0 6 15,42-6 1-15,-29 13-9 0,1 1-5 16,4 3 2-16,-1 1-12 0,3 1-6 16,0 2-2-16,-1 0-9 15,2 2 3-15,0 1-3 0,-1 0-6 16,1 2-5-16,-1-3-2 0,-1 0-16 15,1-2-14-15,-2-4-20 0,0-1-29 16,-1-3-18-16,-2-3-15 0,-1-2-23 16,-2-5-18-16,-2-1-68 0</inkml:trace>
  <inkml:trace contextRef="#ctx0" brushRef="#br0" timeOffset="10064.9">25446 13450 299 0,'0'0'97'0,"0"0"12"16,0 0-18-16,0 0-17 0,0 0-20 16,0 0-16-16,0 0 0 0,4-3-19 15,5 15-7-15,1 5-4 0,1 1-2 16,2 3-6-16,1 1-1 0,2 2 0 16,1-1-14-16,2 2-21 0,0-1-26 15,1 1-26-15,10 4-32 0,-5-3-65 16,-3-7-147-16</inkml:trace>
  <inkml:trace contextRef="#ctx0" brushRef="#br0" timeOffset="10643.33">24893 12789 382 0,'0'0'64'0,"0"0"24"0,0 0 13 0,14-33-30 0,-10 23-20 0,-1 0 0 16,-1 2-4-16,0 2-19 15,-2 3-9-15,1 1 3 0,-1 1-9 16,0 1-3-16,0 3-7 0,0 5-3 16,0 5 6-16,1 8 1 0,2 5 2 15,1 14-3-15,6 15-4 0,4 17-2 16,5 6 1-16,-1-1 1 0,1-3 1 15,-1-4 0-15,-2 1 10 0,0 1 1 16,-1-4-12-16,1-3 1 0,0-6-3 16,1-7 0-16,-1-5-14 0,-1-7-16 15,-5-9-16-15,-3-8-47 0,-1-3-73 16,-3-7-39-16,-1-4-151 0</inkml:trace>
  <inkml:trace contextRef="#ctx0" brushRef="#br0" timeOffset="11252.84">24898 12765 338 0,'0'0'70'0,"0"0"1"0,0 0 6 0,0 0-23 0,0 0-16 0,0 0-6 15,-3-9 13-15,1 9-7 0,-2 0-3 16,-1 0-4-16,-1 3-4 0,-2 2 4 15,-3 2-5-15,-1 3-13 0,-2 3-10 16,-2 1 0-16,-1 3-3 0,-2 2 0 16,-1 1 0-16,1-1 0 15,2 2 1-15,0-2 1 0,3-1-2 16,0-2-2-16,4-2 2 0,2-2-1 16,4-4 1-16,1-4 0 0,3-2-2 15,2-2 2-15,4-5 3 0,2-5 20 16,6-6 25-16,1-3-5 0,1-5-2 15,-1-4 1-15,3-6 1 0,-1-9-3 16,2-7 0-16,-4 1-1 0,-2 10 7 16,-4 14-10-16,-5 10-15 0,1 4-4 15,-1-1-1-15,1 0-10 16,0 0-4-16,-1 2-1 0,0 4-1 0,-2 2 0 16,1 3-1-16,0 1-2 15,2 3-7-15,2 4 6 0,2 5 2 16,2 2 0-16,2 4 1 0,1 0-5 15,4 3-7-15,2 0-12 0,2 1-10 16,3-1-25-16,3 2-25 0,0-3-45 16,9 8-65-16,-7-6-94 0,-5-4-100 0</inkml:trace>
  <inkml:trace contextRef="#ctx0" brushRef="#br0" timeOffset="11893.4">23915 11954 395 0,'0'0'96'0,"0"0"-31"0,-7-18 23 0,3 11-20 0,-2 0-24 16,-1 0 16-16,0 0 13 0,-2 1-23 15,1 1-10-15,-1 0-4 0,0 0-13 16,0 1-5-16,1 1-2 0,-1 1-8 16,0 1-8-16,0 1 0 0,-1 1-4 15,-1 2 0-15,-1 6 0 0,-1 1-7 16,-1 4 2-16,1 5 4 16,-1 2 3-16,2 3 1 0,0 4-2 15,3 7-15-15,3 8-12 0,3 5-2 16,3 0 5-16,5-12 9 0,2-8 13 15,0-9 4-15,2-3 1 0,3 3 0 16,2 1 2-16,3 1 0 0,4-5 0 16,0-1 2-16,0-4 5 0,2-4 6 15,0-4 15-15,-2-3 4 0,0 0 3 16,-1-5 9-16,-1-5 7 0,0-2 0 16,-3-3 1-16,-1-2 12 0,-3-7-13 15,-2-7-9-15,-6-14-6 0,-5-12-4 16,-10-2-6-16,-3 5-7 0,-1 17-11 15,4 16-5-15,1 8-2 16,-1 4-3-16,-3-3-7 0,-5 0-14 16,-2 2-27-16,0 3-5 0,0 2-14 15,0 2-22-15,3 3-26 0,2 1-60 16,2 8-89-16,4-1-13 0,3 2-83 0</inkml:trace>
  <inkml:trace contextRef="#ctx0" brushRef="#br0" timeOffset="12127.77">24308 12348 1021 0,'0'0'124'0,"0"0"-48"0,0 0-43 0,0 0-33 16,1-2-67-16,-1-4-53 0,0-1-69 15,0-3-102-15,0 1-44 0</inkml:trace>
  <inkml:trace contextRef="#ctx0" brushRef="#br0" timeOffset="12676.16">24641 11845 445 0,'0'0'137'16,"0"0"-49"-16,0 0 55 0,0 0-72 16,0 0-29-16,-1-33-29 0,-2 25 6 15,-1 1-5-15,0-1-7 16,-1 1 0-16,-3 0 10 0,1 1 1 16,0 2 5-16,-1 0-1 0,-1 1-6 15,1 0-7-15,0 2-4 0,-2 1-5 16,1 1-5-16,-2 5 1 0,-2 3 0 15,0 4-9-15,0 4-2 0,0 2 5 16,0 5 0-16,2 0-7 0,2 4 8 16,3 2 1-16,2 0 5 0,2 0 3 15,2 0 3-15,3-1-1 0,3-3 1 16,4 0 3-16,3-5 0 0,2-2 0 16,2-2-3-16,0-5-1 0,2-2 3 15,-2-4 18-15,2-5 23 16,-1-1 12-16,-1-3 8 0,0-4-1 15,-2-5-14-15,-1 0 3 0,-5-4-3 16,-2-5-15-16,-4-9-13 0,-4-14-11 16,-9-10-10-16,-3 0-2 0,-2 11 0 15,4 15-11-15,2 13-13 0,1 3-7 16,-3 0-16-16,-4 1-27 0,-1-1-30 16,-2 4-16-16,1 2-29 0,-8 5-62 15,6 1-24-15,3 0-167 0</inkml:trace>
  <inkml:trace contextRef="#ctx0" brushRef="#br0" timeOffset="13051.19">24836 11674 511 0,'0'0'140'0,"0"0"-82"0,0 0 30 15,0 0-65-15,9 1-18 0,-6 2-5 16,2 6 0-16,0 3 6 0,0 5 3 15,3 4 12-15,2 10 2 0,3 10 12 16,4 7 9-16,0 1-5 0,0-5-7 16,-3-3-4-16,-2-7-7 0,-1-5-13 15,-2-6-2-15,-2-5-3 0,0-3-2 16,0 4-1-16,2-1-5 0,1 3-31 16,-1-2-40-16,-1-3-53 15,2 1-67-15,-3-7-60 0</inkml:trace>
  <inkml:trace contextRef="#ctx0" brushRef="#br0" timeOffset="14299.28">25547 14852 37 0,'0'0'36'0,"0"0"-6"0,0 0 16 0,0 0 13 16,0 0 7-16,0 0 2 15,1 0-2-15,-1 0-8 0,-1 0 9 16,-1 0-1-16,1 0 5 0,0 0-12 15,1 0-10-15,0 0 10 0,0 0 1 16,0-3-16-16,2 1-7 0,5-3 2 16,2-1-13-16,2 0-8 0,5 1 1 15,1-1-5-15,3 1 1 0,-1 0 2 16,1 3-3-16,-1-1-4 0,1 1-4 16,-4 2-6-16,1 0 0 0,-3 3-1 15,0 3-1-15,-2 2 1 16,-1 2 1-16,-1 4-6 0,-4 1-1 15,-3 3 6-15,-3 2-2 0,-3 2 1 16,-6 1 2-16,-7 4 0 0,-3 0 0 16,-4 0 0-16,-5 0 0 0,-2-1-5 15,0 0 0-15,0 0 1 0,-1-4 2 16,3-1 1-16,2-1 1 0,2-2 0 16,4 0-1-16,2-3 1 0,5-1 0 15,2-1 1-15,5-5-1 0,5-2 0 16,1-2 2-16,7-2 8 0,5-1-1 15,3-1 5-15,5 0-2 0,5-1-3 16,8-2-3-16,8 1 1 0,9-1-1 16,1 2-1-16,-2-2-2 15,-6 3 1-15,-5 0-4 0,-3-1-1 16,-6 0-1-16,-7 0-17 0,-5-1-23 16,-2 1-36-16,4-1-30 0,0-1-43 15,5-3-52-15,-4 1-32 0,-6-1-128 0</inkml:trace>
  <inkml:trace contextRef="#ctx0" brushRef="#br0" timeOffset="14611.8">25523 15045 524 0,'0'0'110'0,"0"0"-7"0,17-1 14 0,-3-1-17 0,2-2-13 0,5 0-1 15,3-1-15-15,2-2-7 0,3 1-10 16,0 0-24-16,1 0-19 0,0 2-9 15,0-2-2-15,1 1-2 0,-1 2-24 16,2-1-31-16,-2 2-31 0,0 2-29 16,1 0-63-16,11 2-61 0,-7 3-37 15</inkml:trace>
  <inkml:trace contextRef="#ctx0" brushRef="#br0" timeOffset="14988.01">26172 15353 437 0,'0'0'152'0,"0"0"-75"0,0 0 54 15,0 0-42-15,0 0-37 0,0 0 0 16,0 0 1-16,2-17-14 0,-2 17-22 16,0 0-11-16,0 4-6 0,-2 4 0 15,0 4 5-15,-1 5 1 0,-1 3 0 16,-1 4-6-16,0 0-1 0,1 3 1 15,1-1-17-15,1 1-34 0,2-2-30 16,0 1-32-16,0 3-62 0,1-4-27 16,2-5-118-16</inkml:trace>
  <inkml:trace contextRef="#ctx0" brushRef="#br0" timeOffset="15425.55">26423 15466 214 0,'0'0'130'15,"0"0"-74"-15,0 0 68 0,11-39-45 16,-9 28-4-16,0 0 10 0,1 1-11 16,-2 2-17-16,-1 1-6 0,0 0 8 15,0 3-4-15,-1 0-5 0,-2 2-9 16,1-1-4-16,2 3-10 0,-1-1-11 15,-1 1-12-15,-1 0-4 0,0 0-1 16,-2 5-3-16,-1 2 1 0,-2 2 2 16,-1 4 0-16,0 2 1 0,-1 3-2 15,-1 0 1-15,4 3-1 0,2 0-10 16,2 0-1-16,3-2 10 0,0-1 3 16,6-1 0-16,2-2 2 0,5-3 4 31,-1-3 10-31,1-1 1 0,3-4 2 0,-2-4 11 0,2 0 6 0,0-4 10 15,-1-4-1-15,-3-1-7 0,0-2-9 16,-4-3 0-16,-2-4-12 16,-2-2-12-16,-3-3-5 0,-1 0-3 15,-4 2-20-15,-3 4-9 0,-1 3-12 16,-4 3-21-16,0 4-37 0,-3 4-12 16,0 2-17-16,2 1-2 0,0 3-24 15,0 4-12-15,4-2-61 0,2 0-87 16</inkml:trace>
  <inkml:trace contextRef="#ctx0" brushRef="#br0" timeOffset="16118.45">26640 15420 404 0,'0'0'164'0,"0"0"-73"0,0 0 6 0,0 0-40 0,4-7-7 0,-3 2-12 0,0-1 0 16,-1 4-7-16,1-3 4 0,-1 3 0 15,0-1-7-15,0 3-11 0,0-2-5 16,0 2-12-16,0 0-1 0,-1 3-5 15,0 1 0-15,-2 5 3 0,1 3 2 16,-1 1-1-16,2 2-1 0,0 4-1 16,1-2 1-16,1 1-1 15,3 0 4-15,2-2 0 0,2-1 0 16,1-2 2-16,0-3 8 0,0-3 9 16,0-1 9-16,-2-5 1 0,1-1-5 15,-1-1 2-15,2-5 2 0,-3-1-4 16,1-1-10-16,-1 0-2 0,-1-1-1 15,1 1 3-15,-3 0 3 0,0 1 4 16,-2-1 4-16,1 1-6 0,0 0 2 16,0 0-1-16,-1-1-6 0,1 0-6 15,0 0-4-15,0 1-3 0,0 0 0 16,0 2-1-16,2 0 0 0,-3 3 0 16,1 0-2-16,-1 1 0 15,0 0 0-15,1 1-3 0,0 0-2 16,1 2-2-16,0 1 2 0,1 3 4 15,2-1 2-15,1 3 0 0,0-1 1 16,1 1 0-16,0 0 2 0,1-1-2 16,0-2 1-16,-2 1 0 0,0-1 2 15,-1-2 10-15,-1-2 6 0,0-1 4 16,-1 0 8-16,1-4 4 0,-1-3-6 16,-1 0-8-16,1-1-5 0,-3-1 0 15,1-4 0-15,-2-1-8 0,0-4-6 16,1 0-2-16,0-3-8 0,-1 3-22 15,1 1-8-15,1 3-5 0,0 1-11 16,0 4-16-16,-1 1-26 0,1-2-46 16,-1 2-64-16,1 1-98 0,-2 2-114 15</inkml:trace>
  <inkml:trace contextRef="#ctx0" brushRef="#br0" timeOffset="22614.74">25536 16384 54 0,'0'0'50'0,"0"0"-6"0,0 0 27 15,-2 0 9-15,2 0-16 0,0 0-4 16,0 0 5-16,0 0-6 0,0 0-7 15,0 0-6-15,0-1 3 0,0 1-3 16,-1 0-6-16,1 0-3 0,0 0-3 16,0 0-6-16,0 0-2 0,0 0-3 15,0 0-3-15,0 0-5 0,3-3-1 16,3 2-2-16,4-2 3 0,2 2-5 16,5-2-4-16,-1 0 0 0,5 2-3 15,-1-1 2-15,1-1-2 0,1 1-1 16,1 0-2-16,0-1 0 15,1 2-1-15,-2-2-17 0,1 1-40 16,-2 0-22-16,-1-1-35 0,2-1-49 16,-6 3-32-16,-3-1-111 0</inkml:trace>
  <inkml:trace contextRef="#ctx0" brushRef="#br0" timeOffset="22974.14">25507 16561 381 0,'0'0'69'0,"0"0"-19"0,0 0 52 0,0 0 0 0,0 0-26 16,-2-3-5-16,7 0-2 0,3-1-14 15,4 0-14-15,3 1-6 0,3-1-11 16,3 1-5-16,0 2-6 16,3-1-1-16,1 2-4 0,1-1-5 15,0 1-3-15,0 0 1 0,-1 0-1 16,0 0-3-16,-1 0-23 0,-1 0-28 15,-2 1-30-15,2 1-45 0,5 0-48 16,-7 1-33-16,-3 0-127 0</inkml:trace>
  <inkml:trace contextRef="#ctx0" brushRef="#br0" timeOffset="23618.51">26446 16461 161 0,'0'0'76'0,"0"0"-26"0,0-3 25 16,-1 1 6-16,1 0-19 0,0 2-8 16,0 0 3-16,0 0-6 0,4 0 0 15,0 0 4-15,5 0 7 0,3 0 4 16,2 0-4-16,4 2-9 0,1 1-17 15,4-1-19-15,-1-1-13 0,2 1-4 16,-2 0-3-16,2-1-25 0,1-1-24 16,0 0-37-16,1 0-58 0,11-1-59 15,-7-2-76-15</inkml:trace>
  <inkml:trace contextRef="#ctx0" brushRef="#br0" timeOffset="24268.43">26960 16408 328 0,'0'0'55'0,"0"0"-35"0,0 0 58 15,0 0 8-15,6-38-30 0,0 24-5 16,0 2 6-16,2-2-4 0,3 0-3 15,-1-1 0-15,1 2-2 0,2-1-5 16,-1 1-6-16,2 0-12 0,-1 1-9 16,1 1-5-16,2 1-5 0,-2 0-4 15,3 3-2-15,1 0 0 0,-3 2 0 16,1 2-1-16,-3 3 0 0,0 1-1 16,1 7-1-16,-2 2-2 0,1 6 1 15,-2 3-4-15,-1 2-3 0,-1 5-1 16,-4 2 0-16,-1 5-14 0,-4-2-9 15,0-2-6-15,-5 2-4 0,-6-5-16 16,-3 3-5-16,-6-1 11 0,-2-2 6 16,-5 0 6-16,-1-3 7 0,-2-2 5 15,0-1-3-15,1-3 18 0,1-2 15 16,4-2 1-16,3-3 6 16,4-2 15-16,3-3 11 0,4-3 15 15,6 1 18-15,2-2 12 0,2-1 2 16,4 0-30-16,6 0 2 0,5 0 5 15,5-1-4-15,2-2-11 0,5 3-4 16,1-1-10-16,1 0-11 0,-1 0-8 16,1 0-4-16,-1 1-4 0,-2-2-4 15,-2 1-30-15,-1 0-46 0,-1-2-28 16,5-3-39-16,-8 1-61 0,-2-1-85 16</inkml:trace>
  <inkml:trace contextRef="#ctx0" brushRef="#br0" timeOffset="24848.78">27694 16619 211 0,'0'0'139'0,"2"1"-40"15,-1-1 26-15,1 1-19 0,-1 0-16 0,0-1-6 0,1 2-17 16,-1-1-19-16,1 1-7 0,-2-1-6 16,0 1-14-16,0 0-11 0,0 0-4 15,-3 0-3-15,-1-1-2 0,-1 0 0 16,0 0 2-16,-1-1-2 0,1 0 3 16,0-1-1-16,0-1-1 0,1 0 1 15,1-2-2-15,1 0-1 0,-1-1-13 16,2-2-25-16,0 1-45 0,0 1-25 15,1 0-30-15,1 1-7 0,7 2-25 16,2 0-70-16</inkml:trace>
  <inkml:trace contextRef="#ctx0" brushRef="#br0" timeOffset="25632.95">28029 16195 120 0,'0'0'116'0,"0"0"-57"0,0 0 20 0,0 0-19 0,0 0-22 16,0-25-5-16,0 21 2 0,-1 0-7 15,0-1 0-15,-2 1 13 0,1 1 3 16,1 0-3-16,-1 1-7 0,2 0 1 15,-1 1 0-15,0-1-5 0,1-1 13 16,0 0 0-16,2-2-8 0,2 1-8 16,3-1-11-16,1 0 1 15,6 1-3-15,3 1-4 0,4 0 0 16,3 1-2-16,3 0-5 0,3 1 11 16,-1 0-1-16,0 1-1 0,-1 0-8 15,-3 1-4 1,-2 3-2-16,-3 2-6 0,-3 3-12 15,-4 3-7-15,-2 1 2 0,-4 2 6 16,-5 3 1-16,-2-1 4 0,-8 3-5 0,-5 0 5 0,-5 0-7 16,-3 0-21-16,-2-2-23 0,-2-1-9 15,1-2 46-15,1-4 18 0,4 1-14 16,3-4 6-16,2-1 16 0,3-1 2 16,4-4 0-16,3 0 2 0,2-1-1 15,2 1 6-15,0-2 9 0,6 1 7 16,3-1 5-16,3 0 1 0,1 0-5 15,2 0-9-15,1 1-5 0,3 1 3 16,-1-1-3-16,1 2-4 0,1 2-4 16,-1 1 0-16,3 0-2 0,-3 2 0 15,-3 2 0-15,-1-1-3 0,-3 4 2 16,-1 1-1-16,-2 3 2 0,-4 0-1 16,-4 1 1-16,-1-1 18 0,-3 1 5 15,-5 0 7-15,-6 0-1 0,0-2-7 16,-5-1-7-16,-3-2-1 0,-2-1-6 15,-3-2-5-15,0-1-3 0,-3-1-22 16,2-2-49-16,1 0-50 0,-6-3-45 16,9-2-18-16,6-1-103 0</inkml:trace>
  <inkml:trace contextRef="#ctx0" brushRef="#br0" timeOffset="26445.53">28666 16152 164 0,'2'-2'52'0,"0"-1"15"0,1 1 0 0,-1-2-25 0,-1 1 0 16,1 1-2-16,0-1-5 0,-2 1 8 15,1-2 1-15,1 2 2 16,-1-1-2-16,5-1 0 0,0 2-3 16,3-1-9-16,2 0-11 0,3 1-5 15,2 0 7-15,3 1-2 0,3 0 2 16,-2 1-2-16,1 0-7 0,-1 1-3 15,-2 1-3-15,-1 1-2 0,-4 2-6 16,1 0 0-16,-5 4-3 0,-2 0-3 16,-4 1-5-16,-1 2-8 0,-2 2 0 15,-8 0 6-15,-3 3-10 0,-6 0-11 16,-2 0-22-16,-4 0-33 0,-1-1-9 16,1-2 38-16,3-1 60 0,2-4 0 15,2-1 19-15,3-2 7 0,4-2-4 16,4-2-7-16,2-1-1 0,3-1 11 15,0 0 10-15,3 0-9 0,5-2-19 16,5 1 6-16,2-1 5 0,2 1-2 16,3 1-4-16,0 0 2 0,0 0-7 15,2 0-4-15,-2 2-2 0,1 0 1 16,-1 0 1-16,1 2 7 0,-1 0 5 16,-1 2 8-16,2 2-1 0,-4 2-4 15,-1 1-11-15,-2 0-6 0,-1 3 0 16,-4 1 1-16,-3 0 5 0,-4 2 23 15,-2 0 5-15,-4 2 14 16,-5-3 10-16,-3 1-7 0,-3-3-11 16,-3-1-9-16,-1-2-6 0,-5-1-3 15,0-3-5-15,-1-2-6 0,0 1-3 16,1-3-5-16,2 0-4 0,1-1-8 16,4 1-19-16,0 0-17 0,4-3-27 15,-1 1-43-15,-1-1-64 0,2-3-108 16,3-2-183-16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1T14:09:46.4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26067 8378 63 0,'0'0'43'0,"0"0"-4"0,0 0-2 0,0 0-8 0,0 1-15 15,0-1 15-15,0 0 11 0,0 0 0 16,0 0-3-16,0 0 2 0,0 0 4 16,0 0 3-16,0 0 4 0,0 0 1 15,0 0-2-15,0 0-3 0,0 0-4 16,0 0-6-16,0 0-6 15,0 0-7-15,0 0-6 0,0 0-1 16,0 0 0-16,0 0-4 0,0 0-7 16,1 0 2-16,3 0-4 0,-1 0 3 15,2 0-5-15,0 0 3 0,2 1 0 16,0 1-1-16,3-1 2 0,0 1 1 31,4-1-1-31,0-1 0 0,3 1 2 16,0 0-2-16,4-1 4 0,3 0-1 0,-1 1 3 0,3-1-1 15,3 0 1-15,1 0 1 0,5 0-2 16,7 0-1-16,4 0 1 0,4 0-2 16,-3 0-2-16,-4-1 1 0,-3-1-2 15,1 2 1-15,2-1-1 0,0-1-1 16,4 1 0-16,-1-1-1 16,4 1 1-16,-1 1-2 0,1-1 0 15,2 0-1-15,-2 0 0 0,3 1 0 16,-2 0 0-16,0 0-1 0,2 0 0 15,0 0 0-15,2 0 4 0,3 0 0 16,-1 0-3-16,4 0 3 0,1 0 0 16,1-2 2-16,1 0-1 0,2 0 0 15,0-2 1-15,0 2-2 16,2-2 0-16,3 1 1 0,2-1-2 16,-3 1 4-16,1 1-4 0,-3-1 0 15,-1 1-2-15,-1 1-1 0,0 1 0 16,1-2 3-16,-2 1-1 0,0 1-1 15,-1 0 1-15,0 0 0 0,-3 0 0 16,1 0 0-16,0 0 1 0,3 0-1 16,-1 0 0-16,0 0-2 0,-1 0 2 15,-3-1-2-15,0 1 0 0,-6-1 1 16,-2 1-1-16,-2 0-1 0,-3 0 1 16,-2 0 2-16,-2 0-2 0,-7 0 0 15,1 0-1-15,-10 0 0 0,-4 0-5 16,-7 0-13-16,-2 0-16 0,3 0-25 15,-2 0-26-15,2-1-48 0,-4 1-66 16,-4-2-47-16,-4-1-155 0</inkml:trace>
  <inkml:trace contextRef="#ctx0" brushRef="#br0" timeOffset="40755.78">3004 11362 41 0,'0'0'23'0,"0"0"6"0,0 0 19 16,12-17 4-16,-9 13-4 0,0 0 4 15,-3 0-6-15,3 1-2 0,-2 0-4 16,0 2 3-16,-1-1 0 0,0-1 3 16,0 2-5-16,0 0-5 15,2 1-3-15,-1-1-6 0,-1 0-4 16,0-2-4-16,0 2 0 0,0-1-9 16,3 0 0-16,-1 0-2 0,-1 2 3 15,-1-1-1-15,0 0-2 16,0 1-7-16,0 0-1 0,2 0-2 15,-1 2-2-15,1 2 1 0,1 3-1 0,0 1 2 0,1 5-1 16,0 3 3-16,1 5 3 0,0 6 5 16,0 7 1-16,-1 9 5 0,3 12-3 15,-1 3-1-15,-1-1 1 0,-1-3-4 16,-1-5-1-16,-2 0 0 0,-1-1-6 16,-4-3 3-16,0 0-3 0,-3-3 0 15,0-3-1-15,1 0-17 0,0-4-8 16,0-8-5-16,3-5-19 0,3-6-9 15,-2-1-16-15,-1 2-8 0,3 2-23 16,0-1-57-16,0-7-72 0</inkml:trace>
  <inkml:trace contextRef="#ctx0" brushRef="#br0" timeOffset="41177.64">3392 11478 382 0,'0'0'50'0,"0"0"-20"0,0 0 50 16,0 0-30-16,2-4-20 0,-2 4 4 15,0 0 3-15,0 0-13 0,0 0-16 16,0 2-8-16,0 4 1 0,0 4 7 16,0 5 41-16,1 4-10 0,-1 5-16 15,3 9-5-15,-1 10 1 0,2 9 0 16,1 4 1-16,2-2-2 0,-2-5-1 15,-2-8 0-15,-2-1-4 0,-1-3 2 16,4-2-2-16,-3-7-8 0,0-5-5 16,1-5-1-16,-2-3-19 0,0 2-24 15,0 3-23-15,0-1-48 16,0 1-61-16,-3-6-35 0,-2-6-110 0</inkml:trace>
  <inkml:trace contextRef="#ctx0" brushRef="#br0" timeOffset="41444.44">3049 11878 560 0,'0'0'79'0,"0"0"-40"0,0 0 59 15,0 0-34-15,0 0-27 0,0 0 13 16,23-7 2-16,-10 2-4 0,4 2-4 16,-2-2-4-16,5-1-23 0,1 2-15 15,1-1-2-15,3-1 0 0,2 0-37 16,11-2-52-16,6 1-42 0,7-1-49 16,-8 1-44-16,-10 2-95 0</inkml:trace>
  <inkml:trace contextRef="#ctx0" brushRef="#br0" timeOffset="42056.53">3873 11920 273 0,'0'0'110'15,"0"0"-54"-15,0 0 30 0,0 0-25 16,0 0-8-16,0 0 23 0,2-9 5 15,-2 6-13-15,0 2-12 0,0-2-6 16,-2 0-6-16,1 1-7 0,-4-2-4 16,4 1-7-16,-4-2-11 0,1 2-7 15,0-1-2-15,-4 2-5 16,5-1-1-16,-2 1-6 0,-2 2-3 16,1 0-5-16,0 0-6 0,0 5 4 15,-2 1 2-15,0 3 6 0,0 2 1 16,1 1 3-16,1 2 3 0,-1 4-2 15,3-2-1-15,2 3-3 0,2-2-3 16,0 2 9-16,2-3 1 0,2 1 1 16,4-3 4-16,0 0 3 0,1-4 2 15,2-2 4-15,0-1 6 0,2-1 7 16,1-5-3-16,0-1 0 0,-3-1 16 16,2-6 18-16,-5-3 7 0,3-3-19 15,-4-6-8-15,0-2-7 0,-4-4-6 16,-1-8-14-16,-2 1-11 0,-1 3-5 15,-3 5-15-15,-2 6-8 16,-1 4 10-16,-1 2 3 0,-1 4-6 16,-1 3-32-16,-2 2-20 0,-2 3-7 15,-1 0-45-15,3 5-48 0,1 2-68 16,2-2-45-16</inkml:trace>
  <inkml:trace contextRef="#ctx0" brushRef="#br0" timeOffset="42572.28">4609 11605 9 0,'0'0'217'0,"0"0"-91"0,0 0-9 0,0 0-17 0,0 0-6 0,0 0-1 15,0 0 3-15,0-1-22 0,-1-2-10 16,0 2 1-16,0-1 3 0,1-2-5 15,0 2-1-15,0-4-9 16,1 3-13-16,0-1-5 0,0 1-12 16,1-1-9-16,-1 3-7 0,0-1-5 15,0 0-2-15,1 0-4 0,-1 2-10 16,1 0-36-16,2 0-52 0,2 4-48 16,3 3-43-16,7 10-31 0,-2-2-31 15,-1 2-131-15</inkml:trace>
  <inkml:trace contextRef="#ctx0" brushRef="#br0" timeOffset="42947.28">4643 11914 154 0,'0'0'296'16,"0"0"-133"-16,0 0-11 0,0 0-15 16,0 0-30-16,0 0-28 0,0 0-16 15,4-6-8-15,-1 6-4 0,-2-2-10 16,2 1-10-16,-2-1-9 0,1 1-9 16,-1 1-9-16,-1 0-2 0,0 0-2 15,0 0-9-15,0 0-21 0,0 0-23 16,-1 0 19-16,0 0 18 0,0 0 9 15,1 0 7-15,0 1 0 0,0-1 4 16,-1 0 4-16,1 0-3 0,0 0-1 16,0-1-3-16,-1 0-1 0,-1 0-11 15,2-1-12-15,0 0-36 0,0 0-49 16,0 1-50-16,4-2-62 0,0 0-106 16</inkml:trace>
  <inkml:trace contextRef="#ctx0" brushRef="#br0" timeOffset="43962.71">5425 12300 237 0,'0'0'161'0,"0"0"-104"0,0 0 36 0,-1 1 9 16,1-4 2-16,0-2-22 15,0-3 4-15,1-5 5 0,4-4-11 16,3-6-36-16,5-13-15 0,8-10-11 16,3-11-4-16,3-4-1 0,0 5 7 15,-2 9 10-15,-3 10-6 0,0 1-20 16,2-2 4-16,-1 2 14 0,1 1-6 31,-5 6-10-31,-2 4-1 0,-4 7-2 0,0-2 0 0,-1 0-2 0,2-4 0 16,-1-1 0-16,-1 3 1 0,-2 1-1 15,-3 3-1-15,-2 3 3 0,-1 1-2 16,-2 4-1-16,0 2 1 0,-2 2 6 16,0 1-4-16,0 2-3 0,0 0 0 15,0 2-5-15,0 1-3 0,0 0-6 16,0 1-12-16,0 6-21 0,0 4 21 16,-2 4 19-16,-1 6 5 0,-1 3-3 15,0 4-1-15,-1 10 0 0,-1 7 1 16,0 12 4-16,1 3 0 0,5-6 0 15,0-8 1-15,5-6 0 0,2-4-1 16,1-2-6-16,-2-6-1 0,2-5 3 16,0-6 0-16,1-4 5 0,2 2-2 15,4 0-1-15,2-2 3 16,2-4 16-16,1-7 15 0,0-2-3 16,1-4-4-16,1-7 5 0,-2-6-3 15,2-4 5-15,0-6-6 0,-1-11-5 16,3-14-7-16,-2-21-5 0,-1-9-8 15,-6 1-3-15,-4 11-3 0,-2 24 6 16,-2 13 0-16,-3 11 2 0,-3 10 10 16,0 0 4-16,0 1-11 0,-1 1-3 15,0 2-1-15,-1 4 0 0,0 1 0 16,-2 3-1-16,-1 7-12 0,0 5-2 16,-1 9 9-16,-1 8 1 15,4 12 4-15,1 8 0 0,1 1 0 16,6-3 0-16,0-11 0 0,0-10 0 15,-1-9 5-15,1 2 15 0,1 1 2 16,4 1 3-16,1 2-1 0,2-2-1 16,-1-5-2-16,-1 2-10 0,1-4-3 15,-1-4-3-15,0 1-5 0,0-5 0 16,0-2-23-16,3-1-14 0,2-1-17 16,3-2-36-16,4 1-65 0,15 0-63 15,-4 0-114-15,-3 1-124 0</inkml:trace>
  <inkml:trace contextRef="#ctx0" brushRef="#br0" timeOffset="44369.2">7085 11607 498 0,'0'0'104'0,"0"0"-14"0,2 0-22 0,2 0-3 16,3 0 8-16,4 0 15 0,4 0 6 15,5-1-27-15,1-1-2 0,3-2-4 16,1 1-22-16,3-1-23 0,-1 3-12 16,1-1-3-16,0 1-1 0,1-1-4 15,-2 2-30-15,-2 0-34 16,0 4-27-16,-3-1-51 0,-1 3-42 15,-2 1-59-15,-4 0-54 0</inkml:trace>
  <inkml:trace contextRef="#ctx0" brushRef="#br0" timeOffset="44611.24">7107 11851 499 0,'0'0'98'0,"0"0"-26"16,0 0 53-16,0 0-13 0,40 1 27 16,-16-3-28-16,9-3-10 15,7 0-24-15,8 0-21 0,0-1-20 16,-4 1-6-16,-3 3-23 0,-6-1-3 16,1 2-4-1,0 1-2-15,-2 0-22 16,-1 3-52-16,-5-1-57 0,-4 0-29 0,6 2-65 0,-8-2-82 15,0-1-164-15</inkml:trace>
  <inkml:trace contextRef="#ctx0" brushRef="#br0" timeOffset="45064.28">8317 11417 389 0,'0'0'70'0,"0"0"38"0,0 0-9 0,0 0-28 0,0 0-24 0,0 0-9 16,0-10-13-16,0 12-16 0,0 3 5 15,0 3 23-15,0 3 12 0,-1 8 7 16,-2 4-3-16,1 12-16 0,0 13-2 15,2 8-1-15,0 8-5 0,2-2-2 16,1-5-3-16,1-6-7 16,-1-5-1-16,0 0-9 0,-2-4-7 15,0-3 0-15,-1 0-4 0,0-9-15 0,1-5-15 16,-1-8-24-16,0 1-34 0,1-2-68 16,1 0-76-16,1-3-78 0</inkml:trace>
  <inkml:trace contextRef="#ctx0" brushRef="#br0" timeOffset="45689.4">8650 11528 270 0,'0'0'95'0,"0"0"23"0,0 0-43 15,0 0-17-15,0 0-10 16,18-41 6-16,-13 34 1 0,-1 0-16 15,1 1-1-15,-1 0 9 0,-1 2 7 16,-2 0 4-16,1 4-8 0,-2-1-10 16,0 1-17-16,0 1-20 0,0 5-3 15,-3 2-3-15,-2 6 3 0,-2 6 13 16,-2 2-3-16,1 4-3 0,-2 1-4 16,1 1-2-16,1-3 3 0,2 1-3 15,1-1 0-15,4-2 1 0,0-3-2 16,1-3 0-16,2 1 0 0,2-7 0 15,3 1-1-15,2-4 0 0,1-3-1 16,3-3 2-16,3-2 4 16,-1 0 1-16,3-2 1 0,1-4 2 15,0 0 5-15,0 0 5 0,-1 2 1 16,1-1-1-16,-1 0-3 0,0 3-6 16,0-1 0-16,-3 1 0 0,1 2-2 15,-2 3 4-15,0 2-2 0,-1 5 3 16,-2 0-4-16,0 4 4 0,-3 4 7 15,-3-1 2-15,-2 3 1 0,-3-1-2 16,-1-1-5-16,-5 0-3 0,-4-2 3 16,-4 1 1-16,-3-3-3 0,-3-2-13 15,-2 0-3-15,0-4-25 0,-4-2-25 16,1-2-28-16,-2-4-31 0,0 0-45 16,2-4-51-16,-6-4-52 0,8-1-37 15</inkml:trace>
  <inkml:trace contextRef="#ctx0" brushRef="#br0" timeOffset="46048.75">8722 11467 433 0,'0'0'87'0,"0"0"-15"0,10-16 72 0,-5 9-60 0,3 0-23 15,1 0-16-15,3-1 12 0,0 1 10 16,4-3-22-16,0 2-1 0,3 0-6 15,1-1-9-15,2 1-9 0,1-1-13 16,1 0-6-16,2 1-1 16,2 1-24-16,1 0-49 0,0 0-50 15,8 2-39-15,-8 3-79 0,-3-2-64 16</inkml:trace>
  <inkml:trace contextRef="#ctx0" brushRef="#br0" timeOffset="46718.82">9580 11386 379 0,'0'0'25'0,"0"0"38"0,0 0 14 16,0 0-48-16,17-44-20 0,-17 34-9 15,-2-2 3-15,-2 2-1 0,-2 0 5 16,1 2 21-16,-2 1 6 0,1 1 7 16,-2 3 7-16,2-1-18 0,0 3-8 15,-1 0-14-15,-2 1-8 0,-1 1-1 16,-2 4-5-16,-2 1-32 0,-1 2-3 15,-3 2 8-15,0 2 7 0,-3 3 5 16,1 3-2-16,0 3 0 0,0 2 7 16,1 4 13-16,4 1 1 0,1 1 2 15,5 4 2-15,3-2 19 16,4 1 18-16,2-1 7 0,4-2-5 0,6-1-18 16,5-2-10-16,2-4-5 0,6-1-1 15,1-2 2 1,2-4 20-16,2-3 3 0,-1-2 4 0,-1-5 6 0,-2-2 10 15,-1-3 5-15,-1-3 12 16,-2-5-12-16,0-2-16 0,0 1-7 0,-4-3 4 16,1 1 3-16,-4-3-11 15,-2-2-5-15,2-2-9 0,-4-3-4 16,-1-3-3-16,-1 0-2 0,-1-3-3 16,-3-1 1-16,0 0 4 0,-1-1-1 15,-2 0-2-15,0 0-2 0,-1 0-4 16,-2 0-2-16,-1 3 2 0,-1 0-3 15,-3 4 3-15,0 2 2 0,-3 4 1 16,-4 2 3-16,0 1-1 0,-2 4-2 16,0 0-2-16,-1 4 0 0,0 1-1 15,0 1 0-15,-1 0-2 0,4 3-33 16,0 0-36-16,2 0-51 0,0 8-84 16,2-2-114-1,4 1-179-15</inkml:trace>
  <inkml:trace contextRef="#ctx0" brushRef="#br0" timeOffset="48526.07">3040 13299 85 0,'0'0'134'0,"0"0"-73"0,0 0-4 0,0 0 8 0,1-20-11 16,-1 16-10-16,1 2-4 0,-1 0 10 15,0 2 5-15,0-1-1 0,0 1-3 16,0 0 0-16,0 0-1 15,0 0-17-15,0 0-7 0,0 0-8 16,0 0-8-16,0 1-7 0,0 3-3 16,0 5 12-16,0 4 2 0,-1 6-4 15,1 11-1-15,-1 14-6 0,1 13-3 16,0 8 0-16,0-1-2 0,0-3 2 16,0-4 3-16,0 0-3 0,-1-1 0 15,-2 2 0-15,0-4 0 0,0 0-1 16,0-4-1-16,1-4 2 0,-1-6-1 15,3-8-14-15,0-9-37 0,0-7-55 16,0-2-53-16,0 3 28 16,3-3-3-16,-1-5-89 0</inkml:trace>
  <inkml:trace contextRef="#ctx0" brushRef="#br0" timeOffset="48947.98">3433 13397 469 0,'0'0'75'0,"0"0"-22"0,0 0 64 0,0 0-37 0,0 0-31 15,4-29-13-15,-4 24 6 0,0 0 7 16,0 2-11-16,0 2-11 0,0 1-12 16,0 0-15-16,0 0-5 0,0 5-12 15,0 5 16-15,0 3 1 0,0 5 31 16,0 3-11-16,2 10-15 0,2 11-3 15,3 11 0-15,-2 3-1 0,3-1 1 16,1-5 4-16,-4-7 12 0,3-1 1 16,-2-2-2-16,1-4-13 0,-3-5-4 15,-1-8-3-15,-1-5-44 0,-2-1-32 16,4 0-48-16,3 10-55 0,-2-3-32 16,3-6-85-16</inkml:trace>
  <inkml:trace contextRef="#ctx0" brushRef="#br0" timeOffset="49293.65">3123 13733 321 0,'0'0'127'0,"0"0"-51"0,0 0 22 16,0 0-18-16,0 0-24 0,0 0 13 15,8-3-10-15,-2 2 0 0,1 0 8 16,2-1-10-16,2-2-7 0,2 3-6 15,2-4-17-15,-2 1-18 0,3 0-5 16,0-2-3-16,3 2-1 16,0-2-13-16,3 0-21 0,0 0-14 15,-1-1-37-15,4 2-47 0,8 0-50 16,-6 1-74-16,-1 1-139 0</inkml:trace>
  <inkml:trace contextRef="#ctx0" brushRef="#br0" timeOffset="50158.88">3921 13946 301 0,'0'0'100'0,"0"0"-36"0,0 0 38 0,0 0-38 0,0 0-23 0,11-24 6 0,-10 20 12 15,1 0-3-15,-1-1-6 0,0 1 5 16,-1 2-2-16,0-1-7 0,0 0-13 16,-1 2-5-16,0-2-8 0,-1 0-3 15,1 1-2-15,0-3 4 0,-1 1-3 16,-1 1-6-16,1-1-2 16,0 0 2-16,-2 1-2 0,2 0 2 15,-1 2-7-15,0 0-2 0,-1-1-1 16,1 0 0-16,0 1 2 0,-3 0-2 15,0 0 0-15,1 0-1 0,-2 1-1 16,-2 0-1-16,0 2 0 0,-4 2 1 16,3 3-6-16,-5 2-1 0,5 1-11 15,-4 3-2-15,1 1 1 0,-2 1 3 16,2 3-5-16,-1-1-12 0,3 3 8 16,1-1 4-16,3-1 7 0,2 1 0 15,1-4 2-15,4 2 6 0,0-2 2 16,4-1 6-16,1-2 0 0,2-1 2 15,1-1 3-15,2-3 0 0,2-3 9 16,-2 0 12-16,2-3 5 0,1-1 1 16,-2-2 18-16,3-3 0 0,-4-4-12 15,5-1-9-15,-3-4-6 0,-1 0 0 16,2-4-2-16,-4-1 0 0,1-3-3 16,0-2-7-16,-3 2-4 0,-1 1-2 15,-1 3 0-15,0 3-1 0,-2 4-3 16,0 4-1-16,-2 2-1 0,-1 5-5 15,0 0-7-15,0 0 1 0,0 1-7 16,-4 6-12-16,4 4 14 0,0 4 17 16,-2 3 3-16,2 3 0 15,0 0-2-15,0 0-1 0,2 1 1 16,2-4 2-16,0 2 12 0,2-2 5 16,0-3 8-16,0 0 1 0,4-3-2 15,-2-2 0-15,3-1 12 0,0-1-4 16,0-3-2-16,1 0-4 0,3-4-9 15,-2 0-7-15,1-1-6 0,-1 0-7 16,0 0-6-16,0-1-22 0,1-1-26 16,2-1-28-16,-1 0-42 0,2-1-45 15,5-4-82-15,-5 3-109 0</inkml:trace>
  <inkml:trace contextRef="#ctx0" brushRef="#br0" timeOffset="50723.14">4827 13578 138 0,'2'1'118'0,"1"0"-11"0,0 1 16 0,0-1-23 16,0 1-8-16,-1-1-9 16,-2 0-16-16,0 0-8 0,0-1 7 15,0 0-9-15,0 0 5 16,-1 0 8-16,-1 0-17 0,0-2-15 15,0-1-4-15,0 0 3 0,0-2-3 16,2-2-10-16,0 0-18 0,0 0-6 16,0 0-10-16,0-1-22 0,1 2-34 15,1-1-30-15,0 3-53 0,2 1-82 16,0 0-48-16,1 2-144 0</inkml:trace>
  <inkml:trace contextRef="#ctx0" brushRef="#br0" timeOffset="51156.83">4938 13961 42 0,'0'0'279'0,"0"0"-202"0,0 0 17 0,0 0-39 0,0 0-32 16,1 5 4-16,-1-4 7 0,-2 0-2 15,-1 0-3-15,1 0 10 0,-1 1 15 16,1-2 8-16,1 0 11 0,1 0-1 16,0 0 0-16,0 0-13 0,1-2-25 15,-1-1-9-15,2 1 6 16,-1-2-13-16,0 2 1 0,0 2-3 15,0-1-12-15,0 1-4 0,0 0-7 16,1 0-15-16,0 0-36 0,3 1-28 16,-2 3-49-16,4 4-47 0,-1-2-56 15,-2 1-93-15</inkml:trace>
  <inkml:trace contextRef="#ctx0" brushRef="#br0" timeOffset="52190.71">5734 14338 376 0,'0'0'72'0,"0"0"-6"0,0 0 55 0,0 0-57 15,-10-30-26-15,10 17 23 0,3-3 4 16,3-3 2-16,4-2 4 0,3-3-3 16,1-1-14-16,4-3-6 0,1 0-1 15,2-8-10-15,-1 3-5 0,2 1-4 16,2-5-10-16,0-1-2 0,7-9-1 15,-1-2-1-15,-2 6 0 0,-4 5-4 16,-6 8-5-16,-2 7 2 0,-5 3 2 16,0 2 0-16,1-4 10 0,1-3-6 15,2-2 1-15,-1 0 3 0,-2 2-1 16,-1 1 3-16,-1 0-9 0,-1 2 0 16,-1 2-4-16,-2 1 0 0,-1 2 1 15,0 1 1-15,-2 3 0 0,-2 3-5 16,0 2 0-16,0 3-2 0,-1-1 1 15,0 5 2-15,0-2-2 0,0 2-2 16,0 1-5-16,0 0-12 16,0 2-17-16,0 6-12 0,0 4 20 15,-4 5 15-15,-3 5 3 0,1 6-10 16,-2 10-1-16,0 12 1 0,-1 9-2 16,1 3 4-16,4-3 4 0,3-7 4 15,1-9 8-15,2-2-1 0,2-8 0 16,1-8 1-16,-1-5 0 0,2-1-1 15,1 0-1-15,3 0 0 0,1 1 2 16,0-6 1-16,0-3 0 0,0-5 6 16,-1-6 13-16,1 0 9 0,2-8 3 15,-1-5-3-15,3-4-15 16,0-6-6-16,2-11-4 0,1-14 1 16,3-16 0-16,-2-4-1 0,-3 9-2 15,-4 9 0-15,-3 19 5 0,-4 10 4 16,-2 5 9-16,0 3-5 0,0-1-5 15,-1-2-4-15,-1 0-3 0,-1 5-3 16,0 2 7-16,0 4-6 0,0 2 1 16,0 2-2-16,0 1-5 0,-3 5-19 15,0 5-4-15,-2 5 13 0,-1 7 9 0,2 3 3 0,0 4-9 16,4 0 0-16,0 1 6 16,4 0 5-16,1 0 1 0,1-1 0 15,1-1 3-15,2-2 9 0,2 0 4 16,0-3 1-16,2-1 5 0,-2-3 0 15,1-3-3-15,1 0-5 0,-1-6-5 16,2 1-2-16,-1-4-1 0,0-4-6 16,2-1-6-16,0-2-14 0,1-3-14 15,2-3-31-15,1-2-38 0,2 0-51 16,12-5-74-16,-3 2-92 0,-3 1-108 16</inkml:trace>
  <inkml:trace contextRef="#ctx0" brushRef="#br0" timeOffset="52645.3">7629 13463 401 0,'-1'0'82'0,"1"0"-41"0,0 0 43 0,2 1-34 0,4-1 13 0,4 0 38 16,7 0 20-16,3 0-10 0,11 0-25 16,13 0 5-16,8-2-15 0,3 0-27 15,-2 0-12-15,-6-1-20 0,-4 3-13 16,-4-2-3-16,-1 1-1 0,-1 1-5 15,-3 0-28-15,-5 0-21 0,-8 2-18 16,-4-1-14-16,-4 3-17 0,2-1-41 16,0 3-55-16,-2-1-71 0,-6-1-109 15</inkml:trace>
  <inkml:trace contextRef="#ctx0" brushRef="#br0" timeOffset="52910.93">7643 13700 482 0,'0'0'121'0,"0"0"-18"16,0 0 71-16,40 0-35 0,-15 0-33 15,9-3-18-15,11-1-11 0,10-1-16 16,0 1-17-16,0 0-15 0,-4 0-15 15,-6 1-7-15,2 0-7 0,-3 0-3 16,1 1-24-16,-4 0-40 0,-3 1-41 16,-8-1-29-16,-7 1-42 0,2 0-38 15,-10-1-58-15</inkml:trace>
  <inkml:trace contextRef="#ctx0" brushRef="#br0" timeOffset="53348.96">8251 13236 362 0,'0'0'104'0,"0"0"-8"0,0 0 1 16,0 0-4-16,0 0-5 0,0 0 4 16,3-4 11-16,-3 4-27 0,0 0-32 15,0 0-23-15,-2 1-11 0,-2 5-10 16,-4 5 2-16,-4 7 0 0,-5 14 1 15,-9 15 0-15,-6 16 4 0,-1 7 2 16,-1 0 14-16,3-6 13 0,2-7 10 16,0-6-5-16,2-1-6 0,2-2-18 15,1-6-7-15,3-1-7 0,1-5-2 16,4-10-1-16,5-4-6 0,2-8-8 16,1-5-14-16,1 2-16 0,2-2-19 15,1-2-53-15,3-4-70 0,7-4-60 16,3-4-56-16</inkml:trace>
  <inkml:trace contextRef="#ctx0" brushRef="#br0" timeOffset="53849.16">9079 13316 423 0,'0'0'118'0,"0"0"-22"0,0 0-21 0,0 0-18 0,1 0-25 0,-1 0-8 16,0 3 13-16,0 1-1 0,0 3 15 15,-1 2 7-15,-1 4-3 0,-1 4-12 16,0 4-4-16,-3 4-11 0,2 3-3 16,0 9-2-16,-1 8-3 0,1 5-3 15,-1 0-8-15,0-3-6 16,0-7 1-16,2-5-3 0,-2-3-1 16,2-2 5-16,0-6-5 0,0-6-26 15,1-2-28-15,1 0-8 0,0 2-48 16,1 0-56-16,0-5-93 0,0-6-148 0</inkml:trace>
  <inkml:trace contextRef="#ctx0" brushRef="#br0" timeOffset="54521.11">9350 13401 84 0,'0'0'75'0,"0"0"23"0,0 0-5 0,0 0-19 16,0 0-9-16,4-15-7 16,-4 12-25-16,1-1 17 0,1 1 16 15,-2-1 14-15,1-2-10 0,1 2-15 16,0-1-5-16,0 0 2 0,0 1-14 16,0 1-4-16,1 1-10 0,-1 0-16 15,-1 2-8-15,0 0-5 0,-1 3-7 16,0 4 11-16,-4 5 1 0,0 2 1 15,-1 5 3-15,-3 1-2 0,-1 3-2 16,1 1 0-16,-1 0-1 0,1 0-3 16,1-2 0-16,2-1-3 0,2-3-5 15,1-2-4-15,1-2 1 16,1-2-1-16,0-3 2 0,2-1 1 16,2-2 5-16,3-4 8 0,1 0 3 15,1-2 25-15,2 0 5 0,4-3-5 16,-1-1-4-16,3 0-4 0,-1-1-5 15,2 0-5-15,2 0-2 0,-2-1-1 16,1 4-3-16,0-1 2 0,1 1-2 16,1 2 2-16,-2 0 0 0,-1 5 1 15,-1 1 4-15,-4 3 0 0,-2 2 0 16,-4 2 6-16,-4 2 2 0,-3 1 2 16,-2 0 3-16,-8 0 0 0,-3 1 3 15,-5-2-14-15,0 1 1 16,-4-4-14-16,-2-1-9 0,1 0-23 15,1-4-21-15,0-1-9 0,0-3-14 16,3-1-25-16,1-2-38 0,-1-6-84 16,6-1-50-16,4-3-133 0</inkml:trace>
  <inkml:trace contextRef="#ctx0" brushRef="#br0" timeOffset="54830.47">9420 13309 475 0,'0'0'120'0,"0"0"-8"0,17-2 45 0,-4-2-55 0,2-1-10 16,3-1-22-16,4-1 2 0,0 0-7 15,1-2-21-15,0-1-17 0,0 1-14 16,-1-1-13-16,2 0 0 0,1-1-7 16,0 3-31-16,1-2-31 0,0 3-53 15,1 0-65-15,9 1-64 16,-6 1-49-16</inkml:trace>
  <inkml:trace contextRef="#ctx0" brushRef="#br0" timeOffset="55519.27">10198 13305 435 0,'0'0'86'0,"0"0"3"0,0 0 28 16,0 0-39-16,0 0-30 0,0 0-12 16,18-35 4-16,-18 29-8 0,-3 1-10 15,-4 1 12-15,-2 2 0 0,-1 0-10 16,-3 1 11-16,-2 1-8 0,-2 2-8 15,1 2-4-15,-3 3-12 0,1 3-2 16,-2 3 0-16,1 1-1 0,-1 4 0 16,0 2-1-16,1 4 0 0,2 1-1 15,0 2 2-15,5-2-1 0,2 1 2 16,4-1 23-16,5-1 16 0,1-1-2 16,5-2-10-16,3-2-6 0,3-1-10 15,3-3-5-15,1-1 0 0,3-1-3 16,0-3 2-16,4-2 2 0,-1-1 4 15,1-3 6-15,0-1 5 0,2-2-8 16,-3-1 2-16,-1-1-3 0,0-3 0 16,-2-2-1-16,-1-1-2 0,-2 0 2 15,0-1 5-15,-2-2 3 0,-1 1-1 16,-1-1-3-16,-2-2-6 0,0-2-2 16,-1 0 0-16,-3-3-1 0,0-1 1 15,-1-1-4-15,1-1 0 0,-3 1-3 16,-1-1 1-16,0 1-2 0,-1 4 0 15,0-3 2-15,-1 2-3 16,-1 2 0-16,-1-1-1 0,-2 3 1 16,1 0-1-16,-1 2 1 0,0 2 0 15,0 0 1-15,1 1 1 0,-1 0 0 16,1 2-2-16,-1 0 3 0,1 0-3 16,-2 1-3-16,0 0 3 0,-2 0-2 15,0 1 1-15,-2-1-2 0,-1 3 1 16,0-1-1-16,0 0-6 0,1 1-14 15,-1 1-18-15,3 0-24 0,1 0-7 16,-1 0-30-16,2 0-32 0,-1 0-53 16,3 0-70-16,-1 0-96 0</inkml:trace>
  <inkml:trace contextRef="#ctx0" brushRef="#br0" timeOffset="64041.15">3512 16211 76 0,'0'0'58'0,"0"0"-24"0,0 0 18 0,0 0-1 16,0 0-14-16,0 0-7 0,0-2-2 16,0 1 2-16,-1 0-3 0,0-1-1 15,-2-1 3-15,3 2-1 0,-1-2 7 16,0 0-1-16,-1 2 4 0,2-1 0 15,-1 1 0-15,1-2-3 0,0 2-4 16,0 0 3-16,0-2-9 0,1 0-2 16,3-1 1-16,0-2-5 0,3 0-3 15,2-1-3-15,1 0-2 0,1 0-3 16,0 0 1-16,1 1 2 0,-2 1 4 16,1 0 3-16,0 2-3 0,-1-1-3 15,2 2 5-15,-2 1-3 0,2 1-9 16,1 0-1-16,0 3-4 0,1 3 0 15,-1 3-3-15,2 2 3 0,-1 2 1 16,0 4 0-16,-2 1 2 16,1 0-1-16,1 2 0 0,-6-1 1 15,3 2-1-15,-3 2 0 0,-3-1 5 16,-2 2-1-16,-2-2 1 0,-1 3-2 16,-5-2 0-16,-1 2-2 0,-4-1 0 15,-2 0 1-15,-1-2-2 0,-4 1 1 16,0-4 2-16,2 1-5 0,-3-5 0 15,0-1-2-15,1-3-5 0,3-1-1 16,-3-3 2-16,1-4 0 0,-2-2-3 16,-1-1 6-16,0-1-1 0,-3-5 4 15,2-2 0-15,0-4 4 16,0-2-2-16,1-2 4 0,0-5 4 0,2-1-1 16,2-5 3-16,1-1 4 15,6-1-7-15,2-3 1 0,4 2-1 16,2-2 2-16,2 1-6 0,6 2 15 15,1 1 2-15,2 1 2 0,4 2 6 16,2 1-1-16,5 0 1 0,0 2-4 16,4-1-8-16,2 2-1 0,8-1 3 15,8-1-9-15,6-2-1 0,3 3-5 16,-4 3-5-16,-6 3 1 0,-8 6 3 16,-6 2-3-16,-6 2 1 0,-6 2 3 15,2-1 1-15,2 0-3 16,1-1 1-16,3 0-2 0,-3 2-2 15,-6 1 1-15,-2 1-1 0,-3 1 0 16,-2-1-3-16,-3 1-21 0,-1 1-23 16,-1-2-21-16,0 2-31 0,3-1-22 15,8-3-65-15,-2 0-80 0,0-2-42 0</inkml:trace>
  <inkml:trace contextRef="#ctx0" brushRef="#br0" timeOffset="64571.25">5088 15932 306 0,'-1'1'78'0,"1"-1"-40"0,0 0 29 0,0 0-20 16,0 0-13-16,0 0 19 0,1 0 12 16,2 0-7-16,1 0-1 0,3-1 5 15,3 0 3-15,3 0-3 0,4-1-6 16,3 1-6-16,0-1-11 0,3 0-10 15,2 1-11-15,0-1-15 16,0 1-1 0,1 0-1-16,0 1-1 0,0 0-3 0,1 0-17 0,0 0-22 15,-4 0-28-15,0 0-35 0,-1 2-31 16,-3 2-35-16,1 2-25 0,-4 0-50 31</inkml:trace>
  <inkml:trace contextRef="#ctx0" brushRef="#br0" timeOffset="64846.88">5229 16087 343 0,'0'0'34'16,"0"0"-2"-16,0 0 77 0,0 0-28 15,0 0-27-15,0 0 14 0,0 0 7 16,-6 12-10-16,13-11 16 0,3 0 11 16,4-1-10-16,5 0-16 0,4 0-6 15,3 0-11-15,2 0-15 0,1 0-17 16,-1-1-8-16,-2-2-5 0,2 2-3 16,-3-1-1-16,1 1-5 15,0-1-22-15,0 0-20 0,-2 1-34 0,0 0-35 16,10-2-77-16,-7 0-66 15,-2 1-80-15</inkml:trace>
  <inkml:trace contextRef="#ctx0" brushRef="#br0" timeOffset="65378.09">6578 15710 301 0,'0'0'226'0,"0"0"-154"0,0 0 44 0,0 0-5 0,0 0-47 15,-1-19-8-15,0 16-1 0,1 1-16 16,0 0-8-16,0 0-8 0,0 1-7 15,-2 1-6-15,2 0-5 0,0 0-5 16,0 3-9-16,0 6-2 0,0 3 11 16,0 5 11-16,0 6 3 0,0 6-1 15,0 10-2-15,0 13-3 0,2 9-2 16,-1 3-2-16,0-6-1 0,0-4-1 16,-1-8 1-16,0-1-1 0,-3-1 0 15,-3-3-2-15,0 0 0 0,-2-5-28 16,3-1-33-16,0-7-39 15,1-7-33-15,2-7-35 0,1 1-13 16,-1-3-80-16</inkml:trace>
  <inkml:trace contextRef="#ctx0" brushRef="#br0" timeOffset="66050.17">6966 15825 292 0,'0'0'93'0,"0"0"-4"0,0 0-3 0,0 0-29 0,0 0-2 0,17-38 15 16,-15 32 2-16,0-1-9 0,-1 1 8 15,0-1-3-15,0 2-10 0,-1 0-3 16,2 2-10-16,-2 0-5 0,1 2-6 16,0 0-14-16,-1 0-19 15,0 0 5-15,0 1 6 0,0 0-11 16,0 0-2-16,0 4 1 0,-1 3-13 15,-3 6 4-15,-1 5 7 0,-2 5 2 16,0 2-2-16,0 5-8 0,1-2-6 16,0 0 2-16,2 0 2 0,3-3 9 15,-1-1 0-15,2-3 3 0,2-3-1 16,1-3 1-16,2-2 0 0,1-5 1 16,1-1 2-16,1-3-1 0,4-3 4 15,-1-1 10-15,4-2 8 0,0-5-10 16,1-2-2-16,-1 0-3 0,2-1 3 15,-1 0 7-15,1 1-3 0,0-1-6 16,1 1-5-16,2 1-4 0,-2 2-1 16,0 1-1-16,-2 2 1 0,0 0 0 15,-2 3-1-15,-1 0-2 0,-4 5 3 16,0 3-5-16,-1 3 5 0,-3 3 21 16,-1 4-7-16,-3 0 6 0,-1 4-2 15,-3 0 1-15,-4-1 0 0,-4 1-2 16,-1-2-3-16,-5-1-4 0,-2 1-5 15,-2-5-4-15,-2 2-1 0,-1-3-24 16,1-3-16-16,0-1-10 0,-1-2-16 16,2-4-16-16,1 0-36 0,2-4-43 15,2 0-62-15,-2-2 2 16,6-2-43-16</inkml:trace>
  <inkml:trace contextRef="#ctx0" brushRef="#br0" timeOffset="66331.45">7033 15749 579 0,'0'0'222'0,"0"0"-80"0,0 0 25 0,27-18-95 0,-10 9-38 16,1-4-3-16,2-1-6 0,4 0-5 16,0 1-15-16,1 1-3 0,2 2-1 15,3 1-1-15,0 0 1 0,6 0 0 16,10 0-1-16,6-1-25 0,0 1-37 16,0 4-53-16,-5-4-98 0,-13 4-127 15,-9-4-165-15</inkml:trace>
  <inkml:trace contextRef="#ctx0" brushRef="#br0" timeOffset="71962.16">13067 11312 9 0,'0'0'33'0,"0"0"14"16,0 0-8-16,0 0 0 0,0 0 4 16,-11-12 1-16,10 10-8 0,1 2-2 15,0-1 1-15,0 0 1 0,0-1 9 16,-2 1 9-16,2 0 5 0,0-1-4 15,-1-1 7-15,1 1-6 0,0-3-2 16,0 1-13-16,3-1-8 0,0-2-6 16,2-1-1-16,3 0-5 0,3 1-3 15,0 0-11-15,3 0-4 0,-3 1-3 16,2 0 6-16,1 4-4 0,-4 0 1 16,2 2 0-16,-4 0 2 0,0 4 0 15,0 3-4-15,-3 4 0 0,4 4 1 16,-4 4 0-16,0 4 2 0,1 4-3 15,-1 4 0-15,-1 11 3 0,1 5-2 16,-3 1 4-16,0-4-4 0,-2-4 0 16,-1-7 0-16,-2-5-2 0,-2-4 2 15,1-8-1-15,-1-2 2 0,2 1 6 16,-2 0 5-16,-1-1 5 0,4-4 5 16,-2-3-3-16,3-5-3 0,1-2-2 15,0-2 23-15,2-8 6 0,3-4-20 16,1-5-7-16,3-7 0 0,4-2 1 15,0-8-4-15,6-5-3 0,0 2-1 16,-2 7-2-16,-1 5-8 16,1 5 4-16,2 0 4 0,2-4-1 15,1 4-3-15,3 3-3 0,-3 2-1 16,0 3-1-16,0 2 0 0,0 2-1 16,-3 3 1-16,-1 2 0 0,-6 1-1 15,1 4-1-15,-5 0 1 0,0 4-4 16,-1 3-2-16,0 4 3 0,-2 5-1 15,0 3 2-15,-1 7 2 0,-1 9 1 16,-2 8 0-16,0 12 1 0,-1-1 0 16,2-3 2-16,-2-4-2 0,2-9 1 15,2 1-2-15,-1-3 0 16,-3-3-8-16,1-7-29 0,0-5-28 16,-1-5-28-16,0-4-55 0,3 2-41 15,-2 1-29-15,2-4-37 0</inkml:trace>
  <inkml:trace contextRef="#ctx0" brushRef="#br0" timeOffset="72227.77">14082 11507 347 0,'0'0'95'0,"0"0"-6"0,-11-8 25 0,7 5 6 16,3 1-38-16,1 1-16 0,5-3-23 15,3 1-4-15,1-1-17 0,7 2-13 16,1-2-6-16,4 2-2 0,-1 1-1 16,4 1-4-16,0 0-33 0,0 0-21 15,2 0-28-15,0 0-30 0,7 7-19 16,-8-2-35-16,-4 0-88 0</inkml:trace>
  <inkml:trace contextRef="#ctx0" brushRef="#br0" timeOffset="72415.27">14066 11711 401 0,'0'0'95'0,"0"0"-25"0,0 0 26 15,40 7 6-15,-15-6-55 0,1-1-29 16,11 0-8-16,3 0-5 0,8-2-5 16,-1-1-7-16,-2 1-12 0,-9 2-26 15,-2-1-39-15,-4 0-50 0,-8-1-103 16</inkml:trace>
  <inkml:trace contextRef="#ctx0" brushRef="#br0" timeOffset="72743.39">14880 11340 454 0,'0'0'125'0,"0"0"-39"0,0 0 32 16,0 0-49-16,0 0-51 0,0 0-7 16,0 0 1-16,0 0 10 0,12 22 8 15,-12-2 6-15,0 5-5 0,0 11-6 16,-4 10-7-16,-3 9-6 0,1 5-4 16,3-9-3-16,-2-4-3 0,2-9-2 15,1-3-7-15,-1-3-28 0,2-9-23 16,-1-4-63-16,1 4-56 0,1-2-39 15,0-3-98-15</inkml:trace>
  <inkml:trace contextRef="#ctx0" brushRef="#br0" timeOffset="73243.39">15305 11482 269 0,'0'0'70'0,"0"0"-31"0,0 0 41 15,5-43-31-15,-5 30-16 0,1 2 17 16,1 0-13-16,-1 1-6 0,1 0 3 16,-2 3-4-16,0 2-19 0,0 1-7 15,0 0-4-15,0 2-5 0,-3 2-3 16,-2 0-6-16,0 3-6 0,-6 5 0 15,-3 4 3-15,-2 5 5 0,-1 4-5 16,0 3-6-16,2 5-2 0,-2 7 18 16,6 4 6-16,3 6 0 0,6-1 1 15,4-4 2-15,6-8-1 0,0-13 6 16,1-3 2-16,2-3-2 0,2 1 1 16,4 3 2-16,2-2 2 0,-1-4 10 15,4-5 18-15,-3-2-1 0,4-4-17 16,1-1 10-16,1-5 4 15,-3-3 0-15,-4-4 0 0,2-2 6 16,-5-6-6-16,0-3-14 0,-5-11-7 16,-2-8-9-16,-5-7-5 0,-3 1 1 15,-3 11-2-15,-2 12-2 0,-3 10 0 16,0 4 0-16,-6-1-6 0,-2 3-3 16,-4-1-2-16,-4 4 3 0,3 4-14 15,-1 2-31-15,0 0-35 0,6 4-29 16,4 0-7-16,2 2-38 0,5 0-72 15</inkml:trace>
  <inkml:trace contextRef="#ctx0" brushRef="#br0" timeOffset="73744.64">15954 11386 445 0,'0'0'103'0,"0"0"-21"0,0 0 44 0,0 0-78 15,-3-32-39-15,0 26 2 0,-2 3-10 16,-1-1 0-16,-2 4 0 0,-2 0 6 15,-1 2 4-15,-3 4 1 0,1 5 3 16,-2 2-7-16,0 3-4 0,0 4-1 16,2 2-3-1,-1 4 0-15,3 2 0 0,1 1 0 0,4 1 3 0,5 1 15 16,1-1 2-16,7 0 2 0,3-1-2 16,3-1-3-16,7-1 3 0,2-3 0 15,5-5 0-15,1 0 9 0,1-4 8 16,1-7-5-16,3-3-13 0,-4-5 1 15,5-2-1-15,-7-5 2 0,0-5 0 16,0-3 1-16,-2-5 7 0,-3-13 3 16,-1-11-4-16,-2-9-6 0,-6 2-6 15,-9 14-7-15,-4 12 4 0,-2 10-5 16,-7 2-8-16,-2-2 0 0,-6-1-4 16,-3-2-7-16,-3 3-20 0,1 2-17 15,-2 2-25-15,2 1-15 0,-2 2-20 16,1 3-16-16,-1 2-1 0,-6 3-69 15,6 1 2-15,2 4-96 0</inkml:trace>
  <inkml:trace contextRef="#ctx0" brushRef="#br0" timeOffset="78131.8">13200 13236 195 0,'0'0'78'0,"0"-6"-23"0,0 2 8 0,0 0-13 16,0 0-29-16,-2 1-3 0,2-1 22 15,0 0-7-15,0-1-9 0,0 0 0 16,0-1 9-16,0 2 4 0,0-2-12 16,2 0-6-16,1 0-5 0,2-1 4 15,1-1-10-15,3 0 5 0,3 1-2 16,-2 0 4-16,2-1 3 16,2 1-3-16,1 1-6 0,-1 2-5 0,2 1 2 15,1 1-2-15,0 2-2 0,1 0-2 16,-1 3-1-16,-1 1 1 15,3 3 0-15,-3 1 0 0,1 0 0 16,-1 2 0-16,-2 3 0 0,-1 1 0 16,1 4 0-16,-6 3 0 0,0 2 1 15,-3 0 1-15,-2 5 0 0,-3-1 3 16,-4 4 3-16,-5 1-3 0,-5 4 3 16,-5-3-3-16,0-1-2 0,-5-1-2 15,0-8-1-15,-4 5-3 0,0-3-2 16,4-3 1-16,-1-3 3 0,4-6 1 15,1-1 1-15,5-4-1 0,0-3 1 16,6-5 2-16,3 0 1 0,2-5 2 16,4-4 36-16,0-3-9 15,7-4-8-15,4-3 2 0,6-3-2 16,3 0-4-16,10-7-5 0,8-5 0 16,7-5-5-16,3 1-4 0,-2 3 3 15,-4 3-5-15,-4 6-2 0,-2 1-1 16,-6 7-1-16,-7 1-1 0,-3 6 1 15,-2 0-1-15,1-3 0 0,3 0 0 16,1 0-1-16,-3 3 1 0,-6 0 1 16,-3 2 0-16,-3 2 0 0,-2 2 3 15,-6 1-2-15,0 1-2 0,0 1-2 16,-6 0-4-16,-2 1 1 0,0 1-1 16,-2 1-3-16,-2 4 6 0,-1 2 0 15,-4 3 2-15,-2 4-3 0,0 2 3 16,-1 3-1-16,0 3 2 0,0 2-13 15,1 3-18-15,3 2-2 0,-4 6 2 16,5-3 6-16,3 0 8 0,1 1 11 16,6-5 6-16,0 1 3 0,5 0 9 15,1-1 9-15,6-2 3 0,2-3-8 16,4-2 0-16,1-2-1 0,5-5-8 16,1-2 0-16,3-2-2 0,4-3-3 15,-1-2-2-15,3-3-3 0,1-2-12 16,0-3-17-16,-2-5-14 0,1-2-28 15,1-1-53-15,1-10-57 16,-6 2-75-16</inkml:trace>
  <inkml:trace contextRef="#ctx0" brushRef="#br0" timeOffset="78538.03">13232 12828 436 0,'-2'-2'52'0,"2"-1"9"0,-2 0 10 0,2 2 16 0,0-1-33 0,2 0-4 16,4 1-2-16,4-2 4 0,6 0 1 16,3-1 4-16,11-2 3 0,11-1-6 15,10 0-1-15,4 1-2 0,0 1-4 16,-6 0-13-16,-3 1-18 0,-3 0-6 15,-3-1-7-15,-3 3-2 16,1-1 0-16,-7 1-1 0,-5 2-1 16,-3 0-26-16,-7 0-32 0,0 0-27 15,2 0-35-15,3 0-55 0,13 0-69 16,-9 0-61-16</inkml:trace>
  <inkml:trace contextRef="#ctx0" brushRef="#br0" timeOffset="78913.03">14520 12876 236 0,'0'0'155'0,"0"0"-87"16,0 0 19-16,0 0 25 0,47-2-24 15,-25 0-15-15,3-1 1 16,-1-1-20-16,3 0-24 0,3 1-18 15,-3 0-7-15,3 1-4 0,-3 0-1 16,1 1-8-16,-3 1-23 0,1 0-19 16,-4 1-19-16,0 1-47 0,0 5-40 15,-6 0-52-15,-2-1-105 0</inkml:trace>
  <inkml:trace contextRef="#ctx0" brushRef="#br0" timeOffset="79149.39">14527 13102 536 0,'0'0'127'0,"0"0"-38"0,0 0-1 16,0 0 24-16,48-5-47 0,-21 4-29 15,6-2-9-15,9 0-5 0,6 1-6 16,4 0-8-16,-6 2-7 0,-4 0-1 15,-5 1-25-15,-4 2-37 0,2 0-31 16,-8 0-4-16,-4-1-20 0,6 1-34 16,-8 0-46-16,0-2-95 0</inkml:trace>
  <inkml:trace contextRef="#ctx0" brushRef="#br0" timeOffset="79569.62">15543 12826 391 0,'0'0'112'0,"0"0"-56"0,0 0 49 16,0 0-29-16,0 0-32 0,0 0 3 15,15-36-14-15,-12 33 8 0,-1 0-6 16,-1 3-6-16,-1 0-13 0,2 2-7 16,-1 6 5-16,2 6 7 0,0 5 4 15,2 12-3-15,-3 11 2 0,1 9-5 16,0 6-6-16,2-3-3 0,0-5-1 15,2-5-3-15,0-2-2 0,-1 0-2 16,-1-2-2-16,-2-3-5 0,-1-2-41 16,1-7-1-16,0-7-47 0,-2-6-29 31,2-1-39-31,4 5-2 0,1-3-22 0,0-3-62 0</inkml:trace>
  <inkml:trace contextRef="#ctx0" brushRef="#br0" timeOffset="80161.57">16011 12836 323 0,'0'0'103'0,"0"0"-23"0,0 0 17 0,22-33-41 0,-17 24-15 16,3-1 6-16,-3 2-6 0,1 0 9 15,0 1-2-15,-1 0 2 0,-2 2-6 16,0 2-11-16,-1 1-18 0,-1 2-14 15,-1 0-1-15,0 6-5 0,-1 3-2 16,-1 4 2-16,-3 5 1 0,-1 4 3 16,-3 2-1-16,1 2 3 0,0 1-2 15,1 0 1-15,0 0 0 0,4-3 0 16,1-1 0-16,2-2 0 0,0-2 0 16,3-3 0-16,2-3 0 0,4-3 0 15,-1-1 9-15,0-3 4 0,3-2 0 16,0-3 7-16,2-1-1 0,-2-1 1 15,2-3-5-15,2-2-7 0,0 0-3 16,0-1-2-16,1 0-3 0,3 2 1 16,-3-1 0-16,5 2-1 0,-3 0-1 15,2 2 1-15,-2 2 0 0,3 0 0 16,-2 6 1-16,0 2 0 0,-2 5 0 16,-1 1 0-16,-2 4-1 0,-3 0 1 15,-3 4 3-15,-3 0 2 16,-5 0 1-16,0-1 1 0,-5-1-2 15,-4-1-2-15,-4-2-1 0,-1-1-3 16,-2-2-3-16,0-1-17 0,-6-3-27 16,0 0-31-16,-3-4-31 0,-1-2-30 15,-10-4-60-15,8-3-48 0,5-2-84 16</inkml:trace>
  <inkml:trace contextRef="#ctx0" brushRef="#br0" timeOffset="80475.2">16111 12780 521 0,'0'0'171'0,"0"0"-86"0,0 0 45 0,0 0-46 0,47-16-34 15,-26 11 14-15,4 0-23 0,2-1-13 16,-2-1-16-16,2 0-8 0,1 2-4 16,2-1 0-16,3 1-5 0,10-1-27 15,6 2-36-15,5 3-63 0,-4 0-81 16,-13 1-71-16,-12 0-175 0</inkml:trace>
  <inkml:trace contextRef="#ctx0" brushRef="#br0" timeOffset="81438.11">16997 12715 216 0,'0'0'96'15,"0"0"-49"-15,0 0 43 0,0 0-39 16,0 0-30-16,0 0 9 0,8-36-5 16,-8 30 8-16,3 2 2 0,-3-1 11 15,2 2 8-15,-2-1-1 0,3 2 1 16,-3 1-6-16,0 0-1 0,4-1-9 15,-4 1-4-15,2 1-8 0,1-1-5 16,-1 0-3-16,-1-1-5 0,1 0-2 16,1 1 0-16,-1 0-3 0,-2 1-7 15,1 0 4-15,1 0-1 0,-2 1 3 16,0 2 1-16,0 1 3 0,0 5 7 16,-3 2-10-16,-2 3-6 0,-1 6 0 15,-3 1-2-15,-3 2 2 0,1 3-2 16,-6 1 2-16,2 0-1 0,-5 0 0 15,1 0 0-15,0-1 0 0,-1-1 3 16,-1-3-2-16,2-1 7 0,0-2 5 16,1-2-5-16,1 0-2 0,0-3 1 15,4-3 1-15,2-1 1 0,-1-3 1 16,5 0-4-16,1-3-2 0,1-2-1 16,3 0 3-16,1-1-2 0,1 0 2 15,3-1 5-15,2 1 17 0,6-1 1 16,5 0-12-16,0 0-6 15,6 0-4-15,1 0-4 0,3 0-4 16,-1-3 0-16,5 1 2 0,-1 1-2 16,-1-2 0-16,0 1 1 0,1-2 0 15,-2 1-1-15,-2-1 1 0,-3-1-1 16,0 1 0-16,-5 0 2 0,-2-2 0 16,-1 1-1-16,-3-2 3 0,-3 0-2 15,0 0 1-15,-4-1 0 0,1 0 0 16,-5 0 0-16,2 1 0 0,-2 1 6 15,0 1 4-15,0 1 0 0,0 1-1 16,0 1 0-16,0 2-3 0,-2 0-9 16,2 0-1-16,0 2-4 15,-1 8-1-15,-1 2 4 0,0 5 1 16,2 5 1-16,0 4 0 0,2 7 1 16,3 7-1-16,1 8 0 0,2 1 1 15,0-6 1-15,-5-9-1 0,2-10-1 16,-3-4 5-16,1-2 0 0,0 4 1 15,0 1-3-15,0 2-1 0,-1-2-1 16,2-2 1-16,1-6-2 0,-2 1-3 16,1-5-6-16,0-3-22 0,1-1-14 15,0 0-18-15,1-1-31 0,2-1-36 16,3 4-60-16,-3-3-94 16,3 0-84-16</inkml:trace>
  <inkml:trace contextRef="#ctx0" brushRef="#br0" timeOffset="90333.81">13420 15027 43 0,'0'0'42'0,"0"0"-3"0,0 0 11 0,0 0 7 15,0 0-13-15,-2 0 4 0,1 0-1 16,1 0-2-16,0 0-2 15,0 0-1-15,0 0 0 0,0 0 3 16,0 0 0-16,-1 0-4 0,1 0-5 16,-1 0-4-16,1 0-1 0,0 0 2 15,0 0-4-15,0-1 0 0,2-1-2 16,4-1 3-16,2-2 3 0,1-1-5 16,4 0-5-16,3-1-3 0,0 0-6 15,0 0-2-15,4 0 0 0,0 3 2 16,0-2 0-16,3 0 1 0,1 0-3 15,1 0 1-15,-2 3-5 0,2-2-4 16,0 3 2-16,-3 1-4 0,0 1-1 16,-1 0-1-16,-1 1 1 0,-2 2-1 15,-3 4 0-15,-3 3-1 0,0 0 1 16,-4 2 0-16,-3 3 0 0,-2 1 0 16,-3 4 1-16,0 1-1 0,-6 1 1 15,-1 3-1-15,-8-2 0 0,1 3 0 16,-4 1-1-16,2-3 1 0,-4 4-1 15,1-2 1-15,-2 1 1 0,-1-3-1 16,0 1 0-16,-2-2 3 0,-1-1-2 16,1-1 1-16,-1-1 4 0,0-3-2 15,4-1-1-15,0-1 1 0,2-2-1 16,4-2-1-16,2-1-2 0,4-2 2 16,4-1-2-16,0-4 1 15,5 1-1-15,0-3 0 0,6 0 1 16,5 0 5-16,5 0-1 0,8-1 3 0,0 0-3 15,15 0-3-15,5-3-1 0,10-2 0 16,3 1-1-16,-5 0 0 0,-3-1 2 16,-6 3-2-16,-2 2-1 0,0-2 1 15,-5 2 0-15,-4 0-10 16,-8 0-20-16,-6 0-22 0,-2 0-36 16,2 0-28-16,1 0-29 0,3 4-35 15,-7 1-33-15,-5-3-79 0</inkml:trace>
  <inkml:trace contextRef="#ctx0" brushRef="#br0" timeOffset="90724.2">13663 15262 315 0,'0'0'75'0,"-9"-4"-9"0,2 1 40 16,3 1-3-16,0 1-18 0,3-1-11 15,1 0-6-15,0 1-7 0,5-1 2 0,4-1 0 16,7 1 0-16,0-2-5 0,7 0 4 16,3-1-3-16,4-2-13 0,4 1-14 15,8 1-14-15,5 0-9 0,-1 0-7 16,0 3-1-16,-5-1-1 0,-6 2-12 16,-1 0-30-16,-5 0-15 0,-4 1-28 15,-6 0-36-15,-3 0-59 0,14 0-75 16,-5 0-59-16</inkml:trace>
  <inkml:trace contextRef="#ctx0" brushRef="#br0" timeOffset="91505.45">14419 15688 176 0,'0'0'81'0,"0"0"-31"0,4-18 44 0,-2 11-7 0,2 0-21 0,1 0 8 15,-3 0 1-15,2 2 0 0,-2 1-20 16,1 1-9-16,-1 3-12 0,-1 0-7 16,0 0-7-16,2 4-5 15,-3 5 0-15,0 4 4 0,0 4-2 16,-4 4-11-16,0 4 1 0,0 3-6 16,-2 0 1-16,3 3-1 0,-3-1-1 15,0 0 2-15,4 1-1 0,-3-3 0 16,0-2-1-16,2-2 3 0,-4-2 2 15,2-3 9-15,1-2 4 0,0-3 1 16,2-2-6-16,0-2-2 0,1-4-4 16,1 0 1-16,0-4 0 15,5 0 5-15,0-2 1 0,3 0 4 0,4-3 3 16,2-1-4-16,3-2-11 0,0 0-3 16,1 1-3-16,1-2-1 0,0 1-3 15,2 1-12-15,1-1-16 0,-1 2-6 16,-1 0-14-16,2 1-23 0,-1 0-17 15,-3 3-26-15,0-1-29 0,-2 1-8 16,-3-2-28-16,-1 1-45 0</inkml:trace>
  <inkml:trace contextRef="#ctx0" brushRef="#br0" timeOffset="91788.54">14431 15900 383 0,'0'0'96'0,"0"0"-37"0,0 0 69 0,0 0-27 0,0 0-30 16,24-12 8-16,-10 7-1 15,-1 1 1-15,7-2-16 0,2 2-16 16,-1 0-25-16,3-2-13 0,1 1-6 15,0-1-3-15,-1 0 0 0,0 1-11 16,1 1-19-16,0 0-20 0,-3 1-27 16,0 0-31-16,2-2-22 0,3-3-38 15,-5 2-16-15,-3 0-92 0</inkml:trace>
  <inkml:trace contextRef="#ctx0" brushRef="#br0" timeOffset="92335.4">14907 15870 293 0,'0'0'66'0,"0"0"-9"0,0 0 54 16,0 0-55-16,33 16-16 0,-23-15 17 16,0 0-22-16,0-1-11 0,0 0-6 15,2 0 9-15,-1 0 0 0,3 0 10 16,-1-2-2-16,0-1-12 0,1 0-10 15,0 0-8-15,3-1-2 0,-2 1 1 16,2-1-2-16,-4 1 0 16,1-1 0-16,-3 0 0 0,-3 0-1 15,-2-2 2-15,-3 1 3 0,-3-1 1 16,0 0 1-16,-3 0-2 0,-5-1-5 16,0-1 2-16,-1 1-3 0,1 0 0 15,-3 0 0-15,0 0 0 0,1 1 1 16,-2-1-1-16,2 1 0 0,-1 0-1 15,2 3 1-15,-1 0-2 0,-2 2 0 16,2 0 2-16,0 1-2 0,0 0 1 16,0 0 1-16,-1 1 0 0,0 3 0 15,3 1-1-15,0 2 1 0,0 1 0 16,-1 1-3-16,1 0 2 0,1 2 1 16,1 2 0-16,-3 0 0 0,1 1 0 15,3 1 0-15,-3 0 0 0,3 2 0 16,1 0 2-16,1-1 7 0,3 3 8 15,0-2 9-15,3 2 15 0,1-3 1 16,4 1-6-16,2-2-11 0,2-2-12 16,1-1 1-16,3-2-8 0,3-2-4 15,-2-1-2-15,2 0-2 0,2-3-21 16,-1-1-22-16,-2 0-26 0,2-3-33 16,-2 0-40-16,9-3-42 0,-7-2 2 15,-1-1-76-15</inkml:trace>
  <inkml:trace contextRef="#ctx0" brushRef="#br0" timeOffset="92882.66">15378 15851 129 0,'0'0'125'0,"0"0"-51"0,0 0 58 0,18-18-32 0,-14 13-31 15,-1 1 4-15,0-1 13 0,-1-1-18 16,-1 1-15-16,1-1-30 0,-2-1-18 16,0 3-1-16,0 0 8 0,0 1-3 15,-3 2-3-15,-2 0-6 0,-3 0-1 16,0 1-4-16,-1 1 0 0,-4 2-1 15,3 0 0-15,-4 4 2 0,3 0 0 16,-3 0-2-16,3 1 1 0,1 0-1 16,-2 0-2-16,4-1 2 0,3 0 0 15,0 0-3-15,5-3 1 0,0 1 2 16,0 1 2-16,3 0 4 0,4-1 1 16,2 2-1-16,4-1 4 0,0-1 2 15,4-1 10-15,-3-1-3 16,3 2-4-16,-2 0 2 0,0 0 8 15,-3 2 9-15,0 0 5 0,-1 1-5 16,-1-1-7-16,-2 0-3 0,-2 3-4 16,-1-2-6-16,-2 1-1 0,-3-1 2 15,0-1 4-15,-3 0 1 0,-5 0 7 16,0 0 1-16,0 0-2 0,-5-2-4 16,-2 1-6-16,-3-2-7 0,1-1-3 15,-2 0-13-15,1-3-39 0,0 0-25 16,1 0-50-16,-1-2-13 0,5-2-17 15,-4-3 8-15,5 0-48 0,3 2-71 16</inkml:trace>
  <inkml:trace contextRef="#ctx0" brushRef="#br0" timeOffset="93335.77">15591 15735 331 0,'0'0'89'0,"0"0"-17"0,0 0 44 0,17-47-53 0,-11 34-10 16,1-1 12-16,1 1-23 0,-2 1 2 15,2 2-11-15,-2 1-2 0,1 1-4 16,-4 3-1-16,3-1 7 0,-3 6-12 15,-3 0-7-15,2 0-8 0,-1 5-5 16,1 3-1-16,-2 4 5 0,0 3-1 16,0 6-1-16,0 1 0 0,0 4-2 15,-3 1 0-15,1 2 1 0,-3 1-2 16,1 0 2-16,-4-2 1 0,3 0 7 16,-3-1 9-16,2 0 3 15,0-4-9-15,1-1-3 0,0-2-2 16,2-5-4-16,3-1 3 0,0-1-2 15,0-5-1-15,3-1-3 0,4-1 1 16,-1-2-1-16,3-1 2 0,-1-2 1 16,5-1-3-16,-2 0 0 0,3 0-1 15,0 0 0-15,2-3-9 0,0 1-15 16,0-1-18-16,1-1-10 0,-1 1-18 16,1-1-20-16,-2-1-35 0,0 0-56 15,-4-1-34-15,-2 2-114 0</inkml:trace>
  <inkml:trace contextRef="#ctx0" brushRef="#br0" timeOffset="93554.86">15566 15910 406 0,'0'0'90'0,"0"0"-32"0,0 0 96 0,0 0-58 0,45 0-22 16,-24-2-20-16,-2 0-25 0,3 1-20 16,-2-1-7-16,1 0-2 0,-2 1-4 15,0 1-22-15,2 0-26 0,-1 0-34 16,7 4-55-16,-6 0-36 0,-1 0-89 16</inkml:trace>
  <inkml:trace contextRef="#ctx0" brushRef="#br0" timeOffset="94164.24">16776 15070 29 0,'0'0'238'0,"0"0"-155"0,0 0-19 0,0 0 27 0,-5 0-21 16,5 0-2-16,3 0 7 16,0-2 27-16,5 0-6 0,5 2-26 15,4-1-9-15,4-1-11 0,1-2-12 16,5 2-3-16,3-2-17 0,0 2-12 15,3-1-3-15,-3 1-3 0,2 1 0 16,-2 1-9-16,-2 0-23 0,-4 0-20 16,-4 3-31-16,-4 0-28 0,-2 1-42 15,-6 0-24-15,-6 0-54 0,-2-1-117 0</inkml:trace>
  <inkml:trace contextRef="#ctx0" brushRef="#br0" timeOffset="94476.87">16771 15320 374 0,'0'0'159'0,"0"0"-33"16,0 0 61-16,46 4-55 0,-21-3-32 15,8-1-18-15,10 0-35 0,6 0-19 16,6-1-19-16,-4 1-3 0,-2 0-5 16,-3 1-1-16,3 5-13 0,1 0-35 15,1 2-44-15,1-1-80 0,-11-2-126 16,-9-4-176-16</inkml:trace>
  <inkml:trace contextRef="#ctx0" brushRef="#br0" timeOffset="101352.71">18041 14963 37 0,'0'0'73'0,"0"0"-45"0,0-1 26 0,0 0-4 16,2 0-25-16,-2 0-7 0,2 0 5 15,-1-2-6-15,-1 2-5 16,0 0-11-16,2 0-1 0,-1 0 0 15,0-2 0-15,0 2-2 0,2 0-10 16,-1-1-27-16,1-2-34 0,0 2-7 16,0 1 16-16,-1-2 13 15,-2 2 35-15,0 0 16 0,0 1 0 16,0 0 0-16,0 0 5 0,0 0 15 16,0 0 14-16,0 0 4 0,0 0 2 15,0 0 11-15,1 0 12 0,-1 0-7 16,0 0-9-16,0-1-13 0,0 1-9 15,2 0-6-15,-1 0 7 0,-1 0 4 0,0 0 2 0,0 0-5 16,0 0-3-16,0 0 0 0,0 0 4 16,0 0 3-16,0 0 0 0,0 0-2 15,0 0-3-15,0 0-6 0,0 0 0 16,0-1 7-16,0 0-4 0,0-2 0 16,-1 0 2-16,1-2 1 15,0-1 4-15,0-1-6 0,0 1-3 16,1 0 1-16,4-1-5 0,0 0-5 15,2 0-1-15,0 1-3 0,1 1 0 16,3-1 0-16,-3 0 0 0,3 0 1 16,0 3-2-16,2-3 1 0,-1 4-4 15,0-2-1-15,0 3-2 0,-1 1 0 16,1 1-1-16,0 4 0 0,-1 2 0 16,1 2-1-16,-2 3 1 0,-2 3 0 15,0 1 0-15,-2 3 1 16,0 2 2-16,-2 1-1 0,-3 3-1 15,1 0 5-15,0 2 0 0,-2 0-2 16,-4 0 2-16,-1-1 2 0,-4 0-4 16,-3 1 3-16,-1 0-1 0,-4-2-2 15,0-1-2-15,-3-2 2 0,1-1-2 16,3-3 1-16,-2-3 0 0,3-2-3 16,3-4 4-16,1-2 0 0,2-4-1 15,3-1 2-15,0-2 6 0,5-6 17 16,1-2 2-16,1-3-1 0,8-3-23 15,2-2-3-15,2-2-1 0,6-3 2 16,3-1-4-16,3-1 2 0,1-2-2 16,2 1 1-16,2-1-1 0,0 3 0 15,0 0-1-15,0 1-2 0,0 0 3 16,1 1-1-16,-2 0 1 0,-3 4-7 16,0-3-5-16,-2 4-2 0,-5 2 4 15,-2 2 2-15,-1-1 0 0,-5 3 4 16,-1 1 4-16,-4 2 0 0,-2 0 2 15,-3 1-1-15,-1 2-1 0,-1-2 0 16,-4 3-1-16,-2-1-1 0,1 2 2 16,-5 1-3-16,0 4 1 0,-1 2-1 15,-4 2 1-15,2 3 1 0,-3 2-2 16,1 4-4-16,-1 1-2 0,0 2-3 16,3 2 3-16,1 1 0 0,2 3 3 15,1-1 4-15,4 3 2 0,0-3 0 16,1 2 4-16,4-1 9 0,-1-4 2 15,2 0 1-15,3-2 2 0,3-3 1 16,2-1 0-16,2-4-1 16,2-1 2-16,4-3-6 0,3-1-3 15,2-3-5-15,4-4 1 0,2 0-7 16,0-6-16-16,1-2-22 0,0-2-22 16,-2-1-11-16,-2 0-22 0,-1-3-33 15,6-5-57-15,-6 3-42 0,-5 1-87 16</inkml:trace>
  <inkml:trace contextRef="#ctx0" brushRef="#br0" timeOffset="101823.25">18174 14639 241 0,'-3'-2'70'0,"1"1"-28"0,-1-2 63 0,3 2-27 16,0 0-21-16,0-1 5 0,4-1-10 16,4 0 9-16,7-1-3 0,4 1 7 15,6-2 5-15,4 2-5 0,9-1-15 16,9-2-9-16,5 2 2 0,1-2-9 15,-1 1 2-15,-8-1 0 0,-2 4-4 16,-4 0-10-16,-3-1-11 0,-1 3-7 16,-8-1-1-16,-4 1-3 0,-6 0 0 15,-2 0-13-15,-1-1-27 0,1 1-19 16,1 0-18-16,-6 0-35 0,0 0-55 16,-4 0-69-16,-2 0-66 0</inkml:trace>
  <inkml:trace contextRef="#ctx0" brushRef="#br0" timeOffset="102698.27">19254 15068 20 0,'1'0'36'0,"-1"0"20"0,0-2 2 0,2 2-3 15,-2-1-13-15,0 0 4 0,0 0 7 16,0 1 4-16,0 0-2 0,0 0-13 16,0 0-9-16,0 0-3 0,0 0 2 15,0 0-2-15,0 0-3 0,1 0-4 16,2 0 0-16,5 0 12 0,2 0 4 16,4 0 6-16,7 0-2 0,4 0 2 15,9 0 4-15,5 0-4 0,9 0-8 16,1 0 0-16,-3 0-8 0,-12 0-1 15,-9 0-3-15,-8 0-6 0,1 0-3 16,0 0-9-16,3 0-4 0,2-1-1 16,-5 0-2-16,-4-1-11 15,0 2-14-15,-6-1-15 0,0-1-20 16,-3-1-30-16,-1 1-41 0,-1-2-38 16,1 1-34-16,-2-2-99 0</inkml:trace>
  <inkml:trace contextRef="#ctx0" brushRef="#br0" timeOffset="105097.23">20055 15383 161 0,'0'0'52'0,"0"0"-11"0,0 0 55 0,0 0-24 15,0 0-19-15,0 0 10 0,0 0 2 16,0 0 14-16,0 0 7 0,1 0-2 15,-1-2-14-15,0 0-8 0,2-4-13 16,2-1-4-16,-1-4-4 0,4-1 0 16,-1-4 3-16,4-2 0 0,3-3-5 15,0-1-7-15,2-3-7 0,0-2-3 16,2-1-5-16,1-3-4 0,4-8-6 16,2-4-2-16,2-1 0 0,-4 3-2 15,-3 11 0-15,-7 9 2 16,-1 3 0-16,-1-3 1 0,1-1-2 0,3-1 3 0,-4-1-4 15,-1 3-1-15,0 1-1 0,-3 2 1 16,-2 0-2-16,0 1 0 0,-3 2-1 16,1 2-4-16,-2 1-1 0,0 4 1 15,0 2-1-15,0 0-1 0,0 4-1 16,-2 1 0-16,1 1 2 16,-1 0-2-16,0 2-11 0,-1 6-7 15,-1 5 9-15,-1 3 3 0,-2 3-1 16,1 6 2-16,-1 0 2 0,3 3 7 15,-1 3 2-15,0-1 2 0,0 1 0 16,1 1 0-16,1-1 1 0,1 1-2 16,2-2 1-16,0-2-1 0,4-1 1 15,2-5-1-15,2-2-1 0,1-2 2 16,2-3 1-16,1-5 0 0,2-2-1 16,0-3 10-16,0-4 0 0,2-1 0 15,0-8 7-15,0-5 12 0,0-2 1 16,1-8 0-16,0-11-8 15,3-13-9-15,0-12-7 0,-3-2-3 16,-2 5-2-16,-4 8 0 0,-3 12-1 16,-1 7 2-16,0 5-1 0,-3 7 0 15,-1 1 0-15,0-2 0 0,-1 0 1 16,1 0-1-16,-2 4 3 0,-1 5 0 16,0 2 4-16,2 3 0 0,-2 3-8 15,0 1-2-15,0 5-18 0,-2 4-18 16,1 6 19-16,0 9 8 0,-2 7-2 15,2 8-2-15,1 7-6 0,0 2 2 16,0-3 4-16,2-6 5 16,1-3 9-16,0-2 0 0,1-5 2 15,-2-5 1-15,3-7 11 0,-2 0 7 16,1 1 7-16,2 2-9 0,1 0-3 16,0-3-9-16,3-3-5 0,-1-2-1 15,1-3-20-15,0-2-38 0,1-3-17 16,3-4-13-16,-2 0-46 0,7-4-61 15,-5 1-63-15,-1-3-110 0</inkml:trace>
  <inkml:trace contextRef="#ctx0" brushRef="#br0" timeOffset="105706.51">21115 15107 84 0,'3'0'178'0,"0"-2"-104"0,-1-1 20 0,1 1-16 16,-2-1-24-16,-1-1 4 0,0-2 3 16,0 2-11-16,-1-1-8 0,-2 0-19 15,0 2-15-15,-1 1-6 0,-2 0 0 16,3 2-1-16,-3 0 4 0,0 3 3 16,-3 1-3-16,-1 7 2 0,0 2 4 15,1 2 4-15,-2 5-1 0,1-1-7 16,2 3 0-16,1 0-3 0,2 0 2 15,3-1 5-15,2 0 6 0,0-1 3 16,3-2 4-16,5 0 0 16,0-4 10-16,3 0 0 0,2-5 3 15,0-1 1-15,2-2-7 0,-1-3 0 16,2-3 1-16,0 0-2 0,0-2 1 16,-2-5-10-16,1-1-10 0,-2-5 1 15,-1-2 9-15,0-5 0 0,-4-3-1 16,-1-2-8-16,-3 2-7 0,0 1-1 15,-4 3-1-15,-2 5 0 0,-4 2 2 16,-3 4-5-16,-2 4-4 0,-5 0-3 16,-1 1-4-16,-2 0-16 0,0 2-12 15,2 1-8-15,2 0-6 0,2 0-4 16,1 0-14-16,3 2-9 16,3 1-19-16,1-1-45 0,3 2-36 15,2-1-3-15,0 1-72 0</inkml:trace>
  <inkml:trace contextRef="#ctx0" brushRef="#br0" timeOffset="106690.97">18117 15823 49 0,'-3'0'135'0,"-1"0"-75"16,-1 0 8-16,1 0 3 0,1 0-21 15,2 0-13-15,-1 0 6 16,2 0-12-16,0 0-6 0,0 0 1 0,0 0 6 16,0 0-1-16,0 0 1 0,3 1-3 15,0 1-3-15,-1-1-3 0,3 0 2 16,1 1-6-16,2-1-4 0,3 1-2 15,4-2 1-15,3 1 1 0,7-1 7 16,7 0 0-16,13 0-3 0,15 0-4 16,8-1-8-16,5-2 3 0,0 2 0 15,0-2 2-15,12 0 7 0,6-1 0 16,5-1 2-16,5 0-1 0,6-2-4 16,2 2-4-16,5 1-11 0,3-1 8 15,1 3-8-15,-4 2 5 0,3-1-5 16,-1 1-1-16,-2 0 0 0,-4 0 1 15,-2 0-1 1,-7 1-1-16,-3 1 1 0,-4 5 1 0,-4-2-1 0,-7 0 1 16,-4 0-2-16,-8 1 0 0,-6-1-17 15,-6 1-22-15,-6 1-28 0,-7 0-14 16,-9 3-18-16,-8-3-44 16,-5 0-28-16,-9-3-60 0</inkml:trace>
  <inkml:trace contextRef="#ctx0" brushRef="#br0" timeOffset="107582.76">18544 16536 3 0,'0'0'120'0,"0"0"-48"0,-6-6 20 0,4 2-5 0,0 0-19 16,2-2 6-16,0-1-7 0,2-1-4 16,1 1 1-16,4-1-2 0,3-1-7 15,-2 0-5-15,4 1 0 0,2-1-4 16,-1 1-5-16,2 1-7 0,-1 1-6 16,-1 1-8-16,4 1-7 0,-4 1-8 15,3 3-2-15,-3 0-3 0,-1 0 0 16,1 4 0-16,-1 2-2 0,0 4 2 15,0 2-1-15,-2 4 1 0,-1 2-2 16,-1 2 4-16,-1 3-2 0,-1 2 0 16,-2 1 2-16,0 0-2 0,-3-2 0 15,-1 2-3-15,-2-3 3 0,-5 1 1 16,-3-3 2-16,-1-1-2 0,-3-1 0 16,1-5 1-16,0-1-2 0,-1-2 5 15,0-2-2-15,0-2-3 0,1-5 0 16,-1-2-2-16,2-1 2 0,-1-6 1 15,-1-4 3-15,2-2-1 0,-2-3 1 16,0-3 1-16,0-4 0 0,1-2 4 16,0-2-1-16,1 0-2 0,4 0 3 15,3 0 3-15,3 2-3 16,2 0-1-16,0 1 4 0,4-1 4 16,2 4 3-16,5 0 6 0,0 2 3 15,4 3-1-15,2-1 4 0,1 3 2 16,4 2-4-16,1-1 2 0,6 2 1 15,5 0-2-15,9-1-2 0,8 1-6 16,2-1-9-16,-4 2-8 0,-5 2-2 16,-6 2-1-16,-3 3-4 0,-6 1 0 15,-6 1-5-15,-3-1 0 0,-2 1-7 16,3-1-15-16,1 0-14 0,3-1-11 16,0 1-18-16,-3-1-34 15,-1 1-24-15,9 2-69 0,-5 0-77 16,-6 2-90-16</inkml:trace>
  <inkml:trace contextRef="#ctx0" brushRef="#br0" timeOffset="107989.48">19533 16380 139 0,'0'0'159'0,"0"0"-86"0,9-10 37 0,-5 9-11 15,-3-2-14-15,2 2 0 0,-2-1 15 16,0 1-10-16,-1 1-6 0,0 0-38 15,0 0-17-15,0 1-18 0,-2 5-2 16,-2 2 9-16,-3 6 0 0,-1 6-8 16,-3 5-7-16,-6 12 3 0,-4 10 0 15,-2 12 0-15,-4 5 0 0,0-1-2 16,3-1 2-16,0-6 1 0,-3 1 0 16,-1 0 4-16,0-3-7 0,-2-4-1 15,0-2-3-15,1-6-3 0,1-5-28 16,4-4-25-16,5-8-24 0,5-7-39 15,0-1-54-15,3-7-55 0,3-2-99 16</inkml:trace>
  <inkml:trace contextRef="#ctx0" brushRef="#br0" timeOffset="108647.95">19352 17074 419 0,'0'0'73'0,"0"0"-9"0,0 0 101 16,39-33-81-16,-25 22-27 0,3 0 1 15,0 1-7-15,1 0-24 0,-2 3-11 16,4-1-2-16,-4 1 5 0,0 2 6 15,1 2-4-15,-4 2-7 0,0 1-5 16,-1 1-3-16,-2 3-2 0,-2 2-2 16,1 5 1-16,-1-2 2 0,-1 3-2 15,-1 1 0-15,1 3-1 0,-2 0-2 16,0 3 0-16,1 1 0 0,-2 0-1 16,-1 0 1-16,2-1 0 0,-1 1 2 15,-2-4 0-15,1 0 4 0,-1-5 10 16,-1 1 6-16,1-4 0 15,0-3 1-15,-1-3-3 0,0-2 4 16,0 0 22-16,0-6 14 0,3-2-20 16,-1-6-17-16,-2-2-11 0,2-7-2 15,-3-11-3-15,2-18-3 0,-2-17-3 16,0-8-1-16,0 3-1 0,0 12 0 16,0 17-2-16,0 14 0 0,0 10 3 15,1 8 0-15,1 3 1 0,-2-2-1 16,2-1 0-16,0 1 1 0,0 2 5 15,0 2 7-15,1 2 10 16,0 2 0-16,4 0-5 0,0 0-2 16,4 1-6-16,2-2 3 0,5 1 4 15,4-1-3-15,2 0 4 0,3 1 1 16,2 0-5-16,1-2-6 0,0 1-4 16,0 2-2-16,-1-3-1 0,-1 4-2 15,0-1 0-15,-3 1-13 0,-2 1-28 16,3 1-25-16,-4 0-23 0,-2 3-27 15,-1 1-16-15,-2 3 3 0,-3 0-28 16,-2 8-48-16,-5-2-52 0,-3 0-133 0</inkml:trace>
  <inkml:trace contextRef="#ctx0" brushRef="#br0" timeOffset="109289.79">19884 16979 442 0,'0'0'96'0,"8"-9"-26"0,-2 3 70 0,0 0-50 0,1 0-29 16,-1 0-9-16,-1 0-13 0,1-1-8 15,0 1-11-15,0 1-7 0,1 3-11 16,-2 1-2-16,0 1 0 0,-2 1-3 16,1 6 3-16,-3 2 1 0,0 5 2 15,1 1 4-15,-1 5 0 0,0 1-3 16,-1 1-3-16,0 2-1 0,0 0-2 15,0-2 0-15,0 0-3 0,0 1-3 16,-1-4 6-16,1 0 2 0,0-4 0 16,-1-1 0-16,1-2 1 15,0-4 0-15,0-3 0 0,0-3 4 16,0-2 19-16,0-2 37 0,0-4-13 16,2-6-6-16,2 0-7 0,1-5-10 15,-1-4-7-15,5-1-4 0,0-4 2 16,3 2-5-16,1-2 8 0,2 5 9 15,0 0-3-15,3 1-6 0,-2 4-10 16,1-1 0-16,0 4-1 0,-1 1-5 16,-3 0 1-16,2 4-1 0,-3 1-1 15,-1 4-2-15,-2 0 3 0,-1 3-3 16,-2 2-1-16,2 5-5 0,-2 4 6 16,-1 4 1-16,-2 3 5 0,-1 4 9 15,0 0-2-15,-2 2-4 0,1 0-3 16,0-2-5-16,2 0 0 15,-1 0 1-15,3-2 0 0,0-2-2 16,-1-2-7-16,1-1-18 0,-1-2-29 16,1 0-34-16,-1-5-31 0,1 0-32 15,-1-2-81-15,0-2-85 0,-2-3-152 0</inkml:trace>
  <inkml:trace contextRef="#ctx0" brushRef="#br0" timeOffset="113450.92">22166 15063 78 0,'0'0'50'0,"0"0"9"0,0 0 1 0,0 0-19 15,0 0-8-15,0 0 6 0,1 0 3 16,-1 0-3-16,0 0 5 0,0 0 2 16,0 0 2-16,0 0 8 0,0 0 9 15,0 0-1-15,0 0 1 0,0 0-12 16,0 0-3-16,1 0-4 0,2 0-9 15,3-1 2-15,4-2 3 0,3 0-8 16,2-1-7-16,5 1-8 0,2-1-12 16,0 4-4-16,2-1-3 0,1 1 1 15,-1 0-1-15,0 0-1 0,-2 1-11 16,-1 1-24-16,-1 2-30 0,-2-2-39 16,-2 2-40-16,0 2-40 15,-3-3-10-15,-6 2-98 0</inkml:trace>
  <inkml:trace contextRef="#ctx0" brushRef="#br0" timeOffset="113685.49">22153 15240 370 0,'0'0'141'0,"0"0"-87"0,0 0 30 15,0 0 37-15,0 0-32 0,32 6-17 16,-13-5 2-16,4 0-23 0,3-1-20 16,0 1-15-16,2 2-7 0,1 0-7 15,-1 1-2-15,1-1-9 0,0 3-32 16,-1-1-30-16,-2-1-30 0,11 5-45 16,-8-2-69-16,-3-1-80 0</inkml:trace>
  <inkml:trace contextRef="#ctx0" brushRef="#br0" timeOffset="114169.96">23074 14965 318 0,'0'0'85'0,"0"0"-7"0,0 0 52 0,0 0-24 16,11-34-26-16,-9 29 1 0,0 2-8 15,0-1-8-15,-1 4-17 0,0 0-17 16,1 1-12-16,-1 5-5 0,2 6 1 16,1 3 10-16,-1 5-3 0,0 12-4 15,0 12-6-15,2 11-1 0,-4 5-2 16,-1 1 1-16,0-8-5 0,-6-7-2 15,2-5-1-15,0-4-2 0,0-6-20 16,2-6-24-16,0-6-39 16,1-1-44-16,-1 3-19 0,2 4-35 15,-1-3-28-15,1-5-116 0</inkml:trace>
  <inkml:trace contextRef="#ctx0" brushRef="#br0" timeOffset="114754.57">23437 14993 377 0,'0'0'117'0,"0"0"-64"0,0 0 50 0,0 0-15 0,0 0-35 0,29-36-8 15,-25 33 1-15,-2 1-8 16,-1 2-13-16,-1 0-25 0,0 6 4 15,-2 2 6-15,-3 3-1 0,-3 7-3 16,-2 1-2-16,0 3-4 0,0 0 1 16,0 0-1-16,2-1-8 0,2 0-4 15,1-2 4-15,4-3 5 0,1 0 1 16,1-3 1-16,6 0 1 0,4-2 0 16,2-3-3-16,2-1 3 0,3-4 5 15,1-1 1-15,3-2 8 0,2 0 10 16,-1-3 5-16,-1 1-2 0,0-1-13 0,-1 1-6 15,-3 1-5-15,0 1 0 0,1 0 3 16,-4 1-2-16,1 5 0 0,-3 1-4 16,-2 1 2-16,-1 5 1 0,-4 1 4 15,-1 1 8-15,-3-1-2 0,-2 4-2 16,-3-4-7-16,-3 1-1 0,-3-1-2 16,-3 0 1-16,-1-2-1 0,-4-1-1 15,0 0-18-15,-3-2-19 0,0-2-29 16,1-3-29-16,-1-2-21 0,1-2-54 15,-3-3-20-15,4-4-78 16</inkml:trace>
  <inkml:trace contextRef="#ctx0" brushRef="#br0" timeOffset="115004.69">23436 14986 445 0,'0'0'120'0,"0"0"-39"0,0 0 73 0,33-24-44 16,-15 17-23-16,2-1-16 0,3 1-13 16,0-1-21-16,0 1-26 0,0 0-9 15,1 0-2-15,1 1-2 0,2 1-9 16,0 2-37-16,2 1-51 0,1 0-61 15,15 2-69-15,-7 0-11 0,-2 0-119 16</inkml:trace>
  <inkml:trace contextRef="#ctx0" brushRef="#br0" timeOffset="115957.99">24364 14926 242 0,'0'0'50'0,"0"0"28"0,0 0-18 0,0 0-24 0,0 0-11 0,0-3-1 16,0 3 5-16,0 0 0 0,0 0 14 16,1 0 14-16,-1 0 17 0,0 0 8 15,1 0-9-15,0 0-7 16,-1-1-4-16,1-1-18 0,-1 1-6 16,2 0-5-16,-1 0-8 0,-1 0-3 15,2-2 5-15,-2 3-3 0,0 0-7 16,0-1-4-16,0 1 0 0,0 0 0 15,0 0-2-15,0 0-4 0,0 0-1 16,0 0-1-16,0 0-4 0,0 0 1 16,0 4-1-16,-2 0 0 0,1 5 4 15,-2 1-1-15,-2 3 0 0,-2 3 1 16,-1 3-2-16,-4 2 2 0,-2 1-1 16,-2 0-1-16,-2 1-1 0,-2 1 4 15,-2-2-2-15,1 0 2 0,-2-2 2 16,1 1 0-16,0-3-2 0,2 0-1 15,2-1 0-15,1-2 0 0,1-2-1 16,4-1-3 0,1-2 0-16,3-1 2 0,3-3-1 0,2-1-1 0,2-2-1 15,1-2 1-15,2 3 1 0,5-3 0 16,2-1 11-16,4 2 5 0,3-2-9 16,3 0-4-16,0 0-2 0,1 0-2 15,1-2 1-15,2 1-2 0,-2-3 1 16,1 2 1-16,0-3-2 0,-1 2 1 15,0-3 0-15,-2 1 0 16,-2 0 0-16,1 0 0 0,-3 0 1 16,0-1-1-16,-3-2 2 0,-1 1 1 15,-2 0 0-15,-2 0 3 0,0 1-1 16,0-1 0-16,-3 1-1 0,-2 1-2 16,1 1 0-16,-2 2-3 0,-1 0 0 15,0 2-2-15,0 0-4 0,0 4-6 16,0 4 2-16,-2 4 2 0,-1 2 7 15,-1 5 0-15,-1 3 1 0,1 2 1 16,-1 4 0-16,1 0 0 0,-1-1 0 16,2 1 2-16,-1-2 0 0,0-2 1 15,1 1-1-15,0-2 0 16,1-1-3-16,1-1 0 0,1-2-2 16,0-4-14-16,0-1-25 0,2-3-29 15,2-3-47-15,3 0-52 0,7-3-78 16,0-2-83-16,-1-3-183 0</inkml:trace>
  <inkml:trace contextRef="#ctx0" brushRef="#br0" timeOffset="116348.83">24963 15434 416 0,'3'-1'178'0,"3"-3"-105"0,3-2 88 0,5 1-40 16,2 0-37-16,6-2-10 0,0 2-10 15,1-1-18-15,2 1-24 0,-2 2-15 16,1-1-7-16,-2 2-1 0,1 2-12 16,0 0-29-16,0 0-31 0,0 5-38 15,1-1-50-15,9 5-45 0,-6-2-42 16,-3 0-127-16</inkml:trace>
  <inkml:trace contextRef="#ctx0" brushRef="#br0" timeOffset="116770.72">25771 15213 314 0,'0'0'135'0,"0"0"-82"0,0 0 62 16,0 0-24-16,26-35-31 0,-21 26-16 16,-1 2-6-16,-1 2-2 0,0 2-5 15,-2 0-3-15,0 2 0 0,-1 1-11 16,0 4-11-16,-2 4 15 0,-1 6 6 16,-2 4-7-16,-3 14 16 0,-4 11 3 15,-1 13-11-15,1 0-9 0,3-1-10 16,4-8-6-16,3-8-1 0,1 0-2 15,1-2-5-15,1-3-16 0,1-7-22 16,1-6-54-16,0-6-86 16,5-2-40-16,1-3-50 0</inkml:trace>
  <inkml:trace contextRef="#ctx0" brushRef="#br0" timeOffset="117317.59">26194 15133 378 0,'0'0'131'15,"0"0"-63"-15,0 0 99 0,0 0-74 16,34-26-46-16,-27 19-1 0,-2 0-6 16,-1 0-15-16,-3 1-16 0,-1 3 3 15,0-1-4-15,-4 3-8 0,-3 1-7 16,-5 0 3-16,-1 3 4 0,-7 5-1 16,1 2 1-16,-1 2 0 0,0-1-2 15,2 3-6-15,3 0-7 0,2-1 8 16,4 1 2-16,2 0 3 15,4 0 1-15,3 0-1 0,1 0 2 16,7 0 1-16,1 0 0 0,3-1 11 16,4-3 9-16,2 0-1 0,2-1-7 15,2-2-3-15,1-2 3 0,1 1 0 16,1-2-3-16,2 0-7 0,-1 0-2 16,0 1 1-16,-4 0-2 0,-1 1-1 15,-2-1 1-15,-5 2 4 0,-1 0 3 16,-6 0-4-16,-3 2 3 0,-4 0 12 15,-2 1-7-15,-6 0-6 0,-5-1-1 16,-3 2-2-16,-5-2-2 16,-1-1 0-16,0-1-15 0,-2 2-16 15,-1-1-19-15,1 0-28 0,0-1-26 16,3 0-48-16,1-3-11 0,-1 0-4 16,6-2-67-16</inkml:trace>
  <inkml:trace contextRef="#ctx0" brushRef="#br0" timeOffset="117598.84">26223 15077 286 0,'0'0'255'0,"0"0"-169"0,0 0 44 0,16-2-17 0,-2 2-13 0,5-2-17 16,5 2-21-16,2-1-7 0,3-3-18 16,1 0-23-16,1-1-14 0,0-2-7 15,1 0-45-15,1 0-31 0,4-1-40 16,6-1-50-16,4 0-72 0,-9 2-8 15</inkml:trace>
  <inkml:trace contextRef="#ctx0" brushRef="#br0" timeOffset="118163.04">27065 14989 317 0,'0'0'102'0,"0"0"14"15,0 0-24-15,0 0-34 0,0 0-7 16,0 0-15-16,0 0-12 0,0 0-12 16,-9-10-8-16,1 10 1 0,0 3 7 15,-4 1 9-15,-1 0-1 0,-2 2-8 16,-3 2-7-16,-3 3 1 0,1 1-2 15,-2 4-4-15,1 0 0 0,1 4 0 16,3 2 0-16,3 3 0 0,1 0 0 16,5 3 4-16,3 0 15 15,4 3 11-15,1-1-5 0,6-3-9 0,2 0-6 16,6-3-3-16,1-2-1 16,2-3-2-16,3-4-2 0,1-2 3 15,0-5 0-15,1-4 2 0,1-2 7 16,0-2 8-16,1-4 4 0,-1-2-4 15,-2-2 4-15,0-2 3 0,-1-3 6 16,-1-1 5-16,-1-5 3 0,0-2 2 16,-1-4-18-16,-2-1-11 0,-1-2 0 15,-3 3-7-15,-3 0-7 0,-2 4-1 16,-3 0 0-16,-3 3-1 0,0 1-2 16,-4-2 0-16,-5 4-3 0,-2-2 0 15,-2 3-2-15,-4 1-4 16,-1 1 4-16,0 4 3 0,-1 1 1 15,0 2 1-15,0 3 0 0,2 1-2 16,1 1-13-16,0 2-30 0,5 2-18 0,1 0-24 16,2 2-29-16,4 0-32 15,1 1-28-15,3 3 7 0,0 1-46 16,3-3-87-16</inkml:trace>
  <inkml:trace contextRef="#ctx0" brushRef="#br0" timeOffset="118991.16">22539 16038 336 0,'0'0'71'0,"0"0"-25"0,1 0-12 0,2 0-12 16,1 0 15-16,2 0 10 0,2 2-13 15,2-2-9-15,2 0-3 0,4 0 7 16,1-2 8-16,5 2 3 0,3-1 5 15,9 0 3-15,12-1 0 0,15 1-5 16,10 1-10-16,2 0-8 0,2 0-12 16,-2 0-3-16,8-3-5 0,4 2-2 15,7-2-2-15,8 1-1 0,2-2 0 16,2 3 3-16,4-3-3 0,2 1 0 16,4-1 0-16,4-1 8 0,2 1 0 15,2 0 8-15,2 0-5 16,3 1-1-16,3-1-3 0,4 1 7 15,2-1-7-15,4 2-7 0,5-1 4 16,1-1 3-16,3 1-1 0,1 1 4 16,-1-1 6-16,2 2 2 0,1 1-1 15,1 0 2-15,-2 0-3 0,-2 2 8 16,-4 0-10-16,-5 2-10 0,-6-1-3 16,-6-2-2-16,-9 1 1 0,-8 0-20 15,-6-1-23-15,-9 0-7 0,-6-1-37 16,-11 1-57-16,-9-1-67 0,-22-1-100 15</inkml:trace>
  <inkml:trace contextRef="#ctx0" brushRef="#br0" timeOffset="120648.06">23718 16519 151 0,'0'0'218'0,"0"0"-152"0,0 0 2 15,0 0 3-15,0 0-20 0,0 0-20 16,36-35 7-16,-32 28 17 0,0 0 0 16,-1 2-8-16,-1 0 8 0,0 0 3 15,-2 3 2-15,0 1-13 0,0 1-12 16,0 0-9 0,0 0-13-16,0 4-10 0,0 5 0 15,2 6-3-15,-1 4 3 0,-1 12 3 16,0 11-1-16,-2 10 0 0,-2 3-3 15,-1-5 0-15,-1-4-1 0,3-8 0 0,1-1-1 0,1-4-2 16,1-6-28-16,0-5-34 0,2-6-46 16,1-4-48-16,7 2-33 0,0-1-17 15,0-3-112-15</inkml:trace>
  <inkml:trace contextRef="#ctx0" brushRef="#br0" timeOffset="121148.05">24112 16505 347 0,'0'0'136'0,"0"0"-61"16,0 0 60-16,0 0-22 0,0 0-51 15,0 0-15-15,28-23-4 16,-28 22-17-16,0 0-6 0,0 1-20 16,-2 0-8-16,-3 1-5 0,-1 5-8 15,-2 2 6-15,1 3 1 0,-1 2 13 16,1 1 0-16,1 0-2 0,0 1-1 16,3-2 2-16,1-1 2 0,2 1 0 15,1-2-3-15,3-2 1 0,3 0 2 16,3-2 0-16,2 0 1 0,2-1 0 15,4 0 5-15,1-2 7 0,1 0 6 16,0-1 4-16,2 1 4 0,-2 0 1 16,2 0 4-16,-3 2-6 0,-2 0-7 15,0-1 1-15,-4 3-7 0,1 0-8 16,-3 1-4-16,-1 4-1 0,-3 1 7 16,-4 0 1-16,-2 2-2 0,-2 1-1 15,-7-2 0-15,-2 0-1 0,-5-1-1 16,-3-1-1-16,-2-2-2 0,-1-1-8 15,-2-2-29-15,-2-1-36 0,2-1-36 16,0-4-37-16,-6-2-51 0,6-1-24 16,4-6-107-16</inkml:trace>
  <inkml:trace contextRef="#ctx0" brushRef="#br0" timeOffset="121445.95">24140 16509 434 0,'0'0'159'0,"0"0"-74"0,0 0 76 0,40-8-55 0,-23 3-50 16,1 2-12-16,2-2-6 0,1-1-12 16,-1 1-8-16,0-1-10 15,-1 1-1-15,-1 0-4 0,1 2-3 0,-1-1-14 16,1 1-29-16,-2-1-31 0,2 2-43 16,0-3-54-16,7-2-34 0,-5 1-58 15</inkml:trace>
  <inkml:trace contextRef="#ctx0" brushRef="#br0" timeOffset="122166.58">25186 16365 328 0,'0'0'86'0,"0"0"6"0,10-6 8 0,-8 5-22 0,-2 1-14 16,0 0 4-16,0 0-9 0,-2 1-42 16,-2 5-7-16,-3 4 7 0,-3 2 11 15,-2 6-1-15,-7 10 3 0,-6 13-7 16,-9 14-6-16,-4 6 5 0,-1 1 5 16,2-2 3-16,4-3-2 0,-3 3-6 15,-2-4-4-15,0 0-1 0,0-5-5 16,0-2-5-16,0-2-2 0,3-8-3 15,6-7 1-15,7-10-3 16,5-5-2-16,2-3-18 0,-1 0-25 16,2-3-28-16,-2 1-54 0,6-6-43 15,4-5-16-15,2-1-11 0,4-4-92 16</inkml:trace>
  <inkml:trace contextRef="#ctx0" brushRef="#br0" timeOffset="122572.82">25261 16751 347 0,'0'0'128'0,"0"0"-63"0,0 0 48 0,0 0-21 0,0 0-18 0,22-16-4 15,-19 15 2-15,-2 1-23 0,0 3-18 16,-1 4-1-16,0 3 3 0,0 5-8 15,-2 5-8-15,-3 7 1 0,-1 2-6 16,-3 10-5-16,0 6-5 0,1 3 0 16,2-5-1-16,0-9 2 0,4-13-3 15,-1-3-16-15,2 0-19 0,-1 3-29 16,1-1-51-16,1-5-54 0,2-2-54 16,3-6-51-16</inkml:trace>
  <inkml:trace contextRef="#ctx0" brushRef="#br0" timeOffset="123151.25">25634 16880 435 0,'0'0'120'0,"0"0"-48"16,0 0 65-16,0 0-44 0,0 0-32 16,29-35-18-16,-27 27-21 0,0 2-13 15,-2-1 5-15,0 2 8 0,-1 1-10 16,-3 0-12-16,-1 4-2 0,-3 0 1 16,-1 2-1-16,-3 5 2 15,-1 3 0-15,-2 4-1 0,0 1 1 16,-1 2-1-16,3 4 1 0,-1 2-1 15,3 1-2-15,3 1 3 0,3-2-1 16,1-2 1-16,4 2 0 0,0-4 0 16,6 0 2-16,1-2 1 0,3-3 2 15,3-1 8-15,1-5 5 0,2-2 3 16,1-2-7-16,2-4-5 0,-1 0-4 16,1-3-2-16,0-1 6 0,-2-1 5 15,0-1 7-15,-2 0 5 16,-2 0 3-16,-1-2 7 0,-2 0 3 15,-1-1-1-15,-3-3-7 0,-1 1-5 16,-2-3 0-16,0 0-9 0,-1-3-11 16,-1 2 1-16,-1-4-4 0,0 2-2 15,0-1-1-15,0-1 0 0,-1 2 1 16,-4 2-1-16,1-2 0 0,-1 4 0 16,-2 1-1-16,-1-2 1 0,-1 3 0 15,0 2 0-15,-2 1 1 0,1 1-1 16,-1 2 0-16,0 2-1 0,1-1-1 15,0 2-1-15,1 1-2 0,2 1-15 16,1-1-24-16,2 1-21 0,1 0-35 16,1 1-37-16,2 2-73 0,0 2-84 15,3-4-110-15</inkml:trace>
  <inkml:trace contextRef="#ctx0" brushRef="#br0" timeOffset="129275.6">28806 15372 179 0,'0'0'102'0,"0"0"-38"0,0 0 26 0,1 0-10 16,-1 0-21-16,0 0 1 0,0 0 7 16,0 0-10-16,1 0-9 0,0 0-4 15,3 0 5-15,0 1 4 0,3-1 11 16,2 0-11-16,3 0-9 0,3 0-1 16,2 0-11-16,4 0-15 0,4-1-5 15,0-1-4-15,3 1-6 0,1 0-1 16,-2 0-1-16,-1 1 0 0,0 0-12 15,-1 0-24-15,-1 0-29 0,-4 0-34 16,-2 0-27-16,-3 0-39 0,0 0-35 16,-4 0-48-16</inkml:trace>
  <inkml:trace contextRef="#ctx0" brushRef="#br0" timeOffset="129540.63">28860 15536 500 0,'0'0'100'15,"0"0"-26"-15,0 0 47 0,0 0-20 16,0 0-17-16,42 4-11 0,-20-3-21 15,3-1-18-15,2 1-6 0,2-1-12 16,0 0-11-16,-1 1-5 0,0-1-2 16,-1 0-23-16,-1 0-32 0,2 0-34 15,-4 1-35-15,12-1-57 0,-6-2-69 16,-3 0-165-16</inkml:trace>
  <inkml:trace contextRef="#ctx0" brushRef="#br0" timeOffset="130318.13">29910 15358 332 0,'0'0'97'0,"0"0"-25"0,0 0 42 0,0 0-22 0,0 0-35 15,-3-35-9-15,3 29 5 0,2-2 12 16,1 2-8-16,-1-1-6 0,2 1-6 16,2-1-7-16,2 3-5 0,0 0-1 15,4-2 0-15,0-1 1 0,2 1-3 16,2 1-9-16,0 1-2 0,1-1-6 15,2 2-3-15,-2-1 6 16,1 2-3-16,1-2-2 0,-2 2-3 0,-1 0-1 16,1 1-3-16,-2 0-2 15,-1 1 2-15,-1 0-4 0,-1 2 0 16,-1 0-1-16,-1 2 0 0,-1 1-2 16,-1 2 0-16,0 4 2 0,-3 3 1 15,1 1 1-15,-5 5 1 0,-1 1 1 16,0 1-2-16,-7 2 0 0,-1 1-1 15,-4 0 0-15,-5-1 0 0,0 2 0 16,-8-3-3-16,-2 3-1 0,-2-4 2 16,-1 0-6-16,2-1 1 0,-2 0 0 15,1-1 2-15,1-2-1 0,4-1-1 16,-1-2 5-16,3-2 1 0,5-1 2 16,4-3-2-16,3-2 1 15,3-1 0-15,5-4 0 0,2 0 0 16,4 0 4-16,6-1 13 0,3 1 8 0,4 0-10 15,5 1-6-15,4-1-3 0,4 4 1 16,7-2 1-16,6 2 0 0,9 2-3 16,-6 0-2-16,-6-2-1 15,-10-1-2-15,-11-2-10 0,-1-1-31 16,5 0-19-16,-1-2-30 0,3 3-25 16,3-1-70-16,-6 0-99 0,-6-2-82 0</inkml:trace>
  <inkml:trace contextRef="#ctx0" brushRef="#br0" timeOffset="130835.15">30625 15701 12 0,'0'0'299'0,"0"0"-200"0,4 0 3 0,-3 0-21 0,1 0-12 16,0 0 9-16,-2 0-7 0,1 0-17 16,1 0-8-16,-2 1-5 0,0 0-8 31,1 0-8-31,-1 1-5 0,0 0-5 0,-1-1-5 0,-2 0-5 16,-2-1 1-16,-1 0 9 0,3-1 15 15,-2-1 4-15,2-1 4 0,1 0 4 16,2 0-6-16,0-1-10 0,0 1-8 15,0 0-5-15,3 1-3 0,1 0 0 16,0 1-6-16,1 1-4 0,1 0-1 16,-3 3-2-16,2 0-2 0,-2 2 1 15,0 1 2-15,1-1 2 16,-3 2-24-16,2-2-25 0,-1-1-19 0,2-2-35 16,-2 0-55-16,1-2-60 15,-1 0-53-15,-1-2-164 0</inkml:trace>
  <inkml:trace contextRef="#ctx0" brushRef="#br0" timeOffset="131537.41">31408 15227 85 0,'0'0'76'0,"0"0"23"0,0 0 19 0,0 0-26 15,33-24-14-15,-28 20 3 0,-3 2 0 16,-1-3-13-16,-1 1-13 0,0-1-13 16,0 0-4-16,0-1-10 0,0 2-9 15,0-1-8-15,0 1-1 0,-1 1 1 16,-1-2 4-16,2 3 7 0,-2-3 6 16,-1 4-1-16,0-2-8 0,0 0-9 15,-2 3-5 1,-4 0-3-16,1 0-1 0,-2 1 0 0,-2 4 0 0,-1 2-1 15,-4 1-1-15,-3 6 0 0,-2 3 1 16,-1 1 0-16,-2 7-1 0,1 2 0 16,-5 8-4-16,-1 8 1 0,-1 6-3 15,4-1 5-15,6-10 2 0,10-8 1 16,5-9-1-16,1-2 1 0,2 5 0 16,2 1 1-16,1 3 2 0,3-2-2 15,6-3-1-15,-1-2 4 16,5-2 7-16,2-4 3 0,2-2 8 15,1-4 12-15,3-3 5 0,0-1 4 16,-1-3-5-16,2-2-8 0,-4 0-4 16,-1-2 0-16,-3-2 3 0,0-1 6 15,-4-3-1-15,-2-2-7 0,-1-4-12 16,-4 0-8-16,-1-1 8 0,-2 1-8 16,-2 2-2-16,-2 3-6 0,-7-1-5 15,0 6-7-15,-3 0-4 0,-4 3-2 16,-2 1 2-16,-1 1-18 0,2 6-7 15,-1 1-11-15,0 0-13 0,3 2-24 16,3-1-35-16,1 2-34 0,5 1-64 16,4-2-31-16,4-2-101 0</inkml:trace>
  <inkml:trace contextRef="#ctx0" brushRef="#br0" timeOffset="132179.73">31731 15198 522 0,'0'0'115'0,"0"0"-33"0,3 0 17 0,3-1-56 15,0-1-15-15,4 0 16 0,5-1-2 16,1-1-10-16,5 1-17 0,1-3-5 16,2 1 2-16,3 1-1 0,-1 0-6 15,1 2 0-15,-2 1-2 0,2 1 1 16,-4 0 7-16,0 0 5 0,1 0-5 16,-1 0-1-16,-3 0-3 0,0 1-1 15,-4-1 0-15,-2 0 3 0,-1 0-1 16,-4 0 12-16,-3-3 8 0,-1 2 10 0,-3 0 7 0,1 0-5 15,-3 1-7-15,0 0-3 0,0-1-6 16,0 1-14-16,0 0-10 0,-2 1-7 16,-1 5-4-16,-2 4 2 0,-3 8-2 15,-6 7 2-15,-3 14 2 16,-7 8 0-16,-1 3 1 0,3-6 2 16,3-2 4-16,3-7 0 0,5-7 0 15,2-3 0-15,2-7 1 0,1 1 0 16,1 1 0-16,-1 3 0 0,0 3 1 15,3-2-2-15,-1-2 2 0,3-1-2 16,1-4 0-16,0-2-1 0,0-4-23 16,1 0-38-16,3-3-17 0,-1 0-7 15,3-1-34-15,5-1-50 0,-1 1-86 16,2-3-110-16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10-21T14:12:11.1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7722 9081 75 0,'0'0'72'0,"-2"0"7"0,1 0-17 0,1 0-6 16,0 0-3-16,0 0 4 0,0 0-3 15,0 0-6-15,0 0-2 0,1 0 2 16,-1 0-2-16,0 0-2 0,0 0-5 15,0 0-5-15,0 0-7 0,0 0-12 16,0 0-6-16,0 0-3 0,1 0-1 16,0 0 2-16,1-1-1 0,2 0 0 15,0 0 1-15,2-1 4 0,3-2 2 16,-1 2-1-16,0 0 0 0,2-1-2 16,0 1-3-16,1-1-1 15,0 0-1-15,2 1-1 0,-1-1 4 16,3 2 0-16,0-1 0 0,2 1 0 15,0-2 0-15,4 1-1 0,2 0-2 16,2-2 1-16,3 1-1 0,8-2 1 16,7-2-3-16,10 1-3 0,2-1 2 15,-2 1-1-15,-2 0-1 0,-5 2 0 16,3-1 0-16,0 0 2 0,-1 3-2 16,4-1 0-16,0-1 3 0,2 3-2 15,4-1-1-15,1 0 3 0,1 1-1 16,0 1 0-16,-2 0-1 0,2 0 0 15,-2-1 1-15,0 1-2 16,-2-2-1-16,3 1 1 0,1-1 0 16,0 0-2-16,2 2 2 0,-3-2 0 15,0-1 0-15,0 1 0 0,-2 1-1 16,1-1 0-16,0-1 1 0,-1 2 3 16,2-2-2-16,-1 0-1 0,2 1 0 15,-1 0 1-15,-1-2-1 0,-2 3 0 16,0-2 0-16,-3 0 0 0,1 2 0 15,1-1 0-15,0 1 2 0,0-1-1 16,2 1 3-16,1 0-1 0,0 0 1 16,0 0-1-16,0-1 1 0,0 0 0 15,2 1 1-15,-1-2-2 0,1 0 6 16,-1 1-3-16,1 0-4 0,1-1 1 16,1 2 1-16,0-1-2 15,-1 0 4-15,0 0-4 0,0 1 2 16,2-1-4-16,1-1 5 0,3 1-5 15,1-1 1-15,1 0-1 0,-1 2 1 16,-1-2-1-16,3-1 0 0,-1 1 0 16,3-1 1-16,2 2 0 0,-1-1-1 15,2 1 1-15,0-1 2 0,-2-1 3 16,4 3-3-16,-4-3 0 0,4 1-3 31,0 2 3-31,0-3 0 0,0 2-3 16,-3-2 0-16,-2 1 0 0,2-3 0 0,3 4 0 0,2-2 0 15,1 1 1-15,1-1 3 0,1-2-1 16,-3 4 0-16,-1-3-3 0,1 2 1 16,1-2-1-16,-4-1 1 0,3 3-1 15,-3-1 0-15,-3 1 0 0,-3-1-2 16,-3 2-1-16,-2-1-12 0,-4 0-13 16,-1 3-8-16,-3-1-30 0,-6 0-33 15,-2 0-24-15,-6-3-50 0,-9 3-18 16,-10-1-100-16</inkml:trace>
  <inkml:trace contextRef="#ctx0" brushRef="#br0" timeOffset="2768.67">7727 8665 86 0,'-1'0'71'0,"1"-2"3"0,0-1-18 0,0 2-7 16,0 0-10-16,0 1 2 0,0-1 3 15,0 1-4-15,0-1-8 0,0 1-2 16,0 0-2-16,0 0 4 0,0 0-1 15,0 0 1-15,0 0-8 0,0 0-8 16,0 0-7-16,0 0-2 0,2 0 4 16,1-2 6-16,1 1 1 0,0 0-1 15,5 0 0-15,-2-3-2 16,1 1-3-16,2-2-3 0,0 2-3 16,1-2-1-16,0 2-1 0,2-3-1 15,-1 1 3-15,3-2 1 0,-2 0 5 16,2 0 1-16,0-1 3 0,2-1 1 15,-1-1 4-15,2 1-3 0,-1-4-1 16,2 3-1-16,-1-2-4 0,1-1-3 16,0 0-3-16,-1 0 1 0,1 0-2 15,1-1 0-15,-1 0-2 0,0 0-1 16,0 0 0-16,0-2-2 0,1 1 2 16,-3 0-2-16,1 0 1 0,-1-1-1 15,0-1 0-15,1 1 0 16,-1-2 2-16,1 1-2 0,0-2 1 0,1 1-1 15,0-2 0-15,-1 1 3 0,1-2-2 16,-1 0 0-16,1 0 2 0,0-1-1 16,-1-1 0-16,1-2-1 0,0 0-1 15,1-2 0-15,-2 2 2 0,-1-2-2 16,1 1 0-16,0-1 1 0,1 0-1 16,0 1 2-16,0-2 0 0,1 0 0 15,-1 1 3-15,2-1-3 0,-1-1 1 16,0-1 1-16,1 2-1 0,0-2-2 15,-2 1 0-15,1 0 3 0,1-2 1 16,-3 2 5-16,2-2 0 0,-1 1 1 16,-1-1 1-16,0 0-2 0,-3 1-2 15,2 1-1-15,-3-1-1 16,1 1-1-16,-1 1-2 0,1-3-1 16,-1 3 0-16,1-3 0 0,-1 0-1 15,3 1 0-15,-3-3 0 0,2 1 1 16,0-2 1-16,0 2 3 0,-2 0-2 15,2 1-1-15,-3 3 0 0,4-4-1 16,-2 1-1-16,1 1 0 0,0 0-1 16,0 1 1-16,-2 0-1 0,1 2 0 15,-1-1 1-15,-1 1 0 0,2 0 0 16,-2 0-1-16,2 1 5 0,-2-1-2 16,3 0 1-1,-2 1-2-15,3 0-2 0,-2-1 0 0,1 0 0 0,0 0 0 16,1-1 0-16,0 3-1 0,0-3-3 15,-2 2 2-15,2-2 1 16,0 3-2-16,-2 0 3 0,1-1 0 16,-1 2 0-16,1 0 0 0,0 1 0 15,0 1 0-15,0-2 0 0,1 2 0 16,-1 0-1-16,0 1 2 0,-1 0-2 16,2 1 2-16,-2-1 1 0,2 2-2 15,-1 0 0-15,2-1 0 16,1 0 0-16,-1 2-3 0,1 0 3 15,0-1-1-15,0 3 1 0,0 0 0 16,-2-1-1-16,1 1 1 0,-1 2-2 0,1-1 2 16,-1 1 0-16,1 0-1 0,0 2 0 15,0-2 1-15,1 0-1 0,0 1 0 16,0 2 0-16,1-2 0 16,-1 1 0-16,2 2 0 0,-1-1 1 15,-1 2 0-15,1-3-1 0,1 4 0 16,-2-1 0-16,0 1 1 0,0 0 0 15,0 1 0-15,1 1 0 0,-2 1-3 16,2 0 2-16,1-1 1 0,-2 3-1 16,2-2 1-16,0 1 1 0,0 0-1 15,1 1 0-15,1-1 2 0,-1 1-2 16,1-1 0-16,0 2 0 0,0 0 1 16,-1 0 0-16,2 1-1 0,0 0 0 15,0-1 0-15,-1 2-1 0,2 0 0 16,0 0 2-16,-1 0-1 0,1 0 0 15,0 0 0-15,-1 1 0 0,2 1 0 16,-1 0 0-16,0 2 0 0,0-1-1 16,1 2 1-16,1 1 0 0,-1-1 0 15,1 0 0-15,0 2 0 0,1 0 0 16,-1 2 0-16,1 0 0 0,-1 0 1 16,-1 0-1-16,0 2-1 0,-1-2 1 15,0 3 0-15,0 0 0 0,-2-2-2 16,1 3 2-16,0 0 0 0,0 0 0 15,-1 0 0-15,1 1 0 0,0 1 0 16,1 0-1-16,0 0 1 0,-3 0 0 16,2 0 0-16,-1 3 0 0,0-2-1 15,-1 2 0-15,0-2 1 16,-1 3 0-16,-1-1 0 0,1 2 1 16,1-1 0-16,-1 1 0 0,1 0 1 15,0 1-2-15,0 1 1 16,0-1 0-16,0 1-1 0,-1-1 0 0,0 2 1 15,0-2-1-15,1 2 0 0,0 0 1 16,0 0-1-16,0-1 1 0,1 0-1 16,0 3 0-16,0-2 0 0,2 3 1 15,1 0 0-15,0 0 2 0,-1 2 8 16,1 0-4-16,0 0-2 0,-1-1-1 16,-1 0-1-16,-1 1 0 0,0 0-1 15,-1-1 0-15,0 0-2 0,-2 2 0 16,0-3-3-16,-3 2 1 0,2 0 2 15,0-2 0-15,-2 2-1 16,2-1 2-16,-2 1-2 0,3 0 2 16,-2 2-1-16,0 0 0 0,2-1 0 15,1 1 0-15,0 0 1 0,1 1-1 16,0-1 0-16,-1 1 1 0,4-1 2 16,-1-1-1-16,0 2 0 0,2-1 0 15,-2 0-2-15,0-2 2 0,1 1-2 16,1-2 0-16,0 3 0 0,-2-3 2 15,2 0-2-15,0 2 0 0,-2-1 0 16,1 1 1-16,-1 0-1 0,1-1 0 16,2 0 0-16,-2-1 0 15,-2 0 0-15,0 0-1 0,1-1 1 16,1-1 3-16,-3 0-1 0,3 0 2 16,-3-2 2-16,2 1 4 0,-1-3-3 15,3 1 2-15,-5-2-3 0,4-1-2 16,0 1 1-16,-1-3-4 0,1 2 2 15,-1-3 0-15,3 0 0 0,-4 1 3 16,1-1 0-16,1-2 0 0,1 1 4 16,-1-1-2-16,-2-1 1 0,2 1-3 15,1-1-1-15,-2-1-1 0,0-1-2 16,1 1 0-16,0 0-1 0,0-2-1 16,-2 1 1-16,2-1 0 0,-3-1-1 15,0 2 2-15,0-3-1 0,-1 0 0 16,0-1 2-16,-1 1-1 0,2-1 1 15,-3 0-2-15,0-2 1 0,3 2-1 16,-2-1-1-16,0-2 3 0,0 2-2 16,2-1 4-16,-4 1-3 0,2-2-1 15,-4 0-1-15,1 2 1 0,2-4-1 16,-5 4 0-16,2-2 0 16,-3 0 0-16,1 2 0 0,0-2 0 0,-1-1 1 15,2 1 0-15,-3 0 1 0,2 2 1 16,-1-4-2-16,-1 3 1 15,1-3 1-15,-4 3-2 0,2-3 1 16,-3 1 1-16,-1-1 1 0,-1-1-2 16,-3-1 0-16,0 1 0 0,-1-1-1 15,-2 0-1-15,0 0 0 0,0 2 0 16,0-2 0-16,0 0 3 0,0 0 0 16,0 1 0-16,0 0-2 0,0-1-1 15,-3 0-2-15,3 0-10 0,-3 0-15 16,3 0-32-16,-2 1-45 0,-1-1-54 15,0 0-112-15,1-1-120 0</inkml:trace>
  <inkml:trace contextRef="#ctx0" brushRef="#br0" timeOffset="4381.81">8617 7970 214 0,'0'0'60'0,"0"0"9"0,0 0 14 15,2-11-35-15,-1 9-20 0,0-2-9 16,-1 1 21-16,0-1-2 0,0 2-7 16,0 0 6-16,0 1 5 0,0 0 1 15,0 0 2-15,0 0-4 0,0 1-16 16,0 0-5-16,0-1-7 0,0 1-4 16,0 0-2-16,0 0 3 0,0 0 3 31,0 0 2-31,0 0 3 0,0 1 1 0,0 0 7 0,-2 4-4 0,1 1 3 15,-1 1-1-15,0 2-8 0,0 4-12 16,0 1 5-16,-1 2-5 0,1 3 2 16,1 2 1-16,-1 1-2 15,0 0 5-15,1 3-2 0,0-2 6 16,0 1 0-16,1 1 0 0,-1 2 1 16,1-1-1-16,-1 1 1 0,0 0 4 15,1 1 5-15,-2-1-1 0,2 0-4 16,-1 1-6-16,-1-2-1 0,2-1-5 15,-1 0-1-15,1-1-4 0,0 0-1 16,1-1 1-16,2-1 2 0,1 3-3 16,0-2 3-16,0 2-3 0,1-2 2 15,-1 2-3-15,-1-1 0 0,0 1 0 16,-1-1 2-16,-2 2-2 0,0-3 1 16,0 1-1-16,0-1 0 15,0-1 1-15,0-3 0 0,0-1 0 16,0 0-1-16,1-3 0 0,2 0 1 15,-1-1 1-15,1-1-1 0,1-2 3 16,0 0 2-16,1 1 0 0,-2-3 0 16,-1-1-3-16,1-1 1 0,-2 0-2 15,0-1 0-15,0-1 0 0,-1-2-2 16,0 0 1-16,0 0-1 0,-2-2 0 16,1 2-9-16,-1-1-29 0,-1-1-31 15,0 0-49-15,-2-1-73 0,2-2-140 16,0-3-183-16</inkml:trace>
  <inkml:trace contextRef="#ctx0" brushRef="#br0" timeOffset="5595.55">13496 7759 7 0,'0'-3'5'0,"0"-1"17"0,0 0 22 16,0-1 3-16,0 1 7 0,0 0 8 15,0-2 2-15,0 2-10 0,0 0-3 16,-2 1 0-16,1-1 7 0,-1 1-8 16,2-1-6-16,-3 1-12 0,3-1-3 15,0 0 5-15,-2 0 3 0,1-2-6 16,1 1 1-16,0 1-4 0,0-1-4 15,-1 1-3-15,0 1 13 0,1 2-7 16,-2-1 5-16,1 1 7 16,1 0-9-16,-3 0-2 0,2 0-1 15,0 1-4-15,1 0-6 0,0 0-7 16,0 0-4-16,-3 0-4 0,2 1-1 16,1 3-1-16,-2 1 1 0,0 2-1 15,-1 4 4-15,0 4-1 0,0 2 3 16,-1 3 0-16,1 1 0 0,2 3-1 15,1 3-1-15,0 7 3 0,0 9 3 16,5 7-1-16,1 2 3 0,-1-3-3 16,-2-3-3-16,-1-6 0 0,-1-3-3 15,2 2 3-15,-3-3 1 0,0-2 4 16,0-2-1-16,0-4 0 0,1-7-1 16,0-2 1-16,0-4-5 15,1 1 1-15,-2 5-4 0,0 2 0 16,0 0-1-16,0-2 1 0,0 0 0 15,0-3-2-15,0 1 2 0,-2-1-2 16,1-2 2-16,0-1 0 0,0 0-1 16,1-1 1-16,-4 0 3 0,4-2 0 15,-1 0-3-15,0-3 0 0,1-2-1 16,0 0-1-16,0 1 2 0,0-2-2 16,0 0 1-16,0-1 0 0,1-1-1 15,0-1 1-15,0 0 0 16,2-2 1-16,-3 2-2 0,0 0 0 0,0-2-1 15,0 1-3-15,0 0-7 0,0 0-2 16,0-1-1-16,0 1-9 0,0 0-2 16,0-2-7-16,0 2-5 0,0-1-14 15,0-1-22-15,-3 0-9 0,2 0-18 16,0 0-19-16,0 0-26 0,-1-1-41 16,1-3-195-16</inkml:trace>
  <inkml:trace contextRef="#ctx0" brushRef="#br0" timeOffset="6328.67">7924 8653 363 0,'0'0'99'0,"0"0"-22"0,0 0-8 16,0 0-24-16,0 0-26 0,24-21 4 15,-17 21 1-15,3 0-10 16,-2 6 0-16,2 1 16 0,1 1 9 16,1 4 2-16,1 2-14 0,1 3-6 15,2 2-6-15,0 2-5 0,0 4-3 16,2-3-2-16,0 1 3 0,-1 0 1 15,1 0-5-15,-1-2-4 0,0-2 4 16,-1 0-3-16,0-4 0 0,-2-1-1 16,0-2-5-16,-2-4-22 0,-2-1-42 15,0-3-34-15,-3-4-16 0,0-6-12 16,-1-2-42-16,-3-4-95 0</inkml:trace>
  <inkml:trace contextRef="#ctx0" brushRef="#br0" timeOffset="6563.15">8193 8572 363 0,'0'0'89'16,"0"0"1"-16,0 0 10 0,0 0-43 16,0 0-16-16,0 0-9 0,0 0 24 15,11-8-20-15,-4 10-16 0,0 3-4 16,1 2-1-16,0 3-4 0,3 1 1 15,0 1-3-15,1 1-7 0,1 2-2 16,-2 3 0-16,3-3-14 0,-3 0-23 16,1 1-21-16,2-3-33 15,2 2-47-15,-2-4-34 0,-4-4-107 16</inkml:trace>
  <inkml:trace contextRef="#ctx0" brushRef="#br0" timeOffset="6766.59">8399 8449 472 0,'0'0'59'0,"0"0"49"0,0 0-14 0,0 0-35 0,0 0-40 16,0 0-18-16,0 0 15 0,5 15 1 16,0-2-6-16,0 2-3 15,1 3-8-15,2-1-1 0,0 2-16 16,1 0-44-16,12 6-57 0,-4-1-58 15,1-7-152-15</inkml:trace>
  <inkml:trace contextRef="#ctx0" brushRef="#br0" timeOffset="7381.69">13661 8256 281 0,'0'0'117'0,"0"0"-16"0,0 0 16 0,0 0-17 16,0-9-20-16,7 1-13 0,1-2 1 15,2-1-7-15,5-4-10 0,0 1-5 16,3 0-1-16,3-1-15 16,0-3-11-16,4 2-9 0,0 1-7 15,2 0-3-15,-2 2 0 0,0 0-1 16,1 1-16-16,-1 4-21 0,-3 2-24 16,0 3-25-16,-3 1-29 0,-3 1-26 15,-5 1-19-15,-3 7 8 0,-6 1-35 16,-1 2-42-16</inkml:trace>
  <inkml:trace contextRef="#ctx0" brushRef="#br0" timeOffset="7631.68">13686 8504 551 0,'0'0'92'0,"0"0"-1"0,0 0-1 16,0 0-40-16,0 0 3 0,37 9 17 15,-19-19-5-15,7-4-18 0,2-2-12 16,1-1-8-16,2-3-4 0,0 3-12 16,0-2 0-16,2 2-2 0,-2 1-9 15,0 0-1-15,1 1-4 0,-2 3-20 16,-1-1-26-16,-2 3-25 0,-1 3-34 16,-2 1-12-16,0 0-17 0,-4 4-22 15,1 2 8-15,-5 1-25 16</inkml:trace>
  <inkml:trace contextRef="#ctx0" brushRef="#br0" timeOffset="7819.17">14049 8601 506 0,'0'0'228'0,"0"0"-75"0,0 0-36 15,0 0-42-15,0 0-31 0,0 0 7 16,38 13 2-16,-13-23-13 0,2-4-8 15,8-2-14-15,9-5-11 0,6-3-7 16,4 1-4-16,-5 3-30 0,-3 4-26 16,-2 4-24-16,-1 0-86 0,-9 4-113 15,-5-1-224-15</inkml:trace>
  <inkml:trace contextRef="#ctx0" brushRef="#br0" timeOffset="10108.44">16106 2641 120 0,'0'0'66'0,"0"0"-15"0,0 0 17 0,0 0-23 0,11-14-10 16,-8 10 0-16,2 1 3 0,-2-1 3 15,0 2 1-15,0-3-6 0,-1 1 3 16,1 0 3-16,0-3-1 0,-1 4-10 15,1-1 0-15,-1 1-3 0,1-1 3 16,-3 2-6-16,0-1 4 0,3 1 5 16,-3 0-1-16,0-1-2 0,0 1 3 15,0 2-2-15,0-2-1 16,0 2-7-16,0 0-3 0,0-1 1 16,0 1-1-16,0 0-2 0,-3 0-7 15,3 0-4-15,-2 0-5 0,-1 3-2 16,-2 4 4-16,-1 2 2 0,-4 8-3 15,-5 4 9-15,0 4-5 0,-5 9-4 16,-2 13-1-16,-5 8-3 0,0 2 0 16,0-5 2-16,3-5-1 0,2-10 0 15,-1 1-1-15,5-9 3 16,1-7-1-16,3-3 3 0,0-4 1 0,1 0-6 16,-4 4 4-16,2-2-3 15,-2-5 3-15,6-2-3 0,1-5 0 16,1-4 4-16,1-1-1 0,0-6 3 0,1-4 0 0,0-5-7 15,-1-5 2-15,3-5 1 0,-1-7 3 16,1-7-3-16,3 4 3 0,2 4 6 16,0 6 2-16,3 5-3 0,2-1-8 15,2-2-3-15,-1 2-1 0,1 2 0 16,0 3 1-16,1 2-1 0,0 1-1 16,0 3 1-16,3 0-1 15,-3 6 1-15,0 0 0 0,6 4 1 16,-1 6-4-16,4 6 2 15,2 5 2-15,8 9 6 0,3 10-2 0,5 7 5 16,-2-2-1-16,-8-7 1 0,2 0 4 16,-7-10 1-16,-2 0 8 0,4 2-5 15,-5-6-7-15,1 4-2 0,2 1 1 16,-2 0-6-16,-1-3-3 0,-4-1-3 16,1-3-36-16,-3-1-37 0,3-3-44 15,-4-4-51-15,10-1-108 0,-7-5-77 16</inkml:trace>
  <inkml:trace contextRef="#ctx0" brushRef="#br0" timeOffset="10514.81">16942 2810 411 0,'0'0'130'0,"0"0"-62"0,0 0 37 0,3 0-25 0,0-1-21 0,2-2-7 15,4 1 16-15,2-3-6 0,3 2-3 16,1-2-20-16,0 1-15 0,3-2-11 16,-1 1-8-16,4 0-3 15,-2 2-2-15,1-1-11 0,0 3-34 16,0 0-21-16,0 1-27 0,-2 0-44 15,-3 4-29-15,3 1-23 0,-6 0-84 16</inkml:trace>
  <inkml:trace contextRef="#ctx0" brushRef="#br0" timeOffset="10749.18">16935 2974 382 0,'0'0'160'0,"0"0"-105"0,0 0-24 16,0 0 27-16,0 0 20 0,0 0 35 15,43 13 2-15,-24-13-28 0,1 0-34 16,1 0-25-16,3 0-16 0,-2 0-4 16,-1 0-5-16,2-1-3 0,-1 0-19 15,2-2-61-15,0 2-79 0,15 1-70 16,-7-1-72-16</inkml:trace>
  <inkml:trace contextRef="#ctx0" brushRef="#br0" timeOffset="11405.52">17903 2781 320 0,'0'0'169'0,"0"0"-116"0,0 0 22 16,0 0-4-16,0 0-19 0,0 0 13 16,-2-19-9-16,2 13-11 0,-2 3-14 15,-1-2-11-15,0-1 0 0,0-1-2 16,-2 2 2-16,2 1-7 0,-2-1-4 16,-1 4-7-16,1 0-2 0,-1 1-6 15,-4 3 2-15,-1 6-1 0,0 2-1 16,-3 4 4-16,1 3 0 0,1 3 1 15,-1 1-2-15,5 5 1 16,0 1-1-16,2 1 2 0,5 7 1 16,1-4 0-16,1-2 3 0,8 0 9 15,-1-7 8-15,5 2-6 0,6-3-1 16,1-1-5-16,-2-3-3 0,4-2 0 16,-2-4 7-16,-2-4 12 0,2-1 17 15,-3-4 8-15,1-3 2 0,1-1 5 16,0-3 2-16,-2-5-22 0,-1-2-5 15,0-2 8-15,-2-3-4 0,-1-6-4 16,-2-10-5-16,0-11-7 0,-2-10-7 16,-7 2-3-16,-2 12-4 15,0 15 2-15,-2 12 16 0,-4 3-3 16,-1 1-16-16,-2-3-4 0,-3 1-10 16,-4 3-1-16,2 1-4 0,-4 1-16 15,2 4-21-15,-2 0-18 0,1 1-29 16,4 0-38-16,1 2-11 0,3 3-30 15,3 4-42-15,3 1-5 0,3-1-75 16</inkml:trace>
  <inkml:trace contextRef="#ctx0" brushRef="#br0" timeOffset="11811.77">18471 3105 157 0,'0'0'303'0,"0"0"-177"0,3 0-26 0,-3 0-28 0,2 0-10 16,0 0 5-16,-1 0 9 0,2 0-11 15,-3 0-15-15,1 0-19 0,-1 0-7 16,1 0 0-16,-1 0-5 0,0 0-3 15,0 0-6-15,-1 0 5 0,0 0-15 16,1 0-12-16,0 0-39 0,-1 0-34 16,-1 0-42-16,2-2-71 15,0-1-43-15,0 2-121 0</inkml:trace>
  <inkml:trace contextRef="#ctx0" brushRef="#br0" timeOffset="12343.12">18980 2883 311 0,'0'0'100'0,"0"0"-25"15,0 0 12-15,0 0-10 0,0 0-20 16,4-36 7-16,-4 31 1 0,0 1-9 16,0-2-10-16,0 0-18 0,0 0 2 15,0 2 3-15,-1-1-4 0,1 0 6 16,-3 3-11-16,3 0-9 0,-3-2-5 16,1 3-10-16,-2-1-4 0,0 2-4 15,-1 0-1-15,-3 0 2 0,0 5-3 16,-2 4 4-16,-2 1 2 0,0 5 0 15,3 4 2-15,1 3-2 16,2 3 1-16,2 0 3 0,1 2 0 16,3 1 2-16,4-2 10 0,5-2 7 15,2 0-6-15,2-3-5 0,5-2-1 16,-2-3 4-16,2-2 10 0,-1-4 10 16,-3-3 7-16,2-2 9 0,-2-4 10 15,-1-1 10-15,2-1-14 0,-2-6-10 16,0-5 3-16,0-3-6 0,-4-7-16 15,3-13-10-15,-6-11-9 0,-2 3-5 16,-4 7-3-16,0 9-8 0,0 12 3 16,-4 0 3-16,-2 0-8 0,-2 3-27 15,-4 1-20-15,-1 2-25 0,-1 2-9 16,-2 5-23-16,-1 1-7 0,4 2-57 16,-1 5-40-16,1 3 25 0,4 0-29 15</inkml:trace>
  <inkml:trace contextRef="#ctx0" brushRef="#br0" timeOffset="12936.97">19437 2787 441 0,'0'0'121'0,"0"0"-72"0,0 0 25 0,0 0-42 0,27-41-20 0,-21 32 22 16,-1 2 31-16,0 2 9 0,-3 1-2 16,2 2-20-16,-3-1-28 0,-1 2-3 15,0 0-2-15,0 1-14 0,0 0-2 16,0 0-6-16,0 1-12 15,-1 3-67-15,0 0 15 0,-2 2 32 16,1 2 22-16,-2 2 7 0,1-1 2 16,3 2 4-16,-1-1 0 0,1 3 4 15,0 0 6-15,0 0 5 0,1 1-4 16,3-2 1-16,0-1-1 0,0 2-1 16,0-5 1-16,2-1 1 0,0 0 2 15,1-2 1-15,2-2 9 0,-1 1 5 16,0-2-10-16,3-1-4 0,-2 0 1 15,1-1-5-15,2 0-7 0,-2 1 0 16,2 1-2-16,2 0 5 0,0-1 2 16,2 4-2-16,0 0 0 15,1 0-1-15,0 6-1 0,1-1 2 16,-2 3 4-16,-1 1-2 0,-4 1 4 16,2 3 5-16,-5-3 2 0,-2 3-3 15,-4-1-7-15,-2-1 4 0,-3 1 3 16,-5-3 10-16,-2 2 3 0,-3-3-13 15,-2 0-8-15,-1-2-2 0,0-1-7 16,-2-2-21-16,2-4-44 0,-2 0-30 16,2-2-43-16,4-2-20 0,-2 0-43 15,2-1 2-15,6-1-76 0</inkml:trace>
  <inkml:trace contextRef="#ctx0" brushRef="#br0" timeOffset="13280.17">19570 2755 394 0,'0'0'320'0,"0"0"-155"0,4-5-2 0,2 3-90 16,4-5-56-16,6-1 2 0,3-2 1 16,3 0 1-16,4-3 13 0,0 1 1 15,2 1-8-15,-2-2 0 0,2 0-4 16,-1 1-5-16,2 2-7 0,1 1-11 15,-1 2 0-15,0 0-41 0,1 0-75 16,10-4-98-16,-5 3-138 16,-6-1-291-16</inkml:trace>
  <inkml:trace contextRef="#ctx0" brushRef="#br0" timeOffset="62142.37">13989 8253 89 0,'0'0'35'0,"-2"3"7"0,-1-2 12 0,0 2 2 0,-2-2-19 0,0 3-10 16,-2-1 10-16,0 0 0 0,1 0-9 16,-2-2 0-16,3 2 9 15,-4-1 0-15,1-1 2 0,1-1-1 16,1 0 0-16,-3 0 2 0,4-4-9 16,-1-1-8-16,1-2-3 0,3-4-6 15,0 2-4-15,2-5-2 0,0-3 4 16,4-2-1-16,4-4 6 0,3-3-6 15,8-2 3-15,3-4 6 0,11-4 5 16,10-7 5-16,12-6-1 0,10 0-2 16,-2 5-6-16,-1 6-3 0,-4 6-8 15,-1 1-1-15,0 2 5 0,1 1-1 16,-2 3-2-16,-1 1-1 0,-1 0 1 16,-1 4-4-16,-5 1-2 15,-4 1 0-15,-6 2-1 0,-8 4 3 16,-8 1-2-16,-6 4-1 0,1 1 4 15,-1-1-1-15,1-1-2 0,1 0 1 16,-1 1-3-16,-7 1 2 0,0-1 0 16,-3 3-1-16,-4 0 4 0,2 0 1 15,-5-1 3-15,0 1 2 0,0 0 4 16,0-1-8-16,-5 1 6 0,-1-1 0 16,-3 0-13-16,2 0-2 0,-4-1 0 15,-1 0 2-15,2 4-2 0,-1-2-1 16,0 2 2-16,-2-1 0 15,3-1-1-15,-2 0-1 0,2 1 0 16,-1-1 0-16,0 0 1 0,2 1-1 16,-1 1 0-16,-2 0 0 0,4 2 0 15,3-2-1-15,0 2 1 0,-1 0 0 16,3-1-1-16,3 1 0 0,0 0 1 16,0 0-7-16,0-2-5 0,9 2-17 15,-2 0 29-15,7 0 3 0,3 0-1 16,1 0-1-16,4 0 0 0,0 0 1 15,0 0-1-15,-1 2-1 0,1-1-1 16,-2 2 1-16,1 1 0 0,-2 2 0 16,-3 1 0-16,-2 2 4 0,-1 0 1 15,-4 4 5-15,-1 1 0 0,-5 1-3 16,-3 2 1-16,0 1 0 0,-5 2 0 16,-7-1-1-16,2 1-4 0,-3-1 1 15,-2 1-2-15,2 0-2 0,-3-2-12 16,2 0-33-16,2-1-30 0,2-2-31 15,2 2-53-15,5 3-52 0,1-5-40 16,2-3-128-16</inkml:trace>
  <inkml:trace contextRef="#ctx0" brushRef="#br0" timeOffset="62782.9">15749 7047 159 0,'0'-4'161'0,"0"-1"-83"0,0-1-9 0,0-2-7 15,0 1-21-15,-5-2-7 0,2 1 19 16,-2 1-3-16,-3 0-1 0,1 0-4 16,-1 0-2-16,0 0 9 0,1 3-3 15,-2 0-3-15,1 1-7 0,3 2-15 16,-1 0-14-16,-2 1-10 0,0 2-3 15,0 3-4-15,-2 4 7 0,-2 5-1 16,1 1 0-16,-2 3-1 0,1 3-6 16,2 3-3-16,2 0 2 0,2 2 7 15,1-1-1-15,4 0-1 0,1 0 3 16,3-3 2-16,6 2-1 16,1-5 1-16,4 0 2 0,0-3-1 15,2-2 5-15,3-3 5 0,-3-2 8 16,3-2 10-16,1-4 8 0,-2-3 0 15,2 0 3-15,2-4 8 0,-1-3 11 16,-1-4-9-16,1-3-10 0,-4-3-14 16,-1-5-8-16,-3-1-1 0,-5-13 1 15,-4-10-1-15,-10-11-15 0,-3-1 2 16,-6 6-5-16,1 15 0 0,3 15-1 16,-1 9-2-16,2 5-2 0,-6 0-16 15,-1 2-28-15,-7 2-2 0,3 0-6 16,-2 4-17-16,1 4-19 0,3 1-50 15,4 5-55-15,0 5-42 0,2 0-16 16</inkml:trace>
  <inkml:trace contextRef="#ctx0" brushRef="#br0" timeOffset="63001.56">16221 7271 804 0,'0'0'111'0,"0"0"26"0,0 0-114 0,0 0-14 0,2-1-9 16,-1-3-56-16,1-1-23 0,0 1-61 15,-1-1-51-15,1-1-42 0,-1 2-63 16</inkml:trace>
  <inkml:trace contextRef="#ctx0" brushRef="#br0" timeOffset="63534.18">16667 6814 345 0,'0'0'108'0,"0"0"-37"16,0 0 35-16,0 0-20 0,0 0-44 15,0-39-5-15,0 32-1 16,0 2-13-16,0-1-6 0,0 0-5 15,0 0 7-15,-2 0 4 0,-1 1 1 16,0 2 4-16,0 0-9 0,-2 1-7 16,-1 1-10-16,1 1-2 0,-3 3-3 15,0 2 1-15,-4 7 0 0,2 2 0 16,-1 2-5-16,0 5-6 0,1 4-7 16,4 0-4-16,-2 2 6 0,2 2 4 15,3 0 7-15,3 1 5 0,0-1 2 16,3 0 0-16,6-1 6 0,-1-2 24 15,5-3 2-15,1-4-5 0,2-2-5 16,1-4 2-16,4-4 5 0,-4-4 8 16,4-3 6-16,-4-2 4 0,2-7 11 15,-2-2 3-15,-1-6-11 0,-3-5-9 16,-2-5-9-16,-5-11-9 0,-4-13-15 16,-2-12-8-16,-5 0-10 0,-5 8-25 15,0 17-9-15,3 14 16 0,-1 4-1 16,2 2-35-16,-5 0-10 0,0 1-19 15,-3-2-28-15,1 6-12 0,-4 4-29 16,4 3-30-16,0 2-127 0</inkml:trace>
  <inkml:trace contextRef="#ctx0" brushRef="#br0" timeOffset="64081.15">16956 6738 482 0,'0'0'107'0,"0"0"-8"0,0 0 13 0,1-27-55 0,3 19-39 16,-1 0-1-16,0-1-2 0,0 0-10 16,2 0 12-16,0 0 0 15,2-1 8-15,-2 0 6 0,3 1 1 16,0 0-5-16,3 1-8 0,0 2-12 16,2-1-4-16,1 3-2 0,-1 1 2 15,1 3-3-15,-1 0-4 0,-1 3 2 16,1 5-1-16,-2 2-2 0,3 4 4 15,-3 4-3-15,-3 1 2 0,-2 4 2 16,-1 0-3-16,-5 4 1 16,0 2 2-16,-9 4-2 0,-1-4-16 15,-1 1 0-15,-3-4 15 0,3-7 3 0,1 2 2 16,-2-1 6-16,2-4 7 16,4-2 2-16,1-3-5 0,1-4-6 15,2-3-2-15,2-1 0 0,0-3 2 16,3 0 10-16,6 0 22 0,3-3 12 15,5-2-17-15,2-2-10 0,6-1-7 16,2-1-7-16,0 0-5 0,1 0-1 16,-3-1-3-16,1 1-1 0,-1-1-18 15,-3 1-26-15,2 0-26 0,-3-1-41 16,6-3-55-16,-7 4-87 0,-5-2-103 0</inkml:trace>
  <inkml:trace contextRef="#ctx0" brushRef="#br0" timeOffset="64583.71">17678 6510 370 0,'0'0'86'0,"0"0"27"0,22-38-3 0,-15 23-53 0,-1 0-8 0,0 2 8 15,-2 2-15-15,-2 3 1 0,1 1-8 16,-3 2-13-16,0 3-1 0,0 1-13 16,-1 0-8-16,-1 1-9 0,-4 2-8 15,2 4 2-15,-4 3-6 16,-1 3 6-16,-6 3-15 0,2 4-17 16,-6 2 18-16,3 0 12 0,1 2 0 15,0-2 12-15,3 1 2 0,5-1 2 16,1-1 1-16,4-4 8 0,2 1 9 15,0-2 4-15,2-2-1 0,4-3-13 16,1 1-3-16,5-3 2 0,3-1-2 16,2-1 4-16,2-4 0 0,3 0-2 15,3-1 0-15,2-1-2 0,2 0-2 16,-4 0-2-16,2 1 1 0,0 2 0 16,-4 1 0-16,-4 2 9 0,-3 0 7 15,1 3-1-15,-5 0-1 0,-3 0-7 16,-3 1-5-16,-1 0-3 0,-5 1 0 15,0-1-3-15,-2 0-2 0,-5 0-5 16,-3-1-10-16,-3 2 4 0,-4-1-9 16,0-3-10-16,-4 2-18 0,-1 0-37 15,-3 0-50-15,-7-3-43 0,7-2-83 16</inkml:trace>
  <inkml:trace contextRef="#ctx0" brushRef="#br0" timeOffset="64802.47">17683 6472 475 0,'0'0'160'0,"0"0"-68"0,36-27 26 0,-17 14-36 0,5-1-57 0,1-1-13 15,-1 0-1-15,4-1-4 16,-1 0 0-16,-2 2 0 0,5 0 2 15,0 0-1-15,5-1-4 0,8-1-4 16,8 0-2-16,0 0-18 0,-3 6-47 16,-5-1-64-16,-9 2-59 0,-7 2-70 15</inkml:trace>
  <inkml:trace contextRef="#ctx0" brushRef="#br0" timeOffset="65657.48">8019 7521 419 0,'0'0'1'0,"0"0"-1"0,0 0 27 0,-5-38-9 15,2 29-3-15,0-2 3 0,-1 2 25 16,0 2 1-16,1 0 2 0,1 0 22 16,0 2-7-16,-1 1 0 0,1 1-11 15,1 2-20-15,1 1-30 16,0 2-2-16,0 7-23 0,6 5 23 0,3 13 1 15,4 14 1-15,7 18 0 0,3 11 0 16,-1 6 1-16,1 7 4 0,-2-3-2 16,0 10 6-16,4 3-2 15,-1 1 6-15,1-1-5 0,1-9 4 16,0-6-5-16,-2-7 2 0,-1-3 10 16,-3-6 23-16,-4-6-4 0,-1-7-7 15,-5-6-19-15,-1-6-12 0,-2-10 0 16,-3-8-7-16,-2-9-40 0,-2-4-40 15,0-6-33-15,-5-10-48 0,-1-3-22 16,-2-7-192-16</inkml:trace>
  <inkml:trace contextRef="#ctx0" brushRef="#br0" timeOffset="66299.55">8082 7365 307 0,'0'0'89'0,"0"0"20"0,0 0-33 0,0 0-19 0,0 0-22 16,-16-17 7-16,11 16-1 0,0 0 1 15,-2-1-4-15,1 1-2 16,0 1-1-16,0-1 16 0,1 1 5 16,0-1-3-16,0 1-10 0,0 0-17 15,0 1-15-15,0 3-10 0,-1 2-1 16,-2 4-2-16,-1 5 2 0,-3 3 0 15,-2 5 0-15,0 2 0 0,-2 3 1 16,0-1-1-16,1 0 1 0,1 0-1 16,0-4 0-16,2-2 0 0,3-2 0 15,0-5 1-15,2-3-1 0,4-2 2 16,1-6 2-16,1-2 10 0,1-1 19 16,0-6 24-16,0-5 10 0,1-7-35 15,2-5-21-15,-1-6 1 0,0-9 7 16,2-8-3-16,-1-4-10 0,-1 4-3 15,3 13 5-15,-4 12 7 0,2 5-5 16,-1 0-4-16,1 1-4 0,1 0 2 16,-1 2-2-16,0 5-2 0,0 2-2 15,1 2 0-15,2 3-3 0,1 1-2 16,2 0 1-16,4 5 1 0,2 4 5 16,3 2 1-16,3 4 0 0,1 2 2 15,4 1 3-15,-1 0-2 0,1-1 2 16,0 0-5-16,1-1 3 0,-2-2-4 15,0-2-1-15,0 1-7 16,-4-3-40-16,1 0-40 0,-2-1-51 16,0 3-68-16,-6-3-106 0,-5-4-104 15</inkml:trace>
  <inkml:trace contextRef="#ctx0" brushRef="#br0" timeOffset="66833.28">7101 6774 416 0,'0'0'123'0,"0"0"19"0,-14-17-32 0,6 10-63 0,0 0-40 0,-3 1 18 16,1 1-14-16,0 4-11 0,-2-1 0 16,3 2-3-16,-3 3-2 0,0 4 5 15,1 4 1-15,-1 2 2 0,2 3-3 16,2 3 0-16,0 1-4 0,0 2 4 15,3 3-1-15,1 3-14 0,4 6-5 16,0 7 4-16,3-3 9 0,2-4 4 16,0-6 3-1,4-5 1-15,0 2 25 0,4 2 4 0,3-4 1 0,0-3 1 16,1-4 1-16,1-4-5 0,0-4-4 16,2-2-2-16,-2-5 8 0,0-1 18 15,-3-7 12-15,-1-6 15 0,-2-4 1 16,-2-6-28-16,-3-6-13 0,-5-10-7 15,-5-16-4-15,-14-18-12 0,-5-3-8 16,-5 4-4-16,2 17-3 16,6 22-14-16,7 13 0 0,2 9-39 15,0 5 12-15,-1 3-29 0,-4 1-55 16,-6 4-72-16,3 5-63 0,4 2-78 0</inkml:trace>
  <inkml:trace contextRef="#ctx0" brushRef="#br0" timeOffset="67005.27">7521 7067 872 0,'0'0'137'0,"0"0"-68"16,0 0 20-16,0 0-89 0,0 0-13 15,0 1-84-15,-8-12-57 0,-1 1-197 16,-2-1-171-16</inkml:trace>
  <inkml:trace contextRef="#ctx0" brushRef="#br0" timeOffset="67474.83">7763 6535 551 0,'0'0'84'16,"0"0"-1"-16,0 0 56 0,-16-39-85 16,10 29-27-16,1-1-11 0,2 2 16 15,0 2 0-15,-1 0-4 0,1 3-1 16,0 2 1-16,-1 1-7 15,-1 1-10-15,2 0-11 0,-2 4-7 16,0 7-15-16,-1 5-1 0,-1 8 0 16,-1 8-6-16,2 10-4 0,4 5-7 15,2 2 13-15,2-12 14 0,4-8 8 16,0-11 4-16,1-1 1 0,2 1 11 16,3 2 16-16,3 0 8 0,2-4-4 15,2-4-8-15,-1-5-12 0,-1-4 6 16,-1-3 24-16,-3-2 35 0,0-6 33 15,-3-6-11-15,-2-5-25 0,-4-5-16 16,-3-13-24-16,-5-15-21 0,-9-12-12 16,-6-2-6-16,-1 7-38 0,6 20-12 15,5 18 10-15,3 8 4 0,0 3-25 16,0 2-52-16,-2 1-51 0,-3 3-33 16,1 3-76-16,2 2-118 0</inkml:trace>
  <inkml:trace contextRef="#ctx0" brushRef="#br0" timeOffset="67990.57">7996 6432 351 0,'0'0'109'0,"0"0"4"0,0 0 4 0,-3-35-101 15,3 23-12-15,0-1 1 0,2-2 10 16,-1 1 4-16,3 2 16 0,1-1 9 16,-1 1-1-16,3 1-4 0,2 1-1 15,0 2-16-15,0 1-8 16,0 1 0-16,3 0-4 0,-1 4-10 0,3 1-1 15,0 1-1-15,2 4 2 16,1 5 1-16,3 1 2 0,0 4-2 16,0 1-1-16,-1 5 0 0,-3 0 0 15,-1 6 0-15,-3 3-3 0,-4 6-3 16,-3-2 1-16,-4-1-2 0,-1-2-1 16,-1-5 7-16,-3 1 1 0,1-4 1 15,0-5 0-15,-1-2 0 0,2-3 0 16,0-5 1-16,1-2-1 0,1-3 3 15,0-2 2-15,0 0 17 0,4 0 32 16,1-4 12-16,5-2-5 0,4-5-10 16,4-1-15-16,1-2-10 0,5-2-7 15,-1 1-11-15,3-2-7 16,-1-1-2-16,2 0-1 0,-1 0-23 16,-1-1-28-16,1 2-16 0,-2-1-32 15,7-5-67-15,-7 4-105 0,-4 3-99 0</inkml:trace>
  <inkml:trace contextRef="#ctx0" brushRef="#br0" timeOffset="68475.39">8680 6007 600 0,'0'0'114'0,"0"0"-32"0,0 0 11 0,0 0-84 0,-9-26-9 0,3 21-29 15,0 3-3-15,-1 2-14 0,0 0-4 16,-3 7 18-16,1 1 11 0,0 3 10 16,1 5 7-16,0 0 3 0,3 1-2 15,1 1 3-15,3 2 3 0,1-3 12 16,0 3-3-16,5-5-1 0,1-1-3 15,3 0 10-15,1-2 13 16,1-3 6-16,2-1-5 0,0-2 6 16,2-1-4-16,-1-1-10 0,0-1-5 15,0-2-6-15,-1 0 0 0,2-1 1 16,-1 0 4-16,2 0-3 0,-2-1-9 16,1 1-4-16,-1 0-2 0,1 4 0 15,-2 1-1-15,0 3 1 0,-1 1 0 16,-3 1 2-16,1 4 3 0,-4-1 3 15,-2 2 3-15,-3 3 5 0,-1-2-1 16,-5 2 1-16,-3 0-2 0,-4 1-5 16,-2-1-4-16,-4 0-5 0,0-1-11 15,-1-2-44-15,-2-1-58 0,2-4-38 16,-7-8-27-16,5-2-58 16,5-3-117-16</inkml:trace>
  <inkml:trace contextRef="#ctx0" brushRef="#br0" timeOffset="68662.78">8648 5999 479 0,'0'0'122'0,"0"0"-17"0,0 0 39 0,33-36-101 0,-19 22-26 0,2 0-14 15,-2-2 1-15,3 1-4 16,-1-2-8-16,5 1-4 0,-1 1-4 15,3 0-12-15,3-2-28 0,15-1-47 16,-8 3-83-16,-1-1-165 0</inkml:trace>
  <inkml:trace contextRef="#ctx0" brushRef="#br0" timeOffset="69873.92">12965 9648 130 0,'0'0'44'0,"0"0"-10"0,0 0-3 0,0 0-21 0,9-27-8 15,-6 20-2-15,2 1 9 0,-3-1 35 16,1 1 9-16,-3 0 17 0,1 2 15 16,1 0-3-16,-2-1 10 0,0 3-14 15,0-3-8-15,0 3-12 0,0-1-1 16,0 1-15-16,0 1-9 0,0 0-15 15,0 1-5-15,0 0-3 0,0 0-5 16,0 0-3-16,0 2-2 0,1 7 0 16,0 5 0-16,-1 13 22 0,-1 19 4 15,-3 13 5-15,-1 6 9 0,-2-3-3 16,2-9-12-16,3-8-16 0,0-1 2 16,1-4-4-16,-1-2-3 0,1-8-4 15,-1-6-14-15,2-6-40 16,0-1-46-16,0 1-63 0,3 1-78 0,2-2-52 15</inkml:trace>
  <inkml:trace contextRef="#ctx0" brushRef="#br0" timeOffset="70374.48">13267 10023 216 0,'0'0'205'0,"0"0"-71"0,0 0-12 0,0 0-13 0,14-5-31 0,-8 5-18 16,2 0 1-16,-2 4-17 0,1 2-14 15,-4-1-9-15,0 1 0 0,-1 1-6 16,-2 1 0-16,0 0-3 0,-4 0-2 16,-2 0 5-16,-2-2-3 0,0-1-3 15,-4-1-3-15,2-2-5 16,-1-1-1-16,2-1 0 0,2-2-21 16,1-3-19-16,1-1-21 0,-1-2-38 15,3-3-41-15,3-7-54 0,0 1-50 16,3 0-150-16</inkml:trace>
  <inkml:trace contextRef="#ctx0" brushRef="#br0" timeOffset="71140.14">13744 9737 195 0,'0'0'72'0,"0"0"37"15,0 0 4-15,3-36-23 0,-1 24-14 16,-2 1-4-16,0 0-15 0,0 1-13 16,0-2-6-16,-3 2 2 0,1 0-4 15,-1 0 1-15,-2-1 1 0,0 2 1 16,-1 0 0-16,0-1-1 0,1 1-9 15,-1-1-14-15,1-1-6 0,1 1-2 16,0-1-3-16,0 0 3 0,-1 1 0 16,0-2 0-16,0 3 3 0,0 0 2 15,-1 0 5-15,1 2-2 0,-4-1 0 16,2 3-7-16,1 0-2 0,1 1 0 16,-1 3-4-16,3-1-2 0,-3 2-2 15,1 0 0-15,0 1 1 0,-3 3-3 16,0 2 2-16,-1 3-1 0,-1 2-4 15,1 1-1-15,-3 3 0 0,3 1-3 16,-3 2-12-16,4 0-2 0,0 3 5 16,3-2 4-16,2 5 9 0,2-1 7 15,1 0-2-15,4 2 2 16,4-2 2-16,0-1-1 0,6 0 13 16,-2-3 4-16,6-2-4 0,-2-4-2 15,3-2-3-15,0-5-4 0,-2-3 3 16,2-3-2-16,-2-5 4 0,-1-4 6 15,-2-4 1-15,-2-2-6 0,0 0-6 16,-2-3-1-16,-4 0 4 0,0-2 6 16,-1 0 2-16,-1 0-8 0,0-2-5 15,-2 3-2-15,1 0 0 0,0-1-1 16,2 1 0-16,-1 0 0 0,-1 2-1 16,0 2 1-16,1 2 0 0,-1 4 0 15,-1 2 0-15,1 3 0 16,-3 2-1-16,3 2-4 0,-3 1 0 15,2 5 4-15,-2 3 1 0,0 4 1 16,0 3 6-16,0 5 1 0,-1 5 0 16,0 9 7-16,-2 6-6 0,-1 14 0 15,-2 2-5-15,-2-2 0 0,-1-3-1 16,1-6 2-16,-2-2 2 0,3-3-5 16,-1-3-1-16,4-8-1 0,3-6-7 15,-1-6-42-15,2-4-35 0,0 1-14 16,2-2-25-16,3-3-41 0,9-9-66 15,-1-1-29-15,2-7-136 0</inkml:trace>
  <inkml:trace contextRef="#ctx0" brushRef="#br0" timeOffset="71655.77">14284 9490 304 0,'0'0'88'0,"10"-15"34"0,-5 6-18 0,2 0-47 0,-2-1-15 0,0-1 6 16,1 3-7-16,-4-1 1 0,1 2 0 16,-1-1 4-16,-1 2 1 0,-1 1-5 15,0 1-5-15,0 2-8 0,-3 2-11 16,1 0-10-16,-1 2-6 0,-3 3-2 15,-1 3 2-15,-2 4-1 0,1 1-1 16,-3 2 0-16,0 4 1 0,0 0 1 16,-1 2-2-16,0 5 2 0,1 2 1 15,-3 9 5-15,-2 8 1 0,-1 10-1 16,4 4 3-16,2-3 6 0,3-6 13 16,5-5 12-16,3-6-6 0,0-5-3 15,5-7-4-15,2-8-8 16,3-1-5-16,3 3-6 0,4 0 2 15,5-2 2-15,-1-5 1 0,4-4 5 16,-2-7 0-16,0-3-5 0,-3-8-8 16,-2-5 6-16,-4-4-1 0,-3-4 13 15,-6-8-4-15,-5-9-11 0,-2 4-7 16,-6 4 1-16,-1 7-1 0,-2 9 3 16,-5 0-5-16,0-1-1 0,-6 5-12 15,-2 0-31-15,-2 3-15 0,2 3-13 16,-2 1-10-16,0 2-14 0,2 1-14 15,0 4-36-15,-1 5-44 16,6 0-53-16,3-2-103 0</inkml:trace>
  <inkml:trace contextRef="#ctx0" brushRef="#br0" timeOffset="72593.33">7336 10236 35 0,'0'0'95'0,"0"0"-20"15,0 0 10-15,0 0-23 0,0 0-10 16,-14 3-17-16,12-2 2 0,1-1-5 16,0 0 1-16,1 0-2 0,1 2-4 15,3-2 13-15,3 0 23 0,2 1 4 16,4-1-9-16,3 1-1 15,4-1-3-15,4 0-9 0,1 1-3 16,4-1-2-16,3 1-11 0,-1-1-8 16,0 0-9-16,1 0-6 0,-3 0-5 15,-1 0 0-15,0-2-1 0,-2 0-20 16,-1-1-50-16,-1-1-57 0,4-2-39 16,-7 1-59-16,-3-1-90 0</inkml:trace>
  <inkml:trace contextRef="#ctx0" brushRef="#br0" timeOffset="72905.83">8079 9793 437 0,'0'0'44'0,"0"0"20"0,0 0-9 0,0 0-47 15,0 0-7-15,0 0 0 16,8 12 7-16,-8 4 24 0,0 6 27 16,-2 13 4-16,-1 15-13 0,3 16 0 15,3 5 2-15,1-1-2 0,0-7-12 16,-1-8-12-16,0-3-13 0,-1-2-9 15,0-2-4-15,-1-2-1 0,2-3-62 16,1-3-74-16,2-4-72 0,-2-12-23 16,-1-5-120-16</inkml:trace>
  <inkml:trace contextRef="#ctx0" brushRef="#br0" timeOffset="73407.3">8395 10442 131 0,'0'0'159'0,"0"0"-45"0,0 0-3 16,0 0-24-16,0 0 15 0,7 0-22 16,-6 0 0-16,0 0 3 0,1 0-6 15,-2 0-11-15,1 0-19 0,-1 0-20 16,1 0-11-16,0 0-11 0,-1 0-1 15,0 0-4-15,0 0 0 0,0 0-2 16,0 0-12-16,-1 1-14 0,0 0-3 16,-1-1 15-16,0 0 9 0,1 0 7 15,-1 0 5-15,0 0 3 0,1-2 1 16,-1-1-1-16,0 0-1 0,-1-1-7 16,2 1 2-16,0-1-2 0,0 2-1 15,0-1 1-15,1 1-4 0,0 1-4 16,0 1-9-16,1-2-26 0,1 1-19 15,4 1-34-15,2-1-56 0,-1 1-62 16,0-1-93-16</inkml:trace>
  <inkml:trace contextRef="#ctx0" brushRef="#br0" timeOffset="74267.12">8889 10104 473 0,'0'0'72'0,"0"0"35"0,0 0-60 0,0 0-15 0,19-39-23 0,-16 32 9 15,-2 0 19-15,-1 0-6 0,0 0 3 16,0 2 14-16,-2-2-7 0,0 3-3 16,1-1-4-16,-1 1-10 0,1 0-5 15,-1-1-7-15,0 2 3 0,1-2 0 16,-2 1 10-16,1 0 4 16,0 1-1-16,-1 1 0 0,1-1-2 15,-2 0-5-15,1 0-3 0,-2 0 1 16,1 0-2-16,-1 0 5 0,-1-1 0 15,-1 0-3-15,-1 0-3 0,2 0-5 16,-1 0-5-16,1 0-4 0,-2 1-1 16,1 1-1-16,0-1 1 0,1 0-2 15,-2 2 1-15,2 0-3 0,-2 1 3 16,-1 0-3-16,-3 3 0 0,1 2 2 16,-3 0-4-16,1 3-4 0,-1 2-7 15,-1 1-4-15,0 3-1 0,1 1 4 16,2 1-1-16,2 2 5 15,3 0 3-15,3-1 1 0,2 2-5 16,2-1 1-16,4-1 12 0,4 0-1 16,4-1-2-16,0-3-6 0,4-1 8 15,0-2 2-15,2-2 2 0,-1-4 1 16,1-1 0-16,-2-3 1 0,2-3 2 16,-3-2-2-16,-3-4 2 0,0-1 7 15,-1-2 8-15,-3 0 1 0,0-1-6 16,0 1 2-16,-1-1 0 0,-2-1-4 15,0 0-4-15,0-2-3 0,-1 1-6 0,0-2 2 16,2 0-3-16,-2 1 1 0,0 0-1 16,-1 3 0-16,1 3 1 15,-2 0-1-15,0 3-1 0,0 3 0 16,0 1-1-16,-1 3-2 0,-1 0-6 16,1 1-3-16,0 3 5 0,-1 3 7 15,0 2 0-15,0 2 1 0,0 4 0 16,-1 3 2-16,-1 3-1 0,2 1-1 15,-2 2 0-15,1 1 0 0,0 1 1 16,0-1-1-16,-1 2 0 0,2-1 0 16,-1 1 0-16,-1 0-15 0,0 0-16 15,0 0-3-15,0 0 4 0,-2-2 3 16,2-1-9-16,1-2-16 0,-1-1-19 16,2-1-16-16,0-3-14 0,0-2-4 15,2-2 8-15,1-2 31 16,2-1 12-16,1-2-12 0,1-1-29 15,5-2-34-15,-1-2-42 0</inkml:trace>
  <inkml:trace contextRef="#ctx0" brushRef="#br0" timeOffset="74851.35">9421 9771 249 0,'1'-2'69'0,"-1"0"53"0,0 0-27 0,0 2-49 16,0-1-23-16,-1 1-16 0,-2 0 20 16,0 0-7-16,-2 3-8 0,-2 2 3 15,0 4 0-15,-2 3 3 0,-2 1-2 16,0 4 3-16,-2 4-8 0,-2 4-2 16,-4 9-6-16,-5 10 0 0,-5 12-1 15,1 4-2-15,4-3 0 0,5-5 3 16,5-9-2-16,4 0 0 0,4-3 2 15,2-3 10-15,4-7 50 0,1-8-28 16,5-6-13-16,2-1-3 0,2 2 4 16,5-1-4-16,3 0-1 0,4-4 13 15,2-6-3-15,3-5-3 0,0-1-3 16,-2-7 4-16,1-3 14 0,-3-4 16 16,-3-2 5-16,-4-3-20 0,-2-4-15 15,-6 1-7-15,-4-3-2 0,-4 1-2 16,-3 1-2-16,-6 3-1 0,-5 5 2 15,-1 4-3-15,-5 4-11 0,-3 4-2 16,-2 3-3-16,-1 0-10 0,1 3-6 16,-2 4 2-16,3 1-7 0,2 2-4 15,3-1-21-15,3 1-36 0,3 0-35 16,4 2-75-16,3-3-90 16,5-3-137-1</inkml:trace>
  <inkml:trace contextRef="#ctx0" brushRef="#br0" timeOffset="81390.3">9798 12545 92 0,'0'0'27'0,"0"0"21"0,0 0 17 16,0 0-7-16,0 0-16 0,0 0 9 16,0 0 9-16,12-9-7 0,-10 8-2 15,-1-1 2-15,3 0-4 16,-1 1-4-16,1-1-7 0,-1 0-9 0,0 1-5 15,-1 0-5-15,0 0-5 16,-2 0-1-16,1 0-1 0,-1 1-3 16,0-2 1-16,-1 1 0 0,-4-1-3 15,-1 1-3-15,-4-2 6 0,-4 2 8 16,0 0-1-16,-5 1-7 0,-1 1-7 16,-1 3-2-16,-3 3-1 0,0 2 0 15,0 3 0-15,-1 4 0 0,-1 2 0 16,1 3-4-16,1 3-4 0,4 2-19 15,0 2 2-15,4 0 15 0,6-1 5 16,3-1 5-16,5 0 2 0,3-1 23 16,7-4 14-16,3 0 6 0,6-5 14 15,3-2-2-15,1-1-11 0,4-5-13 16,2-2-11-16,2-4-14 16,0-2 2-16,1-1-10 0,-1-6-1 15,0-1-35-15,0-4-33 0,-4 0-37 16,0 0-25-16,5-5-42 0,-7 1-34 15,-4 2-95-15</inkml:trace>
  <inkml:trace contextRef="#ctx0" brushRef="#br0" timeOffset="81890.95">9902 12639 319 0,'0'0'90'0,"0"0"15"0,0 0-5 0,0 0-20 0,16-34-26 0,-8 25 6 15,2 0-15-15,1 0-18 0,2-1 4 16,2 1 10-16,0 1 2 0,3 0 4 16,2 2-9-16,0 0-9 0,2 1-7 15,0 3-5-15,0 2-2 0,0 0-7 16,-1 5-7-16,-2 3-1 0,-1 3 0 15,1 5 0-15,-4 0 0 16,0 5 0-16,-2 1 2 0,-2 1-1 16,-2 1 0-16,-3-2 3 0,-4 1-4 15,-1-2 0-15,-1-1 0 0,-5-1 0 16,-1-3-3-16,-3-2-2 0,0-3-5 16,-2-3-6-16,-1-2 3 0,1-3-4 15,-1-3-10-15,-1-3 7 0,2-5 10 16,-1-3 3-16,2-3 3 0,1-4 4 15,1 0 3-15,4-1 6 0,3 0 14 16,1 2 7-16,4 1 8 0,4 1-6 16,1-1-6-16,4 2 4 0,2 2 5 15,4 0 13-15,0 2 0 0,2 0 1 16,1 1-14-16,0 2-23 0,-1 0-8 16,0 1-4-16,-3 0-5 0,1 1-31 15,-2 1-28-15,0-1-30 16,-2 3-28-16,-1-1-55 0,0 3-80 15,-1 0-43-15</inkml:trace>
  <inkml:trace contextRef="#ctx0" brushRef="#br0" timeOffset="82171.87">10662 12565 315 0,'0'0'68'0,"0"0"3"0,0 0 21 16,0 0-31-16,18-25-4 0,-14 21 15 15,-1 0 20-15,-1 3-1 0,-1 1-29 16,-1 0-33-16,0 7-1 0,0 3 14 16,0 4 5-16,-3 3-11 0,-2 2-11 15,2 3-10-15,0 0-12 0,1 0-1 16,1 0-1-16,1 0-1 0,0-3-10 15,1 1-22-15,1-3-36 0,0-1-53 16,0-2-43-16,0-4-62 0,1-6-64 0</inkml:trace>
  <inkml:trace contextRef="#ctx0" brushRef="#br0" timeOffset="82296.98">10719 12416 765 0,'0'0'91'0,"0"0"36"15,0 0-16-15,0-40-82 0,0 28-29 16,0 1-5-16,0 0-46 0,0 2-54 16,1 1-59-16,-1 1-41 0,1 1-68 15</inkml:trace>
  <inkml:trace contextRef="#ctx0" brushRef="#br0" timeOffset="82724.17">10983 12144 473 0,'0'0'79'15,"0"0"36"-15,0 0 6 0,0 0-63 16,0 0-30-16,0 0-28 0,0 0 1 15,0 0-1-15,16 24 4 16,-15 3 3-16,0 13 0 0,-1 11 5 16,0 13 3-16,-2 3 2 0,0-6 3 15,-1-9-6-15,1-9 0 0,-1-1 3 16,0 0 15-16,0-5 12 0,0-4-17 16,0-8-14-16,3-7 2 0,0-6-5 15,0-4-7-15,1 0 2 0,2-2 8 16,0-2-4-16,0-3 16 0,2-1 13 15,2 0-2-15,2 0-15 0,1-4-12 16,0 1-8-16,2-2-1 0,2 0-3 16,0 0-14-16,1 0-19 0,-1 1-14 15,1-2-17-15,-1 1-28 0,0-1-23 16,-3 0-29-16,-1-2-44 0,-2 0-46 16,-5 1-94-16</inkml:trace>
  <inkml:trace contextRef="#ctx0" brushRef="#br0" timeOffset="82896.03">10975 12640 679 0,'0'0'157'0,"0"0"16"0,0 0-48 16,0 0-55-16,0 0-15 0,0 0-9 16,30-27 0-16,-17 19-16 0,1-1-17 15,1 0-13-15,2 2 0 0,0-1-46 16,0 1-61-16,2 1-30 0,0 1-49 15,6 1-47-15,-2 0-61 16</inkml:trace>
  <inkml:trace contextRef="#ctx0" brushRef="#br0" timeOffset="83083.55">11366 12615 762 0,'0'0'100'16,"0"0"44"-16,0 0-77 0,0 0-47 15,0 0-12-15,0 0-8 0,0 0 0 16,-23 39 2-16,18-24-2 0,-1 1 2 16,1 6-2-16,0 0 0 0,2 2-1 15,1-2-29-15,2 0-50 0,5-3-64 16,7 3-81-16,-1-7-74 0</inkml:trace>
  <inkml:trace contextRef="#ctx0" brushRef="#br0" timeOffset="83224.64">11509 12473 834 0,'0'0'65'0,"0"0"5"0,0 0-66 16,8-41-4-16,-5 28-136 0,0-5-65 16,0 5-59-16</inkml:trace>
  <inkml:trace contextRef="#ctx0" brushRef="#br0" timeOffset="83601.08">11766 12496 531 0,'0'0'86'16,"0"0"75"-16,0 0-70 0,0 0-78 16,3-34-13-16,-7 26-32 0,-2 3 2 15,-2 2-3-15,-3 1 0 0,-2 2 25 16,-3 1 7-16,0 5-2 0,-3 4-1 16,2 3-16-16,-3 2-13 0,0 3-11 15,4 1-3-15,1 2 29 16,4 0 18-16,3 0 9 0,1 1 43 15,3-2 21-15,2-1 5 0,1-1-6 16,1-3-30-16,2-2-17 0,2-4-13 16,3-2-3-16,1-3 0 0,-2-2 2 15,3-2-11-15,4-3-10 0,0-1-9 16,3-2-22-16,2-1-40 0,2 1-29 16,1 1-5-16,14-2-23 0,-7 2-99 15</inkml:trace>
  <inkml:trace contextRef="#ctx0" brushRef="#br0" timeOffset="84304.19">12167 12576 105 0,'0'0'181'0,"0"0"-71"0,0 0 29 0,0 0-28 16,0 0-15-16,0 0-13 0,15-33-25 16,-14 27-6-16,-1 2-3 0,0 0-3 15,0 0-7-15,1 1-8 0,-1 0-8 16,0 0-7-16,0 1-2 0,0-2 1 16,-1 1 1-16,-1-1-3 0,-5-1-4 15,2 3-5-15,-1-3 0 0,-2 3-1 31,-2-1-2-31,2 0-1 0,-4 1-3 0,-1 0-8 0,1-1-21 0,-3 2-8 16,1 1-9-16,-3 0-13 0,2 0-5 16,1 1-4-16,1 3 15 0,2-2 16 15,1 3 10-15,2-1 17 0,2 1 6 16,3 1-1-16,1 0-2 0,2 1 10 16,0-1 0-16,0 1 6 0,0 0 15 15,1 1 0-15,2-1 4 16,0 1-4-16,1 0 4 0,0-1 8 15,-2 2 3-15,2-2-5 0,1 1-3 16,-2 0 0-16,1-2-3 0,0-1-11 16,0 0 6-16,0-1 3 0,0-1-4 15,2-2-2-15,0 0-2 0,0-1-2 16,2 0 7-16,-2-2 1 0,2-4 2 16,0 0 5-16,0-2 3 0,-2-4-3 15,2 0-12-15,0-1-13 0,-2-1-3 16,1 1-3-16,2 0-3 0,-4 4-7 15,0-1 3-15,-2 3 0 16,1 2 2-16,-3 1 1 0,1 1 0 16,-1 1-1-16,-1 2-9 0,0 0-10 31,1 5-6-31,-1 1 11 0,0 2 14 0,0 1 6 0,1 2 2 0,1 2 1 16,0 1 1-16,3-1-1 0,1 1 0 15,0-1 8-15,1 1 5 0,4-3 2 16,0 1 1-16,2-3-2 0,3-2-4 15,1-1-5-15,1-4-6 0,0-2-17 16,1 0-52-16,0-3-49 0,6-9-60 16,-7 2-53-16,-2-3-114 0</inkml:trace>
  <inkml:trace contextRef="#ctx0" brushRef="#br0" timeOffset="84540">12498 12150 455 0,'0'0'90'0,"0"0"36"0,4 51-71 0,-4-15-23 0,-8 13 1 16,-3 14 0-16,0 2 3 0,2-4 35 15,1-7 22-15,3-10-10 0,5 0-22 16,0-3-14-16,4-1-22 0,2-4-14 15,1-2-6-15,0-6-5 0,-1-5-17 16,3-6-57-16,-1-2-59 0,9 3-90 16,1-1-80-16,-2-6-202 0</inkml:trace>
  <inkml:trace contextRef="#ctx0" brushRef="#br0" timeOffset="85186.28">9813 13464 382 0,'0'0'113'0,"0"0"-14"0,0 0-5 0,0 0-50 16,24-32-4-16,-18 27 4 0,-2 0-8 15,-1 2-8-15,-1 2-6 0,0 0-3 16,-1 1-19-16,0 4 0 0,1 3-11 15,-1 5 6-15,1 5 5 0,1 3 6 16,1 5-1-16,3 7-4 0,0-2 1 16,0 2 1-16,2-3 0 0,1-2 12 15,3 0 20-15,1-1 21 0,1-3 10 16,2-3-1-16,-3-4-11 0,1-3 10 16,-2-6 8-16,-1-3-7 0,-1-4 10 15,0-2-5-15,0-5-11 0,0-4-13 16,0-5-6-16,-2-4-19 15,2-11-12-15,1-10-9 0,3-6-21 16,-2 3-29-16,-2 11-19 0,0 12-11 16,-3 7-20-16,2 1-49 0,11-4-67 15,-1 1-104-15,-2 4-113 16</inkml:trace>
  <inkml:trace contextRef="#ctx0" brushRef="#br0" timeOffset="85829.04">10634 13533 289 0,'0'0'106'0,"0"0"-6"16,0 0 16-16,0 0-11 0,0 0-1 15,0 0-17-15,11-17-9 0,-10 13-13 16,1 0-5-16,1-2-5 0,-1-1-8 15,1-1-13-15,1 1-9 0,1-2-8 16,-1 1-1-16,1 0-2 0,-3 0-3 16,0 1-2-16,-2 1-5 0,0-1 2 15,-3 1-6-15,-3-1-2 0,-1 0-14 16,-3 2-20-16,-4 4-14 0,-1 1 4 16,-3 9 11-16,1 3-8 15,-3 3-16-15,1 3-18 0,-1 4-2 16,1 2 27-16,5 1 34 0,0 3 13 0,5 0 5 15,3-1 1-15,3 2 13 16,3-1 5-16,0-1 3 0,5 0 1 16,3-3 0-16,3-3 8 0,0-2 10 15,2-4 10-15,1-5 6 0,-1-4 8 16,2-5 5-16,-3-1 20 0,0-7-22 16,2-3-26-16,-2-4-10 0,-1-2-1 15,0-3-10-15,-3-6-15 0,2 1-2 16,-3-3-4-16,0 3 1 0,0-1-1 15,-2 4 0-15,1 3-1 0,-2 3 0 16,-1 1-4-16,0 3-1 0,-2 2-6 16,1 4-6-16,-2 0-3 15,0 4-3-15,0 1-10 0,0 3-6 16,-1 7 8-16,-1 2 19 0,-2 5 9 16,2 5 3-16,0 2 1 0,2 1 1 15,0 2 0-15,2-2 3 0,4-1 8 16,2-2 3-16,2 1-1 0,3-4-1 15,0-1-3-15,2-4-6 0,0-4 1 16,1-3-5-16,-2-2-12 0,2-5-30 16,-2-2-19-16,0-3-14 15,-1-5-21-15,-1 0-37 0,0-16-62 0,-2 4-81 16,-2-2-242-16</inkml:trace>
  <inkml:trace contextRef="#ctx0" brushRef="#br0" timeOffset="86031.5">11007 13234 462 0,'0'0'160'0,"0"0"1"0,0 0 23 0,15-30-110 16,-13 23-22-16,-2 4-16 0,0 2-9 16,0 1-27-16,-1 8-5 0,-2 8-1 15,-1 11 6-15,-3 11 4 0,0 11-1 16,1 3 1-16,1-1-4 0,3-6 0 15,2-5-1-15,0 0-23 0,3-3-34 16,3-1-31-16,1-2-47 0,2-5-77 16,-4-9-58-16</inkml:trace>
  <inkml:trace contextRef="#ctx0" brushRef="#br0" timeOffset="86422.58">11275 13533 436 0,'0'0'134'0,"0"0"34"0,0 0-34 0,6-35-85 16,-4 26-17-16,-2 0-11 16,0 2 3-16,0 2-4 0,0 1-9 15,-2 2 7-15,1 0-13 0,-1 2-5 16,0 5-13-16,-2 6 8 0,1 4 4 15,0 5 1-15,1 3 2 0,2 4 0 16,0 1 1-16,1-1 0 0,3 0 10 16,2 0-2-16,2-3-2 0,3 0-3 15,2-5-2-15,1 0-1 0,-1-5 7 16,0-5 5-16,1-4 11 0,-2-4 15 16,0-2 24-16,-1-6 19 0,-3-5-13 15,2-2-23-15,-3-5-25 16,0-5-14-16,-1-11-9 0,-1-11-25 15,2-9-37-15,-2 1-22 0,1 9-22 16,-2 16 18-16,0 13-9 0,-1 8-49 16,0-3-72-16,1 2-66 0</inkml:trace>
  <inkml:trace contextRef="#ctx0" brushRef="#br0" timeOffset="86829.62">11610 13575 295 0,'0'0'145'15,"0"0"-52"-15,0 0 41 0,0 0-95 16,35-9-23-16,-26 4 2 0,1-1 5 16,0-1 9-16,0 2 4 0,3-4 15 15,-2 2 5-15,2-1-8 0,-1 1-1 16,0-3-7-16,0 2-14 0,-3-3-8 15,2-1-6-15,-4 0-5 0,-1-3-5 16,-1 1-2-16,-4 0-1 0,-1 0-9 16,0 4-4-16,-5 0-3 15,-3 3-12-15,-3 1 0 0,-2 2-8 0,-3 4 14 16,0 0 2-16,-3 5 1 0,0 4 8 16,0 5-6-16,1 2 8 0,2 5 9 15,2 3 1-15,3 2 3 0,6 2 20 16,-1-2 13-16,4 2 10 0,2-1 10 15,1-2-5-15,6-5-13 0,0-2-13 16,3-3-13-16,4-3-10 0,0-5-2 16,4-3-38-16,2-2-47 0,2-2-47 15,5 0-43-15,12-2-16 0,-7-1-10 16,-2-1-84-16</inkml:trace>
  <inkml:trace contextRef="#ctx0" brushRef="#br0" timeOffset="87242.21">12212 13449 454 0,'0'0'152'0,"0"0"-32"0,0 0-12 0,22-36-54 16,-19 23-18-16,0-1-11 0,-3 1-21 15,0 2-4-15,-4 1-6 0,-3 4 4 16,-1 3-5-16,-3 1-12 0,-1 2 8 16,-3 6 5-16,-1 2 4 0,0 2 0 15,-2 0 1-15,2 1 1 0,1 1 0 16,2 0-1-16,1 0-1 0,1-1 0 16,3 0 2-16,1 0-3 0,3 2 3 15,0-1-2-15,4-1-3 0,0 0-14 16,4 1 4-16,1 0 9 0,8-1 4 15,1 0 2-15,6 2 8 0,2 1 4 16,-2-1 2-16,3 1 6 16,-2 3 2-16,-2 0 0 0,-1 1 3 15,-3 0-3-15,-5-1-11 0,-4 2-3 16,-5-2 9-16,-2-2 7 0,-6 2-1 16,-4-4-6-16,-3-1-5 0,-3-3-11 15,-2-1-1-15,-2-2-40 0,-2-3-40 16,-8-2-51-16,5-1-91 0,3-2-90 15</inkml:trace>
  <inkml:trace contextRef="#ctx0" brushRef="#br0" timeOffset="88461.51">12110 11858 345 0,'0'0'117'0,"0"0"-37"0,0 0 1 0,0 0-12 16,0 0-20-16,0 0-12 0,27-41 28 15,-10 24 9-15,4-7-13 0,7-1-8 16,14-11-9-16,14-14-5 0,22-17 1 16,8-8-10-16,3-4-14 0,-5 3-4 15,-6 8-12-15,-1 5 1 0,0 6-2 16,-4 6-2-16,-2 5 0 15,-8 6 2-15,-3 2 0 0,-8 4 1 16,-2 1 0-16,-3 2 2 0,-6 1-2 16,-4 3 1-16,-3 1-1 0,-4 5 0 15,-10 5 0-15,-6 3 0 0,-1 1 0 16,0 0 0-16,-1-1 0 0,2 0 1 16,-2 0-1-16,-4 3 4 0,1 2 4 15,-4 0 5-15,-2 2 7 0,-1 2-2 16,1 0 1-16,-3 1-2 0,0 0-9 15,1 2-3-15,1-1-2 0,-2 1-1 16,1 1-2-16,-1 0 0 16,0 0-1-16,0 0 0 0,0 0-1 15,-4 0 2-15,-1 1 8 0,-5 3-4 16,-5-1 5-16,-1 3 0 0,-6-1 0 16,-5 1-2-16,0 2-2 0,-1-1-5 15,-2 0 2-15,-3 0-2 0,2 2 0 16,1-2 0-16,2 0 1 0,4 1 1 15,-1-2 5-15,3-1 5 0,6-2 4 16,-1 1 3-16,7-2 5 0,1-1-2 16,4-1 0-16,3 0 3 0,2 0 3 15,0 0-2-15,4-5-4 0,5 0-9 16,3-1-6-16,6-2-1 16,0-2-2-16,4 2-1 0,2 0 1 15,1-2 2-15,0 0 4 0,-1 2 2 16,1-2-2-16,2 2 0 0,1-1-4 15,-2 1 2-15,4-3 0 0,-1 1 0 16,0 1-2-16,-2-1-2 0,-2 1-3 16,-2 2 1-16,-3 0 2 0,-3 1 2 15,-7-1 1-15,2 3 3 0,-6 0-4 16,-1 1-1-16,-2 1-1 0,1 1-3 16,-4 1-1-16,0 0-1 0,0 3-5 15,0 2 4-15,1 3 2 0,1 4 3 16,-2 2-2-16,0 4 4 0,2 0-1 15,-1 4 2-15,2 0-1 0,-3 2 1 16,3-2-4-16,-2 0-2 0,3-1 3 16,-1 0-3-16,2-1-3 0,0-1-13 15,0 0-24-15,2-1-37 0,1 2-38 16,-2-2-47-16,1 1-37 0,3 7-76 16,-3-5-99-16</inkml:trace>
  <inkml:trace contextRef="#ctx0" brushRef="#br0" timeOffset="89212.02">8949 10872 409 0,'0'0'53'0,"0"0"25"0,0 0-1 16,0 0-21-16,0 0-28 0,19-15-10 15,-9 15 8-15,0 5-8 0,0 4 10 16,4 2 10-16,1 7 1 0,2 3-15 16,2 12-8-16,8 11-3 0,6 15 3 15,2 7 0-15,3 3 6 0,-3-4-6 16,2-2 5-16,0 1 10 0,-2-1 7 16,-2 2-12-16,-5-2-16 0,-4-2-2 15,-2 0-4-15,-3-4 1 0,-1-3 5 16,-3-4-3-16,0-4-2 0,-2-3-4 15,-2-3-1-15,-1-3 1 0,-2-7 1 16,0-7-2-16,-3-5-2 0,0-3-2 16,-1 0-12-16,1 1-20 0,-1 1-26 15,-2-3-29-15,0-4-29 0,-1-3-34 16,-1-2-19-16,0-4-96 0</inkml:trace>
  <inkml:trace contextRef="#ctx0" brushRef="#br0" timeOffset="90092.96">9003 10930 124 0,'0'0'94'0,"0"0"33"0,0 0-32 0,0 0-24 16,13-37-10-16,-10 29 4 0,-1-1-2 15,1 1-17-15,-2 0 9 0,1 0-3 16,-1 0-11-16,0 1 14 0,0 0 1 15,-1 1-3-15,0 2-9 0,0 0-10 16,0 2-8-16,-1 0-10 0,0 2-5 16,0-1-2-16,0 1-3 0,-1 0-4 15,0 1-2-15,-1 4-2 0,-2 3 1 16,1 3 1-16,-2 4 1 0,0 5 1 16,0 2 2-16,0 9-2 0,-4 9 1 15,2 8-2-15,0 1 0 0,2-7-1 16,1-10 0-16,-1-12-1 0,3 1 1 15,-2 3 2-15,0-1 2 0,1 3 5 16,0-4 2-16,1-6 3 0,-1-3 0 16,3-4 0-16,1-4-5 0,0-2-5 15,0-3 1-15,0-3 15 0,1-6 9 16,2-1-9-16,0-5-6 0,-2-3 1 16,1-5-4-16,0-4-3 0,-2-9-3 15,0-10-4-15,0-8-1 16,-2 0 2-16,0 7 0 0,2 7 0 0,0 12 1 15,0 8 0-15,0 5 2 0,0 1 6 16,2-1 3-16,1-3 2 0,0 1 0 16,1 1 4-16,0 2 1 0,1 1-2 15,1 2-1-15,0 3-3 0,-1-1 2 16,2 4 3-16,-1 1 0 0,3 2-7 16,0 2-6-16,3 2-3 0,3 2 1 15,0 3 2-15,5 0-1 0,1 1 3 16,1 2-2-16,4 0 2 0,0 1 1 15,1 0 1-15,2 0-2 0,-1-1 2 16,0 0 0-16,1 0-7 0,-1 0-1 16,0-1-2-16,2-1 0 0,0-1-1 15,7 0-23-15,2 2-44 0,6 1-59 16,2 0-53-16,-4-3-67 0,-13-4-142 16,-9-3-275-16</inkml:trace>
  <inkml:trace contextRef="#ctx0" brushRef="#br0" timeOffset="100984.46">14709 8616 4 0,'0'0'28'0,"0"-2"12"0,0 2 5 0,0-3 7 16,1 2 10-16,1 1-7 0,-2-2-5 16,2 1-14-16,-2 0-5 0,0-2-12 15,1 2-7-15,1-1-5 0,-2-2-1 16,0 3 3-16,0-2 1 0,0 0 5 16,0 0 9-16,0-1 5 15,1-2 7-15,0 2 7 0,-1-1-3 16,0-1 2-16,0 2 8 0,0 0 2 15,0-2-6-15,0 3-2 0,0-2 0 16,1-1-3-16,1 3-8 0,-2-2-12 16,0 2-7-16,1-1 0 0,1 3 2 15,-2-2 3-15,0 2 2 0,0 0-1 16,0 1-2-16,0 0-4 0,0 1-12 16,0 3-1-16,0 3 0 0,0 1 0 15,0 6 2-15,0 3 0 0,-2 2-1 16,1 5 1-16,1 0 2 15,-2 2 0-15,0-1 2 0,1 2 2 16,1 1-3-16,0-2 2 0,0-3 2 16,0 2-7-16,0-4 0 0,2-1 0 15,1-2-2-15,0 1-1 0,2-4 2 16,-2-2-2-16,1-3 1 0,-2 1-1 16,1-4 2-16,-3-1-2 0,2-3 0 15,-2-1 1-15,0 0 0 0,0-2 1 16,0 0 5-16,0-4 2 0,-2-4-3 15,-1-2-3-15,-1-4 6 0,2-3 3 16,0-5-1-16,1-3-2 0,1-7-8 16,0-9-1-16,0 4 0 0,3 5 0 15,-1 6 0-15,2 8 1 0,-1-2-1 16,-1-2 1-16,1 3 8 0,-3 1 2 16,0 2 0-16,0 5 3 0,0 0 0 15,0 2 4-15,0 2-3 0,-3 1-2 16,1 4 0-16,0 0-2 0,1 1 0 15,1 1-7-15,0 2-4 0,-2 3 0 16,0 5 0-16,2 2 1 0,0 3-1 16,0 2 1-16,0 3 1 0,0 0 1 15,0 3-2-15,0 0 3 0,0 2-1 16,0 0-2-16,2 1 2 0,0 0-1 16,-2-2 0-16,3 2 2 15,-1-3-3-15,-1 0 0 0,1-1 0 16,0-3 0-16,1 0-1 0,0-3 0 15,-3-2 1-15,2-1-1 0,-2-1 0 16,0-5 1-16,0-1-1 0,0-2-2 16,-2-1 2-16,2-2-4 0,-3-1 1 15,3 0 2-15,-2 0-6 0,0-1-10 16,1-4-14-16,-2 2-15 0,1-3-17 16,2 0-25-16,-3 0-28 0,3-1-51 15,0-3-64-15,0 0-51 0</inkml:trace>
  <inkml:trace contextRef="#ctx0" brushRef="#br0" timeOffset="102516.23">14714 8737 16 0,'0'0'14'0,"0"0"-1"0,0 0-1 0,-11 5 0 0,9-4-1 16,1 0-2-16,1 0 7 0,0 0 3 15,0-1 9-15,0 0 15 0,0 0 2 16,0 0-1-16,0 0-11 0,0 0-2 15,0 0-2-15,0 0-3 0,0 0-8 16,0 0-4-16,0 0 1 0,0 0 4 16,0 0 2-16,0 0 2 0,0 0-5 15,0 0-1-15,0 0-3 0,0 0 0 16,0 0-5-16,0 0-3 0,5 1 7 16,4-1 15-16,2 0 4 0,3 0-5 15,2 0 0-15,3 0 5 16,6-3 4-16,-1 1-2 0,3-1-7 15,3 0-4-15,0 2-5 0,8-3-7 16,7 0-6-16,5-1-2 0,2 0-3 16,-5 2 2-16,-14-2-2 0,-12 3 1 15,-4-1-1-15,-2-1 1 0,0 3-1 16,1-3 0-16,0 2 0 0,-2 1 1 16,-3 0-1-16,-5 0 0 0,-2 0 0 15,-1 1-1-15,-3 0-10 0,0 0-15 16,0 0-15-16,0 0-26 0,0 0-30 15,0 0-11-15,-2 0-29 16,-1 0-75-16</inkml:trace>
  <inkml:trace contextRef="#ctx0" brushRef="#br0" timeOffset="103955.48">14888 9351 89 0,'0'-2'31'0,"-3"-2"11"0,3 2 21 0,-2-3-12 16,2 2-18-16,-3-3 16 0,3 1 0 15,0-1-1-15,-2 2-1 0,2-2-3 16,0 2-4-16,0 1 1 0,0-2 2 15,0 2-3-15,2-1-9 0,1-1-7 16,-1 1 5-16,2-1-10 0,2 0-2 16,1-1 9-16,-1 0-7 0,1-1-5 15,2 0-2-15,0 1 2 16,1-1 1-16,-3 0 3 0,3 1-2 16,-2 0 3-16,0 2 3 0,0 0-1 15,0 2 0-15,0-1-3 0,0 2 0 16,-1 1-1-16,0 0-4 0,1 0-3 15,-3 2 0-15,0 2 0 0,2 1-1 16,-2 1-1-16,0 4-1 0,1-1 1 16,-1 4-2-16,-2 1 0 0,3 3-2 15,-3 0 3-15,-1 2 4 0,1 0-3 16,-1 1 0-16,-2 1 1 0,0-1 1 16,-4 1 2-16,-2 0-1 0,-3 0 4 15,-4-2-3-15,-2 1-3 0,-2-1-2 16,-3-1-2-16,-2-1 2 15,0 0-3-15,-2-3 0 0,2 0-2 16,1-1-1-16,-1-3 2 0,2-2-3 16,4-1 7-16,2-1-3 0,4-2-1 15,4-1-2-15,1-2 0 0,5-1 2 16,0 0-1-16,1 0 2 0,6-2 2 16,6-1 3-16,4-1 5 0,1 0 4 15,4 0 2-15,3-1-3 0,2 1 0 16,3 0 0-16,3-2 0 0,-2 3-5 15,1-1-6-15,-2 1-3 0,-3 2-3 16,0-2 0-16,0 2-6 0,-5 1-22 16,0 0-13-16,-6 0-19 0,1 0-30 15,-7 0-41-15,2 1-69 16,-5 1-83-16,-4 0-49 0</inkml:trace>
  <inkml:trace contextRef="#ctx0" brushRef="#br0" timeOffset="104488.95">15486 9562 111 0,'2'0'155'0,"0"0"-55"0,1 0-14 0,2-1 7 0,1 0-22 15,0 1-1-15,-1 0 6 0,0 0-10 16,1 0-11-16,-4 1-19 0,1 0-6 16,0 3-6-16,-3-1 1 0,0 2-4 15,0-1-7-15,-3 1-5 0,-4 1-5 16,1-2 0-16,-2-1-3 0,-1 1 4 15,1-2-4-15,0-1 1 0,3-1-1 16,-1 0 3-16,3 0 0 0,3 0 3 16,-2-4 3-16,2-1-4 0,0 0 0 15,2-2-5-15,1 0-1 0,0 0 0 16,3 1-9-16,-1 1-29 0,0 2-27 16,0-1-27-16,1 1-25 0,6 2-31 15,-2-2-20-15,-2 2-108 0</inkml:trace>
  <inkml:trace contextRef="#ctx0" brushRef="#br0" timeOffset="105154.73">15984 9203 254 0,'0'0'61'0,"0"0"-2"0,0 0 10 15,0 0-19-15,30-34-37 0,-25 28 2 16,0-1 9-16,-2 1 11 0,-1 3 19 15,-2-2 2-15,2 3 4 0,-2 0 0 16,0 0-18-16,-2 1-15 0,0 0-8 16,-1 0-2-16,0 1-5 0,-2 0-6 15,0 0-1-15,0 0-1 0,-4 2-1 16,-1 1 3-16,-1 1 4 0,-1 3 9 31,-1 1-4-31,-4 2-4 0,4 1-5 16,-6 1-4-16,3 2 1 0,-1 2-3 0,1 2-2 0,-1 1 2 15,1 3-2-15,2 2-4 0,1 2-4 16,1 2 3-16,2 1 3 0,5 0 0 16,2 2 2-16,0-1 2 0,3 0 4 15,3-2 16-15,2-1 6 16,3-2-8-16,1-1-2 0,2-5 0 16,2-1 4-16,1-4 0 0,2-3 9 15,0-3 9-15,0-5 1 0,1-1-12 16,-1-2-2-16,4-2 6 0,-4-3-3 15,0-2 7-15,-1-3 4 0,-2 0-5 16,-3-2-12-16,-1-2-9 0,-1 1-4 16,-3 0-5-16,-2-3-3 0,-1 2-1 15,-2 1 0-15,-2 0-2 0,-3 1 1 16,-1-1-9-16,-2 1-8 0,-3 2 2 16,-2 3 0-16,-1 0-5 15,0 3-4-15,-3 4-2 0,2 0-14 16,-2 7-8-16,1 0-10 0,0 4-11 15,4-1-17-15,-1 3-32 0,5 0-31 16,2 2-19-16,1 3-16 0,5-3-66 16</inkml:trace>
  <inkml:trace contextRef="#ctx0" brushRef="#br0" timeOffset="105815.72">16216 9197 369 0,'0'0'123'0,"-4"0"-20"0,4-1-8 0,-2-1-23 16,2 0-26-16,0 0-1 0,6 0-19 0,2-2-7 15,0 2-2-15,6 1 1 16,-1-2 15-16,3 1 7 0,3 2-1 16,3-1-8-16,-3 0-1 0,3-1-5 15,-3 2-9-15,0-1-7 0,2 1-1 16,-3-1-3-16,-2 0 0 0,0 0-2 16,0 0 2-16,-4-3 3 0,1 2 6 15,-3-2-2-15,-1 1 2 0,-1 0-2 16,-3 1 9-16,-2 2 4 0,0-1-6 15,-1 0-1-15,-2 1-5 0,2 0-11 16,-2 0-2-16,0 2-8 0,0 4 2 16,0 4 3-16,0 7 2 0,-2 5 1 15,0 5 2-15,-3 3 5 0,2 3-1 16,-3 4 6-16,1 6 2 16,-1-6 4-16,1-6 2 0,0-5-8 15,2-9-4-15,-3 3 0 0,1 0-1 16,-1-3-5-16,1-2 1 0,-1-3 1 15,3-3-4-15,-2-2 1 0,3-2-1 16,-1-2-34-16,1-2-42 0,2 0-48 16,0 0-48-16,0-1-83 15,2 0-116-15</inkml:trace>
  <inkml:trace contextRef="#ctx0" brushRef="#br0" timeOffset="125735.8">20333 6382 180 0,'0'0'49'0,"0"0"-18"0,0 0 27 0,2-13 8 0,1 10-23 16,1-3-3-16,0 0 4 0,1-1-10 15,0 1-19-15,2 0 13 16,-1 3 33-16,1 2-31 0,-3-2 8 16,1 3 2-16,-2 0-9 0,1 0-3 15,0 6-14-15,1 2 2 0,1 4-5 16,-1 7 0-16,-2 3-4 0,-2 10-1 15,-1 11 0-15,-1 8 0 0,-1 4-3 16,-3-3-2-16,3-4 2 0,-2-6 2 16,0 1 2-16,1-2-6 0,-2-3-1 15,1-5-23-15,1-4-22 0,0-7-35 16,1-4-28-16,0-3-8 0,-1 1 2 16,-2 5-24-16,2-4-51 0</inkml:trace>
  <inkml:trace contextRef="#ctx0" brushRef="#br0" timeOffset="126346.61">20458 6432 91 0,'0'0'175'0,"0"0"-136"0,0 0 3 15,0 0 21-15,6-35-20 0,-3 27-13 16,-2 1 0-16,2-1 1 0,0 0-3 16,0-2 0-16,1 1 10 0,0 1 11 15,-1-3-3-15,1 3-2 0,1-1 1 16,1 0-6-16,-1-1-7 0,2 2-3 15,1-2-8-15,1 0-7 0,1 1-3 16,1 0-6-16,3-1 0 0,1 3-2 16,3-1-1-16,-1 1-2 0,4 4 0 15,0-1-3-15,-1 4 1 0,0 0-2 16,-1 4-2-16,-2 5-2 0,-2 2-2 16,-4 3 5-16,-1 4 1 0,-3 3 4 15,-4 1-1-15,-3 3 1 16,-6 0-1-16,-8 5-8 0,-6 3-10 15,-1-2 1-15,-6 0 7 0,1-3 9 16,2-5 2-16,-3 2 3 0,2-3-2 16,1-1 3-16,0-1-3 0,3-4 4 15,4 2 0-15,1-4 3 0,7-1 0 16,2-1-7-16,4-1-1 0,1-1 1 16,4-1-1-16,4 0 9 0,4 1-5 15,4 0 5-15,2-1 3 0,6 3-2 16,2 1-1-16,0 1 1 0,4 1 7 15,1 1 2-15,1 0-4 0,1 2 1 16,-2-1 2-16,-1 0-8 0,-1 0-3 16,-2 1-3-16,-2-2-3 15,-3 1-1-15,0 0-8 0,-3-3-42 16,-1-1-30-16,-1 0-51 0,5-2-69 16,-3-3-27-16,-3-4-109 0</inkml:trace>
  <inkml:trace contextRef="#ctx0" brushRef="#br0" timeOffset="126880.97">21216 6813 396 0,'0'0'112'0,"0"0"-32"0,0 0 13 0,0 0-26 0,0 0-32 16,3 0 7-16,1 0-2 0,1 0 2 16,4-2 10-16,1 1 14 0,2-1-3 15,5 0-4-15,0-1-7 0,4-1-14 16,1 0-16-16,1-4-14 0,0 0-5 16,-1-3 4-16,0 1-5 0,-2-2 1 15,1-2-1-15,-3 3 0 0,-2-1-1 16,-1 0 1-16,-4-1 0 0,-1 3 0 15,-2-1 4-15,-2 1-5 0,-4-1 2 16,-2 2-3-16,0 0-16 0,-5 1-12 31,-3 1 9-31,-1 2 6 0,-2 1-11 0,-2 2-13 0,-2 2 1 0,-2 1 10 16,-2 3 11-16,0 4 7 0,-1 2 5 16,-1 3 0-16,-2 2 2 0,1 4 0 15,-1 2 1-15,0 1 0 0,1 2-1 16,2 1 0-16,5-1 0 0,4-1-1 15,2-1-1-15,7 1 0 0,2-3 3 16,3 1 10-16,6-2 11 16,2-2-3-16,2 1-4 0,3-3 3 15,3-1-6-15,0-1-3 0,1-4-3 16,0-1-1-16,2-3-1 0,1-2 4 0,1-3-7 16,-1-1-10-16,3-5-12 0,-1-3-28 15,2-3-36-15,0-3-54 0,9-9-89 16,-5 1-67-16</inkml:trace>
  <inkml:trace contextRef="#ctx0" brushRef="#br0" timeOffset="127381.09">21999 6716 469 0,'0'0'97'0,"0"0"-3"0,0 0-8 0,0 0-43 0,-1-21-37 15,3 17-3-15,0 3-1 0,-1 0-1 16,2 1 1-16,-1 0-1 0,-1 6 4 16,1 3 5-16,1 4 22 15,-1 5 4-15,-1 6-6 0,2 8-6 16,-1 12-8-16,3 12-4 0,1 3-4 15,3 1-3-15,-2-4-2 0,-2-9-1 16,-1 0-2-16,-3-6-2 0,-1-3-11 16,0-1-10-16,-2-4 10 0,-3-3 8 15,1-6 2-15,0-6 3 0,-1-4 0 16,-2 3 2-16,0-2 1 0,-1 0 0 16,-1-5 0-16,-1-5-3 0,1-3-3 15,0-2 3-15,-3-4 0 0,4-6 9 16,-1-4-1-16,2-4 17 15,0-4 3-15,4-1 8 0,2-1 6 16,1 2 8-16,5 1-4 0,6 2-6 16,1 1-6-16,5 0-10 0,1 3-10 15,5 1 3 1,2 0 2-16,2 1 2 0,0 3-7 0,-2-1-9 0,1 1-5 16,-3 1-3-16,-1 0-35 0,-4 0-41 15,0 1-41-15,-5-4-54 0,-4-6-32 16,-3 1-79-16</inkml:trace>
  <inkml:trace contextRef="#ctx0" brushRef="#br0" timeOffset="127537.34">22079 6690 795 0,'0'0'124'0,"0"0"-58"0,0 0-3 0,0 0-63 0,0 0-68 15,22-34-84-15,-8 16-40 0,0 3-82 16</inkml:trace>
  <inkml:trace contextRef="#ctx0" brushRef="#br0" timeOffset="127927.96">22505 6722 323 0,'0'0'122'16,"0"0"-61"-16,0 0 20 0,0 0-60 15,0 0-21-15,0 0-1 0,42-5-2 16,-29-1 3-16,2 1 10 0,2 1 31 16,-2-2 13-16,2-1 10 0,-2 0 6 15,0 0-15-15,-2 0-11 0,-4 1-6 16,0 0-27-16,-4-1-11 15,-4 0-4-15,-1 0-36 0,-4 1-23 16,-4 3-19-16,-3 0 7 0,-3 1 10 16,-5 2 25-16,-1 1 25 0,1 4 11 15,-2 0 1-15,1 3 2 0,0 2-1 16,0 3 2-16,1 1 0 0,1 4 2 16,3-1-1-16,4 3 3 0,2 2 3 15,4-1 18-15,2 0 10 0,3-1 13 16,2-3 2-16,4-1-11 0,3-4-17 15,1-1-7-15,3-1-6 0,2-3-7 16,2-3-2-16,1-4-69 0,10-4-94 16,-3-4-93-16</inkml:trace>
  <inkml:trace contextRef="#ctx0" brushRef="#br0" timeOffset="128303.06">23070 6635 427 0,'0'0'87'0,"0"0"6"0,0 0-27 0,0 0-66 0,0 0-11 0,6-18-57 15,-13 15 5-15,-1 3 19 0,-4 0 33 16,-2 6 11-16,-3 2 20 0,-1 3 4 16,-2 3-6-16,0 0-8 0,0 2-4 15,3 0-4-15,2 0 0 0,2-1 15 16,6-2 15-16,3-2 2 0,3 1 0 16,1-3 13-16,5 0 4 0,3 0 12 15,3-4 0-15,1 0-9 0,4-1-14 16,0-2-18-16,3-1-13 0,0-1-8 15,1 0-1-15,1-3-36 16,0-1-35-16,2-1-42 0,-1-1-39 16,10-4-18-16,-6 3-57 0</inkml:trace>
  <inkml:trace contextRef="#ctx0" brushRef="#br0" timeOffset="128724.89">23445 6179 255 0,'0'0'100'0,"0"0"-5"16,0 0 3-16,0 0-43 0,0 0-28 15,0 0-27-15,6-5-16 0,-4 19 11 16,-2 5 5-16,0 6 12 0,-4 7 6 16,-3 10 14-16,-1 8-1 0,-3 5-1 15,-2-2 1-15,3-7 8 0,2-6 4 16,1-4 17-16,3-5 3 0,1-7 4 16,2-4-8-16,0-2-10 15,1 5-17-15,0-1-11 0,0 3-3 16,1-3 0-16,3-3 4 0,1-2-1 15,2-3-2-15,1-4 5 0,2-3-2 16,2-1 3-16,0-4-5 0,3-1-1 16,3-1-10-16,1-2-4 0,1 0-5 15,4-1-5-15,-1 0-17 0,2-3-18 16,1 3-17-16,-1-3-23 0,0-1-19 16,-1 1-44-16,2-5-40 0,-7 2-43 15,-4 1-67-15</inkml:trace>
  <inkml:trace contextRef="#ctx0" brushRef="#br0" timeOffset="128928.3">23334 6577 644 0,'0'0'108'0,"0"0"1"15,0 0-7-15,45-21-53 0,-20 14-32 16,9 1-12-16,7 1 4 0,11 2-4 15,0-1-1-15,-3 2-4 0,-4 0-22 16,-6-1-70-16,2 0-75 0,-9-1-102 16,-6 1-142-16</inkml:trace>
  <inkml:trace contextRef="#ctx0" brushRef="#br0" timeOffset="129537.69">25332 6185 309 0,'0'0'83'0,"0"0"25"0,0 0-4 0,0 0-33 0,15-38-23 16,-12 33-4-16,0-1-7 0,0 2-11 16,-2 3-2-16,1 1-17 0,-2 1-7 15,1 8-7-15,-1 3 7 0,0 9 19 16,-1 12 17-16,-6 14-23 0,-2 13-3 16,-4 8-6-16,3 0-2 0,-1-4 0 15,-1-7-2-15,2-3-4 0,-1 0-4 16,1-1 0-16,2-1-5 0,3-4-25 15,3-2-35-15,2-4-41 0,0-6-12 16,6-6-28-16,-2-10-57 0</inkml:trace>
  <inkml:trace contextRef="#ctx0" brushRef="#br0" timeOffset="129889.58">25740 6253 370 0,'0'0'119'0,"0"0"-25"16,0 0 45-16,25-37-44 0,-21 33-19 15,-2 2-30-15,-1 1-18 0,-1 1-24 16,0 4-4-16,0 3-17 0,0 5 17 15,0 5 0-15,0 5 27 0,-4 6 5 16,-3 14-3-16,-2 11 1 0,-2 12-11 16,0 3-1-16,3-9-4 15,4-6-5-15,3-8-3 0,1-4-5 16,0-1 3-16,4-2-3 0,-1-2-1 16,2-8-15-1,0-6-30-15,-1-6-17 16,0-4-15-16,3 0-21 0,-1 0-41 0,5-1-37 0,-3-6-36 15,0-1-103-15</inkml:trace>
  <inkml:trace contextRef="#ctx0" brushRef="#br0" timeOffset="130155.26">25373 6763 602 0,'0'0'171'15,"0"0"-45"-15,0 0-6 0,0 0-65 16,0 0-16-16,44-4-12 0,-13-2 1 16,0-1-8-16,1-1-11 0,2-1-9 15,0-2-3-15,9 0-51 0,3-3-45 16,3 2-54-16,-7 1-29 0,-11 5-22 15,-11 2-99-15</inkml:trace>
  <inkml:trace contextRef="#ctx0" brushRef="#br0" timeOffset="130655.59">26180 6740 538 0,'0'0'118'16,"0"0"-20"-16,0 0-13 0,0 0-70 15,0 0-15-15,0 0 0 0,11-33-16 16,-12 30 7-16,-4 1 5 0,-1 0-7 15,-2 2 5-15,-4 0 1 0,0 3 5 16,0 1 2-16,-1 3 5 0,2 1-1 16,-1 1-6-16,3 2 0 0,1 1 0 15,2 1-2-15,2 1 0 0,3 2 2 16,1 1 0-16,0 0 23 0,3 1 12 16,4-2 13-16,1-2-6 0,2 1-13 15,2-2-6-15,2-1-4 0,1-2 4 16,0 0 3-16,4-3-3 0,-1-2-7 15,2-2-2-15,0-3 2 0,-2 0 8 16,2-5 7-16,-3-1 4 0,0-1-3 16,-2-3 5-16,-2-2 0 0,-3-2-5 15,-1-2-8-15,-3-3-6 0,-4 3 0 16,-2 0-4-16,-1 4-5 0,-6 0-9 16,-3 2-1-16,-2 1-5 0,-3 1-10 15,0 3-3-15,-3 0-6 0,2 1-15 16,-1 3-10-16,3 1 0 0,0 0-12 15,3 1-15-15,1 6-52 0,1 2-83 16,4 0-89-16</inkml:trace>
  <inkml:trace contextRef="#ctx0" brushRef="#br0" timeOffset="134584.78">28140 6139 338 0,'0'-1'47'0,"0"-1"3"0,0 0 16 0,1 0-12 0,-1 1-12 16,1 1-4-16,0 0-3 0,1 0-15 16,1 1 2-16,2 3 14 0,0-1 12 15,0 3-5-15,2 1-4 0,-3 0-7 16,1 4-7-16,-2-2-6 0,0 0-3 16,-3-1-3-16,0 1-9 0,0-3 3 15,-2 0 2-15,-1-2 6 0,1 1 11 16,-1-3 14-16,2-2 13 0,-1 0 7 15,0-3 10-15,0-2-19 0,0-3-19 16,-1-2-21-16,2 0-3 0,0-3-8 16,0 0-16-16,1 0-21 0,0 3-31 15,0 2-12-15,2 1-34 0,1 1-43 16,3 0-45-16,0 1-27 0,0 4-119 16</inkml:trace>
  <inkml:trace contextRef="#ctx0" brushRef="#br0" timeOffset="134951.59">28720 6109 324 0,'0'0'122'0,"0"0"-26"0,0 0 29 0,0 0-15 0,0 0-13 16,18-9-10-16,-10 5-7 0,-2 0-17 0,0 0-19 0,0-1-15 15,0 3-4-15,-2-1-8 0,-1 0 2 16,2 0-4-16,-3-1-6 0,-1 1-2 16,1-2-7-16,-1 0 0 0,-1 2-27 15,2-2-28-15,-2 3-33 16,0 1-58-16,0 3-62 0,0 2-74 16,0 2-133-16</inkml:trace>
  <inkml:trace contextRef="#ctx0" brushRef="#br0" timeOffset="135389.72">28492 6704 479 0,'0'0'127'0,"0"0"-40"0,0 0 11 16,0 0-63-16,0 0-8 0,16 5-5 16,-15-5 14-16,-1 0 15 0,1 0 2 15,-1 0 15-15,0-3 7 0,1 0-3 16,0-1-16-16,0 0-21 0,1-2-19 16,0 1-11-16,1-1-5 0,1 2-4 15,0 1-19-15,0 2-35 0,1 1-27 16,1 0-48-16,1 5-73 0,-2 1-85 15,-1-1-154-15</inkml:trace>
  <inkml:trace contextRef="#ctx0" brushRef="#br0" timeOffset="136392.64">21442 8372 290 0,'0'0'101'0,"0"0"-23"16,0 0-1-16,0 0-8 0,0 0-42 15,0 0-11-15,-6-4 13 0,4 2 23 16,2 0 5-16,0 1 3 0,0-2 4 16,2-1-11-16,2-1 1 0,3-1-29 15,4-1-4-15,5-2 0 0,4 1-8 16,4-2-7-16,4 2-2 0,7 1-3 16,6 3-1-16,10 0 3 0,1 4 2 15,-1 0-1-15,-6 5-1 0,-7 4-1 16,-5 4-1-16,-6 0-1 0,-6 0-1 15,-5-3-1-15,-4 5 0 0,3 3-2 16,-2 3-4-16,-1 5 1 0,-8 4 1 16,-5 4 5-16,-13 6-4 0,-4-2-6 15,-4-4-4-15,-6-2-3 0,-5 1 3 16,-11 9 11-16,-6 1 1 0,3-4 3 16,5-7 4-16,7-6-3 0,5-4 1 15,5-3 1-15,8-6 1 0,2-3 13 16,0 1 7-16,1 0-3 0,4 0-4 15,3-4-7-15,7-1-3 16,2-3 3-16,9-2 11 0,7 0 9 16,9-1 1-16,14-1-11 0,9-1-7 15,5-2-5-15,-3 2-3 0,-5 0-3 16,-6-1-2 0,-5 2 0-16,-6 0-1 0,-7 0-21 0,-5 0-17 0,-2 1-3 15,2-1-32-15,3 1-31 0,2-2-50 16,-3 1-67-16,-4 0-30 0,-4 1-92 15</inkml:trace>
  <inkml:trace contextRef="#ctx0" brushRef="#br0" timeOffset="136674.88">21587 8705 625 0,'0'0'119'0,"0"0"0"0,0 0-29 0,0 0 7 0,52-24-33 0,-28 15 9 16,9-2 0-16,9-3-9 0,5-2-20 15,2 0-16-15,-5 2-12 0,-3 1-10 16,-6 1-2-16,3 4-4 15,0 1 0-15,7 0-36 0,0 5-54 16,3-2-43-16,1 3-52 0,1 1-46 16,-12 0-86-16</inkml:trace>
  <inkml:trace contextRef="#ctx0" brushRef="#br0" timeOffset="137255.41">22332 9031 389 0,'0'0'94'0,"0"0"22"0,0 0 12 15,0 0-29-15,26-32-31 0,-19 26 11 16,-2 1-19-16,1 2-22 0,-2 0-22 15,0 3-14-15,-3 4 0 0,0 3-2 16,-1 3 13-16,0 7-4 0,-3 5-4 16,-4 8-1-16,-5 11-1 0,-2 7 3 15,-2 2-4-15,2-3 0 16,-1-6 0-16,4-8 0 0,1-2-2 16,1-9 4-16,1-6-3 0,2 2 2 15,-1 0 3-15,0 2 7 0,0 1-3 16,2-2 1-16,2-3-1 0,1-4 2 15,2-3-2-15,1-1 5 0,3-2 5 16,4 0 3-16,2-3 4 0,3-1 2 16,2-1-4-16,6-1-8 0,3 0-8 15,1-4-4-15,1 1-5 0,0-2-5 16,0 0-16-16,-1 0-11 0,-1 0-13 16,-2-1-7-16,-3 1-16 0,-2 1-23 15,-3-1-26-15,-3 0-33 16,-3-4-42-16,-4 1-35 0,-3 0-112 15</inkml:trace>
  <inkml:trace contextRef="#ctx0" brushRef="#br0" timeOffset="137505.84">22196 9351 522 0,'0'0'109'0,"0"0"16"0,0 0-10 16,0 0-13-16,34-8-17 0,-17 3-4 15,4 0-16-15,4 0-18 0,4-1-27 16,6-2-10-16,7-3-7 0,7-1-3 16,2 0-9-16,-7 1-49 0,-2 3-27 15,-7 1-52-15,-5 1-40 0,1 2-47 16,-8 0-17-16,-6-1-37 0</inkml:trace>
  <inkml:trace contextRef="#ctx0" brushRef="#br0" timeOffset="138068.24">22757 9190 328 0,'0'0'83'15,"0"0"7"-15,0 0-45 0,0 0-45 16,0 0 12-16,0 0-12 0,0 0 5 15,0 0 4-15,42 1-2 0,-25-1 6 16,0 0 27-16,0-1 23 0,-1 1 3 16,2 0-9-16,0-1-4 0,0-2-7 15,0 1-9-15,-2 1-8 0,0 0-5 16,-3 0-6-16,1 1-5 0,-4 0 0 16,0 0 4-16,-1 0 2 15,-3 0 4-15,-1 0 1 0,-1-3-1 16,-1 2 0-16,-1 0-4 0,2 0-1 15,0-2 1-15,0 0-4 0,1 1-7 16,-1-2-1-16,2 2-2 0,-3-2 1 16,0 1-2-16,-1 0 0 0,1 1-1 15,-1 2-1-15,-1-1 1 0,0 1 5 16,-1 0 6-16,0 0 7 0,0 0 4 16,-1 0-6-16,-1-1-6 0,-2-2-9 15,1 1 2-15,-4-1-2 0,0-1-2 16,-3 2 3-16,-2 0-2 0,-2 0-3 15,-3 2 1-15,-1 2 0 0,-5 2 0 16,-1 3 1-16,-1 0-1 16,-2 4-1-16,2 0 0 0,-1 1-1 15,0 3 0-15,2 2 0 0,3 1 0 16,4 0 1-16,2-1-1 0,3 1 1 16,4 0 8-16,3 2 11 0,4-2 7 15,1 0-2-15,5 0-6 0,5-3-2 16,4-1-6-16,4-2-2 0,4-3 0 15,3-2 0-15,2-3-3 0,2-3-5 16,1-1-13-16,2-3-27 0,4-4-16 16,5-3-13-16,-6-2-31 0,-4-2-29 15,8-4-64-15,-13 5-83 16,1-3-112-16</inkml:trace>
  <inkml:trace contextRef="#ctx0" brushRef="#br0" timeOffset="138490.24">23433 9239 300 0,'0'0'180'0,"0"0"-65"0,0 0-11 0,13-17-40 0,-9 9-31 0,2 1-28 16,-3 0-3-16,-1 0-1 0,-1 2-1 15,-1-1-15-15,-2 2-20 0,-3 2-16 16,-3 2 22-16,-2 0 18 0,-2 0 7 15,-5 5 3-15,0-1 1 0,-2 4-2 16,-1 3-13-16,2-1-16 0,-2 2 10 16,5 1 6-16,0-1-6 0,4-2 10 15,2 3 9-15,4-4 1 0,4 2 1 16,1-3 1-16,4 0 20 0,7 0-9 16,0 2-4-16,5-3 6 0,1 0 14 15,2 0 15-15,0-2-3 0,0 4-7 16,1-2 0-16,-2 1-2 0,1 1 5 15,-3 1 12-15,1 1-4 0,-4 0 3 16,1-1 5-16,-4 3-3 0,-2-1-13 16,-2 0-12-16,-5 0-9 15,-1 0-4-15,-4-1-1 0,-4 1 3 16,-6-1-13-16,-4-2-3 0,-3-1-25 16,-2-1-33-16,-5 0-44 0,-1-2-41 15,-10-1-56-15,6-2-13 0,4-1-156 16</inkml:trace>
  <inkml:trace contextRef="#ctx0" brushRef="#br0" timeOffset="138912.6">23661 9107 433 0,'0'0'87'0,"0"0"13"0,0 0-65 0,0 0-33 0,0 0-2 15,38-7-6-15,-33 14-3 0,-2 1 6 16,-1 5 3-16,-1 2 17 0,-1 5 5 16,0 2-4-16,0 4 1 0,-2 3-1 15,-4 6-1-15,-6 7 3 16,0-3 2-16,-2-4 3 0,1-6-3 15,2-6 0-15,-2 2 0 0,0 1 10 16,0-1 11-16,3-5 4 0,2-3-14 16,2-4-18-16,1-4-2 0,5-2-3 15,0-3-1-15,6-3 22 0,4-1 2 16,3-2-5-16,5-3-10 0,3-2-9 16,1 2-6-16,5-2-2 0,-1 1-1 15,1 0-6-15,0-1-19 0,0 1-29 16,-2 0-34-16,0 0-23 0,-3 1-27 15,1 0-25-15,-7 0-44 0,-3 1-152 0</inkml:trace>
  <inkml:trace contextRef="#ctx0" brushRef="#br0" timeOffset="139100.01">23611 9401 641 0,'0'0'109'0,"0"0"37"0,0 0-51 16,49-15-36-16,-25 8-30 0,3 0-13 16,2 0 0-16,1 0-8 0,0 0-8 15,-1 2 0-15,1-1-18 0,-2 2-26 16,-2-2-32-16,1 0-58 16,11-1-63-16,-7 0-63 0</inkml:trace>
  <inkml:trace contextRef="#ctx0" brushRef="#br0" timeOffset="139904.9">25010 8458 478 0,'0'0'58'0,"0"0"43"0,0 0-1 0,0 0-51 16,0 0-24-16,8-38 8 0,-6 31 26 16,0-2-11-16,0 1 2 15,0 1 4-15,-1 0-3 0,0 1 1 16,-1 0-3-16,0 0-1 0,0 0-7 16,0 3-8-16,0-1-7 0,0 2-9 15,0-1-9-15,0 1-5 0,-1 1-1 16,1 0 0-16,0 0 2 0,0 0 0 15,0 0 1-15,0 1 1 0,0-1 1 16,0 1 1-16,1 0-5 0,-1 0-2 16,1 0-1-16,1 0-3 0,0 0 1 15,1 0 0-15,2 3 1 0,1-1 1 16,3 4 0-16,1-2-1 0,3 5 1 16,4-1-1-16,4 2 1 0,-1 3-1 15,4 2 1-15,2 1 0 0,2 1 0 16,0 0 1-16,1 1-1 0,1 1 0 15,0 0 0-15,0 0 1 0,-2 2-1 16,1-2 0-16,-1 0 0 0,-3-1 0 16,-1 0 0-16,-1-1 2 0,-4 1-2 15,-1-3 3-15,-3-2 1 0,-1 0 1 16,-3-3 3-16,-2-1 2 0,0 0-3 16,-2-2-3-16,-4 0-3 0,0-3-1 15,-3 0-3-15,0-1 3 0,-3 1 4 16,-5 0 1-16,-4 5-2 0,-3 0 3 15,-3 2-3-15,-2 1 0 0,-3 0-2 16,-1 2-1-16,-1 0 0 16,-1 1 0-16,0 0 3 0,-1 1-1 15,0 1 1-15,0-1 7 0,0 1-4 16,2-1 0-16,2 0-6 0,1 3 2 16,2-4-2-1,2 1 0-15,1 0 0 16,3-2-10-16,2-2-31 0,4 1-29 0,1-2-31 15,4-2-33-15,2-2-50 0,2-2-54 16,4-2-48-16,1-2-152 0</inkml:trace>
  <inkml:trace contextRef="#ctx0" brushRef="#br0" timeOffset="140327.54">26515 8449 473 0,'0'0'149'0,"0"-10"-46"0,1 5 17 0,-1 0-73 16,0 3-13-16,0 1-21 0,0 1-9 15,0 2-4-15,0 5 0 0,-1 7 4 16,-2 4 34-16,0 4-2 0,-1 6-4 15,-1 8-10-15,1 8-3 0,-1 12-1 16,1 3-3-16,-1-6-8 16,0-4-4-16,0-7-2 0,-1-1-1 15,1-3-20-15,1-4-29 0,2-4-46 16,0-1-59-16,1-9-73 0,1-6-108 16</inkml:trace>
  <inkml:trace contextRef="#ctx0" brushRef="#br0" timeOffset="140733.41">26870 8965 534 0,'0'0'168'0,"0"0"-25"16,0 0-47-16,0 0-64 0,0 0-7 15,0 0-20-15,35-7-1 0,-28 6 1 16,-1 1-5-16,0 0 2 0,-1 0 6 15,1 0 14-15,-3 2 10 0,-1-1-9 16,-1 1-10-16,-1 1-8 0,0-1-5 16,-4-2-2-16,-2 2-9 0,1 0 6 15,-1-1-3-15,-1 0-9 0,2 0-14 16,2-1-20-16,1 0-13 0,2 0-19 16,0 0-13-16,5 0-39 0,2-3-92 15,0-1-151-15</inkml:trace>
  <inkml:trace contextRef="#ctx0" brushRef="#br0" timeOffset="141561.44">27629 8545 467 0,'0'0'94'0,"0"0"12"15,0 0 22-15,0 0-59 0,0 0-18 16,0 0-18-16,14-36 1 0,-13 30-11 16,1 0-10-16,1 0 1 15,-1 0 1-15,1 1 3 0,-1 0 1 16,0 0 6-16,-1-1 15 0,-1 3-2 15,0-2 3-15,0 0-4 0,0 1-8 16,-3-1-10-16,0 1-3 0,-1 0-4 16,1-1-3-16,-2 2-2 0,-1-1 3 15,2 2 6-15,-1-3 6 0,0 3-1 16,-1-3-9-16,-2 2-9 0,2-1-2 16,0 3-1-16,-1-1 0 0,0 1-1 15,-2 0-1-15,-1 0-3 0,0 1-6 16,-3 0-3-16,0 4-4 15,-3 1 3-15,-1 2-2 0,-2 2-2 16,-1 2 1-16,2 1-6 0,-1 4-3 16,3 0 0-16,2 1 4 0,4 2 6 15,4 2 2-15,3 1 3 0,3-1 5 16,2 0 4-16,5-2-1 0,2-2 4 16,1 0 4-16,1-6 7 0,-1-3 1 15,2-3 9-15,-1-3 0 0,0-2 0 16,2-1 0-16,0-3 1 0,0-5 12 15,-2 1 5-15,0-2-10 0,0-1-13 16,0 0-4-16,-1-1-6 0,0-2 2 16,1 0-1-16,-2-1-4 0,1 0-2 15,-2-1 0-15,0 3 0 0,-1 1-1 16,0-1 2-16,0 2-1 0,-2 2-1 16,-2 2 1-16,0 1-1 0,-1 3 0 15,-1 0 0-15,-1 1-2 0,0 2 0 16,0 0-3-16,0 0-6 0,0 0-5 15,0 0-6-15,0 2 4 0,0 3 10 16,0 1 5-16,-1 2 0 0,1 4 2 16,0 1-1-16,0 3 1 0,0 4 0 15,0 0-1-15,0 3 2 0,0 0 0 16,0 2 1-16,0 0-1 0,0 0 0 16,0 2 0-16,0-3 0 15,1 3 0-15,2-1 0 0,0-2 0 16,2 1-1-16,-2-2-5 0,0-1-8 15,-1 1 2-15,0-4 9 0,0 1-4 16,-1-5-9-16,-1-2-20 0,1-1-16 16,-1-3-18-16,1-3-30 0,-1 0-35 15,1-5-48-15,-1-1-14 0,1 0-69 16</inkml:trace>
  <inkml:trace contextRef="#ctx0" brushRef="#br0" timeOffset="142171.37">28250 8360 357 0,'5'0'85'0,"-1"0"4"0,-1 0-25 0,-1 0-41 0,-1 0 5 15,-1 0-12-15,0 0 3 0,0 1-4 16,0 1 4-16,-3 0 21 0,0 3-15 15,-1 1-7-15,-1 3-4 0,-2 3-2 16,-2 3 2-16,-3 4 2 0,0 6-6 16,-5 8 4-16,-3 11 5 0,-4 12 21 15,0 5 6-15,3-5 11 0,6-5 10 16,3-9 8-16,5-1-14 0,2-2-11 16,3-3-9-16,2-7-12 0,2-7-10 15,3-6-6-15,4-1-1 0,1 2-2 16,4-2-1-16,3 0 2 0,2-5 12 15,3-6 6-15,0-1 1 0,2-3 7 16,0-5 4-16,-2-3 3 0,-1-4-1 16,-2-2-4-16,-4 0-7 0,-1 0-6 15,-5 1-6-15,-5 0 1 0,-2 5-4 16,-3-1-4-16,-6 1-13 0,-6 1-5 16,-3 0-10-16,-5 2-4 0,-3 0-4 15,-4 3 1-15,0 2-3 0,0 0-16 16,-1 0-22-16,2 0-8 0,3 1-7 15,3 2-23-15,5 0-1 0,4-1-10 16,5 2-51-16,7-1-64 16,4 0-69-16,5-1-134 0</inkml:trace>
  <inkml:trace contextRef="#ctx0" brushRef="#br0" timeOffset="142717.31">28885 9084 75 0,'0'0'48'0,"0"0"-16"0,0 2 12 0,0 2-25 0,-2-1 13 15,1 3 11-15,-1-2 27 0,0 0 9 16,1 0-2-16,-1-1-13 0,2-2-8 16,0 3-3-16,0-2 1 0,0 2 5 15,0-2-5-15,0-1-8 0,0 0-5 16,-1-1-6-16,0 0-6 0,-1 0 1 15,-1 0 0-15,-1 0-11 0,1 0-5 16,0-1 10-16,1-1 6 0,1 1-2 16,1-2-6-16,0 3-7 0,0-1-1 15,1 1-14-15,2-1-7 0,2 0-54 16,2 0-88-16,8 0-100 0,-2-1-74 16</inkml:trace>
  <inkml:trace contextRef="#ctx0" brushRef="#br0" timeOffset="195092.47">17115 11471 143 0,'0'0'69'15,"0"0"-39"-15,0 0 32 0,7-9-23 0,-4 8-8 0,-1 0 12 16,-1 0 2-16,1 0 2 0,1-3-7 16,0 3-6-16,-3 0-11 0,2 0-11 15,2-2-3-15,-2 1 0 16,-2 2-1-16,3-2 1 0,-3 1 2 0,2-1 4 16,-1 1 10-16,-1 0 17 15,0 1 5-15,0 0 0 0,0 0-6 16,0-1-5-16,0 0-3 0,-1 0-6 15,-4-2-9-15,-3 2-11 0,0-1-7 16,-8 2-1-16,-2 0-3 0,-6 3-29 16,-3 4-18-16,-8 6 0 0,-6 6 5 15,-4 4 13-15,5 2 0 0,8-5 16 16,12-3 6-16,5-3-8 0,-5 2-6 16,2 4 5-1,-4 3 8-15,8 0 1 0,3-4 1 16,6 0 5-16,4-1 5 0,2-2 2 15,9-2 7-15,7 0 12 0,5-1 12 16,2-2 1-16,6 1-6 0,0 0-4 16,9-2 1-16,4 2-1 0,6 3-2 15,-3-1 1-15,-2 0 0 0,-14-2 5 16,-9-3-2-16,-4-2 11 0,-4 0 10 16,4 3-4-16,-1 0-5 0,-2 3-7 15,-3-1-2-15,-3-1-4 0,-2 1-4 16,-4 1-4-16,-2-3-5 0,-9 2 2 15,-4-1 2-15,-6 1 2 0,-2-1-4 16,-9-2-6-16,-6-1-2 0,-5-1-3 16,-11-1-3-16,-4-4-2 0,4 0-26 15,5-1-22-15,9-1-9 0,0 2-17 16,5-1-29-16,8-1-42 0,1 0-45 16,11 0-27-16,5 0-99 0</inkml:trace>
  <inkml:trace contextRef="#ctx0" brushRef="#br0" timeOffset="195637.24">17501 11864 266 0,'0'0'78'0,"0"0"2"0,-3-22 37 16,1 11-9-16,1 2-33 0,-1-2 12 16,2 3-1-16,0-2-15 0,0 0-6 15,3 2-18-15,2 0-11 0,0 0 0 16,1 1-1-16,0 2-5 0,-1 1-3 15,-3 1-4-15,0 2-7 0,-1 1-13 16,-1 1-3-16,0 5-4 0,0 2 3 16,0 4 1-16,-5 3 8 0,0 4-2 15,-1-1-3-15,-1 3 2 0,0-1-2 16,2-1 4-16,0 1-1 0,-1-3 8 16,0 1 6-16,1-3 2 0,2 0 0 15,0-3-4-15,1-2-2 16,-1-2-1-16,1-2-4 0,2-2 3 15,0-2-2-15,0-1-2 0,0-1-2 16,5 0 0-16,0 0 4 0,6-2 2 16,0-2-2-16,4 1-1 0,3-2-6 15,1 0-3-15,4 2-1 0,2-3 0 16,0 3-1-16,0-1 0 0,0 1-7 16,-1-1-19-16,0 1-19 0,-2-1-19 15,-3 2-14-15,-2 0-25 0,-4-1-20 16,1 2-55-16,-1-2-44 0,1 0-34 15,-6 1-98-15</inkml:trace>
  <inkml:trace contextRef="#ctx0" brushRef="#br0" timeOffset="195804.7">17779 11710 796 0,'0'0'95'0,"0"0"11"0,0 0-34 0,-36-27-28 0,28 17-44 16,3-1-17-16,0-1-52 0,5 1-83 16,0 0-19-16,5 2-6 15,2 2-69-15</inkml:trace>
  <inkml:trace contextRef="#ctx0" brushRef="#br0" timeOffset="196655.34">18119 11839 346 0,'0'0'152'16,"0"0"-32"-16,0 0 6 0,0 0-60 15,0 0-24-15,0 0 16 0,-1-32-17 16,1 26 1-16,0 1-9 0,-1-1 7 16,-2 2 0-16,3 0 0 0,-3 1-2 15,2-2 3-15,-3 0-1 0,1 2-2 16,1-2-9-16,-2-1-8 0,-1-1-8 16,1 1-6-16,0-3 1 0,3 1 3 15,-2 0-1-15,-1-3 3 0,1 2 4 16,1-2-4-16,-2 1 0 0,-1-1 2 15,0 0-5-15,-1-1-4 0,1 2-2 16,0-1-4-16,-1 2 0 0,-2 2-10 16,0 2-4-16,-3 3 6 0,-1 1 0 15,-1 2-15-15,-1 5-2 0,1 4-4 16,0 2-6-16,-2 4 8 0,2 2 3 16,1-1 7-16,2 4 9 15,2 0 6-15,3 0 1 0,2 0-1 16,3 1 2-16,0-1 0 0,6-1 2 15,1 0 8-15,2-4 10 0,2 0 3 16,0-2 0-16,-1-3-1 0,1-1-3 16,-2-2-1-16,3-4-5 0,-2-1 1 15,0-2 8-15,3-1 3 0,-1-4-5 16,0 0-8-16,1-3-5 0,-1-1-2 16,-1-1-3-16,1 1-1 0,-2 1 0 15,-1 0-1-15,-1 3-1 16,-2 1 0-16,1 2-1 0,-4 1-2 15,2 0-1-15,-2 3-1 0,0 3 1 16,0 6 1-16,0 2 3 0,2 5 0 16,-2 6 1-16,5 13 0 0,-1 8 0 15,0 12 0-15,0 3 1 0,-4-3-1 16,-3-6 0-16,-5-8 0 0,-1-2-2 16,-4-3-4-16,-1-3 0 0,2-10-2 15,0-5 0-15,1-7 4 0,-1-5-6 16,0-1 0-16,-3-3-3 0,-3-1-7 15,0-4-5-15,0-9 6 0,-4-5 10 16,2-7 9-16,-1-14 0 0,1-9 4 16,4-8 3-16,5 7 6 0,8 10 11 15,0 14 9-15,8 2 6 0,2-1-9 16,4-3-12-16,5-3 1 16,5 3-3-16,1 1 2 0,2 2-10 15,0 2-8-15,-2 1-1 0,2 3-18 16,-2 1-29-16,1 3-29 0,-3 0-24 15,2 2-46-15,-2 0-47 0,5 1-37 16,-4 1-31-16,-5 1-137 0</inkml:trace>
  <inkml:trace contextRef="#ctx0" brushRef="#br0" timeOffset="197244.33">18313 11893 309 0,'0'0'182'0,"6"-7"-45"0,-1 1-25 0,0-1-13 16,3 0-45-16,0 0-9 0,-2 0-3 16,-1-1-20-16,1 2 10 0,-1-1 2 15,1 1 4-15,1 2-2 0,-3 0-8 16,1-2-9-16,-2 3-6 0,1 0-6 15,0 1-5-15,-1 2-2 16,2 0-2-16,-2 5-3 0,0 1 5 16,1 3 9-16,0 3-1 0,-2 3-3 15,1 0-3-15,0 2-1 0,-2 2-2 16,3-2 1-16,-3 1 0 0,2-1 0 16,-2-2 0-16,-1 0 1 0,1-5 0 15,-1 0 4-15,3-3 11 0,-3-5 7 16,2-1 5-16,0-1 13 0,1-5 17 15,0-4-26-15,4-3-18 0,2-3-10 16,-1-1-1-16,1 0-1 16,3-2-2-16,-2 3 1 0,3-1-1 15,-1 0 2-15,1 1 2 0,1 1 1 16,-2 0 1-16,0 0-4 0,2 3 0 16,-3 0-2-16,0-2 0 0,0 5 0 15,-2-1 0-15,0 1 0 0,-3 3 0 16,0-1-1-16,-4 4 1 0,1 0-3 15,-1 1-2-15,0 1-1 0,-1 4-7 16,2 2 5-16,2 3 5 0,-1 3 3 16,-2 2 0-16,0 3 0 0,1 2 0 15,0 1 2-15,-1 1-2 0,2 1 0 16,-2 0 1-16,1 0-1 0,2 2 3 16,-2-3-3-16,-1 0-13 0,-1-3-36 15,1 1-32-15,-1-4-23 16,1-3-55-16,0-4-51 0,7-8-24 15,-2-3-35-15</inkml:trace>
  <inkml:trace contextRef="#ctx0" brushRef="#br0" timeOffset="197463.25">18946 11814 391 0,'0'0'127'0,"0"0"-15"0,0 0 5 0,12-13-46 15,-11 13-46-15,-1 2-11 0,0 5-5 16,0 4 21-16,0 3 4 0,0 3-2 16,-4 3-10-16,3 1-11 0,-3 1-3 15,3 0-6-15,-1 2 1 0,1-2-3 16,1-1 0-16,0-2-49 0,0-1-44 16,0-4-27-16,6-3-34 0,0-4-66 15</inkml:trace>
  <inkml:trace contextRef="#ctx0" brushRef="#br0" timeOffset="197619.91">19045 11593 792 0,'0'0'58'0,"0"0"21"0,0 0-40 16,0 0-39-16,-6-37-106 0,6 28-50 15,0 3-103-15,1 1-187 0</inkml:trace>
  <inkml:trace contextRef="#ctx0" brushRef="#br0" timeOffset="198057.31">19415 11654 411 0,'0'0'116'0,"0"0"35"0,0 0 4 15,0 0-30-15,22-42-59 0,-20 34-17 16,0-3-4-16,-1 3-5 0,0 1 15 16,1-1-23-16,-1 0-11 0,0 2-1 15,1-1-10-15,-2 1-8 0,0 0-1 16,0 1 2-16,0 1 0 0,-2-1 12 15,0 3 2-15,0-1 2 0,-1 2-11 16,-2 0-5-16,-1 1-2 0,-2 1 0 16,-2 5-1-16,-1 2-1 0,1 5-3 15,-2 4 2-15,0 2 2 0,-1 8-1 16,-1 6 1-16,-3 10 0 0,0 10 1 16,-1 4 1-16,3-2 1 0,4-3-1 15,2-5-1-15,1 0 2 16,1 2-3-16,-2 1 3 0,4-2-2 15,-1-1-1-15,3-1-13 0,1-5-36 16,2-5-15-16,0-6-37 0,5-8-28 16,-2-8-31-16,7-4-67 0,-1-3-54 15</inkml:trace>
  <inkml:trace contextRef="#ctx0" brushRef="#br0" timeOffset="198260.54">19099 11989 658 0,'0'0'219'15,"0"0"-70"-15,0 0-14 0,34-18-51 16,-13 11-26-16,5 0 8 0,2 1-21 16,3 1-22-16,2-1-12 0,0 2-9 15,6-3-2-15,8 4-22 0,5-1-49 16,3 3-36-16,-4 0-44 0,-8 1-52 15,-5 0-20-15,-5 1 10 0,-9 0-42 16</inkml:trace>
  <inkml:trace contextRef="#ctx0" brushRef="#br0" timeOffset="198448.04">19821 11907 594 0,'0'0'123'16,"0"0"-38"-16,0 0-13 0,0 0-50 15,0 0-21-15,0 0 2 0,-41 22-2 16,32-7 7-16,-1 5-1 0,-1 1-3 16,3 4-2-16,1 0-2 0,2 1-2 15,0-1-46-15,1-1-46 0,1 6-62 16,2-6-39-16,0-6-98 0</inkml:trace>
  <inkml:trace contextRef="#ctx0" brushRef="#br0" timeOffset="198604.2">19995 11744 886 0,'0'0'34'0,"0"0"14"0,0 0-33 16,0 0-15-16,1-37-161 0,-3 31 26 15,0 1-71-15,0 1-63 0</inkml:trace>
  <inkml:trace contextRef="#ctx0" brushRef="#br0" timeOffset="199010.53">20376 11831 636 0,'0'0'129'16,"0"0"-42"-16,0 0-13 0,0 0-49 16,0 0-20-16,0 0-5 0,0 0-9 15,0 0-3-15,-11-8 3 0,-1 14 8 16,-5 1 0-16,-1 2 1 0,-4 3 3 15,-2 1-3-15,0 2 0 0,1 1 0 16,0 2 0-16,3 0 5 0,5 2 30 16,2-2 24-16,4-1 15 0,4 1-3 15,2-3-21-15,3-1-15 0,1-4-10 16,5 1-7-16,1-3-1 0,4-3-4 16,2-2-5-16,3-3 2 0,2 0-10 15,4-3-27-15,3-3-51 0,3 0-26 16,6-1-47-16,14 0-52 15,-7 1-75-15,-4 3-103 0</inkml:trace>
  <inkml:trace contextRef="#ctx0" brushRef="#br0" timeOffset="200031.09">20819 11939 261 0,'0'0'122'0,"0"0"17"0,0 0 4 15,0 0-25-15,0 0-38 0,0 0 2 16,8-25-1-16,-8 21-7 0,0-1-13 16,0 0-27-16,0-1-17 0,-1-1-7 15,0 1 2-15,-3 2-5 0,1-1 0 16,-2-1-1-16,0 2-6 0,-3 0 0 15,-1-1-2-15,-3 3 1 0,-2 1 0 16,-2 1-2-16,-2 1-1 0,1 5 0 16,-4 3-1-16,3 1-12 0,0 3 2 15,2 3 8-15,3 1 4 0,0 4 2 16,4 0 0-16,1 4 1 0,4-1 4 16,1 1 4-16,3-2 3 15,0 0 2-15,5-2 2 0,2-1 4 16,3-4 0-16,4-3-5 0,0-1 7 15,3-5 1-15,0-5 3 0,1-2 11 16,-1-1 6-16,1-5-2 0,-2-2-2 16,-1-1 1-16,0-3-11 0,-1-2-12 15,-2 0-10-15,1-1-4 0,-2-2 0 16,0 0-2-16,-1 2 1 0,-1 0-1 16,-2 1 0-16,1 2 0 0,-2 3 0 15,0-1-1-15,-2 3-5 0,0 2-4 16,0-1 4-16,-2 2 2 0,1 3-1 15,-1-1 1-15,-1 1-1 0,0 1 0 16,0 0-7-16,1 3-3 0,-2 2 0 16,0 4 1-16,0 3 5 0,0 2 6 15,0 1 2-15,-1 3 0 0,0 0 1 16,1 2 0-16,0-1 1 0,3-1-1 16,0 2 0-16,0-5 1 0,1 0 0 15,-1-2-1-15,1-2 1 0,1-4 3 16,-2-4-1-16,3-2 7 0,-2-2 7 15,3-4-3-15,1-5-4 0,2-3-3 16,0-2-6-16,1-2-1 0,2-2 0 16,-1-1-3-16,0 3-2 0,-1-2 0 15,1 3 3-15,-1 0-1 16,-1 1 1-16,-1 4 1 0,1 0-1 16,-3 4 1-16,-1 0-2 0,-1 4 1 15,-1 0-1-15,0 2-2 0,0 1 2 16,0 0-3-16,1 0-1 0,0 5-9 15,-1 2-8-15,0 1 11 0,1 1 9 16,-1 3 0-16,0 1 3 0,-1 1 0 16,0-1 0-16,0 1 1 0,0-1 1 15,0-2-1-15,0 1 0 0,1-3 1 16,-1-3 0-16,-2-1 2 0,1-2 0 16,-1-3 7-16,2 0 10 0,0-1 10 15,1-5-11-15,1-1-13 16,2-3-4-16,2-2 0 0,0-4 0 0,2-1-1 15,1 2-1-15,-1-1 0 0,2 3-2 16,-2 1 2-16,0 4-1 0,0 1-1 16,-1 1 0-16,-2 3-1 0,-3 2 3 15,2 1 0-15,-3 0-1 0,0 3-7 16,0 5-2-16,-2 3 6 0,0 3 2 16,0 1 1-16,-1 3 1 0,0 0 0 15,0 2 0-15,1-2-2 0,0 0-19 16,1 2-20-16,-1-3-25 0,1 0-23 15,-1-3-37-15,1-5-34 0,1-3-59 16,0-4-62-16,0-2-161 16</inkml:trace>
  <inkml:trace contextRef="#ctx0" brushRef="#br0" timeOffset="200421.73">21577 11475 419 0,'3'-6'107'0,"0"1"16"0,-1-2-53 0,0 1-43 16,-1 2-27-16,0 4-1 0,-1 3-32 15,-1 6 9-15,-1 4 18 0,-1 4 6 16,-1 7 3-16,0 3 18 0,-1 4 15 15,-1 6 1-15,0 9 12 0,0 3 14 0,0 0-1 16,4-6-9-16,0-10 0 0,2-10 1 16,0-5 3-16,3-2-8 0,1 1-1 15,0 2-4-15,2 1-8 0,1-3-2 16,1-3-6-16,0-1-8 0,2-5 2 16,0-2-5-16,3-1-1 15,0-4-3-15,2-1-4 0,-1 0-4 16,2 0-2-16,-2-2-3 0,2-2-3 15,0 2-24-15,-1-2-12 0,0 0-25 16,0 0-18-16,-1-1-27 0,1 1-49 16,-1-4-71-16,-3 1-78 0,-3 0-177 15</inkml:trace>
  <inkml:trace contextRef="#ctx0" brushRef="#br0" timeOffset="200640.57">21539 11740 792 0,'0'0'123'0,"0"0"-1"15,0 0-29-15,42-11-46 0,-24 7-33 16,3-2-5-16,2 5-1 0,2-1-7 16,-1 2 0-16,3 0-1 0,0 1-14 15,1 2-42-15,1 3-22 0,0 1-49 16,13 3-66-16,-8-2-62 0,-3-2-122 15</inkml:trace>
  <inkml:trace contextRef="#ctx0" brushRef="#br0" timeOffset="201296.81">23003 11849 498 0,'0'0'108'0,"0"0"9"0,33-2-7 0,-15 0-46 0,2 0-15 16,1-2-3-16,1 0 9 0,-2-1-11 15,-1-2-3-15,-1 2-2 0,0-1 9 16,-2 1 7-16,-3-1 3 16,-1-1-8-16,0 0-8 0,-4-1-8 15,0-2-10-15,-3 1-8 0,0-3-7 16,-2 1 2-16,-2-2 3 0,-1 1-12 16,-4-2-2-16,-3 2-2 0,-3 2-2 15,-4 2-4-15,-5 1-4 0,-3 1-4 16,-3 5 0-16,-2 1 6 0,-2 6-3 15,-2 3-7-15,-6 8 2 0,5 2 1 16,2 4 3-16,2 3 2 0,8 0 5 16,0 3 4-16,5 0 3 0,3-1 0 15,7-1 11-15,3-1 16 0,4-2 4 16,5 1 8-16,6-2-3 16,1-3-2-16,6-2 0 0,4-2-3 15,8-3-8-15,9-3-11 0,9-4-5 16,0-4-5-16,-1-3-2 0,-7-6-18 15,-3-2-8-15,-3-2-19 0,-6 1-20 16,-7-1-34-16,-5 3-37 0,0 0-37 16,7-6-53-16,-3 2-94 0,-2-2-166 15</inkml:trace>
  <inkml:trace contextRef="#ctx0" brushRef="#br0" timeOffset="201671.64">23493 11775 419 0,'0'0'140'0,"0"0"-43"0,0 0 40 0,13-33-59 16,-9 24-30-16,2 2-20 0,-1 1 4 16,-2 3-8-16,0 1-1 0,0 2-8 15,0 2-3-15,1 4-3 0,1 4 1 16,0 4 1-16,1 7-1 0,-1 2 2 15,1 3-1-15,3 2-6 0,4 0 5 16,0-1 5-16,4-2 12 0,1-2 8 16,1-2 15-16,1-3 12 0,-1-2-4 15,-1-4-1-15,-2-3-3 0,0-4 4 16,-3-3 2-16,0-2 2 0,-2-6-8 16,0-4-15-16,0-2-6 0,-2-6-3 15,1-7-15-15,2-9-8 0,2-8-7 16,1-4-5-16,-3 6-22 0,-3 12-16 15,-3 13-4-15,-2 7-18 0,0-2-33 16,1 2-52-16,2-2-46 0,1 3-33 16,7 5-44-1,-3 0-28-15</inkml:trace>
  <inkml:trace contextRef="#ctx0" brushRef="#br0" timeOffset="201921.92">24128 11828 545 0,'0'0'121'16,"0"0"14"-16,0 0-65 0,0 0-53 16,0 0-17-16,23-35-1 0,-17 25-3 15,1 2 4-15,-2 2 0 0,0 2 3 16,-1 0 2-16,0 3 6 0,-1 1-1 16,-1 1-6-16,-1 6-4 0,0 1 1 15,-1 6 3-15,-3 5-1 0,-3 2-1 16,-2 2-2-16,-1 4 1 15,0 1-1-15,1 0-3 0,1 1-32 16,2 0-36-16,2 7-77 0,3-7-66 16,0-6-108-16</inkml:trace>
  <inkml:trace contextRef="#ctx0" brushRef="#br0" timeOffset="202046.91">24262 11531 616 0,'0'0'7'0,"0"0"-6"0,7-38-2 16,4 23-76-16,0 4-156 0</inkml:trace>
  <inkml:trace contextRef="#ctx0" brushRef="#br0" timeOffset="202531.9">24649 11810 394 0,'0'0'216'0,"0"0"-77"15,0 0 37-15,0 0-96 0,0 0-37 16,-3-37-30-16,0 29-7 0,-2 1-4 16,-1 0-2-16,-1 1-1 0,-2-1-1 15,0 2 2-15,-2 0-2 0,-2 3-1 16,0 2 1-16,-3 0-2 0,0 7-10 16,-2 4-33-16,-1 0-8 0,0 4-15 15,1 4-13-15,3 2 18 16,1 4 28-16,2-1 30 0,5 2 5 15,2-2 2-15,4 2 0 0,2-4 6 16,7-1 17-16,2-3 11 0,3-4 9 16,0-6 21-16,1-6 12 0,-1-3 24 15,0-7-6-15,1-6-11 0,-2-5-7 16,2-6-13-16,0-12-13 0,2-15-13 16,0-22 0-16,3-8-3 0,-2-7-6 15,2 4-20-15,0 12-8 0,0 9-17 16,-1 13-21-16,-5 16-14 0,-5 10-7 15,-2 11-9 1,-2 2-39-16,2 0-35 0,1 0-52 0,7 1-39 0,-4 3-54 16</inkml:trace>
  <inkml:trace contextRef="#ctx0" brushRef="#br0" timeOffset="203443.06">24886 11772 494 0,'0'0'75'0,"0"0"52"0,0 0 64 0,0 0-142 0,37 33-22 0,-20-28-6 16,-1-4 25-16,2 0 6 0,-1-1 2 15,1 0 4-15,0-1-9 0,-2 0-14 16,-1-1-11-16,-1-2-8 15,-1 1-5-15,-3-1-4 0,-1 1 5 16,-1-3-1-16,-2 1 0 0,-1-1 6 16,-3 1 5-16,0-2-2 0,-1-1 0 15,-1-1-5-15,0 0-5 0,-1-1-1 16,-3 0-7-16,1-1 2 0,-3 0-4 16,1-1 0-16,-2 2-1 0,0-1 1 15,0 2-2-15,-3 0 1 0,1 3 0 16,-2 1-3-16,-3 5-2 0,-1 0-3 15,-4 7 3-15,-2 5 2 0,0 2 2 16,-1 2-1-16,3 5 3 0,3 0-4 16,5 4 4-16,2 0 0 0,5 2 4 15,3-2 5-15,1 0 9 0,6-1-1 16,5-1 0-16,1-3-2 0,5-3-3 16,1-3 0-16,3-2 7 0,3-5 8 15,-1-2 2-15,2-5 5 0,-2 0 1 16,-1-3-13-16,-2-1-7 0,0-3 2 15,-1-4-10-15,-3 1-3 0,2-5-3 16,-1-2-1-16,1-2-7 0,-2-3-4 16,2 0 2-16,-2-2 3 0,2 0 6 15,-3 2-1-15,0 4-2 0,-1 1 0 16,-1 4 2-16,0 4-1 0,-1 1-1 16,-3 1 1-16,0 2-3 0,-3 2 3 15,2 0-3-15,-2 2-1 0,0 1 1 16,0 1-2-16,-2 5-6 0,2 1 1 15,-2 4-3-15,-1 1 4 16,0 5 3-16,-3 0 4 0,0 3 2 16,0 3 1-16,0 1 1 0,0 0 0 15,0 1 0-15,2-2 0 0,1 1 0 16,2-1 2-16,0-1-1 0,2-2 0 16,0-4 0-16,-1-3 4 0,-1-4 7 15,0-3 3-15,0-5 6 0,0-1 8 16,2-2-12-16,-1-6-9 0,4-5 0 15,1-2-7-15,3-7 0 0,5-10-1 16,6-10-3-16,7-4-2 0,-3 5 1 16,-5 9 4-16,-6 12-3 0,-3 9 2 15,0-1-1-15,3-1-2 16,0 4 1-16,-1 2 0 0,-3 2-3 16,-2 4 0-16,-2 1 3 0,-3 1-3 15,0 6-1-15,0 4-1 0,-2 3 0 16,0 4 4-16,-2 4 1 0,-1 4 1 15,-1 0-2-15,-1 2-8 0,0 1-13 0,1-1-7 16,0 0-14-16,2 0-32 0,0-1-36 16,2-2-28-16,2 5-72 0,-1-8-109 15,0-6-137-15</inkml:trace>
  <inkml:trace contextRef="#ctx0" brushRef="#br0" timeOffset="203787.28">26324 11670 416 0,'0'-2'113'0,"0"-1"8"0,0 1-33 0,-3 0-69 0,-4-2-9 0,0 4-8 15,-3 0 4-15,-1 1 8 16,-3 6 7-16,-1 4 16 0,-1 4 14 16,0 4 18-16,-1 2 2 0,-1 2-16 15,2 2-1-15,-1 0 5 0,2 2-2 16,1 1 2-16,1-1-7 0,2-2-12 16,2-1-6-16,4-2-9 0,4-1-9 15,1-1-6-15,6-2-4 0,7-1 0 16,4-5-6-16,5-3-32 0,5-4-47 15,9-4-63-15,5-3-48 0,7-8-78 16,-10 1-46-16,-9-4-85 0</inkml:trace>
  <inkml:trace contextRef="#ctx0" brushRef="#br0" timeOffset="204224.89">26590 11747 409 0,'0'0'122'0,"0"0"-3"0,0 0 6 15,0 0-87-15,0 0-13 0,0 0-20 16,0 0-3-16,11-12-1 0,-5 10 0 16,1 2 8-16,4-1 7 0,1 0 8 15,1 1-1-15,2 0-5 0,1 0-10 16,3 0-2-16,2 0 2 16,1 0-4-16,1 1 0 0,2-1-1 15,0 0 0-15,-3 0 2 0,-2-1 11 16,-1-3 3-16,-4 0-6 0,-2 0-5 15,-5-2 4-15,-3 1 0 0,-3 0 6 16,-3-1-5-16,-8-1-13 0,-5 2-3 16,-7 2 1-16,-9 2 0 0,-14 2 0 15,-13 10 0-15,-6 6 2 0,3 2 0 16,10 5 1-16,8-2 10 0,12-1 52 16,9-1 24-16,6-6 5 0,5 1-13 15,3 0-20-15,1 4-18 0,1 2-12 16,5-3-7-16,8 0 1 0,4 0 7 15,8-3 1-15,5-1-2 16,10 0-9-16,11 0-7 0,12-4-8 16,2 1-5-16,-1-5-22 0,-4-4-27 15,-7-1-31-15,3-1-34 0,-4 0-30 16,1-2-29-16,-3-2-61 0,-12 2-48 16,-7-1-75-16</inkml:trace>
  <inkml:trace contextRef="#ctx0" brushRef="#br0" timeOffset="205155">28689 11796 314 0,'0'0'57'0,"0"0"6"0,0 0 27 0,0 0-33 16,0 0-17-16,0 0 9 0,6-31 18 15,-6 24-1-15,0 2 8 0,0-2 6 16,1-1 4-16,-1 0-9 0,1 0-15 16,0-2-11-16,-1 1-13 0,2-3-7 15,-2 3-7-15,0-3-8 0,0 2-3 16,0-1 1-16,-4 1-2 0,-2 0-6 15,-1 2-4-15,-2 1-2 0,-3 0 0 16,-4 2-1-16,-1 3-2 16,-5 2 2-16,-2 5-4 0,-3 5 1 15,-1 4 1-15,1 7 3 0,0 5-2 16,0 8-9-16,0 9-2 0,3 7-1 16,6 0 3-16,7-3 10 0,6-12 1 15,5-13 2-15,0-3 2 0,3-3 1 16,2 2 0-16,3 0 0 0,2 0 3 0,0-6-3 15,4-4 4-15,-1-5 3 0,2-3 10 16,1-4 5-16,2-6-11 0,1-4 1 16,1-6-2-16,2-3-4 0,-1-4-3 15,3-1-1-15,-2-1 0 0,-2 1 3 16,0 1-2-16,0 1-5 0,-4 4 1 16,-1 4-1-16,-2 1 1 0,-3 6 0 15,-3 1 0-15,-2 5 0 0,-3 2 5 16,0 3-6-16,-1 0-1 15,-1 6-17-15,0 6 8 0,-3 4 6 16,-2 6 2-16,0 0 1 0,-1 4 2 16,3-3 3-16,0 1-1 0,3-2 4 15,0-1 2-15,3-2-1 0,2-3 5 16,4-1 3-16,-1-2 6 0,3-5 3 16,3-1 0-16,1-4-10 0,2-1-7 15,0-2-3-15,2-3-6 0,3-2-13 16,-1-3-26-16,3-2-24 0,1-4-35 15,2-5-41-15,0 1-56 0,10-18-68 16,-8 5-65-16</inkml:trace>
  <inkml:trace contextRef="#ctx0" brushRef="#br0" timeOffset="205531.41">29177 11326 627 0,'0'0'100'0,"0"0"39"0,0 0-58 0,8-40-62 0,-5 33-15 15,-1 4 0-15,-1 1 23 0,2 2-14 16,-1 8-10-16,0 6 11 16,1 7 11-16,-3 10 10 0,0 17 5 15,-3 14-3-15,-2 3-2 0,-3 1-1 16,-1-5-3-16,2-7-9 0,1-3-8 15,1 1-4-15,0-6-2 0,3-2 2 16,1-5 11-16,1-9 8 0,0-5-3 16,0-9 5-16,1-1-5 0,1 2-7 15,1-3-7-15,2-1-2 0,0-3-2 16,2-4 4-16,1-2-2 0,1-1 0 16,2-3-1-16,1 0-7 0,3-5-2 15,2 0-20-15,2-5-19 0,1 2-19 16,2-5-21-16,-1-2-25 0,3-4-11 15,-2 1-23-15,-3-3-31 0,0-10-29 16,-6 6-26-16,-4 1-104 16</inkml:trace>
  <inkml:trace contextRef="#ctx0" brushRef="#br0" timeOffset="205703.29">29116 11654 749 0,'0'0'168'16,"0"0"-25"-16,0 0-27 0,0 0-53 15,40-21-34-15,-10 15-12 0,10-1 4 16,10 0 0-16,1 1-2 0,-3 0-9 16,-6 3-7-16,-7 2-3 0,-6 0-10 15,-6 1-48-15,-4 0-24 0,-5 0-60 16,12 4-86-16,-5 0-85 16,0-1-132-16</inkml:trace>
  <inkml:trace contextRef="#ctx0" brushRef="#br0" timeOffset="206928.05">17716 13165 368 0,'0'0'86'0,"0"0"-82"0,0 0 50 15,0 0-26-15,0 0-17 0,0 0 27 16,12-5 2-16,-12 3 8 0,2 1 8 15,-2 0 20-15,0 0 2 0,0 1 10 16,0 0-17-16,0 0-16 0,0 0-19 16,0 0-6-16,0 0-15 0,-2 0-6 15,-3 1-5-15,-2 1-2 0,-1 2-2 16,-2 3 0-16,-5 4 3 0,-1 5 2 16,-6 4 0-16,-2 6 0 15,-9 10 5-15,-7 9 0 0,-5 11 0 16,0 5-4-16,4-3-5 0,4-5 1 15,3-7 0-15,0-3 0 0,0-3 1 16,1-5 0-16,6-8 8 0,5-5 15 16,3-7 5-16,2-1 5 0,-1-2-15 15,-2-1-13-15,1-2-4 0,5-6-1 16,1-3 6-16,2-6-6 0,1-5-2 16,4-6-1-16,0-4-1 0,1-3 1 15,2-10 3-15,0-12 1 0,1-11-2 16,-1-1 6-16,3 6-3 0,3 14-1 15,-1 15 4-15,4 6 0 0,-1 4 3 16,6-2-2-16,0 1-7 0,3 0 6 16,1 3 4-16,0 5 1 0,1 2 15 15,1 2 4-15,-1 3-2 0,0 4-5 16,0 7-9-16,4 2-1 0,-4 5-4 16,6 4-7-16,-3 3 1 0,2 4-4 15,9 7 2-15,5 6 0 0,4 6 0 16,-3-4 3-16,-6-12-2 0,-12-10 0 15,-1-6-4-15,2 2-14 0,0 3-42 16,7 1-34-16,0 0-53 0,12 1-73 16,-4-4-105-16,-4-7-138 0</inkml:trace>
  <inkml:trace contextRef="#ctx0" brushRef="#br0" timeOffset="207303.06">18329 13470 370 0,'0'0'165'0,"0"0"-84"0,10 0 65 0,0 0-29 0,0-2-25 0,7 0 4 15,1 0-32-15,2 0-17 0,1-1-10 16,0 1-16-16,1 0-6 0,1 0-10 15,2 1-3-15,-2 1-2 0,1 0-24 16,1 0-38-16,-3 0-43 0,-2 0-52 16,2 5-69-16,-4 0-67 15,-5-3-97-15</inkml:trace>
  <inkml:trace contextRef="#ctx0" brushRef="#br0" timeOffset="207506.31">18313 13652 609 0,'0'0'208'0,"0"0"-145"15,0 0 71-15,0 0-34 0,51 0-44 16,-26-1 1-16,2-2-21 0,1 0-28 16,2 2-8-16,0-1-8 15,5 1-36-15,8 1-42 0,8 1-67 16,2 2-108-16,-13 1-68 0</inkml:trace>
  <inkml:trace contextRef="#ctx0" brushRef="#br0" timeOffset="208131.81">19542 13362 216 0,'0'0'224'16,"0"0"-142"-16,0 0-1 0,0-39 35 15,0 28-37-15,-2 0-30 0,-1 0 4 16,-1 1-6-16,2 0 10 16,-4-1-26-16,1 4-6 0,0 0 1 15,-4 1-6-15,0 3-7 0,-1 2-3 16,-4 1-4-16,0 4 2 0,-3 3-2 15,-3 6-4-15,-2 5-2 0,1 3 0 16,0 4 0-16,-2 7 0 0,3 11 2 16,5 7 0-16,3 3-1 0,11-6 1 15,1-10 3-15,6-11 15 0,3-7 7 16,-1 0-6-16,5 1 2 0,4 1-4 16,7 1-2-16,0-5 2 0,0-2 0 15,1-5 8-15,1-5 12 16,-3-3 3-16,0-2 8 0,-1-7 10 15,0-3-6-15,-1-4-14 0,-3-2 3 16,1-7-6-16,-5-3-5 0,-2-13-6 16,-4-12-9-16,-2-12-4 0,-6 0-5 15,-4 10-6-15,-6 16-2 0,1 17-5 16,0 7-10-16,-3 3-7 0,-4-1-13 16,-4 2-16-16,-2 2-11 0,-2 3-33 15,2 4-32-15,4 1-44 0,-2 7-59 16,7 1-108-16,4 0-62 0</inkml:trace>
  <inkml:trace contextRef="#ctx0" brushRef="#br0" timeOffset="208303.8">19919 13708 1142 0,'0'0'146'0,"0"0"-45"0,0 0-101 0,0 0 0 16,0 0-111-16,0-22-133 0,0 9-35 15,0-1-206-15</inkml:trace>
  <inkml:trace contextRef="#ctx0" brushRef="#br0" timeOffset="208912.8">20374 13424 432 0,'0'0'151'0,"0"0"-84"0,0 0 25 0,0 0-33 0,0 0-35 0,0 0 17 15,0 0-13-15,21-26 3 0,-20 24 6 16,0 0 18-16,0 0 2 0,-1-1 1 16,1 0-16-16,-1-1-11 0,2 0 6 15,-1-2 2-15,1 2-16 0,-1-2-3 16,-1 0-2-16,0 1-1 0,-1 1-2 15,-2 1 9-15,0 1-17 16,-2 1-7-16,-2 1-4 0,-1 1-1 16,-4 5 0-16,1 4 1 0,-2 3-5 15,1 3-2-15,-1 4-10 0,2 4 0 16,1 3 5-16,2 6 2 0,6 8 10 16,2-5 4-16,0-4 0 0,5-7 3 15,4-5 10-15,3 2 3 0,2 1-9 16,4-2 0-16,1-5 3 0,1-3 7 15,1-3 8-15,0-4 4 0,0-4 12 16,4-2 6-16,-2 0 4 0,1-5-4 16,0-4-5-16,-2-3-12 0,-4-5 1 15,-1-5-3-15,-3-12-10 16,-2-11 1-16,-8-7-9 0,-4 6-3 16,-2 13-2-16,-5 12-5 0,-5 9-8 15,-1 0-6-15,-6-1-19 0,-4 2-18 16,-3 3-17-16,-1 3-6 0,1 4-10 15,2 1-27-15,1 0-33 0,4 2-34 16,2 8-72-16,4-1-38 0,4-3-103 0</inkml:trace>
  <inkml:trace contextRef="#ctx0" brushRef="#br0" timeOffset="209554.67">20846 13305 468 0,'0'0'171'0,"0"0"-66"0,8-9-23 16,-4 4-30-16,-1 0-28 0,0-1-7 16,0 3-3-16,-2 0-2 0,-1 1-8 15,0 1 9-15,-1 1-12 0,-3 0-1 16,-1 4-4-16,0 2 2 0,-1 2 2 15,-1 3 0-15,0 1-1 0,1 1 2 16,0 0-1-16,1 2 1 16,1 1-1-16,0 0 5 0,2-1 10 15,1 0 4-15,1-1 3 0,1-1-1 16,2 0-8-16,2-3 1 0,0-1-3 16,3-1 2-16,0-2 10 0,2-2 9 15,-1 1 3-15,3-4-1 0,1 0-2 16,1 0-4-16,2-1-5 0,1 0-11 15,2 1-4-15,1-1-5 0,-1 3-1 16,0 0 1-16,-1 1 3 0,-3 0 5 16,0 2-1-16,-5 2-2 0,-2 0 8 15,-3 2 10-15,-2 1-5 0,-1 0-7 16,-2 0-4-16,0-1-4 0,-4 1-3 16,-2-2 0-16,-2 0 2 15,-2-1-1-15,-5-1 1 0,0-2-1 16,-3 0-4-16,-4-1-3 0,1 0-30 15,-4 0-25-15,1-1-10 0,-1 0-22 16,0 0-24-16,3-1-29 0,2 0-45 16,1-2-19-16,7 0 10 0,3 0-94 0</inkml:trace>
  <inkml:trace contextRef="#ctx0" brushRef="#br0" timeOffset="209874.23">20817 13291 648 0,'0'0'162'0,"0"0"-18"0,0 0-3 0,52-13-71 0,-27 4-35 16,4-1-14-16,8-3-16 0,-6-1-5 15,3 1-10-15,4-2-19 0,2 1 0 16,13-4-18-16,2 3-42 16,-3 2-42-1,-2 2-57-15,-17 5-75 0</inkml:trace>
  <inkml:trace contextRef="#ctx0" brushRef="#br0" timeOffset="-199771.8">22427 12976 41 0,'0'0'59'0,"0"0"-21"0,0 0 31 16,0 0 10-16,0 0-21 0,6-39-4 15,-4 31 9-15,1 1 2 0,-1-1-1 16,0 0-8-16,1 1-5 16,-1 1-6-16,1 1-7 0,-1 3-4 15,1-1-6-15,-1 3-15 0,-1 0-13 16,1 1-8-16,0 7-1 0,1 3 7 15,1 8 2-15,-1 6 2 0,0 12 12 16,-3 11 3-16,0 8-7 0,-5 4-6 16,-4-6 0-16,0-7 2 0,-1-7-3 15,-1-3 1-15,2-7-2 0,2-6-1 16,0-4 2-16,-1-2-1 0,0 1-1 31,-2 3 0-31,0 2 0 0,3-5 0 0,1-2-1 0,3-3 0 0,2-4 0 16,1-3-3-16,2-3 3 0,3-1 2 15,3-2 4-15,2-1 6 16,3 0 9-16,4 0-3 0,1-1-6 16,2-2-5-16,2-1-4 0,2 1-1 15,1-3-2-15,0 1 0 0,1-1 0 16,-1 2-22-16,-1-2-16 0,1 2-28 16,-1 0-40-16,4 0-44 0,-6 1-36 15,-5-1-84-15</inkml:trace>
  <inkml:trace contextRef="#ctx0" brushRef="#br0" timeOffset="-199529.26">22332 13303 541 0,'0'0'3'0,"0"0"68"0,0 0 17 0,0 0 33 16,38-15-36-16,-20 10-32 0,4 0-9 16,0 0-26-16,3 0-14 0,0-1-4 15,1 2-7-15,1-1-48 0,7 0-50 16,10 0-42-16,-5 1-59 0,-4 0-90 16</inkml:trace>
  <inkml:trace contextRef="#ctx0" brushRef="#br0" timeOffset="-198998.01">22866 12987 413 0,'0'0'35'15,"0"0"23"-15,0 0 13 0,0 0-23 16,0 0-20-16,0 0 9 0,0 0-10 16,0 0-17-16,14-17-8 0,-8 25 0 15,1 3 4-15,0 5-1 0,-1 4 1 16,-1 5 4-16,0 4 4 0,0 8-7 16,0 9-1-16,-1 7-4 0,-1 0 0 15,-3-5 0-15,0-8-1 0,0-7-1 16,0-4-3-16,0-8 0 0,0-3-3 15,-2-2 1-15,0 2-2 0,-1-1 4 16,1 1 3-16,-1-5 2 0,1-5-1 16,1-1 1-16,0-6 4 0,1-1 13 15,1-5 16-15,4-6-12 16,3-5-20-16,1-5-2 0,3-3-1 16,3-2 0-16,0 0 2 0,3-2-2 15,-2 2 4-15,0 1 3 0,0 3 1 16,1 2 4-16,-1 3-6 0,1 2-3 15,0 3 3-15,-3 4-4 0,-1 1-1 16,0 1-1-16,-2 5-1 0,-3 1-1 16,-1 0-2-16,-3 7 4 0,-1 1 9 15,-2 5 10-15,-1 2-1 0,0 3-5 16,-3 3-5-16,-1 1-6 0,-1 0-2 16,-1 2-11-16,1-1-31 0,2-1-42 15,2-1-38-15,1 7-21 0,0-7-56 16,1-5-110-16</inkml:trace>
  <inkml:trace contextRef="#ctx0" brushRef="#br0" timeOffset="-198341.52">23569 13351 137 0,'0'0'172'0,"0"0"-89"0,0 0 24 0,0 0-34 0,14-16-25 16,-11 13-1-16,-1-1 8 0,-1 0-10 16,-1 1-16-16,0 0 0 0,0 1 6 15,0-1-1-15,0 0 7 0,0 0-1 16,0 0 0-16,0-2-3 0,0 0-8 15,0-2-1-15,-1 0-3 0,-1-1-5 16,0-1-10-16,1 1-1 0,-3 1-2 16,-1 0-1-16,0 2-5 0,-1 1-1 15,-1 0 0-15,-3 2-3 0,-2 2-4 16,-3 4-6-16,-3 6-4 0,-4 6-1 16,1 4-12-16,-3 4-5 0,2 2 6 15,3 2 3-15,1 1-6 0,5 0 13 16,3 0 11-16,6 1 7 0,2-3 1 15,2-2 1-15,3-2 9 0,2-4 17 16,4-3 6-16,-2-6-2 0,2-3-2 16,-1-3 1-16,2-4 10 0,0-2 3 15,2-5-15-15,0-2-9 0,0-2-6 16,1-2-6-16,0-3-3 0,-2 1-2 16,2-1 0-16,0 1-1 0,-2 0-2 15,-1 2 2-15,-1 2-1 0,-3 0 1 16,0 3-1-16,-2 2 0 15,-2 1-1-15,0 3-2 0,-1 0 0 16,0 2-6-16,-1 0-9 0,1 4 1 16,-1 3 7-16,1 5 7 0,0 4 3 15,0 2 3-15,-1 2 0 0,2 3 0 16,0-2-1-16,0 1 2 0,2-1-3 16,3-1 1-16,2-4 0 0,-1-2-1 15,4-1 1-15,0-5-1 0,2-2-1 16,1-3-20-16,1-3-54 15,2-2-32-15,0-3-33 0,5-8-37 0,-3 1-60 16,-1-2-82-16</inkml:trace>
  <inkml:trace contextRef="#ctx0" brushRef="#br0" timeOffset="-197982.04">23917 12954 536 0,'0'0'95'0,"0"0"45"0,0 0-60 0,-6-19-60 0,5 19-20 15,-2 2-10-15,-2 8 1 0,-1 5 7 16,-2 6 0-16,-4 10 2 16,-3 10 2-16,-2 11 10 0,-2 2 7 15,3-3 0-15,2-4 2 0,3-7 15 16,2-1 10-16,2-1 8 0,2-3-7 15,1-7-11-15,3-5-6 0,0-7-6 16,1 0-10-16,1 2-2 0,3 2 0 16,1-1-2-16,1-2 0 0,1-3-4 15,3-4 0-15,1 0-2 0,1-3 0 16,1-2-1-16,1-1 0 0,2 1-3 16,-1-3-17-16,2 1-16 0,0-1-14 15,2 1-13-15,-1-1-16 0,2 0-31 16,0-1-27-16,6-1-39 0,-6 0-36 15,-3 0-84-15</inkml:trace>
  <inkml:trace contextRef="#ctx0" brushRef="#br0" timeOffset="-197762.94">23834 13466 387 0,'0'0'178'0,"0"0"-58"0,0 0 76 15,0 0-76-15,0 0-37 0,0 0-19 16,38-16-3-16,-19 11-9 0,2 1-19 16,1 0-18-16,1 1-9 15,0 1-6-15,1-1 0 16,1 1-2-16,1 1-24 0,2 1-29 0,1 0-33 16,2 2-40-16,7 3-37 0,13 1-40 15,-6-1-27-15,-5-1-119 0</inkml:trace>
  <inkml:trace contextRef="#ctx0" brushRef="#br0" timeOffset="-197106.6">25840 13348 150 0,'0'0'73'0,"0"0"-29"0,0 0 58 16,0 0-15-16,0 0-9 0,35-39-15 16,-28 30-5-16,-1 1-4 0,-1 0 6 15,-2 0-3-15,-2 1-10 0,-1 0-17 16,0 1-14-16,-4 0-14 0,-3 1 2 16,-5 0-4-16,-3 4-8 0,-4 0-27 15,-5 1-31-15,-8 2-18 0,-7 8 8 16,-7 4 13-16,-1 4 17 0,7 0-5 15,10-2 1-15,11-5 39 0,7-1 11 16,3-3 2-16,1 3 3 0,3 2 6 16,2 2 12-16,3 0 9 0,5-1 15 15,6 1 5-15,3-1 10 0,3-1 6 16,4 0-19-16,4-1-11 0,2-2-11 16,1 2-6-16,6-1-4 0,-3 0-1 15,1 0 9-15,-1-2 11 0,-5 1 15 16,2-1-7-16,-4 2-2 0,-2-2-6 15,-3 1 1-15,-6-1-3 0,-4-1-6 16,-2 0-4-16,-5 0-5 0,-2 0-3 16,-7 0 0-16,-5 0-2 0,-7-1-4 15,-9 0-4-15,-16 0-2 0,-9 0-4 16,-7 0-18-16,3-4-27 0,4 0-11 16,6-1-21-16,4 1-24 0,5-2-30 15,8 0-36-15,7 0-9 16,4 0 3-16,9-1-61 0</inkml:trace>
  <inkml:trace contextRef="#ctx0" brushRef="#br0" timeOffset="-196684.73">26187 13057 458 0,'0'0'105'0,"0"0"-40"0,0 0 78 0,0 0-88 0,14-28-28 0,-12 26-15 15,0 2-12-15,0 7-2 16,-2 3 2-16,0 7 8 0,0 4 8 0,-1 4-3 15,-3 9 5-15,-1 9 2 0,-1 8 4 16,0 1 6-16,0-5 11 0,-1-6 8 16,2-12-1-16,-1-6-6 0,3-6-10 15,0 1-12-15,-2 0-3 0,2 2-1 16,-2 2-1-16,4-3-3 16,0-2 1-16,1-3 3 0,2-3 1 15,3-2-3-15,3-1 4 0,2-3 1 16,2-1 2-16,1-2 1 0,5 0-10 15,1-2-7-15,0 0-4 0,3 0-1 16,2-3-7-16,-1 2-21 0,3-2-14 16,1 1-16-16,0 0-14 0,-2-2-16 15,-1 2-14-15,-4-3-53 0,1-4-64 16,-6 1-61-16</inkml:trace>
  <inkml:trace contextRef="#ctx0" brushRef="#br0" timeOffset="-196497.22">26132 13396 666 0,'0'0'114'0,"0"0"-1"15,0 0-1-15,0 0-52 0,44-9-8 16,-13 6-25-16,9 1-11 0,10 0-16 16,1 2-9-16,-4 2-63 0,-6 2-67 15,-2 0-64-15,-2 0-22 0,-10 0-51 16</inkml:trace>
  <inkml:trace contextRef="#ctx0" brushRef="#br0" timeOffset="-196137.86">26746 13416 172 0,'0'0'126'0,"0"0"-92"0,0 0 38 15,0 0-48-15,-3-40-16 0,2 33 15 16,-1 2 12-16,0-1-2 0,0 3-12 16,-1 3-2-16,-2 0-9 0,0 8-8 15,-2 4 1-15,-1 6 4 0,2 3 8 16,1 6-1-16,2 6-5 16,2-2-4-16,1 3 8 0,7 2 21 15,3-7 18-15,3 2 6 0,3-2-1 16,2-8-7-16,1 2 2 0,3-6-4 15,0-3-4-15,0-5-3 0,-3-6-6 16,-1-3 10-16,-1-1 10 0,-2-9-8 16,-2-3-22-16,1-6-11 0,-2-5-5 15,-1-12-9-15,3-14-7 0,-1-4-34 16,-1 7-28-16,-5 12 5 0,-3 16 13 16,-2 9-16-16,-1 0-27 15,1-1-49-15,0 0-104 0,-1 4-117 0</inkml:trace>
  <inkml:trace contextRef="#ctx0" brushRef="#br0" timeOffset="-195604.57">27452 13512 224 0,'0'0'232'0,"0"0"-114"0,0 0 45 0,0 0-63 0,0 0-32 0,11-36-12 16,-11 29-8-16,0 0-15 0,0-1-22 16,-3 1 2-16,0 1 0 0,-2 1-3 15,1 1 0-15,-2-1-6 0,-1 0-4 16,-2 1 0-16,-3-1-3 0,-1-1 1 15,-5 4-1-15,0 2-9 0,-3 2-14 16,0 6-11-16,-2 4-20 0,2 2-28 16,0 5-25-16,1 3-2 0,2 1 22 15,2 4 32-15,5 0 26 0,3 0 28 16,4-2 4-16,3 0 2 0,1-3 5 16,6-4 8-16,3-1 5 0,2-4 10 15,3-4 5-15,2-4 19 0,1-4 8 16,-1-1 26-16,1-3 15 0,0-6-9 15,-1 0-16-15,0-8-3 0,-1-4-5 16,3-12-8-16,-1-18-17 16,3-16-11-16,-3-10-7 0,-1-2-6 15,-3 7-13-15,1 11-7 0,-2 8-1 16,-1 15 0-16,-5 12-12 0,-3 11-2 16,-2 3-6-16,-1-2-46 0,0 0-25 15,0 0-12-15,1 1-55 0,1 3-28 16,1 2-29-16,-1 4-94 0</inkml:trace>
  <inkml:trace contextRef="#ctx0" brushRef="#br0" timeOffset="-194726.82">27662 13512 473 0,'0'0'75'0,"0"0"69"0,0 0-23 0,0 0-98 0,0 0-16 15,27 15 0-15,-19-12 14 0,1 0 2 16,-1 0 20-16,2-2 30 0,2 1-8 16,-2-1-13-16,1-1-9 0,2 0-23 15,-1 0 3-15,-1 0 3 0,0 0 2 16,-1-1 3-16,-2-2 2 15,1 0-2-15,-3-1-2 0,0 0-1 16,-1-2 1-16,-2-1-3 0,-1 0-4 16,0-3-2-16,-2 0-6 0,0 1-3 15,0 0 0-15,-5-1-2 0,-1 1 0 16,-1 2 2-16,0 0 1 0,-3 0-7 16,0 5-5-16,-1-1-2 0,-2 2-1 15,0 1 0-15,-3 3-2 0,2 2-7 16,-3 5-2-16,2 0 0 0,1 5 9 15,1 3 1-15,3 1 3 0,2 2-1 16,3 0 1-16,3 3 1 0,2-2 1 16,1 2-1-16,5-3 2 0,3-3-1 15,2-3 1-15,1-2 1 0,2-6-1 16,0-2 1-16,3-4-1 0,-2-1 0 16,2-6 2-16,-2 0-1 0,2-2-2 15,-3-3 2-15,1 0 1 0,-3-3 0 16,1-2-2-16,-1-1 0 0,0-1-1 15,0 0-1-15,-1-2 1 0,0 2-1 16,-1 3 0-16,1-1-1 0,0 4 1 16,-1 0 0-16,0 1-2 0,2 1 2 15,-1 2-1-15,0 3-2 0,0 0 1 16,-3 3 0-16,-2 2 0 0,-1 0-3 16,-1 5-5-16,0 4 3 0,-2 5 0 15,-1 1 5-15,-1 3 2 0,0 1 0 16,1 0 0-16,-1 0 0 0,2-2 0 15,-1 0 0-15,1-1 0 0,0-2 1 16,1-3 2-16,-1-1-1 16,1-4 4-16,0-2 4 0,1-3 3 15,1-1 4-15,-1-3 8 0,2-3 2 16,1-3-13-16,2 0-6 0,1-4 5 16,1-1-6-16,3-1-7 0,0-2 0 15,3-1 0-15,-1 0 0 0,1 1 0 16,-1 2-1-16,0 1 1 0,0 3-1 15,-1 1-2-15,-1 1 2 0,-1 5-2 16,-2 0-3-16,-2 3 2 0,-2 1 0 16,1 0-1-16,-4 0 1 0,-1 2-3 15,-1 5-11-15,0 1-12 0,1 2-5 16,-1 1 0-16,1 0 7 16,0 1 2-16,2 1 2 0,-2-1 3 15,2 1-4-15,-1 0-11 0,1-2-13 16,0 0-30-16,1-3-20 0,0-1-59 15,1-1-26-15,3-6-49 0,1 0-59 16</inkml:trace>
  <inkml:trace contextRef="#ctx0" brushRef="#br0" timeOffset="-194263.42">28607 13037 719 0,'6'-8'111'0,"1"-2"33"0,3 0-58 0,0-1-63 0,-2 3-8 0,-2 1-8 16,2 2 8-16,-5 3-7 15,0 2-1-15,-1 0-6 0,-1 6-1 16,-1 5 0-16,0 4 4 0,-4 7-1 16,-3 3-1-16,-5 10 1 0,-4 10 0 15,-4 8 6-15,-2 3 4 0,2-4 8 16,1-7 5-16,7-11 4 0,1-8 7 16,1-5 13-16,4 0 0 0,-2 2-3 15,-1 1-4-15,1-1-8 0,2-3 1 16,2-6-9-16,2-4-8 0,1-5-10 15,1-2 0-15,3-1 10 0,2-1 8 16,5-1-3-16,2 0-5 0,4-1-9 16,1-1-8-16,2 1-1 15,5-2-1-15,-1 0-8 0,3-1-28 16,1-2-18-16,3 1-10 0,6-2-12 16,-4 0-24-16,-2 1-26 0,-2-1-24 15,-4-2-45-15,-2 0-53 0,-9 1-63 16</inkml:trace>
  <inkml:trace contextRef="#ctx0" brushRef="#br0" timeOffset="-194091.44">28584 13276 855 0,'0'0'132'0,"0"0"-12"15,0 0 23-15,0 0-87 0,0 0-34 16,37-24-17-16,-17 16-5 0,2 0-50 15,2 1-60-15,2 1-21 0,1 1-33 16,17-1-49-16,-10 3-24 0,0 1-125 0</inkml:trace>
  <inkml:trace contextRef="#ctx0" brushRef="#br0" timeOffset="-193652.96">29213 13225 449 0,'0'0'37'0,"0"0"-1"16,0 0-36-16,0 0-47 0,2-35 15 15,-11 28-8-15,-1 1 28 0,-3 2 12 16,-5 3 16-16,-1 1 20 0,-1 0 16 16,-2 4-6-16,-1 3-18 0,0 0-16 15,1 1-5 1,2 2 0-16,1 1 2 0,3 1 9 0,3-1-5 0,3 1 1 15,2 2 0-15,3-2 7 0,2 1 5 16,1-1 0-16,2-1 3 0,2-1 22 16,4-1 10-16,2 0-3 0,4-2-8 15,3 1-7-15,3-1-30 0,-1-1-8 16,3 1-1-16,-2-3-2 0,2 3-2 16,-1-1 0-16,-5 1-1 0,-1 2-3 15,-5 0 4-15,-4 1 6 16,-3 0 25-16,-2 0 28 0,-7 1 8 15,-5-2 6-15,-2 0-5 0,-5-1-9 16,-2-2-11-16,-1 0-14 0,-4-1-19 16,-1-2-12-16,-2 0-3 0,0-2 0 15,-2-1-46-15,2 2-42 0,-1-2-44 16,-8-2-46 0,7-1-111-16,4-5-152 0</inkml:trace>
  <inkml:trace contextRef="#ctx0" brushRef="#br0" timeOffset="-189607.41">17403 15031 270 0,'0'0'95'0,"0"0"-66"16,0 0 44-16,0 0 0 0,3-15-27 15,-3 10-4-15,0 2-7 0,0-2 10 16,-3 2-1-16,3-2 8 0,-3 0 8 16,0-1 8-16,0 1-6 0,-1-2-1 15,-3 1-4-15,2-1-11 0,-3 0-8 16,0-1-3-16,-1 0-7 0,-1-2-8 16,-3 1-11-16,-2 0-5 0,-1-1-3 15,-3 3-1-15,0 0 0 0,0 4-5 16,-3 2-13-16,0 1 7 0,-1 9-5 15,-2 3 4-15,0 5-6 0,0 6-19 16,1 9 1-16,0 7-1 0,4 8-15 16,7 3-3-16,7-2-8 0,6-7 9 15,9-10 23-15,-4-6 19 0,6 3 10 16,3-6 2-16,-1 0 2 0,6 0 9 16,0-5 7-16,3-3-4 0,5 0 3 15,1-5 26-15,-4-4 16 0,0-5 11 16,1-3-5-16,-3-7 5 0,0-5-6 15,-3-5-3-15,0-5 2 16,-1-9-2-16,-1-14-7 0,2-18-10 16,-5-12-17-16,-2-4-7 0,-5 1-17 15,-2 6-2-15,0 5-1 0,-1 9-4 16,-2 12-11-16,1 16-6 0,-3 9-6 16,0 11-10-1,-3 2-15-15,1-1-38 0,-1 0-35 16,0 3-35-16,1 7-41 0,2 1-55 15,0 1-80-15</inkml:trace>
  <inkml:trace contextRef="#ctx0" brushRef="#br0" timeOffset="-189138.5">17711 15060 382 0,'0'0'124'0,"0"0"-26"0,0 0 44 0,0 0-60 16,2-35-30-16,-2 24-3 0,-2-2-12 16,2 0 1-16,-3 0-10 0,2 0-4 15,-3 2-2-15,1 0-2 0,0 1-2 16,-3 2-2-16,1 2-4 0,0 1-8 15,-3 3-4-15,0 2-4 16,-2 3-12-16,-2 4-9 0,1 7 9 16,0 4 3-16,0 0-10 0,3 7-6 15,4-1 14-15,2 3 11 0,2-1 3 16,6-2 1-16,5 1 32 0,2-2 13 16,6-4 10-16,1-2-2 0,0-3-15 15,2-2 8-15,-1-4 1 0,0-6 3 16,-2-2 6-16,-3-7 2 0,1-3-6 15,-4-5-11-15,-2-5-1 0,-1-2-10 16,-6-11-3-16,-2-13-12 0,-2-12-15 16,-5 1-10-16,0 5-32 0,-3 15-11 15,-1 18 6-15,4 6 10 0,-3 5-6 16,-3 1-28-16,-3 3-25 16,-2 1-27-16,1 3-25 0,-5 1-42 15,6 5-55-15,3-2-108 0</inkml:trace>
  <inkml:trace contextRef="#ctx0" brushRef="#br0" timeOffset="-188357.25">19141 15100 285 0,'0'0'145'0,"0"0"-69"0,3-14 47 0,3 7-20 0,0 0-52 16,2 1-10-16,1 0 6 0,0 1-13 15,2 0 9-15,0-1-16 0,0 0-12 16,1 2-7-16,2 1 3 0,-2 0 2 16,-2 0 4-16,2 3-2 0,-3 0-5 15,-1 0-5-15,1 3 1 0,-3 2-3 16,-3 4-2-16,1 1 1 16,-3 5 2-16,-1 5 5 0,0 1-3 15,-1 4-3-15,-3-1 0 0,0 4 0 16,0-2 0-16,0-1-2 0,-1 0 0 15,0-3 1-15,2-1 0 0,1-3 3 16,-1-4 9-16,0-4 1 0,2-4 8 16,0-3 7-16,0-3 10 0,1-1 35 15,0-5-15-15,1-3-6 0,3-1-5 16,2-2-28-16,1-3 10 0,3-3-9 16,2-1-15-16,3-1-4 15,1 0-3-15,4-2 0 0,1 1-3 16,2 0 3-16,-2 1-1 0,1 1 0 15,-1 4 1-15,-2 0 2 0,0 1-2 16,-3 1 0-16,1 1-1 0,-4 3 1 16,-1 3-3-16,-2 2 2 0,-1 2-2 15,-2 1-3-15,-1 1-4 0,0 1-9 16,-2 4-6-16,-1 3 4 0,0 6 6 16,-1 2 5-16,0 3-4 0,-2 3-6 15,0 4-5-15,0 0-10 0,0 2-17 16,-2 1-33-16,0-1-20 0,0 1-42 15,2 9-64-15,3-7-33 0,1-4-86 0</inkml:trace>
  <inkml:trace contextRef="#ctx0" brushRef="#br0" timeOffset="-187918.65">20063 15154 263 0,'0'0'156'0,"0"0"-54"0,0 0 59 0,14-32-23 0,-11 22-42 0,0-1-23 16,-1 2-8-16,1-2-26 16,-1 2-7-16,0-1-7 0,-1 1 1 15,-1 3 0-15,0 1 2 0,-1 1-7 16,-2 2-11-16,-1 1-9 0,-1 1-1 15,-1 0-2-15,-3 3-1 0,-2 5-1 16,0 4 1-16,-2 3-10 0,0 6-17 16,0 0-9-16,1 5 3 0,0 6 5 15,2-2 19-15,4 1 12 0,2-1 0 16,4-4 14-16,3 2 9 0,4-3 2 16,5-3-3-16,0-5-2 0,2-5-5 15,-1-5-2-15,1-6 26 0,-1-2 25 16,-1-7 6-16,-1-5-20 0,-1-6-7 15,-1-4-12-15,0-11-18 0,-4-17-13 16,-2-13-4-16,-3 0-32 16,-3 9-20-16,-3 20-3 0,-2 16 14 15,0 7 1-15,1 4-52 0,-5 1-57 16,-5 5-85-16,1 1-50 0,2 1-87 16</inkml:trace>
  <inkml:trace contextRef="#ctx0" brushRef="#br0" timeOffset="-187465.38">20407 14655 601 0,'0'0'62'0,"0"0"11"0,0 0-36 0,0 0-37 16,0 0-10-16,14 33 3 0,-17-12 7 16,-3 10 5-16,-5 13-4 0,-2 14 0 15,-1 5 0-15,-2 4 0 0,5-7-1 16,-1-6-10-16,3-3-8 0,1-2 8 15,2-2 10-15,2-5 3 0,1-4 28 16,3-4 32-16,0-7 6 0,0-7-22 16,3-6-13-16,1-4-12 0,0-1 8 15,2-1 6-15,2-1 2 0,1-4 9 16,2-1 2-16,1-2-2 0,1 0-15 16,-2-3-13-16,2 2-9 0,3-3-3 15,-2 1-7-15,2-1-1 0,0 0-16 16,1-1-20-16,1-2-27 0,-2-1-47 15,7-7-72-15,-6 1-52 0,-2-1-76 16</inkml:trace>
  <inkml:trace contextRef="#ctx0" brushRef="#br0" timeOffset="-187293.5">20303 15148 874 0,'0'0'190'15,"0"0"-67"-15,0 0 7 0,36-23-81 16,-12 12-18-16,8-2-1 0,9 0-8 16,6-2 2-16,4 3-11 0,-4 2-13 15,2 4-8-15,-4 2-64 0,7 1-56 16,1 3-63-16,4 0-84 16,-15 0-76-16</inkml:trace>
  <inkml:trace contextRef="#ctx0" brushRef="#br0" timeOffset="-186730.84">21799 15118 542 0,'0'0'117'16,"0"0"-20"-16,0 0 62 0,0 0-69 16,5-32-41-16,1 19-2 0,5 3 5 15,0-1-2-15,2 2-5 0,3-1 5 16,1 1-14-16,2 3-13 0,-1 2-9 15,1 3-2-15,0 1-3 0,1 7-9 16,0 6 0-16,-1 5-2 0,0 4 2 16,-1 6-1-16,-2 1-2 0,-2 7-4 15,-4-3-3-15,-4-1-10 0,-1-2-16 16,-5-7-17-16,-1 4-1 0,-5-2-1 16,-3-6 3-16,-3-1 10 0,-3-6 10 15,0-4 8-15,-2-6 1 0,2-2 4 16,-1 0 19-16,1-8 7 0,1-3 31 15,3-5 23-15,1-1 0 0,3-6-5 16,2-1 4-16,5 0 4 0,0-1-10 16,7 0-7-16,5 1 3 0,2 1-6 15,7-1-6-15,2 2-6 0,10-5-7 16,9-2-18-16,8 1-7 0,1 0-2 16,-4 6-29-16,-6 6-19 15,-4 4-11-15,0 3-34 0,-2 2-49 16,0 0-42-16,-2 3-61 0,-9 1-51 15,-5-1-117-15</inkml:trace>
  <inkml:trace contextRef="#ctx0" brushRef="#br0" timeOffset="-186308.96">22653 15077 277 0,'0'0'139'0,"0"0"-48"0,0 0 81 16,0 0-80-16,0 0-29 0,42 18-14 16,-31-15-3-16,2-3-4 0,-1 0 1 15,2 1-1-15,-1 0 3 0,0-1 9 16,1 1-1-16,0-1-4 0,1 0-6 16,-1 0-4-16,1 0-3 0,-3 0 0 15,-2-1-2-15,1-1-4 0,-3-2-1 16,-2 1 3-16,-2-3 2 0,-2-1-6 15,-2-1-11-15,0-2-12 0,-5 1-2 16,-1-3-3-16,-4 2-5 0,-3-1-7 16,-2 2-7-16,-3 1-4 0,-1 1-3 15,-3 1 1-15,-1 5 3 16,-1 1-8-16,-2 3-6 0,0 9-16 16,0 3 8-16,1 6 4 0,2 4-5 15,3 4 14-15,1 6 27 0,5-5 4 16,4 3 0-16,5-2 8 0,5-5 23 15,1 3 1-15,6-4-6 0,5-3-10 16,1-4-8-16,4-5-4 0,2-3-4 16,2-5-17-16,4-4-40 0,0-1-25 15,4-2-44-15,7-5-66 0,9-3-60 16,-5-2-41-16</inkml:trace>
  <inkml:trace contextRef="#ctx0" brushRef="#br0" timeOffset="-185697.69">23210 15166 362 0,'0'0'183'0,"0"0"-80"0,0 0 13 0,0 0-37 0,0 0-9 15,16-8-2-15,-12 7 8 0,-2-2-22 16,3-1 2-16,-3 1 5 15,0-2 0-15,0-1-12 0,1 2-10 16,-2-2-15-16,0-4-4 0,0 3-6 0,-1-1-8 16,0 0-2-16,-1-1-2 0,-2 0-2 15,-4 0 0-15,-1 2-3 0,-1-1-12 16,-2 2-9-16,-2 2-17 0,-1 2-13 16,-4 2-2-16,-2 6 4 15,-3 5-1-15,0 2-18 0,-1 5-10 16,2 2 0-16,1 2 3 0,2 3-11 15,4-1 21-15,1 3 60 0,6 0 8 16,3-3 49-16,4 2 26 0,2-4 5 16,4-1 4-16,4-3-2 0,3-6-12 15,0-2-9-15,4-6-16 0,-1-4 2 16,3-2-3-16,2-4-22 0,1-3-12 16,0-3 6-16,-1-3-2 0,1-2-5 15,-2-2-7-15,-3-1-1 0,0-1 2 16,-4 6-3-16,-3 1-1 15,-1 4 1-15,-4 5-1 0,-2 1-2 16,-1 3-15-16,-1 1-7 0,-1 2 0 16,-2 5 10-16,-3 5 13 0,0 2 0 15,2 4 2-15,-1 4 1 0,2-1 15 16,1 2 12-16,2-3 2 0,0 0 1 16,3-2 0-16,4-2 2 0,3-3-3 15,2-2-7-15,2-2-11 0,3-4-9 16,3-3-3-16,0-2-49 0,5 0-29 15,-1-5-23-15,2-1-35 0,1-2-65 16,9-10-57-16,-6 3-57 0</inkml:trace>
  <inkml:trace contextRef="#ctx0" brushRef="#br0" timeOffset="-185166.42">23820 15192 104 0,'0'0'232'0,"0"0"-153"0,0 0 40 0,12-10-21 16,-7 5-15-16,-3-1-5 0,1 0-17 15,-1 3 7-15,-1-2 11 0,0 3-2 16,-1-3-22-16,0 2-17 0,0-1-10 15,0-1-6-15,-2 2-13 0,-3-3-6 16,-2 3 0-16,-1-3-3 0,-3 2-1 16,-2 2 1-16,-3 1-2 0,0 1-1 15,-5 3-2-15,-1 6-24 0,1 1-12 16,-2 3-11-16,1 3 8 0,4 5 24 16,1 2 16-16,6 3 4 0,2 0 2 15,5-1 6-15,4 0 13 0,3-3-1 16,5-1-5-16,2-2-3 0,3-5-3 15,1-3 4-15,1-4 7 16,3-4 3-16,-2-3 6 0,2-5 4 16,0-3-6-16,-2-4-5 0,0-3 3 15,-2-4 17-15,-3-4 3 0,1-12 10 16,-2-14 4-16,4-14-3 0,-1-8 1 16,2 0-17-16,0 3-31 0,-2 12-7 15,-1 5-1-15,-2 9-1 0,-2 6 1 16,-2 9-1-16,-1 6 1 0,-2 7 2 15,0 1 0-15,1-1-3 0,0 0 0 16,-1-1 0-16,0 2-7 0,0 1-31 16,-2 2-24-16,-1 0-27 15,0 2-34-15,-1 0-33 0,-3 1-39 16,-3 0-79-16,1 0-75 0</inkml:trace>
  <inkml:trace contextRef="#ctx0" brushRef="#br0" timeOffset="-184418.48">25389 15127 174 0,'0'0'131'0,"0"0"-48"0,5-18 69 0,-4 11-39 0,0 3-20 16,0-1 5-16,0-1-11 0,-1 2-15 16,0 0-19-16,0 0 3 0,0 2-5 15,0 0-5-15,0 0-4 0,0 0-8 16,0 1-9-16,0 0-4 0,0-1-4 16,-1 1-8-16,-3 0-7 0,-3 1-2 15,-4 1-5-15,-5 4 0 0,-5 6 2 16,-4 2-5-16,-3 4-14 0,-3 5 0 15,2 4 2-15,0 1-4 0,4 0-7 16,4 1-5-16,5 0 17 0,5-1 16 16,6-2 3-16,4 0 2 0,2-4 10 15,6-2 19-15,4-4 13 0,2-4 10 16,2-4-6-16,2-4-15 0,0-3 5 31,0-4 1-31,-1-4-1 0,1-4 1 16,-1-2 1-16,1-1-11 0,-2-4-10 0,2-1-7 15,0-1-5-15,1-1-5 0,0 0-1 16,-3 5-1-16,2-1-3 0,-4 6 2 16,-3 3 0-16,-1 3 0 0,-4 4-2 15,-1 1 0-15,-2 1-5 0,-1 4-4 16,-1 6 2-16,0 4 5 0,-1 3 4 16,-2 4 0-16,0 4 2 0,1-2-1 15,1 2 2-15,1-3-2 0,0-1 3 16,5-5-3-16,3 2 4 0,3-6-1 15,2-1 1-15,4-4 3 0,1-2-2 16,2-4-3-16,3-1-2 16,-1-3-21-16,3-3-25 0,1-4-33 15,1 0-29-15,0-5-33 0,1-3-29 16,9-17-53-16,-7 6-71 0,-2-1-82 0</inkml:trace>
  <inkml:trace contextRef="#ctx0" brushRef="#br0" timeOffset="-184027.87">25984 14612 689 0,'0'0'140'0,"0"0"47"0,0 0-83 0,12-37-74 0,-8 31-26 15,-1 1-3-15,1 3-1 0,-1 2-5 16,-1 7-1-16,-1 6 6 0,-1 7 1 15,0 14 7-15,-3 16 1 0,-7 16-2 16,-1 8 7-16,-4-1-1 0,0-6 3 16,-1-10 1-16,3-1 16 0,1-6 3 15,1-3 2-15,4-4 8 0,1-6-1 16,3-6-5-16,1-8-11 0,1-8-12 16,1-3-5-16,1 1-7 0,4-1 2 15,0 0-2-15,2-5 2 0,2-1 7 16,3-5 5-16,1 1-3 0,2-2-6 15,0 0-7-15,1-3-3 16,0 0 0-16,1-1-16 0,0 0-19 16,0 0-14-16,-1-2-11 0,0-1-14 15,-1 0-8-15,-1-2-30 0,-3-1-29 16,-1-5-44-16,-5 1-54 0,-3 0-60 16</inkml:trace>
  <inkml:trace contextRef="#ctx0" brushRef="#br0" timeOffset="-183854.12">25869 15127 755 0,'0'0'229'16,"0"0"-125"-16,0 0 50 0,0 0-78 15,39-25-34-15,-18 18-19 0,6 0-5 16,6 2 0-16,-1 1-6 0,1-1 2 16,5 3-10-16,0 2-4 0,9 0-11 15,3 0-65-15,-5 1-41 0,-2 5-31 16,-3 1-52-16,3-1-32 15,-10-1-13-15,-3-1-75 0</inkml:trace>
  <inkml:trace contextRef="#ctx0" brushRef="#br0" timeOffset="-182657.3">27605 15100 404 0,'0'0'125'0,"0"0"-66"0,0 0 19 0,0 0-19 16,6-3-6-16,0-1-11 0,3-2 6 16,3 2-3-16,4-1 3 0,-1 0-3 15,2 1-16-15,-2 1-12 0,1 1-2 16,-1 0-1-16,-1 2-4 0,-1 0 0 15,1 0-4-15,-3 3-6 0,1 2 0 16,-2 4 0-16,-1 3-2 0,-3 5 2 16,-1 4 0-16,-4 1 0 0,-1 6 5 15,-1 1 0-15,-6 2 5 16,1-1-2-16,0-2-2 0,-2-1 2 16,0-3-2-16,1-4-2 0,-1-2 3 0,2-6-2 15,-1-2-2-15,4-3 1 0,1-4-3 16,1-3 6-16,1 0 23 0,1-5 40 15,3-6-23-15,3-4-20 0,3-3 5 16,1-5-3-16,4-1-2 0,2-3-6 16,2 0-3-16,3-2-6 0,0 1-9 15,2 1 0-15,2 0-3 0,1 3 0 16,2 2 0-16,-3 4 0 16,0 3 2-16,-3 3-2 0,-1 4 3 15,-3 2-3-15,-4 5 9 16,-3 1 1-16,-1 1-1 0,-1 9-7 15,-3 5-2-15,2 5-1 0,-3 4 1 16,-3 4 1-16,-1 2 0 0,-1 1 0 16,1 0 0-16,-2-1-1 0,1-2 0 15,-1-2-3-15,0-3-11 0,0-2-11 16,-1-4-23-16,-2-4-37 0,1-4-49 16,1-4-50-16,0-5-131 0,0 0-118 0</inkml:trace>
  <inkml:trace contextRef="#ctx0" brushRef="#br0" timeOffset="-181974.85">28778 15161 336 0,'0'0'118'0,"0"0"-52"0,0 0 29 16,12-6-16-16,-9 3-18 0,-1 1-7 15,1 0-15-15,-1 1-8 0,0-2-7 16,0 2 16-16,0-1 10 0,-2 1 9 16,2-2 3-16,-2 1-12 0,0-1 2 15,0-1-9-15,0-2-5 0,0 0-5 16,-2 1-5-16,-1-2-5 15,0-2-7-15,-2 1-4 0,0 1-8 16,-1-1-4-16,-2 1 0 0,-2 1-3 16,-1 0-1-16,-3 3-2 0,-4 3-5 15,-2 0-5-15,-5 7-7 0,-2 5-22 16,-1 5-16-16,-2 4-12 0,2 2-20 16,2 3-12-16,4 2-26 0,3 0 7 15,3 2 72-15,5 1 49 0,5-1 3 16,5-1 27-16,2-1 44 0,8-2 11 15,2-4-5-15,4-3 5 0,3-5 1 16,2-5-16-16,0-4-29 0,2-5-11 16,-2-1 0-16,0-5-1 0,0-4 2 15,-1-3 1-15,0-4-13 16,-1-4-7-16,0-6-9 0,2-1 0 16,0-3-10-16,-3 1-5 0,0 3 6 15,-2 4 8-15,-2 5 1 0,-3 3 2 16,-2 4-2-16,0 4-2 0,-6 3-4 15,0 4-3-15,-2 3 5 0,0 7-10 16,0 6 10-16,-4 3 4 0,0 7 0 16,-1-1 1-16,1 2 0 0,1 0 6 15,3-1 11-15,0-1 5 0,2-2-3 16,6-2-6-16,3-3-2 0,2-5-6 16,2-1-2-16,1-6-4 0,4-3-3 15,0-3-28-15,2 0-12 0,0-4-15 16,0-4-25-16,0-2-34 0,7-12-62 15,-4 1-76-15,-5-2-130 0</inkml:trace>
  <inkml:trace contextRef="#ctx0" brushRef="#br0" timeOffset="-181599.14">29340 14746 475 0,'0'0'114'0,"0"0"-48"0,14-24 68 0,-9 17-95 0,0 1-27 0,-1 4 2 16,-3 2 1-16,0 1-15 15,0 7-4-15,-1 5 4 0,0 6 9 16,-5 12 6-16,-4 16 3 0,-2 16 4 16,-4 7-2-16,0 1 5 0,-1-4 6 15,1-9-5-15,-1-3 1 0,0-4 3 16,0-4-3-16,3-4 2 0,2-6 4 15,1-7 8-15,3-8-12 0,4-8-15 16,1-3-9-16,1-2-3 0,1 0 2 16,0-1 2-16,1-1 3 0,4-3 5 15,3 2 3-15,4-2 0 0,0 0-6 16,3-1-11-16,1-2 0 16,1 0-18-16,1 0-27 0,2 0-21 15,1-1-7-15,0 0-32 0,-2 0-18 16,0 0 11-16,-2-3-40 0,3-4-24 15,-5 1-89-15</inkml:trace>
  <inkml:trace contextRef="#ctx0" brushRef="#br0" timeOffset="-181364.67">29229 15281 568 0,'0'0'153'0,"0"0"-65"16,0 0 62-16,0 0-61 0,38-29-27 15,-19 22 4-15,3 1-6 0,-1 0-16 16,3 0-24-16,0-1-15 0,-1 2-5 16,-3 1 0-16,1 1-24 0,-1 1-30 15,-2 1-26-15,1 1-38 0,0 0-52 16,8-2-51-16,-5 0-29 0,-2 0-110 0</inkml:trace>
  <inkml:trace contextRef="#ctx0" brushRef="#br0" timeOffset="-181067.89">29859 15080 533 0,'0'0'179'0,"0"0"-146"0,0 0 50 15,0 0-71-15,0 0-12 0,0 0 0 16,0 0 4-16,15 7 11 16,-13 3 19-16,-1 1 18 0,-1 7 7 15,0 3-8-15,-3 10-3 0,-4 9-22 16,-3 7-12-16,2-1-8 0,-1-10-4 15,3-9 1-15,3-11-3 0,1 0-3 16,1 1-34-16,1 1-44 0,-3 3-50 16,3 0-44-16,0-5-53 0,0-4-112 15</inkml:trace>
  <inkml:trace contextRef="#ctx0" brushRef="#br0" timeOffset="-180879.73">30049 14877 1037 0,'0'0'18'0,"0"0"-11"0,0 0-14 16,0 0-45-16,0 0-120 0,0 0-22 15,0 0-35-15,0 0-129 0</inkml:trace>
  <inkml:trace contextRef="#ctx0" brushRef="#br0" timeOffset="-180145.84">30365 15186 634 0,'0'0'66'0,"0"0"29"0,0 0-3 16,0 0-61-16,7-36-20 0,-7 27-3 16,0-2-3-16,0 1 15 0,-2 2 5 15,0 1 16-15,1 0-7 0,-3 2-34 16,0 0-1-16,-3 3-5 0,0 0 3 16,-3 2 1-16,-3 1-4 0,-4 5-1 15,-2 2 4-15,-2 2-1 0,-2 7-1 16,1 0 2-16,-2 5 0 0,2 4 2 15,3 1 1-15,3 2 1 0,4 0-1 16,2-1 1-16,7-2 3 0,1-1 10 31,2-3 18-31,3-4 2 0,4-4-9 0,-1-2-16 0,2-6 2 0,0-4 2 16,0-2 17-16,-2-6 30 0,3-3 2 16,0-3-22-16,2-2-5 0,1-1-3 15,-1-4-3-15,2-1-13 0,3-2-13 16,0-2-2-16,3-2 1 0,1-1-1 15,-2 0-1-15,2 4 0 16,-2 2 1-16,-1 6 2 0,-2 3 0 16,-3 4-1-16,0 1-2 0,-1 5-3 15,-1 1 2-15,-1 1-1 0,2 1 0 16,-3 5 0-16,-1 1-3 0,-1 3 0 16,-1 4 0-16,1 4 0 0,-5 1 0 15,-1 3-10-15,0 1-3 0,0-1 4 16,-3 0 10-16,1-2 0 0,0 0-3 15,0-4 1-15,2-2-2 0,0-2 2 16,0-4 4-16,2-3 2 0,2-3 3 16,1-2 6-16,0-1 3 15,1-4 12-15,4-2-5 0,1-3-7 16,0-4-5-16,3-3 0 0,0-3-1 16,5-3-2-16,2-1 2 0,1-1 0 15,3 3-2-15,0 1-2 0,0 5-2 16,-2 2 0-16,-1 4 0 0,-3 6-3 15,-5 1 1-15,-1 3-1 0,-2 3-1 16,-5 4 0-16,-3 2-3 0,-3 6-1 16,0 4 0-16,-3 0-18 0,0 3-23 15,-4-1-21-15,3 0-39 0,-1-1-47 16,1 5-65-16,2-5-53 0,-1-5-86 16</inkml:trace>
  <inkml:trace contextRef="#ctx0" brushRef="#br0" timeOffset="-179558.72">31100 15247 179 0,'0'0'304'0,"0"0"-191"0,13-12 44 0,-8 7-51 0,2 0-48 0,-1-2-12 15,-1 2-7-15,0-1-3 0,0 3-2 16,-2-1 7-16,3 1 7 0,-4-3-5 16,-1 0-4-16,1-2-10 0,-2 0-14 31,0 1-9-31,-2 0-6 0,-1 0-3 16,-3 2-9-16,0-1 12 0,-2 2-4 15,-2 0 2-15,-6 1-2 0,2 3-6 16,-5 1-16-16,-1 6-7 0,1 4-3 15,-3 6 9-15,0 1 19 0,1 3 2 16,2 4 6-16,3 0 1 0,2 1 2 16,6 1 0-16,1-1 10 0,6-3 3 15,1-1-4-15,2-4-5 0,6-4 2 16,0-5-2-16,4-3-1 0,-1-5 5 16,0-1 8-16,2-3 30 15,0-4-3-15,0-5-22 0,2-3-16 16,2-4-8-16,2-5 0 0,3-8-8 15,0 3 1-15,-2-1 4 0,-2 4 2 16,-6 7 1-16,0 3 0 0,-6 3-2 16,-1 4 2-16,-3 3-6 0,-1 4 2 15,-1 2-4-15,0 0-7 0,-1 0-2 16,-2 4 0-16,-2 6 13 0,-2 1 3 16,0 3 1-16,2 3 2 0,0 0-2 15,2-1 3-15,3 1-3 0,-2-2 4 16,2 0 6-16,4-1 3 0,0 0 9 0,3-2-8 15,4-3-5-15,0-2-2 0,2-1-7 16,4-3-17-16,2-1-48 0,-2-1-22 16,2-1-46-16,6-6-73 0,-5 0-58 15,-3-2-88-15</inkml:trace>
  <inkml:trace contextRef="#ctx0" brushRef="#br0" timeOffset="-179324.22">31495 14807 655 0,'0'0'114'0,"0"0"65"0,0 0-33 0,0 0-98 0,8-14-26 16,-8 14-1-16,-2 7-18 0,-4 5 1 15,-3 5 12-15,-4 9 2 0,-4 10-10 16,-3 13-3-16,-2 9-2 16,2 3-1-16,4-1 0 0,6-9-1 15,3-8 4-15,7 0-2 0,0-2 2 16,0-2-2-16,5-2-2 0,2-2-1 15,0-6-32-15,-1-4-39 0,-1-8-48 16,1 1-50-16,8 10-58 0,-4-5-43 16</inkml:trace>
  <inkml:trace contextRef="#ctx0" brushRef="#br0" timeOffset="-178229.98">18037 16474 294 0,'0'0'76'0,"0"0"-18"0,0 0 75 0,0 0-23 0,28-35-26 0,-25 27-4 15,0 1 4-15,-1 1-8 16,0 0-2-16,-2 0-7 0,0 0-15 16,0-1-9-16,0-2-15 0,0 2 0 15,-2-1 3-15,0 0-7 0,-2 1-2 16,-1-3-2-16,-1 2 1 0,0 0 0 16,-3 0 0-16,1-2-6 0,-4 0-8 15,-1 1-6-15,-4 1-1 0,-1 2-8 16,-2 3-14-16,-4 3-9 0,-2 2-1 15,-3 7 5-15,-4 7 5 0,1 3 4 16,2 3-6-16,2 5-2 0,5-1-5 16,0 10-6-16,1 7-2 15,4 6-2-15,4 0 15 0,10-4 21 16,2-13 4-16,2-9 1 0,3-5 4 16,0-3 7-16,4 2 1 0,0-1 0 15,3 0-4-15,1-4-2 0,1-6 4 16,-2-4 0-16,3-2 4 0,1-5 12 15,0-4-9-15,2-4-6 0,-2-4-2 16,4-2 6-16,-2-4 7 0,2-2-9 16,-1-3-1-16,1-6 11 0,1-6-1 15,-3 3 2-15,0 8 2 0,-7 9-5 16,-4 9-2-16,1 0-7 0,0 1-5 16,-4 5-6-16,-2 1-1 15,0 4-1-15,0 2-8 0,0 7-8 16,-3 4 7-16,-2 5 7 0,2 5 2 15,-2 4 1-15,5 1 0 0,0-2 1 16,0 0 4-16,2-3 14 0,5 1 8 16,0-4 8-16,1-1 6 0,-1-1 4 15,0-4 5-15,1-4-7 0,-2 0-17 16,2-6-15-16,0 0-5 0,0-4-3 16,3 0-3-16,1-5-22 0,3-1-24 15,1-1-37-15,5 0-32 0,0 0-32 16,0 0-32-16,11-2-55 0,-4 0-41 15,-3 0-63-15</inkml:trace>
  <inkml:trace contextRef="#ctx0" brushRef="#br0" timeOffset="-177870.48">18346 16518 467 0,'0'0'183'0,"0"0"-133"0,0 0 78 0,8-34-50 0,-4 24-43 16,0 2 5-16,-2 0 6 0,1 2-22 16,0 3-3-16,-1 3-12 15,-1 0-5-15,-1 7-1 0,3 4 6 16,0 6-1-16,-1 5 2 0,1 3-4 16,2 3-4-16,0 0-2 0,6 0 0 15,0-2 3-15,0-2 8 0,6-2 23 16,-2-1 10-16,2-4 15 0,-1-4 3 15,4-3-3-15,-4-4-6 0,-2-4-1 16,-2-2 12-16,0-4 2 0,-2-7-8 16,-1-1-16-16,0-4-13 0,-4 0-3 15,2-5-13-15,-1-1-13 0,0-4-1 16,-1-2-31-16,0 0-27 0,0 0-16 16,1 3-7-16,0 2-35 15,5 7-28-15,-1 4-40 0,10 5-61 16,-4 5-48-16,1-1-56 0</inkml:trace>
  <inkml:trace contextRef="#ctx0" brushRef="#br0" timeOffset="-177198.28">19024 16643 243 0,'0'0'215'0,"0"0"-107"0,0 0 45 16,0 0-37-16,10-35-45 16,-10 24-16-16,0-1-1 0,1-1-9 15,-1 0 13-15,0-1-13 0,1 0-5 16,-1 1 2-16,0-3 0 0,0 2 2 16,1 0-19-16,-1-1-15 0,0 0-5 15,0 0-3-15,-1 0 1 0,-3 2-3 16,-1 2 0-16,0 1-4 0,-4 5-2 15,-2 2-19-15,-2 3-15 0,-1 3-8 16,-3 6-6-16,-1 8-9 0,-2 4 14 16,3 5 19-16,0 5-3 0,0 6-6 15,3 5 25-15,5-6 14 0,2-2 1 16,4-7 16-16,3-8 19 0,3 4 11 16,2-1-2-16,3-3-14 0,4-4-14 15,-2-5-6-15,1-3-3 0,2-3-1 16,-1-4 8-16,1-1 14 0,1-4 13 15,-1-2-3-15,0-1-9 0,-1-4-8 16,-3 2-3-16,1-3-4 0,1 0-1 16,-3-1 4-16,1 4 2 0,-4 0-5 15,0 4-1-15,-1 1-2 0,-1 2-5 16,-2 2-6-16,-1 1-1 0,0 0-4 16,0 4-4-16,0 4 2 15,0 4 3-15,0 6 3 0,0 3 0 16,0 12-1-16,2 9 1 0,1 9 0 15,3 3 1-15,-3-1 1 0,-3-5-1 16,0-6-1-16,-5-1 1 0,-4-6-1 16,1-4-1-16,-1-8-10 0,0-7-1 15,-3-2-4-15,2-1 4 0,-6-1-1 16,-1-2-10-16,-1-4-5 0,0-4-1 16,1-2 11-16,0-2 12 0,2-4 3 15,3-4-1-15,1-5 1 0,2-3 2 16,1-3-8-16,3-5-4 0,4 0-2 15,1 0 1-15,6 0 2 16,2-1-6-16,5 1-53 0,4 0-76 16,13-16-72-16,-3 8-101 0</inkml:trace>
  <inkml:trace contextRef="#ctx0" brushRef="#br0" timeOffset="-177042.03">19291 16831 1001 0,'0'0'176'0,"0"0"-41"0,0 0 40 0,0 1-115 0,-1-1-39 0,-1-2-21 16,1-3-45-16,1-2-81 0,0-1-55 15,11-5-51-15,-2 2-108 16,5 1-104-16</inkml:trace>
  <inkml:trace contextRef="#ctx0" brushRef="#br0" timeOffset="-176667.12">20456 16331 710 0,'0'0'82'0,"0"0"47"16,0 0 21-16,0 0-89 0,0 0-29 16,23-36-10-16,-20 29-15 0,-2 0 0 15,1 4 9-15,-2 2 15 0,0 1-4 16,0 2-21-16,-1 7-6 0,-3 9 0 15,-4 17 9-15,-5 14 12 16,0 14-11-16,-4 4-3 0,6-7-5 16,3-9 0-16,3-9-2 0,2-2-26 15,3-2-38-15,4-8-52 0,2 0-57 16,0-10-92-16,0-5-76 0</inkml:trace>
  <inkml:trace contextRef="#ctx0" brushRef="#br0" timeOffset="-176245.12">20732 16724 762 0,'0'0'107'16,"0"0"-57"-16,0 0 61 0,0 0-107 15,0 0 5-15,0 0-9 0,0 0 11 16,45-27 13-16,-24 23 19 0,2 2 9 15,1-1 4-15,3 0-3 0,-1 1-20 16,0-3-14-16,0 2-7 0,0-2 0 16,-2-1 5-16,-3 1 8 0,0-3-3 15,-3-1 5-15,-3 0-3 0,-2-2 6 16,-5 0-2-16,-3-3-8 16,-3 1-8-16,-2-1-7 0,-6-1-5 15,-4-2-7-15,-3 3-16 0,-4 3-15 16,-5 2 9-16,-3 4 7 0,-3 5-9 15,-8 9 4-15,-6 12 6 0,-5 14 4 16,5 8 6-16,7 5 1 0,13-4-2 16,11-3 2-16,4-1 10 0,7-4 6 15,0-7 25-15,7-5 7 0,-1-6 1 16,3-4-10-16,4 1-14 0,3 0-8 16,5-1-7-16,2-6-15 0,2-4-41 15,4-4-24-15,7-1-49 0,8-9-71 16,5-7-63-16,-7 1-60 0</inkml:trace>
  <inkml:trace contextRef="#ctx0" brushRef="#br0" timeOffset="-175910.62">21292 16725 593 0,'0'0'176'0,"0"0"-85"0,0 0 9 0,0 0-71 16,0 0-15-16,0 0-14 0,16-3-10 15,-16 11 3-15,1 6 7 0,1 4 18 16,0 4 5-16,1 5-9 0,1 2-8 16,2 0 0-16,3 0 11 0,0-3 13 15,4-1 8-15,1-4 14 0,2-4-6 16,1-5 11-16,0-3 3 0,1-4-8 15,1-5 6-15,-1 0-1 0,0-6-9 16,-3-2-13-16,0-1-9 0,-3-7-5 16,1-1-12-16,-3-4-9 0,1-13-35 15,3-6-25-15,1-11-17 0,2 1-17 16,-2 7-32-16,0 9-61 0,-1 12-82 16,-2 5-53-16,-3 7-104 0</inkml:trace>
  <inkml:trace contextRef="#ctx0" brushRef="#br0" timeOffset="-175441.63">21814 16755 381 0,'0'0'67'0,"0"0"-3"0,0 0 5 16,0 0-54-16,40 7-1 0,-27-7 12 15,3 0 11-15,0 0 17 0,1 0 5 16,1 0 5-16,1-1 2 0,1-2-7 16,1-1 1-16,-1-3-16 0,0 0-11 15,0 1-7-15,0-2-1 0,-4 1 2 16,0-1 8-16,-4-1 9 0,0-2-1 16,-4 0-4-16,-2 0-7 0,-4-3-7 15,-1 0-5-15,-2 1-12 0,-6 1-5 16,-3 2-3-16,-6 2-4 0,-4 3 2 15,-2 4 0-15,-6 1-1 0,-7 8 0 16,-9 8 0-16,-4 10-1 16,4 2-4-16,11 0 4 0,11-6 3 15,9-2 1-15,0 3 9 0,1 3 17 16,3 2 14-16,5-1 7 0,4-4-1 16,3 0-8-16,5-4-8 0,3-1-9 15,5-4-1-15,3-6-5 0,3-1-1 16,5-5-5-16,9 1-4 0,8-3-5 15,10-2-7-15,3-1-35 0,0-4-31 16,-2 0-32-16,-1-2-30 0,-3 1-43 16,3-1-55-16,-15 2-56 0,-5 1-81 15</inkml:trace>
  <inkml:trace contextRef="#ctx0" brushRef="#br0" timeOffset="-175002.12">22620 16263 642 0,'0'0'76'0,"0"0"-11"0,13-19 54 0,-9 13-68 0,-1 3-31 0,-2 1 0 16,-1 2-6-16,0 4-13 0,0 7 1 15,-3 7 10-15,-1 14 8 16,-2 17-3-16,-4 17 9 0,2 9 9 0,-1 0 9 16,3-7-1-16,3-11-8 0,-1-3-10 15,2-2-12-15,-1-2-5 0,1-1-4 16,2-6-3-16,-1-3-1 16,1-10-23-16,0-6-22 0,0-6-37 15,0-4-59-15,2 6-78 0,1-4-61 16,3-2-123-16</inkml:trace>
  <inkml:trace contextRef="#ctx0" brushRef="#br0" timeOffset="-174262.77">23163 17076 454 0,'0'0'87'0,"0"0"13"0,15-1 22 16,-10 0-28-16,-2 1-29 0,-1 0-8 16,-1 0-15-16,-1 0-8 0,0 0-17 15,0 0-9-15,-1 2-2 0,-2 0 5 16,-2 1-3-16,-1-1-2 0,0 1-2 15,-1 1-4-15,-1-3 4 0,2 1 0 16,-1 0 18-16,3-1 5 0,0 0-1 16,2-1-5-16,0 0-2 0,2 0 3 15,0-3 0-15,0 0-8 0,1 1-8 16,2-3-6-16,0 3-11 0,1-3-19 16,2 1-24-16,-1-1-33 0,6-3-76 15,-1 0-99-15,0 0-110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EA04E-6B70-6B4D-F4B7-0C3439531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4850C3-1CF8-6CA0-BCA3-252F2EAD3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C36AD-C7F8-994D-429E-8232B82CA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4CCE-FDDD-471D-89AB-BDC34D7D7D1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BD2E6-6C5D-8C3C-DC32-B8D1650D8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7E072-6117-9450-1D95-873CFCC5F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C8B-D3BC-459C-BD25-38D118136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3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E129D-172F-D3E2-94FC-F49BB804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04C4C-9B5C-DA2E-43C9-DA5FFBF38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49D07-E80C-409C-2EEB-487B095DA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4CCE-FDDD-471D-89AB-BDC34D7D7D1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ED0EB-E612-CE06-EDE8-E2A16E54D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56CA3-98FF-CD93-2E46-97E5E732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C8B-D3BC-459C-BD25-38D118136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8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7C8DCE-B253-8EDD-28CE-0870537A8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D91664-5571-8474-4E25-87C85EF13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C19C1-575D-8929-8A78-AABB6BD39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4CCE-FDDD-471D-89AB-BDC34D7D7D1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8D2C5-CC96-57BD-7C39-E30139906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57160-A75A-A150-D16C-0AE0EB5A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C8B-D3BC-459C-BD25-38D118136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5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4BD7-A838-B904-A522-7A2BA6DE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7E620-C7E5-9452-4D05-63C3FB132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0A466-D66A-0029-0556-E032612E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4CCE-FDDD-471D-89AB-BDC34D7D7D1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A3DC3-84F2-6941-6F72-ACAEE8A3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3CABA-37F9-FFA7-0780-71803A8C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C8B-D3BC-459C-BD25-38D118136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7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06C4-3B21-2457-9381-2B1D97444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49095-F6D1-C10F-7C80-4D04CCDC6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B1BA7-0FD8-F214-DFD3-941D7AD1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4CCE-FDDD-471D-89AB-BDC34D7D7D1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FBCC1-514D-ED96-24E5-99AE07C4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6D0E-A7C7-D036-350D-E90C928A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C8B-D3BC-459C-BD25-38D118136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2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D015-C69C-D947-A1E3-9908667E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E5C01-3B5B-17F4-46EB-14F3191F0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5FEE2-DD8D-B2AF-73B2-6CDD0360F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3129D-139F-529D-E98F-D1C80F537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4CCE-FDDD-471D-89AB-BDC34D7D7D1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7F6AA-F23C-798B-444C-B34405EA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C55B8-9388-B37C-14B4-CFAC9293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C8B-D3BC-459C-BD25-38D118136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7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7E23-1016-A086-EDE2-2D4F64BD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03884-2D78-BAFF-B96F-7F8734F4A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3101D-FF68-0901-A130-4B90165E7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31584-2D1B-4265-78E5-1F9CD1938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C4EDD3-C968-CC67-7063-C3DE2DB01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89BE9-17E5-D65C-9E4C-00CA54C98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4CCE-FDDD-471D-89AB-BDC34D7D7D1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7CBD33-1793-D3AA-6D87-893523D20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324A2B-F9FA-2D5E-E60C-2F5D48D6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C8B-D3BC-459C-BD25-38D118136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0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A2B11-343F-2A94-5144-41E88938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16AFA-DCA5-9287-C595-2C89E0352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4CCE-FDDD-471D-89AB-BDC34D7D7D1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BEBAD-5AFD-66B5-028E-AF2F3515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9E7FB-EB38-58D3-130C-8195E71D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C8B-D3BC-459C-BD25-38D118136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8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292FA2-CDE0-0235-14BD-F136AEAB8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4CCE-FDDD-471D-89AB-BDC34D7D7D1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34A2E-4435-8A97-EDD7-2F30EBF0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BADDC-B6EE-CAB5-4BAE-392D60B8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C8B-D3BC-459C-BD25-38D118136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0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F354-B05B-DD32-F86B-888818EE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A9D18-9392-E3CA-3E95-F7A2F1251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A5F30-6336-26CE-0145-9C6F7C87E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0D03A-53FF-84EF-A374-54FF036E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4CCE-FDDD-471D-89AB-BDC34D7D7D1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CD20D-BAA9-6077-FAE4-477BAE74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67CB6-864E-BED3-84A6-E45022D1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C8B-D3BC-459C-BD25-38D118136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1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8FB58-55F9-4BAC-1222-396DDAB0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2D5FAD-A0AA-8812-F8BE-4377D20E2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3C8C4-FF02-1A5E-8855-FA37D066E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435CE-3DB8-16C1-F0E3-FE3BFF15F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4CCE-FDDD-471D-89AB-BDC34D7D7D1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08390-463E-1FEC-4F3C-7DB4987C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96A1C-EFCB-281D-CDD3-DE1147A6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C8B-D3BC-459C-BD25-38D118136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2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36DFF4-76C1-6611-98CF-221138CF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32246-A0CB-B186-313C-8745D5CE8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504F6-13F0-8066-37D7-5F93E21D0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714CCE-FDDD-471D-89AB-BDC34D7D7D1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C29AE-6CA2-5593-B183-19496DB36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87EF3-2B31-EF98-46D6-CC459CBC1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772C8B-D3BC-459C-BD25-38D118136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1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11.png"/><Relationship Id="rId7" Type="http://schemas.openxmlformats.org/officeDocument/2006/relationships/image" Target="../media/image1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0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111.png"/><Relationship Id="rId7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111.png"/><Relationship Id="rId7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customXml" Target="../ink/ink5.xml"/><Relationship Id="rId4" Type="http://schemas.openxmlformats.org/officeDocument/2006/relationships/image" Target="../media/image3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28.png"/><Relationship Id="rId7" Type="http://schemas.openxmlformats.org/officeDocument/2006/relationships/image" Target="../media/image9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28.png"/><Relationship Id="rId7" Type="http://schemas.openxmlformats.org/officeDocument/2006/relationships/image" Target="../media/image10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5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09800" y="2130553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latin typeface="Arial" charset="0"/>
                <a:cs typeface="Arial" charset="0"/>
              </a:rPr>
              <a:t>Section 11.2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895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/>
              <a:t>Testing a Hypothesis about a Population Mean with </a:t>
            </a:r>
            <a:r>
              <a:rPr lang="el-GR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b="1" i="1" dirty="0"/>
              <a:t> Known and Unknown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4081462" y="304801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094164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094164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094164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094164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094164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094164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4094164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4094164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094164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094164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7112000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6811963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6510338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6210300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5910263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5610225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5310188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5010150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4708525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4408488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981451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5518150" y="3638551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6280150" y="304801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3962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6148388" y="2074863"/>
            <a:ext cx="78581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3179764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3179764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3179764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3179764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3179764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3179764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3179764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3179764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3179764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3179764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6197600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5897563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>
            <a:off x="5595938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>
            <a:off x="5295900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4995863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19"/>
          <p:cNvSpPr>
            <a:spLocks noChangeShapeType="1"/>
          </p:cNvSpPr>
          <p:nvPr/>
        </p:nvSpPr>
        <p:spPr bwMode="auto">
          <a:xfrm>
            <a:off x="4695825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20"/>
          <p:cNvSpPr>
            <a:spLocks noChangeShapeType="1"/>
          </p:cNvSpPr>
          <p:nvPr/>
        </p:nvSpPr>
        <p:spPr bwMode="auto">
          <a:xfrm>
            <a:off x="4395788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>
            <a:off x="4095750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>
            <a:off x="3794125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3494088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3067051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4603750" y="6689726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Freeform 3"/>
          <p:cNvSpPr>
            <a:spLocks/>
          </p:cNvSpPr>
          <p:nvPr/>
        </p:nvSpPr>
        <p:spPr bwMode="auto">
          <a:xfrm>
            <a:off x="4081462" y="3352801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>
            <a:off x="6684964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5"/>
          <p:cNvSpPr>
            <a:spLocks noChangeShapeType="1"/>
          </p:cNvSpPr>
          <p:nvPr/>
        </p:nvSpPr>
        <p:spPr bwMode="auto">
          <a:xfrm>
            <a:off x="6684964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6"/>
          <p:cNvSpPr>
            <a:spLocks noChangeShapeType="1"/>
          </p:cNvSpPr>
          <p:nvPr/>
        </p:nvSpPr>
        <p:spPr bwMode="auto">
          <a:xfrm>
            <a:off x="6684964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>
            <a:off x="6684964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Line 8"/>
          <p:cNvSpPr>
            <a:spLocks noChangeShapeType="1"/>
          </p:cNvSpPr>
          <p:nvPr/>
        </p:nvSpPr>
        <p:spPr bwMode="auto">
          <a:xfrm>
            <a:off x="6684964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Line 9"/>
          <p:cNvSpPr>
            <a:spLocks noChangeShapeType="1"/>
          </p:cNvSpPr>
          <p:nvPr/>
        </p:nvSpPr>
        <p:spPr bwMode="auto">
          <a:xfrm>
            <a:off x="6684964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auto">
          <a:xfrm>
            <a:off x="6684964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>
            <a:off x="6684964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12"/>
          <p:cNvSpPr>
            <a:spLocks noChangeShapeType="1"/>
          </p:cNvSpPr>
          <p:nvPr/>
        </p:nvSpPr>
        <p:spPr bwMode="auto">
          <a:xfrm>
            <a:off x="6684964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6684964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14"/>
          <p:cNvSpPr>
            <a:spLocks noChangeShapeType="1"/>
          </p:cNvSpPr>
          <p:nvPr/>
        </p:nvSpPr>
        <p:spPr bwMode="auto">
          <a:xfrm>
            <a:off x="9702800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15"/>
          <p:cNvSpPr>
            <a:spLocks noChangeShapeType="1"/>
          </p:cNvSpPr>
          <p:nvPr/>
        </p:nvSpPr>
        <p:spPr bwMode="auto">
          <a:xfrm>
            <a:off x="9402763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6"/>
          <p:cNvSpPr>
            <a:spLocks noChangeShapeType="1"/>
          </p:cNvSpPr>
          <p:nvPr/>
        </p:nvSpPr>
        <p:spPr bwMode="auto">
          <a:xfrm>
            <a:off x="9101138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7"/>
          <p:cNvSpPr>
            <a:spLocks noChangeShapeType="1"/>
          </p:cNvSpPr>
          <p:nvPr/>
        </p:nvSpPr>
        <p:spPr bwMode="auto">
          <a:xfrm>
            <a:off x="8801100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18"/>
          <p:cNvSpPr>
            <a:spLocks noChangeShapeType="1"/>
          </p:cNvSpPr>
          <p:nvPr/>
        </p:nvSpPr>
        <p:spPr bwMode="auto">
          <a:xfrm>
            <a:off x="8501063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19"/>
          <p:cNvSpPr>
            <a:spLocks noChangeShapeType="1"/>
          </p:cNvSpPr>
          <p:nvPr/>
        </p:nvSpPr>
        <p:spPr bwMode="auto">
          <a:xfrm>
            <a:off x="8201025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>
            <a:off x="7900988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>
            <a:off x="7600950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Line 22"/>
          <p:cNvSpPr>
            <a:spLocks noChangeShapeType="1"/>
          </p:cNvSpPr>
          <p:nvPr/>
        </p:nvSpPr>
        <p:spPr bwMode="auto">
          <a:xfrm>
            <a:off x="7299325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Line 23"/>
          <p:cNvSpPr>
            <a:spLocks noChangeShapeType="1"/>
          </p:cNvSpPr>
          <p:nvPr/>
        </p:nvSpPr>
        <p:spPr bwMode="auto">
          <a:xfrm>
            <a:off x="6999288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6572251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8108950" y="6686551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Freeform 29"/>
          <p:cNvSpPr>
            <a:spLocks/>
          </p:cNvSpPr>
          <p:nvPr/>
        </p:nvSpPr>
        <p:spPr bwMode="auto">
          <a:xfrm>
            <a:off x="6280150" y="3352801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30"/>
          <p:cNvSpPr>
            <a:spLocks noChangeShapeType="1"/>
          </p:cNvSpPr>
          <p:nvPr/>
        </p:nvSpPr>
        <p:spPr bwMode="auto">
          <a:xfrm>
            <a:off x="3962400" y="5105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Rectangle 31"/>
          <p:cNvSpPr>
            <a:spLocks noChangeArrowheads="1"/>
          </p:cNvSpPr>
          <p:nvPr/>
        </p:nvSpPr>
        <p:spPr bwMode="auto">
          <a:xfrm>
            <a:off x="6149976" y="5122862"/>
            <a:ext cx="479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752601" y="3200401"/>
                <a:ext cx="3261983" cy="1279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1" y="3200401"/>
                <a:ext cx="3261983" cy="12794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828801" y="304800"/>
                <a:ext cx="3535199" cy="1710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𝑈𝑛𝑑𝑒𝑟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i="1" baseline="-2500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04800"/>
                <a:ext cx="3535199" cy="1710340"/>
              </a:xfrm>
              <a:prstGeom prst="rect">
                <a:avLst/>
              </a:prstGeom>
              <a:blipFill>
                <a:blip r:embed="rId3"/>
                <a:stretch>
                  <a:fillRect t="-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Line 35"/>
          <p:cNvSpPr>
            <a:spLocks noChangeShapeType="1"/>
          </p:cNvSpPr>
          <p:nvPr/>
        </p:nvSpPr>
        <p:spPr bwMode="auto">
          <a:xfrm>
            <a:off x="7467600" y="160020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Line 35"/>
          <p:cNvSpPr>
            <a:spLocks noChangeShapeType="1"/>
          </p:cNvSpPr>
          <p:nvPr/>
        </p:nvSpPr>
        <p:spPr bwMode="auto">
          <a:xfrm>
            <a:off x="7467600" y="4638022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Line 35"/>
          <p:cNvSpPr>
            <a:spLocks noChangeShapeType="1"/>
          </p:cNvSpPr>
          <p:nvPr/>
        </p:nvSpPr>
        <p:spPr bwMode="auto">
          <a:xfrm>
            <a:off x="5105400" y="160020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Line 35"/>
          <p:cNvSpPr>
            <a:spLocks noChangeShapeType="1"/>
          </p:cNvSpPr>
          <p:nvPr/>
        </p:nvSpPr>
        <p:spPr bwMode="auto">
          <a:xfrm>
            <a:off x="5105400" y="464820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31"/>
              <p:cNvSpPr>
                <a:spLocks noChangeArrowheads="1"/>
              </p:cNvSpPr>
              <p:nvPr/>
            </p:nvSpPr>
            <p:spPr bwMode="auto">
              <a:xfrm>
                <a:off x="4406900" y="5118146"/>
                <a:ext cx="1155700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𝒍𝒐𝒘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6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6900" y="5118146"/>
                <a:ext cx="1155700" cy="510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31"/>
              <p:cNvSpPr>
                <a:spLocks noChangeArrowheads="1"/>
              </p:cNvSpPr>
              <p:nvPr/>
            </p:nvSpPr>
            <p:spPr bwMode="auto">
              <a:xfrm>
                <a:off x="7056438" y="2057401"/>
                <a:ext cx="868363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|</m:t>
                          </m:r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𝒕𝒆𝒔𝒕</m:t>
                          </m:r>
                        </m:sub>
                      </m:sSub>
                      <m:r>
                        <a:rPr lang="en-US" sz="2800" b="1" i="1" dirty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|</m:t>
                      </m:r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7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6438" y="2057401"/>
                <a:ext cx="868363" cy="510717"/>
              </a:xfrm>
              <a:prstGeom prst="rect">
                <a:avLst/>
              </a:prstGeom>
              <a:blipFill>
                <a:blip r:embed="rId5"/>
                <a:stretch>
                  <a:fillRect r="-11268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/>
          <p:cNvCxnSpPr/>
          <p:nvPr/>
        </p:nvCxnSpPr>
        <p:spPr>
          <a:xfrm flipH="1">
            <a:off x="6313488" y="3298826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313488" y="250826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31"/>
              <p:cNvSpPr>
                <a:spLocks noChangeArrowheads="1"/>
              </p:cNvSpPr>
              <p:nvPr/>
            </p:nvSpPr>
            <p:spPr bwMode="auto">
              <a:xfrm>
                <a:off x="7226300" y="5105400"/>
                <a:ext cx="1155700" cy="5593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𝒉𝒊𝒈𝒉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0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6300" y="5105400"/>
                <a:ext cx="1155700" cy="5593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169922" y="457201"/>
                <a:ext cx="166866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i="1" baseline="-2500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</a:t>
                </a:r>
                <a:r>
                  <a:rPr lang="el-GR" sz="2800" dirty="0">
                    <a:latin typeface="Calibri"/>
                  </a:rPr>
                  <a:t>μ</a:t>
                </a:r>
                <a:r>
                  <a:rPr lang="en-US" sz="2800" dirty="0">
                    <a:latin typeface="Calibri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i="1" baseline="-2500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μ</a:t>
                </a:r>
                <a:r>
                  <a:rPr lang="en-US" sz="2800" dirty="0"/>
                  <a:t> 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922" y="457201"/>
                <a:ext cx="1668662" cy="954107"/>
              </a:xfrm>
              <a:prstGeom prst="rect">
                <a:avLst/>
              </a:prstGeom>
              <a:blipFill>
                <a:blip r:embed="rId7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Flowchart: Connector 91"/>
          <p:cNvSpPr/>
          <p:nvPr/>
        </p:nvSpPr>
        <p:spPr>
          <a:xfrm>
            <a:off x="50673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/>
          <p:cNvSpPr/>
          <p:nvPr/>
        </p:nvSpPr>
        <p:spPr>
          <a:xfrm>
            <a:off x="74295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7404100" y="4812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660900" y="4812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31"/>
              <p:cNvSpPr>
                <a:spLocks noChangeArrowheads="1"/>
              </p:cNvSpPr>
              <p:nvPr/>
            </p:nvSpPr>
            <p:spPr bwMode="auto">
              <a:xfrm>
                <a:off x="4648201" y="2057401"/>
                <a:ext cx="868363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−</m:t>
                          </m:r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|</m:t>
                          </m:r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𝒕𝒆𝒔𝒕</m:t>
                          </m:r>
                        </m:sub>
                      </m:sSub>
                      <m:r>
                        <a:rPr lang="en-US" sz="2800" b="1" i="1" dirty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|</m:t>
                      </m:r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6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1" y="2057401"/>
                <a:ext cx="868363" cy="510717"/>
              </a:xfrm>
              <a:prstGeom prst="rect">
                <a:avLst/>
              </a:prstGeom>
              <a:blipFill>
                <a:blip r:embed="rId8"/>
                <a:stretch>
                  <a:fillRect r="-41549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Flowchart: Connector 96"/>
          <p:cNvSpPr/>
          <p:nvPr/>
        </p:nvSpPr>
        <p:spPr>
          <a:xfrm>
            <a:off x="7543800" y="17526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/>
          <p:cNvSpPr/>
          <p:nvPr/>
        </p:nvSpPr>
        <p:spPr>
          <a:xfrm>
            <a:off x="7543800" y="18592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Connector 98"/>
          <p:cNvSpPr/>
          <p:nvPr/>
        </p:nvSpPr>
        <p:spPr>
          <a:xfrm>
            <a:off x="7543800" y="20116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/>
          <p:cNvSpPr/>
          <p:nvPr/>
        </p:nvSpPr>
        <p:spPr>
          <a:xfrm>
            <a:off x="7696200" y="18592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/>
          <p:cNvSpPr/>
          <p:nvPr/>
        </p:nvSpPr>
        <p:spPr>
          <a:xfrm>
            <a:off x="76962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/>
          <p:cNvSpPr/>
          <p:nvPr/>
        </p:nvSpPr>
        <p:spPr>
          <a:xfrm>
            <a:off x="78486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Connector 102"/>
          <p:cNvSpPr/>
          <p:nvPr/>
        </p:nvSpPr>
        <p:spPr>
          <a:xfrm>
            <a:off x="795528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Connector 103"/>
          <p:cNvSpPr/>
          <p:nvPr/>
        </p:nvSpPr>
        <p:spPr>
          <a:xfrm>
            <a:off x="80772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/>
          <p:cNvSpPr/>
          <p:nvPr/>
        </p:nvSpPr>
        <p:spPr>
          <a:xfrm>
            <a:off x="757428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Connector 105"/>
          <p:cNvSpPr/>
          <p:nvPr/>
        </p:nvSpPr>
        <p:spPr>
          <a:xfrm>
            <a:off x="777240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Connector 106"/>
          <p:cNvSpPr/>
          <p:nvPr/>
        </p:nvSpPr>
        <p:spPr>
          <a:xfrm>
            <a:off x="4953000" y="17830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lowchart: Connector 107"/>
          <p:cNvSpPr/>
          <p:nvPr/>
        </p:nvSpPr>
        <p:spPr>
          <a:xfrm>
            <a:off x="4953000" y="20116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lowchart: Connector 108"/>
          <p:cNvSpPr/>
          <p:nvPr/>
        </p:nvSpPr>
        <p:spPr>
          <a:xfrm>
            <a:off x="498348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Connector 109"/>
          <p:cNvSpPr/>
          <p:nvPr/>
        </p:nvSpPr>
        <p:spPr>
          <a:xfrm>
            <a:off x="41910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lowchart: Connector 110"/>
          <p:cNvSpPr/>
          <p:nvPr/>
        </p:nvSpPr>
        <p:spPr>
          <a:xfrm>
            <a:off x="43434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lowchart: Connector 111"/>
          <p:cNvSpPr/>
          <p:nvPr/>
        </p:nvSpPr>
        <p:spPr>
          <a:xfrm>
            <a:off x="460248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lowchart: Connector 112"/>
          <p:cNvSpPr/>
          <p:nvPr/>
        </p:nvSpPr>
        <p:spPr>
          <a:xfrm>
            <a:off x="472440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lowchart: Connector 113"/>
          <p:cNvSpPr/>
          <p:nvPr/>
        </p:nvSpPr>
        <p:spPr>
          <a:xfrm>
            <a:off x="475488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lowchart: Connector 114"/>
          <p:cNvSpPr/>
          <p:nvPr/>
        </p:nvSpPr>
        <p:spPr>
          <a:xfrm>
            <a:off x="490728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Connector 115"/>
          <p:cNvSpPr/>
          <p:nvPr/>
        </p:nvSpPr>
        <p:spPr>
          <a:xfrm>
            <a:off x="44958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6705600" y="2644914"/>
                <a:ext cx="3276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000" i="1" baseline="-25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𝑅𝑒𝑗𝑒𝑐𝑡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644914"/>
                <a:ext cx="3276600" cy="707886"/>
              </a:xfrm>
              <a:prstGeom prst="rect">
                <a:avLst/>
              </a:prstGeom>
              <a:blipFill>
                <a:blip r:embed="rId9"/>
                <a:stretch>
                  <a:fillRect l="-743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202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4081462" y="304801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094164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094164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094164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094164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094164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094164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4094164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4094164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094164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094164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7112000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6811963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6510338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6210300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5910263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5610225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5310188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5010150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4708525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4408488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981451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5518150" y="3638551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6280150" y="304801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3962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6148388" y="2074863"/>
            <a:ext cx="78581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3179764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3179764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3179764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3179764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3179764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3179764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3179764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3179764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3179764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3179764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6197600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5897563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>
            <a:off x="5595938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>
            <a:off x="5295900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4995863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19"/>
          <p:cNvSpPr>
            <a:spLocks noChangeShapeType="1"/>
          </p:cNvSpPr>
          <p:nvPr/>
        </p:nvSpPr>
        <p:spPr bwMode="auto">
          <a:xfrm>
            <a:off x="4695825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20"/>
          <p:cNvSpPr>
            <a:spLocks noChangeShapeType="1"/>
          </p:cNvSpPr>
          <p:nvPr/>
        </p:nvSpPr>
        <p:spPr bwMode="auto">
          <a:xfrm>
            <a:off x="4395788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>
            <a:off x="4095750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>
            <a:off x="3794125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3494088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3067051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4603750" y="6689726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Freeform 3"/>
          <p:cNvSpPr>
            <a:spLocks/>
          </p:cNvSpPr>
          <p:nvPr/>
        </p:nvSpPr>
        <p:spPr bwMode="auto">
          <a:xfrm>
            <a:off x="4081462" y="3352801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>
            <a:off x="6684964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5"/>
          <p:cNvSpPr>
            <a:spLocks noChangeShapeType="1"/>
          </p:cNvSpPr>
          <p:nvPr/>
        </p:nvSpPr>
        <p:spPr bwMode="auto">
          <a:xfrm>
            <a:off x="6684964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6"/>
          <p:cNvSpPr>
            <a:spLocks noChangeShapeType="1"/>
          </p:cNvSpPr>
          <p:nvPr/>
        </p:nvSpPr>
        <p:spPr bwMode="auto">
          <a:xfrm>
            <a:off x="6684964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>
            <a:off x="6684964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Line 8"/>
          <p:cNvSpPr>
            <a:spLocks noChangeShapeType="1"/>
          </p:cNvSpPr>
          <p:nvPr/>
        </p:nvSpPr>
        <p:spPr bwMode="auto">
          <a:xfrm>
            <a:off x="6684964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Line 9"/>
          <p:cNvSpPr>
            <a:spLocks noChangeShapeType="1"/>
          </p:cNvSpPr>
          <p:nvPr/>
        </p:nvSpPr>
        <p:spPr bwMode="auto">
          <a:xfrm>
            <a:off x="6684964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auto">
          <a:xfrm>
            <a:off x="6684964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>
            <a:off x="6684964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12"/>
          <p:cNvSpPr>
            <a:spLocks noChangeShapeType="1"/>
          </p:cNvSpPr>
          <p:nvPr/>
        </p:nvSpPr>
        <p:spPr bwMode="auto">
          <a:xfrm>
            <a:off x="6684964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6684964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14"/>
          <p:cNvSpPr>
            <a:spLocks noChangeShapeType="1"/>
          </p:cNvSpPr>
          <p:nvPr/>
        </p:nvSpPr>
        <p:spPr bwMode="auto">
          <a:xfrm>
            <a:off x="9702800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15"/>
          <p:cNvSpPr>
            <a:spLocks noChangeShapeType="1"/>
          </p:cNvSpPr>
          <p:nvPr/>
        </p:nvSpPr>
        <p:spPr bwMode="auto">
          <a:xfrm>
            <a:off x="9402763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6"/>
          <p:cNvSpPr>
            <a:spLocks noChangeShapeType="1"/>
          </p:cNvSpPr>
          <p:nvPr/>
        </p:nvSpPr>
        <p:spPr bwMode="auto">
          <a:xfrm>
            <a:off x="9101138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7"/>
          <p:cNvSpPr>
            <a:spLocks noChangeShapeType="1"/>
          </p:cNvSpPr>
          <p:nvPr/>
        </p:nvSpPr>
        <p:spPr bwMode="auto">
          <a:xfrm>
            <a:off x="8801100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18"/>
          <p:cNvSpPr>
            <a:spLocks noChangeShapeType="1"/>
          </p:cNvSpPr>
          <p:nvPr/>
        </p:nvSpPr>
        <p:spPr bwMode="auto">
          <a:xfrm>
            <a:off x="8501063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19"/>
          <p:cNvSpPr>
            <a:spLocks noChangeShapeType="1"/>
          </p:cNvSpPr>
          <p:nvPr/>
        </p:nvSpPr>
        <p:spPr bwMode="auto">
          <a:xfrm>
            <a:off x="8201025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>
            <a:off x="7900988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>
            <a:off x="7600950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Line 22"/>
          <p:cNvSpPr>
            <a:spLocks noChangeShapeType="1"/>
          </p:cNvSpPr>
          <p:nvPr/>
        </p:nvSpPr>
        <p:spPr bwMode="auto">
          <a:xfrm>
            <a:off x="7299325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Line 23"/>
          <p:cNvSpPr>
            <a:spLocks noChangeShapeType="1"/>
          </p:cNvSpPr>
          <p:nvPr/>
        </p:nvSpPr>
        <p:spPr bwMode="auto">
          <a:xfrm>
            <a:off x="6999288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6572251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8108950" y="6686551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Freeform 29"/>
          <p:cNvSpPr>
            <a:spLocks/>
          </p:cNvSpPr>
          <p:nvPr/>
        </p:nvSpPr>
        <p:spPr bwMode="auto">
          <a:xfrm>
            <a:off x="6280150" y="3352801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30"/>
          <p:cNvSpPr>
            <a:spLocks noChangeShapeType="1"/>
          </p:cNvSpPr>
          <p:nvPr/>
        </p:nvSpPr>
        <p:spPr bwMode="auto">
          <a:xfrm>
            <a:off x="3962400" y="5105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Rectangle 31"/>
          <p:cNvSpPr>
            <a:spLocks noChangeArrowheads="1"/>
          </p:cNvSpPr>
          <p:nvPr/>
        </p:nvSpPr>
        <p:spPr bwMode="auto">
          <a:xfrm>
            <a:off x="6149976" y="5122862"/>
            <a:ext cx="479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752601" y="3200401"/>
                <a:ext cx="3261983" cy="1279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1" y="3200401"/>
                <a:ext cx="3261983" cy="12794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828801" y="304800"/>
                <a:ext cx="3535199" cy="1710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𝑈𝑛𝑑𝑒𝑟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i="1" baseline="-2500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04800"/>
                <a:ext cx="3535199" cy="1710340"/>
              </a:xfrm>
              <a:prstGeom prst="rect">
                <a:avLst/>
              </a:prstGeom>
              <a:blipFill>
                <a:blip r:embed="rId3"/>
                <a:stretch>
                  <a:fillRect t="-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Line 35"/>
          <p:cNvSpPr>
            <a:spLocks noChangeShapeType="1"/>
          </p:cNvSpPr>
          <p:nvPr/>
        </p:nvSpPr>
        <p:spPr bwMode="auto">
          <a:xfrm>
            <a:off x="7467600" y="160020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Line 35"/>
          <p:cNvSpPr>
            <a:spLocks noChangeShapeType="1"/>
          </p:cNvSpPr>
          <p:nvPr/>
        </p:nvSpPr>
        <p:spPr bwMode="auto">
          <a:xfrm>
            <a:off x="7467600" y="4638022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31"/>
              <p:cNvSpPr>
                <a:spLocks noChangeArrowheads="1"/>
              </p:cNvSpPr>
              <p:nvPr/>
            </p:nvSpPr>
            <p:spPr bwMode="auto">
              <a:xfrm>
                <a:off x="7056438" y="2057401"/>
                <a:ext cx="868363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𝒕𝒆𝒔𝒕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7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6438" y="2057401"/>
                <a:ext cx="868363" cy="510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/>
          <p:cNvCxnSpPr/>
          <p:nvPr/>
        </p:nvCxnSpPr>
        <p:spPr>
          <a:xfrm flipH="1">
            <a:off x="6313488" y="3298826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313488" y="250826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31"/>
              <p:cNvSpPr>
                <a:spLocks noChangeArrowheads="1"/>
              </p:cNvSpPr>
              <p:nvPr/>
            </p:nvSpPr>
            <p:spPr bwMode="auto">
              <a:xfrm>
                <a:off x="7226300" y="5105400"/>
                <a:ext cx="1155700" cy="5593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𝒉𝒊𝒈𝒉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0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6300" y="5105400"/>
                <a:ext cx="1155700" cy="559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169922" y="457201"/>
                <a:ext cx="166866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i="1" baseline="-2500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</a:t>
                </a:r>
                <a:r>
                  <a:rPr lang="el-GR" sz="2800" dirty="0">
                    <a:latin typeface="Calibri"/>
                  </a:rPr>
                  <a:t>μ</a:t>
                </a:r>
                <a:r>
                  <a:rPr lang="en-US" sz="2800" dirty="0">
                    <a:latin typeface="Calibri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i="1" baseline="-2500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μ</a:t>
                </a:r>
                <a:r>
                  <a:rPr lang="en-US" sz="2800" dirty="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922" y="457201"/>
                <a:ext cx="1668662" cy="954107"/>
              </a:xfrm>
              <a:prstGeom prst="rect">
                <a:avLst/>
              </a:prstGeom>
              <a:blipFill>
                <a:blip r:embed="rId6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Flowchart: Connector 92"/>
          <p:cNvSpPr/>
          <p:nvPr/>
        </p:nvSpPr>
        <p:spPr>
          <a:xfrm>
            <a:off x="74295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7480300" y="4812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</a:p>
        </p:txBody>
      </p:sp>
      <p:sp>
        <p:nvSpPr>
          <p:cNvPr id="97" name="Flowchart: Connector 96"/>
          <p:cNvSpPr/>
          <p:nvPr/>
        </p:nvSpPr>
        <p:spPr>
          <a:xfrm>
            <a:off x="7543800" y="17526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/>
          <p:cNvSpPr/>
          <p:nvPr/>
        </p:nvSpPr>
        <p:spPr>
          <a:xfrm>
            <a:off x="7543800" y="18592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Connector 98"/>
          <p:cNvSpPr/>
          <p:nvPr/>
        </p:nvSpPr>
        <p:spPr>
          <a:xfrm>
            <a:off x="7543800" y="20116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/>
          <p:cNvSpPr/>
          <p:nvPr/>
        </p:nvSpPr>
        <p:spPr>
          <a:xfrm>
            <a:off x="7696200" y="18592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/>
          <p:cNvSpPr/>
          <p:nvPr/>
        </p:nvSpPr>
        <p:spPr>
          <a:xfrm>
            <a:off x="76962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/>
          <p:cNvSpPr/>
          <p:nvPr/>
        </p:nvSpPr>
        <p:spPr>
          <a:xfrm>
            <a:off x="78486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Connector 102"/>
          <p:cNvSpPr/>
          <p:nvPr/>
        </p:nvSpPr>
        <p:spPr>
          <a:xfrm>
            <a:off x="795528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Connector 103"/>
          <p:cNvSpPr/>
          <p:nvPr/>
        </p:nvSpPr>
        <p:spPr>
          <a:xfrm>
            <a:off x="80772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/>
          <p:cNvSpPr/>
          <p:nvPr/>
        </p:nvSpPr>
        <p:spPr>
          <a:xfrm>
            <a:off x="757428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Connector 105"/>
          <p:cNvSpPr/>
          <p:nvPr/>
        </p:nvSpPr>
        <p:spPr>
          <a:xfrm>
            <a:off x="777240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7620000" y="2514600"/>
                <a:ext cx="32766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e>
                      </m:d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𝑅𝑒𝑗𝑒𝑐𝑡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</a:p>
              <a:p>
                <a:endParaRPr lang="en-US" sz="200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𝐼𝑓𝑧</m:t>
                      </m:r>
                      <m:r>
                        <a:rPr lang="en-US" sz="20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𝑡𝑒𝑠𝑡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&gt;0.5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𝐹𝑎𝑖𝑙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𝑅𝑒𝑗𝑒𝑐𝑡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514600"/>
                <a:ext cx="3276600" cy="1938992"/>
              </a:xfrm>
              <a:prstGeom prst="rect">
                <a:avLst/>
              </a:prstGeom>
              <a:blipFill>
                <a:blip r:embed="rId7"/>
                <a:stretch>
                  <a:fillRect l="-74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F7BE54E-4476-F456-D7CF-05BF3B2B13AE}"/>
                  </a:ext>
                </a:extLst>
              </p14:cNvPr>
              <p14:cNvContentPartPr/>
              <p14:nvPr/>
            </p14:nvContentPartPr>
            <p14:xfrm>
              <a:off x="9860040" y="3444120"/>
              <a:ext cx="1636200" cy="1527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F7BE54E-4476-F456-D7CF-05BF3B2B13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50680" y="3434760"/>
                <a:ext cx="1654920" cy="154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410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4081462" y="304801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094164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094164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094164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094164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094164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094164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4094164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4094164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094164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094164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7112000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6811963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6510338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6210300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5910263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5610225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5310188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5010150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4708525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4408488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981451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5518150" y="3638551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6280150" y="304801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3962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6148388" y="2074863"/>
            <a:ext cx="78581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3179764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3179764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3179764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3179764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3179764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3179764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3179764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3179764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3179764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3179764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6197600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5897563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>
            <a:off x="5595938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>
            <a:off x="5295900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4995863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19"/>
          <p:cNvSpPr>
            <a:spLocks noChangeShapeType="1"/>
          </p:cNvSpPr>
          <p:nvPr/>
        </p:nvSpPr>
        <p:spPr bwMode="auto">
          <a:xfrm>
            <a:off x="4695825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20"/>
          <p:cNvSpPr>
            <a:spLocks noChangeShapeType="1"/>
          </p:cNvSpPr>
          <p:nvPr/>
        </p:nvSpPr>
        <p:spPr bwMode="auto">
          <a:xfrm>
            <a:off x="4395788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>
            <a:off x="4095750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>
            <a:off x="3794125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3494088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3067051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4603750" y="6689726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Freeform 3"/>
          <p:cNvSpPr>
            <a:spLocks/>
          </p:cNvSpPr>
          <p:nvPr/>
        </p:nvSpPr>
        <p:spPr bwMode="auto">
          <a:xfrm>
            <a:off x="4081462" y="3352801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>
            <a:off x="6684964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5"/>
          <p:cNvSpPr>
            <a:spLocks noChangeShapeType="1"/>
          </p:cNvSpPr>
          <p:nvPr/>
        </p:nvSpPr>
        <p:spPr bwMode="auto">
          <a:xfrm>
            <a:off x="6684964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6"/>
          <p:cNvSpPr>
            <a:spLocks noChangeShapeType="1"/>
          </p:cNvSpPr>
          <p:nvPr/>
        </p:nvSpPr>
        <p:spPr bwMode="auto">
          <a:xfrm>
            <a:off x="6684964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>
            <a:off x="6684964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Line 8"/>
          <p:cNvSpPr>
            <a:spLocks noChangeShapeType="1"/>
          </p:cNvSpPr>
          <p:nvPr/>
        </p:nvSpPr>
        <p:spPr bwMode="auto">
          <a:xfrm>
            <a:off x="6684964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Line 9"/>
          <p:cNvSpPr>
            <a:spLocks noChangeShapeType="1"/>
          </p:cNvSpPr>
          <p:nvPr/>
        </p:nvSpPr>
        <p:spPr bwMode="auto">
          <a:xfrm>
            <a:off x="6684964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auto">
          <a:xfrm>
            <a:off x="6684964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>
            <a:off x="6684964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12"/>
          <p:cNvSpPr>
            <a:spLocks noChangeShapeType="1"/>
          </p:cNvSpPr>
          <p:nvPr/>
        </p:nvSpPr>
        <p:spPr bwMode="auto">
          <a:xfrm>
            <a:off x="6684964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6684964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14"/>
          <p:cNvSpPr>
            <a:spLocks noChangeShapeType="1"/>
          </p:cNvSpPr>
          <p:nvPr/>
        </p:nvSpPr>
        <p:spPr bwMode="auto">
          <a:xfrm>
            <a:off x="9702800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15"/>
          <p:cNvSpPr>
            <a:spLocks noChangeShapeType="1"/>
          </p:cNvSpPr>
          <p:nvPr/>
        </p:nvSpPr>
        <p:spPr bwMode="auto">
          <a:xfrm>
            <a:off x="9402763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6"/>
          <p:cNvSpPr>
            <a:spLocks noChangeShapeType="1"/>
          </p:cNvSpPr>
          <p:nvPr/>
        </p:nvSpPr>
        <p:spPr bwMode="auto">
          <a:xfrm>
            <a:off x="9101138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7"/>
          <p:cNvSpPr>
            <a:spLocks noChangeShapeType="1"/>
          </p:cNvSpPr>
          <p:nvPr/>
        </p:nvSpPr>
        <p:spPr bwMode="auto">
          <a:xfrm>
            <a:off x="8801100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18"/>
          <p:cNvSpPr>
            <a:spLocks noChangeShapeType="1"/>
          </p:cNvSpPr>
          <p:nvPr/>
        </p:nvSpPr>
        <p:spPr bwMode="auto">
          <a:xfrm>
            <a:off x="8501063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19"/>
          <p:cNvSpPr>
            <a:spLocks noChangeShapeType="1"/>
          </p:cNvSpPr>
          <p:nvPr/>
        </p:nvSpPr>
        <p:spPr bwMode="auto">
          <a:xfrm>
            <a:off x="8201025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>
            <a:off x="7900988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>
            <a:off x="7600950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Line 22"/>
          <p:cNvSpPr>
            <a:spLocks noChangeShapeType="1"/>
          </p:cNvSpPr>
          <p:nvPr/>
        </p:nvSpPr>
        <p:spPr bwMode="auto">
          <a:xfrm>
            <a:off x="7299325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Line 23"/>
          <p:cNvSpPr>
            <a:spLocks noChangeShapeType="1"/>
          </p:cNvSpPr>
          <p:nvPr/>
        </p:nvSpPr>
        <p:spPr bwMode="auto">
          <a:xfrm>
            <a:off x="6999288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6572251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8108950" y="6686551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Freeform 29"/>
          <p:cNvSpPr>
            <a:spLocks/>
          </p:cNvSpPr>
          <p:nvPr/>
        </p:nvSpPr>
        <p:spPr bwMode="auto">
          <a:xfrm>
            <a:off x="6280150" y="3352801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30"/>
          <p:cNvSpPr>
            <a:spLocks noChangeShapeType="1"/>
          </p:cNvSpPr>
          <p:nvPr/>
        </p:nvSpPr>
        <p:spPr bwMode="auto">
          <a:xfrm>
            <a:off x="3962400" y="5105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Rectangle 31"/>
          <p:cNvSpPr>
            <a:spLocks noChangeArrowheads="1"/>
          </p:cNvSpPr>
          <p:nvPr/>
        </p:nvSpPr>
        <p:spPr bwMode="auto">
          <a:xfrm>
            <a:off x="6149976" y="5122862"/>
            <a:ext cx="479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752601" y="3200401"/>
                <a:ext cx="3261983" cy="1279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1" y="3200401"/>
                <a:ext cx="3261983" cy="12794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828801" y="304800"/>
                <a:ext cx="3535199" cy="1710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𝑈𝑛𝑑𝑒𝑟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i="1" baseline="-2500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04800"/>
                <a:ext cx="3535199" cy="1710340"/>
              </a:xfrm>
              <a:prstGeom prst="rect">
                <a:avLst/>
              </a:prstGeom>
              <a:blipFill>
                <a:blip r:embed="rId3"/>
                <a:stretch>
                  <a:fillRect t="-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Line 35"/>
          <p:cNvSpPr>
            <a:spLocks noChangeShapeType="1"/>
          </p:cNvSpPr>
          <p:nvPr/>
        </p:nvSpPr>
        <p:spPr bwMode="auto">
          <a:xfrm>
            <a:off x="5105400" y="160020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Line 35"/>
          <p:cNvSpPr>
            <a:spLocks noChangeShapeType="1"/>
          </p:cNvSpPr>
          <p:nvPr/>
        </p:nvSpPr>
        <p:spPr bwMode="auto">
          <a:xfrm>
            <a:off x="5105400" y="464820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31"/>
              <p:cNvSpPr>
                <a:spLocks noChangeArrowheads="1"/>
              </p:cNvSpPr>
              <p:nvPr/>
            </p:nvSpPr>
            <p:spPr bwMode="auto">
              <a:xfrm>
                <a:off x="4406900" y="5118146"/>
                <a:ext cx="1155700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𝒍𝒐𝒘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6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6900" y="5118146"/>
                <a:ext cx="1155700" cy="510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/>
          <p:cNvCxnSpPr/>
          <p:nvPr/>
        </p:nvCxnSpPr>
        <p:spPr>
          <a:xfrm flipH="1">
            <a:off x="6313488" y="3298826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313488" y="250826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169922" y="457201"/>
                <a:ext cx="166866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i="1" baseline="-2500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</a:t>
                </a:r>
                <a:r>
                  <a:rPr lang="el-GR" sz="2800" dirty="0">
                    <a:latin typeface="Calibri"/>
                  </a:rPr>
                  <a:t>μ</a:t>
                </a:r>
                <a:r>
                  <a:rPr lang="en-US" sz="2800" dirty="0">
                    <a:latin typeface="Calibri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i="1" baseline="-2500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μ</a:t>
                </a:r>
                <a:r>
                  <a:rPr lang="en-US" sz="2800" dirty="0"/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922" y="457201"/>
                <a:ext cx="1668662" cy="954107"/>
              </a:xfrm>
              <a:prstGeom prst="rect">
                <a:avLst/>
              </a:prstGeom>
              <a:blipFill>
                <a:blip r:embed="rId5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Flowchart: Connector 91"/>
          <p:cNvSpPr/>
          <p:nvPr/>
        </p:nvSpPr>
        <p:spPr>
          <a:xfrm>
            <a:off x="50673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660900" y="4812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31"/>
              <p:cNvSpPr>
                <a:spLocks noChangeArrowheads="1"/>
              </p:cNvSpPr>
              <p:nvPr/>
            </p:nvSpPr>
            <p:spPr bwMode="auto">
              <a:xfrm>
                <a:off x="4648201" y="2057401"/>
                <a:ext cx="868363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𝒕𝒆𝒔𝒕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6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1" y="2057401"/>
                <a:ext cx="868363" cy="510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Flowchart: Connector 106"/>
          <p:cNvSpPr/>
          <p:nvPr/>
        </p:nvSpPr>
        <p:spPr>
          <a:xfrm>
            <a:off x="4953000" y="17830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lowchart: Connector 107"/>
          <p:cNvSpPr/>
          <p:nvPr/>
        </p:nvSpPr>
        <p:spPr>
          <a:xfrm>
            <a:off x="4953000" y="20116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lowchart: Connector 108"/>
          <p:cNvSpPr/>
          <p:nvPr/>
        </p:nvSpPr>
        <p:spPr>
          <a:xfrm>
            <a:off x="498348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Connector 109"/>
          <p:cNvSpPr/>
          <p:nvPr/>
        </p:nvSpPr>
        <p:spPr>
          <a:xfrm>
            <a:off x="41910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lowchart: Connector 110"/>
          <p:cNvSpPr/>
          <p:nvPr/>
        </p:nvSpPr>
        <p:spPr>
          <a:xfrm>
            <a:off x="43434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lowchart: Connector 111"/>
          <p:cNvSpPr/>
          <p:nvPr/>
        </p:nvSpPr>
        <p:spPr>
          <a:xfrm>
            <a:off x="460248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lowchart: Connector 112"/>
          <p:cNvSpPr/>
          <p:nvPr/>
        </p:nvSpPr>
        <p:spPr>
          <a:xfrm>
            <a:off x="472440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lowchart: Connector 113"/>
          <p:cNvSpPr/>
          <p:nvPr/>
        </p:nvSpPr>
        <p:spPr>
          <a:xfrm>
            <a:off x="475488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lowchart: Connector 114"/>
          <p:cNvSpPr/>
          <p:nvPr/>
        </p:nvSpPr>
        <p:spPr>
          <a:xfrm>
            <a:off x="490728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Connector 115"/>
          <p:cNvSpPr/>
          <p:nvPr/>
        </p:nvSpPr>
        <p:spPr>
          <a:xfrm>
            <a:off x="44958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7620000" y="2514600"/>
                <a:ext cx="32766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e>
                      </m:d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𝑅𝑒𝑗𝑒𝑐𝑡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</a:p>
              <a:p>
                <a:endParaRPr lang="en-US" sz="200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𝐼𝑓𝑧</m:t>
                      </m:r>
                      <m:r>
                        <a:rPr lang="en-US" sz="20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𝑡𝑒𝑠𝑡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&gt;0.5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𝐹𝑎𝑖𝑙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𝑅𝑒𝑗𝑒𝑐𝑡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514600"/>
                <a:ext cx="3276600" cy="1938992"/>
              </a:xfrm>
              <a:prstGeom prst="rect">
                <a:avLst/>
              </a:prstGeom>
              <a:blipFill>
                <a:blip r:embed="rId7"/>
                <a:stretch>
                  <a:fillRect l="-74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5394B7-98D0-3E6B-43D6-9DF3DBA70889}"/>
                  </a:ext>
                </a:extLst>
              </p14:cNvPr>
              <p14:cNvContentPartPr/>
              <p14:nvPr/>
            </p14:nvContentPartPr>
            <p14:xfrm>
              <a:off x="9680040" y="3833280"/>
              <a:ext cx="1895040" cy="1522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5394B7-98D0-3E6B-43D6-9DF3DBA708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70680" y="3823920"/>
                <a:ext cx="1913760" cy="154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5495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a Hypothesis Test Using </a:t>
            </a:r>
            <a:r>
              <a:rPr lang="en-US" i="1" dirty="0"/>
              <a:t>P</a:t>
            </a:r>
            <a:r>
              <a:rPr lang="en-US" dirty="0"/>
              <a:t>-Values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E8BBDF-1CC8-CC29-992B-5681075DB9B6}"/>
                  </a:ext>
                </a:extLst>
              </p14:cNvPr>
              <p14:cNvContentPartPr/>
              <p14:nvPr/>
            </p14:nvContentPartPr>
            <p14:xfrm>
              <a:off x="2761560" y="2230200"/>
              <a:ext cx="8839440" cy="3125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E8BBDF-1CC8-CC29-992B-5681075DB9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2200" y="2220840"/>
                <a:ext cx="8858160" cy="3143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Example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823499"/>
            <a:ext cx="4131494" cy="254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E4BA66-E137-5286-9E80-ED15F7F5C284}"/>
                  </a:ext>
                </a:extLst>
              </p14:cNvPr>
              <p14:cNvContentPartPr/>
              <p14:nvPr/>
            </p14:nvContentPartPr>
            <p14:xfrm>
              <a:off x="938880" y="3557520"/>
              <a:ext cx="8720640" cy="2748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E4BA66-E137-5286-9E80-ED15F7F5C2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520" y="3548160"/>
                <a:ext cx="8739360" cy="2766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microprocessor designer has developed a new fabrication process which he believes will increase the usable life of a chip. Currently the usable life is </a:t>
            </a:r>
            <a:r>
              <a:rPr lang="en-US" dirty="0">
                <a:solidFill>
                  <a:srgbClr val="0000FF"/>
                </a:solidFill>
              </a:rPr>
              <a:t>16,000</a:t>
            </a:r>
            <a:r>
              <a:rPr lang="en-US" dirty="0"/>
              <a:t> hours with a standard deviation of </a:t>
            </a:r>
            <a:r>
              <a:rPr lang="en-US" dirty="0">
                <a:solidFill>
                  <a:srgbClr val="0000FF"/>
                </a:solidFill>
              </a:rPr>
              <a:t>2500</a:t>
            </a:r>
            <a:r>
              <a:rPr lang="en-US" dirty="0"/>
              <a:t> hours. Test the hypothesis that the process increases the usable life of a chip, at the </a:t>
            </a:r>
            <a:r>
              <a:rPr lang="en-US" dirty="0">
                <a:solidFill>
                  <a:srgbClr val="0000FF"/>
                </a:solidFill>
              </a:rPr>
              <a:t>0.01</a:t>
            </a:r>
            <a:r>
              <a:rPr lang="en-US" dirty="0"/>
              <a:t> level. A random sample of </a:t>
            </a:r>
            <a:r>
              <a:rPr lang="en-US" dirty="0">
                <a:solidFill>
                  <a:srgbClr val="0000FF"/>
                </a:solidFill>
              </a:rPr>
              <a:t>1000</a:t>
            </a:r>
            <a:r>
              <a:rPr lang="en-US" dirty="0"/>
              <a:t> microprocessors is tested and has a mean life of </a:t>
            </a:r>
            <a:r>
              <a:rPr lang="en-US" dirty="0">
                <a:solidFill>
                  <a:srgbClr val="0000FF"/>
                </a:solidFill>
              </a:rPr>
              <a:t>16,200</a:t>
            </a:r>
            <a:r>
              <a:rPr lang="en-US" dirty="0"/>
              <a:t> hours. Assume the standard deviation of the life of the new chips is equal to the standard deviation of the current chips.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96F8FBA-6C13-14F1-CE09-6F5283C62116}"/>
                  </a:ext>
                </a:extLst>
              </p14:cNvPr>
              <p14:cNvContentPartPr/>
              <p14:nvPr/>
            </p14:nvContentPartPr>
            <p14:xfrm>
              <a:off x="8975880" y="3364200"/>
              <a:ext cx="1572120" cy="51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96F8FBA-6C13-14F1-CE09-6F5283C621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66520" y="3354840"/>
                <a:ext cx="1590840" cy="70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(cont.)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1" y="2158153"/>
            <a:ext cx="428505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A0152F2-3E6F-EB02-DF34-94AA895E30E8}"/>
                  </a:ext>
                </a:extLst>
              </p14:cNvPr>
              <p14:cNvContentPartPr/>
              <p14:nvPr/>
            </p14:nvContentPartPr>
            <p14:xfrm>
              <a:off x="400320" y="366840"/>
              <a:ext cx="11752920" cy="6045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A0152F2-3E6F-EB02-DF34-94AA895E30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960" y="357480"/>
                <a:ext cx="11771640" cy="6064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(cont.)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162092"/>
            <a:ext cx="49574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CBDD49E-9126-C42D-016A-E3A4C4B34F74}"/>
                  </a:ext>
                </a:extLst>
              </p14:cNvPr>
              <p14:cNvContentPartPr/>
              <p14:nvPr/>
            </p14:nvContentPartPr>
            <p14:xfrm>
              <a:off x="1453680" y="331200"/>
              <a:ext cx="10359360" cy="6328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BDD49E-9126-C42D-016A-E3A4C4B34F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4320" y="321840"/>
                <a:ext cx="10378080" cy="6347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 Hypothesis About a Mean, </a:t>
            </a:r>
            <a:r>
              <a:rPr lang="en-US" i="1" dirty="0"/>
              <a:t>σ </a:t>
            </a:r>
            <a:r>
              <a:rPr lang="en-US" dirty="0"/>
              <a:t>Unknown</a:t>
            </a:r>
            <a:r>
              <a:rPr lang="en-US" i="1" dirty="0"/>
              <a:t>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EB7B6D-E368-7BFB-1243-760AE321F3B5}"/>
                  </a:ext>
                </a:extLst>
              </p14:cNvPr>
              <p14:cNvContentPartPr/>
              <p14:nvPr/>
            </p14:nvContentPartPr>
            <p14:xfrm>
              <a:off x="1733760" y="2278440"/>
              <a:ext cx="9891000" cy="3708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EB7B6D-E368-7BFB-1243-760AE321F3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4400" y="2269080"/>
                <a:ext cx="9909720" cy="3726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personnel researcher has designed a questionnaire she believes will take an average time of </a:t>
            </a:r>
            <a:r>
              <a:rPr lang="en-US" dirty="0">
                <a:solidFill>
                  <a:srgbClr val="0000FF"/>
                </a:solidFill>
              </a:rPr>
              <a:t>35</a:t>
            </a:r>
            <a:r>
              <a:rPr lang="en-US" dirty="0"/>
              <a:t> minutes to complete. Suppose she randomly samples </a:t>
            </a:r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dirty="0"/>
              <a:t> employees and finds that the mean time to take the test is </a:t>
            </a:r>
            <a:r>
              <a:rPr lang="en-US" dirty="0">
                <a:solidFill>
                  <a:srgbClr val="0000FF"/>
                </a:solidFill>
              </a:rPr>
              <a:t>29</a:t>
            </a:r>
            <a:r>
              <a:rPr lang="en-US" dirty="0"/>
              <a:t> minutes with a standard deviation of </a:t>
            </a:r>
            <a:r>
              <a:rPr lang="en-US" i="1" dirty="0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 = 8 </a:t>
            </a:r>
            <a:r>
              <a:rPr lang="en-US" dirty="0"/>
              <a:t>minutes. Determine if there is sufficient evidence to conclude that the completion time of the newly designed test differs from its intended duration. Conduct the test at the </a:t>
            </a:r>
            <a:r>
              <a:rPr lang="en-US" dirty="0">
                <a:solidFill>
                  <a:srgbClr val="0000FF"/>
                </a:solidFill>
              </a:rPr>
              <a:t>0.05</a:t>
            </a:r>
            <a:r>
              <a:rPr lang="en-US" dirty="0"/>
              <a:t> level. Assume the sample comes from a normally distributed population.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178EF6-B277-3161-37F6-E371F196B1BC}"/>
                  </a:ext>
                </a:extLst>
              </p14:cNvPr>
              <p14:cNvContentPartPr/>
              <p14:nvPr/>
            </p14:nvContentPartPr>
            <p14:xfrm>
              <a:off x="2715480" y="3027600"/>
              <a:ext cx="6743520" cy="1158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178EF6-B277-3161-37F6-E371F196B1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6120" y="3018240"/>
                <a:ext cx="6762240" cy="117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 Hypothesis About a Mean,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dirty="0"/>
              <a:t> Known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9617AE-9B53-9E0A-6FFC-80F59A51C0F7}"/>
                  </a:ext>
                </a:extLst>
              </p14:cNvPr>
              <p14:cNvContentPartPr/>
              <p14:nvPr/>
            </p14:nvContentPartPr>
            <p14:xfrm>
              <a:off x="2076480" y="1286280"/>
              <a:ext cx="9934920" cy="5203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9617AE-9B53-9E0A-6FFC-80F59A51C0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7120" y="1276920"/>
                <a:ext cx="9953640" cy="52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73C3AF6-07CC-77A9-5A97-D661CA8BEDB9}"/>
                  </a:ext>
                </a:extLst>
              </p14:cNvPr>
              <p14:cNvContentPartPr/>
              <p14:nvPr/>
            </p14:nvContentPartPr>
            <p14:xfrm>
              <a:off x="5807880" y="4668120"/>
              <a:ext cx="3461760" cy="921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73C3AF6-07CC-77A9-5A97-D661CA8BED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8520" y="4658760"/>
                <a:ext cx="3480480" cy="940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(cont.)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074F9F-15D0-CBE7-DB9A-21A75B3010E4}"/>
                  </a:ext>
                </a:extLst>
              </p14:cNvPr>
              <p14:cNvContentPartPr/>
              <p14:nvPr/>
            </p14:nvContentPartPr>
            <p14:xfrm>
              <a:off x="1935000" y="643320"/>
              <a:ext cx="10043640" cy="5770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074F9F-15D0-CBE7-DB9A-21A75B3010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5640" y="633960"/>
                <a:ext cx="10062360" cy="578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(cont.)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4DBD0E-3332-1566-7177-D97FA7E88DC7}"/>
                  </a:ext>
                </a:extLst>
              </p14:cNvPr>
              <p14:cNvContentPartPr/>
              <p14:nvPr/>
            </p14:nvContentPartPr>
            <p14:xfrm>
              <a:off x="1341000" y="1901880"/>
              <a:ext cx="10064520" cy="4167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4DBD0E-3332-1566-7177-D97FA7E88D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1640" y="1892520"/>
                <a:ext cx="10083240" cy="418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8791" y="2201248"/>
            <a:ext cx="451441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71FDE1-2472-9BE2-7259-EC180D0FEF29}"/>
                  </a:ext>
                </a:extLst>
              </p14:cNvPr>
              <p14:cNvContentPartPr/>
              <p14:nvPr/>
            </p14:nvContentPartPr>
            <p14:xfrm>
              <a:off x="582840" y="822600"/>
              <a:ext cx="10419480" cy="4802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71FDE1-2472-9BE2-7259-EC180D0FEF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480" y="813240"/>
                <a:ext cx="10438200" cy="482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937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Alexander Bolt Company produces half-inch A-class stainless steel bolts that have a mean tensile strength of more than </a:t>
            </a:r>
            <a:r>
              <a:rPr lang="en-US" dirty="0">
                <a:solidFill>
                  <a:srgbClr val="0000FF"/>
                </a:solidFill>
              </a:rPr>
              <a:t>4000</a:t>
            </a:r>
            <a:r>
              <a:rPr lang="en-US" dirty="0"/>
              <a:t> pounds per square inch (psi), the specified quality standard. The company wants to be sure that its A-class product is above the quality standard. A sample of </a:t>
            </a:r>
            <a:r>
              <a:rPr lang="en-US" dirty="0">
                <a:solidFill>
                  <a:srgbClr val="0000FF"/>
                </a:solidFill>
              </a:rPr>
              <a:t>25</a:t>
            </a:r>
            <a:r>
              <a:rPr lang="en-US" dirty="0"/>
              <a:t> bolts is to be randomly selected from stock and tested for tensile strength.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183EBE-1675-F757-89AD-935D9A901A0F}"/>
                  </a:ext>
                </a:extLst>
              </p14:cNvPr>
              <p14:cNvContentPartPr/>
              <p14:nvPr/>
            </p14:nvContentPartPr>
            <p14:xfrm>
              <a:off x="9207360" y="3397680"/>
              <a:ext cx="961920" cy="33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183EBE-1675-F757-89AD-935D9A901A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98000" y="3388320"/>
                <a:ext cx="980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B129035-B695-0C72-F200-488521E038AC}"/>
                  </a:ext>
                </a:extLst>
              </p14:cNvPr>
              <p14:cNvContentPartPr/>
              <p14:nvPr/>
            </p14:nvContentPartPr>
            <p14:xfrm>
              <a:off x="1729800" y="308880"/>
              <a:ext cx="8083800" cy="5586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B129035-B695-0C72-F200-488521E038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0440" y="299520"/>
                <a:ext cx="8102520" cy="5605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a test of hypothesis to determine if there is overwhelming evidence that the bolts are better than the specified quality standard. </a:t>
            </a:r>
          </a:p>
          <a:p>
            <a:r>
              <a:rPr lang="en-US" dirty="0"/>
              <a:t>Sample values: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	4023 3993 4009 4006 4039 3984 4003 4007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	4007 4055 4004 4049 4000 3995 4019 4003 4029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	4009 4041 4021 4012 3984 4040 4025 3986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9134DE-316C-A9BE-DDE4-88DC3627AEDF}"/>
                  </a:ext>
                </a:extLst>
              </p14:cNvPr>
              <p14:cNvContentPartPr/>
              <p14:nvPr/>
            </p14:nvContentPartPr>
            <p14:xfrm>
              <a:off x="3065040" y="2202480"/>
              <a:ext cx="8200080" cy="4325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9134DE-316C-A9BE-DDE4-88DC3627AE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5680" y="2193120"/>
                <a:ext cx="8218800" cy="4344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(cont.)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(cont.)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234" y="2524499"/>
            <a:ext cx="4626166" cy="3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2FCCF0-59C3-18FA-6DE3-30AE6BEEC364}"/>
                  </a:ext>
                </a:extLst>
              </p14:cNvPr>
              <p14:cNvContentPartPr/>
              <p14:nvPr/>
            </p14:nvContentPartPr>
            <p14:xfrm>
              <a:off x="461520" y="2050200"/>
              <a:ext cx="11588760" cy="4425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2FCCF0-59C3-18FA-6DE3-30AE6BEEC3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160" y="2040840"/>
                <a:ext cx="11607480" cy="4444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DB678E-0C8C-4037-A590-91CB7284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288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Why Not Make Both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i="1" dirty="0"/>
              <a:t> and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β</a:t>
            </a:r>
            <a:r>
              <a:rPr lang="el-GR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/>
              <a:t>as Small as Possible?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7D0BBB-799D-4EF3-9D0C-04C8A8C29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5623046"/>
            <a:ext cx="6351767" cy="549154"/>
          </a:xfrm>
        </p:spPr>
        <p:txBody>
          <a:bodyPr>
            <a:normAutofit/>
          </a:bodyPr>
          <a:lstStyle/>
          <a:p>
            <a:r>
              <a:rPr lang="en-US" sz="1600" dirty="0"/>
              <a:t>https://www.scribbr.com/statistics/type-i-and-type-ii-errors/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1A9E3A-9DED-4AC2-83B2-795297DFA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57" y="1215073"/>
            <a:ext cx="7314286" cy="41142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06867C-8D5E-FF69-0C08-3A1997230052}"/>
                  </a:ext>
                </a:extLst>
              </p14:cNvPr>
              <p14:cNvContentPartPr/>
              <p14:nvPr/>
            </p14:nvContentPartPr>
            <p14:xfrm>
              <a:off x="9168480" y="1491840"/>
              <a:ext cx="1098360" cy="355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06867C-8D5E-FF69-0C08-3A19972300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59120" y="1482480"/>
                <a:ext cx="1117080" cy="37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279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 Hypothesis About a Mean,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dirty="0"/>
              <a:t> Known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AB102FC-53A2-22CB-C624-017EF1651646}"/>
                  </a:ext>
                </a:extLst>
              </p14:cNvPr>
              <p14:cNvContentPartPr/>
              <p14:nvPr/>
            </p14:nvContentPartPr>
            <p14:xfrm>
              <a:off x="400320" y="1650960"/>
              <a:ext cx="10709640" cy="2887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AB102FC-53A2-22CB-C624-017EF16516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960" y="1641600"/>
                <a:ext cx="10728360" cy="29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642A078-0F34-B888-2D9D-5C2D35913768}"/>
                  </a:ext>
                </a:extLst>
              </p14:cNvPr>
              <p14:cNvContentPartPr/>
              <p14:nvPr/>
            </p14:nvContentPartPr>
            <p14:xfrm>
              <a:off x="170640" y="3202920"/>
              <a:ext cx="11949120" cy="3579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642A078-0F34-B888-2D9D-5C2D359137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280" y="3193560"/>
                <a:ext cx="11967840" cy="359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41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FA87C32C-245E-4140-AB34-EC636369CD3D}"/>
              </a:ext>
            </a:extLst>
          </p:cNvPr>
          <p:cNvSpPr>
            <a:spLocks/>
          </p:cNvSpPr>
          <p:nvPr/>
        </p:nvSpPr>
        <p:spPr bwMode="auto">
          <a:xfrm>
            <a:off x="3352800" y="304801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69CCDF17-956C-417C-96B3-AA589129C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id="{79839BBA-8E38-4A0C-AA5F-3D0BA982F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55118841-5139-40BF-9D78-588D60652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80CF918E-6A92-4E2C-974B-B8937D276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7B016478-F222-4723-B995-177F102BB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A4A89201-1691-4638-91E7-0E3E2F533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8C0E6731-119D-47FA-8FDA-68EB5F99D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09452F99-FF37-43DF-85D3-869F1A707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C74C745D-4294-4D48-9375-89E570835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C0EB7B0D-2D0F-4292-86A1-E393F7CAD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B56E8A4E-CA09-46A3-A970-86848FA99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000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982C7AF6-2ADC-4DE7-8343-C84E4E42E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1963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787961DA-C82A-4711-9EBD-4638162F14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0338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DF037046-5106-421D-A8A2-E883CE163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0300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DEA02745-C433-440C-9233-CA50672A46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0263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22040B2D-EFD2-49DD-B2CB-75C81BA45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0225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0D1944C9-3041-4E63-B9F6-CA1814294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0188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21">
            <a:extLst>
              <a:ext uri="{FF2B5EF4-FFF2-40B4-BE49-F238E27FC236}">
                <a16:creationId xmlns:a16="http://schemas.microsoft.com/office/drawing/2014/main" id="{D52CDDBF-DF38-44CF-B948-1AE575C15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0150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7B3AFA45-EB7A-4FE8-A02E-CDD0CF00A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8525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Line 23">
            <a:extLst>
              <a:ext uri="{FF2B5EF4-FFF2-40B4-BE49-F238E27FC236}">
                <a16:creationId xmlns:a16="http://schemas.microsoft.com/office/drawing/2014/main" id="{DA62E05C-FE8C-4896-A18E-192EA7947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488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A2F25544-BCFE-4A8D-85D3-0E32783CA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1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C09077D7-34AB-4733-B8B4-7DD7F6093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638551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Freeform 29">
            <a:extLst>
              <a:ext uri="{FF2B5EF4-FFF2-40B4-BE49-F238E27FC236}">
                <a16:creationId xmlns:a16="http://schemas.microsoft.com/office/drawing/2014/main" id="{1E12E19D-47EF-40C3-A655-653D67CCD4F2}"/>
              </a:ext>
            </a:extLst>
          </p:cNvPr>
          <p:cNvSpPr>
            <a:spLocks/>
          </p:cNvSpPr>
          <p:nvPr/>
        </p:nvSpPr>
        <p:spPr bwMode="auto">
          <a:xfrm>
            <a:off x="5562600" y="304801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30">
            <a:extLst>
              <a:ext uri="{FF2B5EF4-FFF2-40B4-BE49-F238E27FC236}">
                <a16:creationId xmlns:a16="http://schemas.microsoft.com/office/drawing/2014/main" id="{E6201F39-5F65-47DF-A5A4-366136C31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1">
                <a:extLst>
                  <a:ext uri="{FF2B5EF4-FFF2-40B4-BE49-F238E27FC236}">
                    <a16:creationId xmlns:a16="http://schemas.microsoft.com/office/drawing/2014/main" id="{2A433606-0A5E-449B-9ACC-820F957E4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7800" y="2074863"/>
                <a:ext cx="785812" cy="5206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800" b="1" dirty="0">
                              <a:solidFill>
                                <a:srgbClr val="FF3300"/>
                              </a:solidFill>
                              <a:cs typeface="Arial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7" name="Rectangle 31">
                <a:extLst>
                  <a:ext uri="{FF2B5EF4-FFF2-40B4-BE49-F238E27FC236}">
                    <a16:creationId xmlns:a16="http://schemas.microsoft.com/office/drawing/2014/main" id="{2A433606-0A5E-449B-9ACC-820F957E4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00" y="2074863"/>
                <a:ext cx="785812" cy="5206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4">
            <a:extLst>
              <a:ext uri="{FF2B5EF4-FFF2-40B4-BE49-F238E27FC236}">
                <a16:creationId xmlns:a16="http://schemas.microsoft.com/office/drawing/2014/main" id="{774D56C9-AF4D-4C64-AD6C-6E402CDE0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5">
            <a:extLst>
              <a:ext uri="{FF2B5EF4-FFF2-40B4-BE49-F238E27FC236}">
                <a16:creationId xmlns:a16="http://schemas.microsoft.com/office/drawing/2014/main" id="{BFD9BFC9-34AC-4660-BFB7-AAC5BF76A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6">
            <a:extLst>
              <a:ext uri="{FF2B5EF4-FFF2-40B4-BE49-F238E27FC236}">
                <a16:creationId xmlns:a16="http://schemas.microsoft.com/office/drawing/2014/main" id="{B065D7B0-C517-4C8C-B8D3-0A69CAFC0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7">
            <a:extLst>
              <a:ext uri="{FF2B5EF4-FFF2-40B4-BE49-F238E27FC236}">
                <a16:creationId xmlns:a16="http://schemas.microsoft.com/office/drawing/2014/main" id="{F4B84327-D0C8-4AAB-BF36-AF0411B28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420B2688-6084-46E4-A353-3E8EBA3F2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BC4789E4-5A7D-4B20-AF2B-300045F4F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0">
            <a:extLst>
              <a:ext uri="{FF2B5EF4-FFF2-40B4-BE49-F238E27FC236}">
                <a16:creationId xmlns:a16="http://schemas.microsoft.com/office/drawing/2014/main" id="{D3E0AE8D-91BE-45E6-A8E4-FE62FC1F2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1">
            <a:extLst>
              <a:ext uri="{FF2B5EF4-FFF2-40B4-BE49-F238E27FC236}">
                <a16:creationId xmlns:a16="http://schemas.microsoft.com/office/drawing/2014/main" id="{1FAD6E4A-7DC6-4705-906D-69819302A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2">
            <a:extLst>
              <a:ext uri="{FF2B5EF4-FFF2-40B4-BE49-F238E27FC236}">
                <a16:creationId xmlns:a16="http://schemas.microsoft.com/office/drawing/2014/main" id="{4E2363A6-43C5-4DA6-94DA-25868251A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13">
            <a:extLst>
              <a:ext uri="{FF2B5EF4-FFF2-40B4-BE49-F238E27FC236}">
                <a16:creationId xmlns:a16="http://schemas.microsoft.com/office/drawing/2014/main" id="{2E9B5CA5-766F-4D7D-94BC-7590A4018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14">
            <a:extLst>
              <a:ext uri="{FF2B5EF4-FFF2-40B4-BE49-F238E27FC236}">
                <a16:creationId xmlns:a16="http://schemas.microsoft.com/office/drawing/2014/main" id="{1FCD1FBC-6457-4D38-B33B-97A95BC28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15">
            <a:extLst>
              <a:ext uri="{FF2B5EF4-FFF2-40B4-BE49-F238E27FC236}">
                <a16:creationId xmlns:a16="http://schemas.microsoft.com/office/drawing/2014/main" id="{E1D29123-91B3-4216-8F93-1946075CF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7563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16">
            <a:extLst>
              <a:ext uri="{FF2B5EF4-FFF2-40B4-BE49-F238E27FC236}">
                <a16:creationId xmlns:a16="http://schemas.microsoft.com/office/drawing/2014/main" id="{B908A442-F527-4BD0-911F-FC7543AF7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5938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Line 17">
            <a:extLst>
              <a:ext uri="{FF2B5EF4-FFF2-40B4-BE49-F238E27FC236}">
                <a16:creationId xmlns:a16="http://schemas.microsoft.com/office/drawing/2014/main" id="{62543C03-5AC5-4B4E-BA58-EF1F6164D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5900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Line 18">
            <a:extLst>
              <a:ext uri="{FF2B5EF4-FFF2-40B4-BE49-F238E27FC236}">
                <a16:creationId xmlns:a16="http://schemas.microsoft.com/office/drawing/2014/main" id="{CD49EC7C-3DE9-4914-83CB-A5A5E4281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5863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Line 19">
            <a:extLst>
              <a:ext uri="{FF2B5EF4-FFF2-40B4-BE49-F238E27FC236}">
                <a16:creationId xmlns:a16="http://schemas.microsoft.com/office/drawing/2014/main" id="{DC78B268-D54E-4B6A-86C9-45B1D2ED5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5825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Line 20">
            <a:extLst>
              <a:ext uri="{FF2B5EF4-FFF2-40B4-BE49-F238E27FC236}">
                <a16:creationId xmlns:a16="http://schemas.microsoft.com/office/drawing/2014/main" id="{651A8769-9F90-48AF-8CE9-B30079CC00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788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21">
            <a:extLst>
              <a:ext uri="{FF2B5EF4-FFF2-40B4-BE49-F238E27FC236}">
                <a16:creationId xmlns:a16="http://schemas.microsoft.com/office/drawing/2014/main" id="{AF55A99D-6233-45ED-845E-4F92E0D17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5750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22">
            <a:extLst>
              <a:ext uri="{FF2B5EF4-FFF2-40B4-BE49-F238E27FC236}">
                <a16:creationId xmlns:a16="http://schemas.microsoft.com/office/drawing/2014/main" id="{07A12B82-09AB-426E-957E-0ED09AA55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4125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23">
            <a:extLst>
              <a:ext uri="{FF2B5EF4-FFF2-40B4-BE49-F238E27FC236}">
                <a16:creationId xmlns:a16="http://schemas.microsoft.com/office/drawing/2014/main" id="{FE2D3C01-45F5-43AD-AB3A-DE0DE9FE7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4088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Rectangle 24">
            <a:extLst>
              <a:ext uri="{FF2B5EF4-FFF2-40B4-BE49-F238E27FC236}">
                <a16:creationId xmlns:a16="http://schemas.microsoft.com/office/drawing/2014/main" id="{7ABC8FA9-15FA-4CBE-8BA3-E34B72D82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1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Rectangle 25">
            <a:extLst>
              <a:ext uri="{FF2B5EF4-FFF2-40B4-BE49-F238E27FC236}">
                <a16:creationId xmlns:a16="http://schemas.microsoft.com/office/drawing/2014/main" id="{E3522B6E-3C81-4AC7-9A16-1D1AB10B5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689726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Freeform 3">
            <a:extLst>
              <a:ext uri="{FF2B5EF4-FFF2-40B4-BE49-F238E27FC236}">
                <a16:creationId xmlns:a16="http://schemas.microsoft.com/office/drawing/2014/main" id="{78BBDB5A-5767-4D3C-8024-5AFCD61C4BF6}"/>
              </a:ext>
            </a:extLst>
          </p:cNvPr>
          <p:cNvSpPr>
            <a:spLocks/>
          </p:cNvSpPr>
          <p:nvPr/>
        </p:nvSpPr>
        <p:spPr bwMode="auto">
          <a:xfrm>
            <a:off x="3352800" y="3352801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4">
            <a:extLst>
              <a:ext uri="{FF2B5EF4-FFF2-40B4-BE49-F238E27FC236}">
                <a16:creationId xmlns:a16="http://schemas.microsoft.com/office/drawing/2014/main" id="{F227204D-969F-4224-87E7-863B6DC71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5">
            <a:extLst>
              <a:ext uri="{FF2B5EF4-FFF2-40B4-BE49-F238E27FC236}">
                <a16:creationId xmlns:a16="http://schemas.microsoft.com/office/drawing/2014/main" id="{9FF896E5-552F-4C59-9648-4A59FA537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id="{7CFA99D8-E9D0-41A1-A3B9-A5C192764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7">
            <a:extLst>
              <a:ext uri="{FF2B5EF4-FFF2-40B4-BE49-F238E27FC236}">
                <a16:creationId xmlns:a16="http://schemas.microsoft.com/office/drawing/2014/main" id="{03C067A7-57B4-4E00-871F-68548F292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8">
            <a:extLst>
              <a:ext uri="{FF2B5EF4-FFF2-40B4-BE49-F238E27FC236}">
                <a16:creationId xmlns:a16="http://schemas.microsoft.com/office/drawing/2014/main" id="{A18D1014-2498-4A0C-AD58-3F865FBDE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9">
            <a:extLst>
              <a:ext uri="{FF2B5EF4-FFF2-40B4-BE49-F238E27FC236}">
                <a16:creationId xmlns:a16="http://schemas.microsoft.com/office/drawing/2014/main" id="{02887656-B10E-485D-AF5D-4B14F739E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0">
            <a:extLst>
              <a:ext uri="{FF2B5EF4-FFF2-40B4-BE49-F238E27FC236}">
                <a16:creationId xmlns:a16="http://schemas.microsoft.com/office/drawing/2014/main" id="{F9B8C9C8-EC89-4E2E-A057-5FFA7065C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1">
            <a:extLst>
              <a:ext uri="{FF2B5EF4-FFF2-40B4-BE49-F238E27FC236}">
                <a16:creationId xmlns:a16="http://schemas.microsoft.com/office/drawing/2014/main" id="{3E2DF64B-B669-4149-B11D-CC7CCD545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12">
            <a:extLst>
              <a:ext uri="{FF2B5EF4-FFF2-40B4-BE49-F238E27FC236}">
                <a16:creationId xmlns:a16="http://schemas.microsoft.com/office/drawing/2014/main" id="{02E6D0B3-1E7A-4B2E-B30C-72CCEB89B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13">
            <a:extLst>
              <a:ext uri="{FF2B5EF4-FFF2-40B4-BE49-F238E27FC236}">
                <a16:creationId xmlns:a16="http://schemas.microsoft.com/office/drawing/2014/main" id="{B95E012A-F923-4B06-93F7-C3F57EC1C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14">
            <a:extLst>
              <a:ext uri="{FF2B5EF4-FFF2-40B4-BE49-F238E27FC236}">
                <a16:creationId xmlns:a16="http://schemas.microsoft.com/office/drawing/2014/main" id="{C1AF692A-3B60-4C49-B112-18AF62D88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02800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15">
            <a:extLst>
              <a:ext uri="{FF2B5EF4-FFF2-40B4-BE49-F238E27FC236}">
                <a16:creationId xmlns:a16="http://schemas.microsoft.com/office/drawing/2014/main" id="{B10C5AC4-3530-459E-A75E-54D84CD94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2763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Line 16">
            <a:extLst>
              <a:ext uri="{FF2B5EF4-FFF2-40B4-BE49-F238E27FC236}">
                <a16:creationId xmlns:a16="http://schemas.microsoft.com/office/drawing/2014/main" id="{3EC06946-C0A3-49CD-93D0-E5E6BCF6B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01138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Line 17">
            <a:extLst>
              <a:ext uri="{FF2B5EF4-FFF2-40B4-BE49-F238E27FC236}">
                <a16:creationId xmlns:a16="http://schemas.microsoft.com/office/drawing/2014/main" id="{C5B31EF1-E5A6-4FD6-8376-5ACC032C0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100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Line 18">
            <a:extLst>
              <a:ext uri="{FF2B5EF4-FFF2-40B4-BE49-F238E27FC236}">
                <a16:creationId xmlns:a16="http://schemas.microsoft.com/office/drawing/2014/main" id="{3486B0AA-B8C5-476B-9177-B9BE87737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1063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Line 19">
            <a:extLst>
              <a:ext uri="{FF2B5EF4-FFF2-40B4-BE49-F238E27FC236}">
                <a16:creationId xmlns:a16="http://schemas.microsoft.com/office/drawing/2014/main" id="{3FBB89DF-489E-463A-813B-169573E78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1025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Line 20">
            <a:extLst>
              <a:ext uri="{FF2B5EF4-FFF2-40B4-BE49-F238E27FC236}">
                <a16:creationId xmlns:a16="http://schemas.microsoft.com/office/drawing/2014/main" id="{0D8AE705-D6FD-4F44-901C-4E7722D62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0988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21">
            <a:extLst>
              <a:ext uri="{FF2B5EF4-FFF2-40B4-BE49-F238E27FC236}">
                <a16:creationId xmlns:a16="http://schemas.microsoft.com/office/drawing/2014/main" id="{8B9E34C4-9612-4781-B211-9264721E5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0950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Line 22">
            <a:extLst>
              <a:ext uri="{FF2B5EF4-FFF2-40B4-BE49-F238E27FC236}">
                <a16:creationId xmlns:a16="http://schemas.microsoft.com/office/drawing/2014/main" id="{431CEEC6-FE2E-43E0-819E-8319B0662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9325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Line 23">
            <a:extLst>
              <a:ext uri="{FF2B5EF4-FFF2-40B4-BE49-F238E27FC236}">
                <a16:creationId xmlns:a16="http://schemas.microsoft.com/office/drawing/2014/main" id="{308CF464-E1D3-4C91-91CC-5DB1FD43B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9288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Rectangle 24">
            <a:extLst>
              <a:ext uri="{FF2B5EF4-FFF2-40B4-BE49-F238E27FC236}">
                <a16:creationId xmlns:a16="http://schemas.microsoft.com/office/drawing/2014/main" id="{BFA55B17-EDBD-4418-BD3F-B6C87212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1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Rectangle 25">
            <a:extLst>
              <a:ext uri="{FF2B5EF4-FFF2-40B4-BE49-F238E27FC236}">
                <a16:creationId xmlns:a16="http://schemas.microsoft.com/office/drawing/2014/main" id="{ACE5D77A-A050-4810-9972-27E321513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6686551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Freeform 29">
            <a:extLst>
              <a:ext uri="{FF2B5EF4-FFF2-40B4-BE49-F238E27FC236}">
                <a16:creationId xmlns:a16="http://schemas.microsoft.com/office/drawing/2014/main" id="{58C4DDE4-4753-48DE-92BC-D15FB829ED71}"/>
              </a:ext>
            </a:extLst>
          </p:cNvPr>
          <p:cNvSpPr>
            <a:spLocks/>
          </p:cNvSpPr>
          <p:nvPr/>
        </p:nvSpPr>
        <p:spPr bwMode="auto">
          <a:xfrm>
            <a:off x="5562600" y="3352801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E248E259-59A1-440C-88E1-39008CF72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105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Rectangle 31">
            <a:extLst>
              <a:ext uri="{FF2B5EF4-FFF2-40B4-BE49-F238E27FC236}">
                <a16:creationId xmlns:a16="http://schemas.microsoft.com/office/drawing/2014/main" id="{E8E48797-3CB6-4791-A248-7F3353675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976" y="5122862"/>
            <a:ext cx="479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0633BEF-DB74-4FB1-95E6-1C89F7932350}"/>
                  </a:ext>
                </a:extLst>
              </p:cNvPr>
              <p:cNvSpPr txBox="1"/>
              <p:nvPr/>
            </p:nvSpPr>
            <p:spPr>
              <a:xfrm>
                <a:off x="1752600" y="3200401"/>
                <a:ext cx="3261982" cy="1279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0633BEF-DB74-4FB1-95E6-1C89F7932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1"/>
                <a:ext cx="3261982" cy="1279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606DBBC-BB19-4924-B07C-FDA5720FB8DB}"/>
                  </a:ext>
                </a:extLst>
              </p:cNvPr>
              <p:cNvSpPr txBox="1"/>
              <p:nvPr/>
            </p:nvSpPr>
            <p:spPr>
              <a:xfrm>
                <a:off x="1828801" y="304801"/>
                <a:ext cx="2432717" cy="1339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𝑈𝑛𝑑𝑒𝑟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i="1" baseline="-2500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606DBBC-BB19-4924-B07C-FDA5720FB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04801"/>
                <a:ext cx="2432717" cy="1339085"/>
              </a:xfrm>
              <a:prstGeom prst="rect">
                <a:avLst/>
              </a:prstGeom>
              <a:blipFill>
                <a:blip r:embed="rId4"/>
                <a:stretch>
                  <a:fillRect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Line 35">
            <a:extLst>
              <a:ext uri="{FF2B5EF4-FFF2-40B4-BE49-F238E27FC236}">
                <a16:creationId xmlns:a16="http://schemas.microsoft.com/office/drawing/2014/main" id="{2D782790-5466-4F7D-A8AC-63D84286B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160020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CF003045-2617-4462-802F-898B1CCAF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4638022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Line 35">
            <a:extLst>
              <a:ext uri="{FF2B5EF4-FFF2-40B4-BE49-F238E27FC236}">
                <a16:creationId xmlns:a16="http://schemas.microsoft.com/office/drawing/2014/main" id="{B48A34E5-7FB7-4DDD-8EDF-CF4422403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60020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31">
                <a:extLst>
                  <a:ext uri="{FF2B5EF4-FFF2-40B4-BE49-F238E27FC236}">
                    <a16:creationId xmlns:a16="http://schemas.microsoft.com/office/drawing/2014/main" id="{F7A09ECE-4268-467E-B4B2-17250ABA3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438" y="2070146"/>
                <a:ext cx="868363" cy="5206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𝒍𝒐𝒘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1" name="Rectangle 31">
                <a:extLst>
                  <a:ext uri="{FF2B5EF4-FFF2-40B4-BE49-F238E27FC236}">
                    <a16:creationId xmlns:a16="http://schemas.microsoft.com/office/drawing/2014/main" id="{F7A09ECE-4268-467E-B4B2-17250ABA3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8438" y="2070146"/>
                <a:ext cx="868363" cy="520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ine 35">
            <a:extLst>
              <a:ext uri="{FF2B5EF4-FFF2-40B4-BE49-F238E27FC236}">
                <a16:creationId xmlns:a16="http://schemas.microsoft.com/office/drawing/2014/main" id="{D5F88732-647A-4438-AB32-E2B083D96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64820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31">
                <a:extLst>
                  <a:ext uri="{FF2B5EF4-FFF2-40B4-BE49-F238E27FC236}">
                    <a16:creationId xmlns:a16="http://schemas.microsoft.com/office/drawing/2014/main" id="{3889098B-8377-4493-97F2-B93315900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4900" y="5118146"/>
                <a:ext cx="1155700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𝒍𝒐𝒘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3" name="Rectangle 31">
                <a:extLst>
                  <a:ext uri="{FF2B5EF4-FFF2-40B4-BE49-F238E27FC236}">
                    <a16:creationId xmlns:a16="http://schemas.microsoft.com/office/drawing/2014/main" id="{3889098B-8377-4493-97F2-B93315900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4900" y="5118146"/>
                <a:ext cx="1155700" cy="510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31">
                <a:extLst>
                  <a:ext uri="{FF2B5EF4-FFF2-40B4-BE49-F238E27FC236}">
                    <a16:creationId xmlns:a16="http://schemas.microsoft.com/office/drawing/2014/main" id="{D38A0596-2DAF-447D-9A0D-CA48BA308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4601" y="2057400"/>
                <a:ext cx="868363" cy="5614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𝒉𝒊𝒈𝒉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4" name="Rectangle 31">
                <a:extLst>
                  <a:ext uri="{FF2B5EF4-FFF2-40B4-BE49-F238E27FC236}">
                    <a16:creationId xmlns:a16="http://schemas.microsoft.com/office/drawing/2014/main" id="{D38A0596-2DAF-447D-9A0D-CA48BA308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1" y="2057400"/>
                <a:ext cx="868363" cy="561436"/>
              </a:xfrm>
              <a:prstGeom prst="rect">
                <a:avLst/>
              </a:prstGeom>
              <a:blipFill>
                <a:blip r:embed="rId7"/>
                <a:stretch>
                  <a:fillRect r="-493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E476E1E-27A0-41F5-BA1E-2D0255D97107}"/>
              </a:ext>
            </a:extLst>
          </p:cNvPr>
          <p:cNvCxnSpPr/>
          <p:nvPr/>
        </p:nvCxnSpPr>
        <p:spPr>
          <a:xfrm flipH="1">
            <a:off x="5562601" y="3298826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7456661-F43B-477C-8A9E-9C7F22B3C8D3}"/>
              </a:ext>
            </a:extLst>
          </p:cNvPr>
          <p:cNvCxnSpPr/>
          <p:nvPr/>
        </p:nvCxnSpPr>
        <p:spPr>
          <a:xfrm flipH="1">
            <a:off x="5562601" y="250826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31">
                <a:extLst>
                  <a:ext uri="{FF2B5EF4-FFF2-40B4-BE49-F238E27FC236}">
                    <a16:creationId xmlns:a16="http://schemas.microsoft.com/office/drawing/2014/main" id="{DE22458C-7CCB-48E5-BDD9-AB478F965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5105400"/>
                <a:ext cx="1155700" cy="5593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𝒉𝒊𝒈𝒉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7" name="Rectangle 31">
                <a:extLst>
                  <a:ext uri="{FF2B5EF4-FFF2-40B4-BE49-F238E27FC236}">
                    <a16:creationId xmlns:a16="http://schemas.microsoft.com/office/drawing/2014/main" id="{DE22458C-7CCB-48E5-BDD9-AB478F965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4300" y="5105400"/>
                <a:ext cx="1155700" cy="5593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16D484A-4600-462E-ADEC-742F8F06A7E8}"/>
                  </a:ext>
                </a:extLst>
              </p:cNvPr>
              <p:cNvSpPr txBox="1"/>
              <p:nvPr/>
            </p:nvSpPr>
            <p:spPr>
              <a:xfrm>
                <a:off x="7416601" y="457201"/>
                <a:ext cx="166866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i="1" baseline="-2500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</a:t>
                </a:r>
                <a:r>
                  <a:rPr lang="el-GR" sz="2800" dirty="0">
                    <a:latin typeface="Calibri"/>
                  </a:rPr>
                  <a:t>μ</a:t>
                </a:r>
                <a:r>
                  <a:rPr lang="en-US" sz="2800" dirty="0">
                    <a:latin typeface="Calibri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i="1" baseline="-2500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μ</a:t>
                </a:r>
                <a:r>
                  <a:rPr lang="en-US" sz="2800" dirty="0"/>
                  <a:t> 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16D484A-4600-462E-ADEC-742F8F06A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601" y="457201"/>
                <a:ext cx="1668662" cy="954107"/>
              </a:xfrm>
              <a:prstGeom prst="rect">
                <a:avLst/>
              </a:prstGeom>
              <a:blipFill>
                <a:blip r:embed="rId9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Flowchart: Connector 98">
            <a:extLst>
              <a:ext uri="{FF2B5EF4-FFF2-40B4-BE49-F238E27FC236}">
                <a16:creationId xmlns:a16="http://schemas.microsoft.com/office/drawing/2014/main" id="{7B111583-247D-4ADF-86F5-452FBCACA216}"/>
              </a:ext>
            </a:extLst>
          </p:cNvPr>
          <p:cNvSpPr/>
          <p:nvPr/>
        </p:nvSpPr>
        <p:spPr>
          <a:xfrm>
            <a:off x="4305300" y="1981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>
            <a:extLst>
              <a:ext uri="{FF2B5EF4-FFF2-40B4-BE49-F238E27FC236}">
                <a16:creationId xmlns:a16="http://schemas.microsoft.com/office/drawing/2014/main" id="{B3194184-9519-407C-96F4-98B932AEAC52}"/>
              </a:ext>
            </a:extLst>
          </p:cNvPr>
          <p:cNvSpPr/>
          <p:nvPr/>
        </p:nvSpPr>
        <p:spPr>
          <a:xfrm>
            <a:off x="6629400" y="1981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>
            <a:extLst>
              <a:ext uri="{FF2B5EF4-FFF2-40B4-BE49-F238E27FC236}">
                <a16:creationId xmlns:a16="http://schemas.microsoft.com/office/drawing/2014/main" id="{FAAB03BA-D533-4251-8D97-F7904CBFDF6F}"/>
              </a:ext>
            </a:extLst>
          </p:cNvPr>
          <p:cNvSpPr/>
          <p:nvPr/>
        </p:nvSpPr>
        <p:spPr>
          <a:xfrm>
            <a:off x="43053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>
            <a:extLst>
              <a:ext uri="{FF2B5EF4-FFF2-40B4-BE49-F238E27FC236}">
                <a16:creationId xmlns:a16="http://schemas.microsoft.com/office/drawing/2014/main" id="{0941367A-B1E4-4F17-9804-009802D78B09}"/>
              </a:ext>
            </a:extLst>
          </p:cNvPr>
          <p:cNvSpPr/>
          <p:nvPr/>
        </p:nvSpPr>
        <p:spPr>
          <a:xfrm>
            <a:off x="66675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078F312-CF58-4145-A1C7-ACEDB80CE962}"/>
              </a:ext>
            </a:extLst>
          </p:cNvPr>
          <p:cNvSpPr txBox="1"/>
          <p:nvPr/>
        </p:nvSpPr>
        <p:spPr>
          <a:xfrm>
            <a:off x="6642100" y="4812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3387C63-1D1A-4758-8CE9-5DCAAB5DCF34}"/>
              </a:ext>
            </a:extLst>
          </p:cNvPr>
          <p:cNvSpPr txBox="1"/>
          <p:nvPr/>
        </p:nvSpPr>
        <p:spPr>
          <a:xfrm>
            <a:off x="3898900" y="48006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52A0F66-0651-467C-B860-C03A4D4E58C3}"/>
              </a:ext>
            </a:extLst>
          </p:cNvPr>
          <p:cNvSpPr txBox="1"/>
          <p:nvPr/>
        </p:nvSpPr>
        <p:spPr>
          <a:xfrm>
            <a:off x="3886200" y="16764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BD0C850-E868-4755-ADB4-85186AAB4428}"/>
              </a:ext>
            </a:extLst>
          </p:cNvPr>
          <p:cNvSpPr txBox="1"/>
          <p:nvPr/>
        </p:nvSpPr>
        <p:spPr>
          <a:xfrm>
            <a:off x="6629400" y="16880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D87B56E-B7AF-E42B-16D4-8CF789496032}"/>
                  </a:ext>
                </a:extLst>
              </p14:cNvPr>
              <p14:cNvContentPartPr/>
              <p14:nvPr/>
            </p14:nvContentPartPr>
            <p14:xfrm>
              <a:off x="8466840" y="3035880"/>
              <a:ext cx="3465000" cy="3464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D87B56E-B7AF-E42B-16D4-8CF7894960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57480" y="3026520"/>
                <a:ext cx="3483720" cy="348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FA87C32C-245E-4140-AB34-EC636369CD3D}"/>
              </a:ext>
            </a:extLst>
          </p:cNvPr>
          <p:cNvSpPr>
            <a:spLocks/>
          </p:cNvSpPr>
          <p:nvPr/>
        </p:nvSpPr>
        <p:spPr bwMode="auto">
          <a:xfrm>
            <a:off x="3352800" y="304801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69CCDF17-956C-417C-96B3-AA589129C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id="{79839BBA-8E38-4A0C-AA5F-3D0BA982F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55118841-5139-40BF-9D78-588D60652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80CF918E-6A92-4E2C-974B-B8937D276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7B016478-F222-4723-B995-177F102BB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A4A89201-1691-4638-91E7-0E3E2F533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8C0E6731-119D-47FA-8FDA-68EB5F99D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09452F99-FF37-43DF-85D3-869F1A707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C74C745D-4294-4D48-9375-89E570835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C0EB7B0D-2D0F-4292-86A1-E393F7CAD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B56E8A4E-CA09-46A3-A970-86848FA99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000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982C7AF6-2ADC-4DE7-8343-C84E4E42E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1963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787961DA-C82A-4711-9EBD-4638162F14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0338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DF037046-5106-421D-A8A2-E883CE163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0300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DEA02745-C433-440C-9233-CA50672A46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0263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22040B2D-EFD2-49DD-B2CB-75C81BA45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0225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0D1944C9-3041-4E63-B9F6-CA1814294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0188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21">
            <a:extLst>
              <a:ext uri="{FF2B5EF4-FFF2-40B4-BE49-F238E27FC236}">
                <a16:creationId xmlns:a16="http://schemas.microsoft.com/office/drawing/2014/main" id="{D52CDDBF-DF38-44CF-B948-1AE575C15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0150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7B3AFA45-EB7A-4FE8-A02E-CDD0CF00A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8525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Line 23">
            <a:extLst>
              <a:ext uri="{FF2B5EF4-FFF2-40B4-BE49-F238E27FC236}">
                <a16:creationId xmlns:a16="http://schemas.microsoft.com/office/drawing/2014/main" id="{DA62E05C-FE8C-4896-A18E-192EA7947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488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A2F25544-BCFE-4A8D-85D3-0E32783CA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1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C09077D7-34AB-4733-B8B4-7DD7F6093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638551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Freeform 29">
            <a:extLst>
              <a:ext uri="{FF2B5EF4-FFF2-40B4-BE49-F238E27FC236}">
                <a16:creationId xmlns:a16="http://schemas.microsoft.com/office/drawing/2014/main" id="{1E12E19D-47EF-40C3-A655-653D67CCD4F2}"/>
              </a:ext>
            </a:extLst>
          </p:cNvPr>
          <p:cNvSpPr>
            <a:spLocks/>
          </p:cNvSpPr>
          <p:nvPr/>
        </p:nvSpPr>
        <p:spPr bwMode="auto">
          <a:xfrm>
            <a:off x="5562600" y="304801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30">
            <a:extLst>
              <a:ext uri="{FF2B5EF4-FFF2-40B4-BE49-F238E27FC236}">
                <a16:creationId xmlns:a16="http://schemas.microsoft.com/office/drawing/2014/main" id="{E6201F39-5F65-47DF-A5A4-366136C31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1">
                <a:extLst>
                  <a:ext uri="{FF2B5EF4-FFF2-40B4-BE49-F238E27FC236}">
                    <a16:creationId xmlns:a16="http://schemas.microsoft.com/office/drawing/2014/main" id="{2A433606-0A5E-449B-9ACC-820F957E4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7800" y="2074863"/>
                <a:ext cx="785812" cy="5206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800" b="1" dirty="0">
                              <a:solidFill>
                                <a:srgbClr val="FF3300"/>
                              </a:solidFill>
                              <a:cs typeface="Arial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7" name="Rectangle 31">
                <a:extLst>
                  <a:ext uri="{FF2B5EF4-FFF2-40B4-BE49-F238E27FC236}">
                    <a16:creationId xmlns:a16="http://schemas.microsoft.com/office/drawing/2014/main" id="{2A433606-0A5E-449B-9ACC-820F957E4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00" y="2074863"/>
                <a:ext cx="785812" cy="5206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4">
            <a:extLst>
              <a:ext uri="{FF2B5EF4-FFF2-40B4-BE49-F238E27FC236}">
                <a16:creationId xmlns:a16="http://schemas.microsoft.com/office/drawing/2014/main" id="{774D56C9-AF4D-4C64-AD6C-6E402CDE0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5">
            <a:extLst>
              <a:ext uri="{FF2B5EF4-FFF2-40B4-BE49-F238E27FC236}">
                <a16:creationId xmlns:a16="http://schemas.microsoft.com/office/drawing/2014/main" id="{BFD9BFC9-34AC-4660-BFB7-AAC5BF76A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6">
            <a:extLst>
              <a:ext uri="{FF2B5EF4-FFF2-40B4-BE49-F238E27FC236}">
                <a16:creationId xmlns:a16="http://schemas.microsoft.com/office/drawing/2014/main" id="{B065D7B0-C517-4C8C-B8D3-0A69CAFC0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7">
            <a:extLst>
              <a:ext uri="{FF2B5EF4-FFF2-40B4-BE49-F238E27FC236}">
                <a16:creationId xmlns:a16="http://schemas.microsoft.com/office/drawing/2014/main" id="{F4B84327-D0C8-4AAB-BF36-AF0411B28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420B2688-6084-46E4-A353-3E8EBA3F2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BC4789E4-5A7D-4B20-AF2B-300045F4F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0">
            <a:extLst>
              <a:ext uri="{FF2B5EF4-FFF2-40B4-BE49-F238E27FC236}">
                <a16:creationId xmlns:a16="http://schemas.microsoft.com/office/drawing/2014/main" id="{D3E0AE8D-91BE-45E6-A8E4-FE62FC1F2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1">
            <a:extLst>
              <a:ext uri="{FF2B5EF4-FFF2-40B4-BE49-F238E27FC236}">
                <a16:creationId xmlns:a16="http://schemas.microsoft.com/office/drawing/2014/main" id="{1FAD6E4A-7DC6-4705-906D-69819302A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2">
            <a:extLst>
              <a:ext uri="{FF2B5EF4-FFF2-40B4-BE49-F238E27FC236}">
                <a16:creationId xmlns:a16="http://schemas.microsoft.com/office/drawing/2014/main" id="{4E2363A6-43C5-4DA6-94DA-25868251A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13">
            <a:extLst>
              <a:ext uri="{FF2B5EF4-FFF2-40B4-BE49-F238E27FC236}">
                <a16:creationId xmlns:a16="http://schemas.microsoft.com/office/drawing/2014/main" id="{2E9B5CA5-766F-4D7D-94BC-7590A4018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14">
            <a:extLst>
              <a:ext uri="{FF2B5EF4-FFF2-40B4-BE49-F238E27FC236}">
                <a16:creationId xmlns:a16="http://schemas.microsoft.com/office/drawing/2014/main" id="{1FCD1FBC-6457-4D38-B33B-97A95BC28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15">
            <a:extLst>
              <a:ext uri="{FF2B5EF4-FFF2-40B4-BE49-F238E27FC236}">
                <a16:creationId xmlns:a16="http://schemas.microsoft.com/office/drawing/2014/main" id="{E1D29123-91B3-4216-8F93-1946075CF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7563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16">
            <a:extLst>
              <a:ext uri="{FF2B5EF4-FFF2-40B4-BE49-F238E27FC236}">
                <a16:creationId xmlns:a16="http://schemas.microsoft.com/office/drawing/2014/main" id="{B908A442-F527-4BD0-911F-FC7543AF7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5938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Line 17">
            <a:extLst>
              <a:ext uri="{FF2B5EF4-FFF2-40B4-BE49-F238E27FC236}">
                <a16:creationId xmlns:a16="http://schemas.microsoft.com/office/drawing/2014/main" id="{62543C03-5AC5-4B4E-BA58-EF1F6164D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5900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Line 18">
            <a:extLst>
              <a:ext uri="{FF2B5EF4-FFF2-40B4-BE49-F238E27FC236}">
                <a16:creationId xmlns:a16="http://schemas.microsoft.com/office/drawing/2014/main" id="{CD49EC7C-3DE9-4914-83CB-A5A5E4281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5863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Line 19">
            <a:extLst>
              <a:ext uri="{FF2B5EF4-FFF2-40B4-BE49-F238E27FC236}">
                <a16:creationId xmlns:a16="http://schemas.microsoft.com/office/drawing/2014/main" id="{DC78B268-D54E-4B6A-86C9-45B1D2ED5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5825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Line 20">
            <a:extLst>
              <a:ext uri="{FF2B5EF4-FFF2-40B4-BE49-F238E27FC236}">
                <a16:creationId xmlns:a16="http://schemas.microsoft.com/office/drawing/2014/main" id="{651A8769-9F90-48AF-8CE9-B30079CC00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788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21">
            <a:extLst>
              <a:ext uri="{FF2B5EF4-FFF2-40B4-BE49-F238E27FC236}">
                <a16:creationId xmlns:a16="http://schemas.microsoft.com/office/drawing/2014/main" id="{AF55A99D-6233-45ED-845E-4F92E0D17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5750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22">
            <a:extLst>
              <a:ext uri="{FF2B5EF4-FFF2-40B4-BE49-F238E27FC236}">
                <a16:creationId xmlns:a16="http://schemas.microsoft.com/office/drawing/2014/main" id="{07A12B82-09AB-426E-957E-0ED09AA55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4125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23">
            <a:extLst>
              <a:ext uri="{FF2B5EF4-FFF2-40B4-BE49-F238E27FC236}">
                <a16:creationId xmlns:a16="http://schemas.microsoft.com/office/drawing/2014/main" id="{FE2D3C01-45F5-43AD-AB3A-DE0DE9FE7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4088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Rectangle 24">
            <a:extLst>
              <a:ext uri="{FF2B5EF4-FFF2-40B4-BE49-F238E27FC236}">
                <a16:creationId xmlns:a16="http://schemas.microsoft.com/office/drawing/2014/main" id="{7ABC8FA9-15FA-4CBE-8BA3-E34B72D82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1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Rectangle 25">
            <a:extLst>
              <a:ext uri="{FF2B5EF4-FFF2-40B4-BE49-F238E27FC236}">
                <a16:creationId xmlns:a16="http://schemas.microsoft.com/office/drawing/2014/main" id="{E3522B6E-3C81-4AC7-9A16-1D1AB10B5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689726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Freeform 3">
            <a:extLst>
              <a:ext uri="{FF2B5EF4-FFF2-40B4-BE49-F238E27FC236}">
                <a16:creationId xmlns:a16="http://schemas.microsoft.com/office/drawing/2014/main" id="{78BBDB5A-5767-4D3C-8024-5AFCD61C4BF6}"/>
              </a:ext>
            </a:extLst>
          </p:cNvPr>
          <p:cNvSpPr>
            <a:spLocks/>
          </p:cNvSpPr>
          <p:nvPr/>
        </p:nvSpPr>
        <p:spPr bwMode="auto">
          <a:xfrm>
            <a:off x="3352800" y="3352801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4">
            <a:extLst>
              <a:ext uri="{FF2B5EF4-FFF2-40B4-BE49-F238E27FC236}">
                <a16:creationId xmlns:a16="http://schemas.microsoft.com/office/drawing/2014/main" id="{F227204D-969F-4224-87E7-863B6DC71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5">
            <a:extLst>
              <a:ext uri="{FF2B5EF4-FFF2-40B4-BE49-F238E27FC236}">
                <a16:creationId xmlns:a16="http://schemas.microsoft.com/office/drawing/2014/main" id="{9FF896E5-552F-4C59-9648-4A59FA537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id="{7CFA99D8-E9D0-41A1-A3B9-A5C192764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7">
            <a:extLst>
              <a:ext uri="{FF2B5EF4-FFF2-40B4-BE49-F238E27FC236}">
                <a16:creationId xmlns:a16="http://schemas.microsoft.com/office/drawing/2014/main" id="{03C067A7-57B4-4E00-871F-68548F292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8">
            <a:extLst>
              <a:ext uri="{FF2B5EF4-FFF2-40B4-BE49-F238E27FC236}">
                <a16:creationId xmlns:a16="http://schemas.microsoft.com/office/drawing/2014/main" id="{A18D1014-2498-4A0C-AD58-3F865FBDE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9">
            <a:extLst>
              <a:ext uri="{FF2B5EF4-FFF2-40B4-BE49-F238E27FC236}">
                <a16:creationId xmlns:a16="http://schemas.microsoft.com/office/drawing/2014/main" id="{02887656-B10E-485D-AF5D-4B14F739E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0">
            <a:extLst>
              <a:ext uri="{FF2B5EF4-FFF2-40B4-BE49-F238E27FC236}">
                <a16:creationId xmlns:a16="http://schemas.microsoft.com/office/drawing/2014/main" id="{F9B8C9C8-EC89-4E2E-A057-5FFA7065C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1">
            <a:extLst>
              <a:ext uri="{FF2B5EF4-FFF2-40B4-BE49-F238E27FC236}">
                <a16:creationId xmlns:a16="http://schemas.microsoft.com/office/drawing/2014/main" id="{3E2DF64B-B669-4149-B11D-CC7CCD545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12">
            <a:extLst>
              <a:ext uri="{FF2B5EF4-FFF2-40B4-BE49-F238E27FC236}">
                <a16:creationId xmlns:a16="http://schemas.microsoft.com/office/drawing/2014/main" id="{02E6D0B3-1E7A-4B2E-B30C-72CCEB89B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13">
            <a:extLst>
              <a:ext uri="{FF2B5EF4-FFF2-40B4-BE49-F238E27FC236}">
                <a16:creationId xmlns:a16="http://schemas.microsoft.com/office/drawing/2014/main" id="{B95E012A-F923-4B06-93F7-C3F57EC1C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14">
            <a:extLst>
              <a:ext uri="{FF2B5EF4-FFF2-40B4-BE49-F238E27FC236}">
                <a16:creationId xmlns:a16="http://schemas.microsoft.com/office/drawing/2014/main" id="{C1AF692A-3B60-4C49-B112-18AF62D88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02800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15">
            <a:extLst>
              <a:ext uri="{FF2B5EF4-FFF2-40B4-BE49-F238E27FC236}">
                <a16:creationId xmlns:a16="http://schemas.microsoft.com/office/drawing/2014/main" id="{B10C5AC4-3530-459E-A75E-54D84CD94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2763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Line 16">
            <a:extLst>
              <a:ext uri="{FF2B5EF4-FFF2-40B4-BE49-F238E27FC236}">
                <a16:creationId xmlns:a16="http://schemas.microsoft.com/office/drawing/2014/main" id="{3EC06946-C0A3-49CD-93D0-E5E6BCF6B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01138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Line 17">
            <a:extLst>
              <a:ext uri="{FF2B5EF4-FFF2-40B4-BE49-F238E27FC236}">
                <a16:creationId xmlns:a16="http://schemas.microsoft.com/office/drawing/2014/main" id="{C5B31EF1-E5A6-4FD6-8376-5ACC032C0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100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Line 18">
            <a:extLst>
              <a:ext uri="{FF2B5EF4-FFF2-40B4-BE49-F238E27FC236}">
                <a16:creationId xmlns:a16="http://schemas.microsoft.com/office/drawing/2014/main" id="{3486B0AA-B8C5-476B-9177-B9BE87737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1063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Line 19">
            <a:extLst>
              <a:ext uri="{FF2B5EF4-FFF2-40B4-BE49-F238E27FC236}">
                <a16:creationId xmlns:a16="http://schemas.microsoft.com/office/drawing/2014/main" id="{3FBB89DF-489E-463A-813B-169573E78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1025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Line 20">
            <a:extLst>
              <a:ext uri="{FF2B5EF4-FFF2-40B4-BE49-F238E27FC236}">
                <a16:creationId xmlns:a16="http://schemas.microsoft.com/office/drawing/2014/main" id="{0D8AE705-D6FD-4F44-901C-4E7722D62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0988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21">
            <a:extLst>
              <a:ext uri="{FF2B5EF4-FFF2-40B4-BE49-F238E27FC236}">
                <a16:creationId xmlns:a16="http://schemas.microsoft.com/office/drawing/2014/main" id="{8B9E34C4-9612-4781-B211-9264721E5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0950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Line 22">
            <a:extLst>
              <a:ext uri="{FF2B5EF4-FFF2-40B4-BE49-F238E27FC236}">
                <a16:creationId xmlns:a16="http://schemas.microsoft.com/office/drawing/2014/main" id="{431CEEC6-FE2E-43E0-819E-8319B0662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9325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Line 23">
            <a:extLst>
              <a:ext uri="{FF2B5EF4-FFF2-40B4-BE49-F238E27FC236}">
                <a16:creationId xmlns:a16="http://schemas.microsoft.com/office/drawing/2014/main" id="{308CF464-E1D3-4C91-91CC-5DB1FD43B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9288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Rectangle 24">
            <a:extLst>
              <a:ext uri="{FF2B5EF4-FFF2-40B4-BE49-F238E27FC236}">
                <a16:creationId xmlns:a16="http://schemas.microsoft.com/office/drawing/2014/main" id="{BFA55B17-EDBD-4418-BD3F-B6C87212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1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Rectangle 25">
            <a:extLst>
              <a:ext uri="{FF2B5EF4-FFF2-40B4-BE49-F238E27FC236}">
                <a16:creationId xmlns:a16="http://schemas.microsoft.com/office/drawing/2014/main" id="{ACE5D77A-A050-4810-9972-27E321513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6686551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Freeform 29">
            <a:extLst>
              <a:ext uri="{FF2B5EF4-FFF2-40B4-BE49-F238E27FC236}">
                <a16:creationId xmlns:a16="http://schemas.microsoft.com/office/drawing/2014/main" id="{58C4DDE4-4753-48DE-92BC-D15FB829ED71}"/>
              </a:ext>
            </a:extLst>
          </p:cNvPr>
          <p:cNvSpPr>
            <a:spLocks/>
          </p:cNvSpPr>
          <p:nvPr/>
        </p:nvSpPr>
        <p:spPr bwMode="auto">
          <a:xfrm>
            <a:off x="5562600" y="3352801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E248E259-59A1-440C-88E1-39008CF72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105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Rectangle 31">
            <a:extLst>
              <a:ext uri="{FF2B5EF4-FFF2-40B4-BE49-F238E27FC236}">
                <a16:creationId xmlns:a16="http://schemas.microsoft.com/office/drawing/2014/main" id="{E8E48797-3CB6-4791-A248-7F3353675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976" y="5122862"/>
            <a:ext cx="479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0633BEF-DB74-4FB1-95E6-1C89F7932350}"/>
                  </a:ext>
                </a:extLst>
              </p:cNvPr>
              <p:cNvSpPr txBox="1"/>
              <p:nvPr/>
            </p:nvSpPr>
            <p:spPr>
              <a:xfrm>
                <a:off x="1752600" y="3200401"/>
                <a:ext cx="3261982" cy="1279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0633BEF-DB74-4FB1-95E6-1C89F7932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1"/>
                <a:ext cx="3261982" cy="1279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606DBBC-BB19-4924-B07C-FDA5720FB8DB}"/>
                  </a:ext>
                </a:extLst>
              </p:cNvPr>
              <p:cNvSpPr txBox="1"/>
              <p:nvPr/>
            </p:nvSpPr>
            <p:spPr>
              <a:xfrm>
                <a:off x="1828801" y="304801"/>
                <a:ext cx="2432717" cy="1339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𝑈𝑛𝑑𝑒𝑟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i="1" baseline="-2500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606DBBC-BB19-4924-B07C-FDA5720FB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04801"/>
                <a:ext cx="2432717" cy="1339085"/>
              </a:xfrm>
              <a:prstGeom prst="rect">
                <a:avLst/>
              </a:prstGeom>
              <a:blipFill>
                <a:blip r:embed="rId4"/>
                <a:stretch>
                  <a:fillRect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Line 35">
            <a:extLst>
              <a:ext uri="{FF2B5EF4-FFF2-40B4-BE49-F238E27FC236}">
                <a16:creationId xmlns:a16="http://schemas.microsoft.com/office/drawing/2014/main" id="{2D782790-5466-4F7D-A8AC-63D84286B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160020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CF003045-2617-4462-802F-898B1CCAF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4638022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31">
                <a:extLst>
                  <a:ext uri="{FF2B5EF4-FFF2-40B4-BE49-F238E27FC236}">
                    <a16:creationId xmlns:a16="http://schemas.microsoft.com/office/drawing/2014/main" id="{D38A0596-2DAF-447D-9A0D-CA48BA308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4601" y="2057400"/>
                <a:ext cx="868363" cy="5614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𝒉𝒊𝒈𝒉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4" name="Rectangle 31">
                <a:extLst>
                  <a:ext uri="{FF2B5EF4-FFF2-40B4-BE49-F238E27FC236}">
                    <a16:creationId xmlns:a16="http://schemas.microsoft.com/office/drawing/2014/main" id="{D38A0596-2DAF-447D-9A0D-CA48BA308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1" y="2057400"/>
                <a:ext cx="868363" cy="561436"/>
              </a:xfrm>
              <a:prstGeom prst="rect">
                <a:avLst/>
              </a:prstGeom>
              <a:blipFill>
                <a:blip r:embed="rId5"/>
                <a:stretch>
                  <a:fillRect r="-493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E476E1E-27A0-41F5-BA1E-2D0255D97107}"/>
              </a:ext>
            </a:extLst>
          </p:cNvPr>
          <p:cNvCxnSpPr/>
          <p:nvPr/>
        </p:nvCxnSpPr>
        <p:spPr>
          <a:xfrm flipH="1">
            <a:off x="5562601" y="3298826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7456661-F43B-477C-8A9E-9C7F22B3C8D3}"/>
              </a:ext>
            </a:extLst>
          </p:cNvPr>
          <p:cNvCxnSpPr/>
          <p:nvPr/>
        </p:nvCxnSpPr>
        <p:spPr>
          <a:xfrm flipH="1">
            <a:off x="5562601" y="250826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31">
                <a:extLst>
                  <a:ext uri="{FF2B5EF4-FFF2-40B4-BE49-F238E27FC236}">
                    <a16:creationId xmlns:a16="http://schemas.microsoft.com/office/drawing/2014/main" id="{DE22458C-7CCB-48E5-BDD9-AB478F965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5105400"/>
                <a:ext cx="1155700" cy="5593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𝒉𝒊𝒈𝒉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7" name="Rectangle 31">
                <a:extLst>
                  <a:ext uri="{FF2B5EF4-FFF2-40B4-BE49-F238E27FC236}">
                    <a16:creationId xmlns:a16="http://schemas.microsoft.com/office/drawing/2014/main" id="{DE22458C-7CCB-48E5-BDD9-AB478F965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4300" y="5105400"/>
                <a:ext cx="1155700" cy="5593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16D484A-4600-462E-ADEC-742F8F06A7E8}"/>
                  </a:ext>
                </a:extLst>
              </p:cNvPr>
              <p:cNvSpPr txBox="1"/>
              <p:nvPr/>
            </p:nvSpPr>
            <p:spPr>
              <a:xfrm>
                <a:off x="7416601" y="457201"/>
                <a:ext cx="166866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i="1" baseline="-2500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</a:t>
                </a:r>
                <a:r>
                  <a:rPr lang="el-GR" sz="2800" dirty="0">
                    <a:latin typeface="Calibri"/>
                  </a:rPr>
                  <a:t>μ</a:t>
                </a:r>
                <a:r>
                  <a:rPr lang="en-US" sz="2800" dirty="0">
                    <a:latin typeface="Calibri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i="1" baseline="-2500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μ</a:t>
                </a:r>
                <a:r>
                  <a:rPr lang="en-US" sz="2800" dirty="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16D484A-4600-462E-ADEC-742F8F06A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601" y="457201"/>
                <a:ext cx="1668662" cy="954107"/>
              </a:xfrm>
              <a:prstGeom prst="rect">
                <a:avLst/>
              </a:prstGeom>
              <a:blipFill>
                <a:blip r:embed="rId7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Flowchart: Connector 99">
            <a:extLst>
              <a:ext uri="{FF2B5EF4-FFF2-40B4-BE49-F238E27FC236}">
                <a16:creationId xmlns:a16="http://schemas.microsoft.com/office/drawing/2014/main" id="{B3194184-9519-407C-96F4-98B932AEAC52}"/>
              </a:ext>
            </a:extLst>
          </p:cNvPr>
          <p:cNvSpPr/>
          <p:nvPr/>
        </p:nvSpPr>
        <p:spPr>
          <a:xfrm>
            <a:off x="6629400" y="1981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>
            <a:extLst>
              <a:ext uri="{FF2B5EF4-FFF2-40B4-BE49-F238E27FC236}">
                <a16:creationId xmlns:a16="http://schemas.microsoft.com/office/drawing/2014/main" id="{0941367A-B1E4-4F17-9804-009802D78B09}"/>
              </a:ext>
            </a:extLst>
          </p:cNvPr>
          <p:cNvSpPr/>
          <p:nvPr/>
        </p:nvSpPr>
        <p:spPr>
          <a:xfrm>
            <a:off x="66675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078F312-CF58-4145-A1C7-ACEDB80CE962}"/>
              </a:ext>
            </a:extLst>
          </p:cNvPr>
          <p:cNvSpPr txBox="1"/>
          <p:nvPr/>
        </p:nvSpPr>
        <p:spPr>
          <a:xfrm>
            <a:off x="6642100" y="47244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BD0C850-E868-4755-ADB4-85186AAB4428}"/>
              </a:ext>
            </a:extLst>
          </p:cNvPr>
          <p:cNvSpPr txBox="1"/>
          <p:nvPr/>
        </p:nvSpPr>
        <p:spPr>
          <a:xfrm>
            <a:off x="6629400" y="16880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A8A613-0B42-3172-C1DB-677A87887DDB}"/>
                  </a:ext>
                </a:extLst>
              </p14:cNvPr>
              <p14:cNvContentPartPr/>
              <p14:nvPr/>
            </p14:nvContentPartPr>
            <p14:xfrm>
              <a:off x="8903880" y="2890080"/>
              <a:ext cx="2890800" cy="306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A8A613-0B42-3172-C1DB-677A87887D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4520" y="2880720"/>
                <a:ext cx="2909520" cy="30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790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FA87C32C-245E-4140-AB34-EC636369CD3D}"/>
              </a:ext>
            </a:extLst>
          </p:cNvPr>
          <p:cNvSpPr>
            <a:spLocks/>
          </p:cNvSpPr>
          <p:nvPr/>
        </p:nvSpPr>
        <p:spPr bwMode="auto">
          <a:xfrm>
            <a:off x="3352800" y="304801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69CCDF17-956C-417C-96B3-AA589129C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id="{79839BBA-8E38-4A0C-AA5F-3D0BA982F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55118841-5139-40BF-9D78-588D60652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80CF918E-6A92-4E2C-974B-B8937D276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7B016478-F222-4723-B995-177F102BB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A4A89201-1691-4638-91E7-0E3E2F533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8C0E6731-119D-47FA-8FDA-68EB5F99D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09452F99-FF37-43DF-85D3-869F1A707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C74C745D-4294-4D48-9375-89E570835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C0EB7B0D-2D0F-4292-86A1-E393F7CAD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B56E8A4E-CA09-46A3-A970-86848FA99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000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982C7AF6-2ADC-4DE7-8343-C84E4E42E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1963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787961DA-C82A-4711-9EBD-4638162F14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0338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DF037046-5106-421D-A8A2-E883CE163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0300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DEA02745-C433-440C-9233-CA50672A46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0263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22040B2D-EFD2-49DD-B2CB-75C81BA45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0225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0D1944C9-3041-4E63-B9F6-CA1814294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0188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21">
            <a:extLst>
              <a:ext uri="{FF2B5EF4-FFF2-40B4-BE49-F238E27FC236}">
                <a16:creationId xmlns:a16="http://schemas.microsoft.com/office/drawing/2014/main" id="{D52CDDBF-DF38-44CF-B948-1AE575C15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0150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7B3AFA45-EB7A-4FE8-A02E-CDD0CF00A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8525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Line 23">
            <a:extLst>
              <a:ext uri="{FF2B5EF4-FFF2-40B4-BE49-F238E27FC236}">
                <a16:creationId xmlns:a16="http://schemas.microsoft.com/office/drawing/2014/main" id="{DA62E05C-FE8C-4896-A18E-192EA7947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488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A2F25544-BCFE-4A8D-85D3-0E32783CA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1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C09077D7-34AB-4733-B8B4-7DD7F6093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638551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Freeform 29">
            <a:extLst>
              <a:ext uri="{FF2B5EF4-FFF2-40B4-BE49-F238E27FC236}">
                <a16:creationId xmlns:a16="http://schemas.microsoft.com/office/drawing/2014/main" id="{1E12E19D-47EF-40C3-A655-653D67CCD4F2}"/>
              </a:ext>
            </a:extLst>
          </p:cNvPr>
          <p:cNvSpPr>
            <a:spLocks/>
          </p:cNvSpPr>
          <p:nvPr/>
        </p:nvSpPr>
        <p:spPr bwMode="auto">
          <a:xfrm>
            <a:off x="5562600" y="304801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30">
            <a:extLst>
              <a:ext uri="{FF2B5EF4-FFF2-40B4-BE49-F238E27FC236}">
                <a16:creationId xmlns:a16="http://schemas.microsoft.com/office/drawing/2014/main" id="{E6201F39-5F65-47DF-A5A4-366136C31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1">
                <a:extLst>
                  <a:ext uri="{FF2B5EF4-FFF2-40B4-BE49-F238E27FC236}">
                    <a16:creationId xmlns:a16="http://schemas.microsoft.com/office/drawing/2014/main" id="{2A433606-0A5E-449B-9ACC-820F957E4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7800" y="2074863"/>
                <a:ext cx="785812" cy="5206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800" b="1" dirty="0">
                              <a:solidFill>
                                <a:srgbClr val="FF3300"/>
                              </a:solidFill>
                              <a:cs typeface="Arial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7" name="Rectangle 31">
                <a:extLst>
                  <a:ext uri="{FF2B5EF4-FFF2-40B4-BE49-F238E27FC236}">
                    <a16:creationId xmlns:a16="http://schemas.microsoft.com/office/drawing/2014/main" id="{2A433606-0A5E-449B-9ACC-820F957E4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00" y="2074863"/>
                <a:ext cx="785812" cy="5206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4">
            <a:extLst>
              <a:ext uri="{FF2B5EF4-FFF2-40B4-BE49-F238E27FC236}">
                <a16:creationId xmlns:a16="http://schemas.microsoft.com/office/drawing/2014/main" id="{774D56C9-AF4D-4C64-AD6C-6E402CDE0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5">
            <a:extLst>
              <a:ext uri="{FF2B5EF4-FFF2-40B4-BE49-F238E27FC236}">
                <a16:creationId xmlns:a16="http://schemas.microsoft.com/office/drawing/2014/main" id="{BFD9BFC9-34AC-4660-BFB7-AAC5BF76A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6">
            <a:extLst>
              <a:ext uri="{FF2B5EF4-FFF2-40B4-BE49-F238E27FC236}">
                <a16:creationId xmlns:a16="http://schemas.microsoft.com/office/drawing/2014/main" id="{B065D7B0-C517-4C8C-B8D3-0A69CAFC0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7">
            <a:extLst>
              <a:ext uri="{FF2B5EF4-FFF2-40B4-BE49-F238E27FC236}">
                <a16:creationId xmlns:a16="http://schemas.microsoft.com/office/drawing/2014/main" id="{F4B84327-D0C8-4AAB-BF36-AF0411B28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420B2688-6084-46E4-A353-3E8EBA3F2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BC4789E4-5A7D-4B20-AF2B-300045F4F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0">
            <a:extLst>
              <a:ext uri="{FF2B5EF4-FFF2-40B4-BE49-F238E27FC236}">
                <a16:creationId xmlns:a16="http://schemas.microsoft.com/office/drawing/2014/main" id="{D3E0AE8D-91BE-45E6-A8E4-FE62FC1F2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1">
            <a:extLst>
              <a:ext uri="{FF2B5EF4-FFF2-40B4-BE49-F238E27FC236}">
                <a16:creationId xmlns:a16="http://schemas.microsoft.com/office/drawing/2014/main" id="{1FAD6E4A-7DC6-4705-906D-69819302A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2">
            <a:extLst>
              <a:ext uri="{FF2B5EF4-FFF2-40B4-BE49-F238E27FC236}">
                <a16:creationId xmlns:a16="http://schemas.microsoft.com/office/drawing/2014/main" id="{4E2363A6-43C5-4DA6-94DA-25868251A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13">
            <a:extLst>
              <a:ext uri="{FF2B5EF4-FFF2-40B4-BE49-F238E27FC236}">
                <a16:creationId xmlns:a16="http://schemas.microsoft.com/office/drawing/2014/main" id="{2E9B5CA5-766F-4D7D-94BC-7590A4018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14">
            <a:extLst>
              <a:ext uri="{FF2B5EF4-FFF2-40B4-BE49-F238E27FC236}">
                <a16:creationId xmlns:a16="http://schemas.microsoft.com/office/drawing/2014/main" id="{1FCD1FBC-6457-4D38-B33B-97A95BC28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15">
            <a:extLst>
              <a:ext uri="{FF2B5EF4-FFF2-40B4-BE49-F238E27FC236}">
                <a16:creationId xmlns:a16="http://schemas.microsoft.com/office/drawing/2014/main" id="{E1D29123-91B3-4216-8F93-1946075CF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7563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16">
            <a:extLst>
              <a:ext uri="{FF2B5EF4-FFF2-40B4-BE49-F238E27FC236}">
                <a16:creationId xmlns:a16="http://schemas.microsoft.com/office/drawing/2014/main" id="{B908A442-F527-4BD0-911F-FC7543AF7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5938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Line 17">
            <a:extLst>
              <a:ext uri="{FF2B5EF4-FFF2-40B4-BE49-F238E27FC236}">
                <a16:creationId xmlns:a16="http://schemas.microsoft.com/office/drawing/2014/main" id="{62543C03-5AC5-4B4E-BA58-EF1F6164D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5900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Line 18">
            <a:extLst>
              <a:ext uri="{FF2B5EF4-FFF2-40B4-BE49-F238E27FC236}">
                <a16:creationId xmlns:a16="http://schemas.microsoft.com/office/drawing/2014/main" id="{CD49EC7C-3DE9-4914-83CB-A5A5E4281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5863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Line 19">
            <a:extLst>
              <a:ext uri="{FF2B5EF4-FFF2-40B4-BE49-F238E27FC236}">
                <a16:creationId xmlns:a16="http://schemas.microsoft.com/office/drawing/2014/main" id="{DC78B268-D54E-4B6A-86C9-45B1D2ED5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5825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Line 20">
            <a:extLst>
              <a:ext uri="{FF2B5EF4-FFF2-40B4-BE49-F238E27FC236}">
                <a16:creationId xmlns:a16="http://schemas.microsoft.com/office/drawing/2014/main" id="{651A8769-9F90-48AF-8CE9-B30079CC00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788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21">
            <a:extLst>
              <a:ext uri="{FF2B5EF4-FFF2-40B4-BE49-F238E27FC236}">
                <a16:creationId xmlns:a16="http://schemas.microsoft.com/office/drawing/2014/main" id="{AF55A99D-6233-45ED-845E-4F92E0D17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5750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22">
            <a:extLst>
              <a:ext uri="{FF2B5EF4-FFF2-40B4-BE49-F238E27FC236}">
                <a16:creationId xmlns:a16="http://schemas.microsoft.com/office/drawing/2014/main" id="{07A12B82-09AB-426E-957E-0ED09AA55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4125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23">
            <a:extLst>
              <a:ext uri="{FF2B5EF4-FFF2-40B4-BE49-F238E27FC236}">
                <a16:creationId xmlns:a16="http://schemas.microsoft.com/office/drawing/2014/main" id="{FE2D3C01-45F5-43AD-AB3A-DE0DE9FE7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4088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Rectangle 24">
            <a:extLst>
              <a:ext uri="{FF2B5EF4-FFF2-40B4-BE49-F238E27FC236}">
                <a16:creationId xmlns:a16="http://schemas.microsoft.com/office/drawing/2014/main" id="{7ABC8FA9-15FA-4CBE-8BA3-E34B72D82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1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Rectangle 25">
            <a:extLst>
              <a:ext uri="{FF2B5EF4-FFF2-40B4-BE49-F238E27FC236}">
                <a16:creationId xmlns:a16="http://schemas.microsoft.com/office/drawing/2014/main" id="{E3522B6E-3C81-4AC7-9A16-1D1AB10B5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689726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Freeform 3">
            <a:extLst>
              <a:ext uri="{FF2B5EF4-FFF2-40B4-BE49-F238E27FC236}">
                <a16:creationId xmlns:a16="http://schemas.microsoft.com/office/drawing/2014/main" id="{78BBDB5A-5767-4D3C-8024-5AFCD61C4BF6}"/>
              </a:ext>
            </a:extLst>
          </p:cNvPr>
          <p:cNvSpPr>
            <a:spLocks/>
          </p:cNvSpPr>
          <p:nvPr/>
        </p:nvSpPr>
        <p:spPr bwMode="auto">
          <a:xfrm>
            <a:off x="3352800" y="3352801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4">
            <a:extLst>
              <a:ext uri="{FF2B5EF4-FFF2-40B4-BE49-F238E27FC236}">
                <a16:creationId xmlns:a16="http://schemas.microsoft.com/office/drawing/2014/main" id="{F227204D-969F-4224-87E7-863B6DC71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5">
            <a:extLst>
              <a:ext uri="{FF2B5EF4-FFF2-40B4-BE49-F238E27FC236}">
                <a16:creationId xmlns:a16="http://schemas.microsoft.com/office/drawing/2014/main" id="{9FF896E5-552F-4C59-9648-4A59FA537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id="{7CFA99D8-E9D0-41A1-A3B9-A5C192764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7">
            <a:extLst>
              <a:ext uri="{FF2B5EF4-FFF2-40B4-BE49-F238E27FC236}">
                <a16:creationId xmlns:a16="http://schemas.microsoft.com/office/drawing/2014/main" id="{03C067A7-57B4-4E00-871F-68548F292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8">
            <a:extLst>
              <a:ext uri="{FF2B5EF4-FFF2-40B4-BE49-F238E27FC236}">
                <a16:creationId xmlns:a16="http://schemas.microsoft.com/office/drawing/2014/main" id="{A18D1014-2498-4A0C-AD58-3F865FBDE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9">
            <a:extLst>
              <a:ext uri="{FF2B5EF4-FFF2-40B4-BE49-F238E27FC236}">
                <a16:creationId xmlns:a16="http://schemas.microsoft.com/office/drawing/2014/main" id="{02887656-B10E-485D-AF5D-4B14F739E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0">
            <a:extLst>
              <a:ext uri="{FF2B5EF4-FFF2-40B4-BE49-F238E27FC236}">
                <a16:creationId xmlns:a16="http://schemas.microsoft.com/office/drawing/2014/main" id="{F9B8C9C8-EC89-4E2E-A057-5FFA7065C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1">
            <a:extLst>
              <a:ext uri="{FF2B5EF4-FFF2-40B4-BE49-F238E27FC236}">
                <a16:creationId xmlns:a16="http://schemas.microsoft.com/office/drawing/2014/main" id="{3E2DF64B-B669-4149-B11D-CC7CCD545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12">
            <a:extLst>
              <a:ext uri="{FF2B5EF4-FFF2-40B4-BE49-F238E27FC236}">
                <a16:creationId xmlns:a16="http://schemas.microsoft.com/office/drawing/2014/main" id="{02E6D0B3-1E7A-4B2E-B30C-72CCEB89B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13">
            <a:extLst>
              <a:ext uri="{FF2B5EF4-FFF2-40B4-BE49-F238E27FC236}">
                <a16:creationId xmlns:a16="http://schemas.microsoft.com/office/drawing/2014/main" id="{B95E012A-F923-4B06-93F7-C3F57EC1C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14">
            <a:extLst>
              <a:ext uri="{FF2B5EF4-FFF2-40B4-BE49-F238E27FC236}">
                <a16:creationId xmlns:a16="http://schemas.microsoft.com/office/drawing/2014/main" id="{C1AF692A-3B60-4C49-B112-18AF62D88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02800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15">
            <a:extLst>
              <a:ext uri="{FF2B5EF4-FFF2-40B4-BE49-F238E27FC236}">
                <a16:creationId xmlns:a16="http://schemas.microsoft.com/office/drawing/2014/main" id="{B10C5AC4-3530-459E-A75E-54D84CD94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2763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Line 16">
            <a:extLst>
              <a:ext uri="{FF2B5EF4-FFF2-40B4-BE49-F238E27FC236}">
                <a16:creationId xmlns:a16="http://schemas.microsoft.com/office/drawing/2014/main" id="{3EC06946-C0A3-49CD-93D0-E5E6BCF6B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01138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Line 17">
            <a:extLst>
              <a:ext uri="{FF2B5EF4-FFF2-40B4-BE49-F238E27FC236}">
                <a16:creationId xmlns:a16="http://schemas.microsoft.com/office/drawing/2014/main" id="{C5B31EF1-E5A6-4FD6-8376-5ACC032C0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100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Line 18">
            <a:extLst>
              <a:ext uri="{FF2B5EF4-FFF2-40B4-BE49-F238E27FC236}">
                <a16:creationId xmlns:a16="http://schemas.microsoft.com/office/drawing/2014/main" id="{3486B0AA-B8C5-476B-9177-B9BE87737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1063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Line 19">
            <a:extLst>
              <a:ext uri="{FF2B5EF4-FFF2-40B4-BE49-F238E27FC236}">
                <a16:creationId xmlns:a16="http://schemas.microsoft.com/office/drawing/2014/main" id="{3FBB89DF-489E-463A-813B-169573E78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1025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Line 20">
            <a:extLst>
              <a:ext uri="{FF2B5EF4-FFF2-40B4-BE49-F238E27FC236}">
                <a16:creationId xmlns:a16="http://schemas.microsoft.com/office/drawing/2014/main" id="{0D8AE705-D6FD-4F44-901C-4E7722D62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0988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21">
            <a:extLst>
              <a:ext uri="{FF2B5EF4-FFF2-40B4-BE49-F238E27FC236}">
                <a16:creationId xmlns:a16="http://schemas.microsoft.com/office/drawing/2014/main" id="{8B9E34C4-9612-4781-B211-9264721E5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0950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Line 22">
            <a:extLst>
              <a:ext uri="{FF2B5EF4-FFF2-40B4-BE49-F238E27FC236}">
                <a16:creationId xmlns:a16="http://schemas.microsoft.com/office/drawing/2014/main" id="{431CEEC6-FE2E-43E0-819E-8319B0662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9325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Line 23">
            <a:extLst>
              <a:ext uri="{FF2B5EF4-FFF2-40B4-BE49-F238E27FC236}">
                <a16:creationId xmlns:a16="http://schemas.microsoft.com/office/drawing/2014/main" id="{308CF464-E1D3-4C91-91CC-5DB1FD43B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9288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Rectangle 24">
            <a:extLst>
              <a:ext uri="{FF2B5EF4-FFF2-40B4-BE49-F238E27FC236}">
                <a16:creationId xmlns:a16="http://schemas.microsoft.com/office/drawing/2014/main" id="{BFA55B17-EDBD-4418-BD3F-B6C87212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1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Rectangle 25">
            <a:extLst>
              <a:ext uri="{FF2B5EF4-FFF2-40B4-BE49-F238E27FC236}">
                <a16:creationId xmlns:a16="http://schemas.microsoft.com/office/drawing/2014/main" id="{ACE5D77A-A050-4810-9972-27E321513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6686551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Freeform 29">
            <a:extLst>
              <a:ext uri="{FF2B5EF4-FFF2-40B4-BE49-F238E27FC236}">
                <a16:creationId xmlns:a16="http://schemas.microsoft.com/office/drawing/2014/main" id="{58C4DDE4-4753-48DE-92BC-D15FB829ED71}"/>
              </a:ext>
            </a:extLst>
          </p:cNvPr>
          <p:cNvSpPr>
            <a:spLocks/>
          </p:cNvSpPr>
          <p:nvPr/>
        </p:nvSpPr>
        <p:spPr bwMode="auto">
          <a:xfrm>
            <a:off x="5562600" y="3352801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E248E259-59A1-440C-88E1-39008CF72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105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Rectangle 31">
            <a:extLst>
              <a:ext uri="{FF2B5EF4-FFF2-40B4-BE49-F238E27FC236}">
                <a16:creationId xmlns:a16="http://schemas.microsoft.com/office/drawing/2014/main" id="{E8E48797-3CB6-4791-A248-7F3353675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976" y="5122862"/>
            <a:ext cx="479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0633BEF-DB74-4FB1-95E6-1C89F7932350}"/>
                  </a:ext>
                </a:extLst>
              </p:cNvPr>
              <p:cNvSpPr txBox="1"/>
              <p:nvPr/>
            </p:nvSpPr>
            <p:spPr>
              <a:xfrm>
                <a:off x="1752600" y="3200401"/>
                <a:ext cx="3261982" cy="1279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0633BEF-DB74-4FB1-95E6-1C89F7932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1"/>
                <a:ext cx="3261982" cy="1279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606DBBC-BB19-4924-B07C-FDA5720FB8DB}"/>
                  </a:ext>
                </a:extLst>
              </p:cNvPr>
              <p:cNvSpPr txBox="1"/>
              <p:nvPr/>
            </p:nvSpPr>
            <p:spPr>
              <a:xfrm>
                <a:off x="1828801" y="304801"/>
                <a:ext cx="2432717" cy="1339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𝑈𝑛𝑑𝑒𝑟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i="1" baseline="-2500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606DBBC-BB19-4924-B07C-FDA5720FB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04801"/>
                <a:ext cx="2432717" cy="1339085"/>
              </a:xfrm>
              <a:prstGeom prst="rect">
                <a:avLst/>
              </a:prstGeom>
              <a:blipFill>
                <a:blip r:embed="rId4"/>
                <a:stretch>
                  <a:fillRect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Line 35">
            <a:extLst>
              <a:ext uri="{FF2B5EF4-FFF2-40B4-BE49-F238E27FC236}">
                <a16:creationId xmlns:a16="http://schemas.microsoft.com/office/drawing/2014/main" id="{B48A34E5-7FB7-4DDD-8EDF-CF4422403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60020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31">
                <a:extLst>
                  <a:ext uri="{FF2B5EF4-FFF2-40B4-BE49-F238E27FC236}">
                    <a16:creationId xmlns:a16="http://schemas.microsoft.com/office/drawing/2014/main" id="{F7A09ECE-4268-467E-B4B2-17250ABA3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438" y="2070146"/>
                <a:ext cx="868363" cy="5206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𝒍𝒐𝒘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1" name="Rectangle 31">
                <a:extLst>
                  <a:ext uri="{FF2B5EF4-FFF2-40B4-BE49-F238E27FC236}">
                    <a16:creationId xmlns:a16="http://schemas.microsoft.com/office/drawing/2014/main" id="{F7A09ECE-4268-467E-B4B2-17250ABA3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8438" y="2070146"/>
                <a:ext cx="868363" cy="520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ine 35">
            <a:extLst>
              <a:ext uri="{FF2B5EF4-FFF2-40B4-BE49-F238E27FC236}">
                <a16:creationId xmlns:a16="http://schemas.microsoft.com/office/drawing/2014/main" id="{D5F88732-647A-4438-AB32-E2B083D96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64820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31">
                <a:extLst>
                  <a:ext uri="{FF2B5EF4-FFF2-40B4-BE49-F238E27FC236}">
                    <a16:creationId xmlns:a16="http://schemas.microsoft.com/office/drawing/2014/main" id="{3889098B-8377-4493-97F2-B93315900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4900" y="5118146"/>
                <a:ext cx="1155700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𝒍𝒐𝒘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3" name="Rectangle 31">
                <a:extLst>
                  <a:ext uri="{FF2B5EF4-FFF2-40B4-BE49-F238E27FC236}">
                    <a16:creationId xmlns:a16="http://schemas.microsoft.com/office/drawing/2014/main" id="{3889098B-8377-4493-97F2-B93315900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4900" y="5118146"/>
                <a:ext cx="1155700" cy="510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E476E1E-27A0-41F5-BA1E-2D0255D97107}"/>
              </a:ext>
            </a:extLst>
          </p:cNvPr>
          <p:cNvCxnSpPr/>
          <p:nvPr/>
        </p:nvCxnSpPr>
        <p:spPr>
          <a:xfrm flipH="1">
            <a:off x="5562601" y="3298826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7456661-F43B-477C-8A9E-9C7F22B3C8D3}"/>
              </a:ext>
            </a:extLst>
          </p:cNvPr>
          <p:cNvCxnSpPr/>
          <p:nvPr/>
        </p:nvCxnSpPr>
        <p:spPr>
          <a:xfrm flipH="1">
            <a:off x="5562601" y="250826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16D484A-4600-462E-ADEC-742F8F06A7E8}"/>
                  </a:ext>
                </a:extLst>
              </p:cNvPr>
              <p:cNvSpPr txBox="1"/>
              <p:nvPr/>
            </p:nvSpPr>
            <p:spPr>
              <a:xfrm>
                <a:off x="7416601" y="457201"/>
                <a:ext cx="166866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i="1" baseline="-2500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</a:t>
                </a:r>
                <a:r>
                  <a:rPr lang="el-GR" sz="2800" dirty="0">
                    <a:latin typeface="Calibri"/>
                  </a:rPr>
                  <a:t>μ</a:t>
                </a:r>
                <a:r>
                  <a:rPr lang="en-US" sz="2800" dirty="0">
                    <a:latin typeface="Calibri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i="1" baseline="-2500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μ</a:t>
                </a:r>
                <a:r>
                  <a:rPr lang="en-US" sz="2800" dirty="0"/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16D484A-4600-462E-ADEC-742F8F06A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601" y="457201"/>
                <a:ext cx="1668662" cy="954107"/>
              </a:xfrm>
              <a:prstGeom prst="rect">
                <a:avLst/>
              </a:prstGeom>
              <a:blipFill>
                <a:blip r:embed="rId7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Flowchart: Connector 98">
            <a:extLst>
              <a:ext uri="{FF2B5EF4-FFF2-40B4-BE49-F238E27FC236}">
                <a16:creationId xmlns:a16="http://schemas.microsoft.com/office/drawing/2014/main" id="{7B111583-247D-4ADF-86F5-452FBCACA216}"/>
              </a:ext>
            </a:extLst>
          </p:cNvPr>
          <p:cNvSpPr/>
          <p:nvPr/>
        </p:nvSpPr>
        <p:spPr>
          <a:xfrm>
            <a:off x="4305300" y="1981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>
            <a:extLst>
              <a:ext uri="{FF2B5EF4-FFF2-40B4-BE49-F238E27FC236}">
                <a16:creationId xmlns:a16="http://schemas.microsoft.com/office/drawing/2014/main" id="{FAAB03BA-D533-4251-8D97-F7904CBFDF6F}"/>
              </a:ext>
            </a:extLst>
          </p:cNvPr>
          <p:cNvSpPr/>
          <p:nvPr/>
        </p:nvSpPr>
        <p:spPr>
          <a:xfrm>
            <a:off x="43053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3387C63-1D1A-4758-8CE9-5DCAAB5DCF34}"/>
              </a:ext>
            </a:extLst>
          </p:cNvPr>
          <p:cNvSpPr txBox="1"/>
          <p:nvPr/>
        </p:nvSpPr>
        <p:spPr>
          <a:xfrm>
            <a:off x="3898900" y="48006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52A0F66-0651-467C-B860-C03A4D4E58C3}"/>
              </a:ext>
            </a:extLst>
          </p:cNvPr>
          <p:cNvSpPr txBox="1"/>
          <p:nvPr/>
        </p:nvSpPr>
        <p:spPr>
          <a:xfrm>
            <a:off x="38862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C7D617A-6357-CBFB-58DD-152EB28CB135}"/>
                  </a:ext>
                </a:extLst>
              </p14:cNvPr>
              <p14:cNvContentPartPr/>
              <p14:nvPr/>
            </p14:nvContentPartPr>
            <p14:xfrm>
              <a:off x="8523360" y="3389040"/>
              <a:ext cx="2816280" cy="2626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C7D617A-6357-CBFB-58DD-152EB28CB1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14000" y="3379680"/>
                <a:ext cx="2835000" cy="264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802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Average national reading level for high school sophomores is </a:t>
            </a:r>
            <a:r>
              <a:rPr lang="en-US" dirty="0">
                <a:solidFill>
                  <a:srgbClr val="0000FF"/>
                </a:solidFill>
              </a:rPr>
              <a:t>150</a:t>
            </a:r>
            <a:r>
              <a:rPr lang="en-US" dirty="0"/>
              <a:t> words per minute with a standard deviation of </a:t>
            </a:r>
            <a:r>
              <a:rPr lang="en-US" dirty="0">
                <a:solidFill>
                  <a:srgbClr val="0000FF"/>
                </a:solidFill>
              </a:rPr>
              <a:t>15</a:t>
            </a:r>
            <a:r>
              <a:rPr lang="en-US" dirty="0"/>
              <a:t>. Want to know if sophomore students at Lincoln High School read at a different level. The level of the test is </a:t>
            </a:r>
            <a:r>
              <a:rPr lang="en-US" dirty="0">
                <a:solidFill>
                  <a:srgbClr val="0000FF"/>
                </a:solidFill>
              </a:rPr>
              <a:t>0.05</a:t>
            </a:r>
            <a:r>
              <a:rPr lang="en-US" dirty="0"/>
              <a:t>. A random sample size of </a:t>
            </a:r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/>
              <a:t> students yields an average of </a:t>
            </a:r>
            <a:r>
              <a:rPr lang="en-US" dirty="0">
                <a:solidFill>
                  <a:srgbClr val="0000FF"/>
                </a:solidFill>
              </a:rPr>
              <a:t>154</a:t>
            </a:r>
            <a:r>
              <a:rPr lang="en-US" dirty="0"/>
              <a:t> words per minute.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CE20AC-1983-D831-1894-D740968D8878}"/>
                  </a:ext>
                </a:extLst>
              </p14:cNvPr>
              <p14:cNvContentPartPr/>
              <p14:nvPr/>
            </p14:nvContentPartPr>
            <p14:xfrm>
              <a:off x="1081440" y="2999160"/>
              <a:ext cx="10506240" cy="3222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CE20AC-1983-D831-1894-D740968D88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2080" y="2989800"/>
                <a:ext cx="10524960" cy="3240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(cont.)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6BC37C-D4F7-C2D7-94BE-CB555162CA00}"/>
                  </a:ext>
                </a:extLst>
              </p14:cNvPr>
              <p14:cNvContentPartPr/>
              <p14:nvPr/>
            </p14:nvContentPartPr>
            <p14:xfrm>
              <a:off x="2494440" y="922680"/>
              <a:ext cx="8847000" cy="5285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6BC37C-D4F7-C2D7-94BE-CB555162CA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5080" y="913320"/>
                <a:ext cx="8865720" cy="5304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-Value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BC737C2-4C24-A990-C168-A53C2C4018A1}"/>
                  </a:ext>
                </a:extLst>
              </p14:cNvPr>
              <p14:cNvContentPartPr/>
              <p14:nvPr/>
            </p14:nvContentPartPr>
            <p14:xfrm>
              <a:off x="1467000" y="1553400"/>
              <a:ext cx="10551960" cy="470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BC737C2-4C24-A990-C168-A53C2C4018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7640" y="1544040"/>
                <a:ext cx="10570680" cy="4721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800</Words>
  <Application>Microsoft Office PowerPoint</Application>
  <PresentationFormat>Widescreen</PresentationFormat>
  <Paragraphs>118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Cambria Math</vt:lpstr>
      <vt:lpstr>Office Theme</vt:lpstr>
      <vt:lpstr>Section 11.2</vt:lpstr>
      <vt:lpstr>Testing a Hypothesis About a Mean, σ Known </vt:lpstr>
      <vt:lpstr>Testing a Hypothesis About a Mean, σ Known (cont.) </vt:lpstr>
      <vt:lpstr>PowerPoint Presentation</vt:lpstr>
      <vt:lpstr>PowerPoint Presentation</vt:lpstr>
      <vt:lpstr>PowerPoint Presentation</vt:lpstr>
      <vt:lpstr>Example</vt:lpstr>
      <vt:lpstr>Example (cont.)</vt:lpstr>
      <vt:lpstr>P-Value</vt:lpstr>
      <vt:lpstr>PowerPoint Presentation</vt:lpstr>
      <vt:lpstr>PowerPoint Presentation</vt:lpstr>
      <vt:lpstr>PowerPoint Presentation</vt:lpstr>
      <vt:lpstr>Performing a Hypothesis Test Using P-Values</vt:lpstr>
      <vt:lpstr>Previous Example (cont.)</vt:lpstr>
      <vt:lpstr>Example</vt:lpstr>
      <vt:lpstr>Example (cont.)</vt:lpstr>
      <vt:lpstr>Example (cont.)</vt:lpstr>
      <vt:lpstr>Testing a Hypothesis About a Mean, σ Unknown </vt:lpstr>
      <vt:lpstr>Example</vt:lpstr>
      <vt:lpstr>Example (cont.)</vt:lpstr>
      <vt:lpstr>Example (cont.)</vt:lpstr>
      <vt:lpstr>PowerPoint Presentation</vt:lpstr>
      <vt:lpstr>Example</vt:lpstr>
      <vt:lpstr>Example (cont.)</vt:lpstr>
      <vt:lpstr>Example (cont.)</vt:lpstr>
      <vt:lpstr>Example (cont.)</vt:lpstr>
      <vt:lpstr>Why Not Make Both α and β as Small as Possible?</vt:lpstr>
    </vt:vector>
  </TitlesOfParts>
  <Company>Appalachian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Roy, Jayjit</dc:creator>
  <cp:lastModifiedBy>Roy, Jayjit</cp:lastModifiedBy>
  <cp:revision>6</cp:revision>
  <dcterms:created xsi:type="dcterms:W3CDTF">2024-10-15T13:56:04Z</dcterms:created>
  <dcterms:modified xsi:type="dcterms:W3CDTF">2024-10-23T14:20:40Z</dcterms:modified>
</cp:coreProperties>
</file>