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04" r:id="rId3"/>
    <p:sldId id="343" r:id="rId4"/>
    <p:sldId id="342" r:id="rId5"/>
    <p:sldId id="338" r:id="rId6"/>
    <p:sldId id="311" r:id="rId7"/>
    <p:sldId id="314" r:id="rId8"/>
    <p:sldId id="317" r:id="rId9"/>
    <p:sldId id="319" r:id="rId10"/>
    <p:sldId id="327" r:id="rId11"/>
    <p:sldId id="328" r:id="rId12"/>
    <p:sldId id="34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58" d="100"/>
          <a:sy n="58" d="100"/>
        </p:scale>
        <p:origin x="92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0-16T13:48:37.274"/>
    </inkml:context>
    <inkml:brush xml:id="br0">
      <inkml:brushProperty name="width" value="0.05292" units="cm"/>
      <inkml:brushProperty name="height" value="0.05292" units="cm"/>
      <inkml:brushProperty name="color" value="#FF0000"/>
    </inkml:brush>
  </inkml:definitions>
  <inkml:trace contextRef="#ctx0" brushRef="#br0">9321 5598 79 0,'1'-3'35'0,"1"0"4"0,0 0 18 0,0-1 7 0,0 1-17 0,0-2-10 0,0 0 2 16,0 2 1-16,0-2-9 16,-1 3 1-16,1-1 0 0,-1 1 2 15,0 1 2-15,1 0 1 0,-1 0 4 16,1-1 4-16,-1 0-2 16,-1 1-3-16,1 1-6 0,-1-1-6 0,0 0-7 15,0 0-4-15,1 1-6 0,-1 0-2 16,0 0-2-16,0 0-1 0,0 0 3 15,0 0 2-15,0 0 1 0,-2 0-4 16,-3 0 6-16,-2 0-4 0,-3 0-10 16,-4 1-2-16,-1 3-4 0,-4 2 4 15,-2 5-1-15,-2 0 0 0,-1 5 1 16,-2 3 0 0,0 3 0-16,0 3 2 0,-1 3 0 15,0 2 1-15,0 1 0 0,4-3 1 0,3 0-2 16,3-5-2-16,4 0 1 15,2-3 1-15,5-1 1 0,2-3 8 16,3-2 11-16,1 1 7 0,3-2 2 16,4-1-3-16,4-2 11 0,2 1 3 15,5-4-1-15,2-3 1 0,5-1-7 16,1-2-7-16,4-1-13 0,0-2-7 16,0-4-6-16,0-1-6 0,0-3-32 15,0 1-31-15,0-1-27 0,-1-1-41 16,9-6-45-16,-8 5-53 0,-4-1-94 0</inkml:trace>
  <inkml:trace contextRef="#ctx0" brushRef="#br0" timeOffset="384.72">9752 5179 607 0,'0'0'81'0,"0"0"-19"0,0 0 63 0,0-36-36 15,1 28-25-15,0 2-35 0,0 1-2 16,-1 3 6-16,0 0-21 0,1 2-12 15,0 2-6-15,0 4-12 0,3 4 18 16,1 6 7-16,1 14 9 0,-2 15 0 16,2 18 5-16,-2 11 4 0,-3-1-5 15,0 1-1-15,0-9-4 16,1 3 5-16,1-4 1 0,0-2-2 16,1-5-10-16,-1-1 0 0,2-7-6 15,0-7-2-15,0-4-1 0,0-7-33 16,-1-9-29-16,0-7-33 0,0-1-46 15,7-1-57-15,-2-4-58 0,2-3-72 16</inkml:trace>
  <inkml:trace contextRef="#ctx0" brushRef="#br0" timeOffset="1418.35">10560 5731 276 0,'0'0'106'15,"0"0"-14"-15,0 0 11 0,0 0-31 0,0 0-25 16,15-18-5-16,-12 14-2 15,0-1 3-15,0 3-1 0,-1-1 10 16,-1 0 3-16,0 3 7 0,-1-1-4 16,0-1-8-16,0 0-1 0,0 0-9 15,0-1-8-15,0-1-10 0,0-1-5 16,-3 1-2-16,-1-2-6 16,-2-1-6-16,0 0-3 0,-2 0-1 0,-2 0-1 15,-3 0-2-15,-2 2 0 0,-2 3-2 16,-2 1-3-16,-3 1 3 0,-2 3-1 15,0 5-4-15,-1 5-3 0,1 3-2 16,0 3 2-16,2 2-2 0,3 4 7 16,0-1 4-16,4 2 2 15,3-1 3-15,4-1-2 0,3 0 2 0,2-2 4 16,3 0 10-16,3-3 4 16,4 0 1-16,1-4-3 0,3-2 0 15,3-3 3-15,1 0 1 0,0-6 2 16,0-2 0-16,2-2-1 15,-2-4-5-15,2-3-5 16,-3-2-8-16,0-2 2 0,-3 1 13 0,0-3 5 16,-2-3-10-16,-1 0-5 15,1-1-8-15,0-2-1 0,-2 1-2 16,-1-1-2-16,0 3 1 0,0-1-2 0,-1 2 6 16,0 0-1-16,-2 2 1 0,0 2 1 15,0 0-1-15,-1 1 1 16,-1 1-1-16,-1 1 0 0,1 4 0 15,0 0 0-15,-1 4-4 0,0 0-5 16,0 0-9-16,0 2-7 0,0 5 2 16,0 4 17-16,0 2 6 0,0 2 0 15,0 1-1-15,3 2 1 0,1-1 1 16,0 2-1-16,1-3 1 16,1 1 1-16,2-2-1 0,1-2 3 15,-1-1 3-15,0-2 8 0,2-3 5 16,0-3 5-16,0-1 2 0,0-3 6 15,2-3 9-15,1-3-6 0,1-3-15 16,-1-4-6-16,2-3-1 0,0-2-4 16,0-4-4-16,0 0-5 0,-2 1-1 15,1 0-1-15,-2 5 0 0,-1 0-3 16,-3 4 2-16,-1 1 2 0,-2 4 1 16,-2 4-1-16,1-1-3 0,-3 3 0 15,0 0-6-15,-1 1-14 0,0 4-8 16,0 2-5-16,0 4 33 0,0 3 3 15,0 1 0-15,0 2 1 0,0 0-1 16,1 1 1-16,1 0-1 0,-1 2 1 16,2-2-1-16,1 1 3 0,-1-3 1 15,2 1 4-15,0-1 9 0,2-1 1 16,0-2 0-16,1 0 2 0,1-3 6 16,4-2 2-16,-1-1 3 0,4-1-7 15,0-3-8-15,1-1-7 0,-1-1-4 16,2-1-5-16,-1-3-11 0,1 1-19 15,0-2-15-15,-2-2-24 16,1 0-25-16,-1-3-38 0,3-15-69 0,-6 4-89 16,-2-2-144-16</inkml:trace>
  <inkml:trace contextRef="#ctx0" brushRef="#br0" timeOffset="1585.63">11063 5472 1104 0,'-2'-5'169'0,"1"1"-58"0,1-3-8 0,0-3-103 0,0 1-14 0,1-3-49 15,0 2-14-15,-1-1-40 0,0 2-21 16,0 3 10-16,0 2-42 16,0 4-9-16,3 0-52 0</inkml:trace>
  <inkml:trace contextRef="#ctx0" brushRef="#br0" timeOffset="2436.52">11264 5674 355 0,'0'0'140'16,"0"0"-50"-16,0 0 13 0,0 0-57 15,0 0-4-15,0 0-16 0,0 0-9 16,27-33 6-16,-23 28-6 0,2 2 12 15,0-1-2-15,0 2-1 0,3 2-1 16,-2 0-12-16,1 5-3 0,0 2 3 16,1 2 3-16,-1 3-2 0,-2 3-2 15,0 1-2-15,-1 4 1 0,0 0 6 16,-1 2 1-16,-2 2-2 0,0-1-5 16,-2-1-1-16,1 0 2 0,-1-2 5 15,1 0 1-15,1-5-7 0,-1-1 2 16,0-5 1-16,0-3-2 0,0 0 0 15,-1-6 17-15,2 0 56 0,2-5-1 16,2-2-23-16,1-2-28 0,2-4-16 16,2-1-9-16,2-2-4 0,1-3-3 15,1 2-1-15,-1-1-3 0,-1 3 3 16,-1 0 0-16,-2 3-1 0,1 2 0 16,-2 0-2-16,0 3 2 15,-1 3 1-15,-2-1-2 0,0 3-1 16,-1 1-4-16,1 1-1 0,3 0-3 15,-1 3 2-15,1 4 3 0,0 1 2 16,1 4-2-16,0 2 2 0,-2 2 4 16,0 2 1-16,-1 0 0 0,-1 1-1 15,-1 1 2-15,0-3-1 0,-1 0 0 16,-2-2 0-16,0-3 0 0,-1-3-1 16,-1-4 2-16,1-2 1 0,-1-2 9 15,0-1 10-15,1-4 9 0,0-6 13 16,1-5-31-16,3-7-13 0,3-12 0 15,4-8-1-15,3-7-4 0,0 6-2 16,-2 11 2-16,-4 14-2 0,0 7 0 16,0 2-1-16,1-2-3 15,3 2 0-15,-2 3 1 0,0 3 0 16,1 3-2-16,1 4-4 0,0 9 9 16,0 5 7-16,0 3 6 0,0 5 20 15,-4 4-4-15,0-1-8 0,-2 1-6 16,-1-1-2-16,-2-1-1 0,0-1 0 15,0-3-4-15,0-2 2 0,1-2-2 16,-1-4 0-16,0 0-1 0,0-5-17 16,2-4-31-16,0-4-27 0,1-2-28 15,8-5-70-15,-1-3-126 0,-2-4-168 16</inkml:trace>
  <inkml:trace contextRef="#ctx0" brushRef="#br0" timeOffset="4701.41">13594 5562 186 0,'0'0'132'0,"0"0"-74"0,0 0 21 0,0 0-14 15,0 0-10-15,9-3-8 0,-9 2 3 16,0 1 8-16,0 0-7 0,0 0 2 16,1 0 2-16,-1 0-7 0,0 0-1 15,0 0 4-15,0 0 0 0,0 0-1 16,0 0-8 0,-1 0 2-16,1 0-2 15,0 0-6-15,-3-1-10 0,3 0-9 16,-4-2-4-16,2-1-4 0,0 0 1 15,0 0 1-15,-2-1 2 0,-1 0-4 16,0 1 0-16,-1-1-3 0,-3 1-3 16,0-1-1-16,0-1-2 0,-5 2-5 15,-2 1 0-15,-4 1-1 0,-3 2-7 16,0 4-12-16,-1 4-2 0,-5 5 4 16,3 5 0-16,-1 4-5 0,2 4 6 15,1 9 8-15,5-5 1 0,3 3 0 16,5-3 2-16,5-3 0 0,3 0 0 15,3-2 5-15,2-1 3 0,4-3 2 16,5-5 1-16,0-1 0 0,3-2 0 16,2-6 2-16,0-2 1 0,2-5 9 15,1-2 7-15,-1-6 7 16,1-2 0-16,-2-4 3 0,2-4 5 16,-3-4-5-16,0-1-9 0,0-10-5 15,2-9-5-15,-3 6-9 0,-1 3-1 16,-3 8-4-16,-6 8-4 0,4 1 4 15,-3-3 1-15,1 8 0 0,-4 1 1 16,-1 6-2-16,1 0 0 0,-3 3-4 16,0 1-10-16,0 2-11 0,-2 6-33 15,-1 4 33-15,-4 8 29 0,0 2 2 16,0 4-1-16,-1 1 6 0,1-1 1 16,2 0 0-16,2-1 6 0,1-2 8 15,2-4 6-15,0-1 4 0,5-3 6 16,0-2 5-16,4-1 8 0,2-3 7 15,2-4 6-15,4-4-2 16,0-1-15-16,4-4-22 0,3-4-15 16,2-2-9-16,3-4-1 0,-3 1-21 15,4-3-33-15,7-5-41 0,4-4-36 16,8-4-49-16,2 0-81 0,-13 8-119 16,-11 3-215-16</inkml:trace>
  <inkml:trace contextRef="#ctx0" brushRef="#br0" timeOffset="5155.71">14229 5084 20 0,'0'0'340'0,"5"-7"-238"0,-2 4 16 16,-2 2-45-16,1 0-39 0,-2 0-21 16,0 1-13-16,0 2-13 0,0 4-5 15,0 2 13-15,0 4 5 0,0 5 2 16,0 3 34-16,0 11 7 0,-3 13 7 16,-2 15 8-16,-1 5 22 0,2 0 5 15,0-2-50-15,2-9-8 0,2-2-5 16,0-1 6-16,1-3 4 0,4-1 2 15,2-8 10-15,1-8-3 0,1-5 0 16,-1-8-3-16,2 0 1 0,5-1 14 16,0-2-4-16,6 0 7 0,2-6-3 15,1-7 11-15,1-2-14 0,2-8-18 16,1-6-4-16,-3-4-2 0,2-10-3 16,-6 0-13-16,-4-3-4 0,-4 2-5 15,-4 5-1-15,-7 0-9 0,-2 1-15 16,-6 4-13-16,-7 4-46 0,-8 3-35 15,-10 4 19-15,-10 4-29 16,-8 4-9-16,0 2-10 0,3 6-62 0,18 0-74 16,7-1-98-16</inkml:trace>
  <inkml:trace contextRef="#ctx0" brushRef="#br0" timeOffset="5617.98">14707 5578 295 0,'0'0'119'0,"0"0"-39"0,0 0 11 0,0 0-32 0,0 0-18 16,15-29 1-16,-15 24 2 0,0 2 7 15,1-2 1-15,-1 2 2 0,0-1-21 16,-1 2-22-16,-2-1-11 16,-2 2-3-16,0 0-9 0,-4 1-3 0,1 1-17 15,-5 5 5-15,1 4 13 0,-3 5 9 16,1 2-4-16,1 4 2 0,2 3 7 16,-1-1 3-16,2 1 2 0,4 1 8 15,4-2 6-15,2-1 22 0,2-1 8 16,4-2 7-16,4-3 4 0,4-2-5 15,2-1 1-15,1-7 22 0,4-1 11 16,4-5-13-16,3-3-6 0,2-4-22 16,2-3-13-16,-2-4-1 0,0-5 8 15,0-5-4-15,-3-10-17 0,-2-7-18 16,-7 5-3-16,-6 6-19 16,-6 7-7-16,-6 8-18 0,-1 1-27 15,-7-1-58 1,-8 2-34-16,-4 5-63 0,-15 3-66 0,5 2-73 0</inkml:trace>
  <inkml:trace contextRef="#ctx0" brushRef="#br0" timeOffset="6119.75">15052 5572 254 0,'0'0'181'0,"0"0"-82"0,0 0-4 0,0 0-9 0,0 0-30 0,19-22-14 0,-17 19-17 16,2-1 9-16,-4 2-5 0,0-1 2 15,0 1-2-15,0 1-5 0,0 0-8 16,0 1-16-16,-3 0 0 0,2-1-6 15,1 1-9-15,0 0-24 0,0 0-12 16,-3 2-5-16,1 4 32 16,-3 2 15-16,0 0 8 0,-1 5-12 0,1 1 13 15,-1 1 8-15,3 2 7 0,0-1 4 16,3 1 9-16,0 1 6 16,0-2-1-16,5 3-6 0,2-4-7 15,3 0 5-15,1 0 7 0,3-2-2 16,-1-2 11-16,2-3 2 0,1-2 11 15,0-3 16-15,0-3 11 0,1 0-10 16,-1-4-13-16,0-2-8 0,-2-5 4 16,2-3 5-16,-2-6-21 0,0-3-17 15,-1-1-10-15,1 1-6 0,-6 2-3 16,0 5-2-16,-3 3 1 0,0 3-2 16,-2 0-6-16,1 2-23 0,-4 2-17 15,2 1-27 1,-2 0-40-16,1 0-52 0,1 2-40 0,1 2-85 0,-1-1-96 0</inkml:trace>
  <inkml:trace contextRef="#ctx0" brushRef="#br0" timeOffset="6605.17">15553 5092 531 0,'0'0'200'0,"0"0"-79"0,0 0 16 0,0 0-76 15,0 0-47-15,11-31-5 0,-11 30-9 16,0 1-12-16,0 3-16 0,0 5-1 15,-1 7 29-15,-4 6 17 16,0 13-3-16,-5 14-2 0,-2 13-1 16,4 7-2-16,-2-6-5 0,1-6-1 15,1-7 6-15,2-3 3 0,-1 0 7 16,-2-2 6-16,-1-2-1 0,1-4-2 16,1-8 1-16,2-8-4 0,3-7 0 15,1-1 4-15,2-1 4 0,0-1-1 16,0-3-6-16,2-3 4 0,7-1 36 15,-1-3 7-15,5-1 3 0,2 0-8 16,3-1-21-16,2 0-12 0,4-2-13 16,1 0-8-16,-1-3-4 15,3 0-4-15,-2 1 0 0,2-2-2 16,-2 1-12-16,2-1-12 0,-5 2-15 16,2 0-20-16,-4-2-16 0,-2 2-25 15,-1-3-25-15,-4 0-23 0,3-7-47 16,-7 2-100-16,-2-2-103 0</inkml:trace>
  <inkml:trace contextRef="#ctx0" brushRef="#br0" timeOffset="6824.3">15561 5541 306 0,'0'0'614'16,"0"0"-437"-16,0 0-41 0,0 0-3 15,0 0-72-15,0 0-9 0,22-14-2 16,-11 8-11-16,3-1-7 0,2 1 14 16,4 0-1-16,1-1-15 0,3 0-21 15,3 1-9-15,9-2-26 0,13 0-54 16,14-1-49-16,7-2-51 0,4 3-80 16,-22 1-125-16,-11 1-148 0</inkml:trace>
  <inkml:trace contextRef="#ctx0" brushRef="#br0" timeOffset="7686.37">16785 5548 294 0,'0'0'139'16,"0"0"-52"78,0 0-1-94,0 0 0 0,0 0-5 0,0 0-1 0,7-3 3 0,-7 0-12 0,3 1-5 0,-3-2 8 0,3 3 5 0,-3-2-14 0,0 0-9 0,0 2-16 0,3 0-5 0,-3-2-5 0,0 1-5 0,1 1 0 0,-1-2 0 0,2-1-5 0,-2 3-4 0,0-4-5 15,2 2-6-15,-1-2-2 0,-1 3 2 16,0-1 0-16,0 1-5 0,2 2 2 15,-2-1 4-15,0 0 2 0,0 0-1 16,0 0-3-16,0 0-2 0,-2-1-1 16,2 1-1-16,-3-3 0 0,-3 2-13 15,0-2 0-15,1 2 1 16,-3 0-1-16,-3 2-3 0,-3 1-4 16,-1 5-2-16,-5 2-3 0,0 4 0 15,0 4-3-15,-2 1-4 0,0 4-2 16,0 2 1-16,3 1 1 0,2 2 3 15,4-2 4-15,1 2 4 0,5-2 19 16,2-1 2-16,2-2 1 0,3-4 3 16,2 1 4-16,4-4 14 0,3-3 11 15,1-3 12-15,1-3 10 0,3-4 21 16,2-1-1-16,3-4-10 0,0-5-17 16,3-2-8-16,0-4-9 0,2-5-12 15,0-3-9-15,-2-1-9 16,0 4-1-16,-6 3-3 0,-2 5 0 15,-6 4-1-15,-3 4-3 0,-2 2 0 16,-1 2 0-16,-1 0 0 0,-1 0-8 16,0 5-11-16,0 3 12 0,2 4 12 15,1 0 2-15,-2 3 1 0,2-1-1 16,-3-3 0-16,2 2 2 0,1-1 0 16,0-2 9-16,1 0 6 0,0-2 3 15,3 0 4-15,0 1 2 0,3-2 0 16,3 0 2-16,4 0 4 0,0-2-5 15,4-3-11-15,1-1-8 0,3 0-5 16,5 1-3-16,2-2-26 0,9 0-24 16,8 0-19-16,0 0-23 0,-3 0-36 15,-5 0-31-15,-3 1-36 0,4 0-48 16,-2 2-31-16,-10 0-27 0</inkml:trace>
  <inkml:trace contextRef="#ctx0" brushRef="#br0" timeOffset="8220.28">18457 5550 466 0,'0'-1'145'0,"0"-1"-46"0,0-2 34 0,0 2-39 15,3-2-48-15,-2 2 2 0,0-1-4 16,3 0-28-16,-4 2-3 0,2 1 0 16,-1 0-3-16,0 1 0 15,0 4-10-15,2 3-3 0,1 6 3 16,-1 5 2-16,-1 13 12 0,-2 17 5 15,-1 14-1-15,-5 9-3 0,-1-4 3 16,-2-3 3-16,3-8-7 0,0-4-3 16,-1-1-6-16,1-1-1 0,-3-3-1 15,1 1 1-15,0-5-4 0,1-3-28 16,1-3-37-16,1-6-18 0,2-5-37 16,2-11-38-16,1-6-45 15,0-6-28-15,1-3-121 0</inkml:trace>
  <inkml:trace contextRef="#ctx0" brushRef="#br0" timeOffset="8599.73">18460 5730 489 0,'0'0'133'0,"0"0"-32"0,0-38 35 15,0 23-33-15,2 0-43 0,5 2 3 16,-2 0-4-16,0 2-1 0,2-1-19 16,2 3-3-16,0-2-10 0,0 4 10 15,0-1-3-15,5 2-10 0,-1 0-7 16,2 2-9-16,2 0 0 0,1 2-1 16,4 2-3-16,-2 0-1 0,2 1 2 15,1 5 3-15,1 2 2 0,-4 4-1 16,1 3 2-16,-3 1 6 0,-3 4 3 15,-4 1 1-15,-2 3-1 0,-7 0 4 16,-2 0 8-16,-6 1 7 0,-4-3-2 16,-5-1-6-16,-6-2-11 0,-1-4-8 15,-2-1-3-15,0-3-8 0,-1-4-36 16,0-4-34-16,3-1-30 0,3-2-18 16,0 0-20-16,6-3-8 0,4-3-19 15,7-4-75-15,2 1-65 0,2 0-86 16</inkml:trace>
  <inkml:trace contextRef="#ctx0" brushRef="#br0" timeOffset="9035.32">19031 5596 544 0,'0'0'118'15,"0"0"-32"-15,0 0-13 0,0 0-37 16,0 0-6-16,0 0 16 0,14-19 24 16,-14 17-21-16,0-2-14 0,0 3-6 15,0-1 0-15,0 1-9 0,0 1-16 16,0 0-4-16,-1 0-23 0,-3 3-19 16,-2 4-9-16,-2 5 13 0,-4 3 33 15,0 4 1-15,3 0 0 16,-1 2-8-16,2 1-3 0,2 1 1 15,1-3 14-15,5-1 2 0,0 0 8 16,2-4 12-16,4-1 10 0,4 0 8 16,2-6 11-16,4-2 7 0,5-2 16 15,0-4 6-15,0-5-14 0,3-3-2 16,-2-4-1-16,-3-1-9 0,2-4-6 16,-2-4-5-16,-3-11-19 0,0-5-19 15,-7 3-5-15,-4 4-17 0,-4 8-11 16,-1 10 6-16,-2-1-26 0,-5 1-30 15,-5 3 9-15,-2 3-39 16,-4 5-28-16,-2 1-27 0,2 6-27 0,-5 8-38 16,4-2-52-16</inkml:trace>
  <inkml:trace contextRef="#ctx0" brushRef="#br0" timeOffset="9348.16">19567 5588 263 0,'0'0'279'0,"0"0"-186"0,0 0-4 0,0 0-43 0,4-9-46 0,-4 12-18 15,0 3-32-15,0 5 41 0,-4 7 9 16,-1 4 31-16,-5 12-10 0,-3 10 9 16,-3 12-9-16,-1 2-5 0,3 1-3 15,2-7-10-15,1-3-2 0,2-2-1 16,1-1-13-16,-1 0-20 0,3-2-24 16,2-2-9-16,0-2-39 0,2-6-29 15,2-11-39-15,0-5-47 0</inkml:trace>
  <inkml:trace contextRef="#ctx0" brushRef="#br0" timeOffset="9755.73">19550 5629 463 0,'0'0'230'0,"0"0"-90"16,0 0 20-16,7-36-77 0,-3 27-57 15,1-1-10-15,0 1-2 0,1 1 10 16,1 1 2-16,0 0 5 0,3 0-8 16,2 2 6-16,0 1-4 0,3 1-1 15,2 1-4-15,1 2-7 16,4 0-3-16,-2 0-2 0,2 5-6 15,0 2-1-15,-1 2 3 0,-1 5 9 16,-2 3 13-16,-5 1 8 0,-1 4 4 16,-4 0 0-16,-7 3 6 0,-1-2-3 15,-6 2-8-15,-4-4-6 0,-4-1-5 16,-4-3-6-16,-3-2-4 0,-1-1-12 16,-4-3-19-16,1-4-32 15,-1-3-37-15,0-2-28 0,3-2-17 0,1-4-28 16,2-1-40-16,2-3-36 0,4 1-33 15,5 2-104-15</inkml:trace>
  <inkml:trace contextRef="#ctx0" brushRef="#br0" timeOffset="10204.04">19977 5599 492 0,'0'0'194'16,"0"0"-99"-16,0 0-28 0,0 0-34 16,0 0-21-16,0 0 1 15,35-28 7-15,-32 25 28 0,-1 1 35 0,-1 0-2 16,-1 2-8-16,0-1-18 0,0 1-25 16,0 0-17-16,0 0-13 0,2 0-2 15,-2 0-6-15,0 0-9 0,0 3-21 16,0 2-11-16,0 2 43 0,-2 4 5 15,1 2 0-15,0 2-1 0,0 2 2 16,1 3 0-16,0 0 0 16,0 2 1-16,3 0-1 0,1 0 2 0,2-2 5 15,1-1 12-15,2-2 4 16,-1-3 2-16,-1-2 4 0,1-5 9 16,-2-2 18-16,-1-4 20 0,3-1 28 15,0 0-3-15,4-6-24 0,-2-1-29 16,5-5-17-16,-2-5-14 0,2-5-7 15,0-4-10-15,-1-2-3 0,0 0-11 16,-3 5-3-16,-1 0 3 0,-3 7 3 16,-1 2-8-16,-1 3-6 0,-1 1-26 15,-2 3-9-15,1 4-23 0,-2-1-39 16,0 3-35-16,-1 1-9 0,0 0-39 16,4 1-76-16,-2 3-61 0</inkml:trace>
  <inkml:trace contextRef="#ctx0" brushRef="#br0" timeOffset="10580.99">20433 5157 459 0,'0'0'129'0,"0"0"-29"0,0 0 38 0,0 0-71 16,9-24-35-16,-8 21 2 0,0 2 0 16,0 1-10-16,-1 0-20 15,0 0-4-15,0 2-13 0,0 5 13 0,0 3 27 16,-1 3 4-16,-1 5-1 0,-2 6 10 15,3 4 15-15,-4 9-33 16,1 8-6-16,-1 9 1 0,1 0-3 16,1-3 4-16,1-6-17 0,1-5 0 15,1 1 1-15,0-3-1 0,2-1 1 16,1-7-2-16,1-7-16 0,-1-3-24 16,1-2-33-16,4 0-62 0,6 3-103 15,1-4-103-15</inkml:trace>
  <inkml:trace contextRef="#ctx0" brushRef="#br0" timeOffset="10753.68">20814 5773 758 0,'0'0'324'0,"0"0"-262"0,0 0-24 0,0 0-38 16,0 0-103-16,0 0-120 0,2-20-109 15,-2 12-149-15</inkml:trace>
  <inkml:trace contextRef="#ctx0" brushRef="#br0" timeOffset="11662.47">22012 5586 154 0,'0'0'89'0,"0"0"-11"0,0 0 14 0,0 0-19 16,0 0-17-16,27-35-5 0,-23 32 6 15,-1-2 0-15,0 3-11 0,0-3-16 16,-1 3-4-16,1 0 0 0,0-1 1 16,-1 3-3-16,1-1-3 0,1 1 5 15,-1 0-1-15,-1 0-4 0,0 0-8 16,-1 0 0-16,-1 0 2 0,0 0 4 16,0 0-3-16,-1 0 11 0,-5 1-8 15,-5 3-17-15,-4 0 8 0,-4 3-10 16,-4 4 2-16,-2 0-3 0,-3 2 2 15,0 4-2-15,0 3-2 0,1 0-5 16,1 4 3-16,3 0-4 0,2 2 8 16,3-3 0-16,4 2-1 0,4-4-1 15,3 0 2-15,6-3 1 0,1 0 24 16,4-4 29-16,6-1 13 0,3-3 5 16,5 1 3-16,4-4-5 15,10-3-11-15,13-4-15 0,10-3-22 16,4-4-14-16,0-4-7 0,-5 0-9 15,-4 1-24-15,-1 0-19 0,0-1-18 16,-3 0-32-16,-2-1-32 0,-5-2-52 16,-10 4-92-16,-9-1-98 0</inkml:trace>
  <inkml:trace contextRef="#ctx0" brushRef="#br0" timeOffset="12279.16">22556 5217 153 0,'0'0'485'0,"0"0"-390"0,0 0 25 0,0 0-42 0,1-9-35 16,-1 9-15-16,0 0-10 16,0 0 4-16,1 0-12 0,1 0-7 15,0 2-2-15,0 2 5 0,1 4 16 16,-1 1 8-16,1 3-11 0,1 6-8 16,-1 3 0-16,0 4 1 0,1 8-1 15,-1 8-3-15,0 9-2 0,0 0-1 16,-3-3 0-16,1-4 4 0,0-4 5 15,-1-2-2-15,1-2-3 0,-1-1-1 16,0-6-2-16,0-6-3 0,0-8 0 16,0-1-1-16,1 0 1 0,0-2-1 15,-1-1 2-15,2-6 0 0,-2 0 3 16,2-4 18-16,2 0 37 0,1-3 29 16,5-2-15-16,1-6-31 0,3-3-30 15,1-2-10-15,1-3-5 0,3-2 0 16,0 0 1-16,0-1 0 0,1 0 4 15,0 0-5-15,0-2 0 0,2 3-3 16,-1 0 0-16,-4 5-5 0,-1 2 2 16,-4 3 0-16,-2 2 1 0,-2 3 0 15,-3 3 2-15,-4 1-1 0,1 2 2 16,-1 0-9-16,0 3-15 0,1 6 6 16,0 4 15-16,1 4 2 0,-1 2 2 15,1 4-1-15,-1 0-9 0,1 1-14 16,0 1-15-16,0-1-8 0,0-1-18 15,0-1-21-15,1-4-31 0,0 0-41 16,1-5-66-16,-1-5-67 16,1-6-137-16</inkml:trace>
  <inkml:trace contextRef="#ctx0" brushRef="#br0" timeOffset="13393.33">23363 5530 144 0,'0'0'162'0,"0"0"-106"0,0 0 32 0,6-7-12 0,-4 5-20 0,0 1-3 15,-1 0 6-15,0-1 3 0,0 1 11 16,0 0 9-16,0 0-1 0,-1 1-15 16,1-1-14-16,0-3-11 15,0 2-7-15,0 0-7 0,0-3-5 16,0 3 1-16,1-2-1 0,-1 2 4 16,0-2 7-16,0 2-2 0,-1-2-2 15,0 0-2-15,0-1-13 0,-3 1-8 16,0 0-6-16,-2 0-10 15,-2 2-12-15,-3 2-23 0,-4 0-3 0,-2 4 0 16,-2 5 0-16,-3 3 9 0,0 4 7 16,-1 3 8-16,-1 3 2 0,4 0-14 15,0 4-8-15,2-1 7 0,5 2 18 16,3-1 8-16,4-1 5 0,2 0 6 16,3-3 0-16,8-1 14 0,2-3 1 15,3-4 21-15,4-4 19 0,2-4 4 16,1-4-6-16,2-2-1 15,0-1-12-15,-3-2-2 0,2-3 4 16,-2 0 3-16,-1-3-11 0,1-2-8 16,-2-2-13-16,1-1-5 0,0-1-4 15,-2-1-3-15,-1-2 1 0,-2 1-2 16,-1-1 1-16,-1 3-2 0,-1 1 2 16,-3 4-1-16,-1-1 1 0,1 3-1 15,-3 1-1-15,-1 1 0 0,-1 2-2 16,-1 1-3-16,-1 2-3 0,0 1-10 15,0 0-14-15,0 0-15 0,0 1-28 16,0 5 8-16,0 1 64 0,0 1 4 16,0 4-5-16,0 2 3 0,0 2 2 15,1 2 0-15,2 1 1 0,1 2 1 16,1 0-2-16,2 1 3 0,2-3-2 16,-1 2-1-16,0-1 2 0,2-4-2 15,-3 0 3-15,1-4 7 0,-2-2 3 16,0-5-2-16,-3-2 4 0,1-2 5 15,-1-1 28-15,2-1 12 0,1-2-20 16,2-3-23-16,1-3-14 0,1-2-2 16,2-3 1-16,0-3-2 0,0 0 1 15,1-3-1-15,-1-1 0 0,1 0 0 16,-2 0 6-16,2 0 2 0,0 1-5 16,-1 2-1-16,0-1 0 0,-1 4 1 15,-2 1 1-15,1 2 0 16,-3 4-2-16,1 1 0 15,-3 1-2-15,-1 3-2 0,1 0-1 0,0 3-6 16,1 2-6-16,1 6 2 0,2 3 4 16,0 7 2-16,0 3-4 0,-2 3 11 15,0 1 1-15,2 2 2 0,-4-3 2 16,1 2-2-16,-2-4 1 0,0-2-4 16,-2-3-4-16,-2-3-7 0,0-2-4 15,-1-4 15-15,-3-2 7 0,-2-2 3 16,0-2 6-16,-1-2-9 0,-1-3 1 15,2-2 5-15,1-4 2 0,2-3 5 16,0-4-5-16,2-3 14 0,1-5-14 16,2 1-10-16,3-4 2 0,1 4 6 15,4-2 10-15,2 3-8 0,1 1 2 16,4 4 0-16,3-1-4 16,0 3-6-16,3 1-7 0,1 0-2 15,-1 0-15-15,2 2-43 0,-1 1-21 16,0-1-27-16,1 4-31 0,0 0-37 15,9-2-60-15,-8 5-81 0,-1 0-114 16</inkml:trace>
  <inkml:trace contextRef="#ctx0" brushRef="#br0" timeOffset="14008.18">24477 5571 241 0,'1'0'219'0,"0"0"-87"0,1 0 16 0,0-1-61 16,1-2-3-16,1 0-39 0,-1 0-22 16,0-1 10-16,1 3 10 0,-2-2 21 15,1 0 6-15,-1 1-12 0,-1-1 0 16,0 0-6-16,0 2-10 0,-1 0-10 16,1-1-13-16,-1 1-7 0,1 0-4 15,-1 1-1-15,0 0 2 0,0 0-1 16,0-1 4-16,-1 1 2 0,0-1-3 15,1 0-7-15,-1-2-2 0,-1 1-2 16,0 0-5-16,-3-3-3 0,-2 3-5 16,-2-1-13-16,-3 2-14 0,-6 1 6 15,-3 4 0-15,-1 3-8 0,-2 2-2 16,0 5-12-16,-1 1 12 0,3 3-1 16,0 2-6-16,2 1 11 0,2 1 9 15,2 0 0-15,4-1 21 0,2 0 10 16,5-4 0-16,3 2 7 0,2-5 36 15,4-1-9-15,5-4 3 0,1-1 31 16,3-2 3-16,3-5 4 0,1-1-15 16,3 0-27-16,1-1-17 0,1-3-4 15,2-3-5-15,2-3 0 0,0-3-1 16,0-2 0-16,1-2-6 0,-4-2-2 16,0 4-5-16,-2-1-4 0,-6 5-2 15,-2 3 6-15,-3 2-1 0,-4 2 3 16,-3 2-2-16,-1 1-1 0,-1 1 2 15,-1 1-3-15,0 5-23 0,0 4 13 16,0 7 19-16,-1 1 3 0,-1 3-2 16,1 2 2-16,1-2 5 15,-1 0 13-15,1 0 13 0,0-3 9 0,2 1-1 16,2-4 2-16,2-2-7 0,2-3-11 16,2 0-10-16,3-6-16 15,3 0-13-15,3-4-42 0,1 0-35 16,3-7-33-16,1-5-66 0,10-11-114 15,-5 1-101-15</inkml:trace>
  <inkml:trace contextRef="#ctx0" brushRef="#br0" timeOffset="14336.78">25068 5495 546 0,'0'0'175'0,"0"0"-82"0,0 0 33 0,14-16-75 0,-11 10-51 0,-2 2-4 16,-1 1-15-16,-1 3 11 0,-6 0-10 16,-3 5 1-16,-6 6 17 0,-3 7 22 15,-8 12 6-15,-4 10-9 0,-5 8 4 16,0 3-5-16,6-3-9 0,5-6-6 16,10-13 2-16,5-7 10 15,4-5 23-15,2-3 18 0,1 0-10 16,2 0-13-16,-2 1 0 0,3-6 1 15,6-3-4-15,2-1 11 0,5-3 23 16,7-2 1-16,4 0-13 0,9-7-22 16,11-2-20-16,12-7-4 0,2-1-6 15,-1 3-7-15,-6-2-35 0,-6 3-26 16,-4 2-28 0,0 0-31-16,-6-2-22 0,-5 1-25 0,0-3-32 0,-10 1-48 15,-3 3-111-15</inkml:trace>
  <inkml:trace contextRef="#ctx0" brushRef="#br0" timeOffset="15046.83">25603 4995 352 0,'0'0'100'0,"0"0"-30"0,8-11 19 0,-4 9-57 16,-1 2-25-16,-1 0-7 0,-1 7 0 15,0 3 0-15,-1 5 17 16,-1 7 19 0,-5 9 0-16,-3 12-10 0,0 13 4 15,0 5-5-15,2-3-7 0,1-4 4 16,2-8 4-16,0-2 4 0,1-3 2 15,-1-2-6-15,0-2 1 0,0-1-7 16,0-7-3-16,0-6-2 0,2-3 6 16,-1-4 4-16,1 2-2 0,1 0 2 15,-1 0 0-15,2-4-8 0,0-3 2 16,2-3 5-16,3-1 9 0,3-1 31 16,1-2 5-16,3-1-12 0,6-2-11 15,1-1-15-15,4-3-17 0,4-1-9 16,0-1-5-16,3-1-14 0,0 0-26 15,-2 2-19-15,2 0-4 0,-4-1-17 16,-2 0-21-16,-1-1-17 0,-4-1-26 16,-2-6-31-16,-5 2-36 15,-5 0-65-15</inkml:trace>
  <inkml:trace contextRef="#ctx0" brushRef="#br0" timeOffset="15267.97">25513 5576 765 0,'0'0'151'0,"0"0"-49"0,0 0-6 0,57-18-23 0,-17 10-20 15,12-2-37-15,3 0-10 0,0 2-6 16,-2 0-25-16,-6 2-14 0,0 0-11 15,0 0 1-15,0 2-21 0,-3 1-49 16,-1 0-66-16,-11 2-52 0,-9-2-78 16</inkml:trace>
  <inkml:trace contextRef="#ctx0" brushRef="#br0" timeOffset="16129.86">26187 5492 347 0,'0'0'121'0,"0"0"-101"0,0 0 60 16,0 0-12-16,0 0 12 0,0 0-29 15,39 5-9-15,-26-5-3 0,-1 0-8 16,2 0 2-16,0 0 8 0,1-2 3 16,-2 0 3-16,1 1-5 0,-2-1-1 15,0 0-20-15,-1 0-9 0,-2 0-4 16,-1-1-2-16,0 1 6 15,-4 1 9-15,-1 0 0 0,-1-1-7 16,-1 1 3-16,-1 0-1 0,0-2 1 16,0-1-17-16,0 1 0 0,-1-1-3 15,-2-3-5-15,-1 3-6 0,-3-3 12 16,-1 1-5-16,0 0-5 0,-2-1 4 16,-3 0-6-16,0 1-12 0,-2-1-8 15,1 1 6-15,-3 2-18 0,1 1-2 16,-1 2 21-16,2 1-19 0,-2 6-37 15,2 3 11-15,-1 5 46 0,3 5 1 16,1 4 10-16,3 1 9 0,2 5 1 16,3 0 2-16,4 1 3 0,0 2 42 15,7-2 18-15,4 0-19 0,5 2-8 16,2-4-2-16,5-1-3 0,2-4 4 16,1-3-2-16,0-4-1 0,-1-5-4 15,-2-4-7-15,-1-4 4 0,-2-2 6 16,-4-1 7-16,0-2 8 0,-4-5-3 15,0-1-4-15,1-6-5 0,-1-4-13 16,0 0-14-16,0-5-3 0,2-2-1 16,1-2 0-16,2-1-1 0,1 0 1 15,1 1 1-15,-1 0-1 0,2 4 0 16,-2 1-2-16,0 4 1 16,-2 2 1-16,-3 4-3 0,-3 4-1 0,-1 2-4 15,-1 4 1-15,-2 2 0 0,0 0 0 16,1 7-5-1,0 6-1-15,-1 4 9 0,-1 8 4 0,0 8 0 16,-1 7 0-16,-2 9 4 0,2-1-2 16,-3-10-2-16,-1-12 0 0,0-9-2 15,0-1-4-15,-1 0-13 0,-2 2-13 16,-2-1-1-16,0-5-1 0,-1-4 21 16,-2-3 10-16,-4-4 3 0,2-1-21 15,-1-5-1-15,-1-2 22 0,2-3 20 16,2-3 23-16,2-5 7 0,2 0-8 15,3-5-13-15,1-2-14 0,6-3-6 16,3 1 5 0,2 1 19-16,3 2 9 0,1 3-3 0,5 1 0 0,1 3-9 15,4 0-9-15,2 6-18 0,2-1-3 16,1 4-2-16,0 1-3 16,0 1-24-16,1 4-16 0,0-1-17 15,0 3-40-15,-1 0-33 0,0 0-20 16,5 4-53-16,-7-3-64 0,-4 0-76 15</inkml:trace>
  <inkml:trace contextRef="#ctx0" brushRef="#br0" timeOffset="16380.11">27225 5598 521 0,'1'0'196'0,"1"-2"-86"0,1-2-19 0,-1-3-79 0,2 1-12 15,1 1-11-15,-2 0 11 16,0 0 3-16,-1 4 12 0,-1-1 27 16,0 2-1-16,0 0-20 0,-1 3-21 15,0 5 3-15,-2 5 23 0,-1 6 4 16,-3 4-11-16,-3 3-15 0,1 3 1 16,-1 0-4-16,-1 2 3 0,2-2-4 15,1-1 0-15,1-5-7 0,1 0-5 16,0-4-27-16,2-5-26 0,2-1-45 15,2-11-75-15,4-2-18 0,1-4-10 0</inkml:trace>
  <inkml:trace contextRef="#ctx0" brushRef="#br0" timeOffset="16536.68">27356 5416 710 0,'0'0'243'15,"0"0"-66"-15,3-46-14 0,-1 29-123 16,2 3-40-16,-2 2-13 0,-1 4-41 15,1 2-37-15,-2 3-18 0,0 0-6 16,1 3-32 0,-1 0-36-16,0 8-36 0,2-1 49 0,-2 0-2 0</inkml:trace>
  <inkml:trace contextRef="#ctx0" brushRef="#br0" timeOffset="16786.86">27604 5471 570 0,'0'0'197'16,"0"0"-34"-16,0 0-38 0,40-14-81 15,-29 8-11-15,-2 0-26 0,1-1-2 16,-3 1-4-16,-2-1 1 0,-1 3-2 16,-2-1 1-16,-2 3 16 0,0-1-5 15,-5 2-12 1,-3 1-23-16,-6 0-53 0,-3 5 1 0,-7 1 12 0,-4 3-27 15,-6 3-29-15,3 0 2 0,1 2 5 16,1 3-18-16,9-2-9 16,2 3 20-16,3 0 60 0,7 1 16 15</inkml:trace>
  <inkml:trace contextRef="#ctx0" brushRef="#br0" timeOffset="16959.7">27451 5641 41 0,'0'0'93'0,"45"20"37"0,-19-12-51 15,-1 0-53-15,2-1-23 0,-4 2-1 16,-2-2-2-16,-4 1 24 0,0 0 48 15,-4 0 16-15,-1 0 4 0,-5 2-17 16,-2 0-27-16,-3-1-7 0,-3 4-1 16,-7 1-7-16,-5 0-13 0,-4 0-14 15,-6-2-6-15,-2 2-22 0,-4-4-15 16,-1 1-17-16,-6-2-39 0,-11-2-58 16,7-1-96-16</inkml:trace>
  <inkml:trace contextRef="#ctx0" brushRef="#br0" timeOffset="17447.54">28062 5036 544 0,'0'0'201'0,"0"0"-107"16,0 0 50-16,0 0-103 0,0 0-23 15,0 0-18 1,25-6-1-16,-19 6-8 0,-1 5 6 0,1 2 3 0,-3 7 12 15,-1 5 8-15,-2 7 0 0,-2 4 2 16,-6 12-4-16,-3 12 6 0,-3 10 4 16,-3 2 1-16,2-3 1 0,2-9-6 15,3-7 0-15,2-4 6 0,0-1 1 16,4-1 5-16,2-6 2 16,0 0-1-16,2-7-6 0,2-6-1 0,1-8 4 15,2 0 1-15,5 0 1 0,2 0 0 16,7 1-1-16,3-3 1 0,5-3-14 15,4-3-12-15,9-1-5 0,7-4-1 16,12-1-4-16,1-7-26 0,-4-2-34 16,-6-2-36-16,-9 1-28 0,-3-2-31 15,-8 0-33-15,-4-5-35 0,-9-1-97 16,-7 6-123-16</inkml:trace>
  <inkml:trace contextRef="#ctx0" brushRef="#br0" timeOffset="17855.54">28166 5560 120 0,'0'0'711'16,"0"0"-596"-16,0 0 27 0,0 0-53 16,0 0-36-16,0 0 3 0,13-4-19 15,-3 0 3-15,4-3-19 0,2 0-2 16,4 0 8-1,0 0-8-15,3-1-2 0,1 1-4 16,3 0-7-16,-1-1 1 0,2 1-6 0,0-1 3 16,1 2-4-16,-3-1-1 0,0 1 1 15,-2 1 0-15,-4 1-1 0,-4 1 1 16,-1 0 3-16,-3 3 2 0,-3-2-3 16,-1 2-1-16,-3 0 0 0,-2 0-2 15,-1 0 0 1,1 1-5-16,-1 5 2 0,1 3 4 0,-2 5 0 0,-1 4 4 15,-1 3 5-15,-3 2 3 16,0 3 0-16,-2-1-2 16,1 3 3-16,0 0-4 15,2 0-3-15,2 0 0 0,1-2 1 16,0-1-4-16,0-2 3 0,2-2-6 16,0-4-4-16,3 0-38 0,-1-5-21 15,0-2-17-15,1-5-29 0,1-2-29 16,7-8-65-16,-2-2-136 0,-2-3-169 15</inkml:trace>
  <inkml:trace contextRef="#ctx0" brushRef="#br0" timeOffset="18027.11">28820 5385 604 0,'0'0'343'0,"0"0"-225"0,0 0 16 0,-22-39-108 0,17 28-26 15,0 2-33-15,2 1-25 0,1 1-3 16,2 0-60-16,0 0 3 0,3 1 32 15,2 1-61-15,5 3-31 0,1 1-42 32</inkml:trace>
  <inkml:trace contextRef="#ctx0" brushRef="#br0" timeOffset="18403.32">29223 5445 134 0,'0'0'651'15,"0"0"-539"-15,0 0 49 0,28-42-83 16,-18 28-49-16,-4 2 4 0,2 2 10 16,-5 0 1-16,0 5-1 15,-1 1-12-15,-2 2-31 0,0 2-9 16,-8 0-8-16,-6 7-10 0,-13 6-1 15,-10 9 28-15,-10 13 0 0,-2 6-5 16,4 1 5-16,10-2 2 0,8-2 1 16,8-1-2-16,6 2 13 0,9-4 14 15,4-6 14-15,3-6 5 0,6-3-9 16,2-1 1-16,6 2 17 0,6 1 6 16,14 4-7-16,12-2-10 0,13 1-9 15,5-4-18-15,2-5-8 0,-5-4-5 16,-3-5-1-16,0-4-4 0,2-1-15 15,1-2-46-15,-4-2-48 0,0-2-35 16,-6-1-69-16,-12 1-83 0,-10 1-161 16</inkml:trace>
  <inkml:trace contextRef="#ctx0" brushRef="#br0" timeOffset="24545.15">10633 9835 153 0,'0'0'46'0,"0"0"15"0,0 0-1 0,5-23 11 0,0 16-21 16,-2-1 0-16,0 0 21 0,1-2 8 31,-1 3-6-31,1-1-2 0,0 0-4 16,-1-1 2-16,3 0-4 0,-3 1-11 15,0 1-11-15,0 2-15 16,-1 1-13-16,0-1 1 0,-1 4-5 16,-1 0-6-16,0 1-5 0,1 0-2 15,1 3-4-15,1 8-2 0,1 7 8 16,0 15 10-16,-1 17 4 0,-3 19 8 16,0 9 1-16,0 0-6 0,-1-5-1 15,-2-7 4-15,0-2 3 0,0-2-7 16,-2-1-3-16,-2-4-7 0,-1-4-2 15,-2-3 0-15,0-5-1 0,0-8-3 16,1-5-22-16,3-11-28 0,0-6-18 16,1-4-12-16,0-1-29 0,-1-4-64 15,0-6-75-15,2-7-11 0</inkml:trace>
  <inkml:trace contextRef="#ctx0" brushRef="#br0" timeOffset="24922.4">10678 9685 402 0,'0'0'125'0,"0"0"-48"0,0 0 29 0,14-35-28 15,-2 24-24-15,2 3-26 0,2 1 5 16,2 1 13-16,2 3-13 0,-1 3-9 16,3 0 0-16,-1 2-8 0,0 4 0 15,0 2 6-15,0 3-7 0,-4 3-7 16,-1 2 2-16,-4 2 2 0,-2 3 11 16,-6 0 6-16,-4 3 4 0,-2-2 1 15,-7-1 8-15,-4-2-2 0,-5-2-8 16,-2-3-11-16,-5-2-6 0,-2-4-6 15,-2-1-9-15,-1-2-27 0,1-2-41 16,2-3-20-16,4 0-23 0,3-2-32 16,6-10-49-16,6 2-79 0,7-3-235 15</inkml:trace>
  <inkml:trace contextRef="#ctx0" brushRef="#br0" timeOffset="25379.25">10963 9730 286 0,'0'0'229'0,"0"0"-116"0,0 0 19 15,27-36-56-15,-10 22-19 0,3 1-26 16,5-1-3-16,7-1 2 0,7 1-17 15,9 3-1-15,1 2-4 0,-2 7 1 16,-6 2 0-16,-5 8-2 0,-7 0 0 16,-4 5-1-16,-7-1 1 0,-2 3 0 15,4 6-2-15,-1 3-2 16,0 5-2-16,-4 0-1 0,-7 0 2 16,-5-5-2-16,-3 1 0 0,-10-4 1 15,-5-4 2-15,-2-2-2 0,-7-4-1 16,0-4-7-16,-5-5-3 0,0-2-5 15,0-3-7-15,2-6 22 0,3-1 0 16,3-3 18-16,5-1 31 0,5-2 10 16,6-3 7-16,4-2-21 0,1 0 0 15,8 0-1-15,4 2-3 0,7 1-6 16,9-1-6-16,11 2-8 0,12 0-13 16,3 3-6-16,-1 4-2 15,-3 3-5-15,-2 4-37 0,0 2-25 0,0 1-26 16,-2 4-58-16,-2 2-61 0,-3-1-53 15,-11 0-52-15</inkml:trace>
  <inkml:trace contextRef="#ctx0" brushRef="#br0" timeOffset="25803.52">12155 9700 379 0,'0'0'89'0,"0"0"29"0,0 0-37 0,0 0-14 0,37-33-17 16,-30 26 5-16,0 0 19 0,-3 1 2 16,1-2-4-16,-3 1-12 15,0-1-13-15,-2 0-13 0,0 0-5 0,-4 1-2 16,-1 0-3-16,-3 1-4 0,0 1-8 16,-3 3-10-16,-3 2-2 15,-2 1-4-15,-4 7-10 0,-4 5-4 16,-1 4 5-16,0 5 5 0,0 3-5 15,2 2-6-15,2 1-11 0,4 0 3 16,2 0 6-16,6-2 10 0,4-1 4 16,4 0 7-16,3-3 26 0,7-1 26 15,5-5-15-15,6-3 8 0,10-5 10 16,10-7 6-16,7-4-7 0,1-9-9 16,-10 0-3-16,-10 1 8 0,-11 0-3 15,-2-1-6-15,-2-6-11 0,3-11-14 16,-4-12-14-16,-10-5-2 0,-2 5-41 15,-9 9-22-15,-2 13-5 0,-3 8 4 16,-5 1 7-16,-3 1-49 0,-8 4-22 16,0 4-11-16,0 3-48 0,-8 9-44 15,8 1-62-15</inkml:trace>
  <inkml:trace contextRef="#ctx0" brushRef="#br0" timeOffset="26196.1">12610 9658 511 0,'0'0'128'0,"0"0"28"0,0 0-63 0,45-29-33 16,-35 22-31-16,-1 0-13 0,-4 1-5 15,-2 0-5-15,-3 2-3 16,-3-1 0-16,-5 1 7 0,-3 4-10 16,-5 0-5-1,-6 4 1-15,-3 5-4 0,-2 3-7 0,-3 4 2 0,0 5-4 16,0 2 6-16,5 4 5 0,3 1-3 16,5 3 3-16,3-1 5 0,5-1 1 15,6 0 22-15,1-2 30 0,2-2 12 16,6-2-3-16,4-4-6 0,1-3-10 15,3-5-7-15,1-2-7 16,4-5 1-16,0-4-8 0,5-2-15 0,2-4-9 16,0-2-5-16,3-1-33 0,0 0-25 15,7-3-34-15,5-6-36 0,5-4-84 16,-8 1-82-16,-9 3-126 0</inkml:trace>
  <inkml:trace contextRef="#ctx0" brushRef="#br0" timeOffset="26635.52">12917 9701 421 0,'0'0'159'16,"0"0"-35"-16,0 0-41 0,0 0 1 16,0 0-29-16,40 3-24 15,-27-3 1-15,1 0 6 0,0 2 22 0,1-2 17 16,0 0 9-16,1 0-2 0,1-2-17 15,2-1-19-15,-1 1-12 0,2-1-10 16,-1 0-16-16,-3-1-10 0,1 1 6 16,-2-1-3-16,-4 1 0 0,0-2 3 15,-4-1 3-15,-2-2-6 16,-3 0-3-16,-2-3-43 0,-3 1-26 16,-8-3 31-16,-2 4-32 0,-3 1-16 15,-6 0-11-15,-3 5-18 0,1 2-3 16,-6 1 14-16,0 6 46 0,3 3 41 15,-1 2 15-15,4 3 2 0,1 2 6 16,4 3 8-16,1 0-3 0,2 5 2 16,2-2 15-1,3 3 23-15,3-1 20 0,2-1 5 0,3 0 10 0,3-1-7 16,3-3-12-16,6-2-30 0,-1-3-18 16,6-5 2-16,4-3-9 0,3-3-12 15,2 0-35-15,4-3-14 0,0 0-22 16,3 0-28-16,8-1-48 0,12-4-74 15,-7 0-74-15</inkml:trace>
  <inkml:trace contextRef="#ctx0" brushRef="#br0" timeOffset="27090.84">13728 9653 489 0,'0'0'140'0,"0"0"18"0,0 0-49 0,0 0-42 0,0 0-29 0,21-35-14 15,-21 28 3-15,0 3 9 0,0-2-3 16,-5 1-17-16,-1-1-8 0,-3 3-8 31,-4 1-3-31,-2 2-2 0,-5 0 4 0,-1 4 0 0,-5 3 0 16,0 4-1-16,-1 3 0 0,2 3-1 15,0 3-18-15,4 3-30 0,-1 2-8 16,5 1 8-16,4 2 4 0,1 2 23 16,5-1 24-16,2 0 1 0,5-2 31 15,3 1 40-15,6-5-3 16,3-3-7 0,1-4-18-16,4-4-14 0,1-5 18 15,2-6 27-15,2-1 19 0,0-8-8 16,2-2-2-16,-2-5-14 0,3-4-19 15,-3-6-9-15,1-12-12 0,2-18-16 16,0-19-8-16,-2-7-6 0,1-4-4 16,-6 6-21-16,-1 14-25 0,-4 10 2 15,-5 12-11-15,-3 13 10 0,-4 10-1 16,-1 7-8-16,0 1-70 16,-3 2-46-16,0-3-26 0,-2 4-72 15,2 3-86-15</inkml:trace>
  <inkml:trace contextRef="#ctx0" brushRef="#br0" timeOffset="27533.29">13938 9524 394 0,'0'0'147'0,"0"0"15"0,0 0-49 0,0 0-32 0,0 0-10 16,25-32-27-16,-20 27-16 0,-2 0-7 15,2 1-2-15,-3 1 0 0,-1-1-3 16,1 4-4-16,-2-1-4 0,0 1-8 16,0 2-18-16,0 4 14 0,-4 5 4 15,0 1 1-15,2 5 3 0,-5 1-3 16,2 3-1-16,2 0 0 0,1 2 1 15,0 0-1-15,2 2 0 0,2-2 5 16,4 0 25-16,5-1 17 0,-1-2 14 16,3 0-5-16,7-6 2 0,-3-2 11 15,4-5 1-15,3-4 0 0,1-3-8 16,0 0-15-16,-4-4-17 0,1-4-6 16,-3-2 7-16,-3-5-1 0,1-6-11 15,-4-10-9-15,2-8-10 0,-5 2-19 16,-1 3-23-16,-4 9-8 0,-1 8-5 15,0-2-11-15,-3 1-9 0,1 3-11 16,-2 4-47-16,0 3-58 0,0 2-65 16,1 1-89-16,0 3-144 0</inkml:trace>
  <inkml:trace contextRef="#ctx0" brushRef="#br0" timeOffset="28063.61">14401 9564 443 0,'0'0'137'0,"0"0"13"0,0 0-58 0,0 0-49 0,0 0-12 0,19-35-14 15,-14 27 0-15,4 0 19 0,1 0 2 16,1-1-7-16,3 2-2 0,-1 0-5 16,4 1 0-16,-4 1-16 0,2 3-1 15,-2 1-5-15,1 1-2 16,-6 0-1-16,2 1 1 0,-2 5 0 0,-1 1 3 16,0 4 11-16,-2 4 6 15,1 4-3-15,-3 2-2 0,-1 5-5 16,2 0-4-16,-4 2-2 0,0 1 1 15,0-1-2-15,-6-2-1 0,1-1 2 16,-1-3-3-16,-2-4 4 0,-1-2 2 16,-3-6 3-16,0-3 1 0,-2-4 5 15,1-3-1-15,-4 0-4 0,4-5 3 16,5-2 27-16,-1-1 27 16,4-3-9-16,5-3-6 0,0-2-17 0,5-5-8 15,7 0-14-15,1-3-6 0,6-1-2 16,2-1-1-16,4 1-2 0,2-1-1 15,4 4-2-15,4-3-4 0,9 2-2 16,2 2-43-16,1 4-31 0,-10 5-25 16,-7 3-35-16,-11 4-29 0,0 2-42 15,11-3-65-15,-5 2-13 0</inkml:trace>
  <inkml:trace contextRef="#ctx0" brushRef="#br0" timeOffset="28456.16">15041 9483 245 0,'0'0'98'0,"0"0"45"16,0 0-47-16,0 0-27 0,0 0 9 16,11 15 15-16,-8-14-8 0,-1-1 16 15,4 0-19-15,-1 0-20 0,4-2 7 16,-1 1-3-16,0-3-13 0,2 2-14 16,2 0-13-16,1-1-8 0,1 0-1 15,-1-1 1-15,4 0-3 0,-3-2-1 16,3-1-6-16,-2-3-3 0,2 0 2 15,-6-2-2-15,-1 1-5 0,-1-1 1 16,-4 1-2-16,-2 3-5 0,-3 0 1 16,-3 1 4-16,-5 1-11 0,-6 0-1 15,-4 4-4-15,-7 2-6 0,-8 6 3 16,-8 8-1-16,-8 9 10 0,0 7 8 16,5 1 3-16,12-5 0 0,7-6 0 15,8-4 0-15,4-1 13 0,-1 2 23 16,1 3 18-16,2 1 10 0,2-2 1 15,9-3-7-15,1-2-6 0,10-2-1 16,5-3-4-16,8-2 0 0,9-1-2 16,17-4-13-16,13-1-13 0,9-1-10 15,-1-1-9-15,-2-2-5 0,-4 0-43 16,0 1-61-16,0 0-64 16,-2-3-72-16,-16 0-112 0,-11-1-258 0</inkml:trace>
  <inkml:trace contextRef="#ctx0" brushRef="#br0" timeOffset="31015.4">16777 8768 168 0,'0'0'69'0,"0"0"-6"0,0 0 19 15,0 0-9-15,13-42-26 0,-11 33 14 16,1 1 15-16,0-1 6 16,0 2-2-16,0-1-7 0,0 1 5 0,2 1-15 15,-2-1-9-15,-1 2-5 0,1-2-10 16,0 3-2-16,2-1-4 16,-5 3-5-16,2-1-5 0,-2 2-8 15,3 1-15-15,-2 1-7 0,-1 5-8 16,0 3 8-16,0 8 7 0,-4 4 2 15,-3 12 1-15,-4 13-3 0,-8 15 2 16,3 5-1-16,-4-3 1 0,7-2 3 16,1-11 4-16,2 4-4 0,2-2 2 15,3-2 3-15,-1-2 0 0,5-5 6 16,1-4-5-16,3-4-1 0,4-7 5 16,-2-7 2-16,3-6 3 0,-3-1 9 15,6-2 5-15,2 1 8 16,1-2 5-16,5-4 9 0,1-4-3 15,1-3-7-15,1-6-11 0,2-5-15 16,-1-2-7-16,-5-3-4 0,1-5 1 16,-6 0-5-16,-3-3 1 15,-3-2-5-15,-4-1-1 0,-3 3-7 16,-3-1-7-16,-5 3-11 0,-8 2-20 16,0 5-30-16,-7 2-13 0,-11 4-3 15,-6 3 3-15,-8 4-8 0,-1 2-12 16,11 0-15-16,11 3-32 0,11-2-33 15,-4 4-24-15,4-3-65 0</inkml:trace>
  <inkml:trace contextRef="#ctx0" brushRef="#br0" timeOffset="31725.47">17335 9220 289 0,'0'0'112'0,"0"0"-35"0,0 0-3 0,15-11 5 0,-14 8-33 16,1 1 7-16,2 0 8 15,-4-1 3-15,0 1 10 0,2 2-8 16,-2-3 1-16,0 1-9 0,0 0-6 16,0-2-3-16,0 1-5 0,0 2-10 15,0-3-4-15,-2 1-5 0,1-2-6 16,-2-1-6-16,1 2 0 0,2-3-5 16,-5 1-2-16,2 0-1 0,-3 0-2 15,-1 0-2 1,-2 2 1-16,-4 0-2 0,-1 2-4 0,-5 2-7 0,-1 7-11 15,-3 3-11-15,-5 4-19 0,1 6 10 16,0 2 8-16,1 4-6 0,0 0-4 16,7 1 7-16,2 0 3 0,4 0-3 15,2 1 25-15,6-1 11 16,4-1 1-16,1-1 13 0,6-2 7 16,1-4-4-16,3-2 9 0,3-3 3 15,1-5 4-15,-1-3 11 0,6-3 21 16,-1-3-9-16,2-3-5 0,2-3-15 15,-3-2-14-15,3-3 2 0,-2 0 0 16,0-1-1-16,-3-1 4 0,-1-1-11 16,1 0-1-16,-4 0-1 0,1-1-7 15,-3 1 0 1,-3 0-6-16,1-1 0 0,-4 3-8 0,0 4-7 0,-2 0-6 16,0 3 1-16,-3 4 2 0,0 1 0 15,0 0-5-15,0 6-21 16,-1 4 14-16,-2 6 29 0,-1 1-1 15,3 4 2-15,-1 2 0 0,2 0 5 16,0 0 13-16,3-2 4 0,2-1 7 16,2-3 5-16,3-3-1 0,2-2-6 15,1-4-8-15,5-3-1 0,-1-4-6 16,3-1-12-16,2-5-10 0,-2-2-43 16,1-1-45-16,2-2-52 0,7-13-89 15,-8 4-151-15,-1-2-247 0</inkml:trace>
  <inkml:trace contextRef="#ctx0" brushRef="#br0" timeOffset="32230.9">17985 9198 486 0,'0'0'291'0,"0"0"-136"0,18-15-66 0,-13 7-7 0,0-2-54 0,-2 1-24 16,-3 2-4-16,0 0 3 0,-1 0 1 15,-4 1 6-15,-2 2-10 0,-3 1-6 16,-3 2-2-16,-3 1-1 0,-1 5-40 16,-2 1-36-16,-2 1 0 0,-1 1-12 15,0 1-22-15,0 0 5 0,1 2 45 16,4 1 17-16,3-3-3 0,3 2 25 15,4 0 28-15,3-2 1 0,4 1 1 16,0-2 0-16,4 0 11 0,4-1 14 16,3 1 10-16,2-2 31 0,2 1 15 31,0 0 3-31,2-2-13 0,-1-1-19 16,1 0-8-16,-2 1-6 0,0 1-8 0,-2 0 0 0,3 4 9 0,-3-1-4 15,0 3-7-15,0 1 1 0,-3 2 3 16,2 0 0-16,-5 1-2 0,-2 3 2 15,-4 0 3-15,-1 2 9 0,0-2 1 32,-6 1-17-32,-5-1-12 0,-2-2-5 15,-4 0-3-15,-1-4-1 0,-2-1-7 16,-4-3-6-16,0 0-37 16,-2-3-35-16,0-2-27 0,1-1-18 15,-3-3-48-15,7 0-76 0,5-4-73 16</inkml:trace>
  <inkml:trace contextRef="#ctx0" brushRef="#br0" timeOffset="32655.18">18351 9400 554 0,'0'0'184'0,"0"0"-63"0,0 0-62 0,0 0-26 0,0 0-30 0,5-6 4 16,-2 6-4-16,5 0 18 0,1 0 28 16,3 0 11-16,0 0 8 0,2 0-11 15,-1 0-15-15,1 0-7 0,1-1-2 16,0-2-8-16,1-2-5 16,0-1 3-16,-3-1-2 0,0-1-7 15,-3-4-4-15,-2 2 2 0,-3-3-5 16,-1 1-5-16,-4-3-2 0,-4 2-18 15,-2-1-2-15,-4 0-11 0,0 0-21 16,-5 4 0-16,0 0-6 0,-2 4-10 16,-1 4 3-16,1 2 26 0,-4 5 27 15,0 7 5-15,-1 5 4 0,1 5 2 16,3 2-2-16,1 1 3 0,3 2 4 16,3 1 11-16,3-2 11 0,7-2 11 15,1 1 16-15,4-3 12 0,4-4-10 16,5 0-14-16,1-5-13 15,7-3-15-15,1-2-2 0,2-3-11 16,4 0-4-16,2-2-28 0,2 1-39 16,6 0-40-16,7 0-39 0,5-3-95 15,-10-1-88-15</inkml:trace>
  <inkml:trace contextRef="#ctx0" brushRef="#br0" timeOffset="33145.19">19073 9415 274 0,'0'0'215'0,"0"0"-69"0,0 0-18 0,16-37-5 0,-14 26-56 16,-2 2 5-16,0 0-9 0,0-1-24 15,0 2-11-15,-2 1-8 0,-3 0-9 16,-1 0-6-16,0 1-5 0,-4 2-4 15,0 0-2-15,-5 4 0 0,-1 0 1 16,-4 4 2-16,-1 3-2 0,0 4-15 16,-1 6-11-16,0 0-6 0,2 5 4 15,-1 3-2-15,5 1 2 0,2-1 5 16,4 3 18-16,1-2 10 0,8-4-7 16,1-1 7-16,4-1 14 0,6-5 26 15,1-4-7-15,0-2-2 0,5-5 19 16,-2-4 12-16,5-2 9 0,-2-6 6 15,2-2-7-15,-2-2-16 0,0-5-3 16,0-2-1-16,-1-6-6 0,1-10-11 16,-1-14 0-16,1-13-9 15,-1-9 2-15,2-1 3 0,-6 4-8 16,2 13-14-16,-2 9-6 0,-2 6-1 16,-2 11-2-16,-3 5 1 0,-2 8 0 15,0 2-2-15,-2-2-1 0,0-3 0 16,2 2-13-16,-1 0-17 0,0 3-9 15,-1 3-16-15,0-1-21 0,1 3-35 16,-2 0-32-16,2 0-39 0,0 2-96 16,-1-2-102-16</inkml:trace>
  <inkml:trace contextRef="#ctx0" brushRef="#br0" timeOffset="33801.5">20329 9298 424 0,'0'0'108'0,"0"0"-12"0,0 0-23 0,5-16-7 0,-3 11-44 0,1 0 9 16,1 0 5-16,-1-1 11 15,1 3 22-15,0-2-1 0,-2 0 9 16,2 1-8-16,1-1-2 0,-2-1-9 15,2 1-12-15,-2 1-3 0,-1-2-13 16,0 0-4-16,0 1-8 0,0 1-4 16,-1-2-8-16,-1 2-2 0,0 1-2 15,0 1-2-15,0 0-4 0,-2 2 0 16,-3 0 2-16,-4 0-6 0,0 4-2 16,-4 3 1-16,-4 5-7 0,0 3 2 15,-1 1 5-15,-2 5 6 0,3 1-6 16,2 3 7-16,2-1-4 0,3 1 1 15,2-1-5-15,4 0-3 0,2-2 11 16,2-2 2-16,4-1 8 0,3-2 17 16,4-4 7-16,1-3 11 0,4-3 11 15,2-5 8-15,3-2-5 0,1 0 8 16,-2-7-15-16,1-2-12 0,-2-1-13 16,-4-5-12-16,-1-2-3 0,-6-5-1 15,-2-2-8-15,-4-3-1 0,-2-1-28 16,-2 0-15-16,-4 0-5 0,-2 2-8 15,-4 2-5 1,0 1-29-16,-4 4-19 0,-2 2-5 0,2 2-39 0,0 4-13 16,-5 2-44-16,4 2-67 0,5 1-98 15</inkml:trace>
  <inkml:trace contextRef="#ctx0" brushRef="#br0" timeOffset="34448.21">20498 9296 51 0,'0'0'481'0,"0"0"-363"0,0 0-3 0,0 0-40 0,21-28-34 16,-12 20-12-16,0 1 8 0,-1-1-4 15,-1 1 14-15,2 0-14 0,-2-1-7 16,2 1-9-16,-1 1-13 0,1 0-1 16,0-1-3-16,0 2 0 0,2 2-1 15,-2-1-1 1,-2 2-2-16,1 0 1 0,2 2-1 0,-2 0-2 0,-2 0 3 16,-1 0-2-16,1 2-1 0,-1 4 0 15,-1 1 4-15,0 1 0 0,0 1 2 16,0 4 1-16,-1 1 0 0,-1 2 2 15,0 1 9-15,0-1-8 0,-2 3 3 16,0-2-1-16,0 2 6 16,-3 0 1-16,2-4 1 0,0-2-1 0,0-3 2 15,1 0 8-15,0-5 1 0,0 0 2 16,0-4 6-16,0-1 21 0,3 0-9 16,2-3-5-16,1-3-3 0,2-2-12 15,1-3-9-15,4 0-8 16,0-5-2-16,3-2-1 0,1-3 0 15,0-3 6 1,1 2 3-16,0 0 0 0,0 1-3 0,-2 3-2 0,1 2-8 16,-4 3-1-16,0 4-4 0,-1 2 4 15,-4 3 0-15,-1 1 1 0,0 3 4 16,-2 0-2-16,-1 3-2 0,0 4 0 16,1 4 2-16,-2 4 1 0,0 4 1 15,-1-2-1-15,-1 3 0 16,2 0 0-16,-2 0-1 0,-1 0-1 0,2-3 2 15,0-1-1-15,-1 0 0 0,1-4 1 16,0-1-3-16,0-3 0 0,1-1 0 16,0 0-17-16,2-1-16 0,3 0-16 15,4 0-28-15,1 0-48 16,6 1-51-16,11-1-72 0,-2 0-101 16</inkml:trace>
  <inkml:trace contextRef="#ctx0" brushRef="#br0" timeOffset="35159.47">22908 9021 328 0,'9'-5'331'0,"3"2"-214"0,0-2 5 0,1 3-51 15,-2-3-27-15,-4 4-20 0,-3 0-3 16,-2 1 1-16,-2 0 1 0,-3 0-6 15,-4 0 0-15,-6 0-7 0,-3 2-10 16,-5 3 0-16,-4 0-1 0,-4 3-1 16,-6 4-36-16,-6 4-21 0,-8 3-5 15,2 4-9-15,4-1-19 0,11-4 16 16,14-4 18-16,5-1 16 0,6-4 20 16,1 4 11-16,1 1 9 0,1 1-1 15,4 2-1-15,2-3 4 0,6-1 35 16,3 0-13-16,4-2 3 0,2 2 1 15,3-3-3-15,0 1 6 0,1-2-3 16,0 2 0-16,2-2 9 0,-2-1 2 16,-1 3 6-16,0-2-4 15,-3 0 4-15,-1 0 6 0,-2-1-3 16,-2 0 0-16,-6 0-2 0,-1 1 3 16,-5 0-3-16,-1 1 9 0,-6 1-2 15,-5-1-24-15,-4 1 2 0,-6-1-2 0,-3-3-11 16,-2 0-8-16,-4 0-3 0,-5-2-5 15,-8-1-2-15,-6-2-27 16,1-2-27-16,9 0-14 0,10 0-28 16,13-2-36-16,-6-2-61 0,3 0-101 15,4 0-103-15</inkml:trace>
  <inkml:trace contextRef="#ctx0" brushRef="#br0" timeOffset="36509.26">23381 9217 270 0,'0'0'122'0,"0"0"-27"0,0 0-15 0,0 0-10 0,18-11 11 16,-16 9-12-16,0-3 1 0,-2 2-7 15,0-2 3-15,0 2 2 0,-1-3-4 16,-2 0-22-16,-1 0-18 0,-3-1-11 16,-1 1-11-16,-2-1-2 15,-4 1-1-15,-1 1-3 0,-6-1 1 0,0 1-3 16,-4 2-15-16,-2 3 6 0,-2 3 2 15,0 4-14-15,-1 6-13 16,2 2-16-16,1 4-20 0,2-1 3 16,4 3 13-16,4 1 1 0,6 0-2 15,6 0 36-15,5-1 25 0,6 0 8 16,6-4 49-16,4 2 4 0,3-5-9 16,3-2-3-16,2-3-14 0,1-4-8 15,0-2-5-15,0-3 12 0,-1 0 17 16,1-2 1-16,-3-2 3 0,-3 1-2 15,1-3-14-15,-2-1-23 0,-2-1-9 16,-2-3-3-16,0 0-2 0,-4-2-2 16,1-1-6-16,-1-1 3 0,-1 0-1 15,0-1 0-15,0 1 1 0,0 1-4 16,-3 4 2-16,-1-1 4 0,-1 5-10 16,-2 3-2-16,-1 1-5 0,-1 0-1 15,0 2 1-15,-3 3 3 0,-3 2 9 16,0 5 5-16,0 0-4 0,0 3-2 15,3 2 3-15,0 2 3 16,3-1 1-16,0 3 5 0,0-2 19 0,2 3 6 16,2-3-4-16,1 1-9 0,0-3-4 15,2-1-1-15,0-3 3 0,1-2 13 16,0-2 6-16,0-3-3 0,2-3 1 16,0-1 8-16,0-3 4 0,2-2-15 15,1-1-12-15,1-1-10 0,1 0-4 16,0-2-2-16,1-1 1 0,2-2 1 15,-2 0 0-15,1-1-2 0,-1-1 1 16,0-2-2-16,-2 1 1 0,0 1-1 16,-1 0-1-16,-2 2-1 15,1 1-5-15,-3 1 0 0,0 1-10 16,-3 5 2-16,-1 0 4 0,-1 3 5 16,0 1-4-1,1 0 0-15,0 4 0 0,2 5-2 0,-2 2 2 0,0 3 8 16,-1 3 2-16,-1 0 0 0,-1 2 1 15,0 0-1-15,-1-2 1 0,0 1 2 16,-1-2 1-16,0-2 4 0,1-4-3 16,-1-2 0-16,0-4-1 0,1 0 4 15,-1-2 7-15,1-2 16 16,0 0 27-16,3-2 7 0,0-3-19 0,3-2-30 16,1-1-12-16,3-3-2 0,1-1 0 15,2-3-1-15,3 0-1 0,-1-2 0 16,3-3-1-16,-2 1-1 0,-1 1-5 15,0 0-2-15,-2 4-1 16,0 0 7-16,-4 2 0 0,0 2-1 16,0 2-1-16,-2 1-1 0,-1 2 2 15,-2 2-2-15,0 1 0 0,0 2-5 16,-2 0-5-16,2 0 1 0,-1 5-8 16,0 1 2-16,1 1 5 0,-1 2 12 15,0 1 2-15,0 1 2 0,-1 2 1 16,0-1-1-16,-1 0 1 0,0-1-1 15,0 0 3-15,-1-1 0 16,-1-2 2-16,1 2 0 0,0-3-1 0,-1-2-2 16,0 0 0-16,2-3-1 0,-2 1 3 15,1-2 0-15,-1-1 1 0,1 0 5 16,0 0 4-16,2 0 15 0,0-1 1 16,4-3-9-16,1 1-8 15,1-4-4-15,3-1-1 0,2-2-4 16,2-1-3-16,1-3-1 0,1-1 0 15,1 0 0-15,0 0-1 0,1 2-2 16,-3 3-1-16,0 2 1 0,-3 1-1 16,-1 2-4-16,-3 3 3 0,-3 2-3 15,-1 0 1-15,0 5 0 0,-1 4 4 16,0 2 3-16,-1 4 4 0,0 3-4 16,-1 0-2-1,0 1-5-15,1 1-27 0,0-1-21 0,-1 0-8 0,-1-2-14 16,0 2-9-16,-1-4-20 0,1-1-10 15,-1-2-35-15,0-3-51 0,0-3-73 16,-1-4-167-16</inkml:trace>
  <inkml:trace contextRef="#ctx0" brushRef="#br0" timeOffset="36807.44">24637 9213 507 0,'4'-11'270'0,"3"-2"-100"0,0 0-24 0,-1 0-135 0,-1 3 13 16,-2 0-22-16,-1 6-1 0,0 0 0 16,-2 3-1-16,0 1-2 0,0 6-3 15,0 5 5-15,-1 7 39 0,-4 11-15 16,-3 14 3-16,-4 13-3 0,-1 5-4 16,0 2-11-16,2-8-4 0,3-7 2 15,0-3-3-15,0 1-1 0,3-2-2 16,1-2 0-16,0-4 1 0,2-6-2 15,0-8-9 1,2-6-22-16,-2-3-10 0,2-1-9 0,0 0-16 16,0-3-20-16,0-6-57 0,3-5-80 15,1-5 1-15,-1-4-149 0</inkml:trace>
  <inkml:trace contextRef="#ctx0" brushRef="#br0" timeOffset="37136.5">24657 9389 187 0,'0'0'134'16,"2"-43"-48"-16,-1 18 26 0,1-4-75 15,0 1-1-15,1 3-18 0,0 0 37 16,2 3 17-16,1 1 0 16,4 3 2-16,0 0 1 15,2 2-12-15,3 3-5 0,1 1-19 0,3 4-14 16,3 3-11-16,-2 2-8 0,1 3-5 15,1 0 1-15,0 1 2 0,-4 4 3 16,-1 1 12-16,-3 3 5 0,-2 2 3 16,-2 3 7-16,-4 2 2 0,-2 1-13 15,-2 7-13-15,-2-2-4 16,-3 1 4-16,-3 2 3 0,-5-1 4 0,-2-1-2 16,-3-3-2-16,-4 0-6 0,-4-6-1 15,-3-1-6-15,-7-5-31 0,-7-6-60 16,-7-5-54-16,1-11-46 0,13 0-98 15,10 1-109-15</inkml:trace>
  <inkml:trace contextRef="#ctx0" brushRef="#br0" timeOffset="37481.04">25117 8658 635 0,'0'0'72'0,"0"0"55"0,0 0-26 0,0 0-65 16,36-8-18-16,-28 8-18 0,-2 1 13 15,-1 4 0-15,2 0 14 0,-3 5 24 16,1 0-5-16,-1 6-8 0,-2 2 4 15,0 7-11-15,-2 9-7 0,-5 11 2 16,-6 10-9-16,-3 3-10 0,1-2-3 16,0-7 0-16,3-6-2 0,1-1 2 15,2-2-1-15,4-2-1 0,0-5-2 16,2-5-1-16,0-7-14 0,1-9-34 16,0-2-22-1,0 3-18-15,1-4-31 0,1 1-40 0,7-10-57 0,-1 0-22 31</inkml:trace>
  <inkml:trace contextRef="#ctx0" brushRef="#br0" timeOffset="37954.69">25359 9197 285 0,'0'0'150'0,"0"0"-29"0,0 0-25 16,0 0-56-16,0 0 0 0,0 0-24 16,43-16 32-16,-29 11 17 0,2 1 17 15,2 0 7-15,2-1-16 0,1 0-12 16,0 0-9-16,1-2-13 0,2 0-14 16,-1-3-10-16,1 0-3 0,0-1-6 15,-3 1 0-15,-3 0-4 16,-2 1 2-16,-6 2 4 0,-1 1 1 15,-7 3 2-15,-2-2-2 0,-1 3-9 16,-6-3 0-16,-4 4-29 0,-5 1-6 16,-6 1 23-16,-4 8 5 0,-4 3 0 15,1 6 5-15,0 0 2 0,1 3-1 16,2 0 1-16,6 0 1 0,-1-1 11 16,7-1 8-16,3-3 8 0,4-2 0 15,3-2 6-15,3-2 1 0,1 1 19 16,5-2 16-16,5-1-1 0,6 1-13 15,3-1-16-15,5 0-17 0,2-2-5 16,9 1-12-16,6 1-5 0,7 0-1 16,3 1-3-16,-3-2-26 0,-3 1-20 15,-4-3-22-15,1 0-17 0,1-2-13 16,-2 0-24-16,0-1-19 0,-2 0-18 16,-1-1-36-16,-11-1-32 0,-4 0-98 15</inkml:trace>
  <inkml:trace contextRef="#ctx0" brushRef="#br0" timeOffset="38736.03">27490 9177 395 0,'0'0'77'0,"0"0"-21"0,0 0 58 0,0 0-50 16,45 5 1-16,-28-5-17 0,0 1 22 16,1-1-8-16,0 0-3 0,2 0 14 15,2 0-12-15,0-2-11 0,2-1 0 16,1 0-6-16,1-1-2 0,1-2 6 16,-2 1-11-16,1-2-4 0,-2-3 3 15,-1 0-2-15,-2-1 5 0,-2 0 0 16,-1-2-11-16,-3 0-5 0,-1-1-3 15,-3 0-7-15,-5 0-6 0,-1-1-3 16,-2-2 8-16,-3 1-12 0,-5 1-3 16,-4-1-4-16,-5 2-6 0,-6 2-10 15,-5 0-5-15,-9 5-3 16,-9 3-14-16,-11 4 15 0,-2 2-1 16,2 6 1-16,6 7 7 0,5 3 10 15,1 5 7-15,1 3 6 0,2 4-1 16,6 2 1-16,7 0 1 0,6-2 1 15,7-7 6-15,7-3 10 0,4-4 5 16,2 2-6-16,3 2 13 0,7 1 10 16,5-2 3-16,7-5-1 0,9-2-4 15,11-3-8-15,12-3-3 0,4-1-9 16,-1-2-5-16,-8-2-7 0,-3 2-4 16,-5-2-2-16,-2 1-8 0,-2-2-32 15,-10 0-31-15,-4-1-34 0,-7-1-27 16,0-8-52-16,-2 2-83 0,-3-2-171 15</inkml:trace>
  <inkml:trace contextRef="#ctx0" brushRef="#br0" timeOffset="39157.86">28134 9083 239 0,'0'0'362'0,"0"0"-264"0,0 0-17 0,46-2-55 16,-30 2-19-16,-1 0 0 0,-1 0-7 16,1 3 1-16,-3 2 3 0,-1 2 11 15,-1 3 9-15,0 3-6 0,1 3 1 16,0 2 0-16,-1 3-4 15,2 0-4-15,-1 1-1 0,1-1 9 16,0-3 13-16,0 0 9 0,1-4 11 16,-1-2 16-16,1-4 24 0,-1-2 5 15,0-4-12-15,2-2-7 0,-1-2-5 16,1-5-15-16,-3-3-12 0,2-1-14 16,-1-3-10-16,-2-3-13 0,2 0-4 15,-2-4-4-15,-1-2-1 0,0-1-33 16,1 0-17-16,0-2-19 0,-1 2-21 15,1 0-17-15,-1 5-21 0,0 3-34 16,1 3-35-16,3 5-17 0,-2 3-44 16,2 2-64-16</inkml:trace>
  <inkml:trace contextRef="#ctx0" brushRef="#br0" timeOffset="39458.26">28774 9049 447 0,'0'0'121'16,"0"0"-30"-16,0 0 6 0,0 0-84 16,0 0-11-16,0 0 2 0,14-12 22 15,-8 11 32-15,1-1 13 0,1 0-10 16,1 1-21-16,1 1-14 0,-2 0-8 16,1 0-5-16,-2 0-3 0,-1 3 1 15,-1 0-5-15,-1 3-6 0,0 1-1 16,-1 3-3-16,-2 4 4 15,-1 2 6-15,-1 2-1 0,-4 2-3 0,-1 2 1 16,1 0-1-16,-3 0 0 0,0-1-2 16,0-2-1-16,0-2-26 0,4-1-18 15,-1-5-23-15,2-1-43 16,3-9-46-16,1-1-59 0,2 0-133 0</inkml:trace>
  <inkml:trace contextRef="#ctx0" brushRef="#br0" timeOffset="39585.23">28973 8938 456 0,'0'0'352'0,"0"0"-350"16,-3-35-4-16,3 19-133 0,2 3-117 16,1 2-168-16</inkml:trace>
  <inkml:trace contextRef="#ctx0" brushRef="#br0" timeOffset="40127.98">29353 9046 692 0,'0'0'118'0,"0"0"23"16,0 0-39-16,0 0-56 0,0 0-3 15,0 0-12-15,0 0 12 0,30-38-7 32,-29 33-9-32,-1 2 5 0,0-3-13 15,0 2-8-15,0 1-6 0,-3-1-5 16,-4 2-8-16,-1 2 2 0,-4 0-10 15,-1 0-23-15,-5 2-1 0,-3 4-9 16,0 5-6-16,-3 0 17 0,-1 6 12 16,0-1 8-16,4 4-12 0,-1 1-1 15,5-2 5-15,4 2 16 0,5-4 9 16,5-1 1-16,3 1 0 0,6-4 29 16,6-3 24-16,5-1 7 0,4-3-12 15,5-3-10-15,2-3-12 0,3 0-15 16,-1-5 0-16,-1-2-3 0,-1-1-1 15,-3-2 8-15,-3-1 3 0,-3-3 2 16,-3-4 2-16,-3-3 1 0,-5-4-2 16,-2-8 2-16,-3-10 7 0,-3-10-15 15,0-4-1-15,0 4 7 0,3 6-4 16,2 12-6-16,-2 8-7 0,2 7-4 16,0 1-2-16,1 0-1 0,-1 0-18 15,2-2-17-15,0 2-18 0,-2 4-27 16,2 0-25-16,0 2-19 0,1 2-35 15,3-3-57-15,0 3-63 0</inkml:trace>
  <inkml:trace contextRef="#ctx0" brushRef="#br0" timeOffset="41184.23">29764 8976 376 0,'0'0'104'0,"0"0"-1"0,0 0-5 0,34 10-54 0,-21-8 20 16,4 2-5-16,-3-2 6 16,5 1-9-16,-3 0-7 0,1-2-9 15,-2 0-5-15,2-1 1 0,-4 0 4 16,1 0-4-16,-2 0-9 0,0-2 1 16,0-2-4-16,-2 1 3 0,-1-2 3 15,4-1 5-15,-5-1 2 0,0 0 1 16,1-1-4-16,-1-1-3 0,-2 1-4 15,-1-3-14-15,0 2 0 0,-4 1-6 16,0-2-4-16,-1 2 3 0,-2 1 3 16,-1 0-9-16,-4 0-4 0,-1 0-2 15,-4 1 0-15,-2 2 2 0,-2-1 2 16,-3 3-2-16,0 1-17 0,-5 1 1 16,2 3-7-16,-5 6-1 0,2 3 12 15,-3 3 7-15,1 5 3 0,2 2 2 16,3 3-4-16,2 1-5 0,6 2 0 15,1 1 7-15,7-2-1 0,3 0 7 16,3 0 1-16,3-1 11 0,4-2 14 16,6-3-3-1,3-2-7-15,5-4-1 0,2-1 1 0,2-5-2 16,3-3-1-16,-3-1-3 0,-1-4 5 16,-2-1 6-16,-3 0 6 0,-4-1-2 15,0-5-6-15,-3-1-7 0,1-1-6 16,0-5 0-16,1 0-4 0,0-3-2 15,2 1-1-15,0-2 0 0,1 1 0 16,5 0-4-16,-3 1 4 0,2 0 1 16,-1 1-3-16,1 1-2 0,-2 1 3 15,-3 1-1-15,-1 2 1 0,-3 2 2 16,0 1-2-16,-2 2 0 0,-4-1 0 16,-1 4-4-16,1 1-1 15,-3 0-1-15,2 3-4 0,-2 5-6 16,0 4 3-16,0 2 1 15,-1 5 4-15,0 1 7 0,-1 2 3 16,1 1 0-16,-1 2 2 16,4-2-1-16,-2 0 0 0,0-3 0 15,0 0 0-15,1-5 0 0,-1-3 2 16,0-3 3-16,-1-3 6 0,1-1 9 16,-2-4-3-16,1 0 2 0,2-1 3 15,0 0-7-15,2-1-4 0,0-4-5 16,2 1 0-16,3-4-5 0,2-1 0 15,3-4 2-15,3-1 0 0,6-3-4 16,2-5 0-16,0-2 0 0,3 1-1 0,-4 2 0 0,-2 2-3 16,0 5 2-16,-2 3-1 0,-4 3 1 15,-1 2-3-15,-4 2 0 0,1 2-2 32,-6 2 0-32,0 1 1 0,-2 4-1 0,-3 5 0 0,-2 4 4 0,1 6 3 15,-2 2 6-15,0 3 3 0,-2 0-4 16,-1 2-4-16,2 0 0 0,-1-1 0 15,2-2-1-15,0-1-7 0,0-3-22 16,0 0-21-16,2-6-17 0,-1-3-29 16,1-4-23-1,1-4-16-15,0-2-4 0,5-3-35 0,0-4-138 0,1-1-194 16</inkml:trace>
  <inkml:trace contextRef="#ctx0" brushRef="#br0" timeOffset="41560.19">31280 8975 355 0,'6'-3'41'0,"1"-2"70"0,-2 2-11 0,1-1-34 15,-3 1 23-15,-2 1-8 0,-1 1-42 16,0 1-28-16,-4 0-8 0,-2 1-1 16,-6 4 6-16,-3 2 19 0,-5 2-1 15,-3 5 1-15,-4 4 6 16,-1 3-2-16,-2 2 6 0,1 4 6 16,2 0 0-16,5 0-5 0,2-3 2 15,2 0 3-15,6-6 2 0,4 1-11 16,1-4-8-16,5-1-11 0,2-2 3 15,7-2 6-15,3-1-1 0,8-1 3 16,3-2-26-16,6-2-23 0,6-1-32 16,8-1-16-16,-6-2-25 0,-2 0-22 15,-6 0-29-15,11-5-53 0,-5-2-83 16,-1-2-168-16</inkml:trace>
  <inkml:trace contextRef="#ctx0" brushRef="#br0" timeOffset="41988.19">31514 9164 135 0,'0'0'199'0,"0"0"-100"16,0 0 14-16,0 0-34 0,0 0 4 15,0 0 12-15,0 0-11 0,-2-14-11 16,7 13-8-16,4-1-11 0,1-3 5 16,3 2 1-16,2-2-2 0,4 0-7 15,-1 0-9-15,4-1-9 0,0-1-12 16,0 0-10-16,3-3-5 0,1 2-2 15,-3-2 1-15,0-2-4 0,-3 1 3 16,-1 1-2-16,-5 0 7 0,-1 0 5 16,-5 2 0-16,-2 1-5 0,-4 0-2 15,-2 1-7-15,-2-1 0 0,-6 1-13 16,-7-1-7-16,-9 3-5 0,-9 0 13 16,-13 4 6-16,-16 8 2 15,-4 9 3-15,2 1 0 0,11 4 1 16,11-3 1-16,14-1 1 0,8-2 0 15,8-4 7-15,3-1 19 0,3 6 13 0,1 1 5 16,5 3 19-16,3 0-8 0,9 2-9 16,10 0-3-16,11 0-13 0,12 5-17 15,12 0-10-15,3 1-1 0,-4-4-1 16,-4-4-3-16,-5-5-12 0,-4-2-29 16,3 0-34-16,1-4-50 0,-1-2-46 15,0-5-60-15,-11 1-94 0,-9-4-121 16</inkml:trace>
  <inkml:trace contextRef="#ctx0" brushRef="#br0" timeOffset="44360.01">9913 11096 99 0,'0'0'187'0,"0"0"-110"0,0 0 2 15,0 0-14-15,0 0-23 0,8-22-4 16,-7 19 19-16,0 0 18 0,-1 2-8 15,1-2 0-15,-1 3 1 0,0-2-8 16,1 1-8-16,-1 1-10 0,1-1-6 16,-1 0 0-16,0 0 3 0,1 1-1 15,-1-1 0-15,0 1 2 0,1-2-8 16,-1 2-4-16,1-1-6 16,-1 1-2-16,1-1-4 0,-1 1-7 15,1 0-6-15,-1 0-3 0,2 1-8 0,0 6-3 16,1 6 11-16,-1 7 1 0,1 13 2 15,0 12 5-15,0 12 5 0,-1 4 6 16,-1-3 1-16,0-3 1 16,-1-11-2-16,-1 1-7 0,-2-6-3 15,-1 1-4-15,-2-4-2 0,0-4 2 16,-2-4 0-16,2-8 0 0,2-4-1 16,-1-2-1-16,0 1 1 0,-2 0-2 15,2-1 2-15,1-3 1 0,3-3 0 16,-1-2-3-16,2-3 1 0,0 1 0 15,0-3 4-15,3 1 5 0,2-1 9 16,3 2 6-16,2-2 0 0,2 0-4 16,5-1-6-16,2 0-9 0,2-2-3 15,1-1-5-15,2 0 0 0,-1-1-1 16,1 0-16-16,-1 0-18 0,0-2-28 16,-4 3-18-16,1-3-17 0,-3 0-26 15,-1 0-31-15,-2 1-31 16,-1-6-56-16,-3 0-65 0</inkml:trace>
  <inkml:trace contextRef="#ctx0" brushRef="#br0" timeOffset="44580.42">9921 11551 406 0,'0'0'323'0,"0"0"-187"0,0 0 23 0,5 0-68 0,2-1-11 0,3-3-19 16,8 0 22-16,10-3-13 0,13-2-43 16,9-1-16-16,4 2-11 0,-2 1-1 15,-2 3-30-15,-3 2-32 0,3 2-44 16,1 0-36-16,1 4-48 0,-1 0-43 16,-14 1-26-16,-8-3-70 0</inkml:trace>
  <inkml:trace contextRef="#ctx0" brushRef="#br0" timeOffset="44970.03">10741 11643 454 0,'0'0'152'16,"0"0"-17"-16,0 0-29 0,0 0-41 16,0 0-28-16,0 0-16 0,5-32 17 15,-4 26-5-15,-1 1-1 0,0 2 1 16,-3 0-6-16,-2 2 0 0,-2 1-20 15,-1 5-7-15,-3 4-15 0,-4 5 10 16,1 5 3-16,-1 2 2 16,3 2-5-16,1 2-2 0,2-2-5 15,4 0 11-15,3-1 1 0,2-2 0 16,5 0 14-16,5-5 26 0,3-2 23 16,4-2 15-16,2-4-2 15,4-4-12-15,0-3-11 0,-1-2-5 16,1-5-6-16,0-4 3 0,-3-3-4 15,-2-1-9-15,-2-4-8 0,-3-2-6 16,-3-2 1-16,-4-5-12 0,-6-1-1 16,-1-1-6-16,-7-2-15 0,-2 2-23 15,-4 3-12-15,-3 4-6 0,-4 3 19 16,-1 6-31-16,-4 2-8 0,0 4 3 16,0 4-12-16,1 3-26 0,4 1-24 15,1 3-19-15,4 7-30 16,7-2-70-16,4 2-93 0</inkml:trace>
  <inkml:trace contextRef="#ctx0" brushRef="#br0" timeOffset="45598.87">12107 11003 599 0,'0'0'110'0,"0"0"56"0,4-19-48 0,-1 13-37 16,4 1-36-16,-3 2-16 0,1 3-10 15,0 0-12-15,0 6-4 0,-1 7 3 16,-1 4 3-16,-3 13 11 0,0 14 6 16,-6 15-3-16,-2 7-1 0,0 0-6 15,-1-2 0-15,1-9-1 0,2-1-2 16,1-2-2-16,0-4 1 0,0-1-3 16,1-8-1-16,0-7-4 0,2-8 0 15,0-6-1 1,1-3-2-16,1-2-1 0,0 1-4 0,0-2 4 0,0-4 5 15,4-5 9-15,2 0 13 0,4-3 11 16,3-3-5-16,1-3-10 16,3-3-10-16,4 0-10 0,1-4-3 15,-2 0-1-15,1 1-18 0,1 1-14 16,-2-2-16-16,-1 1-21 0,-2 1-19 16,-2-1-27-16,-2 3-25 0,-1-2-61 15,-5-3-36-15,-2 1-44 0</inkml:trace>
  <inkml:trace contextRef="#ctx0" brushRef="#br0" timeOffset="45803.12">12001 11446 779 0,'0'0'149'16,"0"0"9"-16,0 0-56 0,0 0-39 15,40-22-33-15,-16 13-20 0,5-2-2 16,7-1-8-16,8 0-3 16,10 0-31-16,4-1-12 0,-2 6-19 0,-4 3-25 15,-4 3-44-15,1 1-63 0,-15 0-33 16,-5 0-73-16</inkml:trace>
  <inkml:trace contextRef="#ctx0" brushRef="#br0" timeOffset="46400.65">12733 11422 365 0,'0'0'97'16,"0"0"35"-16,0 0-42 0,49 0-12 15,-27-1-5-15,3-1 5 16,-1 2-12-16,3 0-8 0,1 0-4 0,0-1 5 15,1 1-9-15,-3 0 3 0,0 0-12 16,-2 0-10-16,-5-1-7 0,1-1-3 16,-7 1 3-16,-1-2 0 0,-5-1-2 15,-2-2 2-15,-4-3-14 0,-1-3-10 16,-2-1-35-16,-4-1-2 0,-3-1 26 16,-4 1-20-16,-1-2-14 0,-3 1 8 15,1 1-15-15,-4-1-1 0,0 2-2 16,1 1-21-16,-2 0-9 0,1 0 3 15,3 3 4-15,-2 1 10 0,4 2 8 16,0 1 14-16,4 3 18 0,0 2 28 16,0 0 1-16,3 5 4 0,-1 2 1 15,2 3 8-15,-1 0 7 0,2 3-4 16,0 1-3-16,-1 2 3 0,1 0 8 16,1 0-6-16,1 2 7 0,0 0 8 15,0 1 8-15,2 1 5 0,0 0 1 16,2 0-2-16,0 1-2 0,2-2 5 15,2 3-5-15,2-2 4 0,0 0 0 16,2 0 0 0,2-3 0-16,0 1-11 0,-1-3-5 0,4 0-5 0,-2-1 0 15,1-1-8-15,3-2-5 0,-2-2-5 16,4-1 3-16,-1-1 0 0,3-1 2 16,1-1-6-16,-1-3-4 0,2-1 1 15,1-1-5-15,-4 0-8 0,3 0-6 16,0 0-9-16,-1-2-24 15,-2-3-30-15,0 0-30 0,0 0-53 0,6-8-73 16,-6 1-72-16,-1 2-129 0</inkml:trace>
  <inkml:trace contextRef="#ctx0" brushRef="#br0" timeOffset="46903.13">13561 11291 482 0,'0'0'141'0,"0"0"21"0,28-8-28 0,-17 5-46 0,-6 1-27 16,-1 0-8-16,-2-1-6 15,-2 1 5-15,0 0-34 0,0-2-4 16,-5 2-14-16,-1 0-7 0,-5 1-1 16,-4 1-7-16,-3 1-49 0,0 3-12 15,-4 2-23-15,-1 1 3 0,0 1-4 16,3 2 10-16,-1-1 10 0,2 2 3 16,4-1 32-16,2-1 18 0,3 2 15 15,6-2 12-15,1 1 0 0,3 0 2 16,3-2 2-16,5 2 36 0,5-2 11 15,1 2-4-15,4-3-8 0,2 3 15 16,2-1 1 0,3 0-12-16,1 2 5 0,1-1-12 0,-1 1-6 0,1 0 2 15,-3 0 3-15,-1 1 2 0,-4-1 0 16,-3-1-3-16,-2 0 1 16,-6-2-1-16,-5-1 1 0,-1 0 5 15,-3 0-13-15,-5-2-11 0,-5-2-1 16,-3 2-4-16,-6-4-11 0,-1-1-55 15,-3-1-34-15,-1-4-15 0,-3 1-11 16,2-2-9-16,-7-5-19 0,8 2-48 16,3 0-83-16</inkml:trace>
  <inkml:trace contextRef="#ctx0" brushRef="#br0" timeOffset="47436.78">14068 10857 526 0,'0'0'308'0,"0"0"-141"0,0 0-40 0,0 0-44 16,16-18-59-16,-13 16-17 0,1 2-7 15,-2 0-2-15,1 3-6 0,-3 4 8 16,3 4 4-16,-1 5 14 0,-2 6 5 15,0 3-9-15,-2 9-5 16,-3 10-2-16,-2 6-1 0,-1 2-5 16,1-5 3-16,1-5-3 0,-3-5 2 15,4-4-3-15,0-5 3 0,2-5 6 16,0-8 10-16,3 0 4 0,0 0 1 16,0 2-4-16,0 0-1 0,0-3 0 15,4-3 0-15,3-3 6 0,2-1 5 16,1-3 1-16,3 0-1 0,4-2-6 15,-1-1-6-15,1-1-9 0,2 0-2 16,0-1-5-16,0-1-2 0,0 0-3 16,1-2-16-16,-1 0-19 0,-1 1-16 15,-1-3-17-15,-2 4-29 0,0-4-31 16,-2-1-33-16,4-2-63 0,-6-1-99 16,-1 0-181-16</inkml:trace>
  <inkml:trace contextRef="#ctx0" brushRef="#br0" timeOffset="47688.76">14019 11182 649 0,'0'0'170'0,"0"0"-16"15,0 0-37-15,0 0-36 0,44-22-33 16,-22 15 2-16,10 0 12 0,9 1-4 15,8 2-1-15,-2 1-20 0,-1 3-14 16,-4 0-18-16,-5 3-5 0,1 0-13 16,0 1-33-16,3 1-33 0,0 0-29 15,-1 1-28-15,5 0-46 16,-2 1-80-16,-11-5-10 0,-4 0-103 0</inkml:trace>
  <inkml:trace contextRef="#ctx0" brushRef="#br0" timeOffset="48458.44">16577 11126 372 0,'0'0'170'0,"0"0"-83"0,0 0 13 0,2 0-12 0,-1 0-26 0,-1 0 11 16,0 0-16-16,-3 0-2 15,-2 0-28-15,-3 0-3 16,-4-1-24-16,-4 1-2 0,-6 0-8 0,-10 5 1 16,2 2-3-16,0 1-8 0,-8 5-9 15,11-3-22-15,-3 4-7 0,5 0 14 16,7-2 19-16,3 3 12 0,5 1-1 15,5-1 2-15,5 1-4 0,2-1 16 16,6 0 29-16,3 1 23 0,6-1-1 16,4-1-1-16,3-1-8 0,3 0-11 15,1-1-5-15,2 1-8 0,0-1-6 16,0-1-3-16,0 1-1 0,-5-2 1 16,-3 2 7-16,-6 0 5 15,0-3-1-15,-5 0 5 0,-6 1 3 16,-2-3 6-16,-3 2 11 0,-3-2 7 15,-5 1 2-15,-5 1-6 0,-6-1-11 16,-3-1-15-16,-6 0-12 0,-5 0-4 16,-9-1-6-16,-5-1-8 0,0 1-18 15,1-2-14-15,8-1-16 0,11 0-25 16,6 0-33-16,4-2-21 0,4 2-44 16,-4-1-62-16,4 0-51 0,1 0-90 15</inkml:trace>
  <inkml:trace contextRef="#ctx0" brushRef="#br0" timeOffset="48882.34">16887 11355 455 0,'0'0'163'0,"0"0"-48"0,0 0-6 0,0 0-29 0,23-38-48 0,-18 29 6 16,0 2-9-16,2 1-9 0,-5 1-3 15,1 0-13-15,-3 3 2 16,0 1-6-16,0 1-7 0,0 0-17 0,-1 3-55 16,-4 6 36-16,-3 5 40 0,2 5-13 15,1 4-18-15,0 4 6 0,5 7 14 16,0 7-2-16,10 2 4 0,4-3 4 15,0-11 8-15,2-10 7 0,-2-5 23 16,3 0 24-16,6 1 12 0,5-2 10 16,2-4 4-16,0-2 9 0,0-7-1 15,0 0-7-15,-4-5-14 0,-1-5-14 16,-6-2-11-16,1-2-12 0,-7-4-6 16,0-2-8-16,-4-3-12 0,-1-2-4 15,-2-3-30-15,1-1-41 0,-3-2-35 16,1 1-36-16,-2 0-42 0,5-9-55 15,-3 10-53-15,0 3-154 0</inkml:trace>
  <inkml:trace contextRef="#ctx0" brushRef="#br0" timeOffset="49259.85">17678 11164 579 0,'0'0'139'0,"0"0"-71"0,0 0-1 15,0 0-18-15,0 0-48 0,20-36 3 16,-20 32 8-16,0 2 2 0,-3 1 16 16,-3 1-4-16,-5 0-26 0,-2 5 0 15,-5 3 7-15,-3 4-5 0,-1 7-2 16,-2 3-1-16,-1 5-5 0,1 2-34 15,2 0-24-15,0 0-4 0,3-1 16 16,5-3 26-16,3-3 21 0,4-3 1 16,7-4 4-16,0-3 65 0,5-3 22 15,4-3 4 1,4-4 18-16,6-2-23 0,5-2-6 0,5-5-38 0,5-4-28 16,10-3-7-16,7-1-2 0,-2 0-5 15,-2 0-1-15,-6 2-12 16,-6 3-29-16,0-1-33 0,-2 2-18 15,-6-3-44-15,0-1-58 0,-8 4-55 16,-6-2-123-16</inkml:trace>
  <inkml:trace contextRef="#ctx0" brushRef="#br0" timeOffset="49876.1">18002 10872 334 0,'0'0'149'0,"0"0"-12"0,0 0 10 16,0 0-24-16,9-39-33 0,-4 34 14 15,0 0-16-15,0 1-14 16,2 0-4-16,-2 1-23 0,2 1-16 0,-1 0-18 15,1 2-10-15,2 0-3 0,-3 4-2 16,2 4-1-16,0 5-3 0,0 5-1 16,-2 6 5-16,0 11 2 0,-1 10 2 15,0 10 4-15,1 3-1 0,-3-5-4 16,0-7-1-16,-1-6-4 0,-2-4 3 16,0-8-1-16,2-7 2 0,-2-6 2 15,1-3-1-15,-1 1-1 0,3-4 1 16,-3-1 1-16,1-3-1 0,0-3 13 15,-1-2 28-15,3 0 22 0,0 0 10 16,2-3-15-16,1-4-28 0,6-1-23 16,0-4-2-16,5-1 2 0,2-2 0 31,2-4-2-31,6-2-5 0,6-3-1 0,10-6-2 16,-1-1 0-16,-2 5-1 0,-11 9 0 0,-11 5 1 0,-5 7-1 15,4 0 0-15,-2 0-2 0,3 1-4 16,-5 3-4-16,-1 1-6 0,-5 5 1 15,-1 3 4-15,-4 5 4 0,-2 3 5 16,0 2 2-16,-2 2 3 16,-4-1 4-1,0 1 2-15,2 0-2 0,-2-1-2 16,3-1-2-16,0-1 0 0,2-3-4 16,1 0-14-16,0-3-18 0,4-1-16 15,3-2-15-15,3-1-20 0,3 0-20 16,6-1-36-16,18 2-59 0,-4-2-112 15,-2-1-161-15</inkml:trace>
  <inkml:trace contextRef="#ctx0" brushRef="#br0" timeOffset="50393.46">20033 11194 470 0,'0'0'145'0,"0"0"2"0,11-11-22 0,-7 4-32 16,1-1-43-16,-2 0 21 0,1 0-22 15,-1 0-6-15,-1 1 1 0,-2 0-4 16,0-2-11-16,0 1-9 0,-2-1-13 16,-3 1-7-16,-3 0-11 0,-5 1-29 15,-7 0-22-15,-5 2-1 16,-9 5 2-16,-10 4 5 0,-9 11 14 15,-2 5 29-15,6 7 11 0,10 2 0 16,11-3 1-16,8-2 0 0,6-6 1 16,3 0 0-16,3 3 0 0,2 0 4 15,2 4 31-15,4-4 19 0,4-3 14 16,6-1-3-16,2-3-13 0,8-4-11 16,3-2-7-16,2-2-9 0,5-2-13 15,10-3-7-15,5-1-4 0,8-5-1 16,1-1-21-16,-5-2-37 0,-6 0-42 15,-4-2-31-15,-3-2-88 16,-9 0-66-16,-6 3-91 0</inkml:trace>
  <inkml:trace contextRef="#ctx0" brushRef="#br0" timeOffset="50693.29">20410 10798 669 0,'0'0'109'15,"0"0"29"-15,0 0-28 0,0 0-76 16,12-34-29-16,-9 30 11 0,-2 1-10 16,1 1 22-16,-1 2-5 0,-1 2-5 15,2 5-4-15,0 7 23 0,-2 8 7 16,0 12-8-16,-7 15-23 0,-3 15-3 15,-2 4-7-15,-2-2-1 0,1-6 1 16,1-9-2-16,2-6 3 0,3-3 2 16,1-3 3-16,3-11-6 0,1-6-3 15,2-7-3-15,0-4-28 0,0-1-67 16,0 1-80-16,8-8-99 0,-2-2-79 16</inkml:trace>
  <inkml:trace contextRef="#ctx0" brushRef="#br0" timeOffset="51768.33">20867 11117 374 0,'0'0'147'0,"0"0"-2"0,0 0-38 0,0 0-21 0,0 0-35 16,22-27 9-16,-17 22-3 0,-1-2-13 15,0 0 1-15,0 1-4 0,-2 0 2 16,1 0-5-16,-2 0 1 0,0 0-6 16,-1 2-5-16,0-1-1 0,1 0-15 15,-1 2-3-15,0-2-4 0,0 1-5 16,0 0-1-16,-2 0-4 0,-1 0-1 16,-2 0-4-16,-2 2-4 0,-3 1-12 15,-2 1-2-15,-5 1 8 0,-2 6 10 16,-2 2 4-16,-3 5 1 0,-1 2-4 15,1 3 5-15,1 2-7 0,0 4-1 16,6-1-2-16,0 1 4 0,5-2 4 16,2-1 1-16,4-1 0 0,2-3 5 15,3-4-1-15,1-4 1 0,0-2 4 16,3-3 31-16,1-4 3 0,2-1 11 16,3 0 22-16,1-1-1 0,2-5-21 15,2-1-15-15,0-1-17 0,1-1-2 16,-1-3 2-16,3 1 9 0,-2-3 2 15,2-2-10-15,-1 1-7 0,0-4-3 16,-1 1-2-16,2-2-5 0,-2 0-1 16,1 0 0-16,-4 2-1 0,1 1-2 15,-4 3-4-15,-1 2 5 0,-3 2-3 16,0 3 5-16,-3 2 4 0,-2 2-4 16,2 2-4-16,-2-1-6 15,0 2-10-15,0 2-8 0,0 2-17 16,-4 6 16-16,-1 1 28 0,0 4 0 15,0 0 1-15,-1 1-2 0,2-1 2 16,0-1-2-16,1-2 1 0,0-2-1 16,2 2 2-16,0-5-2 0,0 2 2 15,1-2-2-15,0 0 2 0,4-1 9 16,1 1 17-16,2 0 1 0,1-1-11 16,0 0-4-16,2-1-5 0,0-1-1 15,-1-1 1-15,0 0-1 0,0-1 5 16,-2 0 3-16,-1-1 7 0,1-1 6 15,0 0 1-15,1 0-4 0,1-1-12 16,2-2-5-16,-1 0-4 0,3-1 0 16,0-3-2-16,1 0 3 15,1 0-2-15,-1-2-2 0,0-3-3 16,-1 3-6-16,0 0 2 0,-3 2 0 16,-3 2 1-16,-2 0 1 0,-1 3 5 15,-2-1-4-15,-2 2 2 0,0 1-4 16,0 0-10-16,0 0-6 0,0 0-3 15,0 1-7-15,0 3 9 0,0 2 22 16,0 1 1-16,0 0 2 0,0 1 0 16,0-1 0-16,0 0 6 0,0 0-1 15,2 0-1-15,0-1 4 0,0-1 10 16,0 0 5-16,2 0-8 0,0 0 5 16,2 0 8-16,2 0-2 0,3 1-3 15,1-2-7-15,4 0-10 0,3 2-8 16,4-2-8-16,3 0-33 0,0-1-41 15,1 0-39-15,-2-2-41 0,6-8-88 16,-7-1-129-16,-4-5-217 0</inkml:trace>
  <inkml:trace contextRef="#ctx0" brushRef="#br0" timeOffset="51929.54">21424 10854 657 0,'-1'-4'176'0,"0"-1"-23"0,0 0-73 0,0-1-50 0,-2 0-28 16,2 0-2-16,1-1-27 0,-1 2-39 16,0 0-28-16,1 2-54 0,6 2-23 15,0 0-103-15</inkml:trace>
  <inkml:trace contextRef="#ctx0" brushRef="#br0" timeOffset="53057.54">21671 10954 433 0,'0'0'113'0,"0"0"-10"0,0 0-23 0,0 0-51 16,0 0-9-16,19 0 10 0,-11 0 1 15,1 1 8-15,0 2-14 0,0 0-3 16,2 0-7-16,-1 2-3 0,-1 1-2 15,3 1-4-15,-2 0-4 16,0 0 0-16,1 1 0 0,-1 3 1 0,-1 1 0 16,0 2 10-16,-1 2 2 0,-1 1-8 15,-1-1 7-15,0 3 2 0,-3-1-7 16,-1-1-2-16,-1 1 1 0,-1 0-4 16,0-3 4-16,-2-2-2 0,-1 1 2 15,1-6 0-15,-2-1 5 0,3-2 0 16,-1-4 1-16,1 0 12 0,1-1 16 15,0 0 15-15,0 0 3 0,0 0 9 16,0 0-2-16,0-1-15 16,0-3-17-16,1 0-9 0,2-3-9 15,2 0-2-15,0-2-3 0,1-1-3 16,2 1-9-16,3-3-1 0,2 2-2 16,0-3 3-16,2 2 0 15,-1 1 0-15,2-2 2 0,-3 1-1 0,2 0-1 16,-2 1 0-16,0 0-6 0,-2 1-5 15,-2 2 4-15,1 0 5 0,-2 1 0 16,-3 2-1-16,1 1-1 0,-3 0-3 16,0 1 0-16,-2 1-1 0,0 1-4 15,-1 0-3-15,0 0-5 0,2 4 1 16,-1 2-1-16,0 2 9 0,-1 2 11 16,1 3 1-16,0 1 1 0,-1 1-1 15,0 0-1-15,0-1 2 0,1 0-2 16,-1-2 1-16,0 0 0 0,0-3 1 15,0-2-1-15,0 0 0 0,0-4 0 16,0-1 1-16,0-1 3 0,1-1 5 31,0 0 6-31,0 0 6 0,1-1 13 0,1-4-9 0,1-1-22 0,2-1-4 16,3-1 1-16,-1 0 0 0,1-3 3 16,2 1-2-16,1-4-1 0,2 0 3 15,1-1-1-15,1-4-3 0,2-1-1 16,1 1-2-16,0 0-2 0,1-1-6 15,-2 5 7 1,-2 1 0-16,-2 2 1 0,-2 4 1 0,-3 3 0 16,-2 3-3-16,-2 1 2 0,0 1-1 15,-2 1-3-15,0 3-1 0,-1 4 8 16,-1 3 10-16,1 4 3 0,-1 4 0 16,-1 2-4-16,1 3-1 0,-1 1-2 15,0 1-1-15,1 0-3 0,-1 0 0 16,2 1-1-16,-1-2-2 0,1-1 1 15,2-3-5-15,0-2-11 0,1-4-22 16,-1-3-22-16,0-3-30 0,0-2-36 16,-1-4-12-16,1 0-30 0,1-3-61 15,1-5-81-15</inkml:trace>
  <inkml:trace contextRef="#ctx0" brushRef="#br0" timeOffset="53687.39">22850 10914 192 0,'6'0'58'0,"1"-2"29"0,2 0-21 0,0-1-4 0,0 1-11 15,1-2 16-15,-1 3 2 0,-2-2-2 16,-2 0-3-16,-2 2-2 0,-2 0-1 15,-1 0-8-15,0 0-17 16,-4 0-15 0,-3 1-21-16,-5 0-3 0,-3 3 3 15,-2 1 0-15,-2 3 1 0,-2 2 0 16,0 0 1-16,1 3-1 0,0-1 1 16,5 1-1-16,0 0 0 0,4 0 2 15,3-2-1-15,2-1 3 0,1 0 4 16,4 1-4-16,1-3 8 0,7 1 10 15,1-1 9-15,4 0-2 0,4 0-13 16,3 1-10-16,4 1-2 0,3 2-4 16,2-3-1-16,0 3 0 0,1 1 0 15,0 1-5-15,-2 0 1 0,-2 1 1 16,-2 0 1-16,-4 0-1 0,-5-1 1 16,-6-1 2-16,-3-3 13 0,-5 4 36 15,-3-5 31-15,-4 3-31 0,-4-2-11 16,-3-1 4-16,0-1-5 0,-3-2-5 15,1-2-7-15,-1 1-5 0,2-2-3 16,-2-2-5-16,2 1-9 0,-1 1-3 16,1 0-15-16,-2-2-52 0,0 2-41 15,-3-2-56-15,-12-2-60 0,5-2-133 16,2-2-187-16</inkml:trace>
</inkml:ink>
</file>

<file path=ppt/ink/ink10.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0-16T14:16:56.634"/>
    </inkml:context>
    <inkml:brush xml:id="br0">
      <inkml:brushProperty name="width" value="0.05292" units="cm"/>
      <inkml:brushProperty name="height" value="0.05292" units="cm"/>
      <inkml:brushProperty name="color" value="#FF0000"/>
    </inkml:brush>
  </inkml:definitions>
  <inkml:trace contextRef="#ctx0" brushRef="#br0">10145 5870 186 0,'2'-4'52'0,"1"2"4"0,0-3 10 15,-1 0-10-15,1 0-22 0,0-2 5 16,0 1 10-16,-1-1-5 0,1 2-2 15,-1 2 8-15,-1-1 0 0,1 2 3 16,-1 0-2-16,0 0-10 0,-1 1-9 16,0 1-12-16,0 0-14 0,0 0-6 15,1 1-6-15,2 4 1 0,0 3 5 16,2 4 3-16,-1 7 9 0,0 4-3 16,-1 13 2-16,1 13 5 0,-2 13 1 15,0 4 8-15,-2-3-2 0,0-3 4 16,0-5-3-16,0-2-6 0,-3-1-7 15,0-3-5-15,-2-4-3 0,1-4 1 32,0-2-1-32,1-6-3 0,1-7 0 0,1-5-12 0,0-7-30 0,0-2-35 15,-2 1-14-15,2 1-30 0,-1-2-25 16,-1-5-7-16,1-3-53 0,-1-4-73 16</inkml:trace>
  <inkml:trace contextRef="#ctx0" brushRef="#br0" timeOffset="456.44">10227 5984 365 0,'0'0'42'0,"0"0"23"0,4-34 10 0,-3 20-25 0,3-1-19 0,1 0 4 0,-1 0 16 0,2-3-15 32,0 4-7-32,1 0 12 0,2 0 0 15,-1 1-3-15,2 2-10 0,2-1-7 16,-1 2-5-16,3 2-9 0,2 1-3 15,0 2 0-15,4 1-2 16,0 4 1-16,0 3 0 0,2 5 3 16,0 1 3-16,-2 6-5 0,-1 2-2 15,-2 1 0-15,-3 4 2 0,-3 0-2 16,-3 0 2-16,-5-1 3 0,-3 0 4 16,-4-1 4-16,-7-2 6 0,-4 1 0 15,-5-3-1-15,-4 1-5 0,-4-3-8 16,-2-2-1-16,-5 1-3 0,-6 0-3 15,5-3-6-15,3-2-18 0,7-4-34 16,5-3-39-16,0 2-33 0,-9-1-62 16,8-1-20-16,5-1-104 0</inkml:trace>
  <inkml:trace contextRef="#ctx0" brushRef="#br0" timeOffset="974.74">11348 5517 385 0,'0'0'67'0,"0"0"12"0,0 0 6 0,0 0-48 15,-10-27-28-15,4 24-9 0,-3 2 0 16,-4 1-6-16,-2 2 1 0,-3 7 0 16,-4 6 4-16,-3 3-1 0,-3 9 2 15,-5 11 0-15,-5 15 5 0,-3 17-3 16,1 13-2-16,4 2 2 0,6 0 4 16,5-4 2-16,3 2 0 0,4-3 10 15,3 1 29-15,5-2 36 0,5-5 13 16,5-5-8-16,2-6-22 0,7-8-34 15,1-5-15-15,6-7-11 0,-3-9-4 16,2-10-2-16,-2-8-11 16,3-4-39-16,3-2-47 0,19-4-50 0,-1 1-60 15,-3-7-116-15</inkml:trace>
  <inkml:trace contextRef="#ctx0" brushRef="#br0" timeOffset="1385.17">11697 6107 281 0,'0'0'193'0,"0"0"-91"0,0 0 18 0,0 0-44 0,9-10-21 16,2 2-1-16,5 0 24 15,3-3 15-15,2 1-10 0,3-3 1 16,4 3-1-16,6-5-19 0,7-1-19 16,-2 2-17-16,-5 0-13 0,0 3-12 15,0 0 0-15,9-3-3 0,5 0-13 16,-6 5-27-16,-10 2-30 0,-10 4-28 16,-4 2-24-16,-5 1-43 0,4 0-71 15,-5 0-73-15</inkml:trace>
  <inkml:trace contextRef="#ctx0" brushRef="#br0" timeOffset="1741.31">11973 6093 491 0,'0'0'112'0,"0"0"-19"0,0 0 23 16,0 0-82-16,0 0-15 0,0 0-19 16,0 0-1-16,-2-7-4 0,1 11 2 15,-1 6 3-15,-2 1 35 0,1 7 14 16,0 3 6-16,-2 8-7 0,1 13-11 15,-4 9-6-15,-1 4-8 0,1-5-8 16,0-3-6-16,2-9-3 0,0-3-5 16,1-4-1-16,3-7 0 0,2-5-20 15,-3-2-44-15,3 2-71 0,0 6-66 16,3-3-69-16,-1-7-125 0</inkml:trace>
  <inkml:trace contextRef="#ctx0" brushRef="#br0" timeOffset="2527.64">12317 6316 315 0,'0'0'102'16,"0"0"-8"-16,0 0-8 0,0 0-30 15,0 0-20-15,0 0-2 0,-2-27 11 16,1 22-2-16,1 0-1 0,-1 2 5 15,1-1 0-15,-1 2-3 0,0 0-7 16,0-1-12-16,0 1-10 0,1 2-9 16,0-1-6-16,-3 1 0 0,-1 1-10 15,0 5 0-15,-1 2 2 0,-2 4 3 16,0 3 2-16,-2 2-4 0,1 4 3 16,3 4 2-16,-1-1-3 0,4 2 3 15,-1-2 1-15,3 0-1 0,1-3 0 16,4-1 2-16,2-4 5 0,1-1 6 15,4-2 7-15,1-6 10 0,-1-1 7 16,1-5 2-16,0-1 10 0,2-4 3 16,0-4 2-16,-2-3-9 0,0-2-2 15,1-2-13-15,0-4-12 0,-2 1-9 16,1-1-2-16,-2 0 3 0,0 0 0 16,-3 2 2-16,-1 1 2 0,0 0-1 15,0 3 5-15,-4 2-1 0,0 0-5 16,-1 3-6-16,-1 2-2 0,2 2-2 15,-3 0 0-15,0 1-2 0,0 2-4 16,0 1-4-16,0 0-5 0,0 0-9 16,0 4-10-16,1 4 5 0,-1 3 24 15,1 4 4-15,-1 6 0 0,2 3 1 16,-1 4 0-16,2 9 1 0,2 6-1 16,4 7 1-16,0 3 0 0,2-4 0 15,-1-4 0-15,-1-6 1 16,-2-1-2-16,-3-2 0 0,-3-4 2 15,-1-9-2-15,0-7 1 0,0-1 1 16,-3 1 1-16,-2-1 1 16,-3 0 4-16,0-5 4 0,-5-3-4 0,-1-4 1 15,-4-3-4-15,-6-2-5 0,1-6-6 16,-13-5-27-16,5-1-35 0,-1-1-41 16,3 0-28-16,-4-5-36 0,5 4-100 15,5 0-99-15</inkml:trace>
  <inkml:trace contextRef="#ctx0" brushRef="#br0" timeOffset="2904.76">12808 6364 498 0,'0'0'110'0,"2"-9"-31"0,-1 6 53 0,0-2-89 15,2 1-37-15,-3 2-6 0,0 2-2 16,0 0-11-16,0 2-5 0,0 4 3 15,0 5 15-15,0 3 31 16,0 4 16-16,0 6 1 0,-2 2-13 16,-1 9-7-16,1 6-11 0,-2 8-10 15,2 2-2-15,-3-6-1 0,1-6-4 16,0-9 0-16,1-6-1 0,0-5-16 16,1 1-30-16,-1 0-25 0,-1 2-40 15,-1 2-65-15,-1-6-54 0,2-7-138 16</inkml:trace>
  <inkml:trace contextRef="#ctx0" brushRef="#br0" timeOffset="3312.81">12773 6424 500 0,'0'0'149'0,"0"0"-15"0,7-42-8 15,-2 26-95-15,3-4-15 0,1 1-13 16,-1 2 2-16,-2 0-3 0,2 2 1 16,2 1 6-16,-2 0 15 0,3 2 2 15,-2 2 0 1,2 2-6-16,-1 2-10 0,3 2-5 0,-1 3-3 0,2 1-2 15,-1 0-1-15,0 5-1 0,2 2 2 16,-2 1-1-16,1 4-6 0,-1 0 7 16,-5 3 2-16,3 2 5 0,-4 0 6 15,-3 1 10-15,-2 0 3 0,-2-2 3 16,-2 0-1-16,-6-2-3 16,-2-1-8-16,-5 1-7 0,-2-3 0 0,-4-1-10 15,-2-3-2-15,-2-1-37 0,-1-3-29 16,1-1-34-16,2-1-56 0,-7-1-59 15,9 0-18-15,6-3-89 0</inkml:trace>
  <inkml:trace contextRef="#ctx0" brushRef="#br0" timeOffset="3862.08">13115 6409 400 0,'0'0'128'0,"0"0"-34"0,0 0 6 0,0 0-47 0,32-16-12 0,-22 11-11 16,3-1 17-16,-3 0-2 0,1 2 1 16,1 0 2-16,-1 2 0 0,1-4-8 15,0 0-12-15,1-1-9 0,1 1-6 16,-3-1-4-16,3 0 1 15,-4 1 3-15,1-2 5 0,0-2-5 0,-2-1 1 16,1-3 4-16,-5 1-4 0,1-2-7 16,-3 0-2-16,-2 1-5 0,-1-2-1 15,0 2-1-15,-4 0-9 16,-2 1 6-16,-4 3-7 0,-1 5-1 16,-3 1-9-16,-2 2-1 0,-4 3 4 15,-2 5 7 1,0 3 4-16,-2 6 3 15,1 2-1-15,0 1 4 0,2 5 0 16,1-1 0-16,2 2 1 0,6-2-2 16,2 3 1-16,4-3 2 0,3 1-2 15,3-2 1-15,0-1 1 0,0-2 7 16,6-2 10-16,2-2 3 0,0-1 5 16,0-4 6-16,1 1 1 0,1-4-2 15,1 3-5-15,1-4 4 0,0 0-2 16,3 1-15-16,-2-3-4 0,4 1-4 15,-3-2-1-15,2 1-3 0,2-1-1 16,-1-1-3-16,-3 1-16 16,2 0-22-16,0 0-20 0,1-2-33 15,-1 2-61-15,8 2-89 0,-5-2-52 16,-2 0-72-16</inkml:trace>
  <inkml:trace contextRef="#ctx0" brushRef="#br0" timeOffset="4545.6">14520 5986 76 0,'-2'0'88'0,"1"0"-24"0,-1 0 12 16,-1 0-5-16,3 0 0 0,-4-1 8 0,3 0 17 16,-1-1-5-16,1-2-17 0,1 0-5 15,0-2-4-15,0-1-12 0,1 0 3 16,4-2-11-16,2-2-4 0,5-2-3 15,1 0-1-15,7 0 5 16,2-2-3-16,4 1-1 0,10-1-4 16,2-1-3-16,0 2-3 0,-5 1-13 0,2 1-10 15,-5 2-3-15,3 1 0 16,-3-1-2-16,-6 3-2 0,-7 1-8 16,4 2-14-16,-1-1-20 0,-1 2-21 15,-3 1-32-15,1 1-26 0,-7 1-33 16,-2 4-24-16,-8 6-29 0,0 2-34 15</inkml:trace>
  <inkml:trace contextRef="#ctx0" brushRef="#br0" timeOffset="4883.89">14616 6171 245 0,'0'0'157'0,"0"0"-83"0,0 0 17 16,0 0-28-16,0 0-20 0,0 0-17 0,19 15-4 15,-19-8 1-15,0 3 6 16,0 3 11-16,-2 1 0 0,-2 3-4 15,-1 2-5-15,0 0-9 0,0 2-11 16,-2 1-3-16,-1 2-6 0,1-1-2 16,1 0 0-16,-3 1-25 0,2-1-27 15,-1-1-24-15,3-1-16 16,-2 0 13-16,4-2 9 0,-1-4 15 0,4 3-44 16,0-7-59-16,2-1-68 0</inkml:trace>
  <inkml:trace contextRef="#ctx0" brushRef="#br0" timeOffset="5213.14">14812 6286 419 0,'0'0'153'0,"0"0"-37"16,13-36 18-16,-6 22-54 0,-2 1-42 15,-2 1-16-15,0 1-1 0,1 3-2 16,-3 2 12-16,1 1 5 0,-2 3 2 16,0 2-15-16,0 0-23 0,0 6-20 15,-2 2 11-15,-1 6 9 0,0 5 8 16,-2 3-4-16,0 5-1 0,-4 1 0 16,1 10 0-16,0 6 2 0,-4 6 0 15,2-2-2-15,2-10 0 16,3-11-1-16,2-10 0 0,-1 2-2 15,2-1-13-15,-1 1-21 0,1 2-34 16,1-3-39-16,1-3-30 0,-2-1-47 16,0-4-33-16,1-5-104 0</inkml:trace>
  <inkml:trace contextRef="#ctx0" brushRef="#br0" timeOffset="5566.95">14409 6724 357 0,'0'0'97'0,"33"-11"-18"0,-9 5 24 0,6-1-22 0,0 2-12 16,0-1-13-16,0 1-18 0,0 2-26 15,-3-1-8-15,1 2-4 0,1-2 4 16,-4 3 1 0,-1-1-1-16,1-1-2 0,-3 1-2 15,0 1 0-15,-1-1-17 0,-1 0-24 0,-2 0-24 16,-1 1-36-16,-1-1-28 0,-1-2-21 15,-3 2-45-15</inkml:trace>
  <inkml:trace contextRef="#ctx0" brushRef="#br0" timeOffset="6368.28">16357 6200 450 0,'0'0'72'0,"0"0"-50"0,0 0 69 0,2 7 3 15,1-5-40-15,0 0 13 0,5-1 8 16,0 0 7-16,3-1 1 15,3-1-9-15,4-3-3 0,2-2-13 16,2-1-14-16,1-2-11 0,0-3-7 16,2 1-7-16,-1-3-7 0,-3 1-7 15,2 0-1-15,-4 0 0 0,-3-1 0 16,-2 3-2-16,-3-2-1 0,-1 1 2 16,-1-1-3-16,-4 1-12 0,-2-1-19 15,-3 1 4-15,0-1-10 0,-5 4-18 16,-3-1-39-16,-6 2 34 0,0 3-44 15,-8 4 7-15,-2 1 16 0,-4 7 22 16,-7 7 14-16,-8 7 15 0,-7 12 29 16,2 5 1-16,4 1 5 0,6 1 6 15,8-4 9-15,5-1-9 0,5-1 4 16,5-2 1-16,4-5 7 0,5-5 3 16,3-4 5-16,3-1 16 0,0 2 0 15,7 3-11-15,1 1-1 0,4-1 6 16,3-4-3-16,6-2-6 0,4-2 0 15,8-4-11-15,10-4-11 0,6-6-3 16,3-2-7-16,-7-7-13 0,-5 0-18 16,-5-3-19-16,-2 2-33 0,-3 0-22 15,-8 2-40-15,4-4-31 16,-6 3-25-16,-1 1-109 0</inkml:trace>
  <inkml:trace contextRef="#ctx0" brushRef="#br0" timeOffset="6823.09">16763 6278 343 0,'0'0'149'0,"0"0"-65"0,19-37 21 0,-11 18-25 0,6 0-31 0,-1 1-13 15,3-1-1 1,0 3-16-16,2 1-7 0,-3 2-4 0,5 2-2 0,-4 3 3 16,6 1-7-16,0 4-2 0,2 3 0 15,-2 0-1-15,5 7-6 0,-2 4-3 16,0 7-3-16,-4 3 0 0,1 3 9 16,-6 3-1-16,-3 1 4 0,-7 0 1 15,-3 0 0-15,-3-3-1 16,-3-1-3-16,-8-1-11 0,-3-2-20 15,0-4 5-15,-4-3 15 0,-1-5 11 16,0-2 3-16,3-4 1 0,-3-3 3 16,5-1 7-16,2-4 27 0,2-5 23 15,2-1 0-15,6-5-2 0,-2-1-25 16,4-1-4-16,9 0 0 0,1-1-4 16,7-1-3-16,4 1-5 0,7-2 0 15,7-2-2-15,7 0-12 0,8 4-3 16,0 3-18-16,-4 4-35 0,-7 5-38 15,-4 5-33-15,-5 2-36 0,0 0-9 16,-10 0-27-16,-5 1-88 0</inkml:trace>
  <inkml:trace contextRef="#ctx0" brushRef="#br0" timeOffset="7262.96">17436 6143 396 0,'0'0'116'0,"0"0"-42"0,0 0 33 0,46-36-36 0,-30 24-47 16,1 2-3-16,-2 1-12 0,0 2-8 15,-3 4-2-15,-3-2 1 0,3 5-6 16,-2 0-1-16,1 4-4 0,0 5 3 15,0 3 0 1,0 5 1-16,0 4 6 0,-3 5 1 0,0 1 3 0,1 1 1 16,-4 1-4-16,0-4-4 0,-3 1-9 15,-2-5-22-15,-2 0-1 0,-3-3 9 16,-3-3 6-16,-2-7 21 0,0-1 17 16,0-5 24-16,0-2 7 0,2-2 8 15,-1-3 10-15,3-4 6 0,0-4 2 16,5-1-9-16,-1-3-14 0,2-3 4 15,6 1-9-15,5-3-6 0,2 0-11 16,7-1-9-16,5 0-9 0,2 1-11 16,10 0-1-16,4 0-3 0,6 3-33 15,1 4-45-15,-6 5-27 0,-4 4-38 16,-11 5-51-16,5-1-18 0,-12 1-65 16</inkml:trace>
  <inkml:trace contextRef="#ctx0" brushRef="#br0" timeOffset="7639.46">18131 6095 352 0,'0'0'124'0,"0"0"-62"0,0 0 14 0,0 0-17 16,0 0-31-16,0 0 15 0,30-29 6 15,-30 23-8-15,0 2 8 0,0 0-2 16,0-1 13-16,-3 3-15 0,2-2-27 15,-4 2-18-15,2 1-3 0,-2-1-5 16,-3 2-15-16,-3 1-14 0,-4 3 6 16,-3 6 8-16,1 1 5 0,-2 6 10 15,1 0 2-15,1 4-3 0,4 1 4 16,2-1 4-16,2 3 0 16,4-4 0-16,5 0 1 0,0-1 34 15,7-1-1-15,2-2 6 0,5-4 16 16,0-2 6-16,0-5 5 0,2-3 3 15,-2-2 1-15,2-1 6 16,-2-6-16-16,2-3-18 0,-2-3-10 0,2-5-13 16,-3-4-14-16,-2-4-5 0,0 1-29 15,0-2-24-15,-4 4-20 0,-3 4-9 16,-2 4-25-16,-2 3-58 0,-11-1-37 16,-2 5-127-16,1 2-101 0</inkml:trace>
  <inkml:trace contextRef="#ctx0" brushRef="#br0" timeOffset="8157.28">18286 6100 290 0,'0'0'195'0,"0"0"-88"0,0 0 26 0,0 0-34 16,27-41-68-16,-19 30-20 0,0 2-6 15,2 0-3-15,-1-1 4 16,-3 3 3-16,2 0 10 0,0 3 4 0,-2-1-3 16,1 1-10-16,-1 2-10 0,1 2-1 15,2 0-5-15,0 1 1 0,1 4 0 16,1 2-3-16,-2 0 4 0,1 6 0 15,2 2 2-15,-2 4 2 0,-2 5 6 16,4 3 8-16,-4 2 10 0,4 6 2 16,-2-2-14-16,-2-4-7 0,0 0-5 15,-4-8-2-15,-3 1-24 0,-1-2-7 16,-1-5 0-16,-7-1-6 0,-1-4 24 16,-3-5 15-16,-1-1 7 0,-1-4 0 15,2 0 2-15,0-4 29 0,3-1 4 16,4-6-2-16,-1 1-9 0,1-1-12 31,4 1 14-31,1-1-3 0,1 2-15 0,6-3 17 0,2 1-11 0,5-2-2 16,5-2 5-16,4 1 0 15,8-2 1-15,10-1-2 0,8 2-3 16,3-1-9-16,-8 5-9 0,-12 3-2 16,-8 2-17-16,-6 2-39 0,-1 1-24 15,4-2-53-15,11-3-77 16,-2 0-57-16,-3 0-78 0</inkml:trace>
  <inkml:trace contextRef="#ctx0" brushRef="#br0" timeOffset="8596.87">18919 5557 423 0,'0'0'153'0,"0"0"-108"0,0 0 35 0,31-2-29 16,-17 3-45-16,2 4 15 0,5 5 27 15,0 5-7-15,1 9-16 0,4 7 0 16,7 17-3-16,2 15-2 0,5 7-6 16,-6 2-3-16,-4-3-6 0,-6-7-2 15,-5 0 0-15,-6 1 3 0,-6-1-4 16,-7 1 0-16,-5-4 2 0,-8-4 3 16,-4 0-2-16,-7-6-1 0,-3-2 1 15,-5-5-3-15,-1-6 4 16,-1-4-1-16,4-7-2 0,4-5 6 15,6-5-1-15,-1-3-2 0,-3 1-5 16,-3 4-1-16,-3-2-18 0,4-2-16 16,2-2-2-16,5-3-37 0,4-4-50 15,7-4-42-15,4 0-34 0,4-1-140 0</inkml:trace>
  <inkml:trace contextRef="#ctx0" brushRef="#br0" timeOffset="8989.16">20426 5993 526 0,'0'0'193'0,"0"0"-117"0,0 0 7 0,0 0-14 16,0 0-46-16,49-18-7 15,-28 12 2-15,2 0-8 0,6 0-2 16,0 3 0-16,-1-1 2 0,2 3-4 16,-1-1-6-16,-1 1 0 0,1 1-13 15,-2 0-47-15,0 0-63 0,3 3-65 16,-8 2-20-16,-4 0-98 0</inkml:trace>
  <inkml:trace contextRef="#ctx0" brushRef="#br0" timeOffset="9177.45">20440 6175 792 0,'0'0'164'15,"0"0"-54"-15,0 0-41 0,0 0-42 16,0 0-21-16,40-10 29 16,-10 4-11-16,14-1-3 0,11 1 6 15,5 2-9-15,-2 0-6 0,-4 1-12 16,-3 2-18-16,2-1-75 0,2 2-64 15,2-1-94-15,-15 0-63 0,-7 0-98 16</inkml:trace>
  <inkml:trace contextRef="#ctx0" brushRef="#br0" timeOffset="9680.36">21969 5544 567 0,'0'0'140'15,"0"0"-67"-15,0 0 8 0,0 0-30 16,0 0-46-16,0 0-5 0,20-22 0 16,-20 21-7-16,1 1-9 0,-1 2-14 15,0 5-1-15,0 6 31 0,0 8 4 16,-1 13 29-16,-4 14-1 0,-7 17 3 15,-2 10-14-15,-4 5-4 0,1 0-5 16,-2-5-1-16,0 3 4 0,-1-3-4 16,0 2-9-16,1 3 0 0,2-2 5 15,0-3 10-15,2-3 5 0,2-6 3 16,-1-3-10-16,3-3-9 0,0-5 0 16,-1-5-5-16,2-3-1 0,-1-6 0 15,2-4-12-15,1-9-30 0,3-7-13 16,0-7-24-1,-1-2-47-15,-2 5-69 0,1-3-21 0,-1-4-101 0</inkml:trace>
  <inkml:trace contextRef="#ctx0" brushRef="#br0" timeOffset="10740.09">21914 5576 216 0,'0'0'95'0,"7"-8"-29"16,0 3 23-16,1-1-9 0,2 1-20 16,1-2-4-16,0 0 5 0,3 1 3 15,0-1-21-15,2 1 0 0,-1-1 5 16,2 0-2-16,1 0 4 0,2 1-14 15,0 0-7-15,1 1-7 0,2 0-11 16,0 2-9-16,-1 0 1 0,-2 0 0 16,-1 3-1-16,-3 0-2 0,-3 1 0 15,-2 4-5-15,-3-1 0 0,-2 2-3 16,-3 3-2-16,-3 1 0 0,-3 4 10 16,-9 3 0-16,-4 3 0 0,-8 1 7 15,-9 4-5-15,-5 2-2 0,0-4-14 16,7-4-3-16,8-5 10 0,6-1 5 15,-1-2 2-15,2 0 0 0,1-1 0 16,6-3 0 0,4-3-2-16,2-2 1 0,3-1 1 0,0-1 6 15,5 0 8-15,5 0 15 0,6 0 0 0,4 0-11 16,2-3-7 0,2 0-5-16,0-1-2 0,1-1 1 15,-2 2-5-15,2-2 0 0,-2 4 0 16,0-1 0-16,-2 0-3 0,-1 2 3 15,-1 0-4-15,0 4 4 0,0 0 1 16,-3 1 0-16,1 2-1 0,-3 3 0 16,2 0-1-16,-2 3 1 0,1 1-1 15,-3 2 1-15,-1 2-3 0,-2-1 3 16,-2 2 0-16,-4 1 0 0,-3-3 5 16,-1 1 10-16,-9-2 16 0,-5 2 17 15,-5-3-10-15,-12 1 1 0,-13 0 6 16,-14-2-3-16,-5-1 4 0,4-4 4 15,6-1-6-15,8-4-13 0,5 1-16 16,6-3-9-16,7 1-4 0,7-2-2 16,7 0-26-16,1-1-33 0,2 0-37 15,-1 0-22-15,1-4-35 0,3 0-66 16,3-5-186-16</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0-16T13:50:19.847"/>
    </inkml:context>
    <inkml:brush xml:id="br0">
      <inkml:brushProperty name="width" value="0.05292" units="cm"/>
      <inkml:brushProperty name="height" value="0.05292" units="cm"/>
      <inkml:brushProperty name="color" value="#FF0000"/>
    </inkml:brush>
  </inkml:definitions>
  <inkml:trace contextRef="#ctx0" brushRef="#br0">3705 4093 134 0,'0'0'48'0,"0"0"11"0,5-14 12 16,-2 9-18-16,0 1-2 0,-2 0 11 15,1 2-5-15,-1-2 5 16,-1 1-2-16,1 1-9 0,-1-1-4 16,1 0 1-16,-1 0 1 0,1 0-1 15,-1-1 0-15,0 2-4 0,1-1-4 16,0 0 0-16,-1 2-3 0,0 0-3 15,0 0 1-15,0 0 0 0,0 1-4 16,0-2-6-16,0 2-11 0,0 0-8 16,0 0-5-16,0 0-1 0,0 0-5 15,2 5-10-15,-1 4 15 0,-1 5 7 16,0 7 19-16,0 11-11 0,-5 15-1 16,-1 11 2-16,-3 9 3 0,1-3-2 15,3-5-8-15,-1-3-4 0,1-3-2 16,-1 0-2-16,3 0 1 15,1-7 0-15,1-1 0 0,-1-4-1 0,2-5-1 16,2-6 0-16,0-8-1 0,0-6-15 16,0-4-43-16,2 1-31 0,-1 1-28 15,1-3-51-15,2-4-39 0,6-9 6 16,0-5-52-16</inkml:trace>
  <inkml:trace contextRef="#ctx0" brushRef="#br0" timeOffset="417.19">4063 4195 437 0,'0'0'153'0,"0"0"-50"0,0 0 59 0,5-43-59 0,-2 32-46 16,-2 2-3-16,-1 0-8 16,1 0-10-16,-1 4 11 15,0 2 14-15,0 0-3 0,0 2-20 0,0 1-12 16,0 0-23-16,0 0-3 0,0 3-28 16,0 5 19-16,1 6 9 0,0 5 7 15,0 6-4-15,-1 9 3 0,3 9 6 16,1 10 6-16,-1 2-2 0,1-2 4 15,0-7-3-15,0-8-8 0,-1 1 2 16,-1-5-2-16,1-5-4 0,-1-7-1 16,0-7-1-16,1 1-1 0,-1 0-2 15,0 0-10-15,0 0-25 16,-1-3-24-16,-1-5-32 0,0-2-33 16,0-2-28-16,0-4-16 0,4-4-22 15,-1-3-36-15,-2-2-207 0</inkml:trace>
  <inkml:trace contextRef="#ctx0" brushRef="#br0" timeOffset="801.67">3627 4515 287 0,'0'0'246'0,"0"0"-176"0,0 0 11 0,0 0 23 16,33-4 20-16,-15 3-15 0,4-3-10 16,1 0-13-16,1-2-11 0,1 1-24 31,1-1-12-31,0 1-4 0,0-1-4 16,3 0-14-16,-3 0-13 0,0 0-2 15,-2 0-2-15,-2 3-26 0,-1 0-49 16,-4 1-52-16,0 1-45 0,2-1-70 15,-5 1-97-15,-3-1-101 0</inkml:trace>
  <inkml:trace contextRef="#ctx0" brushRef="#br0" timeOffset="1682.7">4444 4652 216 0,'0'0'60'0,"0"0"15"0,0 0-5 0,0 0-2 0,12-10 1 0,-12 9 4 15,0-1-5-15,0 2 3 0,0-1 6 16,0-1 4-16,0 1-14 0,0-1-15 16,0 0-14-16,0-2-8 0,-1 2-1 15,0-1-3-15,1-1 0 0,-1 3-2 16,0-1-1-16,-2 0-2 15,2 0-2-15,-2 2-9 0,-1-2-10 16,3 0-3-16,-3 1-7 0,1 0 1 16,-2 1 3-16,-1 0-5 0,-2 4 4 15,0 3 1-15,0 2 2 0,0 1 4 16,-1 3 0-16,3 0-3 0,-1 2 1 16,2 1-1-16,-1 1 2 0,3-2 1 15,0 2 6-15,3 0 8 0,-1-2 10 16,1 2 4-16,0-2-3 0,1-2-4 15,2-2-2-15,0 0 1 0,0-2 0 16,3-2-3-16,-2-2 2 0,1-2 11 16,1 0 7-16,3-2 19 0,2 0 15 15,-1-1-12-15,5-1-21 0,-2-2-14 16,2 0-7-16,-2-2-1 0,2 1-3 16,-3-2 0-16,0 1 3 0,0-2 2 15,-4 0 4-15,1 0 1 0,-2 0-6 16,0 0 1-16,0-1-4 0,-2-3-5 15,0 0-3-15,-1-1-5 0,1-1-1 16,-2-1 0-16,-1 1 0 0,-1 1-2 16,-1 1-3-16,0 0-3 15,-1 1-6-15,-3 2-5 0,-1 0-2 16,0 2-7-16,-1 0-3 0,0 3-3 16,-1 1-3-16,-1 1-15 0,-1 1-30 15,0 0-7-15,1 3 4 0,-2 3 4 16,3 1-20-16,-1 1-34 0,-1 0-25 15,4 2-57-15,0 0-28 0,3-5-64 0</inkml:trace>
  <inkml:trace contextRef="#ctx0" brushRef="#br0" timeOffset="2185.17">4695 4170 50 0,'6'1'469'0,"2"2"-421"0,2 0 22 0,4 2-43 0,-1 2-20 0,2 3-1 16,-1 4 14-16,2 5-10 16,-3 5 31-16,5 13 29 0,1 10-1 15,4 12-6-15,1 5-19 0,-4-2-8 16,-3-5-8-16,-7-5-6 0,-3 2 0 15,-4-3-3-15,-3 1-14 0,-5-5 0 16,-4-3-1-16,-3-2 0 0,-2-5-1 16,1-6 3-16,3-7 3 0,0-7 15 15,2-2 3-15,-1 0-8 0,-2 0-8 16,1 0-3-16,0-4-2 16,1-1-2-16,1-1 2 0,0-1-6 0,2-1-2 15,-1-2-36-15,2 1-30 0,1-2-24 16,0 0-62-16,0 0-50 15,0-1-66-15,2 0-130 0</inkml:trace>
  <inkml:trace contextRef="#ctx0" brushRef="#br0" timeOffset="2951.51">3529 3709 443 0,'0'0'92'0,"0"0"15"0,4-7-13 15,-3 5-41-15,0 1 10 0,-1 0 7 16,0-1-10-16,0 1-18 0,0-1-19 16,0 2-10-16,-6 0-13 0,0 0-5 15,-6 3 0-15,-6 7 0 0,0 4 1 16,-6 8 4-16,-7 14-2 0,-4 18 2 16,-6 23-1-16,-1 12 1 0,5 5-1 15,6-4-3-15,8-10 4 0,6-3 0 16,3-1 1-16,6-5-1 0,7-2 19 15,2-4 16-15,7-5 7 0,4-8 14 16,3-4 0 0,2-7-2-16,-1-10 1 0,-2-8 10 0,-1-6-5 0,-3-3-1 15,2 1-6-15,2 0-4 0,1-1-7 16,-3-3-12-16,-2-5-4 16,-1-1-1-16,-2-2-9 0,0-2-3 15,-2 1-5-15,1-1-1 0,-1-1-7 16,2 1-10-16,-2 0-36 0,-1 0-50 15,1-1-61-15,-1 1-70 0,1 0-125 16,-5-1-215-16</inkml:trace>
  <inkml:trace contextRef="#ctx0" brushRef="#br0" timeOffset="4803.05">8547 4085 124 0,'0'0'150'0,"0"0"-117"0,0 0 24 15,3-15-23-15,-2 11-17 16,-1 2 14-16,1 0 22 0,0-1 13 0,-1 1-8 16,0 1 0-16,1 0 13 0,0-1-2 31,0 0-6-31,-1 1-6 0,1 0-16 15,-1 0-4-15,1-1-5 0,0 2-1 16,-1-1 1-16,0 0-2 0,0 1-3 16,0-1-3-16,0 1-2 0,0 0-4 15,0 0-7-15,0 0-5 0,0 0-5 16,0 0-1-16,-1 0-2 0,1 0-1 16,-1 6-7-16,1 2 8 0,-1 8 2 15,-1 6 1-15,-1 11-1 0,0 14 2 16,-2 12 2-16,1 2-3 0,0 0 8 15,1-7 8-15,0-6-7 0,1 0 2 16,-2-2 10-16,0-1 1 16,-1-4-4-16,0-1-2 0,0-2 0 15,2-6-8-15,-1-7-4 0,2-5-3 16,0-7-1-16,1-3 2 0,0 1-3 16,-1-1-6-16,1 2-25 0,0-5-26 15,0-1-27-15,-1-2-31 0,1-2-48 16,1-3-43-16,5-3-31 0,-1-2-99 15</inkml:trace>
  <inkml:trace contextRef="#ctx0" brushRef="#br0" timeOffset="5258.28">8903 4118 283 0,'0'0'140'0,"0"0"-54"0,0 0 49 0,0 0-45 0,18-40-27 0,-15 33-7 16,0 1 10-16,-1 3 11 0,-2 1-6 16,1 0-10-16,-1 1-4 0,0 1-15 15,0 0-19-15,0 0-23 0,0 0-2 16,3 0-13-16,-1 6 10 0,3 4 4 16,-1 4 1-16,1 5 0 0,-1 6 2 15,0 11 0-15,-1 13 3 0,-1 12 4 16,-2 4 6-16,0-2-3 0,0-6 7 15,-1-9 1-15,0-3 2 0,0-2 6 16,-1-6-7-16,1-2-8 0,-1-8-9 16,1-7-1-16,1-6-1 0,-1-3-1 15,1 0-1-15,0 0-22 16,-1-2-44-16,0-2-44 0,0-3-28 0,1-4-11 16,-1-3-24-16,1-4-32 0,0-1-248 15</inkml:trace>
  <inkml:trace contextRef="#ctx0" brushRef="#br0" timeOffset="5712.85">8525 4485 243 0,'0'0'94'0,"0"0"-17"0,0 0 3 0,0 0-14 0,0 0-11 16,1-1 10-16,0-1 12 0,3 0-21 16,1 0-9-16,4-2 1 0,5 0-10 15,5-3 2-15,3 2 18 0,4 1 7 16,2-1 3-16,2 3 11 0,0 0-24 16,1 0-16-16,1 1-9 0,-3 0-7 15,-1-2-2-15,-1 1 3 0,-5 1-3 16,-2-2 0-16,-3 1-10 0,-3 1-5 15,-3-1-2-15,-1 1-4 0,-3-1-20 16,-1 1-43-16,1 0-30 0,-1 0-37 16,5-3-56-16,-3 0-119 15,2 0-138-15</inkml:trace>
  <inkml:trace contextRef="#ctx0" brushRef="#br0" timeOffset="6873.65">9484 4728 205 0,'0'0'147'0,"0"0"-52"0,0 0-16 0,1 0-16 16,-1 0 1-16,0 0-9 0,0 0 12 15,0 0-8-15,0 0-11 0,0 0 9 16,1-1 2-16,-1-1-12 0,0 1-13 16,0 0-10-16,0-2 1 0,0 0 2 15,0 0-4-15,0 0-2 16,-1-1 5-16,0 0-5 0,0 0-1 0,-1 1 2 16,0 0 0-16,0-1-4 0,0 1 2 15,-1-1-1-15,0 2-1 0,1-3 2 16,0 2 0-16,-1-2-6 15,1 2-1-15,-1 0-3 0,1 0-5 16,0 1 1-16,0 0 3 0,-1 1-4 16,0 0 0-16,-1 0-4 15,-3 1-1-15,0 0-5 0,-1 0 1 0,-3 2-1 16,-1 5-3-16,-1 0 6 0,-2 5 2 16,1 1-2-16,-2 2 2 0,2 1-2 15,0-1-2-15,2 4 2 0,1-2-2 16,2 2 1-16,3-2-1 0,1-1 1 15,2 0 2-15,2-2-2 16,0-1 3-16,1-1-1 0,0-1 1 0,3-3 0 16,0 1-2-16,2-4 2 0,2 0 1 15,0-3 14-15,2 0 23 16,1-2 12-16,2-2-15 0,0-2-10 16,1-1-4-16,2-1-4 0,-1-1-5 15,1-1-8-15,0-1 2 0,0 0 2 16,-1-1 1-16,0 0 3 0,-2 0 1 15,-1-1 1-15,-1 1-1 0,-1 0-1 16,-1 0 0-16,-1 1-1 0,-1-1-3 16,-1 2-2-16,-1 3 5 0,-1 0 1 15,-1 0-5-15,-1 2 0 0,1-1-4 16,-1 2 0-16,-1 1-1 0,0 0-2 16,0 1 0-16,0 0-3 0,0 0-3 15,0 0-7-15,0 0-1 0,0 2-3 16,0 2-5-16,-3 2 13 0,1 2 8 15,-1 0 1-15,0 2 0 0,1-1 0 16,0 0 0-16,1-1 0 0,0-1 1 16,1-1-1-16,0 0 2 0,0 1 2 15,2-1 3-15,0-1 3 16,2 1 7-16,0-1 1 0,1-1 2 0,3 1 3 16,0-2 7-16,1 1 7 0,4 0 1 15,-1-1-6-15,1-1-9 0,2 0 0 16,0 1-6-16,1-3-12 0,-2 0-5 15,3 0 0-15,-1 0 0 0,1 0 0 16,-1 0 0-16,0 0 0 0,1 0-15 16,-2-2-43-16,-1 1-46 0,3-1-56 15,6-3-90-15,-6 1-114 16,0-3-260-16</inkml:trace>
  <inkml:trace contextRef="#ctx0" brushRef="#br0" timeOffset="20221.34">8404 3671 57 0,'3'-1'48'0,"1"-1"-21"0,1 0 16 0,0 0 2 15,2 0-3-15,-2-1-8 0,-2 2 2 16,1 0 7-16,-2 0 2 0,1-1 4 15,-1 1 6-15,0 0-3 0,-1 1-1 16,-1-1-6-16,1 0-5 0,0 1 0 16,-1-1-3-16,1 1-1 0,-1 0-7 15,2 0-3-15,-2-1-5 0,0 0 2 16,0 1 1-16,0 0-1 0,0 0 1 16,0 0-1-16,0 0-1 0,0 0-6 15,-2 0-7-15,2 0-9 0,0 0-3 16,-1 0-1-16,-2 0-7 0,-1 4-1 15,-4 3 4-15,-1 3 8 0,-5 4 1 16,-2 5 2-16,-2 3-1 16,-2 5-1-16,-5 8 0 0,-7 12 2 15,-5 13-2-15,-2 6 0 0,3-1 1 16,2 0 0-16,5-7 0 0,2 0 0 16,2-2 1-16,5 0 2 0,2-2-2 15,5 0-1-15,2 1 3 0,6-2-4 16,3-2 0-16,2-3 0 0,2-4 0 15,4-1 7 1,4-2 7-16,-1-3-2 0,2-3 0 0,0-6-4 0,-1-5 1 16,0-6-1-16,2 0-3 0,3 5-2 15,2 2 8-15,1 3-3 0,2-1-1 16,0-2 0-16,-2-2 2 0,1-2-2 16,-2-1 5-16,0-2-3 0,-1-3 2 15,-2-1 0 1,-1-1-1-16,0-2-3 0,-4-3-4 0,0-1 0 0,-2-1-4 15,-1-1-6-15,-1-1-19 16,-3 2-26-16,-1 1-27 16,0-3-40-16,-1 0-50 0,2-1-52 0,1-1-48 0</inkml:trace>
  <inkml:trace contextRef="#ctx0" brushRef="#br0" timeOffset="21022.25">9927 3730 300 0,'0'-2'57'0,"-1"1"27"0,1-1 19 0,0 1-40 0,0-1-18 16,0 1-1-16,0 1 2 16,0 0-8-1,1-1-14-15,1 0 0 0,2 1-2 16,1 0-2-16,2 2-6 0,3 8 4 15,2 2-2-15,0 8 1 0,4 4-4 16,1 11-3-16,6 16 2 0,3 18 5 16,2 11 4-16,-3 5 3 15,-1 0 2-15,-6-7-15 0,-4-3-5 16,-4-3 0-16,-6-1-1 0,-4-2 9 16,-4-1 18-16,-5-7 2 0,-1-3-7 15,-2-5 2-15,-1-6 6 0,0-2-2 16,-3-6-4-16,2-1-4 0,-3-4 5 15,4-6 5-15,0-6 0 0,3-6-5 16,0-1 2-16,-2 0-2 0,0 2-4 16,-3 0-9-16,2-3-3 0,2-2-5 15,-1-3-5-15,2 1-3 0,2-3-1 16,-2 2-23-16,4-4-22 0,-2 2-25 16,2-3-38-16,1 0-37 0,-4-2-63 15,4-2-122-15,0 0-184 0</inkml:trace>
  <inkml:trace contextRef="#ctx0" brushRef="#br0" timeOffset="29942.85">3652 6781 97 0,'0'0'62'0,"0"0"-10"0,3-8 20 0,-1 5-9 0,-2 1-3 0,0 0 6 0,2 0-4 16,-1 1-10-16,1-2-7 0,-1 0-3 16,1 0-3-16,-2-2 5 0,3 1 8 15,-1-2 0-15,1 1-5 0,0 1-7 16,-1-1-4-16,1 2-2 0,-2 0-4 16,1 1-3-16,-1-1-3 15,-1 1-7-15,0 1-7 0,1 1-5 0,-1 0-5 16,0 0-8-16,0 0-9 0,0 3-15 15,1 4-7-15,-1 4 39 0,3 8 5 16,-3 4-2-16,1 13-2 0,-1 13 1 16,-2 15 5-16,-1 6 5 0,-1-3 3 15,0-7 2-15,2-7-11 0,1-4-2 16,0-2 2-16,-1-3-3 0,0-3-2 31,2-2 2-31,0-2-1 0,0-8-2 0,0-6-9 0,0-7-18 0,0-1-23 16,0-1-28-16,0-1-42 0,3 1-40 15,0-7-28-15,2-4-89 0</inkml:trace>
  <inkml:trace contextRef="#ctx0" brushRef="#br0" timeOffset="30318.89">4098 6745 534 0,'0'0'104'0,"0"0"20"0,0 0 26 0,0 0-70 16,5-17-47-16,-5 17-2 15,0-1-16-15,0 1-15 0,0 0-14 16,0 3-9-16,1 6 23 0,0 6 14 16,1 6 19-16,-2 15 2 0,1 14 1 15,-1 14 19-15,0 4-19 0,0-2-14 16,0-10-1-16,0-7 2 0,0-4-7 16,0-2-6-16,1-5 1 0,2-1-7 15,-2-8-4-15,1-6-1 0,0-5 1 16,0-2-7-16,-1 2-21 0,2 0-28 15,-2 1-27-15,2-5-36 0,-2-5-39 16,4-4-29-16,1-5-21 0,1-6-45 16</inkml:trace>
  <inkml:trace contextRef="#ctx0" brushRef="#br0" timeOffset="30617.19">3780 7229 455 0,'0'0'152'15,"0"0"-50"-15,0 0 15 0,0 0-46 16,0 0-17-16,0 0-18 0,24-8 34 15,-13 7 44-15,6-2-17 0,4 0-12 16,2 0-17-16,2 0-22 0,0-2-20 16,5 1-15-16,0 0-7 0,0 1-4 15,2-1-4-15,-1 2-45 0,0 2-41 16,-3 0-49-16,-1 2-45 0,5 3-85 16,-6-1-76-16</inkml:trace>
  <inkml:trace contextRef="#ctx0" brushRef="#br0" timeOffset="31244.64">4539 7338 288 0,'0'0'97'0,"0"0"-6"15,0 0 0-15,0 0-37 0,0 0 3 16,0 0 4-16,25-32-6 0,-23 28-4 16,-1 1-2-16,-1-1 8 0,0 1-5 15,0 0-14-15,0 0-3 0,0 2-9 16,-2 0-9-16,1 0-6 0,-2-1-4 15,1 1-1-15,-1 0-6 0,0 1 0 16,-2 0-6-16,-4 2 2 0,3 3 2 16,-3 4-1-16,1 2 1 15,-1 3-1-15,1 1 2 0,1 3-2 16,1 1 2-16,2 0 1 0,0 3 0 16,3-2 5-16,1 0 8 0,0 0 5 15,1-2 5-15,4-1 7 0,0-1-3 16,1-3 2-16,1-1 2 0,1-1 5 15,4-4 9-15,-2 0 6 0,0-6 1 16,2-1 6-16,-2 0 13 0,2-5-7 16,-1-2-17-16,-1-2-9 0,2-2-5 15,1-3-2-15,-2-4-9 0,1-4-8 16,-1-4-6-16,2-7-5 0,-3 2-3 16,-1 1-8-16,-2 3 6 0,-2 6 2 15,-1 0-2-15,-4 4 2 0,0 4-13 16,-3 1-11-16,-5 7-4 15,-3 2-28-15,-1 3-8 0,-3 3 17 16,1 6-1-16,-1 3-6 0,3 1-25 16,1 2-31-16,3 2-25 0,1-1-12 15,3-1-5-15,1 2-23 0,4-2-19 16,3-4-22-16</inkml:trace>
  <inkml:trace contextRef="#ctx0" brushRef="#br0" timeOffset="31513.62">5113 7061 962 0,'0'0'123'0,"0"0"-23"0,0 0-20 0,19-30-67 0,-15 20-13 0,-1 2-26 15,-2 0-35-15,1 2-8 0,0 1-73 16,2 1-43-16,1 1-96 0,0 2-134 16</inkml:trace>
  <inkml:trace contextRef="#ctx0" brushRef="#br0" timeOffset="31639.17">5237 7372 786 0,'0'0'261'0,"0"0"-78"0,0 0-27 15,0 0-131-15,0 0-25 0,0 0-102 16,0 0-65-16,0 0-101 0,0 0-85 16,-27 11-167-16</inkml:trace>
  <inkml:trace contextRef="#ctx0" brushRef="#br0" timeOffset="34285.48">6825 6920 206 0,'0'0'90'0,"0"0"-41"0,0 0 35 0,0 0-26 15,0 0-7-15,16-14-3 0,-15 12 24 16,-1 1 15-16,0 1-7 0,0 0-7 15,0 0-4-15,-1 0-11 0,0-3-30 16,0 0-16-16,-1-1-8 0,-1 2-4 16,-2-1-1-16,-1 1-3 15,-6 1-5-15,-1 0-15 0,-5 1-21 0,-1 2-16 16,-5 5-7-16,-4 3 16 0,-2 2 8 16,-6 5 2-16,3-2 16 0,1 1-5 15,2 0-18-15,6-4 21 16,1 0 23-16,4-1 5 0,4-1 1 15,7-3 0-15,4-2 4 0,4-1-5 16,3-1 3 0,6 1 17-16,6 1 55 0,5-1-7 0,3 0-24 0,3 0-15 15,2-1-4-15,1 1-11 0,1 2-5 16,-2-1 5-16,0 3 3 0,0 0 2 16,-3 2 7-16,-3 0 8 0,-2 2 2 15,-3-1 0-15,-3 0-3 0,-2 1-9 16,-4-1-3-16,-3 1 7 15,-4 1 7-15,-1 0 21 0,-4 1 14 0,-5-1 2 16,-4 0-6-16,-3 1-8 0,-3-2-13 16,-3-1-21-16,-4-1-12 0,-2-2-5 15,-2-1-7-15,-6 0-9 0,-7-1-36 16,-3-2-20-16,-1-3-20 0,11-1-16 16,10-4-21-16,12 0-33 0,-2-3-65 15,4 1-31-15,3-2-65 0</inkml:trace>
  <inkml:trace contextRef="#ctx0" brushRef="#br0" timeOffset="34772.66">7144 6695 286 0,'0'0'270'0,"0"0"-191"0,0 0 32 15,7-27-56-15,-6 22-8 0,-1 3-26 16,0 1 6-16,0 1-23 0,0 3-4 15,0 4-3-15,2 7 3 0,-1 6 45 16,0 11-21 0,0 13-12-16,-1 13-4 15,0 3 3-15,0-2 0 0,-1-6 8 16,-2-8 9-16,-1-1 2 0,1-2 6 16,-2-4 1-16,1-7 0 0,1-7-16 15,0-6-7-15,-1-2-2 0,2 1-7 16,0 1-1-16,0 0-2 15,1-5 2-15,1-3 1 0,0-4 2 16,0-2 5-16,2-2 9 0,3 1 34 16,3-1-2-16,2 0-10 0,3 0-15 15,2-1-17-15,2 0-11 0,1 0 0 16,3-1-21-16,1-1-8 0,0-1-14 16,2-1-10-16,-2 0-14 0,-2 0-17 15,-1 1-6-15,-2-2-32 0,1-4-56 16,-5 2-82-16,-1-2-131 0</inkml:trace>
  <inkml:trace contextRef="#ctx0" brushRef="#br0" timeOffset="34992.36">7102 7117 639 0,'0'0'195'15,"0"0"-61"-15,0 0-17 0,0 0-31 16,48-22-16-16,-23 15-27 0,0-1 3 16,1 0-28-16,-1 1-11 0,0 1-4 15,2-1-3-15,4 0-33 0,6 0-64 16,12 1-77-16,9-2-78 0,-8 1-83 16</inkml:trace>
  <inkml:trace contextRef="#ctx0" brushRef="#br0" timeOffset="35699.87">7971 7063 216 0,'0'0'142'15,"0"0"-22"-15,0 0 3 0,0 0-23 16,0 0 12-16,0 0-5 0,0 0-7 15,0 0-23-15,9-23-21 0,-9 22-18 16,1 0-5-16,-1-2-4 0,0 1 0 16,0 0 1-16,1-2-2 0,-1 1-4 15,0-1-3-15,0-1-3 0,0 2 3 16,0-1 0-16,0 1-4 0,-1-1-2 16,-2 1-4-16,1-2-1 0,-1 1 0 15,-2-3 1-15,0-1-7 16,-3 0-4-16,0 1-3 0,-1 0-2 0,-3 0 1 15,-1 0-1-15,-3 0 0 0,2 3 0 16,-3 0-5-16,-1 4-34 0,-2 2-39 16,-2 7 33-16,0 3 5 15,-2 4 0-15,0 6 3 0,4 0 10 16,0 4 1-16,4 1 0 0,4 0 14 16,2 0 12-16,6 0 3 0,1-2 2 15,3-2 3-15,4-2 16 0,3-3 13 16,2-3 4-16,1-4-2 0,3-3 1 15,1-2 6-15,1-6 4 0,1 0 4 16,2-7-7-16,-1-1-16 0,1-4-11 16,0 0-2-16,-2-2-3 0,1-1-4 15,-2-1-1-15,0 0-4 0,-2 0-1 16,-1 1 3-16,-1 2-3 0,-2 1 1 16,-3 4-2-16,-1 2 0 0,-2 3-11 15,-1 0-8-15,-1 2 4 0,-1 1-8 16,0 0-6-16,0 5-13 0,0 4 12 15,1 4 30-15,-1 2 1 16,0 3 0-16,1-2 3 0,0 0 4 16,1-2 3-16,-1-2 6 0,1-2 6 15,0-1 3-15,-1-4 4 0,1-1 1 16,0-2 7-16,1-2 13 0,1 0 24 16,4-2 0-16,1-3-29 0,3-2-26 15,2-3-19-15,1-1-5 0,1-2-45 16,1-2-45-16,2-3-26 0,1-1-40 15,5-10-66-15,-4 4-130 0,-3 2-179 16</inkml:trace>
  <inkml:trace contextRef="#ctx0" brushRef="#br0" timeOffset="36076.23">8287 6661 678 0,'0'0'100'0,"0"0"10"0,11-11-55 0,-8 8-26 0,-1 2-29 16,-2 1-3-16,2 0-13 0,1 3-2 16,0 5 18-16,2 5 0 0,-2 6 28 15,-1 5-1-15,-2 10-1 0,0 13-3 16,-2 8-4-16,-1 3-2 0,-2-5 2 15,0-6 6-15,2-7 5 0,1-3 2 16,-2-7 12-16,4-6 12 0,-1-7-16 16,1-1-6-16,0 1 0 0,0-1-8 15,1 1-1-15,0-6-1 0,2-4-1 16,-1-1-3-16,2-4 4 0,1 0 2 16,2-2-5-16,3 0-6 0,4 0-5 15,0-3-9-15,4 0-1 0,1 0-27 16,-1 1-21-16,3-2-19 0,-2 1-36 15,0-1-21-15,-1-1 9 0,-2 0-14 16,2-5-36-16,-5 2-59 16,-5-2-91-16</inkml:trace>
  <inkml:trace contextRef="#ctx0" brushRef="#br0" timeOffset="36295.51">8294 7043 824 0,'0'0'210'16,"0"0"-25"-16,0 0-58 0,0 0-65 15,33-15-32-15,-15 7-21 0,-1-1-2 16,0 1-3-16,3-2-4 0,-1 2-7 16,4-2-33-16,2 1-36 0,7 2-26 15,-2 1-38 1,12-2-64-16,-6 1-95 0,-9 1-121 0</inkml:trace>
  <inkml:trace contextRef="#ctx0" brushRef="#br0" timeOffset="36766.62">8760 7078 157 0,'0'0'112'16,"0"0"-18"-16,0 0 25 0,0 0-45 15,0 0 30-15,0 0-23 16,43 3 26-16,-31-3-4 0,0 0 6 16,1 0-12-16,3-1-6 0,0-1-25 0,1 1-21 15,0-3-15-15,0 1-15 0,-2-2-2 16,-1 1-4-16,-2 2-2 0,-4-1 1 16,-1 0 6-16,-3 2 9 0,-1-2 9 15,-1 0-9-15,-1-3-16 16,0 2-1-16,-1-3-2 0,0-1-4 0,0 0-3 15,-1-1-7-15,-2 0 0 0,-3-1-3 16,-2 0-5-16,-2 2-2 16,-1 0 6-16,-3 2-6 0,-2 1-20 0,-2 1-9 15,-2 3 13-15,-1 1 0 16,-2 6-10-16,0 4 10 0,1 3 6 16,0 5 11-16,2 0 7 0,3 3 10 15,1 2 0-15,4 0 2 0,3 1 8 16,4-1 21-16,4 1 16 0,1-3 13 15,5 0-4-15,5-2-4 0,1-2 0 16,4-3 4-16,2-3 5 0,5-3 8 16,1-2-14-16,3-2-21 0,9-1-19 15,4-1-13-15,4 0 0 0,-5 2-44 16,-9-2-51-16,-10 0-40 0,-8-1-24 16,6-1-23-16,-4 0-62 0,1-4-130 0</inkml:trace>
  <inkml:trace contextRef="#ctx0" brushRef="#br0" timeOffset="37541.9">9146 7185 469 0,'0'0'194'0,"0"0"-52"0,0 0-16 0,18-33-68 16,-11 21-10-16,0 3-43 0,0-2 11 15,2 3 15-15,-2 0 16 0,0 1-5 16,2 0-26-16,2 2-16 0,0 1 0 16,1 1-3-16,1 2-2 0,0 1 0 31,0 0-2-31,-1 3 0 0,-1 2 0 0,1 3 3 0,-2 3 1 0,-2 3 1 16,-1 3 2-16,-3 0 0 15,-1 1 0-15,-1 0 2 0,-1 0 2 16,-1 0 13-16,0-3 3 0,0 0-4 15,0-2 2-15,0-3-2 0,0-4-1 16,0-2-1-16,0-2 0 16,0-1 14-16,1-1 43 0,0 0 12 0,-1-2 1 15,2-3-24 1,1-3-31-16,0-2-20 0,2-2-6 0,1-2-1 0,1-1-2 16,1 0 0-16,1-2-2 0,3 1-2 15,-1 0 1-15,3 1 0 0,-1 1-1 16,-1 3 2-16,1 1-1 0,-3 2 0 15,0 1 0-15,0 1-2 0,-3 1-6 16,-1 3-2-16,0 1 4 0,-1 1-6 16,-1 0-8-16,1 1-3 15,0 5 7-15,0 1 9 0,0 4 4 16,1 3 3 0,-3 4 3-16,0 1 0 0,0 2 2 15,-1-2 0-15,0 1 0 0,0-1 0 0,0-2-1 16,-2-1 0-16,2-4 1 0,-2-2 3 15,0-2-3-15,0-5 2 0,0 0 1 16,0-2 4-16,1-1 4 16,0-1 9-16,2-4 10 0,1-3-21 15,4-4-11-15,2-3 0 0,2-3-1 16,4-1-1-16,2-5-4 0,1 2 0 16,3-1 2-16,-1 0 2 0,1 1 0 15,1 3 0-15,-1 1-1 0,-4 2 1 16,-1 7 0-16,-4 2 0 0,-1 2-2 15,-4 4 2-15,-2 1-2 0,-1 4-1 16,0 3 4-16,-1 4 1 0,-2 5 4 16,-1 0 2-16,0 4 5 0,0 2 5 15,1 1-3-15,0 0-7 16,1 0-5-16,2 1 1 0,1-2-2 0,1 0-7 16,0-2-24-16,1 0-20 15,-2-3-36-15,1-1-40 0,-1-4-36 16,3-2-67-16,0-6-110 0,-2-4-183 15</inkml:trace>
  <inkml:trace contextRef="#ctx0" brushRef="#br0" timeOffset="38416.93">10088 7209 440 0,'0'0'137'0,"11"-9"89"0,-3 4-91 0,1-2-70 0,2 1-14 16,-1-1-22-16,0 0 31 0,3 0 3 0,-1 1 8 16,2 0-15-16,-1 0-14 15,1-1 0-15,-1 0-6 0,-2 1-14 16,2-1-14-16,-2 1-5 0,1-1-2 16,-1 0 1-16,-1 0 0 0,1 2-1 15,-3-2 0-15,0 0 1 0,-2 0 2 16,0 0-3-16,-2-2 4 0,-2 2-3 15,-2 1 0-15,0-2-2 0,-1-1 0 16,-4 2 0-16,-2 0 1 0,0 2-1 16,0 1 0-16,-2 1 0 0,0 1-1 15,-1 2 0-15,1 0-3 0,-2 1 4 16,0 4-2-16,-1 2 0 16,0 2 0-16,1 4 0 0,-1 3 0 0,0 3 2 15,1 1-2-15,-1 3 1 0,4 1 2 16,0 2-1-16,2 0 1 0,1 0-1 15,5 1 1-15,0-2-1 0,6 0 3 16,2-2-1-16,3 0 0 0,3-4 8 16,2-2 9-16,3-5 5 0,1-2-2 15,1-4-5-15,1-4-5 0,0-2 5 16,-3-2-3-16,0-4 3 16,-4-4-1-16,1-2-2 0,-2-5-7 0,-1-2-3 15,1-6-4-15,1-2 0 0,1-9-8 16,5-4 2-16,-4 3-1 0,0 7 6 15,-4 8-3-15,-2 7 2 0,-2 2-4 16,2-1 4-16,-1 3-1 0,-4 6-1 16,1 0-2-16,-1 3-2 0,-1 2 2 15,2 1-3-15,-2 6-2 0,0 4 4 16,1 3 2-16,-2 3 3 0,0 2 0 16,-1 2 0-16,-1 1 2 0,-1 2 0 15,1-1 0-15,0 1 0 0,-1 0 1 16,2 1 0-16,1-3 0 0,0 0 0 31,1-3 0-31,3-3 1 0,-3-3 0 0,1-4-2 0,0-4 5 0,-1-3-1 16,0-2 8-16,1 0 9 0,0-1 14 15,1-5-9-15,1-4-12 0,4-3-8 16,1-5-1-16,3-5-3 16,4-10-2-16,9-12-3 0,4-5-5 15,-3 4-2 1,-5 13 6-16,-8 14 0 0,-5 8 0 15,0 1-3-15,1 0-4 0,0 3 4 16,-1 4 1-16,-2 3 1 0,-2 2 3 0,1 5-1 16,-3 3 0-16,1 5 3 15,0 2 0-15,0 3 0 0,2 4 0 16,-2 0 0-16,1 2 0 0,0-1 0 16,1 0 0-16,0-2-19 0,0 0-53 15,3-1-23-15,-2 0-19 0,1-4-37 16,5 0-49-16,-4-8-85 0,0-3-126 0</inkml:trace>
  <inkml:trace contextRef="#ctx0" brushRef="#br0" timeOffset="38856.15">11428 6542 506 0,'3'-11'190'0,"1"1"24"0,-1-2-108 0,1 2-70 16,-1 2-14-16,-1 3-10 0,0 3 17 16,-1 3-29-16,-1 8-22 0,0 14 22 15,-4 16 28-15,-3 14-2 0,-1 8-8 16,3 1-8-16,-1-3-5 0,3-5 4 15,2-3 17-15,0 0 5 16,0-1 11-16,1-4 1 0,0-4-7 0,0-9 10 16,0-8-5-16,2-8 1 0,0-2 9 15,0 0 5-15,1 1-10 0,2-1-7 16,0-5-11-16,0-2-2 0,4-2 2 16,0-3-3-16,0-1-5 15,3-2-6-15,1 0-4 0,2 0-4 16,1-3-5-16,2 1-1 0,2-4-1 15,0 3-19-15,1-1-16 0,-1 1-18 16,1 1-26-16,0-1-26 0,-5 0-29 16,-1 0-44-16,-2-2-44 0,-5-1-97 15,-2 0-137-15</inkml:trace>
  <inkml:trace contextRef="#ctx0" brushRef="#br0" timeOffset="39028.75">11477 6913 901 0,'0'0'138'0,"0"0"33"15,0 0-55-15,48-41-98 0,-25 28-15 16,5-1-3-16,6 0-3 0,7 2-6 16,9 1-21-16,2 2-13 0,-2 3-36 15,0 2-64-15,-3-1-76 0,-10 1-123 16</inkml:trace>
  <inkml:trace contextRef="#ctx0" brushRef="#br0" timeOffset="41557.69">12988 6994 280 0,'0'0'79'0,"0"0"-3"16,0 0 22-16,17-35-30 0,-9 24-9 0,-1-1 18 16,-2 3 22-16,0 0-11 0,0 2-3 15,-2 2-5-15,0 0-18 0,-2 2-8 16,1 1-11-16,-2 0-17 0,0 1-15 15,0 1-11-15,0 1-13 0,0 6 7 16,1 6 6-16,-1 14 4 16,0 19 6-16,-4 21 6 0,-3 12 7 15,-2 1 7-15,1-1-3 0,-3-8-7 16,0-1-8-16,-1 0-5 0,-1-5-3 16,0-3-2-16,-1-5 0 0,1-2-2 0,0-7-15 15,1-2-21-15,-1-8-22 16,0-8-39-16,4-7-33 0,1-4-80 15,1-8-100-15,1-3-143 0</inkml:trace>
  <inkml:trace contextRef="#ctx0" brushRef="#br0" timeOffset="41986.75">12967 7070 73 0,'0'0'412'0,"0"0"-342"0,0 0 21 0,23-41-27 0,-12 29-35 15,5-1-14-15,0 0 10 0,6 1 15 16,0 1-9-16,-1 3 6 0,4 2 1 16,-1 2 0-16,1 2 12 0,3 2 3 15,-2 0-12-15,2 4-5 0,-1 3-18 16,-3 6-8-16,-1 4 1 0,-4 2 5 16,-3 4 7-16,-6-2 11 0,-3 0 3 15,-7 1-4-15,-3-3 7 0,-8-1 0 16,-6-2-9-16,-5-3-5 0,-2-3-10 15,-6-3-8-15,0-2-8 0,-2-2-7 16,1-2-41-16,1-1-30 16,3-1-28-16,3-4-28 0,2-4-63 15,5 0-97-15,7 0-152 0</inkml:trace>
  <inkml:trace contextRef="#ctx0" brushRef="#br0" timeOffset="42486.42">13433 7040 436 0,'0'0'103'0,"0"0"-6"0,0 0 6 16,0 0-59-16,0 0-11 0,33-37-7 16,-19 29 9-16,2 0-7 0,1 0 4 15,1 0-7-15,3 1 2 0,0 1-1 16,0 2-1 0,2 0-11-16,1 2-6 0,-2 1 0 15,1 1 4-15,-1 2-6 0,-1 4 4 0,-1 5-4 16,0 6-3-16,-3 4-1 0,-2 4 1 15,-6 2 1-15,-1 1 1 0,-7 1 3 16,-1-2 6-16,-7 0-1 16,-3-4-3-16,-4 0-8 0,-3-5 2 15,-1-2-4-15,-4-3-1 0,-3-2-22 16,0-4-2-16,0-5-1 0,2-2 14 16,3-1 12-16,5-4 12 0,3-4 22 15,4-3 13-15,3-2-17 0,5-1-2 16,0-3-1-16,8-2 3 0,6-1 4 15,5-1 3-15,5-1-5 0,1 2-14 16,5 0-11-16,0 2-7 16,8 0 0-16,6-1-3 0,10 0-19 0,3 0-43 15,0 4-46-15,-8 2-52 0,-4 4-73 16,-13 1-89-16,-8 1-98 0</inkml:trace>
  <inkml:trace contextRef="#ctx0" brushRef="#br0" timeOffset="42955.34">14251 7040 274 0,'0'0'72'0,"0"0"24"0,0 0 15 0,0 0-63 0,0 0-4 16,0 0 5-16,41 35 17 0,-31-33 9 15,2-1 2-15,1-1-10 0,1 0 10 16,2 0 5-16,1 0-18 0,1-3-14 15,-1-1-14-15,1-1-12 16,2-1-5-16,-1 0-1 0,-2-1-2 0,0 3 5 16,-2-1 6-16,-1-1 1 0,-3-2 2 15,-1-2 1-15,-4 0-8 0,0-2-11 16,-4-1-6-16,-1-2-6 16,-1-1-3-16,-3-1-19 0,0 0-16 15,-6 2-6-15,-1 1-1 0,-1 1 2 16,-5 5 10-16,0 3-11 0,-4 3 12 15,-1 3 10-15,-1 6 14 0,0 5-4 16,-2 4 1-16,1 6 9 0,-4 9 2 16,-3 8 1-16,-2 8 0 0,2 2-2 15,6-6 2-15,9-10 3 0,7-10 25 16,4-7 18-16,3-1-4 0,1 2-8 16,5 1-3-16,3-1-2 15,6-2-4-15,5-5-4 0,3-4-7 0,10-4-5 16,9-2-10-16,11-2-38 0,3-4-31 15,-1-3-56-15,-3-2-54 0,-18 1-114 16,-6 1-189-16</inkml:trace>
  <inkml:trace contextRef="#ctx0" brushRef="#br0" timeOffset="43441.25">15065 6996 389 0,'0'0'375'0,"0"0"-250"0,0 0-28 0,0 0-36 0,17-29-42 0,-14 24-9 15,-1 2 14-15,-2 1 11 0,0 1 13 16,0-1-4-16,0 2-31 15,-5-1-13-15,0 1-9 0,-7 1-2 16,-1 3-26-16,-6 3-8 0,-1 3-13 16,-1 2-30-16,-4 2-30 0,1 2 1 15,3 2 13-15,1 0 21 0,6-1 29 16,3 1 26-16,3-3 18 0,6 0 10 16,2-1 7-16,2-1 20 0,4-2 27 15,4-2 15-15,2 0 0 0,4-3 7 16,0 0 3-16,1-2-8 0,2 1-4 15,1-1-11-15,0 0-10 0,0 2-10 16,0 0-13-16,-2 1-1 0,1 2 6 16,-6-1 7-16,1 0 4 0,-3 1 5 15,-3 0 4-15,-6 0-8 0,-2 1-6 16,-2-1 0-16,-9 1-3 16,-5 0-1-16,-3-1-8 15,-6 0-9-15,-2-1-13 0,-3 0-38 0,-8 1-68 16,-6-1-51-16,-7 0-25 0,-1-3-53 15,14-4-64-15,11-1-117 0</inkml:trace>
  <inkml:trace contextRef="#ctx0" brushRef="#br0" timeOffset="43889.17">15439 7120 454 0,'0'0'168'0,"0"0"-40"0,0 0-9 0,0 0-64 0,21-31-40 0,-18 26-6 16,0 0-3-16,-1 3 3 0,-2 0 13 15,0 2-22-15,-2 0-23 0,-4 5 8 16,-2 4-1-16,-3 5 5 0,3 3-18 16,0 4-23-16,3 2 25 0,2-1 24 15,3 1 3-15,1-1 3 0,6-3 47 16,4 1 38-16,3-4 7 0,5-2 11 16,5-1-13-16,1-6-6 0,2-5-10 15,3-2-10-15,-2-1 9 0,1-6 1 31,-5-3-16-31,-2-2-15 0,-4-4-4 0,-3-5-1 0,-3-3-8 0,-5-14-8 16,-1-9-4-16,-1-5-13 0,-2 5-8 16,-3 14-26-16,0 15-31 0,0 7-13 15,0 0-26-15,0 1-31 0,0 0-18 16,-3 1-59-16,0 3-121 0,1 2-184 16</inkml:trace>
  <inkml:trace contextRef="#ctx0" brushRef="#br0" timeOffset="44852.9">15937 7189 511 0,'0'0'170'0,"0"0"-67"0,0 0-13 0,30-36-34 0,-13 21-34 16,2-1-6-16,-1-2-4 0,2 2-3 0,-2 1 19 16,-1 1 7-16,-3 2-1 0,0 3-1 15,-2 0 5-15,-2 2-3 0,0 5-16 16,-2 2-18-16,-2 1-1 0,2 7-1 16,-2 3 0-16,-1 3 1 0,0 3 3 15,-2 2 2-15,0 3 4 16,-1 2 5-1,1-1 18-15,-2 1 2 0,-1-1-6 16,0 0-11-16,-1-3-8 0,-2-2-4 16,0-3 0-16,0-3-2 15,1-3-1-15,-1-4 0 0,3-1 0 16,0-2 4-16,0-2 12 0,0 0 7 16,0-6 17-16,1-2-16 0,4-3-6 15,-3-3 9-15,5-3-5 0,1-2-8 16,0 0-7-16,6-2-7 0,-2 1-2 15,-1 0 1-15,3 1 0 0,-1 3-1 16,0 1-1-16,0 1 0 0,3 3 0 16,-3-1 1-16,1 3-1 0,0 0 1 15,-4 4-4-15,1 1 4 0,-5 1-2 16,0 1-1-16,-1 2-4 0,0 0-4 16,0 0 2-16,1 0-1 0,0 5-3 15,2 2-9-15,-3 1-4 0,0 2 1 16,1 4 7-16,-1 1 4 0,-2 3 8 15,0 2 3-15,-1 0 3 0,-1 1-1 16,-1-3 1-16,0 1-1 0,0-2-1 16,-1 0 0-16,-1-3 2 0,-1-4 0 15,3-2 0-15,-2-4 1 0,2-2 4 16,0-2 4-16,0 0 9 0,0 0 38 16,2 0 14-16,1-4-7 0,0-2-33 15,4-5-25-15,2-2-1 0,2-1-3 16,2-1-1-16,4-2 0 0,-1-1-1 15,1 0 1-15,2-1 0 0,0 0 0 16,-2 1 0-16,0 1 0 0,-2 3 0 16,1 0-1-16,-5 3-1 0,0 1-4 15,-3 3 5-15,-3 1-5 0,1 2-13 16,0 0-2-16,-4 2 7 16,1 2-3-16,0 0-2 0,-1 5 7 15,3 2 4-15,-2 2-1 0,3 5 8 16,-3 4 0-16,0 1 1 0,-1 1 3 15,1 2 1-15,0-1-2 0,-1 0-1 16,0 0 0-16,-1 0-1 0,1-2 0 16,-1-1-33-16,1-1-57 0,0-2-64 15,0-1-45-15,-2-5-72 0,2-4-91 16</inkml:trace>
  <inkml:trace contextRef="#ctx0" brushRef="#br0" timeOffset="45260.96">16899 7098 687 0,'6'-3'211'0,"1"-2"-97"0,3 0-20 0,0 0-50 15,0-2-33-15,1 1-4 0,1 0 1 16,1-1 16-16,1 3 26 0,-3 0-10 15,3 0-8-15,1-2-18 0,0 1-1 16,0-2-7-16,-2 1 0 0,-1 1 1 16,-1-1 4-16,-3 2-1 0,-2-1-2 15,-3 0-4-15,-1 1-4 0,-2-1-9 16,0 1-25-16,-5 1-12 0,-4 3-29 16,-4 0 3-16,-4 7 21 0,-2 2 39 15,-5 5 11-15,-1 6-3 0,2 0 4 16,0 4 0-16,1 0 0 15,5-1 9-15,2-1 27 0,4-2 10 16,2-1-8-16,4-2-6 0,2-4-9 16,3-1-8-16,3-2 3 0,2-3-5 15,6 0-1-15,0-3-12 0,6-1-9 16,4-1-71-16,4 0-43 0,5-2-50 16,13 1-50-16,-4-1-47 0,-4 0-92 0</inkml:trace>
  <inkml:trace contextRef="#ctx0" brushRef="#br0" timeOffset="45700.18">17482 7145 483 0,'0'0'188'0,"0"0"-47"16,0 0-31-16,0 0-37 0,19-41-25 15,-17 32-1-15,-2-2-11 0,0 0-15 16,0 1-3-16,-5 1-18 0,0 2 0 15,-4 2-9-15,-4 3-2 0,-1 1-25 16,-5 2 6-16,1 6-1 0,-4 5-20 16,0 6 1-16,-1 1 23 0,2 5 8 15,2 2 7-15,2 0 0 0,4 1 3 16,2-4 2-16,6 0 7 16,2-2 13-16,3-2 18 0,5-3 12 0,1-2 4 15,5-4 5-15,3-3 4 0,4-5 5 16,1-2 3-16,0-6 7 0,0-3 2 15,0-4 0-15,-2-2-10 0,0-3-11 16,1-5-20-16,-1-3-10 0,0-11 2 16,-1-13 1-16,5-16 14 15,-3-3-4-15,0 2-15 0,-2 9-11 16,-2 10-8-16,-2 8-1 0,-2 11-1 16,-3 8-1-16,-4 7-1 0,2 3-11 15,-2-1-17-15,3-1-1 0,-1 1-8 16,-2 2-11-16,-2 3-12 0,1 1-14 15,-2 1-30-15,3 2-50 0,10-1-63 16,1 1-132-16,2-1-129 0</inkml:trace>
  <inkml:trace contextRef="#ctx0" brushRef="#br0" timeOffset="46327.2">18749 6791 350 0,'0'0'226'0,"0"0"-88"0,21-28-4 16,-9 15-36-16,-3 0-36 0,-1 1-15 15,2 0-4-15,-3 3-7 0,-1 1 5 16,0 1-1-16,-1 2 1 0,-3 0 7 16,-1 3-11-16,-1 2-37 0,2 0-5 15,-1 4-17-15,1 5 13 0,-1 8 7 16,-1 4 2-16,-3 12 0 0,-6 10 4 16,-2 16 0-16,-4 2-4 0,-2 1 3 15,0-6 5-15,1-9 4 0,1-5 0 16,-1-6-1-16,3-8 3 0,0-6 7 15,5-5-3-15,2-5-4 0,-3 2 6 16,-1 3 6-16,2-3 2 0,3-3 2 16,3-5-2-16,2 0-6 0,0-4-4 15,4 0 3-15,4-2 10 0,5 0 10 16,5 0-14-16,3-4-13 0,1-2-10 16,3 0-4-16,1-1-2 0,0 0-26 15,-2-1-24-15,4 0-19 0,-3-1-13 16,1-1-23-16,-1 2-28 15,-3-3-22-15,-1-8-49 0,-7 4-84 0,-5 0-130 16</inkml:trace>
  <inkml:trace contextRef="#ctx0" brushRef="#br0" timeOffset="46814.85">18723 7068 630 0,'0'0'231'0,"0"0"-101"0,0 0-39 15,0 0-34-15,34-15-43 0,-16 9 2 16,-1-1-3-16,3 2-7 0,-2-1 13 16,4-1-2-16,-1 0-1 0,-1 3 2 15,2-1-2-15,0 1 1 0,0 1-4 16,-2 0-1 0,0-1-5-16,-4 1-4 0,1-1-3 0,-4 2 1 15,-1-1-1-15,-2 2-1 0,-4 0-1 16,-4 1-5-16,1 0 2 0,-3 1-2 15,0 4-2-15,-4 4 1 0,-4 3 4 16,-1 3 4-16,-4 3 5 0,1 0 0 16,-1 3-3-16,-1-1 0 0,3-1 12 15,0 1-1-15,4-3 6 0,2 1 6 16,4-3 5-16,1-1 7 0,5-1 2 16,3-2 1-16,3-3 3 0,2-1 4 15,4-3 2-15,2-2-7 0,3-2-7 16,-1 0-11-16,1-5-5 0,0-1-5 15,0-3 4-15,0-2-1 0,-2-4 2 16,-3-4-9-16,-4-4 0 0,-1 0-10 16,-6 0-5-16,-3 3-10 0,-3 4-5 15,-4 2-7-15,-3 3-2 0,-3 3-11 16,0 0 1-16,-1 2-20 16,-3 2-21-16,1 0 0 0,-1 3 1 15,0 0-5-15,0 1-15 0,2 0-11 16,1 0-26-16,0 0-55 0,6 0-53 15,2 0-134-15</inkml:trace>
  <inkml:trace contextRef="#ctx0" brushRef="#br0" timeOffset="47423.95">20464 6626 276 0,'0'0'163'0,"0"0"-93"0,11-12-12 0,-6 8-11 0,-2 1-13 16,-1 0 18-16,0 2 1 0,-1 0-17 15,0 1-23-15,1 0-13 0,0 0-14 16,1 4 5-16,-2 1 6 0,-1 4 0 15,0 2 0-15,-1 5 3 0,-6 5 9 32,1 6 29-32,-4 9 26 0,-4 12 34 0,0 12 7 0,-2 2-54 0,3-4-22 15,4-7-9-15,1-11 12 16,4-3-5 0,0-7 4-16,1-7 16 0,1-6 1 15,2 0-6-15,0 1-11 0,5-1 5 16,0 3 1-16,5-4 8 0,-1-5 3 15,2-2 9-15,4-3-5 0,0-5 5 16,3-1-5-16,1-5-15 0,0-4-12 16,1-1-6-16,-1-6-5 0,-2-3-4 0,-2-4-8 15,0-8-2-15,-6 3-16 0,-3-1-12 16,-5 0-4-16,-3 8-20 0,-7-3-14 16,-7 3-27-16,-3 5-32 15,-10 1-28-15,-8 4-19 0,3 4-22 16,-5 1-29-16,15 3-42 0,7 1-62 0</inkml:trace>
  <inkml:trace contextRef="#ctx0" brushRef="#br0" timeOffset="47880.08">20747 7103 599 0,'0'0'176'0,"0"0"-50"0,0 0-49 0,45-14-16 0,-28 10-36 16,-1-1 2-16,-1 0 4 0,-2-2 28 15,-2 0 19-15,2 0 0 0,-2 0-2 16,-1 0-19-16,0 0-15 0,-2-2-19 16,2-1-11-16,-1-1-3 0,1-2-3 15,-1-2-6-15,3-1-1 0,-3-1-1 16,-2-1-7-16,-2 2-6 0,-1 1 4 15,-4 0-9-15,0 2-28 0,-6 2 10 32,-3 1 1-32,-4 4-10 0,-5 2-5 0,-4 4 15 0,-1 8 13 0,-4 7 18 15,-3 6 5-15,0 7 1 0,1 1 2 16,2 1 2-16,3 0 8 0,5-4 2 16,3-1 9-16,6-4 15 0,4-2 7 15,3-3 3-15,3-4 0 0,3-2 3 16,3-2 4-1,4-1 2-15,4-2 2 0,1-1-6 0,5 0-11 0,1-3-13 16,4 0-14-16,3-1-10 0,7 0-5 16,10 0-29-16,7 0-45 0,6 1-38 15,-4 1-29-15,-2 0-69 0,-5-1-79 16,-11-1-107-16,-5 0-154 0</inkml:trace>
  <inkml:trace contextRef="#ctx0" brushRef="#br0" timeOffset="48499.84">22468 6495 525 0,'0'0'186'0,"0"0"-113"0,0 0 6 0,25-17-43 0,-18 17-36 15,-1 0-5-15,0 5 5 0,-2 5 3 16,-2 6 2-16,-2 5 17 0,-2 13 15 15,-7 11 0-15,-6 13-7 0,-1 5-2 16,-1-3-5-16,2-5-8 0,2-7-7 0,2-5 0 0,2-1-6 16,-1-3 3-16,1-4-1 0,2-9-2 15,2-6 2-15,1-7 0 16,1-1 7-16,2-3 13 0,-1 0 12 16,1-1 5-16,0-4 5 0,1-1-4 15,2-2-4-15,5-1 19 0,4 0 6 16,4-1 4-16,4-3-23 0,3-3-29 15,3 0-9-15,1-2-6 0,2-2-1 16,1 2-19-16,0-1-28 0,1 1-17 16,-1-1-39-16,-1-2-48 0,-3 1-12 15,0-8-30-15,-7 2-59 0,-7 0-101 16</inkml:trace>
  <inkml:trace contextRef="#ctx0" brushRef="#br0" timeOffset="48672.22">22395 6811 801 0,'0'0'152'16,"0"0"-3"-16,58-11-70 0,-18 4 4 16,-1 1-40-16,-4 1-31 0,-1 2-12 15,1 1-1-15,10 2-48 0,6 1-37 16,-3 5-47-16,-4-1-44 0,-15 1-93 15,-6-4-85-15</inkml:trace>
  <inkml:trace contextRef="#ctx0" brushRef="#br0" timeOffset="49127.5">22933 6863 404 0,'0'0'183'0,"0"0"-77"0,51-21-1 15,-25 12-60-15,0 1-25 0,-2 2-15 16,0 2-4-16,-4-1-1 0,-1 5 4 16,-3 0 14-16,0 2 9 0,0 3 0 15,-1 5-3-15,0 2-11 0,0 3-8 16,-1 5 1-16,0 5-2 0,-2 7 1 15,0-1-3-15,-4 2-1 0,0 0 2 16,-4-5-1-16,-1 3-2 0,-2-3-1 16,-1-3-15-16,-5-4-2 0,-3-4 3 15,-3-3 15-15,-3-6 4 0,-2-2 7 16,-3-3-11-16,1-3-1 16,-1-2-19-16,1-4 20 0,2-1 5 0,4-1 50 15,3 1 38-15,3-3 35 0,3 0-17 16,3-4-30-16,2-4-39 0,5-3-11 15,4-3 10-15,5-2-5 0,2 1-10 16,4-1-10-16,1 2-4 0,3 1-10 16,1 3-2-16,2 3-7 0,7 3-16 15,5 3-55-15,8 7-39 0,1 0-57 16,-2 3-31-16,-14 0-60 0,-10 0-90 16</inkml:trace>
  <inkml:trace contextRef="#ctx0" brushRef="#br0" timeOffset="49521.16">23849 6867 446 0,'0'0'130'0,"0"0"16"0,0 0-64 0,0 0-14 16,0 0-30-16,19-1-3 15,-18 0 7-15,0 1-1 0,-1 0-23 0,0 0-18 16,0 0-4-16,0 2-13 0,-3 4 2 16,-1 6 13-16,-3 3-3 0,-2 5-1 15,-2 9-1-15,-2 8-4 0,2 5 0 16,3-3 11-16,3-9 0 0,5-9 0 16,0-5 11-16,4 2 24 0,3 1 4 31,3 0 9-31,5-3 4 0,1-2 6 0,3-6 8 0,0-4 3 0,1-2 4 15,0-2 0-15,-1-5-5 16,-2-3-19-16,0-2-16 0,0-4-9 16,0-2-10-16,-3-5-7 0,0-4-7 15,-1-2-40 1,0-1-35-16,-2 0-4 0,0 0-17 0,-1 5-13 16,-2 3-13-16,1 3-48 0,0 4-45 0,8 1-6 15,-3 4-59-15</inkml:trace>
  <inkml:trace contextRef="#ctx0" brushRef="#br0" timeOffset="49929.64">24259 7002 588 0,'0'0'136'0,"0"0"68"0,0 0-104 15,0 0-40-15,48 2-33 0,-30-2-21 16,1-1 0-16,0-2-3 0,0 0 17 15,-3-2 44-15,1-1 20 0,-1-1 3 16,-1-1-23 0,0 0-23-16,1-1-21 0,0-1-12 0,0-2-5 0,-1 0 2 31,0 0-5-31,-4 1 3 0,-3 2-1 16,-1 0 1-16,-3 5 2 0,-3 0 4 15,-1 3-9-15,-3-1-22 0,-7 1 0 16,-4 1-13-16,-6 3-20 0,-6 5 21 15,-8 8 13-15,-6 11 12 0,3 0 9 16,5-1 3-16,6-3-3 0,8-6 2 16,0 2 7-16,1 1 34 0,4-3 5 15,5-2 4-15,5-1 4 0,3-3 11 16,10-2 20-16,4-1-5 0,8-2-15 16,13-1-20-16,15-3-17 0,16 1-15 15,6 0-10-15,1 0-5 0,-4 0-12 16,-6-1-54-16,0 1-63 0,1-2-89 15,0-1-85-15,-14 0-145 0,-10 0-323 16</inkml:trace>
  <inkml:trace contextRef="#ctx0" brushRef="#br0" timeOffset="52669.98">26210 6763 336 0,'0'0'79'0,"0"0"-15"0,0 0 12 16,0 0-30-16,0 0-22 0,0 0-1 16,13-21 10-16,-10 18-5 15,-1 2 3-15,-1-1 12 0,0 1 4 16,0 1 4-16,-1 0-3 0,0 0-14 16,0 0-5-16,0 0-4 0,0 0-2 15,0 0-1-15,0 0-2 0,0 0 0 16,0 0 11-16,0 0-3 0,0 0-4 15,-1 0-6-15,0 0-16 0,1 0-2 16,-2 0-10-16,1 5-2 0,-4 7 4 16,1 4 7-16,-1 8 1 0,-1 8-2 15,2 0 2-15,1 1-1 0,3 7 1 16,5 0 0-16,3-1 0 0,2-5 1 16,3-6 2-16,1-8 6 0,4 3 6 15,6 2 7-15,2-4 9 0,1-3 15 16,4-5 2-16,0-3 0 0,-1-6-4 15,0-1 7-15,-3-3 5 0,-2-5-5 16,-4-2-7-16,-4-5-3 0,-3-4-1 16,-4-4-5-16,-4-3-11 0,-2-5-14 15,-3-9-10-15,-1-8-6 16,-5-3-14-16,-1 6-28 0,1 11-24 0,0 12-15 16,1 6-22-16,-1 1-37 15,0-2-41-15,2-6-85 0,1 5-43 16,2 1-172-16</inkml:trace>
  <inkml:trace contextRef="#ctx0" brushRef="#br0" timeOffset="53344.94">26797 6879 223 0,'0'0'187'0,"0"0"-69"0,0 0-5 0,0 0-35 16,3 0 11-16,-2-1-24 0,-1-2 3 15,2 1-2-15,-2 0-20 0,1 1-3 16,0-2-9-16,1 1-11 0,1 2-4 15,0-1-8-15,2 0-11 0,2 1-2 16,0 0-5-16,2 2 6 0,0 4 1 16,1 3 3-16,0 3-3 0,0 2 0 15,-1 2 1-15,-3 2 0 0,-1 2 2 16,0 2 2-16,-2-1-1 0,-2 0-2 16,0 0 2-16,-1-2 0 0,0-2 2 15,0-3-2-15,-2-2-1 0,1-4 0 16,1-3-1-16,-2-2 2 15,2-2 7-15,-1-1 31 0,0 0 32 16,1-4-13-16,-1-2-29 0,1-2-12 16,0-3-14-16,0-2-1 0,1-1-2 15,1 0-3 1,1-1 0-16,1 0-1 0,1-1-1 0,2 1-1 0,2-2 0 16,2 0 3-16,1 1 3 0,4-3 1 15,0 3-1-15,0 0-2 0,-1-1-1 16,1 3 3-16,-2 3-1 0,0-1-1 15,-3 2-1-15,0 1 0 0,-1 1-1 16,-4 4-1-16,1 0 0 0,-2 3 1 16,1 1 0-16,0 1 0 0,-1 6 0 15,1 1 1-15,0 5 0 16,-2 1 2-16,1 4 0 0,-1 1 1 16,-1 1 0-16,0 1 3 0,0 1 1 15,0 0 0-15,1 0-2 0,0-1-3 16,1 0-1-16,0-3-1 0,0 0-1 15,0-1-21-15,0-2-32 16,0-2-36-16,0 0-30 0,-1-4-10 0,0-1-38 16,5-5-44-16,-2-1-39 0,2-2-101 15</inkml:trace>
  <inkml:trace contextRef="#ctx0" brushRef="#br0" timeOffset="53705.86">27518 6574 487 0,'0'0'282'0,"0"0"-114"0,16-35 7 0,-10 21-92 15,0 3-34-15,0 1-25 0,-1 2 11 16,-1 4-14-16,-2 0 12 0,0 3-6 15,-1 0-2-15,-1 1-25 0,0 0 0 16,0 2-13-16,1 5 6 0,0 4 5 16,0 5 2-16,0 5 3 0,-1 4-1 15,0 10 0-15,0 10 1 16,0 10-1-16,-2 5 3 0,1-2 3 0,-1-5-3 16,0-5 1-16,0-3-4 0,0-1 1 15,-1-3-3-15,1-4-7 0,-1-9-33 16,1-6-35-16,-2-7-22 0,3-2-13 15,-1-1-25-15,1-2-51 0,2-4-43 16,4-5-69-16</inkml:trace>
  <inkml:trace contextRef="#ctx0" brushRef="#br0" timeOffset="54239.26">27810 6857 385 0,'0'0'181'0,"0"0"-2"0,0 0-31 16,51 8-66-16,-32-5 7 0,1 1-34 15,-1 1 1-15,-3-3 0 16,0 3-5-16,-2-4 0 0,1 0 2 0,-1-1-1 15,-1 0-3-15,1 0-11 0,-2-2-5 16,2-3-9-16,-1 1-12 0,1-1-7 16,-1-1 0-16,-2-1 0 0,0 0-2 15,-1-4 3-15,-1 0-1 16,-1-2 0-16,-3-1-4 0,-2-2-1 16,-3-1-2-16,0 2-2 0,-1-2-4 15,-4 3-3-15,-2 1 2 0,-2 1-4 16,-2 3-4-16,-2 0-1 0,-1 5 0 15,-3 1-6-15,-1 3-3 0,-2 3-6 16,-4 8 0-16,0 5 4 0,-3 4 11 16,0 5 6-16,1 3 2 0,-1 7 9 15,5-3 0-15,5-2 1 16,3 2 7-16,6-8 9 0,2 3 1 0,3-3-2 16,3-4 1-16,2-2-2 0,5-4 2 15,6-5 9-15,-1-2 4 0,3-2-5 16,4-4-5-16,3 0-9 0,1-1-9 15,2 0-1-15,0 0-25 0,5 0-35 16,-3 0-37-16,3-1-35 16,3-3-22-16,8-6-48 0,-6 0-98 0,-5-2-145 15</inkml:trace>
  <inkml:trace contextRef="#ctx0" brushRef="#br0" timeOffset="54758.68">28618 6719 459 0,'0'0'102'0,"0"0"4"0,0 0 12 0,9-5-85 0,-8 2-8 0,-1 1-22 15,0-3-3-15,-6 4-2 0,-1 0 1 16,-5 1-2-16,-3 0 3 0,-3 0 4 16,-2 0-2-16,0 3-1 0,-1 3-1 15,0 0-28-15,1 1-27 0,3 1 12 16,1-1 24-16,3 3-6 0,3 0 6 15,2-1 4-15,5 3 2 0,2 0 13 16,1-1 12-16,4-1 20 0,4 0 3 16,2-1 0-16,2 1 13 0,4-2 7 15,-1-1 1-15,2 0-5 0,0 0-3 16,1-1-7-16,-2-1-6 0,2 1-7 16,0-1 6-16,-3 2 6 0,0-1 5 15,-4 2-13-15,-1 0 1 0,-3 3-9 16,-4-1-11-16,-3 1 10 0,-3-1 11 15,-6 1 1-15,-5 1 0 0,-4-1 0 16,-1 1-9-16,-5-3-11 0,-2 0-8 16,-1-2-3-16,1 0-4 0,0-2-5 15,0 2-37-15,1 0-40 0,-1 2-53 16,2-2-40-16,-1-5-50 16,7 0-55-16,4-2-97 0</inkml:trace>
  <inkml:trace contextRef="#ctx0" brushRef="#br0" timeOffset="55306.91">29054 6746 419 0,'0'0'119'0,"0"0"-21"0,0 0-7 15,0 0-48-15,28-25 18 0,-28 21-17 16,0 1-22-16,-1-1-8 0,-2 0 11 16,-2 2-3-16,-2 0-7 0,-1 2-2 15,-2 0-2-15,-3 0-3 0,-3 1-8 16,-1 1-1-16,-4 4 1 0,1 0-1 15,1 0-4-15,0 1-1 0,1 1-2 16,4 0 4-16,1 0-2 0,3-1 2 16,3 2-6-16,2 1-8 0,5-1 16 15,0 2 2-15,4-1 5 0,4 2 1 16,4-2 3-16,-1 3 22 0,5-2 12 16,0-1 1-16,1 2-8 0,0 1-8 15,0 0-5-15,0 2-2 0,1 2 2 16,-3 3 9-16,2 1 23 15,-4 1 5-15,1 1-6 0,-6 0 5 16,-3-3-10-16,-5-1-2 0,0-1 2 16,-8-3-11-16,-3-1-9 0,-6-5-2 15,-4-2-6-15,-1-2-5 0,-4-3-3 16,-1-2 1-16,1 0-7 0,-3 0-7 16,4 0 0-16,0-1-55 0,-1 1-60 15,1 0-20-15,2 0-7 0,1 0-20 16,-1 1-72-16,6 2-107 0,5-2-144 0</inkml:trace>
  <inkml:trace contextRef="#ctx0" brushRef="#br0" timeOffset="57050.37">6629 8563 343 0,'0'0'100'0,"0"0"1"0,0 0 7 0,0 0-29 15,6-7-15-15,-5 5-16 0,1 1 0 16,-2 0 2-16,1 0-7 0,-1-2 6 15,1 2 0-15,-1 0-3 0,0 0 4 16,1 0 6-16,-1-3-3 0,0 3-8 16,1-3-4-16,0 1-6 0,-1-1-8 15,0 1-5-15,0-2-5 0,-4-1-1 16,0 1-5-16,-1-2-10 0,-2 1 1 16,0 0 4-16,-4 1-5 0,0 3-1 15,-2-1 0-15,-4 3-4 16,-1 0-1-16,-4 4 2 0,-1 4 2 15,-1 3-3-15,1 3 2 16,0 3 0-16,1 5-3 0,2 3 2 0,4 2-2 16,2 2-3-16,4 0 3 0,3 0 4 15,3-2 2-15,4 1-1 0,3-2 2 16,5-1 5-16,5-1 5 0,3-2 6 16,4-3 0-16,2-3 5 0,3-2 4 15,2-6 5-15,7-1 10 0,8-4-1 16,5-3-3-16,1-6-9 0,-11-1-7 15,-10 0-1-15,-10 1-2 0,0-1 1 16,-1-5 5-16,1-1-3 0,1-5 1 16,-5-7-7-16,-3-7-8 0,-5-9-8 15,-5 3-13-15,-1 6-15 16,-7 4-5-16,-1 10-4 0,-5-3-7 16,-2 1-3-16,-4 4-21 15,1 3-18-15,-3 2-10 0,1 5-25 0,3 1-21 16,2 4-18-16,4 1-57 0,3 8-41 15,4 0-50-15</inkml:trace>
  <inkml:trace contextRef="#ctx0" brushRef="#br0" timeOffset="57636.32">7156 8608 270 0,'0'0'179'0,"0"0"-69"0,0-6 9 0,0 4-33 15,0-1-14-15,0 2-16 0,0 1 6 16,0-1-14-16,0 1-18 0,0-1-6 16,0 0 3-16,0 1-13 0,0 0-14 15,0 0-1-15,0 0-10 0,5 3-13 16,0 7 11-16,2 6 8 0,0 6 2 15,-1 6 3-15,4 10-5 0,1 8 0 16,5 3 1-16,3 0 4 0,2-7 0 16,-3-12 0-16,0-8 7 0,-4-5 19 15,3-4 12-15,2 2 4 0,0-1 3 16,2-1 10-16,-1-4 24 0,-4-2-8 16,0-5 7-16,-2-2-1 0,0-2-4 15,-1-6-17-15,0-5-9 0,0-2-2 16,-3-5-7-16,0-6-2 0,0-7-12 15,-2-13-17-15,-1-10-4 0,0-3-3 16,-1 2-17-16,-2 10-24 0,-1 7-6 16,-1 6-1-16,-1 10-18 0,2 4-28 15,-2 7-19-15,2 3-28 0,1-2-28 16,5-2-69-16,-1 1-31 0,0 3-55 16</inkml:trace>
  <inkml:trace contextRef="#ctx0" brushRef="#br0" timeOffset="58211.44">7829 8727 304 0,'0'0'102'0,"0"0"52"0,0 0-45 0,33 7-10 0,-21-6-25 16,-1-1-26-1,0 0-2-15,0-2-3 0,1-2-1 0,-2 1 11 16,1-1 6-16,0-1 11 0,0 0-4 15,-1-2-20-15,1-1-17 0,2-1-7 16,-1-1-11-16,1-1-6 16,1-2-3-16,-3-2 0 0,2 0 1 0,-3-2-2 15,-2-2-1-15,2-1-3 0,-3 3-11 16,-2-3 1-16,-2 1-1 16,-2 2-14-16,-2 1 6 0,-5 4-14 15,-2 1 8-15,-6 4-6 0,0 3 0 16,-5 4 3-16,-1 2 2 0,-3 7 1 0,0 3 14 15,-3 4 4-15,0 6 2 16,-1 4-3-16,3 3-3 0,-1 2 2 0,3 0-2 16,3-1 12-16,4-2 1 0,4 0 1 15,2-2 0-15,4-3 12 16,3-2 6-16,2 0 5 0,1-2 5 16,5-3 6-16,5 0 1 0,0-4-9 15,2-1 0-15,4-4 0 0,1 0-3 16,2-5-11-16,3-2-8 0,3 0-4 15,4 0-28-15,5-7-45 0,7-2-39 16,4-4-29-16,2-1-68 0,-14 3-56 16,-8 1-104-16</inkml:trace>
  <inkml:trace contextRef="#ctx0" brushRef="#br0" timeOffset="58702.4">8221 8701 622 0,'0'0'119'0,"0"0"4"0,0 0-70 16,0 0-41-16,0 0-9 0,36-38 0 15,-23 28 0-15,-1 1 8 0,1 0 14 16,1 2 16-16,1 0-6 0,0 1-4 0,-1 1-16 0,1 2-13 15,-1 0-2-15,0 3-1 0,0 4-3 16,2 5 0-16,-2 5 1 16,-1 6 1-16,0 3 2 0,-3 4 3 15,-2 1 0-15,-1-1 2 0,-2-1-1 16,-1-2 0-16,-3-3-3 0,0-2-1 16,-1-4-1-16,-2-1-3 0,-2-2-7 15,-1-3-5-15,-3-2-1 0,1-3-6 16,-3-2-5-16,0-2 7 0,-2-1 20 15,1-4 1-15,-2-1 36 0,5-1 32 16,0-1 6-16,2-4 12 0,1-1-19 16,1-3-32-16,3-4-20 0,1-2 6 15,5-5-15-15,3 2 1 0,3-3 16 16,5 1 15-16,0 0 7 0,4 4-12 16,2 0-7-16,2 5-7 0,2 0-7 15,-1 6-10-15,-1 1-2 0,0 2-3 16,-3 2-33-16,1 1-41 15,0 1-34-15,1 2-40 0,0-2-41 16,14 3-48-16,-6-1-70 0,-2 1-136 16</inkml:trace>
  <inkml:trace contextRef="#ctx0" brushRef="#br0" timeOffset="59598.75">9000 8601 319 0,'0'0'147'0,"0"0"-3"0,2-4-44 0,-1 3-7 15,0 1-27-15,1 0 1 0,-1-2 3 16,2 0-21-16,-1-1 0 0,-1 2-1 16,0-2-3-16,0 0 11 0,0 2-14 15,0-1-11-15,1-1-15 0,-2 2-12 16,1 0-4-16,-1-1-7 0,0 0-5 15,0 1-14-15,0 2-36 0,0 7 11 16,0 6 45-16,0 5 6 0,0 5 2 16,0 2 0-1,1 1-1-15,1 1 1 0,1-1-2 0,1-1 0 0,1-3 0 16,0-2 0-16,-1-3 2 16,-1-3-1-16,-1-3 0 0,0-3-1 15,0-2 2-15,0-4 9 0,0-1 15 16,1-2 30-16,2 0 18 0,4-4-15 0,0-4-21 15,2-3-15-15,2-1-9 16,0-3-2-16,0 0 1 0,0-1-3 0,1-4 2 16,0 2-5-16,1-4-4 0,0 1-2 15,-1-1-2-15,0 0-1 0,-2 2-5 16,0 0-5-16,-2 5-6 16,-1 3-1-16,-3 2 5 0,0 6 3 15,-3 1-3-15,0 3-5 0,1 3-37 16,0 7-6-1,1 5 42-15,0 6 18 0,-1 2 2 0,1 2 1 0,0 2 0 16,2-3 0 0,-1 1-1-16,2-3 4 0,2-2 2 0,-1-5 10 0,0-1 15 15,1-2 5-15,-1-3 1 0,-1-2 0 16,-1-3 3-16,2-2 13 0,-3-2 8 16,1-2 10-1,-1-5-5-15,3-4-8 0,-1-3-12 0,0-5-20 0,-1-3-11 16,3-9-14-16,-3-1-1 0,0 1-21 15,3-10-28-15,-2 1-17 16,0-1-15-16,0 6-13 0,-3 10-13 16,1 5-37-16,2-8-52 0,0 2-91 15,0 6-104-15</inkml:trace>
  <inkml:trace contextRef="#ctx0" brushRef="#br0" timeOffset="60508.45">9758 8135 205 0,'2'-2'91'0,"0"1"1"0,1-1-24 0,-2-2-23 0,2 2-15 0,-1-2-6 16,-1-1 20-16,0 3-12 0,-1 0 4 15,0 1 6-15,0 0-3 16,0 1-9 0,0 0-30-16,0 1 0 0,0 4 0 15,1 6 20-15,-1 3 12 0,1 7 0 16,0 11-2-16,0 14 6 15,2 14 6-15,-2 4 8 0,0-6 12 16,-1-5-37-16,1-9-5 0,-1-1-11 16,1-2-6-16,-1-5-2 0,0-7 3 15,0-6-3-15,0-6 1 0,0-4 3 16,0 0 1-16,0-1 3 0,0-1 0 16,0-5-1-16,0-4-1 0,0 1 7 15,0-2 12-15,0-1 29 0,0 0 32 16,1-4-10-16,1-3-44 0,1-7-14 15,3-3-11-15,3-5-8 0,4-4-2 16,3-9-10-16,7-9-9 0,6-8-4 16,0 2-2-16,-1 7 2 0,-4 11 5 15,-9 10 10-15,-1 8 4 0,-2 0 0 16,2 0-4-16,3 0 0 16,-2 1 5-16,-1 4 2 0,-3 2-3 15,0 2-3-15,-2 5-1 0,-1 4-3 16,0 6 0-16,0 9 13 0,-4 8 10 15,-3 8 7-15,-1 10 14 0,-5 9-5 16,-4-2-8-16,2-5-1 0,2-8-6 16,0-10-7-16,1-7-3 0,1-3 2 15,0-2-3-15,-2 3 0 0,1 0-17 16,-1 1-44-16,1-4-47 0,1-3-76 16,0-2-92-16,1-3-84 0</inkml:trace>
  <inkml:trace contextRef="#ctx0" brushRef="#br0" timeOffset="60995.58">10297 8599 454 0,'0'0'122'0,"0"0"75"0,0 0-99 0,38 0-29 16,-24 0-7-16,1 0-22 0,0 0 15 16,2 0-1-16,-1-3 1 0,2 2 1 15,0-4-8-15,2 1-5 0,0-3-2 16,1-1-15-16,2-2-7 0,1 0-12 16,-2-2-3-16,-2 3 4 0,-3-3 6 15,-3 1-5-15,-4-3-9 0,-1 0-3 16,-4-1-4-16,-3 1-1 0,-2 0 3 15,-4 2-6-15,-3 1-15 0,-5-1-4 16,-2 4-4-16,-3 5-4 0,-1 0 4 16,-3 3 17-16,-2 5 11 0,-1 3 2 15,0 7 3-15,-1 3 0 0,-1 5 0 16,3 0 1-16,2 4 0 0,3 0 0 16,0 2 4-16,7 1 15 0,3-3 12 15,3 0 4-15,4-3 3 0,1-2-4 16,3-1-3-16,4-5 1 15,4 0-2-15,2-4 2 0,5-2-2 0,4-5-11 16,3 0-11-16,4-4-8 0,1 0-22 16,5-1-30-16,-2-1-33 0,-2-2-28 15,-1-3-25-15,4-9-59 16,-6-2-137-16,-4 1-166 0</inkml:trace>
  <inkml:trace contextRef="#ctx0" brushRef="#br0" timeOffset="61246.24">10862 8164 745 0,'0'0'27'0,"0"0"90"0,0 0 75 0,0 0-123 16,0 0-25-16,10-32-43 0,-10 33-1 16,0 7-13-16,-2 9 13 0,-1 14 32 15,-2 18 0-15,-4 13 6 0,1 5 13 16,0 0 4-16,2-5-22 0,1-4 3 15,2-1-11-15,2-3-2 0,1-4 14 16,0-2-22-16,1-5-15 16,4-3-3-16,-1-9-27 0,0-6-51 15,0-8-53-15,3-1-27 0,11 0-54 16,-1-2-125-16,1-5-161 0</inkml:trace>
  <inkml:trace contextRef="#ctx0" brushRef="#br0" timeOffset="62142.18">11127 8686 555 0,'0'0'53'0,"0"0"80"0,34-32-26 16,-17 16-82-16,1 1-8 0,-1 0-16 15,2 0 1-15,-3 2-2 0,0 1 5 16,-4 3 23-16,-2 3 20 0,1 2 2 15,-4 4-10-15,-1 5-21 0,-3 6-3 16,-1 4 0-16,-2 4-9 0,0 3-4 16,-2 3-1-16,-1 1-2 0,-2 2 3 15,0-2-3-15,0-1 0 0,1-1 1 16,1-2 0-16,0-5-1 16,1 0 2-16,1-6-2 0,1-4 0 0,0-2 0 15,0-3 1-15,0-2 3 0,3 0 5 16,2-7-5-16,0-2-1 0,1-3 4 15,1-1 0-15,1-3-5 0,2-1 1 16,0-3-1-16,1-2-2 0,2-1 0 16,0-1 0-16,3-1 1 0,-2 0 7 15,2 0 3-15,1 3 0 0,0 0-5 16,1 2-3-16,1 1-3 0,-2 4 0 16,-3 4 0-16,0 1 0 0,-3 2 0 15,-3 4 0-15,-1 1-2 0,-3 2 0 16,-2 1-3-16,-2 7 5 0,0 1 0 15,-2 5 3-15,-3 1-2 0,0 4 0 16,0 2-1-16,1 2 1 0,-2 1 0 16,2 1-1-16,-1 4 2 0,3-1 1 15,1 1 0-15,1 0 5 0,0-1-1 16,0-5-2-16,1-2 3 16,0-6-1-16,1-1 4 0,-1-6 8 15,1-4 16-15,-1-3 12 0,2-2 14 16,0-5-32-16,3-2-21 15,3-3-5-15,2-1 0 0,1-3-2 0,1-3 0 16,2-2 0-16,1-1 0 0,3-4-1 16,-1 1 2-16,-2-1 0 0,0 3-1 15,-2 3 4-15,-1 2 0 0,0 4-5 16,-3 5 0-16,-1 2 0 0,-2 1-3 16,-1 4 2-16,-1-1-2 0,0 3 3 15,1 0-1-15,0 5 0 0,0 1 0 16,0 3 0-16,0 4 1 15,2 5 1-15,-1 3 1 0,-1 1 0 0,-1 3-1 16,1 2 0-16,1 0-1 16,0 1 0-16,1 0 0 0,-3 0-13 15,4-1-37-15,-3 1-22 0,0-2-22 16,0-3-27-16,0-4-37 16,2-1-57-16,-1-5-64 0,0-6-189 0</inkml:trace>
  <inkml:trace contextRef="#ctx0" brushRef="#br0" timeOffset="62370.51">12133 8575 387 0,'0'0'132'0,"4"-9"59"0,-3 4-81 0,0 3-38 0,-1 1-34 0,2 0-33 0,-2 2-3 0,1 6 18 15,-1 3 17-15,0 5-16 0,0 5-9 16,-1 1-9-16,-2 1 1 0,-1 3-1 16,-1 1-2-16,1 0-1 0,0 1-6 15,-1 1-34-15,3-2-31 16,0-4-23-16,2 1-52 0,1-6-55 16,2-7-106-16</inkml:trace>
  <inkml:trace contextRef="#ctx0" brushRef="#br0" timeOffset="62529.53">12186 8499 696 0,'0'0'11'16,"9"-49"27"-16,-6 32-38 0,1-3-72 16,-1-2-49-16,2-3-56 0,0 9-11 15</inkml:trace>
  <inkml:trace contextRef="#ctx0" brushRef="#br0" timeOffset="63109.43">12292 8653 555 0,'0'0'31'0,"0"0"77"0,0 0-54 16,33-29-46-16,-19 21-8 0,-1 1-6 16,2 1 1-16,-2 2 4 0,-1 0 1 15,2 2 6-15,0 1 14 0,-2-1-10 16,1 2-5-16,1 0-5 0,-4 3 0 15,1 1-4-15,1 2 3 0,-2 2-3 16,-2 3-7-16,-2 2 11 0,0 2 0 16,-3 2 0-16,-2 2 0 15,-1 2 4-15,-2 0-3 0,-4 0 4 16,-1 0 6-16,0-2-2 0,0-1-2 16,-1-1 1-16,-1-2-1 0,1-4 4 15,3 0 15-15,1-4 9 0,2-4 8 16,1 0 9-16,1-3 5 0,0 0 7 15,0 0 24-15,2-5-10 0,2-1-50 16,2-2-13-16,-1-1 3 0,7-3 3 16,-2 0 3-16,3-2-8 0,4-1-3 15,0-3-4-15,4-1-4 0,1-2-1 16,1 1-4-16,-1 3 0 0,1 1 0 16,-1 5 0-16,-3 0-1 0,-3 5 0 15,-2 3-3-15,-2 1 4 0,-2 2 3 16,-4 2 0-16,1 4 3 0,-1 4-5 15,-2 2 2-15,0 3 0 0,-1 2-1 16,-1 1-2-16,1 2 0 0,0 0-27 16,-1 2-58-16,3 0-40 0,2 0-57 15,6 6-73-15,-3-6-68 0</inkml:trace>
  <inkml:trace contextRef="#ctx0" brushRef="#br0" timeOffset="63863.92">13143 8803 326 0,'0'0'96'0,"0"0"38"0,0 0-38 16,0 0-33-16,12-32-9 0,-10 24 11 15,0 1 7-15,0-1 13 0,1-1-5 16,0 0 1-16,-2 1 4 0,1-1-15 16,-2-3-16-16,0 3-19 0,0-3-22 15,0 3-8-15,1-3-5 0,-1 3 0 16,0-2-2-16,-1 3-5 0,-6 1-11 16,0 0-11-16,-2 1 0 0,-5 5-4 15,0 1 5-15,-4 4 10 0,-2 5 2 16,-1 4 7-1,0 4 3-15,2 4 4 0,2 4-1 0,1-1 2 0,4 2 0 16,4-3 1-16,6 2 0 16,0-4 3-16,4-3 14 0,3-1 10 15,3-5 13-15,4-2 10 0,1-4 0 16,4-4-10-16,-1-2-10 0,5 0-15 16,2-3-11-16,-2-2-2 0,1-2-2 15,0 0 0-15,-3 1 0 0,1 0 1 16,-2 3-1-16,-2-2 0 0,-3 3-1 15,-1-1-1-15,-4 1-1 0,-3 2-1 16,1 0-1-16,-2 4-3 0,0 4-2 16,-1 3 4-16,-2 6 3 0,0 4 3 15,-1 3 1-15,0 4 7 0,-2 3 2 16,-3 6 0 0,-1 6 0-16,-4 5-4 0,1-1 1 0,-2-10-4 0,1-8 1 15,3-10 3-15,-1-3-1 0,-3 3 0 16,-2-2-2-16,-3 1-1 0,-2-4-3 15,0-5-4-15,2-5-2 16,-2-4 5-16,6-3 1 0,-2-4 7 16,6-1 3-16,3-3-1 0,4-1-9 15,1-2-1-15,6-4 1 0,5 0 0 16,4-3 1-16,3-4 10 0,0-1 1 16,6-2 1-16,2-1-1 0,1 2 3 15,1-1-7-15,4 2 0 0,5-4-5 16,7 0-3-16,6-2 0 0,2 2-2 15,-6 8-10-15,-11 7-34 0,-13 7-33 16,-5 2-17-16,1 1-26 0,4 1-37 16,16-6-66-16,-3 1-93 0,-2 1-169 0</inkml:trace>
  <inkml:trace contextRef="#ctx0" brushRef="#br0" timeOffset="67146.3">14769 8874 280 0,'0'0'136'0,"0"0"-61"0,0 0-13 0,0 0 10 0,0 0-19 16,0 0-4-16,26-6 30 0,-17 4 1 15,2-1-3-15,-1 1-14 0,4 2 2 16,2-1-2-16,1 0-2 15,-1-1-5-15,4 1-1 0,1-1-13 16,-1-3-8 0,4 1-6-16,-2-2-5 0,3-2-8 0,0-2-3 0,-2 0-4 15,0-1-3-15,-2 1 6 0,-2-2-3 16,-3-1 1-16,-3 2 1 0,-3-3-3 16,-3-1 0-16,-7-2-6 0,-2 0-1 15,-7-1-1-15,-7 3-2 0,-4 0-3 16,-1 4 0-16,-3 3 2 15,-1 2-2-15,-2 5 2 0,-1 1-3 0,1 1 0 16,-1 5 4-16,2 5-1 0,-3 3-4 16,1 2-1-16,0 5-2 0,1 4 6 15,2 0 1-15,3 3-1 0,4 1 3 16,1 2-2-16,4-2 3 0,5 0-1 16,0-2-1-16,7-3 2 15,1-2 1 1,7-2 6-16,3-1 17 0,6-2 15 0,3 0 7 0,6-6 9 15,7 0 5-15,10-4-5 0,10-6-11 16,2-1-10-16,-3-1-16 0,-1-5-9 16,-8-1-4-16,0 1-4 0,-4 0-1 15,-2 1-38 1,-7-1-46-16,-6 0-58 0,-5 0-38 0,1-6-52 16,-3 1-80-16,-1-1-112 0</inkml:trace>
  <inkml:trace contextRef="#ctx0" brushRef="#br0" timeOffset="67590.03">15406 8745 407 0,'0'0'89'0,"0"0"-24"0,0 0 18 15,11-17-42-15,-8 12-33 0,0 3-2 16,2 1-3-16,-3 1-2 0,4 1-1 16,-1 6 11-16,1 4 13 0,0 5 8 15,1 3 0-15,2 4-16 0,2 4-14 16,0 0 0-16,2 1 3 0,1-1 7 15,1-1 20-15,2-5 6 0,0 0 15 16,4-2 17-16,1-4 0 0,0-2-1 16,0-3 7-16,2-2-1 0,-2-3-10 15,3-4-2-15,-6-1-1 0,0 0 3 16,-3-4-8-16,1-2-1 0,-6-5-6 16,0 1-9-16,-1-3-5 0,1-2-12 15,-2-3-15-15,-1-3-9 16,0-1-1-16,0-1-28 0,3-1-17 15,-3 2-15-15,2 5-19 0,0-1-26 16,0 4-40-16,0 4-51 0,5-2-39 16,-2 3-55-16,-2 3-65 0</inkml:trace>
  <inkml:trace contextRef="#ctx0" brushRef="#br0" timeOffset="67935.89">16179 8722 92 0,'0'0'258'0,"0"0"-107"0,0 0-44 0,0 0-19 0,0 0-24 15,15-22-22-15,-11 17-4 0,-3 2-14 16,1 0 3-16,-2 1 2 0,0 1 3 15,1 0-4-15,-1-1-10 0,2 2-3 16,1 1-10-16,-1 4 2 0,-1 6 6 16,1 4 3-16,-2 4-8 0,0 4-2 15,-3 3-2-15,1 3 4 0,-3-1-1 16,2 1 1-16,0-1-6 0,1-1 0 16,2-4 0-16,0-1-2 0,0 1-1 15,2-6-16-15,3-2-36 0,1-1-34 16,-1-7-36-16,12-4-62 0,-4-3-40 15,1-4-151-15</inkml:trace>
  <inkml:trace contextRef="#ctx0" brushRef="#br0" timeOffset="68061.05">16439 8521 754 0,'0'0'93'0,"0"0"-46"0,0 0-47 0,-20-43-38 15,15 33-82-15,3-1-61 0,1 3-106 16</inkml:trace>
  <inkml:trace contextRef="#ctx0" brushRef="#br0" timeOffset="68652.47">16828 8705 116 0,'0'0'244'15,"0"0"-145"-15,0 0-14 0,0 0 2 16,0 0-23-16,0 0-1 0,0 0 0 16,0 0-18-16,14-35 1 0,-17 29-5 15,1-1 3-15,-5-1-10 0,2 1-17 16,-1 0-7-16,-1 1-10 0,-4 1 0 16,0-1-5-16,-2 3-9 0,-2 2-6 15,0 1-7-15,-2 3 5 0,1 5 9 16,-3 6 8-16,5 7 2 0,0 4-5 15,3 3-8-15,0 2-22 0,3 5-5 16,0 5 19-16,5-5 12 0,1-6 10 16,2-6 2-16,3-5 18 0,5 2 19 15,2-2 15-15,2 0-13 0,1-4-6 16,1-6 15-16,-1-1-2 0,1-2 6 16,0-4 10-16,-4-1 10 15,2-3 11-15,0-2-22 0,-3-6-9 16,4-2-13-16,-4-4-6 0,-1-5 3 15,1-12-3-15,-1-13-5 0,-1-16-2 16,-1-10-7-16,2-4-10 0,-2 0-9 16,4 4-5-16,1 6-20 0,-2 5-33 15,1 8-8-15,-4 12 19 0,0 11-3 16,-3 10 9-16,-1 6-25 0,1 4-35 16,2 0-35-16,3-5-67 0,1 1-79 15,-1 3-125-15</inkml:trace>
  <inkml:trace contextRef="#ctx0" brushRef="#br0" timeOffset="69720.71">17130 8685 369 0,'0'0'126'0,"0"0"8"0,0 0 28 0,0 0-72 0,12 14-34 16,-4-11 8-16,0 0 0 0,2-2-23 15,2-1 9-15,1-3-18 0,-1 0-2 16,1-2-1-16,3 2-13 0,-2-1-11 16,2 2 0-16,0 0-4 0,-2-1 0 15,2 1 1-15,-2 0 3 16,0-1 8-16,-1 2 9 0,-4-1 11 15,1-1 6-15,-2 0-3 0,-3-3-3 16,2 0-2-16,0-1-10 0,-2-2-13 16,-1 0-5-16,-4-2 4 0,2 1-5 15,-2-1 0-15,0 1 9 0,0 0 0 16,-3 1 2-16,-2-1-1 0,0 0-2 16,0 2-2-16,1 1-7 0,-4 0-1 15,0 2-4-15,0 2-8 0,-3-3-1 16,-2 5 2-16,-1-1-3 0,-2 2 0 15,-1 5-4-15,-2 4-1 0,0 2-3 16,0 4-4-16,0 5-6 0,0 1-7 16,3 5 7-16,2 1 3 0,2 7 10 15,2-3 17-15,4 1 2 0,3 4 2 16,3-8 2-16,0 2 5 0,3 1 11 16,9-5 13-16,1 1-8 0,4-1 0 15,5-4 3-15,2-4 0 0,3-2-1 16,0-7 0-16,1-2-2 0,2-5 1 15,-3-2 1-15,-2 0-2 0,-4-2-1 16,0-4 5-16,-4-1-8 0,-3-1-5 16,-2-1-7-16,-2-5-3 0,1-3-3 15,-2 1-3-15,1-5-1 16,0-2-9-16,0-2-2 0,3 0 3 0,-3-2-1 16,6 1 6-16,-3-1-1 0,-1 3 0 15,2 4 1-15,-1 0 2 0,-1 4 2 16,-3 3 0-16,0 0 0 0,-1 4 0 15,-4 0 0-15,1 4-2 0,-3 1 0 16,1 2-3-16,-1 2-1 0,-1 0-11 16,3 2-29-16,0 5 2 0,5 4 23 15,-4 3 11-15,3 2 6 0,-1 4 2 16,0 2 2-16,1 3 0 16,0 0 0-16,0 3 0 0,1-2 2 15,-2 1-1-15,3-4 1 0,-2-1 2 16,-1-2 0-16,0-4-3 0,-1-3 1 15,-3-6 5 1,0 0 6-16,-1-6 8 0,0 2 6 0,-1-3 12 0,-1 0 1 16,5-3-3-16,-1-1-11 0,3-3-13 15,-1-4-7-15,4-2-2 0,1-1-1 16,1-3-3-16,2-4 0 0,1-2 0 16,2-1 1-16,-1 1-1 0,3 0-1 15,-2 0 0-15,1 1 1 16,-1 1 0-16,-3 3 0 0,1 0-1 0,-3 4-2 15,-1 2 2-15,-3 3 0 0,1 2-4 16,-4 2 2-16,0 4-6 16,1-1 0-16,-1 2 2 0,3 2-2 15,0 5 2-15,0 4-2 0,1 3 5 16,-1 2 2-16,0 4 1 0,0 2 0 16,0 3 1-16,-2 1 0 0,1 5-2 15,-3-1 2-15,3 0-1 0,-1 1-3 16,0-2-7-16,1-2-26 0,-1-3-9 15,0-3-14-15,0-2-31 0,-1-5-32 16,1-4-46-16,-1-4-60 0,-1-1-70 16,0-5-63-16</inkml:trace>
  <inkml:trace contextRef="#ctx0" brushRef="#br0" timeOffset="70095.97">18645 8636 407 0,'5'-4'137'0,"-1"3"1"0,0-1-17 0,0-2-26 15,-2 3-48-15,0-2 2 0,-2 0-16 16,0 2-9-16,0 0 7 0,-2 0-7 15,0 0-8 1,-4 1-16-16,0 0-3 0,-7 5 3 0,0 5 1 0,-4 3 1 16,1 3-1-16,-4 5-1 0,0 1 5 15,0 5 3-15,2 1 10 0,1 0 14 16,4 1 11-16,1-2 1 0,2-1-4 16,5-3-6-16,2-4-6 0,3-2-10 15,1-3-4-15,6-1-8 16,6-4-3-16,3-3-3 0,5-1-20 0,4-4-33 15,2-1-18-15,1 0-36 0,2-1-11 16,0 0-33-16,13-5-53 0,-7 1-12 16,-4 0-56-16</inkml:trace>
  <inkml:trace contextRef="#ctx0" brushRef="#br0" timeOffset="70566.63">18937 8797 180 0,'0'0'242'16,"0"0"-119"-16,0 0-23 0,0 0-13 16,0 0-40-16,0 0-10 0,38-22 11 15,-29 18 5 1,3 0 9-16,2 0-6 0,2-1 3 0,2 1-10 0,3-3-1 16,1-2-8-16,4 0-8 0,-1-2-8 15,5-2-12-15,0-4-9 0,-1 0-1 16,-1-2 1-16,-3 2 11 15,-1-1-9-15,-6 1-4 0,-4-1 2 16,-5 4-3-16,-3 0 3 0,-6 4-3 16,-4 1-1-16,-6 2-1 0,-4 3-16 15,-3 0 1-15,-5 4-5 0,-4 0 3 16,-4 6 12-16,-6 11 4 0,-10 10 3 16,-4 11 1-16,-1 4 2 0,13-6-3 15,11-8 3-15,13-10-2 0,3-1 6 16,1 2 27-16,2 2 10 0,3 3 14 15,5-4-4 1,2 1 6-16,6-4 3 0,5 0-4 0,4-5-7 0,5-2-4 16,-1-2-10-16,6-1-11 0,0 0 0 15,8-1-9-15,5-1-5 0,8-2-8 16,1-2-2-16,-5-1-1 0,0 0-2 16,-6 0-11-16,0 0-24 15,2 0-21-15,-3 0-16 0,1-1-26 16,-3-1-13-16,-6 1-24 0,-3-2-29 15,3-1-44-15,-8 0-65 0,0-3-52 0</inkml:trace>
  <inkml:trace contextRef="#ctx0" brushRef="#br0" timeOffset="71163.48">20639 8518 148 0,'0'0'278'0,"0"-2"-160"0,0-1 2 0,0 0-13 15,2-1-43 1,-1 2-18-16,0-2 6 0,-1 1-6 0,0 3-8 0,0 1-23 15,0 7-2-15,-2 6 18 0,-1 6 4 16,-2 7-6-16,-2 9-4 0,-4 6-5 16,-1 8-5-16,2-2-4 0,1-9-7 15,4-10 0-15,3-11-4 0,-1 0 0 16,1 2-4-16,-1 1-24 0,1-1-16 16,0-4-25-16,2-4-55 15,0-5-57-15,0-5-79 0,2-2-110 16</inkml:trace>
  <inkml:trace contextRef="#ctx0" brushRef="#br0" timeOffset="71336.86">20632 8357 574 0,'0'0'5'0,"0"0"16"0,0 0-21 16,-16-40-5-16,12 29-123 0,1 4-18 16,2 1-150-16</inkml:trace>
  <inkml:trace contextRef="#ctx0" brushRef="#br0" timeOffset="72044.47">20831 8586 337 0,'0'0'100'16,"0"0"-11"-16,0 0-48 0,0 0-22 15,46-39-16-15,-33 30 4 0,0 1-1 16,0 0 6-16,-1 1 13 0,-2 2 20 16,0-2 12-16,0 1 4 0,-2 2-1 15,1 1-13-15,-1 0-18 0,2 1-16 16,0 2-1-16,0 0-6 0,0 5 5 15,0 1-2-15,-1 2 0 0,0 3 7 16,-1 2 2-16,-1 3-7 0,-2 1 2 16,-2 3 1-16,-2 1-3 0,0 0-1 15,-1 0-1-15,-1-1 1 0,-1-3-5 16,0 1 0-16,-1-4 6 0,2-4-2 16,0 0-3-16,0-5-5 0,1-1 3 15,0-3 1-15,0 1 12 0,0 0 12 16,0-1 13-16,0-1 13 0,3-1 3 15,2-7-20-15,2-3-18 0,5-4-2 16,1-5-6-16,4-1-4 0,2-5-6 16,3-2-2-16,0-1 1 0,0 2-1 15,-2 3 2-15,1 0-1 0,-2 2 3 16,-2 5 4-16,0 2 0 0,-3 2 2 16,-3 2 4-16,-1 6-7 15,-3 1-2-15,-2 2-5 0,1 2-2 16,2 4-1-16,-1 6-1 0,0 5 4 15,0 4 1-15,-3 5 13 0,0 2 5 16,-2 2-2-16,1 0-2 0,-1 1-9 16,2-1 2-16,0 1-3 0,0-2-3 15,2 0 2-15,1-3-2 0,-1 1 0 16,1-3-2-16,-1-1 0 0,3-3-17 16,-1 0-24-16,4-2-17 0,2-1-26 15,0-1-38-15,5-2-39 0,12 0-68 16,-5-4-122-16</inkml:trace>
  <inkml:trace contextRef="#ctx0" brushRef="#br0" timeOffset="72659.64">22899 8393 594 0,'0'0'90'0,"3"-10"68"0,0 2-44 0,-1-2-35 15,1 2-39-15,0-3 8 0,0 1 9 16,0-1 15-16,1 0 6 0,-1-2 7 16,1 2-11-16,-2 0-18 0,-1 0-12 15,-1 1-4-15,1-2-13 0,0 2-12 16,-1-1-10-16,0 0-3 0,-2 1-1 15,-1 2-1-15,-1 0-1 0,0 1 0 16,0 2 1-16,-1 3 0 16,-2 0-2-16,-3 2-4 0,-1 0-2 0,-2 4 2 15,-2 6 4-15,-2 2 0 0,-1 7-1 16,-3 4 1-16,-1 12 1 0,-5 12 1 16,-6 13 0-16,1 5 0 0,3-1 2 15,3-7-1-15,6-3 0 0,2-2-1 16,-1 3 0-16,-1-1 0 0,3 1-2 15,0-3 2-15,4-3-5 0,0 0 4 16,2-2-9-16,1-3 3 0,0-1-15 16,4-4-18-16,3-10-8 0,1-5-7 15,1-7 3-15,1-4-13 0,0 0-20 16,0-2-29-16,3 0-45 0,3-6-73 16,-1-3-55-1,2-2-122-15</inkml:trace>
  <inkml:trace contextRef="#ctx0" brushRef="#br0" timeOffset="72863.59">22385 8785 710 0,'0'0'110'0,"0"0"31"0,48-15-52 0,-13 9-8 15,10 0-32-15,10 5-8 0,6 1-23 16,-2 0-18-16,0 1-13 16,-4 5-45-1,2 1-44-15,0 4-45 0,-2-1-63 0,-14-3-92 0</inkml:trace>
  <inkml:trace contextRef="#ctx0" brushRef="#br0" timeOffset="73506.45">23327 8793 18 0,'0'0'379'0,"0"0"-257"0,0 0 33 15,0 0-38-15,0 0-18 0,0 0-30 16,0 0-2-16,0 0-14 0,5-25-15 15,-4 21 2-15,0 3 15 16,0-4 2-16,0 2-3 0,1-2-3 16,-1-2-8-16,-1 1-8 0,2 0-11 15,-2 1-5-15,0-1-13 0,0 0-6 16,0-1-2-16,-5 1 1 0,0 0-18 16,-5-1-20-16,-1 3 5 15,-4 0 8-15,-3 3-15 0,-4 1 5 0,-3 2-3 16,-1 5-6-16,1 6 0 0,-2 3 0 15,0 3-29-15,2 3 23 0,3 3 22 16,2 2 26-16,5-3 3 0,6 3 33 16,5 0 4-16,4-2 9 0,7 0 20 15,7-3 15-15,4-1-9 16,6-3-2-16,0-3-24 0,-1-5-7 16,1-1-11-16,0-4-14 0,-3-1 0 15,-2-4-4-15,0 0-6 0,-4 0-3 16,1-4 0-16,-2 0-1 0,0-5-11 15,0-1-8-15,1-4 0 0,-1-2-1 16,0-3 1-16,-1-1-7 0,-1 2 4 16,-1 1 8-1,-2 5 10-15,-3 3 2 0,-3 3 1 0,-1 3 1 0,-2-2-4 16,-3 4 4-16,-4 0 4 0,-1 1-4 16,-4 1 0-16,0 5 6 0,1 2 22 15,1 0 8-15,3 3 1 0,2-2-2 16,2-1 3-16,3 0-2 0,0 1-1 15,5-4-5-15,2 1 3 16,5-2-5-16,2-1-10 0,4-1-9 0,4 1-9 16,2-1-16-16,2-1-49 0,3 3-50 15,1-2-44-15,9-2-59 0,-6 0-111 16,-6-2-173-16</inkml:trace>
  <inkml:trace contextRef="#ctx0" brushRef="#br0" timeOffset="74008.11">23792 8720 487 0,'0'0'170'0,"0"0"9"0,15-11-13 15,-7 8-96-15,0-2-27 0,0 3-32 16,-2 0-8-16,-1 1-1 0,-2 1 0 16,-1 0 2-16,-1 3 9 0,0 2-1 15,0 2-1-15,-1 1 1 16,3 2-3-16,-2 3 2 0,1 2-5 0,0 3 3 16,-1 1 3-16,1 2-11 0,-1 3 0 15,3-1 1-15,-1 3 6 0,2-3-1 16,1 1-5-16,4-4-1 0,0-1 0 15,3 0 0-15,1-4 6 16,-1-1 17-16,1-1 17 0,0-4 6 16,0 1 1-1,0-3-2-15,1-1-8 16,-2-1-5-16,-1-1 2 0,-1-2-1 16,-2-2 4-16,-1 0-4 0,0-1-1 15,-2-4 0-15,0-2-2 0,0-2-2 16,0-4-5-16,1-2-10 0,2-5-7 15,1-2-7-15,4-3 0 0,0 0-10 16,2-6-25-16,2-5-6 0,4-7-3 16,-1 7-8-16,-4 3-15 0,-1 9-17 15,-5 8 7-15,1 0-41 0,0 0-43 16,4-4-53-16,-3 6-75 0,-2 2-70 16</inkml:trace>
  <inkml:trace contextRef="#ctx0" brushRef="#br0" timeOffset="74440.71">24601 8736 290 0,'0'0'74'0,"0"0"63"0,0 0-75 0,0 0-15 0,0 0-4 0,14 6 8 15,-13-6 33-15,1 0 18 0,-1-5 6 16,1 2-4-16,2-2-21 0,-2 0-12 15,0-1-22-15,-1 1-13 0,0-2-13 16,-1 1-8-16,0 0-7 0,-2 0-2 16,-3 3-6-16,-3-2-7 0,-1 3-1 15,-3-2 0-15,-3 4-6 0,-3 0-8 16,-2 3-1-16,-3 5 0 0,-1 4 0 16,-1 6 9-16,0 3 0 0,1 4-2 15,3-1-2-15,5 2 7 0,3-3 11 16,6 0 7-16,5-4 18 0,3 2 14 15,7-4 12-15,6-2 4 0,4-1-3 16,5-5 1-16,4-3-11 0,2-3-8 16,2-3-2-16,-1 0-6 0,0-1-12 15,-3-6-4-15,-3 0 2 0,-4-1 5 16,-3-5-4-16,-4-1-13 0,-2-3-22 16,-4-7-50-16,-4 0-37 0,-3-3-1 15,-2 2 15-15,-3 3 1 0,-3 5 5 16,-1 2 4-16,1 4-38 0,-4 4-85 15,4 2-42-15,0 2-116 16</inkml:trace>
  <inkml:trace contextRef="#ctx0" brushRef="#br0" timeOffset="75027.8">24837 8796 413 0,'0'0'141'0,"0"0"-8"0,0 0-11 0,0 0-86 15,29-38-15-15,-15 28-19 0,0-2 7 16,1 2 8-16,-1-1 24 15,1 2 14-15,0-3 0 0,0 0-3 16,-1 1-7-16,1-2-16 0,-2 2-16 16,2 2-6-16,-4 1-2 0,0 2-2 15,0 1 2-15,-3 3 0 0,1 2 2 16,1 0 10-16,-1 6-4 0,0 6-8 16,0 6-2-16,-1 5-1 0,-2 9-1 15,-1 10 4-15,-2 5 8 0,-1 2 9 16,-2-7 5-16,0-12-9 0,0-10-12 15,-2-7-5-15,0-2 1 0,-3 1-2 16,-1 2-2-16,-4-1-11 0,-1-1-8 16,-2-5-5-16,-1-4 12 15,2-2 9-15,-1-2 5 0,3-3 0 16,3-1 3-16,2-2 2 0,1 0 8 16,4-1 13-16,0-3-10 0,4-1-7 15,3 1 3-15,4-4-1 0,3-2-2 16,4-1 1-16,3-1 3 0,3-3 6 15,2 0 1-15,-1 1 3 0,3 1-7 16,-1 2 1-16,0 3-2 0,1 1-3 16,0 3-1-16,0 0-8 0,2 2-3 15,-2-1 0-15,2 2-13 0,1 0-30 16,0-3-17-16,1 1-16 0,6-2-15 16,7-2-19-16,10 0-39 0,4 0-50 15,-16 6-55-15,-7 1-109 0</inkml:trace>
  <inkml:trace contextRef="#ctx0" brushRef="#br0" timeOffset="75644.02">27013 8833 315 0,'0'0'77'0,"0"0"-20"0,17-16 53 0,-10 9-40 0,2-2 15 16,1 0-29-16,-1-1 8 0,0-1-14 15,-1 1 5-15,0-1 10 0,-3-1-14 16,-1 2-8-16,-3 0-12 0,-1 0-12 16,0 2-12-16,-5 0-7 0,-3 1-4 15,-5 1-1-15,-3 5-9 16,-5 0 7-16,-3 1 3 0,-3 4 0 15,-7 8 2-15,3 3 0 0,0 3 0 16,2 5 1-16,10-1 0 0,-1 4 1 16,5 1 2-16,6-1 8 0,6 0 5 15,3-1 1-15,8-3 5 0,6-2 4 16,3-4 11-16,5-3-3 0,5-3-2 16,0-4-9-16,1-2-9 0,1-4-4 15,-4-4 3-15,-1-3 1 0,-4-5 0 16,-3 0-6-16,-3-5 1 15,-5 0-5-15,-2-3-3 0,-2-1 0 0,-3-1-5 16,0 1-22-16,-1-1-9 0,-1 2-8 16,2 1-7-16,-2 3 0 0,1 3-3 15,1 1-14-15,-1 4-35 0,0 4-20 16,2 0-39-16,2 2-14 0,-1-1-46 16</inkml:trace>
  <inkml:trace contextRef="#ctx0" brushRef="#br0" timeOffset="76173.53">27711 8545 378 0,'0'0'63'0,"0"0"30"0,0 0-33 0,0 0-27 15,0 0 4-15,32-26 6 0,-28 20 26 16,0-1 5-16,0-1 5 0,0 0 4 16,-1 0-20-16,1-1-12 0,-1-1-14 15,0 1-11-15,-1-2-1 0,1 1 0 16,-1 1-12-16,-2-2-4 0,2-1-3 15,-2 2 2-15,1-2 12 0,-1 2 8 16,0-2 5-16,0 1 7 0,0 1-2 16,0 3 1-16,-1 2-15 0,0 1 2 15,0 1-16-15,-1 2-10 0,-1 1-1 16,-2 0-3-16,-4 6-1 0,-3 1-2 16,-5 7 7-16,-5 7-1 0,-8 12 0 15,-10 13 1-15,-4 17 5 0,-2 6 2 16,4 0-3-16,5-5 3 15,6-4 0-15,3-2 2 0,3 0 8 16,5-3 8-16,2-1-16 0,1-3-1 16,3-2-6-16,2-2-2 0,1-5-1 15,5-4-10-15,1-6-4 0,2-9-10 16,1-4-19-16,1-5-13 0,1 0-31 16,0-1-17-16,4-2-23 0,3-4-39 15,6-4-39-15,0-3-62 0,-2-4-145 16</inkml:trace>
  <inkml:trace contextRef="#ctx0" brushRef="#br0" timeOffset="76376.87">27326 8986 672 0,'0'0'98'0,"0"0"40"0,48-28 11 0,-19 16-109 15,6-1-1-15,8-2-31 0,6 1-8 16,2 2 0-16,-3 3-7 0,-3 1-14 16,-6 2-33-16,2 0-26 0,-3 2-24 15,1-1-74-15,-12 1-88 0,-5 1-167 16</inkml:trace>
  <inkml:trace contextRef="#ctx0" brushRef="#br0" timeOffset="77811.89">6638 9922 295 0,'0'0'86'0,"0"0"1"16,0 0 0-16,6-13-19 0,-5 10-12 16,0 2 2-16,0-1 11 0,-1 1-4 15,0-1-14-15,0 1 13 0,0 0 0 16,0 0-8-16,0 0-10 0,-1-1-7 16,0 1-12-16,0-1-12 0,1 2-11 15,0 0-4-15,0 2-12 16,0 8 11-16,0 5 1 0,0 9 6 0,0 10 0 15,-1 18 2-15,-4 14 3 0,-2 8 8 16,1 1 6-16,0-3-10 0,3-6 0 16,-1-1 4-16,2-1 5 0,0-4 1 15,-2-5-14-15,2-5-7 0,-1-4 1 16,-1-6-3-16,1-1-2 0,0-6-4 16,1-6-27-16,1-8-22 0,-1-6-31 15,2-4-36-15,0 2-32 16,0-1-50-16,2 1-47 0,-1-6-68 0</inkml:trace>
  <inkml:trace contextRef="#ctx0" brushRef="#br0" timeOffset="78237.28">6971 10056 596 0,'0'0'122'0,"0"0"11"0,0 0-14 0,4-41-43 0,-4 33-44 15,0 1-4-15,0 3 17 0,-2 1-12 16,1 0-11-16,0 3-22 0,0 0-1 16,1 4-4-16,0 7 5 0,0 6 26 15,0 7-4-15,0 11-10 16,-1 11-8-16,1 13-2 0,0 2-1 16,0 0 0-16,1-5 2 0,3-9-2 15,1-1 0-15,0-4 1 16,-2-5 2-16,0-1-2 0,-2-8-2 0,0-5 1 15,-1-6-1-15,1-3-7 0,-1 2-12 16,0 0-6-16,1 1-12 0,0-6-18 16,0-3-18-16,0-2-44 0,1-3-29 15,3-2-40-15,1-1-17 0,-2 0-49 16</inkml:trace>
  <inkml:trace contextRef="#ctx0" brushRef="#br0" timeOffset="78640.89">6655 10497 330 0,'0'0'76'0,"0"0"23"0,0 0 2 16,0 0-15-16,0 0-10 0,6-14-17 15,3 9 32-15,2-2 1 0,3 0-6 16,5 0-4-16,2 0-9 0,1 1-2 15,2 1-17-15,0 1-20 0,2-1-12 16,-2 1-1-16,-2 2-7 0,-2-1-3 16,-1 0-5-16,-4 2-3 0,0-1-2 15,-4 0 0-15,0 0-2 0,1 2-6 16,-1 0-27-16,0 0-42 0,1 0-56 16,1-1-47-16,6-7-76 0,-3 2-92 15</inkml:trace>
  <inkml:trace contextRef="#ctx0" brushRef="#br0" timeOffset="79724.64">7570 10749 369 0,'0'0'92'0,"0"0"6"0,0 0-29 0,5-4-1 0,-4 1-3 0,1 0 4 15,-2 0-2-15,0-1-19 0,0 1-3 16,0 0 11-16,0 2-4 0,-2-3-1 16,-1 1-5-16,1 0-7 0,-1-1-7 15,1 0-4-15,0 0 1 0,-3-2 0 16,1 0-10-16,0 1-1 0,-1 1-2 16,0-2 2-16,-1 1-3 0,-1 0-4 15,-1 0-4-15,-1 0-2 16,0 2 1-16,-2-1-1 0,0 2-5 0,-3 2-1 15,0 0 0-15,-2 0-3 0,-1 6 2 16,-2 2-1-16,-1 5 0 0,0 3-1 16,0 4 2-16,0 2 1 0,3 3-3 15,1 7-6-15,4-2-1 0,3 2-2 16,4-4 3-16,4-2 3 16,1 0 3-16,4-2 3 0,4-3-1 0,3-1 2 15,3-5 3-15,1-2-2 0,3-3 5 16,2-4 3-16,-2-1 11 0,3-4 2 15,0-1-4-15,-1-1 1 0,-2-4-1 16,-2-1-2-16,-2-2 3 0,-1-1 5 16,1-3 3-16,-4-2-6 0,0-2-4 31,0-2-3-31,-2-2-4 0,0-2-1 0,-1-1-2 0,0-3-4 0,-1 1 0 16,-1-1 4-16,0 3 4 15,0 0 8-15,-2 3 4 0,2 3 1 16,-3 2-6-16,-1 2-2 0,0 3 2 15,0 3-6-15,0 3-2 0,-1 1-3 16,0 2-4-16,0 0-3 16,0 1-6-16,0 1-1 0,-1 3-8 0,0 6 5 15,-2 2 7 1,0 5 3-16,-1 4-4 0,1 1-2 0,0 2 5 0,0 2-1 16,0 0 2-16,1-2-1 0,1 1 0 15,1-3 0-15,0 0-1 0,0-4 2 16,3-1 0-16,1-1 0 0,-1-2 0 15,2-2 2-15,1-2-1 16,0 1 5-16,0-4 5 0,2 0 6 16,1-2 5-16,0-1 2 0,2 1 4 15,1-3 2-15,1 2-1 0,-1-2-7 16,3-2-2-16,-2 0-5 0,2 0-7 16,-2 0-4-16,1 0 0 0,-2-3-1 15,0-1-2-15,1 3 0 16,-1-4-1-16,1 3-6 0,0-1-10 0,1-1-16 15,-1-1-22-15,1 0-24 0,1 0-28 16,1-2-42-16,2 1-38 0,8-7-60 16,-4 5-96-16,-3-2-158 0</inkml:trace>
  <inkml:trace contextRef="#ctx0" brushRef="#br0" timeOffset="80446.99">8863 10802 268 0,'1'0'139'0,"-1"0"-19"0,1 0-25 0,0-1 4 16,0 1-22-16,-1-2-6 0,0 0-3 15,0 0-19-15,0 1-16 0,1-1-2 16,0 2-12-16,0 0 5 0,-1 2 3 15,2 2-3-15,-2 1-6 0,0 0-8 16,0 1 0-16,-1-1-4 0,-1 2-3 16,-1-2 1-16,1 1-2 0,-1-1-2 15,0-3-2-15,1 0 2 0,-1-1 2 16,2 0 4-16,1-1 4 0,0 0 22 16,0 0 12-16,0 0 0 0,0-1-17 15,1-2-15-15,-1 1-10 16,3-3-2-16,-2 1-3 0,0 1-31 15,1 0-45-15,-1 0-44 0,0 1-62 16,-1-2-124-16,0 1-175 0</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0-16T13:53:14.954"/>
    </inkml:context>
    <inkml:brush xml:id="br0">
      <inkml:brushProperty name="width" value="0.05292" units="cm"/>
      <inkml:brushProperty name="height" value="0.05292" units="cm"/>
      <inkml:brushProperty name="color" value="#FF0000"/>
    </inkml:brush>
  </inkml:definitions>
  <inkml:trace contextRef="#ctx0" brushRef="#br0">8905 7969 17 0,'0'0'42'0,"0"-3"-3"15,0 2 5-15,0 1-10 0,0-1 9 16,1 0-6-16,0-1-5 0,-1 1 3 15,0 1-3-15,0 0 2 0,0 0 1 16,0 0 7-16,0 0-2 0,0 0-1 31,0 0-3-31,0 0-2 0,0 0-5 0,0 0-6 0,0 0-3 0,0 0-3 16,0 0 2-16,0 0 0 0,0-1-1 16,0 0-3-16,0 1-3 0,1-2-2 15,1-1-1-15,2 2-1 0,2-2-3 31,0 0 1-31,2 2-3 0,0 0-2 0,4 0-1 16,1 1 2-16,3 0-2 16,2 0 0-16,3 0 2 0,4 0 0 15,2 0 0-15,9 0 6 0,7 0 2 16,12 0 0-16,4 0-2 0,0 0-2 16,-2 0 1-16,-5 0 3 0,4 0 3 15,1 0-2-15,2 1 1 0,2 0-1 16,1-1-1-16,2 2-5 0,0 0 3 15,2 1-2-15,0-2 0 0,1 1-1 16,-1 0 3-16,-2-1-2 0,0 0 4 16,-1 0 1-16,1 1 0 0,-3 0 1 15,1-1 0-15,-2 0-1 0,-2 0-6 16,-1 2-1-16,-3-2-3 0,-2 0 1 16,-2 0 0-16,-4 0-2 0,1-1 2 15,-4 0-2-15,-4 0 1 0,0 1 0 16,-3 0-1-16,-6-1 1 0,-5 0 3 15,-7 1-3-15,1-1-1 0,0 0-1 16,3 1-15-16,1 0-34 16,-1 1-39-16,3 1-60 0,-5 0-83 15,-4-2-124-15</inkml:trace>
  <inkml:trace contextRef="#ctx0" brushRef="#br0" timeOffset="6190.43">9450 9022 154 0,'0'0'30'0,"0"-3"38"0,0 1 1 0,0 0-2 16,0 0-26-16,-1-1-4 0,1 1 5 15,0 0-2-15,0-1-9 0,1 0 4 16,0 0-5-16,0 0 1 0,0 2-2 16,0-2-3-16,0 1-2 0,1 0-3 15,-1 1-7-15,0-2-3 0,1 2-6 16,2-1-2-16,0 1-3 0,4-2 1 15,-1 2-1-15,1 1 0 0,2-1 0 16,-1 0-1-16,1 1 1 0,3 0 2 16,-2 0-1-16,1 0 4 0,2 0 3 15,0 0 4-15,3 1 2 0,1 0 2 16,3 0 1-16,2 2-1 0,2-2 2 16,2 1-4-16,9-2 4 0,7 1 1 15,7 0-5-15,4 1 5 16,1-2-3-16,-3 0-6 0,-4 1-4 0,4-1 2 15,1 0-1-15,2 1 0 0,0-1-2 16,4 0 1-16,4 1-4 0,3-1 2 16,0 0 0-16,5 0-2 0,0 1-1 15,2 3 0-15,0-3-1 0,2 1 0 16,3 2 0-16,2-3 4 0,4 0 2 16,1 1 2-16,2 0-5 0,-2 0 10 15,3-2 2-15,-3 0 0 16,2 0-2-16,-1 0 6 0,0 0-4 15,-4 0-10-15,0-2-3 0,-2-1-1 16,-2 1 0-16,0-2 5 0,-3 1-2 16,-1-1-1-16,-6 1 1 0,-4-1 0 15,-6 1-3-15,-4-2-1 0,-4 3 0 16,-7 0 0-16,-2-2 0 0,-10 2 0 16,-7 1-5-16,-8-2-8 0,1 2-10 15,-4 1-14-15,4-2-20 0,0-1-38 16,2 1-49-16,-4-1-74 0,-4-2-76 15</inkml:trace>
  <inkml:trace contextRef="#ctx0" brushRef="#br0" timeOffset="13296.84">4720 11111 275 0,'0'0'51'0,"0"-1"-1"0,0 0 52 0,0-2-31 15,0 0-10-15,-1 1 14 0,0-1 3 16,0 1-10-16,1-1-5 0,0-1 3 16,0 0-8-16,0-3-6 0,4-3-13 15,3-1-15-15,4-3-4 0,2-4-5 16,5-3-2-16,3-1-1 0,1-4 1 16,4 0 9-16,-1 0 4 15,2-1-1-15,-1 0-1 0,2-2 0 0,0 0-5 16,1-2-1-16,0 2-1 0,1-2-2 15,-2 0-6-15,-1 1 2 0,0 0-3 16,-3-1 1-16,0 2 5 0,-3 1-3 16,-1-1 4-16,-4 3 0 0,1 1 1 15,-3 1 6-15,-1 2-6 0,-2 1-3 16,-2-1 0-16,-1 1-3 0,0 3-4 16,-2 1 0-16,-1 2-2 0,0 2 0 15,-1 0-2-15,-2 3 1 0,0 1-1 16,1 3-1-16,-1-1-1 15,0 2-1-15,1 1 0 0,-1 3-1 16,0 1-1-16,0 0 0 0,1 0-2 16,-1 7 0-16,-2 0 1 0,0 4 1 15,-2 3-1-15,-3 4-1 0,-1 3-1 16,-2 4-1-16,0 2 0 0,-4 8 0 16,-1 7 1-16,-2 8-2 0,1 1-2 15,2-5 3-15,5-3 4 0,2-7 1 16,2-7 1-16,2-5 0 0,1-6 0 15,1-1 1-15,2 2 1 16,1 2-1-16,2 3 0 0,4-5 4 0,1-1-2 16,2-3 2-16,2-2 1 0,1-5 4 15,3-3 1-15,1-3 1 0,1-2-2 16,1-4 1-16,1-5 2 0,0 0 1 16,-2-5-3-16,0-3 2 0,1-2-7 15,-1-5-3-15,1-2 0 0,2-9 0 16,1-9-2-16,2-4-1 15,-6 4 0-15,-5 11 0 0,-5 9 1 16,-5 6 0-16,3-3 0 0,-1-1 0 16,0-2 0-16,-1 5 1 0,-2 1-1 15,0 4 1-15,-2 2 0 0,-1 2 1 16,0 3 0-16,-1 0 3 0,0 1 0 16,0 4 0-16,-1 0 0 15,0 1-5-15,0 1 0 0,0 3-11 0,-2 5-3 16,0 4 14-16,-2 8-1 0,-1 2 1 15,0 4-1-15,0 3 0 0,1 6 1 16,0-1 0-16,0-1 0 0,1 4 1 16,0-9 2-16,0 4 3 15,0-3 0-15,3-6 0 0,0 0 0 16,0-1-2-16,5-2 2 0,-1-2 4 16,1-3 2-16,1-1 9 0,0 0 6 15,2-5 6-15,1 0 2 16,0-2-1-16,3-1-1 0,0-1-1 15,2-2-6-15,1-2-4 0,0 0-8 16,2-1-6-16,-1 0-5 0,2-4-1 16,1 2-2-16,-1-1-5 0,0 0-15 15,-1-1-16-15,2 1-20 0,0 1-23 16,-2-1-28-16,0 1-45 16,1 1-44-16,11 1-59 0,-6 0-95 15,-1-1-74-15</inkml:trace>
  <inkml:trace contextRef="#ctx0" brushRef="#br0" timeOffset="14082.37">6904 10357 167 0,'0'0'93'0,"1"0"-11"0,-1 0-16 0,0 0-18 0,0 0-11 15,1 1-5-15,-1-1 9 0,0 0-6 16,1 1-4-16,-1 1 3 0,0-1-7 16,0 2-4-16,0 0 2 0,0-2-3 15,0 2-2-15,0 0 0 0,-1-2-1 16,-1 2-4-16,-1 0-4 15,-1-2 0-15,0 1-4 0,0-2-1 16,-1 1 1-16,-1-1 2 0,2 0 18 16,0-1 19-16,1-2 10 0,0 0-12 15,1-1-8-15,0 0-7 0,0 1-8 16,0-1-7-16,1-1-3 0,0 1-2 16,0 3-7-16,-1-2-2 0,1 2-11 15,1 1-31-15,0 0-35 0,1 0-58 16,5 1-56-16,4 6-17 0,0 2-45 15</inkml:trace>
  <inkml:trace contextRef="#ctx0" brushRef="#br0" timeOffset="14495.2">6858 10789 379 0,'0'0'163'0,"0"0"4"0,0 0-41 0,0 0-69 0,3 3-16 16,-3-3-24-16,0 0 2 0,0 0-1 15,-3 1 9-15,-1 0-10 16,-1-1-3-16,1 2 11 0,0-1 10 16,1 0-8-16,1-1-9 0,1 0-1 15,1 0 2-15,0 0 8 0,0 0 14 16,0-1-9-16,0-1 10 0,2 0-9 15,0-2-12-15,1 1-5 0,0-1-8 16,3 2-8-16,1 0-2 0,1 1-40 16,0-1-80-16,6 1-92 0,-3 0-166 15,-1-2-206-15</inkml:trace>
  <inkml:trace contextRef="#ctx0" brushRef="#br0" timeOffset="23942.22">8412 10486 200 0,'0'0'76'0,"0"0"-29"15,0 0 18-15,0 0 3 0,21-26-19 16,-16 19-15-16,0 1 20 0,0 0 5 16,0 0-14-16,0-1-5 0,0 0-2 15,-1 0-4-15,1 0 2 0,0 0 3 16,-1 0 2-16,1 0 1 0,-2 0 0 15,-1-1-7-15,0-1-5 0,-2 1-7 16,1-2-2-16,-1 1 0 0,0-1 0 16,0 1 0-16,-1-1 4 15,-1 1-3-15,-1 0 2 0,-2 0 1 16,0-1-4-16,-1 1-1 0,1-1-6 16,-1 0-3-16,0-1 3 0,0 1-8 15,-1-1-2-15,1 2-2 0,-2-1-2 16,-1 1 1-16,1 1-1 0,-2 2 0 15,-1 2 1-15,0 0 0 0,0 4-2 16,-3 0 0-16,1 1 1 0,-2 4-2 16,1 3 0-16,-1 2-2 0,0 1-1 15,-1 4-5-15,-1 3-2 0,0 3 3 16,1 3-2-16,-1 2-3 0,1 3 3 16,0 2-1-16,2 5 2 0,0 7-1 15,3 4-8-15,4-5-5 0,2-10 6 16,3-9 0-16,1-4 6 0,1 1 7 15,0 2 4-15,3 4-2 0,1-4 3 16,1-3 1-16,1-2 1 0,0-3 1 16,2-3 2-16,2-4 7 0,1-3 7 15,3-1 8-15,1-3 8 0,3-6-3 16,0-5-6-16,2-3-10 0,2-2 0 16,-3-5-4-16,2-3 4 0,-1-1 8 15,0-4 1-15,0 0 1 0,-3 0-7 16,0-1-1-16,0 4-6 0,-3 0-8 15,-2 1 1-15,0 5-4 0,-3 4 1 16,-3 2 2-16,-2 5 0 0,-1 4 2 16,-1 2 5-16,-2 3 2 0,0 0-10 15,0 6-2-15,-4 3-1 0,1 4 4 16,-1 1 2-16,0 2-3 16,0 2 1-16,0-1-1 0,1 2 2 15,1 0 6-15,-1 0 5 0,0-1 6 16,2-1 4-16,1-1 2 0,0 0-3 15,0-2-3-15,4-3 1 0,0-1-1 16,2-1 3-16,1-2 2 0,1 0 4 16,3-3-1-16,0-2 4 0,6-2-3 15,0 0-9-15,4-6-12 0,1 0-6 16,3-2-4-16,1-4-7 0,1 2-31 16,2-1-37-16,-1 1-33 0,-1-1-42 15,-1 3-29-15,-1 1-44 0,5 1-55 16,-7 2-89-16,-3 0-107 0</inkml:trace>
  <inkml:trace contextRef="#ctx0" brushRef="#br0" timeOffset="24352.3">8941 10470 60 0,'3'-6'299'0,"2"-1"-237"0,-1-1 66 0,1-1-24 15,-1 0-16-15,0 1-53 0,0-1 9 16,0-1-3-16,0 2-9 0,-1 2 18 16,-1 1 8-16,0 0-18 0,-1 1-8 15,1 3-8-15,0 1-6 0,-1 0-6 16,0 7-2-16,0 3 4 0,0 5 5 16,0 4 1-16,0 5-4 0,1 3-5 15,1 3-6-15,1 0 0 0,2 2 0 16,2-1 13-16,1-1 15 0,1-1 9 15,3-3 5-15,0-3 12 0,2-3-5 16,0-3-2-16,2-5 5 0,-2-2 1 16,1-7 0-16,-2-3-6 0,2-3-1 15,0-8-15-15,1-6-14 16,-1-4-5-16,1-12-5 0,2-13-9 0,0-11-3 16,-1 0-3-16,-5 6-21 15,-3 14-7-15,-4 16-5 0,-2 5-10 16,1 5-20-16,0 2-33 0,1 1-5 15,1 1-13-15,1 6-42 0,2 1-26 16,2 4-39-16,8 10-17 0,-1-3-42 16</inkml:trace>
  <inkml:trace contextRef="#ctx0" brushRef="#br0" timeOffset="25097.19">9689 10569 166 0,'0'0'146'16,"0"0"-17"-16,0 0 12 0,0 0-23 16,0 0 0-16,31-36-35 0,-26 31-1 15,0-1-8-15,-1-1-18 0,0 3 1 16,-1-2-2-16,0 1-6 0,1-2-4 16,-1 2-7-16,-1 1-5 0,0-1 1 15,0 1 0-15,-1 0-5 16,0-2-1-16,0 0-3 0,-1-2-2 0,0 1-7 15,0 0-4-15,0-2-4 0,-2 0-1 16,1 0-1-16,-3-2-4 0,1 1 0 16,-3 0-2-16,1 2-1 0,-2-1-4 15,-1 2-4-15,-3 2-7 0,-1 2-13 16,-2 3 4-16,-2 3-4 0,-1 7-6 16,1 3-2-16,-1 4-8 0,1 3-4 15,0 2-2-15,4 3 3 0,2-2 7 16,1 4 18-16,6-4 11 0,2 1 9 15,1-1 3-15,5-2 5 0,4-2 16 16,2-3 1-16,1-2 11 16,4-6 5-16,0-2-14 0,2-4-1 15,1-2-3 1,-1-1 1-16,2-4 3 0,0-2-4 0,-2-3-4 0,0 0-6 16,-2-1-3-16,1-2-2 0,-5 1 4 15,-1 1 1-15,-2 2-2 0,-3 0 5 16,-3 5 1-16,0 0 1 0,-1 3-6 15,-2 1-9-15,1 0-6 0,-1 5-7 16,1 5 13-16,0 6 1 16,0 5 3-16,1 5 4 0,1 9 2 0,1 8 3 15,1 11-3-15,0 0-6 0,-3-2-1 16,-1-3 4-16,-1-7-5 0,-2 0-2 16,-2 0 0-16,-2-2 0 0,0-4-1 15,-1-8-2-15,1-7-3 0,1-6-11 16,-1-5-10-1,1 1-9-15,-3-4 6 0,2 0 7 16,-1-6 23-16,1-2 11 0,-2-10 12 0,1-6-11 16,0-12 4-16,4-11-14 0,2-10-2 15,2-3 0-15,6 6 2 0,6 8 15 16,-2 10 15-16,1 8 6 0,0 5 14 16,0 1 3-16,2-2-23 0,1-2-26 15,3-1-6-15,-1-1-37 16,0 3-43-16,1 1-37 0,2 0-63 0,12-2-86 15,-6 3-143-15,-2 4-186 0</inkml:trace>
  <inkml:trace contextRef="#ctx0" brushRef="#br0" timeOffset="25248.74">10224 10812 968 0,'0'0'110'0,"-1"-2"48"0,-1-2-158 0,2-2-11 0,-1-2-153 16,0-5-100-16,1 2-21 0,0 3-164 0</inkml:trace>
  <inkml:trace contextRef="#ctx0" brushRef="#br0" timeOffset="25781.84">11024 10407 281 0,'0'0'189'0,"0"0"-62"0,0 0 16 0,0 0-52 16,0 0-20-16,29-31-33 0,-20 26-3 15,2 2 3-15,0-1-19 0,1 4 0 16,1 0 1-16,0 5 3 0,3 6 10 15,-1 2 2-15,1 4-2 0,0 3 0 16,2 1-17-16,0 3-8 0,1 0-4 16,0-1-4-16,-2-1-1 0,0 1-24 15,0-4-22-15,-2 0-31 0,-2-1-43 16,3 1-55-16,-4-5-72 0,-5-3-86 16</inkml:trace>
  <inkml:trace contextRef="#ctx0" brushRef="#br0" timeOffset="26064.29">11569 10407 488 0,'0'0'109'15,"0"0"81"-15,0 0-69 0,0 0-19 16,0 0-37-16,0 0-11 0,0 0-3 15,7-18-22-15,-12 24-26 16,0 3 19-16,-3 7 11 0,0 3-3 0,-1 4-9 16,-1 4-3-16,-3 8 0 15,-4 8-8-15,-2 7-5 0,-3 2-3 16,1-3 0-16,2-6 0 0,2-3-2 16,-2-2-21-16,1 1-28 0,-1-3-27 15,3-1-44-15,2-6-35 0,4-6-12 16,-1 0-27-16,4-9-42 0,1-3-103 0</inkml:trace>
  <inkml:trace contextRef="#ctx0" brushRef="#br0" timeOffset="26411.53">11964 10564 753 0,'0'0'75'16,"0"0"88"-16,0 0-103 0,29-35-28 16,-22 28-21-16,-2 2-5 0,-1 2 9 15,-4 0 14-15,0 3-5 0,0 3-24 16,0 5 5-16,-2 5 0 0,-1 5 29 15,-1 4-17-15,0 5-13 0,-2 1-3 16,1 3-1-16,-1 2-16 0,1-2-15 16,-1 3 1-16,-1-2 9 15,3-1-9-15,-2-1-10 0,1-2-13 16,2-1-24-16,1-1-28 0,2-4-46 16,3-6-67-16,2-4-193 0</inkml:trace>
  <inkml:trace contextRef="#ctx0" brushRef="#br0" timeOffset="26584.37">12052 10296 520 0,'0'0'165'0,"0"0"22"15,0 0-165-15,0 0-22 0,3-35-99 16,1 27-65-16,0-2-51 0,-1 3-53 15</inkml:trace>
  <inkml:trace contextRef="#ctx0" brushRef="#br0" timeOffset="27151.33">12416 10522 427 0,'0'0'181'15,"0"0"5"-15,0 0-69 0,39 4-70 16,-25-4-23-16,-1 2-13 0,2-2 0 15,-2 0 2-15,1 0 20 0,-2-2 20 16,0 1 14-16,2-2-4 0,-2 2-2 16,3-2-18-16,-2 0-10 0,3-1-9 15,-3 0-8-15,0 1 3 0,0-2 0 16,-2 0 1-16,-1-1 2 0,-3 0-1 16,-2-1-2-16,-1-1-8 0,-3-1-9 15,-1 1-2-15,-2-1-4 16,-3 0-4-16,-4 1-8 0,-2 1-9 15,-5 2-11-15,-4 3 0 0,-2 2 3 16,1 2 17-16,-4 7 3 0,1 5 0 16,-2 2 5-16,2 6 4 0,-2 3 2 15,4 3 1-15,0 2 1 16,3 0 0-16,3 1 16 0,4-1 21 16,2-3-1-16,4-2-3 0,4-3-10 0,2-4-2 15,1-3 1-15,5-3 3 0,5-4 9 16,0-3 14-16,5-4 4 0,2-1-20 15,3-1-16-15,3-4-12 0,2-1-4 16,1-1-14-16,2 0-29 0,4 2-21 16,3-2-26-16,6 0-23 0,5 1-33 15,0 1-27-15,-9 0-37 0,-8 1-40 16,-10 0-17 0</inkml:trace>
  <inkml:trace contextRef="#ctx0" brushRef="#br0" timeOffset="27474.8">13037 10170 637 0,'0'0'147'0,"0"0"27"0,0 0-48 0,0 0-68 16,10-10-38-16,-10 11-15 0,3 6-4 15,-3 7 18-15,0 7 46 0,0 12 6 16,-3 14 4-16,-6 13-14 0,4 7-2 16,-3-5-17-16,3-2-20 0,2-8-6 15,-3-2-7-15,2-2-5 0,1-6-4 16,2-3-7-16,1-6-35 0,0-5-45 15,0-7-20-15,2-5-35 16,4-2-55-16,3-2-102 0,-3-3-118 0</inkml:trace>
  <inkml:trace contextRef="#ctx0" brushRef="#br0" timeOffset="27992.24">13545 10640 519 0,'0'0'136'15,"0"0"27"-15,0 0-32 0,0 0-42 16,0 0-28-16,19-35-9 0,-19 28-7 16,3-1 9-16,-2 0 0 15,1 0 1-15,-2 1-10 0,0-2-7 0,0 2-3 16,-2-1-14-16,-2 2-12 0,-1-1-9 15,-1 2-4-15,-4-1-2 0,-2 2-1 16,-1 3 2-16,-5 1-5 0,1 1-7 16,-5 6 0-16,1 3 0 0,-2 5 4 15,0 5-8-15,2 0-10 0,3 4-13 16,-1 0 6-16,5 2 17 0,3-2 11 16,5 2 8-16,4-4 2 0,2 2 9 15,0-3 2-15,6-1-1 0,4-3 6 16,0-3 3-16,2-2-6 0,3-5 7 15,0-3 1-15,3-2 9 0,-1-2 7 16,2-3 6-16,-2-5 3 0,2-6 10 16,0-5-9-16,0-13-19 0,0-17-13 15,0-19-2-15,-3-13 3 0,-2-1 0 16,-3 8 14-16,-5 12 2 16,-1 11-9-16,-4 10-6 0,-1 11 1 15,0 7-3-15,-1 6-6 0,-2 3-2 16,1-2-5-16,-1-2 2 0,0 1-4 15,0 0 0-15,1 3-2 16,-1 1-22-16,1 1-26 0,2 1-28 0,0 1-42 16,2 1-55-16,9-7-91 0,0 4-180 15</inkml:trace>
  <inkml:trace contextRef="#ctx0" brushRef="#br0" timeOffset="30509.51">14888 10407 334 0,'0'0'88'0,"0"0"-24"0,0 0 10 0,0 0 5 0,0 0-26 16,4-11-1-16,-2 7 8 0,-2 0-3 16,1-2-5-16,1-1-3 0,-2 0-4 15,0-1-9-15,-2-1 0 0,-1 2-3 16,-4 0-9-16,0 0-14 0,-2 3-9 16,-5 2-1-16,1 2-3 15,-6 4-2-15,3 5 2 0,-4 5-2 16,-2 7-5-16,1 8-4 0,-1 10 3 15,5 7 2-15,5 0 3 0,11-4 1 16,4-12 3-16,5-10 2 0,1-5 1 16,2-3 17-16,5 1 18 15,5-1 12-15,4-1 18 0,2-2 9 0,3-8 3 16,-2-1-4-16,-1-8-11 0,0-5-9 16,-6-3-9-16,-1-5-7 0,-7-3-11 15,-2-8-14-15,-5-8-4 0,-4-9-9 16,-2 1-11-16,-5 11-25 0,0 10-16 15,-2 12-6-15,0 2-8 0,1-1-17 16,-2 0-9-16,-2 2-32 0,2 2 7 16,2 3-41-16,1 1-56 15,2 3-9-15,1 0-82 0</inkml:trace>
  <inkml:trace contextRef="#ctx0" brushRef="#br0" timeOffset="30917.33">15464 10107 349 0,'0'0'107'0,"0"0"34"0,0 0 7 0,2-36-30 0,-2 23-43 0,0 1-8 16,-2-2-13-16,1-2-7 15,-1 1-1-15,1 0-1 0,-1-1 4 16,-1 3-2-16,1 1-16 0,-1 1-5 16,-3 1-2-16,4 2 1 0,1 2-4 15,-2 1-6-15,1 3-3 0,-1 1-6 16,0 1-6 0,-2 2-6-16,0 5 3 0,-4 3 1 0,1 6-1 0,-2 3 3 15,-2 5 1-15,-3 8 1 0,-2 10-2 16,1 11-5-16,-4 5-8 0,5 1 3 15,1-1 1-15,0-4 1 0,0 3 6 16,3-1 0-16,-1 2-11 0,2-4-26 16,0 0-7-16,4-1-8 15,4-6-6-15,-1-2 8 0,3-5-13 0,0-4-14 16,0-7 13-16,0-7-2 0,0-6-10 16,3-4-50-16,2-1-50 0,-2-4-115 15</inkml:trace>
  <inkml:trace contextRef="#ctx0" brushRef="#br0" timeOffset="31120.94">15136 10442 829 0,'0'0'197'0,"0"0"-43"16,0 0-35-16,0 0-50 0,44-40-18 15,-17 28 13-15,9 0-8 0,13-2 1 16,10 1-28-1,7 1-24-15,0 4-5 0,2 2-39 0,-3 3-63 16,8 3-65-16,7 0-70 0,-16 0-146 16,-9 0-178-16</inkml:trace>
  <inkml:trace contextRef="#ctx0" brushRef="#br0" timeOffset="31768.29">16564 10458 538 0,'0'0'154'0,"0"0"-34"0,0 0-7 0,45-21-34 16,-28 13-42-16,-1-1 3 0,4 0-14 16,-1-1-1-16,-3 2-1 0,1 0-7 15,-1 2 1-15,-2 2-4 0,-1 1-8 16,-2 3-6-16,2 2-2 0,-4 6-3 15,-1 5-6-15,-2 3-29 0,-3 5-3 16,-1 5 30-16,-2 1 6 16,-2 2 5-16,-4 0 2 0,0 2 1 15,1-1 4-15,-1-2-4 0,-1-3 2 16,4-3 0-16,-3-4 0 0,3-4 7 16,3-6-3-16,0-3-5 0,0-4 4 15,3-2 22-15,1-6 20 0,3-6-2 16,-1-2-11-16,4-6-10 15,4-3-3-15,-1-1 4 0,2-4-5 0,-2 0-4 16,4 0-2-16,1-1-2 0,2 3-1 16,-1 2-1-16,0 2-7 0,2 2 1 15,-3 4-3-15,0 1-1 0,-1 4 1 16,-2 1-2-16,-2 4 0 0,-1 2-1 16,-1 3-3-16,2 2-4 0,-4 7-2 15,1 5 6-15,2 6 1 0,-4 5 2 16,-3 4 1-16,0 6 2 0,-2 8 1 15,-3 5 2-15,-3 2 1 0,-2-6-4 16,0-10-2-16,0-10-9 0,4-4-27 16,-1-2-47-16,2 1-35 0,0 5-73 15,0-2-127-15,0-7-90 0</inkml:trace>
  <inkml:trace contextRef="#ctx0" brushRef="#br0" timeOffset="32176.34">17466 10596 717 0,'0'0'188'0,"0"0"-78"0,0 0-34 0,0 0-70 0,0 0-6 16,5-28-10-16,-3 24-21 16,0 0 18-16,3 1 2 0,3 0 9 15,0-1 2-15,2 1 22 0,6-1 7 16,-2 1 3-16,6-1-2 0,-1 0-9 15,1-2 0-15,2 1-3 0,-1-5-1 32,-3-1 6-32,1-2 16 0,-3 0-3 15,-2-1-14-15,-4 0-3 0,-4 2 1 16,-2 1-1-16,-4-1-19 0,-4 3-16 16,-6 1-15-16,-3 3-28 0,-7 3 20 15,-2 4 16-15,-5 8-1 0,2 6-2 16,-4 6 12-16,1 5 12 0,-1 6 2 15,-1 9 5-15,5 2 28 0,7-4 17 16,8-9-5-16,8-12-6 16,2-5 3-16,5 2-20 0,7-2-4 15,4-1-2-15,6-4 12 0,8-5-8 16,9-4-20-16,9-3 0 0,0-4-33 16,-1 0-34-16,-2-1-57 0,-9-5-70 15,-8 2-146-15,-6 0-218 0</inkml:trace>
  <inkml:trace contextRef="#ctx0" brushRef="#br0" timeOffset="32772.4">18087 10525 567 0,'0'0'222'0,"0"0"-58"0,0 0-75 0,0 0-17 0,32-33-53 16,-26 25-13-16,0 2 0 16,-4 1-4-16,-2 1-2 0,0 2 1 0,0 1 2 15,0 1-3-15,0 2-16 0,-2 4-10 16,-2 4 24-16,-1 3 2 0,0 5 0 16,2 2 0-16,0 2 0 0,3 1 0 15,0 2 3-15,6 0 0 0,-1 0 5 16,6-3 5-16,-1 0 5 0,1-3 2 15,4-2 4-15,-2-3 6 16,1-3-9-16,-2-3-2 0,1-2-4 16,-3-6 2-16,1 0 8 0,0-7 6 15,0-3-8-15,-1-1-9 0,1-3 2 16,-2-1 2-16,1-2-3 0,2-1-7 16,-2-2-6-16,1 2-1 0,1 0 0 15,-3 1-1-15,-1 2 0 0,-1 4-3 16,-1 3 0-16,-1 4-3 0,-1 3-6 15,0 2-4-15,-2 6-5 0,3 6 7 16,-1 3 1-16,-2 5 3 0,1 2 10 16,0 1 5-16,4 1 0 0,-1-1 13 15,6-2 11-15,3-1-1 0,3-2 1 16,2-3-4-16,4-3 2 0,1-5 1 16,1-5-5-16,4-3-12 0,-4-3 2 15,-1-5 5-15,-4-4 9 0,-1-3 18 16,-6-4 15-16,0-4 12 0,-4-12-7 15,1-11-36-15,2-7-29 0,-4-2-25 16,-4 13-21-16,-2 14-7 0,-3 13 5 16,0 2 9-16,-3 0-36 0,0-1-49 15,0 0-50-15,3 1-56 0,0 4-89 16,6 3-116-16</inkml:trace>
  <inkml:trace contextRef="#ctx0" brushRef="#br0" timeOffset="33223.87">19778 10480 422 0,'0'0'219'0,"0"0"-42"0,17-10-43 0,-9 3-26 16,1-1-70-16,0-1-24 0,-3 2-5 16,0 1-5-16,-1 1 0 0,-2 2-4 15,1 3-8-15,2 3-15 0,0 8-25 16,0 6 15-16,3 6-12 0,-2 3-7 15,3 9 14-15,-1-4 12 0,-1 1 5 16,5-4 10-16,-1-5 11 0,2-2 0 16,2 0 42-16,0-7 37 0,1-3 26 15,-1-6 12-15,0-3 25 0,1-4-1 16,-1-6-30-16,2-7-38 0,-2-5-25 16,1-6-6-16,2-12-18 15,1-16-24-15,3-14 0 0,1-4-56 0,-6 8-40 16,0 11-24-1,-7 22 10-15,0 10-74 0,1 4-16 16,-2 6-75-16,2 2-107 0</inkml:trace>
  <inkml:trace contextRef="#ctx0" brushRef="#br0" timeOffset="33791.37">20586 10493 500 0,'0'0'166'16,"0"0"-13"-16,0 0-64 0,0 0-3 15,39-18-48-15,-32 12 9 0,-1 2 3 16,-1-2 28-16,-1 0 47 0,3 1-19 16,-2-1-17-16,-1-1-32 0,1 0-24 15,0-2-21-15,-1 0-8 16,2 0-4-16,-2 0-1 0,-2-1-13 15,-1 0-13-15,-1 0 2 0,-3-1 1 16,-5 2-32-16,-3 0-11 0,-4 2 9 16,-5 3-30-16,-4 4-20 0,-2 1 9 15,-2 8-15-15,-2 4-18 0,2 6 36 16,-1 2 38-16,4 4 31 0,4 0 8 16,6 2 8-16,4-2 11 0,8 2 12 15,3-4 31-15,6 0 46 0,5-4-4 16,1-2 19-16,3-4-6 0,1-5-7 15,1-5-7-15,1-3-4 0,1-4-22 16,-1-4-32-16,2-3-16 16,-1-3-2-16,-2-4 12 0,2-5-2 15,3-11-18-15,-1-6-1 0,-2 2-8 16,-4 7-5-16,-4 11 8 0,-6 9-2 16,0 3 2-16,0 2 2 0,-3 3-8 15,-1 3-25-15,-1 4-24 0,-1 6-12 16,-5 4 73-16,1 6 3 0,-1 2 3 15,0 2 7-15,-2 3 17 0,2-4 0 16,1 1 12-16,2-4-8 0,2-2-12 16,1-3 5-16,3-1-1 0,3-2 8 15,3-3 10-15,7-2-10 0,3-3-17 16,2-3-17-16,5-1-55 0,3-5-74 16,13-2-70-16,-5 0-124 0,-4-1-187 15</inkml:trace>
  <inkml:trace contextRef="#ctx0" brushRef="#br0" timeOffset="34208.31">21008 10458 700 0,'0'0'269'0,"0"0"-85"0,33-40-78 0,-17 19-52 0,-2-1-54 16,0-1-16-16,-4 1-19 0,-1 3 27 15,0 3 8-15,-4 3 15 0,0 4 13 16,-1 3-3-16,-2 1-7 0,0 5-18 16,1 0-11-16,0 8-23 0,4 5 16 15,0 6 16-15,1 5 4 0,1 4-2 16,0 5 1-16,1 7 3 0,0 6-3 16,3 6 1-16,-2-2 0 0,-5-11-1 15,-1-11 0-15,-3-11-1 0,0-3 0 16,-1-1-8-16,-1 0-33 0,0-1-2 15,-3-6 9-15,0-4 26 0,0-2 8 16,0-1 38-16,0-5 21 16,1-3-9-16,1-4-6 0,1-3-5 15,0-4-14-15,4-5-14 0,4-8-6 16,6-6-1-16,-2 4 3 0,2 2 5 16,0 9-8-16,0 4-4 0,1 1-3 15,3-2-7-15,0 5-39 0,2 2-47 16,3 3-48-16,10-1-70 0,-5 4-110 15,-3 2-98-15</inkml:trace>
  <inkml:trace contextRef="#ctx0" brushRef="#br0" timeOffset="34425.54">21638 10383 468 0,'0'0'220'0,"0"0"-43"0,0 0-97 16,0 0-19-16,0 0-45 0,25-33-11 15,-23 28 1-15,1 3 11 0,-3 1 4 16,0 2-21-16,0 6-21 0,0 4 21 16,-5 7 18-16,1 3-3 0,-1 5-7 15,-1 3-4-15,-1 6-1 0,0-3-1 16,2 2-2-16,2-3-11 0,3-4-19 16,0 1-26-16,1-1-38 0,5-3-42 15,8-3-38-15,-2-7-69 0</inkml:trace>
  <inkml:trace contextRef="#ctx0" brushRef="#br0" timeOffset="34592.33">21828 10194 882 0,'0'0'101'0,"0"0"41"0,9-43-127 15,-3 26-15-15,1 1-76 0,1 4 4 16,1 2-73-16,-1 3 4 0,3 5-4 15,5 4-21-15,-2 5-48 0</inkml:trace>
  <inkml:trace contextRef="#ctx0" brushRef="#br0" timeOffset="34950.47">22188 10533 512 0,'0'0'119'0,"0"0"80"15,0 0-91-15,0 0-9 0,0 0-89 16,0 0-3-16,42-38 13 0,-31 27 42 16,1-1 12-16,0 0 9 0,0-2-21 0,3 1-21 0,-1 0-23 15,2-1-15-15,-1 1-3 16,0 2-4-16,-4 1-24 0,-1 0-3 16,-3 5 6-16,-3 0-6 0,-4 4-16 15,-2 1 24-15,-7 3-10 0,-3 5 21 16,-5 5 9-16,-5 4 0 0,-3 6 2 15,-7 9 0-15,-5 9 1 0,-6 7 0 16,3 0 0-16,10-11 0 0,9-10 13 16,11-12 30-16,2-2 23 0,1 1-3 15,0 0-13-15,2-3-14 0,2-4-11 16,3-4-8-16,3-3 7 0,4 0 15 16,7-7-7-16,4-3-32 0,5-2-50 15,4-6-55-15,3 1-53 0,18-11-54 16,-7 5-134-16,-4 2-125 0</inkml:trace>
  <inkml:trace contextRef="#ctx0" brushRef="#br0" timeOffset="35420.55">22720 9806 542 0,'0'0'50'0,"0"0"97"0,0 0-56 0,0 0-30 15,0 0-43 1,27-31-11-16,-24 35-5 0,-3 9 18 0,0 2 20 0,0 6 15 15,-2 11 13-15,-5 12-16 0,-1 15-11 16,-2 8-17-16,1-1-13 0,0-5-6 16,2-7-2-16,1-3 2 0,3-2-3 15,1-2 8-15,2-5 14 0,0-3 19 16,2-4-4 0,1-9 0-16,-1-5-14 0,1-7 9 0,-1-5 3 0,2 3 9 15,1-3 6-15,3 1 1 0,1-3-11 16,5-3-1-16,2 1-6 0,3-3-18 15,5-1-11-15,3 0-4 16,1-1-2-16,2 0-17 0,3 0-20 16,5 0-23-16,8-3-31 0,3 0-6 15,0-1-23-15,-12 0-16 0,-10 1-11 16,-12 1-6-16,3-3-24 0,-2-1-37 16,-4-1-89-16</inkml:trace>
  <inkml:trace contextRef="#ctx0" brushRef="#br0" timeOffset="35640.33">22869 10315 518 0,'0'0'234'0,"0"0"-27"0,0 0-56 15,0 0-19-15,0 0-33 0,0 0-31 16,27-2 9-16,-8 2-24 0,4 0-27 15,4 0-15-15,8 2-6 0,9 2-5 16,10 1-12-16,3 0-61 0,0 0-50 16,-5 1-59-16,-3-2-64 0,-14-1-76 15,-7-2-133-15</inkml:trace>
  <inkml:trace contextRef="#ctx0" brushRef="#br0" timeOffset="35860.47">23412 10291 350 0,'0'0'232'0,"0"0"-150"0,0 0 57 16,0 0-77-16,37 24 18 0,-21-14-22 16,0 4 4-16,4 1-24 0,0 4-7 15,0 1-9-15,1 4-8 0,3 0-2 16,-1 2-12-16,0 0 0 0,1 2-27 15,-1-3-21-15,0 0-51 0,3 3-64 16,-4-7-81-16,-3-6-118 0</inkml:trace>
  <inkml:trace contextRef="#ctx0" brushRef="#br0" timeOffset="36080.26">23899 10399 567 0,'0'0'149'15,"0"0"18"-15,0 0-20 0,0 0-97 16,0 0-9-16,0 0-20 16,-42 4 11-16,19 17 12 0,-6 12 4 15,-5 11 6-15,-4 13-1 0,1 2-17 16,8-4-19-16,8-6-9 0,5-9-8 16,5 0-1-16,2-2 0 0,0-1 1 15,4-1-2-15,1-7-12 0,3-6-23 16,0-5-20-16,1-2-18 0,0 3-19 15,3 0-14-15,4 6-50 0,2-6-70 16,-1-6-76-16</inkml:trace>
  <inkml:trace contextRef="#ctx0" brushRef="#br0" timeOffset="36776.48">25534 9846 417 0,'0'0'92'0,"0"0"27"0,0 0-21 0,0 0-37 16,42-32-23-16,-29 25-3 0,-2 0 7 15,0 0-6-15,-3 3 19 0,-1-1 7 16,-3 0 0-16,0 3 6 0,-3 0-2 15,-1 1-16-15,0-1-14 0,0 2-16 16,-3 0-11-16,-2 0-9 0,-4 0-3 16,-6 6-1-16,-4 3 3 0,-7 10 1 15,-11 8-3-15,-11 19 2 0,-11 21 1 16,-3 8-2-16,7 6 2 0,8-1 0 16,10-6-1-16,5 0 1 0,4 0 1 15,8-3 11-15,5-3 24 0,6-5 2 16,8-4 3-16,2-7-13 0,10-6-2 15,3-5-10-15,5-5 0 0,0-7-4 16,1-7-2-16,-2-8-7 0,1-5 0 16,11 2-3-16,10-1-26 0,7-5-32 15,2-4-34-15,-8-3-52 0,-9-6-57 16,-4-3-80-16,-8 1-81 0</inkml:trace>
  <inkml:trace contextRef="#ctx0" brushRef="#br0" timeOffset="37412">25992 10437 404 0,'0'0'192'0,"3"0"-47"0,0 0-13 0,-1-1-58 16,1 0 8-16,-1 1-40 0,0 0-4 15,0 0-10-15,0 1-14 0,-1 5-3 16,-1 3 11-16,1 5 14 0,-1 4 8 15,0 6-9-15,-2 2-13 0,-2 5-10 16,0-2-5-16,1 3-5 0,0-3 0 16,0-1-2-16,1-2-12 0,1-3-14 15,-1-3-14-15,1-3-19 16,1-2-22-16,0-3-35 0,0-4-52 0,4-7-67 16,1-1-65-1</inkml:trace>
  <inkml:trace contextRef="#ctx0" brushRef="#br0" timeOffset="37578.42">26117 10161 1017 0,'0'0'85'16,"0"0"46"-16,0 0-131 0,0 0-30 15,4-37-109-15,-2 31-34 0,2 3-43 16,-2 2-69-16,1 1-8 0</inkml:trace>
  <inkml:trace contextRef="#ctx0" brushRef="#br0" timeOffset="38178.39">26251 10481 539 0,'0'0'78'15,"0"0"49"-15,0 0-36 0,0 0-49 16,43-28 2-16,-32 22-4 0,2 2 16 16,-1-1-23-16,-1 2 2 0,0 0-6 15,-1 1-22-15,-2 1-7 0,-1 0 0 16,0 1-2-16,-2 0 0 0,0 0-2 15,0 3-5-15,0 2 3 16,2 1-3-16,-1 3-1 0,-1 4 2 0,0 2 5 16,-1 2 0-16,-2 4 0 0,0 2 3 15,-1 1 2-15,-1 1-2 16,1 1 1-16,-1-1 0 0,0-1 0 0,0-2-1 16,-2-4 0-16,-1-1-14 0,1-6 3 15,-1-1 11-15,2-5 0 16,0 0 6-16,1-4 11 0,0-1 27 15,0 0 17-15,1-3 12 0,2-2-36 16,3-3-22-16,2-3-6 0,2-1 1 16,5-5 1-16,3-5-4 0,4-2-1 15,0-3-5-15,3 3-1 0,-2 2-3 16,-1 7 1-16,-2 3 1 0,-1 4-5 16,-2 2 0-16,-3 5 2 0,-3 1-1 15,0 0-1-15,-3 4 4 0,-2 2-1 16,-1 5 3-16,-1 1 0 0,-3 4 3 15,-1 4 6-15,0 2 2 16,-5 2 3-16,0-2-3 0,0 1-2 0,0-4-5 16,0-1-2-16,1-1 0 0,1-3-2 15,1-3 0-15,1 0-20 0,1-3-25 16,0-1-32-16,3-2-34 0,11-3-42 16,-1 0-91-16,4-2-117 0</inkml:trace>
  <inkml:trace contextRef="#ctx0" brushRef="#br0" timeOffset="38621.92">27736 10129 445 0,'0'0'0'0,"0"0"24"0,26-35 28 0,-14 20-35 0,-1 1-1 0,0 2 4 16,-4 2 41-16,-2 3 4 0,-1 3 5 15,-1 4 6-15,1 0-14 0,-3 7-8 16,1 5-9-16,-2 7-10 0,-3 12 12 16,-6 17-9-16,-5 13-17 0,-4 7-7 15,0 0-7-15,3-4-7 0,0-9 1 16,2 1-1-16,1-2-1 0,1-2 1 15,4-4-6 1,3-2-10-16,2-6-17 0,2-4-47 0,0-8-39 16,5-2-77-16,0-10-58 0,-1-7-132 15</inkml:trace>
  <inkml:trace contextRef="#ctx0" brushRef="#br0" timeOffset="39141.51">28115 9960 553 0,'0'0'105'0,"0"0"1"15,0 0-5-15,0 0-86 0,0 0 11 16,0 0-21-16,19 5 16 16,-16 3 29-16,-1 4 15 0,-2 3 11 15,0 6-18-15,-3 5-9 16,-5 12-13-16,-3 10-11 0,-8 12 2 0,0 4-12 16,-1-3-1-16,4-5-2 0,1-9-2 15,4-3 21-15,1-2 18 0,4-5-8 16,3-2 6-16,2-6-5 0,1-7-16 15,0-5-1-15,3-6-2 0,4 0-5 16,5 2 3-16,2-2 18 0,5-3-1 31,4-5-3-31,1-2-9 0,4-1-15 16,2-4-3-16,0-4-2 0,0-6 2 16,1-4-3-16,0-6-2 0,3-9-2 15,-1-7-1-15,-6 4-5 0,-7 5-2 16,-11 8 3-16,-9 8 0 0,0-1-10 15,-10-1-4-15,-7 3-15 0,-10 1-2 16,-11 3 0-16,-7 3-2 0,-2 4-11 16,11 3-23-16,9 1-21 0,9 2-17 15,1 3-23-15,0 2-29 0,-1 2-58 16,-4 5-59-16,10-4-36 0</inkml:trace>
  <inkml:trace contextRef="#ctx0" brushRef="#br0" timeOffset="39691.62">28616 10282 526 0,'0'0'76'0,"0"0"67"0,0 0-60 0,0 0-65 0,8-25-9 15,-9 21-9-15,-4-2-1 0,-5 3 1 16,-1 1-3-16,-4 0 0 0,-2 2 3 16,-1 0 7-16,1 2 0 0,3 2-3 15,0 0-2-15,2 3-1 0,3 2 0 16,2-1 1-16,-1 1 3 0,3 1 7 15,1 1 8-15,0 1 7 0,1-1-1 16,3 2 1-16,0-1-3 0,3 1-6 16,4 0-7-16,1-1-3 0,3 1 3 15,3 0 7-15,1-3-3 0,0 1-5 16,1-2-4-16,-1 1-2 0,0-1 2 16,-2 1 3-16,-1 0 6 0,1-1 7 15,-2 2 0-15,-1-1 4 16,-1 1 3-16,0 0 6 0,1 2 2 15,-1 1-12-15,-1 0-1 0,-1 0-5 16,-3 1-6-16,-1-1-4 0,-3 0 0 16,-4-1 2-16,-4 0 2 0,-5-3 4 15,-4-1-1-15,-4 0-9 0,-1-2-3 16,-3-3-4-16,-2-1-21 0,2-1-20 16,1 0-21-16,0-1-40 0,3-1-19 15,3 0-20-15,3 0-17 0,5-3-82 16,5-1-80-16</inkml:trace>
  <inkml:trace contextRef="#ctx0" brushRef="#br0" timeOffset="39848.26">28825 10648 533 0,'0'0'407'0,"0"0"-274"0,0 0-33 16,0 0-100-16,0 0-41 0,0-17-98 15,0 12-76-15,0-4-37 0,0 2-68 16</inkml:trace>
  <inkml:trace contextRef="#ctx0" brushRef="#br0" timeOffset="40305.58">29095 9740 690 0,'0'0'63'0,"0"0"20"16,0 0 48-16,41 46-91 0,-24-18-8 15,1 14-11-15,4 14-2 0,-3 12-13 16,-2 5-1-16,-3 2 2 0,-3-3-4 16,-2 3-1-16,-1 1 0 0,-1 3-1 15,-7 3-1-15,-2-2 0 0,-10-1-1 16,-4-7 1-16,-6-6 2 0,-1-7 8 15,-1-6 27-15,-2-5 35 0,1-4 2 16,-2-4-1-16,4-11-3 0,5-6-23 16,1-6-24-16,2-3-14 15,-5 0-9-15,-4 1-3 0,-4 0-24 16,1-2-17-16,2-4-27 0,-1 0-34 16,2 0-39-1,-10-4-61-15,7-1-75 0,4-4-111 0</inkml:trace>
  <inkml:trace contextRef="#ctx0" brushRef="#br0" timeOffset="46030.19">6004 12251 114 0,'0'0'50'0,"0"0"19"0,8-16-2 15,-6 10-17-15,1 0-12 0,2-1 9 16,-2 2 3-16,0 1-2 0,0-1 1 16,-1 0 13-1,-1 2 4-15,1-1-1 0,-1 1-11 0,0-1-9 0,0 1-2 16,-1 1-3-16,0-1-8 0,0 2-7 15,1 0-6-15,0 0-1 16,-1 1 1-16,0 0-1 0,0 0-2 16,0 2-16-16,0 4-1 0,0 4 1 15,-2 7 8-15,1 4 0 0,-3 6-7 16,0 9 0-16,-2 10-1 0,-1 13 0 16,1 3 1-16,3-2 0 0,0-5-1 15,2-3 3-15,0-2 7 0,0-1-4 16,0-2 1-16,-1-2-2 0,-1-2-3 15,1-3-1-15,0-2 0 0,-2-5-1 16,2-5-12-16,1-7-18 0,0-6-27 16,0-1-28-1,1 0-24-15,0 2-24 0,5-3-26 0,2-4-3 16,-2-4-73-16</inkml:trace>
  <inkml:trace contextRef="#ctx0" brushRef="#br0" timeOffset="46427.45">6420 12233 520 0,'0'0'91'0,"0"0"17"0,0 0 42 0,0 0-71 16,13-38-25-16,-12 32-8 0,-1 3 10 15,0-1-17-15,0 3-11 0,0 1-9 16,0 0-19-16,0 4-2 0,0 5 1 16,0 6 1-16,-1 6 39 0,-1 14-12 31,-1 14-17-31,-1 13-5 0,0 3 4 15,1 1-3-15,2-7 4 0,1-5 2 16,0-2 6-16,0 1 1 0,-1-3 3 16,0-3-3-16,-2-3-10 0,1-2-5 15,0-6-4-15,1-8-11 0,-1-6-20 16,0-7-27-16,0-2-7 0,1-1-13 16,0 0-29-16,0-1-34 0,1-4-30 15,0-7-54-15,0 0-54 0</inkml:trace>
  <inkml:trace contextRef="#ctx0" brushRef="#br0" timeOffset="46741.67">5978 12719 355 0,'0'0'249'0,"0"0"-128"0,0 0 0 15,0 0-11-15,0 0 10 0,32-2-15 16,-14-1-8-16,1 0-25 0,3 0-36 16,0 0-23-16,1 1-2 0,-1-2-7 15,3 2 0-15,-2-2-4 0,1 2-2 16,-1 0-33-16,2-2-46 0,0 3-49 15,4 0-35-15,13 1-49 0,-7 0-64 16,-3 0-115-16</inkml:trace>
  <inkml:trace contextRef="#ctx0" brushRef="#br0" timeOffset="47413.36">6888 13043 161 0,'0'0'175'0,"0"0"-88"0,0 0 21 0,0 0-35 0,0 0-4 0,0 0-9 16,7-35-6-16,-7 28-12 0,0 2-14 15,-1-1 8-15,-2 1-1 16,-1 1-5-16,-1 1 7 0,0 1 1 16,0 1-5-16,-1 1-10 0,-1 0-11 15,-1 0-8-15,-1 4 0 0,-1 2-4 16,-2 2-2-16,-1 2 1 16,0 2 0-16,-1 3-6 0,1 2-9 15,0 2 1-15,2 2 0 0,2 2 3 16,1 1 10-16,4 0 2 0,2 1 0 15,2-3 3-15,2 1 10 0,4-4 19 16,4-1 0-16,2-3 2 0,4-4-1 16,2-1-2-16,2-4 4 0,2-3-3 15,-1-3 8-15,1 0 0 0,0-3 2 16,-2-4 2-16,0-1 0 0,-2-2-1 16,-2-1-5-16,-1-3-1 0,-2-2 2 15,-3-3-8-15,-1-5-15 0,-2-2-10 16,-3-10-3-16,-3-5-3 0,-1-4-2 15,-5 4-7-15,0 13 0 0,0 10 8 16,-1 8-3-16,1 1-5 16,-3-1-2-16,-3 2-5 0,-2 5-12 0,-2 3-14 15,-3 4-9-15,-2 5-14 0,1 3-11 16,-1 2-25-16,2 2-31 16,1 2-44-16,-1 2-71 0,6-2-77 0</inkml:trace>
  <inkml:trace contextRef="#ctx0" brushRef="#br0" timeOffset="48025.51">7940 12673 12 0,'1'0'194'0,"1"2"-87"0,-1-1 22 0,1 1-36 0,0-2 3 15,1 1-4-15,-1-1-5 0,0 0-11 16,0 0-12-16,-1 0-5 16,0 0-11-16,-1 1-8 0,0-1-7 0,0 0-5 15,-2 0-6-15,-1-2-8 0,0 0-9 16,0-1-4-16,0 1 5 15,1 0 4-15,0-2 9 0,0 1 14 16,1 0 0-16,-1-1-7 0,1-1-17 16,1 0-7-16,-1 0-2 0,0-1-15 15,1 1-15-15,0 0-19 0,-1 3-25 16,1 0-31-16,0 1-61 0,1 2-58 16,1 1-40-16,1 4-68 0</inkml:trace>
  <inkml:trace contextRef="#ctx0" brushRef="#br0" timeOffset="48559.03">7953 13144 86 0,'0'0'295'0,"0"0"-185"0,0 0 6 16,0 0-15-16,0 0 11 0,3-1-23 15,0-2-5-15,2 1 6 0,1-2-16 16,0 0 13-16,2 0 1 0,1 0-15 16,-1 1-8-16,0 2-17 0,-2-1-16 15,-1 1-11-15,0 1-8 0,-2 0-10 16,0 0-3-16,0 1-11 0,-1 2-35 16,0 2-34-16,1 0-50 0,-1 0-59 15,-1 4-68-15,0-1-112 0</inkml:trace>
  <inkml:trace contextRef="#ctx0" brushRef="#br0" timeOffset="49437.16">6099 15256 10 0,'0'0'90'0,"0"0"-72"0,2-25 19 0,0 12-1 0,2 0-35 0,0 1-1 0,0 2 11 15,0-1 16-15,0 3 17 0,-2 1-7 16,0 1 21-16,0 2-10 0,-1-2 3 16,0 1-1-16,1-2-3 15,0 0-2-15,-1 0-7 0,1 1-5 16,0 1-5-16,0-1 7 15,1 1-4-15,-1-2 12 0,0 1 3 0,0-1 0 16,1 0 0-16,-1 0 2 0,1 0-8 16,0 0 0-16,0 0-5 0,-1 1 0 15,0-1-5-15,0 1-9 0,0 2 0 16,-1-1-12-16,1 2 1 0,-1 1-5 16,-1 2-5-16,0 0-12 0,1 7-10 31,0 6 22-31,0 13 0 0,0 14 8 0,-1 20-4 0,0 15 1 0,0 2 1 15,0 0 1-15,3-6 4 0,1 0 4 16,1 1 0-16,1 2-5 0,-1-4-5 16,-1 0-1-16,-2-6 0 15,-2-5-3-15,0-4 1 0,0-7-2 16,0-6 0-16,-2-5-16 16,1-7-34-16,-1-10-30 0,1-5-32 0,-1-5-53 15,2 0-59-15,0-1-60 0</inkml:trace>
  <inkml:trace contextRef="#ctx0" brushRef="#br0" timeOffset="49798.03">6656 15135 687 0,'0'0'165'0,"0"0"-67"0,0 0 19 0,0 0-70 16,6-22-18-16,-5 22-20 0,-1 1-9 16,0 5-14-16,0 7 14 0,0 5 11 15,-1 16 15-15,0 17-10 0,-2 19-1 16,0 10-1-16,0 1-4 15,0-5 1 1,2-7-5-16,0-1 7 0,1-4 2 16,0-3 2-16,0-3 0 0,0-5-9 15,1-2-7-15,0-6-1 0,-1-7-16 16,0-8-26-16,0-7-8 0,0-9-12 16,0-2-27-16,0 0-33 0,0-2-9 15,0-2-58-15,0-3-70 0,0-4-98 16</inkml:trace>
  <inkml:trace contextRef="#ctx0" brushRef="#br0" timeOffset="50064.66">6232 15761 749 0,'0'0'170'0,"0"0"-49"15,0 0 35-15,45-6-47 0,-21 3-21 16,1-1-31-16,3 0-35 0,0-2-16 16,1 1-5-16,-2 0-1 0,0 0-2 15,0 0-40-15,-1 1-36 0,-2 1-42 16,2 2-37-16,13 1-69 0,-8 0-76 15,-3 2-112-15</inkml:trace>
  <inkml:trace contextRef="#ctx0" brushRef="#br0" timeOffset="50912.74">7370 16086 446 0,'0'0'66'15,"0"0"12"-15,0 0 1 16,0 0-26-16,0 0 10 0,0 0-1 0,0 0-6 15,21-25-7-15,-20 22-3 0,0 0 9 16,-1 2-5-16,0-2-10 0,0 0-2 16,0 2 0-16,0-3-5 0,-1 1-11 15,0-1-5-15,0-1 1 16,-1 1-2-16,1 0-3 0,-1 0 0 16,1-2-4-16,-1 3-2 0,0-1-2 15,-1 0 2-15,-1 0 1 0,0 0 4 16,-1 0-3-16,-1 0-2 0,0 1-3 15,0 0-2-15,-2 0 0 0,1 1-1 16,0 1-1-16,-1 1-2 0,-2 0 0 16,2 0 0-16,-2 2 1 0,-2 2 0 15,1 1-5-15,-3 3-6 0,0 2-3 16,0 3 4-16,-2 2 6 0,-1 4 1 16,2 0 1-16,1 1-3 0,-2 1-7 15,5 0 1-15,2 0 1 0,2 0-4 16,4-1 4-16,2-2 5 0,1 0 2 15,4-3 1-15,3-1 3 0,3-2 3 16,2-3 7-16,3-2 7 0,0-3 1 16,1-3-2-16,-1-1 1 0,3-2 3 15,-2-2 5-15,0-3 2 0,-2 0 12 16,0-3 2-16,-3-1 0 0,0-3 8 16,0-1 0-16,-2-5-12 0,0-1-13 15,0-5-9-15,-2 1-8 0,-1-1-2 16,0 3-3-16,-2 2 3 0,0 3 0 15,-2 3-3-15,0 5 0 0,-2 3 0 16,0 3 1-16,0 3-3 0,0 1 0 16,0 0-7-16,0 2-6 0,0 5-5 15,0 3 14-15,-4 5 4 0,1 1 0 16,-1 0 1-16,1 2-1 0,-1-1 1 16,2 0-2-16,-1-1 0 15,2-2 1-15,0-1 5 0,1-1 4 16,0-1 5-16,2-1-1 0,3-1 7 15,2-2 6-15,2 0 2 0,2-2 0 16,1-1-5-16,4-1-6 0,0 0-9 16,2-3-2-16,3 0-3 0,0 0-3 15,3-2-4-15,0-1-18 0,0 1-20 16,1-2-23-16,1 1-33 0,0 0-45 16,0 0-47-16,9-1-58 0,-7 0-108 15,-4 0-165-15</inkml:trace>
  <inkml:trace contextRef="#ctx0" brushRef="#br0" timeOffset="51414.47">8531 15519 411 0,'2'2'127'0,"1"0"28"0,1 2-24 0,1 2-34 16,1-1-6-16,-3 0-20 0,1 0-25 15,-1 1-19-15,-2-4-13 0,-1 2-4 16,0-1-2-16,-1 0 4 0,-2 1-1 15,-1-1-4-15,0 0 0 0,-1-2-2 16,1-1 10-16,0 0 33 0,1 0 19 16,1-4-12-16,-1 0-25 0,1-3-19 15,1 0-11-15,-1-1-7 0,1-2-27 16,1 1-28-16,0 1-34 0,0 1-46 16,1 1-56-16,1 1-89 0,1 3-92 15</inkml:trace>
  <inkml:trace contextRef="#ctx0" brushRef="#br0" timeOffset="51822.03">8554 16104 642 0,'0'0'175'0,"0"0"-20"0,0 0-52 0,0 0-43 0,0 0-5 0,1 0-16 15,-1-1-7-15,0-1-12 0,-1 1-4 16,0-2 9-16,1 1-7 0,-2 1-11 16,2 0-7-16,0 0-14 15,-1-1-36-15,1-1-36 0,0-3-30 16,0-6-95-16,1 2-138 0</inkml:trace>
  <inkml:trace contextRef="#ctx0" brushRef="#br0" timeOffset="65200.62">9368 13307 181 0,'0'0'96'0,"0"0"17"0,0 0-18 0,0 0-5 15,0 0-7-15,0 0-2 0,0 0-4 16,0-1-20-16,0 0-8 0,0 1-3 16,-1-2-5-16,0 1 0 0,0-1 2 15,1 0-3-15,0-2-1 0,0-1 0 16,0-3-5-16,0-1-9 0,0-4-9 16,5 0 0-16,0-3-1 0,2-2 1 15,2 0-2-15,0-3-5 16,3-1-2-16,1-1-2 0,3-2-4 0,0-2 3 15,1-1-3-15,0-2 2 0,3 1-1 16,0-2 1-16,0 1 2 0,0 0 3 16,-2-1 2-16,1 4-5 0,0-3 6 15,-3 2 3-15,-1 1 1 0,-1 1 2 16,-2 2-3-16,1 1-2 0,-4 0-2 16,-1 2 0-16,1 2 2 0,-2 1-3 15,-2 1 2-15,1 1-1 0,-2 2-4 16,1 0 3-16,0 3-3 0,-2 0-2 15,0 2 0-15,-1 0-2 0,1 2 0 16,-1 0 3-16,0 1 0 0,0 0-2 16,-1 0 0-16,1 3-2 0,0-1 0 15,1 2 1-15,-3 0-2 16,1-1 0-16,-1 3 0 0,0 0 0 16,0 0-4-16,0 0 0 0,0 0-5 15,0 1-2-15,0 4-5 0,-1 1 0 16,-2 3 12-16,0 4 3 0,1 2 0 15,-1 5-4-15,-1 2-4 0,0 5-1 16,0 8 2-16,0 8 4 16,1 11 3-16,1 1 1 0,2-5 1 0,0-6-1 15,1-5 1-15,3-5-1 0,1-5 0 16,1-6 3-16,0-7 2 0,1-1-2 16,6 1-1-16,0 0 2 0,4 0-2 15,2-4 1-15,3-3 2 16,3-5 6-16,0-4 3 0,1 0-2 15,-1-4 1-15,-1-5-5 0,0-1 1 16,-1-1 4-16,-3-4 7 0,0-5-1 16,-2-3-1-16,1-12-8 0,0-13-3 15,-1-12-5-15,-1-3-2 16,-6 6 0-16,-1 9-5 0,-4 10 1 0,0 4 1 16,-2 6 1-16,-1 6 0 0,-1 5-4 15,0 5 5-15,1-1 1 16,-2-1 0-16,0 1 3 0,1 3 0 0,-2 3 2 15,0 2 2-15,1 1-4 0,-1 3-3 16,0 1-4-16,0 5-14 0,0 8-11 16,0 12 28-16,-1 14 1 0,-2 15 1 15,-1 6-1-15,1-3 1 0,1-4 0 16,0-9 2-16,2-2-3 16,0-3 0-16,0-4 1 0,2-5 0 0,1-7 0 15,1-6 6-15,-1-3-3 0,1 1 3 16,2 0 8-16,1-1-1 0,2-4 3 15,1-3 7-15,2-1 12 16,2-4 7-16,2-2 4 0,2 0-8 16,0-2-18-16,2-4-7 0,0 2-10 15,0-3-2 1,0 1 0-16,1-1-2 0,-2 0-6 0,2 0-25 0,-1 0-23 16,-1 1-17-16,0 0-29 0,1-1-32 15,0 0-37-15,5-3-49 0,-3 2-116 16,-5-3-221-16</inkml:trace>
  <inkml:trace contextRef="#ctx0" brushRef="#br0" timeOffset="68826.38">12243 12349 12 0,'0'0'63'0,"0"0"-7"0,9-9 37 0,-4 4-24 0,-3 2-17 16,1-1-7-16,1 1-1 0,0-1 2 15,-2-1-5-15,1 3-6 0,1 0-4 16,-3 0 0-16,1 0 4 0,-1 1-2 15,1 0-3 1,-1-1 1-16,1 0-5 0,-1 0 1 0,-1 2 0 0,1-2 0 16,1 1-1-16,-2-1-1 0,1 0-8 15,1 0 6-15,0 1-6 0,1-1-2 16,-2 0-3-16,3 1 0 0,-2-1 0 16,0 0 3-16,0 0 1 15,0 2 1-15,0-1 4 0,0 1 0 16,-1 0-1-16,-1 0 2 0,1 0-6 15,-1 0-6-15,0 0-4 0,0 1-3 16,-4 4-1-16,-2 2 4 0,-5 1-1 16,-2 2-3-16,-4 3 0 0,-2 1-2 15,-3 3 0-15,-3 0 0 0,-1 2 0 16,1-2 2-16,-3 3-2 0,1-3 1 16,0 1 1-1,-3-1-1-15,2-1 2 0,-1 0-2 0,0-1 2 0,3 0-2 16,-1-1-1-16,4-2 1 0,1 0-1 15,2-3 0-15,3 0 0 16,0 0 2-16,4-2-1 0,2 0 2 16,0-3 5-16,4 1 2 0,1-2 1 15,1-1-2-15,1-1-1 0,3 1-4 16,1-2-1-16,0 2-2 0,0 0 0 16,1 1 10-16,7 2 5 0,3 1 2 15,4 1-6-15,5 1-5 0,4 1-1 16,2 3 2-16,8 2 6 0,7 4 8 15,7 3-4-15,3 0-4 0,-3-2 5 16,-6-4-2-16,-3-1-1 0,-9-3-2 16,-10-1-5-16,-2-3-5 0,-6 0 0 15,4-1-2-15,-2 1-2 0,2 0-2 16,-5 0 0-16,-2-1-16 0,-1 0-36 16,-2-4-31-16,-2 2-33 0,-1-2-29 15,-1-1-65-15,0 1-77 0,-2-2-47 16</inkml:trace>
  <inkml:trace contextRef="#ctx0" brushRef="#br0" timeOffset="69422.72">11643 12852 223 0,'0'0'117'0,"0"0"-41"0,0 1-18 0,4-1-38 0,3 2 2 16,4 2 10-16,3 3 9 0,5 0 15 15,5 3-4-15,2 1 18 0,8 3-8 16,9 4 0-16,6 4 1 0,4-1-1 16,-4-1-8-16,-4-2-7 0,-3-4-9 15,-1 1 9-15,-1-3-3 0,-1 0 1 16,-5-1-11-16,-1 0-4 0,-7-3-2 15,-6-1-2 1,-4-2-9-16,-3-1-9 0,1 1-6 0,-1 0-2 0,1 0-1 31,-4 0-15-31,-4-1-20 0,0-2-13 16,-2 0-15-16,-2 0-21 0,1 0-11 0,-1 0-41 0,-2-1-31 16,1 1-68-16,-1-2-90 0</inkml:trace>
  <inkml:trace contextRef="#ctx0" brushRef="#br0" timeOffset="70522.03">12957 12528 161 0,'0'-2'86'0,"0"-1"-2"0,0-1-18 0,0-1-13 16,0-2 2-16,0-2-4 0,0 0-5 15,3 0-9-15,0-2 5 0,1 1 7 16,2-2-22-16,-1-1 19 0,4 3-4 15,-4-2-12-15,3 2-2 0,0-1 1 16,1 2 1-16,-1-1 4 0,0 0-4 16,0 1-6-16,3 0-7 0,-2 0-6 15,1 2-3-15,0 0 2 0,-1 1-3 16,0 2 3-16,2 0 0 0,-4 1-5 16,0 1-4-16,0 0 3 0,2 2-2 15,-4 0 6-15,-1 0-5 0,1 0 0 16,-1 4 1-16,1 2 1 0,2 3 0 15,-2 0-2-15,-2 4-1 0,2 2-1 16,-3 4 0-16,2 1-1 16,-2 4 2-16,0 1 2 0,-2 3 4 15,0 1 2-15,0 6 2 0,-5 7-1 16,-2 4-2-16,-4 5 0 0,-3-6-1 16,-2-3 1-16,-3-5-4 0,-3 0 1 15,-3-2 0-15,-1 1-2 0,1-3 2 16,3-7-3-16,5-4 0 0,2-6-2 15,3-1-1-15,-5 2 1 0,1 0 0 16,-3 1-1-16,4-3 1 0,1-3-1 16,4-2 0-16,1-2 1 0,5-3-1 15,0-1 1-15,3-3-1 0,1 0 1 16,1-1 2-16,4 0 14 0,5 0 13 16,4 0 9-16,3-2 4 0,4 0 0 15,4-2-1-15,8 2-1 0,11-1-2 16,7 1 1-16,5 1 4 0,-2 1-5 15,-5 0-7-15,-4 0-7 0,1 0-10 16,-2 0-8-16,-1 1-5 0,-4 1-2 16,-1-2-2-16,-8 2-24 0,-9-2-46 15,-4 0-42-15,-4 0-39 0,4 0-74 16,-3 0-92-16,-1 0-132 0</inkml:trace>
  <inkml:trace contextRef="#ctx0" brushRef="#br0" timeOffset="71136.89">13741 13011 172 0,'0'0'135'0,"3"-2"-28"0,-2 1-15 0,3 1-11 16,-3-1-10-16,2 0-14 15,-1 0-2-15,1 1 2 0,-2 0-6 0,1 0-11 16,0 0-7-16,1 3-1 0,-3 1 2 15,2 2-1-15,-2-1-8 0,0 4-5 16,0-4-3-16,0 2-8 0,-2-1-1 16,-3-2-4-16,2 0 0 0,-2-1-1 15,-3-2 0-15,2 1-3 0,0-2-1 16,1-2-2-16,0-2 3 0,1 0 3 16,2-3 1-16,1-1 7 15,1-2 14-15,0-1 3 0,3-1 8 0,3 1-1 16,1 0-11-16,0 3-3 0,0 0-5 15,0 3-6-15,1 1-6 16,-2 3-4-16,1 0-6 0,-2 1-28 16,1 0-42-16,0 2-34 0,-1 2-57 15,3 0-78-15,-2 0-58 0</inkml:trace>
  <inkml:trace contextRef="#ctx0" brushRef="#br0" timeOffset="72074.92">14254 12304 62 0,'0'0'112'0,"0"0"-20"0,0 0-27 0,0-1-8 0,0 1-10 0,0 0-7 16,0-1 5-16,0 1 2 0,0-1-3 15,0 0 1-15,0 1-9 0,-2 0-3 16,2 0 10-16,-1-2-3 0,1-1-6 16,0-1 1-16,3-1-10 0,-1-1 2 15,4-1 2-15,2 0 6 16,1-1 2-16,1 1-2 0,3 0-4 16,2 0 4-16,1 2 6 0,3 1 3 15,0 0-10-15,0 3-14 0,1 0-1 16,1 1-4-16,-2 0-4 0,0 3-2 15,-1 2-3-15,-1 4-6 0,-4 2 0 16,-1 4 0-16,-4 3 0 0,-6 3 0 16,-2 3 0-16,-5 2 4 15,-9 3 4-15,-4 0-4 0,-12 5-4 0,-10 2-49 16,-5 1-34-16,2-4 1 0,11-9-6 16,10-9 18-16,8-5 20 0,-3 2 18 15,4-1 2-15,-1 0-8 0,6-3-5 16,5-2 4-16,3-4 31 15,3 0 8-15,5-2 61 0,6 0 23 16,-1-3-12-16,4-1-19 0,-1 0-10 16,3 0-7-16,-2 0-7 0,4 1-12 15,-2 1-13-15,2 2 1 0,0 0 11 16,1 0 7-16,1 6 4 0,-1 2 0 16,0 3-2-16,3 3-4 0,-7 2-2 15,2 3 0-15,-5 2-5 0,0 2 5 16,-5-1 4-1,-4 1 3-15,0 0-2 0,-6-2 0 0,0 1-3 0,-4-2 1 16,-4-1 2-16,-2-1-6 0,-2-1-3 16,-4-2-1-16,-3-2 0 0,-4-1 0 15,-5 0-2 1,-5-2-5-16,-11-2-2 0,-5-1-5 0,0-1-24 0,6-1-26 16,9-3-11-16,13-1-9 0,7 1-21 15,3-2-19-15,1 0-42 0,4-2-57 16,0-1-80-16,6-2-153 0</inkml:trace>
  <inkml:trace contextRef="#ctx0" brushRef="#br0" timeOffset="73316.88">15203 12327 314 0,'4'-2'128'0,"-1"0"-44"0,0 0-8 0,2-1-30 0,-3-1-15 16,-1 1 5-16,-1-1-4 0,2 1 18 16,-2-1 1-16,0 2 8 0,3-1 0 15,-3 0-6-15,2 1-8 0,-2-2-2 16,4 1-3-16,-3-1-14 0,1 0-6 16,0 1-5-16,1-2-10 0,0 1-1 15,-3-1-3-15,2 0 0 0,1 0 4 16,-3 0 6-16,2-1 5 0,-1 2 5 15,1 1 4-15,-2 0 3 0,0-1 0 16,3 3-3-16,-3 0-5 0,0 1-6 16,0 0-8-16,0 1-6 0,0 7-1 15,0 5 1-15,-3 6 1 16,-5 6 4-16,-4 14 1 0,-6 11 2 0,-4 9 3 16,1 2 1-16,-4-5 6 15,3-7 4-15,4-9-2 0,-2-1 1 16,1-1-3-16,0-2-6 0,3-10-2 15,2-3 0-15,3-8-2 0,3-3 1 16,0 2 5-16,1-1-5 0,0-2-1 16,0-1-2-16,3-5-1 0,2 0 3 15,-1-3 1-15,3-1-1 0,0 0 0 16,0-1 6-16,0 0 5 0,0 0 0 16,0 0 0-16,0 0-5 0,0-1-2 15,0-2-4-15,3 1-6 0,3-3-2 16,3 2-2-16,3-3 2 0,1 1-1 15,4 0 0-15,1 1 1 0,3 0 0 16,3 1-2-16,3-1 2 0,0 1 0 16,9 0 0-16,2 1 0 0,-1-1 0 15,-6 1 0-15,-4 1 0 0,-5 1 0 16,-1 0-1-16,4 0 1 0,-3-1 1 16,-5 0 0-16,-1 0-1 15,-3-1 1-15,-2 0 0 0,-3-1 2 16,-3 1 2-16,-2-2 2 15,0-2-3-15,-3-1-3 0,3-3-1 0,-3-2 0 16,0-2 0-16,0 0 0 0,-3-1 0 16,3 1 1-16,-1 0-1 0,-1 0 0 15,2 1 4-15,-3 0 3 0,1 0-1 16,0 2 1-16,1-1-1 0,1 3-2 16,-2 1 1-16,1 2 1 0,1 1-4 15,0 2 1-15,0 0-3 0,0 3-2 16,0 2-3-16,0 5-10 0,0 5 9 15,0 6 6-15,0 6 2 0,0 10-1 16,0 9 2-16,3 9 3 16,0 1-2-16,-1-6 0 0,1-6 2 15,-1-11-2-15,-1-4-3 0,-1-7 3 16,0 2-3-16,0 2-1 0,0 2 0 16,0 3 1-16,0-2 0 0,0-3 1 15,3-2-1-15,-3-1-1 16,1-4 1-16,1 0-1 0,-2-4 2 15,2 1-2-15,-2-3 3 0,0 0-2 16,1-2-1-16,-1 0 3 0,0-2-3 16,0 0 2-16,0-2-2 0,0-1 1 15,0-1-2-15,0 0 1 0,0 0-11 16,2 0-11-16,-2-2-14 0,0 0-16 16,1 0-25-16,1 0-32 0,1 0-28 15,2 0-42-15,6 0-77 0,0-3-140 16,-1-1-211-16</inkml:trace>
  <inkml:trace contextRef="#ctx0" brushRef="#br0" timeOffset="77152.42">9672 16309 342 0,'0'0'88'0,"0"0"-53"0,0 0 68 0,0 0-18 15,-7 4-9-15,6-2 5 0,0-2-8 16,0 0-6-16,1 0-9 0,-2 0-5 15,1-3-7-15,-1-3-2 0,-1 0 7 16,2-4-5-16,1-3-1 0,0-7-7 16,5-3-6-16,5-13-10 0,7-10-8 15,7-11-7-15,2-1 3 0,0 4-2 16,0 6 9-16,-5 7 2 0,1 2-3 16,0 0-2-16,1 3 6 0,-2 0-3 15,2-3 0-15,-2 3 1 0,-2 0-1 16,0 1-6-16,-5 7-5 0,-1 6 1 15,-5 4 1-15,0 1-5 0,2-2 0 16,0 0-3-16,0-3 3 0,-1 4-1 16,-2 3 0-16,-2 2 0 0,-1 3 0 15,-2 1-1-15,0 5 2 0,-1 0 1 16,0 1-4-16,-1 2 0 16,0 0-5-16,0 1-10 0,0 0-10 0,0 1-4 15,0 1-8-15,0 2-11 16,0 4 4-16,0 3 34 0,0 4 4 15,-2 5-12-15,-1 2-13 0,-1 6 7 16,-2 7 3-16,-1 12-5 0,-2 8 6 16,1 2 7-16,4-5 5 0,3-7 4 15,1-7 0-15,5-2 3 0,3-4-2 16,1-6 1-16,-1-6 0 0,0-7-1 16,0-2 3-16,4 1 2 0,1 0 2 15,3-1 9-15,0-3 8 0,0-3 13 16,1-5 3-16,3 0 5 0,2-7-8 15,-1-6-9-15,2-4-9 0,0-4-8 16,1-4 0 0,0-11-2-16,2-12-5 0,1-14 2 0,-2-8-2 0,-5 1-1 15,-6 8-6-15,-3 12 3 0,-2 10 1 16,-3 10 2-16,-3 8 3 0,-1 7 4 16,0 1 4-16,-2 1-9 0,1 1 5 15,0 1 0 1,-1 3 6-16,0 5-3 0,0 0-9 0,0 2-1 15,0 2-15-15,0 7-16 0,-1 5 7 16,0 6 23-16,-1 6 1 0,-1 3-1 16,1 7 1-16,-2 6-4 0,0 4 2 15,1-3-1-15,2-11 2 0,-1-8 0 16,2-7 0-16,0 3 1 0,4 1 0 16,0 0 1-16,0-2 5 0,1-3 8 15,0-3 6-15,0-3 0 0,1-2-4 16,-2-2-2-16,0 0-3 0,1-4-2 15,1 1 2-15,1-2 1 16,1-1-1-16,1-1 1 0,2-3-9 16,3 0-3-16,0-2-24 0,2-1-24 15,0 1-27-15,1-1-29 0,2 0-49 16,10 1-68-16,-4 0-99 16,-1 3-85-16</inkml:trace>
  <inkml:trace contextRef="#ctx0" brushRef="#br0" timeOffset="78213.39">11802 15373 170 0,'0'-2'196'0,"1"-1"-109"0,-1 1 7 0,1-2-19 0,0 0 0 0,1 0-2 15,-2 0 7-15,0-1-11 0,1 1-10 16,-1-1-6-16,1 1 0 16,-1 1-5-16,0-1-4 0,0 3-5 15,0-1-2-15,0 0-2 0,0 1-2 16,0 0-4-16,0 0 3 0,0 0-6 15,0 0-5-15,0-2-4 0,0 2-6 16,0 0 2-16,0 0 0 0,0 0-4 16,0 1 1-16,0 0-4 0,0-1-1 15,0 1-4-15,0 0 2 0,0 0-3 16,0 0 0-16,0 0-1 0,0 0 0 16,0 0 0-16,0 0 0 0,0 0-2 15,0 0 1-15,0 0-1 0,0 0-1 16,0 0-2-16,0 2 0 0,0 0 2 15,4 2 4-15,0 1 1 0,0 1 2 16,4 2-3-16,0 2 2 16,4 1-2-16,2 1 2 0,2 2-1 0,3 0 0 15,2 0 0-15,4 2 14 0,1 0-12 16,2 1 5-16,1 0-5 0,0 1 2 16,8 2-1-16,3 4 0 0,-4-3 2 15,-4-2 0-15,-5-3 0 0,-5-4-1 16,0 2-1-16,2 2 0 0,-4-1 1 15,-1-3 4-15,-6-1 0 0,-1-2 4 16,-2 0-3-16,-2 0-6 0,-2-4-2 16,0 1 1-16,-4-2-2 0,1-1 0 15,1-1 1-15,-4 0-1 0,0-1-1 16,0 2 1-16,0 2 0 0,-5 1 5 16,-1 4 8-16,-3 0 4 0,-1 3-1 15,-7 1-7-15,-2 2-4 0,-3 0-3 16,-3 3 1-16,-3 2-1 0,-2 0 0 15,0 2-1-15,0-3 1 0,-1 3-3 16,2-1 3-16,0 0-2 16,2-1-1-16,3-2 0 0,-1 1 1 15,1-1-1-15,3 1 0 0,3-3 1 16,-1-2-1-16,5-1 0 16,-1-2 0-16,4-4-6 0,3 0-12 0,0-2-23 15,4-2-13-15,2-1-19 0,2-3-34 16,0 0-49-16,5-5-46 0,4-1-79 15,1-1-82-15</inkml:trace>
  <inkml:trace contextRef="#ctx0" brushRef="#br0" timeOffset="78935.89">13230 15635 6 0,'-4'-1'289'0,"0"-3"-205"0,1-2 13 0,2-2-12 0,-3-3-17 0,3-1 2 16,1-2-2-16,0 0-10 15,2-2-2-15,2 1-10 0,3 1-3 16,2-1-8-16,-3 1 2 0,4 2 4 15,0 0 2-15,2 0-8 0,-2 1-1 16,4 1 4-16,0-1-5 0,3 2-4 16,1-3-5-16,0 4-4 0,1-1 2 15,-1 1-7-15,2 3-6 0,-2 0-4 16,-1 4-2-16,-1 1-3 0,0 0 0 16,-3 3-1-16,1 4 1 0,-3 4 0 15,-1 3 1-15,-3 5 1 0,-2 4 0 16,-1 10 3-16,-4 10 0 0,-3 11 0 15,-6 5 1-15,-5-5 0 0,-1-5 3 16,-5-7-4-16,-2-3-1 0,-2 1 1 16,-6-1-4-16,0-2-1 0,0-3 0 15,4-6-8-15,3-7-7 0,7-6 9 16,-1-2 0-16,-3 1 4 0,2 1 2 16,-2 0 1-16,5-4 0 0,6-3 0 15,1-3 2-15,5-3 7 0,1 0 9 16,2-2-3-16,0 0 1 0,5 0-6 15,4 1 27-15,6 0 10 0,4-1 1 16,4 1-4 0,3-1-4-16,2 0-7 0,2 0-9 0,0 0-15 0,0 0-8 15,2-1 3-15,-1 1-5 0,-2-1-8 16,1 0-29-16,-2 0-34 0,2 0-37 16,-3-1-37-16,0 0-55 0,9-4-83 15,-6 1-123-15</inkml:trace>
  <inkml:trace contextRef="#ctx0" brushRef="#br0" timeOffset="79093.5">13934 16051 721 0,'0'0'250'0,"0"0"-231"0,0 0 3 0,0 0-22 0,-8-31-150 15,8 19-81-15,0-1-82 0</inkml:trace>
  <inkml:trace contextRef="#ctx0" brushRef="#br0" timeOffset="79830.86">14332 15555 134 0,'0'0'117'0,"0"0"-43"16,0 0 23-16,0 0-17 0,0 0 12 0,0 0 16 0,0 0-26 31,1-8-22-31,1 1-10 0,4 0-13 16,-1-1-10-16,1-1 1 15,4 0 16-15,2-1 1 0,1 0 0 16,6 0-4-16,0 0-8 0,3 1-6 15,3 1-5-15,-1 1-1 0,0 1-5 16,1 1-12-16,-1 2-2 0,1 3-2 16,0 0-3-16,-4 4 2 0,1 6-3 15,-5 3-4-15,-1 5 3 0,-2 3-9 16,-6 5-9-16,-6 1 7 0,-2 2 2 16,-7 2-7-16,-7-1-5 0,-5 0-6 15,-3 0-28-15,-5-3-17 0,0-2-8 16,1-4 1-16,3-4-3 0,-1-2-19 15,3-4 7-15,4-4 15 0,2-2-4 16,5-4-11-16,4-1 42 0,2 0 57 16,4-4 37-16,7-3 27 0,3 0 1 15,3-1 25-15,4 0 3 0,3 1 10 16,1 0 5-16,1 0-11 0,0 0-36 16,3 1-25-16,-4 2-10 0,1 1-5 15,0 3-5-15,-1 0-5 0,-3 4 1 16,1 4 9-16,-1 4-3 0,-1 4 1 15,1 2 2-15,-4 3 6 0,0 3 7 16,-2 1 4-16,-3 1-4 0,-3-1-5 16,-1 0 10-16,-5-1 17 0,-2-2 2 15,-4-2-9-15,-4-1 2 0,-7-4-6 16,-3-1-15-16,-3-3-13 0,-12-1-8 16,-10-3-5-16,-12-2-4 0,0-4-23 15,5-1-26-15,8-1-29 0,9-5-36 16,5 1-60-16,0-3-74 15,11 3-95-15,5-2-85 0</inkml:trace>
  <inkml:trace contextRef="#ctx0" brushRef="#br0" timeOffset="80993.39">15433 15393 485 0,'1'0'115'0,"1"-2"-51"0,1-1-1 0,2 1-49 15,-2-2-8-15,0 1 9 0,-1 0 3 16,-1 1 28-16,1 1 12 16,-2 1 12-16,0 0 1 0,0-1-10 15,1 1-13-15,-1 0-12 0,2 0-6 16,-2 0-3-16,0 0-3 0,0 0-5 16,0 0-5-16,0 0-11 0,0 1-3 15,0 2-8-15,0 2 8 0,0 2 5 16,0 5 2-16,-3 3-3 0,-2 4-2 15,-6 5-1-15,-3 9 6 0,-8 11 5 16,-5 9 3-16,-5 1 12 0,4-5-7 16,4-8-2-16,4-12 0 0,4-8-1 15,5-3-9-15,1-5-3 0,-1 4-1 16,0 1 1-16,0-1 7 0,-1-3 3 16,3 0 5-16,3-6 5 0,0-1-10 15,0-2-6-15,4-1-3 0,1-2 0 16,-1-1 1-16,2 0 4 0,0 0 11 15,0-1 10-15,0 0 1 0,0 0-9 16,0 0-4-16,2-1-6 0,1 0-6 16,4 0-1-16,3 0-4 0,0 0 1 15,7-1-2-15,0 2-1 0,4-1 4 16,4 0-1-16,8 1-4 0,7-1 2 16,7-1-2-16,1 0 0 0,-3 1-1 15,-10 0 0-15,-8 1 1 16,1 0 0-16,-5 0 2 0,-1-1-1 0,3 0 0 15,-11 0 1-15,2-2 0 0,-2 1 0 16,-1-2 1-16,-5 1 2 0,-2-1-1 16,1 0 3-16,-3 0-4 0,-1-2-3 15,2-1 0-15,-5-1-4 0,2 0 2 16,-2-2-1-16,0 0-1 16,0 0 2-16,0 0 2 0,-2 0 3 15,-1-1 0-15,1 1 0 0,-1 0 2 16,1 0 3-16,0 2 2 0,0-2 0 15,-1 1-2-15,1 0-1 0,-1 1-1 16,3-1 1-16,-3 3 0 0,3-1 3 16,-2 1-1-16,2 1 1 0,0 2-3 15,-1 1-3 1,1 1-1-16,-2 1-3 0,2 1-8 0,0 4-9 0,0 6 0 16,0 5 17-16,-2 5 0 0,1 6 1 15,-1 9 0-15,2 8 0 0,-3 6 0 16,3 1-1-16,-2-5 1 0,2-7 0 15,0-8-1-15,0-6 0 16,0-6 1-16,0 0-1 0,2 2 0 16,1 4 0-16,-1 3 2 0,1-1 2 15,-1-1 1-15,-1 1 0 0,2-4 0 16,-1-1-5-16,1-4 0 0,-3-1 1 16,2-2 2-16,-2-4-3 0,3 1 2 15,-3-3-1-15,0-2-1 0,2 1 1 16,-2-2-2-16,0 0 0 0,2-4-7 15,-2 2-17-15,2-2-17 0,-2 0-35 16,3-1-43-16,-1-1-39 0,6-1-73 16,1-4-94-16,2-3-278 0</inkml:trace>
  <inkml:trace contextRef="#ctx0" brushRef="#br0" timeOffset="135345.23">16406 12684 47 0,'0'0'41'0,"0"0"5"0,0-2 21 0,0 0-31 15,0 1-7-15,0 1 4 0,0 0-6 16,0 0-6-16,0-1-3 0,0 1 9 16,-2 0 4-16,2 0 5 15,-1-2-2-15,1 1-1 0,-2-1 1 0,2 0-4 32,-4 2 0-32,2-1-1 0,1 0 1 0,-1 1-2 0,-1 0 3 15,1 0-4-15,2 0-1 0,-1 0-4 16,1 2-8-16,0-1-4 0,1 2 7 15,4-2 12-15,4 1 27 0,4 0-18 16,7 0 10-16,5-2 2 0,12 0-5 16,9 0-4-16,11 0 0 0,5-2-3 15,-4 0-4-15,-6 2-13 0,-3 0-1 16,-2 0-8-16,-4 0-5 0,3 0-2 16,-7 0-2-16,-4 0-3 0,-3 0 0 15,-10 0-25-15,-3 0-37 0,-2 0-23 16,-1 0-32-16,5 0-45 0,2 0-57 15,-7 0-16-15,-2 0-121 0</inkml:trace>
  <inkml:trace contextRef="#ctx0" brushRef="#br0" timeOffset="136113.46">17158 12498 181 0,'0'0'100'0,"0"0"-36"0,0 0 37 0,0 0-25 0,-6-11-24 0,4 8 13 16,2 0-11-16,-3 1 0 0,3-2-3 16,-2 2-3-16,1 1-8 0,1-3-7 15,-2 2-1-15,2 0-2 0,0-1-2 16,-1 1-3 0,-2-3 0-16,3 3 1 15,-2-2-1-15,2 2-4 0,0-2-1 16,-1 1-3-16,-1 0 3 0,2 0 1 15,0 0-2-15,0 0-2 0,-1 2 2 16,1 0-1-16,0 0-3 0,0 0-1 16,0 1-3-16,-2 0-1 0,2 0-10 15,0 0 0-15,0 0-5 16,0 0-4-16,3 2 0 0,0 3 7 16,3 2 1-16,1 2 1 0,2 0 0 15,1 3 0-15,4 0 1 0,0-2-1 16,0 1 3-16,2 0 3 0,3 0-1 15,-3-2 4-15,1 1-3 0,-1-1 7 16,0 0 1-16,0-2 4 0,-4 0-2 16,1 0-1-16,0-2 2 0,-4 0 0 15,1-1-4-15,-3 0-1 0,1 1-2 16,-1-2-2-16,-2-1-2 0,-2-1 0 16,1 1-4-16,-2-1 0 0,-1 0-2 15,-1 0 0-15,0 0-3 16,0 3-2-16,0 2 5 0,-7 3 7 15,0 2-2-15,-5 3 0 0,-4 3-1 16,-2-1-3-16,-2 4-1 0,1 0 1 16,-2 0 0-16,1 0-1 0,0 0 3 15,0 0 7-15,-2 1 14 0,-3-2 6 16,4 0 5-16,-4-2-10 0,2-1-2 16,2-2-4-16,0 0-3 0,3-2-2 15,1-1-2-15,0-2-5 0,6-1-3 16,0 0-3-16,3-2-1 0,2-2-3 15,1 0-17-15,2-1-45 0,0 1-48 16,3-1-58-16,9 0-70 0,-1-1-117 16,2-2-210-16</inkml:trace>
  <inkml:trace contextRef="#ctx0" brushRef="#br0" timeOffset="174796.11">26776 13037 153 0,'1'0'147'0,"1"0"-95"0,-1-1 36 0,-1-1-14 15,1 0-5-15,-1-1-3 0,1-1 11 16,-1-1-5-16,2 0-25 0,0-1-1 16,0 1 2-16,2-4-9 0,2-1 5 15,2-2 1-15,2-2 0 0,1 1-4 16,3-4-10-16,0 1-9 0,4-2-8 15,0-1-5-15,3 0-3 16,0-4-2-16,0 1 0 0,2-1-2 16,0-2 1-16,-2 1 4 0,1-1 3 15,0 1 0-15,-3-1-1 0,1 2-3 16,-1 1 4-16,-1-1 4 0,-2 3 5 16,-2 0-1-16,0-1 1 0,-2 1-2 15,-1 1 0-15,-1 1 0 0,0-1-5 16,-2 2-3-16,-1 0 8 0,0 2-4 15,-2 0-2-15,0 1 0 0,0 1 0 0,-1-1-1 16,0 2-2-16,-1 1 1 0,0 1-2 16,-1 1 2-16,0 2 0 0,0 0-4 15,0 2-3 1,0 1-1-16,-1 1-1 0,0 1-1 0,0 1 1 0,-1 1-2 16,0 0-1-16,0 0 0 0,0 0-4 15,0 1-6-15,-1 5-8 0,-1 3 9 16,-1 6 10-1,-2 3 2-15,-1 4 0 0,-2 4 0 0,0 3 1 16,-1 7 0-16,0 8-1 0,-1 8 0 16,3 2-1-16,1-4 0 0,4-6 1 15,2-4 1-15,2-6-1 16,0-4 0-16,2-6 0 0,0-7 0 0,2 1 0 16,4 1 1-16,1 2 1 0,3 0-1 15,3-2 0-15,2-5 3 0,0-3-2 16,3-4 4-16,2-4 7 0,1-3-1 15,0-4 0-15,1-6-6 0,0-2-1 16,-1-8 1-16,-1-3-2 0,2-12 1 16,4-13-3-16,1-13-2 0,-2 1-5 15,-4 5-5-15,-9 15 0 0,-6 17 6 16,-3 3 3-16,1 2 1 0,-2 0-1 16,2-4-1-16,-1-2 2 0,0 2 1 15,-2 3 0-15,-2 3 1 0,-1 2 1 16,0 3 2-16,-1 4 2 0,1 2 1 15,-2 2-4-15,0 2-4 0,0 1-5 16,0 5-11-16,0 5 4 0,-1 7 12 16,-2 4 0-16,-1 5 0 15,-2 3 1-15,-1 7 0 0,0 7 1 0,2 6 4 16,0-1 0-16,3-4 4 0,2-5 3 16,0-12 0-16,0-3 4 0,2-8-1 15,1 2 1-15,1 2 1 0,2 1 5 16,1 1 2-16,4-2 8 15,-1-3-1-15,1-1-9 0,1-4-7 16,0-4 1-16,1-2-5 0,-1-3-5 16,1-2 1-16,-1-1-8 0,-2 0-3 15,1 0-23-15,0-3-35 0,-2 0-42 16,1-1-51-16,5 0-51 0,-5 0-95 16,1 0-165-16</inkml:trace>
  <inkml:trace contextRef="#ctx0" brushRef="#br0" timeOffset="175251.34">28402 12538 450 0,'1'-6'132'0,"5"0"-20"0,2-2 60 0,3 0-70 15,3-4-19-15,2 3-24 0,1-1-11 0,3 0-7 16,0 1-7-16,2 0-5 0,-1 2-14 16,3 0-5-16,-1 3 3 15,1 1-8-15,-1 3-5 0,3 0 0 16,1 1-3-16,0 3-18 0,1 1-44 15,-2 2-25-15,0 1-41 0,-5 2-46 16,1 4-33-16,-8-2-14 0,-5-2-71 0</inkml:trace>
  <inkml:trace contextRef="#ctx0" brushRef="#br0" timeOffset="175549.39">28495 12732 417 0,'0'0'91'0,"0"0"19"0,0 0 19 16,0 0-8-16,0 0-7 15,38-7-18-15,-21 3-11 0,5 1-16 0,0-1-19 16,4 1-4-16,0 0-3 0,3 0-2 15,1 2-19-15,0 1-15 0,0 0-6 16,0 0 1-16,-2 0-2 0,-1 0-9 16,-1 2-23-16,-1-1-18 0,-2 1-23 15,-1 0-35-15,-1-1-24 0,3-1-73 32,-5 0-90-32,-6 0-161 0</inkml:trace>
  <inkml:trace contextRef="#ctx0" brushRef="#br0" timeOffset="176319.54">29524 12422 263 0,'0'0'141'0,"0"0"-57"0,0 0 31 0,0 0-31 0,0 0-2 16,10-21-21-16,-5 16-4 15,-2-1-9 1,2 1-11-16,1 0 3 0,0 0-5 15,1-1-2-15,1 0 0 0,2-1-8 16,0 0-11-16,0 2-4 16,2 1-4-16,-1-1-6 0,1 0 2 15,2 2 0-15,-2-1-2 0,4 2 1 16,-3 1-1-16,1 1-1 0,-2 0 1 16,0 1 1-16,0 3 0 0,-2 1 0 15,0 4-1-15,-2 2 2 0,-1 6-1 16,-4 2 5-16,-3 6 2 0,0 1 0 15,-5 3 4-15,-4 6-4 0,-5 4-2 16,-7 7-1-16,1 0-3 0,-4-5 1 16,4-9-2-16,5-8 2 0,1-5-1 15,1-2 1-15,-1 2-1 0,-3 4 1 16,-4 0-1-16,5-2 0 0,1-3-2 16,4-4 2-16,2-2 2 0,2-3-1 15,4-4 3-15,0-1 6 0,2-3 2 16,1-1 6-16,2 0 8 0,6 0 3 15,3 0 1-15,2 0-2 0,6 0 0 16,1 0-2-16,2 0 6 0,2 0-1 16,3 1-10-16,3 0-9 0,0 1-8 15,1 1-4-15,1-1-2 0,-2 0-2 16,1 1-24-16,-1 0-25 0,-1 1-16 16,-1 0-24-16,-1 0-30 0,-4-1-31 15,7 2-61-15,-8-1-77 0,-4-2-79 16</inkml:trace>
  <inkml:trace contextRef="#ctx0" brushRef="#br0" timeOffset="176667.45">30205 12928 440 0,'0'0'148'0,"0"0"-32"0,1 0 14 0,-1 0-90 15,0 0-11-15,0 0 1 0,-2-3-17 16,-3 0-13-16,1-1 0 0,-1 0 8 16,0-2 28-16,2 1 5 0,0 0-17 15,-1 0-18-15,3-2-6 0,-1 0-6 16,2 0-67-16,2-3-58 0,1 2-84 16,2 1-125-16</inkml:trace>
  <inkml:trace contextRef="#ctx0" brushRef="#br0" timeOffset="177621.69">30662 12269 111 0,'0'0'5'0,"0"0"32"0,0 0-2 0,0 0-6 0,-8 6 15 0,7-6 7 15,-1-3-3-15,1 1 1 0,-1-1 5 16,0 0 7 0,2 1-2-16,0-2-5 0,0-1-16 15,0 0-9-15,0-2 1 0,2 1 5 0,3-1 2 16,2 1-4-16,3-1 7 0,0 0-2 15,4 2-2-15,2 0 4 0,1 2 1 16,1 1 0-16,2 1-2 0,-1 1-3 16,0 0-4-16,0 0-9 0,-3 3-14 15,-1 3-9-15,0 2 0 0,-3 4-2 16,-2 2 0 0,-5 2 2-16,-4 5 0 0,-2 1 3 0,-11 4 0 0,-5 0-3 15,-2 0-2-15,-6 0-18 16,-2-1-6-16,-1-2-13 0,1-3 0 15,2-3 9-15,2-2 10 0,3-2-3 16,2-2 7-16,6-4 1 0,2 0 9 16,3-4 4-16,3 0 2 0,3-2 1 15,1-1 6-15,1 0 14 0,7-3 5 16,1 0 5-16,3-1 0 0,5 1-9 16,1-1-5-16,2 1-3 0,-1 1-2 15,-2 0-7-15,0 0-2 0,0 2 4 16,0 0 8-16,-1 4 8 0,1 0-6 15,-1 3-5-15,3 3 0 0,1 2-4 16,-4 2-1-16,1 4 4 0,-2 0-2 16,-4 1 5-16,-3 1 8 0,-5 0 4 15,-3-3-1-15,-2 1 5 0,-6-2 2 16,-3-1 6-16,-3-2 1 16,-3-2-5-16,-3-3-6 0,-3-2-4 15,-2-2-12-15,-2-3-7 0,-3-1-5 16,-6 0-9-16,4 0-24 0,0-1-11 15,1-2-17-15,6 1-14 0,-2-2-20 16,6 0-12-16,2 0-15 0,6-4-43 16,6 0-75-16,7 2-59 0</inkml:trace>
  <inkml:trace contextRef="#ctx0" brushRef="#br0" timeOffset="178892.99">31616 12251 375 0,'2'-1'74'0,"1"-2"-21"0,2 0 5 0,-3 0-33 0,1 0-6 16,0 1-1 0,-1 0-4-16,-2-2 0 0,1 3 7 0,1-1 10 15,-2 0 13-15,0 1 4 0,0 1 0 16,0 0-8-16,0 0 2 0,0-1-2 15,0-1-2-15,2-3-1 0,-1 2-8 16,2-2-2-16,-3-1 4 0,3 0-3 16,-1 0 3-16,-1 1-4 0,1-2 2 15,1 1-3-15,-3 0-4 0,0 1-2 16,2 2 0-16,-2-2 3 0,0 3-3 16,0 1-1-16,0-2-7 0,0 3-7 15,0 0-5-15,0 3-7 0,-2 1-7 16,-1 8 12-16,-5 5 2 0,-1 7 6 15,-6 11-1-15,-5 13 4 16,-5 9 2-16,-1 1 6 16,1-3 3-16,1-14 7 0,4-11-1 0,4-5-5 15,0-8-8-15,5 1-5 0,-5 0-3 16,2 2-2-16,-3-1 2 0,4-3 2 16,-1-3 0-16,6-5 1 0,0-1-1 15,3-1-4-15,2-3 1 0,1-1 0 16,2-1 0-16,-1-1 0 15,1 0 3-15,0 0 1 0,0 0 6 0,0 0 0 16,0 0 0-16,0 0-6 0,4 0-5 16,3-3-1-16,3 2-2 0,5 0-1 15,1-1 1 1,5 1 0-16,2-1 1 0,4 0 0 0,6 1-1 0,7 0 1 16,4 1-1-16,2-1 0 0,-8 1 0 15,-11 0 0-15,-7 0 0 0,-4 0 1 16,3 0 0-16,0-2-1 0,0 2 2 15,-3-2-1-15,-5 1 1 0,-3-1 4 16,-2-3 1-16,-1-1 1 16,-2 0-2-16,0-2-3 0,0 1-1 15,-1-2 0-15,-2 0-2 0,1-1 1 16,-1 0 0-16,0-1 0 16,0 2-1-16,0 0 5 0,0-1 5 0,0 3 2 15,0 0 3-15,0 0-3 0,0-1-3 16,-1 1-2-16,1 0-4 0,0 0 2 15,-2 1-1-15,2 1 1 0,0 1 3 16,0-1-3-16,0 2 0 0,0 0 0 16,0 2-5-16,0 1 0 0,0 0-4 15,0 0-9-15,-2 5-6 0,2 4 4 16,-1 5 15-16,-1 6 1 0,2 2 0 16,-1 5 0-16,1 2 2 0,-3 2 2 15,3-1-1-15,-3 2 2 0,1-1 1 16,-1-2-2-16,0 0 0 0,-1 0-1 15,1-3 0-15,2 2-3 0,-3-2 3 32,3-1-1-32,1-1 0 0,-2-2 2 0,2-2-3 0,0-2 0 0,0 0 1 15,2-3 0-15,-1 1-1 0,1-3-2 16,0 0 1-16,1-2 0 0,-2-1 1 16,1 1-2-16,0-3 1 0,-2 0 0 15,1-2-1-15,-1-2 0 0,2 0 0 16,-2-1-2-1,0-2-6-15,0 1-7 0,0-2-7 0,0 0-6 0,0 0-18 16,2 0-28-16,-1 0-35 0,4 0-44 16,7-4-65-16,-2 0-107 0,0 0-202 15</inkml:trace>
  <inkml:trace contextRef="#ctx0" brushRef="#br0" timeOffset="191527.78">19677 12128 111 0,'0'0'95'0,"0"0"-27"0,0 0 23 0,0 0-29 0,3-10-31 16,-2 7-1-16,0-1 0 15,0 2-4-15,-1-2 3 0,0 2 9 16,3 0 11-16,-2-2 3 0,0 3 0 16,1-1-10-16,-1-1-9 0,2 2 2 15,-1 0-3-15,-1-1-2 0,-1 0 4 16,2 0 10-16,-2 2 3 0,0-1 4 16,0-1-8-16,-3 1-9 0,-3-2-16 15,-3 3-11-15,-3-1-2 0,-4 1-4 16,-1 0-1-16,-4 3 0 0,-2 2-1 15,-2 2 1-15,0 1-1 0,-2 4 1 16,-1 0 0-16,1-1-1 16,2 2 1-16,1 1-1 15,3 0-2-15,1-1-3 0,3-1 1 0,3-2 1 16,4 1 0-16,2-3 1 0,4 0-2 16,2-2 0-16,2 0 1 0,3-1 4 15,6 0 1-15,1 0 6 0,3 1 2 16,2-2 1-16,2 2 0 0,1-2 0 15,4 1-7-15,-1 0 1 0,1 2-4 16,2 0 2-16,1 1-1 0,-1 2 2 16,0 0-2-16,-1 1 0 0,-1 1 0 15,-1 2-1-15,-1-1 1 0,-2 2 8 16,-3-2 3-16,-2 0 7 0,-4 0 4 16,-4-1 7-16,-4 0 12 15,-2-1 19-15,-7 0 1 0,-5-1-4 16,-5 0-12-16,-3-1-16 0,-4-2-12 15,0 0-4-15,-2-3-8 0,3 0-6 16,-4-2 0-16,-1-2-17 0,2 0-16 16,-2-1-15-16,-1-3-19 0,1 0-16 15,4-1-15-15,3 0-18 0,1 2-41 16,5-1-48-16,2 0-49 0,8 0-40 0</inkml:trace>
  <inkml:trace contextRef="#ctx0" brushRef="#br0" timeOffset="192077.07">19876 11893 294 0,'0'0'135'0,"7"-18"-20"0,-5 9-3 0,2 0-47 0,-1 2-10 0,-2 2-4 15,3 2-9-15,-3 1-15 0,3 2-27 16,-1 1-4-16,1 5 2 15,1 5 2-15,0 3 8 0,-1 5 14 16,-1 4 14-16,-1 5 20 0,-2 8 8 16,0 13 7-16,0 9 8 0,0 0-27 15,-5-6-12-15,1-6-4 0,-2-8-12 16,-2-1-8-16,1-5-11 0,1-8 0 16,1-6-1-16,1-1-3 0,-3 2 0 15,3 1 2-15,-1 0 3 0,1-4 0 16,1-2-3-1,1-5-2-15,1-4-1 0,1 0 2 0,1-4 3 0,3-1 9 16,2 0 6-16,2 0 15 0,5-1-5 16,1-3-17-16,3 1-11 0,1-2-2 15,4-1 0 1,1 2 0-16,2-2-11 0,2 1-18 0,0 0-8 16,-1 0-8-16,1 0-12 0,-2 0-15 15,-1 2-17-15,-5-2-18 0,1 4-43 16,-1-3-39-16,-6 2-51 0,-5-1-109 15</inkml:trace>
  <inkml:trace contextRef="#ctx0" brushRef="#br0" timeOffset="192352.08">19935 12245 596 0,'0'0'159'0,"0"0"-6"0,0 0-24 0,0 0-31 16,34-29-33-16,-16 23-11 0,0-2-13 16,3 1-24-16,1 0-9 15,4 1-7-15,0 2-1 0,3 0-23 16,4 2-27-16,8 2-33 15,4 0-42-15,3 0-79 0,-14 0-53 0,-9 0-54 16</inkml:trace>
  <inkml:trace contextRef="#ctx0" brushRef="#br0" timeOffset="193137.25">20655 12185 212 0,'0'0'116'0,"0"0"-9"0,0 0-6 15,0 0-16-15,0 0-17 0,0 0 8 16,0 0-13-16,-3-20-7 0,3 17-1 15,0 1 0-15,0 2 3 0,0-2-7 16,0 1-2-16,0-3 2 0,-1 2 5 16,0-2 4-16,-2 2-6 15,3-3-10-15,-2 2-6 0,0-1-1 16,-2 0-5-16,0 0-10 0,-1-2-7 16,0 3-8-16,-3-1-7 0,3 2 1 15,-2 1-1-15,0 0-3 0,-4 0-18 16,2 1-38-16,-4 1 19 0,-1 2-22 15,-2 4 5-15,-1 1-22 0,-1 4 17 16,0 2 12-16,-1 2 14 0,1 3 15 16,1-2 12-16,3 2 7 0,1 1 2 15,5 0 5-15,1 0 12 0,3 0 8 16,0-2-1-16,4 0-12 0,0-3 2 16,3 0 12-16,1-4 2 0,2-1-5 15,0-2-1-15,2 0-3 0,-1 0 1 16,2-3 0-16,-1-1 3 0,4-3 0 15,-1-1-5-15,1 0-2 0,1-1 0 16,-1-3-4-16,1 0 3 0,0-1 2 16,-1-2-2-16,1 0 0 0,-2-1 0 15,1-2-3-15,-3 0 0 0,-2-3 6 16,1-1 0-16,0-2-6 0,-2 0-4 16,0 1-4-16,0 3-3 0,1 1 0 15,-1 2-1-15,-2 2-2 0,-1 3 1 16,0 1-3-16,-1 3-1 15,-1 2-6-15,2 5-4 0,-2 5 13 0,-1 4 2 16,0 3 3-16,0 3 0 0,-4 0 2 16,2 1-1-16,0 0 3 0,0-1 3 15,1-1 5-15,1-4 4 0,0 1 5 16,2-4 2-16,2-4 3 0,3-2 5 16,1-2 11-16,1-4 1 0,2-2-3 15,2 0-4-15,0-4-17 0,3-4-14 16,0-2-3-16,2 0-5 0,-1-2-2 15,3 1-23-15,0-2-17 0,-1 0-33 16,1 0-37-16,-1 0-40 0,2 1-24 16,3-5-35-16,-2 4-76 15,-5-1-110-15</inkml:trace>
  <inkml:trace contextRef="#ctx0" brushRef="#br0" timeOffset="193526.94">21137 11894 325 0,'0'0'272'0,"0"0"-69"0,1-20-32 0,0 14-68 0,-1 3-54 15,0 1-25-15,0 2-24 0,0 0-10 16,-1 4-15-16,-1 5 3 15,-1 5 22-15,-1 4 0 0,-2 4 12 16,-3 13 8-16,-2 12 5 0,-1 12-3 16,0 3 16-16,1 0-8 0,1-7 13 15,1-10 2-15,1 0-10 0,1-4-6 16,1-4 16-16,1-8-2 0,2-7-13 16,0-6-5-16,3-3 0 0,0 1-1 15,0 0 0-15,3-1-1 0,1-3-4 16,3-4 2-16,4-3 10 0,4-3 8 15,2-3-10-15,4-3-19 0,0-3-7 16,0 0-3-16,2-1 0 0,0-2-15 16,1-1-16-16,0 0-21 0,-2 2-26 15,-2-1-10-15,-2 0-25 0,-2 2-22 16,-4-1-19-16,-1-4-45 0,-5 1-128 16,-3 1-211-16</inkml:trace>
  <inkml:trace contextRef="#ctx0" brushRef="#br0" timeOffset="193731.04">21088 12297 827 0,'0'0'221'16,"0"0"-57"-16,0 0-49 0,34-12-43 0,-19 5-50 0,1 0-15 15,0-1-7-15,3 1-15 0,1 0-25 16,0 1 4-16,3-1-15 0,2 1-18 15,3 4-10-15,1-2-46 0,12 2-77 16,-5 1-47-16,-5-2-89 0</inkml:trace>
  <inkml:trace contextRef="#ctx0" brushRef="#br0" timeOffset="194169.77">21545 12256 61 0,'0'0'369'0,"0"0"-225"0,0 0 16 16,0 0-74-16,34 9-35 0,-23-6-33 15,0 1-10-15,2 0-3 0,-1 0 17 16,2 1 12-16,0-2 17 0,1 0 6 16,0-1 12-16,0 0 4 0,0 0-8 15,1-2-24-15,-2 0-19 0,-1 0-5 16,0 0-3-16,-3 0-2 15,-3 0 0-15,0-2-2 0,-3 0-1 0,-3-2 5 16,0-2-11-16,-1 0-1 16,-1-2-4-16,-4 1 0 0,-4-2-10 15,-2 1-4-15,-3 1-8 0,-5 2-5 16,-3 2-1-16,-4 3-3 0,-2 3 7 16,1 7 0-16,-3 2 3 0,1 5 9 15,3 2-3-15,0 2 12 0,4 3 5 16,5 2 12-16,2 0 17 0,6-1 25 15,4 0-14-15,4-2-17 0,1-4 0 16,4-3-4-16,5-2-2 0,3-2 0 16,2-4-3-16,6-3-4 0,3-2-10 15,12-3-6-15,8-1-26 0,12-5-34 16,3-3-43-16,-1-3-53 16,-14 2-112-16,-14-1-104 0</inkml:trace>
  <inkml:trace contextRef="#ctx0" brushRef="#br0" timeOffset="194693.72">22311 12337 339 0,'0'0'156'0,"0"0"-27"0,0 0-35 0,0 0-6 15,3-2-40-15,-3 0-4 0,0-1-9 32,-3 0 9-32,0-1 3 0,2 0 2 15,-1 0-4-15,0 0-13 0,-1 0-12 16,1 1-12-16,-2-2-2 0,0 0-6 16,-2 1-1-16,-3 0-4 0,-1 1 1 15,-2 1 0-15,-3 2 1 0,-1 0-2 16,-3 5-4-16,-1 5-8 15,-1 2-1-15,-2 6 5 0,1 2 8 0,3 2 3 16,0 0 2-16,4 2 1 0,3-1 14 16,4 1 7-16,5-3 7 15,3 0 2-15,0-1 4 0,6-3-3 16,2-1 5-16,2-4-12 0,3-3 11 16,0-4 8-16,3-4 2 0,0-1-4 15,1-4-14-15,0-4-6 0,0-5 14 16,1-7 3-16,2-9-19 0,3-19-7 15,3-15-7-15,-1-5-4 0,-4 3 2 16,-4 10-2-16,-5 13-2 0,-2 7-2 16,-5 6 0-16,-1 8-10 0,-2 5 4 15,-2 2-1-15,1-3 8 0,0-1 1 16,0-1 1-16,-1 2 4 0,0 0-3 16,0 2-2-16,1 1-1 0,0 0-19 15,0 1-25-15,2 1-28 0,0 0-25 16,0-1-32-16,7-3-62 0,-3 2-87 15,1 1-94-15</inkml:trace>
  <inkml:trace contextRef="#ctx0" brushRef="#br0" timeOffset="195681.49">23373 12325 281 0,'0'0'104'0,"6"-4"9"0,-3 2-38 0,-1-1-10 16,-2 1-10-16,0 0-3 0,0 0-6 15,-2 0-9-15,0 1 5 0,-1 0 0 16,0-1-4-16,0 1-2 0,0-2 5 16,0 1-1-16,0-3-5 0,0 2-5 15,1-3-8-15,0 0 2 0,-1 0-6 16,0-1 1-16,0-1 3 0,0 1 6 15,0-2 4-15,-1 0-4 0,0 0-3 16,-1 0-10-16,0-1-2 0,1 1 4 16,0 1 2-16,1 0 2 0,0 1 5 15,-1 0-1-15,0 2 3 16,-1-1-1-16,1 3-7 0,-1-1-9 16,-2 2-4-16,1 1-7 0,-5 1 0 15,1 1-2-15,-4 6-3 0,-1 3 3 16,-3 6 1-16,1 2 0 0,-2 6 1 15,1 1-3-15,3 6 3 0,0 4 0 16,2 7 3-16,4 2 0 0,3-4 1 16,4-11-2-16,2-9-2 0,2-6-1 15,3 1 1-15,0 2 0 0,1 1 3 16,3-4 2-16,-1-5-3 0,2-3 1 16,2-3 15-16,1-3 16 0,2-4 0 15,0-5-2-15,2-4-5 0,1-6-12 16,4-4-8-16,2-11-5 0,3-6-2 15,-4 5 0-15,-2 7 1 0,-7 6-1 16,-4 9-2-16,-1-1 2 0,-1 0 0 16,0 2 0-16,-4 3 0 0,-1 3-4 15,-3 2 0-15,0 1-2 0,0 3-4 16,-3 1-2-16,-2 4 4 0,-2 6 2 16,-1 3 5-16,0 4 1 0,-1 4 0 15,1 3 2-15,1 2 5 0,1 2 3 16,3-1 5-16,0-2 4 0,2 0-2 15,1-2 3-15,1-2 4 0,2-3-2 16,1-2 0-16,2-3 0 0,2-3-2 16,2-4-4-16,2-4-6 0,4 0-5 15,1-3-5-15,3 0-3 16,1 0-20-16,2-3-14 0,2 2-16 16,-1-1-22-16,1 0-28 0,-2 0-29 15,1-1-54-15,3-4-81 0,-6 1-141 16,-5-2-241-16</inkml:trace>
  <inkml:trace contextRef="#ctx0" brushRef="#br0" timeOffset="196292.96">23937 12290 317 0,'4'0'103'0,"3"-2"12"0,-1-1-34 0,0-2-3 15,1 1-8-15,-1-1-15 0,0 0-11 16,-2 0 1-16,0 1-4 0,-1-2-13 16,0 1-9-16,-1 0-3 0,-1-1-1 15,-1 1-15-15,0 3-1 0,-3 2-7 16,-3 0-12-16,-3 1-3 0,-4 5 8 16,-2 0 8-16,-3 3 2 15,-2 2 3-15,0 0 1 0,0 3 1 16,2 0 0-16,1 0 3 0,4-2 5 15,2-1 5-15,5 1-3 0,3-1 6 16,2-1 14-16,1-1 0 0,3-2 1 16,3 1 1-16,3-2-6 0,2-1-6 15,2 2-8-15,2-2-4 0,0 0-2 16,2-1 1-16,0 3 4 0,1 0 2 16,1 2-2-16,-1 2-3 0,0 0 2 15,-1 1 2-15,1 2 3 0,-4 3 10 16,-3-2 1-16,-4 0 10 0,-6 2 12 15,-2 1 4-15,-8-1 4 0,-6 0 20 16,-5-1-1-16,-3-1-12 0,-2-1-16 16,-1-1-16-16,-2-4-10 0,0 0-7 15,0-1-8-15,0-4-6 0,2 0-17 16,1-3-50-16,1-1-56 0,0-1-39 16,-5-10-54-16,7 1-82 0,1-3-238 15</inkml:trace>
</inkml:ink>
</file>

<file path=ppt/ink/ink4.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0-16T13:57:59.466"/>
    </inkml:context>
    <inkml:brush xml:id="br0">
      <inkml:brushProperty name="width" value="0.05292" units="cm"/>
      <inkml:brushProperty name="height" value="0.05292" units="cm"/>
      <inkml:brushProperty name="color" value="#FF0000"/>
    </inkml:brush>
  </inkml:definitions>
  <inkml:trace contextRef="#ctx0" brushRef="#br0">2821 5226 237 0,'0'0'59'0,"0"0"29"0,0 0 30 15,5-26-38-15,-2 19-12 0,-1 0 9 16,-1 0-6-16,1 1-1 0,0-3-11 15,-1 2-3-15,1 1-2 0,-2 2-7 16,1 0-3-16,-1 1-11 0,0 1-11 16,0 2-10-16,0 0-12 0,0 3-6 15,-2 6-12-15,-3 13 18 0,-2 12 6 16,-2 14 0-16,1 5 0 0,0 1-3 16,2-2 0-16,2-6 0 0,1 1 10 15,1-2-3-15,0 0-6 0,0 0 1 16,-1-3-3-16,0-1 1 0,0-1 1 15,-1-7-3-15,1-5-1 0,0-4-11 16,1-9-33-16,-1 0-27 0,0 2-33 16,0 0-40-16,3 1-51 0,0-6-36 15,0-5-75-15</inkml:trace>
  <inkml:trace contextRef="#ctx0" brushRef="#br0" timeOffset="407.67">2774 5238 323 0,'0'0'249'15,"0"0"-206"-15,0 0 64 0,0 0-9 16,3-39-75-16,2 29-5 0,1-1 12 15,2-3 0-15,0 2 5 0,5-1-10 16,-1 2-8-16,1-1 0 0,4-1-1 16,-1 3-3-16,2 1-4 0,0 2-7 15,3 1-2-15,1 3 1 0,3 3-1 16,0 6 0-16,1 4 3 0,-1 2 4 16,-1 5-4-16,-1 5 7 0,-3 0 11 15,-3 5 6-15,-2-1 8 0,-5 2-11 16,-3 0 7-16,-6-1 8 0,-1 1-4 15,-8-1 1-15,-4 0 4 16,-6-2-8-16,-7-1-10 0,-10-2-9 16,-7 3-6-16,-8-4 2 0,-2-2-9 15,5-5-16-15,11-5-27 0,12-3-24 16,5-3-42-16,5-1-23 0,-2 0-39 16,3-2-60-16,4 0-31 0</inkml:trace>
  <inkml:trace contextRef="#ctx0" brushRef="#br0" timeOffset="1036.02">3202 5682 378 0,'0'0'65'0,"0"0"10"0,0 0 16 0,12-33-19 15,-7 24-3-15,-1 0 11 0,0-1-18 16,1 2-3-16,0 1-15 0,0-3-15 15,3 0-7-15,0 1 0 0,1-2-8 16,5 1-7-16,-3-2-5 0,2 3 3 16,3 1-3-16,-2 2 0 0,5 0 0 15,-2 3-2-15,-1 0-1 0,1 3-4 16,1 1 4-16,-1 4 1 0,-1 4 2 16,2 3-1-16,-1 7 4 0,0 2 3 15,-3 3 9-15,-2 4 12 0,-1 8-3 16,-4-3-2-16,-3 1-2 0,0-2-10 15,-4-7-8-15,0 4 1 0,-6-2 0 16,0-1-2-16,-1-4 0 0,-4-3 1 16,2-3-2-16,-1-4 0 0,1-4 1 15,-2-5 9-15,1-1 8 0,-1-4 5 16,-1-6-13-16,1-7-5 0,1-5-7 16,-1-2-7-16,7-4 7 15,0-2 5-15,4 0 8 0,5-1-4 0,4 0 0 16,5 0 3-16,3 0 1 15,6 1 1-15,7 0 3 0,0 3-5 16,3 4-6-16,7-1-5 0,4 1-1 16,13 0 0-16,1 0-4 0,-3 6-18 15,-5 4-15-15,-8 5-29 0,1 3-25 16,-4 2-23-16,-3 1-37 0,-4 4-59 16,-10 1-22-16,-5-1-95 0</inkml:trace>
  <inkml:trace contextRef="#ctx0" brushRef="#br0" timeOffset="1538.41">4112 5668 411 0,'0'0'186'0,"0"0"-80"0,0 0-22 15,0 0-40-15,37-19-16 0,-25 11 1 16,2 1 9-16,-1-1 13 0,4-1 4 15,-1-1-7-15,3 1-2 0,-2-3-2 16,4 3-7-16,-1-2-14 0,-1 1-10 16,2 1 1-16,-3-2-7 0,1 4-4 15,-1 0-3-15,-4 1 3 0,-1 1-1 16,-3 0 1-16,-3 1 8 0,-3 1 14 16,0-1 0-16,-3 2-5 0,-1 2 1 15,0-3-4-15,-1-1-17 0,-5 0-27 16,0 0 9-1,-4 0-12-15,-2 1 2 0,-1-1 1 0,-4 4-9 0,2 0 4 16,-4 1 6-16,0 4-4 0,-1 1-6 16,1 3-6-16,0 3 5 0,-3 3 22 15,4 4 14-15,1 1-1 0,1 2 2 16,3 1 18-16,1 2 10 16,3-1 0-16,2 2-3 0,3-2 11 15,2 0 0-15,2-3 3 0,0 0-16 16,8-4 10-16,1-1 9 0,4-2 17 15,3-3 6-15,5-4-6 0,2 0-6 16,5-7-17-16,2 0-17 0,0-2-10 16,7-5-6-16,3-2-2 0,-4 1-1 15,-6 0-27-15,-2 1-24 0,-8 0-37 16,3-2-46-16,5-11-56 0,-7 3-102 16,-3-1-199-16</inkml:trace>
  <inkml:trace contextRef="#ctx0" brushRef="#br0" timeOffset="1994.66">4685 5535 384 0,'0'0'137'0,"0"0"-1"0,0 0-15 0,0 0-60 0,7-21-1 0,-5 15-11 16,2 0-5-16,-1 0 15 0,0 1-4 16,0 0-12-16,1 1-15 0,-1 1-6 15,-1 0-2-15,0 1-7 0,0 2-13 16,2 0-12-16,2 6-5 0,1 4 6 16,0 5 7-16,1 3 4 0,1 7 4 15,-1 0 1-15,0 2 5 16,2 2 3-1,1 2 18-15,1-2 13 0,2 0 7 0,1-1-2 0,2-2 5 16,0-3-1-16,-1-5-1 0,-1-4-4 16,-1-5 6-16,-2-2 4 0,0-4-3 15,0-3 3-15,-1-3-2 0,3-11-4 16,3-8-16-16,3-13-21 0,1-7-14 16,-4 2-1-16,-4 10-7 15,-5 10 1-15,-2 7-8 0,2-2-16 0,2-1-16 16,1-2-8-16,-1 4-29 0,1 1-30 15,-2 3-22-15,1 1-24 0,0 3-24 16,0 2-8-16,6 3-44 0,-2 1-11 16,-1 1-82-16</inkml:trace>
  <inkml:trace contextRef="#ctx0" brushRef="#br0" timeOffset="2278.71">5348 5639 247 0,'0'0'154'0,"0"0"-77"0,0 0-2 0,0 0-24 0,0 0-11 0,20-41-13 16,-16 28 11-1,2 3 20-15,-2-2 9 16,1 2 8-16,-1-1-14 16,0 0-23-16,1 1-14 0,-1 0-6 15,1 1-12-15,-2 1-2 0,0 3-2 16,0 2 1-16,-2 2 1 0,-1 1-4 15,0 0-9-15,1 1-16 0,0 7 4 16,0 5 21-16,0 2 2 0,-1 5 10 16,0 1 0-16,-1 2-7 0,-3 2-4 15,1-1 3-15,0 2-2 0,0-1-2 16,0 0-1-16,0 0-32 0,2-1-54 16,1-3-51-16,1 0-32 0,3-6-26 15,1-5-96-15</inkml:trace>
  <inkml:trace contextRef="#ctx0" brushRef="#br0" timeOffset="3143.93">6066 5512 232 0,'0'0'284'0,"0"0"-170"0,9-9 27 0,-6 5-60 16,0-1 3-16,-1 3-11 0,-2-2-9 15,1 2-6-15,0-3 4 0,-1 2 4 16,1-2 3-16,-1 0-22 15,0 1-16-15,0-1-12 0,0-2-7 16,0 1-5-16,-1 2-2 0,-1-1 1 16,-2 0 0-16,1 1-6 0,-2 0-5 15,-1 0-4-15,-1 1-3 0,-4 2-2 16,0 1-1-16,-3 0 5 0,-1 6 1 16,0 3-1-16,-1 2 1 0,1 4 3 15,0 2-1-15,2 2 6 0,0 3 1 16,3-1 0-16,1 0 5 0,0 0 4 15,3 0 1-15,1-2 2 0,2-1 1 16,1-1 0-16,2-2-2 0,1-1 3 16,3 0 10-16,4-1 9 0,3-3 13 15,1 0 4-15,3-4-8 0,2-3 3 16,1-2 0 0,0-1-1-16,1-1-3 0,-1-7-5 0,2-4-10 0,1-5 0 15,-2-9-7-15,2-9-13 0,-4 1 3 16,-3 2-8-16,-2 5 0 15,-7 12 0-15,-1 3 2 0,-4 1-3 16,0 4-7-16,-4-2-28 0,-3 2-25 16,-1 0-15-16,-3 1-25 0,-3 3-54 15,-1 3-34-15,-3 1-33 0,-11 7-42 16,7-1-61-16,0-1-169 0</inkml:trace>
  <inkml:trace contextRef="#ctx0" brushRef="#br0" timeOffset="3413.65">5460 5196 772 0,'0'0'173'0,"0"0"-38"0,0 0-16 0,0-7-115 15,0 2-4-15,0-1-21 0,0 1-15 16,0-2 11-16,0 4-13 0,-1-1 9 16,1 2-46-16,5 1-76 0,3 1-104 15,-1-2-239-15</inkml:trace>
  <inkml:trace contextRef="#ctx0" brushRef="#br0" timeOffset="4086.09">6467 5425 93 0,'0'0'137'0,"0"0"-42"16,0 0 20-16,0 0-49 0,0 0-34 16,21-36-4-16,-18 29 10 0,-1 0 14 15,-1 1 8-15,1 1-4 0,-1 0 8 16,1-1-6-16,-1 2-7 15,0 0-6-15,-1-2-6 0,1 1-11 0,0 0-11 16,0 1-6-16,-1-1-6 0,1 3 1 16,-1 2-5-16,0-1-1 0,0 1-4 15,0 0-14-15,0 4-14 0,-3 6-28 16,0 4 49-16,-2 4 11 0,-1 5 1 16,-2 2-1-16,3 2 1 15,1 1 0-15,3 1-1 0,1 0 3 16,2-1 2-16,4-2 3 0,2-1 14 15,1-4 10-15,1-4 9 0,2-3 6 16,-2-2 19-16,2-5 9 0,0-5 21 16,0-2 12-16,1-5 4 0,1-5-27 15,-1-5-30-15,1-8-4 0,1-12-13 16,4-14-21-16,-1-13-17 16,-2-1-6-16,0 9-36 0,-8 17-17 0,-2 16 14 15,-3 8-8-15,-1 1-23 0,0 2-54 16,-1-2-52-16,-1 3-28 0,0 3-99 15,-1 2-135 1</inkml:trace>
  <inkml:trace contextRef="#ctx0" brushRef="#br0" timeOffset="4588.26">7042 5325 519 0,'0'0'166'0,"0"0"-25"0,0 0-1 0,0 0-91 0,19-36-17 0,-15 27-9 16,2 0 4-16,-3 1-2 0,0 1 9 15,-3 1 4-15,0 4 1 0,0-1-39 16,-1 1-1-16,-4 2-32 15,-4 0-44-15,-3 2-24 0,-5 2-3 0,-1 4 15 16,-3 4 6-16,-1-1 41 0,2 2 40 16,2 2 0-16,3 1 2 0,3-1 0 15,4 1 4-15,2 0 1 0,4-1 1 16,0-1 7-16,2-1 1 0,2-1 2 16,3-1 3-16,3-1 9 0,3 1 22 15,2-2 21-15,2 0 0 0,4 1-9 16,1-1-20-16,3 3-10 0,0-2-7 15,1 2-4-15,-1 1-2 0,-2 1-1 16,-1 1 3-16,-4-1 15 0,-3 1 12 16,-3-1-5-16,-3-2-10 0,-4-1-14 15,-3 1 2-15,-1-1 4 0,-8-2 3 32,-5-1 15-32,-4-1-3 0,-4 0-13 0,-3-1-17 0,-1 0-10 15,1-4-41-15,1 2-55 0,3-2-30 16,0-1-72-16,-5-1-62 0,5 1-101 15,4-1-129-15</inkml:trace>
  <inkml:trace contextRef="#ctx0" brushRef="#br0" timeOffset="5341.4">8881 5617 296 0,'0'0'141'0,"0"0"-43"0,31 0 29 16,-14-3-49-16,4 0-2 0,0-2-22 16,2 1 13-16,0-3 5 0,1 1-11 15,-1-2-2-15,0 0-4 0,-1-1 2 16,-4 1 12 0,0-2-2-16,-3 0-14 0,-1 1-11 0,-4-2-10 0,2 2-8 15,-4-3-6-15,-2 1-6 0,0 0-5 16,-2-1 5-16,-2 1 0 0,-2-1-2 31,0 1 2-31,0 0-2 0,-3-3-4 16,-1 3-4-16,-1 0-2 0,-1 0-9 15,-2 2 9-15,-5 1-7 0,0 1-5 16,-4 1 1-16,-2 5-1 0,-3 1 5 16,-2 4 2-16,1 6-2 0,0 1 1 15,-2 4 4-15,0 2 0 0,-2 4 1 16,1 2-1-16,-1 5 3 0,-2 5-2 15,-1 10 1-15,2 6-1 0,2 2 0 16,9-5 1-16,7-11 5 0,6-9 6 16,3-1 6-16,1-1 0 0,2-3-4 15,4 2-4-15,2-7 7 0,4 2 3 16,3 0 10-16,4-5 6 0,4-3-3 16,4-6-13-16,7-4-7 0,8-3-8 15,4-10-4-15,3-5-34 0,-6-6-33 16,-2-1-41-16,-6 0-39 0,0-3-68 15,-3 2-71-15,-9 6-124 0</inkml:trace>
  <inkml:trace contextRef="#ctx0" brushRef="#br0" timeOffset="5608.73">9328 5529 531 0,'0'0'78'0,"0"0"29"0,0 0-22 0,0 0-84 0,0 0 3 0,13-23 7 16,-8 19 14-16,1 2 2 0,3 2 3 15,1 0-1-15,3 6-7 0,3 0-4 16,2 3-4-16,2 2-7 0,2 4-4 16,1 2-1-16,1 3-1 0,3 3-1 15,-3 3 1-15,2 1 4 0,1 1-5 16,-3 2 0-16,0-1-16 0,-3 2-29 15,0-3-29-15,-2-2-15 0,-4 0-22 16,-1 7-20-16,-5-10-33 16,-3-2-109-16</inkml:trace>
  <inkml:trace contextRef="#ctx0" brushRef="#br0" timeOffset="5875.83">9732 5555 554 0,'0'0'168'0,"0"0"-87"0,0 0 75 16,0 0-126-16,0 0-16 0,5-34-14 16,-5 33-7-16,-4 1 0 0,-4 3 3 15,-5 6 4-15,-4 6 8 16,-7 6 37-16,-4 10-17 0,-7 12-7 15,-3 11-11-15,-1 2-6 0,4-2-4 16,5-7-5-16,6-4-52 0,0-3-22 16,2-1-9-16,2-4-30 0,4-4-30 15,5-8-43-15,3-7-112 0</inkml:trace>
  <inkml:trace contextRef="#ctx0" brushRef="#br0" timeOffset="7303.51">10451 5660 365 0,'0'0'93'0,"0"0"-9"16,0 0 34-16,0 0-79 0,0 0 9 15,0 0-9-15,-5-28 4 0,4 24 3 16,0 1 4-16,0-1 6 0,0 1 0 15,0-1-6-15,1 0-5 0,-2-1-10 16,1 0-9-16,0 1-4 16,-1-1 2-16,0 0-11 0,0 1-1 0,-1-1 5 15,-3-2-5-15,1 2-12 16,-3 3-6-16,-3-1-10 0,-4 2-4 16,-2 1 1-16,-5 1-4 0,-1 3 0 15,-2 5-12-15,-2 3-19 0,3 6-15 16,-3 3 7-16,2 3 15 0,-2 10-8 15,1 8 18-15,0 8 11 0,6 0 13 16,6-4 8-16,7-12 5 0,5-10 4 16,2-5 19-16,2-1 9 0,2 2-3 15,3-1 18-15,4 1 3 0,1-5 3 16,2-7 10-16,1-3 8 0,2-5 7 16,1-5-6-16,0-4-16 15,1-8-21-15,0-4-14 16,2-9-10-16,-1-6-6 0,0 1-3 0,-3 3-2 15,-5 7 0-15,-2 4 1 0,2-1 1 16,0-3-2-16,-1 4 0 0,0 1 0 16,-3 4 0-16,-2 3 0 15,-1 5-1-15,0 1-1 0,-3 2-1 0,0 3-3 16,-2 2-3-16,1 0-15 0,-1 2-11 16,1 5 11-16,-1 4 17 0,0 3 3 15,0 3 2-15,0 4 2 0,0 3 0 16,0 0 1-16,0 2-1 0,0 2 1 15,1-4 4-15,4 2 10 0,0-4 5 16,1-1 9-16,3-6-1 16,0-1 5-16,-1-3 7 0,0-5 6 15,2-4 3-15,0-2-1 0,0-5 3 16,4-4-26-16,-2-5-13 0,2-3-3 16,-1-4-5-16,1-4-3 0,0-3-1 15,-2 2-11-15,2 1 3 0,-3 0 4 16,1 4-3-16,-2 4 3 0,-1 3 2 15,0 2-1-15,-1 2-1 0,-1 0-3 16,1 2-6-16,0 1 1 0,-2 0 2 16,0 4 4-16,0-1 0 0,-1 2-1 15,2 0 1-15,-2 1-1 0,2 1-7 16,-1 0-16-16,1 4-2 0,1 1 1 16,-1 4 10-16,-1 1 8 0,0 5 7 15,1 2 3-15,-1 0-11 0,-2 1 13 16,0-1 1-16,-2 2 0 0,0-3 1 15,2 3 1-15,-2-3-2 0,1 2 2 16,-1-4-2-16,0-3 3 0,1-1 0 16,-2-3 4-16,0-4 2 0,0 0 3 15,-1-3 18-15,1 0 21 0,0-4 4 16,2-3-14-16,0-4-34 0,2-3-7 16,2-3 0-16,2 0-5 0,0-2-8 15,1 0-1 1,1 1 5-16,0 0 4 0,0 0 3 0,0 1 2 0,-2 2-2 15,1 2-3-15,0 1 4 0,-2 2 1 16,1 0-1-16,-2 1 1 0,1 0-4 16,-1 2-8-16,-1 2-5 0,1 1-1 15,-2 0-4-15,0 3-3 16,0 1-1-16,-2 0-2 0,1 0-4 16,0 6 14-16,0 2 7 0,0 6 7 15,1 0 3-15,-2 4 1 0,0-1 4 16,0-1-1-16,1 2-1 0,-1-3-1 15,0 0 1-15,-1-2 1 0,0-4 1 16,0-1 4-16,0-3 6 0,-2-3 8 16,2 0 11-16,0-2 27 0,0-3 4 15,2-1-33-15,3-6-28 0,1-1-2 16,3-6 2-16,0-4-3 0,0 0-11 16,2-1 3-16,-1 0 5 0,2 2 2 15,-1 3-3-15,0 0-2 0,1 3 1 16,-3 6 1-16,0 1-2 15,-1 4-1-15,0 0-1 0,0 3 2 16,-2 0 0-16,0 6-2 16,1 2 4-16,2 5-1 0,-1 6 4 0,-1 2 1 15,-1 1-5-15,-1 1-7 0,-2 3-11 16,0-3-15-16,-2 2-11 0,1 0-19 16,1 1-52-16,-1 0-34 0,0 3-69 15,-1-7-109-15,0-4-172 0</inkml:trace>
  <inkml:trace contextRef="#ctx0" brushRef="#br0" timeOffset="7601.45">11477 5600 480 0,'3'-8'130'0,"0"1"28"0,1 0-6 15,-1 0-108-15,-1 3 8 0,0 1-27 16,0 3-5-16,-1 0-14 0,0 7-6 16,1 6 18-16,0 6 26 0,1 10-6 15,-3 14 2-15,0 13 5 0,-4 8-8 16,1-2-4-16,0-2-9 0,3-7-5 16,0 0-5-16,0-2-6 0,1 0-5 15,0 1 0-15,0-2-3 0,0-1-14 16,-1-4-34-16,0 0-29 0,0-9-29 15,-1-6-46-15,-2-6-66 0,1-11-26 16,0-7-87-16</inkml:trace>
  <inkml:trace contextRef="#ctx0" brushRef="#br0" timeOffset="7828.97">11499 5687 402 0,'0'0'84'0,"0"0"13"0,21-42 6 0,-10 23-87 16,2 3-1-16,-1-1-2 15,0 5 24-15,-2 1 13 0,0 2-4 16,2 1-8-16,-1 0-13 0,1 4 0 15,1-2-8-15,0 5-10 0,1 1 0 16,0 1 1-16</inkml:trace>
  <inkml:trace contextRef="#ctx0" brushRef="#br0" timeOffset="11884.37">11550 5653 85 0,'0'0'41'0,"0"0"19"0,0 0 21 0,0 0-33 0,5-20-18 0,-4 15 4 15,1 2 9-15,-1-1-5 0,0 2-3 16,0 0 6-16,1-1 8 16,0 1 8-16,1-1 1 0,0-2-10 15,2 0-7-15,-1 1-5 16,2 0-4-16,1-2-1 0,3 0 0 0,2-1-2 16,2 0 0-16,0-1 0 0,2 1-1 15,0 0 4-15,1 0-5 0,1 1-5 16,3 3-1-16,-1-1-5 0,-1 3-4 15,1 1-3-15,-2 4-6 0,3 2-3 16,-4 4 0 0,-1 3 0-16,0 2 0 0,-3 1 1 0,-2 4 0 0,-1-1 1 15,-5 1 0-15,-3-2 4 0,-2 1 1 16,-6 0 12-16,-5-3 4 0,-4-1 0 16,-4-1 2-16,-4-1 1 0,-4-4-6 15,-7 1-3-15,-8-2-5 0,-6 0-6 16,0-2-2-16,4-3-2 15,5-3-2-15,11-1-4 16,5-1-12-16,4-1-17 0,3 1-28 0,-4 2-25 16,-1-2-40-16,0 2-24 0,3 0-51 15,4 2-7-15,4 2-62 0</inkml:trace>
  <inkml:trace contextRef="#ctx0" brushRef="#br0" timeOffset="12279.35">11960 5304 397 0,'0'0'49'0,"0"0"17"0,12-45 17 0,-5 25-48 16,3-1-14-16,1 1 2 0,0 0 18 16,-1 1-1-16,0 4 17 0,-2 2 2 15,-2 3-8-15,-2 0-3 0,-1 6-9 16,-1 0-16-16,-1 4-15 0,0 3-8 16,1 5-24-16,1 5 24 0,-1 4 39 15,0 7-15-15,-2 12-10 16,-2 12 12-16,-5 12 1 0,1 4 0 15,1-2 3-15,1-8 5 0,2-8 0 16,2 0-15-16,0-3-8 0,0-1-6 16,2-2-4-16,2-5-2 0,0-5-14 15,2-7-45-15,0-4-42 0,2-1-56 16,3 0-45-16,13 2-25 0,-3-1-34 16</inkml:trace>
  <inkml:trace contextRef="#ctx0" brushRef="#br0" timeOffset="12703.68">12378 5673 290 0,'0'0'180'0,"0"0"-91"0,0 0 53 15,0 0-83-15,0 0-39 0,0 0-12 16,16-23 4-16,2 20 4 0,1-3 19 15,4-1 23-15,3 1 6 0,-1 1 0 16,2-2-16-16,-1-2-11 0,1 1-7 16,-2-1-5-16,0-2-5 0,0 0-5 15,-3-2-7-15,-4-2 0 0,2-4 0 16,-4 0-5-16,-1-3-3 0,-3 1-4 16,-3-2-3-16,-3 3-8 0,-4 2 0 15,-2 3 15-15,-6 5 0 0,-5 1-4 16,-6 8-13-16,-13 6-5 0,-12 16-3 15,-15 17 18-15,-1 8 6 0,6 2 1 16,11-2 0-16,13-7 0 16,6 0 4-16,7-3 6 0,6-8 14 15,7-6 3-15,2-6 10 0,0-3-1 16,7 2-6-16,4 3 4 0,2-3 3 16,5-3-5-16,4-5-7 15,3-3-3-15,11-4-5 0,8-2-10 0,10-4-7 16,6-3-22-16,2-3-54 0,1 2-52 15,2-5-60-15,-17 5-145 0,-6-1-260 16</inkml:trace>
  <inkml:trace contextRef="#ctx0" brushRef="#br0" timeOffset="15702.12">13451 5586 416 0,'0'0'119'0,"0"0"-51"0,0 0 39 16,0 0-9-16,-5 0-31 0,5 0-18 15,0 0-3-15,1 0-12 0,5 0-1 16,-1 0-8-16,7-1 15 0,9 0 7 16,12-1 4-16,16-2 9 0,16-2-4 15,8 1-14-15,1-1-14 0,-3 1-5 16,-3-1-14-16,0-1-2 0,1 3-4 16,-6-1-1-16,-3-1-2 0,-7 4-10 15,-3-1-32-15,-5 1-36 0,-3 2-44 16,-7 0-16-16,-5-1-57 0,-3 0-53 15,-8-1-64-15</inkml:trace>
  <inkml:trace contextRef="#ctx0" brushRef="#br0" timeOffset="16235.81">14224 5350 406 0,'0'0'99'15,"0"0"-28"-15,0 0 49 0,0 0-40 16,0 0-22-16,0 0-2 0,-8-19 13 15,8 15-6-15,-2 2-2 0,0 0-8 16,2-1 9-16,-2 2 3 0,2 0-7 16,0 1-19-16,0-1-8 0,0 1-8 15,0 0-3-15,0 0-5 0,0 0-5 16,0 0-10-16,0 0-10 0,2 0-3 16,3 0 1-16,2 0 4 0,6 0 6 15,1 0 1-15,5 4-3 0,0 2 1 16,3 2 1-16,-3 2 1 0,3-1-1 15,0 4 1-15,-4-1-3 0,2 1 1 16,-5 2 3-16,0 1 4 0,-2-1-1 16,-4-1 4-16,-1 3 1 15,-6-1 4-15,1 1 1 0,-3 1 4 16,-5-2 0-16,-1 3 6 0,-5-3-4 16,-2 3-4-16,-2-2-5 0,0 1-1 15,-5-2-6-15,2-1-1 0,1-1-2 16,-2-2-11-16,3 1-27 0,2-4-22 15,3 1-40-15,3-2-43 0,3-1-40 16,5-2-75-16,5-1-17 0,4 0-100 16</inkml:trace>
  <inkml:trace contextRef="#ctx0" brushRef="#br0" timeOffset="16835.02">15760 5283 365 0,'0'0'171'0,"0"0"-75"0,0 0-2 0,0-10-18 16,-2 5-23-16,0-2-18 0,-2-1-1 16,1 0-6-16,0-1 7 15,-2 0-4-15,0 1 4 0,2-2 6 16,-2 1-2-16,0 2 3 0,1-1-7 15,-1 1-7-15,2 1-12 0,-2-1-9 16,0 3-7-16,2 0-1 0,-2 1-6 16,1 3-11-16,-4 0 9 0,0 3-3 15,-2 6-7-15,-2 5 4 0,-1 5 2 16,-4 3 12-16,4 4 1 0,-2 3-1 16,2 0 1-16,3 2-2 0,4 0 0 15,0-3-1-15,6 1 3 0,0-3 2 16,6-2 8-16,3-1 12 0,4-3 8 15,3-2 4-15,1-4 1 0,4-2 11 16,1-6 14-16,0-4 6 0,5-2 0 16,-3-6-4-16,-1-7-20 0,-2-2-10 15,1-5-1-15,-7-6-2 0,-3-11-19 16,-6-11-10-16,-6-6-1 0,-1 6-35 16,-6 12-21-16,-1 13-1 0,-1 9-19 15,-2-1-34-15,-5 4 7 0,-1 1-47 16,-4 8-44-16,-9 5-63 0,5 6 8 15,4 0-52-15</inkml:trace>
  <inkml:trace contextRef="#ctx0" brushRef="#br0" timeOffset="17568.55">15991 5324 288 0,'0'0'243'0,"0"0"-117"0,0 0-18 16,0 0-45-16,20-17-26 0,-12 9-8 15,2-1-1-15,2-2-10 0,1 2 0 16,-1-4 14-16,1 4 4 0,-3-3 5 16,5 3-3-16,-5-1-11 0,4 0-17 15,-3 5-10-15,0 1-3 0,0 2-1 16,-1 2-5-16,-2 0-11 0,2 4 13 15,-1 4 6-15,-3 5-1 0,2 2 1 16,-1 5 0-16,-2 6 1 0,0 1 2 16,-5 3-1-16,2 5 1 15,-2-5 1-15,0 2 1 0,0-2-4 0,0-4 3 16,0 1-2-16,1-4 0 0,1-1-1 16,1-4 0-16,-3-5 1 0,2-3 2 15,-1-5 0-15,1-2 4 16,-2-3 12-16,2-1 22 0,2-5 24 15,-1-1-4-15,2-3-32 0,3-2-12 16,0-2 10-16,3-3 2 0,0-1-16 16,4-2-9-16,0-2-3 0,2 2-1 15,-1-3-1-15,3 3 0 0,0-1-2 16,-2 2-1-16,2 3 1 0,-4 1 1 16,-2 2-3-16,-1 2-3 0,-3 2 1 15,0 1 0-15,-2 1 1 0,-2 1 2 16,-2 3 3-16,2 0-7 15,-2 2-5-15,0 1-10 0,4 4 11 0,0 3-4 16,1 3 4-16,0 3 4 0,-1 5 7 16,0 1 0-16,0 2 0 0,-4 3 1 15,0 0 2-15,-1 1-1 0,-1 0 2 16,-1 1-3-16,2-3 0 0,0 1-3 16,-1-2-64-16,2-2-54 0,3-3-68 15,-1-4-59-15,2-5-22 0,-3-7-121 16</inkml:trace>
  <inkml:trace contextRef="#ctx0" brushRef="#br0" timeOffset="18016.5">16823 5414 333 0,'0'0'168'0,"0"0"-81"0,0 0-44 0,26-4-26 0,-15 3 1 16,1-2 3-16,-1 0 8 0,3 2 16 15,-1-3 36-15,4 1-5 0,-4-2-8 16,4 0-20-16,-2-1-23 0,2 0-11 16,-4-1-6-16,2-2-3 0,0 1-2 15,-4-2 6-15,1-3 5 16,1-2 5-16,-5-1 2 0,1-2-9 15,-2-2 4-15,-2 4 3 0,-4-1 4 16,-1 0-2-16,0 4-21 0,-1 1-8 16,-6 1-15-16,-1 4-5 0,-4 2-38 15,-4 5-9-15,-5 7 24 0,-2 6 39 16,-1 8 12-16,-3 6 2 0,0 7 21 16,-3 9 11-16,3 5 3 0,4-7-2 15,10-9 3-15,8-11 10 0,4-4-14 16,-2 0-6-16,3 3 2 0,0-1 11 15,7-3-8-15,-2-4-3 0,3-3 6 16,2-2 1-16,4-2-8 0,0-3-10 16,3-1-8-16,0-1-11 0,3-1-13 15,3-2-57-15,4-1-44 0,0-2-33 16,19-3-33-16,-6 2-102 0,-3-1-105 16</inkml:trace>
  <inkml:trace contextRef="#ctx0" brushRef="#br0" timeOffset="18637.77">18659 5226 407 0,'0'0'307'0,"0"0"-175"0,0-10-26 0,0 4-42 0,0 2-58 16,-3-2-6-16,-2 2-20 0,-4 0-8 16,-1 0 0-16,-4 2-7 0,-5 1 5 15,0 1 24-15,-5 3 6 0,-1 3-1 16,0 3-5-16,-2 2-12 0,2 3-10 16,4 0-5-16,2-1-9 0,4 2 6 15,5-4-6-15,2 0 25 16,7 0 10-16,1-1 4 15,4 1 2-15,4-3 1 0,5 1 7 0,1-2 14 16,5-1 11-16,-1 1-3 0,2 0 2 16,0-1 4-16,0 1 7 0,-2 0-1 15,0-1 11-15,-1-1 11 0,-4 2-1 16,3-2-9-16,-7 2-9 0,3-1-6 16,-7-1-7-16,0-2-8 0,-2 2-2 15,-3-1-3-15,0 0 5 0,-4 0 16 16,-3 1 5-16,-7 0 16 0,-2 0-15 15,-4-2-23-15,-5 1-22 0,-4-2-10 16,-2-1-49-16,-6 1-26 0,-7 0-47 16,3 0-31-16,6 1-31 0,0 0-57 15,10-2-7-15,7 0-93 0</inkml:trace>
  <inkml:trace contextRef="#ctx0" brushRef="#br0" timeOffset="18955.38">18985 5186 422 0,'0'0'145'0,"0"0"-61"0,0 0 20 0,0 0-19 0,19-34-45 0,-14 28-9 15,0 1 4-15,0 0-18 16,-2 3-5-16,-2-1 6 0,-1 3 5 16,0 0-13-16,0 4-10 0,-2 4-24 15,-4 6 24-15,1 6 4 0,-3 2 17 16,-2 7-5-16,-3 6-2 0,1 6-9 16,-1 7-1-16,4-6-2 0,3-9 8 15,1-12-10-15,3-5-25 0,-1 1-39 16,0 2-68-16,3 2-101 0,2-7-26 15</inkml:trace>
  <inkml:trace contextRef="#ctx0" brushRef="#br0" timeOffset="19096.05">19178 5030 796 0,'0'0'325'16,"0"0"-244"-16,0 0-10 0,0 0-71 15,0-34-30-15,0 27-117 0,0-4-75 16,0 2-127-16,1 2-109 0</inkml:trace>
  <inkml:trace contextRef="#ctx0" brushRef="#br0" timeOffset="19639.48">19581 5214 37 0,'0'0'468'15,"0"0"-363"-15,0 0-37 0,0 0-37 16,0 0-31-16,0 0-3 0,-4-32-11 16,2 27-4-16,-4-1 13 0,0 1 0 15,0 2 5-15,-4 0 0 0,0 2 1 16,-2 1-1-16,-1 0-5 0,0 5-18 16,0 4-12-16,-2 2-2 0,0 1 12 15,0 5-10-15,1 3-14 0,0 1 10 16,4 2-2-16,-1 1-3 0,4 0 19 15,3 0 25-15,0 0 2 0,4-2 4 16,0 0-1-16,5-2 2 0,3-2 31 16,2-2 30-16,2-3-10 0,3-4-4 15,0-2-2-15,0-1 20 0,-1-5 15 16,1-1 27-16,-2-5-3 0,2-4-14 16,0-2-20-16,0-5-15 0,-1-6-16 15,3-13-8-15,-1-21 1 0,2-23-8 16,-2-13-6-16,0-3-7 0,-1 11-9 15,-4 20-9-15,0 13-1 0,-3 12-10 16,-4 8-19-16,0 7-39 0,-1 4-45 16,1 4-31-16,-2-4-34 0,3-4-56 15,-1 2-15-15,0 5-138 16</inkml:trace>
  <inkml:trace contextRef="#ctx0" brushRef="#br0" timeOffset="20121.14">19778 5171 505 0,'0'0'57'0,"0"0"67"0,0 0-73 0,0 0-38 0,37 28 4 15,-25-27-6-15,1 0-4 16,0 0 39-16,1-1 42 0,0 0-13 15,-2-2-1-15,3 1-44 0,-1 0-15 16,-1-4-8-16,1 3-2 0,-2-3-2 16,1 3-3-16,-4-4-1 0,3 3 1 15,-2-1 2-15,0-1 9 0,-1 2 11 16,0-3 9-16,0 0 12 0,-1-2-1 16,0-2-18-16,-1-4-12 0,2-1-8 15,-3 0-2-15,-1 0-1 0,-1 2 5 16,-3 1 15-1,-1 1-4-15,-4 1 12 0,-2 0-29 0,-5 3-5 0,-4 3-10 16,-4 1-1-16,-5 3-2 0,-1 7 5 16,-3 6 1-16,-2 2-1 0,3 5 6 15,1 2 5-15,3 2 2 0,3 0 4 16,7-1 15-16,2 2 12 16,6-6-9-16,3 1 10 0,2-2-2 15,0-4 5-15,2-1-12 0,5-3 3 16,-1-3 6-16,7-1-4 0,0-2-7 15,6-1-8-15,2-2-13 0,2-1-22 16,2 0-55-16,3 0-57 0,13-7-89 16,-5 2-121-16,-6-2-159 0</inkml:trace>
  <inkml:trace contextRef="#ctx0" brushRef="#br0" timeOffset="20687.04">20510 5213 430 0,'0'0'152'0,"0"0"-34"0,0 0 17 15,0 0-46-15,33-31-40 0,-27 23-24 16,0-1-15-16,-1 2-6 0,-1 0 9 16,-2 0 22-16,-1-1 15 0,0 1 3 15,-1-2-13-15,0-1-14 0,0 2-5 16,-2-1-7-16,-2-2-14 0,0 2-1 16,-2-1-3-16,0 0-8 0,-2 2 3 15,-3 1 1-15,-3 1 0 0,-1 4 0 16,-5 2 2-16,-3 1-4 0,-3 8 1 15,3 4 0-15,-2 7-14 0,2 3 1 16,2 4 2-16,5 0 9 0,3 0 2 16,5-2 9-16,4 1 4 0,3-2 23 15,2 1 5-15,4-4 0 0,2-1-8 16,3-2 8-16,2-6 6 0,2-3-7 16,0-3 5-16,3-5 8 0,0-1 6 15,1-5-1-15,1-7-10 0,2-4-8 16,1-12-2-16,3-14-3 0,3-19-12 15,1-11-12-15,-2-5 0 0,-2 1-2 16,-3 11-1-16,-3 5 0 0,1 9 1 16,-5 5-3-16,-3 7 3 0,-3 6 1 15,-4 8-1-15,-1 6 0 0,-1 6 0 16,-1 0 0-16,1-1-7 0,0-2-15 16,0-1-25-16,0 3-31 0,-1 0-32 15,1 5-43-15,-1 1-32 0,0 3-61 16,-2 4-94-16</inkml:trace>
  <inkml:trace contextRef="#ctx0" brushRef="#br0" timeOffset="21315.98">17422 5471 561 0,'2'0'193'0,"7"-5"-129"0,8-1 8 16,13-2 12-16,13 0-32 0,9-2 8 15,5 0 4-15,-6 1-26 0,-1 2-15 16,-12 1-9-16,-6 1-4 0,-7 3-3 16,-5-1-6-16,-7 2-1 0,5-1-3 15,-1 1-49-15,0 1-52 0,-4 0-64 16,1 0-78-16,-6 0-48 0</inkml:trace>
  <inkml:trace contextRef="#ctx0" brushRef="#br0" timeOffset="22325.24">22003 5004 187 0,'0'0'232'0,"0"0"-123"0,0 0 0 0,0 0-21 0,0 0-29 0,0 0-16 15,3-4 9-15,-3 3 8 0,0-2-9 16,1 1 4 0,-1-1 7-16,1 1 2 0,-1-3 6 0,0 3 0 15,1-2-17-15,-1 1-13 0,0 0-9 16,0-1-3-16,0 2-13 0,0-3-7 16,0 0 14-16,0 1-12 0,0-1 5 0,0 0-3 15,0 1 1-15,-1 0 6 0,-1-2-9 16,-2 1-10-1,1-1-3-15,-2-1-5 0,-2 2-6 0,-4 0-12 0,-4 3-16 16,-4 2-26-16,-3 0-18 0,-4 9 27 16,-1 5 17-16,0 7 8 0,2 5 13 15,1 7 8-15,6-2-7 0,4 0 15 16,4 0-5-16,7-7-9 0,1 3 14 16,2-4 5-16,2-2 1 15,3-3 3 1,1-3 4-16,3-4 10 0,-2-3 2 0,1-6 1 0,2 0 12 15,0-2 14-15,2-5 15 0,3-4-25 16,0-2-28-16,3-6-2 0,1-1 5 16,3-6-4-16,1-1-8 0,1-3-3 15,-1-1 2 1,0 2 1-16,-1 3-5 0,-3 4-2 16,-3 5 3-16,-4 4 1 0,-2 4 1 0,-5 2-1 0,-3 3 0 15,-2 2-7-15,0 0-10 0,0 7-27 16,-3 5-14-16,-1 6 60 0,-1 6 1 15,-1 1 3-15,3 3-2 0,1-1 1 32,2-2 0-32,0-3 2 0,3 0 2 0,4-6 17 0,-1 0 12 15,2-5 14 1,3-3 4-16,2-3 0 0,2-5-2 16,4 0-21-16,5-6-18 0,-1-2-12 15,3-6-29-15,3 0-58 0,-1-4-54 16,11-17-49-16,-6 5-107 15,-4-1-109-15</inkml:trace>
  <inkml:trace contextRef="#ctx0" brushRef="#br0" timeOffset="22608.22">22580 4540 333 0,'0'0'195'0,"0"0"-160"0,9-26 59 0,-4 21-22 0,-3 2-51 0,-1 3-11 16,2 1-10-16,-1 10 0 0,1 6 0 15,-1 17 65-15,-2 15 42 0,-4 18-7 16,-3 7-17-16,-1-1-17 0,1-7-8 16,2-10 5-16,0 0-34 0,2 0-6 15,2-3 0-15,1-1-13 0,0-6-4 16,0-4-2-16,1-2-4 0,3-5-7 15,-1-8-52-15,1-7-34 0,6-5-63 16,0-5-101-16,0-3-126 0</inkml:trace>
  <inkml:trace contextRef="#ctx0" brushRef="#br0" timeOffset="23082.5">23103 4571 528 0,'0'0'184'0,"0"0"-134"0,0 0 63 15,0 0-62-15,0 0-26 0,0 0-16 16,3-30-9-16,-3 32-25 0,0 8-22 16,-2 4 46-16,-1 8 1 0,-2 13 29 15,-3 15-10-15,-2 14 3 0,0 5-12 16,2-4 6-16,3-6 6 0,1-9 4 15,1-1 22-15,0-4 6 0,0-3-5 16,-1-3-9-16,1-10-20 0,1-6-11 16,2-6-6-16,0-4-1 0,0-1 0 15,0 1 0-15,0-1 0 0,3-6-1 16,2-3 4-16,3-2 17 0,3-1 3 16,3 0-2-16,3-3-12 0,1-4-11 15,2-2-30-15,1-2-36 0,0-2-31 16,2-1-31-16,1-1-47 0,4-6-49 15,-4 2-36-15</inkml:trace>
  <inkml:trace contextRef="#ctx0" brushRef="#br0" timeOffset="23286.3">22946 4940 892 0,'0'0'179'16,"0"0"-52"-16,0 0-33 0,0 0-57 16,56-23-33-16,-28 13-3 0,2 1-1 15,7-1-4-15,5-3-29 0,6 2-25 16,2 1-39-16,-3 2-49 0,-1 3-41 16,-8-1-53-16,-9 1-40 0</inkml:trace>
  <inkml:trace contextRef="#ctx0" brushRef="#br0" timeOffset="24044.16">23545 4924 338 0,'0'0'147'16,"0"0"-112"-16,0 0 79 0,0 0-73 15,0 0-4-15,43 2-16 0,-29-2 0 16,0-3 35-16,1-1 39 0,1 1 14 15,-1-1-17-15,3 1-20 0,-2 0-12 16,0 0-20-16,-1 2-18 0,-2-1-2 16,-3 0-5-16,-2 2 0 0,-3-2 5 15,-2 1 6-15,-2 1 7 0,0-2 1 16,-1 1-14-16,0 0-9 0,0-4-11 16,0 3-8-16,-2-5-10 0,-1 1-6 15,-3 1 3 1,-1-1-19-16,-3 1-8 0,-3-1 1 0,0 3 0 0,-4-1 12 15,0 3 5-15,-4 1-12 0,2 0-10 16,-3 3 1-16,1 4 21 0,0 2 13 16,2 1 8-16,0 1 9 0,4 3 0 15,-1 2-3-15,4 1-3 0,3 4 6 16,4 0 2-16,4 1 27 16,3 0 41-16,7 2-20 0,2-3-5 0,4-3-16 15,2 0-7-15,3-4 1 0,0-4-4 16,2-1-1-16,0-5-4 0,-2-1 0 15,-2-3 0-15,0-3 0 0,-2-2 4 16,0-4-11-16,-2 0-3 0,0 0-2 16,-1-4-2-16,1-2-6 0,-1-3-8 15,1 0 3-15,2-1 5 0,0-1 0 16,1 1 2-16,1 2 0 0,-1 1 0 16,-1 1 2-16,-2 2 2 0,0 3 0 15,-3 2 1-15,-3 1-1 16,-2 3-1-16,0 2-4 0,-1 2-13 15,0 5-15-15,2 4 13 0,-1 5 12 16,2 6 6-16,-2 2 2 16,0 4 1-16,0 1 0 0,0 2 0 0,0 0 0 15,-3 2-1-15,-1-1-4 0,-2-4-62 16,-3-2-5-16,-5-3 32 0,-2-6 23 16,0-2 5-16,0-6 4 0,1-3 7 15,2-2 5-15,3-2 43 0,1 0 46 16,2-5 13-16,1-4-26 15,0-7-30-15,3-3-28 0,4-6-3 0,5-2-6 16,6-3 1-16,6 1-3 0,8-3 0 16,8-1-1-16,8 2-11 0,2 4-2 15,-5 7-37-15,-5 6-48 0,-8 4-49 16,-5 2-30-16,2 2-29 16,-9 3-87-16,-4-1-160 0</inkml:trace>
  <inkml:trace contextRef="#ctx0" brushRef="#br0" timeOffset="24606.83">24493 4886 429 0,'0'0'127'0,"17"-15"-79"0,-4 8 48 0,1 0-84 15,0 3-12-15,1 0-4 0,-1 4-3 32,0 0-2-32,-2 1-1 0,-1 6 6 0,1 2 4 0,-1 3 0 0,-1 3 4 15,-1 4 1-15,-1 3 2 0,-2 2-1 16,-1 2-2-16,-1 1-2 0,-1 4 2 15,-3-1 0-15,0-1 0 0,0-1 0 32,0-5 1-32,-2-2 7 0,-1-6 2 15,2-4 5-15,0-5 7 0,0-4 19 16,0-2 30-16,1 0 28 0,0 0 16 16,1-3 1-16,2-3-40 0,3-6-63 15,0-2-15-15,2-4-2 0,2-1 0 16,3-5 0-16,1 2-2 0,2 1-3 15,1 2 1-15,2 1 0 0,2 1-2 16,0 1 2-16,4 2 0 0,0 2-5 16,-1 1-1-16,0 3-14 15,0 2-1-15,-2 1 8 0,-2 5 6 16,-4 0 1-16,1 5-1 0,-5 3 1 16,-1 2 2-16,-3 4 1 0,-3 3 2 15,-3 4 5-15,-2 1 11 0,0 3-2 16,-3-1-4-16,0 2-3 0,0-2-2 15,0-2-2-15,1 0-37 0,2-4-65 16,0 0-53-16,3-7-65 0,2-2-60 16</inkml:trace>
  <inkml:trace contextRef="#ctx0" brushRef="#br0" timeOffset="25219.21">25462 4941 404 0,'0'0'110'0,"0"0"26"0,0 0-23 0,0 0-55 0,24-29-9 15,-19 23-10-15,0 0 14 0,0 1 4 16,-1-1 6-16,0 1 10 0,-1-2-16 15,-1 2-5-15,2 1-19 0,-2-1-23 16,-2 2-10-16,1-1-5 16,-1 1-24-16,0-1-2 0,0 1-24 15,-3 0-21-15,-4 2 10 0,-1 1-41 16,-4 0-6-16,-3 3 15 0,-3 5 28 16,-3 5 52-16,0 5 18 0,1 1 24 15,0 3 44-15,0 3 28 0,5 1-54 16,1 1 0-16,3 0 1 0,3-3-7 15,2 1-6-15,3-4 4 0,2-2-5 16,1-2 0-16,5-4-9 0,0-4-4 16,1-3-3-16,2 0 0 0,3-5 7 15,1-1 14-15,3-6-3 0,2-1-19 16,2-2-5-16,1-5-7 0,3-5-4 16,2-4-24-16,1-4-15 0,-2-1-2 15,0 2 7-15,-3 5 20 0,-6 5 15 16,-2 5 2-16,-6 6 1 0,-2 1 6 15,-4 4 4-15,-1 0-1 0,-1 3-9 16,-3 5-6-16,-2 5 6 0,-1 4 72 16,-1 0-28-16,1 2-8 0,0 1 12 15,1-5 10-15,2 2-3 0,-1-3-5 16,4-2-13-16,1 1-5 16,1-2-1-16,7-3 2 0,3-1 7 0,5-3-4 15,4 0-11-15,7-4-9 0,3 0-16 16,8-1-31-16,11-8-69 0,6-7-48 15,2-5-65-15,-6-3-73 0,-18 4-152 16</inkml:trace>
  <inkml:trace contextRef="#ctx0" brushRef="#br0" timeOffset="25659.62">26031 4388 696 0,'0'0'114'0,"0"0"-4"0,12-4-64 0,-8 4-46 16,1 0-12-16,-2 1-11 15,1 5-19-15,0 3 17 0,-1 5 16 0,-1 3 9 16,-1 7 8-16,-1 12 37 0,-4 14 1 16,-5 15-6-16,-3 5 0 15,-4-1-4-15,1-9-10 0,1-11-9 16,-1-3-3-16,1-4-5 0,1-3 1 16,-2-3 4-16,5-4 9 0,1-7-1 15,4-4 2-15,1-9 5 16,2-2 11-16,2 2-7 0,0-2-5 0,3 0 5 15,5-2 10-15,3-4 6 0,4-1-2 16,5-1-17-16,3-2-19 16,2 0-11-16,5-2-5 0,1-1-53 0,0-1-42 15,2-3-25-15,-1 0-29 0,-2-2-26 16,5-9-31-16,-8 4-49 0,-6 0-147 16</inkml:trace>
  <inkml:trace contextRef="#ctx0" brushRef="#br0" timeOffset="25973.75">26057 4830 722 0,'0'0'146'0,"0"0"-64"0,0 0 22 16,0 0-69-16,45-28-23 0,-27 21-9 15,3 2-2-15,-1-1 1 0,1 2 10 16,-1 0 26-16,-1 1 18 0,1 0 2 15,0-1-12-15,-1 2-25 0,1-1-15 16,0 1-2-16,-2 2-4 0,0 0 0 16,-3 0-4-16,1 1-1 0,-5 3-3 15,-1 2 1-15,-2 1 1 0,-2 5 1 16,-3 3 3-16,-1 2 2 0,-2 4 2 16,0 1 6-16,-2 3 0 0,-2 0-3 15,0 3-3-15,1-2 2 0,0 2-3 16,-1-3-1-16,2-1-17 0,0-2-44 15,2 0-30-15,-2-2-24 0,2-1-34 16,0-5-52-16,2-4-28 0,1-5-136 16</inkml:trace>
  <inkml:trace contextRef="#ctx0" brushRef="#br0" timeOffset="26145.73">26604 4630 744 0,'0'0'75'0,"0"0"-58"16,0 0-17-16,-21-43-150 0,16 31-55 15,4 1-206-15</inkml:trace>
  <inkml:trace contextRef="#ctx0" brushRef="#br0" timeOffset="26585.83">26887 4693 656 0,'0'0'141'0,"0"0"-41"16,0 0-8-16,0 0-87 16,0 0-5-16,0 0-13 0,0 0-20 0,25-9-8 15,-24 18 17-15,1 4 14 16,-1 5 10-16,-1 11 9 0,0 12 15 16,0 8-9-16,-1 3-3 0,1-5-4 15,3-7 1-15,2-10 0 0,1-4 0 16,1-6 4-16,-1-1 13 0,3 0 0 15,1 1 25-15,2-1 12 0,1-6 9 16,0-5 19-16,0-5-9 0,2-2 5 16,1-2-13-16,1-6-27 0,1-2-22 15,-1-5-11-15,0-5 0 0,1-3-8 16,1-3-2-16,1-7-4 0,-1 0-10 16,0 0-43-16,2 0-33 0,-5 6-15 15,1-2-27 1,0 3-15-16,-3 4-15 0,2 2-38 0,2 1-26 15,-4 3-26-15,-2 5-69 0</inkml:trace>
  <inkml:trace contextRef="#ctx0" brushRef="#br0" timeOffset="27025.9">27381 4852 366 0,'0'0'119'15,"0"0"25"-15,0 0 14 0,0 0-91 16,0 0 15-16,41 11-26 16,-27-11-14-16,1 0 12 15,1 0 5-15,0 0 8 0,2 0 1 0,-1-2-15 0,-1 0-11 16,1-1-17-16,1 1-12 0,0-2-9 16,-1 0-2-16,1-1 1 0,-2-2-1 15,0 0 0-15,-3-1 0 0,-1 1 0 16,-2 0-1-16,-3 1 2 0,-3 0 2 15,0 0 2-15,-4 1-6 0,0 1 0 16,-5 0-1-16,-3 1-19 16,-4 1-12-16,-6 2 8 0,-7 1-4 0,-7 8 10 15,-11 7 15-15,-9 10 1 0,-3 2 1 16,7 1 3-16,10-2 7 0,12-7 6 16,8-4 1-16,7-5 9 0,3 0 12 15,0 2 7-15,3 2-1 0,2-1-4 16,3 1 7-16,5-1 3 0,8-2-6 15,3 1-17-15,6-1-9 0,5-2-7 16,9 1-7-16,7-1-4 0,10 1-7 16,2-1-25-16,-2-4-21 0,-4 0-24 15,-4-5-23-15,3 0-52 0,1-1-77 16,-12-1-142-16,-7 0-242 16</inkml:trace>
  <inkml:trace contextRef="#ctx0" brushRef="#br0" timeOffset="102313.96">2158 8457 47 0,'0'0'52'0,"0"0"3"0,0 0-3 16,0 0-2-16,0 0-24 0,0 0 0 16,0 0 8-16,0 0 1 0,0 0 2 15,0 1 1-15,0-1-3 0,-2 0-1 16,1 0-2-16,-1 0-4 0,1 0 5 16,0 0 1-16,1 0 2 0,0 0-1 15,0 0 3-15,1 0 5 0,3-2-3 16,4-5 12-16,3 0 3 0,7-2-1 15,4-4 2-15,11-4-6 0,10-3 3 16,12-6-2-16,5 0 3 16,0 2-6-16,-5 3-14 0,-3 2-17 15,-1 1-13-15,1 1-4 0,0-1 3 16,-1 1-3-16,-2 3-7 0,-2 1-21 16,-6 3-35-16,-6 1-26 0,-10 4-25 15,-9 1-49-15,6 4-66 0,-3 0-33 16,-3 0-129-16</inkml:trace>
  <inkml:trace contextRef="#ctx0" brushRef="#br0" timeOffset="102751.61">2534 8413 391 0,'0'0'69'0,"0"0"-48"0,0 0 37 0,0 0-7 0,6-13-17 0,-6 11 5 16,3 0 10-16,-3 1 3 15,0 0 2-15,0 0-4 0,0 1-11 16,0 0-15-16,0 0-12 0,0 1-5 15,0 3-7-15,0 2 6 0,0 4 12 16,0 3 14-16,0 5 1 0,-1 6 3 16,-4 8 3-16,0 10-6 0,-3 10-7 15</inkml:trace>
  <inkml:trace contextRef="#ctx0" brushRef="#br0" timeOffset="105139.23">2518 8576 28 0,'0'0'59'0,"0"0"-5"0,0 0-2 0,0 0-3 16,3-16-18-16,-3 11-8 0,2 1 0 15,-1-1 0-15,1-1 9 0,-2 3 2 32,0-1 4-32,2 2-3 0,-1-2 4 0,-1 2 3 0,0 1 2 15,0-3-1-15,2 2-2 0,-2 1-1 16,1-3-5-16,-1 2-2 0,0 1 3 15,0 1-6-15,0-1-6 0,0 1-7 16,0 0-7-16,0 0-10 0,0 2-3 16,0 6-10-16,0 6 8 15,-3 7 5-15,0 11 0 0,-2 8 0 0,-3 8 0 16,-1 2-1-16,-1-5-2 0,2-10 0 16,5-12-2-16,-3-3 2 0,2-3 1 15,-1 2 0-15,1 2 0 0,-2 0 2 16,4-1 0-16,-1-5 0 0,2-1 0 15,-1-2-1-15,2-4-1 0,-3-1-16 32,3-1-25-32,0-4-34 0,0 0-30 0,4-2-18 0,-2-1-26 0,3-2-74 15</inkml:trace>
  <inkml:trace contextRef="#ctx0" brushRef="#br0" timeOffset="105736.74">2894 8745 334 0,'0'0'45'0,"0"0"-14"0,0 0 32 15,0 0-1-15,7-21-12 0,-6 18 10 16,-1 1 13-16,0-2 4 0,0 1-4 16,0-1-11-16,0 2-7 0,-1-3-6 15,-1 2-11-15,-3-2-9 0,2 0-11 16,-3 1-12-16,-2 0-2 0,1 3-4 15,-2 0-2-15,-2 1-5 0,-5 1 2 16,2 5-1-16,-4 5 2 0,1 5-5 16,1 1-13-16,-1 5 2 0,3 2-6 15,1 0 3-15,4-2 4 0,2 4 5 16,3-4 2-16,3 2 6 0,1-3 5 16,2-2-1-16,6 1 2 0,3-4 2 15,3 1 1-15,2-2 0 0,3-2 4 16,1 0 0-16,1-3 5 0,4-2 4 15,-1-1 2-15,4-2 1 0,-1-4 3 16,0-1 7-16,-3-1 3 0,3-5-4 16,-2-3 8-16,-3-4 5 0,0-2-4 15,-4-5-26-15,-1-1-3 0,-6-4-1 16,-3 0 0-16,-5-1 4 0,-3 2 0 16,0 2-4-16,-6 2-3 0,-2 2-4 15,-5 4-2-15,-1 0-5 0,-3 4-6 16,-4 2-8-16,2 2-10 0,0 2-17 15,0 3-16-15,2 0-25 0,4 1-39 16,2 0-30-16,2 3-43 0,6 2-61 16</inkml:trace>
  <inkml:trace contextRef="#ctx0" brushRef="#br0" timeOffset="110534.6">4613 8645 80 0,'0'0'59'0,"0"0"-1"0,0 0 6 0,0 0-11 16,13-14-15-16,-10 12-16 16,0-1 2-16,-2 1 10 0,2 0 6 15,-2-1 2-15,0 1-1 0,-1 0-3 16,0 1-4-16,1-2-1 0,-1 2-3 16,0-1-4-16,1-2-3 0,0 3-7 15,-1-1-2-15,0-2 2 0,0 3 2 16,0-2-1-16,-3-1-6 0,-2 1 2 15,-2-2-1-15,-1-1 1 0,-4 2-4 16,-3 0-3-16,0 2-1 0,-5 2-3 16,-5 0-2-16,0 5 0 0,-3 4-4 15,-9 6-12-15,-4 8 6 0,-8 9-6 16,4 3 8-16,8-4 6 0,11-4 1 16,8-11-6-16,3 2-6 0,0 2-4 15,-2 1 7-15,1 2 7 0,4-2 3 16,5-3 3-16,1-1 24 0,6-2 21 15,3-1 15-15,7 0 21 16,3-1-2-16,7-1-12 0,5-3-4 16,7-1-16-16,11-2-15 0,8-4-8 15,5-2-14-15,-5-1-9 0,0-6-2 16,-5-2-2-16,-1-1-15 0,-2-1-44 16,-2-1-45-16,-4-2-37 0,-4 0-68 15,-9 4-65-15,-8 0-106 0</inkml:trace>
  <inkml:trace contextRef="#ctx0" brushRef="#br0" timeOffset="111257.11">5034 8207 168 0,'0'0'64'0,"0"0"22"0,0 0 24 0,7-14-47 16,-5 10-21-16,0-1 4 0,0 2 7 15,1 0 0-15,-1 1-13 0,1 1 4 16,0 0-20-16,-1 1-13 0,2 0-6 16,1 2-4-16,0 5-1 0,1 5 0 15,-1 2 0-15,0 6 1 0,0 10 12 16,-1 11 20-16,-3 12-7 16,-1 8-1-16,-1 0-1 0,-4-2-2 15,0-3-6-15,-1-1-5 0,2-1-1 16,0-4 1-16,0-5-3 0,0 0 3 15,0-8-5-15,1-1 2 0,1-8-1 16,0-8-3-16,1-6 3 0,-1-6-2 16,2 2-1-16,-1-3 0 0,1-4-4 15,0-3 1-15,2-2 3 16,3-10 0-16,3-4-1 0,1-5-1 0,2-5 1 16,3-2 8-16,2-6 6 0,6-8-2 15,1-3-6-15,-2 3-5 0,-2 9-3 16,-4 10 3-16,-2 5-2 0,1-4 0 15,3 1 2-15,2-3 1 0,-1 3 2 16,0 3-1-16,-2 4-4 0,-1 4 1 16,-3 1-2-16,-1 2-1 15,0 3 1-15,-4 0-1 0,0 4-1 16,-1 3-3-16,1 6 2 0,-1 5 2 16,-2 5 4-16,1 5 7 0,-2 9 4 15,-1-3 4-15,0 4 1 0,-1-1-7 16,1-4-7-16,-1 8-2 0,2-5 2 15,-1-2 0-15,-1-2-5 0,1-6-2 16,0 1-17-16,1-4-41 0,0-2-32 16,0-6-35-16,0-4-50 0,6-7-39 15,-1-5-6-15,0-4-104 0</inkml:trace>
  <inkml:trace contextRef="#ctx0" brushRef="#br0" timeOffset="111743.27">5853 8706 454 0,'0'0'139'0,"0"0"-3"0,0 0-60 0,1-5-39 0,0 4-8 0,0 0-12 15,1-3 5-15,0 2 14 0,2-2-1 16,4 1 14-16,1-2 7 0,2 1 2 15,3-2-5-15,3-1-15 0,1-3-16 16,3 0-11-16,1-2-6 0,0 2-1 16,-1-2-1-16,-1 1 4 0,1 0 11 15,-3-1 1-15,-3 3-2 16,0-1 6-16,-2-1 6 0,-1-2 4 0,-2 1-6 16,-2-3-13-16,-2-2-9 0,-2-1-5 15,-1 1-1-15,-1 1-7 0,-2 0-7 16,0 2-2-16,-2 3 7 0,-2 1 3 15,-1 2 3-15,-2 2-12 0,-1 2-8 16,-4 1-7-16,-1 3 2 0,-4 5 0 16,0 3 1-16,-3 6 12 0,-2 4 8 15,2 4-3-15,-1 4 8 0,0 2 1 16,-1 8 2-16,4-5 0 0,3 1 2 16,0-1 4-16,6-5 0 0,-1 2-4 15,3-2-2-15,4-3-1 0,0-3-10 16,3-3 0-16,2-3-13 0,4-3-24 31,4-6 29-31,2 0-7 0,6-5-33 0,2 0-74 0,16-10-114 16,-4 2-44-16</inkml:trace>
  <inkml:trace contextRef="#ctx0" brushRef="#br0" timeOffset="112216.64">6763 8557 161 0,'0'0'388'0,"0"0"-248"0,0 0 11 0,0 0-58 0,5-25-39 0,-4 19-35 15,0-1-13-15,0 0 1 0,-1 0 17 16,0 0 7-16,0 2 13 0,0 1-5 16,0 0 6-16,0 1-5 0,-1-1-8 15,0 2-10 1,-1-1-11-16,0 0-7 0,-2 1-4 0,-4 1-11 16,-2 1-15-16,-5 1-3 0,0 5 10 15,-4 3 2-15,-2 4-6 0,-1 3-7 16,-4 4 19-16,2 3 5 0,1 3 5 15,-1 3 1-15,3-1 6 0,3 4 16 16,2-3 9-16,4-2-7 16,3-2-14-16,4-1-7 0,4-3 5 0,1-4 0 15,8-2 9-15,3-3 7 0,2-3 7 16,5-4 2-16,3-4-16 0,5-1-9 16,6-4-8-16,9-6-12 0,6-3-29 15,3 2-15-15,-4-3-22 0,-4 3-9 16,-5-2-15-16,-2 4-38 0,-1-4-67 31,-10 5-52-31,-6-1-138 0</inkml:trace>
  <inkml:trace contextRef="#ctx0" brushRef="#br0" timeOffset="112578.65">7137 8231 541 0,'0'0'104'0,"0"0"51"0,0 0-36 0,0 0-76 0,17-35-12 16,-15 28-9-16,0 3 3 0,-1 1-12 15,1 2-8-15,-2 1 16 0,0 0-11 16,0 3-10-16,1 5 0 0,-1 5 4 16,0 6 23-16,0 3-9 0,-1 13 8 15,-8 6 1-15,-1 12-9 0,0 3-8 16,-1-4 2-16,2-4-3 0,2-6-1 16,-2-1-3-16,3-1-4 0,-2 1-1 15,0 0-2-15,-2 0-39 0,3-3-22 16,1-2-21-16,3-8-12 0,1-7-45 15,2-2-29-15,2-3-8 0,1-5-93 16</inkml:trace>
  <inkml:trace contextRef="#ctx0" brushRef="#br0" timeOffset="113021.44">7390 8436 508 0,'0'0'137'0,"0"0"38"0,0 0-71 16,0 0-36-16,0 0-39 0,0 0-6 15,27-22 22-15,-25 21 8 0,-1-1-6 16,-1 2 5-16,0 0-11 0,0 0-25 15,-4 0-15-15,-3 4 3 0,-7 2 5 16,-3 4-3-16,-6 2-6 16,-2 2-2-16,-1 0-17 0,0 3-7 15,0 0 8-15,3 1 8 0,0-2 5 16,5-1 1-16,4-1 2 0,4-1 2 16,3-2 5-16,4-1 15 0,3-1 16 15,1 2 4-15,6-2 1 0,3 3 1 16,4-4-2-16,4 1 4 0,4 1-3 15,2-3-4-15,5 0-8 0,9 2-3 16,9 1-3-16,11 2-11 0,2 1-8 16,-2-2-4-16,-6-1 0 0,-6-2-38 15,-2-1-39-15,-1 0-55 0,-2-1-76 16,-11-4-116-16,-7-2-237 0</inkml:trace>
  <inkml:trace contextRef="#ctx0" brushRef="#br0" timeOffset="116576.24">9307 8063 78 0,'0'0'54'0,"0"0"18"0,0 0-10 16,0 0-13-16,19-38 4 0,-15 29-4 15,1 0 13-15,-2 1 5 0,1-1-2 16,-1-1-4-16,-2 2 1 0,2-1 2 15,-2 0 0-15,-1 1-7 0,0 0-6 16,0-1-7-16,0 0-10 0,0 0-13 16,-1 0 4-16,-3-1-10 0,2-1-3 15,-1 1-4-15,-1-1 3 16,0-1-3-16,-1 2-6 0,0-2-2 16,0 2-2-16,-2 0 1 15,0 1 1-15,1 2-5 0,-1 0 0 0,-2 4 1 16,0 2-6-16,-3 1 0 0,-5 7 2 15,-1 7 3-15,-5 6 2 0,-5 13 2 16,-2 13 0-16,-2 17 0 0,2 11-3 16,3 5 4-16,6 4 0 0,5 0 1 15,-1 1 1-15,3 4-2 16,-1-1 0-16,0 2 2 0,0-1-1 0,1-1-1 16,-1-5 0-16,1-7-6 0,1-5-13 15,2-7-28-15,2-4-38 0,2-7-18 16,1-4-39-16,0-8-27 15,2-12-76-15</inkml:trace>
  <inkml:trace contextRef="#ctx0" brushRef="#br0" timeOffset="116844.17">8720 8687 617 0,'0'0'77'0,"0"0"17"0,0 0-9 0,0 0-49 0,18-36-33 15,-3 23 1-15,7 1-4 0,5 1 1 16,9-3 0-16,10 0-1 0,9-1 0 15,3 0-18-15,-1 2-61 0,-2 1-67 16,-18 5-48-16,-5 0-86 0</inkml:trace>
  <inkml:trace contextRef="#ctx0" brushRef="#br0" timeOffset="117284.04">9651 8497 410 0,'0'0'59'16,"0"0"21"-16,0 0-8 0,0 0-23 16,0 0-34-16,0 0-4 0,0 0 11 15,0 0-4-15,-26-27 1 0,21 21 7 16,1 1-3-16,-1-2-6 0,1 1 5 16,0-1-6-16,1-1 7 0,-1 1-4 15,-1-2-5-15,2 2-4 0,-2-1-5 16,1 1-3-16,-1 1-2 0,1 2-2 15,-2-1-4-15,-1 2-8 16,-2 2-18-16,-4 1-12 0,-5 5 4 16,-4 6 16-16,-2 5 10 0,-1 4 6 15,-1 3 5-15,3 4-2 0,1 1-2 16,2 0 4-16,4 0 3 0,4-2 6 16,5-2 4-16,6-2 21 0,1 2 11 15,9-6 11-15,6-1 25 0,7-3-25 16,9-5 5-16,8-8-12 0,7-8 3 15,0-8-13-15,-5-6-9 0,-11 0-7 16,-9 2-12-16,-6 4-7 0,-3-2 4 16,2-4-5-16,-1-5-5 0,1-2-29 15,-4 2-15-15,-3 3-15 0,-4 4-40 16,-2 2-40-16,-5 3-72 0,-3 3-62 16</inkml:trace>
  <inkml:trace contextRef="#ctx0" brushRef="#br0" timeOffset="117753.36">9763 8478 485 0,'0'0'82'0,"0"0"37"0,0 0-49 0,0 0-41 15,0 0-19-15,5-30-4 0,-1 20 3 16,1-2-8-16,3 0 12 0,0 1-3 15,0 0-2-15,3 1 12 0,0 0 0 16,1 2-10-16,2 1-5 0,1 2-2 16,1 3-2-16,-1 1 0 15,1 1 2-15,0 7-3 0,2 7 0 16,2 2 0-16,-1 13 4 0,5 10 3 16,2 10 9-16,-2 1 19 0,-4-3-5 15,-2-10-12-15,-7-9-5 0,1-7-9 16,-5-3-4-16,-2-2 0 0,-2 0-25 15,0 2-28-15,-3-2-2 0,0-3-6 16,-7-5-2-16,-2-5-10 0,-5-3-7 16,0-3 28-16,-2-7 14 0,0-3 30 15,1-6 8-15,1-6 11 0,1-6 1 16,5-9 23-16,3 5 18 0,4 4 9 16,2 5 18-16,7 4 0 15,6-1-6-15,5-8-12 0,6 2-13 0,10-5-1 16,11 2-3-16,4 0 2 0,0 8-18 15,-6 7-21-15,-11 7-8 0,-9 4-1 16,-4 3-32-16,-2 1-35 0,9 2-62 16,15 1-68-16,-5 3-62 0,-6-1-103 15</inkml:trace>
  <inkml:trace contextRef="#ctx0" brushRef="#br0" timeOffset="118352.93">11795 8306 147 0,'0'0'160'0,"3"-10"-69"0,0 6 11 15,-1-2-9-15,2 0-16 0,-3 0-5 16,3 0 4-16,-2 1-10 0,0 2-21 16,-1-1-12-16,0 2 1 0,-1 1-10 15,0 1-11-15,0 1-13 0,2 8-8 16,-1 3 8-16,1 8 3 0,-1 4 0 16,-1 10 1-16,-1 11 1 0,-3 7-3 0,0 5 0 15,2-6-2-15,1-6 0 0,-2-9 0 16,2-5-12-16,1-6-35 15,0-6-39-15,0-3-26 0,4 10-50 0,-1-5-33 16,-1-2-92-16</inkml:trace>
  <inkml:trace contextRef="#ctx0" brushRef="#br0" timeOffset="118541.64">11808 8058 780 0,'0'0'28'0,"0"0"20"0,-8-34 18 15,6 20-66-15,-1 1-19 0,0 1-32 16,1-1-15-16,1 5-47 0,1 0 2 16,2 2-4-16,3 1-128 0</inkml:trace>
  <inkml:trace contextRef="#ctx0" brushRef="#br0" timeOffset="119223.5">12081 8377 293 0,'0'0'41'15,"0"0"41"-15,0 0-12 0,0 0-31 16,0 0-24-16,33-41-3 0,-22 33 8 15,-1-1-5-15,-1-1 9 0,2 2 8 16,-2 2-2-16,1-2 0 0,0 1-8 16,-1 1-7-16,-1 0-7 0,1 3-2 15,0-1-6-15,-1 4-4 0,-1 4 2 16,2 3 1-16,-1 5-1 0,-1 5 2 16,0 6 1-16,-1 3 1 0,-1 3 8 15,-2 3-3-15,-1-2 3 0,0 0-2 16,-1 0-6-16,-1-1-2 0,2-3 1 15,-2-3 0-15,2-2 1 0,-1-6 2 16,2-4-2-16,-3-2 0 16,0-5 1-16,1-4 5 0,0 0 23 15,0-6 27-15,0-4-31 0,1-6-11 16,1-6-7-16,5-9 0 0,-1 2 0 16,3-3-5-16,3 2 0 0,-2 7 6 15,5-2-4-15,1 3-2 0,1 3 2 16,1 1-1-16,-1 1-1 0,-1 2 1 15,1 1 0-15,0 2 5 0,-2 1 0 16,1 1-2-16,-5 1 3 0,0 2-3 16,-1 3-5-16,0 1-3 0,-3 3-1 15,1 3 0-15,-1 6 1 0,1 4 0 16,-3 5 2-16,2 12-1 16,-4 8 7-16,-4 11 3 0,0 1-1 0,0-2-3 15,0-5-2-15,0-5-5 16,0-3 1-16,2-5-1 0,1-7-4 15,0-3-40-15,1-1-76 0,1 3-78 16,0-3-58-16,0-4-178 0</inkml:trace>
  <inkml:trace contextRef="#ctx0" brushRef="#br0" timeOffset="119690.75">13313 8038 363 0,'0'0'112'0,"0"0"-15"0,13-8-4 0,-8 3-44 0,-1 1-15 0,2-3-6 16,-4 0-4-16,1 0-2 0,0-1 11 15,-2-2 9-15,-1-1 10 0,0 0 1 16,0-1-10-16,0 0-13 0,0-3-20 16,0 0-9-16,0 1 3 0,0-3 1 15,-1 2-5-15,-2 1-2 0,-2 1-8 16,2 2 2-16,-2 3 0 0,-1 2-3 15,-2 2 2-15,1 1 2 0,-2 3-6 16,-2 0-6-16,-2 4 3 0,-1 4 10 16,-3 4 3-16,2 3 0 0,0 5 2 15,0 1-1-15,0 4 0 0,2 4 2 16,-1 8 0-16,-2 9 4 16,2 13 4-16,0 4 7 0,4 1 3 15,0 0 7-15,6-3 2 0,-2 0-6 16,-1-1-13-16,-4 1-4 0</inkml:trace>
  <inkml:trace contextRef="#ctx0" brushRef="#br0" timeOffset="121406.16">13290 8078 81 0,'0'0'25'0,"0"0"33"0,0 0 26 15,9-14-18 1,-5 12-9-16,-1-3-6 16,2 2 1-16,0-1-2 0,-2 1-5 15,3 0-3-15,-2 1 4 0,0-3 5 16,1 1-2-16,-2-1 4 0,-3-3-12 15,1 0-10-15,-1 0-17 0,0 1-12 16,0 0 2-16,0 1 11 0,0 1-4 16,-1 3 0-16,-2-1 1 0,1 3-5 15,-1 0-7-15,-2 0-7 0,-2 2-1 16,-3 6 6-16,-4 6 2 0,-7 11 1 16,-6 16-1-16,-1 13 1 0,-2 10 2 15,6 3-3-15,-1 0 2 0,2-4 1 16,-1 1 0-16,0-1 0 0,3 3-1 15,4-3-1-15,1 0 3 0,3-4-4 16,4-2 2-16,1-4-2 0,-1-5 2 16,4-3-2-16,2-6-8 0,1-4-13 15,2-7-16-15,0-5-12 0,0-8-27 16,1-1-30-16,0 4-19 0,2-4-36 16,-3-4-77-16</inkml:trace>
  <inkml:trace contextRef="#ctx0" brushRef="#br0" timeOffset="121656.98">12917 8647 555 0,'0'0'122'0,"0"0"-2"0,0 0-17 0,0 0-34 16,0 0-41-16,26-34 1 0,-8 22 3 16,5-2-14-16,4 1-11 0,1-2-7 15,10-3-39-15,5-1-39 0,13-5-32 16,4 1-71-16,-13 4-27 0,-9 5-59 16</inkml:trace>
  <inkml:trace contextRef="#ctx0" brushRef="#br0" timeOffset="122020.17">13582 8449 534 0,'0'0'55'0,"0"0"18"0,0 0 26 16,0 0-60-16,0 0-30 0,0 0 4 15,0 0 24-15,40 7 4 0,-16-7-5 16,6-7-9-16,8 0-7 0,-2-2 2 16,-1 0 4-16,-2-1-4 0,-9 2-4 15,6-1-6-15,0-2-6 16,-6 3-5-16,2 0-1 0,-5-2 1 16,-5 1-1-16,-6 1-4 0,-3 0-2 0,-6 0-4 15,-1-2-32-15,-6 1-29 0,-6 1-4 16,-4 1 43-16,-6 3-1 0,-8 4 9 15,-13 12 19-15,-9 10 5 0,2 6 2 16,10 2 4-16,11-5-1 16,12-5-4-16,0-1 8 0,-5 9 3 15,4-2-2-15,1 6 4 0,2-3 7 16,9-7 4-16</inkml:trace>
  <inkml:trace contextRef="#ctx0" brushRef="#br0" timeOffset="125228.85">13968 8380 358 0,'0'0'66'0,"0"0"-8"0,0 0 15 16,0 0-1-16,38-39-26 0,-22 27-5 16,1-1 14-16,1 0-2 0,1 1-6 15,1 1-10-15,-1 1-7 16,1 1-7-16,1 4-2 0,-3 2-7 0,2 2-6 15,-2 1-5-15,2 7-3 0,0 6-3 16,0 4-3-16,-2 9 0 0,0 8-2 16,-4 10-5-16,-4 6 10 15,-7 3-5-15,-3-8-28 0,-13-4-23 16,-2-7-12-16,-3-7-2 0,1-6-1 16,1-6 36-16,0-2-11 0,0 0-3 15,-4-1 13-15,0 0 11 0,0-5 17 16,0-3 5-16,4-4 3 0,0-5 3 15,0-6 24-15,2-5 25 0,4-4 12 16,4-3 0-16,1-4 17 0,5-1 7 16,0 0-11-16,7 2-12 0,4 1-3 15,6 2-2-15,-1 1-7 16,6 3-1-16,3 1-1 0,3 1-10 0,7 0-14 16,7 2-2-16,8 0-10 0,-1 1-12 15,-3 5-3-15,-13 0-32 0,-9 5-46 16,-8 0-47-16,1 1-44 0,13-1-33 15,-5 1-6-15,-4 0-77 0</inkml:trace>
  <inkml:trace contextRef="#ctx0" brushRef="#br0" timeOffset="125482.25">14730 8282 61 0,'0'0'238'0,"0"0"-130"0,0 0 3 0,0 0-18 16,14-8-31-16,-13 9-27 0,-1 5-1 16,0 2 0-16,-1 5 3 0,-4 4-3 15,-4 1-4-15,1 2-14 16,0 3-13-16,-1 1-1 0,2 0-2 0,1-2-8 15,-2 2-18-15,3-2-16 0,-1-4-30 16,4 3-54-16,1-5-36 0,1-6-111 16</inkml:trace>
  <inkml:trace contextRef="#ctx0" brushRef="#br0" timeOffset="125655.07">14970 7940 752 0,'0'0'111'0,"0"0"-5"0,0 0-56 16,0 0-23-16,0 0-27 0,0 0-64 15,0 0-67-15,0 0-130 16,-15-8-47-16</inkml:trace>
  <inkml:trace contextRef="#ctx0" brushRef="#br0" timeOffset="126078.84">15303 8253 305 0,'0'0'119'0,"0"0"-32"15,0 0-1-15,10-37-14 0,-10 25-29 16,1-1-10-16,-1 1 6 0,0-2-10 16,-1 3 12-16,-2-1 2 0,1 2-1 15,-3 0-9-15,-1 2-9 0,1 4-8 16,-6 1-15-16,2 3-1 0,-5 6 0 16,-1 4 0-16,-2 6-4 0,-2 5-11 15,-5 9-4-15,-1 11-6 0,-2 6-24 16,5 2-17-16,6-5 4 0,5-7 3 15,2-10-9-15,7-5 51 0,1-6 17 16,2-1 9-16,5 1 32 0,4 0 11 16,3 2-3-16,4-7-11 0,5-3-3 15,2-6 2-15,4-3 0 0,7-10-6 16,-3-3-5-16,2-1-14 0,-7-6-4 16,-5-2-3-16,2-11-5 0,-4-8-1 15,-2-5-18-15,-6 9-25 0,-4 10-14 16,-6 13-42-16,-4 3-53 0,-3 3-71 15,-2 0-185-15</inkml:trace>
  <inkml:trace contextRef="#ctx0" brushRef="#br0" timeOffset="126550.62">15466 8268 301 0,'0'0'99'0,"0"0"-7"0,32-31-8 0,-15 17-44 0,-1 0-33 0,3 1 1 16,-2 3-2-16,2 3 3 0,-2 2 12 15,-1 2 14-15,0 3 10 0,0 0-14 16,-4 4-11-16,1 5-14 0,0 7-6 15,-1 5 0-15,1 11-1 0,-2 10 1 16,0 8-1-16,-4 1-3 0,-4-5 4 16,-3-8-4-16,0-9-12 0,-5-7-26 15,2-6-46-15,-4-2-11 0,-3 0-13 16,0-1 12-16,-3-1 37 0,-1-6 38 16,0-5 25-16,1-2 19 15,2-6 14-15,0-4 42 0,2-3 29 16,2-4 8-16,4-4 19 0,3-2-6 15,2-4-25-15,6-4-16 0,6 3-12 16,2 1-6-16,6 4-3 0,3 0-7 16,5 3-7-16,8 1-14 0,9 4-8 15,6 2-8-15,5 3-3 0,-6 8-11 16,-6 3-5-16,-5 0-27 0,0 5-68 16,2 0-47-16,4-2-76 15,-12-1-139-15,-3-2-157 0</inkml:trace>
  <inkml:trace contextRef="#ctx0" brushRef="#br0" timeOffset="126879.82">16827 8216 453 0,'0'0'175'0,"0"0"-24"0,0 0 16 0,0 0-58 0,25-28-59 16,-13 22-8-16,3 2-11 0,0 1-12 16,0 3-1-16,0 0 2 0,-2 0 14 15,3 6-1-15,0 2-4 0,2 5-2 16,-2 5-12-16,3 2-10 0,-1 7-3 15,4 0-2-15,1 1 0 0,1 0-24 16,0 1-32-16,0-2-18 0,-1 0-15 16,-1-3-20-16,8 3-56 0,-9-6-94 15,-4-5-132-15</inkml:trace>
  <inkml:trace contextRef="#ctx0" brushRef="#br0" timeOffset="127147.3">17455 8181 398 0,'0'0'208'0,"0"0"-67"15,0 0-27-15,16-42-30 0,-16 32-65 16,0 4-19-16,0 2-10 0,-3 4-15 16,-5 0 21-1,-2 7 4-15,-5 6 4 0,-3 4 45 0,-1 8 1 0,-4 11-17 16,-4 14-10-16,-3 14-16 0,-2 5-3 15,-1 1-4-15,3-6-1 16,0-5-13-16,0-1-11 0,-1-3-13 16,5-3-11-16,4 0-14 0,6-7-37 15,5-4-30-15,6-6-13 0,0-12-39 16,5-8-65-16</inkml:trace>
  <inkml:trace contextRef="#ctx0" brushRef="#br0" timeOffset="127493.53">17814 8245 480 0,'0'0'108'0,"0"0"12"16,0 0-18-16,21-42 1 0,-15 34-68 16,-3 1-21-16,3 2 6 0,-3 4-9 15,-1 1-11-15,-2 1 1 0,0 6 17 16,0 5 11-16,0 4 2 0,-2 5-6 16,-5 12-7-16,0 10-8 0,-4 9-6 15,1 5-3-15,-2-5 1 0,4-3-2 16,-2-6 0-16,1-2-4 0,0-4-11 15,1-6-15-15,0-8-25 16,5-8-21-16,0-1-30 0,1-1-38 0,2-5-10 16,0-2-66-16</inkml:trace>
  <inkml:trace contextRef="#ctx0" brushRef="#br0" timeOffset="127648.44">17853 8000 389 0,'0'0'312'16,"0"0"-167"-16,0 0-107 0,7-38-38 15,-2 27-162-15,7-2 6 0,-2 0-106 16,-1 6-26-16</inkml:trace>
  <inkml:trace contextRef="#ctx0" brushRef="#br0" timeOffset="128132.85">18169 8265 568 0,'0'0'154'15,"0"0"-55"-15,0 0-18 0,0 0-31 16,0 0-15-16,38 0 5 0,-20 0-27 16,-1-2 14-16,2-1 5 0,2 1 2 15,-2-2 9-15,1 1-12 0,2-1-12 16,-1 0-6-16,1 0-4 0,1 0-2 16,-2 0-5-16,-2-2 1 0,1 1 0 15,-5-1 0-15,2-1 2 0,-4-2 1 16,-1 1-6-16,-4 1 0 0,-4 1-15 15,-4 1-22-15,-4 1 11 0,-4-1-27 16,-9 3-22-16,-2 2 30 0,-5 3 33 16,-3 8 3-16,-3 4 2 0,-6 13 7 15,-3 6 3-15,-2 8-1 16,4-3 0-16,12-8 2 0,8-9 15 16,10-5 14-16,-2 2 3 0,2 4 7 15,0 1-2-15,7-4 0 0,0-1-3 16,7-3-3-16,2-5 2 0,3-1-2 15,7-3-3-15,6-4-5 0,2 0-17 16,3-3-10-16,3 0-2 0,5-5-50 16,11-5-60-16,7-5-54 0,2-5-84 15,-14 2-109-15,-12 3-135 0</inkml:trace>
  <inkml:trace contextRef="#ctx0" brushRef="#br0" timeOffset="128413.8">19010 7797 568 0,'0'0'98'0,"0"0"-28"0,17-41 33 0,-12 27-53 16,2 3-50-16,-2 4-1 0,-2 4-4 15,2 3-6-15,-4 4 10 0,0 7 1 16,-1 9 68-16,0 13 10 0,-7 14 2 15,-1 19 0-15,-1 6 8 0,-2 4-36 16,1-3-42-16,1-7-8 0,1 1 3 16,-1-2-5-16,2-3-1 0,1-3-16 15,-1-4-14-15,2 1-24 0,0-7-9 16,2-7-36-16,3-7-63 0,2-12-90 16,1-9-143-16</inkml:trace>
  <inkml:trace contextRef="#ctx0" brushRef="#br0" timeOffset="128963.75">19515 8424 298 0,'0'0'92'0,"0"0"6"0,13-34-18 16,-8 16-41-16,-1 0-30 0,1-1 13 15,-2-1 2-15,-2 0 10 0,0-1 15 16,-1 0-9-16,0 0-16 0,-2 0-9 16,-3 0 11-16,1 2 3 0,-2 1-1 15,-1-1 0-15,-1 3 10 16,-2 1 7-16,-1 3-4 0,-1 0-10 0,0 5-8 16,-2 5-8-16,-1 2-6 0,-1 2-9 15,-2 11-2-15,2 2 2 0,-3 6-2 16,0 5 2-1,2 3-6-15,2 2-2 0,1 7 3 16,3 5 5-16,3 3 0 0,7-6-1 16,1-8-2-16,5-10 3 0,3-5 0 15,2 3 1-15,6 1 2 0,2 2-4 16,5-7 1-16,1-2 0 0,-2-6-2 16,5-4 2-16,-3-3 2 0,-1-2 0 15,-1-6 0-15,0-5 2 0,-4-6 1 16,1-11-3-16,0-13-2 0,0-16-8 0,-2-12 4 15,2-3 2-15,-4 3 2 16,-1 10 1-16,-2 4 7 0,1 4 13 0,-5 3 4 16,-1 4 1-16,-2 6 0 0,0 1-1 15,-2 9 14-15,0 4-7 0,-1 5-7 16,0-1-12-16,0-3-9 0,-1-2-3 16,0-3-1-16,1 2-3 15,-2 3-21-15,1 0-14 0,-1 3-11 16,0 0-23-16,0 1-21 0,0 2-39 15,-1-6-34-15,-1 5-70 0,1 3-120 0</inkml:trace>
  <inkml:trace contextRef="#ctx0" brushRef="#br0" timeOffset="129766.33">20633 7992 614 0,'0'0'165'0,"0"0"-80"16,0-2-24-16,0 0 6 0,0 2-55 16,0 0-12-16,0 0-6 0,0 0-18 15,-1 0-24-15,1-1-62 0,-2 0-54 16,1-2-46-16,0 1-146 0</inkml:trace>
  <inkml:trace contextRef="#ctx0" brushRef="#br0" timeOffset="129906.61">20635 8357 793 0,'0'0'124'0,"0"0"-35"0,0 0-53 16,0 0-36-16,0 0-13 0,0 0-125 16,0 0-49-16,-36-42-103 0</inkml:trace>
  <inkml:trace contextRef="#ctx0" brushRef="#br0" timeOffset="133349.84">22020 7572 345 0,'0'0'71'0,"0"0"-8"16,0 0 26-16,0 0-19 0,5-23-38 15,-4 19-3-15,0-1 10 0,0 3 4 16,0-1 1-16,0-1-14 16,1 1-6-16,-2 1-1 0,1 1 2 0,-1 0-12 15,0 1 6-15,0 0-9 0,0 0-9 16,0 0 0-16,0 2 8 0,0 3-6 15,0 3 0-15,0 5 0 0,0 3-1 16,-1 6 0-16,-1 4 0 16,0 9-1-16,-2 8 0 0,-1 9 4 15,-2 3-2-15,2-2-2 0,-1-3-1 16,2-2 4-16,1 2-4 0,-1 1 0 16,1-1 2-16,0-2 0 0,-1-3-2 15,1-2-2-15,-2-1-7 0,-1-2-8 16,0-5-9-16,1-7-22 0,0-6-13 15,1-7-23-15,0-1-39 0,2 0-8 16,0 1-13-16,0-3-47 0</inkml:trace>
  <inkml:trace contextRef="#ctx0" brushRef="#br0" timeOffset="133710.44">22425 7453 658 0,'0'0'84'0,"0"0"-22"0,0 0 21 0,0 0-18 15,0 0-61-15,4-29-4 0,-4 28-3 16,0 1 0-16,1 0-14 0,0 4 1 15,0 4 14-15,0 4 2 0,-1 4 15 16,0 7 9-16,-5 12-7 0,-1 15-2 16,-4 17 3-16,1 6-4 15,3-1 8-15,1-4-7 0,4-8-11 16,0 0-3-16,0 1 1 16,0-2 1-16,0-4-2 0,-1-2 0 0,-1-6-1 15,-3-2-2-15,0-6-12 0,2-9-17 16,1-8-23-16,3-8-35 0,0-4-33 15,0 1-40-15,0-2-18 0,2-4-79 16</inkml:trace>
  <inkml:trace contextRef="#ctx0" brushRef="#br0" timeOffset="134024.31">21934 8083 442 0,'0'0'185'0,"0"0"-62"0,0 0-18 16,0 0-17-16,0 0-5 0,34-15-13 15,-13 10 1-15,4-2-8 0,3 0-12 16,6-3-22-16,-3 2-18 0,2-1-4 16,4 1-7-16,1 0-1 0,11-1-49 15,-1 0-21-15,-5 2-36 0,-3 2-68 16,-14 2-100-16,-4 1-59 0</inkml:trace>
  <inkml:trace contextRef="#ctx0" brushRef="#br0" timeOffset="134887.22">22923 8129 125 0,'0'0'113'16,"0"0"-21"-16,0 0-8 0,0 0-11 15,0 0-15-15,0 0-1 0,4-13 3 16,-2 10-8-16,-2 1-6 0,0-2-5 15,1 1 3-15,-1-1-3 0,1 2-3 16,0-1-9 0,0 0-3-16,1-1-3 0,0 0 0 0,-1-1-1 0,0 2-2 15,0-2-4-15,-1 3 0 0,1-2 3 16,-1 3 6-16,0 0-2 0,0-1-3 16,0-1-2-16,0 1-4 15,-1-1 1-15,-1 0-4 0,-1 0-4 16,1 0-3-16,-2 1-2 0,-1-1-2 15,0-1 1-15,0 0-1 0,-1 0 0 16,-2-2 2-16,-2 3-1 0,1-1-1 16,-2 1-1-16,-2 2 0 0,1 1 0 15,-4 0 0-15,0 4-3 0,-2 3 2 16,-3 3-2-16,2 4 0 0,-2 3-15 16,1 4-13-16,0 2-2 0,1 3-3 15,3 2 1-15,1 1 7 0,5 1 8 16,3 0 14-16,4-2 5 0,2-2 1 15,2-1 1-15,4-3 1 0,4-4 1 16,2-3-2-16,2-5 2 0,0-3 1 16,2-6 5-16,1-1 5 0,0-4 19 15,1-5-7-15,1-2-8 0,-1-3-7 16,1-2-1-16,0-2-4 16,-2-1 5-16,1 0 12 0,-1 0 1 0,0-2-2 15,-3 2-2-15,1 1-3 16,-3 2-2-16,-2 4-8 0,0 1-6 15,-3 3 1-15,-3 2-1 0,-2 2 1 16,0 3-1-16,-1 1-4 0,-1 2-26 16,-2 7 15-16,-2 5 15 0,-2 1 0 15,2 4-1-15,1 2 1 0,2 0 1 16,0-1 0-16,2-2 0 0,0 1 6 16,0-4 13-16,2-2 13 0,2-2 12 15,2 0 4-15,3-4 0 0,2 0 1 16,2-2-2-16,4-2-11 0,3-3-14 15,3 0-13-15,3 0-10 0,3-1 0 16,0-4-44 0,1 1-27-16,7-4-28 0,5-3-53 0,5-2-49 0,-9 2-114 15,-10 1-113-15</inkml:trace>
  <inkml:trace contextRef="#ctx0" brushRef="#br0" timeOffset="135403.6">23926 7774 357 0,'1'0'78'0,"1"0"66"0,0 1-27 0,0 0-19 0,-1 0-21 0,0-1-13 16,-1 0-18-16,0 0-6 0,0 0 26 15,-3-1 13-15,0-3-7 0,-2-1-30 16,1 1-28 0,-1-3-4-16,0 0-2 0,2 1-8 0,1-1-5 15,1 2-21-15,1 1-38 0,0-2-39 16,2 0-94-16,2 2-113 0,2 1-131 0</inkml:trace>
  <inkml:trace contextRef="#ctx0" brushRef="#br0" timeOffset="135764.29">23911 8226 522 0,'0'0'182'16,"0"0"-7"-16,0 0-57 16,0 0-48-16,0 0-21 0,0 0-31 0,30-29-8 15,-22 20-7-15,-2-3 0 0,-1 3 7 16,0-2 3-16,-1 4-5 0,-1 0 5 15,0 3-11-15,0 0-2 0,-3 3-22 16,0 0-49-16,0 1-42 0,0-1-38 16,0 1-46-16,0 0-50 15,-3 0-147-15</inkml:trace>
  <inkml:trace contextRef="#ctx0" brushRef="#br0" timeOffset="136908.54">25008 8376 328 0,'0'0'164'0,"0"0"-90"0,17-36 38 0,-7 17-29 15,1-6-14-15,6-8-25 0,5-12 17 16,7-16-4-16,4-3-14 0,-1 3-5 16,-1 6 8-16,-5 10 6 0,-1 2-5 15,0 1-13-15,-2 2-14 0,-3 3-11 16,-2 6-5-16,-3 7 0 0,-5 5 4 15,-1 1 4-15,3-3 4 0,-1-3 2 16,2-1 12-16,1 0 3 0,-3 2-11 16,0 0-11-16,-1 1-4 0,-2 3 5 15,0 0-2-15,-1 3 0 0,0 1-5 16,-2 3-2-16,-2 5-1 0,0 0 0 16,-1 4-1-16,0 0-1 0,-1 2-3 15,-1 1-1-15,0 0-5 0,0 0-5 16,0 0-12-16,0 6-11 0,0 3 13 15,0 8 7-15,0 5-1 0,-3 4 8 16,-1 12 7-16,-2 10 0 0,-1 9 1 16,-1 4-4-16,3-5-2 0,2-6-5 15,1-7 2-15,2-3-3 0,0-2 3 16,3-2 10-16,0-7-1 0,2-5 2 16,2-5 0-16,-1-3 0 15,3 0 0-15,4 3 2 0,2-3 4 16,1-3 6-16,1-5 11 0,1-4 7 15,1-4 0-15,1-3-4 0,-1-5 2 16,-1-5-4-16,1-5-2 0,2-13-8 16,2-13-8-16,4-17-2 0,-1-4-3 15,-3 2 0-15,-5 12-1 0,-4 11-1 16,-2 3-1-16,-3 9 2 0,0 5 0 16,-3 6 0-16,-1 3 0 0,-1-3 0 15,0 0-1-15,0 3 1 0,-1 1-2 16,-2 5-2-16,0 2-3 0,-1 4 4 15,0 2-7-15,-1 1-14 0,-3 9-10 16,-1 8 20-16,-1 4 10 16,-1 11 0-16,1 9-10 0,0 5 4 15,5-1 8-15,1-10 2 0,1-9 1 16,3-10 3-16,0-1 5 0,0 3 10 16,3 1 5-16,0 1 1 0,1-2-2 15,-1-1-6-15,1-4 3 0,0-3 0 16,3-2 7-16,0 0 1 0,2-3-8 15,4-3 1-15,0 1-10 0,0-3-5 16,3 0-4-16,1-1-2 0,1 0-20 16,2 0-34-16,2-1-16 0,1-3-22 15,0 1-40-15,0-2-38 0,13 0-62 16,-9 0-72-16,-3 0-108 0</inkml:trace>
  <inkml:trace contextRef="#ctx0" brushRef="#br0" timeOffset="137861.98">27606 7307 97 0,'1'-3'115'0,"0"1"-42"0,0-1 17 0,1 0-12 0,0 0-11 16,1 1-7-16,-1 0 5 0,1-1-1 16,-1 2-1-16,1-2 3 0,0 0-5 15,1 1-9-15,-1-1-1 0,2 1-3 16,-2 0-5-16,0 0-3 0,-1 0-5 15,0 0-13-15,0 0-4 0,0 0-5 16,-1 2 2-16,0-1-1 0,1 0-1 16,0 1 6-16,-1 0-4 0,0 0 0 15,1 0-8-15,-2 0-4 0,1 0 0 16,-1 0-3-16,0 0-3 0,0 2 3 16,-4 3-3-16,-2 2-3 0,-6 2 6 15,-4 3 16-15,-5 2 6 16,-3 1-8-16,-9 5-7 0,-9 2-4 0,-5 4 1 15,-2 1-1-15,6-4-2 0,5 0 2 16,10-7 1-16,5-3-2 16,5-2 1-16,2-4 2 0,-2 4 2 15,-3 0 3-15,2 2 0 0,2-1 1 16,4-2 2-16,4-2-5 16,1-1-5-16,2-1 0 0,3-2-2 15,1-1 0-15,2 0 1 0,0 0 0 16,1 1 1-16,5 1 5 0,4 1 8 15,5 2-1-15,6 1-5 0,3 3-4 16,12 3-4-16,7 4-2 0,10 5 1 16,1 0 2-16,-2-2-2 0,-4-1 0 15,-6-5 1-15,0 1-1 0,0-2 3 16,-2 0 6-16,-5 2 9 0,-7-6 1 16,-7 0 5-16,-7-4-3 0,-1-1-7 15,-1 1-2-15,2 1-7 0,-3 0-5 16,-1-1-1-16,-4-1 0 0,0-2-4 15,-1 2-6-15,-2-1-7 0,2-2-14 16,-2 2-17-16,1 0-12 16,0 0-27-16,2 1-39 0,1 0-33 0,7-1-92 15,-1-4-117-15</inkml:trace>
  <inkml:trace contextRef="#ctx0" brushRef="#br0" timeOffset="138854.78">28672 7492 207 0,'-1'-6'79'0,"0"-1"-28"0,1 0 40 16,0-2-14-16,-2 0 14 15,2 0 0-15,0 2 2 0,0-1-17 16,2 0-16-16,1 1-9 0,0 0-13 15,1-1-10-15,0 1-1 0,4 2-5 16,1-2-9-16,1 0-6 0,1 1 0 16,0 0-1-16,2 1 5 0,1 1 3 15,0 1 2-15,2-1 0 0,0 0 2 16,0 1-3-16,0-2-4 0,-1 2 0 16,0 0-1-16,-1 2-1 0,-2-1 0 15,-1 1-2-15,-2 0 0 0,0 0 2 16,-4 1 0-16,0 0-3 0,0 0-4 15,-1 3-2-15,-1 2 0 0,0 4 1 16,2 2-1-16,-4 4 1 0,1 3 0 16,-2 2-1-16,0 5 1 0,-2 2 1 15,-2 3 1-15,-4 6-1 0,-5 6-1 16,0-3 3-16,-2-5-2 0,0-6 2 16,0-4 1-16,-4 3-2 0,-5 3 0 15,-2-2 0-15,0-2-3 0,2-3-2 16,-3 0-4-1,4-4-4-15,0-2-1 0,3-1-7 16,2-2 0-16,4-3 4 0,3-2 3 0,5-2 0 16,1-4 0-16,4-1 2 0,1-2-2 15,1 0 11-15,6 0 1 0,4-4 19 16,6 1-1-16,5-2-1 0,0 1 0 16,5 0 2-16,8-1 4 0,7 3 0 15,6-1-3-15,0 0-7 16,-8 1-10-16,-10 0-4 0,-10 0-21 15,-2 1-30-15,4 1-16 0,0-1-22 16,3-2-53-16,4-2-79 0,-8 0-92 16,-2-3-164-16</inkml:trace>
  <inkml:trace contextRef="#ctx0" brushRef="#br0" timeOffset="139477.76">29601 7752 184 0,'0'0'129'0,"3"0"-59"0,-3 0-21 0,3 0-26 0,-1 0 13 16,2 0-9-16,-1 2 14 0,2 1 9 16,-2 2 8-16,0-1 11 0,1 1 8 15,-1 1-18-15,0 0-15 0,-1 1-22 16,-2 0-12-16,0-2-1 0,-2 1-2 15,-4-1 6-15,-1 0-3 0,-2-2 4 16,-2 0-5-16,1-2-1 0,-1-1 1 16,2 0-1-16,2 0 7 0,2-2 14 15,2-2 12-15,2-1 8 0,1-1 3 16,1-1-5-16,2-2-17 0,1 0-10 16,1 1-5-16,-1 0-10 0,0 1-5 15,1 2 0-15,-1 0-4 16,-1 3-17-16,2-1-29 0,-2 1-19 15,2 1-30-15,1 1-50 16,8-1-74-16,-3-1-39 0,2 1-108 0</inkml:trace>
  <inkml:trace contextRef="#ctx0" brushRef="#br0" timeOffset="140389.84">30278 7257 107 0,'0'0'124'0,"0"0"-93"0,0 0-1 0,0 0-15 16,0 0-5-16,0 0 15 0,0 0 15 16,2 0 8-16,-2 0-3 0,0 1 4 15,2 0-8-15,-2 0-2 0,1 1 27 16,2 0 13-16,3-1-1 0,2-1-11 15,5 0-15 1,6-1-17-16,1-3-8 0,4 0 2 0,2 0 2 0,-1 1-5 16,-2 0-7-16,-5 0-6 0,-1 1-6 15,-4 0 0-15,-1 2-5 0,-2 0-2 16,-2 0-5-16,0 3-1 0,-2 2-2 16,-4 3 4-16,-2 3-1 0,-4 4-3 15,-6 1 8-15,-8 4 8 16,-4 1-8-16,-5 1-16 0,-11 3-7 15,-7 4-14-15,-5 1-10 0,7-4 13 16,12-8 12-16,15-8-4 0,7-3-10 16,0 0 13-16,2 2-10 0,2-2 1 15,4 0-16-15,1-2 47 0,3-1 1 16,7-2 25-16,5-2 16 0,3 0-13 16,4 0-10-1,3 0-1-15,0-1 6 0,0-1 10 0,1-2 6 0,1 2-4 16,-2 0-2-16,0 0-5 0,-1 2-9 15,-3 2-3-15,-1 1 2 0,-1 1-6 16,-3 0-1-16,-2 2-4 0,-3 2 0 16,-3 0 3-16,-1 5 4 0,-2-3 7 15,-3 2 7-15,-2 0-1 16,-2 1-5-16,-5-1-3 0,-1 0 9 0,-3 0 0 16,-3 0 0-16,-2-2-2 0,-5 1-6 15,-1-1-10-15,-2 0-6 0,-4-3 0 16,-2 1-4-16,0-2-16 0,0 1-12 15,-2-3-16-15,4 1 2 0,2-1-5 16,3 1-5-16,5-2-27 0,4-2-41 16,8-1-60-16,1 0-68 0,5-4-82 15</inkml:trace>
  <inkml:trace contextRef="#ctx0" brushRef="#br0" timeOffset="141677.64">31229 7272 243 0,'0'0'84'0,"0"0"-45"0,0 0-18 0,0 0-13 0,0 0 17 0,2 0-10 15,-2 0-7-15,0-1 5 0,0 1 6 16,0 0 17-16,0-1 15 0,0 1 16 16,0-1 12-16,2 0-2 15,-2 0-14-15,0 1-1 0,0 0 2 0,1-1 5 16,-1 0-10-16,0 0-12 0,2 0-13 16,-2 0-9-16,0 0 1 0,0 0 3 15,0 1-1-15,0-1-7 16,0 1-16-16,0 0-5 0,-2 4-16 15,-3 6 6-15,-3 5 7 0,-5 5 3 16,-2 5 2-16,-4 4 5 0,-3 6 1 16,-7 5 5-16,4-3-9 0,2-6 3 15,4-5-1-15,6-7 1 0,-4 2-1 16,2 1-3-16,2-2 0 0,3-4 1 16,0-3-1-16,4-1-1 0,0-3 1 15,1-2-3-15,0-2 1 0,4-2-1 16,-1-1 3-16,0 0-3 0,2-2 0 15,0 1 3-15,0-1 2 0,4 0 1 16,0 0 1-16,5 0 7 0,4 0-8 16,4-1-6-16,3-2 3 0,2 1-2 15,3-1 2-15,2 0 3 0,-2 2-4 16,2-3-1-16,0 2 3 0,0-3 0 16,0 1-1-16,-2-1 1 0,-4 2 1 15,2-1-1-15,-2-1 1 0,-5 2 0 16,-1-1 0-16,-3 1 2 0,0-1 4 15,-4 1 0-15,-2-1 1 0,-1 0-1 16,0-1-2-16,-2 0-1 0,3 1 0 16,-3-1-3-16,-1-1-2 0,1 0-2 15,-1-1-1-15,-1 0-5 0,1 0 2 16,-2-1 3-16,0 1 0 0,0 0 0 16,0-1 1-16,0 1 4 15,0 0 6-15,0 1-1 0,0 2-1 16,-2-1 3-16,2 1-3 0,0 1-4 15,0 0 0-15,-1 1-1 0,1 1-2 16,0 1 2-16,0-1-4 0,0 1 0 16,0 0-3-16,0 0-3 15,0 0-8-15,0 0-3 0,0 2-2 0,0 4 9 16,-2 3 8-16,2 3 2 0,-3 3 0 16,3 2 0-16,-2 2 1 0,2 1 0 15,0 1 1-15,0 1 0 0,0 1-1 16,0 0 2-16,0 0-3 0,0-1 1 15,0 1 0-15,0-1-1 16,0-1 2-16,0-1-2 0,0 0 2 16,0-1 3-16,0 1-2 0,0-1-2 15,2-2 3-15,-2 0-1 0,0-2-1 16,2-3 3-16,-1-1 0 0,-1-2-4 16,0-2 2-16,2-2-3 0,-2-1 1 15,0-1 2-15,0 0-1 0,0-1-2 16,0 0 3-16,1-2 2 0,-1 0 0 15,0 0 2-15,0 0 0 0,0 0-3 16,0 0-1-16,0 0 1 0,0 0-2 16,0 0-2-16,0 0 0 0,0 0-8 15,0 1-5-15,0-1-9 0,0 0-15 16,0 0-27-16,0-2-34 0,2-3-49 16,1-5-65-16,0 0-127 15,1 1-196-15</inkml:trace>
  <inkml:trace contextRef="#ctx0" brushRef="#br0" timeOffset="160009.9">2720 11561 211 0,'0'0'70'0,"4"-4"-18"0,0 0 22 0,-1 1-26 15,2-1-15-15,-2 1 7 0,0-2 9 16,-1 2 16-16,1-2 3 16,-3 2-7-16,1-1-3 0,0 1-1 15,-1-1-2-15,0 2-7 16,0 0-16-16,0 0-16 0,0 1-7 0,0 1-3 16,0 0-6-16,0 0-2 0,0 0-8 15,0 3-15-15,0 5 4 0,-1 4 21 16,-3 6-1-16,1 4 0 0,-3 2-5 15,-1 2-3-15,-1 2-15 0,0-2-28 16,0 1-22-16,1-4-16 0,0-1-6 16,1-2-20-16,3 1-45 0,1-6-71 15</inkml:trace>
  <inkml:trace contextRef="#ctx0" brushRef="#br0" timeOffset="160261.07">2847 11527 474 0,'0'0'38'0,"0"0"24"0,0 0 34 16,21-40-44-16,-17 31-25 0,1 0 2 15,-3 4 2-15,0 0-9 0,-2 3 0 16,0-1 0-16,0 3-1 0,0 4-21 16,-2 2-13-16,-1 3 13 0,-1 7 1 15,-2 6 15-15,-1 2-4 0,2 3-9 16,-2-2 1-16,5 3-4 0,-1-1-11 31,3 0-4-31,0 0 0 0,0-2-11 0,2 1-15 0,1-3-18 0,1 1-37 16,0 3-25-16,-1-8-58 0,0-2-89 15</inkml:trace>
  <inkml:trace contextRef="#ctx0" brushRef="#br0" timeOffset="160874.98">5992 11068 342 0,'0'0'82'0,"0"0"-6"0,0 0 23 0,13-17-31 0,-9 10-21 16,-1 0-20-16,1 1 4 15,-1-1-5-15,0 1-6 0,-1 1 2 16,0 3 1-16,-2-1-5 0,2 2 3 16,-2 1-3-16,0 0-18 0,0 4-10 15,-2 3 5-15,-2 4 5 16,-2 3 0-16,-1 4-8 0,-1 2-6 0,-2 1-13 15,-2 0-16-15,1 2-22 0,-1 0-14 32,2 0-18-32,1-2-22 0,-1 5-29 0,2-5-38 0</inkml:trace>
  <inkml:trace contextRef="#ctx0" brushRef="#br0" timeOffset="161141.87">6284 10921 208 0,'0'0'65'0,"0"0"24"0,0 0 5 16,20-34-35-16,-15 27-7 0,-2 4-9 16,-1-1 13-16,-2 3-12 0,0 1-29 15,-1 6-7-15,-1 2 13 0,-3 5 19 16,0 2-7-16,-1 4-15 0,1 3-11 15,0 1-5-15,-1 3 1 0,1 3 0 16,0-1-2-16,0 0-1 0,0 1 1 16,2 1-1-16,-1-2-6 0,0 0-4 15,1 0-14-15,-2-3-37 0,0-3-45 16,0 4-40-16,1-5-70 0</inkml:trace>
  <inkml:trace contextRef="#ctx0" brushRef="#br0" timeOffset="161770.1">8927 10839 248 0,'0'0'96'0,"0"0"-7"0,0 0 13 0,0 0-34 0,27-27-2 15,-20 20-18-15,0 1 13 0,0 1-6 16,1-2-13-16,-2 3 10 0,-1 1 1 16,-2 1-6-16,-1 1-1 0,-1 0-12 15,0 1-11-15,-1 0-6 0,0 3-9 16,-1 2 3-16,-2 4 9 0,0 1-3 15,-2 2-4-15,-2 2-7 0,-3 2-2 16,0 2-4-16,0-1-7 0,-2 3-17 16,2 0-10-16,-1 0-17 15,0-3-19-15,2 2-19 0,0-2-32 0,0 0-31 16,0 0-8-16,2-4-34 0,3-3-79 16</inkml:trace>
  <inkml:trace contextRef="#ctx0" brushRef="#br0" timeOffset="162037.65">9202 10712 630 0,'0'0'120'0,"0"0"32"15,0 0-84-15,0 0-36 0,0 0-26 16,0 0-2-16,2 43-3 0,-7-24 4 15,-4 3 1-15,-1 4 7 0,0 0 8 16,-2 1 5-16,1 1 11 0,0-2-9 16,0 0-16-16,1-1-12 0,2-1 0 15,-3-3-12-15,4 0-21 0,0-5-8 16,1-2-14-16,2-1-34 0,0-6-42 16,5-5-54-16,4-2-79 0</inkml:trace>
  <inkml:trace contextRef="#ctx0" brushRef="#br0" timeOffset="164245.6">12759 11031 73 0,'0'0'49'0,"0"0"11"0,0 0 19 0,0 0-12 16,13-34-5-16,-13 27-2 0,2 0 8 15,0 1-11-15,-1 0-5 0,2 0 0 16,-3 0-1-16,2 0-3 15,-2 0-7-15,3-1-17 0,-3 0-8 16,0 0-5-16,1-1-2 0,-1 0-1 16,0-1-2-16,-1 1 1 0,-2-3-2 15,-3 0 3-15,-2-1-2 0,-2 1 0 16,-1-1-5-16,-3 2-1 0,1 1 0 16,-4 1 1-16,1 2-1 15,-2 2 0-15,-2 3 0 0,1 1-2 0,-3 3-1 16,1 4 1-16,-2 4-5 0,1 5-16 15,1 4-2-15,0 4 5 0,-2 9-1 16,5 9-3-16,-1 7 7 0,8 2 9 16,2-4-2-16,6-4 3 0,3-6-5 15,4-6 4-15,4-7-4 16,0-5 2-16,2-2 3 0,4 3 2 0,5 1 2 16,3 1 1-16,2-2-3 0,1-3-4 15,3-4 1-15,-1-2-2 16,1-5 6-16,-1-4 4 0,-1-2 1 15,-1-7 12-15,-4-6 7 0,-2-3 6 16,-2-7-1-16,-4-12-5 0,-1-15-12 16,-2-17 0-16,-6-11 1 0,-2-5-4 15,-2 0 13-15,-5 6 4 0,2 6-3 16,1 9-6-16,-1 10-5 0,-1 7-8 16,0 5 1-16,1 2-1 0,0 0 14 15,0 8 5-15,0 6-5 0,2 7-2 16,-1 1 0-16,0 0-5 0,0-4-3 15,1 0-4-15,0 3-3 16,0 1-30-16,1 2-15 0,1 2-51 0,6-1-61 16,0 3-36-16,2 3-104 0</inkml:trace>
  <inkml:trace contextRef="#ctx0" brushRef="#br0" timeOffset="164710.49">13162 10942 218 0,'0'0'63'0,"1"-14"-29"0,0 7 22 0,2 0 8 0,-2 1-32 16,1 1-5-16,-2 1-10 0,0 1-1 15,0 1 1-15,0 2-1 0,0 0-6 16,0 5-7-16,0 3-2 0,-3 6 4 16,-1 4 9-16,2 4 3 0,-4 3 1 15,1 3 2-15,0 6-1 0,0 7 2 16,3 5-7-16,2 0-8 0,2-5-4 16,0-8 2-16,1-10-4 0,0-7-8 15,0 0-8-15,1 2-4 0,0 1-9 16,1 1-13-16,1-5-15 0,-1-3-18 15,3-8-4-15,-3-1-46 0,0-6-85 0</inkml:trace>
  <inkml:trace contextRef="#ctx0" brushRef="#br0" timeOffset="164863.03">13300 10607 648 0,'0'0'107'15,"0"0"-8"-15,0 0-27 0,0 0-72 16,0 0-17-16,0 0-84 0,0 0-44 16,-19-29-62-16,19 25-160 0</inkml:trace>
  <inkml:trace contextRef="#ctx0" brushRef="#br0" timeOffset="165380.16">13899 10840 249 0,'0'0'66'16,"0"0"16"-16,0 0-9 0,0 0-36 16,0 0-37-16,0-39 7 15,0 30 14-15,0-1 19 0,0 1-13 0,0-2 10 16,0 2 9-16,-4-5-14 16,1 1-10-16,-1-2-17 0,-1 0 5 15,0-3 3-15,-3-1-9 0,2 0 8 16,-2-2 8-16,0 1-6 0,-4 0-4 15,3 3 5-15,0 1-4 0,-2 2-2 16,2 3-6-16,2 1-3 0,-1 4 0 16,-1 2 4-16,2 3-4 0,1 1 3 15,-2 5-3-15,-3 5-1 0,2 7 1 16,0 5 7-16,-1 13-5 0,2 14 4 16,0 18-6-16,0 10 5 0,0 6-3 15,2-1 3-15,1-7-1 0,-2 2-1 16,0-1-2-16,1-1 2 0,1-2-2 15,0-5 0-15,2-2-1 16,0-4-13-16,1-4-38 0,-1-6-33 16,-2-4-24-16,2-7-14 0,-1-6-16 15,2-13-40-15,-2-6-27 0</inkml:trace>
  <inkml:trace contextRef="#ctx0" brushRef="#br0" timeOffset="165616.34">13423 11365 402 0,'0'0'179'0,"0"0"-79"0,0 0 21 0,0 0-27 0,0 0-37 0,47-40 4 16,-26 29-5-16,6 0-21 0,-1 0-26 15,9-4-9-15,10-4-16 0,7-2-26 16,5-1-43-16,-1 1-46 0,-3-1-74 16,-17 5-46-16,-5 1-71 15</inkml:trace>
  <inkml:trace contextRef="#ctx0" brushRef="#br0" timeOffset="166102.51">14347 10715 413 0,'0'0'45'0,"0"0"9"16,0 0 1-16,0 0-26 16,12-40-26-16,-9 31-2 0,0 1 0 15,-2-1 15-15,-1 1 19 0,0 2 29 16,0-1-4-1,-1 0-11-15,-2 2 7 0,-1-1-12 0,0-1-18 0,0 0-6 16,1 0-5-16,0-1 5 0,-2 1-8 16,1 1 0-16,-1 0 0 0,2 1 1 15,-2-1 2-15,2 2 2 0,-2 0-2 16,2 3-4-16,0-1-10 0,1 1 1 16,-4 1 1-16,1 1-2 15,-1 2-1-15,-2 4 0 0,-1 3-4 0,-3 1 4 16,0 6 1-16,-2 3-1 0,1 4 0 15,-4 8 1-15,0 9 0 0,-3 11-1 16,1 6 0-16,5 0-1 16,-2 2-3-16,5-3 4 0,0 3 0 15,2 3 2-15,4 0-2 0,-1-3-5 16,1-2-13-16,0-4 8 0,0-1-2 16,-2-7-4-16,5 0 7 0,-1-4-10 15,3-5-21-15,0-8 5 0,0-5-15 16,0-8-22-16,0-3-11 0,0-2-12 15,3 0-15-15,-1-2-23 0,1-5-33 16,1-4-15-16</inkml:trace>
  <inkml:trace contextRef="#ctx0" brushRef="#br0" timeOffset="166370">13946 11278 350 0,'0'0'126'0,"0"0"-20"0,0 0-7 0,0 0-4 0,25-16-28 0,-12 11 6 16,4-2 6-16,1 1-26 15,4-1-26-15,3 2-17 0,0-1-9 0,1 1-1 16,7-3-16-16,8 1-52 0,5-1-84 16,-6 3-81-16,-8 0-86 0</inkml:trace>
  <inkml:trace contextRef="#ctx0" brushRef="#br0" timeOffset="166513.43">14597 11297 707 0,'0'0'224'16,"0"0"-74"-16,0 0-33 0,0 0-63 16,0 0-54-16,0 0-76 0,0 0-52 15,14-42-122-15,-6 29-34 0,-5 1-139 16</inkml:trace>
  <inkml:trace contextRef="#ctx0" brushRef="#br0" timeOffset="167265.4">17302 10628 10 0,'0'0'66'0,"0"0"15"0,0 0 11 0,8-16-21 0,-8 13-6 16,3-1-8-16,-1 1 3 0,-1 0 1 15,-1 0 0-15,2 0 0 0,0 2-1 16,-1-1-2-16,2 1-6 0,-3-1-2 16,2 2-9-16,-1 0-7 15,-1 0-4-15,3 0-10 0,-3 0-7 0,2 0 2 16,-2 0 6-16,0 0 2 0,0 0-6 16,0 0-8-16,0 0 0 0,0 3-7 15,0 1-2-15,-2 5 4 0,-2 0-4 16,-2 5 1-16,-1 2 1 0,-4 3 0 15,0 3-2-15,-2 0 3 0,-1 3-3 32,-2 0-9-32,0 0-24 0,2 0-26 0,-2-1-31 0,2-2-44 0,1-1-21 15,1 5-13-15,4-9-26 0,5-3-56 0</inkml:trace>
  <inkml:trace contextRef="#ctx0" brushRef="#br0" timeOffset="167563.79">17623 10621 352 0,'0'0'134'0,"0"0"0"0,0 0 6 0,0 0-17 15,12-33-76-15,-10 30-17 0,-1 0 22 16,-1 3-13-16,0 0-3 0,-1 3-27 15,-4 4-6-15,-4 6 3 0,-1 5 24 16,-1 4 1-16,-3 5-11 16,1 1-2-16,-2 1-5 0,0 2-6 15,1 0 0-15,-2 0-1 0,2-1-2 16,1 0-3-16,0 0-1 0,3-2-4 16,0-3-10-16,4 0-11 0,-2-2-20 15,5-2-26-15,1-3-40 0,2-3-39 16,2-2-36-16,3-4-33 0,2-4-141 15</inkml:trace>
  <inkml:trace contextRef="#ctx0" brushRef="#br0" timeOffset="168241.64">19092 10785 731 0,'0'0'198'0,"0"0"-118"16,0 0 46-16,0 0-61 0,0 0-51 15,8 0 0-15,-6-3-7 0,-1 1-7 16,0-2-2-16,0 1-57 0,-1-2-50 16,0 1-82-16,0 1-108 0,0 1-166 0</inkml:trace>
  <inkml:trace contextRef="#ctx0" brushRef="#br0" timeOffset="168384.22">19160 11188 793 0,'0'0'152'0,"0"0"-95"16,0 0-7-16,0 0-50 0,0 0-206 15,0 0-107-15</inkml:trace>
  <inkml:trace contextRef="#ctx0" brushRef="#br0" timeOffset="184779.72">20891 10336 16 0,'0'0'44'0,"2"-5"19"16,-2 3-12-16,1 0 8 0,0 0-12 15,-1 2-2-15,2-1 0 0,-2-1-6 16,0 1-11-16,1-1-6 0,-1 1-1 16,0 0 2-16,2 0 6 0,-2-2 2 15,2 0 3 1,-1 1 3-16,-1-2 3 0,2 1-2 0,-2 0 3 0,2-1-8 15,-2 2-10-15,1-1 3 0,-1 0-2 16,0 1-14 0,0 1-4-16,0 0 2 0,1 0 17 0,-1 0-14 0,0 1 0 15,0 0-10-15,0 0-1 0,0 0-4 16,2 2-5-16,0 5 0 16,1 7 7-16,0 7 2 0,2 12 0 0,-1 13 0 15,-4 13 3-15,0 4 2 0,0-1-3 16,-4-1 1-16,2-5-3 0,-1 0 1 15,0 0-1-15,-1-1 0 0,-1-1 0 16,-1-1-6-16,-3 1-1 0,2-4-7 16,-1-2 2-16,1-5-16 0,0-5-24 15,2-7-18-15,3-8-14 0,0-5-12 16,2 3-28-16,0-3-34 0,0-2-63 16</inkml:trace>
  <inkml:trace contextRef="#ctx0" brushRef="#br0" timeOffset="185172.61">21275 10375 388 0,'0'0'84'0,"0"0"-4"0,0 0-14 0,0-38 37 0,0 31-52 0,0 3-27 15,0 2 4-15,0 1-10 0,0 1-12 16,1 1-6-16,2 6-3 0,2 5 3 16,0 6 5-16,4 6 9 0,-2 14 10 31,-1 13 0-31,-1 14-14 0,0 6-4 0,-2-1-3 0,-1-4-1 0,1-7 0 15,-1 0-1-15,-2-1 2 0,2 0-2 16,-2-2 4-16,0-2-3 16,0-2-1-16,0-6 2 0,-1-2-3 15,0-6-9-15,0-10-14 0,0-6-13 16,0-7-29-16,1-2-43 16,-2 2-21-1,1-2-22-15,-1-5-67 0</inkml:trace>
  <inkml:trace contextRef="#ctx0" brushRef="#br0" timeOffset="185423.69">20943 10994 622 0,'0'0'97'0,"0"0"30"0,0 0-24 16,0 0-9-16,0 0-56 0,36-26-8 15,-15 17-6-15,2 0-11 0,3 1-5 16,2-1-8-16,2-2-1 0,2 3-7 16,7 0-29-16,7 1-55 0,8 1-74 15,-8 2-66-15,-10 1-76 0</inkml:trace>
  <inkml:trace contextRef="#ctx0" brushRef="#br0" timeOffset="186272.62">21975 11072 193 0,'0'0'77'0,"0"0"-3"16,0 0 12-16,0 0-31 0,0 0-14 15,0 0 15-15,0 0 4 0,21-5 0 16,-20 4-9-16,-1-1-4 0,0 0-13 15,1 1-7-15,0-3-2 0,0 1-3 16,0-2-3-16,0 1-3 0,0-1 4 16,-1-1 3-16,1 2 4 0,1-1 3 15,-2-1 0-15,0 2-1 0,0 0-1 16,0 0-3-16,0 1-3 0,0-2-2 16,0 2-2-16,-2-2-3 0,1 1-7 15,-2 0 2-15,1-1-6 16,-1 1-1-16,-1-1-3 0,0 0-1 15,-1 2 1-15,1-2 1 0,-4 2 0 16,2 0-1-16,-1 2 0 0,-2-1-4 16,-1 1-3-16,-1 1-4 0,0 0-10 15,-3 4-16-15,-2 3 0 0,-1 3-11 16,0 3 2-16,-2 4 2 0,0 3 0 16,1 2 4-16,-1 0-3 0,4 4-15 15,0-2-8-15,3 2 15 0,2-1 26 16,3 0 23-16,2-1 2 0,4-2 16 15,1-2 30-15,5-1 4 0,3-3-6 16,3-2-15-16,0-3 8 0,3-3 1 16,-1-3-16-16,0-3 11 0,3-2 15 15,-2-3 6-15,2-7-5 16,-1-1-10-16,1-5-10 0,-1-2-8 16,2-4-14-16,-3-3-6 0,1-1 0 15,-2 0-1-15,-1 0-3 0,-2 3 3 16,-2 2-1-16,1 5-1 0,-4 2-2 15,-2 4-10-15,-2 6-2 0,0 1-4 16,-1 3-12-16,0 0-2 0,0 1-5 16,-1 6 14-16,-3 5 22 0,1 2 3 15,-1 2-1-15,-1 4 1 0,3 0 0 16,1 1 0-16,1 1 3 0,0-1 7 16,0 0 6-16,0-2 4 0,1 0 6 15,4-1 1-15,1-3-1 0,0 0 1 16,1-1 2-16,1-2-8 0,1-1 6 15,1-3-8-15,-1-1-3 0,4-2-1 16,-2-2-7-16,5-2-7 16,0-1-1-16,2 0-21 0,3-2-32 15,3-3-37-15,1 3-28 0,14-7-71 16,-6 4-83-16,-5-2-98 0</inkml:trace>
  <inkml:trace contextRef="#ctx0" brushRef="#br0" timeOffset="186507.73">22780 10682 952 0,'0'0'146'0,"1"0"-15"0,0 0-48 0,-1-2-41 0,0 1-42 16,1-1-29-16,-1 1-56 0,1 0-70 16,2 1-110-1,-2 0-55-15,1 1-124 0</inkml:trace>
  <inkml:trace contextRef="#ctx0" brushRef="#br0" timeOffset="186618.52">22841 10972 586 0,'0'0'81'0,"0"0"74"0,0 0-62 16,0 0-54-16,0 0-39 0,0 0-64 16,0 0-120-16,0 0-162 15</inkml:trace>
  <inkml:trace contextRef="#ctx0" brushRef="#br0" timeOffset="187739.58">23927 11622 292 0,'0'0'70'0,"0"0"31"0,7-43 18 0,2 20-24 0,5-3-18 16,1-4 0-16,8-6-6 0,7-9-10 16,7-6-10-16,2-2-7 0,-2 3-11 15,-3 7-4-15,-4 4-3 0,0 0-12 16,1-1-3-16,-2 3 1 0,-1-2 0 16,-1 1-1-16,-3 0-1 0,1 1 4 15,-2 2-1-15,-4 6-1 0,-4 4-1 16,-4 7 1-16,0-1-3 0,2-2-1 15,1-1-4-15,0-5 0 0,-2 5-1 16,-1 0 2-16,-2 2-3 0,-1 2-1 16,0 2 2-16,-3 3 2 0,-1 4-3 15,0 2 0 1,-3 1 1-16,0 5-3 0,-1 1-3 0,0 0-5 0,-1 2-7 16,0 6-22-16,-3 5 14 0,0 5 11 15,-3 5 0-15,0 3-1 0,-1 7-2 16,-2 9 1-16,-1 9 1 0,3 5 1 15,1-1-2-15,3-4 1 0,2-3 3 16,2-2-1-16,2-2 4 16,4-2 7-16,2-6 0 0,0-7 0 0,2-5 1 15,-1-7-1-15,1-3 3 0,4 1-1 16,0-1 5-16,6-2 1 0,0-5 10 16,0-5 8-16,3-3 0 0,2-8-1 15,0-6-9-15,-1-6-2 0,2-5 3 16,2-14-3-16,2-15-4 0,3-19-3 15,-3-8-6-15,-3 4-1 0,-4 10-8 16,-7 20 3-16,-1 9-43 0,-5 10 35 16,-2 6 9-16,-2 7 4 15,-2 2 2-15,0 0 4 0,-1 1 3 16,1 0 5-16,-1 4-3 0,-2 2 1 16,1 3-3-16,-1 3-9 0,-1 1-9 15,0 6-20 1,0 7 10-16,0 8 16 0,-1 9 2 0,-2 12 0 0,0 10-1 15,-2 3-4-15,1-2 2 0,1-6 0 16,2-7 2-16,0-1 2 0,1-4 0 16,0-6 0-1,0-4 8-15,2-8 9 0,0 1 5 0,1-2-5 0,2 3 1 16,1-1-1 0,2-3-1-16,1-4-2 15,2-1-3-15,-1-5-5 0,4 0 2 0,-2-4-5 16,3 0-3-16,-1-1-10 0,1 0-15 15,0-2-22-15,1-3-31 0,2 1-31 16,12-4-86-16,-5 1-89 0,-1 0-112 16</inkml:trace>
  <inkml:trace contextRef="#ctx0" brushRef="#br0" timeOffset="188235.76">26292 10729 455 0,'0'0'90'0,"0"0"-18"0,5 0 4 0,3-1-14 0,6-2-6 15,5 2-11-15,6-1 37 0,9 2-5 16,7 0-13-16,11 0-9 0,3 0-14 16,-3 3 0-16,-4 0 4 0,-5 1-16 15,0 0-19-15,-1 2-7 0,2-1-3 16,-1 2-2-16,0 0-21 0,-1 1-25 15,-3 0-19-15,-3 0-17 0,-8 0-37 16,-5-2-27-16,-7 0-25 0,-1 4-23 16,-3-2-71-16</inkml:trace>
  <inkml:trace contextRef="#ctx0" brushRef="#br0" timeOffset="188535.15">26497 11040 319 0,'0'0'73'16,"0"0"-19"-16,0 0 39 0,0 0-38 15,0 0-6-15,0 0 4 16,0 0 28-16,5 6 16 0,7-5 9 15,8-1-2-15,4 3-20 0,12 1-11 16,9 0-9-16,10 2-13 0,4-1-13 16,-5 1-20-16,-3-1-18 0,-5-3 0 15,-2 2-32-15,3-1-27 0,-3 0-38 16,-2-1-26-16,-1 0-43 0,-5-2-60 16,-9 0-18-16,-8 0-95 0</inkml:trace>
  <inkml:trace contextRef="#ctx0" brushRef="#br0" timeOffset="188990.73">27174 10411 622 0,'0'0'132'0,"0"0"-61"0,0 0 15 0,0 0-65 16,0 0-16-16,8-15-5 15,-8 15 0-15,0 0-12 0,-3 7-21 16,-5 5 33-16,-3 8 2 0,-9 10 4 16,-9 15 4-16,-6 12 2 0,-3 5 5 15,0-1-6-15,2-4 0 0,1-5-2 16,1 0-5-16,-2 2 1 0,1-1-2 16,-1 1-2-16,3-4 2 0,3 1 0 15,0-4 6-15,5-1 17 0,2-5-3 16,3-3 2-16,3-9-21 0,5-8 1 15,2-5-5-15,3-3-14 0,-1-1-22 16,0 1-46-16,0-2-22 0,4-4-49 16,4-3-44-16,0-4-57 0</inkml:trace>
  <inkml:trace contextRef="#ctx0" brushRef="#br0" timeOffset="189959.12">28005 10803 388 0,'0'0'62'0,"0"0"-1"15,-2-21 20-15,2 10-32 0,2 0-19 16,1 0-1-16,3-2 20 0,1 1 2 15,1-1-7-15,1 0 6 0,3 0-2 16,0 1 2-16,3 0-7 0,-1 0-5 16,2 1-8-16,0 0-5 0,3 1-7 15,-1 1-4-15,0 1-2 0,0 0-1 16,-2 2-5-16,1 2-1 0,-1 0-1 16,-1 4-2-16,-2 0 1 15,-1 0-1-15,-2 4 1 0,-2 3 2 0,0 3-2 16,0 3-2-16,-3 5 2 0,-2 6 3 15,-2 8 1-15,-2 8 2 0,-7 9 5 16,-3 1-4-16,-2-4-3 0,-4-6-2 16,0-5-3-16,-2-6 2 0,0-5-1 15,3-5-1-15,-1 1 1 0,-10 4-3 16,-9 8 0-16,1-3 1 0,3-4-1 16,7-6 0-16,5-5-1 0,-1 2 0 15,-4-2-1-15,6 0 0 0,1-5 1 16,6-2 0-16,3-4 2 0,5-1 1 15,2-1 2-15,2-1 6 0,5 0 20 16,7-3-7-16,5 1 1 0,11 0 6 16,12-1-3-16,10 3 2 0,5-1 0 31,0 1 2-31,-5 0-11 0,-5 0-9 0,-2 0-7 0,0 0-4 0,-2 0-6 16,-2-1-32-16,-4-4-30 0,-5 3-37 15,-7-4-40-15,1-1-55 0,-8 0-104 16,-1 0-120-16</inkml:trace>
  <inkml:trace contextRef="#ctx0" brushRef="#br0" timeOffset="190612.3">28933 11096 111 0,'0'1'64'0,"0"-1"-9"0,0 0-14 0,0 0 11 0,0 0 3 0,2 0 6 15,-2 1 0-15,1 0-7 0,1 0 2 16,0 1 13-16,0-1 0 16,1 1 2-16,0 1-6 0,0 0-7 15,1 1-6-15,-1-1-19 0,0 2-15 16,-2-2-7-1,-1 1-3-15,0-2 2 0,-1 2 3 0,-4-1 1 16,-2 0 0-16,-1-1-3 0,-2-2-2 0,-1 0-2 16,1 0 1-16,1 0 2 0,3-5 14 15,1 1 18-15,1-2-2 0,2-3-11 16,2 0-4-16,0-1-8 0,1-2-5 16,3-1-2-16,0 2-2 0,1 1 1 15,1 5-4-15,0 2-1 0,-1 1-4 31,0 2-5-31,1 0-1 0,-1 3-28 16,2 3-40-16,0-1-32 0,1 1-46 16,6 1-70-16,-2-1-56 0,0-3-146 0</inkml:trace>
  <inkml:trace contextRef="#ctx0" brushRef="#br0" timeOffset="191490.45">29537 10492 304 0,'0'0'67'0,"0"0"1"0,0 0 21 0,0-8-43 0,0 6-18 15,0 0 4-15,0 1 14 0,0 0 8 16,0-1 0-16,2 1 1 0,-2-1-6 16,1 0-4-16,1-2 0 0,3 2-13 15,2-2-16-15,2 1-3 0,3 0 1 16,6 0 1-16,-1 1-1 0,5-1-4 15,0 1-2-15,3 1-2 16,-2 1-6-16,0 0 2 0,1 2-2 16,-2 2-1-16,-4 3 1 0,2 1-1 15,-5 2 0-15,0 2-1 0,-5 2 0 16,-5 3-4-16,-5 2 6 0,-8 4 3 16,-9 1-3-16,-11 4-3 0,-11 4-11 15,-7 3-15-15,-1-3 4 0,12-8 8 16,8-6 9-16,11-9 0 0,1 1 4 15,1-1-6-15,-1 3 3 0,2-2 4 16,3-1 1-16,4-3-4 0,3-2-8 16,3-1 5-16,2-2 9 0,7 0 0 15,2-1 8-15,5-1-3 0,2-1-4 16,2 0-1-16,2-2 0 0,0 1 0 16,2 1 1-16,0-1-1 0,1 2 0 15,-4 1-1-15,2 0 1 0,-2 1 0 16,-2 5 0-16,0 2 1 15,-2 4 1-15,-1 2 9 0,1 1 5 16,-4 2 7-16,0 2 5 0,-3-1 8 16,-3 0-6-16,-2-1-6 0,-5-2-4 15,0 1 4-15,-8 0 12 0,-6-2 1 16,-4 1 5-16,-11 0-11 0,-10-2-9 16,-16 1-3-16,-5-3-7 0,0-2-1 15,0-2-4-15,9-3-4 0,3 1-3 16,5-2-19-16,5 0-24 0,11-2-7 15,6-1-31-15,7 0-13 0,6 0 6 16,2 0-28-16,10-7-38 0,3 1-85 16,7-1-172-16</inkml:trace>
  <inkml:trace contextRef="#ctx0" brushRef="#br0" timeOffset="192592.35">30534 10437 277 0,'0'0'129'0,"8"-10"-81"0,-3 4 25 0,0 0-28 0,-1 1-18 0,0-2 8 16,-1 3 6-16,-2 1 7 0,0 2-4 16,1 0 3-16,-2 1 3 15,0 0-8-15,0 0-2 0,0 0-9 0,0 0-12 16,0 0-5-16,0 0-2 0,0 0 0 16,0 0 6-16,0 0-1 0,0 0-1 15,0 0 1-15,0 0 2 0,0 0-1 16,0 0-2-16,0 0-1 0,0 0-7 15,0 0-8-15,0 2-1 0,-2 5-3 16,0 4 4-16,-3 2 0 0,-1 4 3 16,-2 7 2-16,-6 6 6 0,-4 9 3 15,-4 7-1-15,-3 1-4 0,1-9 2 16,5-9 1-16,5-11 3 0,1 0 4 16,-2 2-6-16,-2 2-2 0,-3 3 1 15,4-3-2-15,1-3 3 16,2-2 9-16,2-3-7 0,3-1-1 15,1-4-8-15,1 0-5 0,3-5 2 16,0 1-2-16,1-3 1 0,0-1 0 16,2 1-1-16,0-2 2 0,0 0 0 15,2 0 0-15,3 1 8 0,3-1 0 16,3 1 1-16,6-1-2 0,4 0-7 16,1 0-3-16,5 0 1 15,1 0-1-15,4 0 1 0,0 0 1 0,-1 0 0 16,1-2 2-16,-2 0 3 0,0 0-3 15,-3 0-1-15,-1-2 0 0,-2 2-3 16,-5-2 1-16,0 2-1 0,-6-3 2 16,1 2 0-16,-5-2-1 0,0-2 1 15,0-1 1-15,-3-2 1 0,-1 0-2 16,0-2-2-16,-2-2 0 0,0 1-1 16,0 0 2-16,-1-1 0 0,1 2 0 15,-3 0 0-15,0 3 6 16,0-1 1-16,0 1 2 0,0 1 1 15,0 2-2-15,0 2 1 0,0 0 0 16,0 1-3-16,0 2-2 0,0 1-5 16,0 1-6-16,-3 3-2 15,1 6 4-15,1 4 4 0,-2 5 0 0,1 4 1 16,0 4 2-16,1 1-2 0,1 4 1 16,0 1 1-16,0 4 2 0,-2 5-1 15,1 6-1-15,-1-6-1 0,0-9-2 16,1-9 1-16,1-4 1 0,0 2-2 15,0 4 3-15,0 3 3 0,0-4-1 16,0-2-3-16,1-4-1 0,1-2 1 16,-1-1-2-16,1-3 2 0,0 0-1 31,-1 0-1-31,1-3 0 0,0 1 0 0,-2-2 0 0,3 2 2 0,-2-2-2 16,-1-2-6-16,2-1-25 0,1 0-27 15,-3-2-29-15,3 2-54 0,2-2-41 31,1-1-93-31,1-3-136 0</inkml:trace>
  <inkml:trace contextRef="#ctx0" brushRef="#br0" timeOffset="196834.69">25993 12293 56 0,'0'0'28'0,"7"-14"29"0,-3 7 19 0,1 0-12 15,-2 0-18-15,1 0 22 0,-2 1-9 16,1 0-7-16,0 0-7 0,0 1-6 15,0-1 5-15,0 0 4 0,0 4 2 16,-1-3-3-16,1 2 0 0,-1 0-1 16,-1 1-6-16,-1 1-4 0,1 0-11 15,-1 0-5-15,0 1-7 0,0 0-1 16,-2 0-5 0,-3 1-7-16,-3 3-4 0,-4 4-3 0,-5 4-5 0,-4 5-7 15,-5 5 4-15,-8 12-5 0,-9 14 1 16,-8 18-1-16,-3 7 0 15,5 5-1-15,5-2 0 0,8-2 7 16,-1-1 0-16,5 3 3 0,5 0-1 16,2-4 10-16,6-4 1 0,6-5 1 15,3-6-1-15,6-5 1 0,4-4 0 16,0-3 0-16,8-4 6 0,2-5 6 16,0-8 8-16,0-6 10 0,-1-7-1 15,0-3-11-15,3 2-14 0,1-1-4 16,0-2-30-16,1-1-64 0,2-6-91 15,-1-1-89-15</inkml:trace>
  <inkml:trace contextRef="#ctx0" brushRef="#br0" timeOffset="197478.69">26361 12468 313 0,'0'0'89'0,"0"0"-12"0,0 0 27 16,10-43-9-16,-5 30-15 0,1 1-17 0,-1 1 9 0,-1 1-7 15,0 3-2-15,-2 3-8 0,-1 0-9 16,1 3-19-16,-2 1-12 0,0 3-11 16,0 7-4-16,0 5 7 0,-2 10 6 15,-3 8-2-15,-4 14-4 0,-5 14-1 16,-1 2-3-16,0-1 0 16,1-7 1-16,-1-7 0 0,3 0-4 0,-3-5 2 15,1-1 1-15,1-3-1 16,0-5 0-16,2-7-1 0,3-6 2 15,1-9-2-15,3-1-1 0,0-1 1 16,1 0 0-16,0-3-1 0,1-3 2 16,2-1 0-16,0-3 10 0,0 0 10 15,4-5 7-15,3-3-5 0,6-2-10 16,2-1-7-16,5-1-2 0,0 1 2 16,5-1-4-16,0 1-2 0,1 2-1 15,2-1 0-15,1 0-2 0,-1 2-17 16,1 0-23-16,-2 0-11 0,0 1-20 15,-1 0-14-15,-2 0-34 0,-2 1-22 16,-1-6-32 0,-2 3-11-16,-8 1-109 0</inkml:trace>
  <inkml:trace contextRef="#ctx0" brushRef="#br0" timeOffset="197707.14">26188 12679 606 0,'0'0'166'0,"0"0"-98"0,0 0 51 0,35-11-31 16,-11 4-16 0,8 0-17-16,10-1-11 0,5 2-26 15,4 0-18-15,-5 1-1 0,-2 4-38 16,-7 0-28-16,-2 0-24 0,-1 1-72 0,-1-1-53 15,-9 0-1-15,-5-1-101 0</inkml:trace>
  <inkml:trace contextRef="#ctx0" brushRef="#br0" timeOffset="198447.39">26784 12604 103 0,'0'0'141'0,"0"0"-53"16,0 0 28-16,0 0-31 0,0 0-7 15,0 0 6-15,0 0-2 0,0-4-29 16,0 0-20-16,0 1-3 0,0-3 3 15,0 2-1-15,0 0 1 16,0-2-3-16,0 2-4 0,0 0-3 16,0-1-6-16,0 2-9 0,0 0-3 15,0 1-3-15,0 0-2 0,0 2-4 16,-1 0-13-16,-2 0-9 0,-1 4-14 16,-1 3-11-16,0 4 22 0,1 3 14 15,0 4-3-15,2 1 5 0,1 5 5 16,1 0 5-16,1 3 3 0,3 0-1 15,2 0 2-15,1-1 0 0,2 0 7 16,0-1 10-16,2-3 1 0,0-2-2 16,1-4-2-16,-1-2-2 0,1-4-2 15,-2-4 0-15,0-3-1 0,0-3 1 16,0-4 4-16,1-3 0 0,0-5-6 16,-1-2-3-16,0-2 1 15,0 0 1-15,-2-2 2 0,0 1 3 16,-2-1-1-16,3-1-1 0,-4 1-8 15,0-1-1-15,0 2 1 0,-2 1-2 16,0 3-1-16,1 2 2 0,-3 3-2 16,0 2-1-16,1 4 0 0,-2-1-1 15,1 3-5-15,0 3-15 0,0 4-27 16,1 6 27-16,0 4 19 0,2 4 3 16,2 4 0-16,1 0 0 0,1 1 2 15,1 0-2-15,0-2 0 0,3-2 0 16,-3-1 1-16,1-3 2 0,1-3 12 15,-3-4 16-15,0-4 9 0,-2-3 4 16,3-4 15-16,-2-1 20 0,2-6-14 16,2-6-20-16,-1-3-4 0,1-7-8 15,2-10-15-15,1-14-12 0,1-10-6 16,0-1-13-16,-5 5-18 0,-2 18-8 16,-3 16-7-16,-2 7-26 0,1 3-40 15,0-1-40-15,2-1-84 0,-1 2-59 16,0 4-68-16</inkml:trace>
  <inkml:trace contextRef="#ctx0" brushRef="#br0" timeOffset="198903.63">27445 12722 351 0,'0'0'134'0,"0"0"-71"0,7-15 11 0,-2 6-57 0,-1 0-5 0,0-1-5 16,0 1 9-16,0 0 5 0,-1-2 3 16,0 2 27-16,-3 2 9 0,0 1 3 15,0 0-8-15,-1-1-23 0,-3 4-18 16,-1-2-14-16,-1 1-3 0,-2 1-4 16,0 1-16-16,-2 2-11 0,-3 2-1 15,0 4 9 1,-2 3-2-16,-2 4-5 15,0 2-2-15,1 3 17 0,1 1 8 16,3 4 0-16,3-4-4 0,2 3-7 16,2-1 5-16,4-2 16 0,1 2 1 15,4-3 24-15,4-1 22 0,1-4 8 16,1-1-11-16,4-3 6 0,0-4 5 16,4-4 7-16,0-1 3 0,2-6-11 15,0-4-6-15,-1-3-6 0,-1-2-12 16,-2-3-7-16,0-3 9 0,-5-5-4 15,1-11-14-15,-5-8-14 0,-2-5-1 16,-3 8-18-16,-2 13-12 0,0 16 8 16,-2 7-30-16,-3 1 9 0,-2 1-55 15,-3 1-38-15,-2 3 7 0,0 2 5 16,-1 7-13-16,4 0-73 0,3-1-133 16</inkml:trace>
  <inkml:trace contextRef="#ctx0" brushRef="#br0" timeOffset="199187.32">27713 12781 498 0,'0'0'168'0,"0"0"-34"0,0 0 46 16,0 0-91-16,41-3-11 0,-24 1-25 16,1 1-17-16,0 1-28 0,1 0-8 15,0 0 0-15,3 3 0 0,1 1 1 16,2 1-2-16,0 2 0 0,2 1-17 16,3 0-30-16,-2 1-39 15,6 2-51-15,10 2-60 0,-9-3-64 16,-2-3-138-16</inkml:trace>
  <inkml:trace contextRef="#ctx0" brushRef="#br0" timeOffset="199821.49">28902 12718 447 0,'0'0'138'16,"0"0"-34"-16,0 0 23 0,0 0-65 16,26-38-32-16,-23 29-17 0,-1-1 1 15,-2-1 1-15,0 2 2 0,-5-1 5 16,-3 1-13-16,-2 2-3 0,-4 2-6 16,-1 1-2-16,-3 3-8 0,-1 1-4 15,-3 2-6-15,0 4-17 0,0 2 2 16,2 0 11-16,1 4 8 0,4 1 3 15,3-1 9-15,5 4 4 0,3-1 8 16,4 0 6-16,2-1 6 0,6 0 2 16,3 0-4-16,1 0-7 0,2-2-2 15,3 1 6-15,0-2 7 0,-1-3 3 16,3 2-2-16,-2-3-12 0,1 0 0 16,-2-2 6-16,1 1 13 15,-1-2-1-15,1 0 0 0,-4 1 6 16,0 1 1-16,-3 0 2 0,0 0-5 15,-2-2-3-15,-2 2 1 0,-3-1-7 16,-3 1-8-16,-1 1 4 0,-5 0 0 16,-5 1 2-16,-4 0-3 0,-4 0-7 15,-3 0-3-15,-4 0-7 0,-1-2-2 16,-2 1-8-16,-1-1-34 0,-5 0-36 16,2 0-27-16,1-1-31 0,2 0-23 15,5-2-28-15,-7-2-34 0,7 0-33 16</inkml:trace>
  <inkml:trace contextRef="#ctx0" brushRef="#br0" timeOffset="200183.92">29206 12697 449 0,'0'0'98'0,"0"0"-37"0,0 0 31 0,25-24-50 0,-17 17-7 0,-1 0-18 16,0 2 1-16,-1 1 5 0,-2-1 11 15,-1 3 14-15,-2 2 6 0,1 0-6 16,-2 0-16-16,0 3-22 15,0 3-4-15,0 1 3 0,-3 5-4 0,0 0 0 16,-1 4 2-16,-1 3-6 16,1 3-1-16,-1 2 1 0,-1 2-1 15,0 2 1-15,-1 1-2 0,0-1-3 16,-3 1-23-16,0-3-22 0,1-2-35 16,1-4-20-16,2-2-49 0,6-5-18 15,1-6-75-15</inkml:trace>
  <inkml:trace contextRef="#ctx0" brushRef="#br0" timeOffset="200325.07">29428 12501 884 0,'0'0'102'16,"0"0"17"-16,0 0-87 0,-20-35-32 15,13 24-63-15,-2 3-47 0,1 1-51 16,-1 0-79-16,2 4-27 0</inkml:trace>
  <inkml:trace contextRef="#ctx0" brushRef="#br0" timeOffset="200889.46">29781 12736 385 0,'0'0'295'0,"0"0"-213"0,0 0 39 15,0 0-47-15,0 0-51 0,0 0-10 16,0 0 3-16,5-29 0 0,-7 23-3 15,-3 1 6 1,0-2 2-16,-1 1-10 0,-3 0-2 0,1 0-9 0,-1-1 0 16,-3 2-12-16,1 1-8 0,-5 1-11 15,0 1 8-15,-3 2 2 0,0 0-12 16,1 5-23-16,0 4-16 0,-1 3-1 16,2 3 1-16,4 5-7 0,2 0-3 15,2 2 20-15,4 0 7 16,0 1 22-16,4 0 33 0,1-1 1 0,3-1 45 15,5-3 26-15,6-1 7 0,3-3 2 16,4-4-15-16,-1-4-17 0,1-5-8 16,1-1-10-16,0-6 18 0,-3-3 4 15,0-2-9-15,-2-5 5 0,-2-3-8 16,2-10-5-16,-3-15 2 0,2-17 5 16,0-9 4-16,-2 1-17 0,-2 5-13 15,0 14-11-15,-3 8-6 0,-3 13-1 16,-2 5-8-16,-1 6-24 0,-2 2-44 15,1-2-7-15,1 1-19 0,0-1-17 16,1 3-7-16,1 5-13 0,5 1-31 16,-2 3-58-16</inkml:trace>
  <inkml:trace contextRef="#ctx0" brushRef="#br0" timeOffset="201297.27">30013 12780 473 0,'0'0'69'0,"0"0"45"0,0 0-47 0,0 0-58 0,41 32 3 16,-30-30 12-16,1-1 30 0,1-1-2 15,3 0 19-15,-3 0 5 0,1-1-15 16,3-2-26-16,-2-1-21 0,2-1-9 31,0-1-1-31,-4 0 0 0,1-4 1 0,0 0-5 0,-2-3 0 16,0-1-2-16,-2-2-8 0,-4 0 3 15,-3 1 2-15,-1-1 5 0,-2 2-8 16,-7 3-11-16,-2-1-8 0,-5 5-20 16,-4 2 26-16,-2 3 14 0,-4 4 3 15,-2 7 2-15,0 5 2 16,-3 5 0-16,1 6 3 0,3 2 9 0,3 1 4 15,6-1 10-15,2 0 14 0,6-2 4 16,1-2-18-16,6-2 4 0,1 0-1 16,3-5-4-16,5-4-2 0,4-4-6 15,3-4-17-15,2-2-15 16,1-2-43-16,3-2-29 0,3-5-28 16,0 0-23-16,14-11-60 0,-7 2-39 15,-2-1-111-15</inkml:trace>
  <inkml:trace contextRef="#ctx0" brushRef="#br0" timeOffset="201769">30700 12636 437 0,'0'0'124'16,"0"0"-16"-16,0 0-10 0,0 0-80 15,0 0-1-15,6-36 7 0,-6 30 12 16,-1 1 13-16,-1 2 11 0,-1 2 1 16,0-1-14-16,0 1-21 0,-6 1-17 15,0 0-9-15,-2 4 0 0,-4 3 0 16,-3 5-1-16,-2 3 0 0,-2 4 0 16,-1 6 0-16,-2 8 0 0,-3 6-1 15,4 7 2-15,4-2 0 0,7-8-7 16,8-10-6-16,3-10 0 0,2 0 12 15,2 0 0-15,3 0-1 0,4-2 0 16,4-5 2-16,0-6 12 0,5-3 4 16,2-3-1-16,2-6-10 0,0-4-3 15,-3-4 3-15,1-5 17 0,-1-11 10 16,0-12 7-16,0-16-3 0,-1-6-6 16,-4 0 5-16,-3 4 0 0,0 8-4 15,0 2-14-15,-1 2 1 0,2 4-11 16,-3 3-2-16,0 8 3 0,0 8 1 15,-3 8 1-15,-3 6-9 0,1 3 5 16,0-3-6-16,1 1-1 16,3-1-7-16,-2 0-35 0,-1 3-33 15,1 3-44-15,-1 2-37 0,0-1-56 16,-2 3-75-16,0 0-120 0</inkml:trace>
  <inkml:trace contextRef="#ctx0" brushRef="#br0" timeOffset="202754.93">27657 14072 166 0,'0'0'117'0,"4"-6"-92"0,-1 3 35 0,0-2 2 0,0-1-5 16,1 3-19-16,-2-2 4 0,-1 0 2 15,0 2 1-15,-1-1 10 0,0 1 11 16,-1-2-12-16,-2 2-1 16,-1-2-8-16,1-2-1 0,0 2 5 15,1-1-12-15,0 1-3 0,0 0-14 16,1-1 1-16,-1 0 22 0,0 0-6 15,0 1-8-15,1-2-17 0,-1 1-3 16,0 0 11-16,-1 0-7 0,-2 1-4 16,-1 0-2-16,-2 0-6 0,-3 2-1 15,-6 0-2-15,-5 3-1 0,-10 7-4 16,-8 10-6-16,-7 7 2 0,6 3-8 16,8-2 1-16,9-4-3 0,8-3-14 15,-2 7-11-15,-4 7-11 0,1 9 0 16,5-4-5-16,6-4 17 0,7-7 20 15,3-6 12-15,1 2 8 0,5 2 2 16,3-2-1-16,4-3-5 0,1-4 1 16,4-3 4-16,-1-5 4 0,3-6 4 15,0-1-1-15,-2-2 7 0,2-7 12 16,-3-3 7-16,-1-6 10 0,-1-1 5 16,0-6-4-16,-1-4-6 0,2-8-6 15,2-8-11-15,2-4-8 0,-1 7-9 16,-4 11 0-16,-3 12 1 0,-5 7-1 15,2 0 3-15,0 1 0 16,0-2 0-16,-2 5 0 0,-3 2 0 0,-1 5-3 16,-3 1 0-16,0 6-7 15,-1 4 0-15,-4 6 1 0,-2 6 4 16,1 2-1-16,-2 4 2 16,2 2 1-16,2 1-1 15,2-2 1-15,2-1 0 0,1-3 0 0,6-1 4 16,1-3 15-16,4-4 24 0,2 0 6 15,3-5-5-15,1-3-15 0,2-4-14 16,1-3-15-16,4-2-24 0,-2-6-52 16,2-5-24-16,1-2-43 0,11-12-80 15,-7 3-80-15</inkml:trace>
  <inkml:trace contextRef="#ctx0" brushRef="#br0" timeOffset="203038.86">28173 13653 575 0,'0'0'85'0,"0"0"-30"0,4-15 19 0,-4 12-67 0,0 2-7 0,0 1-18 15,0 8-10-15,-2 6 28 0,-1 6 7 16,-3 12 39-16,-5 17 8 0,-2 15 13 15,0 9 2-15,2-1-17 0,2-2-13 16,3-12-18-16,1-1-14 0,3-3-2 16,2-4-4-16,2-1-1 0,4-3-3 15,1-4-23-15,1-4-39 0,2-3-71 16,3-7-60-16,-2-8-66 0,-2-9-150 0</inkml:trace>
  <inkml:trace contextRef="#ctx0" brushRef="#br0" timeOffset="203525.14">28642 13747 736 0,'0'0'60'0,"0"0"63"0,0 0-44 16,0 0-58-16,0 0-21 15,0 0-2-15,33-13-14 0,-33 26 2 0,0 8 13 16,-5 11 1-16,-7 14 6 0,-6 12 3 15,-2 5 4-15,0-1-2 0,0-7 2 16,2-6 3-16,2-2 5 0,1-2 5 16,2-3-13-16,0-6-8 0,4-7-2 15,3-4 2-15,3-9 2 0,2 1-2 16,1-2-1-16,0 2-4 0,4-3 2 16,2-2 5-16,5-5 11 0,2-1 7 15,4-3 0-15,0-3-6 0,6 0-8 16,1-1-9-16,3-4-2 0,1-2-20 15,9 0-18-15,3-2-10 0,5-3-19 16,-3 3-23-16,-12-3-29 0,-11 5-24 16,3-3-29-1,-3-1-57-15</inkml:trace>
  <inkml:trace contextRef="#ctx0" brushRef="#br0" timeOffset="203698.19">28552 14165 671 0,'0'0'123'0,"0"0"11"16,0 0 5-16,0 0-76 0,48-17-26 16,-24 11-27-16,3-1-10 0,9 0 0 15,8 0-49-15,10 0-28 0,3 0-5 16,-1 2-45-16,-1 2-58 15,-19 0-57-15,-6 1-75 0</inkml:trace>
  <inkml:trace contextRef="#ctx0" brushRef="#br0" timeOffset="204654.44">29130 14180 125 0,'0'0'94'16,"0"0"-32"-16,0 0 22 0,39 0-42 15,-25 0-14-15,1 0 7 0,2 0 24 16,-3 0 4-16,3 0 5 0,-1 0 3 16,0 0-6-16,-3 0-18 0,1 0-7 15,-1 0 2-15,-2 0-7 0,1 0-3 16,-2-2-8-16,-2 1-10 0,1 0-7 15,-4-1-2-15,-2-3 0 0,0 0 9 16,-1 0 9-16,-1 0 6 0,-1-2-8 16,-1 0-9-1,-4 0 3-15,-1-1-4 0,-3-2-8 0,0 1-2 0,-2-1 1 16,-1 0-2-16,-1 1 0 0,-1-3 0 16,1 4-1-16,-1-1 0 0,0 1 1 15,1 3-25-15,-2 0 25 0,2 4 0 16,-3 1-2-16,0 0-1 0,-1 3-3 15,1 5-12-15,-1 2-9 16,4 2-6-16,-1 2-1 0,4 2 13 0,1 0 16 16,2 4 1-16,3 0 3 15,1 0 1-15,3 2-1 0,0-2 1 16,3 0-1-16,1-2 1 0,3-1 2 16,-1-1 6-16,0-3 1 0,1-2-1 15,2-1-1-15,-4-2-1 0,3-2 3 16,-3-3 0-16,1 1-2 0,2-2 4 15,-1-1-1-15,0-1 0 0,1 0 11 16,3-1 3-16,-3-3 3 0,3 0-3 16,3-1 2-16,0 1 2 0,2-1 0 15,-1-1-5-15,0 0 3 0,-2 1 5 16,1-1 2-16,-3-2 1 0,0-1-15 16,1 1-9-1,-3-5-7-15,-1 2 0 0,-2-1-3 0,2-2-1 16,-1-1 0-16,0 1 1 0,-1-1 0 15,2-1 0-15,-1 1-1 0,1 2 1 16,0 0-1-16,1 2 1 0,0-1 0 16,1 4 0-16,1-1 4 0,0 0-2 15,0 0-1-15,2 4-1 0,1-2-2 16,-2 3 0-16,0 2 0 0,-1 2-1 16,0 3-5-16,0 4-2 0,-3 3 2 15,1 6 2-15,-1 1 4 0,-2 5 2 16,1 4 0-16,-1 1 4 0,2 0-4 15,-5 0-1-15,0-3-4 0,-1-2-10 16,-2-1-4-16,-2-2 1 16,-3-3-8-16,-4-2-5 15,-2-4 17-15,0-4 1 0,-2-3-3 0,1-3 0 16,0 0 14-16,0-4 2 0,4-3 9 16,0-3 18-16,3-4 14 0,2-4-6 15,3-3-11-15,0-2-5 0,5-1 1 16,3 0 11-16,3 2 11 0,3 1 8 15,4 3-13-15,2 1-9 0,3 1-8 16,2 2-8-16,1 2-6 0,3 2-6 16,-1 0-2-16,1 3-46 0,1 3-27 15,0 0-37-15,0 3-56 0,1 0-60 16,6 1-90-16,-6 0-32 0</inkml:trace>
  <inkml:trace contextRef="#ctx0" brushRef="#br0" timeOffset="205190.71">29912 14180 408 0,'0'0'215'0,"3"-4"-122"0,3-2 53 0,0 0-69 0,1-1-49 0,1 2 2 16,-2 0-11-16,2 0-6 0,0 2 4 15,-3-1 19-15,3 3-1 0,1 0-16 16,-3 1-3-16,4 0-3 0,-2 3-10 16,3 4-2-16,-2 3-1 0,1 1 0 31,1 5 0-31,-3 1 0 0,0 2 0 0,1 1-1 0,-4 0-1 16,-2 1-2-16,-3-1 0 0,0-1 4 15,0-2 0-15,-3-2 2 0,-1-4-1 16,3-2-2-16,-3-4 2 0,2-3 0 15,2-2 8-15,-2-2 12 0,2-5 5 16,0-3 0-16,3-3 9 0,2-1-11 16,0-4 15-1,3 0 4-15,0-2-12 0,2-3-11 0,2 0-3 0,-1 1-1 16,3 0-3-16,0 2-8 0,2 3-5 16,1 2 0-16,1 2-1 0,1 3-1 15,-2 3-2-15,2 3-1 0,0 1 0 16,-2 3 2-16,-1 0-1 0,0 4-2 15,-3 2 2-15,1 2-3 16,-5 1-1-16,-1 6 3 0,0 4 3 16,-3 3 2-16,-2 3 5 0,-1 0-1 15,-2 1 0-15,0-1-4 0,0-1 0 16,-2 1-20-16,0-1-10 0,-1-2-16 16,1-1-15-16,1 0-21 0,-1-3-39 15,-2-2-92-15,3-3-82 0,-1-6-113 0</inkml:trace>
  <inkml:trace contextRef="#ctx0" brushRef="#br0" timeOffset="205847.14">30694 14227 169 0,'0'0'66'0,"0"0"42"0,0 0-21 0,0 0-12 0,24-34 3 0,-18 28 4 0,-3 1 8 16,-2-1 1-16,3 0 2 0,-3 0-12 31,1 2-11-31,0-1-13 0,-1 0-8 16,1 2-14-16,-1-2-13 0,1-1-13 15,-2 1-1-15,2 0 0 0,-2-1-3 16,0 1 3-16,0 2 3 0,-4 1-11 15,0 0 0-15,-3 2-5 0,-5 0-4 16,-3 4 1-16,-3 4-4 0,-3 5-6 16,-1 2-8-16,-4 5 4 15,1 3-4-15,1 1 1 0,1 2 14 16,1 0 6-16,3-2 5 0,6 1 3 16,3-2 20-16,5 1 19 0,3-4 1 15,4-2-21-15,5-2 4 0,1-4-1 16,5-4 8-16,1-3-14 0,2-5-3 15,1-1-3-15,2-5-5 0,-3-3-2 16,3-2-5-16,0-4-1 0,0-5-1 16,1-3-20-16,-1-4-5 0,0 0 3 15,-3 4 12-15,-2 4 3 0,-3 5 6 16,-4 7 0-16,-1 1 2 0,-3 4 1 16,-3 1 5-16,0 1 4 15,0 0 4-15,-2 1-7 0,-1 1-4 0,-1 4-2 16,1 1 3-16,-2 1 2 0,1 2 2 15,0 0 3-15,2-2 4 0,2 2 2 16,0-1 1-16,0-2 1 16,2 1 1-16,1-1 3 0,2 0 1 15,1 0 3-15,3-2 0 0,1-1 3 16,3 0 1-16,4-3-2 0,-1 1-4 16,3 0-13-16,3-2-12 0,3 0 0 15,-1 0-29-15,4 0-28 0,6 1-10 16,-3 0-7-16,1 0-19 0,2 0-16 15,-8 2-22-15,5-2-33 0,7 1-44 16,-10 0-27-16,-3 0-74 0</inkml:trace>
  <inkml:trace contextRef="#ctx0" brushRef="#br0" timeOffset="206302.62">31241 13708 173 0,'0'0'136'0,"9"-8"-73"0,-4 4-24 0,-1 0-23 0,0 2-15 16,1 2-1-16,-4 0 0 0,2 4 6 16,-1 6 20-16,1 4 20 0,-3 5 23 15,0 6 22-15,-5 9 16 0,-4 11-62 16,-4 8-23-16,-3 4-6 0,2-5-6 16,-2-4 2-16,3-8 1 0,0-2 9 15,0-3 11-15,3-6 6 0,1-7-9 16,4-5-8-16,2-2-3 0,-2-1-10 15,2 4 5-15,0-2-3 0,3-2 13 16,0-2-2-16,0-3-1 0,6-2-6 16,2-1 5-16,4-3-3 0,1 1-8 15,4-3-9-15,1-1-5 0,1 0-36 16,2 0-19-16,2-2-34 0,2-2-19 16,-1-1-20-16,0-1-17 0,3-5-10 15,-3-1-54-15</inkml:trace>
  <inkml:trace contextRef="#ctx0" brushRef="#br0" timeOffset="206664.38">31183 14154 427 0,'0'0'84'0,"0"0"29"16,0 0 3-16,0 0-61 0,0 0-11 15,37-17 0-15,-21 10-3 0,3 1 1 16,0-1 5-16,5 2 0 0,-3 0-2 16,3 1-8-16,-1-1-6 0,-1 0-9 15,1 1-8-15,-1 0-7 0,-3-1-4 16,0 2-1-16,-3-1-1 0,-2 3-1 16,-1 0-1-16,-4 1-1 0,-1 0-3 15,-3 1-5-15,-3 3 2 16,1 2 2-16,-2 3 6 0,-1 1 3 15,-1 5-2-15,-2 4 0 0,-2 2 8 16,-3 3-2-16,0 1 0 0,2 0-1 16,-1-1-2-16,1 1-3 0,-1-3 2 15,2-1-3-15,0-1-18 0,0-3-56 16,0 0-11-16,0-3-70 0,2-3-8 16,3-4-28-16,0-3-72 0</inkml:trace>
  <inkml:trace contextRef="#ctx0" brushRef="#br0" timeOffset="206821.92">31646 13968 956 0,'0'0'47'0,"0"0"8"0,0 0-55 0,-4-34-2 15,3 24-81-15,1 0-36 0,0 0-77 16,0 2-33-16,4 0-55 0</inkml:trace>
  <inkml:trace contextRef="#ctx0" brushRef="#br0" timeOffset="207296.25">31809 14107 406 0,'0'0'259'0,"0"0"-205"0,0 0 41 15,0 0-72-15,0 0-22 0,0 0-1 16,0 0-11-16,21 8-4 0,-21 1 12 15,0 1 2-15,0 4-3 0,-5 2 4 16,1 4 0 0,-1 4 0-16,-2 2-1 0,1 1 1 0,0 2 0 0,0-1 0 15,2-2 1-15,3-1-1 0,1-3 5 16,1-4 11-16,4-1 21 0,0-6 2 16,2-1 20-16,1-6 8 0,1-3 16 15,1-1 16-15,3-4-2 0,0-4-20 16,-1-3-10-16,3-2-13 15,-3-2-2-15,1-2-16 0,-2-2-15 0,5-4-13 16,-3-2-8-16,2-3-20 0,0-1-42 16,0 1-28-16,0 0-17 0,0 2-16 15,0 5-15-15,0 4-43 0,3 4-60 16,-4 4-7-16,-1 5-50 16</inkml:trace>
  <inkml:trace contextRef="#ctx0" brushRef="#br0" timeOffset="207709.07">32177 14241 336 0,'0'0'75'16,"0"0"29"0,0 0-37-16,0 0-33 0,0 0 8 0,0 0-5 0,37 14-2 15,-24-13 30-15,-1-1 4 0,1 0 15 16,1 0-2-16,0 0-15 0,2-1-14 15,0 0-11-15,3-4-8 0,0 0-4 16,3-3-6-16,0-3-11 0,-3-2-1 16,0 0-3-16,-2 1-4 15,-6 2 2 1,-3 1 5-16,-3 1-4 0,-5 2-4 0,-3 0-4 0,-8 1-12 0,-8 3-11 16,-9 2 4-16,-10 2 6 0,-10 11-1 15,-6 7-5-15,6 2-5 16,3 0 3-16,10-2-6 0,7-4 11 15,9-2 16-15,8-4 3 0,3-1 30 16,-1-1 28 0,4 4 2-16,-2-1-8 0,6-1-6 0,1-2-3 0,3-2-4 15,7 0 4-15,7-3-14 0,2 1-17 16,8-2-10 0,1 2-5-16,7-2-13 15,7 0-16-15,9 1-25 0,3-1-24 0,-2-2-18 16,-8 0-17-16,-7-3-5 0,-4-1-34 15,-9-2-55-15,6-1-7 0,-8-1-48 16</inkml:trace>
  <inkml:trace contextRef="#ctx0" brushRef="#br0" timeOffset="208069.65">32757 13651 732 0,'0'0'0'0,"0"0"30"0,0 0 61 0,0 0-29 0,35 14-29 16,-24-1 22-16,3 6-17 0,-2 13-27 15,-1 13-1-15,-2 20 8 0,-1 10 3 16,-2 6-1-16,1 3-9 0,0-7-7 15,0 0 2-15,-2-2 0 0,-4-3-6 16,-1-2 0-16,-6-2-2 0,-8-4-9 16,-2-6 7-16,-6-5-1 0,-2-8-4 15,0-9 9-15,2-9 0 0,3-8 2 16,3-7 0-16,-3-3 3 0,-1 0-1 16,-4 1-4-16,-4-1-26 0,1-2-31 15,0-1-4-15,3 1-4 16,-2-1-46-16,8 0-92 0,1-2-125 0</inkml:trace>
</inkml:ink>
</file>

<file path=ppt/ink/ink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0-16T14:02:15.144"/>
    </inkml:context>
    <inkml:brush xml:id="br0">
      <inkml:brushProperty name="width" value="0.05292" units="cm"/>
      <inkml:brushProperty name="height" value="0.05292" units="cm"/>
      <inkml:brushProperty name="color" value="#FF0000"/>
    </inkml:brush>
  </inkml:definitions>
  <inkml:trace contextRef="#ctx0" brushRef="#br0">12708 6585 18 0,'0'0'26'0,"0"-1"10"0,0 1-5 0,0 0 0 16,0 0 6-16,-2 0 7 0,2 0-3 15,0-1-3-15,0 1-4 0,0 0-2 16,0 0-2-16,0 0 1 0,0 0-1 15,0 0-1-15,0 0 1 0,0 0 0 16,0 0 1-16,-1 0-2 0,1 0 4 16,0 0-1-16,-2-1-3 0,2 1-1 15,0-1 3-15,0 1-7 16,0-2-1-16,0 2-6 0,0 0-6 16,0 0-2-16,0 0-3 0,0 0-4 15,0 0 2-15,0 0 0 0,0-1-4 16,2 1 1-16,1 0-1 0,3-1 3 15,1 1 3-15,5 0 4 0,0 0 0 16,2-1 0-16,3 1 1 0,0 0 1 16,5-1-5-16,0 0 3 0,3 1 0 15,7 0-2-15,7 0-4 0,7 0 0 16,4 0 1-16,-2 0-4 0,-1 0 6 16,-1 0-1-16,-1 0-2 0,7 0 4 15,2 0 8-15,4 0 0 0,2 0 1 16,1 0-3-16,3 0-2 0,5 0 0 15,-4 0 4-15,3 0 2 0,0 0-8 16,4 0 1-16,1 0 3 0,0 2-5 16,4 0 0-16,-2 1 2 0,-1 0-2 15,2-1 3-15,-1 0 3 0,3 1-4 16,4-1 7-16,-1 0-1 0,4 0-3 16,-3-1-2-16,3 0 0 0,-2-1-2 15,0 0-7-15,1 0-1 0,-2-2 1 16,-3 0-3-16,-6 0 1 0,-5 1-1 15,-4-1 0-15,-8 0-1 0,-4 2 1 16,-3-2 1-16,-5 2-1 0,-6-1 1 16,-8 1-1-16,-6 0 0 0,-7-1-1 15,-4 1 0-15,4 0-3 0,-1 0-6 16,3 0-13-16,-6 0-19 0,-2 0-18 16,0 0-27-16,-2 0-67 0,-2 0-97 15,-1-3-113-15</inkml:trace>
  <inkml:trace contextRef="#ctx0" brushRef="#br0" timeOffset="6644.78">8011 8995 23 0,'0'0'49'0,"0"0"-2"0,0 0 4 16,3-22-14-16,-2 16-2 0,0 1 12 15,0 1-3-15,1-1-6 0,-1 2-5 16,0-2-2-16,-1 0-5 0,1 2-4 15,1-2 0-15,-1 1-1 16,0 0-3-16,1-1 0 0,-2 1 9 16,1 0 6-16,0-2 7 0,-1 2-6 15,1-1-7-15,0-1-9 0,0 1-4 16,1 1 4-16,-1-1 7 0,-1 4 4 16,1-1-1-16,-1-1 0 0,1 2-2 15,-1 1-6-15,0 0-7 0,0 0-13 16,0 1-11-16,0 4 8 0,-1 2-13 15,1 6 16-15,-1 4 6 16,0 7-5-16,-1 5 0 0,-1 8 1 0,-3 13 1 16,-2 15 3-16,1 6-1 0,0-1 1 15,-2 0 8-15,-1-9 1 0,0-1-5 16,2-3-5-16,-1-5-5 0,4-2 0 16,2-5-7-16,0 1-30 0,1-5-12 15,0-2-14-15,-1-8-12 16,1-7-21-16,1-7-1 0,1-1-11 0,-1 3-26 15,1-3-47-15</inkml:trace>
  <inkml:trace contextRef="#ctx0" brushRef="#br0" timeOffset="7093.86">8401 8914 379 0,'0'0'48'0,"0"0"37"0,0 0 6 0,0 0-17 0,3-17-30 15,-2 16-29-15,-1 0 10 0,0 1-7 16,0 0-12-16,0 0-5 0,0 1 15 16,0 1-16-16,0 4 0 0,1 1 3 15,0 4 5-15,1 4 3 0,-1 1-8 16,0 5-1 0,-1 5 0-16,0 10 2 0,-2 13-3 15,-1 12 0-15,0 7 1 0,-1 4-1 16,1-4 2-16,1-4 1 0,-2-3 8 15,3-2 10-15,-1-4-4 16,1-2-5-16,-1-4-7 0,1-2-4 0,1-4-2 16,0-7-17-16,2-7-21 0,0-7-13 15,1-6-10-15,0-3-21 0,-1 0-9 16,2 1-22-16,-1-1-45 0,0-8-83 16</inkml:trace>
  <inkml:trace contextRef="#ctx0" brushRef="#br0" timeOffset="7377.18">7940 9522 511 0,'0'0'121'0,"0"0"-59"0,0 0 35 16,0 0-26-16,0 0-3 0,44-7-16 16,-23 4 22-16,2-2-2 0,0 1-5 15,3-1-7-15,1 0-16 0,-1 1-27 16,0 0-12-16,-1 0-4 0,0-1-1 16,1 0-7-16,3 2-50 0,6-2-30 15,7-1-60-15,7-1-66 0,-7 4-58 16,-9 0-138-16</inkml:trace>
  <inkml:trace contextRef="#ctx0" brushRef="#br0" timeOffset="8085">8950 9614 1 0,'0'0'209'16,"0"0"-133"-16,0 0 15 0,0 0-21 0,0 0-10 15,0 0-5-15,6-25 17 0,-6 19 4 16,0 3-13-16,-2-2-12 16,-1-1-10-16,-3 2-1 0,1-1-13 15,0-1-5-15,-2-1-4 0,0 1-7 16,0 1-7-16,1 1 1 0,0-1-4 16,1 2-1-16,-1 0-1 0,1 1-5 15,-3 2-1-15,0 0-1 0,-1 1 3 16,-3 5-3-16,0 1-4 0,-1 2-8 15,0 3-1-15,1 2-12 0,-1 0 12 16,3 4 8-16,0 0 8 0,1 2 2 16,4 1 3-16,1 0 0 0,3 0 9 15,1 0 11 1,0 0 5-16,4-2 3 0,2-2 1 0,3 1-13 0,1-3-3 16,2-1 0-16,3-3 5 0,1-1 7 15,3-3 10-15,1-1 3 16,-1-3 1-16,0-1-4 0,0-2 10 15,0 0-2-15,1-4-7 0,-2-1-8 16,1-3-7-16,-1-1-5 0,-2-3-1 16,0-1 3-16,-3-2-4 0,-1-3-2 15,-1 1 1-15,-3-1 0 0,-1 1-2 16,-3 2 1-16,0 1-3 0,0-1-1 16,-3 1 0-16,-1 0 6 0,0-1-10 15,-3 2-4-15,-2 2 0 0,2 4-2 16,-1 0-7-16,-1 3-8 0,-1 0 6 15,-2 2 0-15,-2 2-20 16,-1 0-10-16,-1 2-26 0,-1 3-13 0,0 0-6 16,1 0-18-16,1 2-21 0,-2 0-36 15,4-1-59-15,3-4-89 0</inkml:trace>
  <inkml:trace contextRef="#ctx0" brushRef="#br0" timeOffset="8821.5">10017 9259 144 0,'2'0'103'0,"1"0"-1"0,2 1-8 0,-1 0-23 15,1 5-6-15,-2-2-13 0,0 0 3 16,-1 3-12-16,-2-1-9 0,0 0-4 16,0-2 1-16,-3 0 7 0,-1-2 1 15,-2 1-10-15,0-2-8 16,-1-1-3-16,2 0 8 0,-2-2 10 16,2-3 4-1,0-2-14-15,0-1-9 0,1-3-6 0,2 0-10 0,1-1-1 16,0 0-4-16,1 3-14 0,0 0-13 15,2 0-24-15,0 4-11 0,1 1-44 16,2 2-29-16,2 2-25 0,-1 0-47 16,1 1-110-16</inkml:trace>
  <inkml:trace contextRef="#ctx0" brushRef="#br0" timeOffset="9480.67">10090 9922 172 0,'0'0'102'0,"0"0"-5"0,0 0-57 0,0-2-5 15,0 1-6-15,0 0 16 0,0 0 17 16,0 1 7-16,0 0 6 0,0 0 2 16,0 0-17-16,0 0-11 15,1 0-8-15,-1 0-10 16,0 1-2 0,1 0-9-16,0 1-10 0,-1 0-3 15,0 0-1-15,0 0-4 0,-2-1 7 16,0 0-1-16,0 0 6 0,-2 0 10 15,2 0 8-15,1-1 14 0,0 0 24 16,1 0 11-16,-1 0-10 0,1-1-20 16,0-2-19-16,0-1-14 0,0 0-8 15,0 0-5-15,1 0-3 0,-1 1-2 16,2 0-11-16,-2 1-25 16,1 0-33-16,1-2-52 0,3-4-87 15,-2 0-159-15,0-3-317 0</inkml:trace>
  <inkml:trace contextRef="#ctx0" brushRef="#br0" timeOffset="14042.16">11270 9974 261 0,'0'0'70'0,"0"0"-4"0,0 0 12 0,0 0 8 0,0-12-25 16,0 4-17-16,1-1 22 0,2-3 7 16,1-2-17-16,2-1 0 0,2-5-5 15,0-1-5-15,3-3-3 0,3-4-11 16,3-5-6-16,4-7-1 0,7-6-1 15,2-1-3-15,0 4-7 0,0 3-2 16,-3 5 1-16,0 0-4 0,-1 1 4 16,1 0 2-16,-1 2 3 0,-3 3-4 15,-2 3-2-15,-4-3-1 0,0 3-5 16,-3 2-3-16,3-3 2 0,-4 3-1 16,-1-1-2-16,3-6 1 0,-4 5-1 15,-1 1 1-15,-3 3 1 0,-2 1 0 16,-3 4 4-16,-1 1 5 0,-1 5 5 15,0-1 1-15,-2 4-13 16,0 1-3-16,0 2-2 0,1 2-1 16,0 0-1-16,0 3-4 0,0 0-3 15,0 3-8-15,-2 4-6 0,-1 2 1 16,-3 6 9-16,-1 5 4 0,0 5-3 16,-5 7-4-16,-1 10 0 0,-5 12-4 15,0 4-1-15,0 2-9 0,3-3-2 16,3-6-6-16,3 2-3 0,4-6 11 15,2-1 15-15,4-4 7 0,3-4 7 16,4-1-1-16,3-9 1 0,-1-8 1 16,0-5-1-16,1-3 0 15,5-1 0-15,0 0 1 0,6-1-1 16,2-5 7-16,1-5 11 0,1-4 0 16,3-6 4-16,-1-6-2 0,-1-7-3 15,1-4 4-15,1-12 2 0,1-16 0 16,1-16-1-16,-2-5-13 0,-5 2-5 15,-4 10 1-15,-6 15 7 0,-2 4 1 16,0 5 1-16,0 5-3 0,-5 7-3 16,2 6-2-16,-5 6-3 0,2 2 1 15,-3-1-4-15,1 0 2 0,1 2 3 16,-3 3-1-16,1 3 0 16,-2 5-2-16,1 2-2 0,-1 0-11 0,0 5-11 15,0 7 7-15,-3 6 10 16,1 4 1-16,-2 5-6 0,0 9-3 15,0 7 2-15,0 7 6 0,4 2 4 16,0-5 1-16,4-4 1 0,2-5 4 16,1-3 9-16,0-5 7 0,1-5 4 15,-1-7 2-15,0 0-5 0,2 3 8 16,2 0-3-16,1 2-3 0,2-1-3 16,1-3-3-16,0-4-6 0,-1-2-5 15,-1-4-1-15,2-3-2 0,-2-1-2 16,1-4-2-16,-2-1-12 0,1 0-23 0,-1-2-39 15,0-3-47-15,2 0-55 0,6-3-86 16,-1-1-116-16</inkml:trace>
  <inkml:trace contextRef="#ctx0" brushRef="#br0" timeOffset="14571">13450 9238 180 0,'0'0'182'0,"0"0"-91"0,0 0-2 0,3-1 5 0,2-2-37 0,4 2-4 16,7-2 7-16,2-1 8 0,7 2-4 16,0-2-9-16,8 2-5 0,7-1-4 15,-1 1-7-15,-7 1-13 0,-2 0-12 16,-6 0-11-16,4 0-2 15,4 0-1-15,-2 0-6 0,-3 1-30 16,-1 0-39 0,-2 0-48-16,-2 1-18 0,-5 2-60 0,-3-1-40 0,-5 3-107 15</inkml:trace>
  <inkml:trace contextRef="#ctx0" brushRef="#br0" timeOffset="14821.46">13493 9476 420 0,'0'0'205'0,"0"0"-127"16,0 0 4-16,0 0 39 0,34 0-9 16,-5 0-28-16,11-4-19 0,10 0-12 15,3 0-15-15,-3 1-9 0,-3-1 0 16,-7 1-7-16,3-1-10 0,-3 2-7 15,1 1-5-15,0 0-12 0,-1 1-41 16,-2 0-43-16,1 0-33 0,-1 0-80 16,-11 0-73-16,-6 0-89 0</inkml:trace>
  <inkml:trace contextRef="#ctx0" brushRef="#br0" timeOffset="15513.72">15258 8888 250 0,'0'0'141'0,"0"0"-39"0,5-12 6 0,-3 7-15 0,0 0-26 0,1 0 3 16,-1 0 6-16,-1 2-15 0,1 1-17 15,-2 0-15-15,0 2-8 0,1 0-8 16,-1 4-10-16,0 4-2 15,0 7 6-15,0 6 5 0,-1 6 0 16,-4 11-4-16,-3 15-1 0,0 15 0 16,0 5 6-16,2 1 0 0,1-7-1 15,2-7-7-15,-3-3 1 0,0-4-4 16,1-5 1-16,-3-2 1 0,3-5-3 16,-4-4-1-16,4-7-2 0,2-6-34 15,-2-7-43-15,2-3-46 0,-2 5-41 16,2-4-41-16,-3-3-71 0</inkml:trace>
  <inkml:trace contextRef="#ctx0" brushRef="#br0" timeOffset="16615.89">16069 9040 89 0,'0'0'136'0,"0"0"-18"0,0 0-21 0,0 0-24 16,0 0-17-16,2-19 2 0,0 15 0 16,-1 2 1-16,-1-3-2 0,0 3-5 15,0-2 12-15,0 1-4 0,0-1-15 16,0 1-5-16,0-2-8 0,-1 2-7 15,-1-2-7-15,-3-2-7 0,2 2-4 16,-3 1-2-16,-2-1 1 0,0-1-5 16,0 3 1-16,-4 0-2 0,2 2-1 15,-5 1-1-15,0 4 2 0,-5 3 0 16,2 2 1-16,-4 4 2 0,0 2-1 16,1 5-1-16,-1 3-1 0,0 4-2 15,-3 11-1-15,-3 8 3 0,2 6 1 16,4 1-1-16,8-4 1 0,6-9-1 15,3-5 0-15,5-1 1 0,0-7 0 16,2-5-1-16,1-5 1 16,2-2 1-16,4 3 0 0,2 2 4 0,2 1 3 15,4-4 7-15,2 1 11 0,2-4 10 16,4-3-4-16,0-2-1 0,2-3-8 16,0-2-9-16,3-3 0 0,0 0-3 15,0-1 2-15,-1 0 1 0,1 0 6 16,0-1-1-16,0 0-5 0,3-4-3 15,-3 1-4-15,-2-3-3 0,1 0 1 16,-2-1 1-16,-4-2-1 0,1-2 2 16,-3 0-1-1,-1-3-3-15,-1-3-1 0,-3-2-2 0,1-3-1 0,-4 1 0 16,1-3-4-16,-3 1-3 0,-3-1 2 16,-3 4 3-16,1-1 0 0,-3 2 1 15,0 2 1-15,-3-1 0 0,0 0 1 16,-3 2 0-16,-3-1-1 0,1 0 0 15,2 1 2-15,-3 0-2 0,-1 0 1 16,1 2-1-16,-2 1 0 0,2-1 0 16,1 1 2-16,0 1-2 0,-1 1 2 15,-2 2-3-15,5-2 2 0,-2 3 1 16,-1 2 0-16,3 0-1 16,-2 0-2-16,2 0 0 0,-2 2-2 15,0 1 3-15,2 0 0 0,0 2 0 16,0-2 0-16,1 2-1 0,-3 0 0 15,2-2 0-15,-3 2 0 0,3-2-2 16,-2 2 3-16,-3-2-2 0,2 1 2 16,-3-1-1-16,-1 1 1 0,2-2 0 15,0 2 0-15,-3-2 0 0,3 2 2 16,2-1-2-16,-1 1 0 0,-2-1 0 16,3 1 0-16,-1-1 1 0,-1 2-1 15,-1-2 0-15,1 2-1 0,-2-3 0 16,0 2 1-16,2-1 0 0,-2 2-2 15,-1 0 2-15,2-1-1 0,-1 2-4 16,-2 1 2 0,2-1-2-16,0 1-18 0,0 0-20 0,0 0-18 0,2 0 3 15,0 0-70-15,-3 1-4 0,-5 4-77 16,1-2-79-16,3 0-144 16</inkml:trace>
  <inkml:trace contextRef="#ctx0" brushRef="#br0" timeOffset="28509.14">8066 11468 81 0,'0'0'29'0,"0"0"25"15,0 0-1-15,0-14 1 0,0 11-11 16,0-2-14-16,1 3 5 15,0-2-2-15,0 1-2 0,1-2 0 0,0 1-1 16,1-1 0-16,-1 0 10 0,2-1 2 16,2 1-4-16,-2 1-14 0,0-2 5 15,-1 4-6-15,-1 0 2 0,0 0 0 16,-1 1-4-16,-1 1-5 0,0 0-15 16,0 4-2-16,0 4 1 0,0 5 1 15,0 4 1-15,-2 15 1 0,-1 12 0 16,-3 17 0-16,1 9 0 0,-3 3 3 15,2-3 2-15,1-4 3 0,-3-2-5 16,-1-1-5-16,0-2-2 0,-1-1 1 16,-1-2 0-16,2-1-14 0,1-3-11 15,-1-4-13-15,2-5-10 0,2-7-2 32,2-3-1-32,1-8-9 0,2-8-17 0,0-2-54 0,2-5-56 0</inkml:trace>
  <inkml:trace contextRef="#ctx0" brushRef="#br0" timeOffset="28896.74">8567 11569 347 0,'0'0'57'0,"0"0"32"0,0 0 4 16,0 0-8-16,0 0-31 0,3-33-33 16,-3 32 5-16,0 1-2 0,0 0-20 15,0 2-4-15,0 5-7 0,0 6 7 16,-1 5 16-16,-2 7 17 15,-1 10-4-15,-1 14-16 0,-2 14 0 0,-1 7 2 16,3-3 0-16,2-3 0 0,1-7-7 16,2-1-4-16,0 0-1 0,0-2 2 15,0-4-4-15,0-5-1 0,3-3 1 16,-1-3-1-16,1-9-13 0,-1-6-30 16,0-7-21-16,-1-2-28 15,3-1-15-15,-2 0-10 0,0-1-16 0,-1-5-23 31,0-5-61-31</inkml:trace>
  <inkml:trace contextRef="#ctx0" brushRef="#br0" timeOffset="29154.12">8118 12186 501 0,'0'0'59'0,"0"0"37"16,0 0 39-16,0 0-28 0,0 0-33 16,0 0-22-16,9-8 22 15,3 3-7 1,5-1-15-16,3-1 0 0,3 0-11 16,2 0-19-16,0 1-12 0,4-1-10 15,-1 3-1-15,1-3-29 0,7 1-37 16,7 1-57-16,10-2-78 0,-10 4-63 15,-5-1-76-15</inkml:trace>
  <inkml:trace contextRef="#ctx0" brushRef="#br0" timeOffset="29985.97">9191 12292 113 0,'0'0'87'0,"0"0"-33"0,0 0 26 0,0 0-20 16,0 0-9-16,0 0-15 0,0 0 16 15,17-32 17-15,-17 29 2 0,0 0-5 16,0 0-7-16,-1-1-14 0,-1 0-2 16,0-2-18-16,-1 2-3 15,0 0-2-15,0-2-5 0,-1 1-5 16,0 0-4-16,0-1-4 0,-1-1 1 16,2 1-1-16,-1 0-1 0,0 0 2 15,-2 2 3-15,2-1-6 0,0 1 0 16,-1 1 2-16,1 1-1 0,0-2-1 15,-1 2-3-15,0-1-1 0,0 1 4 16,1 1-1-16,-1 0 0 0,-1 1 1 16,-1 0-3-16,-2 0-5 0,1 3 4 15,-1 3 2-15,-3 0-1 0,0 3 2 16,0 2 0-16,-2 0-3 0,-1 2-15 16,-1 1-4-16,1 2 3 0,-3 1-3 15,1 0 5-15,1 2-8 16,1 0-10-16,3 4-1 0,2-2 0 15,1 4 10-15,3-2 18 0,2 1 5 16,3-1 4-16,1-2 3 16,2-2 8-16,4 0 3 0,2-1 9 0,1-4 8 15,2 0 3-15,2-4-7 0,1-1 14 16,3-4 2-16,-1-3-4 0,3-2-6 16,-1-2 0-16,1-5 3 0,-1-3 1 15,0-3 3-15,0-1 6 0,-1-4-3 16,0-2-11-16,-1-1-18 0,-1-2-9 15,-2 2-3-15,0 2 2 0,-2 2-2 16,-3 3-2-16,0 3 1 0,-3 2 1 16,-1 2-2-16,-2 2-2 0,-1 3-1 15,-1 2-12-15,0 0-13 16,0 5-14-16,-2 4 19 0,-1 3 17 16,-1 3 2-16,1 4-5 0,-2-1-3 15,4 2 5-15,-1 0 7 0,2-1-1 16,0-2 0-16,1 1 2 0,4-3 1 15,-1 0 5-15,2-1 13 0,0-1 7 16,4-4 3-16,0 1 3 0,3-2-9 16,2-2-9-16,1-3-4 0,4-2-1 15,0-1-10-15,2-6-2 0,2-2-47 16,1-1-38-16,1-1-35 0,1-2-33 16,13-8-63-16,-8 5-70 0</inkml:trace>
  <inkml:trace contextRef="#ctx0" brushRef="#br0" timeOffset="30284">10179 11815 850 0,'1'0'147'0,"1"0"8"0,1 0-71 0,-1-1-65 0,0-2-19 0,0 1-7 16,1-3-25-16,-1 2-38 15,0-2-56-15,0-2-38 0,-1 2-91 16,0 2-96-16</inkml:trace>
  <inkml:trace contextRef="#ctx0" brushRef="#br0" timeOffset="30440.38">10218 12195 828 0,'0'0'87'0,"0"0"-32"0,0 0-38 16,0 0-17-16,0 0-141 0,0 0-138 16,0 0-89-16</inkml:trace>
  <inkml:trace contextRef="#ctx0" brushRef="#br0" timeOffset="31381.74">11419 12655 424 0,'0'0'132'0,"0"0"-87"0,0 0 47 15,0 0-16-15,0 0-7 0,0 0-26 16,14-47 24-16,-5 26 15 0,0-1-23 15,3-5 2-15,7-9 2 0,6-12-19 16,8-9-9-16,6-6-17 0,1 4-6 16,1 6-2-16,-4 9-5 0,1 2-5 15,-2 2 1-15,0 1-1 0,1 2 1 16,-1 1-1-16,1 0-1 0,-1 3 0 16,-2 1 0-16,-7 6-7 0,-5 6 0 15,-7 5 7-15,-2 3 0 0,0-1-12 16,1 0 8-16,-2 2 0 0,-4 0 0 15,-2 4 3-15,-1 3-2 0,-4 1-5 16,-1 3-23-16,0 0-23 0,0 0 9 16,-2 6-18-16,-2 5-8 0,-2 1 49 15,-1 7 22-15,-1 1 0 0,-1 3 1 16,0 4 0-16,-2 7 2 16,-2 7-2-16,3 7 1 0,1 3 0 0,4-4 0 15,4-5 0-15,2-6-1 0,6-1 0 16,0-7 0-16,1-7 0 0,2-5 3 15,-1-2 0-15,2 0-1 16,6 2 4-16,-2 0 1 0,4-4 12 16,2-5 10-16,1-3-6 0,1-4-13 15,2-4-2-15,1-6-3 0,0-5-1 16,-1-4 2-16,1-5 3 0,0-10-1 16,3-12-2-16,-2-11-5 0,-2 0 1 15,-5 7-2-15,-7 11-2 0,-6 16 2 16,-1 7 0-16,-4 2 0 0,1-4 1 15,2 3 11-15,-2-5-5 0,-2 5-1 16,1 2-1 0,-1 2 1-16,0 3 2 0,-1 4-7 0,0 1-1 0,0 3-16 15,0 6-37-15,-2 6 10 0,-1 4 30 16,-1 8 7-16,-4 7-4 16,1 11-2-16,-1 9 10 15,1 2 2-15,0-3 1 0,2-7 13 0,5-6 17 16,0-5 11-16,3-4-4 0,1-7 3 15,2-5-4-15,0 0-2 0,4 1 6 16,4-1 6-16,3 2 4 0,3-5-3 16,1-5-13-16,2-2-10 0,2-4-12 15,1-2-11-15,-2 0-2 0,4-2-18 16,-3-4-19-16,4-1-23 0,1-3-22 16,0-1-32-16,7-3-24 0,13-5-70 15,-8 4-77-15,-2 1-102 0</inkml:trace>
  <inkml:trace contextRef="#ctx0" brushRef="#br0" timeOffset="31915.13">14044 11810 173 0,'-5'-2'121'0,"2"-2"-62"0,-2 3 2 0,-2-2 17 0,2 1-14 15,0 1 5-15,-1 0 18 0,4 1 6 16,0 0-14-16,2-1-15 15,0 1 2-15,0 0-8 0,3-1-13 0,4 0 8 16,3-1-6-16,7 0 4 0,5-1-8 16,13-1-8-16,9 1-9 0,10-1-9 15,4 1-8-15,-1 0-6 0,-6 3-2 16,-4 0-1-16,1 3-6 16,2 1-14-16,-1 0-27 0,-3 2-21 15,-1 2-26 1,-4 0-61-16,-4 1-52 0,-5 1-53 0,-10-3-54 0</inkml:trace>
  <inkml:trace contextRef="#ctx0" brushRef="#br0" timeOffset="32218.99">14096 12157 400 0,'0'0'108'0,"0"0"-22"0,0 0 38 16,0 0-16-16,0 0-34 0,0 0-4 15,16-11-3-15,-2 5 0 0,5 2-6 16,13-2 0-16,10 1 0 0,15-2-5 15,2 4-5-15,2-1-16 16,-2 4-12-16,-7-1-2 0,0 1-9 16,0-3-9-16,-1 0-3 0,1 2-25 15,-3-1-40-15,-3-2-26 0,-4 3-53 16,-4-1-61-16,-3 1-47 0,-11-1-20 16,-5 2-90-16</inkml:trace>
  <inkml:trace contextRef="#ctx0" brushRef="#br0" timeOffset="32756.01">14770 11443 138 0,'0'0'301'0,"0"0"-187"0,0 0-38 15,0 0-2-15,0 0-41 0,9-3-27 16,-9 4 1-16,0 4-1 0,0 3 11 16,0 5-1-16,-5 6 6 0,-4 5-4 15,-4 13-2-15,-9 10 2 0,-5 17-1 0,-6 5-8 16,0 0-5-16,-2-2-4 0,0-9 0 15,0-2-4-15,-3-1-14 0,-1-4 9 16,1-2 8-16,3-3 2 16,2-5-1-16,0-3 2 0,4-3 3 0,4-8 4 15,5-5 2-15,7-7 0 0,1-1-2 16,-1-1-6-16,0 0-3 16,0-3 0-16,5-1-37 0,4-5-45 15,3-3-53-15,8-3-15 0,1-4-59 16</inkml:trace>
  <inkml:trace contextRef="#ctx0" brushRef="#br0" timeOffset="33278.8">15666 11517 454 0,'0'0'119'0,"0"0"-53"0,0 0 14 0,0 0-8 0,15-15-43 16,-12 15-19-16,2 0-3 0,-2 0-2 16,-3 6-5-16,0 3 4 0,0 6 47 15,-3 7-18-15,-2 3-3 0,-3 14 1 16,-3 11-13-16,-1 11-8 0,-1 5-4 16,2-4-4-16,0-6-2 0,1-8 0 15,2-3-3-15,-6-3-17 0,4-2-12 16,0-4-13-16,2-7-12 0,3-4-26 15,2 0-42-15,1-5-50 0,2-4-108 16</inkml:trace>
  <inkml:trace contextRef="#ctx0" brushRef="#br0" timeOffset="34177.08">16419 11586 304 0,'0'0'144'0,"0"0"-43"0,0 0 24 15,0 0-37-15,0 0-42 0,0-15-7 16,-5 12-20-16,0 0-6 0,-3 1 0 16,-1 1-5-16,-4 1 1 0,-1 0 1 15,0 1-3-15,-2 4-3 0,-1 2-3 16,-4 3 3-16,-2 3-4 0,-2 5 0 15,0 3 0-15,-3 4 0 0,1 4 0 16,0 6-5-16,1 8 5 0,3 5 0 16,6-6 0-16,9-8 1 0,6-12 3 15,2-2 2-15,0 1 6 16,7 5 4-16,1 2 0 0,7-3 4 0,1 1-3 16,6-4 0-16,5-2 5 15,0-5-8-15,3-1 5 0,3-6-2 16,-3-1 3-16,2-1 6 0,-1-5 2 15,1-1 0-15,-2 0 3 0,0 0 0 16,-2-1-6-16,1-2-10 0,-5-3-4 16,1-2 4-16,-3-3-6 0,0-2 1 15,-3-1-6-15,0-2 0 0,-3-4 1 16,1-1 0-16,-4-2-4 0,-2-1 1 16,0 1 1-16,-3 2-3 0,-3-1-2 15,-1 1 1-15,-4 1-2 0,0-2 2 16,-4 1 1-16,-1 0 0 0,0 1 1 15,-3-1-1-15,2 0 0 0,-3 2 0 16,-1 1-1-16,2 0 0 0,-3 3 1 16,3 1 3-16,-3 1-3 0,3 3-1 15,-3-1 0-15,3 3 1 0,0 0 1 16,-1 1-1-16,1 0 0 0,0 1 1 16,0 0-1-16,1 1 0 0,0 1 1 15,2-2-1-15,-3 3 0 0,1-1 0 16,0 0 0-16,-1 1 0 0,2 0-1 15,-2-1-1-15,-3 3 0 0,3-2 1 16,-2 0 0-16,1 2-2 0,-2-2-2 16,1-1 3-16,0 2-1 0,-2-2 3 15,3 2-2-15,-2-3-3 0,0 4 1 16,1-2-1-16,1 0 0 0,1 3 0 16,0-1 1-16,3 1 2 0,-4 0 0 15,4 0-1-15,-1 0 1 0,1 1 0 16,-2 4 0-16,2-2-1 0,-2 3-11 15,2 1-30-15,2 2-26 0,-3 2-23 16,2 1-48-16,-3 7-63 0,2-2-91 16</inkml:trace>
</inkml:ink>
</file>

<file path=ppt/ink/ink6.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0-16T14:03:48.018"/>
    </inkml:context>
    <inkml:brush xml:id="br0">
      <inkml:brushProperty name="width" value="0.05292" units="cm"/>
      <inkml:brushProperty name="height" value="0.05292" units="cm"/>
      <inkml:brushProperty name="color" value="#FF0000"/>
    </inkml:brush>
  </inkml:definitions>
  <inkml:trace contextRef="#ctx0" brushRef="#br0">5350 8371 79 0,'0'0'38'0,"0"0"18"0,0 0 19 0,10-35-10 15,-8 27-19-15,1-1-3 0,0 0-2 16,0 0 2-16,1 3-1 0,-1-1-2 15,-1-1-4-15,0 1 1 0,1 1 0 16,-1-1-7-16,-1 3-1 16,1 1-10-16,-1 2-10 0,1 1-9 0,0 0 0 15,2 4-4-15,3 6 4 0,1 5 0 16,0 7 10-16,2 12-1 0,3 15-2 16,-1 15 8-16,2 10-1 0,-3 5-6 15,-2 0 1-15,-1 2 3 0,-4 2 2 16,-2-3 5-16,-2 5-15 0,-9 3-2 15,-5-2 4-15,-4-2 26 0,1-9-5 16,3-11-27-16,5-6-1 0,3-6 0 16,0-3 0-16,1-5-7 0,1-4-15 15,2-9-14-15,1-6-27 16,1-8-26-16,0-1-10 0,-1 1-8 16,-2-2-24-16,2-1-58 0</inkml:trace>
  <inkml:trace contextRef="#ctx0" brushRef="#br0" timeOffset="519.82">5448 8698 314 0,'0'0'13'0,"0"0"26"0,0 0 45 0,0 0-13 0,-3-28-41 0,3 21-1 0,0 0 13 0,0-3-6 0,1 0-12 0,1-1 10 0,3 0-4 0,2-2-5 0,3 0-8 0,1-1 0 0,2 0-4 0,3 0-3 0,1 0-1 0,3 5-4 0,1 0-3 0,3 4-2 0,0 1 2 0,3 4 0 0,2 0 2 0,6 6-1 0,7 7-1 15,-6 1 4-15,-3 2-5 0,-8-1-1 16,-6 2 0-16,2 1 2 0,1 3 1 15,-6 1-1-15,-4-1 4 0,-4 0 3 16,-6 1 3-16,-2-2 0 0,-4 0 14 16,-6 1 18-16,-5-1-10 0,-5 1-13 15,-3-3-11-15,-5-1-8 0,-8 3-2 16,-10-1-13-16,-6-2-12 0,1 0-13 16,5-5-15-16,13-3-28 15,10-5-24-15,5-3-17 0,-4-1-23 16,2-1-88-16</inkml:trace>
  <inkml:trace contextRef="#ctx0" brushRef="#br0" timeOffset="786.22">6489 8748 763 0,'0'0'96'15,"0"0"-55"-15,0 0 5 0,0 0-46 16,0 0-3-16,4-3-71 0,-3 0-37 15,1-1-59-15,-1 1-131 0</inkml:trace>
  <inkml:trace contextRef="#ctx0" brushRef="#br0" timeOffset="911.4">6489 9101 235 0,'0'0'0'0,"0"0"-172"16</inkml:trace>
  <inkml:trace contextRef="#ctx0" brushRef="#br0" timeOffset="1948.84">6527 9058 153 0,'0'0'191'0,"0"0"-116"0,0 0 0 0,0 1-13 0,0-1-9 0,0 0-16 15,0 0 12-15,0 0-8 0,0 0-4 16,-1 0 6-16,-1-1 6 0,0-1-2 16,0-3 4-16,0 3-1 0,-1-3-11 15,0 2-5-15,1-1-8 0,1 1-11 16,0-1-11-16,0 3-3 0,1 0-1 15,0 1-4-15,0 0-5 0,0 0-25 16,0 1-41-16,2 5-44 0,0 3 14 16,5 10-47-16,-3-3-80 0</inkml:trace>
  <inkml:trace contextRef="#ctx0" brushRef="#br0" timeOffset="3174.03">8523 8715 378 0,'0'0'36'0,"0"0"4"0,0 0 19 0,0 0-5 16,5-13-31-16,-2 13-11 0,1 2-3 15,2 5 3-15,1 4 8 0,0 7 11 16,0 12 1-16,-2 11-5 0,0 14 10 16,-1 4-4-16,-1 5-3 0,-3-2-8 15,0-2-2-15,0 3-3 0,-4-1-10 16,0-1 2-16,-1-1-2 16,-1-2-2-16,0-4-4 0,-1-5-1 15,-1-5-4-15,2-3-17 0,0-7-25 16,2-5-20-16,1-8-17 0,1-6-23 15,-2 0-13-15,1-2-56 0,1-4-72 16</inkml:trace>
  <inkml:trace contextRef="#ctx0" brushRef="#br0" timeOffset="3506.75">8437 8803 611 0,'0'0'60'0,"0"0"-27"16,0 0 13-16,24-45-10 0,-10 30-20 16,5-1-9-16,4 0 4 0,1 0-1 15,4 2 3-15,2 3-2 0,1-1-4 16,9 4 3-16,5 3 2 0,5 5 3 15,-6 6-4-15,-12 3-1 0,-10 1-1 16,-7-1 2-16,1 5 0 0,0 2-2 16,0 4 0-16,-6 1-4 0,-5 0 2 15,-5 0 4-15,-4 1 10 0,-9 2 8 16,-7-2-2-16,-11 1-10 0,-11 2-17 16,-12-1-6-16,-4-3-49 0,4-3-54 15,7-6-75-15,15-5-54 0,8-3-111 16</inkml:trace>
  <inkml:trace contextRef="#ctx0" brushRef="#br0" timeOffset="4023.18">9002 8960 581 0,'0'0'63'16,"0"0"35"-16,0 0-35 0,-1-34-35 0,9 19-28 16,2 0-2-16,4-1 2 15,4 0 3-15,3 0 0 0,2 1 14 16,1 1 4-16,1 1 11 0,1 0-1 15,0 3-10-15,-1 2-8 0,1 3-5 16,2 3-5-16,-1 2 4 0,0 2-6 16,2 6-1-16,-1 5 1 0,0 3-1 15,-2 6-3-15,-3 3-15 0,-1 2-3 16,-5 1-3-16,-6-1 3 0,-4-2 3 16,-6 1 3-16,-4-5-2 0,-8 0 0 15,-5-1 5-15,-3-4 8 0,-3 0 4 16,-3-4 2-16,1-2-1 0,3-3 1 15,0-3 2 1,2-4 7-16,4-1-2 0,3-6 6 0,2-6-2 0,4-2 2 16,3-7 8-16,3-3-7 0,4-4 4 15,6 0-1-15,6 0 4 16,3 2-1-16,7 0-4 0,10 3-15 16,11 0-3-16,10 4-9 0,1 5-48 15,-4 7-41-15,-5 6-43 0,-6 2-56 16,-10 0-37-16,-6 0-67 0</inkml:trace>
  <inkml:trace contextRef="#ctx0" brushRef="#br0" timeOffset="4458.1">10188 8945 409 0,'0'0'51'0,"0"0"18"0,0 0 4 0,0 0-24 16,0 0-33-16,25-37-11 0,-21 26 13 16,-1-2 2-16,-1 1 7 0,-1 0 24 15,0-2-11-15,-1-1 1 0,0-1-8 16,0 1-14-16,-2 1-11 0,-1 0-6 16,1 4-2-16,-1-1-9 0,-1 3-7 15,-1 3-9-15,-1 2 6 16,-2 2-10-16,-1 2-12 0,-4 6 5 15,-1 5 10-15,-4 5 7 0,1 4 8 16,-2 4 0-16,2 3 0 0,2 0-3 16,3 0 14-16,2-3 0 0,4 1 21 15,4-4 0-15,2-2-8 0,4 0 6 16,5-4 0-16,6-2 15 0,2-1 5 16,5-4 15-16,3-3 9 0,0-4 5 15,1-4-4-15,-2-5-10 0,-2-3-13 16,-1-7 2-16,-3-6-9 0,3-11-26 15,-4-14-8-15,-3-3-31 16,-6 8-21-16,-5 14 11 0,-3 16-3 0,-3 8-27 16,-6 0-43-16,-4 3-83 0,-17 2-89 15,1 5-7-15</inkml:trace>
  <inkml:trace contextRef="#ctx0" brushRef="#br0" timeOffset="4787.68">10547 8844 503 0,'0'0'147'0,"0"0"-26"0,0 0-4 0,0 0-65 16,14-41-31-16,-10 32-21 0,-1 1 0 15,-1 4-3-15,1 1-1 0,-1 3 2 16,1 0 0-16,2 7 2 0,-2 7 3 16,0 5 12-16,-1 13 0 0,-2 14 0 15,-4 15 0-15,-3 9-9 16,-3 2 0-16,1-2-2 0,0-4-4 0,-2-1-7 16,1 0-8-16,-2-4 0 0,0-5-9 15,0-6-7-15,0-5-42 16,3-5-46-16,2-4-40 0,2-11-27 15,2-7-72-15</inkml:trace>
  <inkml:trace contextRef="#ctx0" brushRef="#br0" timeOffset="5142.5">10483 8953 394 0,'0'0'195'16,"0"0"-42"-16,23-44 4 0,-8 25-78 15,3-1-23-15,3 3-31 0,2-1-9 16,1 2 2-16,1 3-10 0,2 3-2 16,0 1 1-16,1 5 0 0,-1 3 4 15,1 1 1-15,1 8-2 0,-3 2 5 16,2 4 4-16,-3 5 4 0,1 4-12 15,-4 2-7-15,-4 2 0 0,-4 0-3 16,-6-1 0-16,-6 1 1 0,-3-5-1 16,-9 1-1-16,-6-4 0 0,-7-1-5 15,-11-2-12-15,-12-2-42 0,-9-6-52 16,0-1-39-16,5-5-31 0,7-4-16 16,17 0-39-1</inkml:trace>
  <inkml:trace contextRef="#ctx0" brushRef="#br0" timeOffset="5574.02">11317 8964 337 0,'0'0'112'0,"0"0"-10"16,0 0 24-16,0 0-80 0,0 0-44 15,23-42-2-15,-20 31 0 0,0-1 2 16,-1 1 35-16,2-1 37 0,-2 3-23 16,0 0 23-16,0 0-21 0,0 1-9 15,-1 0-15-15,0 2-11 0,-1 0-12 16,-2 2-6-16,-3 0-8 0,-4 2 1 16,0 1-4-16,-4 1 2 0,-3 0 3 15,-2 4 4-15,-1 2 2 0,-1 2 1 16,1 4 4-16,-1-1-2 15,2 2-3-15,1 3 0 16,1 0 0-16,4 1 1 0,3 1 3 0,5-2 10 16,4 1 1-16,1-2 4 0,7-1 7 15,4 0 8-15,5-4 1 0,5 2 2 16,3-4 1-16,4-2 0 0,1-3-4 16,6-3-10-16,-4 0-2 0,-1-4-1 15,-1-3 3-15,-8-4-3 0,3 0-9 16,-2-2-7-16,-7-1-5 0,-1-1-7 15,-7 3-31-15,-5 1-24 0,-3 2-34 16,-8 2-32-16,-6 1-47 0,-14 4-45 16,4 0-23-16,0-1-47 0</inkml:trace>
  <inkml:trace contextRef="#ctx0" brushRef="#br0" timeOffset="6029.95">11445 8855 443 0,'0'0'73'0,"0"0"90"0,0 0-66 0,46-41-47 16,-28 28-21-16,-1 2-14 0,3-1 4 15,-1 1 2-15,1 1 18 0,1 3 3 16,-3 0 4-16,1 4 7 0,-1 0-10 15,-3 3-16-15,0 2-11 0,-1 3-8 16,-2 4-6-16,1 2-2 0,-3 3-3 16,1 7 2-16,-2 1 1 0,2 11 0 15,1 6 0-15,0 6 0 0,-3 2 0 16,0-8-10-16,-5-7-13 0,-4-10-25 16,-2-7 3-16,-5 0-4 0,-2 2 3 15,-1 0-2-15,-2 1 1 0,-1-7 16 16,2-1 29-16,0-8 2 0,2-2 9 15,1-5 2 1,0-5 2-16,0-5 12 0,4-4 14 0,0-5-1 0,3-8-9 16,1-9-8-16,3 4 1 0,2 4 14 15,6 6 8-15,2 9 11 0,5-2-6 16,3-1-9-16,5 1-11 0,8 3 1 16,6 1-11-16,-1 5-5 0,-7 4-13 15,-4 1-1-15,-6 2-46 16,4 0-49-16,17-7-61 0,-5 2-113 0,-7 1-101 15</inkml:trace>
  <inkml:trace contextRef="#ctx0" brushRef="#br0" timeOffset="6516.41">12592 8362 614 0,'0'0'58'0,"0"0"28"0,0 0-43 0,2 6-43 0,1 3 0 0,0 4 19 15,-3 4-2-15,1 7-8 0,-1 8 2 16,-4 12 7-16,-4 10-1 16,-2 4 6-16,1-3 2 0,1-5-7 15,1-5 1-15,0-2-1 0,0-1 0 16,0-2-10-16,-1-3-3 0,2-8-2 15,0-4-1-15,2-9-1 0,2 1 7 16,1 2 12-16,0 1 18 0,1 0 3 16,4-4-4-16,4-4 4 0,2-3-1 15,4-4-9-15,6-3-12 0,2-2-9 16,0 0-10-16,5-4-17 0,2-2-21 16,7-4-18-16,5 1-11 0,-4 0-26 15,-3 1-44-15,1-2-35 16,-13 3-57-16,-2-1-130 0</inkml:trace>
  <inkml:trace contextRef="#ctx0" brushRef="#br0" timeOffset="6752.06">12573 8874 585 0,'0'0'167'16,"0"0"-8"-16,46-11-33 0,-20 5-58 16,3 2-33-16,7-2-20 0,6 1-5 15,6-1-7-15,0 1-1 0,-3-1-2 16,-6 1-4-16,-9 3-16 0,-5 1-9 16,-6 1-32-16,0 0-41 0,3 0-36 15,2 0-42-15,15 0-6 0,-12 2-60 16</inkml:trace>
  <inkml:trace contextRef="#ctx0" brushRef="#br0" timeOffset="6925.67">13207 8928 87 0,'0'0'209'15,"0"0"-81"-15,-19 39 10 0,14-21-52 16,-2 0-25-16,3 1 1 0,2 1 5 16,-4-3-7-16,3 2-20 0,3-4-15 15,-2 0-17-15,2 1-6 0,0-4-1 16,0 0-1-16,2-3-12 0,-1-2-29 15,4-1-43-15,3-6-63 0,0-5-95 16,-2-3-205-16</inkml:trace>
  <inkml:trace contextRef="#ctx0" brushRef="#br0" timeOffset="7067.57">13398 8670 1015 0,'0'0'84'16,"0"0"11"-16,0 0-95 0,-5-34-26 16,5 23-134-16,1-3-48 0,3 4-89 15,-4 2-88-15</inkml:trace>
  <inkml:trace contextRef="#ctx0" brushRef="#br0" timeOffset="7978.38">13791 8815 397 0,'0'0'179'0,"0"0"-73"0,0 0-3 15,0 0-45-15,0 0-45 0,0 0-10 16,0 0-3-16,25-9 1 0,-23 4 0 16,-2 2 12-16,0-3 30 0,-6-1 4 15,3 0-3-15,-1 0-21 0,0-1-17 16,-3 1-6-16,1-2 0 0,-3 1-2 15,1 1-6-15,-2 1-9 16,-5 2 3-16,5 2 1 0,-5 0 3 0,0 2-3 16,0 4-1-16,0 4-4 0,-1 5 11 15,0 5 5-15,3 2-2 0,2 3 2 16,2 1 2-16,2 3 2 16,3 0 4-16,2-1 21 0,2-2 4 15,2-2 9-15,6-1 11 0,2 0-3 16,5-3-2-16,-2-3-16 0,4-4-12 15,1-3-3-15,0-5-2 0,-1-3 0 16,0 0-7-16,-1-6-1 0,-1-3-5 16,-2-6-1-16,-1-5-4 0,-2-3-9 15,0-2-9-15,-3-2 6 16,0 3 2-16,-2 0 3 0,1 3 8 0,-1 3 0 16,-2-1-3-16,3 5 5 15,-3 0 2-15,2 1-2 0,0 5 4 0,-1 0 2 16,3 1 3-16,2 1-5 0,-1 3-1 15,2-1-2-15,-1 4 0 0,-1 0-2 16,0 3 0-16,0 2-3 0,1 5 1 16,-4 1 1-16,1 4-1 0,-2 4 5 15,-1 3 4-15,0 2-1 0,-2 0-1 16,0 1 0-16,-1-1-1 0,0-1-1 16,0 1 0-16,-2-3-1 0,2-4 2 15,0 0 1-15,0-6-2 0,0-3 8 16,0-3 11-16,0-5 6 0,0 0 30 15,6-7 11-15,2-4-47 0,5-7-16 16,1-3-2-16,5-13 1 0,8-12-2 31,6-10-1-31,2 2 0 0,-8 11 0 0,-5 17 0 0,-10 13-1 0,1 5 2 16,-2 0 0-16,3 0-1 0,-1 1-2 16,-4 3-1-16,1 4 1 0,-3 1 0 15,0 6-2-15,1 4 5 16,-2 4 1-16,-1 2 7 0,-2 5-3 15,-1 0-2-15,1 2-2 16,0-1-1-16,-1 2 0 0,1-1-3 0,2 2-15 16,4-2-16-16,-1 1-27 0,3-2-37 15,11 11-57-15,-6-7-91 0,1-4-99 16</inkml:trace>
  <inkml:trace contextRef="#ctx0" brushRef="#br0" timeOffset="8670.71">16112 8886 292 0,'0'0'132'0,"0"-1"-40"0,0 0-14 0,2 0-42 0,1 0-17 0,0 0-1 16,3 0 26-16,-4-1 7 0,3 0 16 16,-4 1 5-16,1-1 7 0,0-2-14 15,-1 2-16-15,-1-2-22 0,0 1-4 16,0-2-15-16,0 1-2 0,0 0 2 15,0 1-7-15,0 1-1 16,-5 0-2-16,-3 2-7 0,-1 0 2 0,-4 0 1 16,-4 5 3-16,-2 2 0 0,-3 3 1 15,-3 4 2-15,1 2-2 0,0 3 0 16,0 0 1-16,1 2 1 0,5 0 0 16,1 0 7-16,6 1 12 0,2 0 6 15,7-1 4-15,2 0 7 0,2-2 7 16,7-3-1-16,2-2-9 0,6-2 8 15,2-5 10-15,5-4-8 0,0-3-7 16,1-1-15-16,-1-7-6 0,1-5-3 16,0-8 1-16,-1-1-8 0,-3-5-5 15,1 3 0-15,-5 0-9 0,-4 8-2 16,-5 3 4-16,-1 3-8 0,-5 3-14 31,-2 0-4-31,-2 1 5 0,-5 1-29 0,-3 2-24 0,-3 0-7 0,-2 3 2 16,0 0-11-16,1 2-5 0,3 0-20 15,-1 0-22-15,7 2-30 0,0-2-62 16</inkml:trace>
  <inkml:trace contextRef="#ctx0" brushRef="#br0" timeOffset="9143.45">16672 8761 228 0,'0'0'174'0,"0"0"-69"0,17-33-1 0,-11 18-3 0,1-2-32 15,-1 0 4-15,-3 2 9 0,0 0-26 16,-1-3-2-16,-2 3-12 0,0-1-2 16,0-2-3-16,0 3-9 0,0-3-13 15,0 1-4-15,0 2-2 0,0-1 3 16,0 4 5-16,0 2-5 0,0 3-7 16,0 3 0-16,0 2-3 0,-2 2-2 15,-1 1-10-15,1 4 3 0,-5 5 5 16,0 4 0-16,-1 5 1 0,-4 9 1 15,-4 11-1-15,-6 14 1 0,-2 7 0 16,2 2 0-16,0 0 0 0,3-4-6 16,0 3 2-16,2 1 2 15,-1 0 1-15,1-2-2 0,1 0-17 16,2-5-5-16,6-3-15 0,0-3-16 16,2-3-17-16,4-6-23 0,-1-2-50 15,3-8-37-15,0-9-5 0,0-9-88 16</inkml:trace>
  <inkml:trace contextRef="#ctx0" brushRef="#br0" timeOffset="9362.92">16326 9022 911 0,'0'0'27'0,"0"0"107"15,0 0-64-15,53-14 6 0,-10 7-40 16,14 0-15-16,1 1 15 0,-1 0-28 16,-9-1-8-16,-1 3-1 15,3-2-31-15,-2 1-32 0,7 2-19 16,0-1-65-16,1 2-78 0,-15 2-71 16,-5-3-148-16</inkml:trace>
  <inkml:trace contextRef="#ctx0" brushRef="#br0" timeOffset="9980.27">18119 8621 275 0,'0'0'149'0,"0"0"-29"0,14-33 13 0,-9 21-23 0,-2 5-41 16,0 2-10-16,1 2-12 0,-3 0-22 16,1 3-17-16,-1 0-8 0,-1 0-6 0,2 3-9 15,2 7 4-15,-1 5 11 0,-1 6 1 16,0 10 8-16,-1 14-4 0,2 12-5 15,-1 3 3-15,4-2 0 0,4-7-3 16,1-10 0-16,3-3-1 0,2-5 2 16,-2-7 1-1,0-7 2-15,-4-4 3 0,0-4 25 0,3-2 20 0,2 1 4 16,2-3 4-16,3-6 11 0,0-2-2 16,0-9-15-16,4-5-18 0,0-7-5 15,4-11-5-15,5-13-5 0,6-21-9 16,1-6-6-16,-2-2-6 0,-3 6-4 15,-5 18-30-15,-6 9-25 16,-6 13-1-16,-8 11 12 0,-2 8-26 0,-1 3-22 16,0 1-36-16,1 0-44 0,0 6-54 15,-1 0-31-15,0 1-87 0</inkml:trace>
  <inkml:trace contextRef="#ctx0" brushRef="#br0" timeOffset="10414.1">19014 8731 448 0,'0'0'26'0,"0"0"61"0,0 0-37 16,0 0 38-1,31-28-38-15,-22 20-21 0,-2 1 11 16,-1 1 1-16,0 1 20 0,-1 0-6 15,0-1-2-15,-2 1-6 0,-2 1-6 16,1-1-10-16,-2 2-9 0,0-2-13 16,-5 3-9-16,-2-1-1 0,-4 3-5 15,-2 3 2-15,-4 4 1 0,-4 1-5 16,0 5-5-16,-1 2-5 0,-3 1-6 16,4 5-13-16,-2 3-15 0,2 1 3 15,5 1 25-15,2 1 20 0,5-1 4 16,2-1 1-16,6-2 12 0,1-2 5 15,6-1 16-15,3-5 9 0,5-2 0 16,-1-6 1-16,6-3 2 0,2-4 5 16,2-5-1-16,0-7-17 15,-1-3-15-15,3-8-11 0,0-11-3 16,1-15-4-16,2-15-11 0,-3 1-33 0,-6 10-10 16,-10 21-11-16,-8 15 26 0,-1 10 12 15,-6 4-17-15,-2-2-25 0,-5 3-29 16,-4 2-6-16,-4 1-17 0,-8 7-42 15,6 0-71-15</inkml:trace>
  <inkml:trace contextRef="#ctx0" brushRef="#br0" timeOffset="10852.88">19397 8258 493 0,'0'0'56'0,"0"0"44"0,0 0 13 0,36-26-62 0,-28 26-45 16,-2 0 11-16,-1 7-14 0,-1 4 1 15,-4 6 12-15,0 4-2 0,-6 11 5 16,-5 11-1-16,-3 11-1 0,-3 5-7 16,1 2-4-16,1-3 1 15,3-8 0-15,-2-1 2 0,0-1-1 16,4-5 11-16,-2-2 14 0,4-2 17 16,5-8 7-16,0-8-13 0,3-5-13 15,0-5-9-15,0 1-8 0,3-2 1 16,0 1 4-16,4-5-3 0,1-4-1 15,2-1-4-15,2-3-3 0,3 0-3 16,0-4 0-16,3-3-5 0,1-3 0 16,3-1-18-16,0-1-14 15,0-2-24-15,2 0-18 0,0 0-31 0,1 1-39 16,-4 2-29-16,4-5-25 0,-7 5-29 16,-6 0-83-16</inkml:trace>
  <inkml:trace contextRef="#ctx0" brushRef="#br0" timeOffset="11041.23">19382 8764 714 0,'0'0'115'0,"0"0"-13"16,0 0-24-16,40 0-50 0,-19-3-27 15,5-1-1-15,0 0-16 0,3-1-22 16,0-1-22-1,1-2-36-15,1 0 0 0,13-3-22 0,-6 2-36 0,-7-2-103 0</inkml:trace>
  <inkml:trace contextRef="#ctx0" brushRef="#br0" timeOffset="11497.82">19854 8707 376 0,'0'0'71'0,"0"0"6"0,0 0-28 16,0 0-5-16,0 0-38 0,36 2 6 16,-23-2-3-16,2 0 25 0,1 0 32 15,1 0-15-15,0-1-2 0,1-1-4 16,-2 1-1-16,2-2-5 0,-1 2-16 16,-1 0-5-16,0 1-9 0,-3-1-1 15,-1 1-1-15,0-1-1 0,-3 0 6 16,-1-1 9-16,-2 2 4 0,-2-2-3 15,0 1 5-15,-3-3 1 0,2 1 4 16,-2-3-17-16,-1 0-4 0,0 0-11 31,-5-3-2-31,-3 2-6 0,-6-1-1 0,-2 3 1 0,-5 2 3 0,-1 3-1 16,-2 3 1-16,-1 6 2 0,0 3 0 16,-1 3 2-16,-2 3 1 15,4 2 0-15,1-1 5 0,2 3 8 16,2-3 0-16,6 3 2 0,4-2 6 15,3 1 7-15,5 0-2 16,1-1-1-16,8 0-5 0,4-4-9 0,4 0-11 16,6-5-30-16,4-2-43 0,6-4-32 15,-2-3-30-15,2-2-25 0,-2-3-18 16,8-14-10-16,-6 0-65 0</inkml:trace>
  <inkml:trace contextRef="#ctx0" brushRef="#br0" timeOffset="11954.12">20505 8508 446 0,'0'0'123'0,"0"0"32"0,0 0-25 0,38-26-39 16,-30 20-73-16,1 0 2 15,-3 0-12-15,-1 3-3 0,-2-1 2 16,-2 1-3-16,-1 2-4 0,0 0-18 16,-5 1 12-16,-5 2-6 0,-5 4 4 15,-5 1 7-15,-2 1 0 0,-3 1-9 16,0 1-38-16,1 0-9 0,3-2 20 16,5 0 16-16,2-2 5 0,5 1 7 15,3-1 1-15,2 1 6 0,3 1 1 16,1-1 2-16,4 0 6 0,3 3 3 15,4-1 1-15,1-1 6 0,3 1 4 16,2 1 0-16,3-1 0 0,-1 0-3 16,2 5-6-16,0 0-3 0,-2 3 3 15,-1 1 0-15,-4 2 4 0,-2 2 3 16,-3 2 5-16,-7-2 19 0,-2 0 19 16,0-2 11-16,-8-1-12 0,-3-2 6 15,-4-3-3-15,-3-2 2 0,-3-3 2 16,-2-3-6-16,-3-3-18 0,-2 0-23 15,5-3-18-15,-3 0-3 0,2-3-38 16,1-1-18-16,2-1-4 0,1-2-25 16,0-2-15-16,2-2-38 0,-6-6-74 15,6 0-112-15,2 1-176 0</inkml:trace>
  <inkml:trace contextRef="#ctx0" brushRef="#br0" timeOffset="13145.86">21828 8618 344 0,'0'0'52'0,"0"0"12"0,0 0-10 0,0 0 17 0,33-32-45 15,-27 25 9-15,0 0 13 0,-1 0 22 16,0 2 4-16,-2-1-9 0,0-1 13 16,0 2-11-16,0 1-6 0,-1-2-12 15,-1 4-1-15,0 0-6 0,-1 0-6 16,0 2-10-16,0 0-8 15,0 0-14-15,0 1-4 0,0 5-14 16,-1 5 5-16,-2 6 9 0,-2 7 8 16,-5 9 1-16,-1 10-3 0,-3 8 4 15,-1 0-2-15,2-7-5 0,3-10-1 16,3-10-2-16,3-7-9 0,-1 0-22 16,0 2-36-16,0 1 7 0,-1-1-42 15,4-3-35-15,0-3-36 0,2-6-28 16,0-4-73-16</inkml:trace>
  <inkml:trace contextRef="#ctx0" brushRef="#br0" timeOffset="13317.69">21856 8288 771 0,'0'0'5'0,"0"0"97"16,0 0-31-16,-43-42-36 0,34 29-35 15,1 5-59-15,2 0-39 0,0 1-36 16,4 1-39-16,2 4-3 0,4 0-34 16</inkml:trace>
  <inkml:trace contextRef="#ctx0" brushRef="#br0" timeOffset="13964.93">22122 8531 331 0,'0'0'203'15,"0"0"-116"-15,0 0-15 0,0 0-10 16,0 0-36-16,0 0-11 0,0 0 16 16,31-21 11-16,-26 16-11 0,-1 4-18 15,-2 0 1-15,0 1-3 0,0 0-8 16,0 3-3-16,2 3-2 0,0 4-1 16,1 2-1-16,2 6-6 15,-1 3-1-15,0 2 5 0,-1 4-6 0,0 1 7 16,-2-1 0-16,1 2 1 0,0-3-1 15,0-1 2-15,-2 0 3 0,-1-2 0 16,1-3 1-16,-2-1-1 0,1-4 0 16,-1-4 0-16,1-1 0 0,-1-4 0 15,0-3 1-15,1-3 8 0,0 0 20 16,1-7 50 0,3-3-23-16,1-6-33 0,4-3-10 0,1-6-8 0,7-9-2 15,3-5 0-15,1 2-2 0,-3 5 6 16,-2 6 11-16,-2 6-1 0,3-2-8 15,3 0-4-15,2 2-3 0,-2 3-2 16,2 2-2-16,-3 4 1 0,-2 3 1 16,-2 2 1-16,-5 2 9 15,0 4-3-15,-2 5 1 0,-2 6 1 0,-1 4 10 16,2 5 3-16,-3 4 7 0,-2 4-9 16,-1 2-9-16,0 3-5 0,0 6-1 15,3 3-1-15,0-5 5 0,1-4 4 16,-1-8-8-16,0-3 7 0,1 3-1 15,2 1-11-15,1-2-12 0,-3-3-16 16,1-1-37-16,-2-5-10 0,1-2-41 16,6-2-48-16,-2-5-78 0,1-2-108 15</inkml:trace>
  <inkml:trace contextRef="#ctx0" brushRef="#br0" timeOffset="14647.94">24511 8588 682 0,'0'0'30'0,"2"-10"76"0,-2 5-7 0,0 0-56 0,-1 0-39 15,-3 2-2-15,-4 1-4 0,-5 1-11 16,-4 1-13-16,-6 1 13 0,-11 6-11 16,-8 3-13-16,-8 5-10 15,-3 5-20-15,3-1-1 0,9 1 0 0,11-4 5 16,9-2 5-16,7-3 5 15,3 0 1-15,0 3 16 0,3 1 22 16,3 3 14-16,5-3 24 0,7-3 23 16,10-1 9-16,4 2 25 0,13-2-3 15,12 0-5-15,11 1-13 0,3 0-13 16,-4-2-13-16,-8 0-5 0,-7-1-3 16,-4-1-3-16,-9 0 3 0,-5-1 1 15,-6 0 1-15,-4 0 12 0,3 1 0 16,-3 5-4-16,1-1-3 0,-6 1 2 15,-4-1 6-15,-4 1 6 0,-5 1-2 16,-7-1-12-16,-5 0-1 0,-8 1-2 16,-9-1-11-16,-12-1-8 0,-11-1-7 15,-5 0-3-15,0-4-1 0,5-4-18 16,6-2-16-16,4-1-21 0,3 0-27 16,5-2-18-16,4-2-28 15,7 1-32-15,4-3-46 0,7 1-16 16,8 0-74-16</inkml:trace>
  <inkml:trace contextRef="#ctx0" brushRef="#br0" timeOffset="15102.52">24920 8796 218 0,'0'0'106'0,"0"0"-4"0,0 0 11 16,25-38-24-16,-17 29-2 0,1-4-29 16,-1 3-3-16,0-1-14 0,-2 2-8 15,0 0-5-15,-1 1-5 0,-2 3 2 16,-1 0 0-16,-1 3-12 0,-1 0-8 15,0 2-5-15,-1 3-12 0,-4 4-28 16,-2 7 4-16,0 3 27 16,1 7 9-16,1 3-4 0,4 2-3 0,1 1 7 15,5 0 6-15,4-1 6 0,5-3 5 16,1 0 10-16,5-5 11 0,2-3 11 16,0-2 9-16,2-7 3 0,2-2 10 15,0-5-1-15,0-2-7 0,-1-3-14 16,-1-5-14-16,-2-5-6 0,-3-5 4 15,1-4-13-15,-1-13-11 0,0-15-9 16,1-12-3-16,-1-1-36 0,-5 10-11 16,-3 16-26-16,-5 17-2 0,-2 9-12 15,-3 3-29-15,2 1-67 0,0 0-56 16,0 2-67-16</inkml:trace>
  <inkml:trace contextRef="#ctx0" brushRef="#br0" timeOffset="15415.96">25615 8720 486 0,'0'0'32'0,"0"0"3"0,0 0 56 0,0 0-29 0,0 0-24 15,17-7-24-15,-15 7-11 0,1 0-1 16,2 5-1-16,-1 4 7 0,-1 6 14 16,-1 4 17-16,-2 5-3 0,0 12-8 15,-4 11-3-15,-5 10-10 0,0 6-9 16,-2-4-1-16,-2-5-5 0,2-6-1 16,1-1-20-16,0 0 2 0,1-2 2 15,0-1-7-15,0-2-15 0,-1-3-24 16,2-5-44-16,-1-5-24 15,1-8-55-15,4-8-86 0</inkml:trace>
  <inkml:trace contextRef="#ctx0" brushRef="#br0" timeOffset="15761.43">25629 8781 649 0,'0'0'106'0,"0"0"21"0,25-34 25 0,-12 19-102 16,4 1-35-16,2 2-12 16,-1 0-2-16,2 3-1 0,-3 1-13 15,1 2 2-15,-2 0 3 0,0 6 4 16,0 0 4-16,-1 1 9 0,-2 6 10 15,1 3-1-15,-2 3-5 0,-2 4 8 16,-2-1 1-16,-4 5-11 0,-2 0-4 16,-2 0-3-16,-4 0-1 0,-4-1-1 15,-5 1 6-15,-3-4-2 0,-3 1 2 16,-3-4 0-16,-1 0-8 16,-3-5-4-16,1 1-61 0,0-6-52 0,-8-1-57 15,7-3-84-15,6-4-93 0</inkml:trace>
  <inkml:trace contextRef="#ctx0" brushRef="#br0" timeOffset="16059.15">26164 8700 502 0,'0'0'164'15,"0"0"-98"-15,0 0 88 0,0 0-91 32,0 0-35-32,0 0-25 0,0 0-3 0,17-21-5 0,-17 29 5 0,-1 6 31 15,-2 6 5-15,-2 4 7 0,-4 12 3 16,-3 11-22-16,0 13-12 0,-2 2-6 16,4-1-4-16,2-3-2 0,1-5 1 15,2 1-2-15,2-4-3 16,-1 1-21-16,2-4-28 15,0-3-25-15,1-4-30 0,1-5-10 0,-1-7-21 16,1-7-26-16,2-9-78 0</inkml:trace>
  <inkml:trace contextRef="#ctx0" brushRef="#br0" timeOffset="16373.5">26114 8783 600 0,'0'0'74'0,"16"-33"33"16,-1 12-24-16,6-2-42 16,2-1-39-16,3 5 1 0,1 1 16 0,-1 4-6 15,0 2 7-15,-1 6 7 0,-2 2-6 16,2 4 11-16,0 4 6 0,-1 5 1 15,-2 2 2-15,-1 7-9 0,-3 1-13 16,-5 3-6-16,-5 2-6 0,-4 3-1 16,-6 0-4-16,-7 0 3 0,-5-2-1 15,-8 0-1-15,-9 0-3 0,-9-3-10 16,-9-5-27-16,-3-3-46 0,8-4-63 16,4-7-79-16,15-2-13 0,5-1-69 15</inkml:trace>
  <inkml:trace contextRef="#ctx0" brushRef="#br0" timeOffset="16828.48">26714 8825 176 0,'0'0'150'0,"0"0"-68"0,0 0 46 16,26-33-69-16,-17 24-13 0,-1-2-1 15,-2 3 21-15,1 0-4 0,-2-1-10 16,0 0 7-16,-1 2-9 0,-1 1-7 16,-2 2-7-16,-1 1-6 0,0 1-16 15,-5 1-14-15,-2 1-5 0,-3 2 0 16,-4 4 1-16,-3 5 3 0,-4 5-1 15,0 4 1-15,-1 3-3 0,1 4 4 16,4 2 3-16,1 1 2 0,6-1 4 16,3-4 17-16,7 0 10 0,2-5 3 15,7-2-5-15,7-4-6 0,2-2-9 16,3-6 10-16,2-5-3 0,-1-1-4 16,3-8-4-16,-1-3 5 0,-3-3 10 15,-2-4 2-15,-2-6-12 0,-3-11-14 16,-2-9-9-16,-2-10-2 0,-3 3-33 15,-6 11-15-15,-1 17-14 0,-3 11 4 16,-4 3-23-16,-2 2-17 0,-5 0-45 16,-2 1-42-16,-7 6 0 15,4 0-8-15,5 4-77 0</inkml:trace>
  <inkml:trace contextRef="#ctx0" brushRef="#br0" timeOffset="17299.2">26931 8842 45 0,'0'0'247'0,"0"0"-162"0,0 0 36 0,0 0-51 0,21-43-7 16,-15 29 5-16,3 1 8 0,-1-1 0 15,1 2-9-15,3-2 1 0,0 0-4 16,1 1-30-16,2 0-14 0,1 1-7 15,1 3-3-15,-2 1-2 0,2 2-5 16,0 1-1-16,-2 3-2 0,-1 2-1 16,-1 0-2-16,-2 4 2 15,1 5 1-15,-4 1 0 0,0 5 0 16,-3 4 2-16,2 3-1 0,-3 5 0 16,-1 0 0-16,1 2 1 0,-2-1-2 15,-2-1 0-15,0-4-4 0,-4-3 2 16,-3-5-3-16,-4-1 5 0,-2-5 0 15,-2-3 1-15,0-3 1 0,0-3 4 16,2-3 0-16,3-1-3 0,0-3 12 16,5-1 16-16,1-3 6 0,3-2-8 15,1-2 0-15,2-5 0 0,4 0 0 16,4-3-3-16,2 2-5 0,4-1-1 16,3 2-2-16,4 0-1 0,3 3-2 15,2 2-8-15,2 0-7 16,0 3-1-16,2 0-35 0,-2 4-51 15,0 1-21-15,-4-1-23 0,0 1-33 16,4-4-34-16,-5 3-20 0,-5-1-72 0</inkml:trace>
  <inkml:trace contextRef="#ctx0" brushRef="#br0" timeOffset="17754.41">27919 8088 574 0,'0'0'58'0,"0"0"14"0,0 0 8 0,0 0-80 0,28 34 0 0,-24-15-3 15,-4 7 3-15,-4 10 4 0,-4 12-1 16,-7 11 10-16,-4 7 7 0,-3-4 19 16,0-5-3-16,-1-7-6 0,-3-3 3 15,2-3-14-15,2-6-2 0,3-4 5 16,6-6 21-16,2-7 12 0,5-6 2 16,2-1 3-16,0 0-8 0,1 0-9 15,1 0-5-15,2-2-7 16,0-5 2-16,4-2 14 0,4-3 12 0,1 0-4 15,5 0-12-15,1-1-15 16,3-1-7-16,1-2-13 0,3-1-5 16,2-1-3-16,2 0-15 0,1-2-22 15,0 0-13-15,2 0-6 0,0 0-13 16,1 1-15-16,-2-1-15 0,-1-1-23 16,0-1-33-16,1-10-55 0,-5 3-75 15,-6-1-204-15</inkml:trace>
  <inkml:trace contextRef="#ctx0" brushRef="#br0" timeOffset="17910.72">27783 8386 580 0,'0'0'22'0,"60"-6"15"16,-12 2 23-16,4-1-60 0,2 0-81 15,-3 3-108-15,-15 0-10 0</inkml:trace>
  <inkml:trace contextRef="#ctx0" brushRef="#br0" timeOffset="21615.51">8356 10760 154 0,'0'0'68'15,"0"0"-11"-15,0 0 4 0,0 0-10 0,14-25-16 16,-10 20-5-16,1 0 0 0,-1 1-7 15,0 0-4-15,0-2 8 0,1 3 14 16,-2 2 6-16,0-2-18 0,-1 3-7 16,1 0 7-16,-1 0-6 0,0 0-6 15,1 1-1-15,-1 4 0 0,1 2-2 16,0 2-2-16,2 5 0 0,-2 4 1 16,0 4 6-16,-1 5-4 0,0 9-3 15,0 11-1-15,-1 12 7 0,0 4-1 16,-1 3 1-16,0-3 0 0,-2-5-1 15,-3-2-2-15,0-4-5 16,-4 2-2-16,1-4-3 0,-1-1 7 0,-1-4-3 16,-2-3-6-16,1-4-3 0,0-2-19 15,3-9-19-15,1-5-36 16,3-7-19-16,0-3-36 0,2 0-2 16,1-2-19-16,1 0-59 0</inkml:trace>
  <inkml:trace contextRef="#ctx0" brushRef="#br0" timeOffset="21992.49">8758 10880 541 0,'0'0'76'0,"0"0"47"0,0 0-11 0,9-33-19 16,-6 26-44-16,-1 0-12 0,-1 3 15 15,0 2-10-15,-1 1-17 0,0 1-7 16,1 3-18-16,0 4 4 0,0 6 7 16,-1 5 36-16,2 7-9 0,-1 11-13 15,0 12-7-15,2 12-7 0,0 4-2 16,0-4 2-16,3-6-1 15,0-8-1-15,-1-3 0 0,2-2-3 0,-1-3 1 16,0-3-4-16,-1-6 0 0,-2-8-3 16,-1-6-5-16,0-1-25 0,0 2-19 15,0-2-13-15,0 0-16 0,-1-5-14 16,1-3-22-16,-1-3-47 0,0-6-31 16,-1-3 13-16,0-2-101 0</inkml:trace>
  <inkml:trace contextRef="#ctx0" brushRef="#br0" timeOffset="22236.6">8404 11311 569 0,'0'0'81'0,"0"0"38"0,0 0 20 16,0 0-51-16,0 0 3 0,0 0-53 15,7-4 42-15,10 1 11 0,4-3-33 16,4 0-6-16,5-2-26 0,5-2-18 16,6 0-6-16,7-3-2 0,1 4-30 15,-2-1-49-15,-2 3-46 0,-6 3-37 16,2-2-87-16,-10 4-49 0,-5-2-119 16</inkml:trace>
  <inkml:trace contextRef="#ctx0" brushRef="#br0" timeOffset="23043.9">9539 11541 194 0,'0'0'110'15,"0"0"-11"-15,0 0 6 0,0 0-26 16,0 0-10-16,0 0-16 0,0-26 5 15,-1 20 2-15,-1-2 6 16,0 1-7-16,-3-1-10 0,2 0-4 0,-1-1 8 16,1 1-12-16,-1 0-7 0,1 1-6 15,-2 1-3-15,0 0-4 0,-1 1-4 16,1 1-3-16,-1 1-7 16,-1-1-6-16,-2 4-1 0,0-1-2 15,-1 1-2 1,-5 2-4-16,-1 5 6 0,-2 3-2 0,-1 1 2 0,0 6-1 15,-2 1 3-15,3 5-2 0,1 2 2 16,2 2 1-16,1 1-1 0,3 0 0 16,4-1 0-16,3 0 1 0,2-3 4 15,2-3 3-15,5-1 7 0,1-5 6 16,3-1 3-16,0-2 1 0,3-4-9 16,1-2 7-16,2-4 7 15,0-2-1-15,4 0-1 0,0-7-1 0,0 0-8 16,1-2-7-16,-1-2-1 0,0 0 1 15,0-1-1-15,-1-1-3 0,1 1-2 16,-1 0 3-16,0-3-4 16,-3 2-2-16,0 0 0 0,-2-1 1 15,0 1-3-15,-2 0-1 0,-2 1 4 16,0 1 0-16,-2-1-3 0,-1 3 0 16,-2-1 1-16,0 1-2 0,-2 0 2 15,1-2-2-15,-2 2 0 0,-1 0-1 16,0-2 1-16,0 3-4 0,-3-1-3 15,-1-1 0-15,-1 2-3 0,-2-1 2 16,-1 1-2-16,-3 1 0 0,0 0 5 16,-1 0 1-1,-2 1 1-15,0 1-1 0,-1 3 0 0,2-2 1 0,-2 3 1 16,2 1 1-16,0 0-1 0,2 0-8 16,1 0-18-16,1 0-14 0,1 0-13 15,3 3-22-15,0 0-19 0,1-1-36 16,1 4-39-16,3 3-43 0,0 1-14 15,0-3-89-15</inkml:trace>
  <inkml:trace contextRef="#ctx0" brushRef="#br0" timeOffset="23563.36">10674 11198 101 0,'2'3'257'0,"1"0"-123"0,0 2 40 0,2 1-51 0,-2-1-31 0,0-2-36 15,-1 1-24-15,-2-2-3 0,0-2-5 16,0 1 7-16,-1-1-1 0,-3 0-2 16,0 0-1-16,-1-1 6 0,1-3 11 15,1 0 14-15,-1-3-6 16,2 0-27-16,2-2-21 0,0-1-4 15,0 1-19-15,1 1-26 0,3-3-32 16,1 4-33-16,0 0-32 0,2 3-38 16,6 1-43-16,-1 1-24 0</inkml:trace>
  <inkml:trace contextRef="#ctx0" brushRef="#br0" timeOffset="23956.56">10719 11786 531 0,'0'0'177'0,"0"0"-33"0,0 0-44 0,0 0-45 0,0 0-25 15,0-19-14-15,0 13 16 0,0-1 3 16,1 1 0-16,1 4 4 0,0-2 0 15,1 2-12-15,1 1-15 0,3 1-12 16,0 1 0-16,2 5-18 0,0 1-45 16,4 1-43-16,4 12-85 0,0-4-93 15,-4 1-89-15</inkml:trace>
  <inkml:trace contextRef="#ctx0" brushRef="#br0" timeOffset="24789.28">8413 13768 175 0,'0'0'88'0,"0"0"-24"0,9-10 38 0,-3 6-20 0,-3 0 0 16,0 1 11-16,0-1 7 0,0 1-12 15,-1 2-2-15,0-1-9 16,0 2-19-16,-1 0-21 0,1 2-16 15,1 5-4-15,1 4 2 0,-1 4 1 16,2 10 3-16,-2 12 0 0,-1 18-5 16,0 16 2-16,-2 11 12 0,0-3 7 15,-2-5-2-15,-1-11-16 0,0-2-7 16,0-1-10-16,-1-4-3 0,-2 0 3 16,0-3-4-16,-2-3-15 0,1-4-19 15,-2-3-11-15,3-4-5 0,2-10-5 16,1-8-13-16,3-7-25 0,0-5-41 15,4 1-101-15,2-4-48 0,3-3-89 0</inkml:trace>
  <inkml:trace contextRef="#ctx0" brushRef="#br0" timeOffset="25165.55">9006 13934 769 0,'0'0'100'0,"0"0"18"0,0 0-14 0,0 0-44 15,0 0-38-15,0 0-15 16,8-10 4-16,-6 11-11 0,1 6 1 15,-1 5-1-15,1 8 20 0,1 14 4 16,-2 18 1-16,1 17-7 0,0 6-3 16,2-1 0-16,-1-10-6 0,0-8-1 15,0-3-4-15,1-3-2 0,-1-1-1 16,-2-5-1-16,0-2-1 0,0-3-10 16,-2-10-9-16,3-7-9 0,-3-5-14 15,1-5-21-15,0 1-26 0,0-1-45 16,0-2-40-1,0 0-13-15,-1-5-1 0,0-2-64 0</inkml:trace>
  <inkml:trace contextRef="#ctx0" brushRef="#br0" timeOffset="25479.52">8529 14476 520 0,'0'0'149'16,"0"0"-22"-16,0 0 33 16,0 0-63-16,0 0-14 0,0 0-17 0,24-5 31 15,-5 2-14-15,11-3-14 0,9 0-8 16,5-2-10-16,0 0-12 0,-1 1-21 15,-5-2-13-15,-5 4-1 16,-4-1-4-16,-5 1 0 0,-6-1-18 16,1 2-20-16,2 0-25 0,4-3-26 15,1 3-37-15,2-1-37 0,14 0-57 16,-8 1-83-16,-3 1-83 0</inkml:trace>
  <inkml:trace contextRef="#ctx0" brushRef="#br0" timeOffset="26295.38">9651 14698 424 0,'0'0'91'0,"0"0"-9"0,0 0 5 16,0 0-8-16,0 0-16 0,0 0-5 16,3-18 5-16,-3 13-14 0,0 1-5 15,0-1 1-15,0-1-11 0,0 3 0 16,0-2 1-16,0 0-3 0,0-1 5 15,0 1-4-15,-1-1-1 0,1 1-1 16,-1-1 1-16,0 3 4 0,0-1 1 16,-1 1-4-16,1-1-1 15,-1 1-7-15,0-2-4 0,0-1-9 16,-2 2-4 0,-1-1-3-16,0 0-2 0,-3 2-3 0,0-2-1 0,-2 4-6 15,-3 0-7-15,-3 1 10 0,-1 1-3 16,-1 3 0-16,-4 4-1 0,2 2-9 15,-1 6-11-15,-1 4 6 0,0 5 4 16,3 2 1-16,1 3-5 0,4-1-6 16,0 1-6-16,5 1 17 15,2-4 7-15,1-3 5 0,4-2-2 0,2-2-1 16,0-2-2-16,4-4-2 0,2-1 1 16,1-4 11-16,2-2 2 0,0-2 6 15,3-3 0-15,0-2 10 0,2 0 9 16,-1-5 7-16,3-1-2 0,-2-2 2 15,3-5-8-15,-1-1-4 16,1-3-6-16,1-4-16 0,0-5-7 16,0-1 6-16,0 2-8 0,-2 0 7 15,-4 5-3-15,-1 4 5 0,-3 5-4 16,-3 5 0-16,-2 2-1 0,-2 4 1 16,-1 0-2-16,0 4-15 0,-2 6-7 15,-2 5 24-15,-2 6 4 0,1 1 1 16,-1 5-1-16,2 0-1 15,2-1 0-15,2-2 1 0,0-2 0 0,4-1 2 16,1-1 4-16,1-5 16 0,3 2 13 16,0-6 2-16,2-1-3 0,2-2-1 15,1-3 7-15,1-2-5 0,1-2-6 16,1-1-14-16,-1-1-9 16,2-4-6-16,-1 2-5 0,3-3-31 15,-1-1-27-15,0 1-22 0,1-2-24 16,2 2-29-16,-1-3-32 0,9-1-55 15,-4 2-57-15,-3 1-89 0</inkml:trace>
  <inkml:trace contextRef="#ctx0" brushRef="#br0" timeOffset="26782.89">10858 14241 334 0,'0'0'162'0,"0"0"-42"0,0 2 50 0,1-2-20 15,1 0-12-15,-1 0-6 0,1 0 5 16,0-2-41-16,1 1-30 0,0-3-22 16,0 0-25-16,2-1-13 0,-1 0-6 15,1 1-12-15,-2-1-35 0,0 3-40 16,-1 2-59-16,0 0-63 0,3 4-83 15,-1 5-13-15,1 0-32 0</inkml:trace>
  <inkml:trace contextRef="#ctx0" brushRef="#br0" timeOffset="27143.66">10883 14757 839 0,'0'0'300'0,"0"0"-99"0,0 0-66 0,0 0-68 16,0 0-32-16,8-9-35 0,-5 3-3 15,0-1-48-15,1-1-57 16,-1-5-102-16,-1 1-206 0,-1-1-341 0</inkml:trace>
  <inkml:trace contextRef="#ctx0" brushRef="#br0" timeOffset="30644.16">12221 13898 118 0,'0'0'21'0,"0"0"12"0,0 0 30 16,0 0-10-16,4-15-17 0,-2 9 0 16,0 1 8-16,0-2-1 0,2 1-9 15,1-1 0-15,-2 0 6 0,0 0 7 16,0 0 2-16,-2 0 7 0,0 1-3 15,1 0-8-15,-2-1-5 0,0 1-1 16,0 0-1-16,0 2-1 0,0-1-4 16,0 2-6-16,0 0-4 15,0 2-6-15,0 1-4 0,0 0-10 16,0 3-2-16,0 6 6 0,1 5 0 16,-1 6-1-16,0 12-1 0,0 15 6 15,0 17 3-15,-2 12-3 0,-1 7 5 16,1 2 5-16,0-1-5 0,-3 2-1 15,3-1-7-15,0 0 4 0,-3-2-1 16,2-2 5-16,-3-8 0 0,0-3 9 16,0-7-6-16,-2-3-10 0,3-6-7 15,-3-3 2-15,2-6-4 0,0-5-3 16,0-5-12-16,2-7-17 0,-2-10-9 16,2-6-20-16,1 0-19 15,-3-2-17-15,2 0-20 0,-1-1-26 16,0-8-39-16,2-1-31 0,1-3-118 0</inkml:trace>
  <inkml:trace contextRef="#ctx0" brushRef="#br0" timeOffset="31371.07">12210 14185 74 0,'0'0'178'0,"0"0"-102"0,2-3 22 0,-1 1-17 0,1 0-23 0,-1 1-9 15,2 0 2-15,-2-1 1 0,2-2-7 16,-1 3-6-16,1-2 6 16,-1 0 0-16,1 1 5 0,0-2 2 15,1 1-2-15,1-1 1 0,-1 1-5 16,4-3-4-16,-1-1-6 0,4-1-6 16,2-3-7-16,4 2-8 0,2-2-4 15,2 2-4-15,3 0-5 0,-1 0 1 16,3 4-2-16,-1 0 4 0,0 4 1 15,1 1 3-15,0 0 5 16,-2 1 4-16,2 5-9 0,-2 2-4 0,-1 5-3 0,-2 2-2 16,-3 3-1-16,0 4 1 0,-8 1 1 15,-4 1 8-15,-2 1 4 0,-4 1-3 16,-4-3 3-16,-4 1-1 0,-6-2 3 16,-2-2-5-16,-2-2-2 0,-1 1 0 15,-2-3-2-15,-3-2-2 16,-1 0 1-16,0-3-1 0,-4-1-3 0,-2-3-1 15,-5-1-4-15,-6 0-10 0,4-3-5 16,5 3-4-16,-1-1-3 16,0 1-14-16,-7-1 2 0,2 1-6 15,8-2-4-15,11-2-6 0,7-1 5 16,0 3-10-16,1-2-15 0,3 0-13 16,5 1-25-16,2-2-35 0,12-1-33 15,-1 0-34-15</inkml:trace>
  <inkml:trace contextRef="#ctx0" brushRef="#br0" timeOffset="32641.69">13690 14064 289 0,'0'0'86'0,"0"0"-22"0,0 0 12 0,0 0-33 15,0 0-12-15,0-1 16 0,0 1 4 16,0 0 4-16,0 0-4 0,0 0 4 15,0 0 3-15,0 0 0 0,0 0-2 16,0 0-7-16,0 0-9 16,0 0-12-16,0 0-3 0,0 0-2 0,0 0-6 15,0 0 0-15,0 0 4 0,0 0 0 16,0 0 2-16,0 0-2 16,0 0-1-16,0 0-2 0,0 0 1 15,0 0 1-15,0 0 2 0,0 0-4 16,0 0-2-16,0 0 0 0,0 0-1 15,0 0-3 1,0 0-2-16,0 0 1 0,0 0 0 0,0 0 0 0,0 0 1 16,0 0-2-16,0 0 1 0,0 0-1 15,0 0 0-15,0 0-3 0,0 0 0 16,0 0-3-16,0 0-4 0,0 0 0 16,0 0-1-16,0 0-4 0,0 0 0 15,3 1 0 1,-1 3 2-16,4 4 2 0,-1 2 1 0,3 1-1 15,1 3 1-15,-1 2 1 0,5 1-1 32,1 2 0-32,2 0 3 0,1-1 2 0,1 0 4 0,4 0-4 0,-2-2-2 15,-1 0 1-15,2-2 1 0,-1 0-4 16,-2-1 3-16,1 1 0 0,-3-2-2 31,1-2-1-31,-4 2 0 0,1-3 0 16,-3 0-1-16,1-1 0 0,-4-1 0 15,-1-2 0-15,-1 1 0 0,-1 0 1 16,1-2-1-16,-2-1 0 0,0-1 0 16,-1 1 0-16,-1-1 1 0,-1-1-2 15,1 1 0-15,-2 1-2 0,0-1-5 16,-2 4 8-16,-1 0 1 0,-5 3 1 16,-1 0-1-16,-4 3 2 15,0 0 0-15,-4 1-1 0,1 2 0 16,-5-1 0-16,3 1 1 0,-3 0 3 15,-1 0-1-15,0 2-5 0,0 0 4 16,-1-2-2-16,0 3 1 0,-2-1-2 16,0 0 0-16,-1-1 2 0,4-1-3 15,-4-1 1-15,2 0-1 0,1-1 4 16,4-1-4-16,1-2-4 0,3-2-22 16,1 2-14-16,3-2-3 0,3-2-12 15,0-2-18-15,5 2-22 0,3-4-32 16,0 2-18-16,5-2-24 0,12-2-44 15,-4 0-77-15</inkml:trace>
  <inkml:trace contextRef="#ctx0" brushRef="#br0" timeOffset="33696.41">15153 14215 315 0,'0'-4'124'0,"0"-2"-62"0,-2 0 31 0,1 1-28 0,-2 0-17 0,1-2 1 15,0 1 7-15,1-1 9 0,-2 1 1 16,0 0-5-16,0 2-4 0,0-1-2 15,1 1-6-15,-3 0-4 0,2 0-9 16,-2 0-12-16,-1-1-10 0,-3-1-7 16,2 3-3-16,-4-1-4 0,-1 2-2 15,0 2-1-15,-3 0 1 0,2 0 0 16,-4 2-2-16,1 4 1 0,0 1 1 16,2 0 2-16,1 0 2 0,-1 1-1 15,1 2-1-15,1 0-1 0,2-1 1 16,2 2-1-16,-1-2-2 15,2 1 2-15,1 0 1 0,3 1-2 16,-2 0 1-16,3 1 0 0,1 0 1 16,-1 1 1-16,2 0 1 0,0 0-1 15,0 2 5-15,0-1 4 0,0 2-3 16,0 1-1-16,2-2 0 0,1 3-1 16,-1-1-3-16,1 3 1 0,0-1 0 15,2 0 3-15,-2 0 4 0,2 1 4 16,1-1 2-16,2-2 0 0,0 0-5 15,0-2-3-15,3 0 2 0,0-1 0 16,-1-3 4-16,3 0 7 0,-1-3-1 16,2-1 5-16,-2-1 1 0,2-4-5 15,1 1 0-15,-2-2-5 0,4-1 0 16,-4 0 0-16,4-1-4 0,-3-3 1 16,2 1 0-16,0-4 3 15,-2 1 4-15,-1-1 1 0,-1 0-1 0,-2-1-3 16,1-2-2-16,0 0-3 0,0-2-2 15,-3-1-5-15,3 1-1 0,-3-3-2 16,0 0-1-16,1 1 1 0,-4-1-1 16,1 2 1-16,-1 2 3 15,-3-2-1-15,1 1 2 0,0 2 0 16,-1-2-1-16,-2 0-1 0,1 1 1 16,-1-1-3-16,0-1-2 0,0 2 1 15,-1-1 0-15,1 0-2 0,-2 2 2 16,0-1-2-16,1 2 1 0,-2-1-1 15,1 1 1-15,-1 1-3 0,1-2 1 16,-4 1 2-16,1 0-4 0,-1-1 2 16,1 1 0-16,-1 1-1 15,1 1 0-15,-2-1 1 0,0 1-1 0,-1 1-1 16,1-1-2-16,-1 1 0 0,-1 1 2 16,3 1-3-16,-2 0-3 0,0 2-6 15,-3 0-2-15,3 1-5 0,-3 0-7 16,0 1-9-16,1 0-9 0,-1 0-17 15,1 0-18-15,0 0-37 0,3 2-22 16,1-2-31-16,2 1 9 0,2 0-164 16,2-1-95-16</inkml:trace>
  <inkml:trace contextRef="#ctx0" brushRef="#br0" timeOffset="34332.73">15695 14577 413 0,'3'0'184'0,"-1"0"-47"0,3 0-8 0,-2 0-42 15,2 2-32-15,-4-2-10 0,1 0-20 16,-2 1 1-16,0-1 2 0,0 0 0 16,-2 0-10-16,2 0-7 0,-3 0 5 15,1 0 8-15,-1 0 2 0,2 0-5 16,-1 0 1-16,0 0 2 0,1 0-6 15,-1 0-6-15,2 0-8 0,0-3-4 16,-2 2-18-16,1 0-17 0,1 0-18 16,0 0-27-16,0-2-27 0,3 1-56 15,0 0-77-15,2-2-99 16</inkml:trace>
  <inkml:trace contextRef="#ctx0" brushRef="#br0" timeOffset="35118.56">16144 13997 213 0,'0'0'140'0,"0"0"-70"0,0 0 5 0,0 0-7 0,6-16-11 0,-4 14 1 16,-2 0 14-16,3 0 1 0,-2 1-3 16,-1 1-8-16,0 0-14 0,0 0-15 15,0 0-10-15,0 0-11 0,0 1-12 16,0 5-7-16,-4 1 4 15,2 2 3-15,-1 4 0 0,0 3-4 16,-2 3 1-16,0 2-2 0,-1 1-2 16,1 1-1-16,-1 0 0 0,0-1 4 15,2-1 0-15,1-1 4 0,2-5 0 16,-1-1-1-16,2-3 1 0,0-3 0 16,0-1 6-16,3-4 9 0,2 0 12 15,0-2 4-15,4-1-3 0,2 0 7 16,-1-4-2-16,4 0-3 0,0-2 1 15,2 1-5-15,0-2-6 0,3 0-6 16,-3 1-5-16,4 0-4 0,-4 3-3 16,1-1 4-16,2 2 0 0,-3 2 4 15,0 0 2-15,0 6-1 0,-1 2 1 16,3 4 2-16,-1 1 0 0,-1 2 3 16,1 3-2-16,-2 1-4 0,-1 2-3 15,-3 0 0-15,-6 0 2 0,1 3-1 16,-6-2 1-16,-3 0 4 0,-5-2 4 15,-3-2-3-15,-5 0-1 0,-1-3-6 16,-4 0-2-16,-4-3-6 0,0-3 0 16,1 0-19-16,-3-2-15 15,2 0-16-15,0-2-19 0,1 0-29 0,6-2-21 16,-2 0-38-16,4-3-56 0,5 0-55 16,3 0-88-16</inkml:trace>
  <inkml:trace contextRef="#ctx0" brushRef="#br0" timeOffset="35620.44">16161 13940 536 0,'0'0'214'0,"8"0"-116"0,3-3 22 0,8-2-26 16,6-2-25-16,2 0-2 0,3-2-1 15,2 0-26-15,1 0-12 0,5 1 0 16,5 0 2-16,7 0-7 0,1 0-7 16,-4 2-3-16,-1 1-8 15,-5-1-5-15,-1 3-5 0,2-2-36 0,-2 1-39 16,-1 0-46-16,4-4-59 0,-12 2-92 16,-4-2-174-16</inkml:trace>
  <inkml:trace contextRef="#ctx0" brushRef="#br0" timeOffset="53833.64">12161 10834 59 0,'0'0'4'0,"0"0"30"0,0 0 36 0,8-32-20 15,-6 24-20-15,1-2 6 0,-1 2 19 16,-1 1 2-16,3 0-7 0,-4 1-3 16,1 0-6-16,0 0-9 15,0 0-1-15,0 0 2 0,0 2 4 16,2 0-2-16,-3-1-5 0,1 3-3 16,0-3-1-16,0 3-2 0,0-1-2 15,-1 0-1-15,1 2-3 0,-1-2-5 16,1 2-3-16,-1 0 5 0,0 1 5 15,0 0-19-15,0 0-1 0,0 5-11 16,0 3 11-16,-1 6 13 0,0 7 3 16,-3 13-6-16,0 13-4 0,-4 19 0 15,3 6 0-15,0 6 2 0,1-1 3 16,0-3 4-16,-1 2-1 0,-3 0 3 16,2 0 1-16,-2-2 7 0,-3 2 0 15,-2-6 2-15,0-2-1 0,-2-6-5 16,2-6-11-16,0-5-5 0,1-5-5 15,3-7-11-15,-2-3-28 0,4-8-17 16,1-6-19-16,2-7-14 0,-1-4-15 16,-1 2-37-16,1-1 5 0,-5-1 0 15,4-2-23-15,0-5-38 0</inkml:trace>
  <inkml:trace contextRef="#ctx0" brushRef="#br0" timeOffset="54367.37">12107 11190 198 0,'0'0'96'0,"0"0"-32"0,0 0 7 0,0 0 3 0,-8-11-25 16,8 7-6 0,0 1 18-16,0-3 7 0,0 0-7 15,0-3-10-15,1 1-3 0,3-5-8 16,3 0-10-16,3-1-6 0,2-2-9 15,6-2-2-15,1 2-3 0,5-2-2 16,3 1 3-16,2 2-2 0,1 1 0 16,1 1 3-16,0 5 3 0,-1 1 0 15,0 2-3-15,-1 4-4 0,-1 1-1 16,-2 4 2-16,1 5 3 0,-2 5-4 16,-3 2-3-16,-1 4-1 0,-4 2 3 15,-4 3 4-15,-4-1 11 0,-5 2 5 16,-4-2 9-16,-1-1 1 0,-11 0 1 15,-1-2-13-15,-5-2-7 0,-5-2-9 16,-1-3-3-16,-6-2-2 16,-8-2-4-16,-4-2-2 0,-7-1-13 15,-2-2-8-15,5-2-12 0,3 0-13 16,9 0-18-16,5 0-12 0,5 0-22 16,7 0-32-16,-8 2-43 0,5 0-24 15,3 1-84-15</inkml:trace>
  <inkml:trace contextRef="#ctx0" brushRef="#br0" timeOffset="54852.79">13445 11087 111 0,'0'0'238'0,"0"0"-148"0,0 0 9 0,-12-5-14 0,12 3-13 16,0 1-11-16,0-2-5 0,3 2-13 15,2-2 3-15,4-1-2 0,2 1 1 16,3-1-5-16,2 2-6 0,3-2-10 15,0 3-13-15,3 0-6 0,-2 1-4 16,3 0-1 0,0 0-4-16,1 0-28 0,-1 1-34 0,0 2-29 0,1 0-32 15,4 1-44-15,-4 0-30 16,-4-1-72-16</inkml:trace>
  <inkml:trace contextRef="#ctx0" brushRef="#br0" timeOffset="55104.07">13383 11277 228 0,'0'0'206'16,"0"0"-138"-16,0 0 78 0,0 0-16 0,37 19-20 0,-17-17-16 15,4-2-24-15,3 0-34 0,3 0-10 16,1 0-9-16,6-1-3 16,4-2 1-16,5 1-4 0,1-1-11 15,-4-1-4-15,-5 2-34 0,-3-3-41 16,4-1-50-16,-4-1-47 16,-9 0-108-16</inkml:trace>
  <inkml:trace contextRef="#ctx0" brushRef="#br0" timeOffset="56030.48">14845 10921 236 0,'0'0'106'0,"0"0"-21"0,0 0-5 0,0 0-32 0,0 0-22 16,3-14 0-16,-1 12-3 0,-2 0 6 16,0-1 5-16,0 2 17 0,0-1 3 15,0-1 5 1,0 2-7-16,-5 0-18 0,2-2-15 0,-2 0-9 0,0 2-5 15,-2-2-1-15,2 1-1 0,-5 2-3 16,2-1-1-16,-4 1-1 0,-1 0 0 16,-1 3 0-16,-2 1-4 0,-1 3 4 15,-1 0 0-15,-2 5 1 0,-2 2-1 16,1 3 1-16,-1 4 0 16,3 2 1-16,3 2-1 0,1 3 1 0,5 1 0 15,5 3 1-15,2-1 7 0,1-1 20 16,4 1 17-16,3-2 0 0,4-2 4 15,5-1-8-15,4-3 0 0,4-2-5 16,3-2-11-16,2-3-4 0,3-2-1 16,3-3 7-16,-1-4 3 0,1-3 5 15,2-4-3-15,-8 0-2 16,3-1-4-16,0-5-3 0,-8 3 4 16,5-2-1-1,-5-1-6-15,0-1-3 0,-3-2-4 0,0-2-6 0,-6-1 1 16,1-1-1-16,-6-4-2 0,0 0 0 15,-4-4-2-15,-2 1 1 0,-1-1-1 16,-1-1-1 0,-1 1-2-16,-5 0-1 0,1 1-1 0,0 2 1 0,-1 2 0 15,-2 0 0-15,0 0 1 0,2 0-2 16,-2 4 2-16,-2-1-5 0,1 1 4 16,-2 1 1-16,1 1-4 0,1 2 2 15,-2-3 0-15,1 4-2 16,-2 0-1-16,2 1 1 0,-1 2-5 15,-2-1 0-15,2 1 0 0,-1 1 0 16,4 1-2-16,-3 0-4 0,0 0-2 16,3 1-10-16,0 1 3 0,3-1-2 15,0 0-8-15,1 1-12 0,1 0 28 16,3 0-51-16,0 0-33 0,0 0-31 16,0 2-5-16,0 2-45 0,9 2-15 15,-1-1-23 1,0 0-116-16</inkml:trace>
  <inkml:trace contextRef="#ctx0" brushRef="#br0" timeOffset="56805.61">15425 11292 173 0,'3'-2'104'0,"0"-1"-30"15,0 1 3-15,1 0-11 0,-1-1-9 16,0 1 13-16,3 2 4 0,-3-1 2 16,0 0-4-16,1 1-10 0,-1 0-13 15,-3 1-12-15,1 1-8 0,-1 2-2 16,0-2-7-16,0 3-8 0,0-2 3 15,-3 2-5-15,-2 0 1 0,-1-2-3 16,-2 1 0-16,2-2-4 0,0 0 1 16,-1-2 1-16,1 0-3 0,0 0 5 15,1-2 10 1,2-4 5-16,0 0-3 0,1-1-2 0,-1-1-3 0,3 0 4 16,0-1 3-16,0-1-4 0,0 3-7 15,0 2-3-15,3 0-4 0,-1 0-4 16,1 3-1-16,2 0-7 0,2 0-31 15,1 2-41-15,2 0-46 0,7 3-66 16,-1 0-74-16,-2-2-73 16</inkml:trace>
  <inkml:trace contextRef="#ctx0" brushRef="#br0" timeOffset="57558.74">15811 10847 181 0,'0'0'99'0,"0"0"-24"0,0 0-1 0,0 0-22 16,7-26-18-16,-5 19 21 0,1 0 16 15,0 0-3-15,0 0 7 0,2 0 2 16,0 0-1-16,-2 2-7 0,3-2-15 15,-1 2-10-15,-2 2-13 0,-1 0-8 16,1 1-6-16,-3 2-5 0,0 0-10 16,0 0-2-16,-3 5 0 0,-2 3 1 15,0 1 4-15,-2 5 2 16,-3 2-5-16,2 1-2 0,-4 3 1 0,2 0-1 16,2 1 0-16,-4 0 0 15,5 1-1-15,1-1 0 0,1-1 1 16,2-1 0-16,1-2 0 0,2-2 1 15,0 0 1-15,5-2-2 0,-2-5 2 16,0 1 1-16,2-5-1 0,0 0 3 16,1-3 9-16,2-1 5 0,2-2 2 15,2-3 0-15,1-2-7 0,0-2-4 16,4 1-6-16,3-1-4 0,-4 2 0 16,3 1 1-16,-1 1-1 0,-1 2 0 15,2 2-2-15,-3 0 1 0,-2 1 0 16,3 0 1-16,-4 3 0 0,1 3 1 15,-1 3-1-15,-1 2 0 0,1 0 0 16,-5 1 0-16,1 4 4 0,-4 0 9 16,-2 1 8-16,-1 2 2 0,-2-1 4 15,0 0-3-15,-5 1 1 0,-1-3-5 16,-5 2-3-16,-2-3-7 0,-1-1-4 16,-4-2 3-16,-2-1-4 0,1 0-3 15,-5-2-2-15,1-2-4 16,-3-1-20-16,1-1-22 0,3-2-23 0,-2-1-36 15,4 0-33-15,2-2-45 0,3-1-44 16,3-2-17-16,3-1-63 0</inkml:trace>
  <inkml:trace contextRef="#ctx0" brushRef="#br0" timeOffset="57966.34">15855 10784 583 0,'0'0'18'0,"17"-7"154"0,2 0-46 0,3-2-15 16,8-2-68-16,11-4-36 0,8-1-7 15,2 1-4 1,-1 1-15-16,-7 2-9 0,-2 2 23 0,2 2 5 0,-2-2 0 16,1 1 0-16,1 0-1 0,1-2 1 15,-4 2-64-15,-2-4-77 0,-10 2-111 16,-6 1-194-16</inkml:trace>
</inkml:ink>
</file>

<file path=ppt/ink/ink7.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0-16T14:05:12.167"/>
    </inkml:context>
    <inkml:brush xml:id="br0">
      <inkml:brushProperty name="width" value="0.05292" units="cm"/>
      <inkml:brushProperty name="height" value="0.05292" units="cm"/>
      <inkml:brushProperty name="color" value="#FF0000"/>
    </inkml:brush>
  </inkml:definitions>
  <inkml:trace contextRef="#ctx0" brushRef="#br0">5494 5513 243 0,'0'0'49'0,"2"-6"4"0,-2 3 25 16,3 1-18-16,-3 0-35 0,1 2-8 15,-1 0-10-15,0 2-7 0,1 3 0 16,1 4 4-16,-1 5 25 0,0 6 6 15,-1 6-5-15,0 10-3 0,-1 11-3 16,-3 9 2 0,2 2-7-16,-1-3-9 0,1-5-5 0,0-7-2 0,-1-1-1 15,1-2-1-15,-1-5 0 0,2-7 0 16,0-5-1 0,-1-5 0-16,1-1 0 0,0 2-1 15,-1 2-16-15,1 0-19 0,-1-4-35 16,0-1-39-16,1-6-49 0,-1-4-104 15</inkml:trace>
  <inkml:trace contextRef="#ctx0" brushRef="#br0" timeOffset="529.52">5254 5511 344 0,'0'0'105'0,"0"0"-79"16,0 0 45-16,0 0-7 0,0 0-36 15,0 0-14-15,11-33 7 0,-4 26-5 16,5 0 1-16,2-1-5 0,5 0 7 16,0 1 1-16,4 2 8 0,2 0-1 15,1 2-10-15,1 2-6 0,1 1-5 16,3 0-6-16,6 7 1 0,5 5 0 16,7 9 1-16,-2 5 0 0,-9 2 1 15,-9-3-1-15,-10-6 4 0,3 7 1 16,3 8 3-16,4 8-1 0,-3 0-1 15,-9-8 6-15,-7-10 0 0,-5-3 0 16,-2 4-1-16,-1 4 6 0,-2 0 12 16,-3 3 5-16,-7-3-2 0,-3-1-4 15,-5-2-1-15,-3-1 0 0,-1-2 0 16,-5 0 1-16,-2-2-4 0,-9-2-1 16,-10 2-7-16,-8 2-9 0,-3-5-8 15,3-5-1-15,7-1-8 0,6-4-22 16,3 0-12-16,5-2-1 0,7-2-28 15,5 0-25-15,7-2-30 0,3 2-52 16,-1-1-27-16,2 2-75 0</inkml:trace>
  <inkml:trace contextRef="#ctx0" brushRef="#br0" timeOffset="1265.49">6362 5976 545 0,'0'0'93'0,"0"0"15"0,0 0-30 0,0 0-37 15,0-1-8-15,0 1-4 0,0 0-4 16,0 0 0-16,1-1-7 0,2 1 6 15,2-3 3-15,1 2 9 0,1 1 9 16,4-2-2-16,0-1-5 16,2 2-8-16,1 0-4 0,2-1-4 0,1-2-6 15,3 3 1-15,-1-2-3 0,2-1 3 16,0 1 2-16,1-1-6 0,1-2 4 16,1 2-3-16,-1-2-6 0,-1 0-1 15,-2 0 1-15,-5 3 4 0,-3-1 1 16,-4 3 6-16,-3-1 6 15,-2 1-4-15,-2-1 7 0,0 0-2 16,-1-2-10-16,0-1-16 0,0-1-5 16,-2-1 4-16,-2 1-3 0,-1 0-7 15,-2 0-3-15,-2 3 3 0,-1-1 1 16,-2 2 1-16,-3 2-1 0,-1 0 5 16,-3 4-2-16,-3 2 0 0,0 3-5 15,-4 1-5-15,0 5-3 16,-1 3 4-16,0 2 7 0,-2 2 1 0,3 1 5 15,1 2 2-15,2-2-1 0,4 0-1 16,4 0 2-16,3 0-2 0,5-3 3 16,3 1 4-16,3-3 6 0,2 1 6 15,6 0 4 1,5-3-2-16,2 1-1 0,4-2-4 0,0-4-4 0,4 0 2 16,1-4-1-16,1-3-1 0,1-1-2 15,2-3-7-15,-1-1-18 0,2-3-42 16,0-3-31-16,0-1-50 0,12-5-60 15,-8 0-109-15,-4 4-118 0</inkml:trace>
  <inkml:trace contextRef="#ctx0" brushRef="#br0" timeOffset="1783.96">7096 5627 580 0,'0'0'62'0,"0"0"8"0,7-18 26 0,-5 11-66 16,0 1-23-16,-2 2 1 0,1 4 8 15,0 0-16-15,-1 0-1 0,1 7-20 16,1 5 21-16,0 5 18 0,1 8 16 16,-1 10-17-16,0 9 5 15,0 12-11-15,-2-1-6 16,2-2-3-16,-2-7-1 0,0-5 1 0,0-4 0 15,-2 0 10-15,-1-3 25 0,0-7 12 16,0-4-13-16,0-7-18 16,1-1-6-16,0-1 1 0,0 2-6 0,1 1 2 15,1-7 1-15,0-1-2 0,0-5-3 16,0-2 13-16,3 0 8 16,1-2 15-16,3 0 4 0,1 0-11 0,5-3-21 15,3-2-13-15,1-2-5 0,1-2-33 16,2 1-21-16,0 0-19 0,0-1 5 15,0 0-14-15,-1 0-29 0,-3 1-17 16,4-7-42-16,-5 2-60 16</inkml:trace>
  <inkml:trace contextRef="#ctx0" brushRef="#br0" timeOffset="2003.67">7066 5989 893 0,'0'0'193'0,"0"0"-90"0,0 0-15 16,0 0-45-16,0 0-36 0,36-12-6 15,-15 5 4-15,4 0-5 0,4 0 0 16,-1 0 3-16,2 0-3 0,1 0 0 16,0-2-25-16,6 0-45 0,6-2-49 15,8-3-75-15,-9 2-69 0,-7 3-100 16</inkml:trace>
  <inkml:trace contextRef="#ctx0" brushRef="#br0" timeOffset="2489.79">7714 5991 435 0,'0'0'10'0,"0"0"31"0,0 0-22 0,0 0-18 15,0 0 1-15,0 0 37 0,0 0 43 16,0 0 50-16,42 9-6 0,-26-12-8 16,3-2-45-16,1 1-22 0,1-2-10 15,1-2-13-15,0 1-10 16,-1-1-7-16,2 1-7 0,-3 1-2 16,-2-1-1-16,-2 2 2 0,-4-2 1 15,-1 1 1-15,-3 1 4 0,-4 0-1 16,-1 0 6-16,-2-2-1 0,-1-1-11 15,0-5-1-15,-3 3-1 0,-2-1-11 16,-4 0-5-16,-1 1-11 0,-3 2-5 16,-2 2-7-16,-2 1-1 0,-3 4 1 31,-3 1 6-31,1 4-5 0,-3 3 9 0,-1 5 13 0,0 5-1 0,0 3-1 16,1 3-12-16,-1 3-6 0,4 2 10 15,1 1 11-15,5-1 14 0,2-1 1 16,5-2 5-16,2 2 29 0,4-3 4 15,3 0 4-15,3-2 0 16,4-2-3-16,4-1-2 16,6-3 7-16,3-2-5 0,3-2-7 0,10-5-18 15,9-4-14-15,-5-3-8 0,-2-1-25 16,-2-6-10-16,-8 0-26 0,4-2-50 16,10-7-34-16,-10 5-51 0,-3-2-90 15</inkml:trace>
  <inkml:trace contextRef="#ctx0" brushRef="#br0" timeOffset="2930.04">8057 6058 498 0,'0'0'83'0,"0"0"33"0,0 0-32 0,35-44-47 0,-21 29-27 15,3 0-5-15,-2-1 5 0,2 2 17 16,-1 1 11 0,1 0 2-16,-1 3-15 0,1 0-7 0,-1 4-18 0,3 1 0 31,0 2-4-31,-2 3-1 0,3 3-6 0,0 5-9 0,0 5 5 0,-1 7-11 31,-1 4 16-31,-1 5 0 0,-3 1 2 16,0 8 6-16,-3-4-3 0,-3 0-16 15,-1-2-23-15,-5-6-16 0,-1 2-5 16,-1-2 7-16,-6-3 25 0,-4-3 16 16,-1-6 17-16,-1-5 10 0,-2-4 38 15,0-5 7-15,-1-1 9 0,2-9 16 16,-1-3-2-16,3-5-7 0,1-14 4 16,2-6-12-16,4 0-1 0,3 6 26 15,2 4-17-15,8 6 19 0,8-3-20 16,10-5-33-16,11 2-11 0,10 2-4 15,2 4-10-15,-3 8-8 0,-2 2-4 16,-3 5-22-16,1 4-43 0,2 0-40 16,0 2-61-16,0 1-71 0,0 0-72 15,-13 1-24-15</inkml:trace>
  <inkml:trace contextRef="#ctx0" brushRef="#br0" timeOffset="3809.23">8821 6050 430 0,'0'0'169'0,"0"0"-105"0,0 0 65 0,0 0-103 0,14-44-26 0,-5 30-13 15,4-1 12-15,-1 1 1 0,1 0 6 16,2 1 22-16,-1-1 15 0,1 4-8 16,1-2-1-16,-1 3-16 0,-1-1-17 15,0 4-1-15,-2 1-1 0,-2 3-5 16,0 2-9-16,-2 3-14 15,-1 5-9-15,-2 6 38 0,1 4 0 16,-2 5 9-16,-2 2-1 0,-1 2 1 16,-1 3-5-16,0-2-2 0,0 0-1 15,-2-3 2-15,-1 1-2 0,-1-4 2 16,-1-3 1-16,2-4-4 0,0-3 2 16,1-4 1-16,1-5 6 0,0-2 6 15,1-2 15-15,0-5 16 0,2-5-36 16,2-4-9-16,2-5 19 0,2-1-4 15,1-1 7-15,1 0 9 0,1 0 2 16,1 2-13-16,0 0-11 0,3 1-10 16,-1 0 1-16,2 2-2 0,-1 2-1 15,2 1 0-15,1 1 0 0,-1 1 0 16,0 3 1-16,-2-1-2 16,1 1-4-16,0 2-9 0,-2 5-13 15,-2 1 2-15,-3 2-10 0,1 6-7 16,-2 2 12-16,0 6 12 0,-3 3 12 15,-1 3 8-15,0 1 4 0,-1 1 1 16,-1 1 0-16,0-1-5 0,0-2 0 16,-1 1 2-16,1-3-2 0,-2-3 1 15,1-2 0-15,-1-3 0 0,1-4-1 16,0-4 3-16,-1-2 4 0,1-1 34 16,0 0 18-16,0-4 6 0,2-6-26 15,2-4-26-15,3-1-8 0,0-5-5 16,3-2 0-16,3 2-4 0,0 0 4 15,3 1-1-15,0 1 0 0,0 1 1 16,-1 0 1-16,2 3 2 0,0 3-3 16,-2-1 0-16,-2 5-2 0,-3 0-1 15,-1 5-1-15,-1-1-3 0,-1 2-3 16,0 1 5-16,-1 3 3 0,1 1-5 16,0 4 2-16,-1 5-2 0,-1 2 6 15,1 5-1-15,0 2 2 0,0 3 3 16,-1 0-2-16,-1 1-1 0,1 2-11 15,0 0-12-15,-1 0-10 0,0 1-18 16,-1-1-31-16,-1-1-33 0,1 8-60 16,-2-8-60-16,1-6-110 0</inkml:trace>
  <inkml:trace contextRef="#ctx0" brushRef="#br0" timeOffset="4091.3">9936 5866 487 0,'1'0'101'0,"-1"0"13"0,1 0-54 0,1 0-60 0,0 5-9 0,0 3 8 16,0 5 1-16,-2 4 8 0,0 3 15 15,0 5-6-15,-1 2-5 0,-2 1 6 16,1 2-1-16,0-1-8 0,1 3-6 16,1-1-3-16,0-3-7 0,0 2-41 15,0 0-35-15,2-4-28 16,3 4-11-16,0-9-64 0,0-7-65 16</inkml:trace>
  <inkml:trace contextRef="#ctx0" brushRef="#br0" timeOffset="4232.26">10079 5689 663 0,'0'0'87'0,"0"0"-35"0,0 0-52 16,-6-32-2-16,5 20-120 0,0 1-80 15,1 2-52-15</inkml:trace>
  <inkml:trace contextRef="#ctx0" brushRef="#br0" timeOffset="4876.43">10216 6044 435 0,'0'0'176'15,"0"0"-42"-15,0 0 7 0,0 0-102 16,19-46-13-16,-4 32-19 0,2-3 3 16,5 0 0-16,0 2 1 0,0 1 12 15,0 0 12-15,0 3 3 0,-2 0-12 16,-1 3-16-16,-1 2-9 0,-2 1-1 15,0 3-2 1,-3 2-3-16,0 0-12 0,-3 1-2 0,-1 5-1 0,-1 1-1 16,-1 7 9-16,-1 2 4 0,-1 5 7 15,0 5 1-15,-2 2 5 0,-1 0 8 16,0 8-1-16,-1 6-2 0,-1-7-7 16,0-3-2-16,0-7-1 0,0-6 3 15,0 1-2-15,0-1-1 16,0-4 6-16,1-5 19 0,-1-3 4 0,1-6-2 15,0-1 28-15,0-1 25 0,2-7-2 16,1-5-46-16,2-4-24 0,3-7-3 31,4-1-1-31,2-5-2 0,2 1-2 0,3 0-6 0,1 3 4 16,2 3 2-16,1 3-4 0,-1 3-1 16,-1 4 1-16,-2 4 1 0,-3 3-4 15,-2 2 2-15,-3 4 2 0,0 0-1 16,-3 1 0-16,-1 4-4 0,-2 2 0 15,2 5 3-15,-3 2 0 0,-2 3 3 16,-2 3 1-16,0 5 1 0,-1 0 1 16,0 3 1-16,-2 1-1 0,0 2-1 15,0-2 0-15,1 0-15 16,-1-1-32-16,2-1-33 0,0-4-21 0,0 1-14 16,0-6-17-16,4-1-11 0,6-6-33 15,2-5-16-15,-3-1-96 0</inkml:trace>
  <inkml:trace contextRef="#ctx0" brushRef="#br0" timeOffset="5339.78">11144 6108 495 0,'0'0'156'0,"0"0"-13"0,0 0-25 0,18-21-92 0,-8 14-15 16,2-1-11-16,3 1 18 0,-1 0 7 16,4 1 10-16,-1-1 0 0,3 1-8 15,1-1-11-15,1 1-9 0,0 0-5 16,1 0-2-16,-2 1 0 0,2-1-1 16,-3 0-2-16,-2 0 3 0,0 0 3 15,-6-1 0-15,2 0-1 0,-4 0 3 16,-3 2 0-16,1-1-1 0,-5 0 0 15,-1-1-4-15,-1 0 1 0,-1-2-1 16,-4 2-7-16,-6 1-10 16,-2 1-11-16,-7 5 1 0,-4 0 14 0,-4 7 3 15,-9 8 6-15,-8 11 1 16,-5 8 2-16,0 2 1 0,12-5 4 16,12-4 15-16,12-10 15 0,2 0 13 15,2 3 6-15,1 1 7 0,2 3-1 16,5-1-7-16,2-1-4 0,9-5-2 15,2-2 2-15,5-2 5 0,2-6-12 16,5-1-12-16,4-5-14 0,1-1-9 16,8-1-6-16,6-6-16 0,6-3-29 15,2-1-21-15,-2-1-18 0,-2 3-13 16,-5 1-28-16,1 1-19 0,-1-3-48 16,-10 6-66-16,-6-3-95 0</inkml:trace>
  <inkml:trace contextRef="#ctx0" brushRef="#br0" timeOffset="6141.61">13761 6118 288 0,'0'0'173'0,"0"0"-122"0,0 0 22 0,0 0-21 16,0 0-12-1,-15-1-9-15,15 1 13 16,3 0-24-16,6-1 17 0,5 1 27 16,10-1 16-16,11-3 5 0,25 0-4 15,22-6 0-15,16 2 3 0,6 0-17 16,5 1-18-16,-6 3-12 0,6 1-15 16,-3 2-17-16,1 0-1 0,-9-1-4 15,-8 2-14-15,-8 0-10 0,-4 0-10 16,-4 1-9-16,-2 2-10 0,-8-1-39 0,-4 1-44 0,-11 0-63 15,-14-1-49-15,-10-2-76 0</inkml:trace>
  <inkml:trace contextRef="#ctx0" brushRef="#br0" timeOffset="6738.98">15060 5908 371 0,'0'0'107'16,"0"0"-74"-16,0 0 38 0,0 0-32 15,0 0-19-15,-11-15 33 0,9 12 23 16,0-2-15-16,0 0-6 0,0 3-11 16,1-1 20-16,-1 0 1 0,2 2-9 15,0-1-24-15,-2 1-10 0,2 1-8 16,0 0-14-16,0 0-7 16,0 0-1-16,2 0-5 0,3 3-22 15,4 4 18-15,2 1 17 0,5 2 0 16,3 0 0-16,3 2 0 0,3 2 1 15,3 0-1-15,2 0 2 16,2 1-2-16,-2 0 0 0,3-1 3 0,-1 0 3 16,1 0 6-16,-3 0 1 0,2 0-1 15,-4 0 3-15,-1-1-7 0,-6-1-1 16,-4-2 1-16,-4-1-8 0,-2 2-1 16,-7-2 1-16,-2 2 3 0,-2 3 17 15,-8 0 18-15,-3 2-3 0,-3 0-3 16,-3 3-3-16,-3-4-3 0,-2 3-4 15,-1-1 1-15,1-2 0 0,1 2 2 16,-1-2-3-16,2-1-2 0,5-1-12 16,0-2-6-16,2 1-2 0,3-3-1 15,1 2-25-15,1-3-42 0,0 0-41 16,3 2-32-16,-2-2-41 0,2 2-72 16,0-3-73-1</inkml:trace>
  <inkml:trace contextRef="#ctx0" brushRef="#br0" timeOffset="10249.02">16869 6047 194 0,'0'0'79'0,"0"0"-28"0,0 0 32 16,0 0-4-16,0 0-29 0,0 0-5 16,30-36 4-16,-27 31 1 0,0 1-8 15,-1-1-9-15,1-1 7 16,-1 3 5-16,-1-2 4 0,3 1-1 15,-3 1-2-15,1-1 1 0,-2 1-4 16,0-2-9-16,2 2-6 0,-2-2-6 16,2 1-6-16,-2-1-4 0,0 0-2 15,0 2 0-15,-4-2 3 0,2-1-4 16,2 0 0-16,-1 2 16 0,-1-1 4 16,-1-1-13-16,0 3 2 0,-1-2 1 15,-2-1-12-15,-3 0-7 0,-1-2 0 16,2 3-6-16,-6 1-10 0,1 1-12 15,-4 3-7-15,-2 3 2 0,-5 6 3 16,-4 8-8-16,-4 8 7 0,-9 11 5 16,-3 10 4-16,5 1 2 15,5-3 9-15,12-10-5 0,8-11-6 16,5-4 3-16,4-3 8 0,3 4 0 16,-1 1 7-16,0 0-1 0,3-4 1 15,3-3-1-15,5-2-4 0,3-5 8 16,2-5 1-16,2-2 15 0,3-4 13 15,4-8 3-15,0-4-11 0,5-6-9 16,-3-3-2-16,4-8 4 0,2-6 7 16,2-6 1-16,-4 7-5 0,-9 10-4 15,-6 9-8-15,-7 11-1 0,3-1-3 16,-4 2-1-16,0 0 0 0,-2 4-4 16,-3 3-7-16,0 1-19 0,0 8-22 15,-3 2 44-15,1 6 9 0,-1 4 4 16,0 1-1-16,1 1-1 0,-1-1-1 15,3 2 10-15,0-5 8 0,0-1 4 16,5-2 6-16,1-2 10 0,1-2 16 16,5-1 13-16,-1-3-3 0,4-4-3 15,5 1-3-15,1-4-21 0,1-1-17 16,3 0-14-16,-1-1-7 0,3-2-5 16,-1-2-41-16,4-1-28 0,-1 0-44 15,4-1-49-15,10-1-47 0,-7 1-99 16,-6 0-156-16</inkml:trace>
  <inkml:trace contextRef="#ctx0" brushRef="#br0" timeOffset="10562.79">17488 6045 593 0,'0'0'108'0,"0"-4"-47"0,2 2 23 0,-2 2-24 15,0 0-54-15,0 0-6 0,0 2-7 0,0 6 7 16,0 5 11-16,0 8 33 0,-2 12 10 16,-6 14-2-16,-4 11-7 0,4 6-17 15,3 0-10-15,0-4-10 16,1-9-5-16,4 2 0 0,-3-6-3 15,3-1-5-15,-2-3-15 0,-3-3-26 16,4-4-10-16,-1-5-22 0,-1-10-57 16,3-1-50-16,0-6-25 0,2-3-85 15</inkml:trace>
  <inkml:trace contextRef="#ctx0" brushRef="#br0" timeOffset="10892.82">17424 6163 544 0,'0'0'140'0,"0"0"-44"0,12-46 32 16,-7 28-52-16,6-1-47 15,0-1-1-15,2 4-8 0,4-1-11 0,0 1 12 16,0 2-6-16,1 1-7 15,2 1 0-15,3 3 0 0,2 2-7 16,0 4 2-16,2 3 1 0,2 1 12 16,-2 6 5-16,1 2-9 0,-2 5-3 15,-1 1-3-15,-5 3-2 0,-1 0 0 16,-5 1 1-16,-4 1 7 0,-7 0 6 16,-3-1-6-16,-1 0-1 0,-11-1 0 15,-5-2-3-15,-5 0-8 0,-11 0-34 16,-5-1-55-16,-10-1-60 0,-2-5-73 15,15-3-79-15,8-5-135 0</inkml:trace>
  <inkml:trace contextRef="#ctx0" brushRef="#br0" timeOffset="11222.71">18031 6038 586 0,'0'0'125'0,"0"0"-69"16,0 0 31-16,0 0-51 0,0 0-36 15,0 0-13-15,15-7-12 0,-13 15 4 16,-1 6 21-1,-1 5 30-15,0 12-4 0,-4 13 7 0,-3 13 3 0,2 7-10 16,0-3-11-16,1-2-6 0,1-5-3 16,2-1-4-16,-1 0-2 0,0-1-13 15,-1-3-14-15,1-2-12 0,-1-1-40 16,0-2-37-16,1-2-47 0,1-12-32 16,-2-9-109-16</inkml:trace>
  <inkml:trace contextRef="#ctx0" brushRef="#br0" timeOffset="11599.23">18051 6184 572 0,'0'0'167'16,"0"0"-40"-16,16-39-27 0,-8 22-57 16,3-1-28-1,1 1 11-15,1-1-3 0,1 2-6 0,1 1 9 0,-1 1-4 16,3 2-5-16,0 0-4 0,1 5-10 16,1 1-3-16,0 4-3 0,3 2 1 15,-2 1 2-15,1 7-1 0,0 4 1 16,0 3 10-16,-6 4 1 0,2 1-2 15,-6 3 3-15,-4-1 0 16,-3 3 3-16,-4-2-2 0,-7 0 0 0,-5-1 5 16,-8-2 1-16,-5-3-7 0,-3-3-12 15,-11-2-16-15,-2-3-47 16,-8-4-40-16,3-3-55 0,7-2-48 16,13-4-77-16,11 2-129 0</inkml:trace>
  <inkml:trace contextRef="#ctx0" brushRef="#br0" timeOffset="12132.6">18521 6054 360 0,'0'0'228'0,"0"0"-110"0,0 0-14 0,42-35-53 16,-25 26-35-16,2 1-5 0,2 1-3 16,-2 1-8-1,0 3-2-15,-2 3 2 0,2 0 2 0,0 7 4 0,-2 5 10 16,-1 4 4-16,2 6-7 0,-4 1-2 16,-2 1-2-16,-3 1-8 0,-2-1-1 15,-4-2-2-15,-3 1-10 0,0-6 2 16,-5 0 2-16,-5-5 1 0,-1-1 3 15,-4-5-3-15,0-4 3 16,0-2-3 0,1 0 7-16,1-6 20 0,2-3 40 15,0-5-1-15,3-5-14 0,4-1-14 16,2-1 10-16,2 3 11 0,5-2 9 16,4 1-24-16,4 2-28 0,8-2-9 15,2 3-7-15,12-3-30 0,6 1-53 16,13 1-65-16,2 3-82 0,-14 2-35 15,-11 6-175-15</inkml:trace>
  <inkml:trace contextRef="#ctx0" brushRef="#br0" timeOffset="12556.2">19396 6004 230 0,'0'0'220'0,"0"0"-93"16,0 0 6-16,0 0-55 0,0 0-40 16,11-34-17-16,-11 25 3 0,1-2-7 15,-1 3 3-15,0 0 12 0,-1-1 12 16,-1 2-7-16,-3 1-28 16,1 1-9-16,-4 4-10 0,-5 1-20 0,-2 5-10 15,-6 4 17-15,-1 5 3 16,-2 2-3-16,1 5-15 0,0 4 2 15,1 0 18-15,5 2 13 0,3 0 3 16,4-1 2-16,4-3 7 0,4-2 32 16,4-2 16-16,6-2 12 0,3-4 2 15,7-3-11-15,3-4 5 0,3-3 10 16,4-3-1-16,1-6-9 0,1-2-13 16,-2-5-10-16,-1-2-2 0,-3-6-3 15,-3-4-6-15,-1-7-19 0,-3 2-9 16,-6 1-1-16,-3 5 0 0,-5 9-8 15,-3-1-1-15,0 5-30 0,-7 2-26 16,-2 2-30-16,-4 2-17 0,-2 4 4 16,-4 0-8-16,2 1-15 0,-2 4-44 15,0 7-35-15,3-1-48 0</inkml:trace>
  <inkml:trace contextRef="#ctx0" brushRef="#br0" timeOffset="12902.08">19808 5954 639 0,'0'0'77'0,"0"0"-46"0,0 0-2 0,0 0-24 0,30-5-2 0,-22 9-3 16,0 6 0-16,-2 4 1 0,-4 6 33 15,-1 7-3-15,-2 9 8 0,-6 13 7 16,-2 10-8-16,-1 6-21 0,-1-6-11 16,2-3-1-16,1-7-3 0,2 0-2 15,1-2-18-15,-1-4-11 0,-1-2-3 16,1-11-15-16,0-5-4 0,2-6-34 15,-2 4-50-15,1-6-65 0,-1-1-130 16</inkml:trace>
  <inkml:trace contextRef="#ctx0" brushRef="#br0" timeOffset="13248.7">19741 6004 544 0,'0'0'163'0,"0"0"-65"16,16-39-1-16,-2 24-39 0,0 1-46 16,4 0 0-16,2 4-2 15,0 1-8-15,3 1-2 0,0 3 0 16,0 1 7-16,0 3 6 0,2 2 2 15,-2 6 10-15,3 4 2 0,0 4-7 16,-3 4-2-16,0 3-7 0,-2 3-6 16,-3 3 8-16,-4 1-2 0,-6 0-2 15,-5-1-2-15,-3-2 0 0,-8-2 2 16,-6-2 3-16,-5-5-1 0,-5-1-10 16,-9-4-1-16,-7-5-42 0,-7-7-51 15,-1-1-78-15,6-8-82 0,12 2-72 16</inkml:trace>
  <inkml:trace contextRef="#ctx0" brushRef="#br0" timeOffset="13766.62">20230 6029 352 0,'0'0'179'0,"0"0"-86"0,0 0 15 0,14-37-61 16,-3 26-39-16,0-2 0 16,5 1 9-16,-2-1-3 0,3 4 15 15,-1-3 12-15,1 4 6 0,-1 1-1 16,2 3-14-16,-3 0-13 0,2 3-12 15,-2 0-6-15,2 1 3 0,-3 2-4 16,2 3-2-16,-2 2-4 0,0 3 1 16,-3 5-4-16,-1 4 0 0,1 2 3 15,-5 2 4-15,-1 2 1 0,-3 0-2 16,-1 0-1-16,-1 1-10 0,-5-2-4 16,-2-3-22-16,-2-2-22 0,-3-2 0 15,1-4 30-15,-4-3 24 0,4-4 8 16,-1-2 6-16,0-4 8 0,1 0 42 15,1 0 26-15,3-7-1 0,1-2-20 16,2-4-26-16,3-4-16 0,1-1 7 16,1 0 3-16,6 0 20 0,-1 0 14 15,7 1-9-15,0-2-16 0,5 4-11 16,1-2-8 0,4 2-8-16,2 2-6 0,1 2-5 0,1 1-3 0,1 1-34 15,-2 2-41-15,4 1-50 0,0 2-44 16,8 1-65-16,-7 3-71 0,-5 0-89 15</inkml:trace>
  <inkml:trace contextRef="#ctx0" brushRef="#br0" timeOffset="14020.76">20976 6054 439 0,'0'0'86'0,"0"0"-43"0,0 0 9 0,0 0-6 16,0 0-20-16,22-15 5 0,-20 14 2 16,-1 0-2-16,-1 1 0 0,0 0-12 15,0 3-14-15,0 4 13 0,0 6 6 16,-1 6-1-16,-3 2-3 0,-2 4-5 16,-1 2-8-16,0 2-5 0,1 0-1 15,1 1-1-15,0-2-13 0,-1-4-8 16,3 1-14-16,0-4-31 0,2-5-51 15,1-2-55-15,0-5-63 0</inkml:trace>
  <inkml:trace contextRef="#ctx0" brushRef="#br0" timeOffset="14158.57">21116 5874 641 0,'0'0'4'0,"0"0"-4"0,0 0-3 16,0 0-145-16,10-38-262 0</inkml:trace>
  <inkml:trace contextRef="#ctx0" brushRef="#br0" timeOffset="14879.77">21496 6052 375 0,'0'0'140'0,"0"0"-5"0,0 0-20 16,0 0-14-16,0 0-21 0,0 0-13 15,0 0-15-15,0 0-7 0,24-11 11 16,-21 8 0-16,-2-1-11 0,1 1-16 16,-1-1-12-16,1 0-8 0,-2-1-5 15,1 3-3-15,-1-3-1 0,0 1-21 16,-1 1-7-16,-3-2-34 0,-3 2-21 16,-2-2-2-16,-3 3 4 0,-2 1-6 15,-3 1 18-15,-2 0 14 0,2 3 9 16,-1 2 29-16,1 2 17 0,-1 0 0 15,3 1 10-15,1 3 10 0,4-1-2 16,1 2 1-16,1 0 13 0,3 2 5 16,2 1 0-16,1 0 0 0,2 0-7 15,0 0-2-15,0-2-6 0,2 0-3 16,0-2-6-16,0-1-3 0,1-2-5 16,-1-3 2-16,1-2 3 0,1-1 2 15,-2-2 24-15,0 0 15 0,2 0 14 16,0 0-4-1,2-2-17-15,2-3-24 0,2-2-9 0,0-2-7 0,2-3-4 16,0-2-16-16,-1-1-10 0,0-1-6 16,-3-2 12-16,-1 6 19 15,-2 1 1-15,-2 4 0 0,-1 1 5 16,-1 5 2-16,0 1-7 0,-1 0-9 16,0 2-21-16,-2 6-27 0,-1 2 53 15,0 2 4-15,0 0-1 0,0 1 0 16,1-1 1-16,0-3 0 0,1-1 6 15,1 0 15-15,0-2 13 0,0-1 3 16,3 0 2-16,1-2 10 0,2 2 13 16,4-3-1-16,1 3 1 0,4-4-27 15,2-1-18 1,2 0-13-16,0 0-4 0,4-2-6 16,1-2-29-16,1 2-30 0,-1-2-31 0,3 2-24 0,-1 2-28 15,-2-2-63-15,6-5 5 16,-7 0-24-16,-5 0-172 0</inkml:trace>
  <inkml:trace contextRef="#ctx0" brushRef="#br0" timeOffset="15294.07">22020 5543 466 0,'0'0'45'0,"0"0"-44"0,7 0-1 0,-6 5-53 0,0 3-2 0,-1 5 55 16,-1 4 20-16,-3 7 36 0,-4 7 13 15,-2 12 9-15,-3 8 1 0,1 2-9 16,1-3-8-16,3-3-12 0,1-10 7 16,1 0 0-16,2-8 6 0,1-7 3 15,1-6-11-15,2-2 0 0,-2 2-3 16,2 2-5-16,0-2-10 16,0-2-8-16,0-2-3 0,2-4-2 15,4-2-5-15,-1-1 6 0,2-2 4 16,2 0-6-16,5-2-9 0,0-1-14 15,5 0-11-15,0-4-38 0,5-3-39 16,1 0-37-16,0-4-43 0,7-7-69 16,-6 2-65-16,-6 0-118 0</inkml:trace>
  <inkml:trace contextRef="#ctx0" brushRef="#br0" timeOffset="15466.99">21922 5880 791 0,'0'0'91'16,"0"0"-22"-16,0 0-43 0,54 0-17 15,-30 0-9-15,4 0-6 0,3 0-26 16,6 0-20-16,7 1-25 0,7 2-28 16,0-3-50-16,-15 0-77 0</inkml:trace>
  <inkml:trace contextRef="#ctx0" brushRef="#br0" timeOffset="15876.4">22521 5990 323 0,'0'0'96'0,"0"0"-13"16,0 0 8-16,0 0-34 0,0 0 11 15,0 0-16-15,39 19-2 0,-22-17 14 16,2 0 3-16,1-1 1 0,2 1-9 15,2-2-30-15,-1 0-15 0,-2-5-5 16,0 0 0-16,-1-1-1 0,-2-3-8 16,-2-1-21-16,-2-1-10 0,-3 1-9 15,-4 0 7-15,-3 6 9 0,-4-1-4 16,-8 3-36-16,-7-1-47 0,-6 3 53 16,-4 0 51-16,-12 6 4 0,-5 8 2 15,-5 4 1-15,5 0 7 0,10-1 15 16,13-6 9-16,7 0 13 0,1-1 3 15,0 2 19-15,3 1 19 0,4 0-8 16,4-2-7-16,1 1 6 0,7-1-2 16,4-1 2-16,4-1-9 0,6 1-19 15,9-2-20-15,8 1-20 0,11-1-3 16,3 0-5-16,-2-2-24 16,-3 0-34-16,-4 0-34 0,1 1-33 0,-2-2-11 15,-1-2-33-15,1-1-30 0,-13-1-56 16,-3-1-134-16</inkml:trace>
  <inkml:trace contextRef="#ctx0" brushRef="#br0" timeOffset="16607.59">24844 5845 390 0,'0'0'68'0,"0"0"-6"0,0 0 46 0,0 0-11 0,0 0-34 15,0 0 0-15,0 0 24 0,17-6-4 16,-17 6-29-16,-1 0-17 0,-3 0-1 16,-1 0-22-16,-4 0-14 0,-5 0-7 15,-5 3-4-15,-7 1-8 0,-8 5-10 16,-9 2-14-16,-6 5-4 0,2 2 14 15,10 0 16-15,12-7 3 0,11-1 0 16,3-3-5-16,1 0 2 16,2 2 3-16,1 0-11 0,5 1-4 15,3 0 11-15,8-2 18 0,4 3 22 16,6-3 23-16,5 4 0 0,9-1-6 16,9 1-13-16,8 1 6 0,1 2-3 15,-4-3-2-15,-8-2-2 0,-9-2-2 16,-6-1-3-16,-7 2 1 0,-1-1-6 15,-1 1 4-15,1 0 7 0,-2 4-6 16,-5-2-2-16,-4-2 3 16,-5 2 9-16,-2-1 13 0,-8 2 2 0,-6-2-3 15,-8 1-17-15,-9-2-13 0,-10-1-12 16,-10 1-10-16,-4-4-32 0,3 0-19 16,6-3-18-16,5-2-30 0,4 0-21 15,4 0-46-15,4 0-51 16,9-3-26-16,9-2-120 0</inkml:trace>
  <inkml:trace contextRef="#ctx0" brushRef="#br0" timeOffset="17033.09">25221 5511 488 0,'0'0'169'0,"0"0"-149"0,0 0 35 16,30-34-53-16,-20 30-2 0,-1 3-12 16,-1 1-13-16,-2 7-2 0,-2 6 19 15,-1 5 8-15,-3 7 16 0,-2 13 22 16,-6 14 3-16,-6 15-12 0,0 4-10 15,-3-5 5-15,4-3-11 0,-1-13-2 16,-1-2 0-16,-3-5 0 0,1-2 8 16,-1-6 19-16,5-5-3 0,2-6 13 15,3-8-9-15,4-2-10 0,-1 2-6 16,3 2-1-16,1-2-4 0,1-3 0 16,6-2 0-16,5-3-12 0,5-4-1 15,5-1 0-15,3-3-5 0,4 0-2 16,2-5-28-16,0-1-21 0,1-1-37 15,0-1-29-15,0 0-7 0,-1-1-17 16,9-9-19-16,-7 1-46 16</inkml:trace>
  <inkml:trace contextRef="#ctx0" brushRef="#br0" timeOffset="17237.11">25012 5984 788 0,'0'0'141'16,"0"0"-28"-16,0 0-75 0,0 0-12 15,62-13 0-15,-16 5-22 0,12 0-4 16,5 0-5-16,-3 3-32 0,-5 1-11 16,-6 2-38-16,2 2-4 0,-3 0-17 31,0 0-84-31,-13 0-75 0</inkml:trace>
  <inkml:trace contextRef="#ctx0" brushRef="#br0" timeOffset="17865.38">26057 5949 352 0,'0'0'134'0,"0"0"-20"15,0 0-6-15,0 0-33 0,0 0-24 16,0 0-29-16,0 0 2 0,5-8-10 16,-5 3-14-16,0 1-1 0,0-3 1 15,-2 1 5-15,-2 1-5 0,-1-2-15 16,-4 3 12-16,-4-2 2 0,-2 0-10 15,-6-1-32-15,-2 1-43 16,-5 5-42-16,-1 1 4 16,-1 8-12-16,-1 4 34 0,1 4 85 0,2 6 17 15,0 3-21-15,4 3 20 0,3 0-18 16,5 0 9-16,5-1 10 0,7-2 30 16,4 1 21-16,5-4 15 0,7-2 21 15,2-3-4-15,4-4-13 0,2-4-23 16,4-4-17-16,0-2 5 0,1-2 8 15,-1-1 6-15,-1-3 15 0,0-4-6 16,0-2-27-16,0-5-21 0,-1-5-10 16,0-2-47-16,-1 0-24 0,-4 3 14 15,-1 0 31-15,-6 7 21 0,-4 2 1 16,-3 5-7-16,-2 0-1 16,-1 4-13-16,-4 3 18 0,-3 5 2 0,-1 2 5 15,-4 4 2 1,1 0 3-16,1 4 2 0,1-1 9 0,1-1 6 15,3 2 8-15,0-4 14 0,3 1 7 16,2-2-7-16,0 1-2 0,6-4 11 16,4 1 10-16,5-3-2 0,4-2-5 15,5-1-22-15,2-3-26 0,8-2-8 16,5-6-35-16,8-1-28 0,1-5-33 16,-1-2-47-16,-6-4-34 0,-12 2-33 15,-5 3-138-15</inkml:trace>
  <inkml:trace contextRef="#ctx0" brushRef="#br0" timeOffset="18210.47">26667 5542 519 0,'0'0'64'0,"0"0"9"0,0 0-5 0,0 0-68 16,9 0-15 0,-8 9-4-16,-1 7 19 0,-3 6 3 0,-8 13 23 0,-6 11 19 15,-6 15 4-15,-1 4 13 0,0-2-15 16,4-5-1-16,5-11-17 0,3-1 0 16,2-4 0-16,4-5-1 0,2-2-6 15,2-6 16-15,2-7-3 16,0-6 6-16,1-4-3 0,2 0-4 15,2 1-7-15,3-3-9 0,4-4 0 16,4-1-7-16,3-5-11 0,2 0-31 31,4-4-37-31,1-2-31 0,0-4-24 16,1 0-43-16,-1-5-8 0,3-5-2 16,-8 0-22-16,-5 3-106 0</inkml:trace>
  <inkml:trace contextRef="#ctx0" brushRef="#br0" timeOffset="18540.93">26558 6006 502 0,'0'0'261'0,"0"0"-142"0,0 0 25 16,0 0-97-16,0 0-47 0,37-31 0 16,-17 20-7-16,5 1 7 15,0-1 1-15,0 2 10 0,0-3 13 16,0 3 7-16,0-1 8 0,-2 0-14 15,0 1-5-15,-4 0-8 0,1 2-9 16,-2 2-3-16,0-1-2 0,-1 5 0 16,-2-2-1-16,-2 3-1 0,0 0 4 15,-3 5 0-15,1 3 5 0,-3 4 2 16,-3 5 3-16,-2 2 3 0,-2 8-4 16,-1 0-4-16,-4 2 0 0,-1 3 0 15,0-1-3-15,-2 0 1 0,2 0 0 16,1-1-3-16,1-2-4 0,0-1-14 15,0 0-15-15,2-6-18 0,-1-2-53 16,2-7-48-16,0-6-84 0,3-6-18 16,2-1-69-16</inkml:trace>
  <inkml:trace contextRef="#ctx0" brushRef="#br0" timeOffset="18666.55">27154 5817 843 0,'0'0'159'0,"0"0"-101"16,0 0-16-16,0 0-42 0,0 0-107 16,0 0-152-16,0-14-94 0</inkml:trace>
  <inkml:trace contextRef="#ctx0" brushRef="#br0" timeOffset="19089.99">27452 5920 421 0,'0'0'235'0,"0"0"-129"15,0 0 3-15,0 0-78 0,0 0-31 16,0 0-4-16,0 0-56 0,0 0-14 16,0 0 24-16,11-28 7 0,-25 24 31 15,-2 2 12-15,-6 2 15 0,-3 5-10 16,-2 0-5-16,-2 2-30 0,0 2-54 15,3 0-31-15,3 4 24 0,4-1 40 16,5 2 30-16,5-2 21 0,1 4 6 16,7-2 28-16,1 1 9 0,2 0 13 15,7 0 7-15,2 2 8 16,3 0 0-16,4-2-10 0,3 0-9 0,0 2-24 16,4-3-2-16,1 0-11 0,-1 1-4 15,0-2-6-15,-4-2-3 16,-2 1 2-16,-6 0 13 0,-1-2 10 15,-6 1-3-15,-4-1 12 0,-2 2 12 16,-5 0-5-16,-6-1-11 0,-3 0-12 16,-3-3-8-16,-1 1-4 0,-3-3-3 15,2-1-2-15,-2-2-3 0,1 1-4 16,0-1-21-16,-1-1-51 0,1 1-52 16,-7-3-97-16,6 0-61 0</inkml:trace>
  <inkml:trace contextRef="#ctx0" brushRef="#br0" timeOffset="19516.99">27936 5537 511 0,'0'0'140'0,"0"0"-121"0,0 0 63 0,36-17-70 16,-26 16-12-16,-2 0-6 0,-3 1-5 16,-1 3-9-16,-1 4 14 0,-3 6 6 15,0 3 35-15,-2 8 0 0,-6 9 9 16,-3 14-10-16,-5 9-7 0,0 4-4 15,-1-6-9-15,1-4 1 0,1-9 5 16,-1-2 9-16,2-4-1 0,1-7-7 16,3-6 5-16,2-6 1 0,2 0 8 15,1-1-7-15,-1 1-9 16,2 0-9-16,3-3-2 0,1-1 2 0,4-3 3 16,5-3 1-16,3 0-4 0,4-4-10 15,5-1-24-15,3-1-43 0,3 0-38 16,2-4-51-16,14-7-19 15,-6 1-52-15,-4-1-162 0</inkml:trace>
  <inkml:trace contextRef="#ctx0" brushRef="#br0" timeOffset="19832.2">27924 5956 549 0,'0'0'218'0,"0"0"-135"0,0 0 12 15,0 0-89-15,0 0-6 16,45-21-30-16,-25 14 11 0,2 1 19 0,-2 2 1 16,1-1 4-16,1 0 13 0,-1 1 29 15,-1-1 13-15,2-1-19 0,-1 0-16 16,0 1-6-16,0 1-9 0,-3 2-9 16,1 0-1-1,-4 2-3-15,-3 0 3 0,-3 3 2 0,0 1 2 0,-2 4 3 16,-1 1 3-16,-2 3-4 0,-1 3 3 15,-3 3 0-15,0 3-1 0,-5 4-4 16,0-1 1-16,-2 1-5 0,1-3-7 16,0 0-27-16,2-2-15 0,0-4-34 15,1 1-42-15,2-2-55 0,1-5-83 16,0-4-88-16</inkml:trace>
  <inkml:trace contextRef="#ctx0" brushRef="#br0" timeOffset="19958.65">28517 5831 753 0,'0'0'106'15,"0"0"-20"-15,0 0-86 16,0 0-16-16,0 0-160 16,-3-38-180-16</inkml:trace>
  <inkml:trace contextRef="#ctx0" brushRef="#br0" timeOffset="20279.4">28885 5904 311 0,'0'0'91'0,"0"0"-34"16,0 0 36-16,0 0-69 0,0 0-10 15,8-34 6-15,-15 28-20 16,-2 3-6-16,-5 1 6 0,-3 2 11 16,-5 3 10-16,-3 5-2 0,-6 8 10 15,-9 11-2-15,-5 9-17 0,6-1-4 16,10-6 3-16,11-4 7 0,5-9 12 16,1 5 34-16,0 3 9 0,3 1-10 15,4-2-15-15,4 1-22 0,3-4-6 16,6-3-4-16,6 0-2 0,5-6-12 15,5-2-48-15,4-3-62 0,3-2-44 16,18-4-21-16,-7 0 9 0,-4-3-103 16</inkml:trace>
  <inkml:trace contextRef="#ctx0" brushRef="#br0" timeOffset="20843.8">29362 6025 159 0,'0'0'129'0,"0"0"-22"0,0 0 23 16,0 0-45-16,0 0-11 0,0 0-42 16,0 0-21-16,17-18-2 0,-14 13-5 15,-1-4 9-15,1 1 9 0,-1 0-9 16,-2-1 9-16,0 2-7 0,0-1-13 15,-5 2 16-15,-4 2-18 0,-7 3-5 16,-11 1-5-16,-9 7 7 0,-9 7 0 16,0 8 1-16,5 2 2 0,10-4-6 15,11-4-4-15,8-3 7 0,3-2 3 16,0 4 0-16,-3 1 6 0,5 1 6 16,3-2 4-16,2-1 3 0,1-3-1 15,5-2 1-15,4-3 1 16,4-4 6-16,2-2 1 0,4 0-19 15,3-3-4-15,0-4 0 0,2-3 1 16,1-1 2-16,2-1-7 0,-1-3 0 16,-1-1-4-16,-2 2-23 0,-3 2 4 15,-5 5 11-15,-4 1 9 0,-6 4-3 16,-2 2 0-16,-3 0 2 0,0 0-6 16,-4 3-8-16,-1 3 18 0,-3 5 5 15,0 0-2-15,-1 2-2 0,1 1 3 16,1 1 10-16,2-2 11 0,2 0 12 15,3-1 7-15,0-3 9 0,2 3-2 16,5-3 0-16,4 0-6 0,2 1-15 16,4-2-16-16,1-1-10 0,5-2-4 15,2-1-19-15,1-3-18 0,1 1-26 16,0-1-38-16,0-1-50 0,7-6-25 16,-5-2-40-16,-5-4-80 0</inkml:trace>
  <inkml:trace contextRef="#ctx0" brushRef="#br0" timeOffset="21078.72">29806 5724 495 0,'0'0'95'0,"0"0"15"0,0 0-35 0,0 0-75 0,-5-7-26 0,-2 14-26 15,-2 3 45-15,0 8 7 0,-4 4 19 16,0 10 36-16,1 9 23 15,0 10 8-15,3 1-16 0,6-2-23 16,3-4-19-16,0-7-18 0,5-1-5 16,1-1 0-16,1 3-5 0,2-2-11 15,-3-1-42-15,1-5-37 0,-3-5-44 16,0 1-69-16,-2-6-65 0</inkml:trace>
  <inkml:trace contextRef="#ctx0" brushRef="#br0" timeOffset="22459.71">16997 7763 442 0,'0'0'67'0,"0"0"-17"16,0 0 49-1,0 0-20-15,0 0-61 0,0 0-2 0,20-35 33 0,-10 25 1 16,1-1-1-16,5 0 1 0,-2 0-40 15,2 3 2-15,-2 0 49 0,0 2-30 16,-2 0-16-16,0 3-7 0,2 1-8 16,-4 2-1-16,4 0-4 0,0 6-10 15,0 6-9-15,-1 3-4 16,0 8 3-16,1 11 20 0,-3 7 4 0,-6 9 1 16,-5 4 1-16,-2-8 8 0,-4-7-2 15,0-10-2-15,-1-8-3 0,-2-3 1 16,4-5-3-16,-4 4 1 15,0-2-1-15,0-1 0 0,1-2 0 16,4-5 1-16,0-5 2 0,4-2 5 16,0-6 10-16,0-5 0 0,4-6-11 15,2-5-7-15,6-6 0 0,4-2 1 16,5-9 2-16,4-5 8 0,5-6-6 16,5 1-3-16,-7 9-2 0,-4 12-1 15,-5 8 0-15,0 4-1 0,2-4-1 16,4 0-2-16,3 1-9 0,-3 4 2 15,-3 4-3 1,-2 4-2-16,-5 3 12 0,-2 4-2 0,-3 5-8 0,-1 4 3 16,-3 7 9-16,-1 4 3 0,-2 3 6 15,-1 1 3-15,-2 4 0 0,0-3-6 16,-2 0-1-16,1 0-1 0,-2-2 1 16,1-2 0-16,0-1-1 0,-1-5 0 15,1-3 0-15,2-3 1 0,0-4-1 16,0-3 7-16,0-1 7 0,4-1 14 15,1-3 12-15,3-4-13 0,4-4-14 16,1-3-8-16,2-3 1 0,3-3-5 16,2-3-2-16,0-3-2 0,3 1 1 15,4 0-1-15,0-1-1 0,1 4 1 16,1-1-3-16,-3 5 2 0,1 4 1 31,-3 4-1-31,0 4 1 0,-4 4 2 0,-1 2 4 0,-3 8-1 0,-2 3 0 16,0 5 3-16,-4 5 3 0,1 4-2 15,0 10 1-15,-4 6-2 0,-3 6-2 16,-1 2 0-16,-2-6-3 0,-1-9-1 16,0-11-2-16,0-7-24 15,0 0-46-15,0 1-58 16,0 8-64-16,-2-4-77 0,0-7-111 0</inkml:trace>
  <inkml:trace contextRef="#ctx0" brushRef="#br0" timeOffset="22961.62">18454 7682 536 0,'0'0'174'0,"14"-2"-78"0,-4 0-18 0,3 0-31 0,4-1-39 0,1 1 2 0,3 0-5 0,1 0-3 15,3 0 6-15,0 1 10 0,0 0 28 16,2-1-5-16,-1-1-7 0,1 0-16 16,1-1-9-16,-4 0-7 0,0 0 3 15,-2-1-3-15,0 0-2 0,-2-1 4 16,-4 0-2-16,-4-2 1 0,-1-3 3 15,-3-2 0-15,-3 1-3 0,-3-5 2 16,-2 0 4-16,-1-2-5 0,-5 1-4 16,-3 1-18-16,-4 2-14 0,-3 3-3 15,-3 5 4-15,-5 4-4 0,0 3 9 16,-4 4 11-16,-9 9 6 0,-3 7-5 16,-7 12-22-16,-3 4-17 15,6 3-11-15,5 3-5 0,8-2-2 16,2 2 6-16,6-3 15 0,3 0 21 15,7-1 21-15,5-2 8 0,7-2 3 16,2-4 22-16,5-8 15 0,1-6 14 16,2 0-5-16,5-1-2 0,2 0-15 15,9 0-10-15,7-6-6 0,6-4-8 16,12-5-8-16,1-6-45 0,1-5-42 16,-4-3-60-16,-17 4-82 0</inkml:trace>
  <inkml:trace contextRef="#ctx0" brushRef="#br0" timeOffset="23588.42">19320 7669 138 0,'0'0'244'0,"0"0"-117"0,0 0-25 0,0 0-27 0,11-4-29 0,-10 3-9 15,2-2 3-15,-2-1-9 0,-1-1 23 16,0 0 1-16,1-2 2 0,-1 3-7 16,0-2 0-16,0 2-7 0,0-1-12 15,0-1-11-15,0 1-17 16,0-1-1-16,-1 1-1 0,-1-1-1 15,-2 1-3-15,-3 2-5 0,-1 0-9 16,-1 2-12-16,-5 1-18 0,-3 1-13 16,-4 5 10-16,-2 5 5 0,-2 5 1 15,-1 5 9-15,-2 4 4 0,-2 10-18 16,2 5-13-16,3-1 0 0,8-5 13 16,5-5 24-16,8-7 20 0,2 1 5 15,0 4 1-15,4-4 15 0,4-3 17 16,6-3 22-16,-2-5 13 0,5-5 1 15,3-4 4-15,0-3-14 0,1-6-3 16,3-4-23-16,0-2-20 0,2-3-9 16,0-3-1-16,-1-4-3 15,2-4-1-15,3-6-22 0,-6 2-18 16,-2 2 0-16,-2 4 19 0,-9 9 15 16,-3 3 7-16,0 4 7 0,-4 5 9 15,-2 3-4-15,0 1-12 0,-2 6-2 16,-4 6 2-16,-2 2 25 0,2 4 9 15,-2 5-4-15,0 0 13 0,3 2 12 16,2 0-8-16,2-2-4 0,1-2 0 16,0-1-8-16,3-3-15 15,2-3-8-15,4-4-5 0,3-2-7 0,2-5-17 16,2-2-59-16,2-2-72 0,12-8-92 16,-4-1-77-16,-1 0-70 0</inkml:trace>
  <inkml:trace contextRef="#ctx0" brushRef="#br0" timeOffset="24044.93">20072 7664 597 0,'0'0'78'0,"0"0"-9"0,0 0-50 0,0-25-19 0,-4 19-85 0,-4 2 28 16,-4 2-18-16,-1 2 49 0,-4 0 26 16,-1 4 27-16,-1 2 7 0,-1 4-1 15,-1 0-9-15,2 1-14 0,1 0-3 16,3 3-4-16,2-1-3 0,4 2 0 16,3-1 0-16,1 1 2 0,4 1 7 15,1-1 10-15,1-1 16 0,5-2 6 16,1 0-5-16,1-1 0 0,4-1-1 15,0 0-1-15,3-3 10 0,1 0 1 16,2 0-2-16,1-1-22 0,1 0-5 16,3 1 1-16,-1 0 1 0,1 0 0 15,1 2-8-15,-1-2-2 0,-3 2-3 16,-2 0-2-16,-5 0 2 0,-2 1 0 16,-6 0 2-16,-5 0 5 0,-2 1-6 15,-5 1 4-15,-8-2 2 0,-4 1-2 16,-6-3-1-16,-7 2-9 0,-10 0-23 15,-6-3-39-15,-5 0-42 0,5-5-58 16,6 0-57-16,13-2-50 0,11 0-120 16</inkml:trace>
  <inkml:trace contextRef="#ctx0" brushRef="#br0" timeOffset="24468.1">20346 7881 416 0,'0'0'130'0,"0"0"-21"0,0 0-25 0,0 0-46 0,0 0-36 16,34-36-1-1,-29 27-1-15,-1 0 4 0,-1 2 13 0,-1 2 8 16,-1 2 15-16,-1 2 2 0,0 1-34 16,-2 0-8-16,-2 5-20 0,-3 4-1 15,-1 6 14-15,-2 5 4 0,1 2 3 16,2 4-1-16,5 1 1 0,2-1 0 16,0 1 1-16,2-3 3 0,6-1 30 15,4-2 21-15,3-2 24 0,3-4-4 16,3-4-4-16,3-2 10 0,2-6-11 15,0-3-15-15,3-1-20 0,-1-5-14 16,-2-3-7-16,-1-2 0 0,-2 0-1 16,-5-6-2-16,1-3-10 0,-6-4-1 15,-1-2-39-15,-5-2-19 16,-4 4-13-16,-3-2-15 0,0 5 11 0,-5 4-14 16,-3 3-71-16,-5 2-68 15,2 2-72-15</inkml:trace>
  <inkml:trace contextRef="#ctx0" brushRef="#br0" timeOffset="24979.83">20833 7892 400 0,'0'0'229'0,"0"0"-74"0,0 0-17 0,0 0-65 0,0 0-59 0,34-36-14 16,-24 26 0-16,0 1-11 0,1-1 10 16,-1 1 1-16,1 2 0 0,0 1 9 15,0 2 11-15,-1 0-8 0,2 4-11 16,-2 0-1-1,1 0 0-15,2 2-1 0,-1 5-2 0,0 4 0 0,0 3 1 16,-1 5-1-16,0 3 3 0,-2 2 0 16,-2 2 1-16,-1-2 2 0,0-2-3 15,-3-2 0-15,-3-1 0 0,-1-5 3 16,-5 0-3-16,-3-2 5 0,-2-3-5 16,-4-3-4-16,1-4-2 15,-2-1 4-15,3-1 2 0,2-2 4 0,1-4 4 16,3 2 38-16,2-4 24 0,3-1-7 15,1-2-10-15,1-3-12 16,4-2-14-16,4-3-8 0,5-1-4 16,3-1-11-16,5-3-3 0,3 3-1 15,3-1-4-15,5-1-8 0,2 2-44 16,-2 1-20 0,6-1-22-16,1 3-37 0,11-2-48 15,-10 3-54-15,-8 4-99 0</inkml:trace>
  <inkml:trace contextRef="#ctx0" brushRef="#br0" timeOffset="25419.68">21511 7745 374 0,'0'0'60'0,"0"0"53"0,0 0-32 0,0 0-34 16,0 0-22-16,0 0 6 0,18 18-2 15,-11-17 15-15,1 1 27 0,2-1 4 16,0-1 0-16,3 0-16 0,1 0-11 16,1 0-13-16,1-1-11 0,3-1-9 15,-2 0-10-15,3-1-3 0,0 0 0 16,-1-1-1-16,0 0 0 0,-3-2 2 16,-1 0 3-16,-4 1-1 0,-2-2 1 15,-2 0 2-15,-3 1 4 0,-2-1-2 16,-2 2-10-16,-4-1-2 15,-6-1-17-15,-4 3-16 0,-7 3 12 0,-5 1 10 16,-9 7 6-16,-10 8-1 0,-11 9 2 16,-1 4 4-16,8-1 2 0,12-4 0 15,15-7 2-15,8-4 13 0,5 1 15 16,0 1 18-16,2 0 3 0,3 4-2 16,4 0 0-16,6-1 13 0,10-1-1 15,6-2-4-15,12 0-25 0,17-2-10 16,18-1-10-16,5 0-6 0,2-2-2 15,-5-3-4-15,-5 1-21 16,2-5-59-16,1 1-69 0,2-3-86 16,-20-4-161-16,-6-2-293 0</inkml:trace>
  <inkml:trace contextRef="#ctx0" brushRef="#br0" timeOffset="38195.75">15836 10156 100 0,'3'-3'35'0,"-1"0"2"0,1-1 43 15,1 0-18-15,-1 1-7 0,-1-1 8 16,-2 0 5-16,2 1-3 0,-1-1-9 31,-1 0-8-31,0 0-6 0,0 0-1 0,2-1-6 0,-2-1-3 0,0 1-1 16,0 1-4-16,0-2-1 0,0 2 3 16,0 0 6-16,0 0-5 0,0-2-1 15,-2 2-9-15,2 0 7 0,-1 0-1 16,-1-1-3-16,2 1-1 0,-3-1-2 31,1 0 3-31,-2 0-3 0,1-2 1 0,-2 1-8 0,-3 1 0 16,-2-1-5-16,-2-1-1 0,-1 2 5 15,-4 0-4-15,-1 3-8 0,-5 2-14 16,-3 4-8-16,-7 10 5 0,-5 11 1 16,-6 13 0-16,3 6-4 0,8 3 3 15,9-4-4-15,11-4-4 0,1-1-7 16,5-2 4-16,4-8 18 0,2-4 6 15,1-7 4-15,3 0 0 0,0 1 1 16,5 0 4-16,3 1 3 0,0-3-5 16,6-3 0-16,-2-5 2 0,5-3-1 15,-2-5 3-15,2-4-1 0,2-6 1 16,-1-4 0-16,1-5-1 16,0-2-1-16,0-5 1 15,2-7-3 1,3-8 1-16,1-4-4 0,-4 4 2 15,-6 10-2-15,-6 14 0 0,-4 6-1 16,0 2 1-16,1 1-2 0,-4 1 1 16,0 5-3-16,-4 2-4 0,-1 5-8 15,-3 7-1-15,-2 3 9 0,-1 3 8 16,-3 4 3-16,2 2 1 0,1 1 1 16,1-1 8-16,2 0 6 0,3-3 7 15,3-3 8-15,3 0 12 0,4-4 16 16,6-2 1-16,0-3-3 0,6-3-12 15,1-4-9-15,4-2-12 0,3 0-9 16,0-5-11-16,0-3-7 0,3 0 0 16,-4-4-30-16,-1 1-26 15,-2 0-25-15,1 0-37 0,-4 0-34 16,7-5-61-16,-8 4-87 0,-6 0-118 0</inkml:trace>
  <inkml:trace contextRef="#ctx0" brushRef="#br0" timeOffset="38525.42">16442 10064 448 0,'0'0'118'0,"10"-14"-39"0,-2 8 15 0,1-1-45 0,-2 2-27 0,-3 3 8 16,1 2 14-16,-3 2-23 0,-2 5 24 16,0 7-2-16,0 5 16 0,-3 7-4 15,-4 10-14-15,1 12-13 0,-2 12-12 16,-1 7-4-16,2-1-3 0,1-5-5 16,1-4-1-16,-2-3 2 0,0-1 1 15,-1-5-6-15,3-5-2 0,-1-3-30 16,0-5-22-16,4-8-24 0,-3-8-48 15,2-5-34-15,-5 0-43 0,3-3-35 16,2-4-99-16</inkml:trace>
  <inkml:trace contextRef="#ctx0" brushRef="#br0" timeOffset="38855.53">16452 10169 422 0,'0'0'110'0,"0"0"-7"16,33-48 15-16,-14 28-46 0,-1 4-31 16,5-1 4-16,1 5 0 0,-1 2-20 15,1 3 3-15,0 3-3 0,1 4 3 16,-1 0 0-16,1 7 8 15,0 4-1-15,-2 3-9 0,0 4-8 16,1 0-5-16,-8 3 2 0,1 0-6 0,-7-1-5 16,-4 1 3-16,0-2-2 0,-6 0 0 15,-6-1 0-15,-5-2-5 0,-6 1-2 16,-4-1-7-16,-6-1-26 16,-6 2-36-16,-11-1-43 0,-4-1-57 15,-4-4-81-15,16-4-61 0</inkml:trace>
  <inkml:trace contextRef="#ctx0" brushRef="#br0" timeOffset="39153.87">17013 10219 445 0,'0'0'111'0,"0"0"-90"0,0 0 74 16,0 0-49-16,0 0-39 15,0 0-7-15,0 0-4 0,17 2 4 16,-17 12 12-16,0 7 10 0,-1 12 16 16,-6 16 12-16,2 16-16 0,-4 4-15 15,4 1-10-15,-1-7-6 0,1-8-3 16,-1-3-28-16,-3-2-22 0,-1-2-5 15,4-2-27-15,-5-5-17 0,3-4-15 16,1-13-74-16</inkml:trace>
  <inkml:trace contextRef="#ctx0" brushRef="#br0" timeOffset="39500.44">16997 10275 549 0,'0'0'104'0,"0"0"-35"15,38-33 33-15,-16 19-29 0,3-2-60 16,-1 4-4-16,3 1-6 15,-3 2-3-15,-1 2-4 0,-2 4 4 0,-2 2 17 16,0 1 22-16,-2 5 1 0,1 3-14 16,-1 3-11-16,0 3-1 0,-1 4-4 15,-5 0-3-15,0 3-4 0,-6 0 4 16,-5 1 1-16,0 0-6 0,-8-3 2 16,-5 0-4-16,-5-3-1 0,-3-2-24 15,-3-1-54-15,-3-4-57 0,-11-3-71 16,4-1-65-16,8-5-117 15</inkml:trace>
  <inkml:trace contextRef="#ctx0" brushRef="#br0" timeOffset="39945.23">17392 10262 180 0,'0'0'276'16,"0"0"-180"-16,0 0-23 15,41-38 25-15,-25 25-63 0,-2 3-25 0,3 1 7 16,-1 0-14-16,-2 4 4 0,1 1 0 16,0 2 12-16,-2 2 3 0,0 3-1 15,1 4-10-15,-1 4-7 16,2 4 3-16,-3 5-4 0,-3 3 2 15,2 2-3-15,-3 1 0 0,0 1 0 16,-3-3 1-16,-1-1 1 0,-4-2-4 16,-4-2-11-16,-1-5-3 0,-1-2-16 15,-4-3-19-15,-1-4 19 0,0-4 22 16,1-1 8-16,0-6 28 0,3-3 35 16,-1-3 3-16,3-3 8 0,2-3-8 15,0-1-10-15,3-2-14 0,0 0-10 16,3 0-5-16,5 1 0 15,2 0-7-15,7 1-9 0,2 1-11 0,3 2-4 16,4 1-6-16,2 2-36 0,0 4-39 16,4 2-52-16,-2 1-53 0,8 3-33 15,-6 1-27-15,-6 2-77 0</inkml:trace>
  <inkml:trace contextRef="#ctx0" brushRef="#br0" timeOffset="40343.37">18062 10226 389 0,'0'0'201'16,"0"0"-42"-16,0 0-65 0,0 0-43 15,36-27-45-15,-28 17-4 0,-3 0 11 16,0 1 11-16,-3 1 14 0,-1 1-6 16,-1 2 9-16,0 0 3 0,0 2-15 15,-1 1-18-15,-3-1-11 0,0 2-1 16,-3 1-6-16,-1 0-8 0,-3 4-7 15,-3 4-1-15,-2 2 2 0,3 7 4 16,-2 1 1-16,2 3 5 0,2 5-4 16,-1 1 7-16,3 2 3 0,3 0 5 15,4 0 0-15,2-1 7 0,2-4 7 16,4-2 16-16,4-3-3 16,4-3 3-16,0-4-9 0,2-4 4 15,3-5 12-15,0-3 15 0,5-4 2 0,-3-5-9 16,2-2-13-16,-3-3 3 0,-2-4 13 15,-1-2-11-15,-2-9-22 0,-3 0-15 16,-4 1-16-16,-2 0-17 0,-5 8-17 16,-1 0-12-16,-7 3-35 15,-6 6-14-15,-1 1-39 0,-6 3-11 16,-6 3-34-16,4 2-46 0,3 1-124 16</inkml:trace>
  <inkml:trace contextRef="#ctx0" brushRef="#br0" timeOffset="40641.08">18394 10235 532 0,'0'0'153'0,"0"0"-30"0,0 0-1 0,22-41-81 0,-16 29-37 0,-2 1 7 16,-1 1-5-16,1 1 3 15,-2 4 19-15,-1 2 5 0,-1 1-2 16,0 2-4-16,0 0-27 0,0 5-5 16,0 4 5-16,-1 4 7 0,-3 5 11 15,2 6-11-15,-3 11-5 0,0 10 4 16,0 11-5-16,2 6-1 16,3-4 0-16,0-3-6 0,-1-5-9 0,0 0-1 15,-2-2-4-15,-1-3-7 0,-6-3-35 16,2-4-52-16,-3-3-29 0,2-4-28 15,3-10-32-15,2-4-107 0</inkml:trace>
  <inkml:trace contextRef="#ctx0" brushRef="#br0" timeOffset="40954.71">18406 10297 392 0,'0'0'194'0,"0"0"-23"0,29-43-36 0,-15 25-18 0,3 1-65 15,0 1-19-15,3 0-4 0,-1 4-23 16,1-1-5-16,2 3-1 0,-1 2-3 16,4 4 2-16,-1 4 1 0,1 0 8 15,2 5 2-15,-2 6 1 16,-1 4-2-16,-3 3-8 15,-3 3 0-15,-8 2 2 0,-4 0-2 0,-6 2 2 16,-4-2 0-16,-6-1 1 0,-4-1-4 16,-4-1-5-16,-7-4-32 0,-6 1-49 15,-10-3-57-15,-5-4-65 0,6-4-33 16,10-5-125-16</inkml:trace>
  <inkml:trace contextRef="#ctx0" brushRef="#br0" timeOffset="41394.62">18809 10211 480 0,'0'0'68'0,"0"0"14"0,0 0 17 15,0 0-70-15,33-38-29 0,-21 30 29 16,2 1-13-16,-1 3-1 15,2 0 23-15,0 3 12 0,2 1 4 16,-3 0 2-16,3 5-13 0,-2 2-11 16,0 4-20-16,0 4-8 15,0 5-1-15,0 4-2 0,-2 2 3 0,0 2-4 16,-3 2 0-16,-2-2-6 0,-2 0-2 16,-3-3 1-16,-1-2-3 0,-2-3 0 15,-5-1-2-15,-4-5 4 0,-1-5 0 16,-2-3-12-16,-2-3-15 0,1-3-15 15,0-3 8-15,1-4 34 0,2-1 8 16,1-4 9-16,3-3 19 16,1-1 8-16,4-3 4 0,1-1 13 15,2 1 10-15,6-2 7 0,5 1 5 16,1 1-9-16,5 1-14 0,2 2-10 16,5 0-4-16,3 4-13 0,3-2-14 15,6 1-9-15,7-1-2 0,9 3-32 16,-2 1-52-16,-2 4-41 15,-10 2-34-15,-2 2-62 0,-14 0-55 0,-4 0-92 0</inkml:trace>
  <inkml:trace contextRef="#ctx0" brushRef="#br0" timeOffset="41676.14">19697 10186 398 0,'0'0'47'0,"0"0"22"0,0 0 5 0,0 0-41 16,0 0-24-16,3-24 20 0,-6 24-7 15,-3 0 4-15,1 4 22 0,-4 5 15 32,-1 1 0-32,0 4-16 0,0 2-25 0,0 7-11 0,-1 1-3 0,0 4-7 15,3 3 0-15,-2-1 0 0,2 2-1 16,2-1-16-16,2-1-16 0,1-2-6 15,2-3-17-15,0-1-23 0,1-5-34 16,1-2-36-16,1-5-44 16,3-7-108-16</inkml:trace>
  <inkml:trace contextRef="#ctx0" brushRef="#br0" timeOffset="41817.19">19742 9966 675 0,'0'0'110'0,"0"0"36"16,-1-41-40 0,-1 27-90-16,1 2-16 0,0 3-48 0,1 3-40 0,0 4-69 15,0 2 32-15,2 9-45 0,0 0-14 16,0 2-96-16</inkml:trace>
  <inkml:trace contextRef="#ctx0" brushRef="#br0" timeOffset="42459.54">20062 10246 397 0,'0'0'129'0,"0"0"14"0,0 0-29 16,0 0-31-16,35-6-41 0,-28 3-1 16,-1 1-17-16,-1-1-6 0,-2-1 15 15,-1 1-6-15,-1-1 2 0,-1-3-14 16,0 3-11-16,-1-1-4 16,-4 0-2-16,-2 1-13 0,-2 1-6 0,-4 1-12 15,-2 2-8-15,-3 1-14 0,-3 5-3 16,0 4 9-16,-2 6-4 0,1 2 12 15,4 3 13-15,-2 2 17 0,6 0 6 16,0 0 5-16,3-2 1 0,1-2 14 16,4-2 30-16,3-2-6 0,1-2 0 31,2-3 12-31,2-3 2 0,3-4 0 0,4-3-4 0,0 0-5 0,2-5-26 16,2-2-12-16,1-1-3 0,2-4 9 15,-1 0 1-15,2-1 1 0,0-2-1 16,1-3-4-16,-2 0-7 0,1 0-2 15,-4 2-2-15,-1 3-6 0,-2 4 1 32,-6 3 5-32,1 3-9 0,-4 1-12 0,-1 2-10 0,0 3-6 0,-1 3 19 15,-2 2 20-15,-2 3 0 0,0 2 6 16,-1 3 4-16,1 1 6 0,0 1 13 16,1 0 6-16,2-1-4 0,2-3-4 15,0 0 2-15,0-2 0 0,4-4 2 16,1 1 4-1,4-4-2-15,0 2-6 0,2-4-10 0,6-1-17 0,0 0-23 16,1-2-24-16,2 0-7 16,0 0-1-16,4 0-10 0,0 0-17 15,0 0-41-15,4 0-19 0,7 0-26 16,-6-2-32-16,-3-1-132 0</inkml:trace>
  <inkml:trace contextRef="#ctx0" brushRef="#br0" timeOffset="42899.11">20628 9601 516 0,'0'0'97'0,"0"0"-16"0,0 0-10 0,18-5-36 16,-12 8-35-16,-1 5-12 15,-3 4 12-15,-1 6 5 0,-1 6 8 0,-3 10 9 16,-7 11 10-16,0 12 0 0,-3 3-3 16,0-3-9-16,2-4-11 0,1-9 0 15,1-1 0-15,3-3 4 0,-1-3 13 31,3-3 19-31,0-6-4 0,0-4-4 0,3-6 3 0,1-4 1 0,0 4 6 32,0 0 4-32,3 1-7 0,0-4-4 15,1-2-10-15,2-3-5 0,1-3-3 16,1-2 3-16,3-1-6 16,0 0-8-16,3-1-7 0,1-1-4 15,2-1-13-15,1-1-10 0,3 0-17 16,1 0-27-16,-1-3-26 0,1-3-24 15,0-1-26-15,3-5-60 0,-8 2-44 16,-2-1-123-16</inkml:trace>
  <inkml:trace contextRef="#ctx0" brushRef="#br0" timeOffset="43076.34">20542 10153 570 0,'0'0'264'0,"0"0"-57"0,0 0-70 15,0 0-10-15,0 0-84 0,0 0-25 16,37-25-18-16,-15 17 0 0,4 2-25 16,7-1-41-16,11 1-11 0,9 2-43 15,3 1-30-15,-1 2-41 0,-16 0-58 16,-11 1-111-16</inkml:trace>
  <inkml:trace contextRef="#ctx0" brushRef="#br0" timeOffset="43464.17">21147 10157 440 0,'0'0'99'0,"0"0"22"15,0 0-50-15,0 0-31 0,0 0-24 16,0 0-15-16,0 0-1 0,46-1 0 16,-28 0 5-16,0 0 33 0,1 0 21 15,1 0-1-15,-1 0 1 0,3 1-5 16,-1-1-12-16,-1-2-14 0,0-1-20 15,0-1-3-15,-4-2-5 0,-1-1-1 16,-3-1-5-16,-4 1 6 16,-5 0 0-16,-3 2 2 0,-5 1-2 15,-6 1-1-15,-7 2-2 0,-6 2 2 16,-11 3-2-16,-9 7-1 0,-12 8-7 16,-2 5 6-16,4 1 3 0,10 2-4 15,14-5 0-15,8-3 2 0,9-6 1 16,4 1 3-16,2 2 35 0,3 2 31 15,3 1 29-15,2-1-4 0,10-1 0 16,6-2-7-16,13 0-19 0,16-1-25 16,15-1-21-16,9-2-9 0,0-3-10 15,0-2-24-15,-2 0-48 16,2 0-53-16,5-5-66 0,-17 0-117 16,-10-3-277-16</inkml:trace>
  <inkml:trace contextRef="#ctx0" brushRef="#br0" timeOffset="47031.66">22943 9869 289 0,'0'0'44'0,"0"0"30"0,0 0 33 0,6-36-42 0,-4 25-24 15,1 1-3-15,0 0 14 0,1 1-6 16,-1 2-19-16,0 3 16 0,0 1 9 16,-1 2-18-16,1 1 1 0,1 5-15 15,1 5-10-15,3 6 0 0,-1 8 6 16,1 11 0-16,2 9-6 0,4 11-5 16,0-1-2-16,2-6 0 0,2-7-2 15,-2-12-1-15,-2-6 1 0,-2-5 0 16,0-2-1-16,1 2 3 0,2 1 3 15,3 0 13-15,-3-4 17 16,1-4 9-16,-2-4 3 0,-1-2 13 0,-1-3-4 16,-2-2 1-16,-1-3 2 0,-1-5 1 15,0-5-1-15,0-5-5 0,0-4-10 16,1-12-17-16,2-10-13 0,4-10-7 16,-1 0-7-16,0 4-1 0,-3 9-2 15,-3 13-3-15,-1 6-16 0,-1 7-20 16,-2 4-23-16,1 1-22 0,2-1-42 15,1 1-39-15,7 1-68 0,-3 2-108 16,2 3-82-16</inkml:trace>
  <inkml:trace contextRef="#ctx0" brushRef="#br0" timeOffset="47706.38">23927 10054 400 0,'0'0'99'0,"0"0"18"0,0 0-30 16,0 0-22-16,0 0-17 0,12-15-3 15,-9 12 10-15,1-1-10 0,0 0-11 16,0-1 2-16,-1 0 1 0,2 2 2 15,-2-2-1-15,0 2-2 0,-1-2 11 16,0 0 7-16,-2-1 1 0,0-2 0 16,0-1-20-16,0-1-22 0,-1-1-7 15,-2-2-3-15,0 1-3 0,-2 1-2 16,-1-1-8-16,-1 4-5 0,-2 1-9 16,-1 2-30-16,-3 3 34 0,-3 2-7 15,-3 6-12-15,-2 5 2 16,-2 6 10-16,-1 6-19 0,1 4 1 15,4 3 25-15,1 2-10 16,5-1 1-16,4-2 22 0,2 0 7 0,5-1 0 16,2-2 12-16,4-2 14 0,5-3-8 15,0-3-2-15,2-6 0 0,0-3-1 16,-1-3-8-16,-1-4-2 0,1-2-1 16,-2-2-1-16,0-3 0 0,1-2-1 15,0-1-1-15,2-2-1 0,0-1 0 16,3-2-13-16,1 2-22 0,2 0-21 15,-3-1 55-15,3 0 1 0,-4 3 0 16,-1 1 5-16,-4 2 8 0,-3 2-5 16,-3 2-2-16,-2 2 1 0,0 2-7 15,-4 5-6-15,-2 4 1 0,0 3 5 16,1 4 1-16,-1 0 0 0,4 1 0 16,1 1 1-16,1-2 9 0,2 0 11 15,3-2 8-15,3-1-4 0,2-2 5 16,3-3 13-16,2-4 4 0,4-2-12 15,1-3-10-15,1-1-13 0,1-4-9 16,0-2-4-16,1-3-16 0,0-2-41 16,1-3-42-16,0 0-47 0,6-11-60 15,-6 4-75 1,-2 0-94-16</inkml:trace>
  <inkml:trace contextRef="#ctx0" brushRef="#br0" timeOffset="48020.04">24452 9518 582 0,'0'0'69'0,"0"0"124"0,0 0-86 15,11-28-60-15,-8 23-27 0,-2 2-8 16,1 2 8-16,-2 1-20 0,0 4 1 15,0 7-1 1,-4 5 38-16,0 4 2 0,-2 5-13 0,-2 8-8 0,-4 12-4 16,-1 7-9-16,3 7-4 0,1-5-2 15,6-3-1 1,3-4-23-16,3-2-23 0,3-2-18 0,1-4-27 0,-1-7-6 16,0-8 7-16,-1-6-11 0,2-2-31 15,6 4-41-15,-1-5-84 16</inkml:trace>
  <inkml:trace contextRef="#ctx0" brushRef="#br0" timeOffset="48506.61">24771 9875 318 0,'0'0'119'16,"0"0"9"-16,0 0-8 0,0 0-55 15,0 0-18-15,16-33-22 0,-16 28 15 16,1 1 0-16,-1 0 5 0,0 3 6 15,0 0-2-15,0 1-14 0,0 0-17 16,0 0-16-16,0 0-2 0,-2 4-11 16,-1 2 6-16,-1 5 3 0,-3 3 1 15,1 3 0-15,0 7-3 0,-1 2 4 16,3 7 0-16,-1-1 1 0,4-1 1 16,1 0 4-16,3-6 3 0,3 1-2 15,2-1 2-15,3-4 2 0,1-2 6 16,1-4 1-16,3-3 21 0,-2-4 20 15,2-4 0 1,-2-4 1-16,1 0-3 0,-1-6-12 0,-2-2-11 0,0-4 1 16,-3-4 3-16,-1-4-13 0,-1-11-13 15,0-8-12-15,-3-7-6 0,-1 6-22 16,-1 9-19-16,-1 13-10 0,-1 6-2 16,1-2-21-16,0 1-30 0,0 0-28 15,1 2-56-15,3 1-51 16,1 4-28-16,-1 3-80 0</inkml:trace>
  <inkml:trace contextRef="#ctx0" brushRef="#br0" timeOffset="48986.89">25113 10044 332 0,'0'0'121'0,"0"0"7"0,0 0 13 0,34 2-103 16,-23-4 3-16,2-2-29 15,0-1 18-15,1 1 24 0,1-2 20 16,-2 2 7-16,2-1-23 0,-2 0-14 16,1 1 0-16,1-2-6 0,-2 1-3 15,-1-2-5 1,-1 0-8-16,0-1-8 0,1-2-7 0,-2-1 1 0,1-2 2 16,-3-1-2-16,-1-1-7 0,-3 0-1 15,-1 0-5-15,-3 2-7 0,-1 1-7 16,-4 2-18-16,-5-1-15 0,-5 4-6 15,-1 1 8-15,-3 5 8 0,-1 1 5 16,0 6-6-16,-2 6-1 16,1 3 25-1,1 3 16-15,0 6 3 0,4 0 0 16,2 2 18-16,4 0 32 16,4-1 15-16,3 0 5 0,3-3-10 15,0-4 0-15,4-1-6 0,1-3-5 16,2-4-3-16,0-1-6 0,3-3-3 15,1-1 12-15,0-1 8 0,5-2-5 16,-2 0-14-16,4-2-14 0,0 0-12 16,2 0-6-16,1-2-5 0,-1 0-1 15,2-1-19-15,0 0-25 0,1 1-21 16,0 2-20-16,0 0-14 0,1 0-13 16,-2 0-22-16,-1 4-25 0,12 2-46 15,-7 1-39-15,-1-1-48 0</inkml:trace>
  <inkml:trace contextRef="#ctx0" brushRef="#br0" timeOffset="49434.13">26734 9967 579 0,'0'0'93'0,"0"0"30"0,12-21 4 0,-6 14-53 0,-2 0-11 16,0 1-24-16,-1 4 15 0,-2-1-8 16,0 3-15-16,-1 0-16 0,1 5-15 15,-1 6 0-15,0 3 10 0,-1 5 0 16,-4 5-1-16,0 3-4 0,-1 2-3 15,-3 0-2-15,2 0-9 0,1-1-8 16,0-2-7-16,1-1-10 0,3-1-16 16,1-2-32-16,1-3-69 0,6 0-9 15,-1-7-90-15,2-3-48 0</inkml:trace>
  <inkml:trace contextRef="#ctx0" brushRef="#br0" timeOffset="49606.77">26805 9730 869 0,'0'0'15'0,"0"0"26"0,0 0-41 16,3-33-53-16,1 23-127 15,5 1-105-15,-1 0 85 0</inkml:trace>
  <inkml:trace contextRef="#ctx0" brushRef="#br0" timeOffset="50311.59">27005 9982 511 0,'0'0'78'0,"0"0"41"16,0 0-41-16,0 0-69 0,0 0-8 15,35-19-1-15,-26 14 2 0,2 1-2 16,0-1 5-16,0 1 5 0,4 0 3 15,-1 1 6-15,1 0-3 16,0 1-6-16,0 1-7 0,-2-1-2 0,0 2 1 16,-4 0-2-16,-1 0-4 0,-3 0-6 15,-1 3-6-15,-1 3 5 0,-2 3 6 16,-1 3 5-16,-1 4 5 16,-3 2 2-16,1-1-3 0,1 2 2 15,0 0 3-15,0-1-1 0,0-1-3 16,1 0-3-16,-1 0-1 0,1-1-1 15,0-3 0-15,1-2 1 0,0-4 2 16,0 0 2-16,0-4 7 0,1-2 6 16,0-1 1-16,1 0 4 0,1-1 11 15,1-4-7-15,1-3-7 0,3-1-4 16,0-4-5-16,2-5-9 0,3-3-2 16,1-3 0-16,2-3 0 0,2-1 1 15,3 2-1-15,-1 2 1 0,-1 3 0 16,0 5 3-16,-3 2 5 0,-1 5 12 15,-3 1 3-15,-1 2-8 0,-2 4-8 16,1-2-2-16,-2 3-4 16,0 1 0-16,-1 0 0 0,-2 7-1 0,1 4 2 15,-2 4 5-15,-3 4 8 16,1 4 6-16,-2 2-1 0,-2 2-6 16,-1 1-6-16,1-2-4 15,0 0-1-15,1-2-3 0,1-1 6 0,0-3-3 16,0 1 7-16,3-6-4 0,-1-2-3 15,0-1-3-15,2-3-1 0,-1-2-9 16,0-3-29-16,1-1-18 0,2 1-7 16,-1-1-20-16,1-1-40 15,7 0-52-15,-2-1-94 0,0-1-186 0</inkml:trace>
  <inkml:trace contextRef="#ctx0" brushRef="#br0" timeOffset="50829.82">28683 9688 456 0,'7'-9'78'0,"-1"-1"37"0,2-2 24 0,0-2-76 0,2 2-15 0,-4 0-17 16,1 3 1-16,-2 0-19 15,1 1-9-15,-2 3-1 0,-2 0-3 16,0 5 5-16,-2-1-2 0,0 1-3 16,0 1-9-16,0 5 6 0,0 4 3 15,-2 2 1-15,-3 5 2 0,-1 5-2 16,-2 2-1-16,-2 11-6 0,-5 10-8 15,-3 11 3-15,-2 4 11 0,0 1 0 16,5-5 2-16,3-4 4 0,1-5-4 16,3 0-2-16,1-3-2 15,-1-2-11-15,4-2-36 0,2-2-43 0,2-4-37 16,0-5-22-16,0-10-86 0</inkml:trace>
  <inkml:trace contextRef="#ctx0" brushRef="#br0" timeOffset="51159.25">29000 9666 716 0,'0'0'100'0,"0"0"13"16,0 0-32-16,0 0-81 0,0 0 0 16,0 0-15-16,23 10 4 0,-23 6 11 15,-1 6 3-15,-5 10 17 0,-2 15-3 16,-6 15 5-16,1 5 0 0,2-1-5 16,0-5-2-1,5-9-8-15,1-2-3 0,2-1-2 0,1-4-2 16,1-3 0-16,-1-3-2 0,2-4-18 15,-2-9-16-15,2-8-42 0,-1-6-59 16,1-4 7-16,0-3-86 0,0-2-109 16</inkml:trace>
  <inkml:trace contextRef="#ctx0" brushRef="#br0" timeOffset="51520.01">28638 10053 677 0,'0'0'104'0,"0"0"16"0,40-6 19 0,-17 2-105 0,1 0-18 0,3 1-12 16,-1-1-2-16,-1 0-2 0,0 0-2 15,-1-1 1-15,0 1-7 16,-1 0-9-16,1-1-26 0,-3-1-61 15,5-1-67-15,-5 1-98 0,-4 1-156 0</inkml:trace>
  <inkml:trace contextRef="#ctx0" brushRef="#br0" timeOffset="52366.95">29419 10249 339 0,'0'0'187'0,"0"0"-85"0,0 0 1 0,0 0-54 0,0 0-3 0,0 0-22 16,17-16-5-16,-17 11-1 0,-1-1-13 16,-3 2 4-16,-3-2 6 0,-1 4 0 15,-2 0 14-15,-2 2-4 0,-1 0-9 16,-2 6-5-16,0 4-2 15,0 1-1-15,0 4 1 0,4 4 1 16,0 2 1-16,3 2 0 0,3 1 6 16,2 3 5-16,1-2 1 0,2 3 1 15,3-3 6-15,4 0 0 0,-1-3-2 16,5-2-7-16,0-3-5 0,1-3-4 16,2-1-3-16,0-5 1 0,2-1-3 15,0-3 0-15,1-1-1 0,0-3 3 16,1 0 0-1,-1 0-4-15,-3-4 6 0,2-2 4 0,-3-1 5 0,-1-2 3 16,1-4 1-16,-2-1-6 0,-3-3-3 16,3-1-4-16,-6 0-3 0,1-1-1 15,-3 1 2-15,0 3-2 0,-1-1-1 16,-1 3 1-16,-1 0-3 16,0 3 1-16,0-1-3 15,-2 1-2-15,1 1 0 0,0 0 0 0,-2 2-1 16,1-1 1-16,0 1-1 0,1 0 0 15,-2 2 1-15,1-2 0 0,-1 2 1 16,1 0 0-16,-1-1-1 0,1 1 1 16,-2 1 2-16,2 0-2 0,1-2-1 15,-2 2 1-15,-1 0-1 0,1-1-1 16,0 1-1-16,0 0 0 0,-1 1-3 16,-2 1 2-16,2-1-2 0,-1-1 4 15,-1 1 1-15,1 0-1 0,0 0 0 16,-1 2-1-16,3-2-3 0,-2 2-4 15,2 1 1-15,-2 0-1 0,0 0-1 16,-1 0 0-16,0 0 0 16,-1 0 1-16,1 0 3 15,-2 1 0-15,-1 1 3 0,-1 0-1 0,2 1 0 16,0 0-8-16,-3 0-15 0,3 1-29 16,2-1-50-16,-3 1-32 0,1 4-63 15,1-1-92-15,1-1-125 0</inkml:trace>
  <inkml:trace contextRef="#ctx0" brushRef="#br0" timeOffset="74545.91">14984 12308 29 0,'0'0'47'0,"0"0"3"0,0 0 21 0,0 0-10 0,0 0 1 15,0 0-3-15,0 0-3 0,0 0-5 16,0 0-3-16,0 0-5 0,0 0-2 16,0-1 0-1,0-2 0-15,0-1-1 0,-4 1-3 0,2-2-1 16,-1-1-2-16,1 0-7 0,-1-1-3 16,0 0 0-16,1-1-6 0,2 0-7 15,0-3-2-15,0 1-1 0,3-3-3 16,2 1 1-16,0-1 2 0,1 0 0 15,0-1 3-15,1 1-1 0,-1 1 0 16,2 1 2-16,0 0 1 0,0 2 1 16,3 1-1-16,-2 1-2 0,-1 1-1 15,0 1 0-15,-1-1-5 16,2 3-3-16,2-1 0 0,-3 4-2 16,3 0 0-16,0 0 0 0,2 5-1 15,-1 3 0-15,3 1 1 0,-2 4 1 16,0 1 2-16,3 6 3 0,-5 0 2 15,2 3 4-15,-2 3 3 0,-3 2 4 16,-2 0-3-16,-1 2 2 0,-5 0-8 16,-2 2-1-16,-9 4-3 0,-4-2 1 15,-3-1-3-15,-4-1-2 0,-8 0-2 16,-8 8 0-16,-8 2-9 0,2-3 0 16,6-7 2-16,11-10 0 0,7-8 2 15,5-1-1-15,-2 1 3 0,-2 1-1 16,0-1 2-16,6-3 2 0,1-4 2 15,4-2-2-15,5-2 0 0,3-2-3 16,0-1-2-16,6 0-3 0,7-1 8 16,4-2 13-16,5-3 7 0,5 0-4 15,3-1-1-15,6-1-2 0,7 0-2 16,7 0-3-16,3 1-2 0,-6 1 2 16,-7 1-4-16,-7 3-2 0,-6 0 1 15,-7 0-1-15,-5 1 1 0,-3 0-2 16,-2 0-1-16,1 0-1 0,-2 1-13 15,-1-1-25-15,-6-1-22 0,1 1-31 16,-3-3-62-16,0 0-87 0,-2 0-118 16</inkml:trace>
  <inkml:trace contextRef="#ctx0" brushRef="#br0" timeOffset="77097.25">15851 12374 72 0,'0'0'56'0,"-1"0"1"0,1 0 1 15,0-1-20-15,0 0-4 0,0 1 14 16,0 0-5 0,0-1-6-16,0 0 0 0,0 1 4 0,0 0 3 15,0-1-2-15,0 1 1 0,0-1 0 16,0 1-5-16,1-2-9 0,1 1-6 16,3-1 0-16,3 0 4 0,4-1 8 15,3 1 15-15,3 0 3 0,3-1-4 16,4 2-9-16,2 0-3 0,2 1-6 0,-1-1-1 15,-1 1 2-15,-2-1-1 0,-1 0-7 16,-2-2-2-16,-3 1-6 0,-5 1-6 16,0-2-4-1,-4 1-4-15,0 0-2 0,0-1-11 0,-5 1-45 0,2-1-32 16,-1-1-46-16,6-1-78 0,-4 0-89 16,-1-1-155-16</inkml:trace>
  <inkml:trace contextRef="#ctx0" brushRef="#br0" timeOffset="77866.62">17689 12372 174 0,'0'0'81'0,"0"0"-36"0,0 0 27 0,9-9-5 0,-7 8-20 16,1 0 5-16,-3 0 2 0,2-1-8 15,-2 2 3-15,0 0-3 0,0 0 7 16,0-1 3-16,0 0-4 0,0 0-1 16,2-1-4-16,-2-2 0 15,0 2-11-15,0-2-7 0,-2 0-8 0,0 0-9 16,1-3-10-16,-3 0-2 0,-3 0 6 16,2 0-2-16,-3-1-3 0,2 2-1 15,-5 0-6-15,1 4-10 0,2 0 15 16,-6 2-5-16,0 1-4 0,-2 6-3 15,0 3-1-15,-4 5 0 16,4 4 2-16,-3 2-1 0,3 5 5 0,2 2-2 16,4-1 0-16,1 2 5 0,3-1 3 15,4 0 1-15,2-2 1 0,4 1 0 16,3-4 5-16,4 0 11 0,2-3 10 16,4-4 9-16,0-2 5 0,4-7 2 15,3-1 5-15,-1-6 14 16,-2 0-12-1,3-8-11-15,-2-3-11 0,-2-4-2 0,-5-4 0 0,-4-4-3 16,-2-10-2-16,-6-12-14 0,-3-10-6 16,-3 1-10-16,-6 11-29 0,3 14-7 15,-2 14 0-15,-1 3-34 0,-1 1-35 16,-5 0-22-16,-3 4-2 0,-2 4-52 16,-3 4 14-16,2 4-49 15,8 1-60-15</inkml:trace>
  <inkml:trace contextRef="#ctx0" brushRef="#br0" timeOffset="78384.42">17948 12553 136 0,'0'0'127'0,"0"0"-20"0,0 0 6 0,-22-36-22 0,19 24-7 0,1 1 19 16,2-1-21-16,0 0-24 15,4 0-19-15,2-2-15 0,5 1-10 0,-2 0-11 16,4 0-2-16,1 3-1 0,2 0 0 16,-2 2-2-16,1 2 0 0,0 3-1 15,1 0 1-15,1 3 1 16,-1 1 1-16,0 4 0 0,0 4-1 15,1 4 0-15,-1 5 1 0,-2 3 0 32,-1 2 9-32,1 5 6 0,-3 1-1 15,1 1-9-15,-2-1-5 0,-3-2-1 16,-3-3-22-16,-2 0-17 0,-2-4 0 16,0-3 2-16,-1-3 6 0,-4-5 19 15,-2-4 13-15,2-4 11 0,-4-1-2 16,-2-7-9-16,3-2 0 0,-3-5 2 15,3-4 2-15,-1-3 3 0,1-5-3 16,2-2-2-16,2 0 11 0,4 2 20 16,1 1 18-16,5 4 15 0,5 5 2 15,2 1-11-15,4 0-6 0,2 3-8 16,5 0-3-16,2 3-3 0,1-3-15 16,1 5-18-16,-1-1-4 0,0 2-22 15,0 1-43-15,0 0-36 0,-1 0-36 16,12-1-80-16,-7 1-93 0,-1 1-144 0</inkml:trace>
  <inkml:trace contextRef="#ctx0" brushRef="#br0" timeOffset="78981.08">19805 12440 459 0,'0'0'151'0,"0"0"-44"0,11-17 37 0,-3 6-38 16,-1-3-44-16,0-2 6 0,1-2-14 16,1-2 0-16,2-2-5 0,-2-2-7 15,3-2-4-15,-1-4-5 0,5-8-1 16,1-6-7-16,4-5-12 0,-4 6-5 15,-3 10-2-15,-4 12-2 0,-3 6 0 16,1-1 0-16,1-3 0 0,0 1-1 16,0 1 0-16,-3 3-3 15,-1 4 0-15,-1 2 1 0,-2 2-1 16,0 2 0-16,-1 3-2 0,-1 0-2 16,0 1-6-16,0 0-2 0,0 4-8 15,0 5-14-15,0 5 20 0,0 7 7 16,0 3 7-16,-2 12 0 0,0 12 0 15,-1 13 0-15,3 4 2 0,-1 0 0 16,1-4 1-16,0-6-2 0,-1-5-1 16,-1-1 0-16,-1-5-1 0,-3-2-10 15,-1-3-7-15,-3-3-11 0,4-4-3 16,-1-8-3-16,1-4-9 16,1-1-20-16,-1 0-20 0,1 2-46 0,-3 5-54 15,3-7-35-15,0-4-93 0</inkml:trace>
  <inkml:trace contextRef="#ctx0" brushRef="#br0" timeOffset="79327.34">19794 12847 251 0,'0'0'271'0,"0"0"-163"0,0 0-19 0,0 0 26 0,21-13-37 0,-7 9-17 15,2-1 23-15,5 0-12 0,0 2 5 16,3 1-8-16,-1 0-7 0,1 1-9 15,1 0-12-15,-3 1-13 0,1 0-16 16,-1 0-9-16,-1 0-3 0,-2 0-8 16,-1 0-31-16,1 0-28 0,-1 0-29 15,0 1-28-15,1 2-39 0,9-2-84 16,-6 1-48-16,0-1-139 0</inkml:trace>
  <inkml:trace contextRef="#ctx0" brushRef="#br0" timeOffset="79649.07">20363 12465 585 0,'0'0'134'0,"0"0"-47"0,0 0 37 16,38 0-38-16,-19-3-31 0,3 0 9 15,3-3-36-15,-1 0-22 0,4 0-6 16,1 0-6-16,4 1-26 0,10-2-47 15,4 2-71-15,5-1-94 0,-14 4-72 16</inkml:trace>
  <inkml:trace contextRef="#ctx0" brushRef="#br0" timeOffset="80199.49">21471 12389 556 0,'0'0'113'0,"0"0"-63"16,0 0 15-16,0 0-23 0,0 0-42 15,0 0-7-15,0 0-24 0,-13-16-2 16,1 14 10 0,-3 1-12-16,-2 1 15 0,-2 1-11 0,-3 4 12 0,-1 1-20 15,1 1-30-15,0 1 15 16,0 1 6-16,6 2 27 16,2-2 21-16,4 0 6 0,4 0 14 15,2 1 1-15,4-1 14 0,3 1 6 16,3-1 14-16,4 0-6 0,4 1 2 15,2-1-4-15,4 0-3 0,-1 0-1 16,4 0-12-16,0-1-4 0,2 2-7 16,-2 0-4-16,2-2-3 0,1 4 0 15,-1-1 8-15,-1 2 2 0,-1 0 1 16,0 1 7-16,-1 1-6 0,-4 0-1 16,-1-1 6-16,-3 2-4 0,-3-4-2 15,-5 0-2-15,-4 0 8 0,-2-1-6 16,-6 0-1-16,-7-1 0 0,-5-1-3 15,-6-1-4-15,-12-2-9 0,-13-2-7 16,-8-3-33-16,-1-1 19 16,3-4-47-16,7-1-35 0,9-2-50 15,2 0-92-15,5 2-1 0,9 0-20 16</inkml:trace>
  <inkml:trace contextRef="#ctx0" brushRef="#br0" timeOffset="80529.81">21932 12577 513 0,'0'0'75'0,"0"0"29"0,0 0 16 0,24-41-54 0,-18 29-33 15,-1 3-4-15,1-1-16 0,-1 1-3 16,-2 4-2-16,0 2 14 0,-3 1 5 16,0 2-8-16,0 0-19 15,0 1-8-15,0 3-21 0,0 5 29 16,0 1 8-16,-2 4-4 0,-1 3-4 16,0 3-16-16,-3 3-3 0,3 1 3 15,-1 2 16-15,1 2-1 0,1-3 1 16,1 1-3-16,0-1-24 0,1-2-34 15,-1-2-42-15,1 0-59 0,2-6-81 16,1-6-117-16</inkml:trace>
  <inkml:trace contextRef="#ctx0" brushRef="#br0" timeOffset="80686.58">22115 12327 709 0,'0'0'21'0,"0"0"-2"0,0 0-19 16,0 0-111-16,-3-41-181 16</inkml:trace>
  <inkml:trace contextRef="#ctx0" brushRef="#br0" timeOffset="81001.02">22484 12551 402 0,'0'0'109'0,"0"0"-17"16,0 0-22-16,0 0-48 0,0 0-20 16,0 0-2-16,0 0-3 0,-33-27-4 15,24 25-1-15,-3 2 1 0,0 0 7 16,-3 0-2-16,0 4-3 0,-2 1-24 16,0 4-46-16,-1 3-27 0,-4 12-20 15,2-2-28-15,4 1-36 0</inkml:trace>
  <inkml:trace contextRef="#ctx0" brushRef="#br0" timeOffset="81189.61">22292 12836 47 0,'0'0'139'0,"0"0"22"0,44 22-19 15,-28-20-10-15,0-2 2 0,-1-1-25 16,0-4-11-16,-2-2-6 0,-1-6-16 16,0-3-15-16,0-6-22 0,-1-13-3 15,2-16-4-15,1-17-15 0,0-6-4 16,-2-1-10-16,0 10 2 0,-2 14-5 15,-4 8 1-15,-2 11-1 0,-1 9 0 16,-1 4-1-16,1 3-17 16,-1-2-30-16,1-2 5 0,1 0-27 0,0 2-22 15,1 3-38-15,5 0-38 0,-1 2-64 16,1 3-86-16</inkml:trace>
  <inkml:trace contextRef="#ctx0" brushRef="#br0" timeOffset="81676.92">22757 12540 429 0,'0'0'47'0,"0"0"19"16,0 0 61-16,0 0-96 0,0 40-24 0,4-33 3 15,2 2 37-15,3-2 8 0,0-1-27 16,2 0 41-16,2-1-4 0,2-3 4 16,1 2-21-16,1-4-17 0,2 0-13 15,-2 0-5-15,1-4-5 0,0 0 6 16,-1-2 6-16,0-1 5 0,-2-2 6 16,0-1 0-16,-2-1-7 0,-3-3-5 15,-1-1-9-15,-4 0-8 0,-2 0-2 16,-3 1 0-16,-2 1-1 0,-7 4-2 15,-5 1-4-15,-6 2-1 0,-3 4 0 16,-3 2-6-16,-2 2-12 0,-2 7-8 16,2 3 9-16,1 4 10 0,2 2 8 15,5-1 5-15,2 3 2 0,5 0 2 16,4-2 27-16,4 1 11 0,2-2 1 16,3 0-1-16,1-2-8 0,3-1 3 15,3 0 0-15,1-2-24 0,4-3 8 16,2-2-5-16,2 0-13 0,3-3-1 15,2-2-45-15,3-1-50 0,3-1-60 16,16-2-65 0,-7-3-91-16,-2 0-112 0</inkml:trace>
  <inkml:trace contextRef="#ctx0" brushRef="#br0" timeOffset="82210.97">23501 12566 385 0,'0'0'109'0,"0"0"34"0,0 0-39 0,0 0-49 16,36-16-16-16,-30 12 3 0,0 0 3 15,-2 0 1 1,-2-1 8-16,0 1 4 0,-1-1-4 0,-1-1-10 15,0 0-6-15,-1-1-13 0,-2-2-12 16,-3 2-12-16,-2 0 1 0,-1 0-2 16,-3 2-2-16,-3 0-3 0,-1 1-3 15,-4 4-1-15,-1 0-6 0,-1 3 1 16,-3 5-4-16,0 2-5 16,1 6-1-16,0 2 14 0,3 2 0 0,3 2 2 15,5 0 6-15,3 3-3 0,5-2 3 16,4-1 1-16,1 1 0 0,7 0 1 15,3-3 2-15,3-2 5 0,4-2 6 16,1-4 12-16,3-3 9 0,1-2-2 16,0-4 2-16,1-3-1 0,1-1 0 15,-2-5 5-15,-1-6 8 0,0-5-3 16,0-13-11-16,0-15-5 0,1-17-8 16,-3-9-8-16,-6 0-2 15,-4 3 3-15,-1 12-3 0,-2 4-6 16,-1 5-2-16,-1 4-1 0,-1 3 0 15,-1 4 3-15,-1 7 2 0,0 5-5 16,-1 7 2-16,0 2-1 16,0-3-1-16,0 0-2 0,0-3-44 0,-1 2-15 15,-3 2-36-15,1 0-56 0,-3 0-40 16,1 3-112-16,0 3-89 0</inkml:trace>
  <inkml:trace contextRef="#ctx0" brushRef="#br0" timeOffset="83255.63">22427 12544 273 0,'3'0'93'0,"0"-1"-10"16,-1-1-10-16,2 0-18 0,-2 1-11 16,-1 0-5-16,1 0-10 0,-1 1 1 15,0 0-10-15,0 0-4 0,-1 0 0 16,0 0 8-16,1 0 2 0,-1 0-1 16,0 1-1-16,0 0-7 0,-1 1 7 15,-1 0-3-15,-1 0-3 0,-2 1 0 16,-1 2-5-16,1 0-5 0,-3 2-7 15,-1 0 1-15,-2 1-2 0,-2 0 1 16,0 3 1-16,0-1 1 0,0 1 4 16,-1 0 1-16,1 2 3 15,1 0-1-15,1 0 4 0,1 0-2 16,0-3 4-16,2 3-2 0,0-3-6 16,0 1 3-16,1-2-5 0,2 2 5 15,0-3-3-15,0 0 2 0,2 1-2 16,0-1 5-16,1 0 10 0,1-1-5 15,1 0-6-15,-2-2-4 0,2 0-1 16,0-1 1-16,0-1 8 0,2 0 2 16,-1 1 6-16,0-1-3 0,0-1-3 15,-1 1-3-15,1-2-2 0,1 1-2 16,-1 1 1-16,1-2-2 0,0 2-3 16,1 0 4-16,1-1-2 0,1 1 11 15,1-1 1-15,1 2-4 0,0-2-7 16,-1 3-2-16,1-3-7 0,-1 1 1 15,-1 1 0-15,-1-3-1 0,-1 1 0 16,-1 0 1-16,-1-2-1 0,0 1 1 16,0-1 2-16,-1 0-4 0,1 1 1 15,0-1-1-15,-1 0 1 0,1 1-1 16,1-1-1-16,-1 0-8 0,1 0-13 16,1 0-19-16,0 0-19 0,1 0-25 15,2 0-32-15,3-7-47 0,2 0-78 16,-2-1-100-16</inkml:trace>
  <inkml:trace contextRef="#ctx0" brushRef="#br0" timeOffset="85200.76">25235 11958 22 0,'0'0'42'0,"0"0"7"16,0 0 24-16,0 0-5 0,0 0-23 16,-7-36-8-16,7 30-5 0,0-1 4 15,0-1-10-15,1 1 9 0,1 0 5 16,1-2-9 0,2 2 2-16,-1-1-5 0,0 1 4 15,0 0 4-15,1 1-11 0,1-1 2 16,-1 1-2-16,3 0 4 0,-2 3 3 15,-1-2-8-15,0 1 2 0,-2 2-1 16,0 2-4-16,-1 0-7 0,0 2-8 16,-1 5 2-16,0 5 8 0,-1 7 18 15,0 3 2-15,0 7-1 0,-2 9-11 16,-2 12-1-16,2 10 0 0,-1 8-4 16,2 2-5-16,-1-4-3 0,-1-1-2 15,-2-1-3-15,0-2 0 0,-1-3-2 16,-2-4-1-16,2-4-1 0,-2-1 0 15,-1-4 0-15,-1-3-2 0,2-2 0 16,0-4-19-16,1-10-21 0,3-6-41 16,1-5-28-16,3-5-24 0,0-1-7 15,0-2-16-15,6-5-28 16,0-3-51-16</inkml:trace>
  <inkml:trace contextRef="#ctx0" brushRef="#br0" timeOffset="85557.89">25727 12011 538 0,'0'0'93'0,"0"0"44"0,6-39-16 0,-5 25-44 0,1 4-46 0,-1 2 2 15,0 2-5-15,1 1-11 16,-1 5-3-16,2 0-8 0,-1 7-3 16,-1 4 10-16,1 5 6 0,-1 6 2 15,-1 13 4-15,-3 14 3 0,-3 15-11 16,0 7-3-16,1 1-3 0,3-8-4 16,2-10-3-16,2-2-3 0,2-7-1 15,1-3 0-15,1-3-1 0,-2-4 0 16,-1-6-8-16,-1-7-20 0,-2-5-23 15,1-5-12-15,0 2-11 0,1-2-28 16,0-1-37-16,1-5-21 0,0-5 6 16,-1-1-47-16,-1-2-7 0</inkml:trace>
  <inkml:trace contextRef="#ctx0" brushRef="#br0" timeOffset="85815.38">25282 12390 422 0,'0'0'145'16,"0"0"-32"-16,0 0 34 0,0 0-56 15,0 0-2-15,0 0 20 0,51 1-6 16,-20-1-20-16,7-5-23 0,-3-1-16 15,-2 1-19-15,-5-1-16 0,-5 0-4 16,9-2-5-16,9-3 0 0,6-3-39 16,1 0-45-16,-1 2-43 0,-3 0-49 15,-2 2-79-15,-11 0-39 0,-5 3-101 16</inkml:trace>
  <inkml:trace contextRef="#ctx0" brushRef="#br0" timeOffset="86718.72">26345 12522 60 0,'0'0'257'0,"0"0"-166"15,0 0 32-15,0 0-45 0,0 0-18 16,0 0-21-16,10-20-13 0,-6 14 15 15,-2-1 1-15,0 0 5 0,-1 1 1 16,0-1-1-16,-1 0-2 0,0-1-10 16,0 1-10-16,0 1 0 0,0 1 1 15,-2 0 1-15,2 0 4 0,-1 2 6 16,1-1-1-16,-1 1-8 0,0 0-6 16,1 1-5-16,-1 1-7 0,-1-2-5 15,0 1-2-15,-1 1-3 0,-3-1 0 16,0 0 0-16,-2-1-1 0,-2 2 0 15,-1-2 0-15,0 1-4 16,-5 2-2-16,1 3-5 0,-4 3-2 0,0 5-9 16,-1 1 3-16,0 3-3 0,4 2-4 15,0 3 5-15,4 2-2 0,3 2 1 16,3-2 5-16,2 1-18 0,2-2 5 16,2 0 31-16,1-3-1 0,4-1 1 15,0-3 0-15,3-2 1 16,1-2 1-16,3-3 5 0,-1-2 10 15,0 0-3-15,3-5-1 0,1 0-2 16,-1 0-1-16,0-4-5 0,1 1 0 16,-1-2-2-16,1-1-1 0,-2-1 1 15,0-3 0-15,0-1 3 0,-1-4 0 16,0-1 0-16,-1-2 0 0,1-3 1 16,-1 0-2-16,-2-1 1 0,0 3-4 15,-1 2 0-15,-3 2 0 0,0 3 0 16,-3 3 1-16,-1 3 1 0,-1 1 0 15,0 2-1-15,-3 3-3 0,0 0-6 16,-2 3-3-16,-1 7 0 0,1 1 4 16,-1 7 4-16,1 1 1 0,0 4 3 15,2 1 2-15,0 2 3 16,2-2 2-16,1 1 4 0,0-2 4 0,4-2 2 16,1-1 4-16,1-3 14 15,2-2 5-15,1-2 7 0,0-5 0 16,2-2-5-16,2-2 3 0,3-1-3 15,2-2-7-15,1-1-8 0,3 0-3 16,3-1-9-16,1-1-6 0,2-1-6 16,0-1-2-16,-1-1-4 0,2 0-1 15,-1-1-23-15,0 0-32 0,-1-1-44 16,0 0-51-16,8-6-70 0,-8 0-128 16,-4 0-260-16</inkml:trace>
  <inkml:trace contextRef="#ctx0" brushRef="#br0" timeOffset="103486.28">6092 14668 242 0,'0'0'57'0,"0"0"-11"0,0 0 20 0,4-18 6 0,-2 11-10 0,0 1-18 16,0 1-1-16,0-2-1 0,0 1 0 15,1 3-12-15,-1-1 3 16,1 3 17-16,-2-1 1 0,0 1-18 16,-1 1-1-16,0 0-10 0,0 0-9 15,0 0-8-15,1 1-5 0,0 5-3 16,1 4 3-16,-1 8 5 0,0 12 3 15,-1 13 2-15,-4 12 5 0,-2 6 6 16,1-2-1-16,-1-2 0 0,0-5-11 16,-2 0-5-16,-2-3-3 0,1 0 0 15,-1-2-1-15,-1-4-9 0,1 0-11 16,-1-6-18-16,1-7-25 0,2-6-29 16,1-6-26-16,2-3-34 0,-3 5-20 15,2-4-32-15,0-3-14 0</inkml:trace>
  <inkml:trace contextRef="#ctx0" brushRef="#br0" timeOffset="103987.21">5829 14679 420 0,'0'0'65'0,"0"0"1"0,0 0 58 0,0 0-35 16,0 0-62-16,-3-19 0 0,3 16 15 16,2-1-16-16,2-1-2 0,2-2-9 15,2-1-7-15,2 0-1 16,4 1 0-16,2 1-1 0,3 2 3 15,0 0 2-15,5 4-1 0,1 0 1 16,4 1-2-16,6 9-4 0,7 4-3 16,9 8-2-16,3 5 6 0,-5 3-6 15,-4-1 0-15,-6 4 2 0,-4-3-2 16,-2 3 1-16,-5-4-1 0,-1 4 1 16,-4 1-1-16,-5-1 2 0,-1 8 2 15,-11-6-2-15,-5 0 8 0,-3 0 19 16,-7-6 6-16,-3-4 0 0,-1-5-3 15,-3-2-1-15,-12 9-7 0,-14 5-12 16,-11 6-4-16,-7-4-4 0,2-6 1 16,4-7 0-16,4-6-3 0,1-2-2 15,-1-5-10-15,1-1-23 0,2-4-14 16,3-2-11-16,4-1-19 0,8 0-15 16,8 0-7-16,10-2-16 0,1-7-53 15,2 1-94-15</inkml:trace>
  <inkml:trace contextRef="#ctx0" brushRef="#br0" timeOffset="104565.7">6595 15227 364 0,'0'0'42'0,"0"0"25"0,0 0 18 0,0 0-58 15,38 21-9-15,-25-16 6 0,1 0 12 16,2-1 12-16,0-1 3 0,3 0-17 15,1-2-2-15,0 1 13 0,2-2 8 16,1 0-15-16,-1-1 4 0,0-3-2 16,0-1-13-16,-2-2-5 0,2 0-3 15,-2 0-3-15,-1-2-7 0,-2-2-1 16,0 2 7-16,-4-3-3 0,-1 2 2 16,-2-1 10-16,-3 1 3 0,-2-1-1 15,-2-1-12-15,-2-1-4 16,-1-4-10-16,-2 0-4 0,-4-1-13 15,-2 0-9-15,-2 1 4 16,-3 3 16-16,-4 3 0 0,-1 3-6 0,-6 6 0 16,-1 2 2-16,-3 5 4 0,-1 4 2 15,0 5-5-15,-1 1-13 0,4 4-9 16,-1 3-10-16,2 0 2 0,3 5 8 16,4-1 17-16,4 0 10 0,4-1 4 15,4 0 0-15,5-2 7 0,1-3 21 16,4 0 12-16,5-2 0 0,3 0-17 15,4-2 1-15,4-1-7 0,3-2-5 16,4-4-5-16,7-2-7 0,7-3-1 16,-6-4-47-16,-2 0-33 0,-5-4-35 15,-3-3-16-15,15-4-62 0,-3-1-54 16</inkml:trace>
  <inkml:trace contextRef="#ctx0" brushRef="#br0" timeOffset="105075.07">7651 15184 511 0,'0'0'103'0,"0"0"-2"0,0 0-2 0,24-21-40 16,-21 15-8-16,-1 1 2 16,-1 1 1-16,-1-2-14 0,-2 0 3 0,-2-1-9 0,-1 0-20 15,-3 1-4-15,-3 2-4 0,-1 0-6 16,-3 3-2-16,-4 1-1 0,-1 0 1 15,-2 6 0 1,-1 2 1-16,-2 4-4 0,0 2-10 0,-1 3-6 0,2 2 4 16,-1 2 4-16,1 2 3 0,2 2 2 15,3 0 5-15,1 2 2 0,3-2 1 32,3-1 7-32,4-1 0 0,4-4-5 15,3 1 2-15,2-3-1 0,6-3-1 16,4 1 12-16,6-4 19 0,4 0-7 15,3-3-3-15,8-1 10 0,10-5-1 16,9-2-3-16,1 0-12 0,-2-6-13 16,-8-1-4-16,-6-1-20 0,-1 1-36 15,0-4-27-15,-6 0-31 0,2-3-79 16,-10 3-84-16,-2 0-146 0</inkml:trace>
  <inkml:trace contextRef="#ctx0" brushRef="#br0" timeOffset="105373.22">8117 15204 406 0,'0'0'121'0,"0"0"-35"0,0 0 40 15,0 0-56-15,0 0-27 0,4-15-6 16,-4 13 7-16,0 2-8 0,0 0-19 15,0 4 0-15,-4 4 14 0,-1 3 14 16,-1 5-12-16,-1 3-19 0,1 5-6 16,0 2 1-16,-2 3-1 0,3 0-2 15,0 3-3-15,1-1 1 0,1-3-4 16,1 2-1-16,1-4-10 0,0 0-34 16,1-3-38-16,0-2-38 0,0-3-50 15,9-4-19-15,0-5-53 16,2-8-33-16</inkml:trace>
  <inkml:trace contextRef="#ctx0" brushRef="#br0" timeOffset="105561.91">8275 15027 809 0,'0'0'292'0,"0"0"-175"0,0 0 45 15,0 0-98-15,0 0-64 0,-9-39-11 16,4 31-29-16,1 0-12 0,0 2-18 15,0 0 9-15,1 1-3 0,1 4-36 16,2-1-15-16,0 2-60 0,7 2-103 16,0 2 14-16</inkml:trace>
  <inkml:trace contextRef="#ctx0" brushRef="#br0" timeOffset="106077.44">8707 15199 643 0,'0'0'185'0,"0"0"-111"16,0 0 56-16,0 0-69 0,0 0-33 15,0 0-12-15,0 0-9 0,18-31-7 16,-21 25-14-16,-2 2-15 0,-3 3 4 16,-3 1-10-16,-1 0 3 15,-3 1 3-15,-1 4-9 0,-2 1 1 0,2 1 2 16,-1 1 2-16,1-1-12 0,1 0-17 16,2 0 4-16,2 0 3 15,2 1 35-15,3-1 17 0,2-1 3 16,2 1 1-16,2 0 1 0,1-1 7 15,4 2 5-15,3 0 11 0,3-1 15 16,0 0-10-16,4 1-6 0,0 1 1 16,4-1-8-16,-2 0-11 0,4-1-5 15,-1 1 0-15,1 0 3 0,0 3 8 16,0 1 8-16,0 1 8 0,0 2 6 16,-1-1 8-16,-3 2 10 0,-2 0 2 15,-4-1-3-15,-2 0-8 16,-4 0-5-16,-5-1-13 0,0 0-10 15,-7-1-4-15,-4 0 2 16,-6-1-2-16,-2-1 1 0,-5-1-6 0,-5-3 1 0,-1 0-7 16,-9-3-29-16,-5 0-32 0,-6-3-32 15,3-1-52-15,7 0-47 0,16-3-34 16,11-2-76-16</inkml:trace>
  <inkml:trace contextRef="#ctx0" brushRef="#br0" timeOffset="106423.02">9164 15263 269 0,'0'0'219'0,"0"0"-153"0,0 0 39 0,0 0-54 0,3-35-16 16,-4 30-1-16,-1 1 0 0,-1 2-9 16,2 2-10-1,-3 0 2-15,1 5 9 0,-1 2 9 0,-1 2 3 0,0 1-14 16,0 4-12-16,-2 2-2 16,1 2-1-16,-1 4-1 0,-1 1 1 15,-1 3-3-15,1 2-2 0,0 2-3 16,0 0 1-16,-1 1-2 0,2-1-9 15,0 1-32-15,1-2-43 0,0-1-35 16,4-4-23-16,2 3-3 0,4-7-33 16,0-6-76-16</inkml:trace>
  <inkml:trace contextRef="#ctx0" brushRef="#br0" timeOffset="106579.41">9265 15113 819 0,'0'0'197'0,"0"0"-139"16,0 0 31-16,0 0-89 0,0 0-25 15,0 0-68-15,0 0-44 0,-23-33-48 16,18 33-46-16,1 0-37 0</inkml:trace>
  <inkml:trace contextRef="#ctx0" brushRef="#br0" timeOffset="107494.77">9641 15418 494 0,'0'0'155'0,"0"0"-50"0,0 0 33 16,0 0-80-1,0 0-21-15,7-38 4 0,-7 31 6 0,1 0-3 0,1 0-3 16,-1 0 2-16,0 0-3 0,-1 1-4 16,0 0-8-16,0 0-14 0,0 2-9 15,-1 0-5-15,-2 1-6 0,0-1 2 16,-1 2 0-16,-2 1-5 0,-2 1-3 15,-4 1-15-15,-1 5-2 16,-2 3 5-16,-1 3 0 0,-1 3-6 16,2 6-4-16,1 1 13 0,1 6 15 15,4 0 4-15,1 4 1 0,2-2 1 16,4 1 0-16,2-1 5 0,0-2 8 16,5-3 2-16,4 0-2 0,1-4 6 15,3-3-1 1,2-1 6-16,0-5 19 0,1-3 10 15,-1-5 3-15,2-3-17 0,-2-1-19 0,-1-4-10 0,-2-5 2 0,-2-5 0 16,-1-5-12-16,-4-4-23 0,-1-5-6 16,-3-1 17-16,-1 0-10 0,0 4-2 15,-1 0 9-15,-1 5 1 16,0 2 6-16,1 2 1 0,1 1 7 16,0 1 0-16,0 2 5 15,4-2 1-15,1 1 19 0,3 0-12 0,3 0-7 16,-1 1-3-16,3 0-3 0,0 1-2 15,0 2-1-15,3 2 0 0,-3 2 3 16,2 0 6-16,-2 3-3 0,-1 2-3 16,0 0-1-16,-2 5-5 0,1 4-5 15,-2 3-8-15,0 3 6 0,0 4 13 16,-2 2 1-16,-1 2-1 0,-1-1 2 16,-1 4-2-16,-1-3 1 0,1 0 0 15,-3-4 0-15,0 0 0 0,0-4 2 16,0-3-2-16,0-5 0 0,-1-2 3 15,0-1 2-15,1-4 8 16,1 0 13-16,0-4 15 0,3-5-3 16,2-6-28-16,2-5-5 15,3-4-1-15,3-14-1 0,6-12-3 0,6-11-1 16,1 1 0-16,-5 13-1 0,-6 19-4 16,-6 15-8-16,-1 5 10 0,2 0 1 15,2 2-4-15,-1 0 1 0,-2 5 5 16,0 1 12-16,-2 3 5 0,1 5-2 15,-1 4-4-15,0 5-3 16,0 3-4-16,-2 5-1 0,0 2-3 0,-2 6 0 16,-1-3-1-16,0-2 1 0,-2 2-1 15,-1-5-11-15,2 2 1 16,-1 1-14-16,1-3-27 0,-1 0-28 16,0-1-46-16,0 1-51 0,3 2-86 15,1-5-72-15</inkml:trace>
  <inkml:trace contextRef="#ctx0" brushRef="#br0" timeOffset="108058.03">11404 15512 327 0,'-4'0'105'0,"0"0"-62"0,-2 0 54 15,1 0-47-15,4 0-8 0,1 0 15 16,1 0 2-16,8 0 7 0,4-3 36 16,8 1 16-16,14-4-24 0,20 2-15 15,20-2-2-15,11 1-22 0,1 0-19 16,-2 1-10-16,-6-1-9 0,4 2-11 15,0-1-6-15,2 2-6 0,-3 0-19 16,-2 1-27-16,-6 1-16 0,-7 0-9 16,-6 2-8-16,-6 0-12 0,-9-1-36 15,-8-1-46-15,-10 0-37 0,-11 0-65 16</inkml:trace>
  <inkml:trace contextRef="#ctx0" brushRef="#br0" timeOffset="108639.74">12322 15133 321 0,'0'0'102'16,"0"0"-57"-16,0 0 39 0,0 0-29 15,0 0-5-15,0 0 19 0,0 0 2 16,0 0-8-16,0 0-8 0,1 0 1 16,-1 0-8-16,1 0-5 0,-1 0-10 15,2 0-13-15,0 0-14 16,2 0 5-16,4 0-9 0,1 0-1 15,4 4-1-15,3 2 0 0,5 2 0 16,0 4 1-16,3 2-1 0,4 2 2 16,0 2-1-16,1 3 0 0,1-1-1 15,5 4 4-15,3 2 2 0,-2-3 4 16,-6-4-2-16,-6-3-1 0,-7-4 1 16,2 1-2-16,0 0 1 0,-3-2 4 15,-4-1-1-15,-2-2 6 0,-2-2-7 16,-3-2-1-16,-3 2-2 0,-2-2 1 15,0 1 16-15,-5 3 8 0,-2 1-18 16,-4 1-5-16,-3 1 0 0,-2 1-2 16,-3 0-3-16,-2 1 1 0,-2 0 5 15,-1 2 16-15,-2-2 13 0,0 1 6 16,2-1-8-16,-1 1-19 0,1-1-14 16,2-2-3-16,3 2-5 0,2-1-16 15,2-3-18-15,3-1-14 0,2 0-11 16,4 0-37-16,3 1-42 0,3 1-35 15,5-1-79-15,2-3-70 0</inkml:trace>
  <inkml:trace contextRef="#ctx0" brushRef="#br0" timeOffset="111820.59">14134 15286 1 0,'0'0'72'0,"0"0"-67"0,0 0-3 16,0 0-1-16,0 0-1 0,0 0-3 15,-20-26 3-15,15 20 2 0,0 0 10 16,-1 2 6-16,1 1 19 0,0-1 9 15,1 1-3-15,2 0-11 0,-1-1-5 32,-1 1 3-32,1-1 1 0,2-1 10 0,-3 2 5 0,3 0 5 0,-2 0-9 15,1 0 2-15,2-2 10 0,0-1 4 16,0-2 12-16,0-1-5 0,5-3-17 16,3 0-14-16,0 1-14 0,4-3-2 15,3 1-2-15,-1 0-4 0,2 1-1 16,2 2 1-1,-1 0 4-15,1 1-9 0,-2 3 3 0,0 2-4 0,0 0-2 16,0 4-4-16,0 3 0 0,-1 6-1 16,0 4 2-16,2 5 0 0,-1 6 1 15,3 12 0-15,-1 10 2 0,-3 12 0 16,-3 1 0-16,-7-3-1 0,-5-9 1 16,-3-10-4-16,-6 0 0 15,-1-7 1-15,-1-7 0 0,0-6 0 16,0-2-1-16,-1 1-11 0,-3 0 2 15,-1 0-4-15,-1-4-6 0,-2-5-1 16,3-3 2-16,-1-4 14 0,1-7-4 16,2-5-4-16,3-5 12 0,2-5 13 15,2-3 9-15,7-10 10 0,4-7-1 16,11-8 2 0,5 1 7-16,7 3 6 0,-1 8 8 0,1 6 11 0,1 7-3 15,-6 4-18-15,-3 5-12 0,0 2-24 16,3 0-7-16,5-2-1 0,3 0-14 15,-2 1-33-15,2 1-31 0,0 3-29 16,2-1-34-16,4 4-45 0,7 1-54 16,-5 0-25-1,-10 4-93-15</inkml:trace>
  <inkml:trace contextRef="#ctx0" brushRef="#br0" timeOffset="112275.9">14837 15251 519 0,'0'0'44'0,"0"0"17"0,0 0 47 0,13 10-67 0,-7-8-10 0,5 0 25 0,-3-2-15 0,2 0 15 0,4 0-7 0,0-3-2 0,2 0-3 16,1-1 6-16,2-1-2 15,3 1-12 1,-4-1-7-16,2 0-5 0,2-1-7 16,-4-1-1-16,2-2-4 0,-4 2-5 15,1 0-7-15,-4 0 6 0,-2-1 0 16,-3-1 0-16,-2-3 3 0,-2 0-3 16,-3 0-4-16,-1-1-2 0,-3-2-13 15,-7 1-20-15,-2 2-2 0,-7-1 23 16,-3 6-19-16,-10 3-19 0,-9 4 25 15,-6 10 6-15,4 4-1 0,8 1-6 16,3 5-21-16,9-3-4 0,1 3 4 16,1 6 24-16,4-3 3 0,4 4 7 15,-3 2 13-15,7-1 21 0,4-2 19 16,1-4-1-16,4-2-7 0,4-3-2 16,4-1-3-16,0-4 0 0,6-1 2 15,0-3 3-15,5-4-10 0,-1-2-14 16,4-2-8-16,3-6-38 0,2-1-43 15,8-5-67-15,11-8-84 0,-4 2-78 16</inkml:trace>
  <inkml:trace contextRef="#ctx0" brushRef="#br0" timeOffset="112778.65">15477 15236 567 0,'0'0'154'0,"0"0"-91"0,0 0 34 0,0 0-58 0,9-7-12 0,-7 7 1 16,-2 0-16-16,0 0-10 0,2 4-1 15,1 4 3-15,-3 5 31 0,3 6-4 16,0 5-9-16,2 11-3 0,-1 12-8 16,1 10-5-16,0 4-2 0,1-1 0 15,-2-5 0-15,1-8-4 0,-4-4 0 16,1-2-7-16,-2-4 3 0,-2-4-1 16,-4-5 2-16,2-8-1 0,0-8-3 15,2-3-4-15,-3-1-5 0,-4-1-3 16,1-4-21-16,-2-3 18 15,-2-4 22-15,1-8 11 0,1-3-5 16,-2-4-5-16,1-6 9 0,4-7 17 16,-1-10 10-16,5-7 5 0,3-1 3 15,8 6 14-15,2 11-1 0,-2 9-8 16,4 8-6-16,-2 2-8 0,4 0 1 16,2-2-10-16,4-2-12 0,-2 3-13 15,2 2-2-15,-2 3-5 0,2 0-21 16,-3 0-23-16,-1 2-27 0,1-2-35 15,-2 1-25-15,2-5-42 0,-2 1-75 16,-5 0-95-16</inkml:trace>
  <inkml:trace contextRef="#ctx0" brushRef="#br0" timeOffset="112951.62">15665 14975 978 0,'0'0'102'0,"0"0"-68"0,0 0 32 16,0 0-66-16,0 0-132 0,21-37 14 15,-1 23-104-15,-1 3 34 0,-3 3-133 0</inkml:trace>
  <inkml:trace contextRef="#ctx0" brushRef="#br0" timeOffset="113422.67">15976 15164 385 0,'0'0'75'0,"0"0"-23"16,0 0 87-16,0 0-83 0,0 0-8 0,40 6 13 15,-27-6-26-15,5 0 6 0,1 0 20 16,-1 0-1-16,2 0-15 0,2 0-6 16,-1 0-3-16,1 1 1 0,2 0 1 15,-1 2 5-15,-2-1-4 0,-2-1-1 16,0 0-5-16,-2-1-9 0,-1 0-4 16,-5-3-10-16,-1-2-4 0,-4 2 1 15,0-2-7-15,-4 0-27 0,-2 2-18 16,0-1 37-16,-8 2-27 0,0 0-38 15,-6 2 11-15,-3 0 14 0,-1 1 22 16,-1 2 15-16,-1 3-11 0,2 1-4 16,-2 5 14-16,5 0 12 15,-2 2-1-15,0 2 1 0,4 0 0 16,0 3 3-16,1-1 10 0,4 0 7 16,3 0 8-16,0 0-1 0,2-2-4 15,3 0 0-15,0-1-1 0,5-1 1 16,3-2-2-16,5-1-4 0,2-2-10 15,6-1 1-15,1-2-8 0,3-2-13 16,4-3-36-16,1 2-20 16,1-2-14-16,7-1-49 0,8-1-57 0,-6-2-107 15</inkml:trace>
  <inkml:trace contextRef="#ctx0" brushRef="#br0" timeOffset="113846.36">16815 15193 376 0,'0'0'206'0,"0"0"-100"0,0 0 50 0,0 0-40 0,24-36-46 0,-21 27-34 15,0 1-9-15,-3 1-18 0,0 1 8 16,0 0-2-16,0 1-9 0,-3 4-4 16,0-1-2-16,-2 2-3 0,-7 0-2 15,-1 7 1-15,-6 2-8 0,0 3-9 16,-5 4-10-16,2 2 0 16,-3 0 3-16,3 2 11 0,1 1 12 15,4-1 5-15,4-1 0 0,2-3 17 16,5-1 10-16,1-1-2 0,5-2-10 15,0-2 3-15,7 0 12 0,2-2 3 16,2-2 2-16,6-3 1 0,-1 0-10 16,3-2-17-16,0-1-9 0,5 0-6 15,-2-2-53-15,1 0-15 0,3 0-37 16,1 0-51-16,14-2-55 0,-8 0-41 16,-5-1-94-16</inkml:trace>
  <inkml:trace contextRef="#ctx0" brushRef="#br0" timeOffset="114255.73">17232 14723 574 0,'0'0'78'0,"0"0"7"0,0 0 13 0,0 0-82 16,0 0-11-16,32-30-2 0,-29 34-3 15,-1 6-5-15,-2 6 5 0,-2 13 3 16,-1 13 8-16,-5 16 0 0,2 6-6 16,-2 0-5-16,1-1 2 0,0-5-2 15,2-2 1 1,0 0-1-16,2-6 2 0,0-3-1 0,0-4 7 0,1-5 25 15,2-8 20-15,0-8-9 0,3-7-5 16,-1-4-1-16,3-1-4 0,-2 1-6 16,3-3-7-16,2-2-1 0,0-4 4 15,3-2-3-15,1-4-10 0,1-1-11 16,3-2-1 0,-2-1-6-16,2-2-10 0,0 2-13 0,3-2-25 15,-2 0-24-15,2-1-17 0,-1-1-17 16,5-11-45-16,-2 4-59 0,-7 0-117 15</inkml:trace>
  <inkml:trace contextRef="#ctx0" brushRef="#br0" timeOffset="114459.74">17084 15077 732 0,'0'0'243'0,"0"0"-138"0,36-14 25 16,-9 8-52-16,8-1-28 16,9 0-16-16,7 2-20 0,2 4-11 0,-7 1-3 15,-2 0-13-15,-6 0-43 0,0 1-24 16,-1 4-54-16,2 1-76 0,-9-1-85 16,-7 0-54-16</inkml:trace>
  <inkml:trace contextRef="#ctx0" brushRef="#br0" timeOffset="115138.02">19296 15156 97 0,'0'0'291'0,"0"0"-225"0,0 0 19 0,18-40 28 0,-14 30-43 16,0-2-9-16,-3 4 13 0,3-1-19 15,-3 1-6-15,-1 2-7 0,0 0-26 16,0 0 7-16,-2 0 28 0,-2 4-23 15,0-2-16-15,0 3-11 0,-1 0-1 16,-2 0-4-16,-3 1-9 0,-2 0-8 16,-5 1 5-16,0 5 0 0,-6 2-6 15,-3 4 0-15,-3 3 6 0,3 2-4 16,-2 4-7-16,1 3-9 0,5-1-16 16,2 2-6-16,7 0 17 0,5 0 13 15,6-2 23-15,4-1 5 0,8-2 0 16,5-1 17-16,5-4 31 0,5-2 5 15,1-5-9-15,0-1 16 0,1-6 12 16,-2-1-2-16,1-4-5 0,-4-5-10 16,-1-1-5-16,-5-4 0 0,-1-4-14 15,-3-2-12-15,-2-3-24 0,0-8-3 16,-4 2-16-16,-2 4 8 0,0 0-9 16,-4 10 10-16,0 1-2 0,0 1-15 15,0 6-22-15,-2 3-10 0,-1 0-23 16,1 1-43-16,-1-1-48 0,0 1-35 15,1-1-49-15</inkml:trace>
  <inkml:trace contextRef="#ctx0" brushRef="#br0" timeOffset="115798.28">19587 15120 390 0,'0'0'103'0,"0"0"-49"0,0 0 61 0,31-33-55 16,-19 23-26-16,2-1 3 0,0 1 10 15,1-1-13-15,-1 4 3 0,0-1-2 16,-3 1-3-16,-2 2-5 0,3 2-8 15,-4 0-5-15,1 3-9 0,-2 0-5 16,1 3 0-16,3 2 1 0,-3 5 3 16,1 3 8-16,0 3 2 0,-1 7-12 15,1 10 0-15,2 14 1 0,-1 7-3 16,1 2-28-16,-3-9 14 16,-4-14 14-16,-4-11-4 0,0-5-2 15,-2-3-14-15,-5 1-14 0,-3-1-4 16,-1 0-2-16,0-5 4 0,-3-4 31 0,1-5 4 15,0 0 0-15,2-7 1 0,-1-1 11 16,3-3 29-16,2-2 15 0,4-4-8 16,2-3-6-16,2-4-3 0,5-1 1 15,3-2-2-15,5 0 0 16,3 1-3-16,3 3 6 0,3 0-2 16,3 4-17-16,2 3-4 0,-3 2 1 15,2 3-6-15,-2 2-9 0,-2 1-3 16,-2 1-4-16,-2 0-18 0,-1 2-17 15,-4-1-13-15,0 4-19 0,-5-3-33 16,2 3-43-16,1-5-47 0,-3 1-54 16,-3 2-133-16</inkml:trace>
  <inkml:trace contextRef="#ctx0" brushRef="#br0" timeOffset="116610.05">22038 14720 145 0,'5'3'36'0,"2"2"12"0,1-1 49 0,-1 1-16 0,2-1-7 0,-3-1 13 16,-1 1 2-16,0-2 3 0,3-2-20 15,-2 0 22-15,2 0-25 0,1-4-25 16,1 1-6-16,1-3-11 0,0 3 13 16,-1-4 7-16,-1 1-15 0,-1-1 1 15,0-2 6-15,0-1 2 0,-4-1-6 16,1-1-4-16,-3-2-4 0,-1-1-11 15,-1-2 0-15,0 2-3 0,-1-1-3 16,-3 0-7-16,-1 0-1 0,-1 1-2 16,-1 1 0-16,0 0-2 0,-2 2 1 15,0 0-3-15,-3 2-1 0,0 1 3 16,-2 3-4-16,-1 3 1 0,-2 1-2 16,-1 4 0-16,-4 5 3 0,-1 3-1 15,-1 7 1-15,0 7 0 0,-2 5-2 16,-2 17-1-16,-3 14 5 0,-3 21 0 15,2 6 1-15,3 2-1 16,6-5 2-16,1-6 0 0,1 1-2 0,-1 0 1 16,2-6-3-16,3-3-6 0,1-8-6 15,1-4-1-15,1-3-12 16,3-6-20-16,2-2-8 0,1-8-28 16,4-8 1-16,1-8-17 0,2-8-17 15,0-3-25-15,1 0-23 0,1 2-14 16,1-2-21-16</inkml:trace>
  <inkml:trace contextRef="#ctx0" brushRef="#br0" timeOffset="116842.69">21514 15307 536 0,'0'0'289'0,"0"0"-212"0,0 0 48 0,43-18-27 0,-11 11-27 16,13 0 12-16,13-2 0 0,5 1-38 15,-1 2-22-15,-6 1-19 0,-6 3-4 16,-1-2-56-16,-2 4-44 0,-1 0-30 16,-1 0-41-16,-2 0-102 0,-11 1-66 15</inkml:trace>
  <inkml:trace contextRef="#ctx0" brushRef="#br0" timeOffset="117534.01">22555 15206 201 0,'0'0'98'0,"0"0"-60"15,0 0 55-15,0 0 15 16,0 0 7-16,0 0 7 0,0 0-18 0,0 0-14 16,12-19-16-16,-12 16-16 0,0-2-5 15,0 2 2-15,0-2-8 0,0 2-9 16,0-2-6-16,0 0-8 0,0 2-5 16,0-3-4-16,0 0-1 0,0 0-9 15,-1 1-4-15,-3-1 0 0,-1-1-1 16,-2 1 0-16,-4 1-8 0,-5 2-3 15,-3 3-13-15,-7 0-39 0,-7 8-9 16,-9 11-4-16,-5 6-6 0,0 8 7 16,12-5-11-16,11-5 8 15,13-6-3-15,4 0 29 16,0 2 49-16,3 3 3 0,2 2 25 0,5-2 29 16,7-3 12-16,3-3 7 0,6-4 2 15,1-3-15-15,0-4-25 0,2-3-15 16,-1-2-7-16,0-2-6 0,1-3 1 15,-1-2 5-15,-1-3 1 0,-1-1 9 16,0-2 5-16,0-4 6 0,0-2 7 16,-1-2-9-16,-1-2-15 0,-2 4-12 15,0 0 0-15,-3 3-5 16,-1 3 0-16,-3 2-1 0,-2 4-1 0,-2 2 2 16,-3 3-1-16,-1 2-11 0,0 0 4 15,0 0-6-15,-3 7-19 0,-2 3 15 16,-2 5 17-16,-1 3 1 0,-1 3-4 15,1 2 4-15,1 3 3 0,0-1-1 16,2 0 1-16,1 0-2 16,1-3-1-16,3-1 10 0,0-1 14 15,3-4 1-15,2-2 9 0,4-1 3 16,1-5 8-16,3-3 11 0,3-3-1 16,2-1-17-16,2-1-17 0,2-2-14 15,2-4-7-15,0-1-22 0,3-5-30 16,0 0-33-16,2-4-29 0,0-1-19 15,0-1-45-15,11-12-75 16,-7 5-64-16</inkml:trace>
  <inkml:trace contextRef="#ctx0" brushRef="#br0" timeOffset="117832.01">23128 15238 466 0,'0'0'79'0,"0"0"5"15,7-6 4-15,-5 3-50 0,-1 1 2 0,-1 2-6 0,0 0-25 16,0 6-1-1,-3 2 11-15,-1 4 13 0,-2 4-5 0,-1 5-3 0,-2 1-12 16,1 4-10-16,0 3-2 0,2-1 0 16,-2 2-22-16,2-2-36 0,-1 0-35 15,3-2-23-15,0 4-5 16,1-6-40-16,1-8-119 0</inkml:trace>
  <inkml:trace contextRef="#ctx0" brushRef="#br0" timeOffset="118004.38">23262 14918 821 0,'0'0'53'0,"0"0"-44"0,10-35 15 16,-7 22-24-16,0-1-95 0,-2-2-68 15,0 2-34-15,0 2-125 0</inkml:trace>
  <inkml:trace contextRef="#ctx0" brushRef="#br0" timeOffset="118334.05">23578 14694 472 0,'0'0'52'0,"0"0"30"0,0 0 2 15,0 0-74-15,0 0-10 0,0 0 0 16,0 0 2-16,8 49-1 16,-9-15 2-1,-5 16 3-15,-3 16 9 0,0 6-2 0,-1 0-1 0,1-4-10 16,3-11 0-16,1-3 2 0,3-2 0 15,0-5-1-15,1-3-2 0,1-4-1 16,0-6 0-16,0-9 0 0,0-5-4 16,0-8-6-16,1-2-8 0,1-1-3 15,1 0-15-15,1-2-32 16,3-5-11-16,0-2-53 0,-1 0-104 0</inkml:trace>
  <inkml:trace contextRef="#ctx0" brushRef="#br0" timeOffset="118962.27">24847 14687 148 0,'0'0'215'0,"0"0"-156"0,0 0-35 0,1 20 2 0,-1-4 17 0,-1 6 2 15,-2 12-4-15,-2 12 0 0,-3 12-10 16,-2 5-9-16,1 0-2 16,-2-5 6-16,0-5-3 0,0-3 1 15,-2-4 9-15,1-3 9 16,1-5 13-16,1-3 4 0,2-8-10 0,2-6-18 16,0-7 3-16,4-2-4 0,0-2 1 15,2 1 4-15,0-1-5 0,3-3 5 16,4-1 8-16,1-3 11 0,3-1 1 15,2-1-17-15,2-1-18 0,2 0-13 16,1-4-3-16,3 0-4 0,1-3-22 31,2 0-24-31,0-2-20 0,1-1-28 16,1-1-21-16,-1 0-40 0,5-8-43 16,-7 4-41-16,-4 1-74 0</inkml:trace>
  <inkml:trace contextRef="#ctx0" brushRef="#br0" timeOffset="119134.28">24832 15226 869 0,'0'0'172'15,"0"0"-94"-15,0 0 31 0,0 0-55 32,45-28-37-32,-24 17-12 0,4 0-2 15,2-1-3-15,1 2-8 0,2-1-55 16,0 3-58-16,1 0-58 0,9 0-45 15,-7 3-27-15,-5 2-80 0</inkml:trace>
  <inkml:trace contextRef="#ctx0" brushRef="#br0" timeOffset="119482.43">25385 15210 437 0,'0'0'114'0,"0"0"-36"0,0 0 14 16,0 0-68-16,0 0-24 0,0 0-30 15,0 0 7-15,-34-17-16 0,18 17 3 16,-3 1 29-16,-3 6 5 0,-2 5 2 16,-1 4 0-16,0 3 0 0,0 3 3 15,3 2 6-15,5 1 8 0,3 0 25 16,6-2 3-16,6 0 8 16,3-1 10-16,8-4-1 0,7 0-10 15,4-4-5-15,4-5-7 0,9-3-2 16,7-4-7-16,-5-2-14 0,-4-3-2 15,-6-6 10-15,-8-4 12 0,3-6-12 16,1-15-16-16,-4-8 0 0,-5 3-9 16,-5 5-3-16,-7 9 0 0,-5 9-8 15,-5-2-24-15,-4 0-2 0,-4 3-21 16,0 3 10-16,-1 1-3 0,-1 3-2 16,5 2 11-16,0 3-11 0,3-1-23 15,3 3-46-15,0 1-28 0,3 1-68 16</inkml:trace>
  <inkml:trace contextRef="#ctx0" brushRef="#br0" timeOffset="120218.16">26295 15157 492 0,'0'0'118'0,"0"0"-58"0,0 0 34 0,-2-6-45 0,2 4-22 0,4 0 24 15,-1-2 17-15,2 1-3 0,1-1-6 16,3-2 1-16,0 2-12 0,2-1-3 16,4 2-7-1,1 0-13-15,4 3-7 0,2 0-4 0,1 1 1 0,4 5-7 16,-1 4-4 0,0 0-1-16,0 2 3 0,-1 3 0 15,-1 4 0-15,-2 4 0 0,1 10 2 16,-4 7 4-16,-2 7-5 0,-5-1-2 15,-6-10-5-15,-4-12-2 0,-2-8-2 16,0-3-10-16,-4 2-10 0,-4-1-11 16,-3 0 0-16,-3-3 9 0,-2-5 0 15,-4-5 4-15,0-1-1 0,-1-6-9 16,2-2 25-16,2-5 7 0,2-1 4 16,3-2 7-16,4-4 3 0,4-3 18 15,4-4 14-15,3-1 1 0,8-1-17 16,4 1 3-16,7 3 5 0,3 2 1 15,8 1 4-15,9 2 0 0,7 0-6 16,2 5-14-16,-3 3-17 0,-4 4-6 16,-5 2-7-16,-1 0-28 0,-1 3-28 15,2-1-17-15,-3 1-31 0,-1 0-46 16,-6 1-30-16,1 0-50 0,-7 1-25 16,-7-2-78-16</inkml:trace>
  <inkml:trace contextRef="#ctx0" brushRef="#br0" timeOffset="120672.97">27180 15169 414 0,'0'0'111'0,"0"0"-109"0,0 0 73 0,0 0-41 16,0 0-26-16,8 27-6 0,-1-23 3 15,1 1 4-15,3-1-2 0,1 0 20 16,0 3 11-16,2-1 7 0,0-2 11 15,1 0 2-15,1 0-3 0,2-1-5 16,0-1-9-16,1 1-6 0,0-2-5 16,1 0-13-1,-1-1-6-15,-1 0 1 0,-2 0 1 0,0-1 10 0,-4-2-1 16,-1 0-8-16,-2-3 2 0,-2 0 7 16,-4-1 11-16,0-2-1 0,-3-1-19 15,0-2-10-15,-3-1-1 16,-3 0-3-16,-2 0-2 0,-6 1-5 15,0 0-8-15,-7 0 4 0,-2 4-1 16,-2 1-4-16,-5 4-8 0,-5 3-8 16,3 4 3-16,0 6 16 0,1 5 9 15,6 1 4-15,1 5 0 0,3 4 1 16,6-1 12-16,6 1 17 0,5-1 12 16,4-1 1-16,6-1-4 0,6-3-8 15,2-1-3-15,5-4-5 16,1-3-2-16,5-1-14 0,1-5-3 0,2-1-4 15,0-1-35-15,-1-3-51 16,0 0-24-16,0-1-21 0,12-7-67 16,-7 2-79-16,-2-2-90 0</inkml:trace>
  <inkml:trace contextRef="#ctx0" brushRef="#br0" timeOffset="121159.51">27758 15206 343 0,'0'0'71'0,"0"0"-4"0,0 0 29 0,0 0-36 0,24-8-10 15,-19 8-13-15,1 1-8 0,1 4 7 16,-2 1-3-16,-1 4 4 0,0 4 1 15,0 7-6-15,-1 11-15 16,-1 11-5-16,2 8 0 0,-2 5-3 16,1-3 5-16,1-3-1 0,0-4-3 15,-2 0-7-15,-2-3-1 0,0-3-1 16,0-9-1-16,-2-6 0 0,-1-8-2 16,-2-1-2-16,-3-1-4 0,-1-3 2 15,-2 1 5-15,-3-9 1 0,-1-3 4 16,-2-3-4-16,2-5 0 0,-2-6 7 15,2-1 0-15,2-4 12 0,2-3 25 16,3-3 10-16,0-5-6 0,5-8-13 16,3-9 5-16,9-6 2 0,1 5 4 15,2 12 5-15,0 13-36 0,-1 9 57 16,4-1-13-16,3 1-9 0,4-1-18 16,3 4-15-16,2 1-14 0,-2 2-3 15,1 2-28-15,1 1-50 0,-1-2-22 16,1 0-33-16,1 1-42 0,7-7-78 15,-7 0-90-15,-4 0-173 0</inkml:trace>
  <inkml:trace contextRef="#ctx0" brushRef="#br0" timeOffset="121301.37">28019 15015 935 0,'0'0'134'0,"0"0"-104"0,0 0 53 0,0 0-83 0,0 0-47 0,-2-32-58 16,6 28-42-16,2 0-80 0,3 1 4 16,1 0-19-16</inkml:trace>
  <inkml:trace contextRef="#ctx0" brushRef="#br0" timeOffset="121724.43">28285 15243 491 0,'0'0'122'0,"0"0"-58"0,0 0 77 0,37 1-114 16,-21-4-20-16,3 0 3 0,0-2 10 16,0-2 25-16,0 0 22 0,-1 1 33 15,-1 0-3-15,-1 0-6 0,2 0-26 16,-1-2-34-16,1 0-11 0,-1-1-6 15,-1 1-7-15,0 0-4 16,-5 1-3-16,-1 1-3 0,-5 2 0 16,-1 3-3-16,-4 1-5 0,0 0-17 15,-7 0-19-15,-3 5 6 0,-5 2 25 16,-5 2 6-16,-3 3-10 0,-1 3-21 16,-5 2-2-16,0 4 11 0,-6 7 4 15,3 0-5-15,1 1 16 0,3 0 17 16,11-5 7-1,-2 2 19-15,8-4 20 0,3-1 1 0,6-5-5 0,2-1-1 16,8-4-18-16,3-4-7 0,5-3-8 16,2-3-6-16,5-1-2 0,4-6-41 15,6 0-46-15,7-2-29 0,8-2-58 16,1-2-68-16,-12 1-48 16</inkml:trace>
  <inkml:trace contextRef="#ctx0" brushRef="#br0" timeOffset="122037.52">28943 15157 420 0,'0'0'88'0,"0"0"19"0,0 0-33 0,0 0-51 0,0 0 1 0,-27-30 4 15,13 30-8-15,-2 6-8 0,-3 5 5 16,-3 4 4-16,-3 6-3 0,0 4 2 16,0 3 18-1,1 1 0-15,3 2 17 0,4-1 11 0,5-2 4 0,5 0 5 16,2-5-9-16,5-2-15 0,2-4-17 16,6-3-9-16,3-3-10 0,4-1-5 15,3-5-3-15,6-1-2 0,1-4-5 16,3 0-7-16,2 0-33 0,1-4-38 31,5 0-28-31,8-3-9 0,6-7-41 0,2-4-66 0,-14 3-39 0,-9-1-120 16</inkml:trace>
  <inkml:trace contextRef="#ctx0" brushRef="#br0" timeOffset="122492.29">29361 14757 568 0,'0'0'144'16,"0"0"-10"-1,0 0 46-15,18-37-107 0,-13 30-45 0,0 2-10 0,-2 1-14 16,-1 4-4-16,2 2-9 15,-3 7-1-15,-1 6 6 0,0 7 3 16,-7 12-1-16,-4 12 1 0,-4 12 1 16,-2 5 1-16,-1 0 1 0,3-2 3 15,4-9 7-15,-2 2 3 0,4-3 9 16,2-2-3-16,2-2 2 0,3-5 5 16,0-6-13-16,2-8-1 0,0-7 2 15,2-7 16-15,0-2 5 0,3-2-3 16,0 1 0-16,2-2-3 0,2-3-4 15,4-4 4-15,0-2-6 0,3 0-11 16,1-1-9-16,0-4-5 0,1 1-16 16,2-3-12-1,2 1-9-15,-1-1-9 0,2 1-14 0,1 0-23 0,-2-1-10 16,0 0 4-16,-1 0-13 16,-1 0-30-16,-2-3-50 0,-6 2-29 15,-5 0-85-15</inkml:trace>
  <inkml:trace contextRef="#ctx0" brushRef="#br0" timeOffset="122665.21">29294 15246 900 0,'0'0'80'0,"0"0"59"16,0 0-55-16,37-28-67 0,-15 21-2 15,8 1 0-15,11 3 0 0,8 2 3 16,2 1-10-1,-4 1-8-15,-4 3-37 0,-8 3-64 0,2 2-62 0,-3 0-55 16,1-1-43-16,-6-3-28 0</inkml:trace>
  <inkml:trace contextRef="#ctx0" brushRef="#br0" timeOffset="123244.61">30989 14940 456 0,'0'0'68'0,"0"0"-19"0,0 0 94 0,0 0-111 0,0 0-28 16,30 21-2-16,-30-14-2 0,0 1 18 15,-1 4 3-15,-6 2 13 0,-1 5 13 16,-6 11-4-16,-3 13-3 0,-8 14-12 16,-1 10-17-16,3-3-4 0,5-7-4 15,6-8 3-15,2-4-3 0,4-1-2 16,2-2 0-16,4-1-1 0,0-4-21 16,2-4-8-16,0-7-42 15,1-7-30-15,0-7-16 0,7 3-21 16,-1-3-66-16</inkml:trace>
  <inkml:trace contextRef="#ctx0" brushRef="#br0" timeOffset="123589.06">31448 14905 688 0,'0'0'139'0,"0"0"-100"15,0 0 92-15,0 0-95 0,0 0-17 16,0 0-19-16,12-7-15 0,-12 16 15 16,-4 4 19-16,-1 8 11 0,-2 10 4 15,-2 13 4-15,-4 13 3 0,-1 7-4 16,0 1-10-16,3-4-6 0,1-6-4 15,-1-3 4-15,2-4 4 0,4-4-9 16,-2-6-2-16,3-1-6 0,1-4-3 16,0-6-4-16,3-6-1 0,0-7-8 15,0-4-24-15,0 1-16 0,0-2-13 16,3 1-26-16,0-5-30 0,1-2-22 16,0-3-60-16,0-4-56 0,-2 0-189 15</inkml:trace>
  <inkml:trace contextRef="#ctx0" brushRef="#br0" timeOffset="123871.27">31019 15454 678 0,'0'0'169'0,"0"0"-94"16,0 0 64-16,35 0-62 0,-14 0-17 16,4 0 12-16,5 1-18 15,0 2-29-15,1-3-16 0,1 1-6 16,3-1-3-16,-4 0-13 0,-1-1-28 16,-1-2-27-16,-6 1-34 0,0 0-44 15,-3 1-54-15,4-1-39 0,-6 0-11 16,-1 0-47-16</inkml:trace>
  <inkml:trace contextRef="#ctx0" brushRef="#br0" timeOffset="124424.56">32016 15626 587 0,'0'0'77'0,"0"0"-7"16,0 0 32-16,0 0-64 0,0 0-30 16,0 0-2-16,0 0-4 0,15-36 5 15,-22 32-7-15,-1 0 4 0,-4-1 6 16,-1 3-2-16,-6 1-5 0,-4 1-3 15,0 2-1-15,-4 4-3 0,1 0-19 16,-1 1-2-16,2 3 4 0,1 1 12 16,6-1 7-16,3 4 2 0,7 1 6 15,3 0 19-15,3 1 10 0,4 0 15 16,4-1 11-16,7 0 1 0,1 0-4 16,6-2-5-16,0-1-7 0,2-1-13 15,0-1-11-15,1-3-3 0,-2 0 0 16,0-2-1-16,-4-1-2 0,0-1-5 15,-2-1-4-15,0 0 2 0,-3-2 7 16,2 0 3-16,-2-4 0 0,2-3 5 16,-1-2 1-16,-1-2-10 0,0-2-8 15,-3 0 0-15,0 0-5 0,-2 0 10 16,-4 3-6-16,-1-2-4 16,-2 1-2-16,0-2-1 0,-5 1-5 0,-2 2 1 15,-3-2 1-15,-3 3 2 0,-1-2-3 16,-2 4 1-16,-1 4-1 0,1-1 3 15,0 3-11-15,2 0-30 0,0 1-34 16,-1 0-41-16,1 0-33 16,-3 2-49-16,3 0-98 0,3-1-136 15</inkml:trace>
  <inkml:trace contextRef="#ctx0" brushRef="#br0" timeOffset="128664.8">21949 16609 20 0,'2'-2'27'0,"0"-1"-5"0,0 0-15 0,-1 1 9 15,0 1 15-15,0 0-11 0,0 0 10 16,-1-1 7-16,0 2-11 0,1-1-6 16,0 0 5-16,1-1-12 0,-1 1-2 15,2-1 1-15,-1 1 4 0,1 0 9 16,1-1 13-16,0-1-2 0,0 2-1 15,-1 1-1-15,0-2 9 0,1 1-4 16,-2-1 1-16,0 1 12 0,-2 1 10 16,0 0-4-16,0 0-15 15,0 0-26-15,0 0 21 16,-1 0-9-16,-6 4-12 0,-4 2-10 0,-9 7-5 16,-9 11-1-16,-10 17-1 0,-12 17 0 15,-2 17 3-15,4 4-1 0,4 2-2 16,8-4 3-16,2-1-3 0,2-2 1 15,4-4-1-15,4-3 2 0,6-7-1 16,5-1 0-16,7-5 0 16,4-3-1-16,3-5 1 0,6-5 2 0,3-7 3 15,3-6 2-15,-3-7 3 0,1-7 3 16,3-1 7-16,0 0 2 0,2 1-8 16,1 0-1-16,-1-4-10 15,-2-2 1-15,-1-2-5 0,-3-2-3 16,-1-2-6-16,-3-1-22 0,0 0-35 15,1 0-35 1,1-2-44-16,-2-1-52 0,1-3-127 0</inkml:trace>
  <inkml:trace contextRef="#ctx0" brushRef="#br0" timeOffset="129783.35">22021 17265 306 0,'0'0'90'0,"0"-1"-18"0,0-1 60 0,0-2-24 0,1 1-32 16,1-1-5-16,-1-2 4 0,2 2-8 16,0-3-5-16,2 0-16 0,1-3-21 15,1 2 22-15,1 0-16 0,3-1-12 16,0-1-6-16,2 2-6 0,1 0-3 15,-1 0-3-15,2 1 1 0,-1 1-2 16,0 1-1-16,0 3 1 0,-2 2-2 16,2 1 1-16,-3 6-1 0,2 3-1 15,-2 7-1-15,-2 3 2 16,0 10 1-16,-4 10 1 0,-3 10-1 0,-2 3 1 16,-2-6 1-16,-3-5 3 15,0-10-1-15,2-8-1 0,-1-4-2 16,1-4 0-16,-1 1-1 0,0-2 1 15,1-1 0-15,0-5 1 0,1-3 2 16,1-4 3-16,0 0 13 0,1-2 5 16,-1-3-3-16,-1-5-18 0,2-6 1 15,2-5 11-15,4-4 2 0,4-10-10 16,6-6 1-16,4-8 2 0,0 7 4 16,-3 9-8-16,-3 10-3 0,-3 8-3 15,3-2-2-15,2 0 0 0,4-2-1 16,-2 3 1-16,2 5-1 0,-1 1 3 15,-3 2 4-15,1 3 2 16,-2 0-4-16,0 3-1 0,-3 3 3 0,1 1 1 16,-2 6 1-16,0 2 0 0,0 6 0 15,-2 2-4-15,-1 4 3 0,-1 3-2 16,0 3-1-16,-3 1 3 16,-1-1-4-16,-2 2 1 0,-1-3-1 15,-1 0 2-15,-3-1 0 0,0-4-2 16,-3 0-1-16,0-3-3 0,-1-1-42 15,-1-4-44-15,1-2-54 0,1-5-72 16,2-2-80-16,1-3-96 0</inkml:trace>
  <inkml:trace contextRef="#ctx0" brushRef="#br0" timeOffset="130313.7">22825 17474 332 0,'0'0'78'0,"0"0"-40"15,0 0 73-15,12 3-29 0,-6 1-7 0,2-1 27 16,1 2-5-16,4 0-19 0,1-2-23 15,2 1-6-15,2-2-10 0,0 2 0 16,1-3 3-16,3 0-6 16,3-1 1-16,0 0-1 0,1-1-6 15,-1-3-6-15,0 1 4 0,-2-2-5 16,-2-1-2-16,-3 0 1 0,-2-1 1 16,-4-1 3-16,0 0-3 0,-4-5-3 15,-1-1-6-15,-2-1-8 0,-3-4-6 16,-2 2-20-16,-4 1-10 0,-5 1-5 15,-5 3 0-15,-2 4-10 16,-5 3-1-16,-4 5 18 0,-7 6 13 0,1 3 7 16,-1 8-6-16,1 5 3 0,7 2 4 15,-7 11 1-15,1 9 2 0,1 7 4 16,6-7 2-16,9-10-1 0,6-13 2 16,5-6 10-16,1 1 13 0,2 2-3 15,0 0-4-15,5-2 6 0,5-2 1 16,3-4-5-16,2-2 0 0,6-3 3 15,3-5-4-15,8-2-12 0,0-5-8 16,0-2-3-16,0-1-31 0,-3 0-35 16,3-2-49-16,1-4-53 0,8-9-85 15,-5 3-98-15,-6 1-154 0</inkml:trace>
  <inkml:trace contextRef="#ctx0" brushRef="#br0" timeOffset="130706.37">23444 17398 359 0,'0'0'33'0,"0"0"14"0,0 0 22 0,0 0-29 0,2-9-12 16,-2 9-7-16,0 1-16 0,0 6 6 15,-2 2 25-15,1 8 9 0,0 2-14 16,0 6-15-16,1 6 0 0,0 0 3 16,3-1-4-16,2-2-1 0,1-6 12 15,2 2 16-15,1-3 1 0,3-4 14 16,-1-3 8-16,1-2-3 0,0-4 1 16,0-3-4-16,-1-4 30 0,1-1 5 15,0-5-22-15,1-2-21 0,-1-3-15 16,1-6 4-16,-1-2 0 0,0-8-7 15,2-12-17-15,2-13-12 16,3-8-4-16,-1 1-15 0,-2 9-15 0,-4 17-12 16,-3 15-9-16,-3 6-27 0,0 4-28 15,2 0-31-15,1 1-43 0,2 3-41 16,4 3-13-16,-1 0 10 0,-2 1-67 16</inkml:trace>
  <inkml:trace contextRef="#ctx0" brushRef="#br0" timeOffset="131146.88">23904 17521 318 0,'0'0'171'0,"0"0"-111"0,0 0 110 16,0 0-88-16,0 0-53 0,0 0 0 16,0 0-6-1,17 22-3-15,-15-21 10 0,2 0 6 0,1-1-2 0,2 0-5 16,3 0 2-16,2 0-4 0,1-4-3 15,3 0 0-15,2-2 8 0,-2 3-1 16,2-1 2-16,-1 2 3 0,0-3 6 16,0 2-1-16,-3-2-2 0,-1-2 3 15,-2-1-3-15,-2-3-12 16,0 0-10-16,-3-2-8 0,-3 0-7 0,0 0-2 16,-3 3-4-16,-4-2-4 0,-2-1-14 15,-4 3-8-15,-3 0-17 16,-5 4-2-16,-2 4-4 0,-5 2-1 15,-1 11-4-15,-2 5 6 0,-2 6 7 16,-2 10 13-16,-2 9 1 0,4 5 15 16,7-4 16-16,10-10 1 0,8-11 17 15,3-6 26-15,2 3 9 0,2 2-8 16,3 2-12-16,2-3-13 0,3-5-18 16,2 0-2-16,4-5 0 0,2-3-2 15,5-3-21-15,2-3-19 0,2-4-27 16,2-2-18-16,-1-2-45 0,8-7-96 15,-6 2-69-15</inkml:trace>
  <inkml:trace contextRef="#ctx0" brushRef="#br0" timeOffset="131602.41">24269 17441 277 0,'0'0'186'0,"0"0"-113"0,0 0 30 16,0 0-34-16,32-23-22 0,-22 19-11 15,2 2-10-15,1 2-5 0,1 0-4 16,1 0-12-16,0 1-4 0,0 5-1 16,1 1 0-1,-1 4-6-15,1 6 3 0,-3 4-3 0,1 12 6 0,-5-3 7 16,-2 4 17-16,-2-1-1 0,-2-7-3 15,0 5-8-15,-2-3-7 0,-1-3-5 16,-2-4-5-16,-3-3-29 0,-2-6-12 16,-2-4-10-16,-2-5 14 0,0-3 4 15,-1-1 17-15,0-5 21 16,2-1 20-16,2-2 59 0,1-4 19 0,4-2-3 16,1-3 8-16,2-4-18 0,3-1-30 15,5-3-28-15,2-1-4 0,3 1 11 16,3-2 7-16,1 2 0 0,3 3-2 15,2 2-2-15,2 2-5 0,0 5-7 16,-1 2-15-16,-1 4-9 0,-3 3-1 16,-1 1-11-16,-1 0-19 0,-3 1-15 15,3-2-15-15,-1-1-21 0,2 2-18 16,1-1-5-16,2-1-34 0,4-1-36 16,11 0-32-16,-6-1-52 0</inkml:trace>
  <inkml:trace contextRef="#ctx0" brushRef="#br0" timeOffset="132452.65">25982 17458 459 0,'0'0'92'0,"0"0"-13"0,0 0 16 0,20-7-37 0,-17 4-10 16,1 2 8-16,-2 1 8 0,-1 0-18 15,-1-1-13-15,1 0-12 0,0 0 1 16,1-1-8-16,-1 1-3 0,0 1 1 15,0 0 6-15,0 0-2 0,0 1 0 16,-1 1-4-16,0-1 12 0,0-1 13 16,0 0-25-16,0 0 14 0,-1 0 18 15,-2 0-34-15,0-1-4 0,-2-3 5 16,-2-3-11-16,-3 1-3 0,-1 0-5 16,-6 2-5-16,-4 1-18 0,-3 2 1 15,-4 2 5-15,-2 5-2 0,0 7-4 16,0 3 2-16,-1 11 9 0,5 0 6 15,3 4 2-15,3 0-4 16,6-8 6-16,3 6 6 0,5-3 4 0,4 0 0 16,4-3 5-16,6 1 26 15,4-4 6-15,4-1-8 0,0-5 6 16,3-2-11-16,1-6-4 0,3-4-3 16,2-2 2-16,2-6-4 0,0-2-10 15,2-5 1-15,0-1-2 0,-1-5-2 16,-1-1 1-16,0-5 2 0,2-8-4 15,-4 4 0-15,-3 1-1 0,-5 6 1 16,-6 7-2-16,-1 0 2 0,-3 4-2 16,-4 4 0-16,-2 4-1 0,-1 1-17 15,0 2 0-15,0 1-13 0,-3 5-40 16,-3 5 20-16,-1 6 39 0,-2 6 13 16,-1 1 0-16,0 1 10 0,2 0 15 15,0-1 4-15,2-1 5 0,3-3 4 16,2-2 2-16,1 1 5 0,5-4 6 15,5-1-2-15,2-1-10 0,6-2-8 16,1-6-19-16,3 0-7 0,2-4-5 16,-1-1-38-16,4-1-34 0,-1-5-31 15,0-2-30-15,10-13-43 0,-8 1-90 16,-4 2-127-16</inkml:trace>
  <inkml:trace contextRef="#ctx0" brushRef="#br0" timeOffset="132846.06">26787 17454 641 0,'0'0'89'0,"0"0"-39"0,1-6 39 0,-1 4-55 16,0-2-29-16,-1 1-5 0,-4-1-3 16,-3 2-8-16,-3 1 4 0,-2 1 3 15,-5 1 4-15,-2 6 1 0,-1 0-1 16,-3 5-1-16,-1 1 1 0,-1 2 0 16,0 1-2-16,3 4-9 0,1-1-19 15,2 0 1-15,5 0 16 0,1-1 11 16,5 0 1-16,2 0 1 15,4-2 0-15,3 2 1 0,1-1 27 0,6 1 27 16,1-2 15-16,6-1 3 0,0-1-9 16,5-3-10-16,1-3-20 0,3-1-20 15,3-4-14-15,2-2-11 0,0-1-37 16,1 0-30-16,0-2-43 0,1-1-37 16,12-7-34-1,-6 3-36-15,-5-1-95 0</inkml:trace>
  <inkml:trace contextRef="#ctx0" brushRef="#br0" timeOffset="133192.04">27314 17447 585 0,'0'0'71'16,"0"0"18"-16,0 0-4 0,0 0-69 15,0 0-16-15,0 0-20 0,-22-33 18 16,9 32-4-16,-5 1 2 0,-2 6 2 16,-5 3 0-16,0 8 2 0,-2 4 6 15,-3 10 9-15,0 10-1 0,2 8 5 16,4 0 5-16,8-6 17 0,7-10 25 16,4-11 0-16,4-7-15 0,1-1-10 15,0 0-1-15,1 4-1 0,4-2-11 16,2-3-11-16,3 0 3 0,4-5-1 15,2-2 4-15,6-5-2 16,2-1-21-16,3-5-10 0,3-2-28 16,7-2-22-16,5-4-24 0,9-3-45 15,-1-4-64-15,-3-2-35 0,-14 3-58 16</inkml:trace>
  <inkml:trace contextRef="#ctx0" brushRef="#br0" timeOffset="133631.22">27577 17635 434 0,'0'0'94'0,"0"0"-13"0,0 0 18 15,0 0-46-15,0 0-17 0,0 0 2 16,0 0-2-16,32 0-9 0,-20 0-1 16,-1 0 7-16,5 1 3 15,-1 0 5-15,3-1-3 0,0 0 4 0,3 0 2 16,2-1 1-16,2-1 2 0,-1-3 5 15,1 2-8-15,0-3-9 0,0 1-6 16,-2-2-8-16,-1-1-6 0,-2 0-8 16,-1 0 0-16,-5-3 3 0,-2 1-5 15,-2-3-3-15,-5 0-2 0,-4-1-8 16,-1 0-12-16,-7-1-19 0,-4 2-11 16,-4 1 0-16,-4 3-9 0,-3 1-6 15,-6 4 28-15,-1 3 1 0,-7 2-2 16,-7 10-3-16,-1 9 0 0,4 0 7 15,14 3 13-15,9-7 21 0,8 2 4 16,-1-1 33-16,3 4 28 0,1 2 13 31,5 0-8-31,1-1-16 0,4-1-18 0,4 0-14 0,5-1 3 16,0-3 8-16,2 2-4 0,1-3-11 16,3-2-13-16,-1 0-5 0,3-5-52 15,1 0-42-15,2-5-21 0,2 0-26 16,2-3-34-16,11-1-65 0,-7-1-75 15</inkml:trace>
  <inkml:trace contextRef="#ctx0" brushRef="#br0" timeOffset="133866.82">28231 17552 470 0,'0'0'309'0,"0"0"-242"0,0 0-42 0,0 0 1 0,-24 50-21 16,7-16-5-16,-3 8-5 0,-3 9-9 16,3 4 14-16,5-1 3 0,1 0 11 15,5-3 13-15,-1-1-2 0,-2 2-16 16,2-2-8-16,1-3-1 0,1-5-14 16,4-9-19-16,3-10-31 15,1 0-68-15,0-8-68 0,3-6-128 0</inkml:trace>
  <inkml:trace contextRef="#ctx0" brushRef="#br0" timeOffset="134180.92">28141 17582 809 0,'0'0'71'0,"0"0"-16"16,40-20 32-16,-20 11-66 0,1 1-17 16,2 1-4-1,1 4-2-15,-2-1 0 0,-1 4 1 0,1 3 1 0,-1 3 2 16,-2 3 11-16,0 2 5 0,-1 3 0 16,-5 6-2-16,-2 1-8 0,-3 2 4 15,-6 2 2-15,-2-2-2 0,-5-2 1 16,-5-1 3-16,-5-6-1 0,-3 0 2 15,-3-3-3-15,-4-4-14 16,-7-5-11-16,-9-3-40 0,-3-9-50 0,3 0-70 16,10-4-29-16,-2-5-4 0,13 6-46 15</inkml:trace>
  <inkml:trace contextRef="#ctx0" brushRef="#br0" timeOffset="134683.09">28961 17056 742 0,'0'0'14'0,"0"0"100"0,0 0-43 0,0 0-62 0,33-8-9 16,-30 14-9-16,-2 3-2 0,-1 11 11 15,-7 13 10-15,-5 16 8 0,-6 16 5 16,-5 7 1-16,-2-4 0 0,2-6-10 15,1-10-12-15,-1 0-2 0,-2-3-1 16,0-5 1-16,1-5 0 0,5-7 1 16,1-6-1-16,7-9 2 0,4-6 1 15,2-5-1-15,3 0-1 0,1-2-1 16,1 2 2-16,0-2 24 16,2-1 27-16,5 1 8 0,6-3-15 15,1-1-12-15,6 0-8 0,3 0-11 16,2-3-10-16,0-1-5 0,4-1-6 15,4-2-28-15,-1 0-21 0,0 0-14 16,-2-2-15-16,-6 1-8 0,2-2 11 16,-5 2 5-16,-4 1-14 0,0-2-15 15,-7-5-29-15,-3 1-56 0,-2 0-103 16</inkml:trace>
  <inkml:trace contextRef="#ctx0" brushRef="#br0" timeOffset="134933.67">28744 17477 643 0,'0'0'74'0,"0"0"33"16,0 0 27-16,0 0-52 0,0 0-20 16,0 0 2-16,41-10-22 0,-20 6-2 15,9 2 12-15,5 0-2 0,12-1-7 16,5 3-19-16,-1 3-15 0,-3 3-9 15,-6 1-1-15,-3-2-22 0,-3 1-42 16,1-1-28-16,-2-3-23 0,-2 2-29 16,-6-3-35-16,2-1-38 0,-10 0-34 15,-4 0-80-15</inkml:trace>
  <inkml:trace contextRef="#ctx0" brushRef="#br0" timeOffset="135357.56">29335 16803 656 0,'0'0'19'0,"0"0"35"0,39 22 74 16,-13 1-46-16,7 16-23 0,3 22-19 16,-2 17-38-16,-6 11-2 0,-12-2-37 15,-9-5-15-15,-7-8 18 0,-1 5 30 16,-10-1 4-16,-3-4 2 15,-8-1 0-15,-2-9 18 0,-4-2 0 0,-2-5-7 16,-2-3 3-16,0-2-1 0,1-5-7 16,1-3 2-16,3-3 4 0,3-6 13 15,3-6-9-15,4-7-14 0,5-4-4 16,0-2-14-16,-1 3-49 16,0 0-56-16,0 8-95 0,5-8-87 15</inkml:trace>
</inkml:ink>
</file>

<file path=ppt/ink/ink8.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0-16T14:10:02.671"/>
    </inkml:context>
    <inkml:brush xml:id="br0">
      <inkml:brushProperty name="width" value="0.05292" units="cm"/>
      <inkml:brushProperty name="height" value="0.05292" units="cm"/>
      <inkml:brushProperty name="color" value="#FF0000"/>
    </inkml:brush>
  </inkml:definitions>
  <inkml:trace contextRef="#ctx0" brushRef="#br0">2939 6335 123 0,'-2'0'125'0,"0"0"-81"0,2 0 11 16,0 0 13-16,0-1-37 0,2-2-19 15,7-1 16-15,2-3 20 0,2 0 5 16,6-3 2-16,5 0-2 0,2-1 0 16,7-1 8-16,9-3-2 0,11-2-7 15,4 1-11-15,1 2-13 0,-5 1-19 16,-1 4-5-16,0 0-3 0,-3-2 1 16,0 4-2-16,-5-1-1 0,-2 2-14 15,-5 0-24-15,-3 3-54 0,-5 1-76 16,-8-1-49-16,-7 3-146 0</inkml:trace>
  <inkml:trace contextRef="#ctx0" brushRef="#br0" timeOffset="597.34">3357 6299 344 0,'0'0'62'0,"0"0"-36"0,0 0 49 0,0 0 3 15,14-40-17-15,-11 32 10 16,-1 2 7-16,-1 2-1 0,-1-1-18 0,0 4-1 16,0-1-13-16,0 0-18 0,-1 2-16 15,-1 1-11-15,2 6-5 0,0 5 5 16,0 9 23-16,-1 6-2 15,-2 12-3-15,-3 11 2 0,-1 12-2 16,-1 2-1-16,2-4-7 0,-2-7-2 16,3-9-1-16,0 0-2 0,-1 0 0 15,3-2-5-15,0 0 1 0,-1-1-1 16,0-3-16-16,4-6-42 0,-2-7-49 16,0-6-38-16,1 11-54 0,1-6-27 15,-1-1-69-15</inkml:trace>
  <inkml:trace contextRef="#ctx0" brushRef="#br0" timeOffset="2101.98">3744 6742 28 0,'0'0'54'0,"0"-2"-2"0,1 1-12 0,-1 0-7 0,2-1-4 0,-2 0 3 16,0 0-5-16,2 0 10 0,-1 0 10 15,-1-1 6-15,0 0-9 0,0 1-5 16,0 0-8-16,1 0-5 15,-1 0-4-15,0-1 6 0,1 2 7 16,-1-2 5-16,0 1 7 0,0 1-3 16,0 0-6-16,0 0-11 0,0-1-5 15,1 1 0-15,-1-1 1 0,0 1-3 16,0 0-1-16,0-1-6 0,0-1-3 16,0 3-2-16,0 0-1 0,0 0 1 15,0 0 1-15,-2 0-9 0,0 0-9 16,-1 6-10-16,-2 0-1 0,0 3 8 15,-1 6 5 1,-1 4 1-16,1 2-2 0,4 2 4 0,1 2 0 0,1-1 3 16,0 1-1-16,3-2 1 0,3 0 1 15,1-1 18-15,1-1 11 0,4-3 7 16,1 0-2-16,1-3-8 0,1-4-4 16,2-1 14-16,0-3-4 0,2-4 3 15,0-3 1-15,0-2 0 16,-1-4-6-16,-1-5 0 0,0-1-8 0,-1-2 3 31,-1-2-12-31,0-1-7 0,-1-1-2 16,-2-1-1-16,-1-1-3 0,0 0 1 15,-4 0 0-15,0 1-1 0,-2 1-4 16,0 1 4-16,-2 3 1 0,0 2 1 16,-2 3 5-16,-1 2 0 0,2 4-4 15,-2 0-2-15,0 2-1 0,0 1-6 16,0 0-5-16,0 0-8 15,0 4-10-15,0 4 16 0,-2 5 13 16,2 5 1-16,0 4 0 0,-1 4 0 16,1 11 0-16,1 8-1 0,7 11 0 15,7 4 1-15,-1-6 1 0,2-3 0 16,-2-8 2-16,-2-2-3 0,-1-4 0 16,-1-2 0-16,-4-1 2 0,-1-6 1 15,-4-7 2-15,-1-5-3 0,0-4 0 16,0 1 1-16,-1-1-2 0,-3 2 2 15,-2-4 5-15,-5-3 2 0,-4-3 4 16,-5-3 15-16,-6-2 7 0,-9-7-15 16,-8-5-15-16,-6-3-7 0,-1-2-19 15,5 3-24-15,8 4-29 16,12 3-10-16,5 4 27 0,6 1 10 16,3 0-17-16,2 1-27 0,1 0-46 15,6-4-48-15,2 1-44 0,6 0-211 16</inkml:trace>
  <inkml:trace contextRef="#ctx0" brushRef="#br0" timeOffset="2620.06">4597 6752 280 0,'-1'-5'235'0,"0"2"-132"0,0-2 42 0,0 2-42 0,1 1-32 0,0 0-12 15,-2 2-7-15,2 0-28 0,0 0-24 16,0 0-4-16,0 6-6 0,0 3 10 15,0 5 14-15,0 9 2 0,0 13 9 16,2 14 6-16,-1 15 2 0,0 6-8 16,1 0 1-16,-2-5 2 0,0-9-13 15,-2-2 3-15,-3-4-4 0,-2-4-7 16,0-2-4-16,-2-3-3 0,2-3-19 16,1-4-33-16,1-9-26 0,2-8-28 15,-1-9-35-15,3-2-31 0,-1-4-53 16,2-3-104-16</inkml:trace>
  <inkml:trace contextRef="#ctx0" brushRef="#br0" timeOffset="3011.75">4506 6803 154 0,'0'0'228'0,"0"0"-142"0,8-33 60 16,-4 19-26-16,-1 0-70 0,0 1 19 15,1 0 14-15,2 0-32 0,-1-1-29 16,4-1-19-16,-1 2 1 0,1 1-1 16,2-2 19-16,1 5-1 15,1-2-13-15,3 3-8 0,0 1 1 0,2 0-1 16,0 6 3-16,0 1 3 15,1 0 7-15,-1 6 1 0,1 2-1 16,-2 2-2-16,-2 2-2 0,-3 6-4 16,-2-1 1-16,-3 4 9 0,-4 2 9 15,-3 2 13-15,-4 2 8 0,-4-2-7 16,-5 0-11-16,-2-3-17 0,-3-1-6 16,-1-1-1-16,-4-2-3 0,-3-1-19 15,2-3-26-15,-2-1-25 0,1-4-29 16,2-3-28-16,-3-3-43 0,8-1-67 15,4-2-99-15</inkml:trace>
  <inkml:trace contextRef="#ctx0" brushRef="#br0" timeOffset="3513.68">4990 6864 238 0,'0'0'112'16,"0"0"-47"-16,0 0 22 0,0 0-35 15,43-28-2-15,-28 18 13 0,1 1 1 16,3-1-22-16,0-1-2 0,2 1 1 16,1-1 3-16,0 1-9 0,-1-1-4 15,1-1-2-15,-2 1-7 0,-1-2-7 16,-1 1-7-16,-4-1-4 0,0 1 0 15,-4-2-2-15,-4 1 1 0,-1 1 0 16,-4-1 1-16,-1 2-1 0,-2 0 2 16,-4 2 7-16,-2-1-11 0,-3 1-1 15,-4 4-1-15,-1 1-3 0,-5 3 2 16,-1 1 0-16,-1 2 0 0,-1 5-2 16,0 4-1-16,-1 4 5 0,0 2 2 15,1 5 6-15,-2 4-4 0,2 2 5 16,2 0 5-16,4 1 8 0,2-1 10 15,5 0 1-15,4-1-6 0,4-3-3 16,3 0-2-16,3-2-7 0,6-2 19 16,3-3-5-16,5-1 6 0,5-4 21 15,10 0-17-15,9-7-16 0,10-4-18 16,1-1-4-16,-1-5-1 0,-6-1-2 16,-2 1-9-16,-4 2-12 15,0 0-18-15,-2-1-26 0,-7 1-34 16,-7 1-33-16,5 0-52 0,-7 1-91 15,0-3-84-15</inkml:trace>
  <inkml:trace contextRef="#ctx0" brushRef="#br0" timeOffset="4331.14">6910 6312 264 0,'0'0'82'0,"0"0"11"0,0 0 16 0,0 0-11 0,-3-6-11 16,3 5 11-16,0-2 0 0,1-2-37 16,4 0-13-16,4-3 9 0,3 0-5 15,5-2 4-15,4-1 4 0,11-2-5 16,9-1-11-1,7-3-12-15,4 2-13 0,-4 4-13 0,-5-2-3 0,-4 5-2 16,-1 0-1-16,1 1-2 0,-4 0-12 16,-4 3-33-16,-8 1-33 0,-6 0-38 15,-2 2-48-15,6 1-77 0,-3-1-96 16</inkml:trace>
  <inkml:trace contextRef="#ctx0" brushRef="#br0" timeOffset="4668.22">7190 6249 572 0,'0'0'132'0,"0"0"-38"16,0 0 20-16,0 0-42 0,0 0-38 16,0 0-19-16,4-8-8 0,-4 8-7 15,-2 6-8-15,0 6 8 0,-1 7 23 16,-1 7 3-16,-2 11 11 0,-2 12-1 16,0 13-9-16,-1 0-11 0,4-4-6 15,0-9-6-15,2-10 0 0,-1-2-3 16,1-3-2-16,-1-5-4 0,2-7-20 15,0-3-22-15,1-3-18 0,0 3-45 16,-1 1-47-16,2 1-43 0,0-5-41 16,0-8-123-16</inkml:trace>
  <inkml:trace contextRef="#ctx0" brushRef="#br0" timeOffset="5045.57">6867 6915 397 0,'0'0'166'0,"0"0"-80"0,0 0 2 16,0 0-5-16,0 0-15 0,0 0 7 15,42-3 42-15,-13-1-23 16,13-1-14-16,8-2-17 16,7-2-8-16,-4 1 2 0,-3 2-12 0,-6 3-14 15,-2 0-8-15,1 1-7 0,-2 1-8 16,-1-2-1-16,-1 1-6 0,-4 2-1 15,-6 0-2-15,-6 0-31 0,-4 0-33 16,-2 0-45-16,1 0-55 0,6 0-68 16,-3 0-141-16,-8-2-197 0</inkml:trace>
  <inkml:trace contextRef="#ctx0" brushRef="#br0" timeOffset="6082.54">8913 6642 245 0,'0'0'37'0,"0"0"-6"0,0 0 44 15,0 0-4-15,0 0-11 0,9 9 0 16,-5-6 16-16,0-1-5 0,3-2 1 15,1 2 9-15,4-1 0 0,1-1-1 16,3 0-5-16,1 0-18 0,4-3-10 16,1 0 1-16,-1-1-10 0,3-3-7 15,0 3-6-15,0-2-6 0,-2 0-3 16,1-1 2-16,-1 0-3 0,-2 0-5 16,-4-2 0-16,-2 1-1 0,-3-2 1 15,-1 0-1-15,-5-2-4 0,-1-2-4 16,-4 0-1-16,-3-1-11 0,-4-3 1 15,-5 4-6-15,-4 0-9 0,-5 4-3 16,-9 3-4-16,-13 5 0 0,-8 6 14 16,-4 8 9-16,2 7 6 0,7 5 1 15,5-1-2-15,4 6 0 0,3-2 3 16,7 0-1-16,6-5-1 16,7-4 1-16,3-1 0 0,-2 2 0 0,3 2 2 15,1 1 0-15,4 0 2 0,5-1 7 16,7-1 7-16,5-1 10 0,8-2 7 15,3-1 4-15,12-2-8 0,10-3-12 16,7-4-7-16,3-2-7 0,-3-5-3 16,-6-6-9-16,-4 0-13 15,-1-1-21-15,2 1-19 0,-3 0-41 16,0 0-50-16,-5 1-87 0,-9 0-94 16</inkml:trace>
  <inkml:trace contextRef="#ctx0" brushRef="#br0" timeOffset="6548.04">9444 6621 359 0,'0'0'102'0,"0"0"-61"0,32-33 33 16,-17 19-49-16,2 3 4 0,1 0-15 16,1 2 19-16,0 2-3 0,-1 5-15 15,0 0 13-15,0 2 5 0,-1 4 1 16,-1 4-1-16,0 6 13 0,-1 5-14 16,0 3-15-16,-3 4 5 0,2 8-15 15,-4 4 0-15,-2-3-1 0,-3-2-2 16,-3-8-4-16,-2-5-11 0,-4 3-20 15,-2 1-10-15,-2-3-16 0,-4-3 9 16,-1-6-16-16,-3-5 25 0,0-4 5 16,0-3-5-16,-1-3 27 0,4-4 12 15,1-5 20-15,3-4 35 16,4-3-6-16,3-3-11 0,2-2 16 16,7-2-11-16,5-2 3 0,4 2 4 15,4 1 13-15,11-1 4 0,11 0-9 16,5 1-9-16,4 4-29 0,-4 4-17 15,-8 6-3-15,-4 4-19 0,-1 1-21 0,-6 3-19 16,-6 2-39-16,-6-1-43 0,7 2-33 16,-3 0-23-16,-3 2-77 0</inkml:trace>
  <inkml:trace contextRef="#ctx0" brushRef="#br0" timeOffset="7004.97">10042 6542 353 0,'0'0'123'0,"0"0"-57"0,0 0 67 15,0 0-90-15,39-40-14 0,-26 31-18 16,-1 1-5-16,1 1 2 0,-2 1-3 15,0 1 7-15,1 3 7 0,-2 1 1 16,2 1-3-16,1 5-10 0,0 5 5 16,1 4 7-16,0 4-3 0,1 5-8 15,-2 3 0-15,0 0-3 0,1 4-4 16,-1 0 2-16,-1-1-2 0,-3-1-1 16,-4-1-1-16,-1-1-7 0,-4-3-10 15,0-3-9-15,-5-4-1 0,-2-4 6 16,-2-6 4-16,-2-2-20 0,-2-4 13 15,-1-2 8-15,1-5 10 0,0-5 7 16,1-4 2-16,3-3 19 0,3-3 8 16,4-2 14-16,2 0 14 0,3 2 11 15,7 1-9-15,5 0-1 0,4 1-8 16,6 0-16 0,9-1-8-16,9 2-3 0,7-1-10 0,2 2-13 0,-5 4-1 15,-3 5-29-15,-7 2-50 0,-2 3-38 16,-2 3-43-16,-2 0-83 0,-8 1-51 15</inkml:trace>
  <inkml:trace contextRef="#ctx0" brushRef="#br0" timeOffset="7429.69">10955 6550 334 0,'0'0'88'0,"0"0"12"0,0 0-6 0,0 0-18 0,0 0 0 0,13-41-26 15,-13 32-24-15,-1 1-4 0,-4 1 2 16,2-1-7-16,-2 2-9 0,0 1-4 16,-2 1-4-16,-1 2 0 0,0 2-3 15,-5 0-3-15,1 7 3 0,-4 4-2 31,0 4 3-31,-1 5-6 0,1 2-2 0,0 3 3 16,3 0 4-16,2 3 3 0,2-2 0 0,4 0 2 0,3-1 4 16,2-2 7-16,4-1-1 0,2-3-7 15,5-3 5-15,0-4 8 0,1-1 19 16,4-8 28-16,2-3 11 0,-1-2-22 16,2-6 2-16,-1-4 4 15,-1-3-4-15,0-6-14 0,2-10-16 16,1-6-24-16,-5 2-2 0,-1 6-21 15,-7 7-26 1,-4 9-5-16,0-1-20 16,-3-1-36-16,-2 3-65 0,-12 3-72 15,-2 2-52-15,2 4-76 0</inkml:trace>
  <inkml:trace contextRef="#ctx0" brushRef="#br0" timeOffset="7963.5">11104 6563 338 0,'0'0'84'0,"0"0"9"0,0 0 2 0,38-47-42 15,-27 34-6-15,1 0-4 16,-1 2 12-16,-1 0-9 0,0 3 0 15,-1 0-6-15,0 1-12 0,1 1-5 16,0 2-9-16,-1 1-10 0,-1 2-4 16,0 1-1-16,-2 2-2 0,1 4 0 15,-1 2-4-15,-1 4 4 0,1 1 1 16,-1 4 1-16,-2 5 1 0,1 1 0 16,0 3 1-16,-1-1 0 0,0 3 3 15,-1-2-1-15,0 2 1 0,0-2-2 16,0-1-1-16,-2-1 0 0,0-1 0 15,-3-2 0-15,-3-4 0 0,-2-2 2 16,-2-4-1-16,0-4 2 0,1-6 7 16,0-1 10-16,-2-6-4 0,3-4-3 15,0-4 4-15,1-4-4 0,1-6-7 16,2-2-2-16,4-2-4 0,0 1 1 16,5 2 15-16,6 1 18 0,3 2 7 15,4 1-8-15,3 1-4 0,5 3 0 16,6-2 2-16,10 3 2 0,4 0 9 15,1 1 12-15,-11 6-9 0,-8 2-22 16,-12 3-16-16,-1 1-4 0,1 0-4 16,2 0 0-16,0 0-13 0,-3 0-25 15,-1 1-23-15,-2 0-15 0,-1 0-29 16,1 0-38-16,4 1-61 0,-2-1-103 16,-2-2-133-16</inkml:trace>
  <inkml:trace contextRef="#ctx0" brushRef="#br0" timeOffset="8355.95">12823 6373 905 0,'0'0'265'0,"0"0"-150"0,0-2 7 0,2 1-76 0,1 1-40 16,1 0-6-16,-2 0-32 0,4 0-26 16,-1-1-49-16,-2 0-20 0,2-5-41 15,-4 1-119-15,0 2-82 0</inkml:trace>
  <inkml:trace contextRef="#ctx0" brushRef="#br0" timeOffset="8497.02">12763 6768 880 0,'0'0'106'16,"0"0"-53"-16,0 0 38 0,0 0-91 15,0 0-80-15,0 0-153 0,0 0-85 16</inkml:trace>
  <inkml:trace contextRef="#ctx0" brushRef="#br0" timeOffset="12227.67">13851 6468 24 0,'0'0'60'0,"0"0"-6"0,0 0 46 0,0 0-13 0,-12-18-15 16,10 14-3-16,0 0 1 0,1-1 2 16,-1-1 6-16,2-1-4 0,0 0-10 15,0-1-16-15,2-1-8 0,3-1-3 16,0 1-4-16,2-2-3 0,0 1-5 16,1-2-7-16,4 3-8 0,1 1-7 15,0 1-3-15,4 2-2 0,3 2 1 16,-2 1-3-16,4 2 2 0,0 6-1 15,0 7-3-15,2 4-2 0,3 13 8 16,1 9 3-16,2 11-3 0,-7 1 2 16,-6-6-2-16,-8-4-1 0,-9-13-4 15,0-6-7-15,-5-6-2 16,-1 0-6-16,-5-1 5 0,-3 1 5 16,-4 1 6-16,-2-4 4 0,-4-3 1 15,2-6 4-15,0-4 1 0,0-2 0 16,1-6 3-16,1-5 12 0,4-3 4 15,2-5 8-15,4-5 7 0,4-5 1 16,6-8 1-16,2 3-16 0,8 3-1 16,8 2 0-16,-1 7 4 0,7-2-1 15,12-6-2-15,4 3-6 0,12 0-11 16,3 2-9-16,-7 6-1 0,-3 4-29 16,-5 6-58-16,-4 2-47 0,-1 4-58 15,-10 3-90-15,-6-2-69 0</inkml:trace>
  <inkml:trace contextRef="#ctx0" brushRef="#br0" timeOffset="12744.61">14554 6495 333 0,'0'0'84'0,"0"0"-19"0,0 0 56 0,0 0-40 0,21 2-20 15,-12-2-2-15,4-2 0 16,4 0-22-16,-2-3 3 0,5 2-2 16,-2-4 0-16,4 0-2 0,1 0-7 15,0 0-8-15,2 0-7 0,0 0-5 16,-1 0-1-16,-1 0-1 0,0 0 3 15,-1 0 1-15,-2 1 2 0,-4-2 4 16,-2 0 5-16,-1 1 7 0,-5 1 14 16,-5 0 3-16,3-1-9 0,-6 0-7 15,0-4-21-15,-3 3-9 0,-3-1-5 16,-5 1-7-16,-2 1-10 0,-6 3 1 16,-3 1-2-16,-3 3 6 0,-3 7 3 15,-7 5 5-15,3 5-3 0,2 4-1 16,0 3-1-16,0 9-2 0,-3 9-3 15,1 3 2-15,8-3 10 0,7-10 2 16,9-11 4-16,5-5 1 0,3 3 4 16,0 3 16-16,6 1 19 0,4 0 4 15,7-6-2-15,5-1 3 0,10-5 3 16,9-5-3-16,12-6-13 0,3-3-19 16,-4-6-12-16,-5 0-6 0,-4-2-36 15,-2 1-45-15,2 0-43 0,1 0-28 16,-6-1-56-16,-9 2-66 0,-6 2-122 15</inkml:trace>
  <inkml:trace contextRef="#ctx0" brushRef="#br0" timeOffset="13184.33">15333 6494 383 0,'0'0'80'0,"0"0"-21"0,0 0 49 0,8-41-37 16,-5 31-27-16,-1 3 13 0,0 1 16 16,-1 2-6-16,1 3-3 0,-2 1-39 15,0 4-25-15,4 6-1 0,-2 8 1 16,1 4 15-16,0 14 6 0,-1 12 4 16,3 10-3-16,-1 5-2 15,1-1-3-15,1-5-1 0,2-8-6 0,-3 2-5 16,0-4-1-16,-2-3-4 0,-1-3 0 15,-2-5 0-15,-2-7 0 0,-1-7 0 16,0-8-1-16,1-5-2 16,-3-1-3-16,2-2-7 0,-5-1-5 15,2-4 12-15,-2-2 6 0,-2-8 8 16,0-5 0-16,0-5 6 0,2-7 0 16,-1-7 0-16,2-9 14 0,4-1 1 15,3 4 6-15,0 10 4 0,5 10 12 16,0 3 4-16,7-2-5 0,-1-3-19 15,5-2-16-15,2 0-12 0,2 1-3 16,0 3-11-16,0 1-32 0,0-2-28 16,-1 4-31-16,-3-2-51 0,4-8-72 15,-5 3-113-15,-1 4-147 0</inkml:trace>
  <inkml:trace contextRef="#ctx0" brushRef="#br0" timeOffset="13356.21">15385 6335 866 0,'0'0'116'0,"0"0"-114"0,0 0-4 0,38-21-11 0,-23 13-116 16,5-1-24-16,5-3-1 0,-7 2-39 15,-1 1-12-15</inkml:trace>
  <inkml:trace contextRef="#ctx0" brushRef="#br0" timeOffset="13638.91">15823 6410 377 0,'0'0'158'16,"0"0"-104"-16,0 0 16 0,35-14-62 15,-22 6-6-15,2 0 2 0,0-2 39 16,0 2 22-16,-2-1 28 0,1-1-3 16,-3 2 0-16,5 0-18 0,-5 1-20 15,2 1-13-15,2-2-17 0,-2 1-10 16,1 0-10-16,-1 0-2 0,-5 0-1 16,1 0-8-16,-4 0 2 0,-2 1 5 15,-1 2 1-15,-2 0-3 0,0 2-8 16,-5 0-23-16,-3 1-20 15</inkml:trace>
  <inkml:trace contextRef="#ctx0" brushRef="#br0" timeOffset="16372.89">15818 6364 250 0,'0'0'74'0,"0"0"-16"0,0 0 29 0,0 0-8 0,0-12-32 16,0 8-5-16,0 3 2 0,0 1-6 15,2 0-7-15,-2 0-16 0,3 0-1 16,0 2 3-16,2 1 6 0,0-1 1 15,3 0 1-15,1 2 3 0,-1-3-4 16,3 1-1-16,5-2 2 0,-3 1 1 16,2-1 6-16,1 0 4 15,3-3-7-15,1-2-7 0,-2-2-5 16,2-1 3-16,-2 0-1 0,-1-1 3 16,-2-2 8-16,-3 1 1 0,-2-2-9 15,2-1-8-15,-6-2-7 0,-1 1-2 16,0-1-1-16,-5 0-4 0,0-2 0 15,0 2-6-15,-5 0-4 0,-3 2 3 16,-1 3-1-16,-4 0 1 0,-2 2-9 16,-3 4-3-16,-4 1 0 0,-11 4 5 15,-7 10 8-15,-12 9 1 0,-3 5-2 16,4 7-2-16,6 3 7 0,5 0-2 16,3 2 2-16,4-3-1 0,5 3 0 15,6-1-2-15,6-3 2 0,5-7 0 16,6-3 0-16,4-8 2 0,1 1 1 15,0 4 2-15,6 1 12 16,5 3 15-16,5-2 8 0,4-2 3 16,3-2 9-16,5-2-2 0,7-1 1 15,7-6-6-15,6-5-16 0,4-4-16 16,-5-5-6-16,-4-4-4 0,-8-3-18 16,1-1-25-16,-1 0-33 0,-5 2-37 15,-8-1-33-15,10-4-64 0,-7 5-68 16,0-3-55-16</inkml:trace>
  <inkml:trace contextRef="#ctx0" brushRef="#br0" timeOffset="16799.91">16649 6360 377 0,'0'0'8'0,"0"0"37"0,0 0 43 0,15-36-9 0,-10 25-19 16,-1-2-30-16,4 1-6 0,-2-1-6 15,-1 0-5-15,-2 1 3 0,2 4 5 16,-5 1 0-16,2 1-1 0,-2 1 5 15,-2 2-24-15,-3 2-1 0,-6 2-15 16,-4 6-16-16,-6 8-4 0,-11 10 27 16,-4 7 7-16,3 2-7 15,5-1-4-15,7-3 0 0,8-5 7 16,2 1 3-16,1 3 2 0,9-7 22 16,1 1 20-16,1-2 10 0,9 0 11 15,3-3 3-15,4-2-2 0,1-3-7 16,5-3-10-16,1-3-7 0,4-3-10 15,2-2-11-15,8-2-7 0,6-7-12 16,7-6-2-16,4-1-34 0,-6-5-34 16,-3-1-51-16,-8 0-59 0,3-1-42 15,-13 5-44-15</inkml:trace>
  <inkml:trace contextRef="#ctx0" brushRef="#br0" timeOffset="17239.34">17313 5802 280 0,'0'0'26'0,"0"0"-25"0,0 0-1 16,0 0-2-16,0 0 1 0,13 34-2 15,-12-11-2-15,-1 13 4 0,-3 12 1 16,-5 14 0-16,0 5 1 0,4-1 7 16,0-9 11-16,1-3 17 0,0-6 9 15,0-3 7-15,3 0 1 0,0-7-1 16,0-7-11-16,0-7 2 0,0-8-4 15,3-1-4-15,0 1 9 0,0-1-2 16,2 0-1-16,0-3-3 0,1-4-11 16,4-2 3-1,-1-3-4-15,2-3-3 0,5 0-5 0,3-2-13 0,3-5-5 16,0-5-33-16,2 0-34 16,-2-3-36-16,8-8-43 0,-6 3-20 15,-7 3-85-15</inkml:trace>
  <inkml:trace contextRef="#ctx0" brushRef="#br0" timeOffset="17442.66">17103 6229 608 0,'0'0'113'0,"0"0"-36"0,0 0-21 16,55-21 19-1,-17 14-30-15,11 0 3 0,13 1 12 0,1 0-23 0,-3 3-19 16,-3 2-18-16,-9 0-1 0,3-2-37 16,-2 2-54-16,-3 0-85 0,-4-1-64 15,-11-1-35-15</inkml:trace>
  <inkml:trace contextRef="#ctx0" brushRef="#br0" timeOffset="17694.05">17896 6185 560 0,'0'0'93'0,"0"0"-71"0,0 0 29 15,0 0-51-15,0 0-5 0,0 0 5 16,0 0 0-16,-9 36 0 0,5-20 0 16,-3 3 4-16,0 3 17 0,-1 4 16 15,2 2 8-15,0 1-10 0,1 0-12 16,0 2-12-16,5-2-6 0,0-1-4 15,0-2-1-15,5-2-17 16,-1-2-38-16,1-3-27 0,0-3-26 16,5-2-11-1,-1-6-39-15,1-6-84 0</inkml:trace>
  <inkml:trace contextRef="#ctx0" brushRef="#br0" timeOffset="17819.62">17991 5950 818 0,'0'0'75'0,"0"0"-49"0,0 0 96 0,-8-39-75 16,8 32-47-16,0 0-64 0,2 1-34 15,-1 0-66-15,7 0-54 0,1 5-55 16</inkml:trace>
  <inkml:trace contextRef="#ctx0" brushRef="#br0" timeOffset="18401.72">18226 6407 587 0,'0'0'143'0,"0"0"-75"16,0 0 33-16,0 0-101 0,0 0-3 15,5-35-29-15,-2 19 18 0,2 1 6 16,4 0 4-16,-1-1-5 0,0-1 9 16,4 2 4-16,1 0 0 0,-1 1-2 15,2 1 3-15,-1 3-5 16,2-1-2-16,1 3-43 0,3 1-7 16,-3 3-9-16,1 3 11 0,-4 1 13 15,-1 1 17-15,0 3 10 0,-3 3 1 16,2 0 3-16,-3 3 1 0,0 2-4 15,-2 2 9-15,0 4 6 0,-1 0 10 16,-2 2-6-16,-1 2 7 0,-2 2-1 16,0-2 4-16,-2 0-1 0,-1-1-4 15,-2-2-1-15,1-2 0 0,1-3 7 16,0-2 4-16,1-4 6 0,1-3 15 16,1-3 6-16,0-1 10 0,0-1 38 15,0-3-2-15,3-4-48 0,3-4-25 16,5-6-12-16,0-4-7 0,4-4-1 15,-1-2-2-15,3 3-3 0,0-2-7 16,2 3 5-16,0 1 2 0,0 3 1 16,2 1-1-16,-2 4-3 0,-1 4 0 15,-2 2-2-15,0 2 1 0,-5 5-3 16,2 1 0-16,-2 1-1 0,-3 6-1 16,1 3-12-16,-2 4 9 0,-1 4 11 15,0 4 0-15,-3 2 1 0,-1 2-1 16,2 5-9-16,-2-1-19 0,1 0-39 15,0 3-45-15,1 5-51 0,0-6-58 16,-2-4-82-16</inkml:trace>
  <inkml:trace contextRef="#ctx0" brushRef="#br0" timeOffset="19174.64">19174 6488 189 0,'0'0'173'0,"0"0"-65"0,0 0 18 0,11-36-44 15,-9 24-54-15,-2 1-22 0,2-1-6 16,-2-2 3-16,0 3 1 0,0 1 29 16,0 0 20-16,0 0 2 0,0 1-2 15,0 1-2-15,0 1-12 0,0 1-17 16,0 0 0-16,0 0-2 0,0 0-6 15,0 1-2-15,0-1-8 0,0-1-3 16,0 0 8-16,0 0-4 0,0 0 0 16,0-1-2-16,0-1-2 0,0 2-1 15,0 1-2-15,-2 1-1 0,1 0-2 16,-3 0-6-16,0 3-3 0,-2 1-12 16,-2 1-12-16,-1 7-10 0,-3 2 11 15,-2 5 15-15,1 4 0 0,0 2-17 16,0 2-11-16,0 0 17 0,3 2 20 15,0 2 12-15,4-2 1 0,0 0 1 16,4-1 1 0,1-4 3-16,1-1 10 0,3-4 15 0,3-3-5 15,0-4 1-15,3-2-1 0,0-4 21 16,3-1 17-16,4-6-19 0,0-2-19 16,0-4-15-16,1-2-3 0,-1-1-1 15,2-1-3-15,-1-1-3 0,-4 3 3 16,-2 4 0-16,0 3 0 0,-3 2 5 15,-4 2 4-15,1 0-6 0,-3 2-4 16,-1 1 1-16,1 0 0 0,0 0-3 16,-1 3-4-16,4 2 1 0,-1 6 3 15,1 5 2-15,3 12-1 0,0 0 1 16,1 4-2-16,1 8 3 0,-1 4 0 16,2 9-3-16,-3 3 0 0,-5-6-3 15,-4-6-13-15,-9-6-5 0,-1-5 8 16,-3-5 8-16,5-7 1 0,-1-7 3 15,2-2 1-15,-1 0 0 16,-4-1 0-16,2-3 0 0,0-6 2 16,-2-2 1-16,2-7-3 0,0-4 3 15,3-4 1-15,1-3-4 0,3-4-2 16,3-2 2-16,1 0 12 0,6-1 4 16,2 2 23-16,7 2-1 0,2 0 0 15,5 3 1-15,9 0 4 0,12 3-1 16,13 2-13-16,2 4-15 0,-6 4-10 15,-8 3-4-15,-8-3-26 0,-4-2-55 16,-3 1-41-16,2-2-68 0,-5 1-90 16,-8 1-82-16</inkml:trace>
  <inkml:trace contextRef="#ctx0" brushRef="#br0" timeOffset="19699.75">20879 5816 613 0,'3'-7'81'0,"1"0"-69"0,0-1 124 0,1-1-25 16,2 2-59-16,-2-1-38 0,1 1-11 15,-2 1-3-15,0 1-2 0,-1 3 0 16,-1 2-2-16,2 2-5 0,-1 5-9 16,1 5 18-16,0 5 27 0,-2 12-13 15,-1 14-9-15,-1 17 3 0,-3 6 2 16,-1 2-5-16,-2-4 1 0,3-4-3 15,-1-2 0-15,1-2-1 0,1-3 0 16,-1-2 1-16,2-2 3 0,-1-1-6 16,0-5 0-16,2-8 0 0,0-10-46 15,0-7-50-15,0-5-57 0,4 1-39 16,-1-2-7-16,2-5-118 0</inkml:trace>
  <inkml:trace contextRef="#ctx0" brushRef="#br0" timeOffset="19996.06">21316 5842 697 0,'0'0'81'0,"0"0"-16"0,0 0 1 15,0 0-58-15,0 0-8 0,0 0-12 16,0 0-14-16,35-6-13 0,-32 20 39 15,-1 7 12-15,-2 7 15 0,0 12-1 16,-5 13-3-16,-2 14-2 0,1 5-6 16,1-3 2-16,2-7-5 15,3-6 7-15,0-4 4 0,3-2-5 16,2-3-3-16,-1-4-11 0,0-3 2 16,-1-6-5-16,-1-7-1 0,-1-9-27 15,0-6-40-15,1-4-40 0,-1-1-50 16,0-2-77-16,-1-3-52 0</inkml:trace>
  <inkml:trace contextRef="#ctx0" brushRef="#br0" timeOffset="20192.95">20993 6403 819 0,'0'0'186'0,"0"0"-90"0,0 0 6 16,0 0-57-16,34-20-40 0,-5 12-4 15,8-4-1-15,7 1-10 0,2 0-28 16,-2 1-36-16,-3 1-21 0,-3 4-61 16,0-2-16-16,-8 3-51 0,-5 2-88 15</inkml:trace>
  <inkml:trace contextRef="#ctx0" brushRef="#br0" timeOffset="20631.21">21807 6448 724 0,'0'0'94'15,"0"0"-9"-15,0 0-38 0,0 0-45 16,0 0-2-16,0 0-24 0,33-37-12 16,-31 29 36-16,-2 1 5 0,0 2 39 15,-2-1 2-15,0 3-3 0,-2-1-7 16,-1 3-35-16,-3 1-1 15,-3 2-6-15,-3 6-5 0,-4 2 3 0,-1 6-5 16,0 2 9-16,0 3-1 0,2 1 3 16,3 3 0-16,4-1 2 0,4 0 0 15,3 0 6-15,3-3 19 16,2-1 0-16,6-4-4 0,3 0-1 16,5-4 6-16,1-3-1 0,5-4 3 15,1-4-1 1,3-1 0-16,0-6 8 0,-1-3 4 15,1-4 5-15,0-3-2 0,-1-5-3 0,2-11-9 0,1-12-15 16,-5-5-12-16,-3 6 3 0,-10 9 0 16,-6 14-4-16,-4 7 3 0,0-2 6 15,-3 0-11-15,-2-1-5 0,-1 3-6 16,-3 0 2-16,-3 5-16 16,0 2-19-16,-4 5-16 0,-2 1-16 0,-3 7-2 15,1 2-12-15,-2 5-40 0,-8 10-68 16,7-6-84-16,5 0-166 0</inkml:trace>
  <inkml:trace contextRef="#ctx0" brushRef="#br0" timeOffset="23362.11">23240 6270 243 0,'0'0'62'0,"0"0"9"0,0 0 15 15,0 0-19-15,0 0-17 0,1-39-7 16,1 32 20-16,-1-1 4 0,0 1 0 15,0-1 0-15,1 0 3 0,-1 1-14 16,0 0-6-16,0 2-2 0,-1 1-14 16,0 0-5-16,0 2-10 0,0 1-12 15,0 1-3-15,0 0-4 0,0 1-7 16,-1 6-17-16,-1 3-6 16,-1 6 24-16,-2 6 2 0,2 2 1 15,0 11-1-15,3 5 1 16,1-4 3-16,4-2-1 0,3-6 1 0,-1-8 0 15,3 3 2-15,3 0 11 0,-1-2 4 16,2-4 1-16,-2-3 2 0,0-5 3 16,-1-2 2-16,-1-4 10 0,-2-3 9 15,1 0 9-15,-1-7 8 0,1-3-8 16,1-3-28-16,0-3-12 0,-1-3-8 16,1-2-2-16,-2-3-2 0,0 0-1 15,0 1-1-15,1-1-1 0,-1-1 0 16,0 5-6-16,-1-1-1 15,1 4 4-15,-3 3-3 0,-2 3 2 16,1 3 1-16,-3 4-2 0,1 2-8 16,-1 2-24-16,1 5-33 0,1 4-16 15,2 6 64-15,2 5 23 16,3 5 0-16,1 0 1 0,2 1 1 0,1 1 0 16,5-2 0-16,-1-1 1 0,3-1-1 15,-1-4 4-15,0-3 9 0,-3-4 12 16,-2-4 21-16,-2-3 6 0,-3-4 9 15,0-1 3-15,-1-6 0 0,-1-1-9 16,2-6-7-16,-2-5-8 0,-1-6-18 16,0-10-13-16,-1-8-10 0,1 4-2 15,-2 5-24-15,-1 5-14 0,-2 10-17 16,1-4-29-16,0-1-44 0,1 3-51 16,1-5-44-16,0 4-126 0,0 3-102 15</inkml:trace>
  <inkml:trace contextRef="#ctx0" brushRef="#br0" timeOffset="23882.75">23948 5908 379 0,'0'0'99'0,"0"0"-66"0,4-7 32 16,-3 6-37-16,0 0-21 16,1 1-7-16,1 0-8 15,-1 5-8-15,1 4 16 0,0 6 14 0,0 6 24 0,0 11-27 16,-2 11 5-16,0 9 3 0,-1 3-7 16,0-5-5-16,-1-6-2 0,1-7-3 15,0-2-2-15,0-1 4 0,0-9-4 16,0-5 3-16,0-7 6 0,0-3 9 15,0 0 2-15,0-3 2 0,1-1-3 16,1-4 45-16,0-2 92 0,0-2-13 16,3-6-14-16,2-4-65 0,2-4-44 15,5-2-12 1,0-3-4-16,3-2 0 0,1-1-3 0,1 0 0 0,2-2-1 16,-1 3-1-16,0 0-1 15,1 3 2-15,-2 0-1 0,1 2-5 16,-1 4 0-16,-3 0 1 0,-1 6-3 15,-3 1 1-15,-2 4-6 0,-1 0-6 16,-2 3-8-16,-1 5-6 16,-1 4-9-16,0 8 8 0,-1 7 32 0,-1 13 1 15,-3 10 1-15,0 3 2 0,-1-2 0 16,-1-6 1-16,2-11 0 0,0-7-3 16,0-5 2-16,4 0-2 0,-1 3-15 15,2 2-59-15,0-1-97 0,6-4-41 16,-1-7-93-16,-1-9-110 0</inkml:trace>
  <inkml:trace contextRef="#ctx0" brushRef="#br0" timeOffset="24794.77">24599 6393 480 0,'0'0'165'0,"0"0"-8"0,0 0-48 15,0 0-49-15,3-11-36 0,-1 9-21 16,0-1-3-16,1 0 0 0,0 0-1 16,2 0 1-16,1 1 1 0,1-3 16 15,1-1 12-15,2 0 9 0,3 0-9 16,0 1-11-16,3 0-7 0,-1-1 1 16,0 0 1-16,0 1 4 0,1-2 5 15,-1 0 1-15,0-2 7 0,-3 1 7 16,-1 0 10-16,-1-1-6 0,-1-2-13 31,-2 2-19-31,-3 1 3 0,1-2 3 0,-3 2-1 0,-1 0 15 0,-1 0-20 16,0-2-8-16,0 2-1 0,-3-1-2 31,-1 2-4-31,0 1-1 0,-1 0-2 16,0 2-2-16,-1 0-6 0,-1 2 2 15,-3 2-12-15,-1 1-8 0,-2 5 7 16,0 2 13-16,-1 2-5 0,-2 3-14 15,2 1 6-15,0 4-5 0,3-1 12 16,-1 3 4-16,5 1 8 0,2 0 5 16,3 2 3-16,2 1-2 0,3-2 3 15,3 1 5-15,4-3 2 0,0-1 9 16,0-5 7-16,2-3-2 0,-1-3-4 16,0-5 4-16,2-2 1 0,-2-1 9 15,3-3-5-15,-3-2-4 0,1-4 6 16,0 1 0-16,-1-3-4 15,1-2-15-15,1-1-4 0,-1 0-4 16,0-1 0-16,-1 1-2 0,0-2 1 16,1 2-2-16,-1 0 2 0,-1-1 0 15,1 1 0-15,-2 1 0 0,-1 1 0 16,-1 2 0-16,-2 3-1 0,-1 3-2 16,-2 0-4-16,0 2-4 0,-1 2-8 15,0 0-22-15,2 0-15 0,1 5 4 0,1 1 34 16,2 3 8-16,-1 3 5 0,1 2 2 15,-1 2 3-15,1 2-2 0,0-1 2 16,-1 2 1-16,0 0-1 0,-1 1 4 16,1 0 4-16,1-2 14 0,-1-1 4 15,0-3-4-15,-2-3-3 16,0-4 0-16,-2-4-6 0,2-1 4 16,-2-2 16-16,1-3 12 0,2-4-7 15,1-4-13-15,2-5-13 0,3-4-5 16,2-9-7-16,1 4 0 0,-1-1-4 15,3 0-1-15,-1 8 2 0,4-2-1 16,-2 1 1-16,1 3-2 0,-1 2 1 16,1 3 0-16,-4 4 0 0,0 5-4 15,-1 2-1-15,-2 0-3 0,-2 8 2 16,1 2 0-16,-2 5 6 0,1 2 1 16,-2 5-10-16,-1-1 13 0,0 5 3 15,1-1 0-15,-1 2 0 0,0 0 0 16,0-2-3-16,2 0 2 0,1-1-1 15,0-3-1-15,0-2-4 16,2-4-33-16,-1-2-54 0,-1-3-45 16,8-4-61-16,-4-3-111 0,1-1-105 15</inkml:trace>
  <inkml:trace contextRef="#ctx0" brushRef="#br0" timeOffset="25315.58">27193 5760 372 0,'1'-4'107'0,"1"0"-71"0,0 1 43 0,-1 0-51 15,1 3-28-15,-2 0-2 0,1 7-8 16,-1 4 10-16,0 6 17 0,-1 5 21 16,-6 13 33-16,-4 12-6 0,-4 14-21 15,0 3-15-15,0 0-6 0,2-6 2 16,2-4-4-16,3-3-5 0,-1 1-6 15,2-1-6-15,0-5 0 0,3-1-3 16,1-5-1-16,1-10-20 0,2-6-35 16,0-8-32-16,5-4-42 0,8-1-19 15,-2-3-22-15,2-3-107 0</inkml:trace>
  <inkml:trace contextRef="#ctx0" brushRef="#br0" timeOffset="25633.24">27556 5779 427 0,'0'0'104'0,"0"0"-1"0,0 0 40 31,0 0-60-31,0 0-17 0,0 0-36 15,9-30-30-15,-9 34-20 0,0 7-4 16,-1 4 24-16,-2 8 5 0,-2 13 8 0,-1 12 8 16,-2 13 2-16,0 4 8 0,0-3 2 15,3-5-7-15,-1-4-1 16,2-4-3-16,2-4-12 0,0-2-5 16,1-3-2-16,1-5 0 0,0-2-3 15,2-8-11-15,1-7-22 0,0-9-30 16,-1-2-36-16,3-2-26 0,2-3-51 15,-1-2 1-15,-1 0-67 0</inkml:trace>
  <inkml:trace contextRef="#ctx0" brushRef="#br0" timeOffset="25837.1">27236 6209 784 0,'0'0'146'16,"0"0"-17"-16,0 0-36 0,0 0-65 16,0 0-9-16,0 0-7 0,49-17-8 15,-28 11-2-15,1 0-2 0,2 1-9 16,2 1-39-16,7-3-28 0,8 0-71 16,8 2-91-16,-9 3-46 0,-8-1-130 15</inkml:trace>
  <inkml:trace contextRef="#ctx0" brushRef="#br0" timeOffset="26339.23">27955 6355 395 0,'0'0'120'0,"0"0"-5"15,0 0-7-15,0 0-51 0,0 0-16 16,0 0-12-16,0 0 7 0,0 0-2 16,18-21-9-16,-18 20 1 0,0 1-4 15,0 0-4-15,0 0-18 0,0 0 0 16,-2 3-11-16,-2 3 1 0,-2 4 8 16,-2 4 1-16,0 1-3 0,-1 1 2 15,1 4 2-15,1-1-1 0,1 2 1 16,1 0 3-16,2-3 7 0,2 1 9 15,1-5 8-15,1 0 4 0,4-1 11 16,2-5 5-16,1-1 5 0,2-2 9 16,4-4 4-16,-1-1-5 0,1-3-5 15,5-4-11-15,-1-3-7 0,0-4-14 16,3 0-15-16,1-2 3 0,-3-5 0 16,0-4-2-16,3-8-7 0,-1-6-2 15,-4 5-8-15,-6 5-1 0,-5 10-1 16,-5 6 5-16,-1 2-6 0,-4-1-17 15,-5 0-22-15,-5 4-5 0,-4 4 12 16,-4 4 9-16,-3 2-4 0,0 6-15 16,-2 5 12-16,1 1 10 0,2 2 2 15,1 3-18-15,3-1-15 0,3 2-40 16,4-2-54-16,3-2-28 0,5 4 15 16,4-6-79-16</inkml:trace>
  <inkml:trace contextRef="#ctx0" brushRef="#br0" timeOffset="27018.37">29776 5764 479 0,'0'0'62'0,"3"-5"-36"0,-3 5 37 0,2 0-63 0,-1 5-13 16,2 4 13-16,-2 6 8 0,0 4 22 16,-1 15 18-16,-5 13 1 0,-1 15 3 15,-4 6 4-15,-2 0-9 0,2-5-4 16,2-9-7-16,-2-1 5 0,3-3 0 16,-3-2-10-16,0-5 1 0,2-1-5 15,0-6 2-15,1-9-9 0,1-7-1 16,4-7 6-16,1-6 2 0,0 1-6 15,1-1-6-15,0 0 0 16,4-2 5-16,5-2 35 0,2 1-1 0,4-2-19 16,2-1-15-16,4-1-12 0,4 0-4 15,-1-1-1-15,3-2-3 0,3 0-2 16,0 1-19-16,0-1-13 0,5 1-12 16,-4 1-16-16,-1 1-17 15,0-1-13-15,-8 1 0 0,2 0-11 16,-3-1-13-16,-3-5-44 0,-6 0-29 15,-3 0-86-15</inkml:trace>
  <inkml:trace contextRef="#ctx0" brushRef="#br0" timeOffset="27207.27">29709 6362 662 0,'0'0'225'16,"0"0"-123"-16,0 0 40 0,0 0-81 15,34-31-27-15,-13 24-10 0,4 1-3 16,5 0-3 0,1 0-14-16,7 4-4 0,8 0-1 0,4 0-31 0,3 2-16 15,-4 0-15-15,-2 2-31 16,-5 0-43-16,0 0-72 0,-11-1-18 0,-6-1-101 16</inkml:trace>
  <inkml:trace contextRef="#ctx0" brushRef="#br0" timeOffset="27687.62">30295 6324 267 0,'0'0'310'16,"0"0"-246"-16,0 0 56 0,45-17-39 31,-26 13-64-31,-2 0-3 0,2 0 0 0,0 1-9 0,-3 0-4 0,1 2 4 16,-2 1 15-16,-1 1 4 15,-2 2 3 1,0 3-11-16,2 2-9 0,-3 3-7 0,1 3 1 0,-2 2 15 16,0 8-9-16,0 2-4 0,-2 2 3 15,0 2-3-15,-3-2-1 16,0-2 1-16,-2-3-3 0,0-2 0 0,-3-4-1 15,-3-3 0-15,-2-5 0 0,-1 0 1 16,-2-4 4-16,-2-3 0 0,-1-2 11 16,2-2 14-16,-1-2-9 0,1-2 11 15,3-1 16-15,1 0 5 0,3-4 14 16,1-1-16-16,1-5-16 0,3-1-16 31,3-3 1-31,4 2 2 0,1 0-6 0,1-1-3 0,6 6-6 16,-2 0-6-16,6 4-4 0,0-1 1 15,0 4-11-15,3 2-37 0,2 1-48 16,0 0-43-16,1 2-33 0,12 2-35 16,-10-1-43-16,-2-1-120 0</inkml:trace>
  <inkml:trace contextRef="#ctx0" brushRef="#br0" timeOffset="28070.37">31058 6327 440 0,'0'0'62'0,"0"0"8"0,0 0 27 0,0 0-54 16,0 0-6-16,20-20 8 16,-17 16-9-16,-1 0-14 0,-2 2 15 15,0 1 5-15,0 0-15 0,0 1-17 16,-2 0-10-16,-1 4-23 0,-5 4 10 15,-4 7 5-15,-1 10 4 16,-2 1-1-16,1 4 2 0,3 2 1 0,2-2 0 16,1 6 1-16,5-3 1 0,3-3 5 15,6-2 14-15,6-6 14 0,3-1 12 16,4-3 20-16,0-6-5 0,3-2-9 16,0-7-2-16,1-3 8 0,0-1 5 15,0-6-5-15,1-3-11 0,0-4-16 31,0-7-15-31,-1-4-15 0,6-11-6 16,1-7-27-16,1-7-43 0,-4 6-30 16,-8 12 14-16,-9 12 7 0,-4 6-10 15,2 0-10-15,3 0-118 0,-3 1 11 16,-2 3-65-16</inkml:trace>
  <inkml:trace contextRef="#ctx0" brushRef="#br0" timeOffset="28488.84">31536 6470 483 0,'0'0'87'16,"0"0"75"-16,0 0-82 0,44 11-42 16,-25-11 6-16,2 0-13 0,-2-2 0 15,3-3 23-15,-2-2 14 0,0 1 6 16,0-1-10-16,-1-1 0 0,0-2-21 15,0-4-22-15,0-4-11 0,0 0-10 16,-1-1 0-16,-1-2-4 0,-4 3-4 16,-3 2-1-16,-2 2 4 15,-3 2 1-15,-3 3 4 0,-2 2-7 16,-7-1-10-16,-7 3-11 0,-5 3-11 16,-11 3 17-16,0 5 10 0,-3 4 2 15,-5 9 5-15,0 7 2 0,-8 6 3 16,6 1 9-16,12-5 16 0,11-9 10 15,9-3 8-15,0 2 10 0,1 2-1 16,4 3 1-16,3-2 2 0,7-3-4 16,7 1 1-16,8-4-5 0,13-1-8 15,17 2-16-15,14-2-6 0,9-2-11 16,2 0-3-16,-4-3-3 0,-4-3-32 16,4 0-60-16,1 0-56 0,2-2-100 15,-18-1-113-15,-12-3-282 0</inkml:trace>
  <inkml:trace contextRef="#ctx0" brushRef="#br0" timeOffset="34330.12">7395 8983 37 0,'0'0'56'0,"0"0"-7"0,0 0-2 0,1 0-1 16,-1 0-5-16,0 0-3 0,1 0-12 16,-1-1-9-16,1 0 8 0,-1-1 3 15,1-1-5-15,0 1-2 0,0 1-1 16,1 0 4-16,0 0 2 0,-2-1 3 16,1 1 5-16,2 1 6 0,-3 0-1 15,0 0-2-15,0 0-2 0,0 0-1 16,0 0-3-16,0 0-1 0,0 0-6 15,0 0-1-15,0 0-2 0,0 0-5 16,2 0-11-16,2 0-2 0,1 1 2 16,3 3 6-16,3 1 7 0,1-1 5 15,2 1-1-15,3 0-7 0,4-3 10 16,1 1 7-16,3-1 6 0,3-2-1 16,0 0-10-16,0 0-6 0,1-5-4 15,-1 0 1-15,-2-1 2 0,-2-2 0 16,0 0 3-16,-3 0-2 15,-4-1-1-15,0-2-2 0,-4-2-2 16,-2 2 3-16,-4-1-7 0,-1-1-1 16,-3-1-5-16,-2 1-2 0,-1 1-2 15,-1-1-2-15,-3 0 0 0,-3 1 0 16,0-1-10-16,-4 3-1 0,0-2 9 16,-1 3-1-16,-1 0 0 0,-1 0-2 15,-2 4-2-15,-1 1-1 0,-1 0-4 16,-2 3 1-16,0 1 5 0,-4 5-2 15,-1 3-1-15,0 3-4 0,-1 3-2 16,0 3 4-16,-1 4 4 0,0 1 6 16,1 3 1-16,3 0 0 0,4 1 0 15,2-1 0-15,4-3 2 0,2 1 0 16,5-3 2 0,3 0 14-16,3 0 6 0,1-3-2 0,6 1 0 0,3-4 2 15,1 0 1-15,3-3 6 0,3 2 5 16,4-6 4-16,2 0-4 15,4-3-3-15,2-4-7 0,7 0-6 16,8-4-4-16,1-4-8 0,-3 0-5 16,-9 1-2-16,-12 2-1 0,-3 2-10 15,2-1-22-15,2-3-23 0,2 1-21 16,-3 1-35-16,-2 0-41 0,4-1-57 16,-6 0-105-16,-5 1-108 0</inkml:trace>
  <inkml:trace contextRef="#ctx0" brushRef="#br0" timeOffset="34542.98">8153 9058 848 0,'0'0'176'0,"3"-5"-38"0,-3 1-42 0,0-2-63 0,0-1-33 0,-1-2-17 0,-1-2-32 0,-1 1-47 15,0-1-26-15,0 2-13 0,2-3-64 16,0 4-25-16,1 0-119 0</inkml:trace>
  <inkml:trace contextRef="#ctx0" brushRef="#br0" timeOffset="35408.06">8848 8853 193 0,'0'0'46'0,"0"0"23"16,0 0-24-16,0 0-10 0,0 0 6 15,0 0 32-15,0 0 1 0,7-12-6 16,-12 9-2-16,1-3 9 0,0 0-3 16,-1-1-5-16,0 0-10 0,0-1-6 15,-1-2 0-15,1 1-3 0,-1-1-8 16,2 0-15-16,-1 1-16 0,0-2-5 15,-1 2-1-15,1 0 5 0,0 2 6 16,0 0-10-16,-1 0 0 0,-2 0-4 16,1 1-1-16,-3 1-7 0,-1 3-13 15,-5 2-1-15,0 0 1 0,-5 7 7 16,-2 6 4-16,1 2-13 16,1 4 2-16,1 4-13 0,1 0 7 15,5 4 0-15,2-2 0 0,3-2 10 16,4 2 4-16,2-3 10 0,3-4 2 15,2 0 2-15,4-4 2 0,4-3 7 16,2 0 10-16,2-5 3 0,4-4 3 16,1-2-4-16,-2-2-1 0,2-6 4 15,-1-3 11-15,-1-2 5 0,0-1-4 16,-2-2-8-16,-1-1-8 0,0 0-10 16,-1 1-3-16,-1 1-4 0,-2 1 2 15,-2 1 5-15,-3 1 6 0,0 5-4 16,-1 0-1-16,-3 4-6 0,0 0-6 15,0 3-3-15,-1 0-7 0,0 0-2 16,0 6 0-16,0 1 4 0,0 5 3 16,0 3 4-16,0 7 0 0,-1 6 1 15,1 11 0-15,2 13 0 0,5 11 1 16,3 7 2-16,0-2 0 16,-3-7-1-16,-3-8-2 0,-1-3-12 0,-1-2 5 15,-2-3 2-15,0-6 1 0,-3-6 3 16,0-8 1-16,0-7 2 0,0-6-1 15,0-4 1-15,0 0 0 0,-2 0-1 16,-2-1 3-16,-1-3 1 0,0-4 0 16,-2 0 4-16,-1-7 0 0,0-4 6 15,-2-3 2-15,1-2 3 0,1-4 2 16,1-1-8-16,2-1 8 0,2 0 1 16,3 1-4-16,2 2-2 0,1-1-2 15,4 2-3-15,3 0-11 0,3-3-1 16,5 2-31-16,6 1-45 0,3-1-46 15,21-8-55-15,-4 6-100 0,-2 0-107 16</inkml:trace>
  <inkml:trace contextRef="#ctx0" brushRef="#br0" timeOffset="35555.24">9385 9219 921 0,'0'0'140'0,"0"0"50"0,2 0-82 0,-1 0-69 16,-1 0-39-16,2-1-64 0,0-5-63 16,1 1-98-16,5-3-93 0,0 1 22 15</inkml:trace>
  <inkml:trace contextRef="#ctx0" brushRef="#br0" timeOffset="36945.56">10614 9422 135 0,'0'0'60'0,"0"0"43"16,0 0-6-16,0 0-23 0,2 39-2 16,-2-30 9-16,-1-1 7 0,-1 0-12 15,1-2-17-15,0 0-7 0,-2-3-8 16,2 0-3-16,0-3 8 0,0 0 4 15,0-4-9-15,1-2-5 0,0-3 3 16,3-5 2-16,3-3-12 0,2-3-4 16,3-5-2-16,3-3-3 0,4-8-4 15,6-8-3-15,6-11-5 0,1-2-2 16,-2 3-4-16,0 5 5 0,-5 7-2 16,0 4 8-16,-1-1-5 0,3 3 3 15,-1-1 6-15,0-2-10 0,1 1-2 16,-5 0-8-16,-4 9 1 0,-5 5-1 15,-4 6 5-15,1 2-1 0,-1-2-2 16,0-3 0-16,-1-1 2 0,-1 1-2 16,-2 0 1-16,0 3-3 0,0 1 2 15,-1 1-1-15,0 2-1 0,-1 2 0 16,-1 2-2-16,0 1-3 0,-1 4 3 16,0 0-1-16,0 4 3 0,0-1-6 15,0 2-1-15,0 2-16 0,-3 5-3 16,-2 3 18-16,-2 6 3 0,-2 2 3 15,-2 9 0-15,-2 8 1 16,-4 12 1-16,-1 13-1 0,0 6 1 16,3-3-1-16,3-5-1 0,8-10 1 15,3-3-1-15,1-3-3 16,6-2 4-16,1-4-1 0,2-7-1 16,-2-4 2-16,0-7 1 0,0-2 0 15,5 0 3-15,0-1 8 0,5 1 8 16,0-6 3-16,2-6 5 0,3-4 3 15,1-5 3-15,1-6-4 0,0-4-8 16,1-5-7-16,-1-4-1 0,0-12-8 16,3-13 0-16,0-17-5 0,0-6-3 15,-5-1-4-15,-3 6 4 0,-3 12-5 16,-5 7 1-16,0 6 3 0,-3 7 1 16,-3 7 3-16,-1 7 0 15,-1 5-1-15,-2 4 1 0,0-2-1 16,0 5 1-16,-1-2-2 0,0 7 0 15,0 2 1-15,-2 3-7 0,-1 8-2 16,0 5 5-16,-1 8 3 0,1 10 2 16,-1 14 0-16,2 14-1 0,0 3 1 15,0-3 1-15,2-6 3 0,0-11-1 16,6-1 3-16,1-6 2 0,2-1 2 16,0-8 3-16,0-4 4 0,-1-7-2 15,0-3 2-15,3 1-4 0,2-2 2 16,3 1 2-16,0-4-4 0,2-3 0 15,0-2-4-15,1-3-4 0,-2-1-4 16,1-1-1-16,0-3-7 0,-1 0-22 16,0 0-20-16,-2-1-28 0,2 1-37 15,-2-1-56-15,8-3-75 0,-6 2-139 16,-2-1-189-16</inkml:trace>
  <inkml:trace contextRef="#ctx0" brushRef="#br0" timeOffset="37590.33">12266 8772 68 0,'0'0'288'0,"0"-1"-196"0,1-2 33 0,2-1 2 16,2 1-22-16,3-2-16 0,1-1 8 15,4-1-8-15,4 0-19 0,1 0-7 16,2 1 3-16,2 1-11 0,1 0-13 15,1 0-11-15,-3 2-14 0,-1-1-8 16,1 2-6-16,-2 2-3 0,-1-1-1 16,-3 1-25-16,-1 0-34 0,-1 1-31 15,-4 1-30-15,0 4-30 16,-4-1-31-16,-2 4-37 0,-3-1-28 16,0-1-90-16</inkml:trace>
  <inkml:trace contextRef="#ctx0" brushRef="#br0" timeOffset="37778.51">12310 8953 660 0,'0'0'157'0,"0"0"-22"0,0 0-2 16,0 0-46-16,40 2 0 0,-16-2-19 16,4-1-16-16,9-1-25 0,6-3-18 15,13 2-8-15,4 1 1 0,2 0-2 16,-2 2-13-16,0 0-33 0,5 4-57 15,0-1-73-15,-13 1-117 0,-9-2-116 16</inkml:trace>
  <inkml:trace contextRef="#ctx0" brushRef="#br0" timeOffset="42163.38">13492 8682 145 0,'0'0'52'0,"0"0"7"15,0 0 31-15,0 0-2 0,0 0-11 16,0 0 4-16,8-38-1 0,-7 27 2 16,2 1-17-16,0-2-15 0,0 1 0 15,0-2-3-15,2 0-10 16,1 0 4-16,1 1-6 0,2 1-11 16,-1-1 3-16,3 3-3 0,0-1-7 15,0 1-3-15,2 2-3 0,1 1-2 16,0 3-4-16,0-1-3 0,1 4-2 15,-3 0-3-15,1 4-3 0,-3 4 6 16,2 7 5-16,-6 5 2 0,-1 11-2 16,-3 9-1-16,-7 13 0 0,-3-2-2 15,-6-1 0-15,-4-7 4 0,0-8-2 16,-3 0-2-16,2-8 1 0,1-4 2 16,3-6-1-16,-1-2 1 0,-3 1 1 15,-3 4 0-15,-4 1 1 0,3-1 0 16,2-4 3-16,2-2 2 0,5-2 2 15,1-4 9 1,6-2-8-16,3-5 0 0,3 1-2 0,1-1-1 0,0-1 2 16,8 0 6-16,3 0 12 0,5 0 18 15,7-3 1-15,4 2-13 0,8-3-5 16,4 0-4-16,8 0-10 0,0 1-12 16,0-2-5-16,-9 2-2 0,-8 0 0 15,-5 2-17-15,1 1-30 16,-1 0-22-16,-1-1-25 0,4 0-36 0,-6 0-29 15,2 0-39-15,8-2-78 0,-4 1-56 16</inkml:trace>
  <inkml:trace contextRef="#ctx0" brushRef="#br0" timeOffset="42762.5">14297 8525 210 0,'0'0'231'0,"0"0"-118"0,0 0 11 0,23-16 4 0,-16 11-27 15,1 0-21-15,-2 2-6 0,-1-1-17 16,-2 2-10-16,2-2-14 0,-4 1-11 0,1 3-7 16,-2-1 3-16,0 1-18 0,-3 0 0 15,-2 1-19-15,-3 6 2 16,-6 3 6-16,1 4 5 0,-2 3 3 15,2-1-3-15,3 5-2 0,1-2-4 16,4 1-5-16,3-3 3 0,2 1 9 16,5-3 3-16,6 0 2 0,-3-2 2 15,5-2 1-15,1-1 3 0,-1-2 12 16,4-1 3-16,1-2-7 0,2-1-4 16,-2 2-7-16,3 0-3 0,0-1 1 15,1 2-1-15,-4 0 1 0,3 2 2 16,-1 3 3-16,2 2 5 0,-2 1 2 15,-2 1 8-15,1 3 3 0,-2 1 6 16,-1 0-3-16,-5-1-5 0,-2 1-7 16,-4-2 1-16,-5-1-5 0,0-2 8 15,-5 2 1-15,-7-2 1 0,-4-1-4 16,-3 0-9-16,-5-2-8 0,-1-1 0 16,-2 0-33-16,-3-2-18 15,3-2-11-15,0 0-28 0,2-2-8 16,6-2-33-16,0-2-23 0,3-1-64 15,7-2-1-15,1-4-124 0</inkml:trace>
  <inkml:trace contextRef="#ctx0" brushRef="#br0" timeOffset="43045.27">14277 8532 548 0,'0'0'262'0,"0"0"-129"0,0 0-8 0,26-14-48 0,-7 6-37 15,8-3-13-15,8-1 1 0,8-2-8 16,13-3 5-16,3 2 2 0,1 2-9 15,-3 2-6-15,1 2-4 0,2 1-3 16,0 3-5-16,5 1-6 0,-2-1-66 16,2-1-91-16,-18 2-153 0,-9-1-187 15</inkml:trace>
  <inkml:trace contextRef="#ctx0" brushRef="#br0" timeOffset="45361.89">15746 8617 779 0,'0'0'178'0,"0"0"-127"0,0 0 24 0,0 0-46 16,0 0-29-16,12-14-7 16,-10 10-12-16,-2-1-13 0,0 0-40 0,0 1-29 15,0 1-65-15,-4 1-46 0,-1 1-83 16</inkml:trace>
  <inkml:trace contextRef="#ctx0" brushRef="#br0" timeOffset="45697.87">15736 8910 601 0,'0'0'162'16,"0"0"-96"-16,0 0 20 0,0 0-47 16,0 0-39-16,35 12-5 0,-25-1 5 15,2 6 3-15,-4 5 7 0,3 9-1 16,0 15 16-16,-6 6 35 0,-2 7-1 15,-3-8-22-15,-8-4-2 0,-4-9-6 16,-3-2-13-16,-2-4-14 16,1-9 0-16,2-5-2 0,-2-2-10 15,-6 3-38-15,-3 2-36 0,-4 0-61 16,-10 0-68-16,7-6-40 0,7-6-135 0</inkml:trace>
  <inkml:trace contextRef="#ctx0" brushRef="#br0" timeOffset="46247.88">16994 8512 268 0,'0'0'114'0,"0"0"-30"0,0 0 9 0,8-38-11 16,-2 27-33-16,-1 0-14 0,3 1 12 15,-2 3-5-15,-1 0 9 0,-2 1 1 16,0 4-8-16,-1 0-2 0,0 2-13 15,-2 0-18-15,1 6-2 0,-1 3 10 16,0 6 16-16,-3 6 6 0,-2 8-7 16,-3 13-5-16,-2 14-8 0,-2 5-6 15,4-2-1-15,0-3-7 0,5-6-4 16,-3-2-2-16,1-1-1 0,2-4 0 16,-2-2-2-16,0-1-16 0,2-3-23 15,1-4-35-15,2-8-29 0,0-5-45 16,0 0-58-16,2-8-4 0,1-3-103 15</inkml:trace>
  <inkml:trace contextRef="#ctx0" brushRef="#br0" timeOffset="46579.51">17343 8428 478 0,'0'0'103'0,"0"0"-31"0,0 0 40 16,0 0-29-16,0 0-61 0,0 0-17 16,0-7-5-16,0 17 0 0,0 5 26 15,-1 7 16-15,-3 10 1 0,0 15 4 16,0 10-2-16,0 6-12 15,-1-1-8-15,5-6-7 0,0-8-4 0,0-2-1 16,5-3-6-16,-4-5-4 16,2-4-3-16,-1-7-4 0,-2-6-36 0,2-6-34 15,-1-1-41-15,2-1-25 0,2 0-37 16,3-2 5-16,-2-4-65 16</inkml:trace>
  <inkml:trace contextRef="#ctx0" brushRef="#br0" timeOffset="46814.32">17010 8947 685 0,'0'0'184'16,"0"0"-85"-16,0 0 8 0,0 0-37 15,55-22-28-15,-25 11 16 0,2 1-24 16,1 0-19-16,0-1-15 0,-6 4-10 16,8-1-36-16,1 0-22 0,8 2-30 15,4-1-76-15,-1 2-95 0,-14 3-54 16</inkml:trace>
  <inkml:trace contextRef="#ctx0" brushRef="#br0" timeOffset="47317.46">17743 8933 313 0,'0'0'149'0,"0"0"-46"16,0 0-8-16,0 0-16 0,0 0-45 15,0 0-4-15,0 0 5 0,20-31-5 16,-20 27 3 0,0 2-9-16,0 0-1 0,-3-1-8 0,1 2-11 0,-5 1-4 15,2 0-5-15,-4 0 1 0,0 6 0 16,-3 2 3-16,1 3-3 0,-3 2 2 16,4 3 2-16,-3 1-5 0,3 3 0 15,0 2 0-15,2 2 5 0,3-1 1 16,-1-1-1-16,6-1 6 15,0-1 14-15,3-4 0 0,5-2-3 16,3-1 0-16,3-6 0 0,2-2 11 0,1-4-1 16,3-1-5-16,2-6 7 0,-2-2-8 15,1-3-4-15,-1 0 4 16,1-7 13-16,-4-1-1 0,-1-6-8 16,0-8-6-16,-4 2-10 0,-2-1-5 15,-4 4-4 1,-4 11 0-16,-2-1 4 0,0 7-4 0,-5 2-16 0,-6 4-11 15,-3 0-5 1,-2 4-9-16,-3-1 3 0,-3 2-1 16,3 0-8-16,-1 0-14 0,3 1-31 15,0 1-42-15,1-1-21 0,-2 2-6 0,6-1-61 0</inkml:trace>
  <inkml:trace contextRef="#ctx0" brushRef="#br0" timeOffset="47621.26">18264 8654 816 0,'0'0'237'0,"0"0"-85"0,0 0-111 0,0 0-41 15,4 0-12-15,-3-2-100 0,6-3-63 16,-2 0-177-16,-1 0-104 0</inkml:trace>
  <inkml:trace contextRef="#ctx0" brushRef="#br0" timeOffset="47757.13">18332 8896 671 0,'0'0'110'16,"0"0"-83"-16,0 0-27 0,0 0-8 31,0 0-232-31,0 0-62 0</inkml:trace>
  <inkml:trace contextRef="#ctx0" brushRef="#br0" timeOffset="48951.49">18982 9058 448 0,'0'0'138'0,"0"0"-35"0,0 0 26 16,27-38-38-16,-17 26-32 0,1-2 2 15,1-2-12-15,2-2-14 0,3-3-14 16,4-3-4-16,5-9 1 0,6-10 0 15,10-11 6-15,-2-2-1 0,-2 4-1 16,-8 7-16-16,-4 9-1 0,-6 8 9 16,-3 6 0-16,-5 6-4 0,-1 1-3 15,1-3 3-15,1-1 8 0,3-2-5 16,-3 2-9-16,0 1 2 0,-3 1 0 16,0 1 1-16,-1 3-4 0,-3 1-2 15,-1 0 1-15,0 1 0 0,-3 3-2 16,-1 0 1-16,1 3-1 0,-2 2-3 15,0 2-2-15,-4 1-3 0,-2 3-3 16,-2 5-1-16,-3 5-2 0,-1 5 4 16,-2 4-2-16,-2 4-2 0,-3 10 2 15,0 11-4-15,0 11 3 0,2 3 6 16,6-4 5-16,5-6 2 0,6-8 2 16,2-1 1-16,6-3 7 0,3-5 9 15,-1-7-2-15,-1-7-1 0,3-6-7 16,-2-2 0-16,6 0 0 0,2-4 4 15,3 1 1-15,4-7-1 0,-1-2 6 16,0-2-1-16,2-5-7 0,-1-6 1 16,0-3-6-16,-3-8-1 0,3-10-3 15,0-15 1-15,2-18-1 16,-1-11 2-16,-3-1 1 0,-3 4-5 16,-6 14-2-16,-2 11-4 0,-4 16 3 0,-4 12 0 15,0 7-1-15,-2 5 4 16,-2-1-1-16,0-1 1 0,0 2-3 0,0 4 0 15,-5 3-2-15,1 3 0 0,-2 6-2 16,-3 7 4-16,1 6-1 16,-5 13 2-16,0 11 1 0,-2 10 1 15,4 4 0-15,4-3 1 0,2-7 1 16,3-9 0-16,2-2 10 0,1-8 5 16,2-4-3-16,0-8 5 0,0-2 10 15,1 1-10-15,2-1-3 0,1 0 8 16,0-2-7-16,1-5-1 0,3-1-5 15,-1-3-1-15,3-3-2 0,1 0-5 16,0 0-3-16,1 0-23 0,2-2-24 16,-1 1-22-16,2-2-27 0,2 2-42 15,-1 0-41 1,11 0-70-16,-5 1-90 0</inkml:trace>
  <inkml:trace contextRef="#ctx0" brushRef="#br0" timeOffset="50437.9">20558 8483 267 0,'4'0'85'0,"3"-1"-9"0,2-3 21 0,5 1 3 0,1-2-26 16,4 0 5-16,0 1-6 0,1-1-18 15,1-1-16-15,0 1-23 0,0 1-11 16,-2 1-3-16,0 0-2 15,-2 0 0-15,0 2-1 0,-1-1-7 16,-1 1-30-16,1 0-37 0,-2 0-42 16,1 0-16-16,1 1-8 0,-3 0-46 15,-3 0-36-15</inkml:trace>
  <inkml:trace contextRef="#ctx0" brushRef="#br0" timeOffset="50689.73">20572 8630 488 0,'0'0'208'0,"0"0"-79"0,0 0-29 16,0 0-5-16,0 0-21 0,33-7-14 15,-13 2 13-15,1 1-6 0,4-1-12 16,1 0-27-16,2 3-15 15,-1 0-11-15,0-1-1 16,1 2-1-16,-3 1-16 0,1 0-36 0,-1 0-33 16,0 0-34-16,-2 0-40 0,13 1-50 15,-8 2-39-15,-3-2-107 0</inkml:trace>
  <inkml:trace contextRef="#ctx0" brushRef="#br0" timeOffset="51410.26">21471 8506 381 0,'0'0'68'0,"0"0"11"0,0 0 21 0,0 0 5 16,30-38-51-16,-20 27 9 0,2-1-2 16,1 1-11-16,1-1-15 0,0 1-4 15,1-2-2-15,1 1-7 0,1 2-4 16,-1 0-2-16,1 2-1 0,-2 1-5 16,1 3-1-16,-2 0-8 0,1 4-1 15,0 0-3-15,-1 0 1 0,-1 6 0 16,1 1-1-16,-4 2 0 15,-1 5-1-15,-1 3 4 16,-2 2 0-16,-2 4-3 0,-3 3 2 0,-1 0-3 16,-5 2-12-16,-4-1-7 0,-3-1-2 15,-4-1 1-15,-3 0 2 0,-4-2 8 16,-1-2 10-16,1-1 4 0,-3-4 0 16,1 0 2-1,0-2-1-15,2-1 3 0,2-1-2 0,0-1 0 16,4-2-1-16,2-2 7 0,3 0 4 0,3-4 3 15,3 1 11-15,3-2 11 0,1-2 3 16,2 1-11-16,0-1-5 0,4 1 0 16,5 2 22-16,4-1 21 0,4-1-15 15,4 3-14-15,6-2-3 0,8 0-7 16,7 2 8-16,9-1-5 0,0 1-16 16,-8-2-11-16,-9 1-4 0,-12-2-5 15,-5 0-36-15,0-1-22 16,1 0-23-16,3-1-15 0,1-2-15 15,-1 0-30-15,0-3-44 0,-3 0-63 16,-6 2-76-16</inkml:trace>
  <inkml:trace contextRef="#ctx0" brushRef="#br0" timeOffset="52021.3">22201 8281 314 0,'0'0'131'0,"0"0"-28"0,10-6-5 0,-4 5-7 0,1 1-43 0,-1 0 1 16,1 0-4-16,-2 0-18 0,-1 0-12 31,0 3-5-31,-2 2 2 0,-1 4 4 0,-1 3-1 0,-3 4 3 0,-4 3 2 16,-2 3-7-16,-2 1 1 0,1 0 8 15,1-1 4-15,2 0-4 16,1-1 3-16,2-2-4 0,2-2-4 0,2-2 0 15,0-4 0-15,6 0 4 16,0-3-1-16,1-3 2 0,2-2 14 16,2-2 12-16,2-1-1 0,2 0-11 15,1-1-15-15,2-4-15 0,-2-1-4 16,3 1-1-16,-1-1-1 0,1 0 0 16,2 1 0-1,0 2-2-15,1-1 0 0,-1 2-1 0,-1 1 0 0,2 1-1 16,-2 0 2-16,-2 3 0 0,0 3 2 15,-2 6 0-15,1 2 1 0,-3 2 0 16,0 4 0-16,-5 2-1 16,-2-1 1-16,-2 1-1 0,-5-2 2 15,-1 0 2-15,-7 0 3 16,-3-4 1-16,-4 2 2 0,-4-4 2 0,-5-3-7 16,-3-1-5-16,-2-2-31 0,-7-2-19 15,-4-2-17-15,2 0-14 0,4-2 2 16,9-2-17-16,4 1-16 0,1-1-47 15,-5 0-38-15,7-2-42 0,4-4-146 16</inkml:trace>
  <inkml:trace contextRef="#ctx0" brushRef="#br0" timeOffset="52337.34">22330 8246 710 0,'0'0'153'0,"0"0"17"0,50-11-46 0,-17 2-20 0,7 1-45 0,7-5-1 0,0 3-10 0,-2-2-5 16,-8 4-11-16,-8 3-12 0,-6-1-4 0,-3 2-10 16,-1-1-6-16,4 1 0 0,2 0-12 15,2-1-42-15,-1 3-45 0,-1 0-60 16,5-1-68-16,-7 1-73 0,-4 0-153 0</inkml:trace>
  <inkml:trace contextRef="#ctx0" brushRef="#br0" timeOffset="55281.49">23702 8435 228 0,'0'0'205'0,"0"0"-111"0,0 0 3 0,0 0 23 0,0 0-26 16,0 0-26-16,0 0 6 0,0 0 6 16,0 0-20-16,0-1-23 0,0 0-11 15,0-1-19-15,0 2-7 0,1-2-8 16,-1 1-44-1,0 1-60-15,1 0-84 0,0-1-95 0,0 1-123 0</inkml:trace>
  <inkml:trace contextRef="#ctx0" brushRef="#br0" timeOffset="55643.76">23666 8650 528 0,'0'0'120'15,"0"0"-46"-15,0 0-9 16,0 0-23-16,0 0-28 0,45-5-6 15,-33 6 15-15,1 4 8 0,-3 2-9 16,0 0 0-16,-1 5 12 0,-2 2 1 16,-1 3 0-16,-2 3-6 0,-2 3-1 15,-2 4 9-15,-2 1-9 0,-3 0 6 16,-3 1-14-16,-2-1-3 0,-3-1-6 16,0-2-6-16,-4-2-4 0,0-1-1 15,-3-2-18-15,-2 1-28 0,0-4-19 16,0 0-21-16,-1-1-29 0,-1-3-34 15,-6-1-49-15,4-5-68 0</inkml:trace>
  <inkml:trace contextRef="#ctx0" brushRef="#br0" timeOffset="56123.04">24616 8175 445 0,'0'0'74'0,"0"0"32"0,0 0 1 0,0 0-34 0,0 0-28 0,17-33-18 15,-17 32-6-15,1 1-21 0,0 7-4 16,-1 6 4-16,0 5 26 0,0 7 14 16,-2 13 9-16,-2 10-2 0,0 13-4 15,-1 8-4-15,2-5-6 0,-1-3-5 16,-1-5-10-16,-1-3-4 0,-4-1-10 16,0-3-4-16,2-5-18 15,1-2-26-15,2-6-22 0,1-7-36 16,2-10-37-16,2 1-56 0,2-8-2 15,2-4-107-15</inkml:trace>
  <inkml:trace contextRef="#ctx0" brushRef="#br0" timeOffset="56503.14">25016 8156 458 0,'0'0'43'15,"0"0"69"-15,0 0-19 0,0 0-47 16,0 0-23-16,0 0-12 0,28-30 13 15,-26 30-8-15,-2 4-4 0,0 4 19 16,0 4 12-16,-1 6 13 0,-2 5-7 16,-1 11-15-16,0 9-6 0,0 11-7 15,1 4-4-15,1-3-3 0,1-3-7 16,-1-7-2 0,1-1-5-16,0-2 4 0,1-2-3 0,0-1-1 0,0-6 0 15,0-6-26-15,-1-6-51 16,1-7-30-16,0-3-43 0,0 1-31 0,0-1-11 15,0-4-122-15</inkml:trace>
  <inkml:trace contextRef="#ctx0" brushRef="#br0" timeOffset="56785.59">24641 8603 360 0,'0'0'136'0,"0"0"-30"0,0 0 65 16,0 0-78-16,0 0-18 16,0 0 3-16,32-11 9 0,-12 7-16 15,1-2-27-15,4-1-27 0,2 2-15 16,-1 0-2-1,1 0-20-15,1 1-20 0,0 1-27 0,0-1-34 0,1 2-55 16,10 2-43-16,-7-1-28 0,-4 0-109 16</inkml:trace>
  <inkml:trace contextRef="#ctx0" brushRef="#br0" timeOffset="57586.57">25512 8660 276 0,'0'0'83'0,"0"0"4"0,0 0-19 15,0 0-27-15,0 0 12 0,0 0-1 16,0 0 25-16,7-3-16 0,-6 2-12 16,-1-1-2-16,0 1 0 15,0-1 2-15,0 0-8 0,0-2-6 0,0-1-6 16,0 1-1-16,0-1 3 16,0 2 4-16,0-2 0 0,0-1-6 15,0 2 0-15,-1-2 2 0,1 0-4 16,-1 0 0-16,1 0-2 0,-1 0-1 15,0 1-6-15,-1-1-2 0,1 1-1 16,-2-1-3-16,1 3-3 0,-1-2-1 16,-1-1-7-16,-1 2 0 0,-1 0-1 15,-2 0-6-15,-2 1-8 0,0 3-11 16,-3 0-21-16,-2 2 18 0,-2 5-6 16,0 5 1-16,-4 1-21 0,-1 3 14 31,3 3 17-31,-1 2 13 0,3 2 4 0,2 0 3 15,4 0 0-15,1-1 2 0,4-2 1 0,3-3 0 0,2 1 1 16,1-4 1-16,1-3 7 0,2-1 0 16,0-3 5-16,2-4-1 0,1 1-4 15,0-3 6-15,0-1 32 0,0 0 8 16,2-4-6-16,1 1-18 0,1-4-9 16,1-1-7-16,3-3-8 15,-1-2-3-15,3 2-3 0,-1-1-1 0,1 0-2 16,-3 3 1-16,1-1 1 0,-2 1-1 15,-2 2 2-15,-1 2-2 0,-4 1 0 16,-3 1-1-16,-1 2-3 0,0 1-4 31,0 1-11-31,-1 4-12 0,1 4-3 16,1 2 29-16,-1 3 6 0,1 3 2 16,0-2-1-16,1-1 0 0,1 0 0 0,-1-2 0 0,0 0 8 0,1-3 9 31,0 0 4-31,0-2 5 0,2-4 5 15,2 1 1-15,0-2 8 0,2 0-5 16,3-2-8-16,0 1-13 0,1-1-8 16,2 0-7-16,2-3 0 15,-2-1-25-15,2 0-34 0,0-3-23 16,0 0-29-16,1-1-29 0,-1-2-45 16,8-5-83-16,-4 1-71 0</inkml:trace>
  <inkml:trace contextRef="#ctx0" brushRef="#br0" timeOffset="58151.41">26292 8317 709 0,'0'-2'129'0,"1"-2"-73"0,0 0-12 0,1-2-44 0,0 0-48 0,0-1-75 15,0-2-8-15,0 0-110 0</inkml:trace>
  <inkml:trace contextRef="#ctx0" brushRef="#br0" timeOffset="58292.99">26349 8540 475 0,'0'0'160'16,"0"0"-41"-16,0 0 52 0,0 0-94 15,0 0-33-15,0 0-30 0,0 0-14 16,0 0-30-16,0 0-51 0,-19-4-31 16,18 1-65-16,1 2-43 0,0-1-117 15</inkml:trace>
  <inkml:trace contextRef="#ctx0" brushRef="#br0" timeOffset="59174.04">26917 8826 392 0,'0'0'117'0,"0"0"23"0,0 0-25 16,0 0-34-16,29-33-16 0,-20 19-8 15,4-2-3-15,0-4-16 0,5-4-6 16,1-6 3-16,7-8-4 0,7-10 8 15,5-9 5-15,5-1-14 0,-5 5-9 16,-2 8-6-16,-6 6-4 16,-1 3 4-16,-2 1 3 0,-2 0 6 0,-3 5 2 15,-6 6-3-15,-4 7 2 0,-1-1-3 16,-1 0-2-16,0-1 1 0,0 0-2 16,-3 4-5-16,-2 4-5 0,-2 1-7 15,-1 4-2-15,-2 2-1 0,0 1-2 16,0 3-6-16,0 0-17 0,-2 6-3 15,-2 4 1-15,-2 6 14 0,-3 2 7 16,-2 7-4-16,-1 2-12 0,-3 9-2 16,-1 8 1-16,-2 9 5 0,4-1 12 15,4-4 2-15,4-6 5 0,5-6 0 16,1-3 2-16,2-5 0 16,4-8 5-16,-3-4 0 0,2-3 2 15,2 1 1-15,1-1 2 0,3 0 8 16,0-6-3-16,4-4 4 0,-2-3 13 15,3-1 1-15,1-5-1 0,2-3-8 16,0-5-9-16,3-4-7 0,-1-3 0 16,3-10-5-16,5-13-4 0,3-12-1 15,-1-5-1-15,-2-1-11 0,-6 7-7 16,-6 12 1-16,-5 14 13 0,-3 5-4 16,-1 9 7-16,-5 5-4 0,1-2 0 15,-1 2-5-15,-1 2-8 0,-1 3-3 16,-1 3 12-16,0 2-1 0,-2 0-7 15,-1 7 0-15,-2 4 12 0,-2 8 2 16,-1 5 3-16,0 9 1 0,1-1 2 16,1 1 8-16,0 6 2 0,3-10 0 15,0 2 6-15,2-1-4 0,1-7-1 16,0 2 4-16,0-2-3 0,1-1-3 16,3-4-3-16,0-2-4 0,3-2-3 15,0-5-1-15,2 1-14 0,5-1-23 16,-1-2-21-16,4-1-25 0,1-3-38 15,3 3-39-15,3-2-26 0,12 0-64 16,-5 1-42 0</inkml:trace>
  <inkml:trace contextRef="#ctx0" brushRef="#br0" timeOffset="59495.45">28482 8295 480 0,'6'0'138'0,"4"-2"-79"0,3-3 50 0,4-2-76 16,2 1-5-16,3-1-10 0,0 0 4 16,0 0-7-16,-2 2-9 0,0-2 6 15,-1 1 5-15,-1 1-7 0,-2-1-6 16,1 2-4 0,-2 0-13-16,2 0-38 0,-4 1-38 15,1-1-29-15,-3 1-17 0,0 3-18 16,-1 0-44-16,-4 0 3 0</inkml:trace>
  <inkml:trace contextRef="#ctx0" brushRef="#br0" timeOffset="59717.23">28485 8385 439 0,'0'0'54'0,"0"0"-6"16,0 0 31-16,0 0-17 0,0 0-13 15,0 0 14-15,50-1 7 0,-27 0-9 16,5-2-4-16,2 2 6 16,6-1-23-16,7 0-16 0,3-1-19 0,1 1-5 15,-6 0-30-15,-9 0-53 0,-9 1-25 16,-5 1-28-16,1-1-31 0,8 0-19 16,-2 0-38-16</inkml:trace>
  <inkml:trace contextRef="#ctx0" brushRef="#br0" timeOffset="60151.46">28897 7972 356 0,'0'0'113'0,"0"0"-14"16,0 0 47-16,0 0-59 0,0 0-35 15,0 0-39-15,4 2-10 0,-4 8-2 16,-5 6 15-16,-2 5 9 0,-7 15 11 15,-6 12 8-15,-7 10 3 0,-1 4-4 16,0-4-2-16,3-6-8 16,3-10 2-16,1-2-3 0,1-3-3 15,3-2-12-15,1-6-6 0,5-7-6 16,1-4-4-16,1-2 1 0,1-1 1 16,0 4-3-16,0-2 0 0,-1-2-4 15,3-2-25-15,2-1-23 0,3-2-26 16,1 0-32-16,1-1-16 0,11 1-61 15,-2-2-49-15,2-5-159 0</inkml:trace>
  <inkml:trace contextRef="#ctx0" brushRef="#br0" timeOffset="60816.32">29443 8221 390 0,'0'0'173'0,"0"0"-95"0,0 0 50 0,0 0-23 0,16-39-53 16,-8 28-11-16,2-2-4 0,3 2-1 15,0-1-6-15,4 1-1 0,-1 0 3 16,4 0-2-16,0 2-4 0,3 1-1 16,-3 1-2-16,-1 1-2 0,0 4-17 15,0 0-4-15,-3 2-1 0,0 2 0 16,-3 2 1-16,-1 3-1 0,-1 2-4 16,-3 2-4-16,-1 8 1 0,-4 8 1 15,-5 14 7-15,-11 8 0 0,-6 2 0 16,-3-4 0-16,-3-6-2 15,0-6-2-15,3-6-11 0,2-6-5 16,5-5 8-16,-4-3 12 16,2 0 1-16,-4 2 0 0,0 0 5 0,2-5 6 15,4-4 4-15,5-1 2 0,4-4 5 16,3 0 12-16,3-2 7 0,0-1 3 16,3 0 3-16,5-1-14 0,6-2 4 15,5 1-4-15,5 1-4 0,6 0-3 16,8 1-1-16,9 1-10 0,5 2-9 15,2 2-7-15,-4-2-16 0,-5 3-41 16,-6-2-21-16,0-1-24 0,0 1-41 16,-1-2-28-16,-3-2-67 0,-9 0-73 15,-7 0-148-15</inkml:trace>
  <inkml:trace contextRef="#ctx0" brushRef="#br0" timeOffset="61381.24">30512 8175 385 0,'0'0'149'0,"0"0"-89"0,0 0 49 0,0 0-54 15,21-19-26-15,-21 17 3 0,0 1 1 16,0-1-17-16,-3 2-7 0,-5 2-9 16,-4 3-4-16,-5 4 4 0,-3 3 16 15,-1 4-8-15,-1-1-5 0,-1 3 0 16,5 0-1-16,-1-1-2 0,5-1 0 15,3-3-5-15,3-2-1 0,5 0 6 16,3-3 17-16,1-1 28 16,6 0 21-16,5-1 11 0,2-2-16 0,7 0-3 15,0-2-15-15,2 2-22 0,4-3-13 16,0 0-7-16,0 4-1 0,1-3 0 16,2 4-1-16,-2-1 1 0,1 2-1 15,-3 1 0-15,-1 1-3 0,0 3 3 16,-5 0-3-16,-2 3-1 0,-3 2 5 15,-5 3 0-15,-5 1 5 0,-3 2 1 16,-2-2 18-16,-8 1-7 0,-2-3-2 16,-6 0-1-16,-1-4-1 0,-5-2-5 15,-3-3-2-15,-1 0-6 0,0-5-7 16,0-1-13-16,-1-4-34 0,0 0-12 16,2 0-18-16,2 0-11 0,5-2-7 31,1-2-17-31,5 1-27 0,6-7-11 0,-1 2-36 0,7 1-112 0</inkml:trace>
  <inkml:trace contextRef="#ctx0" brushRef="#br0" timeOffset="61678.82">30560 8138 718 0,'0'0'218'0,"0"0"-101"0,33-5-22 0,-3-1-56 15,11-1 6-15,8 0-21 0,3 0-16 16,0 0-5-16,-4 3-3 15,-3 1 0-15,3 0 2 0,1 2-1 16,0-2-1-16,1 3-3 16,1 0-57-16,-2 0-15 0,3 1-76 0,-14-1-116 15,-6 0-109-15</inkml:trace>
  <inkml:trace contextRef="#ctx0" brushRef="#br0" timeOffset="65315.45">11235 10733 72 0,'0'0'79'0,"0"0"9"0,0 0-12 16,0 0-10-16,0 0-14 0,0 0 3 16,0 0 6-16,0 0-6 0,0 0 8 15,0 0-6-15,0 0-14 0,0 0-1 16,0-1 1-16,0 0 5 0,0-1-2 16,0-1-5-16,0-1 2 0,0 0-14 15,0-2-3-15,3-1 0 0,2-1 0 16,2 1-3-16,1-1-8 0,1-1-4 15,1 1 1 1,-1 1-2-16,3 1 3 0,0 1-2 0,-1-2-6 0,1 3-4 16,-1 1-1-16,2 0-1 15,0 2 1-15,1 1-4 0,0 3 3 16,0 5-2-16,0 3 2 0,-1 3 0 16,0 5-1-16,-3 5 2 0,-3 3 2 15,0 6-1-15,-6 8 3 0,-4 7 0 16,-8-2 1-16,-3-3-5 0,-5-6 3 15,3-9-1-15,-1-6-2 0,4-5 1 16,0-1-1-16,-1 1-6 0,-3 2 2 16,-2-1 2-16,1-1 1 15,0-6 1-15,5-1 0 0,3-4 1 0,2-5 3 0,3-1 4 16,3 0 6-16,1-7 4 0,1-3 2 16,3-6-8-16,6-3-3 0,3-2-5 15,3-4 1-15,5-1-1 0,2-1 3 16,3-1 1-16,1-1 1 0,4 0-2 15,0 0 0-15,1 0 0 0,1 2-3 16,-2 1 3 0,1 3-2-16,-2 2 2 0,-2 2-2 15,-2 4-4-15,-1 0 2 16,-3 2-2-16,-6 3 1 0,-1 1-1 16,-6 3 1-16,-2 2 0 0,-2 0 3 0,-4 2 3 15,0 1-2-15,0 1-6 0,-5-1-2 16,-2 1 2-16,-4 0 0 0,-2 4-4 15,-4 4-9-15,-1 5-4 0,-3 3-4 16,-2 4-4-16,2 3 4 0,0 2 10 16,1 4 4-16,4 1 2 0,0 0 5 15,6 1-4-15,0-1 2 0,2-3 2 16,5-1 2-16,1-2 10 0,2-4 1 16,2-3 6-16,4-2-6 0,3-1 8 15,0-3 8-15,3-4-9 0,3-3 13 16,2-1-9-16,3-3-13 0,3-2-7 15,0-3-4-15,2-2-29 16,0-1-27-16,1-3-13 0,-1 3-19 0,-2-3-33 16,-2 2-45-16,6-6-59 0,-5 2-48 15,-6 2-147-15</inkml:trace>
  <inkml:trace contextRef="#ctx0" brushRef="#br0" timeOffset="65774.82">11209 10437 455 0,'0'0'83'0,"0"-2"54"0,0 1-17 0,3-1-44 0,2 0-32 15,5-3-8-15,4 1 19 0,5 0-2 16,5-2 1-16,5 1 1 0,6 0 4 16,10 0 0-16,7-1-9 0,3 1-12 15,-4 0-10-15,-4 0-10 0,-8 2-4 16,0-2-2-16,-2 0-5 0,-7 3-3 16,-8 0-3-16,-5 2-1 15,-5-1-2-15,1-1-20 0,0 2-27 16,-2 0-18-16,-3 0-24 0,-2 0-17 15,-3 0-51-15,-3 3-53 0,-1 0-36 16,-3 0-102-16</inkml:trace>
  <inkml:trace contextRef="#ctx0" brushRef="#br0" timeOffset="66359.52">12408 10620 193 0,'0'0'121'0,"0"0"-8"0,0 0-16 0,4 0-13 0,-1-1-3 0,2 0 8 0,5-3 5 0,0 1-8 0,3-2-25 16,2-1-7-16,2-1-9 0,2 0-1 16,1 1-13-16,-2 0-15 0,2 0-13 15,-2-1-3-15,2 2-1 0,-1-1-22 16,1 2-21-16,1 0-24 0,-1 1-18 16,-2 0-26-16,0 2-28 0,2 1-15 15,-4 0-37-15,-4 0-106 0</inkml:trace>
  <inkml:trace contextRef="#ctx0" brushRef="#br0" timeOffset="66642.36">12431 10768 347 0,'0'0'105'0,"0"0"-25"16,0 0 10-16,0 0-4 0,0 0-11 16,0 0-23-16,0 0 32 0,20 15 17 15,-4-13-24-15,2-2-10 0,5 0-12 16,1 0-19-16,2 0-11 16,0 0-22-16,-1-2-3 0,1 0-1 15,1 1-26-15,1 0-33 0,-2 0-25 16,2-1-57-16,13-2-71 0,-7-1-77 15,-3 0-174-15</inkml:trace>
  <inkml:trace contextRef="#ctx0" brushRef="#br0" timeOffset="67026.66">13382 10315 445 0,'0'0'88'16,"0"0"-13"-16,0 0 5 0,0 0-41 15,0 0-12-15,0 0 7 0,0 0-3 16,19-18-11-16,-19 20-20 0,0 5-2 16,0 4 2-16,-3 4 38 0,-2 7-6 15,1 10-6-15,-3 14-6 0,1 12-4 16,-2 8-5-16,4-3-6 0,3-5-3 16,-2-7 0-16,2-2-2 0,-1-2-7 15,0-2-21-15,-1-1 1 0,0-3-29 16,1-5-34-16,1-6-28 0,1-1-16 15,0-10-43-15,0-6-122 0</inkml:trace>
  <inkml:trace contextRef="#ctx0" brushRef="#br0" timeOffset="68059.34">14022 10483 288 0,'0'0'88'0,"0"0"-12"0,0 0-1 0,0 0-32 0,0 0-30 15,9-35 8-15,-9 27 18 0,0 1 12 16,0-1 34-16,0 1-39 0,0 0 25 16,-4-1-14-16,1 2-21 0,1 2-3 15,-1-1-10-15,-1-1 4 0,0 0-10 16,1 1 1-16,-1-1 6 0,-1-1-2 15,-2 0 0-15,0 0 1 0,0 1-10 16,0 0-8-16,-2 1 1 0,-2 1-2 16,1 0-3-16,-2 1-1 0,-1 0-2 15,-1 1-1-15,-1 2 1 0,0 0-4 16,-3 0-1-16,0 5 2 16,3 0-3-16,-2 0 0 0,4 2-2 15,-1 2-3-15,3 0-3 0,0 1-1 16,2 0 7-16,1-1 3 0,1 0 1 15,2-1 4-15,2 2-3 0,-1 0 5 16,1-2 0-16,2 2-1 0,1-1 1 16,2 0 2-16,4 0 2 0,-3-1-2 15,2 0-2-15,0-1-1 0,3-2 0 16,-3 1 1-16,1-2 0 0,1 1 0 16,0-1 0-16,-1 1-1 0,2-2 1 15,-3 2 0-15,1-2-1 0,1 1 1 16,-4 2 0-16,2-2 2 0,1 0 6 15,0 2 2-15,-1 0-1 0,0 0-3 16,0 0 0-16,1-1-3 0,3 0 1 16,-4-2-1-16,0 1 3 0,0-3-1 15,1 0 6-15,0-1 4 0,-3 0 3 16,2 0 6-16,-2-1 3 0,2-4 4 16,0 2-10-16,0-3-7 0,4-1-3 15,-1 0-5-15,0-4-3 0,4 1-1 16,-4-4-1-16,2 0 2 0,-1-1-1 15,-1-1 4-15,-3 0 4 0,3-1 9 16,-5 3 3-16,3-2-6 0,-1 1-3 16,0-1 2-16,-2 2-8 0,2 2-3 15,-2 0 2-15,0 3-3 0,-1 0-1 16,1 3-2-16,1 2 4 0,-4 0 1 16,0 2 7-16,0 1 3 15,0 1-15-15,0 2 0 0,2 5-16 16,-2 4 2-16,1 5 12 0,1 6 1 15,-2 6 1-15,1 6 1 0,1 8 1 16,3 5-2-16,-3 1 1 0,4-6 0 16,-4-9 1-16,1-10 0 0,1-5 11 15,-4 0 5-15,2 0 4 0,1 2-2 16,-2 1-9-16,0-2-6 0,2-4-1 16,-3-2-3-16,1-4 1 0,1-1-2 15,-2-3 2-15,0 0 0 0,0-2 1 16,0-2-1-16,0 1 1 0,0-2-3 15,0 0-7-15,0 0-21 0,0 0-29 16,1 0-23-16,0 0-30 0,-1 0-35 16,4-3-42-16,0 0-74 15,0-2-119-15</inkml:trace>
  <inkml:trace contextRef="#ctx0" brushRef="#br0" timeOffset="78220.86">16386 10374 106 0,'0'0'56'0,"0"0"-33"0,1-12 34 0,1 7-6 0,-2 1-18 0,3-2 25 15,-1 0 6-15,-1 0 4 0,1 0-5 16,-2-1-7-16,4 0 4 0,-4 0 8 16,2 0 2-16,-1 1-10 0,1 1-18 15,-2 0-6-15,3 2 17 0,-3 0-11 16,2 0-13-16,-1 1-6 0,-1 0 1 16,0 1-16-16,0 1-8 0,0 4-8 15,-1 7 8-15,-1 7 14 0,-1 13 3 16,-3 13 1-16,-4 13 4 0,1 6-1 15,1-4-1-15,2-3-4 0,-2-9-7 16,3-5-9-16,-3-1 0 0,3-4 0 16,-2-2-1-16,0-6-12 15,4-6-19-15,0-8-17 0,1-2-28 16,2-1-33-16,0 0-32 0,0-4-39 16,0-3-48-16,0-5-99 0</inkml:trace>
  <inkml:trace contextRef="#ctx0" brushRef="#br0" timeOffset="78802.87">16335 10380 332 0,'0'0'69'0,"0"0"-4"15,0 0 39-15,0 0-11 0,0 0-45 16,-3-37 2-16,6 30 11 16,-1-1-6-16,2 0-6 0,1 0-5 15,0 0-2-15,3-1-7 16,4 0-6-16,-2-1-8 0,4 1-3 0,0-4 1 16,4 2-6-16,2-1 1 0,2-1-2 15,-1 1 1-15,1 0-7 16,2 4 0-16,-1 1 2 0,-3 3-3 0,0 0-1 15,0 3 5-15,1 1-3 0,-4 3-5 16,-1 4-1-16,-2 3 0 0,-1 3 0 16,-2 3 2-16,-5 3 0 0,-6 3 0 15,-1 2 4-15,-10 3-1 0,-2 1 1 16,-7 1-4-16,-1 0-2 16,-8 0-13-16,-2-1-10 0,-1 0-2 0,-1-2 10 15,0-1 4-15,0-2 10 16,4-4 1-16,1-2 0 0,1-2 1 0,5-3 0 15,3-3-1-15,6-2 1 16,4-2 0-16,4-3 2 0,2-1-3 16,3 1 0-16,0 0-6 0,4 2 4 15,3 0 2-15,4 2 6 0,3 0 9 16,2 2-3-16,5 0-1 0,2 3-1 16,1 0 1-16,1 2 1 0,2 1 3 0,0 0 3 15,0-1-5-15,1-1-5 16,-7 0-6-16,1 0-2 0,0 0 0 15,-4-2-13-15,2 0-32 0,-1-3-16 16,-3-2-34-16,6-5-64 16,-2-2-120-16,-7-5-105 0</inkml:trace>
  <inkml:trace contextRef="#ctx0" brushRef="#br0" timeOffset="79352.56">16967 10647 166 0,'0'0'146'0,"0"0"-52"0,0 0 7 0,5 4 7 0,1-1-37 0,3-2-5 0,1 2 13 0,1 0-21 15,0-1 3-15,2 0-10 0,2 0-4 16,0-2 2-16,-1 0-12 0,4 0-13 16,0-2-2-16,-2-2-4 0,1-2-2 15,1 1-4-15,-1-1-6 0,-2-1 2 16,-1 1 10 0,-3-1 9-16,1-1-1 0,-2-1-7 0,0-1-5 0,-4-1 2 15,0 0 3-15,-3-2-6 0,-1-2-7 16,-2 0-4-16,-2-2-2 0,-4 3-2 15,-2 3-6-15,0 1-2 0,-5 3-6 16,-2 3-7-16,-4 2 10 16,1 2 4-16,-2 3 3 0,-2 6-2 15,1 2-9-15,-1 6-18 0,2 4-1 16,-1 4-3-16,-3 8 9 0,1 7 12 31,3-3 11-31,3-4 7 0,8-7 3 16,5-5 4-16,-3 2 7 0,5 3 3 15,2-3 1-15,5 0 5 0,4-3 2 16,2-1-4-16,8-3 2 0,-1-4-3 0,5-3-4 16,1-3-5-16,3-5-4 15,1-1-4-15,2-2-3 0,0-5-18 16,2-2-40-16,-2-2-35 0,0-6-49 16,10-11-68-16,-9 3-71 0,-4 2-73 15</inkml:trace>
  <inkml:trace contextRef="#ctx0" brushRef="#br0" timeOffset="79844.96">17575 10683 276 0,'0'0'115'0,"0"0"-30"0,0 0-19 0,0 0-12 0,15-25-32 16,-12 21 10-16,-1-1 18 0,-1 0-6 15,2 3 10-15,-3 0-19 0,0 2-11 16,3 0-13-16,-1 2 5 16,-1 6-1-16,2 4-1 0,-1 4-2 15,1 6-9-15,-3 3 2 0,2 12-1 16,0 11 4-16,-1 12 7 0,2 3 3 16,-3-2-1-16,2-7-5 0,-2-6-11 15,0-1-1-15,-2-4 0 0,-1-1 0 16,-2-6 1-16,0-7 5 0,2-4 4 15,-3-8 6-15,0-2 10 0,1 2 2 16,0-4-5-16,-3 0-4 0,-1-5-1 16,1-5-3-16,0-3-5 0,-2-3 0 15,0-5 2-15,-2-5 2 16,0-3 0-16,2-5-9 0,-1-3-5 0,-1-9 0 16,2-6 0-16,4-5 0 15,1 5 2-15,5 7 2 0,3 10 3 0,0 4 5 16,5-5 3-16,2-1 6 0,6-4 8 15,2 1 4-15,3 2 6 0,1 4-4 16,5 3-1-16,-2 4-15 0,-2 1-11 16,0 1-7-16,-2 2-1 0,-4 1-9 15,-1-1-21-15,-2 2-18 0,-3-2-28 16,-1-1-37-16,-4-3-47 0,-1 0-27 16,-2-12-41-16,-3 6-39 0</inkml:trace>
  <inkml:trace contextRef="#ctx0" brushRef="#br0" timeOffset="80017.14">17711 10466 786 0,'0'0'208'0,"0"0"-95"0,0 0 12 0,0 0-61 15,0 0-64-15,8-19-19 0,-2 16-71 16,-3-1-41-16,-1 1-54 0,1 3-65 15,-1-2-58-15</inkml:trace>
  <inkml:trace contextRef="#ctx0" brushRef="#br0" timeOffset="80189.59">18062 10880 1019 0,'0'0'232'0,"0"0"-133"0,0 0-53 16,0 0-46-16,0 0-98 0,9-41-35 16,-9 29-74-16,0-3-94 0,0 4 27 15</inkml:trace>
  <inkml:trace contextRef="#ctx0" brushRef="#br0" timeOffset="80722.52">18779 10283 381 0,'0'0'127'0,"0"0"-13"0,11-44 3 16,-6 24-5-16,-1 1-63 0,1 2-17 15,-3 0 0-15,1 2-10 0,0 4 9 16,-2 1-6-16,0 2 9 0,1 3-3 16,-2 3-18-16,1 2-13 0,1 2-4 15,-1 6-1-15,-1 6 5 0,0 5 2 16,0 12 2-16,-6 12-1 0,-2 17 0 15,-3 12 2-15,0 1-5 0,2 1 4 16,-1-6-1-16,1-3 5 16,-1-4-4-16,1-2-1 0,2-4-3 15,1-2-14-15,1-5-35 16,2-5-49-16,2-3-41 0,1-6-52 0,0-10-26 16,0-9-108-16</inkml:trace>
  <inkml:trace contextRef="#ctx0" brushRef="#br0" timeOffset="81052.33">19060 10256 430 0,'0'0'85'0,"0"0"2"0,15-37 20 0,-7 22-70 0,-4 4-35 0,1 0 6 16,-2 4-6-16,-2 2 8 0,-1 3 6 15,0 2 17-15,-1 3-25 0,-2 7-5 16,-2 7 12-16,1 13 14 0,-5 14-12 16,0 17-10-16,0 9-6 0,-2 2 1 15,3-5-2 1,1-9 7-16,0-3-2 0,2-5-4 0,0-2-1 0,-1-5-4 15,4-2-10-15,-2-4-17 0,2-7-32 16,0-8-34-16,2-4-33 0,0-7-53 16,2-4-102-16</inkml:trace>
  <inkml:trace contextRef="#ctx0" brushRef="#br0" timeOffset="81318.78">18817 10652 521 0,'0'0'128'0,"0"0"33"0,47-11-12 0,-22 6-66 16,4-1-67-16,0 0-8 0,1 0-8 15,0-2-37-15,0 0-19 16,0-1-42-16,14 1-50 0,-9 1-64 16,-5 1-147-1</inkml:trace>
  <inkml:trace contextRef="#ctx0" brushRef="#br0" timeOffset="81961.27">19587 10722 328 0,'0'0'106'0,"0"0"-7"0,0 0-25 16,0 0-31-16,0 0-37 0,0 0-6 15,0 0 1-15,0-24-1 0,-5 23 6 16,-2 0 0-16,-1 1-1 0,-2 0 3 16,0 1 6-16,-1 5 0 0,0 1-7 15,0 1-5-15,0 2-2 0,3 1 0 16,0 3 0-16,3 0 3 0,3 2 1 15,0 2 8-15,2-2 8 0,3 0 18 16,2 1 16-16,3-2 3 0,0-1 6 16,2-1 1-16,2-4-5 0,0-2-7 31,1-1-3-31,-1-3-1 0,2-1 1 0,-1-2-6 0,0-2-10 0,1-2-16 16,-1-2-6-16,-1 2-5 0,-2-1-3 15,-2-1 5-15,3 0 4 0,-3-2-5 16,1-1 0-16,-2 1 4 0,0 0 2 15,-3 0-3-15,-1 0-6 0,0 0-1 16,-2 1-2-16,0 0 3 16,0 1 1-16,-1 0-3 0,0-1 0 0,0 2 1 15,0-1-1-15,-2 0 3 0,0 1-5 16,-2-2-5-16,2 1-1 16,-2 1-1-16,-4-1 2 0,4 0 1 15,-3-1 2-15,1 2 0 0,-1-2 2 16,0 3-2-16,2 0 2 0,-1-2-2 15,1 3 2 1,1 0 0-16,0 1-1 0,-1 0 0 0,2 1 0 0,2 0-3 16,0 1 0-16,-2 0-27 0,2 0-30 15,0 0-19-15,0 2-37 0,-1 1-24 16,1 0-56-16,-1 2-32 0,2 1-45 16</inkml:trace>
  <inkml:trace contextRef="#ctx0" brushRef="#br0" timeOffset="83060.14">14788 10522 114 0,'0'0'124'0,"0"0"-63"0,0 0-1 0,0 0 17 15,0 0-17-15,-11-7-4 0,8 6 9 16,1-1 6-16,2 1 12 0,-2 0-6 16,2-1-12-16,-1 2-11 0,1-1-12 15,1 1-10-15,6 0 2 0,1-3 7 16,2 0-1-16,7 2-4 0,3-2-4 16,1-1-2-16,4 2-5 0,2-1-7 15,0 1-5-15,3-1-9 0,0 1-3 16,0 1 0-16,0 0-1 0,-3 1-16 15,1 0-28-15,-2 0-21 0,-1 1-25 16,-3-1-34-16,0 2-50 0,-1 2-43 16,-4-3-29-16,-7 2-93 0</inkml:trace>
  <inkml:trace contextRef="#ctx0" brushRef="#br0" timeOffset="83672.58">14807 10663 205 0,'0'0'76'0,"0"0"-11"0,0 0 4 0,0 0-23 0,-11-5-19 15,10 5 3-15,1 0-4 0,0 0 0 16,0-1 3-16,0 1-6 0,0 0 5 16,-2-1 3-16,2 1 3 0,0 0-5 15,0 0-3-15,0 0 2 0,0 0-5 16,0 0-6-16,0 0-4 0,0 0-1 16,0 0-6-16,2 0-4 15,-2 1 2-15,4 0 4 0,-3-1 7 16,1 0 3-16,1 0 5 0,1 1 5 15,2-1 1-15,-1 0-1 0,3 0-4 16,1 0 3-16,1 0-1 0,2-1-10 16,1-1-4-16,-2 1-1 15,5 0 2-15,-2-2-3 0,3 1-1 0,1 0 2 16,2-2-2-16,1 2 2 0,0 1 3 16,2-1 7-16,-1 1 8 0,2 0 7 15,0 0-2-15,1 1-2 0,-3-1-8 16,-2 0-9-16,-5 1-8 0,-1 0-3 15,-3 0-3-15,-6 0-1 0,0 0-8 16,-2 2-33-16,0-2-26 0,-1 0-37 16,-2-2-66-16,0-1-111 0,0-1-115 0</inkml:trace>
  <inkml:trace contextRef="#ctx0" brushRef="#br0" timeOffset="89235.46">15235 10301 78 0,'0'0'76'0,"0"0"-23"0,0 0 14 0,0 0-17 0,0 0-18 16,0-1 10-16,0-2-4 0,0 1-6 16,-3-1-4-16,-1-1 0 0,2-1-4 15,-3 0 5-15,2 1 7 0,-2-2-1 16,-1-1-9-16,1 2-3 16,2-2-6-16,-3 1-6 0,3-1-4 0,-1 0 3 15,1-1 3-15,-2 1 0 0,2-1 4 16,-2-1 6-16,1 2 7 0,-2 0 0 15,2 1-4-15,1 0-1 0,0 0 7 16,-2 2-2-16,3-1-4 16,1 0-3-16,-2 2-1 0,0-1-8 15,0 2 1-15,1-1-3 0,1 1-1 16,-1 0 0-16,-1 1 1 0,1 0-4 16,2 0 0-16,-2 0-2 0,2 1-2 15,0 0-3-15,0 0-1 0,0 1-1 16,0 3 1-16,2 2 1 0,0 2-1 15,3 4 3-15,1 4-3 0,1 2 3 16,3 1-2-16,0 3 1 0,5 1 1 16,1 0-3-16,5 0 1 0,1 1 0 15,0 0 0-15,5-2 0 0,-2 1-1 16,2-1 0-16,-3-1 0 0,-1-2 0 16,-2-1 0-16,-2 0-1 0,-3-1 1 15,1-3 0-15,-2-2-1 0,-3-1 1 16,-1-1 2-16,-3-3-1 15,0-1 3-15,-4-3 2 0,0-1 2 16,-3-1-1-16,1 0 4 0,-2-1 4 16,0 1 3-16,0-1 0 0,0 0-7 15,-5 1-6-15,0 1-5 0,-4 2-1 16,-1 3-2-16,-2 2 0 0,-4 1-1 16,-3 3 3-16,-3 4 0 0,0 3 0 15,-2 1 1-15,0 3 2 0,-4-1-2 16,-6 7 1-16,-6 4 4 0,5-2 4 15,2-5 1-15,8-4 1 0,7-6 2 16,-1 1-6-16,-4 3-2 0,5-1-1 16,2-4 3-16,3-1 2 0,0-2 3 15,4-2-6-15,1-3-3 0,2 0-3 16,0-2 0-16,3-2-3 16,3 0-20-16,0-1-38 0,0 0-47 0,2-2-57 15,5 1-86-15,-2-2-104 0</inkml:trace>
  <inkml:trace contextRef="#ctx0" brushRef="#br0" timeOffset="144220.91">2160 13282 91 0,'0'0'18'0,"0"0"-3"0,0 0 45 0,0 0-7 0,0 0-20 16,0 0 1-16,0 0 2 0,0 1 8 16,0-1-1-16,0 0 4 0,0 0 3 15,0 0-5-15,0 0 0 0,0 0-4 16,1 0-7-16,-1-1-2 16,3 1-6-16,2-2-3 0,1 0 16 15,1-1 25-15,2-1-8 0,5-3-15 16,5-1-10-16,3-1-5 0,5-1-3 15,6-2-3-15,12-4-2 0,8 0-3 16,4-1-7-16,-2 0-5 0,-7 4-1 16,-5 0-1-16,-6 4-1 0,-6 1-12 15,-8 4-31-15,-7 1-33 0,1 2-36 16,0 0-33-16,7 1-29 0,-5 3-31 16,-4 1-52-16</inkml:trace>
  <inkml:trace contextRef="#ctx0" brushRef="#br0" timeOffset="144637.46">2529 13236 540 0,'0'0'23'0,"0"0"6"0,0 0 64 0,0 0-10 0,10-41-74 16,-7 36 6-16,-3-1 21 0,0 5-2 15,0 1 5-15,-3 0-5 0,1 0-31 16,2 4-3-16,0 6-16 16,0 8 16-16,-3 13 24 0,-5 14-4 15,-5 17-4-15,-2 6-4 0,0 1-2 16,3-4-7-16,2-6 3 0,2-1-4 16,-2-3-1-16,0 0-1 0,0 1-1 15,-1-4-21-15,3-3-50 0,2-8-72 16,1-5-75-16,4-12-30 0,0-7-43 0</inkml:trace>
  <inkml:trace contextRef="#ctx0" brushRef="#br0" timeOffset="145557.92">2839 13575 331 0,'0'0'69'0,"0"0"-33"0,0 0 34 15,0 0-36-15,0 0-8 0,12-27 17 16,-12 23 11-16,2 0-1 0,0-2 1 15,-1 2 1-15,-1 0-15 16,3 0-14-16,-3 1-7 0,2 0-2 16,-2-1 1-16,0 4 9 0,0-1 2 15,0-1-11-15,-2 2-18 0,2 0-5 16,0 0-13-16,0 4-10 0,-3 4-10 16,3 5 35-16,-5 7-3 0,1 1 2 15,1 5 4-15,-1 0 0 0,1 1-1 16,0-1-3-16,3-1 1 0,0-2 0 15,6-1 3-15,0-1 1 0,3-4 9 16,0 0 13-16,1-4-1 0,2-2 1 16,-1-1 0-16,3-5 1 0,-2-1 5 15,-1-4 7-15,1 0 13 0,-2-2 26 16,0-4-2-16,0-4-27 16,1 0-19-16,-1-3-13 0,2 0-4 15,-2-2-6-15,-2 1-3 0,4-1 0 0,-3 0-1 16,0 1 1-16,0-1 0 0,-2 0 1 15,-1 3-1-15,0-1 0 0,-2 4 2 16,0 0-2-16,-1 0 2 16,0 2 3-16,-1 2-2 0,-1-1-1 15,0 1 0-15,0 0-3 0,-1 2-1 16,0-1 1-16,3 2 0 0,-3-2-3 16,2 2 3-16,-2-1 0 0,0 0 0 15,2 2 1-15,-1-2 0 0,-1 0-1 16,0 2 2-16,0-3-1 0,2 1 1 15,-1 0-1-15,-1-1 1 0,1 1-2 16,-1 0 3-16,0 0-1 0,0-1 0 16,0-1-1-16,0-1 0 15,0 1 4-15,0-1-5 0,0 0 1 0,0 2 1 16,-1 0 0-16,1 1 0 16,0 1 4-16,0 0-4 0,0 1-1 15,0 1-1-15,-1 0-9 0,1 0-6 16,-2 0-6-16,2 5-4 0,0 5 24 15,-3 8 0-15,3 6 1 0,-2 10-3 16,-1 12 3-16,3 11 2 0,0 6-2 16,4 0 0-16,0-1-10 0,0-8 5 15,0 1 2-15,-2-5 1 0,0-2 2 16,-1-5 1-16,-1-4 1 0,0-9 2 16,0-8 7-16,-2-7 3 0,-1-3-2 15,0 0 3-15,-2-2-2 0,0 2-5 16,-6-4 11-16,-3-3 7 15,-8-3 7-15,-8-3-7 0,-12-11-26 16,-6-5-30-16,-1-4 0 0,5-1-9 16,7 1-44-16,8 6-38 0,6 4-31 15,-4-3-72-15,10 2-96 0,1 3-120 16</inkml:trace>
  <inkml:trace contextRef="#ctx0" brushRef="#br0" timeOffset="145934.91">3507 13523 503 0,'0'-2'65'0,"0"0"-1"0,0 2 44 0,0-1-77 0,0 1-17 16,0 0-14-16,-2 4 0 0,-2 3 6 15,-1 4 38-15,-1 4 0 0,1 5-16 16,0 2-8-16,0 5-7 15,-1 8-6-15,0 11-1 0,-2 9-3 16,0 3 0-16,0-1-3 0,0-7-2 16,-1-8-18-16,0 0-34 0,0-4-33 15,2-2-63-15,1-11-79 0,1-6-93 0</inkml:trace>
  <inkml:trace contextRef="#ctx0" brushRef="#br0" timeOffset="146311.62">3447 13586 433 0,'0'0'152'0,"0"0"-87"0,15-33 48 15,-6 19-59-15,0 0-32 0,0 1-2 16,1 0 9-16,-2 4-11 0,4 1 2 16,-2 2 4-16,3 0 5 0,0 2-5 15,3 0 2-15,0 4-2 0,2 0-10 16,2 0 0-16,-1 3-4 0,1 3 0 16,0 3 2-16,-1 3 9 0,-2 4-2 15,-2 2 2-15,-1 2 8 0,-3 0-4 16,-3 0-5-16,-4 1-7 15,-1-3-5-15,-3 1-3 0,-7-2 6 16,-3 1-3-16,-5-2-8 0,-5 0-20 16,-3-4-27-16,-5-1-23 0,0-2-45 15,0-4-74-15,-10-5-47 0,7 0-68 16</inkml:trace>
  <inkml:trace contextRef="#ctx0" brushRef="#br0" timeOffset="146847.93">3856 13761 138 0,'0'0'240'15,"0"0"-182"-15,0 0 30 0,0 0-26 16,0 0-9-16,0 0-6 0,0 0 8 15,41-29 12-15,-30 22 2 0,-1-2-14 0,3 2-4 16,-1-1-9-16,1-1-19 0,1 0-2 16,2 0-8-16,0 1 2 0,0-1-3 15,2 0 0-15,-1-1 3 0,-2 0 2 16,0 0 5-16,-4-1 13 16,1 0 7-16,-2 1 4 0,-1 0-15 15,-2 0-8-15,-2-1-3 0,-2 0-7 16,-2 1-8-16,-1 2-4 0,-2-2-1 15,-3 3-8-15,-3-1-2 0,-2 2-10 16,-4 2-7-16,-1 3 5 0,-4 1 8 16,-1 4 1-16,-1 4-4 0,-2 4 2 15,-1 3-1-15,0 2 5 0,2 1 7 16,1 0 3-16,3 2 0 16,3-3 1-16,5 1-3 0,1-3 3 0,5 0 0 15,2 0 3-15,2 0 4 0,1-1 6 16,1-2 6-16,6 1 7 0,-1-1 2 15,0-2 8-15,5 0-1 0,1-3-1 16,0 1 3-16,3-2-8 0,0-1-10 16,1-1-11-16,0-2-1 0,3 0-7 15,1-2-5-15,0 0-31 0,3 0-26 16,0-2-35-16,2 0-38 0,12-3-61 16,-8 1-99-16,0-1-128 0</inkml:trace>
  <inkml:trace contextRef="#ctx0" brushRef="#br0" timeOffset="147380.66">5287 13356 304 0,'0'0'86'0,"0"0"9"0,0 0 1 0,0 0-24 0,0 0 5 16,2-2 18-16,3-1-13 0,3-1-3 15,1-3-6-15,4 0-13 0,3-3 1 16,4-2 4-16,5 0 2 0,9-3-9 16,10-3-13-16,9-1-13 15,6 2-12-15,-4 1-10 0,-6 5-6 0,-5 1-2 16,-3 3-2-16,2 0 0 0,-5 2-11 16,-4 0-16-16,-5 2-13 0,-10 2-27 15,-5 1-26-15,-5 0-26 0,-2 1-53 16,-3 5-70-16,-3-2-82 0</inkml:trace>
  <inkml:trace contextRef="#ctx0" brushRef="#br0" timeOffset="147742.81">5507 13561 357 0,'0'0'112'0,"0"0"11"16,0 0 10-16,0 0-25 0,0 0-10 16,0 0-5-16,9-3-3 0,-8 2-17 15,0-1-15-15,-1 1-7 0,2 1-15 16,-2-1-17-16,0-1-11 0,1 1-8 15,-1 1-9-15,0 1-12 0,0 6 21 16,0 3 0-16,-1 4 4 0,-1 1-2 16,0 4 0-16,1 2-2 0,-2 1 0 15,0 0-15-15,0 2-18 0,-1 0-15 16,-2 1-18 0,1 0 6-16,-1 0-31 0,1-3 0 0,1-2-26 0,2-4-32 15,2-2 0-15,0-3-69 0,1-5-81 16</inkml:trace>
  <inkml:trace contextRef="#ctx0" brushRef="#br0" timeOffset="148040.91">5722 13505 496 0,'0'0'143'16,"0"0"-17"-16,0 0-25 0,13-34-38 15,-10 27-17-15,-2 1 9 0,0 0 1 16,0 3-15 0,-1 2-5-16,0 0-13 15,1 0-17-15,-1 1-6 0,1 1-15 16,-1 5 1-16,0 6 14 0,0 6 2 16,0 4 2-16,-4 10-1 0,-1 8 1 15,-1 8 3-15,0 1-5 0,-1-2 3 16,1-7-3-16,0-5 1 0,1-2-3 15,0-4-8-15,1-7-35 0,2-5-37 16,-1-3-39-16,-2 9-46 0,0-4-62 16,2-1-81-16</inkml:trace>
  <inkml:trace contextRef="#ctx0" brushRef="#br0" timeOffset="148402.54">5168 14056 446 0,'0'0'81'16,"0"0"-67"-16,0 0 52 0,0 0-30 16,0 0 63-16,43-8 13 0,-22 2-6 15,4-1-15-15,3-2-9 0,4 0-18 16,4 1-3-16,6-1 3 0,4 0-13 16,-4 2-16-16,-10 2-20 0,-8 1-12 15,-5 2-1-15,4 0-2 0,4-1-11 16,5 2-11-16,-2 0-17 0,1 1-29 15,1 0-22-15,-2 1-20 0,-1 3-27 16,7 1-60-16,-8 1-69 0,-5-2-158 0</inkml:trace>
  <inkml:trace contextRef="#ctx0" brushRef="#br0" timeOffset="149065.46">7118 13732 524 0,'0'0'93'0,"0"0"-37"0,0 0 44 0,0 0-27 15,0 0-11-15,33 0 13 0,-19 1 12 16,1 0-15-16,2 0-11 0,1 0-4 15,2-1-5-15,2 0-7 0,0 0-8 16,1-3-6-16,2 0-4 0,0 0-6 16,-2-3-5-16,0 0-5 0,1-2-4 15,-4-1-3-15,-1-1 1 0,-2 1-2 16,-4-2 3-16,1 0-3 0,-4-2 2 16,-2 0-5-16,-3-2-7 0,-1 0-6 15,-4-2-15-15,-3 1-8 0,-3 2-3 16,-4 0 11-16,-3 3-13 0,-5 3-2 15,-3 3-12-15,-4 5 0 16,-2 3 13-16,-3 4 16 16,-2 6 0-16,1 3-13 0,1 4-14 0,0 2-18 15,0 4 10-15,3 0 10 0,3 1 16 16,4 1 16-16,3 0 15 0,4 1 4 16,6-1 1-16,4 1 8 0,3-1 18 15,7-2 10-15,5 0 2 0,4-1-6 16,6-1-10-16,9 2 4 0,8-3 0 15,8-4 2-15,2-7-17 0,-3-6-12 16,-4-6-5-16,-4-3-10 0,2-4-16 16,-1-4-35-16,0-3-46 0,-1-3-56 15,-10 2-94-15,-6 1-103 0</inkml:trace>
  <inkml:trace contextRef="#ctx0" brushRef="#br0" timeOffset="149505.5">7688 13632 604 0,'0'0'117'0,"0"0"10"0,38-20-42 0,-20 12-67 0,1 1-12 15,0 0-1-15,-2 0 5 0,2 3-4 16,-2 0-1-16,1 3 6 0,0 1 5 15,0 2 0-15,1 7-3 0,1 3-9 16,0 7-1-16,-1 3-1 0,-2 6-2 16,-2 1 0-16,-3 3 3 0,-3-1-3 15,-3 2-4-15,-5-4-13 0,-1 0-10 16,-7-3-25-16,-2-3-27 16,-4-3-6-16,-2-5-8 0,-1-4 12 15,-1-8 27-15,0-3 0 0,0-2-15 16,3-7 69-16,0-4 17 0,5-5 71 15,2-3 10-15,1-3-8 0,5-4-5 16,1 0 3-16,6-1 13 0,4 4-6 16,4-2 17-16,7 5-9 0,4-2-31 15,3 3-21-15,2 2-23 0,2 2-19 16,0 2-9 0,4 2-1-16,5 3-30 0,5 3-35 15,-5 1-30-15,-9 6-22 0,-10 0-38 0,-6 6-27 16,11 2-36-16,-4-1-39 0</inkml:trace>
  <inkml:trace contextRef="#ctx0" brushRef="#br0" timeOffset="149936.78">8281 13663 501 0,'0'0'147'0,"0"0"-49"0,0 0 45 0,49-39-103 0,-28 26-13 16,-1 0-17-16,0 1 3 0,0 2 3 0,-1 2-6 15,-3 1-5-15,0 4 6 16,-2 2-1-16,1 1 10 0,0 0-11 16,2 5-4-16,-2 5-4 0,1 4 0 15,-2 5-1-15,-1 4 0 0,-2 4 0 0,-3 1 3 16,-2 3-3-16,-1-3 0 15,-4 1-14-15,-1-2-14 0,-2-2-15 16,-4-2-12-16,-3-5 2 0,-2-3 4 16,-3-5 13-16,1-5 7 0,0-5 14 15,1-3-7-15,0-6-14 0,1-4 36 16,1-2 11-16,4-5 36 0,1-2 11 16,4-3 0-16,1-1 0 0,2 0 12 15,5 0-2-15,4 3 2 0,6-2-5 16,3 1-7-16,3-2-16 0,4 3-27 15,1 0-15-15,2 4-6 0,7 3-31 16,4 4-26-16,8 3-24 0,0 6-33 16,-5 3-39-16,-6 6-44 0,-5 1 14 15,-10-1-52-15</inkml:trace>
  <inkml:trace contextRef="#ctx0" brushRef="#br0" timeOffset="150307.09">9090 13607 301 0,'0'0'116'0,"0"0"-14"0,0 0-3 16,0 0-27-16,0 0-6 0,10-28-3 16,-6 20 1-16,-3-2-16 0,0 0-7 15,-1 0-3-15,0 2-8 0,0 0-5 16,0 1-11-16,-2-2-11 0,-2 2-3 16,0 1 0-16,0 1-1 0,-1 2-2 15,-2 1-4-15,-2 2 0 16,-4 1 0-16,0 6 2 0,-3 6 0 0,-1 3 4 15,-1 4-2-15,0 5-12 0,3 3-9 16,2 1 9-16,2-1 9 0,4-1 4 16,3 0 0-16,4-4 2 0,0-2 1 15,6-1 5-15,2-5 3 16,4-2 9-16,2-6 10 0,3-4 18 16,0-3 2-16,4-5-3 0,0-5-6 15,-2-4 4-15,1-2 4 0,-1-7-10 16,3-10-26-16,1-10-11 0,1-7-22 15,-7 6-23-15,-4 13-7 0,-10 16 16 16,-3 9-17-16,-3 0-36 0,-6 1-69 16,-4-1-89-16,-11 5 34 0,4 1 40 15,1 1-60-15</inkml:trace>
  <inkml:trace contextRef="#ctx0" brushRef="#br0" timeOffset="150832.07">9302 13596 172 0,'0'0'219'0,"0"0"-111"0,0 0 45 0,38-35-49 16,-26 25-24-16,2 0-16 0,-1 2-4 15,-1 0-7-15,0 1-16 0,0 1 1 16,0 0-4-16,1 1-5 0,-2 1-8 16,-1 1-10-16,1 0-5 0,-1 3-4 15,-1 0 0-15,2 0 0 0,-1 5 0 16,0-1-2-16,1 4-2 0,-2 3-1 16,0 3 2-16,0 7 1 0,1 3 1 15,-2 5 4-15,0 5 2 16,2 8-4-16,-2-4-2 0,-1-6 4 15,-2-5-5-15,-3-5-14 0,-1 2-16 16,-1 1-5-16,-4-4-5 0,-4-2-3 16,-1-3 11-16,-3-7 5 0,1-5 13 15,-3-4 6-15,3-3 6 0,-1-7 2 16,1-1 11-16,2-6 23 0,2-2-3 16,3-6-16-16,2-1-6 0,2-1 1 15,2-1 9-15,6 3 11 0,3 0 7 16,5 4 4-16,1 1 10 0,6 2 3 15,5 1 10-15,6 1 1 0,9 1-8 16,8 3 8-16,5 3-4 0,-3 4-14 16,-4 2-24-16,-7 0-18 0,-1 3-5 15,-4-1-38 1,-1-1-51-16,0 1-34 0,0-2-42 0,-2-1-38 0,-7-2-96 16,-7 2-110-16</inkml:trace>
  <inkml:trace contextRef="#ctx0" brushRef="#br0" timeOffset="151108.5">10801 13319 963 0,'0'0'84'0,"0"0"41"0,0 0 43 0,0 0-113 15,20-7-55-15,-18 7-5 16,1-1-82-16,0-1-36 0,0-3-96 16,-1 0-90-16,0 0-120 0</inkml:trace>
  <inkml:trace contextRef="#ctx0" brushRef="#br0" timeOffset="151224.35">10694 13589 940 0,'0'0'62'0,"0"0"105"0,0 0-85 16,0 0-82-16,0 0-97 16,0 0-101-16,36 11-171 0</inkml:trace>
  <inkml:trace contextRef="#ctx0" brushRef="#br0" timeOffset="154128.26">12007 13166 130 0,'0'0'86'0,"0"0"-3"0,0 0 22 16,15-19-17-16,-10 13-22 0,-1 0-4 16,0 0-3-16,0-2-11 0,-2 1 3 15,1 0-4-15,1 0-12 0,-1 2-3 16,0-1 4-16,-1 0-3 0,1 1-1 16,-1-2-3-16,0 1 1 0,-1 0-7 15,1 0-5-15,-1-3 9 0,-1 1-1 16,0-3 3-16,0 1 2 0,-1-2-5 15,-2 0-6-15,-2 1-9 0,-1 1 5 16,1 0-6-16,-1 2-3 0,0 0 3 16,-2 1 3-16,0 1-4 15,0 1-3-15,-2 1-6 0,0 1 0 16,-2 2-2-16,1 1 1 0,0 3-4 16,-3 4 2-16,0 4-1 0,-1 4 1 15,-1 5 0-15,-1 7 0 0,-3 9 2 16,-3 14-1-16,-1 14 2 0,-2 9 2 15,4-2 4-15,3 2 0 16,3-7 1-16,-2 1 0 0,3 0-2 0,-2-8-2 16,3-3 0-16,-2-3-3 0,1-5 0 15,0-2-15-15,2-3-6 0,-1-5-17 16,5-9-14-16,2-8-8 0,3-8-38 16,2-4-38-16,-1-1-46 0,1-2-26 15,1-2 6-15,1-4-57 0</inkml:trace>
  <inkml:trace contextRef="#ctx0" brushRef="#br0" timeOffset="154348.35">11589 13562 526 0,'0'0'146'0,"0"0"-24"0,0 0 38 0,0 0-64 0,0 0-44 0,26-32 1 16,-6 23 17-16,6 0-25 0,2-1-32 16,2 2-10-16,6 1-3 0,10 1-27 15,12 1-21-15,5 0-21 16,0 1-34-16,-3 1-38 0,-3 2-87 0,-14 0-19 16,-6 1-78-16</inkml:trace>
  <inkml:trace contextRef="#ctx0" brushRef="#br0" timeOffset="155062.85">12590 13439 366 0,'0'0'63'0,"0"0"-17"15,0 0 32-15,0 0-39 0,0 0-21 0,11-36 15 16,-8 31 19-16,1 0 14 0,-2 1-6 15,2 1 5-15,-3-1-11 0,0 1-7 16,1 1 4-16,-1 0-11 0,0-1-6 16,1 0-2-16,-2-1-9 0,0 1-4 15,1-3 2-15,0 1-3 0,-1 0 1 16,0-1-8-16,0 0-6 16,0-1 2-16,-2 0-7 0,-2-2 4 0,0 1 2 15,-4-1-3-15,0-1-2 16,-1 2-1-16,-4 0-4 0,-1 2-9 15,-4 2-4-15,0 1-16 0,-4 3-9 16,-2 2 1-16,-2 5-9 0,-3 4-14 16,1 4-10-16,0 4 12 0,0 2 15 15,2 2 1-15,3 3 11 0,6 0 29 16,2 3 6-16,4-1 2 0,5-2 29 16,4 1 19-16,4-2 13 15,6-3-11-15,3-1-8 0,4-2-3 0,1-2-3 16,2-4-7-16,1-4-11 0,-1-3-2 15,0-5 7-15,-1-1 8 0,1-5-6 16,1-4-3-16,-3-3 0 0,0-3-5 16,2-5-5-16,1-2-3 15,-4-3-3-15,1 0-2 0,-3 0-5 16,-2 3 0-16,-1 2 0 0,-5 5 1 16,0 3 0-16,-1 3-2 0,-1 2 1 15,0 3-1-15,-2 3-2 0,-1 1-1 16,1 0-2-16,-1 0-2 0,0 1-8 15,0 5 3-15,-1 4 10 0,-1 2 1 16,-1 2 1-16,1 3 0 0,0 0-1 16,0 1 2-16,0 0-1 0,2 1 0 15,0-3 0-15,0 1 3 0,0-2 7 16,0-1 9-16,1-1 0 0,2-3 14 16,1 0 9-16,4-3 5 0,0-2 3 15,2-1 1-15,3-2-11 0,2-2-8 16,2 0-15-16,2-2-9 0,3-3-3 15,-1-2-5-15,0 0-9 0,5-1-19 16,-3 1-16-16,2 0-13 0,-2-2-16 16,1 3-32-16,-1 1-37 0,-3-1-40 15,5 1-71-15,-8-1-78 0</inkml:trace>
  <inkml:trace contextRef="#ctx0" brushRef="#br0" timeOffset="155409.19">13090 13441 469 0,'0'0'111'0,"8"-4"13"0,-3 1-27 0,2-1-61 16,-2 1-19-16,0 1-1 0,-2-1-6 16,-1 3-7-16,0 0 0 0,-1 5 2 15,-1 4 20-15,0 4 8 16,-1 6 1-16,-3 3-8 0,1 2-7 16,0 2-9-16,1 2-5 0,-2-1-5 15,3 0 0-15,-2-1-4 0,3-2-26 16,-2-2-28-16,2-2-7 0,0-5-23 15,0-1-43-15,5-7-14 0,0-6-49 16,0-1-112-16</inkml:trace>
  <inkml:trace contextRef="#ctx0" brushRef="#br0" timeOffset="155560.19">13239 13110 768 0,'0'0'92'0,"0"0"-24"0,0 0 21 16,0 0-89-16,0 0-49 0,22-35-39 15,-16 28-99-15,0 1-40 0,-3 2-94 0</inkml:trace>
  <inkml:trace contextRef="#ctx0" brushRef="#br0" timeOffset="155882.35">13548 12980 678 0,'0'0'79'0,"0"0"-31"0,0 0 50 0,0 0-70 16,0 0-27-16,0 0-1 15,22 35 0-15,-22-6 1 0,-6 12-1 16,1 13 3-16,-1 4 14 0,1 1-3 16,0-3-4-16,-1-5-8 0,0-3-2 15,1-2-4-15,0-5-51 0,2-3-71 16,3-5-52-16,0-10-55 0,0-6-116 15</inkml:trace>
  <inkml:trace contextRef="#ctx0" brushRef="#br0" timeOffset="156165.68">13824 13390 381 0,'0'0'207'0,"0"0"-113"0,0 0 44 15,0 0-61-15,0 0-62 0,0 0-10 16,0 0-5-16,15-11 1 0,-15 21 18 16,-5 5 25-16,0 3 2 0,-1 5-16 15,-1 1-8-15,0-1-13 0,2 3-7 16,0-3-1-16,2 1-1 0,0 0-5 15,3-4-26-15,0-2-38 0,0-4-36 16,8-7-87-16,-3-5-21 0,1-3-184 16</inkml:trace>
  <inkml:trace contextRef="#ctx0" brushRef="#br0" timeOffset="156315.44">13921 13107 753 0,'0'0'120'0,"0"0"-33"16,0 0 23-16,0 0-110 0,0 0 0 16,0 0-67-16,-3-35-61 0,3 34-54 15,1 1-22-15,1 0-110 0</inkml:trace>
  <inkml:trace contextRef="#ctx0" brushRef="#br0" timeOffset="156882.72">13994 13436 420 0,'0'0'131'0,"0"0"-25"0,0 0 9 15,25-39-79-15,-13 28-19 0,-2 0 20 16,-2 1-8-16,4 0-3 0,-2 2-1 16,1 0 2-16,0 0-7 0,0 3-8 15,-3 0-5-15,3 2-5 0,0 1-2 16,-3 2-1-16,3 0-1 0,-3 1 0 16,0 5-5-16,-3 3 3 0,1 3-6 15,0 5-10-15,-4 2 2 16,1 5 13-16,-3 1 5 0,1 4 2 15,1 0 0-15,-2 2-1 0,0-2 0 16,0-1 0-16,0-1 0 0,-3-2-1 16,3-3 2-16,-3-5-2 0,2-4 1 15,1-6 6-15,0-4 2 0,0-3 8 16,0-2 23-16,1-5-5 0,3-2 1 16,3-5 7-16,-1-5-8 0,5-4-17 15,3-9-13-15,7-7-2 0,0 3 4 16,-1 5 6-16,-1 7 11 0,-3 8 6 15,1 0-7-15,4-1-2 0,-2 3-9 16,1 3-2-16,-4 4 3 0,0 0-2 16,-2 4-5-16,0 3-3 0,-6 0 2 15,2 4-2-15,-4 5-3 0,0 2 2 16,-1 3-3-16,-4 5 1 0,1 1 0 16,-2 3 0-16,0 2-2 0,0 1-35 15,-3 1-36-15,3-1-31 0,0 0-32 16,0-2-58-16,0 5-47 0,3-5-59 15</inkml:trace>
  <inkml:trace contextRef="#ctx0" brushRef="#br0" timeOffset="157593.04">14782 13608 298 0,'0'0'105'0,"0"0"-40"0,0 0 11 0,0 0-40 0,25-36-24 0,-20 29-2 16,-2-1 10-16,2 1 15 0,-4 0 29 15,1 1 3-15,0 1 0 0,-1-1-12 16,1 1-15-16,2 0-10 0,-4 0 0 16,2-1-6-16,1-1-1 15,-1 0 0-15,-1 1-1 0,1-1-5 0,-1 0-2 16,1-2 0-16,0 1-4 15,-2 0-4-15,1 1 2 0,-1 1 3 16,0 0-4-16,0 0-2 0,-3 0-2 16,-3 2-4-16,-1 0-2 0,-5 1 1 15,-1 3-7-15,-4 0-2 0,-4 5-7 16,0 4-7-16,-2 3-19 0,-2 4-7 16,4 3 11-16,-3 3 7 0,4 3 13 15,4 0 11-15,4 0 8 0,3 2 3 16,6-5 10-16,3 0 13 0,4-3 10 15,5-3 6-15,3-4-10 0,1-4-7 16,3-4-5-16,-2-4-6 0,2 0 2 16,0-6-5-16,1-1 2 15,-4-2-1-15,1-1 8 0,-1 1 1 16,-5-1-11-16,2 2-2 0,-3 2 4 0,-2 0 1 16,0 2-2-16,-2 1-7 0,0 1-4 15,-1 2-2-15,2 0-6 0,-4 6-6 16,3 5 6-16,-1 5 6 0,-2 4 1 15,0 4 1-15,0 3 1 0,0 9 0 16,-5 9-1-16,-4 6-1 0,-1 3 1 16,-1-5 0-16,-3-7 0 15,3-8-4-15,0-6-14 0,1-7-6 0,2-7 2 16,2-3 6-16,-5-1 8 16,2-2 6-16,0-5 2 0,0-3 1 15,3-3 3-15,0-8 3 0,1-4-2 16,3-6-2-16,-1-11-3 0,3-8-10 15,3-10-2-15,7 1 10 0,4 10 2 16,-1 11 12-16,-2 13 24 0,3 1 10 16,3-2 0-16,7-1 3 0,3 2-1 15,1 2-4-15,2 3-17 0,2 4-17 16,-4 1-10-16,1 2-30 0,-1-2-75 16,7-6-77-16,-5 1-118 15,-5-2-182-15</inkml:trace>
  <inkml:trace contextRef="#ctx0" brushRef="#br0" timeOffset="158189.87">16254 12933 651 0,'2'-4'114'0,"1"0"-81"0,0 1 71 0,2 1-69 16,0 2-35-16,1 1-5 0,-1 6-3 15,3 7 8-15,-2 7 2 0,-4 14 9 16,-2 13 6-16,-2 13 14 0,-6 6 9 15,-3-2-17-15,0-6-11 0,-2-6-2 16,-4-4-1-16,4-2-4 0,-4-5 1 16,4-5 8-16,1-6 5 0,4-9 4 15,2-6-3-15,2-4-4 0,-2-1-9 16,4 1-4-16,-2-3-2 0,4-3 2 16,0 0 6-16,6-3 29 0,2-1 28 15,5-1-12-15,4-1-25 16,3 0-16-16,1-5-8 15,1 1-5-15,3-2 1 0,2 0-1 0,-1 0-16 16,4-2-12-16,0 1-17 0,0 1-17 16,-2-1-9-16,2-2-16 0,-6 2-31 15,4-4-42-15,-7 0-75 0,-7 1-71 16</inkml:trace>
  <inkml:trace contextRef="#ctx0" brushRef="#br0" timeOffset="158378.49">16158 13320 749 0,'0'0'63'0,"0"0"38"0,36-8 0 0,-4 4-9 16,9 1-68-16,13-1-18 0,1 2-6 16,-2 2-35-16,-5 0-40 15,-8 2-68-15,4 3-47 0,-13-2-35 16,-4-1-109-16</inkml:trace>
  <inkml:trace contextRef="#ctx0" brushRef="#br0" timeOffset="158757.94">16893 13399 432 0,'0'0'95'0,"0"0"-36"0,0 0 15 15,0 0-60-15,8-36-13 0,-7 24 1 16,-1 2-2-16,0-1 0 0,-5 4 0 15,2 0 3-15,-6 3 7 0,-1 1-3 16,-1 3 2-16,-6 4-6 16,0 6 0-16,-2 3-1 15,-2 4-2-15,2 3 4 0,0 4 4 0,4 2 6 0,3 1 15 16,3 2 15-16,4-1 7 0,5-2 4 16,3-1-6-16,8-1 0 0,3-4 4 15,2-4 3-15,8-2 3 0,3-6 0 31,6-5-4-31,-1-3-8 0,-1-6-16 0,1-5-14 0,-7-5 0 0,3-5 4 16,-5-13-13-16,0-10-7 0,-4-5-1 16,-9 8 0-16,-7 9-18 0,-3 16-2 15,-5 7 7-15,-6-2-9 0,-3 0-18 16,-2 1 5-16,-3 2-19 0,1 3-10 16,0 1 2-1,2 1-9-15,5 2-25 0,1 1-10 0,3 0-30 0,2 7-9 16,3-1-25-16,2 0-60 0</inkml:trace>
  <inkml:trace contextRef="#ctx0" brushRef="#br0" timeOffset="159419.62">17880 13219 416 0,'0'0'128'0,"0"0"-57"0,0 0 51 0,24-28-34 0,-8 23-65 15,0-1-6-15,3 2 18 0,3 2-16 16,-1 1 13-16,1 1-8 0,-1 0-2 16,0 5 1-16,1 1-1 0,-3 4 5 15,0 4-8-15,-1 4-9 0,-1 4-4 16,0 11-3-16,2 10 0 0,0 8-2 16,-2 1 1-16,-4-6 1 0,-5-11-1 15,-5-11 0-15,-1-6 0 0,-2 0-2 16,-3 0 0-16,-5 0-7 0,-2 1-12 15,-4-5-13-15,-5-7-11 0,0-5-14 16,-2-3-16-16,-2-7 8 16,-1-4 34-16,5-3 31 0,-1-4 2 15,3-3 7-15,5-3 12 0,3-1 20 16,5-2 18-16,4 1 9 0,8 1-3 16,8 3-3-16,5 3-1 0,10 1-1 15,12-2-8-15,9 4-13 0,5 1-8 16,-5 6-16-16,-6 6-12 0,-9 1-3 15,-2 2-12-15,-6 0-34 0,-6 0-19 16,-3 0-24-16,-2-1-37 0,4 1-46 16,12 0-65-16,-4-1-66 0</inkml:trace>
  <inkml:trace contextRef="#ctx0" brushRef="#br0" timeOffset="159920.34">18748 13327 434 0,'0'0'86'0,"0"0"32"0,0 0-7 0,0 0-76 0,43 19-16 0,-28-15 23 16,1 0-28-16,3-1 10 0,-2-1 9 16,2 2 21-16,0-2 15 15,3-2-4-15,0 0-3 0,1 0-15 0,-2 0-15 16,0 0-8-16,-2-3-8 15,0-1-4-15,-1 0 4 0,-2-2-10 0,1-2-2 16,-3-2 0-16,-1-3-2 0,-2-1-2 16,-5 0-14-16,0 0 1 0,-3 0 6 15,-3 1-5-15,-5 2-10 0,-7 0-4 16,-1 2 0-16,-5 2 4 0,-6 2 4 16,1 4 1-16,-5 1-1 0,-7 8-3 15,-7 10 3-15,-3 8 3 0,-2 5-4 16,13-2-3-16,10-4 12 0,10-8 10 15,5 1 5-15,-1 0 7 0,2 5 6 16,1 1 11-16,6-1 9 0,2-2 7 16,7-1 7-16,4-3-5 0,3-2-9 15,6-4-8-15,-1 0 0 0,7-3 6 16,1-1-8-16,2-2-9 0,0 0-8 16,-3 0-8-16,3-1-2 0,-1-1-1 15,-1-1-12-15,2 2-22 0,0-3-28 16,-1 1-20-16,-2 0-28 0,0 1-23 15,-4 1-23-15,-1 0-11 16,4 1 0-16,-7-1-37 0,-4-2-86 16</inkml:trace>
  <inkml:trace contextRef="#ctx0" brushRef="#br0" timeOffset="160599.59">19547 13280 655 0,'0'0'136'0,"0"0"-38"0,14-7-2 0,-9 7-61 0,0 0-25 15,1-1-2-15,-2 1-8 0,2 1-6 16,-1 3 5-16,0 6 1 0,-1 4 20 16,-4 9 2-16,0 12 9 0,0 14 9 15,-6 13-15-15,-1 2-11 0,1 0-4 16,-1-6-1-16,-1-7-7 0,0-1 0 16,-2-1-2-16,0 0 0 0,3 0-7 15,-1-4 4-15,1-3 0 0,1-6 3 16,-2-7 0-16,4-8 1 0,-1-9-1 15,0-2 1-15,-2-2 1 16,0 0-2-16,-3-2 0 0,2-5-9 16,-3-2-2-16,0-7 2 15,1-5 4-15,-2-7 5 0,3-2 0 0,1-10 0 16,0-10 0-16,3-9-5 0,4-5 0 16,2 6 4-16,10 7 1 0,-1 13 3 15,-1 8 10-15,3 6 4 0,-2 4 3 16,4-1 5-16,2 0 12 0,5 0 2 15,0 0-3-15,3 3-2 0,0 2-5 16,0 1-11-16,2 1-13 0,-3 0-5 16,0 1-3-16,0 2-26 0,-3-1-41 15,-1-2-27-15,-3 1 5 0,-3-4-54 16,-4 0-29-16,-1-10-49 0,-5 3-60 16</inkml:trace>
  <inkml:trace contextRef="#ctx0" brushRef="#br0" timeOffset="160741.1">19623 13018 921 0,'0'0'132'0,"0"0"-42"0,0 0 46 0,0 0-104 0,7-34-32 16,-1 30-91-16,1 2-18 15,2 0-92-15,6 2-15 0,-1 0-44 0,-1 3-39 16</inkml:trace>
  <inkml:trace contextRef="#ctx0" brushRef="#br0" timeOffset="161039.48">19990 13628 902 0,'0'0'279'0,"0"0"-173"0,0 0-39 15,0 0-58-15,0 0-9 0,36-25-108 16,-27 18-32-16,2-7-116 0,-3 3 4 16,-2 1-82-16</inkml:trace>
  <inkml:trace contextRef="#ctx0" brushRef="#br0" timeOffset="161761.81">20124 13365 407 0,'0'0'172'0,"0"0"-112"0,0 0 33 0,38-14 3 0,-19 9-49 16,3 0-21-16,1-1 13 0,2 0-13 16,0-1 15-16,2 1-4 0,0-3 7 15,-1 2-6-15,0-2-7 0,-2 0-4 16,-3 0-2-16,0 0 1 0,-3 0 3 15,-4 1-6-15,-2 0-7 0,-2-1 0 16,-4 1-3-16,-2-2-7 0,-4 2-2 16,-1 1-3-16,-6-1-1 0,-6 0-7 15,-2 1-4-15,-5 2 3 0,-3 2 2 16,-3 3 4-16,-3 1 0 0,-7 8 1 16,-7 9 0-16,-4 7 1 0,-1 8 0 15,6 1-1-15,9-5 1 0,11-7 0 16,5-4 0-16,4-1-1 0,-2 3 2 15,1 2 0-15,3 3 12 0,2-2 11 16,4-1 10-16,4-2 4 0,3-2 14 16,6-3-6-16,7-2 5 0,3-2-10 15,7-3-7-15,9-1 4 16,10-1-10-16,10-2-9 0,3-1-12 16,-3-3-5-16,-4-1-4 0,-8-5-16 15,-1 0-48-15,-5 1-20 0,0-2-21 16,-7 0-37-16,-6 0-36 0,3-4-46 15,-7 1-62-15,-2 0-52 0</inkml:trace>
  <inkml:trace contextRef="#ctx0" brushRef="#br0" timeOffset="162122.32">20849 13322 441 0,'0'0'94'0,"0"0"-22"0,37-17 20 0,-21 10-42 0,-3 0-14 0,-4 0 16 15,0 2-25-15,-4 0 0 0,-4 2-1 16,-1-1-13-16,-2 1-6 0,-7 1-7 16,-3 2-4-16,-5 0 3 0,-5 8-1 15,-4 2 1-15,-1 3 0 0,-1 3 0 16,-2 5 1-16,3 1 0 0,2 2 3 15,2 0-1-15,5-2-1 16,6-1 13-16,5-2 16 0,4-2 17 16,3 0-3-16,3-1-9 0,5-2-6 15,3-3-5-15,6-1-3 0,2-2-10 16,6-3-9-16,0-4-2 0,5-1-40 16,-1-1-25-16,-1-4-28 0,1 0-29 15,-1-1-36-15,12-5-18 0,-8 3-62 16</inkml:trace>
  <inkml:trace contextRef="#ctx0" brushRef="#br0" timeOffset="162564.89">21185 12857 315 0,'0'0'111'0,"0"0"26"0,20-41 16 16,-10 26-38-16,-1 1-45 0,1 3-5 15,1 2-1-15,-2 2-21 0,-1 2-13 16,1 3-14-16,-1 2 0 16,-1 0-6-16,-1 2 0 0,2 9-1 0,-4 5 0 15,-2 7-2-15,-2 12-3 0,-1 12-1 16,-6 10 1-16,-3 3-1 0,1-3 0 15,1-6 0-15,0-8 6 0,2-1-2 16,0 0 10-16,0-3 2 0,1-1 10 16,1-8 4-16,1-6 16 0,2-7 8 15,0 0-10 1,0 0-11-16,1 1-7 0,0-2 2 0,4 0-7 16,3-4-4-16,3-3 2 0,3 0-6 15,4-3 0-15,3-1-4 0,1-2-3 16,4 0-4-16,1-2-3 0,2-1-2 15,0 0-15-15,1 0-14 0,1-1-25 16,0-2-12-16,-2 0-14 0,1 0-10 16,-5-1-14-16,-1-2-17 0,-4 1-26 15,-7-2-27-15,-6-9-52 16,-5 3-71-16</inkml:trace>
  <inkml:trace contextRef="#ctx0" brushRef="#br0" timeOffset="162779.98">21107 13057 995 0,'0'0'133'0,"0"0"-27"0,44-14 11 0,-10 10-79 16,17 1-23-16,14 3 12 15,5 3-9-15,0 4-12 0,-4 2-6 16,-6 1-6-16,2 3-3 0,1-2-37 15,0 0-38-15,-1 0-48 0,-2-3-73 16,-15 0-124-16,-11-4-129 0</inkml:trace>
  <inkml:trace contextRef="#ctx0" brushRef="#br0" timeOffset="166341.89">22804 12834 38 0,'0'0'76'0,"0"0"-23"0,0 0 19 15,0 0 0-15,0 0-11 0,18-30-4 16,-17 27 13-16,0 0 7 0,0 1 2 15,-1 1-5-15,0 0 3 0,0 0-8 16,0 0-18-16,0 0-15 0,0 1-12 16,0-1-5-16,1 1-5 0,1 0-11 15,-1 0-3-15,2 0 0 0,2 0-2 16,-1 3 0-16,0 3 2 0,-1 5 4 16,-1 5 17-16,-2 8-5 0,0 9 3 15,-5 13 1-15,-3 12-2 0,-2 2 1 16,1-2-8-16,1-4-5 0,-1-5 6 15,4 0 2-15,-2-3-7 0,0-3-4 16,-1-2 0-16,1-2-3 0,1-1-2 16,1-4-11-16,0-6-15 0,2-6-23 15,0-8-25-15,1-3-25 0,2-1-23 16,0 0-48-16,7-3-16 0,0-4-50 16</inkml:trace>
  <inkml:trace contextRef="#ctx0" brushRef="#br0" timeOffset="166664.06">23156 12836 460 0,'0'0'34'0,"0"0"-19"0,0 0 84 0,16-35 1 0,-11 30-45 0,-4 0-20 0,-1 3 23 16,0 0-8-16,0 2-25 16,0 0-23-16,0 7 22 0,-1 7 22 0,-5 10-1 15,1 13-10-15,-5 14-11 0,1 7 6 16,-1 0-5-16,2-3 0 0,3-5 4 16,1 0-3-16,2-2 2 0,2-3-1 15,0-2-13-15,0-4-10 0,0-2-4 16,1-3-3-16,0-7-41 0,-1-8-40 15,1-8-15-15,-1-3-29 0,2 1-13 16,0-4-65-16,-1-1-25 0,0-4-98 0</inkml:trace>
  <inkml:trace contextRef="#ctx0" brushRef="#br0" timeOffset="166898.79">22820 13281 607 0,'0'0'112'0,"0"0"-26"0,0 0 27 16,0 0-49-16,0 0-8 16,0 0 6-16,36-7-19 0,-15 4-20 0,1 0-16 15,2-2-7-15,1 1-4 0,1 1-26 16,2 0-19-16,0 2-46 0,2-1-34 15,1 2-40-15,12-1-29 0,-6 0-53 16</inkml:trace>
  <inkml:trace contextRef="#ctx0" brushRef="#br0" timeOffset="167385.6">23591 13287 308 0,'0'0'102'0,"0"0"-27"0,0 0 27 0,0 0-29 0,0 0-11 15,0 0-19-15,0 0 2 16,14-19-13-16,-14 16-10 0,0 0-3 16,-1 0 0-16,-2 1-1 0,0 1 0 15,-1 0-9-15,-1 1-7 0,-1 0 2 16,-3 4-1-16,1 1-2 15,-2 3 1-15,-1 0 0 0,0 5-2 16,1 1 2 0,2 2-2-16,-1 2 5 0,4 0 0 15,1 2 6-15,1-3 14 0,3 1 11 16,0 0 0-16,6-2-1 0,1 1-3 16,4-2 4-16,1-1 5 0,2-3 3 15,2-2 0-15,2-4 2 16,3-1-2-16,2-1-12 0,1-3-8 15,1-1-3-15,-3-3 1 0,0-1 3 16,-2-3-4-16,-2-2 12 0,-1-3 0 16,-3-2-9-16,-1-4-6 0,-2 0-8 15,-4-1-7-15,-3 2-3 0,-3 3-2 16,-2 1-5-16,-5 3-10 0,-6 1-18 16,-3 3-8-16,-4 2 1 0,-3 2 6 15,0 2-3-15,-1 0-5 0,1 1-10 16,0 0-27-16,3 1-12 0,2 1-27 15,3 1-47-15,-1-1-57 0,5-1-78 16</inkml:trace>
  <inkml:trace contextRef="#ctx0" brushRef="#br0" timeOffset="170362.72">25161 13147 162 0,'0'0'83'0,"0"0"-42"0,0 0 35 0,0 0 7 0,0 0-19 15,0 0-5-15,19-39 16 0,-13 33 6 16,0-1-8-16,0 0-6 0,-1 0 5 16,1-1-7-16,-1 2-4 0,-1 0-7 15,-1 0-7-15,-1 1-8 0,-1-1-2 16,-1 2-1-16,1 0-11 0,-1-2-5 15,0 5 0-15,-2-3-5 0,0 4-10 16,-1 0-1-16,-1 1-4 0,0 5-2 16,-3 5 0-16,1 3 0 15,-1 3 1-15,0 5 1 0,0 3 0 16,0 2 0-16,2 4 2 0,1-2-1 16,2 0-1-16,2-2 0 0,1-1 0 15,5-2 0-15,3-2 0 0,3-4-1 16,2-1 2-16,2-4 0 0,0-4 7 15,2-2-4-15,-2-3 5 0,0-3 1 16,-1-1 1-16,-1-5 0 0,-2-2 9 16,0-2 1-16,-3-3 1 0,-1-2 1 15,0-2-6-15,-1 0-8 0,-1-3-5 16,-1 1-3-16,1 0-1 0,-1-3 0 16,2 3 0-16,0-2-2 0,-1 4 0 15,1 2-1-15,-2 1-2 0,0 6 5 16,-1 0-2-16,-3 5-3 15,1 2-3-15,0 0-12 16,0 5 0-16,1 4 6 0,1 4 6 0,0 4 1 16,3 2 4-16,-1 4 3 0,3 1 0 15,1 0 1-15,4 1 1 0,0-2-2 16,4-2 1-16,0-1 2 0,1-3-1 16,0-2 9-16,-1-3 3 0,1-5 14 15,-3-2 9-15,1-4 7 0,-2-2 10 16,1-4-6-16,-3-5-12 0,0-3-6 15,-1-2-5-15,-3-6-6 0,2-3-7 16,-3-10-9-16,0-5-3 0,0-6-1 16,-4 5-10-16,-1 9-10 0,-2 10-15 15,-1 6-19-15,1 1-25 0,-1-1-19 16,0-1-22-16,1 3-36 16,1 0-43-16,6-2-44 15,-1 4-37-15,1 0-64 0</inkml:trace>
  <inkml:trace contextRef="#ctx0" brushRef="#br0" timeOffset="170911.83">25949 12848 430 0,'0'0'123'0,"0"0"-38"0,7-18 33 0,-5 11-50 0,1 3-23 0,-2 0-23 15,2 1 8-15,-1 2-9 0,-1 0-16 16,0 1-1-16,0 5 2 0,-1 4 8 16,0 7 7-16,-1 5-5 0,-3 6-8 15,0 10-2-15,-2 10 0 0,-1 7-5 16,0 4 2-16,2-5-1 0,1-7-1 16,1-4-1-16,0-2 2 0,1-2 0 15,1-7 1-15,1-6-1 0,-1-6 0 16,1-4 5-16,0-1 11 0,0-1 10 15,2-2 9 1,0-6-1-16,1-3 9 0,0-3 27 0,4-8-13 0,2-4-34 16,1-8-9-16,2-1-8 0,3-6-6 15,-1 1-1-15,2-1 0 0,-1 2 0 16,2 2 4-16,-3 0 8 0,1 2 2 16,-1 0 1-16,2 0-9 15,0 3-6-15,-1-1 2 0,-1 3-3 16,0 2-2-16,-2 2 1 0,-2 5 1 15,-1-1-3-15,-2 4-1 0,0 2 2 16,-2 0-6-16,1 3 0 0,0 2 1 16,-2 5-1-16,1 2 2 0,-1 5 6 15,-2 5 0-15,0 3 0 0,-2 3 1 16,0 2 0-16,-1 1-1 0,-1 1 2 16,0-1-2-1,-2 0 0-15,0-2 0 0,0 0-7 0,-2-4-26 0,2-2-15 16,0-3-24-16,1-3-34 0,2-5-38 15,-1-3-63-15,2-6-42 0,0-1-34 16</inkml:trace>
  <inkml:trace contextRef="#ctx0" brushRef="#br0" timeOffset="171885.07">26485 13219 434 0,'0'0'124'0,"0"0"-33"0,0 0 5 0,0 0-60 0,13-10-1 0,-5 8-9 16,0 0 28-16,1 1-7 0,2 1 3 16,-1 0 8-16,1 0-16 15,1-1-1-15,1-1-1 0,2 1-20 16,0-2-6-16,1 2-1 0,1-2 5 15,2 0 6-15,-1 2 1 16,3-1-1-16,1-1-9 0,-1 1-3 0,1-1-1 16,0 0-3-16,-2 0-2 0,-2-1-1 15,-2 0 2-15,-5-1 2 0,-1 0 2 16,0-1-3-16,-3-1-5 0,0 0-1 16,-2 0 0-16,-2-3-1 0,-1 1 1 15,-2 0-1-15,0 0 1 0,-3 0-1 16,-1-1 2-16,-3 2 2 0,-1-1 1 15,-1 1-4-15,-1 0 1 0,1 1-3 16,-2 0-1-16,1 3 1 0,-1 1-1 16,-1 0 0-16,-1 3 1 0,-1 0-1 15,2 0 1-15,0 0 0 0,-3 5-2 16,2 1-1-16,-3 4-4 0,3 1-2 31,-2 2-1-31,3 3-2 0,-2 0 0 0,4 3 0 0,1 1 8 0,1 1 3 16,2 2 1-16,4-1-1 0,1 3 0 15,1-1 1-15,5-2 2 0,2-1 0 16,0-2 0-16,2-2 2 0,-1-3 3 16,3-2 1-16,-1-5 3 0,-1-1-2 15,3-5 9 1,-2-1 8-16,4-4 3 0,-1-3-4 0,0-1-6 0,1-1-2 16,0-1-7-16,2-1-7 0,-1 0-3 15,1-3 0-15,-1 1 2 0,2-4-1 16,-1 2-1-16,3 0 0 0,-3 0-2 15,-1 3 0-15,-1 1 1 0,-3 1-1 16,-1 3 0-16,1 0 1 0,-3 1 1 16,-1 2-2-16,-1 0 0 0,-1 3-2 15,0 1-3-15,-1 0 1 16,-1 3-7-16,0 5-3 0,0 3 1 16,-1 1 0-16,0 2 2 0,-1 2 2 15,-1 0 0-15,2 1 4 0,-2 0 4 31,0-1 2-31,1 0 2 0,0-2-1 0,0-3 0 16,1-2 2-16,-1-4-1 16,1-2 6-16,0-3 12 0,0 0 18 15,3-5-2-15,1-3-21 0,3-4-8 0,1-2-2 0,2-2 0 0,0-5-4 32,4-5 1-32,0-2-1 0,2-1 0 15,2 1 0-15,-2 3-1 0,0 3 0 0,-1 5 1 0,-1 5 0 16,-2 2 0-1,-1 5-1-15,-2 1-2 16,-1 1 2-16,-1 3-1 0,-1 0-1 16,-1 4-1-16,0 3 0 0,1 5 1 15,-2 3 0-15,-2 3 3 0,-1 4 0 16,-1 1 1-16,-1 2 1 0,-1 1-1 16,0 0-1-16,0-2 1 0,1 2 0 15,0-2-1-15,-1 0-3 0,1-3-12 16,1-2-26-16,0-2-29 0,3-5-49 15,2 1-62-15,0-3-99 0,0-5-125 16</inkml:trace>
  <inkml:trace contextRef="#ctx0" brushRef="#br0" timeOffset="172370.94">28556 12704 577 0,'2'-12'12'0,"1"0"37"0,3 0 85 0,-3-2-81 15,1 1-38-15,2 2 4 0,-4 3-7 16,1 2 18-16,-2 3-2 0,1 0-1 15,-2 3-15-15,0 2-6 0,0 7 13 16,0 6 12-16,-5 13 0 0,-3 14 5 16,-4 15-11-16,0 10-6 0,0 2-5 15,1-3-5-15,1-5-3 16,3-1-4-16,3 0-1 0,-3-2-1 16,2 1-2-16,0-3 1 0,2-3-15 15,2-7-22-15,2-9-24 0,4-8-37 16,1-9-22-16,6-8-41 0,-2-6-31 15,0-2-151-15</inkml:trace>
  <inkml:trace contextRef="#ctx0" brushRef="#br0" timeOffset="172669.28">28948 12726 587 0,'0'0'105'0,"0"0"-36"0,0 0 61 16,0 0-90-16,0 0-17 0,32-35-10 15,-27 34-7-15,-1 1-4 0,-1 6 4 16,-1 3 8-16,0 6 11 0,-2 8 5 16,-2 11-8-16,-4 15-8 0,-2 17-6 15,-2 5-4-15,-3-1 2 0,4-8 2 16,1-11-6-16,0 0-1 0,2-5 1 15,1-3-2-15,0-2 0 0,1-4-2 16,0-8-4-16,3-5-24 0,1-9-27 16,0-4-33-16,0 1-31 0,1-2-41 15,1-1-26-15,-1-6-89 0</inkml:trace>
  <inkml:trace contextRef="#ctx0" brushRef="#br0" timeOffset="172888.62">28553 13147 796 0,'0'0'134'15,"45"-5"-12"-15,-7 3-23 0,10-1-85 16,3-1-14-16,-3 3-59 0,-6-1-44 15,-5 2-55-15,-1 2 6 0,1 0-19 16,-13 0-83-16</inkml:trace>
  <inkml:trace contextRef="#ctx0" brushRef="#br0" timeOffset="173406.77">29373 13309 454 0,'0'0'142'0,"0"0"18"16,0 0-15-16,0 0-72 0,0 0-21 15,0 0-21-15,0 0-9 0,25-16-8 16,-23 12-3-16,-2 1 4 0,0 0 1 15,0 0-2-15,-2 2-1 0,-2 0-7 16,0 0-4-16,-2 1-2 0,-3 0-2 16,-4 3-1-16,-1 1 0 15,-5 4-5-15,1 2-3 0,-2 4-3 16,0 0 7-16,2 4 3 0,4 0 3 16,3 2 1-16,7-4 8 0,4 1 20 15,4-2-1-15,7-3 2 0,6-1 19 16,5-4 2-1,1-3-11-15,3-4-15 0,4-4-1 0,-1-5-2 0,-2-1-8 16,-2-3-2-16,-4-2 1 0,-3-3 5 16,-2-4 3-16,-6-1-6 0,-2-1-10 15,-4 3-4-15,-4 6-1 0,-3 3-8 16,-5 3-12-16,-3 4-11 0,-3 1-9 16,-1 1-13-16,-2 3-2 15,3 0-1-15,-3 0 3 0,2 0 0 16,0 2-13-16,0 0-21 0,3-1-30 15,-1 1-49-15,-4-3-1 0,5-2-42 16,1-2-76-16</inkml:trace>
  <inkml:trace contextRef="#ctx0" brushRef="#br0" timeOffset="174362.03">30775 12853 126 0,'3'-3'41'0,"3"0"14"0,-3-3 38 16,2-1 2-16,-2 1 3 0,2-2-33 15,0 0-11-15,-1 0-15 16,1 0 11-16,-1-4 10 0,1 1-14 15,-1-1 3-15,0-2-12 0,0-2 12 16,-1 0 11-16,-2 0-18 0,1-1-16 16,-2-1-1-16,0 2-1 0,0-1-8 15,-2 1-5-15,1 2-1 0,-2 2 2 16,1 2 4-16,-3 2-2 0,2 3-10 16,-4 4-4-16,-3 1-5 0,-3 8-1 15,-7 9 2-15,-9 14-1 0,-7 17 4 16,-12 22 0-16,-2 10 0 15,2 1 1-15,6-5 1 0,8-11-1 16,1 1 1-16,2-2-1 0,4-1 1 16,0 0-1-16,4-2 2 0,5-2-2 15,2-3-2-15,5-3-11 0,1-4-13 16,3-8-7-16,4-5-17 0,1-9-17 16,2-9-32-16,2-7-32 0,1-4-31 15,3 1-31-15,0-1-67 0</inkml:trace>
  <inkml:trace contextRef="#ctx0" brushRef="#br0" timeOffset="174591.04">30308 13235 671 0,'0'0'167'0,"0"0"-109"0,46-23 73 0,-13 15-60 16,8 0-32-16,11 0-14 0,2 3-21 15,-2 0-4-15,-1 3-19 16,-7 0-57-16,5 2-44 0,2 0-50 16,-2 1-10-16,-13 1-95 0</inkml:trace>
  <inkml:trace contextRef="#ctx0" brushRef="#br0" timeOffset="175314.04">31298 13166 111 0,'0'0'77'15,"0"0"5"-15,0 0 14 0,0 0-20 0,0 0-18 16,0 0 1-16,0 0 11 16,0 0 12-16,25-13 2 0,-24 11-15 15,1 2-16-15,0-3-14 0,-1 3 0 16,1-2-6-16,-2 1-1 0,1-1-6 16,1 0-1-16,-2 0 2 0,3-1 3 15,-3-1-4-15,0-1-3 0,0-1-6 16,0-1-11-16,1 0-3 0,-1-2 2 15,0 2 1-15,0-1-6 0,-4 1 0 16,1 0 0-16,-4 0-3 0,-1 0-4 16,-4 2-3-16,-3 2-12 0,-5 3-2 15,-2 0 8-15,-5 7-1 0,-2 5 5 16,1 6-5-16,-2 3-4 16,2 5-1-16,4 1 3 0,5 3 3 0,5 0 7 15,4-2 9-15,5 2 0 0,5-3 1 16,2 0 12-16,4-4 5 0,4-4-5 15,1-5-2-15,2-4-2 0,0-5-2 16,2-3 11-16,-1-2 8 0,2-2-8 16,-1-3-4-16,2-4-4 0,-1-5-4 15,4-4-5-15,4-8 1 0,2-10-2 16,4-5-1-16,-1 3 0 0,-10 10 0 16,-5 11 1-16,-6 7 1 0,-1-1 1 15,1 2 4-15,-1-2 1 0,-2 4-5 16,-3 2 2-16,-2 2 0 0,0 2 3 15,0 1-7-15,-2 0-9 0,-1 4-3 16,-2 5 6-16,-3 3 4 0,2 4 0 16,1 0 2-16,-1 2 2 0,1-1-2 15,2-2 12-15,0 0 14 0,1-2 8 16,2 0 4-16,0 0-1 0,2-2-5 16,2-2-5-16,3 0-4 15,2-2 1-15,5 0-8 0,1-3-6 16,2-2-5-16,1-1-5 15,4-1-8-15,1 0-19 0,0 0-26 0,0-2-16 16,2-2-4-16,2-2-10 0,-2-1-28 16,7-8-59-16,-5 2-88 0,-6-1-95 15</inkml:trace>
  <inkml:trace contextRef="#ctx0" brushRef="#br0" timeOffset="175604.34">31854 12716 545 0,'0'0'105'0,"12"-11"-67"0,-5 5 79 16,-1 3-86-16,0 0-31 0,2 3 0 0,-3 0 0 15,0 5 3-15,-2 2 28 16,-3 5 16-16,0 4 14 0,-2 5-2 15,-4 5-15-15,-5 7-14 0,-3 11-14 16,-4 7-10-16,1 3-3 0,1-4-1 16,3-5-1-16,4-8 0 0,-4 1-1 15,4-1-6-15,-4 4-9 0,5-5-14 16,3-7-21-16,1-6-23 0,2-5-5 16,0-3-19-16,1 2-42 0,1 1-29 15,0-2-35-15,5-8-78 0</inkml:trace>
  <inkml:trace contextRef="#ctx0" brushRef="#br0" timeOffset="176121.49">32236 12964 555 0,'0'0'26'0,"0"0"-11"15,0 0 68-15,0 0-83 0,0 0-14 16,0 0-65-16,-5-15-7 16,-7 15 49-16,-4 1 37 0,-3 4 28 15,0 0 12-15,1 4-3 0,-2 0-5 16,2 3-12-16,1 1-5 0,-1 2-5 15,3 0-3-15,-1 0-7 0,5 1-13 16,3-1-5-16,0-1 5 0,4-1 11 16,2 0 2-16,2 1 4 0,6-1 10 15,2 0 20-15,2 1 17 0,5-3 13 16,0 2 7-16,4-3-5 0,0-1-16 16,0 0-20-16,1-2-13 0,-2 0-2 15,2 0 2-15,-4 0-4 0,3-1 3 16,-2 3 5-16,-4 1 9 0,0 0-1 15,-1 2 1-15,-2 0 6 16,-4 2-6-16,-3 0-9 0,-3-1-2 16,-3 2-2-16,-5-3 1 0,-6 1-5 15,-7-3 5-15,-6 1-5 0,-6-3-11 16,-11-1-2-16,-8-2-13 0,-2 0-8 16,8-4-25-16,5-1-26 0,15 0-27 15,5-3-22-15,7 0-3 0,4-1-1 16,5-4-4-16,4 1-23 0,1-1-116 0</inkml:trace>
  <inkml:trace contextRef="#ctx0" brushRef="#br0" timeOffset="176636.12">32473 13239 306 0,'0'0'223'0,"0"0"-148"0,0 0 39 0,0 0-64 0,17 0-22 0,-13 1 26 16,-1-1-1-16,2 0 0 0,2 1-7 16,1 0-5-16,5 0 0 0,1-1-13 15,2 0-5-15,3 0-2 0,0-1-5 16,3-2-2-16,0-3-3 0,0 1 5 15,-1-2 11-15,-1-3 11 0,2 0 0 16,-4-1-13-16,-1-2 1 0,-1-2 4 16,0 1-8-16,-3-2 1 15,-1-1-12-15,-4 1-8 0,-2 1-1 16,-4 0 1-16,-2 3-3 0,-2-1-1 16,-4 2-3-16,-8 0-7 0,-4 4-6 15,-4 1 9-15,-11 6 1 0,-10 6 2 16,-10 12 3-16,-6 6 0 15,7 4-2-15,8 1 4 0,9 0 10 16,10-4 17-16,6-4 13 0,8-5 11 16,3 3 7-16,3 2 0 0,3 3-7 15,2 3-8-15,8-1 3 0,8-1-7 16,6 0-2-16,12 0-2 0,11 1-6 16,13 1-8-16,6-1-11 0,-1-4-6 15,-1-2-4-15,-8-1-17 16,4-2-41-16,2-3-49 0,0-5-68 15,0-4-48-15,-14-5-78 0,-10 0-176 0</inkml:trace>
  <inkml:trace contextRef="#ctx0" brushRef="#br0" timeOffset="182700.04">5961 15444 485 0,'0'0'69'0,"0"0"-22"0,0 0 63 0,-5-2-26 0,5 1-50 16,0-1-15-16,1 0 4 0,2 1-5 16,-2 1 2-16,1 0 6 0,0 0 18 15,1 2 1-15,2 3-3 0,1 0-4 16,1 0-2-16,2 0 6 0,-1 0 0 15,2 0-9-15,3-2 2 16,0-2 0-16,3 0-5 0,0-1-8 16,1-1-6-16,-1-1 2 0,3-3-5 15,0 2 2-15,2-4 1 0,-2 2 0 16,-2-2-2-16,2-1 1 0,-3 0 3 16,-1 0-2-16,-2-2-5 0,-1 2-1 15,-3-2 0-15,-1 0-1 0,-3 1 1 16,1-3 1-16,-3 3-1 0,-3-3-3 15,0 0-4-15,-2 0-3 0,-4-2-2 16,0 2 2-16,-1-1 1 0,0 2-1 16,-1 1 0-16,0 2-3 0,0 1-4 15,0 0 4-15,-2 1-2 0,1-1-1 16,-3 1 2-16,-1 3 0 0,0-1 0 16,-1 2 2-16,-1 2-2 0,2 1-3 15,-4 5 1-15,0 2 2 16,0 3 1-16,-3 1 1 0,0 4 1 15,-3 2 0-15,-1 2-1 0,-1 3-7 16,-1 1-4-16,3 0 6 0,-1 1 3 16,1-2 3-16,1 2 0 0,3-1 0 15,2-1-1-15,3 0 0 0,3-4 0 16,3-1-2-16,4-1-1 0,3-3 2 16,1 0 3-16,3-2 5 0,5 1 9 15,2-2 10-15,1 0 1 0,4-1-1 16,1-2-2-16,3-1 4 0,2-2-3 15,1 0-3-15,0-3-6 0,2 0-5 16,-2-2-4-16,1 0-5 0,0-2 0 16,0 0-4-16,0 2-27 0,0-2-24 15,1-1-29-15,1 1-29 0,-2-1-50 16,10-4-51-16,-5 0-83 0,-4 0-121 16</inkml:trace>
  <inkml:trace contextRef="#ctx0" brushRef="#br0" timeOffset="182888.64">6498 15587 836 0,'0'0'150'0,"0"0"-111"0,0 0 49 0,0-12-88 0,-2 3-42 15,0-1-73-15,1 0-15 0,1-1-47 16,0-3-13-16,1 4-68 0</inkml:trace>
  <inkml:trace contextRef="#ctx0" brushRef="#br0" timeOffset="183910.47">7002 15397 199 0,'0'0'310'0,"0"0"-233"16,0 0-11-16,0 0-1 0,0 0-40 15,0 0-20-15,0 0-2 0,6-7 14 16,-5 7 8-16,-1-2 9 0,0 2 2 15,0 0-5-15,0 0-5 0,0 0-5 16,0 0 0-16,0 0 1 16,0-1 3-16,0 1 4 0,0 0 3 15,0 0 3-15,0-1 7 0,0-1-3 16,0-1-7-16,0-1-6 0,1-1-2 16,0-1 2-16,0 0-2 0,0-1-3 15,0 1 3-15,1-1 1 0,-1-1-6 16,-1 1-3-16,1 0-3 0,-1 0 3 15,0 0-3-15,0 2-12 16,0 0 2-16,-1 1 17 0,0 0-7 0,0 1-1 16,0 0-7-16,-1 1 3 0,1 0-4 15,-1 1-1-15,0-1-3 0,0 1-2 16,-1-2 0-16,-1 2-2 0,0-1 0 16,-1-1-1-16,-1 2-1 0,0 1-1 15,-2 0 0-15,0-1-2 16,-1 1 2-16,-2 0 0 0,0 0-2 15,-1 0-1-15,-2 0 2 0,1 0 0 16,-3 0 3-16,2 1-4 0,-2 2-2 16,1 1-4-16,-2 1-10 0,2 2 2 15,0 1 4-15,2 2 1 0,0 2-3 16,4 1 8-16,2 1 2 0,2 0 2 16,3 1 6-16,2-1 0 0,2 0 0 15,4 0 1-15,3-1 2 0,2-1 3 16,1-3 2-16,0-1 6 0,1-1 3 15,0-3-2-15,0-3 5 0,-2-1 12 16,0 0-3-16,1-5-2 0,-2-2-2 16,-1 0-3-16,2-1-3 0,-2-3-4 15,0 1-3-15,-1-3 4 16,-1 4 7-16,-1-1 0 0,0 0 1 0,-1 2-7 16,-1 0-6-16,0 2 0 0,-1 1 0 15,-2 2-5-15,0-1 2 0,-1 2-3 16,0-1 0-16,0 3-2 0,0 0-7 15,0 0-5-15,0 4-2 0,0 5 1 16,0 6 13-16,0 5-1 0,0 6 2 16,3 10 0-1,2 11 2-15,5 12-1 0,-1 6-1 0,-1-5 0 0,-3-6 0 16,-4-8-1-16,-1-4 1 0,0-1-1 16,-4-3 1-16,-3-8-1 0,2-7 3 15,-2-7-3-15,4-3 0 0,-2 0-4 16,0-2 0-16,0 0-1 0,-1-4 2 15,-1-1 3 1,1-5 7-16,-2-1 4 0,-1 0 3 0,-2-5 5 0,0-5-6 16,-2-4-5-16,1-1-3 0,1-4-1 15,0 1 0-15,4-2 2 0,1 2 7 16,2-1 9-16,1 0-4 16,3 1-2-16,0 0-4 0,0 0-1 15,5 1-7-15,2-1-4 0,2 0-3 16,4-1-12-16,3-2-58 0,6-1-54 15,9-4-57-15,10-2-61 0,13 0-66 16,-6 7-46-16</inkml:trace>
  <inkml:trace contextRef="#ctx0" brushRef="#br0" timeOffset="184061.08">7340 15645 600 0,'0'0'144'0,"-3"0"-52"0,0 0 91 0,-1 0-105 0,-1 0-50 0,0 0-18 15,1-2-10-15,-1-2-17 0,1-1-58 16,0 2-52-16,1-3-45 16,1 1-73-16,2 1-95 0</inkml:trace>
  <inkml:trace contextRef="#ctx0" brushRef="#br0" timeOffset="185237.85">8231 16166 318 0,'0'0'73'0,"0"0"-56"0,0 0 89 0,0 0-13 15,5-6 17-15,1-2-10 0,3-6-16 16,4-5-28-16,4-4-6 0,8-9-11 16,10-10-24-16,5-12 42 0,5-8 2 15,-3 1-2-15,-5 0-1 0,-3 6-14 16,-1 0-20-16,1 0-7 0,0 2 3 15,-2 6-9-15,-3 5-6 0,-6 11 5 16,-6 8-2-16,-6 7 4 0,-3 0 4 16,2-2 2-16,-1-2 5 0,0-1-3 15,0 0-4-15,-1 1 3 0,-1 3-13 16,-1-2-2-16,0 5 0 0,-1 1-1 16,-2 3 0-16,0 3 0 0,-1 1-1 15,-2 4-3-15,0 0-3 0,1 1-1 16,-1 1-7-16,0 0-7 0,0 3-7 15,-1 2-5-15,-2 5 17 0,-1 5 11 16,-2 4-1-16,-1 4-9 0,-1 8-10 16,-2 11-2-16,-2 10 0 0,0 5 3 15,3-2 9-15,1-6 10 0,4-5 5 16,2-3 0-16,2-3 0 0,0 0 0 16,3-9-3-16,0-6 2 0,3-7 1 15,0-1 3-15,2 1 12 0,1 0 9 16,4-1 7-16,1-4 6 0,1-4 9 15,1-4 10-15,5-3-5 0,-1-3-7 16,2-5-10-16,1-6-3 0,2-4 0 16,-2-6-2-16,4-13-10 0,5-15-10 15,3-17-5-15,-1-4-4 0,-5 5-2 16,-7 12-1-16,-6 18-2 0,-5 8 1 16,-2 7 1-16,-4 8 1 0,0 2 1 15,-2-1 1-15,1 0 0 0,-1 0-1 16,-1 6-3-16,0 2 4 0,-1 4 0 15,-1 1-7-15,0 1-21 16,0 3-26-16,-1 4-9 0,-4 9 36 16,0 7 18-16,-3 5-4 0,-1 8-2 15,-2 7 0-15,1 5 7 0,-1 1 2 16,4-5 5-16,2-9 1 0,2-13 1 16,1-3-1-16,1-3 3 0,0 2 9 15,1 0 5-15,0 1 1 0,0-4-5 16,0-3 1-16,0-3 0 0,2-3-1 15,0 0-4-15,1-1 0 0,2 0 5 16,-1-1-3-16,3 0-4 0,0-1 4 16,1-1-9-16,2-1-2 0,3 0-12 15,-1-1-22-15,2 0-26 0,-2 0-26 16,0 1-26-16,1 0-22 0,0-1-12 16,0 0-14-16,6 0-13 0,-2 0-32 15,-2-1-123-15</inkml:trace>
  <inkml:trace contextRef="#ctx0" brushRef="#br0" timeOffset="185686.27">10030 15405 311 0,'4'0'171'0,"2"-3"-104"0,3 0 28 0,3-2 0 0,2-1-14 16,4-1-10-16,0 0-3 15,3 0 1-15,0 1-16 0,0 0-9 16,1 2-13-16,0-1-12 0,-3 4-10 15,-2 0-9-15,-1 1 0 0,-1 0-10 16,-1 0-33-16,-1 0-41 0,-2 2-28 16,1 0-46-16,2 2-46 0,-4-1-25 15,0 0-114-15</inkml:trace>
  <inkml:trace contextRef="#ctx0" brushRef="#br0" timeOffset="185921.13">10063 15520 520 0,'0'0'211'0,"0"0"-126"0,0 0 47 16,0 0-22-16,33-9-21 0,-17 4-22 16,4-1-13-16,1 3-7 0,-2-1-20 15,2 1-6-15,-1 1-9 0,-1 0-8 16,0 2-4-16,0 0-2 0,2 1-3 15,1 3-16-15,0-2-26 0,0 3-16 16,2-3-31-16,-1 3-58 0,9-2-62 16,-5 0-60-16,-5-2-105 0</inkml:trace>
  <inkml:trace contextRef="#ctx0" brushRef="#br0" timeOffset="187020.52">11253 15119 45 0,'0'0'64'0,"0"0"-10"0,0 0-22 0,0 0-13 0,-1 0 0 16,1 0 3-16,-1 0 12 15,1 0-8-15,-1 0-11 0,0 1 2 0,0-1 8 16,0 0 9-16,1 0 6 0,-1 0 14 15,0 0-3-15,-1 0-1 0,1 0-2 16,-1 0-2-16,1 0-5 0,0 0-7 16,0 0-6-16,0 0 0 0,1 0 10 15,0-1 9-15,1-2-1 0,4 0 2 16,1-2-3-16,4 1-8 0,2-3-5 16,4 0-3-16,3 0-5 0,3 1 3 15,-1-1-4-15,3 1 6 0,1 1 0 16,-2 0 1-16,1 3-2 0,-2 1-8 15,1 1-11-15,-3 1-8 0,-3 4-1 16,-2 0-2-16,-3 3 0 0,-3 1 1 16,-3 3-1-1,-4 2-2-15,-3 1 0 0,-7 3 1 16,-4 1-4-16,-6 0 2 0,-2-2-3 0,-4 1-7 16,-4-1-22-16,0-1 5 0,2-3 11 15,-1-1 5-15,4 0 1 0,3-3 3 16,2-2 10-16,5 0-4 0,3-3-6 15,4-1 0-15,2-2 12 16,3 0 0-16,1-1 8 0,0 0 0 0,3 0-2 16,6 0 4-16,3 0-4 0,2 0-4 15,1 0 1-15,3 0-2 0,-1 0 0 16,3 4 0-16,0-1 5 0,-1 3 3 16,2 1 1-16,-1 3 9 15,2 0 0-15,1 3-1 0,-3 1-2 16,-1 1-2-16,-1 3 1 0,-3-2 0 15,-3-1 9-15,-5 1 1 0,-3 0 1 16,-3-2 3-16,-2 0 7 0,-4-2 0 16,-8 0-2-16,-2 0-6 0,-5-3 2 15,-3 0-6-15,-4-2-10 0,-8-2-8 16,-9 1-1-16,-7-3-4 0,0 0-1 16,5-2-19-16,13-1-12 15,13-1-19-15,5-2-11 0,5 0-16 0,0 0-21 16,3-1-17-16,2-2-24 0,5 1-56 15,10-5-45-15,4 3-25 0</inkml:trace>
  <inkml:trace contextRef="#ctx0" brushRef="#br0" timeOffset="187712.91">12084 15227 298 0,'0'0'147'0,"0"-4"-44"0,0 1 12 16,1-1-22-16,0 1-22 0,0 0-23 0,3-1-24 0,-4 2-8 16,2-2 0-16,0 2 11 0,-1-2 7 15,2 0 8-15,-3-1 0 16,0 2-6-16,0-2-6 0,0 3-11 16,0-2-7-16,-3 2-9 0,-2 1-3 15,-1-2-3-15,-2 3-1 0,-2 0 0 16,-3 5 0-16,-1 4 0 0,-1 3 2 15,0 3-1-15,1 4 2 16,-1 1-1-16,2 3-2 16,0 0 4-16,2 4-1 0,2-2-1 0,1-2 2 0,3-1 0 15,2 1 3-15,3-4 10 0,1-1 1 16,4-2-3-16,2-2 4 0,4-2 9 16,0-2 5-1,4-1 13-15,1-3 21 0,3-2-2 0,1-3-6 0,3-1 0 16,0-1-4-16,0-4-8 0,0-1-3 15,-1 0-8-15,0-1-10 0,-1 0-7 16,0-2-8-16,-1-1-2 16,-1-2 2-16,1-4-1 0,-2-2-1 15,0-1 0-15,-2-2 0 16,-1-2-4-16,-2-1 0 0,-2-1-1 0,-3 2 0 16,-5 0-1-16,-3 3-5 0,-1 0-6 15,-7 2-5-15,-4 3-5 0,-4 1-2 16,-4 2 2-16,-2 3 4 0,-1 2 3 15,0 0 1-15,1 4 0 0,0-1-3 16,1 2-5-16,3 1-11 0,-2 1-20 31,3 0-22-31,2 1-17 0,1 2-21 16,2 3-25-16,2-1-42 0,1 3-46 16,3-1-47-16,3-2-108 0</inkml:trace>
  <inkml:trace contextRef="#ctx0" brushRef="#br0" timeOffset="188245.76">12920 15330 741 0,'2'0'262'0,"-1"-1"-192"0,2-2-8 16,1-1-52-16,1-2-10 0,-1-1-52 16,0 0-47-16,2 1-33 0,2 0-73 15,-3 0-56-15,0 4-126 0</inkml:trace>
  <inkml:trace contextRef="#ctx0" brushRef="#br0" timeOffset="188686.81">13065 15673 188 0,'0'0'324'0,"0"0"-155"15,0 0 11-15,0 0-47 0,0 0-25 16,36-3-17-16,-26 6-31 0,-2 4-41 16,-2 1-13-16,0 5 0 0,-6 2-3 15,0 5 0-15,-4 2-3 16,-4 1 0-16,-4 2 2 0,-6-1-1 15,-3 0 10-15,1-3 18 0,-3 0 9 16,1-4-4-16,-3 1-12 0,4-2-13 16,-1-2-9-16,0-1-2 0,4-3-45 15,1-2-63-15,1-5-74 0,2-3-84 16,2 0-134-16</inkml:trace>
  <inkml:trace contextRef="#ctx0" brushRef="#br0" timeOffset="192216.22">14033 15021 141 0,'0'0'46'0,"0"0"11"0,8-12 35 15,-5 10-18-15,-3-1-8 0,2 2 5 16,-1 0 2-16,1 0 2 0,-2 1-8 16,0 0-8-16,0-1-10 0,0 1-6 15,0-2-5-15,0 1-12 0,0 1-12 16,0 1-1-16,0 8 11 0,0 2-4 16,0 8 3-16,0 3-3 0,-2 11-4 15,-1 10 0-15,-2 11-1 0,2 5 4 16,-2 0 7-16,3-4-2 0,0-6 4 15,2-4-2-15,-3-1-10 0,1-4-5 16,-1-3-5-16,-2-7-3 0,2-5-3 16,-1-7 0-16,3-2-28 0,-2 1-26 15,1 2-19-15,-1-2-23 0,3-5-32 16,0-3-41-16,0-2-27 0,3-4-23 16,2-3-60-16</inkml:trace>
  <inkml:trace contextRef="#ctx0" brushRef="#br0" timeOffset="192577.86">14338 14972 406 0,'0'0'110'0,"0"0"-34"0,0 0 84 16,0-39-31-16,0 31-49 0,0 2-7 16,0 3 2-16,0-1-16 0,0 2-8 15,0 0-20-15,0 2-31 16,0 3-3-16,0 5 3 0,-1 10 0 0,-1 4 6 16,0 13-1-16,-1 10-1 15,0 13-2-15,-2 1 5 0,2-2 6 16,3-7 7-16,0-6 2 0,0-1-7 15,0-5-4-15,0-1-6 0,3-7-2 16,-1-6-3-16,1-8-2 0,-1 1-22 16,1-1-24-16,0 0-14 0,3 1-4 15,-1-6-32-15,-1-3-38 0,1-4-21 16,0-4-30-16,0 0-34 16,1-7-93-16</inkml:trace>
  <inkml:trace contextRef="#ctx0" brushRef="#br0" timeOffset="192829.45">14074 15416 509 0,'0'0'93'0,"0"0"-22"15,0 0 72-15,0 0-44 0,0 0-19 16,0 0 15-16,-3-7-5 0,11 5 7 15,4-3-24-15,1 0-32 0,4-1-21 16,1 0-14-16,4-1-6 0,0 1-5 16,2 1-28-16,1 1-44 0,2 0-28 15,-1 2-48-15,13-2-58 0,-6 1-69 16,-3 0-100-16</inkml:trace>
  <inkml:trace contextRef="#ctx0" brushRef="#br0" timeOffset="193425.77">14703 15490 280 0,'0'0'104'0,"0"0"-45"0,0 0 30 16,0 0-58-16,0 0 0 0,0 0 18 15,27-18 22-15,-26 12 11 0,1 2 1 16,-2-1-10 0,0-1 0-16,0 1-19 0,0 0-14 0,0 0-15 0,0-1-11 15,-3 1-3-15,0-2-5 0,-2 2-3 16,0 0-3-16,0 1-3 15,-4 1 1-15,1 2-5 0,0 1-3 16,-3 0 3-16,0 2 4 0,-2 4-1 16,-2 2 1-16,2 4-1 0,-1 1 1 15,1 1-2-15,2 3-2 0,2 3 2 16,1 1 3-16,3 0 1 0,3 0-1 16,2 0 2-16,0-2 0 0,2 0 1 15,3-2 7-15,3-3 10 0,4 0 2 16,-2-1 6-16,5-3 2 0,0-1 4 15,2-2 16-15,-1-3 0 0,1-2-6 16,-1-2-3-16,1 0-3 0,-4-3-4 16,1-3 0-16,-1-2-3 0,-4-4-3 15,2-2-10-15,-1-6-7 16,-2-2-5-16,1-6-4 0,-6-1-9 16,-1 0-1-16,-2 4 0 0,0 4 1 15,-5 6 3-15,-4 2-10 0,-2 4-5 16,-3 2-12-16,-3 1-5 15,-1 5-7-15,0 1-5 0,-2 0-11 0,1 1-24 16,3 3-29-16,2 0-54 0,1 2-68 16,5 1-60-16,0-2-100 0</inkml:trace>
  <inkml:trace contextRef="#ctx0" brushRef="#br0" timeOffset="193708.6">15223 15206 950 0,'0'0'72'0,"0"0"-10"0,0 0-27 0,0-6-7 0,0 4-28 0,0-6-153 16,0 0-109-16,0 1-212 0</inkml:trace>
  <inkml:trace contextRef="#ctx0" brushRef="#br0" timeOffset="193849.38">15175 15565 910 0,'0'0'132'15,"0"0"-118"-15,0 0 62 0,0 0-76 16,0 0-105-16,0 0-137 0,0 0-154 16</inkml:trace>
  <inkml:trace contextRef="#ctx0" brushRef="#br0" timeOffset="200253.56">15957 15640 334 0,'0'0'105'0,"2"0"-69"0,-2-2 63 0,2-2-24 16,-1 0-29-16,1-2 11 0,1-2-3 15,3-3 6-15,-1 1-8 16,1-2-1-16,1-1-1 0,5-2-5 16,-2-1-4-16,1-2-1 0,6-1-5 15,-1 0-9-15,1-2-4 0,5-4-7 16,-1 2 2-16,4-4 2 0,2-2-3 15,0 0-4-15,1-3-1 0,-1 3-2 16,0-2 4-16,0 0 5 0,0 2-5 16,-3 0-3-16,-1 1-1 0,-2 2-4 15,-4 2 6-15,-1 0 0 16,-3 4 2-16,-4 3 6 0,0 2-4 0,-2 1 0 16,-1 2 2-16,-3 3 3 0,1 1-10 15,-3 1-8-15,1 1-1 0,-2 2-1 16,0 3 0-16,0 0-4 0,0 1 4 15,0 0-11-15,0 0 0 0,0 0-7 16,0 4-9-16,-2 0-2 0,-3 7 14 16,-1 3 8-16,-2 3-1 0,-1 3-1 15,1 2-6-15,1 2 1 0,-1 1-1 16,-1 3-4-16,3 0 2 0,-1 0-3 16,4 1 5-16,-2 0 4 0,2 2 1 15,-1-1-6-15,2-1 5 0,2 2 5 16,0-2 4-16,0-3 2 0,2-1 0 15,4-3 0-15,0-1 0 0,-1-3 0 16,3-2 1-16,3-2 0 0,0-3 4 16,2-3 0-16,1-2 5 15,-1-3 15-15,2-2 2 0,0-1-3 16,0-2-7-16,1-4 2 0,3-2 0 16,-4-3 2-16,2-3-3 0,-3-2-7 15,3-1-2-15,-1-5 0 0,2-3-4 16,-1-8-5-16,0-8 7 0,2-4-5 15,-3 4-1-15,-5 12-1 0,-3 9 0 16,-5 7 1-16,2-1 0 0,0 0 1 16,0 0-2-16,-1 4 0 0,-1 3 1 15,-3 1 1-15,0 3-1 0,0 0 0 16,0 3-1-16,0 0-11 0,0 7-8 16,0 5 12-16,-3 4-1 0,-3 5-2 15,1 4-2-15,0 8-4 0,-1 7 8 16,-1 7 4-16,4-1 4 0,-1-8 0 15,4-11 0-15,0-10 1 0,0-3 1 16,2 4 9-16,0 0 6 0,3 2-1 16,0-1-5-16,1-4 7 0,1-2-7 15,2-4-3-15,-1-2-1 16,3-2 1-16,5-3-8 0,0-2-24 0,3 0-18 16,-2-5-13-16,5 0-33 0,0-2-31 15,2 1-47-15,12-5-52 0,-4 2-64 16,-4 1-123-16</inkml:trace>
  <inkml:trace contextRef="#ctx0" brushRef="#br0" timeOffset="200833.73">17498 15268 334 0,'0'0'174'0,"0"0"-86"0,3 0 40 0,-1 0-18 0,5-2 10 16,3-2-7-16,1 1-33 0,6-1-18 15,-2 0-18-15,2 0-17 0,1-1-14 16,-1 2-9-16,2-1-4 0,-2 2-2 16,0-1-3-16,1 0-20 0,-1 3-29 15,1 0-32-15,2 0-37 0,-3 3-37 16,3 1-53-16,-5 1-24 0,-2-2-102 0</inkml:trace>
  <inkml:trace contextRef="#ctx0" brushRef="#br0" timeOffset="201069.06">17506 15433 566 0,'0'0'182'15,"0"0"-59"-15,0 0 14 16,47-1-64-16,-28-1-33 0,0 1-9 0,3 0-22 15,-3 0-9-15,0 1 0 0,2 0-3 16,-4 0 0-16,5 2-19 0,-3 1-32 16,0 1-27-16,0-1-33 0,6 2-44 15,-7 0-57-15,1-3-128 0</inkml:trace>
  <inkml:trace contextRef="#ctx0" brushRef="#br0" timeOffset="201807.2">18286 15304 450 0,'0'0'131'0,"0"0"-87"0,0 0 89 0,0 0-36 0,0 0-33 16,3-29-4-16,2 19-1 0,0 0-16 16,7-1 4-16,-3 0-9 0,3-2-4 15,2 0-1-15,-1 1 1 16,4-1-5-16,-1-1-11 0,2 2-5 0,-1 0-11 15,0 2 0-15,0-1-1 16,1 3-1-16,2 1-1 0,-3 3 1 16,0 1-3-16,-3 2 1 0,0 1-1 15,-1 0-3-15,-2 5-2 0,-2 4-15 16,-1 6 1-16,-4 3 8 0,0 4 3 16,-4 4 3-16,0 3-3 0,-7 0-4 15,-2 1-4-15,-5 2-10 0,-2-3 3 16,-4 0 2-16,-2-1 14 0,-4-1 10 15,1-3 2-15,-2 0 8 0,2-2 13 16,3-2-4-16,3-3 2 0,0-1 2 16,6-4 1-16,3 0-2 0,3-5-9 31,4-3-6-31,3-2 4 0,3 0 17 16,5-1-3-16,5-1 5 0,4 2 9 0,5 0-3 0,5 0-6 0,1 3-4 15,2-2-2-15,2 3-8 0,-2-2-8 31,3 0-6-31,-1 0-2 0,0-1-5 16,-2 2-32-16,1-3-28 0,-2 1-16 16,0-1-25-16,-3-2-40 0,4 0-87 15,-8-1-103-15,-2-2-180 0</inkml:trace>
  <inkml:trace contextRef="#ctx0" brushRef="#br0" timeOffset="202356">19130 15193 495 0,'0'0'135'0,"0"0"-92"0,0 0 52 0,22-17-58 15,-17 12-29-15,-3 2-7 0,-2 0-1 16,-2 2-13-16,-4 1 1 0,-3 4 9 16,-6 3-2-16,0 1 4 0,-3 1 1 15,1 3-3-15,2-1-6 0,2 1-4 16,1-1 2-16,2-1 6 0,4 1-5 15,0-1 3-15,3 0 4 0,1-1 3 16,2 1 7-16,3 0 7 0,3 0 2 16,4-2 5-16,1 0 5 0,3-1-2 15,1 0 1-15,2-1 5 16,1-1-4-16,0 1-5 0,3-2 4 16,-1 0-2-16,-1 1-9 0,-1 0-8 15,-2 0-6-15,-1 0 0 0,-2 0 4 16,-3 1 4-16,-1 1 2 15,0 2 1-15,-4 0-3 0,-2 3 4 0,-1 0 4 16,-2 1 3-16,-5 0 0 0,-2 1-7 16,-5-2-11-16,1 1-1 0,-2-4-4 15,-2 1-8-15,-3-2-10 0,-1 0-11 16,-1-3-21-16,0 0-23 0,-3 0-12 16,1-3-30-16,-1 1-5 0,-2-3-36 15,5-1-40-15</inkml:trace>
  <inkml:trace contextRef="#ctx0" brushRef="#br0" timeOffset="202653.86">19170 15185 570 0,'0'0'184'0,"0"0"-75"0,44-19 6 0,-24 11-59 0,1 1-3 0,1-1 4 15,1-1-26-15,-5 1-20 0,3-2-8 16,-2 2-1-16,-2 1-2 0,0 1-5 15,1 2-30-15,-1 0-45 0,1 2-64 16,8 1-60-16,-4 0-57 0,-3 0-114 16</inkml:trace>
  <inkml:trace contextRef="#ctx0" brushRef="#br0" timeOffset="202937.08">20092 15247 991 0,'0'0'97'0,"0"0"-71"0,0 0-18 16,0 0-8-16,0 0-69 0,0 0-36 15,0 0-103-15,29-37-4 0,-29 31-98 16</inkml:trace>
  <inkml:trace contextRef="#ctx0" brushRef="#br0" timeOffset="203266.05">20102 15573 739 0,'0'0'166'0,"0"0"-132"0,0 0 30 15,36 10-62-15,-28-5-2 0,0 1-7 16,-1 2-13-16,-4 1-4 0,-1 3 6 16,-2 2 4-16,-4 3 10 0,-4 1 4 15,-2-1 8-15,-3 2-2 0,-3-1 4 16,-2 0-10-16,-2-3-16 0,-1 0-40 15,0-3-66-15,-9 4-57 0,8-5-24 16,1-2-102-16</inkml:trace>
  <inkml:trace contextRef="#ctx0" brushRef="#br0" timeOffset="204037.14">21245 14968 336 0,'0'0'124'0,"0"0"-66"0,9-9 25 0,-4 4 8 16,2 2-18-16,-2-1-14 0,0 0 11 15,1 1-4-15,-1 1-18 0,0 1-8 16,0-2-6-16,-1 3-11 0,0 0-14 16,0 3-3-16,-1 3 3 0,-1 4-4 15,-2 5 1-15,0 6 5 0,-6 10 1 16,-7 14 1-16,-4 17-1 0,-4 4-7 16,0 3 2-16,0-2-2 0,0-9-4 15,1-1 1-15,0-4-2 0,0-3-11 16,3-6-14-16,1-2-11 0,5-2-40 15,1-10-53-15,6-7-31 0,3 1-51 16,1-11-48-16</inkml:trace>
  <inkml:trace contextRef="#ctx0" brushRef="#br0" timeOffset="204352.04">21524 15041 501 0,'0'0'122'0,"0"0"-61"0,0 0 76 16,0 0-69-16,22-37-40 0,-19 36-5 16,-1 0-1-16,-1 2-21 0,-1 6 10 15,0 6 10-15,-4 8 5 0,-5 12-13 16,-2 13-3-16,-2 15-3 0,-2 7-5 15,2-2 0-15,1-3-1 0,3-7 1 16,1-5 4-16,3-2 1 0,1-4 3 31,2-4-8-31,1-3-1 0,-1-3-1 0,0-7-16 0,2-7-39 16,-1-8-19-16,1-3-40 16,0 1-18-16,0-3-45 0,0 0-63 0,1-6-35 0</inkml:trace>
  <inkml:trace contextRef="#ctx0" brushRef="#br0" timeOffset="204593.08">21197 15567 686 0,'0'0'145'16,"0"0"-66"-16,40-9 32 0,-18 4-88 16,4-2-20-16,2 0-3 0,0 0-18 15,-1 1-24-15,1-1-20 0,0 1-32 16,-1 2-35-16,11 1-14 0,-8 1-33 16,-3 0-73-16</inkml:trace>
  <inkml:trace contextRef="#ctx0" brushRef="#br0" timeOffset="205456.29">21907 15622 338 0,'0'0'107'0,"0"0"-46"16,0 0 14-16,0 0-38 15,0 0-4-15,0 0 0 0,0 0-5 0,27-22 15 16,-25 19 3-16,0 1 7 16,-1-2 1-16,0 3-1 0,1-2-10 15,-2 0-13-15,2-1-8 0,-2 0-6 16,0 0-5-16,0 0-3 0,-3-1-3 15,1 0 1-15,0 0 4 0,-1-2 1 16,0 1 4-16,0-1 1 0,0 1-3 16,-1 0-4-16,-1 0 2 0,-1 0-4 15,0-1-1-15,0 2 3 0,-1-1 6 16,-1 0-3-16,0 0-7 0,0 1-5 16,0 0-2-16,-3 1-16 0,1 2-4 15,-1 1 6-15,-2 0-12 0,0 1 7 16,-1 1-9-16,1 2 15 0,0 2 6 15,-1 2 0-15,2 0-2 0,-1 1 1 16,2 1-2-16,0 3 5 16,0 0 3-16,3 0 3 0,0 1 1 15,0 0-1-15,3 1 1 0,2 0-1 16,1 2-2-16,2-2 3 0,0 0 3 16,2 2 1-16,3-2 3 0,2 0 0 15,0-2-1-15,1 1 7 0,1-2-2 16,1-2 1-16,-1-2 2 0,3-1 3 15,-1-2 3-15,0-1-2 0,2-3 6 16,-1 0 4-16,-1-3 7 0,1-1-1 16,0-1 8-16,-2-2 2 0,1-2-8 15,-1-4-6-15,0-3-3 0,2-4-12 16,-1-2-8-16,-1 0-3 0,1 2-3 16,-4 3 1-16,-1 5 6 0,-3 3 1 15,0 2-5-15,0 3-1 0,-3 0-2 16,0 3 2-16,0 0 5 0,0 1-8 15,-3 5-3-15,0 2 3 16,-2 3 0-16,1 3 0 0,-2 1 1 16,2 1-1-16,-2 2 1 0,1-1-1 15,1 0 1-15,3-2 0 0,0-1 4 16,1-1 12-16,0-2 13 0,3-2 5 16,1-2 3-16,4-1-6 0,-2-3-10 15,2 0-3-15,0-2-3 0,2 0-4 16,1-2-4-16,0-2-3 0,3 0-5 15,1 0 0-15,3 0-1 0,-1-1-15 16,1 3-18-16,1-1-17 0,-2 1-7 16,0 1-6-16,-4 1-13 0,-1 0-19 15,-3 0-19-15,-4 0-21 0,-2 0-46 16,-3 0-65-16,0 0-52 0</inkml:trace>
  <inkml:trace contextRef="#ctx0" brushRef="#br0" timeOffset="206031.04">22875 15243 552 0,'2'0'107'0,"-1"0"1"0,2-1 21 0,-1 0-52 0,1-2-20 16,0-1-16-16,1-2-11 0,-2 1-1 16,2-1-6-16,-2 0-8 0,1 1-11 15,0 2-4-15,-2-1-18 0,1 0-49 16,0 1-48-16,0 1-49 15,1-1-55-15,0 1-20 0,0 2-72 0</inkml:trace>
  <inkml:trace contextRef="#ctx0" brushRef="#br0" timeOffset="206266.25">22883 15507 420 0,'0'0'165'0,"0"0"-81"0,0 0 65 16,0 0-60-16,0 0-39 0,0 0-25 15,0 0-18-15,12 25-7 0,-4-23-29 16,0 0-34-16,0 0-59 0,3 1-63 15,-3 0-67-15</inkml:trace>
  <inkml:trace contextRef="#ctx0" brushRef="#br0" timeOffset="207178.28">23633 15875 424 0,'0'0'148'0,"0"0"-111"0,0 0 61 16,0 0 12-16,0 0-48 0,0 0-11 15,2-24 10-15,6 13 0 0,1-3-13 16,5-3-9-16,3 0-8 0,3-4 1 15,1-2 6-15,4-3-5 0,7-10 0 16,8-10-11-16,8-6-6 0,-1 0 1 16,-9 11-3-16,-10 15-7 0,-11 8 1 15,0 3 3-15,0-3-3 16,5-5-1-16,0 0-3 16,-2 1 4-16,-2 1 1 0,-2 0 1 0,-2 3-4 15,-2 1-2-15,-2 2-3 0,0 2-1 16,-4 2 0-16,-1 3-1 0,0 1 0 15,-3 1-3-15,-1 5-8 0,0 0-1 16,-1 1-17-16,0 1-21 0,-3 4-5 16,-3 4-3-16,-2 5 39 0,-2 4 7 15,-3 4 3-15,-1 3-5 0,-2 8 0 16,-1 7-1-16,0 4 4 0,3-3 10 16,6-9 2-16,2 0 0 0,4-8 4 15,2 1 10-15,0 1 4 0,2-5 1 16,4 0 1-16,0 1-4 0,3-4 0 15,2-2 0-15,2-6-4 0,-1-3-1 16,3-4 6-16,-2-3 7 0,2-4-2 16,0-4 2-16,1-6-4 0,0-5-7 15,3-3-9-15,4-13 0 0,3-13-4 16,4-11 0-16,3-8-3 0,-5 3-11 16,-3 11 8-16,-8 16-3 0,-6 14 3 15,-4 8 6-15,-3 4 2 0,1 0 2 16,-2 1 1-1,-1 1-5-15,0 3-1 0,-2 4 0 0,0 2-4 0,-3 1-17 16,-2 8 5-16,-5 7 11 0,-3 10 4 16,-2 13-1-16,-1 10 2 0,-1 1 1 15,4-4 0-15,2-5 1 0,2-6-1 16,4-6 3-16,0-4 7 0,4-6 9 16,0 0 7-16,1 1 9 15,1 5-6-15,3-1-13 0,3 0-4 16,5-4-5-16,2-3-7 0,5-2-11 15,2-2-20-15,6-3-37 0,2-2-29 16,8-3-39-16,16-2-61 0,-10-1-103 16,0-2-154-16</inkml:trace>
  <inkml:trace contextRef="#ctx0" brushRef="#br0" timeOffset="207523.77">25159 15423 463 0,'0'0'171'0,"26"0"-71"0,-5 0 64 0,3 0-80 0,3 0-35 16,2 0-1-16,1 0-2 0,2 0-15 15,-1 0-13-15,-1-1-5 0,0-3-11 16,-1 2-2-16,-3 0-5 0,-2 1-22 16,-2 0-16-16,-1 1-19 0,-4 0-33 15,-3 0-12-15,-1 1 7 0,-1 1 10 16,-3-2 24-1,-3 1-7-15,-2 3-25 0,-4 3-20 0,-1 0-23 16,-5 0-4-16</inkml:trace>
  <inkml:trace contextRef="#ctx0" brushRef="#br0" timeOffset="207742.81">25190 15625 468 0,'0'0'27'0,"0"0"29"0,0 0 1 15,0 0-6-15,0 0 6 0,0 0 41 16,50 1-23-16,-25-2-16 0,11-1-20 16,7-2 17-16,9 4 1 0,2 0-24 15,-3 0-21-15,-4 0-12 0,-7 0-12 32,-2 0-62-32,-1 0-56 0,-2-3-21 15,-4-1-48-15,-8 0-43 0,-6 0-67 0</inkml:trace>
  <inkml:trace contextRef="#ctx0" brushRef="#br0" timeOffset="208103.86">25674 15148 422 0,'0'0'228'0,"0"0"-146"15,0 0 21-15,0 0-65 0,0 0-24 16,0 0-9-16,0 0 6 0,8 9-1 16,-8 2-2-16,0 5 2 0,-4 5 9 31,-7 7 1-31,-6 11 6 0,-7 12 4 0,-7 8-2 15,-1 2-14-15,3-5-9 16,2-7-4-16,3-6 4 0,2-3-4 16,0-3-1-16,2-3 0 0,5-7 2 15,1-6-2-15,6-6 2 0,1-3-2 16,0 1-1-16,-1-1-1 0,1 0-8 16,3-4-28-16,3-3-45 15,1-2-30-15,1-2-45 0,13-1 0 16,-3-1-75-16</inkml:trace>
  <inkml:trace contextRef="#ctx0" brushRef="#br0" timeOffset="208859.96">26289 15406 494 0,'0'0'122'0,"0"0"-67"0,0 0 47 0,0 0-25 15,14-22-20-15,-7 14-2 0,0 0 2 16,2-1-7-16,0-2-1 0,2 1 7 16,3-1 1-16,1 1-4 0,2-3-7 15,2 2-10-15,1-1-13 0,2 0-8 16,0 1-3-16,-2 1-4 0,-1 1-2 16,-2 1 1-16,0 1-5 0,-1 1-2 15,-3 2-2-15,-1 3 0 0,-1 1 1 16,-3 0-2-16,0 5-1 0,-2 2-2 15,-1 2-4-15,-2 4-2 0,-3 3-3 16,-3 5 8-16,-5 4 5 0,-2 3 0 16,-5 5 1-16,-1-2-2 0,-2 1-5 15,-3 0-3-15,2-5-5 0,-4 2 2 16,1 0 1-16,-1-2 3 0,2-2 7 16,1-4 2-16,1-2 1 0,2-2 3 15,4-3 5-15,2-4-3 0,3-3 0 16,4-3 1-16,2-2 0 0,2-1 7 15,0 0 28-15,5-1-11 0,5 0-5 16,4 0 16-16,7 0-11 0,3 0-6 16,8 0-7-16,8 0-8 0,8 0-4 15,2 0-5-15,-5-3-2 0,-5-1-33 16,-12 2-20-16,-4 0-17 0,-7 1-27 16,0-1-22-16,1-1-44 0,4 1-42 15,9-5-26-15,-8 1-60 16</inkml:trace>
  <inkml:trace contextRef="#ctx0" brushRef="#br0" timeOffset="209452.77">27188 15293 547 0,'0'0'168'0,"0"0"-95"0,0 0 42 0,30-16-69 0,-25 14-27 16,-2-1-5-16,-3 0-3 15,0 3-3-15,0-1-8 0,-2 0-6 16,-4 1-2-16,-2 0 2 0,-2 2 3 15,0 2 0-15,0 1 1 0,-2 1 2 16,2 2 0-16,-2 1 0 0,1-1 0 16,1 1 0-16,0 0 0 0,1 0 1 15,1 0-1-15,2-1 0 0,1 1 0 16,1 1 7-16,4-2 13 16,0 0 1-16,5 1-4 0,2 1-2 0,2-2 2 15,3-1-4-15,2 1 2 0,0-2 5 16,3 1 0-16,-2-1 1 0,2-1-10 15,-3 1-4-15,2-1 0 0,-2 2-2 16,1-1 0-16,-1 1-4 0,-1 0 5 16,-1 1-3-16,0 0 5 15,-2 2-2-15,0-1 6 0,0 3-1 16,-2 2 2-16,-1 1-3 0,-1 1-3 16,-2 4-1-16,-1 0-2 0,-3 1 4 15,0 0 9-15,-4 0 10 0,-2-3 1 16,-2 0 1-16,-4-4-9 0,-1 0-13 15,-6-2 0-15,0-1-6 0,-4-4-1 16,-1-1-19-16,-1-2-22 16,2-3-25-16,-1-1-23 0,1-1-29 0,1-3-30 15,4-2-25-15,1-2-10 0,2-7 2 16,3 2-51 0</inkml:trace>
  <inkml:trace contextRef="#ctx0" brushRef="#br0" timeOffset="209766.21">27166 15217 804 0,'0'0'199'0,"0"0"-115"0,44-12 32 0,-19 6-63 0,3-1-25 0,2 0-19 16,7-2-9-16,5-1 0 0,5 2-3 16,3 4-14-16,-5 1-8 0,-1 3 6 15,-5 0-15-15,0 4-26 0,4-2-62 16,-1 0-66-16,-9 0-82 0,-5-2-96 15</inkml:trace>
  <inkml:trace contextRef="#ctx0" brushRef="#br0" timeOffset="212935.9">10983 17041 185 0,'0'0'104'0,"0"0"-44"0,0 0 13 16,0 0-8-16,0 0-14 16,-9 0 0-16,7 0 13 0,-1-2 2 15,1-2 3-15,1 1 4 0,1-3-23 16,0-1-5-16,1-1-3 0,3-4-5 15,2 1 0-15,2-1-10 0,1-1-11 16,2 0-2-16,3-1-7 0,-1 1-3 16,2 2 1-16,0 0-4 0,0 3 2 15,-2 1-3-15,1 1 0 0,0 4-2 16,-1 2 1-16,3 2-1 0,-2 6 1 16,0 6 1-16,0 4 0 0,-1 5 2 15,-3 1 0-15,-2 3-1 0,-1 0 0 16,-4 3 2-16,-1 0 0 0,-2 0-1 15,-2-2 1-15,-6 0-3 0,-2 0-6 16,-3 0 2-16,-3-2-6 0,-2 1-7 16,-2-4 5-16,0-2 8 0,1-1 4 15,1-5 0-15,1-1 0 0,4-3 3 16,2-3-2-16,1-5 1 0,3 1 1 16,3-4 7-16,1 0 13 0,2-6 13 15,0-3-4-15,1-3-15 0,3-6-5 16,5 0 0-16,6-5-8 0,2 0-4 15,5-5 0-15,3 1 0 0,3-2 0 16,0-1-2-16,2 1 2 0,2 1-1 16,-2 2 0-16,1 2 1 0,-2 3 2 15,-2 0 1-15,-1 3 3 0,-2 1 6 16,-2 3-7-16,-2 2 2 16,-4 0 2-16,-1 3-4 0,-4-1 1 15,-3 4-1-15,0 2-2 0,-5 2-3 16,-1 1 0-16,-1 1-4 0,-3 0-3 15,-5 1-9-15,-3 4-4 0,-5 5 3 16,-2 5 3-16,-5 3 6 0,-1 6-1 16,1 0-5-16,1 3-7 0,1 0-3 15,3 2 0-15,1 1 9 16,4-1 7-16,2 0 8 0,3-5 1 0,2 2 1 16,3-4 14-16,2-1 11 0,1-3-2 15,4-1-6-15,3-2-2 0,3-2 1 16,4-1 0-16,0-3-2 0,5-2-6 15,1-3-4-15,2-4-6 0,2 0-12 16,0-4-32-16,0-3-27 16,-2-1-17-16,2-1-33 0,-1-2-37 15,8-5-40-15,-6 2-41 0</inkml:trace>
  <inkml:trace contextRef="#ctx0" brushRef="#br0" timeOffset="213422.65">11046 16698 535 0,'-4'0'103'0,"1"0"-30"0,1 0 58 0,0 0-57 0,1 0-16 16,1 0 22-16,0-1-7 0,0-2-20 15,3 0-31-15,3-1 10 0,4 0 2 16,3-2-7-16,5-1 3 0,5 1-1 16,1 1-5-16,6-1 2 0,6-1-8 15,5 2-8-15,4-1-3 16,3 1-2-16,-11 3-5 0,-9 0 1 0,-10 0-2 16,-1 1 1-16,3 0 0 0,3 0 0 15,-1 0 0-15,0 1-4 0,-4 0-10 16,-4 0-20-16,-3 0-16 0,-2 0-8 15,-2 0-17-15,-3 0-23 0,0 0-31 16,-2 0-47-16,2 0-51 0,-1-1-67 16</inkml:trace>
  <inkml:trace contextRef="#ctx0" brushRef="#br0" timeOffset="214066.51">12412 16887 75 0,'0'0'42'0,"0"0"-15"0,0 1 33 0,0-1-10 0,0 0 0 0,-2 0 12 16,2 0 8-16,0 0 0 16,-1 0-10-16,1 0-9 0,0 0 2 0,0 0 7 15,-1 0 11-15,1 0 1 0,0 0-8 16,0-1 1-16,1 0-16 0,2-1-28 16,5-2 8-16,2 2 6 0,5-2-6 15,5 0-13-15,4 0-7 16,-1-1-4-16,3 1-4 0,0-1 0 15,0 1-1-15,0 1-1 0,-2 1-2 16,4 0-26-16,-6 1-38 0,0 0-34 16,-1 1-31-16,-1 0-46 0,-5 0-45 15,-3 0-117-15</inkml:trace>
  <inkml:trace contextRef="#ctx0" brushRef="#br0" timeOffset="214317.97">12354 17105 522 0,'0'0'113'0,"0"0"-84"16,0 0 33-16,0 0-8 0,0 0 25 15,0 0 30-15,30 2-4 0,-13-4-26 16,2 0-25-16,-1-1-9 0,4 0-25 15,-1 1-12-15,2 0-5 0,1 0-3 16,0 1 0-16,-1 0-10 0,2 0-21 16,-1 1-24-16,1-1-32 0,2-1-34 15,11-1-57 1,-6-2-63-16,-5 1-90 0</inkml:trace>
  <inkml:trace contextRef="#ctx0" brushRef="#br0" timeOffset="-214135.32">13249 16950 410 0,'0'0'46'0,"2"-11"-2"0,0 1 19 16,5-3-9-16,-2-1-22 0,5-1 8 15,2 0 11 1,4 0-13-16,2 0-6 0,2 2 5 0,-2 1 0 16,2 1 8-16,-1 2-3 0,1 0-4 15,1 2-8-15,-1 1-10 0,1 3-3 16,-1 0 1-16,1 2 2 0,-2 1-1 16,-2 5 0-16,1 3-7 0,-2 6-7 15,1 3-4-15,-5 5 0 0,1 6-1 16,0 5 0-16,-4 9 0 0,0-6 0 15,-2-3 0-15,-4-5-1 0,-3-6-5 16,0 5-2-16,-6 3 3 0,-5 0 5 16,-3-1-1-16,-5-2-7 0,-2-2 2 15,-7 0 1-15,1-1 3 0,-3-1 2 16,0 0 0-16,-2-3 0 16,4-2 1-16,-2 1 0 0,3-4-1 15,2-2 1-15,4-1 1 0,4-4 1 16,4-2 5-16,4-3-2 0,5-1 1 15,3 0 6-15,1-2 4 0,0 0 23 16,5 0 4-16,4-4-19 0,7 1 17 16,3-1-2-16,6 1-13 0,9-1 4 15,8 2 5-15,7-1-4 0,0 1-6 16,-4 0-17-16,-3-1-7 0,-7 1-2 16,-2 0-26-16,-6-2-22 0,-4 2-21 15,-4 0-38-15,-3-2-40 0,14-6-65 16,-3 1-107-16,-2-1-109 0</inkml:trace>
  <inkml:trace contextRef="#ctx0" brushRef="#br0" timeOffset="-213427.68">14101 16953 333 0,'0'0'170'0,"0"0"-97"0,3-1 24 0,-1-1-18 0,4-2 6 16,-1 0-3-16,4-2-5 0,1-1-14 16,4 1-8-16,3 1-9 0,4 0-10 15,-1-1-5-15,4 1-2 0,-1 4-6 16,1 0-13-16,-3 1-4 0,1 2-6 0,0 4-1 0,-4 1 1 0,2 3-4 16,-7 2-12-16,-2 5-19 15,-5 0-24-15,-6 6 29 0,-6 3 11 16,-8 1-12-16,-4 2 7 0,-7-1 3 15,-2-1 1-15,-1-4 12 0,1 0 0 16,2-5 3-16,7 0 5 0,1-4 0 16,4-4 3-16,5-3 0 0,2-1-1 15,3-4-2 1,3 2 2-16,1-3 9 0,7-1 12 0,1 0-9 0,3 0 2 16,5-1 0-16,-1-2 1 0,3 0 1 15,3-1-5-15,-3 2-9 0,3-1-4 16,-2 1-1-16,0 2-1 0,2 0 2 15,-2 5 0-15,1 2 2 0,-2 0 1 16,-1 6 4-16,-3 0 0 16,-1 2 5-16,-3 1 12 0,-3 2-2 15,-3-2-12-15,-3 0-4 0,-2 0 1 16,-2-2 4-16,-6 1 5 0,-3-1 0 16,-5-3 0-16,-2 1-1 0,-4-3 6 15,-4 1-8-15,-1-2-8 0,-2-1-5 16,-2 0-5-16,-4-1-23 0,-6 0-8 15,4-2-36 1,6 0 38-16,6-3-25 0,9 0 2 0,-3-1-12 0,0 0-46 16,2-1-46-16,6-4-36 0,4 0-84 15</inkml:trace>
  <inkml:trace contextRef="#ctx0" brushRef="#br0" timeOffset="-212937.89">15746 17083 384 0,'0'0'143'0,"-3"0"-71"0,1 0 40 0,2 1-38 16,0-1-9-16,3 0 5 0,2 0 13 15,6 0-36-15,5 0 10 0,6-1-6 16,3 0-3-16,10-1 11 0,8-1-7 16,9-2-21-16,1 2-16 0,-5-1-10 15,-4 1-3-15,-4 2-2 0,-1-2-4 31,-4 3-24-31,-1 0-27 0,-8 0-22 16,-7 0-8-16,3 1-15 0,0 2-28 16,0 0-29-16,8 1-27 0,-9 1-21 15,-7-2-85-15</inkml:trace>
  <inkml:trace contextRef="#ctx0" brushRef="#br0" timeOffset="-212671.39">15629 17259 639 0,'0'0'113'0,"0"0"-86"0,0 0 55 15,0 0-15-15,0 0-2 0,42 0 42 16,-10-1-25-16,14 0-28 0,16 0-3 15,7 0-4-15,-3-1-8 0,-4 2-12 16,-5-1-17-16,-3 0-10 0,1-1-20 16,-3-2-41-16,0 2-34 0,-3-3-27 15,0 3-30-15,-3-4-38 0,-4 0-28 16,-12 3-70-16</inkml:trace>
  <inkml:trace contextRef="#ctx0" brushRef="#br0" timeOffset="-212091.02">16237 16680 479 0,'0'0'91'0,"0"0"-44"0,0 0 46 16,0 0-46-16,0 0-12 0,0 0 32 16,0-7 0-16,0 6-21 15,0 0-21-15,2 1-2 0,-2 0-9 16,3 0-5-16,-3 0-4 0,4 0-5 15,-2 4 2-15,1 0-1 0,2 2 5 16,1 3 2-16,4 2-3 0,-1 3-3 16,4 0-1-16,4 5-1 0,1-2 1 15,2 2-1-15,2 1-5 0,2-1 2 16,0 4-1-16,3-1 4 0,1 1 0 16,-3-1 2-16,2 1-2 0,-3-2 0 15,3-1 1-15,-3 0 1 0,-4-1 4 16,-1 0 6-16,-2-2 3 15,-4 1-1-15,-2-2-8 0,-5 1-3 0,-4 1-1 16,-4-2-4-16,-4 2 2 0,-8-1 0 16,-1 0 4-16,-5-1 2 0,-2 2 0 15,-5-3 8-15,3 1-3 0,-6 2-3 16,0-2 1-16,0 0 4 0,-6 4-10 16,-5 0 2-16,6-1-3 0,2-3-1 15,8-3-1-15,7-4-1 0,-1 3-6 16,1-2-24-16,3 1-19 0,2-2-38 15,1-2-56-15,6 5-40 0,2-3-31 16,4-2-79 0</inkml:trace>
  <inkml:trace contextRef="#ctx0" brushRef="#br0" timeOffset="-211589.33">17721 16966 535 0,'0'0'111'0,"0"0"-58"0,0 0 52 0,7-23-8 0,-3 16-27 16,-3 0-6-16,1 0-2 0,1 1-2 15,0 1-14-15,-3 2 8 0,0 0-17 16,0 1-9-16,0 2-11 0,0 0-17 16,0 6 1-16,0 5-1 0,2 5 7 15,-2 9 3-15,0 12-4 0,-2 13-2 16,-2 12-3-16,-1 2 3 0,-2-2-3 16,3-11-1-16,-1-4 0 15,2-1-6-15,1-1-8 0,-1-2-15 16,-2 0-9-16,0-5-19 0,2-7-23 15,-3-6 9-15,3-8-57 0,0-4-24 16,1 3-54-16,-1-3-54 0</inkml:trace>
  <inkml:trace contextRef="#ctx0" brushRef="#br0" timeOffset="-211291.05">17728 16962 679 0,'0'0'117'0,"0"0"-65"0,0 0 13 16,0 0 0-16,0 0-3 0,43-34-14 15,-26 26-5-15,1 1 2 0,4-1-5 16,0 1 3-16,4 1-14 0,1 1-14 15,1-1-13-15,2 4-2 0,3 1-6 16,-3 1-24-16,3 0-21 0,-1 1-10 16,1 1-26-16,-1 4-24 0,-2 2-27 15,7 5-39-15,-12-1-28 0,-5-1-78 16</inkml:trace>
  <inkml:trace contextRef="#ctx0" brushRef="#br0" timeOffset="-211071.01">17716 17277 818 0,'0'0'94'16,"0"0"-71"-16,0 0 82 0,0 0-29 15,0 0-9-15,52 16 36 0,-30-16-40 16,6 0-37-16,0-1-20 0,9-2-5 15,5 0-2-15,10 0-28 0,4-1-58 16,-3 2-35-16,-3-1-51 0,-2 1-72 16,-11 0-26-1,-7-2-91-15</inkml:trace>
  <inkml:trace contextRef="#ctx0" brushRef="#br0" timeOffset="-210127.64">18724 17260 189 0,'0'0'53'16,"0"0"3"-16,0 0 2 0,0 0-10 15,0 0 11-15,0 0 11 0,0 0-13 16,10 7 11-16,-10-7 18 0,0 0 1 16,0 0-17-16,1-2-13 0,-1 0-12 15,0-2-10-15,0 1-4 0,0-1-7 16,0 0 1-16,0-3 2 0,0 0-6 16,-3-1-9-1,1-2-6-15,-2 2-5 0,-1-1-1 0,-1-1-1 0,-4 2-3 16,1 1-2-16,-2 0-2 0,-4 4 4 15,-1 0-1-15,-4 3 2 0,-2 5-5 16,-1 5-6-16,-5 4-13 16,1 4-11-16,-3 1-9 0,2 2-28 15,4 3 8-15,-1-1 19 0,7 4 19 16,1 0 24-16,6 3 5 0,6-2 5 16,5 2 12-16,0-5 20 0,8 0 10 15,0-3 8-15,6-4-4 0,-1-6-6 16,4-3-5-16,0-6-20 0,1-3-6 15,-2-2 7-15,3-3 7 0,-3-4 3 16,0-2 6-16,-2-1 6 0,3-4-7 16,-2-3-2-1,0-4-11-15,1-1-4 0,-2-4-8 0,2-1-4 0,-2 0-2 16,1 3-3-16,-3 1-2 0,-1 5 1 16,-3 4 1-16,2 3-2 0,-6 4 0 15,1 3 1-15,-3 0 2 0,-1 5-2 16,-1-1-1-16,0 2-2 0,0 1-10 15,-1 5-4-15,-2 3 6 16,-2 4 1-16,0 5 1 0,-1 3-10 0,1 4-4 16,0 2 8-16,2 1 6 0,2 1 4 15,-1-1-2-15,0-1 6 0,2 0 0 16,3-3 1-16,1-2-1 0,1-2 3 16,2-4 1-16,1-4 0 0,0-5 5 15,0-3 1-15,5-4 11 0,-1 0-4 16,1-5-8-16,3-4-4 0,2-2-2 15,-1-3 1-15,1-3 1 0,2-5 1 16,3-10 2-16,6-9 2 0,-4 4 3 16,-6 4-9-16,-2 10-4 0,-6 10-1 15,0 0 0-15,-3 2 0 16,0 5-2-16,-4 2 3 0,0 2-9 16,-3 2-5-1,-1 0-1-15,0 0-2 0,0 3-2 0,-4 4 8 0,2 4 9 16,-2 3-2-16,-1 2 2 0,1 3 1 15,-2-1 0-15,4 1 1 0,-1 1 0 16,-1-1 0-16,3-2 0 0,0 2 2 16,1-4 1-16,0 1 3 0,0-2 3 15,2-1-2 1,4 0-4-16,-1-4 2 0,3-2-2 16,2-2-3-16,2-4-14 0,1-1-34 0,2-3-32 0,1-5-37 15,1-3-50-15,4-12-69 0,-3 2-48 16,-3 0-127-16</inkml:trace>
  <inkml:trace contextRef="#ctx0" brushRef="#br0" timeOffset="-209967.63">19108 17112 873 0,'0'-1'67'0,"0"-2"-20"0,0-1-2 0,4-2-45 0,-3 1-38 0,0-1-106 15,-1-4-35-15,0 1-83 0,-2 2-121 16</inkml:trace>
  <inkml:trace contextRef="#ctx0" brushRef="#br0" timeOffset="-209617.79">19388 16869 671 0,'0'0'164'15,"0"0"-125"-15,0 0 40 0,0 0-49 0,0 0-27 16,0 0 6-16,9 51 8 0,-9-20-8 15,0 16 11 1,0 13 8-16,-3 6 8 0,-1 0-9 0,-1-5-9 0,2-9-7 16,1-1-5-16,1-6 4 0,1 1-2 15,0-3-6-15,0-1-1 16,2-6-1-16,-2-8-1 0,1-7-23 16,0-7-12-16,1-2-29 0,2-1-23 15,-1 0-27-15,4-4-75 0,-1-4-60 16,1-3-140-16</inkml:trace>
  <inkml:trace contextRef="#ctx0" brushRef="#br0" timeOffset="-208081.55">20761 16993 404 0,'0'0'68'0,"0"0"-22"0,0 0 74 0,0 0-4 16,8-35-19-16,-6 28-15 0,-2 3-6 16,1-1 0-16,-1 1-24 0,0 2-18 15,0 2-17-15,0 0-15 0,0 0-2 16,0 7-2-16,-2 6-1 16,-2 12 3-16,-3 14 4 15,1 12-3-15,-3 5 0 0,0-3 1 0,2-6 0 16,1-10-2-16,1-1 1 0,-2-1-1 15,0-1 0-15,1-6 2 0,1-6-1 16,0-7 0-16,2-2 2 0,1 2-3 16,-3-1 0-16,4 0 0 0,1-2 2 15,0-4 5-15,1-3 24 0,7-3 1 16,2 1-11-16,3-3 17 0,4 0-18 16,2-4-9-16,1-3-6 0,2-2-4 15,2-1-1-15,-1 0-12 16,2-1-13-16,3 1-22 0,-1-2-28 15,0 0-19-15,0 1-31 0,-5-1-34 16,-2-9-55-16,-6 6-68 0</inkml:trace>
  <inkml:trace contextRef="#ctx0" brushRef="#br0" timeOffset="-207892.99">20679 17253 645 0,'0'0'126'0,"0"0"-46"32,0 0 35-32,0 0-27 0,39-11-22 15,-19 6-29-15,4-1-17 0,3 2-15 16,1 0-5-16,0-2-11 0,2 4-40 16,4 0-40-16,5-1-46 0,6 2-36 15,-2 1-18-15,-11 0-80 0</inkml:trace>
  <inkml:trace contextRef="#ctx0" brushRef="#br0" timeOffset="-207485.31">21261 17221 511 0,'0'0'85'16,"0"0"16"-16,0 0 49 0,0 0-80 15,0 0-19-15,-3-40 6 0,1 33-18 16,0 0-13-16,-1 1-10 0,-1 3 4 15,-1-1-3-15,-3 3-14 0,0 1-3 16,-3 1-2-16,-5 6-2 0,-1 4 3 16,-3 3-2-16,-1 3 2 15,1 3-1-15,0 3 0 0,4 2-2 16,1-1 3-16,6 2 1 0,3-2 1 16,5-2 0-16,2-2 4 0,5-3 13 15,5-2 16-15,4-3 6 0,1-3 8 16,4-5 1-16,3-4-7 0,0-3-2 15,1-4-11-15,1-3-5 0,-2-3-4 16,-2-4 1-16,0-3-4 0,-3-4-3 16,-5-2-8-16,-2-9-6 0,-4 4-11 15,-3 1-1-15,-4 3-20 0,-1 7 0 16,-6 0 2-16,-4 5-24 16,-2 5-21-16,-5 2-30 0,-1 3-3 15,-2 2-7-15,2 3-28 0,1 0-31 16,-1 7 2-16,6 0-29 0,3-1-69 15</inkml:trace>
  <inkml:trace contextRef="#ctx0" brushRef="#br0" timeOffset="-206888.85">22180 17286 208 0,'0'0'246'0,"0"0"-162"0,0 0 27 0,2-21 9 0,1 8-47 15,3 2-12-15,0-3-26 0,2 0 9 16,2 0 8-16,4 0 0 0,-1 1-9 16,2 2-15-16,-1 2-10 0,0 3-12 15,-2 3-6-15,0 2-1 0,0 1-3 16,-1 5-4-16,-1 7-5 0,2 5-2 15,-1 6 15-15,1 10 3 0,-1 12 0 16,1 6-3-16,-2 2 3 0,-3-7-2 16,-3-11 0-16,-3-10-1 0,-1-8 0 15,0 1-2-15,-2 0-14 16,-3 1-27-16,-3-1-3 0,-2-7-16 0,-5-4 6 16,0-3 13-16,-2-4-1 0,-1-4 38 15,3-3 6-15,0-4 31 0,4-3 35 16,1-5 2-16,4-4-9 0,2-3-4 15,3 0-9-15,1-2-12 0,6 4-18 16,4-1 5-16,2 2 15 0,7 1 0 16,1 1-12-16,4 0-19 0,3 2-5 15,3 2-2-15,5 0-23 0,8 3-36 16,6 2-18-16,1 2-23 0,-5 5-30 16,-6 2-29-16,-1 2-25 15,-10 0-4-15,-8 1-57 0</inkml:trace>
  <inkml:trace contextRef="#ctx0" brushRef="#br0" timeOffset="-206429.93">22833 17258 82 0,'0'0'328'0,"0"0"-285"0,0 0 22 0,0 0 0 15,0 0-33-15,12 1 2 0,-4 0-10 16,2 1-5-16,3 0 5 0,-1 0 16 15,2 1 25-15,0-2 5 0,3 1-7 16,-1-1-2-16,3 0-10 0,-1 2-18 16,1-3-12-16,-1 1-4 0,-1-1 2 15,0 0 0-15,-4 0 4 0,1-1 5 16,-4-3-3 0,-3 0-5-16,0-1-5 0,-4-1 0 0,1 0 11 0,-3-1-13 15,-1 0-10-15,-1-1-3 0,-6-2-9 16,0-1-5-16,-4 2-22 0,-5 0-7 15,-3 2-7-15,-5 3 15 0,-1 3-4 16,-4 1-6-16,1 7 0 0,-1 2-3 16,1 5 8-16,2 1 0 15,3 5 18-15,2-1 10 0,2 2 7 0,5 0 5 16,3 0 10-16,2-1 21 0,5-2 9 16,2 0 2-16,2-3 3 15,2 0 7-15,4-3-2 0,5-2-7 16,2 0-5-16,7-3 2 0,4-4-17 15,7 1-14-15,9-4-9 0,6-4-12 16,5-3-34-16,-3-2-26 0,-4-2-19 16,-5 1-41-16,1-2-60 0,-14 2-67 15,-4 0-113-15</inkml:trace>
  <inkml:trace contextRef="#ctx0" brushRef="#br0" timeOffset="-205971.57">23425 17306 298 0,'0'0'200'0,"0"0"-104"0,0 0 12 16,0 0-66-16,13 0-21 0,-10 0 5 15,-1 2-12-15,1 2-1 0,0 2 8 16,-1 2 5-16,2 3-9 0,-3 6-6 15,1 3-6-15,0 4-1 0,1 5 1 16,-2 11 0-16,2 9-4 0,-2 6 8 16,-1 1-2-16,-1-7-7 0,-5-8 0 15,1-11-1-15,-2-8-9 0,1-4-1 16,1-2 5-16,-4 0 2 16,-2 2-3-16,-1-1-3 0,-1-4-1 0,-1-2-3 15,0-7-10-15,0-1 14 0,-1-3 10 16,1-4 1-16,1-2 4 0,3-2-2 15,-1-5 4-15,4-3 11 0,1-3 21 16,2-2 5-16,3-2-13 0,1-3 10 16,2 0 10-16,4-2 5 0,4 0-5 15,2 1 2-15,2 0-5 0,3 1-10 16,0 2-5-16,1-1-5 0,2 3-10 16,0 1-12-16,2 1-6 0,-3 3 0 15,1-1-24-15,-1 1-29 0,-1-1-32 16,0 1-44-16,0-11-61 0,-2 4-76 15,-6 2-75-15</inkml:trace>
  <inkml:trace contextRef="#ctx0" brushRef="#br0" timeOffset="-205803.02">23546 17180 820 0,'0'0'123'0,"0"0"-79"0,0 0 7 0,0 0-51 0,0 0-66 0,0 0-17 16,0 0-21-16,1 1-65 0,1 2-44 15,2 0-41-15</inkml:trace>
  <inkml:trace contextRef="#ctx0" brushRef="#br0" timeOffset="-205582.94">23845 17673 1178 0,'0'0'73'0,"0"0"-64"0,0 0-18 16,0 0-58-16,0 0-36 0,29-37-11 15,-21 28-25-15,0 2-23 0,4 0-17 16,-2 3-76-16</inkml:trace>
  <inkml:trace contextRef="#ctx0" brushRef="#br0" timeOffset="-204936.77">25026 16840 376 0,'0'0'123'0,"0"0"-53"0,0 0 32 0,0 0-57 0,0 0-25 0,0 0-3 16,12-2 19-16,-6 3 9 0,-1 2-9 15,1 0 11-15,-1-1-3 0,0 1-1 16,-1-1-4-16,0 0-1 0,-2-1-7 15,0-1-3-15,-1 0 3 0,0 0 0 16,-1 0-5-16,0 0-9 0,0 0-3 16,1 0-10-16,-1 0-3 0,0 0-1 15,0 0-8-15,0 2-11 16,0 3-3-16,-1 5 0 0,-1 8 18 16,-2 7 4-16,-4 12 0 0,-2 16 0 15,-5 12 2-15,1 8-2 0,-1-6 0 0,4-5 2 16,2-9-1-16,3-2 1 0,1 0 5 15,3-2 1-15,0-1-3 0,1-4-1 16,0-4-3-16,1-12-1 16,0-6-3-16,0-8-22 0,1-3-29 15,2 0-69-15,1 1-58 0,3 1-48 16,1-5-50-16</inkml:trace>
  <inkml:trace contextRef="#ctx0" brushRef="#br0" timeOffset="-204545.26">25416 17044 734 0,'0'0'153'0,"0"0"-57"0,0 0 28 0,0 0-53 16,0 0-46-16,14-19-17 0,-13 17-4 15,-1 1-1-15,0 1 0 0,0 1-3 16,0 6-6-16,-2 6 2 0,-2 10 4 16,-4 13 2-16,-1 10 2 0,-1 6-1 15,-2-2 1-15,3-3 0 0,2-4 2 16,0-2 0-16,0-2-1 0,2-3-3 15,2-4-2-15,1-8-1 0,0-6-13 16,2-3-28-16,-1 2-22 0,1-4-20 16,0 0-23-16,0-3-16 0,0-6-14 15,0-1-13-15,1-3-35 0,0-4-4 16</inkml:trace>
  <inkml:trace contextRef="#ctx0" brushRef="#br0" timeOffset="-204308.85">24988 17363 700 0,'0'0'95'0,"0"0"2"15,0 0 31-15,0 0-45 0,0 0-21 16,0 0-14-16,50-16 2 0,-28 9-3 15,0 1-4-15,4-1-7 0,0 1-21 16,0-1-15-16,1 1-1 0,1 0-38 16,1 2-20-16,0-1-29 15,3 3-38-15,4 1-65 0,10-2-75 16,-6 2-55-16</inkml:trace>
  <inkml:trace contextRef="#ctx0" brushRef="#br0" timeOffset="-203513.22">26109 17434 413 0,'0'0'86'0,"0"0"-76"0,0 0 56 0,0 0-25 0,0 0-22 16,-5-15-3-16,-2 13 0 0,-3-1-8 16,-1 3-5-16,-5 0-1 0,-2 3 0 15,-2 3 0-15,-2 4-2 0,0 2 0 16,-1 4 0-16,0 4-5 0,3 2-3 15,4 4 0-15,2-2 1 0,6 2 2 16,3-4 2-16,5-1 3 0,2-2 4 16,5-2 11-16,3-3 20 0,1-2 15 15,2-3 6-15,2-2 1 0,1-2-6 16,2-5-11-16,0 0-5 0,-1-3-4 16,1-2 18-16,-2-3 10 15,2-1-4-15,-3 0 0 0,1 0-10 16,-2-4-10-16,2 0-4 0,-2-1-1 15,0-2 4-15,-2-3-7 0,0-2-8 16,-1 0-3-16,-1-1-4 0,-2 1-5 16,-1 1-3-16,-2 4 1 15,-1 1-2-15,-2 2 2 0,-1 1-5 0,-1 2 0 16,0-2-1-16,-3 0 0 0,-1 3-1 16,-1-1 0-16,-1 1 0 0,1 1-2 15,-2 1 0-15,0 0-3 0,-2 1 2 16,-2 1 0-16,0 1-1 0,-3 3 2 15,-1 0-4-15,0 1-7 0,1 0-9 16,-1 3 2-16,2 2-4 0,1 0-12 16,-1 0-17-16,4 2-18 0,0 1 1 15,0 2 2-15,3-1-20 0,2 2-24 16,1-1-27-16,2 3 1 0,1 2-12 16,2-1-33-16,2-3-59 15</inkml:trace>
</inkml:ink>
</file>

<file path=ppt/ink/ink9.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0-16T14:15:10.399"/>
    </inkml:context>
    <inkml:brush xml:id="br0">
      <inkml:brushProperty name="width" value="0.05292" units="cm"/>
      <inkml:brushProperty name="height" value="0.05292" units="cm"/>
      <inkml:brushProperty name="color" value="#FF0000"/>
    </inkml:brush>
  </inkml:definitions>
  <inkml:trace contextRef="#ctx0" brushRef="#br0">6463 5388 203 0,'0'0'47'0,"6"-6"4"0,-2 2 35 16,1-1-14-16,-1-1-20 0,0 2 3 15,-2 1 10-15,-1 2 6 0,0-1-12 16,-1 2-16-16,0 0-20 0,0 0-23 16,0 7 4-16,1 3 3 15,-1 4 20-15,0 7 4 0,0 2-9 0,-2 11 0 16,-1 12-1-16,-2 8 7 0,-1 5-2 15,0-3-1-15,1-6 2 0,2-2-5 16,0-5-9-16,2 2-8 16,1-2-1-16,0-4-2 0,0-9-2 15,0-5 0-15,1-7-25 0,0-1-38 16,2 3-27 0,0 1-29-16,0 0-42 0,1 0-5 0,1-6-44 0,-3-6-53 15</inkml:trace>
  <inkml:trace contextRef="#ctx0" brushRef="#br0" timeOffset="439.55">6462 5488 415 0,'0'0'83'16,"0"0"-41"-16,0 0 54 0,0 0-22 15,-9-42-34-15,9 33 1 0,0-1 27 16,0-1-27-16,2 1-2 0,4-1 1 16,2-1-14-16,3 2-12 0,4-2-1 15,1 3 7-15,3 2-5 0,1 2-4 16,2 3-1-1,3 2 0-15,2 1-3 0,3 7-2 0,1 4-5 0,-1 2 0 16,0 1 2-16,-1 5-1 0,-3-1 0 16,-3 2 1-16,-6 0-1 0,-3 0 1 15,-6 1-1-15,-5-1 0 0,-3 0 5 16,-6-1 3-16,-6-1 12 0,-4 0-7 16,-5-3-5-16,-1 1-5 15,-2-3-4 1,-3-3-11-16,1 1-20 0,-1-3-35 15,2 0-38-15,0-2-40 0,-2-3-48 16,6 0-24-16,4-4-156 0</inkml:trace>
  <inkml:trace contextRef="#ctx0" brushRef="#br0" timeOffset="1383.81">8212 5030 228 0,'1'-4'73'0,"0"1"-30"15,0-2 15-15,0 1-11 0,1 0-20 16,-2 1 4-16,0 0 16 0,0 2 6 16,0 0 4-16,0 0 1 0,0 0-12 15,0 1-16-15,0 0-12 0,-3 0-13 16,-2 3-5-16,-5 3-7 0,-4 6-2 16,-6 7 5-16,-10 14 1 0,-9 14 3 15,-10 18-6-15,-2 6-19 0,3 5 2 16,3 1 1-16,5-6 6 0,3 7 7 15,0 0 9-15,5 2 2 0,2-3 0 16,6-5 19-16,6-2 19 0,5-8-14 16,7-5 0-16,5-7 3 0,3-2-2 15,5-6-1-15,5-4-4 0,1-2-4 16,1-11-3-16,0-2-7 0,-1-8-7 16,1-5-1-16,3 2-10 0,4-2-38 15,16-3-70-15,-5-4-92 0,-3-4-159 16</inkml:trace>
  <inkml:trace contextRef="#ctx0" brushRef="#br0" timeOffset="1771.7">8572 5507 470 0,'0'0'45'0,"0"0"-1"0,0 0 52 0,0 0-15 16,0 0-25-16,-4-8-4 0,4 6 17 15,3-1-11-15,1-1-13 0,5-2 7 16,2-2 3 0,5-1-1-16,3 0-3 0,5-3-8 0,3 2-13 0,2-2-14 15,2 1-13-15,6-2-2 0,6 0-1 16,6 0-11 0,-2 2-28-16,-9 2-15 0,-11 7-33 15,-10-2-48-15,9 4-41 0,-4-1-53 16,-2 0-62-16</inkml:trace>
  <inkml:trace contextRef="#ctx0" brushRef="#br0" timeOffset="2103.64">8786 5577 398 0,'0'0'208'0,"0"0"-141"0,0 0 56 15,0 0-47-15,0 0-28 0,0 0-22 16,1-28-4-16,-1 27-22 0,0 1 1 16,0 0 9-16,-2 0-10 0,2 1-8 15,0 5-1-15,0 2 9 0,0 7 16 16,0 7 18-16,-3 10-14 0,-2 11-5 15,-3 9-2-15,-1 3-8 0,2-1-3 16,0-5-1-16,2-7 1 0,0 0-2 16,-1-2-6-16,4-3-33 0,1-2-29 15,1-6-53-15,2-1-45 0,3-8-39 16,0-6-81-16</inkml:trace>
  <inkml:trace contextRef="#ctx0" brushRef="#br0" timeOffset="2857.75">9123 5766 241 0,'0'0'93'0,"0"0"-21"0,0 0 8 0,0 0-46 0,0 0-12 16,0 0-4-16,5-36 10 0,-5 32-10 15,0 2-6-15,-1 1 11 0,0 1 17 16,-1 0-10-16,0 0-30 0,0 0-3 15,-2 4-4-15,-2 5 2 0,-1 2 2 16,-3 6 0-16,2 1-17 0,0 6-9 16,0-1 12-16,2 2 9 15,3-1 7-15,1 3-3 0,2-4 4 16,2 1 0-16,4-5 0 16,3 1 7-16,1-5 14 0,1-2 0 0,4-1 7 15,-1-5 7-15,0-1-1 0,0-4 7 16,0-2 18-16,-1 0 12 0,1-6 7 15,-2-2-16-15,0-5-16 0,0-1-16 16,-2-2-11-16,0-3-5 0,0-1-8 16,-3 2-3-16,1-5-3 0,-2 1 1 15,2 1-1-15,-3 0 0 0,-1 3 0 16,0 2 3-16,-3 5 3 0,1 3 1 16,-1 2-4-16,0 2-3 0,-1 4-9 15,0 0 1-15,0 0-9 0,0 0-8 16,0 2 3-16,-1 3-15 15,1 6 29-15,-1 4 8 0,1 4 0 16,0 4 1-16,0 4-1 16,2 8 1-16,1 10 0 0,4 9-1 0,3 6 0 15,0-3 2-15,3-6 0 0,-2-4-2 16,-2-4 3-16,-3-2-3 0,-1-4 0 16,-4-2 0-16,0-6 6 0,0-6 12 15,-1-8 5-15,0-5-5 0,0 1-4 16,-2-2-6-16,-4-1-2 0,0-3 0 15,-5-3 8-15,-7-2-2 0,-2-6-2 16,-10-9-10-16,0-2-27 0,-1-3-25 16,1-1-11-16,5 3-26 0,0 0-25 15,-8-5-64-15,7 6-46 0,6 2-147 0</inkml:trace>
  <inkml:trace contextRef="#ctx0" brushRef="#br0" timeOffset="3265.56">9751 5906 514 0,'0'0'106'0,"2"-8"0"0,0 2-22 0,0 0-60 15,-1 2-19-15,0 0-4 0,-1 4-1 16,0 0-2-16,0 0 2 0,-1 0 0 15,0 6 0-15,-1 2 1 0,0 6 16 16,-1 5 23 0,-1 5-18-16,1 5-13 0,0 9-6 0,0 7 0 0,-1 9 1 15,-1 1-2-15,-1-6 1 0,-1-6-3 16,1-8-11-16,0-5-15 0,2-5-22 16,0-8-30-16,0 2-46 0,-2 3-48 15,1-3-68-15</inkml:trace>
  <inkml:trace contextRef="#ctx0" brushRef="#br0" timeOffset="3658.51">9691 5945 607 0,'0'0'112'16,"0"0"13"-16,10-44-30 0,-3 25-65 16,1 0-17-16,1-1 7 0,1 4 2 15,-1-2-16-15,2 4-4 0,-1 0 17 16,-1 1-1-16,2 3 2 16,0 2-9-16,-1 1-8 0,3 2-3 0,0 4-1 15,2 1-7-15,-1 1-4 16,3 5-1-16,-1 3 13 0,0 4 4 15,-1 2 1-15,-1 3-4 0,-2-1 2 16,-2 3 4-16,-1 1 5 0,-2-1 0 16,-3-1-4-16,-1-1-4 0,-3 0 1 31,-3-3-1-31,-6 0-2 0,-5-2 2 16,-4 0 1-16,-4-4 0 0,-3-2-5 15,-4 0-30-15,-1-4-46 0,0 0-39 16,-11-3-57-16,9 0-47 0,4-4-77 0</inkml:trace>
  <inkml:trace contextRef="#ctx0" brushRef="#br0" timeOffset="4129.49">10058 5974 275 0,'0'0'279'0,"0"0"-185"0,0 0 33 16,0 0-89-16,0 0-27 0,0 0-7 16,19-17-1-16,-12 13-1 0,3-1 1 15,-1-1 20-15,2 0 23 0,4-2-8 16,0 1-9-16,1 0-6 0,1 0-8 16,0 0-5-16,2 0-1 0,-3-1-5 15,1 1 2-15,-2-1-2 0,0 0-1 16,-3-2 3-16,-2 1 3 15,0 1 9-15,-5-3 0 0,0 2-6 16,-4-2-7-16,-1 2 7 0,-1-2-12 16,-5 1-4-16,-3 2-15 0,-4 1 1 15,-4 1-14-15,-3 5 5 0,-2 1 5 16,-2 6 8-16,-1 3-1 0,0 5 7 16,1 1 7-16,1 3 1 0,4 2 0 15,2-1 5-15,4 1 9 0,4 2 9 16,4-2 14-16,5 0 2 0,1 1-4 15,7-3 0-15,2-2 6 0,1-2 3 16,5-2 7-16,0-4-2 0,3 0-4 16,0-5-14-16,1 0-8 0,2-3-7 15,1 0-8-15,-1-3-8 0,2-1-1 16,1-1-29-16,1-1-26 0,0 2-22 16,-2-1-16-16,3-1-21 0,8 0-43 15,-6 0-92-15,-3 2-72 0</inkml:trace>
  <inkml:trace contextRef="#ctx0" brushRef="#br0" timeOffset="4709.18">11297 5409 217 0,'0'0'172'0,"-1"-1"-88"0,1-3 42 0,1 2-39 0,5-4-18 15,2-1 2-15,5-1 13 16,3-3 4-16,4-2-8 0,5 2-2 0,9-4 3 16,7-3-11-16,9-1-15 0,1 0-13 15,-2 0-18-15,-5 4-13 0,-5 2-6 16,-2 2-4-16,-6 1-1 0,-7 4-13 15,-8 4-25-15,1-1-16 0,-1 0-27 16,3 2-31-16,-3 0-58 0,-2 1-81 16,-7 0-65-16,-5 1-62 0</inkml:trace>
  <inkml:trace contextRef="#ctx0" brushRef="#br0" timeOffset="5022.87">11598 5361 372 0,'0'0'114'0,"0"0"-24"0,0 0 37 15,0 0-36-15,0 0-23 16,0 0-22-16,0 0-9 0,9-29-15 15,-9 29-16-15,0 0-6 0,0 0-9 16,0 6 9-16,0 1 0 0,-1 4 0 16,-2 6 14-16,-1 3 0 0,-2 4 2 15,-2 9-2-15,-1 5 2 0,-1 9-8 16,-1-1-3-16,3-3-5 0,1-11 0 16,3-7-6-16,-1-7-24 0,3 0-25 15,-2 4-25-15,1 3-37 0,1 0-25 16,-1 7-12-16,2-9-75 0</inkml:trace>
  <inkml:trace contextRef="#ctx0" brushRef="#br0" timeOffset="5367.32">11248 5984 417 0,'0'0'256'0,"0"0"-144"0,0 0-4 16,0 0-53-16,41-14-9 0,-10 7-3 15,9 0 14-15,12-2 9 0,1 1-5 16,1 1 11-16,-2 0-15 0,-4 2-10 15,3 0-12-15,-2 3-8 0,1 0-18 16,-1-1-5-16,1 3-2 0,-2 0-2 16,-3 2-12-16,0 2-38 0,-7 2-36 15,-1 2-38-15,-8-1-23 0,0 0-83 16,-9-1-99-16,-6-4-120 16</inkml:trace>
  <inkml:trace contextRef="#ctx0" brushRef="#br0" timeOffset="7240.14">13140 5674 214 0,'0'0'155'0,"0"0"-95"0,0 0-10 15,0 0-13-15,0 0-13 0,0 0 5 16,0 0 34-16,17 0 6 0,-7 0-8 15,1-3 7-15,2 0 5 0,2 1-9 16,1-2-15-16,3 2-4 16,1-2-5-16,0 1-3 0,2-2-4 0,0-1-2 15,-1-1-7-15,1 3-6 0,-3-2 0 16,0 1-3-16,0-2-1 16,-4 0 1-16,-2-1 1 0,-3 0-3 15,-3 0 2-15,-1-2-6 0,-5 1-8 16,-1-4-1-16,-2-1-29 0,-7 1-7 15,1 0 29-15,-5 1-15 0,-1 0-7 16,-6 4 0-16,0 2 8 0,-3 1-1 16,-2 5-8-16,-2 1 12 0,-3 8 3 15,-4 6 2-15,3 1 3 0,1 5-2 16,-3 6-10-16,6 3 1 0,3 2 3 16,-1-1 1-16,6 1 5 0,6-4 12 15,0 1 0-15,6-1 1 0,3 0 11 16,4-2 19-16,3-1 12 0,6 0 4 15,5-3-3-15,5 0 10 16,4-2-6-16,3-5-3 0,3-1-11 16,8-6-4-16,9-3-12 0,8-5-8 15,2-8-3-15,-4-3-7 0,-6-3-28 16,-6-1-42-16,-2 1-31 0,-3-1-26 16,-2 1-64-16,-8 4-89 0,-10 1-117 0</inkml:trace>
  <inkml:trace contextRef="#ctx0" brushRef="#br0" timeOffset="7696.5">13671 5738 410 0,'0'0'99'0,"0"0"-39"0,0 0 48 0,27-32-48 0,-14 21-17 0,0-1-11 15,1 2-9-15,1-2-6 0,-2 4 1 16,4-3-8-16,-4 4-2 0,3 1-3 16,0 2 4-16,1 3 2 15,-1 1-4-15,1 1-7 0,0 6-2 16,1 6-4-16,1 3-1 0,-2 5 7 16,-1 5 0-16,0 1 0 15,-3 2-4-15,-1 2 4 0,-4-2-3 0,-3 0-9 16,-2-3-8-16,-3 1-2 0,-7-5 0 15,-2-3-3-15,1-4-1 0,-6-3 3 16,1-5 14-16,-4-4 3 0,2-3-2 16,-3-2 8-16,3-6 5 0,0-4 9 15,2-3 23-15,1-1 9 0,5-3 5 16,4 0 16-16,3 2 9 0,5 0-7 16,4 1-15-16,7 1-5 0,6 1-4 15,11-4-2-15,7 0-7 16,10 1-15-16,1 2-19 0,-2 5-2 15,-6 3-3-15,-1 2-23 0,-3 1-39 16,0 3-26-16,-3 1-40 0,-1 1-51 16,-4 3-51-16,-8-3-24 0</inkml:trace>
  <inkml:trace contextRef="#ctx0" brushRef="#br0" timeOffset="8161.02">14455 5726 449 0,'0'0'107'0,"0"0"-41"0,0 0 23 0,36-37-62 0,-23 29-21 0,-2-2-5 16,3 2-1-16,-1 4-3 0,-4-1 1 15,2 3 0-15,-3-1 0 0,2 3-1 16,-1 0 0-16,0 6-11 0,3 5 6 16,-2 1 8-16,2 6 14 15,-3 3-11-15,2 1 2 0,-1 3-3 16,1-1-1-16,-2 1-1 0,-1-3-3 16,-3-1-3-16,0-5-12 0,-5-2-6 15,0-3 14-15,0-5 7 0,0-3 3 16,-5-3 17-16,-2 0 45 0,1-6-8 15,-3-2-1-15,1-6 9 0,0-1-10 16,0-5-12-16,5-1 17 0,0 1-5 16,3-1-4-16,6 1 10 0,2 2-8 15,5-1-18-15,6 3-13 0,4-1-10 16,4 3-8-16,8 0-1 0,6 3-4 16,6 0-9-16,-4 4-39 0,-8 4-24 15,0 3-46-15,1 3-28 16,6 2-61-16,-5 2-7 0,-12-4-86 15</inkml:trace>
  <inkml:trace contextRef="#ctx0" brushRef="#br0" timeOffset="8537.01">15310 5732 374 0,'0'0'106'0,"0"0"-54"16,0 0 20-16,0 0-35 0,0 0-23 15,25-37 9-15,-24 27 24 0,1 1 7 16,-2 1 0-16,0-1-1 0,0-1-1 16,0 2 1-16,-3 0-5 0,1 1-34 15,-3 0-14-15,-2 1-11 0,2 0 4 16,-3 3-22-16,-2 2-9 16,-2 1-2-16,-1 3-9 0,-4 7 6 15,-1 1 15-15,0 7 3 0,0 3 4 16,1 1 14-16,2 2 5 0,3 2 2 15,4 0 0-15,3-2 3 0,5-2 16 16,0-1 18-16,8-1 3 0,3-3-1 16,5-3-13-16,3-4 11 0,0-3 15 15,3-6 9-15,0-2 8 0,2-6-5 16,-2-3-13-16,-3-3 3 0,0-4 2 16,-2-4-26-16,-1-1-30 0,-2 1-7 15,-4 0-25-15,-4 4-22 0,-3 3-14 16,-3 3-15-16,-4 3-87 0,-14 1-73 15,-1 0-57-15,1 4-45 0</inkml:trace>
  <inkml:trace contextRef="#ctx0" brushRef="#br0" timeOffset="9058.95">15482 5625 294 0,'0'0'140'0,"0"0"-30"0,25-33-31 0,-14 19-10 16,-1 0-15-16,2 4-23 15,-2-2-13-15,-1 5-16 0,-2 0-2 16,2 4-3-16,-4 1 0 0,1 1-3 15,1 1 2-15,0 1 2 0,1 4-5 0,0 2 7 16,0 5 13-16,1 3-5 0,1 2-5 16,-2 7-1-16,3 1 6 0,-3 3 7 15,-2 2 4-15,2 0 1 0,-3-3-6 16,1-2-8-16,-3 0-5 0,-3-4-1 16,0-3-2-16,-9 0 0 0,1-5-3 15,-5-5 3-15,-1-1 2 0,3-5 1 16,-3-2 18-16,1 0 8 0,5-2 6 15,0-5 6-15,2-2 6 0,1-3-11 16,4-4-13-16,1-2-5 16,0 1 12-16,6-2 7 0,5 3 7 15,2-2-10-15,4 3 0 0,1 1-2 16,2 1 1-16,5 1-4 0,0 1 5 16,1 1 0-16,2 2 3 15,1 0-11-15,-4 1-16 0,0 0-8 0,-3 1-9 16,-6 2-34-16,0 0-21 0,-2 2-33 15,-1-2-16-15,1 2-34 0,1-4-61 16,-3 3-59-16,-1-2-117 0</inkml:trace>
  <inkml:trace contextRef="#ctx0" brushRef="#br0" timeOffset="9514.5">15936 5075 734 0,'0'0'46'0,"0"0"-32"0,0 0 10 0,47 2-18 0,-27 7 3 0,1 5 3 16,2 3-9-16,1 8 3 15,6 8 3-15,3 13 1 0,4 16 9 16,4 5-2-16,-4 4-4 0,-5-4-8 16,-8-4-3-16,-2 3 0 0,-5-1 2 15,-5 0-3-15,-6-1-1 0,-6-3 0 16,-3-1 3-16,-5-4 1 0,-2-6 17 15,-7-2 17-15,-2-5 13 0,0-5-2 16,0-6-20-16,1-9-12 0,3-7-5 16,-1-1-8-16,-4 0 2 0,-6 1-6 15,-2-1-16-15,-2-2-15 0,3-4-6 16,3-3-20-16,2-2-22 0,2-3-17 16,5-4-51-16,1-2-35 15,8-5-79-15</inkml:trace>
  <inkml:trace contextRef="#ctx0" brushRef="#br0" timeOffset="9922">17334 5417 552 0,'0'0'171'0,"0"0"-97"0,0 0 28 0,39-10-18 15,-14 5-30-15,7-2 4 0,6 1-10 16,0-1-29-16,-4 2-16 0,-5 2-1 16,-3-1-2-16,2 1 0 0,5 0-9 15,-3 1-44-15,0 1-51 0,7 1-64 31,-9 0-68-31,-6 1-80 0</inkml:trace>
  <inkml:trace contextRef="#ctx0" brushRef="#br0" timeOffset="10125.89">17321 5603 767 0,'0'0'64'0,"0"0"58"0,0 0-61 15,0 0-4-15,32 0 9 0,-2-1-4 16,12-2 4-16,8 2-15 0,3-1-13 16,-4 1-8-16,-5-1-18 0,-6 1-4 15,3 1-8-15,2 0 0 16,4 3-15-16,1 2-55 0,2 4-45 0,2-1-44 16,1-1-90-16,-13-4-58 0,-8 1-138 15</inkml:trace>
  <inkml:trace contextRef="#ctx0" brushRef="#br0" timeOffset="10927.86">19487 5196 365 0,'0'0'110'0,"0"0"-60"0,0 0 21 0,0 0-14 16,0 0-20-16,0 0 14 0,32-30 12 16,-31 28-1-16,-1 2-3 0,0 0-20 15,0 0-10-15,0 0-10 0,0 0-19 16,0 0 0-16,0 0-14 0,-3 6-6 15,1-1 6-15,-4 5 14 0,-2 1 3 16,-3 3 3-16,-4 4-1 0,-3 2 1 16,-5 2 3-16,-9 10 1 0,-9 7-4 15,-13 8-2-15,0 2 0 16,-1-1-2-16,5-5 1 0,2-6 1 0,2 1 7 16,-1-3 6-16,1-2 4 15,-3-1 5-15,5-4 2 0,0-5-9 16,7-3 3-16,7-2-14 0,8-7-2 15,6-3-2-15,2-2-3 0,1-1 2 16,0 1-1-16,-2-3 1 0,6-3 6 16,1 0 5-16,3-2 6 0,3-5 12 15,-1-4-8-15,3-5-18 0,4-6-1 16,4-5 17-16,2-1-2 16,6-7-2-16,1 5-4 0,1 1-12 0,-1 1-2 15,1 9 4-15,2-2-1 0,-1 3 0 16,1 3 4-16,0 1 0 0,0 2-3 15,2 1-2-15,-2 4-1 0,1 1-1 16,1 1-1-16,-1 4 1 0,3 1 5 16,-1 7 2-16,1 3 2 15,-1 2 2-15,2 6 2 0,2 0-4 16,-1 4 6-16,3 0 8 0,1 1 7 16,0 2 2-16,0-1-5 0,0 1-9 15,1-2-7-15,-1-1-5 0,3 0-4 16,-2-2-2-16,5 1-19 0,-4-3-42 15,-1-3-43-15,1-1-61 0,3-1-93 16,-4-4-156-16</inkml:trace>
  <inkml:trace contextRef="#ctx0" brushRef="#br0" timeOffset="15602.74">16006 7420 81 0,'0'0'67'0,"0"0"-20"0,8-13 24 0,-5 8-9 16,1-1-26-16,-1 2-3 0,0 0 9 16,-1 1-2-16,2 1 1 0,-1 0-1 15,-3-1 2-15,2 1 4 0,-2 0 0 16,3-1 0-16,-3 0 6 0,0 0-5 15,0 1-8-15,0 0-1 0,2-2-8 16,-1 3-4-16,-1-1-2 0,2 1 1 16,-2 0-2-16,0-1-7 0,0 1-3 15,0 1-3-15,0 0-8 0,0 0-2 16,0 2-10-16,0 5 0 0,0 7 10 16,-5 13 13-16,0 13 15 0,-7 15-3 15,2 5-10-15,1 1-7 0,1-8 2 16,2-7-6-16,1-3-1 0,2-3 0 15,-2-3 3-15,3-2-1 0,-1-2 0 16,3-8-1-16,-3-3-4 0,0-7-1 16,3-2-1-16,0 1-40 0,0-1-39 15,3-1-68-15,8-6-77 0,-3-3-6 16,0-3-43-16</inkml:trace>
  <inkml:trace contextRef="#ctx0" brushRef="#br0" timeOffset="16167.31">16256 7661 428 0,'0'0'66'0,"0"0"36"0,0 0-19 0,0 0 15 0,0 0-51 0,-5-8-37 15,5 7 2-15,0 1-8 0,0 0 5 16,3 0 0-16,2 3 11 16,2-1 37-16,-1 0 4 15,5 1-10-15,0-1-9 0,3-1-8 0,-1 1-11 0,5-1-3 16,0-1-4-16,4 0-6 0,0-1 0 16,-1-2-1-16,3-3 2 15,-2 0-3-15,-3-3 7 0,1 1 5 16,-1-2 7-16,-3 0 1 0,1 0-3 15,-7-1-9-15,1-2-3 0,-2 0 1 16,-1 1-3-16,-3-4-5 0,-5 3-3 16,0-1-3-16,0 0-6 0,-5 1 1 15,-1 0 1-15,-3 1-1 0,-1 3-2 16,-3 2-11-16,-1 3-6 0,-5 4-4 16,-1 3 0-16,-4 7 6 0,-3 4 10 15,3 4-3-15,-3 3 0 16,2 3-3-16,3 3 5 0,0 1 4 0,3 1 7 15,2 1 2-15,1 0 0 0,5-1 0 16,1-1 0-16,4 0 2 16,4-5 6-16,2 0 8 0,2-4 6 15,3-2 9-15,6-2 2 0,0-4-1 16,3-2 1-16,3-3 5 0,1-2-11 16,4-4-6-16,3-2-8 0,2-5-7 15,1-1-6-15,2-2-4 0,0-1-43 16,0 0-41-16,2-2-38 0,-2 2-31 15,10-5-69-15,-9 3-87 0,-4 2-163 0</inkml:trace>
  <inkml:trace contextRef="#ctx0" brushRef="#br0" timeOffset="16622.07">16837 7644 149 0,'0'0'332'0,"0"0"-188"0,0 0-35 0,5-8-23 15,-2 5-36-15,-3-1-12 0,2 2 14 16,0 0-17-16,-2 1-12 0,0-1-9 15,0 2-9-15,0 0-5 0,0 0-13 16,0 1 2-16,0 5-24 0,-2 5 10 16,2 6 24-16,0 4 0 15,0 2 1-15,3 3 1 0,4 0 0 16,0-1 2-16,1 1 0 0,2-4 5 16,5-2 20-16,-2-2 12 0,1-3 11 15,-1-4-1 1,0-2-6-16,1-5 11 0,-1-3 23 0,-1-1 12 0,1-7-10 15,2-1-21-15,-2-6-19 0,0-2-4 16,1-6-9-16,-1-9-16 0,1-5-11 16,-1 1-4-16,-4 6-31 0,-1 5-10 15,-2 8-12 1,2 0-35-16,0-1-33 0,3 1-50 0,5-3-73 16,1 3-111-16,-4 2-134 0</inkml:trace>
  <inkml:trace contextRef="#ctx0" brushRef="#br0" timeOffset="17131.24">17310 7654 273 0,'0'0'112'0,"0"0"-24"0,0 0 26 15,0 0-56-15,0 0-38 0,0 0-4 0,28 32 3 16,-20-26-4-16,-1-2 19 0,4-3 20 15,-2-1 11-15,5 0-3 0,-1-2-9 16,2-3-16-16,0 0-15 0,-2-1-17 16,2 1-4-16,-2 0-1 0,3 0 0 15,-5 0 3-15,1 0-3 16,-4 0 3-16,0-2 3 0,-3-1-1 16,0 0 2-16,1-3-7 0,-3-1 0 15,0-1-8-15,-1 1-10 0,-2 1 18 16,0 2 0-16,-2 0-3 0,-4 2-14 15,-5 2-35-15,0 0 29 0,-4 2 4 16,0 2 15-16,-4 1-2 0,5 1 6 16,-2 3-1-16,3 1-3 0,4 0-2 15,-2 3-2-15,3 1-9 0,0 2-8 16,2 1 18-16,0 3 7 0,-1 1 1 16,2 1 0-16,2 3 0 0,0 0 1 15,1 2 2-15,2-1 5 16,0 0 7-16,0 1 9 0,4-2-5 15,0-2 1-15,4-2 7 0,2 0 9 16,-1-2 1-16,2-2 6 0,3-1-5 16,1-3-13-16,2-2-11 0,2-2-5 15,0-3-2-15,3-1-3 0,-1 0-5 16,3-3-12-16,-1-2-16 0,2-2-17 16,-2 0-20-16,0-2-38 0,-1-3-50 15,8-8-65-15,-8 4-73 0</inkml:trace>
  <inkml:trace contextRef="#ctx0" brushRef="#br0" timeOffset="17445.71">17871 7278 618 0,'0'0'79'0,"0"0"48"0,0 0-31 0,9-26-32 0,-6 23-53 0,-3 2-10 16,0 1-1-16,0 0-26 0,0 4-5 16,0 4-3-16,-1 8 34 0,-2 5 6 15,0 8 28-15,1 12 2 0,-1 12 15 16,1 13 4-16,2 4-24 0,2-5-3 16,4-8-2-16,0-10-3 0,2-4-6 15,2-4 1-15,1-3-4 16,-3-8 2-16,-2-4-9 0,1-9-3 0,-2-3-1 15,2 1-3-15,-1-2 0 0,1 0-13 16,-1-4-36-16,-1-5-17 0,1-1-5 16,5-1-46-16,-3-3-95 0,3-3-117 15</inkml:trace>
  <inkml:trace contextRef="#ctx0" brushRef="#br0" timeOffset="19356.11">19260 7617 98 0,'2'0'55'0,"-1"-4"-36"0,4-1 28 0,-3-1 5 16,0 0-12-16,2 2 28 0,-3 0 9 15,2 1-7-15,0 0 1 16,-2 2-4-16,0-1-7 0,-1 0-11 0,2-1-6 15,-2 1-4-15,0-2-2 0,0 2-4 16,0-1-9-16,0 0-3 0,0 2 1 16,0-2 0-16,0 1-2 0,0 0 2 15,-2-1-2-15,1 1 0 0,-3 1-1 16,1 0-7-16,1-1-10 16,-3 2-2-16,-4 0-2 0,0 0-2 15,-3 3 0-15,-3 4-2 0,-2 1-7 16,-2 5 0-16,-2 1 4 0,2 4 0 15,0 0-3-15,5 2 5 0,1 2 3 16,5-1 2-16,3-1 2 0,2 1 0 16,6-4 0-16,4-1 25 0,8-2 13 15,0-3 9 1,6-1-2-16,3-4 2 0,1-4 1 0,3-2 0 0,1-3-8 16,0-6-6-16,-2-2-14 0,-2-3-4 15,-2-4-3-15,-4-3-4 0,-1-1-2 16,-4-4-7-16,-3 1 0 0,-5 0-16 15,-3 4-9-15,-3 3-16 16,-2 4-4-16,-5 4 18 0,-6 1-39 16,-2 4-14-16,-3 4-25 0,-3 1 8 15,3 0-30-15,0 5-45 0,1 2-13 16,2-1-58-16</inkml:trace>
  <inkml:trace contextRef="#ctx0" brushRef="#br0" timeOffset="19873.93">19823 7347 306 0,'0'0'121'0,"0"0"-26"0,0 0-10 0,0-27-25 15,0 17-26-15,0 2-2 0,0-1 10 16,-2 1-4-16,1 0 15 0,0 1 6 16,-2-3 3-16,2 2 4 0,0 1-13 15,-1 0-14-15,1 0-1 0,-2-2-3 16,3 2-2-16,-2-1-11 0,-1 1-6 15,3 1-12-15,-2 0 13 0,1 2 2 16,0 0 4-16,-1 2-9 0,0 1-2 16,2 0-7-16,-1 1-5 0,0 0-6 31,-1 0-8-31,-3 3-5 0,-1 3 4 0,-2 2-5 0,-1 3 8 0,-4 5 3 16,1 2 1-16,-2 3 5 0,0 5 3 15,-5 7-3-15,1 9 3 0,-3 12-2 16,0 5 1-16,7 1 0 0,2 0 1 15,0-3 0-15,4 1 0 0,-1-3 1 16,-2 0 0-16,0-5 1 16,1 0 2-16,-1-3-4 0,3-4-11 0,3-2-36 15,2-11-25-15,1-7-15 0,-1-5-25 16,3-5-33-16,0 1-32 0,0-4-39 16,3-2-106-16</inkml:trace>
  <inkml:trace contextRef="#ctx0" brushRef="#br0" timeOffset="20093.66">19533 7762 631 0,'0'0'155'0,"0"0"-53"0,0 0 0 0,34-24-18 0,-14 17-38 16,4 0 22-16,2 1-20 0,3 1-28 0,-1-1-8 15,2 1-11-15,0 0-1 0,0 0-1 16,7-1-15-16,4 2-31 0,6-1-36 16,2 0-50-16,-2 3-68 0,-13-1-69 15,-11 1-75-15</inkml:trace>
  <inkml:trace contextRef="#ctx0" brushRef="#br0" timeOffset="20754.15">21331 7101 178 0,'0'0'295'0,"0"0"-248"0,0 0-18 0,0 0-29 15,2 9-1-15,-1 0 1 0,0 4 18 16,-1 5 10-16,-1 6 14 0,-5 9 4 16,-4 12 3-16,-2 11 3 0,-5 4-11 15,4-1-6-15,-1-4-11 0,2-9-4 16,1 1 3-16,-1-3 14 0,1-4 1 16,0-2-8-16,-1-2-2 0,2-7-4 15,2-8-5-15,1-5-9 0,2-4-4 16,1 2 1-16,-1 0 2 0,1-2 5 15,2-3-5-15,1-4-6 0,1-2 1 16,3-1 2-16,4-1 6 0,3 1 18 16,4-2-1-16,1 0-14 0,4-1-11 15,0-2-4-15,3 0-1 0,1-2-17 16,3 1-15-16,-1 0-18 0,-1-2-6 16,2 2-17-16,0 0-33 0,-3-2-44 15,6 0-29-15,-8-1-39 0,-4 1-122 16</inkml:trace>
  <inkml:trace contextRef="#ctx0" brushRef="#br0" timeOffset="21011.17">21134 7624 569 0,'0'0'206'0,"0"0"-59"0,0 0-30 0,0 0-3 16,51-8-49-16,-28 3-29 0,3-1-22 15,2 0-9-15,1-2-5 0,2 1-2 16,1 1-29-16,0-1-29 16,6 0-31-16,5-1-35 0,8 1-92 0,-10 3-29 15,-9 2-97-15</inkml:trace>
  <inkml:trace contextRef="#ctx0" brushRef="#br0" timeOffset="21447.57">21747 7581 207 0,'0'0'63'0,"0"0"-28"0,0 0 30 16,0 0-18-16,0 0-14 0,0 0 15 15,35 14-1-15,-23-13 15 0,1-1 13 16,2 2-12-16,-1-2-6 0,3 0-2 16,-1 0 3-16,3-2-15 0,-2 0-6 15,3-2-5-15,-1 2-7 0,-1-2-7 16,1 1 0-16,-3-1-4 0,0-2 2 16,-4 1 3-16,1-1 1 0,-4 0 5 15,-2-2 1-15,0 0-5 0,-1-2-11 16,-2-3-10-16,-2-2-11 0,-1-1-12 15,-1 1-8-15,-4 0-9 0,-4 1-13 16,-3 2 12-16,-2 4 3 16,-3 1 9-16,0 1 10 0,-3 5 6 15,-3 1 9-15,1 4 0 0,-2 5-13 16,-1 5-13-16,2 4 3 0,3 6 1 16,0 1-4-16,3 8 22 0,0 7 8 15,5 3 17-15,4-3 6 0,5-11 22 16,2-7-4-16,6-8-9 0,2 3-10 15,4 1-3-15,5 0-6 0,2-4-5 16,6-3-8-16,2-4-41 0,3-2-45 16,0-3-38-16,14-2-53 0,-6-2-50 15,-4-2-132-15</inkml:trace>
  <inkml:trace contextRef="#ctx0" brushRef="#br0" timeOffset="21960.14">22474 7546 436 0,'0'0'133'0,"0"0"-24"0,0 0-30 0,0 0-8 0,26-6-43 16,-22 5-16-16,-3 0-8 0,1 0 3 15,-2-1 4-15,0 0-1 0,-1 1-10 16,-3 0-3-16,-3 1 2 0,-2 0 1 16,-3 0-6-16,-4 4-11 0,-2 0-20 15,-2 3-3-15,-2 0 0 16,1 1 0 0,-1 1 23-16,1-1 5 0,1 0 7 15,0 1 2-15,2 1-2 0,3 0-4 0,4-1-7 16,4 1-8-16,5 0 0 0,2 1 23 15,6-1 1-15,4 0 3 0,5 0 23 16,3-1 24-16,3 0 10 0,1-2 1 16,1 0-10-16,0 0-12 0,-1 0 4 15,-1 0-5-15,0 0 8 0,-3 1-4 16,-2-1-11-16,-3 1-9 0,-2 1-14 16,-4-1 0-16,-3 4 9 0,-3-1 5 15,-1 0 2-15,-7 2-6 16,-4-1-8-16,-5-2-7 0,-3 1 1 15,-4-3 0-15,-8-1-4 0,-12-2-17 16,-6-3-24-16,-3-2-31 0,2-5-35 16,10-3-52-16,10 0-61 0,8-1-41 15,8 1-91-15</inkml:trace>
  <inkml:trace contextRef="#ctx0" brushRef="#br0" timeOffset="22412.65">22953 7102 594 0,'0'0'164'0,"0"0"-2"0,28-38-47 0,-14 26-67 0,-4 2-38 0,-3 3-8 15,-1 3-2-15,-2 2 0 0,-3 2-2 16,-1 2-16-16,0 6-11 0,0 7 17 16,0 8 12-16,-1 13 19 0,-5 15-1 15,-4 13-4-15,-1 3-5 0,-4-1-4 16,2-6-4-16,-1-8 5 0,-1-1 11 16,0-4 9-16,1-3 13 0,-1-3 10 15,4-4 5-15,2-9-6 0,4-4 8 16,0-9 6-16,4-2-14 0,1-1 0 15,0 1-17-15,6-1-17 0,0-4-1 16,4-1 0-16,4-3 1 0,1-1 1 16,4 1-2-16,1-2-6 0,4-1-2 15,2 0-2-15,2 1-2 0,1-1-1 16,2 1-2-16,-1-1-20 0,1-1-21 16,0 1-22-16,-3-1-21 0,1 0-31 15,-4 0-24-15,-1-1-41 0,0-6-72 16,-6 0-79-16</inkml:trace>
  <inkml:trace contextRef="#ctx0" brushRef="#br0" timeOffset="22574.56">22981 7635 935 0,'0'0'115'0,"34"-4"48"16,-8 0-91-16,11-1-35 0,6-2-34 15,7 1-3-15,2 2-40 0,-4 2-40 16,-5 2-16-16,-3 0-19 0,0 4-35 16,-1-1-31-16,-10 2-66 0</inkml:trace>
  <inkml:trace contextRef="#ctx0" brushRef="#br0" timeOffset="23955.55">12601 9301 157 0,'0'0'80'0,"0"0"-10"0,0 0-2 0,0 0-21 0,0 0-19 15,35-26-10-15,-27 24 17 0,-5-1 18 16,0 1-1-16,-1 1 6 0,-1 1 7 16,-1 0 7-16,0 0 4 0,0 0-4 15,0 0-15-15,0 0-23 0,-1 0-4 16,-2 0-14-16,-2 0-6 16,-4 0-5-1,0 0-5-15,-5 2-1 0,-4 3 1 0,-3 0-2 0,-4 2-1 16,-1 1-1-16,-3 1 0 0,-2 1 0 15,0 1-1-15,0 1-6 0,0 1-18 16,3 1-1-16,1-1 4 0,7-1 6 16,5 1 6-16,2-1 7 0,6-3 2 15,6 0 0-15,1 0 1 16,4-1 4-16,6 0 14 0,4-2 22 0,4 0 5 16,2-1 0-16,3 0-7 0,1 0-8 15,0-1-5-15,3 1-8 0,-2-1 1 16,1 1 0-16,0 2-1 0,-1-1 0 15,-4 1 0-15,4 1 3 0,-3 1 3 16,0-1 5-16,-1 1-1 16,0 0-5-1,-1 0-5-15,-3 0 2 0,-3-1-3 0,-4-1-2 0,-3 0 2 16,-3 0 3-16,-4-1-7 0,-4 1 5 16,-4 1 6-16,-5-1 7 0,-6 2-8 15,-5-1-8-15,-9 0-7 0,-8 0 1 16,-11-1-4-16,-5-1-10 0,2-3-13 15,3 1-6-15,4-2-25 16,1-1-23 0,1 0-19-16,6-1-24 0,3 0-29 15,8 0-49-15,5-4-18 0,9-1-46 16</inkml:trace>
  <inkml:trace contextRef="#ctx0" brushRef="#br0" timeOffset="24362.89">12995 9335 290 0,'0'0'92'0,"0"0"20"0,10-16-19 0,-7 12-15 0,0-1-10 0,1 3 3 16,-2 0-1-16,-1 0-13 0,-1 1-7 16,0 1-5-16,0 0 0 0,0 0-17 15,0 4-15-15,0 2-3 0,-1 2 4 16,-2 2 1-16,0 4-1 0,0 5-1 15,0-1-1-15,1 4 4 0,-1 1-3 16,2-1 2-16,0 0-4 0,1-1-6 16,0 0-3-16,0-2-2 0,1-3-8 15,3-2-33-15,-1-1-28 0,2-3-28 16,2-2-49-16,4-5-59 0,1-3-73 16</inkml:trace>
  <inkml:trace contextRef="#ctx0" brushRef="#br0" timeOffset="24503.65">13191 9208 672 0,'0'0'85'0,"0"0"38"0,0 0-6 16,0 0-76-16,-35-34-41 0,28 23-30 16,0 2-53-16,2 2-59 0,5-1-58 15,0 2-17-15,0 1-46 0</inkml:trace>
  <inkml:trace contextRef="#ctx0" brushRef="#br0" timeOffset="25242.06">13469 9350 319 0,'0'0'177'0,"0"0"-51"16,0 0-15-16,0 0-46 0,0 0-35 16,0 0-10-16,0 0 11 0,0 0 3 15,6-22 12-15,-6 19 9 0,0 2 2 16,0-1-3-16,0-1-1 0,0 1-3 15,0-2-11-15,-3-1-2 0,1 0-11 16,-2-2-12-16,0-1-7 0,-2 1-7 16,0-2-1-16,-5-1-5 0,1 3-12 15,-2 0-11-15,-2 2-9 0,1 2-4 16,-4 2 3-16,1 1-3 0,0 7 4 16,-3 1 10-16,2 5 8 0,2 2-5 15,0-1-3-15,2 4 8 0,2-1 1 16,3-1 7-16,1 1 12 0,4-2 0 15,3-2 11-15,2 1 3 0,2-2-2 16,5-1 3-16,5-2 2 0,0-1-4 16,3-3-6-16,1 1-2 0,-1-5-3 15,1 1-2-15,0-2 0 0,-2 1 0 16,-2 0 0-16,-2 1-1 0,2 1 1 16,-3 3-4-16,-2 3-1 0,2 3 1 15,-1 6-10-15,-2 2-6 0,0 5 9 16,-2 1 6-16,-1 9 4 0,-2 8 1 15,-2 5 0-15,0 0 1 0,-1-6-1 16,-1-10 1-16,-3-10-1 16,0-5-1-16,0-1-3 0,-7 0 2 15,0-1-12-15,-2 0 1 0,-1-6 8 16,-4-4-2-16,0-4 7 0,0-1 0 16,2-6 18-16,1-4 18 0,0-5-7 15,3-5-17-15,1-6 0 0,2-2-6 16,5-3 9-16,0-1 19 0,4 2 14 15,4 3 14-15,6 4 12 0,4 2-9 16,3 2-13-16,4 1-15 0,2 2-11 16,3 1-14-16,1-1-12 0,1 3 0 15,-1 0-47-15,3 2-43 0,0-1-39 16,0 2-37-16,0 1-31 0,4 0-23 16,-5 0-13-16,-5 1-108 0</inkml:trace>
  <inkml:trace contextRef="#ctx0" brushRef="#br0" timeOffset="25776.28">13698 9482 501 0,'0'0'105'0,"0"0"16"0,26-21-22 0,-14 9-51 0,1 2-22 0,-1 0 4 15,-2 0 6-15,-1 1-17 0,0 0-1 16,-1 2-2-16,-1 4 9 0,-2 0-4 16,2 3-10-16,-2 0-11 0,1 8-4 15,1 4 0-15,-2 2 1 0,1 6-1 16,-3 1 0-16,0 1-6 16,-3 3 3-16,0-2 0 0,0-1 5 15,-2-1 2-15,1-2-1 0,1-3 1 16,-3-3 0-16,3-6 1 0,0-2 1 15,0-4-2-15,0-1 6 0,0 0 9 16,1-1 18-16,1-5 15 0,2-2-12 16,1-3-10-16,2-3-3 15,-1 0 5-15,3 0-4 0,0 0-8 0,2 0-8 16,3-1-1-16,2 0 3 0,1-2-5 16,-1 2 0-16,3 0-5 0,1 1 1 15,-4 3-2-15,1 0 1 0,-2 2 0 16,0 2-2-16,-3-1 2 0,-1 3-1 15,1 0 1-15,-4 5-4 0,-1 0-1 16,0 0-5-16,-2 5-2 0,-3 2 1 16,1 5-2-16,-3 3 9 0,0 2 4 15,0 4 0-15,0 0 1 0,0 0-1 16,-2-1-7-16,1 1-16 0,0-1-9 16,0 0-12-16,1 2-3 0,-3-2-11 15,3 1-19-15,0-2-28 0,0 0-39 16,3-2-41-16,2-4-48 0</inkml:trace>
  <inkml:trace contextRef="#ctx0" brushRef="#br0" timeOffset="26027.42">14330 9474 306 0,'0'0'208'0,"0"0"-74"0,0 0-5 0,0 0-38 16,24-28-47-16,-21 25-17 0,-1 3-27 16,-1 4-1-16,-1 5-6 0,2 4 7 15,-2 4 17-15,0 4 3 0,1 3-1 16,1 0 1-16,-2 2-11 0,0-1-6 16,3 1-3-16,0-2-11 0,-3-1-45 15,3-2-50-15,-3-1-53 0,0-5-32 16,0-6-87-16</inkml:trace>
  <inkml:trace contextRef="#ctx0" brushRef="#br0" timeOffset="26215.55">14516 9163 689 0,'0'0'174'0,"0"0"-41"15,0 0-90-15,-4-32-43 0,0 20-77 16,3 3-22-16,-2 0-49 0,1 2 0 16,2 5-44-16,-2 0-8 0</inkml:trace>
  <inkml:trace contextRef="#ctx0" brushRef="#br0" timeOffset="26624.56">14950 9222 573 0,'0'0'146'0,"0"0"-12"0,0 0-17 15,0 0-79 1,1-37-28-16,-1 28 1 0,0 1-6 0,0 1-2 0,-2 0 4 16,1 2 9-16,-4 2 14 0,2-1-2 15,-4 2-10-15,1 2-8 0,-3 0-10 16,1 0 2-16,-3 4-4 0,0 2 1 16,-2 4 1-16,0 4 0 0,-4 2-1 15,0 6 1-15,-2 12 4 0,-5 9-1 16,-6 14 1-1,2 5 1-15,2-2 2 0,4-4 2 0,0-6 0 0,3-1-4 16,3 0-5-16,-1 0 1 0,4-3-1 16,5-2-10-16,1-6-3 0,2-3-11 15,5-8-15-15,0-8-18 0,0-6-12 16,0-4-26-16,3-1-42 0,3-3-98 16,2-2-61-16</inkml:trace>
  <inkml:trace contextRef="#ctx0" brushRef="#br0" timeOffset="26849.23">14545 9640 701 0,'0'0'160'0,"0"0"17"15,0 0-53-15,0 0-58 0,42-30-25 16,-24 23 0-16,2 0-15 0,1 1-11 15,0 1-2-15,4 1-8 0,-2-1-5 16,2 2-1-16,0-1-16 0,3 4-63 16,2-1-51-16,-2 1-58 0,15 0-65 15,-8 0-34-15,-4 0-82 0</inkml:trace>
  <inkml:trace contextRef="#ctx0" brushRef="#br0" timeOffset="27021.91">15136 9574 410 0,'0'0'89'0,"0"0"28"0,0 0 7 16,0 0-52-16,0 0-37 0,0 0 4 15,0 0-28-15,0 0-6 0,-33 2 12 16,23 12 0-16,2 6-2 0,-6 1-8 16,4 3-7-16,1 1 0 0,-3-1-45 15,5 0-54-15,1-1-36 0,4 2-16 16,0-5-53-16,2-6-106 15</inkml:trace>
  <inkml:trace contextRef="#ctx0" brushRef="#br0" timeOffset="27194.23">15297 9415 854 0,'0'0'150'0,"0"0"-45"16,0 0-40-16,0-41-65 0,-2 31-28 15,2-1-36-15,-3 3-58 0,3 2-36 16,-3 2-9-16,3 1-13 0,0 4 20 16,3 4-69-16</inkml:trace>
  <inkml:trace contextRef="#ctx0" brushRef="#br0" timeOffset="27556.31">15575 9490 394 0,'0'0'161'0,"0"0"11"0,0 0-26 15,0 0-82-15,0 0-52 0,0 0-12 16,0 0-4-16,-47-22-9 0,32 26 9 15,-2 5 0-15,-2 3 1 0,-3 6 3 16,0 2 0-16,0 2 11 0,3 3 10 16,0 1-1-16,3 1 10 0,5-1 15 15,1-2 17-15,4-1-1 0,3-3 6 16,1-2-9-16,2-3-10 16,0-4-16-16,5-3-15 0,1-3-4 15,4-2 0-15,6-3-2 0,3-5-11 16,3-2-22-16,3-2-44 0,2-3-34 15,3-1-10-15,1 0-24 0,17-5-54 16,-9 1-75-16,-4 3-96 0</inkml:trace>
  <inkml:trace contextRef="#ctx0" brushRef="#br0" timeOffset="28585.06">15964 9632 213 0,'0'0'119'0,"0"0"-14"0,0 0-11 16,0 0-42-16,0 0-7 0,23-42 21 15,-21 33 2-15,0-1 5 0,-1-1-2 16,1-1-15 0,-2 0-21-16,0 0-4 0,-2 1-6 0,-1-2-12 0,-2 3-7 15,2 1 2-15,-5 0-1 0,-1 4-5 16,1 1-1-1,-2 2-1-15,-4 2-1 0,1 0-3 16,-4 3 3-16,1 4 1 0,-6 3-1 16,2 1 0-16,-1 5-1 0,1 1 0 15,-1 1 2-15,5 3-2 0,2 1 0 16,3 1-1-16,5 0 3 0,1 2 2 16,5-1 12-16,0-3 8 0,5-1-2 15,1-2 2-15,4-2-1 16,2-3-6-16,-1-3-2 0,3-3-2 15,-1-3-5-15,-2-4 2 0,3-3 0 16,-1-1 2-16,-2-4 2 0,0 0 11 16,-3-2 6-16,1-1-1 0,-1-2-12 15,0-2-7-15,0 0-8 0,0-2-1 16,0 0 0-16,1-1-3 0,1-1-7 16,1 2-5-16,-3-1 7 0,3 3 3 15,-2 2 1-15,-1 4 0 0,-3 0-1 16,-2 3 3-16,2 2 0 0,-2 2-1 15,-3 1-1-15,1 1-2 0,1 0-5 16,-2 2-4-16,0 3 4 0,0 3 9 16,0 1 2-16,0 5 1 0,0 0 0 15,-2 4 1-15,1-1 0 0,1 4 1 16,0 0 1-16,0-1-2 0,0 0-1 16,0 0-1-16,0-2 3 0,0-2-2 15,1-3 5-15,1-2 11 0,-2-3 3 16,2-4-9-16,-1-1-2 0,2-3 3 15,2 0 4-15,0-3-7 0,3-3-7 16,1-3-1-16,1-1 0 0,1-2-1 16,1-3 0-16,0-2-2 0,3-1 1 15,-4 0 1-15,1 0-1 0,3 1 0 16,-2 2 0-16,1 2 0 0,-1 2 0 16,-1 1-2-16,-2 1-5 15,1 0-13-15,0 4 1 0,-3 1 7 16,-3 1 8-16,0 1 3 0,-2 2-1 15,0 3-4-15,-3 3-5 0,0 3 12 16,0 4 2-16,0 2 0 0,-3 1 2 16,1 3 3-16,-1 0-2 0,3 2-3 15,-2 0-1-15,1-1 0 0,1-1-1 16,0-2 2-16,3-1-1 0,0-6 0 16,-1 0 1-16,1-6 2 0,1 0 1 15,1-4 3-15,0 0 1 0,0-6-2 16,1 0-1-16,2-3 3 15,3-3-2-15,0-4-1 0,1-2-2 16,1-4-4-16,2 0 0 0,4-2 0 16,-2 1-3-16,2 2 2 0,0 4 1 15,-3 3-1-15,-1 1 1 0,-2 4 0 16,-2 3 0-16,-3 1 0 0,-3 4 1 16,1 1 7-16,-4 4-2 0,0 4-2 15,-1 5 1-15,-1 3 0 0,0 3-3 16,0 3-1-16,0 0 0 0,0 1-1 15,0-1-1-15,-3 0-15 0,3-2-9 16,-2-1-16-16,1-2-30 16,-1 0-48-16,-1-2-67 0,1-2-112 15,-1-6-86-15</inkml:trace>
  <inkml:trace contextRef="#ctx0" brushRef="#br0" timeOffset="28901.54">16797 9518 242 0,'0'-1'92'0,"0"1"-4"0,0-2-16 0,-2 1-39 0,-3 1-32 16,-3 3 3-16,-3 2 13 0,-3 5 33 15,-1 4 24-15,-2 2 23 0,-3 5 2 16,2 5-29-16,-2 1-20 0,4 2-2 16,2 2 1-16,3-2-1 0,3 1 3 15,0-4-8-15,5-1-17 0,3-5-16 16,3 0-5-16,5-5 0 0,1-2-5 16,6-4-4-16,2-3-18 15,5-4-30-15,2-2-47 0,3-1-77 16,15-8-58-16,-9-1 1 0,-3 1-122 15</inkml:trace>
  <inkml:trace contextRef="#ctx0" brushRef="#br0" timeOffset="29336.14">16987 9704 467 0,'0'0'135'0,"0"0"-51"16,0 0-30-16,0 0-27 0,0 0-24 15,0 0 3-15,0 0-6 0,32-3 5 16,-26 1 2-16,1-2 8 0,3 2 11 16,0-2-4-16,2 0-13 15,0 0-7-15,4-2-1 0,1 2 0 16,1-2-1-16,-1 0 0 0,2-1 1 16,0-2-1-16,-3 0 5 0,-2 0 5 15,-1 1 1-15,-4-1 3 0,-3 2-9 16,-6 0-3-16,0 2 29 0,-8-1-23 15,-9 4-8-15,-5-1-1 0,-3 3 1 16,-5 1 1-16,-6 6 5 0,-7 7-6 16,-4 5 1-16,5 1 3 0,14 1 14 15,12-7 27-15,5-1 28 0,3 2 7 16,3 1 4-16,-3 1-19 16,8-1-18-16,0-2-14 0,3-1-8 15,5-1-1-15,4-2-3 0,3-2-1 16,1-2-3-16,3 1-7 0,3-3-7 15,-1-1 1-15,2-1-4 0,1 0-23 16,1 1-31-16,-1-1-22 0,0 2-18 16,4-1-33-16,-1 2-28 0,11 1-49 15,-8 0-49-15,-3-2-99 0</inkml:trace>
  <inkml:trace contextRef="#ctx0" brushRef="#br0" timeOffset="29969.43">18103 9219 340 0,'2'-5'89'0,"1"1"-17"0,0 0 17 0,0 0 1 0,0 0-46 16,-2 2 13-16,0 0 13 0,-1 2-28 15,0 0-16-15,0 3-19 0,0 3 5 16,-5 4 10-16,0 6 4 0,-6 2-14 15,0 5-6-15,-3 2-6 0,0 1 0 32,4-1-11-32,-2 1-34 0,2 0-38 0,3-2-37 0,2 6-29 0,1-6-37 15,4-6-119-15</inkml:trace>
  <inkml:trace contextRef="#ctx0" brushRef="#br0" timeOffset="30220.53">18349 9238 394 0,'0'0'88'16,"0"0"3"-16,0 0 16 0,0 0-57 16,0 0-41-16,0 0 23 15,-37 36-8-15,27-21 18 0,2 5-8 0,0 2-7 16,-1 3 2-16,0-1-3 0,0 2-11 15,-2-1-12-15,2 0-3 16,1-3-11-16,3 0-52 0,1-2-49 16,2-1-41-16,2 1-23 0,2-6-69 15</inkml:trace>
  <inkml:trace contextRef="#ctx0" brushRef="#br0" timeOffset="30817.32">19730 9275 130 0,'0'0'226'0,"0"0"-154"0,0 0 1 0,20-15 9 0,-15 11-34 0,1 1-29 16,-3 0 2-16,-2 1-3 0,1 1 14 16,-2 1-6-16,0 0-13 0,-3 5 0 15,-1 3 35-15,-5 2 6 0,1 4-23 16,-2 2-22-16,-3 2-6 0,1 2-3 15,0-1-9-15,-1 1-30 0,5-3-31 16,0 3-41-16,6 1-26 0,0-5-34 16,2-2-104-16</inkml:trace>
  <inkml:trace contextRef="#ctx0" brushRef="#br0" timeOffset="31054.48">19951 9253 290 0,'0'0'133'0,"0"0"-47"0,0 0-13 0,0 0-20 15,0 0-53-15,0 0-5 0,0 0-9 16,0 0 14-16,-11 13 2 0,4-2 11 16,-3 3-1-16,1 2 1 0,-3 2-2 15,1 2-4-15,-1 1-2 0,1 0-4 16,3 0-1-16,0-2-27 0,1-2-44 15,4 6-41-15,1-7-66 16,2-3-80-16</inkml:trace>
  <inkml:trace contextRef="#ctx0" brushRef="#br0" timeOffset="31620.75">21982 9068 248 0,'0'0'58'0,"0"0"8"0,0 0 2 0,0 0-8 0,18-20-35 0,-16 16 4 15,-1 2 25-15,-1-1 12 0,0 2-2 16,0 0 0-16,0 1-12 15,0 0-28-15,-1 1-24 0,-2 3-4 16,-2 0 4-16,-1 3 0 0,-2 2 0 16,-2 1-2-16,0 1-25 0,1 0-8 15,-2 3 2-15,0 0 4 0,1 2-4 16,0-1-22-16,2 0-42 0,0 5-40 16,3-7-86-16</inkml:trace>
  <inkml:trace contextRef="#ctx0" brushRef="#br0" timeOffset="31865.45">22138 9075 142 0,'0'0'250'0,"0"0"-91"0,0 0-22 16,0 0-38-16,0 0-57 0,0 0-33 15,0 0-5-15,-6 4-4 0,-1 4 15 16,-1 3 6-16,-2 2 0 0,-2 1-4 16,1 0-2-16,1 1-8 0,-1 0-5 15,0 1-2-15,3 2-10 0,0-2-56 16,2 3-49-16,4 4-41 16,2-3-37-16,0-5-123 0</inkml:trace>
  <inkml:trace contextRef="#ctx0" brushRef="#br0" timeOffset="34923.42">16959 11360 129 0,'0'0'112'0,"0"0"-8"0,0 0-17 16,0 0 2-16,0 0-14 0,27-32-2 16,-24 25 12-16,0 1 3 0,-3-2-6 15,0 1-16-15,0 0-5 0,0 1-9 16,-3-1-22-16,-3 1-10 16,-2 1-12-16,-5-1-8 0,-4 3-5 15,-4 3-9-15,-9 4-23 16,-12 8-8-16,-6 5 4 0,-1 4 14 0,10 0 5 15,10-4-12-15,11-4-12 0,3-1-27 16,-2 3-12-16,1 3 18 0,2-2 23 31,6 2 15-31,3-2 13 0,5-2 14 0,2-1 2 0,4 1 3 0,5-2 17 16,5-2 17-16,3-2 4 0,2 0-1 16,4-2-13-16,3-1-5 0,2 0-3 15,2-1-2-15,-1 1-4 0,-1 0-1 16,0 1-4-16,0 2-1 0,-3 0 10 15,-6 1 14-15,-1 2 7 0,-4 0 6 16,-5 1 0-16,-6 0-6 0,-2 2 1 16,-3-2 1-16,-8 1 4 0,-3 0 1 31,-8-1-6-31,-11 0-6 0,-8 0-9 0,-14 1-10 0,-3-2-8 0,4-1-3 16,-1-3-3-16,5-1-1 0,1-1-32 15,5-2-19-15,-2 1-14 0,5-2-18 16,8-1-28-16,8-1-45 0,0 0-38 15,6-3-25-15,5-1-154 0</inkml:trace>
  <inkml:trace contextRef="#ctx0" brushRef="#br0" timeOffset="35270.87">17235 11394 560 0,'0'0'106'0,"0"0"-92"0,0 0 103 0,-1-20-4 16,-1 17-72-16,2 1-22 0,0 2-6 15,0 4-13-15,-4 5-2 0,2 6 2 16,-1 5 41-16,0 3 10 0,-3 11-1 16,-1 7-4-16,-2 5-15 0,4-5-12 15,2-8-12-15,1-11-5 0,2-4-2 16,-3 0-17-16,3 1-33 0,0 1-14 16,0-5-18-16,3-2-31 0,2-5-24 15,4-8-46-15,-1 0-44 16,0-7-127-16</inkml:trace>
  <inkml:trace contextRef="#ctx0" brushRef="#br0" timeOffset="35412.81">17282 11183 894 0,'0'0'111'0,"0"0"-69"0,0 0 14 16,0 0-56-16,-30-38-49 0,26 29-36 15,0-2-129-15,4 2 22 0,1-3 20 16,4 3-70-16</inkml:trace>
  <inkml:trace contextRef="#ctx0" brushRef="#br0" timeOffset="36025.35">17490 11418 387 0,'0'0'144'0,"0"0"-37"16,0 0 24-16,0 0 9 0,0 0-47 16,0 0-21-16,0 0-18 0,28-28-10 15,-15 18 3-15,4-1-10 0,0 0 1 16,4 0-4-16,-2 1-13 0,2 0-12 16,0 2-9-16,2 2 0 0,-4 1 0 15,3 2-3-15,-5 3 3 0,1 0-4 16,-1 5 0-16,-1 3-4 0,-2 2 0 15,-2 5-1-15,-3 4 2 0,0 3-6 16,-4 5 2-16,-5 1 6 0,-3 6 3 16,-5-3 1-16,-6 1 1 0,-10 4-5 15,5-8-7-15,-8 4-3 16,1-3 3-16,0-6 5 0,-2 3-6 0,0-4-7 16,2-3 12-16,5-3 7 0,3-4 1 15,5-3 2-15,2-2 9 0,6-4 0 16,5 0 0-16,0-3 6 0,2 0 10 15,10-1 9-15,0-3-3 0,6-1-8 16,2 0-5-16,3-1-4 0,2-1-5 16,5 1-6-16,-3 0-2 0,3-1-3 15,0 1 0-15,0 2-4 0,-1-1-20 16,0-1-20-16,-3 3-24 0,-2 0-14 16,-1 2-5-16,-2 0-35 0,-4 0-29 15,-3 0-44-15,-2-1-17 16,-6 0-99-16</inkml:trace>
  <inkml:trace contextRef="#ctx0" brushRef="#br0" timeOffset="36245.66">17621 11537 653 0,'0'0'182'0,"0"0"-80"0,0 0 26 0,37-9-58 0,-18 4-52 0,2-1-4 15,2 1-10-15,2-1-4 16,0-1 0-16,1 0-22 0,2 1-33 16,0 0-32-16,2 0-51 0,12 0-61 15,-6 2-47-15,-3 0-86 0</inkml:trace>
  <inkml:trace contextRef="#ctx0" brushRef="#br0" timeOffset="36700.74">18223 11480 302 0,'0'0'135'15,"0"0"-85"-15,0 0-13 0,0 0 0 16,0 0-32-16,36 13-4 0,-23-11-1 15,1-1-6-15,2 1 6 0,0-2 2 16,0 0 12-16,1 0 57 16,-1-3 10-16,1 0-2 0,-1-2-18 15,0 1-14-15,-1-1-6 0,0-1-7 16,-2-2-12-16,-1-3-14 0,-4-3-1 16,0 0-2-16,-4 0-3 0,-3-2-2 15,-2 1 0-15,-6 2-4 0,-3 0 0 16,-7 2 1-16,0 3 3 0,-4 1-10 15,-4 4-20-15,0 1 10 16,-2 2 7-16,-2 6 3 0,-1 6 0 0,0 4 4 16,2 7 0-16,-4 9 4 0,0 8 1 15,2 5 1-15,10-3 34 0,9-9 21 16,6-11 8-16,5-4-9 0,0 2 2 16,6-2 1-16,3 2-4 0,3-3-7 15,6-5-4-15,3-1-10 0,6-4-17 16,8-1-3-16,10-2-7 0,11-1-5 15,6-1-4-15,0-2-48 0,-1 0-38 16,-4-1-47-16,5-4-72 0,-15 2-130 16,-6-2-229-16</inkml:trace>
  <inkml:trace contextRef="#ctx0" brushRef="#br0" timeOffset="37335.89">19917 11544 305 0,'0'0'79'0,"0"0"3"0,0 0 8 0,0 0-31 0,13-24-17 16,-13 16 19-16,0-1-8 0,0 0 15 16,0 0-4-16,0-1-1 0,-2 0-8 15,0-2-12-15,-2-1-5 0,-3 2-8 16,1-2-11-16,-3 0-12 0,-1 0-3 15,-5 3-4-15,0 0-10 0,-4 3-20 16,-1 3 2-16,-2 2-1 0,-1 2 10 16,-2 5 7-16,3 5 2 0,-2 1 3 15,5 3 2-15,0 4 2 0,5-2 3 16,5 1 0-16,2 2-1 0,5 0 0 16,2 0 1-16,2-1 11 0,6 1 8 15,2-2 5-15,2 0 14 0,0-2-6 16,0-2-21-16,2-3 23 0,-2-1 2 15,0-3-21-15,-1 0-7 0,-3-4-3 16,3 0-2-16,-3-1 5 0,2-1-4 16,-1 0 1-16,2-4-2 15,0 1 0-15,3-3 14 0,-3-2 23 16,2 0 4-16,3-5-8 0,-4 1-13 16,-1-2-4-16,0 0-10 0,-4 0-5 15,-2 2-2-15,-2 2-2 0,-3 2-7 16,0 1-26-16,-6 0-14 0,-1 1-11 15,1 1 3-15,-1 3 0 0,-2 0-15 16,5-1-13-16,-2 3-5 0,1 0-21 16,1 0-34-16,0 5-23 0,2 0-18 15,2-2-86-15</inkml:trace>
  <inkml:trace contextRef="#ctx0" brushRef="#br0" timeOffset="37844.49">20282 11298 271 0,'0'0'67'0,"0"0"8"0,24-40-7 16,-14 24-20-16,-3-1-23 0,-1 0 10 0,-1 3 7 16,-2 0 23-16,-2 0 25 0,-1 3-8 15,0 0-4-15,0-1-5 0,-1 3-9 16,0-2-5-16,0 2-30 0,-1 2-20 16,1-1 22-16,-1 1 12 0,0 1-5 15,0 0 8-15,1 3-4 0,-1-1-9 16,0 3-7-16,-1-1-12 0,1 1-9 15,-2 1-5-15,-2 0-2 0,0 4-4 16,-2 2 0-16,-2 6 1 0,-1 1 1 16,0 4 0-16,-1 7 3 0,-1 9 2 15,-6 13-1-15,0 12 1 0,-4 4 2 16,3-1 4-16,4-1 8 0,1-4-5 16,0 2 3-1,1 1-1-15,4-3-6 0,-2 0-4 0,2-2-2 0,2-7-13 16,1-2-13-1,1-8 4-15,0-8 7 0,3-8 4 16,1-6-16-16,0-5-30 0,2-1-40 16,-2-2-35-16,2-2-50 0,4-5-24 15,1-4 14-15,0-4-91 0</inkml:trace>
  <inkml:trace contextRef="#ctx0" brushRef="#br0" timeOffset="38054.91">20005 11592 621 0,'0'0'112'0,"0"0"18"0,0 0 3 0,34-20-27 16,-15 12-66-16,5 1-15 0,2-2 12 16,2 3-24-16,-2 0-4 0,0 0-7 15,0 2-1-15,2 0-2 0,0 1-1 16,1 1-35-16,2 1-30 0,5 0-42 15,14 1-68-15,-7 1-63 16,-4-1-50-16</inkml:trace>
  <inkml:trace contextRef="#ctx0" brushRef="#br0" timeOffset="38588.55">21773 10903 475 0,'0'0'50'15,"0"0"18"-15,0 0-3 0,0 0-37 16,0 0-27-16,0 0-1 0,12-17-5 16,-13 27 5-16,-4 2 34 0,-2 8 28 15,-3 6-10-15,-4 9-16 0,-3 11 5 16,-5 11-7-16,-1 2-3 0,1-3 2 15,2-7-6-15,2-8-8 0,1-3-4 16,0 0 0-16,1-4 6 0,1-1-1 16,4-5-5-1,1-4-6-15,5-7-4 0,1-2 2 0,1 2 8 0,1 0 9 16,2-2-13-16,0-2-1 0,5-3-1 16,4-2 2-16,6-4 6 0,1-1 5 15,4-2-4-15,3-1-6 16,4-1-5-16,0-3-4 0,1-2-3 15,4-1-2-15,-4 2-13 16,1-2-18-16,-1 0-14 0,-2 0 0 0,-3 1-3 16,-1-1-12-16,-4 0-18 0,-3 1-30 15,-3-5-52-15,-5 3-39 0,-4 0-112 16</inkml:trace>
  <inkml:trace contextRef="#ctx0" brushRef="#br0" timeOffset="38827.33">21483 11357 795 0,'0'0'69'0,"0"0"-35"0,0 0 101 16,48-20-43-1,-16 10-39-15,11 0-23 0,7-2 2 0,1 0-19 16,-6 4-13-16,-7 1-2 0,-10 0-17 0,-4 3-36 15,5 0-10-15,6-1-41 0,3 2-92 16,-3-1-63-16,-11 1-82 0</inkml:trace>
  <inkml:trace contextRef="#ctx0" brushRef="#br0" timeOffset="39267.37">22257 11285 307 0,'0'0'159'16,"0"0"-73"-16,0 0-34 0,0 0-14 16,0 0-27-16,0 0-7 0,0 0 12 15,0 0 10-15,27 1 22 0,-18 3 15 16,1-1 10-16,4 1 4 0,-1 1 1 16,3 0-20-16,-1 0-19 0,3 1-12 15,0-1-13-15,0-2-3 0,0 3-5 16,0-4 5-16,0 3-2 0,0-3-3 15,-2-1 5-15,-2-1-1 16,-1 0 1-16,-3 0 6 0,-3-4 5 0,-1-2-8 16,-3-4 3-16,-3 0-12 0,0-4-5 15,-5 1-10-15,-3-1 6 0,-3-2-7 16,-2 1-8-16,-1 1 4 0,-2 1 0 16,0 1 7-16,-2 4 4 15,1 1 1-15,-1 2-1 0,-2 5 0 16,0 2-3-16,-1 7-2 0,-1 3-4 15,2 5 5-15,-2 1 3 0,3 3 3 16,2 2 2-16,1-1 1 0,5 1 9 16,2 0 8-16,4-2 1 0,4-2-9 15,1 0 1-15,8-4-4 0,3-3-2 16,3-2-3-16,6 0-2 0,5-3-16 16,8-3-20-1,6 1-17-15,9-3-32 0,0-2-54 0,-1-2-74 0,-15-2-51 16,-10-3-185-16</inkml:trace>
  <inkml:trace contextRef="#ctx0" brushRef="#br0" timeOffset="39754.75">22905 11236 216 0,'0'0'190'0,"0"0"-102"0,0 0 42 0,0 0-68 0,0 0-34 15,19-11-27-15,-19 8-1 0,-2 2-37 16,-4 1 9-16,-2 0 19 0,-4 0 9 16,1 0 2-16,-2 1 14 0,0 3-8 15,0-1-6-15,-2 2-1 0,1-2-1 16,-1 3-11-16,1-1-7 0,-1 0 0 15,0 0 2-15,3 1 9 0,0 3 4 16,2 1 1-16,3 0 2 0,4 2 5 16,3 0 12-16,1-1-2 0,7 2-6 15,3-1 14-15,2 0 22 0,2-1 7 16,2-1 8-16,-1-1-8 0,1 0-7 16,0-1 3-16,0 2-4 15,-2 0-9-15,2-1 4 0,-2 3-7 16,0 0-11-16,-2 2-3 0,-2-1 2 15,-3 2 4-15,-3-1 3 0,-4 1 2 16,-1-1-10-16,-6 1 0 0,-5-1-10 16,-5-2 3-16,-5-2-1 0,-2 0-8 15,-4-3-3-15,-2-2-15 0,-2 0-19 16,-5-4-24-16,4-1-27 0,-1 0-32 16,6 0-34-16,2-4-50 0,3-2-30 15,9-1-171-15</inkml:trace>
  <inkml:trace contextRef="#ctx0" brushRef="#br0" timeOffset="40224.64">23338 10861 561 0,'0'0'97'0,"0"0"64"0,0 0-64 0,0 0-55 0,40-24-29 0,-35 24-11 15,0 0-2-15,-2 8-5 16,-1 5 0-16,-2 7 5 0,-6 10 3 15,-5 14 10-15,-4 14 10 0,-4 5-3 16,-1 0-4-16,1-5-2 0,2-6-5 16,1-5 4-16,0-3 7 0,5-5 23 15,0-8 9-15,6-7 3 0,1-8 2 16,3 1 1-16,0-2-6 0,1 1-5 16,3 1-12-16,3-6-11 0,4-1-2 15,2-4-5-15,2-1 3 0,3-2-8 16,3-1-5-16,0-1-4 0,4-1 0 15,1 0-3-15,1 0 0 0,2-1 0 16,1-1-11-16,1-1-22 0,0 2-12 16,-3-1-14-16,1-1-23 0,0 2-27 15,-2-1-23-15,-3-3-25 0,4-1-46 16,-7 0-42-16,-5-1-120 0</inkml:trace>
  <inkml:trace contextRef="#ctx0" brushRef="#br0" timeOffset="40460.17">23363 11233 460 0,'0'0'141'0,"0"0"-31"0,0 0-1 15,35-12-64-15,-18 6-21 0,4 1-15 16,3-1 5-16,3 2-1 15,2-1 5-15,8 3 9 0,7-1 0 16,10 1-14-16,3 2-13 0,-3 0-14 16,-4 2-88-16,-3 1-75 15,-11-2-60-15,-5 0-168 0</inkml:trace>
  <inkml:trace contextRef="#ctx0" brushRef="#br0" timeOffset="44350.77">13529 13983 78 0,'0'0'77'0,"0"0"10"16,0 0 2-16,0 0-18 0,-3-1-7 0,3 0-2 0,0 1-11 15,0 0 0-15,0 0-4 0,0 0-3 16,0 0-13-16,0 0-6 0,0 0-11 15,0 0-12-15,0 1-1 0,3 3 5 16,0 1 11-16,2 1 8 0,1 1 6 16,2 1 7-16,1-2 10 15,4-1 7-15,0 2-3 16,4-4 2-16,1 0 0 0,4-2-6 0,0-1-7 0,3-1-11 16,-4-4-8-16,1 0-6 0,-1 0-1 15,-1-4 2-15,-3 1 5 0,-4-1 7 16,-2-2 3-16,-3 0-8 0,-2-3-9 15,-1 1-3-15,-5-1-6 16,0-2-3-16,-2 1-1 16,-4-2-2-16,-2 2-2 0,-1 0 2 0,-3 1-2 15,-1-1-2-15,-2 2 0 0,-1 0-4 16,-1 1-5-16,-3 2 0 0,2 4-3 16,-4 0-6-16,-3 6 8 0,-2 0-1 15,-1 6 1-15,2 2-1 0,-1 6-3 16,-1 2-1-16,1 5 2 15,0 4 6-15,2 3 1 0,4 1 0 0,-4 6 3 16,7-3-1-16,4-1 4 0,2 0 4 16,8-7 1-16,3 4 7 0,1-3 10 15,5-2 7-15,6-3-1 0,1-2 0 16,4-2-1-16,2-2 2 16,3-1-1-16,2-3 0 0,2-2 1 15,2-3-6-15,3-3-1 0,0-2-8 16,1 0-5-16,-1 0-1 0,1-4-2 15,-1 0-2-15,0-2-7 0,-3 0-21 16,1 1-23-16,-3-2-32 0,2 1-36 16,0 0-50-16,9-3-73 0,-6 1-64 15,-3 0-95-15</inkml:trace>
  <inkml:trace contextRef="#ctx0" brushRef="#br0" timeOffset="44551.01">14191 14136 886 0,'0'0'221'0,"0"0"-152"0,0 0 13 0,-19-14-82 0,14 8-11 0,2-1-33 16,0-1-64-16,3 0-50 0,1-2-55 15,6 0-11-15,-1 3-84 0</inkml:trace>
  <inkml:trace contextRef="#ctx0" brushRef="#br0" timeOffset="45352.28">14695 13977 233 0,'0'0'131'16,"0"0"-36"-16,0 0 14 0,0 0-25 16,0 0-25-16,0 0-10 0,0 0-16 15,0 0-12-15,14-21 1 0,-14 19 3 16,1 0 11-16,1 1 10 0,-2-3 8 15,0 2 4-15,0-2-7 0,0 0-6 16,0-1-2-16,0-2 0 0,0 0-3 16,0-2-10-16,-3-2-9 0,-1 0-1 15,0-1 0-15,0-1-6 0,-3-1 0 16,1 0-8-16,-2 2-3 0,-1 1-3 16,-1 0-3-16,-1 0-2 0,-3 3-9 15,1 2-1-15,-6 2 3 0,-1 4 3 16,-1 0-2-16,-3 8 3 0,-1 6-14 15,0 2-6-15,4 4 0 16,1 3-3-16,3 1 3 0,7 1 7 16,5-1 0-16,5 3 16 0,3-4 5 15,7 2 0-15,7-4 18 0,2-3 20 16,2-2 5-16,4-3 0 0,2-2-9 16,-1-4-5-16,0-2-9 0,-2-5-2 15,-4 0 1-15,-1-6-3 0,-3-2 1 16,1-3 0-16,-6 0-6 0,-1-1-3 15,-1-2-2-15,-2-1-3 0,-1 1 0 16,-4 1 0-16,1-1-1 0,-3 1-2 16,0 2 0-16,0 1 0 0,0 3 0 15,0 2-1-15,0 3-1 0,-2 0-2 16,1 2-6-16,1 0-9 0,0 3-5 16,-2 8 11-16,2 3 10 0,0 5 3 15,0 12 0-15,0 12 1 16,3 13 0-16,2 6 4 0,1-2-1 15,-1-4-1-15,-2-9-2 0,-2 1-1 16,-1-5-4-16,0-1-6 0,-4-3 6 16,-3-6 1-16,0-6-5 0,2-8 1 15,0-5 4-15,2-2 1 0,-2-3-4 16,-4 2-1-16,3-2 0 0,-2-3 7 16,1-3 7-16,-2-3-1 0,3-1 6 15,-4-5 3-15,2-4-1 0,-3-4 0 16,2-5 4-16,0 1-7 0,3-4 3 15,-1 0 3-15,2 1 2 0,5 0-2 16,0 3-13-16,0-2-4 0,5 1-6 16,2 2-33-16,4-2-36 0,4 0-48 15,7 1-52-15,19-9-94 0,-4 4-97 16</inkml:trace>
  <inkml:trace contextRef="#ctx0" brushRef="#br0" timeOffset="45475.67">15125 14281 896 0,'0'0'68'0,"-2"1"117"0,2-1-21 0,-3 0-66 0,1-2-76 0,1-2-22 15,-1-3-39-15,2-1-84 0,2-13-67 16,4 3-162-16,1-1-205 0</inkml:trace>
  <inkml:trace contextRef="#ctx0" brushRef="#br0" timeOffset="49200.33">16343 13584 88 0,'1'-2'92'0,"1"-2"-12"0,1 1 23 0,-1-1-17 15,-1 1-26-15,4-1-8 0,-3 0-6 16,1-1 3-16,-1 0-2 0,-1 1 2 15,1-2 10-15,-2 0 3 0,0 1-11 16,0-1-5-16,0 2-4 0,0-2 1 16,-3 1-3-16,-2-1-9 0,-2 1-8 15,-1-1-8-15,-4 2-3 0,1 1-1 16,-5 1-4-16,0 2-2 0,-4 0-1 16,-1 5-3-16,-1 3-1 0,-3 5-1 15,1 4 1-15,-1 4-3 0,-1 8 2 16,1 8 0-16,0 10-2 0,5 1 0 15,5-2-4-15,7-3 4 16,4-6 3-16,4-1 0 0,0-1 0 16,7-8 0-16,0-5 1 0,-1-5-1 15,2-1 0-15,4 0 2 16,3 4 1-16,2-2 4 0,5-1 4 0,-3-5-2 16,3-2 9-16,0-3 10 0,1-2 9 15,0-3 6-15,1-2 10 0,-2-1 0 16,-1-5-7-16,1-3-6 0,-2-4-7 15,-2-4 5-15,2-4 1 0,2-10-13 16,-4-13-12-16,2-12-10 0,-4-4-4 16,-2 7 0-16,-9 10-1 0,-2 15 2 15,-3 5-1-15,-1 7 0 0,-4 1 0 16,-2-3 0-16,-2 0-1 16,0-2 0-16,-4 2-1 0,-3 3-8 15,-4 5-6-15,-1 2-5 0,-4 2 3 16,1 3-3-16,-4 3-6 0,1 0-16 15,1 5-15-15,1-1-18 16,0 1-30-16,1 2-14 0,4 2-38 0,4 0-53 16,3 7-29-16,4-3-55 0</inkml:trace>
  <inkml:trace contextRef="#ctx0" brushRef="#br0" timeOffset="50014.5">16820 13953 241 0,'2'0'143'0,"1"0"-54"0,0 1 11 0,3 1-11 15,-1 1-32-15,1-1-3 0,-1 3-6 16,-2 0-23-16,-1 1-10 0,1 1-11 16,-3 2 4-16,0-1 1 0,-1 0 3 15,-4-1 6-15,2 0 0 0,-4 0-1 16,-1-1-4-16,-1-2-3 16,1 0-2-16,0-3-5 0,0-1 1 15,0 0 3-15,2-3 2 0,1-3 6 16,0-1 7-16,2-3 11 0,3 0 5 15,0 1 3-15,2-3-3 0,1 3 2 16,3 0-1-16,-2 3-4 0,0 1-6 16,1 3-3-16,-1-1-6 0,1 3-10 15,-3 0-6-15,1 1-4 16,0 3-6-16,-1 0-2 0,1 1-21 0,-1 0-20 16,-2 1-33-16,1-1-32 0,1 0-53 15,1 1-63-15,-1-1-56 0</inkml:trace>
  <inkml:trace contextRef="#ctx0" brushRef="#br0" timeOffset="50485.44">17265 13462 408 0,'0'0'104'0,"0"0"-47"0,0 0 53 0,0 0-53 16,13-38-26-16,-11 33 33 0,0 0-12 16,-2 4 1-16,0 1-10 0,0 1-15 15,0 7-15-15,-2 6 10 0,0 7 18 16,-2 6-3-16,-3 11-4 0,1 13 2 31,-2 9-6-31,3 4 2 0,1-6-2 0,0-6-10 0,4-7 5 0,0-2-1 16,0-5-6-16,0-5-2 0,0-8-3 15,2-7-8-15,-2 0-3 0,0 0-2 16,2 1-15-16,-1-1-46 16,2-5-36-16,2-2-38 0,9-3-72 15,-1-3-54 1,1-3-62-16</inkml:trace>
  <inkml:trace contextRef="#ctx0" brushRef="#br0" timeOffset="51335">17803 14099 219 0,'0'0'104'0,"0"0"-51"0,0 0-5 0,3 2-30 0,-3-1-14 0,0 0-4 16,0 0 2-16,-3 0 5 0,0 0 7 15,-2 0-8-15,0-1 0 0,-1 0 0 16,1 0-1-16,-1 0-1 0,0-2-2 16,-1-3-2-16,1-1-5 0,1-2 0 15,-1 1 0-15,1-1 5 0,2 0 2 16,1 0 12-16,2 2 2 0,0-1 11 16,0 1-7-16,0 1-8 0,2 1-3 15,1 2 1-15,0 0-2 0,1 2-5 16,-1 0-1-16,0 0-1 0,0 0 6 15,1 2-1-15,-3 3-1 0,2 2 2 16,-2 2-2-16,-1 0-3 0,2 1 5 16,-2 0 11-16,0-1 4 0,-2-1 4 15,2-2-2-15,-3-2-2 0,2-1-1 16,0-1 3-16,0-2 3 0,1 0 4 16,0 0 15-16,0 0 5 0,0-2-20 15,1-3 4-15,-1 0-16 0,2 0-1 16,-2-2 1-16,3-1 0 0,-1 1 5 15,1-2-4-15,2 2-1 16,1 2-3-16,-1-1-5 0,4 2-6 16,-1 3-3-16,0 0 0 0,2 1-2 15,-1 2 0-15,1 4 0 0,0 3 6 16,-3 4-5-16,-1 5 4 0,-4 4 4 16,1 2 14-16,-3 2 8 0,0 2-1 15,0-3-12-15,-1 0-7 0,-3-1-7 16,-2-1-1-16,-1-2-3 0,-5 0-1 15,-1-5-31-15,-4-1-2 0,1-2-29 16,-1-2-12-16,-2-3-13 0,2-1-19 16,-1-1-8-16,2-2 12 0,2 1-16 15,-2-4 5-15,8 0-48 0,-1-1-110 16</inkml:trace>
  <inkml:trace contextRef="#ctx0" brushRef="#br0" timeOffset="52041.94">18879 13484 377 0,'0'0'141'0,"0"-4"-38"0,0 1 25 0,0-1-53 0,0 1-35 16,0-2 4-16,0 0-12 0,0 0 3 16,-2-1-2-16,2 3-8 0,-3 0 1 15,1 1-1-15,-2 2-16 0,-4 0-7 16,0 0-2-16,-2 0 1 16,-4 6-1-16,0 4-3 0,-2 4 0 15,0 5-1-15,-1 3 2 0,1 3-3 0,1 5-12 16,3 0 1-16,1 1 7 0,1 0 4 15,3 0 5-15,2-1 0 0,2-1 5 16,3-1-3-16,0-2 0 0,6-2 10 16,1-2 1-16,2-3 0 0,2-4-2 15,0-4 1-15,3-4 8 16,1-3 11-16,0-4 1 0,1 0 11 16,-1-1-3-16,0-2 1 0,0-3 5 15,-1-2 1-15,1-3-13 0,-3-2-5 16,0-3-10-16,1-5-3 0,-2-5-2 15,3-8-1-15,-3-11-3 0,-1-10 0 16,-2-2-2-16,-4 7 5 16,-4 7-2-16,-1 14 6 0,-3 6 0 0,-1 7-9 15,0 2-1-15,-3 0-2 0,-4-2-5 16,-1 2-1-16,-2 4-6 0,1 5-11 16,0 2-11-16,0 2-20 0,2 1-25 0,-2 2-30 15,5 5-34-15,1 3-13 0,3 14-67 16,4-4-45-16,1-2-31 15</inkml:trace>
  <inkml:trace contextRef="#ctx0" brushRef="#br0" timeOffset="52465.93">19266 13871 445 0,'0'0'249'0,"0"0"-104"0,11-3-20 0,-5-1-31 16,-1 1-41-16,0 0-28 0,2 0-1 15,-3 2-16-15,-1-2-2 0,-1 2 2 16,-1-1 3-16,-1 2 5 0,0 0-4 16,0 1 5-16,-4 1 2 15,-2 1-13-15,-3-2-6 0,-2 2 0 0,3-2-2 16,-3 1-6-16,3-1-8 0,1 0 4 15,2 1-2-15,2-2-5 0,1 2-3 16,2-1-4-16,0 0-14 16,2 0-2-16,1 3-8 0,2-2-27 15,2 3-34-15,8-3-65 0,-4 1-62 16,2-3-171-16</inkml:trace>
  <inkml:trace contextRef="#ctx0" brushRef="#br0" timeOffset="53140.55">19975 13536 364 0,'0'0'83'0,"0"0"-22"0,7-38 28 0,-4 23-44 0,0-1-22 0,0-1 8 16,0 3-2-16,-2 0 23 0,-1 1 1 15,0 2-10-15,0 0 8 0,-3 3-6 16,-1 1-12-16,-1 0-15 0,1 1-7 16,-2 3-11-16,-3 2-17 0,-2 1-13 15,0 3-5-15,-5 7 15 0,1 1 7 16,-3 6-7-16,1 2-7 16,0 5 5-1,-2 3 1-15,2 4-9 0,-3 6-20 0,2 9-2 0,4 5 29 16,2 1 12-16,4-8 6 0,8-11-1 15,0-11 5-15,3-4-2 0,2-3 3 16,1 3 14-16,2 0 16 0,2 0 10 16,2-4 4-16,0-3 13 0,2-5 37 15,1-3-8-15,1-3-5 16,0-1 2-16,3-4-11 0,-2-2-7 0,1-4-4 16,0 0-6-16,0-2-9 0,-1-4 0 15,0-5 0-15,-2-3-16 0,-1-14-9 16,0-11-6-16,-5-14-8 0,-2-5-4 15,-5 6-3-15,-2 10-1 16,-3 15-12-16,-2 10-2 0,-1 10 0 16,-1 4 2-1,0 3-17-15,-1 0-13 0,-1 1-3 0,-1 2-7 0,0 2-9 16,3 4-16-16,0 2-48 0,-1 5-57 16,4 6-30-16,0 12-5 0,2-1-72 15</inkml:trace>
  <inkml:trace contextRef="#ctx0" brushRef="#br0" timeOffset="53657.81">20355 13441 379 0,'0'0'146'0,"0"0"-37"0,0 0 24 0,14-27-73 0,-14 20-50 0,0 0-5 16,0 3-5-16,-5 1 0 15,-3 3-5-15,0 0 2 0,-1 0 3 0,0 4 10 16,-1 3 15-16,-1 4 3 0,4 1-5 15,0 2 3-15,0 2-12 0,3 0-4 16,-1-2-3-16,4 1 2 0,1-1 9 16,1-1 3-16,5-1 1 0,1 0-2 15,1-3-1-15,4 3 1 0,0-3 0 32,0 1 0-32,4 0-3 0,-1 1-3 0,2-2-2 0,-2 2 5 0,4 0 3 15,0 1-5-15,0 0-2 0,2 1-6 16,0 2-4-16,-3 0-2 0,1 2-1 15,-5 1 0-15,0 2 1 0,-5 0 3 16,-4 0 0-16,-5-1 2 0,0-1-1 31,-9-1 4-31,-1-2 1 0,-5-2-10 0,-3-4 0 0,1-2-17 0,-3-1-23 16,0-2-15-16,0-3-30 0,-2-1-27 16,3-2-31-16,-3-2-38 0,2-2 8 15,-2-2 0-15,4 1-26 0</inkml:trace>
  <inkml:trace contextRef="#ctx0" brushRef="#br0" timeOffset="53924.68">20380 13370 532 0,'0'0'175'0,"0"0"-4"0,34-19 3 0,-12 9-70 0,1 1-9 0,6-1 6 16,-1-1-31-16,2 1-18 0,-1 0-12 16,0-1-14-16,2 2-11 0,3-2-11 15,7 3-4-15,-3 1-5 0,-5 1-36 16,1 5-35-16,0 1-41 15,14 0-49-15,3 1-57 0,-12 2-105 16,-9 0-106-16</inkml:trace>
  <inkml:trace contextRef="#ctx0" brushRef="#br0" timeOffset="54870.24">21488 13989 323 0,'0'0'158'0,"0"0"-65"0,0 0-8 0,12 0-29 0,-9 0-24 0,-1 0-18 15,-1 0-7-15,-1-1-4 0,0 1-3 16,0 0-6-16,0 0 4 0,-2 0-4 15,-1-1 4-15,-1 1 0 0,-2-1 2 16,1 1 0-16,-2-2 1 0,0 0 0 16,1 1-1-16,-1-3 5 0,2 1-4 15,0 1 3-15,1-3 4 0,2 1-5 16,1 0-3-16,1-1 9 16,0 1 9-16,0 0 3 0,4-1-7 15,1 2 22-15,0 0 3 0,2 1-9 16,0 0-5-16,0 1-10 0,1 1-2 15,0 0-1-15,-2 0-4 0,0 0-6 16,-1 1-2-16,0 1 0 0,-2 2-1 16,-2-2 0-16,-1 3-1 0,0-3 2 15,-1 2 16-15,-4-2-2 0,-1-1 0 16,-1-1 2-16,-1 0-3 0,0-1-4 16,-2 0-5-16,3-3-2 0,-1 2 1 15,2 0 5-15,1-1 10 0,2 2 4 16,0-1 7-16,2 1 3 0,1-1 2 15,0 1 4-15,0 0-9 0,1 0 0 16,3 0-5-16,-1 1-24 0,4-1 0 16,0 1 0-16,1 0 0 0,0 1 1 15,2 2 1-15,0 1-2 16,0 2 3-16,0 1-1 0,-2 2-2 16,1 5 0-16,-1 2 0 0,-1 3 2 15,-2 2 9-15,-1 0 2 0,-2 0 0 16,-1 1 2-16,-1-1 1 15,0-1-5-15,-4-1 3 0,-2-3-5 0,-3-1 0 16,-3-1-5-16,-1-2-2 0,-3-3-2 16,-1-1-9-16,0-2-23 0,-1 0-25 15,1 0-9-15,0-2-4 0,3 2 0 16,1 0-17-16,1-1-28 0,3-2-27 16,3 1-6-16,3-4-24 0,3 0-79 15</inkml:trace>
  <inkml:trace contextRef="#ctx0" brushRef="#br0" timeOffset="55589.45">22638 13562 260 0,'0'0'188'0,"2"-14"-108"0,1 6 19 0,-1-3-30 16,2 0-15-16,1-3-10 0,-2 0-8 16,0 0-3-16,0 0 7 0,0 0 8 15,-1 0 4-15,0 2 2 0,-1 2 1 16,-1 0-12-16,0 2-12 0,-2 1-15 16,-2 2-13-16,-1 0-3 0,-1 1-7 15,-5 3-9-15,1 1-14 0,-1 0-5 16,-2 3 4-16,-1 2 9 15,-1 6-11-15,-1 2-3 0,-3 5 3 0,-1 2-1 16,0 3 12-16,-3 2 9 0,0 1 8 16,2 2 0-16,0 0-10 0,1 0-8 15,4-2 0-15,3 0 15 0,5-3-2 16,5 0 6-16,2-3 2 0,1-1 2 16,6-1 8-16,3-3 7 15,3-3 8-15,2-2 5 0,2-2 3 16,-1-3 8-16,2-2 9 0,-1-1 10 15,0 0 6-15,1-2 0 0,0 0-1 16,-1-4 0-16,1 1-10 0,1-3-13 16,1-2 1-16,1-4 9 0,1-2-3 15,0-4-4-15,1-6-2 0,1-7-2 16,-1-11-5-16,-2-8-10 0,-7 0-9 16,-6 12-2-16,-7 10-6 0,0 13 1 15,-4 0-4-15,-4-2-4 0,-2 1-12 16,-3-4-5-16,-3 6-7 0,0 2-17 15,-1 2-23-15,0 3-9 0,1 3-19 16,2 2-31-16,2 2-14 16,3 3-26-16,2 4-31 0,2 10-34 15,4-2-19-15</inkml:trace>
  <inkml:trace contextRef="#ctx0" brushRef="#br0" timeOffset="56107.76">23063 13869 420 0,'0'0'161'0,"7"0"-60"0,-3 0-14 0,-2 0-51 16,-1 0-20-16,-1 0-12 0,0 0-4 16,-1 0 9-16,-1 0-8 0,-2 0-1 15,-1 0 3-15,0 0 1 0,-1 0 0 16,0 0 7-16,2 0 6 0,0 0 8 16,2 0 4-16,0 0 10 0,2 0 15 15,0 0 1-15,1 0-13 0,2-1-7 16,0-1-6-16,2 1-8 0,-2 1-8 15,3 0-8-15,-3 0-2 0,1 3-2 16,-1-2-1-16,-1 2-5 0,0-1-7 16,0-1-31-16,-2 0-18 15,1-1-25-15,1 0-48 0,3-1-57 0,1-3-32 16,-2-2-231-16</inkml:trace>
  <inkml:trace contextRef="#ctx0" brushRef="#br0" timeOffset="56772.71">23819 13500 225 0,'0'0'171'0,"0"0"-102"0,0 0 33 0,0 0-13 0,0 0-6 0,26-20-14 16,-23 17-9-16,-1-1 1 0,1-1-4 16,-1-1 0-16,-1-1-7 15,1 0-12-15,-2 0-6 0,1 0-12 0,-1 0-8 16,0 1-4-16,-2-1 0 0,-1 0-8 15,-2 2-2-15,-2 0 2 16,0 1 0-16,-3 0-5 0,-3 1-4 16,-1 1 1-16,-4 2-3 0,0 5-9 15,-5 4-8-15,0 4-9 0,-1 4 4 16,2 3 2 0,-2 5 0-16,4 2 9 0,-1 7 7 15,5 6 8-15,3-4 6 0,6-5 1 0,6-3 17 0,3-7 7 16,5 3 0-16,2 1-5 0,2 0 2 15,3-5 5-15,1 0-1 0,2-5 8 16,-1-1-2-16,3-4 8 0,-3-2 7 16,2-1 11-16,0-3 0 15,-2-3-3-15,-1 1 2 0,0-2-9 0,-2 0-8 16,0-3 2-16,0-2 1 16,1-4-4-16,-1-2-7 0,1-5-7 15,-1-3-3-15,0-6-5 0,2-8-5 16,1-12-8-16,1-10-3 0,-5 0 0 15,-3 12-5-15,-8 15-1 0,-1 14-4 16,-3 1-2-16,-4-1 6 0,-1 1-4 16,-3-3-14-16,-3 5-4 0,1 1-8 15,-2 4 1-15,1 2-10 0,1 2-18 16,1 2-12 0,0 1-16-16,1 4-16 15,2-1-16-15,1 3-32 0,1 1-39 0,1 6-30 16,2-2-20-16,3-2-55 0</inkml:trace>
  <inkml:trace contextRef="#ctx0" brushRef="#br0" timeOffset="57132.68">24233 13279 521 0,'0'0'188'0,"0"0"-89"0,0 0 24 0,27-33-75 16,-20 25-24-16,0 1-10 0,-2 1-4 16,-1 3 0-16,-1 3-1 0,-2 0 1 15,-1 6-9-15,0 5 6 0,0 8 15 16,-1 11-4-16,-8 14 0 0,-3 14-1 15,-3 4 2-15,0 1-2 0,1-7-3 16,3-9-9-16,1-1 4 0,2-5-4 16,-1-3-1-16,3-2 0 0,1-6 2 15,2-7-2-15,0-6-2 0,1-1-2 16,1 0-2-16,0 0-15 0,1 1-8 16,0-3-14-16,2-2-23 0,3-1-27 15,6-1-59-15,1-1-68 0,-2-3-151 16</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0B83E-1996-23EF-DE9B-2B2D27D188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C06F60-7CAD-CA2B-E565-71013F8F9C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EAE1CB-396B-506D-F3D1-7FC677FCCF1B}"/>
              </a:ext>
            </a:extLst>
          </p:cNvPr>
          <p:cNvSpPr>
            <a:spLocks noGrp="1"/>
          </p:cNvSpPr>
          <p:nvPr>
            <p:ph type="dt" sz="half" idx="10"/>
          </p:nvPr>
        </p:nvSpPr>
        <p:spPr/>
        <p:txBody>
          <a:bodyPr/>
          <a:lstStyle/>
          <a:p>
            <a:fld id="{33BF8540-9605-4CD4-ACD9-B5CA37102076}" type="datetimeFigureOut">
              <a:rPr lang="en-US" smtClean="0"/>
              <a:t>10/16/2024</a:t>
            </a:fld>
            <a:endParaRPr lang="en-US"/>
          </a:p>
        </p:txBody>
      </p:sp>
      <p:sp>
        <p:nvSpPr>
          <p:cNvPr id="5" name="Footer Placeholder 4">
            <a:extLst>
              <a:ext uri="{FF2B5EF4-FFF2-40B4-BE49-F238E27FC236}">
                <a16:creationId xmlns:a16="http://schemas.microsoft.com/office/drawing/2014/main" id="{3AACC7EB-C722-BC8A-3AD8-9F892CC864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20035F-F1E8-9F4E-EFE2-94FA0A0BB824}"/>
              </a:ext>
            </a:extLst>
          </p:cNvPr>
          <p:cNvSpPr>
            <a:spLocks noGrp="1"/>
          </p:cNvSpPr>
          <p:nvPr>
            <p:ph type="sldNum" sz="quarter" idx="12"/>
          </p:nvPr>
        </p:nvSpPr>
        <p:spPr/>
        <p:txBody>
          <a:bodyPr/>
          <a:lstStyle/>
          <a:p>
            <a:fld id="{83F3621B-5A05-4807-B572-A45E50621F61}" type="slidenum">
              <a:rPr lang="en-US" smtClean="0"/>
              <a:t>‹#›</a:t>
            </a:fld>
            <a:endParaRPr lang="en-US"/>
          </a:p>
        </p:txBody>
      </p:sp>
    </p:spTree>
    <p:extLst>
      <p:ext uri="{BB962C8B-B14F-4D97-AF65-F5344CB8AC3E}">
        <p14:creationId xmlns:p14="http://schemas.microsoft.com/office/powerpoint/2010/main" val="2053100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E2356-3094-B8FE-EC44-ADC4CAFCE2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792131-8391-7E1A-E538-59384851B3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6FA3FA-6EFA-5721-5AFB-093E48E13C23}"/>
              </a:ext>
            </a:extLst>
          </p:cNvPr>
          <p:cNvSpPr>
            <a:spLocks noGrp="1"/>
          </p:cNvSpPr>
          <p:nvPr>
            <p:ph type="dt" sz="half" idx="10"/>
          </p:nvPr>
        </p:nvSpPr>
        <p:spPr/>
        <p:txBody>
          <a:bodyPr/>
          <a:lstStyle/>
          <a:p>
            <a:fld id="{33BF8540-9605-4CD4-ACD9-B5CA37102076}" type="datetimeFigureOut">
              <a:rPr lang="en-US" smtClean="0"/>
              <a:t>10/16/2024</a:t>
            </a:fld>
            <a:endParaRPr lang="en-US"/>
          </a:p>
        </p:txBody>
      </p:sp>
      <p:sp>
        <p:nvSpPr>
          <p:cNvPr id="5" name="Footer Placeholder 4">
            <a:extLst>
              <a:ext uri="{FF2B5EF4-FFF2-40B4-BE49-F238E27FC236}">
                <a16:creationId xmlns:a16="http://schemas.microsoft.com/office/drawing/2014/main" id="{EBBD9856-6BA1-8251-7A18-9135208260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289F54-EDC8-EA9A-1089-1E07AE57660E}"/>
              </a:ext>
            </a:extLst>
          </p:cNvPr>
          <p:cNvSpPr>
            <a:spLocks noGrp="1"/>
          </p:cNvSpPr>
          <p:nvPr>
            <p:ph type="sldNum" sz="quarter" idx="12"/>
          </p:nvPr>
        </p:nvSpPr>
        <p:spPr/>
        <p:txBody>
          <a:bodyPr/>
          <a:lstStyle/>
          <a:p>
            <a:fld id="{83F3621B-5A05-4807-B572-A45E50621F61}" type="slidenum">
              <a:rPr lang="en-US" smtClean="0"/>
              <a:t>‹#›</a:t>
            </a:fld>
            <a:endParaRPr lang="en-US"/>
          </a:p>
        </p:txBody>
      </p:sp>
    </p:spTree>
    <p:extLst>
      <p:ext uri="{BB962C8B-B14F-4D97-AF65-F5344CB8AC3E}">
        <p14:creationId xmlns:p14="http://schemas.microsoft.com/office/powerpoint/2010/main" val="1960427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8D733B-B814-5497-3953-DF8FC72FDD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99EEBC-12C9-3244-ECE1-135F511BD4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DE921D-5DF0-26CC-EC31-356335DB9B6B}"/>
              </a:ext>
            </a:extLst>
          </p:cNvPr>
          <p:cNvSpPr>
            <a:spLocks noGrp="1"/>
          </p:cNvSpPr>
          <p:nvPr>
            <p:ph type="dt" sz="half" idx="10"/>
          </p:nvPr>
        </p:nvSpPr>
        <p:spPr/>
        <p:txBody>
          <a:bodyPr/>
          <a:lstStyle/>
          <a:p>
            <a:fld id="{33BF8540-9605-4CD4-ACD9-B5CA37102076}" type="datetimeFigureOut">
              <a:rPr lang="en-US" smtClean="0"/>
              <a:t>10/16/2024</a:t>
            </a:fld>
            <a:endParaRPr lang="en-US"/>
          </a:p>
        </p:txBody>
      </p:sp>
      <p:sp>
        <p:nvSpPr>
          <p:cNvPr id="5" name="Footer Placeholder 4">
            <a:extLst>
              <a:ext uri="{FF2B5EF4-FFF2-40B4-BE49-F238E27FC236}">
                <a16:creationId xmlns:a16="http://schemas.microsoft.com/office/drawing/2014/main" id="{C9DB2022-B928-005E-7B3D-4068297B2E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B5D11E-3496-28B5-6652-774F5B4D648E}"/>
              </a:ext>
            </a:extLst>
          </p:cNvPr>
          <p:cNvSpPr>
            <a:spLocks noGrp="1"/>
          </p:cNvSpPr>
          <p:nvPr>
            <p:ph type="sldNum" sz="quarter" idx="12"/>
          </p:nvPr>
        </p:nvSpPr>
        <p:spPr/>
        <p:txBody>
          <a:bodyPr/>
          <a:lstStyle/>
          <a:p>
            <a:fld id="{83F3621B-5A05-4807-B572-A45E50621F61}" type="slidenum">
              <a:rPr lang="en-US" smtClean="0"/>
              <a:t>‹#›</a:t>
            </a:fld>
            <a:endParaRPr lang="en-US"/>
          </a:p>
        </p:txBody>
      </p:sp>
    </p:spTree>
    <p:extLst>
      <p:ext uri="{BB962C8B-B14F-4D97-AF65-F5344CB8AC3E}">
        <p14:creationId xmlns:p14="http://schemas.microsoft.com/office/powerpoint/2010/main" val="2709403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BACF9-FEF6-9E51-F87E-333DBCFA1B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DD7097-8E36-703E-E082-CF10CD71AA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7AE9DC-0FE4-5FB5-F3E6-B3BB2EF6F270}"/>
              </a:ext>
            </a:extLst>
          </p:cNvPr>
          <p:cNvSpPr>
            <a:spLocks noGrp="1"/>
          </p:cNvSpPr>
          <p:nvPr>
            <p:ph type="dt" sz="half" idx="10"/>
          </p:nvPr>
        </p:nvSpPr>
        <p:spPr/>
        <p:txBody>
          <a:bodyPr/>
          <a:lstStyle/>
          <a:p>
            <a:fld id="{33BF8540-9605-4CD4-ACD9-B5CA37102076}" type="datetimeFigureOut">
              <a:rPr lang="en-US" smtClean="0"/>
              <a:t>10/16/2024</a:t>
            </a:fld>
            <a:endParaRPr lang="en-US"/>
          </a:p>
        </p:txBody>
      </p:sp>
      <p:sp>
        <p:nvSpPr>
          <p:cNvPr id="5" name="Footer Placeholder 4">
            <a:extLst>
              <a:ext uri="{FF2B5EF4-FFF2-40B4-BE49-F238E27FC236}">
                <a16:creationId xmlns:a16="http://schemas.microsoft.com/office/drawing/2014/main" id="{D66ACBC8-5DD1-7351-68C1-1343C59D3C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DADFC7-C61A-5041-F0AE-C4C20AE63F9F}"/>
              </a:ext>
            </a:extLst>
          </p:cNvPr>
          <p:cNvSpPr>
            <a:spLocks noGrp="1"/>
          </p:cNvSpPr>
          <p:nvPr>
            <p:ph type="sldNum" sz="quarter" idx="12"/>
          </p:nvPr>
        </p:nvSpPr>
        <p:spPr/>
        <p:txBody>
          <a:bodyPr/>
          <a:lstStyle/>
          <a:p>
            <a:fld id="{83F3621B-5A05-4807-B572-A45E50621F61}" type="slidenum">
              <a:rPr lang="en-US" smtClean="0"/>
              <a:t>‹#›</a:t>
            </a:fld>
            <a:endParaRPr lang="en-US"/>
          </a:p>
        </p:txBody>
      </p:sp>
    </p:spTree>
    <p:extLst>
      <p:ext uri="{BB962C8B-B14F-4D97-AF65-F5344CB8AC3E}">
        <p14:creationId xmlns:p14="http://schemas.microsoft.com/office/powerpoint/2010/main" val="3090998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28574-4E0F-D86E-A8AA-5DF5A0445C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FB1A10-DF3F-862F-C6FF-511F17E82EC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8F228D-59A4-064F-26DD-FC0310220010}"/>
              </a:ext>
            </a:extLst>
          </p:cNvPr>
          <p:cNvSpPr>
            <a:spLocks noGrp="1"/>
          </p:cNvSpPr>
          <p:nvPr>
            <p:ph type="dt" sz="half" idx="10"/>
          </p:nvPr>
        </p:nvSpPr>
        <p:spPr/>
        <p:txBody>
          <a:bodyPr/>
          <a:lstStyle/>
          <a:p>
            <a:fld id="{33BF8540-9605-4CD4-ACD9-B5CA37102076}" type="datetimeFigureOut">
              <a:rPr lang="en-US" smtClean="0"/>
              <a:t>10/16/2024</a:t>
            </a:fld>
            <a:endParaRPr lang="en-US"/>
          </a:p>
        </p:txBody>
      </p:sp>
      <p:sp>
        <p:nvSpPr>
          <p:cNvPr id="5" name="Footer Placeholder 4">
            <a:extLst>
              <a:ext uri="{FF2B5EF4-FFF2-40B4-BE49-F238E27FC236}">
                <a16:creationId xmlns:a16="http://schemas.microsoft.com/office/drawing/2014/main" id="{5B2F0175-8DF4-B7AA-A8BD-F82208661D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62C0E0-B2A3-C6CD-7874-A2028AC2F77D}"/>
              </a:ext>
            </a:extLst>
          </p:cNvPr>
          <p:cNvSpPr>
            <a:spLocks noGrp="1"/>
          </p:cNvSpPr>
          <p:nvPr>
            <p:ph type="sldNum" sz="quarter" idx="12"/>
          </p:nvPr>
        </p:nvSpPr>
        <p:spPr/>
        <p:txBody>
          <a:bodyPr/>
          <a:lstStyle/>
          <a:p>
            <a:fld id="{83F3621B-5A05-4807-B572-A45E50621F61}" type="slidenum">
              <a:rPr lang="en-US" smtClean="0"/>
              <a:t>‹#›</a:t>
            </a:fld>
            <a:endParaRPr lang="en-US"/>
          </a:p>
        </p:txBody>
      </p:sp>
    </p:spTree>
    <p:extLst>
      <p:ext uri="{BB962C8B-B14F-4D97-AF65-F5344CB8AC3E}">
        <p14:creationId xmlns:p14="http://schemas.microsoft.com/office/powerpoint/2010/main" val="222568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421D2-B512-628C-7B92-B30DD4B200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D32CF8-C55B-1FEC-8A5C-6480D2F6F9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ED2E1F1-EDB8-BBDF-A999-07AC01BF1A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76B3F9-7FEF-358F-FD47-50AB86CD9651}"/>
              </a:ext>
            </a:extLst>
          </p:cNvPr>
          <p:cNvSpPr>
            <a:spLocks noGrp="1"/>
          </p:cNvSpPr>
          <p:nvPr>
            <p:ph type="dt" sz="half" idx="10"/>
          </p:nvPr>
        </p:nvSpPr>
        <p:spPr/>
        <p:txBody>
          <a:bodyPr/>
          <a:lstStyle/>
          <a:p>
            <a:fld id="{33BF8540-9605-4CD4-ACD9-B5CA37102076}" type="datetimeFigureOut">
              <a:rPr lang="en-US" smtClean="0"/>
              <a:t>10/16/2024</a:t>
            </a:fld>
            <a:endParaRPr lang="en-US"/>
          </a:p>
        </p:txBody>
      </p:sp>
      <p:sp>
        <p:nvSpPr>
          <p:cNvPr id="6" name="Footer Placeholder 5">
            <a:extLst>
              <a:ext uri="{FF2B5EF4-FFF2-40B4-BE49-F238E27FC236}">
                <a16:creationId xmlns:a16="http://schemas.microsoft.com/office/drawing/2014/main" id="{4C71D8AB-18DE-2CBB-A7D8-67D8751DC9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440C5A-22DC-15A5-FCE2-76F5938A3616}"/>
              </a:ext>
            </a:extLst>
          </p:cNvPr>
          <p:cNvSpPr>
            <a:spLocks noGrp="1"/>
          </p:cNvSpPr>
          <p:nvPr>
            <p:ph type="sldNum" sz="quarter" idx="12"/>
          </p:nvPr>
        </p:nvSpPr>
        <p:spPr/>
        <p:txBody>
          <a:bodyPr/>
          <a:lstStyle/>
          <a:p>
            <a:fld id="{83F3621B-5A05-4807-B572-A45E50621F61}" type="slidenum">
              <a:rPr lang="en-US" smtClean="0"/>
              <a:t>‹#›</a:t>
            </a:fld>
            <a:endParaRPr lang="en-US"/>
          </a:p>
        </p:txBody>
      </p:sp>
    </p:spTree>
    <p:extLst>
      <p:ext uri="{BB962C8B-B14F-4D97-AF65-F5344CB8AC3E}">
        <p14:creationId xmlns:p14="http://schemas.microsoft.com/office/powerpoint/2010/main" val="2183913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20883-EA17-1DEA-F04B-386B409084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F17E97-E0C0-9673-53C1-4582DA3829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6A58BD-69F6-D374-5D2B-84E0847A8D8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60D67-B70D-05D0-AA94-3D9597937A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2FCB13-AEDD-BEE5-9863-9853672CBD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C40168-8E02-8473-16CC-CA42DBCAE323}"/>
              </a:ext>
            </a:extLst>
          </p:cNvPr>
          <p:cNvSpPr>
            <a:spLocks noGrp="1"/>
          </p:cNvSpPr>
          <p:nvPr>
            <p:ph type="dt" sz="half" idx="10"/>
          </p:nvPr>
        </p:nvSpPr>
        <p:spPr/>
        <p:txBody>
          <a:bodyPr/>
          <a:lstStyle/>
          <a:p>
            <a:fld id="{33BF8540-9605-4CD4-ACD9-B5CA37102076}" type="datetimeFigureOut">
              <a:rPr lang="en-US" smtClean="0"/>
              <a:t>10/16/2024</a:t>
            </a:fld>
            <a:endParaRPr lang="en-US"/>
          </a:p>
        </p:txBody>
      </p:sp>
      <p:sp>
        <p:nvSpPr>
          <p:cNvPr id="8" name="Footer Placeholder 7">
            <a:extLst>
              <a:ext uri="{FF2B5EF4-FFF2-40B4-BE49-F238E27FC236}">
                <a16:creationId xmlns:a16="http://schemas.microsoft.com/office/drawing/2014/main" id="{E8D804E3-6295-9C6B-267D-1A6BED7175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A55907-859D-8C4B-F26B-719E4BB47B26}"/>
              </a:ext>
            </a:extLst>
          </p:cNvPr>
          <p:cNvSpPr>
            <a:spLocks noGrp="1"/>
          </p:cNvSpPr>
          <p:nvPr>
            <p:ph type="sldNum" sz="quarter" idx="12"/>
          </p:nvPr>
        </p:nvSpPr>
        <p:spPr/>
        <p:txBody>
          <a:bodyPr/>
          <a:lstStyle/>
          <a:p>
            <a:fld id="{83F3621B-5A05-4807-B572-A45E50621F61}" type="slidenum">
              <a:rPr lang="en-US" smtClean="0"/>
              <a:t>‹#›</a:t>
            </a:fld>
            <a:endParaRPr lang="en-US"/>
          </a:p>
        </p:txBody>
      </p:sp>
    </p:spTree>
    <p:extLst>
      <p:ext uri="{BB962C8B-B14F-4D97-AF65-F5344CB8AC3E}">
        <p14:creationId xmlns:p14="http://schemas.microsoft.com/office/powerpoint/2010/main" val="72226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013F5-1B1F-F921-7369-EFFA9B3493D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A8C7E7-39C1-1AC1-F8AB-7A8AF51B7BC4}"/>
              </a:ext>
            </a:extLst>
          </p:cNvPr>
          <p:cNvSpPr>
            <a:spLocks noGrp="1"/>
          </p:cNvSpPr>
          <p:nvPr>
            <p:ph type="dt" sz="half" idx="10"/>
          </p:nvPr>
        </p:nvSpPr>
        <p:spPr/>
        <p:txBody>
          <a:bodyPr/>
          <a:lstStyle/>
          <a:p>
            <a:fld id="{33BF8540-9605-4CD4-ACD9-B5CA37102076}" type="datetimeFigureOut">
              <a:rPr lang="en-US" smtClean="0"/>
              <a:t>10/16/2024</a:t>
            </a:fld>
            <a:endParaRPr lang="en-US"/>
          </a:p>
        </p:txBody>
      </p:sp>
      <p:sp>
        <p:nvSpPr>
          <p:cNvPr id="4" name="Footer Placeholder 3">
            <a:extLst>
              <a:ext uri="{FF2B5EF4-FFF2-40B4-BE49-F238E27FC236}">
                <a16:creationId xmlns:a16="http://schemas.microsoft.com/office/drawing/2014/main" id="{D6A4BA6B-8C38-5286-EB3A-EC05130C10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E62D11-3E43-0CBE-5C26-1FEE9A8D08B4}"/>
              </a:ext>
            </a:extLst>
          </p:cNvPr>
          <p:cNvSpPr>
            <a:spLocks noGrp="1"/>
          </p:cNvSpPr>
          <p:nvPr>
            <p:ph type="sldNum" sz="quarter" idx="12"/>
          </p:nvPr>
        </p:nvSpPr>
        <p:spPr/>
        <p:txBody>
          <a:bodyPr/>
          <a:lstStyle/>
          <a:p>
            <a:fld id="{83F3621B-5A05-4807-B572-A45E50621F61}" type="slidenum">
              <a:rPr lang="en-US" smtClean="0"/>
              <a:t>‹#›</a:t>
            </a:fld>
            <a:endParaRPr lang="en-US"/>
          </a:p>
        </p:txBody>
      </p:sp>
    </p:spTree>
    <p:extLst>
      <p:ext uri="{BB962C8B-B14F-4D97-AF65-F5344CB8AC3E}">
        <p14:creationId xmlns:p14="http://schemas.microsoft.com/office/powerpoint/2010/main" val="2457314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5255CB-6FB4-8F9B-494B-AF2FCBCA0C7C}"/>
              </a:ext>
            </a:extLst>
          </p:cNvPr>
          <p:cNvSpPr>
            <a:spLocks noGrp="1"/>
          </p:cNvSpPr>
          <p:nvPr>
            <p:ph type="dt" sz="half" idx="10"/>
          </p:nvPr>
        </p:nvSpPr>
        <p:spPr/>
        <p:txBody>
          <a:bodyPr/>
          <a:lstStyle/>
          <a:p>
            <a:fld id="{33BF8540-9605-4CD4-ACD9-B5CA37102076}" type="datetimeFigureOut">
              <a:rPr lang="en-US" smtClean="0"/>
              <a:t>10/16/2024</a:t>
            </a:fld>
            <a:endParaRPr lang="en-US"/>
          </a:p>
        </p:txBody>
      </p:sp>
      <p:sp>
        <p:nvSpPr>
          <p:cNvPr id="3" name="Footer Placeholder 2">
            <a:extLst>
              <a:ext uri="{FF2B5EF4-FFF2-40B4-BE49-F238E27FC236}">
                <a16:creationId xmlns:a16="http://schemas.microsoft.com/office/drawing/2014/main" id="{EBFB1792-94FB-0066-F10E-C4BBD7AAC3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411212-D7FA-6D58-C380-12E430F062DF}"/>
              </a:ext>
            </a:extLst>
          </p:cNvPr>
          <p:cNvSpPr>
            <a:spLocks noGrp="1"/>
          </p:cNvSpPr>
          <p:nvPr>
            <p:ph type="sldNum" sz="quarter" idx="12"/>
          </p:nvPr>
        </p:nvSpPr>
        <p:spPr/>
        <p:txBody>
          <a:bodyPr/>
          <a:lstStyle/>
          <a:p>
            <a:fld id="{83F3621B-5A05-4807-B572-A45E50621F61}" type="slidenum">
              <a:rPr lang="en-US" smtClean="0"/>
              <a:t>‹#›</a:t>
            </a:fld>
            <a:endParaRPr lang="en-US"/>
          </a:p>
        </p:txBody>
      </p:sp>
    </p:spTree>
    <p:extLst>
      <p:ext uri="{BB962C8B-B14F-4D97-AF65-F5344CB8AC3E}">
        <p14:creationId xmlns:p14="http://schemas.microsoft.com/office/powerpoint/2010/main" val="912380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74EAF-1D88-75FE-3663-1BBDDDB92B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06B103-04B7-BEC2-2107-9ECBAA2344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3D4E89-A6D3-2198-F9B9-6593CDCA39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8D692D-BEB0-6E03-F0AC-2E6F893274B5}"/>
              </a:ext>
            </a:extLst>
          </p:cNvPr>
          <p:cNvSpPr>
            <a:spLocks noGrp="1"/>
          </p:cNvSpPr>
          <p:nvPr>
            <p:ph type="dt" sz="half" idx="10"/>
          </p:nvPr>
        </p:nvSpPr>
        <p:spPr/>
        <p:txBody>
          <a:bodyPr/>
          <a:lstStyle/>
          <a:p>
            <a:fld id="{33BF8540-9605-4CD4-ACD9-B5CA37102076}" type="datetimeFigureOut">
              <a:rPr lang="en-US" smtClean="0"/>
              <a:t>10/16/2024</a:t>
            </a:fld>
            <a:endParaRPr lang="en-US"/>
          </a:p>
        </p:txBody>
      </p:sp>
      <p:sp>
        <p:nvSpPr>
          <p:cNvPr id="6" name="Footer Placeholder 5">
            <a:extLst>
              <a:ext uri="{FF2B5EF4-FFF2-40B4-BE49-F238E27FC236}">
                <a16:creationId xmlns:a16="http://schemas.microsoft.com/office/drawing/2014/main" id="{0ED94608-EFE5-4D9C-B768-BD893F9124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330FE4-A640-C740-D0DF-697981FC4FB3}"/>
              </a:ext>
            </a:extLst>
          </p:cNvPr>
          <p:cNvSpPr>
            <a:spLocks noGrp="1"/>
          </p:cNvSpPr>
          <p:nvPr>
            <p:ph type="sldNum" sz="quarter" idx="12"/>
          </p:nvPr>
        </p:nvSpPr>
        <p:spPr/>
        <p:txBody>
          <a:bodyPr/>
          <a:lstStyle/>
          <a:p>
            <a:fld id="{83F3621B-5A05-4807-B572-A45E50621F61}" type="slidenum">
              <a:rPr lang="en-US" smtClean="0"/>
              <a:t>‹#›</a:t>
            </a:fld>
            <a:endParaRPr lang="en-US"/>
          </a:p>
        </p:txBody>
      </p:sp>
    </p:spTree>
    <p:extLst>
      <p:ext uri="{BB962C8B-B14F-4D97-AF65-F5344CB8AC3E}">
        <p14:creationId xmlns:p14="http://schemas.microsoft.com/office/powerpoint/2010/main" val="1081673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57B42-0FCC-A200-763D-196797481F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7F54E2-2947-B78C-28CD-CE8CA2D206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3A9100-98F4-607C-09C3-A37F55AEC4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0199AC-0546-AFE3-C438-30BF1B4C2008}"/>
              </a:ext>
            </a:extLst>
          </p:cNvPr>
          <p:cNvSpPr>
            <a:spLocks noGrp="1"/>
          </p:cNvSpPr>
          <p:nvPr>
            <p:ph type="dt" sz="half" idx="10"/>
          </p:nvPr>
        </p:nvSpPr>
        <p:spPr/>
        <p:txBody>
          <a:bodyPr/>
          <a:lstStyle/>
          <a:p>
            <a:fld id="{33BF8540-9605-4CD4-ACD9-B5CA37102076}" type="datetimeFigureOut">
              <a:rPr lang="en-US" smtClean="0"/>
              <a:t>10/16/2024</a:t>
            </a:fld>
            <a:endParaRPr lang="en-US"/>
          </a:p>
        </p:txBody>
      </p:sp>
      <p:sp>
        <p:nvSpPr>
          <p:cNvPr id="6" name="Footer Placeholder 5">
            <a:extLst>
              <a:ext uri="{FF2B5EF4-FFF2-40B4-BE49-F238E27FC236}">
                <a16:creationId xmlns:a16="http://schemas.microsoft.com/office/drawing/2014/main" id="{6F6D3789-3555-613E-E79A-3F5760E274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993544-3930-B83C-589A-C2CD33E847CA}"/>
              </a:ext>
            </a:extLst>
          </p:cNvPr>
          <p:cNvSpPr>
            <a:spLocks noGrp="1"/>
          </p:cNvSpPr>
          <p:nvPr>
            <p:ph type="sldNum" sz="quarter" idx="12"/>
          </p:nvPr>
        </p:nvSpPr>
        <p:spPr/>
        <p:txBody>
          <a:bodyPr/>
          <a:lstStyle/>
          <a:p>
            <a:fld id="{83F3621B-5A05-4807-B572-A45E50621F61}" type="slidenum">
              <a:rPr lang="en-US" smtClean="0"/>
              <a:t>‹#›</a:t>
            </a:fld>
            <a:endParaRPr lang="en-US"/>
          </a:p>
        </p:txBody>
      </p:sp>
    </p:spTree>
    <p:extLst>
      <p:ext uri="{BB962C8B-B14F-4D97-AF65-F5344CB8AC3E}">
        <p14:creationId xmlns:p14="http://schemas.microsoft.com/office/powerpoint/2010/main" val="1180924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FCCF34-4CD6-5985-BE63-37C4E2E825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7BA4A5-6ED3-A401-5BC0-697FA35023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AFA162-A1A1-2E06-602C-CE98F8AF72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3BF8540-9605-4CD4-ACD9-B5CA37102076}" type="datetimeFigureOut">
              <a:rPr lang="en-US" smtClean="0"/>
              <a:t>10/16/2024</a:t>
            </a:fld>
            <a:endParaRPr lang="en-US"/>
          </a:p>
        </p:txBody>
      </p:sp>
      <p:sp>
        <p:nvSpPr>
          <p:cNvPr id="5" name="Footer Placeholder 4">
            <a:extLst>
              <a:ext uri="{FF2B5EF4-FFF2-40B4-BE49-F238E27FC236}">
                <a16:creationId xmlns:a16="http://schemas.microsoft.com/office/drawing/2014/main" id="{455A0810-F514-B662-5D2E-7000FD826C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AA13358-A4FF-14EB-3E86-D0E73D5A3F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3F3621B-5A05-4807-B572-A45E50621F61}" type="slidenum">
              <a:rPr lang="en-US" smtClean="0"/>
              <a:t>‹#›</a:t>
            </a:fld>
            <a:endParaRPr lang="en-US"/>
          </a:p>
        </p:txBody>
      </p:sp>
    </p:spTree>
    <p:extLst>
      <p:ext uri="{BB962C8B-B14F-4D97-AF65-F5344CB8AC3E}">
        <p14:creationId xmlns:p14="http://schemas.microsoft.com/office/powerpoint/2010/main" val="3037370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ustomXml" Target="../ink/ink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ustomXml" Target="../ink/ink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ustomXml" Target="../ink/ink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209800" y="2130553"/>
            <a:ext cx="7772400" cy="1470025"/>
          </a:xfrm>
          <a:prstGeom prst="rect">
            <a:avLst/>
          </a:prstGeom>
        </p:spPr>
        <p:txBody>
          <a:bodyPr anchor="ctr" anchorCtr="0"/>
          <a:lstStyle/>
          <a:p>
            <a:pPr eaLnBrk="1" hangingPunct="1"/>
            <a:r>
              <a:rPr lang="en-US" b="1" dirty="0">
                <a:latin typeface="Arial" charset="0"/>
                <a:cs typeface="Arial" charset="0"/>
              </a:rPr>
              <a:t>Section 11.1</a:t>
            </a:r>
          </a:p>
        </p:txBody>
      </p:sp>
      <p:sp>
        <p:nvSpPr>
          <p:cNvPr id="3" name="Subtitle 2"/>
          <p:cNvSpPr>
            <a:spLocks noGrp="1"/>
          </p:cNvSpPr>
          <p:nvPr>
            <p:ph type="subTitle" idx="4294967295"/>
          </p:nvPr>
        </p:nvSpPr>
        <p:spPr>
          <a:xfrm>
            <a:off x="2895600" y="3502152"/>
            <a:ext cx="6400800" cy="1752600"/>
          </a:xfrm>
          <a:prstGeom prst="rect">
            <a:avLst/>
          </a:prstGeom>
        </p:spPr>
        <p:txBody>
          <a:bodyPr rtlCol="0" anchor="t" anchorCtr="1">
            <a:normAutofit/>
          </a:bodyPr>
          <a:lstStyle/>
          <a:p>
            <a:pPr algn="ctr">
              <a:buNone/>
              <a:defRPr/>
            </a:pPr>
            <a:r>
              <a:rPr lang="en-US" b="1" i="1" dirty="0"/>
              <a:t>Introduction to Hypothesis Testing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i="1" dirty="0"/>
              <a:t>α</a:t>
            </a:r>
            <a:r>
              <a:rPr lang="el-GR" dirty="0"/>
              <a:t>, </a:t>
            </a:r>
            <a:r>
              <a:rPr lang="en-US" dirty="0"/>
              <a:t>Type I Error </a:t>
            </a:r>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9897652F-74F9-ABF8-D7EF-E0A758579005}"/>
                  </a:ext>
                </a:extLst>
              </p14:cNvPr>
              <p14:cNvContentPartPr/>
              <p14:nvPr/>
            </p14:nvContentPartPr>
            <p14:xfrm>
              <a:off x="2323080" y="1800000"/>
              <a:ext cx="6420600" cy="3470760"/>
            </p14:xfrm>
          </p:contentPart>
        </mc:Choice>
        <mc:Fallback>
          <p:pic>
            <p:nvPicPr>
              <p:cNvPr id="3" name="Ink 2">
                <a:extLst>
                  <a:ext uri="{FF2B5EF4-FFF2-40B4-BE49-F238E27FC236}">
                    <a16:creationId xmlns:a16="http://schemas.microsoft.com/office/drawing/2014/main" id="{9897652F-74F9-ABF8-D7EF-E0A758579005}"/>
                  </a:ext>
                </a:extLst>
              </p:cNvPr>
              <p:cNvPicPr/>
              <p:nvPr/>
            </p:nvPicPr>
            <p:blipFill>
              <a:blip r:embed="rId3"/>
              <a:stretch>
                <a:fillRect/>
              </a:stretch>
            </p:blipFill>
            <p:spPr>
              <a:xfrm>
                <a:off x="2313720" y="1790640"/>
                <a:ext cx="6439320" cy="3489480"/>
              </a:xfrm>
              <a:prstGeom prst="rect">
                <a:avLst/>
              </a:prstGeom>
            </p:spPr>
          </p:pic>
        </mc:Fallback>
      </mc:AlternateContent>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i="1" dirty="0">
                <a:latin typeface="Cambria Math" panose="02040503050406030204" pitchFamily="18" charset="0"/>
                <a:ea typeface="Cambria Math" panose="02040503050406030204" pitchFamily="18" charset="0"/>
                <a:cs typeface="Calibri" panose="020F0502020204030204" pitchFamily="34" charset="0"/>
                <a:sym typeface="Symbol"/>
              </a:rPr>
              <a:t>β</a:t>
            </a:r>
            <a:r>
              <a:rPr lang="el-GR" dirty="0"/>
              <a:t>, </a:t>
            </a:r>
            <a:r>
              <a:rPr lang="en-US" dirty="0"/>
              <a:t>Type II Error </a:t>
            </a:r>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919C17E7-88EA-9CCB-C2F7-EBF8EE8FEA93}"/>
                  </a:ext>
                </a:extLst>
              </p14:cNvPr>
              <p14:cNvContentPartPr/>
              <p14:nvPr/>
            </p14:nvContentPartPr>
            <p14:xfrm>
              <a:off x="3651120" y="1968120"/>
              <a:ext cx="4434120" cy="585000"/>
            </p14:xfrm>
          </p:contentPart>
        </mc:Choice>
        <mc:Fallback>
          <p:pic>
            <p:nvPicPr>
              <p:cNvPr id="3" name="Ink 2">
                <a:extLst>
                  <a:ext uri="{FF2B5EF4-FFF2-40B4-BE49-F238E27FC236}">
                    <a16:creationId xmlns:a16="http://schemas.microsoft.com/office/drawing/2014/main" id="{919C17E7-88EA-9CCB-C2F7-EBF8EE8FEA93}"/>
                  </a:ext>
                </a:extLst>
              </p:cNvPr>
              <p:cNvPicPr/>
              <p:nvPr/>
            </p:nvPicPr>
            <p:blipFill>
              <a:blip r:embed="rId3"/>
              <a:stretch>
                <a:fillRect/>
              </a:stretch>
            </p:blipFill>
            <p:spPr>
              <a:xfrm>
                <a:off x="3641760" y="1958760"/>
                <a:ext cx="4452840" cy="603720"/>
              </a:xfrm>
              <a:prstGeom prst="rect">
                <a:avLst/>
              </a:prstGeom>
            </p:spPr>
          </p:pic>
        </mc:Fallback>
      </mc:AlternateContent>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A6A5-7465-4F56-BE6F-122C4D1B0A55}"/>
              </a:ext>
            </a:extLst>
          </p:cNvPr>
          <p:cNvSpPr>
            <a:spLocks noGrp="1"/>
          </p:cNvSpPr>
          <p:nvPr>
            <p:ph type="title"/>
          </p:nvPr>
        </p:nvSpPr>
        <p:spPr/>
        <p:txBody>
          <a:bodyPr/>
          <a:lstStyle/>
          <a:p>
            <a:r>
              <a:rPr lang="en-US" i="1" dirty="0"/>
              <a:t>Why Not Make Both </a:t>
            </a:r>
            <a:r>
              <a:rPr lang="el-GR" i="1" dirty="0">
                <a:latin typeface="Cambria Math" panose="02040503050406030204" pitchFamily="18" charset="0"/>
                <a:ea typeface="Cambria Math" panose="02040503050406030204" pitchFamily="18" charset="0"/>
              </a:rPr>
              <a:t>α</a:t>
            </a:r>
            <a:r>
              <a:rPr lang="en-US" i="1" dirty="0"/>
              <a:t> and </a:t>
            </a:r>
            <a:r>
              <a:rPr lang="el-GR" i="1" dirty="0">
                <a:latin typeface="Cambria Math" panose="02040503050406030204" pitchFamily="18" charset="0"/>
                <a:ea typeface="Cambria Math" panose="02040503050406030204" pitchFamily="18" charset="0"/>
                <a:cs typeface="Calibri" panose="020F0502020204030204" pitchFamily="34" charset="0"/>
              </a:rPr>
              <a:t>β</a:t>
            </a:r>
            <a:r>
              <a:rPr lang="el-GR" i="1" dirty="0">
                <a:solidFill>
                  <a:srgbClr val="000000"/>
                </a:solidFill>
                <a:latin typeface="Calibri" panose="020F0502020204030204" pitchFamily="34" charset="0"/>
                <a:cs typeface="Calibri" panose="020F0502020204030204" pitchFamily="34" charset="0"/>
              </a:rPr>
              <a:t> </a:t>
            </a:r>
            <a:r>
              <a:rPr lang="en-US" i="1" dirty="0"/>
              <a:t>as Small as Possible? </a:t>
            </a:r>
          </a:p>
        </p:txBody>
      </p:sp>
      <p:sp>
        <p:nvSpPr>
          <p:cNvPr id="3" name="Content Placeholder 2">
            <a:extLst>
              <a:ext uri="{FF2B5EF4-FFF2-40B4-BE49-F238E27FC236}">
                <a16:creationId xmlns:a16="http://schemas.microsoft.com/office/drawing/2014/main" id="{DA928795-40AC-4C57-B495-4B72FD3D803F}"/>
              </a:ext>
            </a:extLst>
          </p:cNvPr>
          <p:cNvSpPr>
            <a:spLocks noGrp="1"/>
          </p:cNvSpPr>
          <p:nvPr>
            <p:ph idx="1"/>
          </p:nvPr>
        </p:nvSpPr>
        <p:spPr>
          <a:xfrm>
            <a:off x="1981200" y="1956022"/>
            <a:ext cx="8229600" cy="1996440"/>
          </a:xfrm>
        </p:spPr>
        <p:txBody>
          <a:bodyPr>
            <a:normAutofit/>
          </a:bodyPr>
          <a:lstStyle/>
          <a:p>
            <a:r>
              <a:rPr lang="en-US" dirty="0"/>
              <a:t>Tradeoff between </a:t>
            </a:r>
            <a:r>
              <a:rPr lang="el-GR" i="1" dirty="0">
                <a:latin typeface="Cambria Math" panose="02040503050406030204" pitchFamily="18" charset="0"/>
                <a:ea typeface="Cambria Math" panose="02040503050406030204" pitchFamily="18" charset="0"/>
              </a:rPr>
              <a:t>α</a:t>
            </a:r>
            <a:r>
              <a:rPr lang="en-US" i="1" dirty="0">
                <a:latin typeface="Cambria Math" panose="02040503050406030204" pitchFamily="18" charset="0"/>
                <a:ea typeface="Cambria Math" panose="02040503050406030204" pitchFamily="18" charset="0"/>
              </a:rPr>
              <a:t> </a:t>
            </a:r>
            <a:r>
              <a:rPr lang="en-US" dirty="0">
                <a:latin typeface="Cambria Math" panose="02040503050406030204" pitchFamily="18" charset="0"/>
                <a:ea typeface="Cambria Math" panose="02040503050406030204" pitchFamily="18" charset="0"/>
              </a:rPr>
              <a:t>and </a:t>
            </a:r>
            <a:r>
              <a:rPr lang="el-GR" i="1" dirty="0">
                <a:latin typeface="Cambria Math" panose="02040503050406030204" pitchFamily="18" charset="0"/>
                <a:ea typeface="Cambria Math" panose="02040503050406030204" pitchFamily="18" charset="0"/>
                <a:cs typeface="Calibri" panose="020F0502020204030204" pitchFamily="34" charset="0"/>
              </a:rPr>
              <a:t>β</a:t>
            </a:r>
            <a:r>
              <a:rPr lang="en-US" dirty="0"/>
              <a:t>.</a:t>
            </a:r>
          </a:p>
        </p:txBody>
      </p:sp>
      <p:pic>
        <p:nvPicPr>
          <p:cNvPr id="5" name="Picture 4" descr="Text, whiteboard&#10;&#10;Description automatically generated">
            <a:extLst>
              <a:ext uri="{FF2B5EF4-FFF2-40B4-BE49-F238E27FC236}">
                <a16:creationId xmlns:a16="http://schemas.microsoft.com/office/drawing/2014/main" id="{C3945D6D-F03E-47E7-B9FE-37B8FD672D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7140" y="2580198"/>
            <a:ext cx="4290060" cy="1135380"/>
          </a:xfrm>
          <a:prstGeom prst="rect">
            <a:avLst/>
          </a:prstGeom>
        </p:spPr>
      </p:pic>
    </p:spTree>
    <p:extLst>
      <p:ext uri="{BB962C8B-B14F-4D97-AF65-F5344CB8AC3E}">
        <p14:creationId xmlns:p14="http://schemas.microsoft.com/office/powerpoint/2010/main" val="273563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Hypothesis Testing</a:t>
            </a:r>
          </a:p>
        </p:txBody>
      </p:sp>
      <p:sp>
        <p:nvSpPr>
          <p:cNvPr id="3" name="Content Placeholder 2"/>
          <p:cNvSpPr>
            <a:spLocks noGrp="1"/>
          </p:cNvSpPr>
          <p:nvPr>
            <p:ph idx="1"/>
          </p:nvPr>
        </p:nvSpPr>
        <p:spPr/>
        <p:txBody>
          <a:bodyPr/>
          <a:lstStyle/>
          <a:p>
            <a:r>
              <a:rPr lang="en-US" dirty="0"/>
              <a:t>Hypothesis:</a:t>
            </a:r>
          </a:p>
          <a:p>
            <a:endParaRPr lang="en-US" dirty="0"/>
          </a:p>
          <a:p>
            <a:endParaRPr lang="en-US" dirty="0"/>
          </a:p>
          <a:p>
            <a:r>
              <a:rPr lang="en-US" dirty="0"/>
              <a:t>Hypothesis test:</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98332F5C-9E35-9415-8F67-5CD9689D425D}"/>
                  </a:ext>
                </a:extLst>
              </p14:cNvPr>
              <p14:cNvContentPartPr/>
              <p14:nvPr/>
            </p14:nvContentPartPr>
            <p14:xfrm>
              <a:off x="3224520" y="1793520"/>
              <a:ext cx="8305560" cy="2478600"/>
            </p14:xfrm>
          </p:contentPart>
        </mc:Choice>
        <mc:Fallback>
          <p:pic>
            <p:nvPicPr>
              <p:cNvPr id="4" name="Ink 3">
                <a:extLst>
                  <a:ext uri="{FF2B5EF4-FFF2-40B4-BE49-F238E27FC236}">
                    <a16:creationId xmlns:a16="http://schemas.microsoft.com/office/drawing/2014/main" id="{98332F5C-9E35-9415-8F67-5CD9689D425D}"/>
                  </a:ext>
                </a:extLst>
              </p:cNvPr>
              <p:cNvPicPr/>
              <p:nvPr/>
            </p:nvPicPr>
            <p:blipFill>
              <a:blip r:embed="rId3"/>
              <a:stretch>
                <a:fillRect/>
              </a:stretch>
            </p:blipFill>
            <p:spPr>
              <a:xfrm>
                <a:off x="3215160" y="1784160"/>
                <a:ext cx="8324280" cy="2497320"/>
              </a:xfrm>
              <a:prstGeom prst="rect">
                <a:avLst/>
              </a:prstGeom>
            </p:spPr>
          </p:pic>
        </mc:Fallback>
      </mc:AlternateContent>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Hypothesis Testing</a:t>
            </a:r>
          </a:p>
        </p:txBody>
      </p:sp>
      <p:sp>
        <p:nvSpPr>
          <p:cNvPr id="3" name="Content Placeholder 2"/>
          <p:cNvSpPr>
            <a:spLocks noGrp="1"/>
          </p:cNvSpPr>
          <p:nvPr>
            <p:ph idx="1"/>
          </p:nvPr>
        </p:nvSpPr>
        <p:spPr/>
        <p:txBody>
          <a:bodyPr>
            <a:normAutofit/>
          </a:bodyPr>
          <a:lstStyle/>
          <a:p>
            <a:r>
              <a:rPr lang="en-US" dirty="0"/>
              <a:t>Null and alternative hypotheses.</a:t>
            </a:r>
          </a:p>
          <a:p>
            <a:endParaRPr lang="en-US" dirty="0"/>
          </a:p>
          <a:p>
            <a:endParaRPr lang="en-US" dirty="0"/>
          </a:p>
          <a:p>
            <a:endParaRPr lang="en-US" dirty="0"/>
          </a:p>
          <a:p>
            <a:endParaRPr lang="en-US" dirty="0"/>
          </a:p>
          <a:p>
            <a:r>
              <a:rPr lang="en-US" dirty="0"/>
              <a:t>Example:</a:t>
            </a:r>
          </a:p>
          <a:p>
            <a:r>
              <a:rPr lang="en-US" dirty="0"/>
              <a:t>H</a:t>
            </a:r>
            <a:r>
              <a:rPr lang="en-US" baseline="-25000" dirty="0"/>
              <a:t>0</a:t>
            </a:r>
            <a:r>
              <a:rPr lang="en-US" dirty="0"/>
              <a:t>: Defendant not guilty</a:t>
            </a:r>
          </a:p>
          <a:p>
            <a:r>
              <a:rPr lang="en-US" dirty="0"/>
              <a:t>H</a:t>
            </a:r>
            <a:r>
              <a:rPr lang="en-US" baseline="-25000" dirty="0"/>
              <a:t>a</a:t>
            </a:r>
            <a:r>
              <a:rPr lang="en-US" dirty="0"/>
              <a:t>: Defendant guilty </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585E56DE-04FB-5F4D-83FB-B5ECD79625DC}"/>
                  </a:ext>
                </a:extLst>
              </p14:cNvPr>
              <p14:cNvContentPartPr/>
              <p14:nvPr/>
            </p14:nvContentPartPr>
            <p14:xfrm>
              <a:off x="1141560" y="1312920"/>
              <a:ext cx="9328320" cy="2671920"/>
            </p14:xfrm>
          </p:contentPart>
        </mc:Choice>
        <mc:Fallback>
          <p:pic>
            <p:nvPicPr>
              <p:cNvPr id="4" name="Ink 3">
                <a:extLst>
                  <a:ext uri="{FF2B5EF4-FFF2-40B4-BE49-F238E27FC236}">
                    <a16:creationId xmlns:a16="http://schemas.microsoft.com/office/drawing/2014/main" id="{585E56DE-04FB-5F4D-83FB-B5ECD79625DC}"/>
                  </a:ext>
                </a:extLst>
              </p:cNvPr>
              <p:cNvPicPr/>
              <p:nvPr/>
            </p:nvPicPr>
            <p:blipFill>
              <a:blip r:embed="rId3"/>
              <a:stretch>
                <a:fillRect/>
              </a:stretch>
            </p:blipFill>
            <p:spPr>
              <a:xfrm>
                <a:off x="1132200" y="1303560"/>
                <a:ext cx="9347040" cy="2690640"/>
              </a:xfrm>
              <a:prstGeom prst="rect">
                <a:avLst/>
              </a:prstGeom>
            </p:spPr>
          </p:pic>
        </mc:Fallback>
      </mc:AlternateContent>
    </p:spTree>
    <p:extLst>
      <p:ext uri="{BB962C8B-B14F-4D97-AF65-F5344CB8AC3E}">
        <p14:creationId xmlns:p14="http://schemas.microsoft.com/office/powerpoint/2010/main" val="1516906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5708"/>
            <a:ext cx="10515600" cy="4351338"/>
          </a:xfrm>
        </p:spPr>
        <p:txBody>
          <a:bodyPr/>
          <a:lstStyle/>
          <a:p>
            <a:r>
              <a:rPr lang="en-US" dirty="0"/>
              <a:t>A molecular biologist has been investigating several species of wild potato plants and believes she has discovered genetic properties that will increase the yield of the standard species. She has genetically engineered these new properties into the standard variety and produced a new variety. The standard species yields an average of </a:t>
            </a:r>
            <a:r>
              <a:rPr lang="en-US" dirty="0">
                <a:solidFill>
                  <a:srgbClr val="0000FF"/>
                </a:solidFill>
              </a:rPr>
              <a:t>2.34</a:t>
            </a:r>
            <a:r>
              <a:rPr lang="en-US" dirty="0"/>
              <a:t> pounds per plant. She would like to know if her new plant has superior yield. </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83ED6A1B-90AF-AD7B-DEA4-469BAE87289B}"/>
                  </a:ext>
                </a:extLst>
              </p14:cNvPr>
              <p14:cNvContentPartPr/>
              <p14:nvPr/>
            </p14:nvContentPartPr>
            <p14:xfrm>
              <a:off x="1698120" y="2859480"/>
              <a:ext cx="9771480" cy="3057840"/>
            </p14:xfrm>
          </p:contentPart>
        </mc:Choice>
        <mc:Fallback>
          <p:pic>
            <p:nvPicPr>
              <p:cNvPr id="2" name="Ink 1">
                <a:extLst>
                  <a:ext uri="{FF2B5EF4-FFF2-40B4-BE49-F238E27FC236}">
                    <a16:creationId xmlns:a16="http://schemas.microsoft.com/office/drawing/2014/main" id="{83ED6A1B-90AF-AD7B-DEA4-469BAE87289B}"/>
                  </a:ext>
                </a:extLst>
              </p:cNvPr>
              <p:cNvPicPr/>
              <p:nvPr/>
            </p:nvPicPr>
            <p:blipFill>
              <a:blip r:embed="rId3"/>
              <a:stretch>
                <a:fillRect/>
              </a:stretch>
            </p:blipFill>
            <p:spPr>
              <a:xfrm>
                <a:off x="1688760" y="2850120"/>
                <a:ext cx="9790200" cy="3076560"/>
              </a:xfrm>
              <a:prstGeom prst="rect">
                <a:avLst/>
              </a:prstGeom>
            </p:spPr>
          </p:pic>
        </mc:Fallback>
      </mc:AlternateContent>
    </p:spTree>
    <p:extLst>
      <p:ext uri="{BB962C8B-B14F-4D97-AF65-F5344CB8AC3E}">
        <p14:creationId xmlns:p14="http://schemas.microsoft.com/office/powerpoint/2010/main" val="3191083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87FD0-91E9-479E-B5A5-8C8AA1560D14}"/>
              </a:ext>
            </a:extLst>
          </p:cNvPr>
          <p:cNvSpPr>
            <a:spLocks noGrp="1"/>
          </p:cNvSpPr>
          <p:nvPr>
            <p:ph type="title"/>
          </p:nvPr>
        </p:nvSpPr>
        <p:spPr/>
        <p:txBody>
          <a:bodyPr/>
          <a:lstStyle/>
          <a:p>
            <a:r>
              <a:rPr lang="en-US" dirty="0"/>
              <a:t>One-sided and Two-sided </a:t>
            </a:r>
            <a:r>
              <a:rPr lang="en-US" i="1" dirty="0"/>
              <a:t>H</a:t>
            </a:r>
            <a:r>
              <a:rPr lang="en-US" i="1" baseline="-25000" dirty="0"/>
              <a:t>a</a:t>
            </a:r>
            <a:endParaRPr lang="en-US" dirty="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C7E34E17-1D68-D608-1B66-E6C92AEB6377}"/>
                  </a:ext>
                </a:extLst>
              </p14:cNvPr>
              <p14:cNvContentPartPr/>
              <p14:nvPr/>
            </p14:nvContentPartPr>
            <p14:xfrm>
              <a:off x="774360" y="1578240"/>
              <a:ext cx="11066400" cy="3787920"/>
            </p14:xfrm>
          </p:contentPart>
        </mc:Choice>
        <mc:Fallback>
          <p:pic>
            <p:nvPicPr>
              <p:cNvPr id="3" name="Ink 2">
                <a:extLst>
                  <a:ext uri="{FF2B5EF4-FFF2-40B4-BE49-F238E27FC236}">
                    <a16:creationId xmlns:a16="http://schemas.microsoft.com/office/drawing/2014/main" id="{C7E34E17-1D68-D608-1B66-E6C92AEB6377}"/>
                  </a:ext>
                </a:extLst>
              </p:cNvPr>
              <p:cNvPicPr/>
              <p:nvPr/>
            </p:nvPicPr>
            <p:blipFill>
              <a:blip r:embed="rId3"/>
              <a:stretch>
                <a:fillRect/>
              </a:stretch>
            </p:blipFill>
            <p:spPr>
              <a:xfrm>
                <a:off x="765000" y="1568880"/>
                <a:ext cx="11085120" cy="3806640"/>
              </a:xfrm>
              <a:prstGeom prst="rect">
                <a:avLst/>
              </a:prstGeom>
            </p:spPr>
          </p:pic>
        </mc:Fallback>
      </mc:AlternateContent>
    </p:spTree>
    <p:extLst>
      <p:ext uri="{BB962C8B-B14F-4D97-AF65-F5344CB8AC3E}">
        <p14:creationId xmlns:p14="http://schemas.microsoft.com/office/powerpoint/2010/main" val="1904402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6054"/>
            <a:ext cx="10515600" cy="4351338"/>
          </a:xfrm>
        </p:spPr>
        <p:txBody>
          <a:bodyPr/>
          <a:lstStyle/>
          <a:p>
            <a:r>
              <a:rPr lang="en-US" dirty="0"/>
              <a:t>Suppose a potato chip manufacturer is concerned that the bagging equipment is not functioning properly when filling </a:t>
            </a:r>
            <a:r>
              <a:rPr lang="en-US" dirty="0">
                <a:solidFill>
                  <a:srgbClr val="0000FF"/>
                </a:solidFill>
              </a:rPr>
              <a:t>10</a:t>
            </a:r>
            <a:r>
              <a:rPr lang="en-US" dirty="0"/>
              <a:t>-ounce bags. He wants to test a hypothesis that will help determine if there is a problem with the bagging equipment. What is the correct hypothesis?</a:t>
            </a:r>
          </a:p>
          <a:p>
            <a:endParaRPr lang="en-US" dirty="0"/>
          </a:p>
          <a:p>
            <a:endParaRPr lang="en-US" dirty="0"/>
          </a:p>
          <a:p>
            <a:endParaRPr lang="en-US" dirty="0"/>
          </a:p>
          <a:p>
            <a:endParaRPr lang="en-US"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6E2B3BC3-9D57-6619-1843-874F54675CD7}"/>
                  </a:ext>
                </a:extLst>
              </p14:cNvPr>
              <p14:cNvContentPartPr/>
              <p14:nvPr/>
            </p14:nvContentPartPr>
            <p14:xfrm>
              <a:off x="2856240" y="2366640"/>
              <a:ext cx="3159360" cy="2189520"/>
            </p14:xfrm>
          </p:contentPart>
        </mc:Choice>
        <mc:Fallback>
          <p:pic>
            <p:nvPicPr>
              <p:cNvPr id="2" name="Ink 1">
                <a:extLst>
                  <a:ext uri="{FF2B5EF4-FFF2-40B4-BE49-F238E27FC236}">
                    <a16:creationId xmlns:a16="http://schemas.microsoft.com/office/drawing/2014/main" id="{6E2B3BC3-9D57-6619-1843-874F54675CD7}"/>
                  </a:ext>
                </a:extLst>
              </p:cNvPr>
              <p:cNvPicPr/>
              <p:nvPr/>
            </p:nvPicPr>
            <p:blipFill>
              <a:blip r:embed="rId3"/>
              <a:stretch>
                <a:fillRect/>
              </a:stretch>
            </p:blipFill>
            <p:spPr>
              <a:xfrm>
                <a:off x="2846880" y="2357280"/>
                <a:ext cx="3178080" cy="2208240"/>
              </a:xfrm>
              <a:prstGeom prst="rect">
                <a:avLst/>
              </a:prstGeom>
            </p:spPr>
          </p:pic>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8832"/>
            <a:ext cx="10515600" cy="4351338"/>
          </a:xfrm>
        </p:spPr>
        <p:txBody>
          <a:bodyPr/>
          <a:lstStyle/>
          <a:p>
            <a:r>
              <a:rPr lang="en-US" dirty="0"/>
              <a:t>Martha Brandon wants to assess her candidacy in a forthcoming race for the state senate. She is an incumbent and wants to raise sufficient support to retain her seat. How should she formulate an appropriate hypothesis to determine if there is overwhelming evidence that she will retain her seat?</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88C89758-BC34-78F9-70FB-4A49B838DFBF}"/>
                  </a:ext>
                </a:extLst>
              </p14:cNvPr>
              <p14:cNvContentPartPr/>
              <p14:nvPr/>
            </p14:nvContentPartPr>
            <p14:xfrm>
              <a:off x="1926000" y="2911680"/>
              <a:ext cx="8210160" cy="2598480"/>
            </p14:xfrm>
          </p:contentPart>
        </mc:Choice>
        <mc:Fallback>
          <p:pic>
            <p:nvPicPr>
              <p:cNvPr id="2" name="Ink 1">
                <a:extLst>
                  <a:ext uri="{FF2B5EF4-FFF2-40B4-BE49-F238E27FC236}">
                    <a16:creationId xmlns:a16="http://schemas.microsoft.com/office/drawing/2014/main" id="{88C89758-BC34-78F9-70FB-4A49B838DFBF}"/>
                  </a:ext>
                </a:extLst>
              </p:cNvPr>
              <p:cNvPicPr/>
              <p:nvPr/>
            </p:nvPicPr>
            <p:blipFill>
              <a:blip r:embed="rId3"/>
              <a:stretch>
                <a:fillRect/>
              </a:stretch>
            </p:blipFill>
            <p:spPr>
              <a:xfrm>
                <a:off x="1916640" y="2902320"/>
                <a:ext cx="8228880" cy="2617200"/>
              </a:xfrm>
              <a:prstGeom prst="rect">
                <a:avLst/>
              </a:prstGeom>
            </p:spPr>
          </p:pic>
        </mc:Fallback>
      </mc:AlternateContent>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Formulating Hypothesis Testing Problems </a:t>
            </a:r>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53329290-8FEE-535B-5105-6C296DD4D91E}"/>
                  </a:ext>
                </a:extLst>
              </p14:cNvPr>
              <p14:cNvContentPartPr/>
              <p14:nvPr/>
            </p14:nvContentPartPr>
            <p14:xfrm>
              <a:off x="1880280" y="1953720"/>
              <a:ext cx="9681840" cy="4629960"/>
            </p14:xfrm>
          </p:contentPart>
        </mc:Choice>
        <mc:Fallback>
          <p:pic>
            <p:nvPicPr>
              <p:cNvPr id="3" name="Ink 2">
                <a:extLst>
                  <a:ext uri="{FF2B5EF4-FFF2-40B4-BE49-F238E27FC236}">
                    <a16:creationId xmlns:a16="http://schemas.microsoft.com/office/drawing/2014/main" id="{53329290-8FEE-535B-5105-6C296DD4D91E}"/>
                  </a:ext>
                </a:extLst>
              </p:cNvPr>
              <p:cNvPicPr/>
              <p:nvPr/>
            </p:nvPicPr>
            <p:blipFill>
              <a:blip r:embed="rId3"/>
              <a:stretch>
                <a:fillRect/>
              </a:stretch>
            </p:blipFill>
            <p:spPr>
              <a:xfrm>
                <a:off x="1870920" y="1944360"/>
                <a:ext cx="9700560" cy="4648680"/>
              </a:xfrm>
              <a:prstGeom prst="rect">
                <a:avLst/>
              </a:prstGeom>
            </p:spPr>
          </p:pic>
        </mc:Fallback>
      </mc:AlternateContent>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Errors in Hypothesis Testing </a:t>
            </a:r>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DD55601D-55B1-BA23-755F-2A37C253AEAB}"/>
                  </a:ext>
                </a:extLst>
              </p14:cNvPr>
              <p14:cNvContentPartPr/>
              <p14:nvPr/>
            </p14:nvContentPartPr>
            <p14:xfrm>
              <a:off x="777600" y="2068560"/>
              <a:ext cx="11149560" cy="4370400"/>
            </p14:xfrm>
          </p:contentPart>
        </mc:Choice>
        <mc:Fallback>
          <p:pic>
            <p:nvPicPr>
              <p:cNvPr id="3" name="Ink 2">
                <a:extLst>
                  <a:ext uri="{FF2B5EF4-FFF2-40B4-BE49-F238E27FC236}">
                    <a16:creationId xmlns:a16="http://schemas.microsoft.com/office/drawing/2014/main" id="{DD55601D-55B1-BA23-755F-2A37C253AEAB}"/>
                  </a:ext>
                </a:extLst>
              </p:cNvPr>
              <p:cNvPicPr/>
              <p:nvPr/>
            </p:nvPicPr>
            <p:blipFill>
              <a:blip r:embed="rId3"/>
              <a:stretch>
                <a:fillRect/>
              </a:stretch>
            </p:blipFill>
            <p:spPr>
              <a:xfrm>
                <a:off x="768240" y="2059200"/>
                <a:ext cx="11168280" cy="4389120"/>
              </a:xfrm>
              <a:prstGeom prst="rect">
                <a:avLst/>
              </a:prstGeom>
            </p:spPr>
          </p:pic>
        </mc:Fallback>
      </mc:AlternateContent>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36</TotalTime>
  <Words>242</Words>
  <Application>Microsoft Office PowerPoint</Application>
  <PresentationFormat>Widescreen</PresentationFormat>
  <Paragraphs>28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Aptos Display</vt:lpstr>
      <vt:lpstr>Arial</vt:lpstr>
      <vt:lpstr>Calibri</vt:lpstr>
      <vt:lpstr>Cambria Math</vt:lpstr>
      <vt:lpstr>Office Theme</vt:lpstr>
      <vt:lpstr>Section 11.1</vt:lpstr>
      <vt:lpstr>Hypothesis Testing</vt:lpstr>
      <vt:lpstr>Introduction to Hypothesis Testing</vt:lpstr>
      <vt:lpstr>PowerPoint Presentation</vt:lpstr>
      <vt:lpstr>One-sided and Two-sided Ha</vt:lpstr>
      <vt:lpstr>PowerPoint Presentation</vt:lpstr>
      <vt:lpstr>PowerPoint Presentation</vt:lpstr>
      <vt:lpstr>Formulating Hypothesis Testing Problems </vt:lpstr>
      <vt:lpstr>Errors in Hypothesis Testing </vt:lpstr>
      <vt:lpstr>α, Type I Error </vt:lpstr>
      <vt:lpstr>β, Type II Error </vt:lpstr>
      <vt:lpstr>Why Not Make Both α and β as Small as Possible? </vt:lpstr>
    </vt:vector>
  </TitlesOfParts>
  <Company>Appalachian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Roy, Jayjit</dc:creator>
  <cp:lastModifiedBy>Roy, Jayjit</cp:lastModifiedBy>
  <cp:revision>2</cp:revision>
  <dcterms:created xsi:type="dcterms:W3CDTF">2024-10-15T13:42:48Z</dcterms:created>
  <dcterms:modified xsi:type="dcterms:W3CDTF">2024-10-16T14:20:19Z</dcterms:modified>
</cp:coreProperties>
</file>