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9" r:id="rId3"/>
    <p:sldId id="317" r:id="rId4"/>
    <p:sldId id="292" r:id="rId5"/>
    <p:sldId id="301" r:id="rId6"/>
    <p:sldId id="306" r:id="rId7"/>
    <p:sldId id="31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1C2E8-B753-CCEC-8BB3-625529C79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71EDA8-7881-DEE8-DCD0-7BC8D1962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93B84-7200-E6B1-C59E-0452A8AB9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ECA28-016F-DA8E-1441-7429BEA2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F350D-156D-65BD-B224-55FC834E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4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0E54-70A3-1EDB-5053-2CFECB304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B12C2-AFBC-EA17-BFA5-7BC6A1378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2246E-41DF-B162-9FC0-B0F7E1F2B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95611-AF89-A888-F37A-05B4BD72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65893-F0C3-F345-2810-0B0930D67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6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A0FEFE-AD39-FA70-5CC7-A10DD4B639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7BDF-85E1-4F26-D095-B3912806A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BD520-FEB6-8459-BABB-0620AA17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B2417-A1F6-C61C-8B99-5D7E69490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7AB54-BCA6-7805-109C-0DE0F73C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4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7FB38-702C-F298-E3D1-B2C7E38F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457A8-D45D-DCA2-D80C-77289BF6D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EC5FF-7B72-55C1-E6CD-A80FB5B2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34207-39A2-0ACE-6ADF-666D5BBAD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A3DD-DB1C-7F1F-BC85-01110BCA6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11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7FA47-82F0-8A81-ED0F-684DE2410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D66CB-BE30-7150-5851-F317113AB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386B3-ED5D-B0C3-8259-6250A4C31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91841-0640-88AA-8ED1-E3C3AB4E2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6741B-B131-D37C-5235-D59115E01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5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F0DCA-5337-300B-A365-5404D1D2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4660E-0BC6-FCF1-4B0E-E386B9E39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34297-C320-9B7E-0570-CAD9DE5CD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3533D-CA65-BCAA-0B88-A774C882A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C4CB9-FB32-558C-43B2-79E45299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C0012-840E-AFEA-0EB7-ABB1F1B6B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3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E8CA-4ADE-0828-640B-C8D1C11E5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C75FB-3A10-13F0-C1CF-FC4938C44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853194-3BB3-7C85-0F6C-8F938C8A8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F14D61-7409-9ADA-FD2F-D1FA52697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BF93E9-D936-494E-AFED-274186452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58D9D3-5F26-B981-E824-E43D1A99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4F6BE-FD6A-DE2D-B31A-A77FB733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2500D-ECC1-A2E8-7677-CB8CD162E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11F07-35B1-A4BC-40FB-A9C04557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85BED9-CF1D-BE6D-0678-B5024F228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6C47E-EC25-7217-0BAD-DD1BADF7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DE520-EA6C-7869-D80B-0EB96C77F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9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C38AC9-E2A5-C527-0F81-8F084C4D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F43B34-1121-929A-DFF3-308241E06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1D8BB-2D36-5655-42F4-CDF2024FE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5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EEF2B-A73F-F0CC-194A-3756D4480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AEA75-29B2-29A3-BC28-E8DE555AA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DF3CDF-6879-2B12-676A-484EE150B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103F4-1B51-9481-C64A-96F27259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A3A34-C655-A20B-73DA-94532CBA3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0E45B-0614-4EE9-335A-9D560D8E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61DDA-F787-662C-6436-699ADC5BA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02BE1C-4AB7-8CB7-13A2-B5987F5748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3FDC2-DC8F-BEA6-9BA0-B96709392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350DB-D350-0B96-DBAC-885CE3AB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5125B-CF93-53F7-1652-56413BB0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7C69E-7A2C-E743-B3E5-6ACE50BF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8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08D3BF-CA38-C313-97D8-8E4C5089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20690-D8B6-253F-B1DB-7BB3B63D5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473F1-37D1-78D4-C56E-C28B473389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30327D-842C-4E5D-9488-C808E15E2340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FE9E3-0364-3A5E-A15B-1F4150034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26B93-AC0A-7DD9-8551-E17AF7B36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D54A6C-EB8B-41E8-B678-521B450B8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9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90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15.xml"/><Relationship Id="rId21" Type="http://schemas.openxmlformats.org/officeDocument/2006/relationships/tags" Target="../tags/tag110.xml"/><Relationship Id="rId42" Type="http://schemas.openxmlformats.org/officeDocument/2006/relationships/tags" Target="../tags/tag131.xml"/><Relationship Id="rId47" Type="http://schemas.openxmlformats.org/officeDocument/2006/relationships/tags" Target="../tags/tag136.xml"/><Relationship Id="rId63" Type="http://schemas.openxmlformats.org/officeDocument/2006/relationships/tags" Target="../tags/tag152.xml"/><Relationship Id="rId68" Type="http://schemas.openxmlformats.org/officeDocument/2006/relationships/tags" Target="../tags/tag157.xml"/><Relationship Id="rId84" Type="http://schemas.openxmlformats.org/officeDocument/2006/relationships/tags" Target="../tags/tag173.xml"/><Relationship Id="rId89" Type="http://schemas.openxmlformats.org/officeDocument/2006/relationships/tags" Target="../tags/tag178.xml"/><Relationship Id="rId16" Type="http://schemas.openxmlformats.org/officeDocument/2006/relationships/tags" Target="../tags/tag105.xml"/><Relationship Id="rId11" Type="http://schemas.openxmlformats.org/officeDocument/2006/relationships/tags" Target="../tags/tag100.xml"/><Relationship Id="rId32" Type="http://schemas.openxmlformats.org/officeDocument/2006/relationships/tags" Target="../tags/tag121.xml"/><Relationship Id="rId37" Type="http://schemas.openxmlformats.org/officeDocument/2006/relationships/tags" Target="../tags/tag126.xml"/><Relationship Id="rId53" Type="http://schemas.openxmlformats.org/officeDocument/2006/relationships/tags" Target="../tags/tag142.xml"/><Relationship Id="rId58" Type="http://schemas.openxmlformats.org/officeDocument/2006/relationships/tags" Target="../tags/tag147.xml"/><Relationship Id="rId74" Type="http://schemas.openxmlformats.org/officeDocument/2006/relationships/tags" Target="../tags/tag163.xml"/><Relationship Id="rId79" Type="http://schemas.openxmlformats.org/officeDocument/2006/relationships/tags" Target="../tags/tag168.xml"/><Relationship Id="rId5" Type="http://schemas.openxmlformats.org/officeDocument/2006/relationships/tags" Target="../tags/tag94.xml"/><Relationship Id="rId90" Type="http://schemas.openxmlformats.org/officeDocument/2006/relationships/tags" Target="../tags/tag179.xml"/><Relationship Id="rId95" Type="http://schemas.openxmlformats.org/officeDocument/2006/relationships/tags" Target="../tags/tag184.xml"/><Relationship Id="rId22" Type="http://schemas.openxmlformats.org/officeDocument/2006/relationships/tags" Target="../tags/tag111.xml"/><Relationship Id="rId27" Type="http://schemas.openxmlformats.org/officeDocument/2006/relationships/tags" Target="../tags/tag116.xml"/><Relationship Id="rId43" Type="http://schemas.openxmlformats.org/officeDocument/2006/relationships/tags" Target="../tags/tag132.xml"/><Relationship Id="rId48" Type="http://schemas.openxmlformats.org/officeDocument/2006/relationships/tags" Target="../tags/tag137.xml"/><Relationship Id="rId64" Type="http://schemas.openxmlformats.org/officeDocument/2006/relationships/tags" Target="../tags/tag153.xml"/><Relationship Id="rId69" Type="http://schemas.openxmlformats.org/officeDocument/2006/relationships/tags" Target="../tags/tag158.xml"/><Relationship Id="rId80" Type="http://schemas.openxmlformats.org/officeDocument/2006/relationships/tags" Target="../tags/tag169.xml"/><Relationship Id="rId85" Type="http://schemas.openxmlformats.org/officeDocument/2006/relationships/tags" Target="../tags/tag174.xml"/><Relationship Id="rId3" Type="http://schemas.openxmlformats.org/officeDocument/2006/relationships/tags" Target="../tags/tag92.xml"/><Relationship Id="rId12" Type="http://schemas.openxmlformats.org/officeDocument/2006/relationships/tags" Target="../tags/tag101.xml"/><Relationship Id="rId17" Type="http://schemas.openxmlformats.org/officeDocument/2006/relationships/tags" Target="../tags/tag106.xml"/><Relationship Id="rId25" Type="http://schemas.openxmlformats.org/officeDocument/2006/relationships/tags" Target="../tags/tag114.xml"/><Relationship Id="rId33" Type="http://schemas.openxmlformats.org/officeDocument/2006/relationships/tags" Target="../tags/tag122.xml"/><Relationship Id="rId38" Type="http://schemas.openxmlformats.org/officeDocument/2006/relationships/tags" Target="../tags/tag127.xml"/><Relationship Id="rId46" Type="http://schemas.openxmlformats.org/officeDocument/2006/relationships/tags" Target="../tags/tag135.xml"/><Relationship Id="rId59" Type="http://schemas.openxmlformats.org/officeDocument/2006/relationships/tags" Target="../tags/tag148.xml"/><Relationship Id="rId67" Type="http://schemas.openxmlformats.org/officeDocument/2006/relationships/tags" Target="../tags/tag156.xml"/><Relationship Id="rId20" Type="http://schemas.openxmlformats.org/officeDocument/2006/relationships/tags" Target="../tags/tag109.xml"/><Relationship Id="rId41" Type="http://schemas.openxmlformats.org/officeDocument/2006/relationships/tags" Target="../tags/tag130.xml"/><Relationship Id="rId54" Type="http://schemas.openxmlformats.org/officeDocument/2006/relationships/tags" Target="../tags/tag143.xml"/><Relationship Id="rId62" Type="http://schemas.openxmlformats.org/officeDocument/2006/relationships/tags" Target="../tags/tag151.xml"/><Relationship Id="rId70" Type="http://schemas.openxmlformats.org/officeDocument/2006/relationships/tags" Target="../tags/tag159.xml"/><Relationship Id="rId75" Type="http://schemas.openxmlformats.org/officeDocument/2006/relationships/tags" Target="../tags/tag164.xml"/><Relationship Id="rId83" Type="http://schemas.openxmlformats.org/officeDocument/2006/relationships/tags" Target="../tags/tag172.xml"/><Relationship Id="rId88" Type="http://schemas.openxmlformats.org/officeDocument/2006/relationships/tags" Target="../tags/tag177.xml"/><Relationship Id="rId91" Type="http://schemas.openxmlformats.org/officeDocument/2006/relationships/tags" Target="../tags/tag180.xml"/><Relationship Id="rId96" Type="http://schemas.openxmlformats.org/officeDocument/2006/relationships/tags" Target="../tags/tag185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15" Type="http://schemas.openxmlformats.org/officeDocument/2006/relationships/tags" Target="../tags/tag104.xml"/><Relationship Id="rId23" Type="http://schemas.openxmlformats.org/officeDocument/2006/relationships/tags" Target="../tags/tag112.xml"/><Relationship Id="rId28" Type="http://schemas.openxmlformats.org/officeDocument/2006/relationships/tags" Target="../tags/tag117.xml"/><Relationship Id="rId36" Type="http://schemas.openxmlformats.org/officeDocument/2006/relationships/tags" Target="../tags/tag125.xml"/><Relationship Id="rId49" Type="http://schemas.openxmlformats.org/officeDocument/2006/relationships/tags" Target="../tags/tag138.xml"/><Relationship Id="rId57" Type="http://schemas.openxmlformats.org/officeDocument/2006/relationships/tags" Target="../tags/tag146.xml"/><Relationship Id="rId10" Type="http://schemas.openxmlformats.org/officeDocument/2006/relationships/tags" Target="../tags/tag99.xml"/><Relationship Id="rId31" Type="http://schemas.openxmlformats.org/officeDocument/2006/relationships/tags" Target="../tags/tag120.xml"/><Relationship Id="rId44" Type="http://schemas.openxmlformats.org/officeDocument/2006/relationships/tags" Target="../tags/tag133.xml"/><Relationship Id="rId52" Type="http://schemas.openxmlformats.org/officeDocument/2006/relationships/tags" Target="../tags/tag141.xml"/><Relationship Id="rId60" Type="http://schemas.openxmlformats.org/officeDocument/2006/relationships/tags" Target="../tags/tag149.xml"/><Relationship Id="rId65" Type="http://schemas.openxmlformats.org/officeDocument/2006/relationships/tags" Target="../tags/tag154.xml"/><Relationship Id="rId73" Type="http://schemas.openxmlformats.org/officeDocument/2006/relationships/tags" Target="../tags/tag162.xml"/><Relationship Id="rId78" Type="http://schemas.openxmlformats.org/officeDocument/2006/relationships/tags" Target="../tags/tag167.xml"/><Relationship Id="rId81" Type="http://schemas.openxmlformats.org/officeDocument/2006/relationships/tags" Target="../tags/tag170.xml"/><Relationship Id="rId86" Type="http://schemas.openxmlformats.org/officeDocument/2006/relationships/tags" Target="../tags/tag175.xml"/><Relationship Id="rId94" Type="http://schemas.openxmlformats.org/officeDocument/2006/relationships/tags" Target="../tags/tag183.xml"/><Relationship Id="rId4" Type="http://schemas.openxmlformats.org/officeDocument/2006/relationships/tags" Target="../tags/tag93.xml"/><Relationship Id="rId9" Type="http://schemas.openxmlformats.org/officeDocument/2006/relationships/tags" Target="../tags/tag98.xml"/><Relationship Id="rId13" Type="http://schemas.openxmlformats.org/officeDocument/2006/relationships/tags" Target="../tags/tag102.xml"/><Relationship Id="rId18" Type="http://schemas.openxmlformats.org/officeDocument/2006/relationships/tags" Target="../tags/tag107.xml"/><Relationship Id="rId39" Type="http://schemas.openxmlformats.org/officeDocument/2006/relationships/tags" Target="../tags/tag128.xml"/><Relationship Id="rId34" Type="http://schemas.openxmlformats.org/officeDocument/2006/relationships/tags" Target="../tags/tag123.xml"/><Relationship Id="rId50" Type="http://schemas.openxmlformats.org/officeDocument/2006/relationships/tags" Target="../tags/tag139.xml"/><Relationship Id="rId55" Type="http://schemas.openxmlformats.org/officeDocument/2006/relationships/tags" Target="../tags/tag144.xml"/><Relationship Id="rId76" Type="http://schemas.openxmlformats.org/officeDocument/2006/relationships/tags" Target="../tags/tag165.xml"/><Relationship Id="rId97" Type="http://schemas.openxmlformats.org/officeDocument/2006/relationships/slideLayout" Target="../slideLayouts/slideLayout2.xml"/><Relationship Id="rId7" Type="http://schemas.openxmlformats.org/officeDocument/2006/relationships/tags" Target="../tags/tag96.xml"/><Relationship Id="rId71" Type="http://schemas.openxmlformats.org/officeDocument/2006/relationships/tags" Target="../tags/tag160.xml"/><Relationship Id="rId92" Type="http://schemas.openxmlformats.org/officeDocument/2006/relationships/tags" Target="../tags/tag181.xml"/><Relationship Id="rId2" Type="http://schemas.openxmlformats.org/officeDocument/2006/relationships/tags" Target="../tags/tag91.xml"/><Relationship Id="rId29" Type="http://schemas.openxmlformats.org/officeDocument/2006/relationships/tags" Target="../tags/tag118.xml"/><Relationship Id="rId24" Type="http://schemas.openxmlformats.org/officeDocument/2006/relationships/tags" Target="../tags/tag113.xml"/><Relationship Id="rId40" Type="http://schemas.openxmlformats.org/officeDocument/2006/relationships/tags" Target="../tags/tag129.xml"/><Relationship Id="rId45" Type="http://schemas.openxmlformats.org/officeDocument/2006/relationships/tags" Target="../tags/tag134.xml"/><Relationship Id="rId66" Type="http://schemas.openxmlformats.org/officeDocument/2006/relationships/tags" Target="../tags/tag155.xml"/><Relationship Id="rId87" Type="http://schemas.openxmlformats.org/officeDocument/2006/relationships/tags" Target="../tags/tag176.xml"/><Relationship Id="rId61" Type="http://schemas.openxmlformats.org/officeDocument/2006/relationships/tags" Target="../tags/tag150.xml"/><Relationship Id="rId82" Type="http://schemas.openxmlformats.org/officeDocument/2006/relationships/tags" Target="../tags/tag171.xml"/><Relationship Id="rId19" Type="http://schemas.openxmlformats.org/officeDocument/2006/relationships/tags" Target="../tags/tag108.xml"/><Relationship Id="rId14" Type="http://schemas.openxmlformats.org/officeDocument/2006/relationships/tags" Target="../tags/tag103.xml"/><Relationship Id="rId30" Type="http://schemas.openxmlformats.org/officeDocument/2006/relationships/tags" Target="../tags/tag119.xml"/><Relationship Id="rId35" Type="http://schemas.openxmlformats.org/officeDocument/2006/relationships/tags" Target="../tags/tag124.xml"/><Relationship Id="rId56" Type="http://schemas.openxmlformats.org/officeDocument/2006/relationships/tags" Target="../tags/tag145.xml"/><Relationship Id="rId77" Type="http://schemas.openxmlformats.org/officeDocument/2006/relationships/tags" Target="../tags/tag166.xml"/><Relationship Id="rId8" Type="http://schemas.openxmlformats.org/officeDocument/2006/relationships/tags" Target="../tags/tag97.xml"/><Relationship Id="rId51" Type="http://schemas.openxmlformats.org/officeDocument/2006/relationships/tags" Target="../tags/tag140.xml"/><Relationship Id="rId72" Type="http://schemas.openxmlformats.org/officeDocument/2006/relationships/tags" Target="../tags/tag161.xml"/><Relationship Id="rId93" Type="http://schemas.openxmlformats.org/officeDocument/2006/relationships/tags" Target="../tags/tag182.xml"/><Relationship Id="rId98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198.xml"/><Relationship Id="rId18" Type="http://schemas.openxmlformats.org/officeDocument/2006/relationships/tags" Target="../tags/tag203.xml"/><Relationship Id="rId26" Type="http://schemas.openxmlformats.org/officeDocument/2006/relationships/tags" Target="../tags/tag211.xml"/><Relationship Id="rId39" Type="http://schemas.openxmlformats.org/officeDocument/2006/relationships/tags" Target="../tags/tag224.xml"/><Relationship Id="rId21" Type="http://schemas.openxmlformats.org/officeDocument/2006/relationships/tags" Target="../tags/tag206.xml"/><Relationship Id="rId34" Type="http://schemas.openxmlformats.org/officeDocument/2006/relationships/tags" Target="../tags/tag219.xml"/><Relationship Id="rId42" Type="http://schemas.openxmlformats.org/officeDocument/2006/relationships/tags" Target="../tags/tag227.xml"/><Relationship Id="rId47" Type="http://schemas.openxmlformats.org/officeDocument/2006/relationships/tags" Target="../tags/tag232.xml"/><Relationship Id="rId50" Type="http://schemas.openxmlformats.org/officeDocument/2006/relationships/tags" Target="../tags/tag235.xml"/><Relationship Id="rId55" Type="http://schemas.openxmlformats.org/officeDocument/2006/relationships/slideLayout" Target="../slideLayouts/slideLayout2.xml"/><Relationship Id="rId7" Type="http://schemas.openxmlformats.org/officeDocument/2006/relationships/tags" Target="../tags/tag192.xml"/><Relationship Id="rId2" Type="http://schemas.openxmlformats.org/officeDocument/2006/relationships/tags" Target="../tags/tag187.xml"/><Relationship Id="rId16" Type="http://schemas.openxmlformats.org/officeDocument/2006/relationships/tags" Target="../tags/tag201.xml"/><Relationship Id="rId29" Type="http://schemas.openxmlformats.org/officeDocument/2006/relationships/tags" Target="../tags/tag214.xml"/><Relationship Id="rId11" Type="http://schemas.openxmlformats.org/officeDocument/2006/relationships/tags" Target="../tags/tag196.xml"/><Relationship Id="rId24" Type="http://schemas.openxmlformats.org/officeDocument/2006/relationships/tags" Target="../tags/tag209.xml"/><Relationship Id="rId32" Type="http://schemas.openxmlformats.org/officeDocument/2006/relationships/tags" Target="../tags/tag217.xml"/><Relationship Id="rId37" Type="http://schemas.openxmlformats.org/officeDocument/2006/relationships/tags" Target="../tags/tag222.xml"/><Relationship Id="rId40" Type="http://schemas.openxmlformats.org/officeDocument/2006/relationships/tags" Target="../tags/tag225.xml"/><Relationship Id="rId45" Type="http://schemas.openxmlformats.org/officeDocument/2006/relationships/tags" Target="../tags/tag230.xml"/><Relationship Id="rId53" Type="http://schemas.openxmlformats.org/officeDocument/2006/relationships/tags" Target="../tags/tag238.xml"/><Relationship Id="rId5" Type="http://schemas.openxmlformats.org/officeDocument/2006/relationships/tags" Target="../tags/tag190.xml"/><Relationship Id="rId10" Type="http://schemas.openxmlformats.org/officeDocument/2006/relationships/tags" Target="../tags/tag195.xml"/><Relationship Id="rId19" Type="http://schemas.openxmlformats.org/officeDocument/2006/relationships/tags" Target="../tags/tag204.xml"/><Relationship Id="rId31" Type="http://schemas.openxmlformats.org/officeDocument/2006/relationships/tags" Target="../tags/tag216.xml"/><Relationship Id="rId44" Type="http://schemas.openxmlformats.org/officeDocument/2006/relationships/tags" Target="../tags/tag229.xml"/><Relationship Id="rId52" Type="http://schemas.openxmlformats.org/officeDocument/2006/relationships/tags" Target="../tags/tag237.xml"/><Relationship Id="rId4" Type="http://schemas.openxmlformats.org/officeDocument/2006/relationships/tags" Target="../tags/tag189.xml"/><Relationship Id="rId9" Type="http://schemas.openxmlformats.org/officeDocument/2006/relationships/tags" Target="../tags/tag194.xml"/><Relationship Id="rId14" Type="http://schemas.openxmlformats.org/officeDocument/2006/relationships/tags" Target="../tags/tag199.xml"/><Relationship Id="rId22" Type="http://schemas.openxmlformats.org/officeDocument/2006/relationships/tags" Target="../tags/tag207.xml"/><Relationship Id="rId27" Type="http://schemas.openxmlformats.org/officeDocument/2006/relationships/tags" Target="../tags/tag212.xml"/><Relationship Id="rId30" Type="http://schemas.openxmlformats.org/officeDocument/2006/relationships/tags" Target="../tags/tag215.xml"/><Relationship Id="rId35" Type="http://schemas.openxmlformats.org/officeDocument/2006/relationships/tags" Target="../tags/tag220.xml"/><Relationship Id="rId43" Type="http://schemas.openxmlformats.org/officeDocument/2006/relationships/tags" Target="../tags/tag228.xml"/><Relationship Id="rId48" Type="http://schemas.openxmlformats.org/officeDocument/2006/relationships/tags" Target="../tags/tag233.xml"/><Relationship Id="rId8" Type="http://schemas.openxmlformats.org/officeDocument/2006/relationships/tags" Target="../tags/tag193.xml"/><Relationship Id="rId51" Type="http://schemas.openxmlformats.org/officeDocument/2006/relationships/tags" Target="../tags/tag236.xml"/><Relationship Id="rId3" Type="http://schemas.openxmlformats.org/officeDocument/2006/relationships/tags" Target="../tags/tag188.xml"/><Relationship Id="rId12" Type="http://schemas.openxmlformats.org/officeDocument/2006/relationships/tags" Target="../tags/tag197.xml"/><Relationship Id="rId17" Type="http://schemas.openxmlformats.org/officeDocument/2006/relationships/tags" Target="../tags/tag202.xml"/><Relationship Id="rId25" Type="http://schemas.openxmlformats.org/officeDocument/2006/relationships/tags" Target="../tags/tag210.xml"/><Relationship Id="rId33" Type="http://schemas.openxmlformats.org/officeDocument/2006/relationships/tags" Target="../tags/tag218.xml"/><Relationship Id="rId38" Type="http://schemas.openxmlformats.org/officeDocument/2006/relationships/tags" Target="../tags/tag223.xml"/><Relationship Id="rId46" Type="http://schemas.openxmlformats.org/officeDocument/2006/relationships/tags" Target="../tags/tag231.xml"/><Relationship Id="rId20" Type="http://schemas.openxmlformats.org/officeDocument/2006/relationships/tags" Target="../tags/tag205.xml"/><Relationship Id="rId41" Type="http://schemas.openxmlformats.org/officeDocument/2006/relationships/tags" Target="../tags/tag226.xml"/><Relationship Id="rId54" Type="http://schemas.openxmlformats.org/officeDocument/2006/relationships/tags" Target="../tags/tag239.xml"/><Relationship Id="rId1" Type="http://schemas.openxmlformats.org/officeDocument/2006/relationships/tags" Target="../tags/tag186.xml"/><Relationship Id="rId6" Type="http://schemas.openxmlformats.org/officeDocument/2006/relationships/tags" Target="../tags/tag191.xml"/><Relationship Id="rId15" Type="http://schemas.openxmlformats.org/officeDocument/2006/relationships/tags" Target="../tags/tag200.xml"/><Relationship Id="rId23" Type="http://schemas.openxmlformats.org/officeDocument/2006/relationships/tags" Target="../tags/tag208.xml"/><Relationship Id="rId28" Type="http://schemas.openxmlformats.org/officeDocument/2006/relationships/tags" Target="../tags/tag213.xml"/><Relationship Id="rId36" Type="http://schemas.openxmlformats.org/officeDocument/2006/relationships/tags" Target="../tags/tag221.xml"/><Relationship Id="rId49" Type="http://schemas.openxmlformats.org/officeDocument/2006/relationships/tags" Target="../tags/tag234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tags" Target="../tags/tag265.xml"/><Relationship Id="rId117" Type="http://schemas.openxmlformats.org/officeDocument/2006/relationships/tags" Target="../tags/tag356.xml"/><Relationship Id="rId21" Type="http://schemas.openxmlformats.org/officeDocument/2006/relationships/tags" Target="../tags/tag260.xml"/><Relationship Id="rId42" Type="http://schemas.openxmlformats.org/officeDocument/2006/relationships/tags" Target="../tags/tag281.xml"/><Relationship Id="rId47" Type="http://schemas.openxmlformats.org/officeDocument/2006/relationships/tags" Target="../tags/tag286.xml"/><Relationship Id="rId63" Type="http://schemas.openxmlformats.org/officeDocument/2006/relationships/tags" Target="../tags/tag302.xml"/><Relationship Id="rId68" Type="http://schemas.openxmlformats.org/officeDocument/2006/relationships/tags" Target="../tags/tag307.xml"/><Relationship Id="rId84" Type="http://schemas.openxmlformats.org/officeDocument/2006/relationships/tags" Target="../tags/tag323.xml"/><Relationship Id="rId89" Type="http://schemas.openxmlformats.org/officeDocument/2006/relationships/tags" Target="../tags/tag328.xml"/><Relationship Id="rId112" Type="http://schemas.openxmlformats.org/officeDocument/2006/relationships/tags" Target="../tags/tag351.xml"/><Relationship Id="rId16" Type="http://schemas.openxmlformats.org/officeDocument/2006/relationships/tags" Target="../tags/tag255.xml"/><Relationship Id="rId107" Type="http://schemas.openxmlformats.org/officeDocument/2006/relationships/tags" Target="../tags/tag346.xml"/><Relationship Id="rId11" Type="http://schemas.openxmlformats.org/officeDocument/2006/relationships/tags" Target="../tags/tag250.xml"/><Relationship Id="rId32" Type="http://schemas.openxmlformats.org/officeDocument/2006/relationships/tags" Target="../tags/tag271.xml"/><Relationship Id="rId37" Type="http://schemas.openxmlformats.org/officeDocument/2006/relationships/tags" Target="../tags/tag276.xml"/><Relationship Id="rId53" Type="http://schemas.openxmlformats.org/officeDocument/2006/relationships/tags" Target="../tags/tag292.xml"/><Relationship Id="rId58" Type="http://schemas.openxmlformats.org/officeDocument/2006/relationships/tags" Target="../tags/tag297.xml"/><Relationship Id="rId74" Type="http://schemas.openxmlformats.org/officeDocument/2006/relationships/tags" Target="../tags/tag313.xml"/><Relationship Id="rId79" Type="http://schemas.openxmlformats.org/officeDocument/2006/relationships/tags" Target="../tags/tag318.xml"/><Relationship Id="rId102" Type="http://schemas.openxmlformats.org/officeDocument/2006/relationships/tags" Target="../tags/tag341.xml"/><Relationship Id="rId123" Type="http://schemas.openxmlformats.org/officeDocument/2006/relationships/tags" Target="../tags/tag362.xml"/><Relationship Id="rId5" Type="http://schemas.openxmlformats.org/officeDocument/2006/relationships/tags" Target="../tags/tag244.xml"/><Relationship Id="rId90" Type="http://schemas.openxmlformats.org/officeDocument/2006/relationships/tags" Target="../tags/tag329.xml"/><Relationship Id="rId95" Type="http://schemas.openxmlformats.org/officeDocument/2006/relationships/tags" Target="../tags/tag334.xml"/><Relationship Id="rId22" Type="http://schemas.openxmlformats.org/officeDocument/2006/relationships/tags" Target="../tags/tag261.xml"/><Relationship Id="rId27" Type="http://schemas.openxmlformats.org/officeDocument/2006/relationships/tags" Target="../tags/tag266.xml"/><Relationship Id="rId43" Type="http://schemas.openxmlformats.org/officeDocument/2006/relationships/tags" Target="../tags/tag282.xml"/><Relationship Id="rId48" Type="http://schemas.openxmlformats.org/officeDocument/2006/relationships/tags" Target="../tags/tag287.xml"/><Relationship Id="rId64" Type="http://schemas.openxmlformats.org/officeDocument/2006/relationships/tags" Target="../tags/tag303.xml"/><Relationship Id="rId69" Type="http://schemas.openxmlformats.org/officeDocument/2006/relationships/tags" Target="../tags/tag308.xml"/><Relationship Id="rId113" Type="http://schemas.openxmlformats.org/officeDocument/2006/relationships/tags" Target="../tags/tag352.xml"/><Relationship Id="rId118" Type="http://schemas.openxmlformats.org/officeDocument/2006/relationships/tags" Target="../tags/tag357.xml"/><Relationship Id="rId80" Type="http://schemas.openxmlformats.org/officeDocument/2006/relationships/tags" Target="../tags/tag319.xml"/><Relationship Id="rId85" Type="http://schemas.openxmlformats.org/officeDocument/2006/relationships/tags" Target="../tags/tag324.xml"/><Relationship Id="rId12" Type="http://schemas.openxmlformats.org/officeDocument/2006/relationships/tags" Target="../tags/tag251.xml"/><Relationship Id="rId17" Type="http://schemas.openxmlformats.org/officeDocument/2006/relationships/tags" Target="../tags/tag256.xml"/><Relationship Id="rId33" Type="http://schemas.openxmlformats.org/officeDocument/2006/relationships/tags" Target="../tags/tag272.xml"/><Relationship Id="rId38" Type="http://schemas.openxmlformats.org/officeDocument/2006/relationships/tags" Target="../tags/tag277.xml"/><Relationship Id="rId59" Type="http://schemas.openxmlformats.org/officeDocument/2006/relationships/tags" Target="../tags/tag298.xml"/><Relationship Id="rId103" Type="http://schemas.openxmlformats.org/officeDocument/2006/relationships/tags" Target="../tags/tag342.xml"/><Relationship Id="rId108" Type="http://schemas.openxmlformats.org/officeDocument/2006/relationships/tags" Target="../tags/tag347.xml"/><Relationship Id="rId124" Type="http://schemas.openxmlformats.org/officeDocument/2006/relationships/tags" Target="../tags/tag363.xml"/><Relationship Id="rId54" Type="http://schemas.openxmlformats.org/officeDocument/2006/relationships/tags" Target="../tags/tag293.xml"/><Relationship Id="rId70" Type="http://schemas.openxmlformats.org/officeDocument/2006/relationships/tags" Target="../tags/tag309.xml"/><Relationship Id="rId75" Type="http://schemas.openxmlformats.org/officeDocument/2006/relationships/tags" Target="../tags/tag314.xml"/><Relationship Id="rId91" Type="http://schemas.openxmlformats.org/officeDocument/2006/relationships/tags" Target="../tags/tag330.xml"/><Relationship Id="rId96" Type="http://schemas.openxmlformats.org/officeDocument/2006/relationships/tags" Target="../tags/tag335.xml"/><Relationship Id="rId1" Type="http://schemas.openxmlformats.org/officeDocument/2006/relationships/tags" Target="../tags/tag240.xml"/><Relationship Id="rId6" Type="http://schemas.openxmlformats.org/officeDocument/2006/relationships/tags" Target="../tags/tag245.xml"/><Relationship Id="rId23" Type="http://schemas.openxmlformats.org/officeDocument/2006/relationships/tags" Target="../tags/tag262.xml"/><Relationship Id="rId28" Type="http://schemas.openxmlformats.org/officeDocument/2006/relationships/tags" Target="../tags/tag267.xml"/><Relationship Id="rId49" Type="http://schemas.openxmlformats.org/officeDocument/2006/relationships/tags" Target="../tags/tag288.xml"/><Relationship Id="rId114" Type="http://schemas.openxmlformats.org/officeDocument/2006/relationships/tags" Target="../tags/tag353.xml"/><Relationship Id="rId119" Type="http://schemas.openxmlformats.org/officeDocument/2006/relationships/tags" Target="../tags/tag358.xml"/><Relationship Id="rId44" Type="http://schemas.openxmlformats.org/officeDocument/2006/relationships/tags" Target="../tags/tag283.xml"/><Relationship Id="rId60" Type="http://schemas.openxmlformats.org/officeDocument/2006/relationships/tags" Target="../tags/tag299.xml"/><Relationship Id="rId65" Type="http://schemas.openxmlformats.org/officeDocument/2006/relationships/tags" Target="../tags/tag304.xml"/><Relationship Id="rId81" Type="http://schemas.openxmlformats.org/officeDocument/2006/relationships/tags" Target="../tags/tag320.xml"/><Relationship Id="rId86" Type="http://schemas.openxmlformats.org/officeDocument/2006/relationships/tags" Target="../tags/tag325.xml"/><Relationship Id="rId13" Type="http://schemas.openxmlformats.org/officeDocument/2006/relationships/tags" Target="../tags/tag252.xml"/><Relationship Id="rId18" Type="http://schemas.openxmlformats.org/officeDocument/2006/relationships/tags" Target="../tags/tag257.xml"/><Relationship Id="rId39" Type="http://schemas.openxmlformats.org/officeDocument/2006/relationships/tags" Target="../tags/tag278.xml"/><Relationship Id="rId109" Type="http://schemas.openxmlformats.org/officeDocument/2006/relationships/tags" Target="../tags/tag348.xml"/><Relationship Id="rId34" Type="http://schemas.openxmlformats.org/officeDocument/2006/relationships/tags" Target="../tags/tag273.xml"/><Relationship Id="rId50" Type="http://schemas.openxmlformats.org/officeDocument/2006/relationships/tags" Target="../tags/tag289.xml"/><Relationship Id="rId55" Type="http://schemas.openxmlformats.org/officeDocument/2006/relationships/tags" Target="../tags/tag294.xml"/><Relationship Id="rId76" Type="http://schemas.openxmlformats.org/officeDocument/2006/relationships/tags" Target="../tags/tag315.xml"/><Relationship Id="rId97" Type="http://schemas.openxmlformats.org/officeDocument/2006/relationships/tags" Target="../tags/tag336.xml"/><Relationship Id="rId104" Type="http://schemas.openxmlformats.org/officeDocument/2006/relationships/tags" Target="../tags/tag343.xml"/><Relationship Id="rId120" Type="http://schemas.openxmlformats.org/officeDocument/2006/relationships/tags" Target="../tags/tag359.xml"/><Relationship Id="rId125" Type="http://schemas.openxmlformats.org/officeDocument/2006/relationships/tags" Target="../tags/tag364.xml"/><Relationship Id="rId7" Type="http://schemas.openxmlformats.org/officeDocument/2006/relationships/tags" Target="../tags/tag246.xml"/><Relationship Id="rId71" Type="http://schemas.openxmlformats.org/officeDocument/2006/relationships/tags" Target="../tags/tag310.xml"/><Relationship Id="rId92" Type="http://schemas.openxmlformats.org/officeDocument/2006/relationships/tags" Target="../tags/tag331.xml"/><Relationship Id="rId2" Type="http://schemas.openxmlformats.org/officeDocument/2006/relationships/tags" Target="../tags/tag241.xml"/><Relationship Id="rId29" Type="http://schemas.openxmlformats.org/officeDocument/2006/relationships/tags" Target="../tags/tag268.xml"/><Relationship Id="rId24" Type="http://schemas.openxmlformats.org/officeDocument/2006/relationships/tags" Target="../tags/tag263.xml"/><Relationship Id="rId40" Type="http://schemas.openxmlformats.org/officeDocument/2006/relationships/tags" Target="../tags/tag279.xml"/><Relationship Id="rId45" Type="http://schemas.openxmlformats.org/officeDocument/2006/relationships/tags" Target="../tags/tag284.xml"/><Relationship Id="rId66" Type="http://schemas.openxmlformats.org/officeDocument/2006/relationships/tags" Target="../tags/tag305.xml"/><Relationship Id="rId87" Type="http://schemas.openxmlformats.org/officeDocument/2006/relationships/tags" Target="../tags/tag326.xml"/><Relationship Id="rId110" Type="http://schemas.openxmlformats.org/officeDocument/2006/relationships/tags" Target="../tags/tag349.xml"/><Relationship Id="rId115" Type="http://schemas.openxmlformats.org/officeDocument/2006/relationships/tags" Target="../tags/tag354.xml"/><Relationship Id="rId61" Type="http://schemas.openxmlformats.org/officeDocument/2006/relationships/tags" Target="../tags/tag300.xml"/><Relationship Id="rId82" Type="http://schemas.openxmlformats.org/officeDocument/2006/relationships/tags" Target="../tags/tag321.xml"/><Relationship Id="rId19" Type="http://schemas.openxmlformats.org/officeDocument/2006/relationships/tags" Target="../tags/tag258.xml"/><Relationship Id="rId14" Type="http://schemas.openxmlformats.org/officeDocument/2006/relationships/tags" Target="../tags/tag253.xml"/><Relationship Id="rId30" Type="http://schemas.openxmlformats.org/officeDocument/2006/relationships/tags" Target="../tags/tag269.xml"/><Relationship Id="rId35" Type="http://schemas.openxmlformats.org/officeDocument/2006/relationships/tags" Target="../tags/tag274.xml"/><Relationship Id="rId56" Type="http://schemas.openxmlformats.org/officeDocument/2006/relationships/tags" Target="../tags/tag295.xml"/><Relationship Id="rId77" Type="http://schemas.openxmlformats.org/officeDocument/2006/relationships/tags" Target="../tags/tag316.xml"/><Relationship Id="rId100" Type="http://schemas.openxmlformats.org/officeDocument/2006/relationships/tags" Target="../tags/tag339.xml"/><Relationship Id="rId105" Type="http://schemas.openxmlformats.org/officeDocument/2006/relationships/tags" Target="../tags/tag344.xml"/><Relationship Id="rId126" Type="http://schemas.openxmlformats.org/officeDocument/2006/relationships/tags" Target="../tags/tag365.xml"/><Relationship Id="rId8" Type="http://schemas.openxmlformats.org/officeDocument/2006/relationships/tags" Target="../tags/tag247.xml"/><Relationship Id="rId51" Type="http://schemas.openxmlformats.org/officeDocument/2006/relationships/tags" Target="../tags/tag290.xml"/><Relationship Id="rId72" Type="http://schemas.openxmlformats.org/officeDocument/2006/relationships/tags" Target="../tags/tag311.xml"/><Relationship Id="rId93" Type="http://schemas.openxmlformats.org/officeDocument/2006/relationships/tags" Target="../tags/tag332.xml"/><Relationship Id="rId98" Type="http://schemas.openxmlformats.org/officeDocument/2006/relationships/tags" Target="../tags/tag337.xml"/><Relationship Id="rId121" Type="http://schemas.openxmlformats.org/officeDocument/2006/relationships/tags" Target="../tags/tag360.xml"/><Relationship Id="rId3" Type="http://schemas.openxmlformats.org/officeDocument/2006/relationships/tags" Target="../tags/tag242.xml"/><Relationship Id="rId25" Type="http://schemas.openxmlformats.org/officeDocument/2006/relationships/tags" Target="../tags/tag264.xml"/><Relationship Id="rId46" Type="http://schemas.openxmlformats.org/officeDocument/2006/relationships/tags" Target="../tags/tag285.xml"/><Relationship Id="rId67" Type="http://schemas.openxmlformats.org/officeDocument/2006/relationships/tags" Target="../tags/tag306.xml"/><Relationship Id="rId116" Type="http://schemas.openxmlformats.org/officeDocument/2006/relationships/tags" Target="../tags/tag355.xml"/><Relationship Id="rId20" Type="http://schemas.openxmlformats.org/officeDocument/2006/relationships/tags" Target="../tags/tag259.xml"/><Relationship Id="rId41" Type="http://schemas.openxmlformats.org/officeDocument/2006/relationships/tags" Target="../tags/tag280.xml"/><Relationship Id="rId62" Type="http://schemas.openxmlformats.org/officeDocument/2006/relationships/tags" Target="../tags/tag301.xml"/><Relationship Id="rId83" Type="http://schemas.openxmlformats.org/officeDocument/2006/relationships/tags" Target="../tags/tag322.xml"/><Relationship Id="rId88" Type="http://schemas.openxmlformats.org/officeDocument/2006/relationships/tags" Target="../tags/tag327.xml"/><Relationship Id="rId111" Type="http://schemas.openxmlformats.org/officeDocument/2006/relationships/tags" Target="../tags/tag350.xml"/><Relationship Id="rId15" Type="http://schemas.openxmlformats.org/officeDocument/2006/relationships/tags" Target="../tags/tag254.xml"/><Relationship Id="rId36" Type="http://schemas.openxmlformats.org/officeDocument/2006/relationships/tags" Target="../tags/tag275.xml"/><Relationship Id="rId57" Type="http://schemas.openxmlformats.org/officeDocument/2006/relationships/tags" Target="../tags/tag296.xml"/><Relationship Id="rId106" Type="http://schemas.openxmlformats.org/officeDocument/2006/relationships/tags" Target="../tags/tag345.xml"/><Relationship Id="rId127" Type="http://schemas.openxmlformats.org/officeDocument/2006/relationships/slideLayout" Target="../slideLayouts/slideLayout2.xml"/><Relationship Id="rId10" Type="http://schemas.openxmlformats.org/officeDocument/2006/relationships/tags" Target="../tags/tag249.xml"/><Relationship Id="rId31" Type="http://schemas.openxmlformats.org/officeDocument/2006/relationships/tags" Target="../tags/tag270.xml"/><Relationship Id="rId52" Type="http://schemas.openxmlformats.org/officeDocument/2006/relationships/tags" Target="../tags/tag291.xml"/><Relationship Id="rId73" Type="http://schemas.openxmlformats.org/officeDocument/2006/relationships/tags" Target="../tags/tag312.xml"/><Relationship Id="rId78" Type="http://schemas.openxmlformats.org/officeDocument/2006/relationships/tags" Target="../tags/tag317.xml"/><Relationship Id="rId94" Type="http://schemas.openxmlformats.org/officeDocument/2006/relationships/tags" Target="../tags/tag333.xml"/><Relationship Id="rId99" Type="http://schemas.openxmlformats.org/officeDocument/2006/relationships/tags" Target="../tags/tag338.xml"/><Relationship Id="rId101" Type="http://schemas.openxmlformats.org/officeDocument/2006/relationships/tags" Target="../tags/tag340.xml"/><Relationship Id="rId122" Type="http://schemas.openxmlformats.org/officeDocument/2006/relationships/tags" Target="../tags/tag361.xml"/><Relationship Id="rId4" Type="http://schemas.openxmlformats.org/officeDocument/2006/relationships/tags" Target="../tags/tag243.xml"/><Relationship Id="rId9" Type="http://schemas.openxmlformats.org/officeDocument/2006/relationships/tags" Target="../tags/tag248.xml"/></Relationships>
</file>

<file path=ppt/slides/_rels/slide6.xml.rels><?xml version="1.0" encoding="UTF-8" standalone="yes"?>
<Relationships xmlns="http://schemas.openxmlformats.org/package/2006/relationships"><Relationship Id="rId117" Type="http://schemas.openxmlformats.org/officeDocument/2006/relationships/tags" Target="../tags/tag482.xml"/><Relationship Id="rId21" Type="http://schemas.openxmlformats.org/officeDocument/2006/relationships/tags" Target="../tags/tag386.xml"/><Relationship Id="rId42" Type="http://schemas.openxmlformats.org/officeDocument/2006/relationships/tags" Target="../tags/tag407.xml"/><Relationship Id="rId63" Type="http://schemas.openxmlformats.org/officeDocument/2006/relationships/tags" Target="../tags/tag428.xml"/><Relationship Id="rId84" Type="http://schemas.openxmlformats.org/officeDocument/2006/relationships/tags" Target="../tags/tag449.xml"/><Relationship Id="rId138" Type="http://schemas.openxmlformats.org/officeDocument/2006/relationships/tags" Target="../tags/tag503.xml"/><Relationship Id="rId107" Type="http://schemas.openxmlformats.org/officeDocument/2006/relationships/tags" Target="../tags/tag472.xml"/><Relationship Id="rId11" Type="http://schemas.openxmlformats.org/officeDocument/2006/relationships/tags" Target="../tags/tag376.xml"/><Relationship Id="rId32" Type="http://schemas.openxmlformats.org/officeDocument/2006/relationships/tags" Target="../tags/tag397.xml"/><Relationship Id="rId53" Type="http://schemas.openxmlformats.org/officeDocument/2006/relationships/tags" Target="../tags/tag418.xml"/><Relationship Id="rId74" Type="http://schemas.openxmlformats.org/officeDocument/2006/relationships/tags" Target="../tags/tag439.xml"/><Relationship Id="rId128" Type="http://schemas.openxmlformats.org/officeDocument/2006/relationships/tags" Target="../tags/tag493.xml"/><Relationship Id="rId149" Type="http://schemas.openxmlformats.org/officeDocument/2006/relationships/tags" Target="../tags/tag514.xml"/><Relationship Id="rId5" Type="http://schemas.openxmlformats.org/officeDocument/2006/relationships/tags" Target="../tags/tag370.xml"/><Relationship Id="rId95" Type="http://schemas.openxmlformats.org/officeDocument/2006/relationships/tags" Target="../tags/tag460.xml"/><Relationship Id="rId22" Type="http://schemas.openxmlformats.org/officeDocument/2006/relationships/tags" Target="../tags/tag387.xml"/><Relationship Id="rId27" Type="http://schemas.openxmlformats.org/officeDocument/2006/relationships/tags" Target="../tags/tag392.xml"/><Relationship Id="rId43" Type="http://schemas.openxmlformats.org/officeDocument/2006/relationships/tags" Target="../tags/tag408.xml"/><Relationship Id="rId48" Type="http://schemas.openxmlformats.org/officeDocument/2006/relationships/tags" Target="../tags/tag413.xml"/><Relationship Id="rId64" Type="http://schemas.openxmlformats.org/officeDocument/2006/relationships/tags" Target="../tags/tag429.xml"/><Relationship Id="rId69" Type="http://schemas.openxmlformats.org/officeDocument/2006/relationships/tags" Target="../tags/tag434.xml"/><Relationship Id="rId113" Type="http://schemas.openxmlformats.org/officeDocument/2006/relationships/tags" Target="../tags/tag478.xml"/><Relationship Id="rId118" Type="http://schemas.openxmlformats.org/officeDocument/2006/relationships/tags" Target="../tags/tag483.xml"/><Relationship Id="rId134" Type="http://schemas.openxmlformats.org/officeDocument/2006/relationships/tags" Target="../tags/tag499.xml"/><Relationship Id="rId139" Type="http://schemas.openxmlformats.org/officeDocument/2006/relationships/tags" Target="../tags/tag504.xml"/><Relationship Id="rId80" Type="http://schemas.openxmlformats.org/officeDocument/2006/relationships/tags" Target="../tags/tag445.xml"/><Relationship Id="rId85" Type="http://schemas.openxmlformats.org/officeDocument/2006/relationships/tags" Target="../tags/tag450.xml"/><Relationship Id="rId150" Type="http://schemas.openxmlformats.org/officeDocument/2006/relationships/tags" Target="../tags/tag515.xml"/><Relationship Id="rId12" Type="http://schemas.openxmlformats.org/officeDocument/2006/relationships/tags" Target="../tags/tag377.xml"/><Relationship Id="rId17" Type="http://schemas.openxmlformats.org/officeDocument/2006/relationships/tags" Target="../tags/tag382.xml"/><Relationship Id="rId33" Type="http://schemas.openxmlformats.org/officeDocument/2006/relationships/tags" Target="../tags/tag398.xml"/><Relationship Id="rId38" Type="http://schemas.openxmlformats.org/officeDocument/2006/relationships/tags" Target="../tags/tag403.xml"/><Relationship Id="rId59" Type="http://schemas.openxmlformats.org/officeDocument/2006/relationships/tags" Target="../tags/tag424.xml"/><Relationship Id="rId103" Type="http://schemas.openxmlformats.org/officeDocument/2006/relationships/tags" Target="../tags/tag468.xml"/><Relationship Id="rId108" Type="http://schemas.openxmlformats.org/officeDocument/2006/relationships/tags" Target="../tags/tag473.xml"/><Relationship Id="rId124" Type="http://schemas.openxmlformats.org/officeDocument/2006/relationships/tags" Target="../tags/tag489.xml"/><Relationship Id="rId129" Type="http://schemas.openxmlformats.org/officeDocument/2006/relationships/tags" Target="../tags/tag494.xml"/><Relationship Id="rId54" Type="http://schemas.openxmlformats.org/officeDocument/2006/relationships/tags" Target="../tags/tag419.xml"/><Relationship Id="rId70" Type="http://schemas.openxmlformats.org/officeDocument/2006/relationships/tags" Target="../tags/tag435.xml"/><Relationship Id="rId75" Type="http://schemas.openxmlformats.org/officeDocument/2006/relationships/tags" Target="../tags/tag440.xml"/><Relationship Id="rId91" Type="http://schemas.openxmlformats.org/officeDocument/2006/relationships/tags" Target="../tags/tag456.xml"/><Relationship Id="rId96" Type="http://schemas.openxmlformats.org/officeDocument/2006/relationships/tags" Target="../tags/tag461.xml"/><Relationship Id="rId140" Type="http://schemas.openxmlformats.org/officeDocument/2006/relationships/tags" Target="../tags/tag505.xml"/><Relationship Id="rId145" Type="http://schemas.openxmlformats.org/officeDocument/2006/relationships/tags" Target="../tags/tag510.xml"/><Relationship Id="rId1" Type="http://schemas.openxmlformats.org/officeDocument/2006/relationships/tags" Target="../tags/tag366.xml"/><Relationship Id="rId6" Type="http://schemas.openxmlformats.org/officeDocument/2006/relationships/tags" Target="../tags/tag371.xml"/><Relationship Id="rId23" Type="http://schemas.openxmlformats.org/officeDocument/2006/relationships/tags" Target="../tags/tag388.xml"/><Relationship Id="rId28" Type="http://schemas.openxmlformats.org/officeDocument/2006/relationships/tags" Target="../tags/tag393.xml"/><Relationship Id="rId49" Type="http://schemas.openxmlformats.org/officeDocument/2006/relationships/tags" Target="../tags/tag414.xml"/><Relationship Id="rId114" Type="http://schemas.openxmlformats.org/officeDocument/2006/relationships/tags" Target="../tags/tag479.xml"/><Relationship Id="rId119" Type="http://schemas.openxmlformats.org/officeDocument/2006/relationships/tags" Target="../tags/tag484.xml"/><Relationship Id="rId44" Type="http://schemas.openxmlformats.org/officeDocument/2006/relationships/tags" Target="../tags/tag409.xml"/><Relationship Id="rId60" Type="http://schemas.openxmlformats.org/officeDocument/2006/relationships/tags" Target="../tags/tag425.xml"/><Relationship Id="rId65" Type="http://schemas.openxmlformats.org/officeDocument/2006/relationships/tags" Target="../tags/tag430.xml"/><Relationship Id="rId81" Type="http://schemas.openxmlformats.org/officeDocument/2006/relationships/tags" Target="../tags/tag446.xml"/><Relationship Id="rId86" Type="http://schemas.openxmlformats.org/officeDocument/2006/relationships/tags" Target="../tags/tag451.xml"/><Relationship Id="rId130" Type="http://schemas.openxmlformats.org/officeDocument/2006/relationships/tags" Target="../tags/tag495.xml"/><Relationship Id="rId135" Type="http://schemas.openxmlformats.org/officeDocument/2006/relationships/tags" Target="../tags/tag500.xml"/><Relationship Id="rId151" Type="http://schemas.openxmlformats.org/officeDocument/2006/relationships/tags" Target="../tags/tag516.xml"/><Relationship Id="rId13" Type="http://schemas.openxmlformats.org/officeDocument/2006/relationships/tags" Target="../tags/tag378.xml"/><Relationship Id="rId18" Type="http://schemas.openxmlformats.org/officeDocument/2006/relationships/tags" Target="../tags/tag383.xml"/><Relationship Id="rId39" Type="http://schemas.openxmlformats.org/officeDocument/2006/relationships/tags" Target="../tags/tag404.xml"/><Relationship Id="rId109" Type="http://schemas.openxmlformats.org/officeDocument/2006/relationships/tags" Target="../tags/tag474.xml"/><Relationship Id="rId34" Type="http://schemas.openxmlformats.org/officeDocument/2006/relationships/tags" Target="../tags/tag399.xml"/><Relationship Id="rId50" Type="http://schemas.openxmlformats.org/officeDocument/2006/relationships/tags" Target="../tags/tag415.xml"/><Relationship Id="rId55" Type="http://schemas.openxmlformats.org/officeDocument/2006/relationships/tags" Target="../tags/tag420.xml"/><Relationship Id="rId76" Type="http://schemas.openxmlformats.org/officeDocument/2006/relationships/tags" Target="../tags/tag441.xml"/><Relationship Id="rId97" Type="http://schemas.openxmlformats.org/officeDocument/2006/relationships/tags" Target="../tags/tag462.xml"/><Relationship Id="rId104" Type="http://schemas.openxmlformats.org/officeDocument/2006/relationships/tags" Target="../tags/tag469.xml"/><Relationship Id="rId120" Type="http://schemas.openxmlformats.org/officeDocument/2006/relationships/tags" Target="../tags/tag485.xml"/><Relationship Id="rId125" Type="http://schemas.openxmlformats.org/officeDocument/2006/relationships/tags" Target="../tags/tag490.xml"/><Relationship Id="rId141" Type="http://schemas.openxmlformats.org/officeDocument/2006/relationships/tags" Target="../tags/tag506.xml"/><Relationship Id="rId146" Type="http://schemas.openxmlformats.org/officeDocument/2006/relationships/tags" Target="../tags/tag511.xml"/><Relationship Id="rId7" Type="http://schemas.openxmlformats.org/officeDocument/2006/relationships/tags" Target="../tags/tag372.xml"/><Relationship Id="rId71" Type="http://schemas.openxmlformats.org/officeDocument/2006/relationships/tags" Target="../tags/tag436.xml"/><Relationship Id="rId92" Type="http://schemas.openxmlformats.org/officeDocument/2006/relationships/tags" Target="../tags/tag457.xml"/><Relationship Id="rId2" Type="http://schemas.openxmlformats.org/officeDocument/2006/relationships/tags" Target="../tags/tag367.xml"/><Relationship Id="rId29" Type="http://schemas.openxmlformats.org/officeDocument/2006/relationships/tags" Target="../tags/tag394.xml"/><Relationship Id="rId24" Type="http://schemas.openxmlformats.org/officeDocument/2006/relationships/tags" Target="../tags/tag389.xml"/><Relationship Id="rId40" Type="http://schemas.openxmlformats.org/officeDocument/2006/relationships/tags" Target="../tags/tag405.xml"/><Relationship Id="rId45" Type="http://schemas.openxmlformats.org/officeDocument/2006/relationships/tags" Target="../tags/tag410.xml"/><Relationship Id="rId66" Type="http://schemas.openxmlformats.org/officeDocument/2006/relationships/tags" Target="../tags/tag431.xml"/><Relationship Id="rId87" Type="http://schemas.openxmlformats.org/officeDocument/2006/relationships/tags" Target="../tags/tag452.xml"/><Relationship Id="rId110" Type="http://schemas.openxmlformats.org/officeDocument/2006/relationships/tags" Target="../tags/tag475.xml"/><Relationship Id="rId115" Type="http://schemas.openxmlformats.org/officeDocument/2006/relationships/tags" Target="../tags/tag480.xml"/><Relationship Id="rId131" Type="http://schemas.openxmlformats.org/officeDocument/2006/relationships/tags" Target="../tags/tag496.xml"/><Relationship Id="rId136" Type="http://schemas.openxmlformats.org/officeDocument/2006/relationships/tags" Target="../tags/tag501.xml"/><Relationship Id="rId61" Type="http://schemas.openxmlformats.org/officeDocument/2006/relationships/tags" Target="../tags/tag426.xml"/><Relationship Id="rId82" Type="http://schemas.openxmlformats.org/officeDocument/2006/relationships/tags" Target="../tags/tag447.xml"/><Relationship Id="rId152" Type="http://schemas.openxmlformats.org/officeDocument/2006/relationships/slideLayout" Target="../slideLayouts/slideLayout2.xml"/><Relationship Id="rId19" Type="http://schemas.openxmlformats.org/officeDocument/2006/relationships/tags" Target="../tags/tag384.xml"/><Relationship Id="rId14" Type="http://schemas.openxmlformats.org/officeDocument/2006/relationships/tags" Target="../tags/tag379.xml"/><Relationship Id="rId30" Type="http://schemas.openxmlformats.org/officeDocument/2006/relationships/tags" Target="../tags/tag395.xml"/><Relationship Id="rId35" Type="http://schemas.openxmlformats.org/officeDocument/2006/relationships/tags" Target="../tags/tag400.xml"/><Relationship Id="rId56" Type="http://schemas.openxmlformats.org/officeDocument/2006/relationships/tags" Target="../tags/tag421.xml"/><Relationship Id="rId77" Type="http://schemas.openxmlformats.org/officeDocument/2006/relationships/tags" Target="../tags/tag442.xml"/><Relationship Id="rId100" Type="http://schemas.openxmlformats.org/officeDocument/2006/relationships/tags" Target="../tags/tag465.xml"/><Relationship Id="rId105" Type="http://schemas.openxmlformats.org/officeDocument/2006/relationships/tags" Target="../tags/tag470.xml"/><Relationship Id="rId126" Type="http://schemas.openxmlformats.org/officeDocument/2006/relationships/tags" Target="../tags/tag491.xml"/><Relationship Id="rId147" Type="http://schemas.openxmlformats.org/officeDocument/2006/relationships/tags" Target="../tags/tag512.xml"/><Relationship Id="rId8" Type="http://schemas.openxmlformats.org/officeDocument/2006/relationships/tags" Target="../tags/tag373.xml"/><Relationship Id="rId51" Type="http://schemas.openxmlformats.org/officeDocument/2006/relationships/tags" Target="../tags/tag416.xml"/><Relationship Id="rId72" Type="http://schemas.openxmlformats.org/officeDocument/2006/relationships/tags" Target="../tags/tag437.xml"/><Relationship Id="rId93" Type="http://schemas.openxmlformats.org/officeDocument/2006/relationships/tags" Target="../tags/tag458.xml"/><Relationship Id="rId98" Type="http://schemas.openxmlformats.org/officeDocument/2006/relationships/tags" Target="../tags/tag463.xml"/><Relationship Id="rId121" Type="http://schemas.openxmlformats.org/officeDocument/2006/relationships/tags" Target="../tags/tag486.xml"/><Relationship Id="rId142" Type="http://schemas.openxmlformats.org/officeDocument/2006/relationships/tags" Target="../tags/tag507.xml"/><Relationship Id="rId3" Type="http://schemas.openxmlformats.org/officeDocument/2006/relationships/tags" Target="../tags/tag368.xml"/><Relationship Id="rId25" Type="http://schemas.openxmlformats.org/officeDocument/2006/relationships/tags" Target="../tags/tag390.xml"/><Relationship Id="rId46" Type="http://schemas.openxmlformats.org/officeDocument/2006/relationships/tags" Target="../tags/tag411.xml"/><Relationship Id="rId67" Type="http://schemas.openxmlformats.org/officeDocument/2006/relationships/tags" Target="../tags/tag432.xml"/><Relationship Id="rId116" Type="http://schemas.openxmlformats.org/officeDocument/2006/relationships/tags" Target="../tags/tag481.xml"/><Relationship Id="rId137" Type="http://schemas.openxmlformats.org/officeDocument/2006/relationships/tags" Target="../tags/tag502.xml"/><Relationship Id="rId20" Type="http://schemas.openxmlformats.org/officeDocument/2006/relationships/tags" Target="../tags/tag385.xml"/><Relationship Id="rId41" Type="http://schemas.openxmlformats.org/officeDocument/2006/relationships/tags" Target="../tags/tag406.xml"/><Relationship Id="rId62" Type="http://schemas.openxmlformats.org/officeDocument/2006/relationships/tags" Target="../tags/tag427.xml"/><Relationship Id="rId83" Type="http://schemas.openxmlformats.org/officeDocument/2006/relationships/tags" Target="../tags/tag448.xml"/><Relationship Id="rId88" Type="http://schemas.openxmlformats.org/officeDocument/2006/relationships/tags" Target="../tags/tag453.xml"/><Relationship Id="rId111" Type="http://schemas.openxmlformats.org/officeDocument/2006/relationships/tags" Target="../tags/tag476.xml"/><Relationship Id="rId132" Type="http://schemas.openxmlformats.org/officeDocument/2006/relationships/tags" Target="../tags/tag497.xml"/><Relationship Id="rId15" Type="http://schemas.openxmlformats.org/officeDocument/2006/relationships/tags" Target="../tags/tag380.xml"/><Relationship Id="rId36" Type="http://schemas.openxmlformats.org/officeDocument/2006/relationships/tags" Target="../tags/tag401.xml"/><Relationship Id="rId57" Type="http://schemas.openxmlformats.org/officeDocument/2006/relationships/tags" Target="../tags/tag422.xml"/><Relationship Id="rId106" Type="http://schemas.openxmlformats.org/officeDocument/2006/relationships/tags" Target="../tags/tag471.xml"/><Relationship Id="rId127" Type="http://schemas.openxmlformats.org/officeDocument/2006/relationships/tags" Target="../tags/tag492.xml"/><Relationship Id="rId10" Type="http://schemas.openxmlformats.org/officeDocument/2006/relationships/tags" Target="../tags/tag375.xml"/><Relationship Id="rId31" Type="http://schemas.openxmlformats.org/officeDocument/2006/relationships/tags" Target="../tags/tag396.xml"/><Relationship Id="rId52" Type="http://schemas.openxmlformats.org/officeDocument/2006/relationships/tags" Target="../tags/tag417.xml"/><Relationship Id="rId73" Type="http://schemas.openxmlformats.org/officeDocument/2006/relationships/tags" Target="../tags/tag438.xml"/><Relationship Id="rId78" Type="http://schemas.openxmlformats.org/officeDocument/2006/relationships/tags" Target="../tags/tag443.xml"/><Relationship Id="rId94" Type="http://schemas.openxmlformats.org/officeDocument/2006/relationships/tags" Target="../tags/tag459.xml"/><Relationship Id="rId99" Type="http://schemas.openxmlformats.org/officeDocument/2006/relationships/tags" Target="../tags/tag464.xml"/><Relationship Id="rId101" Type="http://schemas.openxmlformats.org/officeDocument/2006/relationships/tags" Target="../tags/tag466.xml"/><Relationship Id="rId122" Type="http://schemas.openxmlformats.org/officeDocument/2006/relationships/tags" Target="../tags/tag487.xml"/><Relationship Id="rId143" Type="http://schemas.openxmlformats.org/officeDocument/2006/relationships/tags" Target="../tags/tag508.xml"/><Relationship Id="rId148" Type="http://schemas.openxmlformats.org/officeDocument/2006/relationships/tags" Target="../tags/tag513.xml"/><Relationship Id="rId4" Type="http://schemas.openxmlformats.org/officeDocument/2006/relationships/tags" Target="../tags/tag369.xml"/><Relationship Id="rId9" Type="http://schemas.openxmlformats.org/officeDocument/2006/relationships/tags" Target="../tags/tag374.xml"/><Relationship Id="rId26" Type="http://schemas.openxmlformats.org/officeDocument/2006/relationships/tags" Target="../tags/tag391.xml"/><Relationship Id="rId47" Type="http://schemas.openxmlformats.org/officeDocument/2006/relationships/tags" Target="../tags/tag412.xml"/><Relationship Id="rId68" Type="http://schemas.openxmlformats.org/officeDocument/2006/relationships/tags" Target="../tags/tag433.xml"/><Relationship Id="rId89" Type="http://schemas.openxmlformats.org/officeDocument/2006/relationships/tags" Target="../tags/tag454.xml"/><Relationship Id="rId112" Type="http://schemas.openxmlformats.org/officeDocument/2006/relationships/tags" Target="../tags/tag477.xml"/><Relationship Id="rId133" Type="http://schemas.openxmlformats.org/officeDocument/2006/relationships/tags" Target="../tags/tag498.xml"/><Relationship Id="rId16" Type="http://schemas.openxmlformats.org/officeDocument/2006/relationships/tags" Target="../tags/tag381.xml"/><Relationship Id="rId37" Type="http://schemas.openxmlformats.org/officeDocument/2006/relationships/tags" Target="../tags/tag402.xml"/><Relationship Id="rId58" Type="http://schemas.openxmlformats.org/officeDocument/2006/relationships/tags" Target="../tags/tag423.xml"/><Relationship Id="rId79" Type="http://schemas.openxmlformats.org/officeDocument/2006/relationships/tags" Target="../tags/tag444.xml"/><Relationship Id="rId102" Type="http://schemas.openxmlformats.org/officeDocument/2006/relationships/tags" Target="../tags/tag467.xml"/><Relationship Id="rId123" Type="http://schemas.openxmlformats.org/officeDocument/2006/relationships/tags" Target="../tags/tag488.xml"/><Relationship Id="rId144" Type="http://schemas.openxmlformats.org/officeDocument/2006/relationships/tags" Target="../tags/tag509.xml"/><Relationship Id="rId90" Type="http://schemas.openxmlformats.org/officeDocument/2006/relationships/tags" Target="../tags/tag455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tags" Target="../tags/tag542.xml"/><Relationship Id="rId21" Type="http://schemas.openxmlformats.org/officeDocument/2006/relationships/tags" Target="../tags/tag537.xml"/><Relationship Id="rId42" Type="http://schemas.openxmlformats.org/officeDocument/2006/relationships/tags" Target="../tags/tag558.xml"/><Relationship Id="rId47" Type="http://schemas.openxmlformats.org/officeDocument/2006/relationships/tags" Target="../tags/tag563.xml"/><Relationship Id="rId63" Type="http://schemas.openxmlformats.org/officeDocument/2006/relationships/tags" Target="../tags/tag579.xml"/><Relationship Id="rId68" Type="http://schemas.openxmlformats.org/officeDocument/2006/relationships/tags" Target="../tags/tag584.xml"/><Relationship Id="rId84" Type="http://schemas.openxmlformats.org/officeDocument/2006/relationships/tags" Target="../tags/tag600.xml"/><Relationship Id="rId89" Type="http://schemas.openxmlformats.org/officeDocument/2006/relationships/tags" Target="../tags/tag605.xml"/><Relationship Id="rId16" Type="http://schemas.openxmlformats.org/officeDocument/2006/relationships/tags" Target="../tags/tag532.xml"/><Relationship Id="rId11" Type="http://schemas.openxmlformats.org/officeDocument/2006/relationships/tags" Target="../tags/tag527.xml"/><Relationship Id="rId32" Type="http://schemas.openxmlformats.org/officeDocument/2006/relationships/tags" Target="../tags/tag548.xml"/><Relationship Id="rId37" Type="http://schemas.openxmlformats.org/officeDocument/2006/relationships/tags" Target="../tags/tag553.xml"/><Relationship Id="rId53" Type="http://schemas.openxmlformats.org/officeDocument/2006/relationships/tags" Target="../tags/tag569.xml"/><Relationship Id="rId58" Type="http://schemas.openxmlformats.org/officeDocument/2006/relationships/tags" Target="../tags/tag574.xml"/><Relationship Id="rId74" Type="http://schemas.openxmlformats.org/officeDocument/2006/relationships/tags" Target="../tags/tag590.xml"/><Relationship Id="rId79" Type="http://schemas.openxmlformats.org/officeDocument/2006/relationships/tags" Target="../tags/tag595.xml"/><Relationship Id="rId102" Type="http://schemas.openxmlformats.org/officeDocument/2006/relationships/tags" Target="../tags/tag618.xml"/><Relationship Id="rId5" Type="http://schemas.openxmlformats.org/officeDocument/2006/relationships/tags" Target="../tags/tag521.xml"/><Relationship Id="rId90" Type="http://schemas.openxmlformats.org/officeDocument/2006/relationships/tags" Target="../tags/tag606.xml"/><Relationship Id="rId95" Type="http://schemas.openxmlformats.org/officeDocument/2006/relationships/tags" Target="../tags/tag611.xml"/><Relationship Id="rId22" Type="http://schemas.openxmlformats.org/officeDocument/2006/relationships/tags" Target="../tags/tag538.xml"/><Relationship Id="rId27" Type="http://schemas.openxmlformats.org/officeDocument/2006/relationships/tags" Target="../tags/tag543.xml"/><Relationship Id="rId43" Type="http://schemas.openxmlformats.org/officeDocument/2006/relationships/tags" Target="../tags/tag559.xml"/><Relationship Id="rId48" Type="http://schemas.openxmlformats.org/officeDocument/2006/relationships/tags" Target="../tags/tag564.xml"/><Relationship Id="rId64" Type="http://schemas.openxmlformats.org/officeDocument/2006/relationships/tags" Target="../tags/tag580.xml"/><Relationship Id="rId69" Type="http://schemas.openxmlformats.org/officeDocument/2006/relationships/tags" Target="../tags/tag585.xml"/><Relationship Id="rId80" Type="http://schemas.openxmlformats.org/officeDocument/2006/relationships/tags" Target="../tags/tag596.xml"/><Relationship Id="rId85" Type="http://schemas.openxmlformats.org/officeDocument/2006/relationships/tags" Target="../tags/tag601.xml"/><Relationship Id="rId12" Type="http://schemas.openxmlformats.org/officeDocument/2006/relationships/tags" Target="../tags/tag528.xml"/><Relationship Id="rId17" Type="http://schemas.openxmlformats.org/officeDocument/2006/relationships/tags" Target="../tags/tag533.xml"/><Relationship Id="rId33" Type="http://schemas.openxmlformats.org/officeDocument/2006/relationships/tags" Target="../tags/tag549.xml"/><Relationship Id="rId38" Type="http://schemas.openxmlformats.org/officeDocument/2006/relationships/tags" Target="../tags/tag554.xml"/><Relationship Id="rId59" Type="http://schemas.openxmlformats.org/officeDocument/2006/relationships/tags" Target="../tags/tag575.xml"/><Relationship Id="rId103" Type="http://schemas.openxmlformats.org/officeDocument/2006/relationships/tags" Target="../tags/tag619.xml"/><Relationship Id="rId20" Type="http://schemas.openxmlformats.org/officeDocument/2006/relationships/tags" Target="../tags/tag536.xml"/><Relationship Id="rId41" Type="http://schemas.openxmlformats.org/officeDocument/2006/relationships/tags" Target="../tags/tag557.xml"/><Relationship Id="rId54" Type="http://schemas.openxmlformats.org/officeDocument/2006/relationships/tags" Target="../tags/tag570.xml"/><Relationship Id="rId62" Type="http://schemas.openxmlformats.org/officeDocument/2006/relationships/tags" Target="../tags/tag578.xml"/><Relationship Id="rId70" Type="http://schemas.openxmlformats.org/officeDocument/2006/relationships/tags" Target="../tags/tag586.xml"/><Relationship Id="rId75" Type="http://schemas.openxmlformats.org/officeDocument/2006/relationships/tags" Target="../tags/tag591.xml"/><Relationship Id="rId83" Type="http://schemas.openxmlformats.org/officeDocument/2006/relationships/tags" Target="../tags/tag599.xml"/><Relationship Id="rId88" Type="http://schemas.openxmlformats.org/officeDocument/2006/relationships/tags" Target="../tags/tag604.xml"/><Relationship Id="rId91" Type="http://schemas.openxmlformats.org/officeDocument/2006/relationships/tags" Target="../tags/tag607.xml"/><Relationship Id="rId96" Type="http://schemas.openxmlformats.org/officeDocument/2006/relationships/tags" Target="../tags/tag612.xml"/><Relationship Id="rId1" Type="http://schemas.openxmlformats.org/officeDocument/2006/relationships/tags" Target="../tags/tag517.xml"/><Relationship Id="rId6" Type="http://schemas.openxmlformats.org/officeDocument/2006/relationships/tags" Target="../tags/tag522.xml"/><Relationship Id="rId15" Type="http://schemas.openxmlformats.org/officeDocument/2006/relationships/tags" Target="../tags/tag531.xml"/><Relationship Id="rId23" Type="http://schemas.openxmlformats.org/officeDocument/2006/relationships/tags" Target="../tags/tag539.xml"/><Relationship Id="rId28" Type="http://schemas.openxmlformats.org/officeDocument/2006/relationships/tags" Target="../tags/tag544.xml"/><Relationship Id="rId36" Type="http://schemas.openxmlformats.org/officeDocument/2006/relationships/tags" Target="../tags/tag552.xml"/><Relationship Id="rId49" Type="http://schemas.openxmlformats.org/officeDocument/2006/relationships/tags" Target="../tags/tag565.xml"/><Relationship Id="rId57" Type="http://schemas.openxmlformats.org/officeDocument/2006/relationships/tags" Target="../tags/tag573.xml"/><Relationship Id="rId106" Type="http://schemas.openxmlformats.org/officeDocument/2006/relationships/slideLayout" Target="../slideLayouts/slideLayout2.xml"/><Relationship Id="rId10" Type="http://schemas.openxmlformats.org/officeDocument/2006/relationships/tags" Target="../tags/tag526.xml"/><Relationship Id="rId31" Type="http://schemas.openxmlformats.org/officeDocument/2006/relationships/tags" Target="../tags/tag547.xml"/><Relationship Id="rId44" Type="http://schemas.openxmlformats.org/officeDocument/2006/relationships/tags" Target="../tags/tag560.xml"/><Relationship Id="rId52" Type="http://schemas.openxmlformats.org/officeDocument/2006/relationships/tags" Target="../tags/tag568.xml"/><Relationship Id="rId60" Type="http://schemas.openxmlformats.org/officeDocument/2006/relationships/tags" Target="../tags/tag576.xml"/><Relationship Id="rId65" Type="http://schemas.openxmlformats.org/officeDocument/2006/relationships/tags" Target="../tags/tag581.xml"/><Relationship Id="rId73" Type="http://schemas.openxmlformats.org/officeDocument/2006/relationships/tags" Target="../tags/tag589.xml"/><Relationship Id="rId78" Type="http://schemas.openxmlformats.org/officeDocument/2006/relationships/tags" Target="../tags/tag594.xml"/><Relationship Id="rId81" Type="http://schemas.openxmlformats.org/officeDocument/2006/relationships/tags" Target="../tags/tag597.xml"/><Relationship Id="rId86" Type="http://schemas.openxmlformats.org/officeDocument/2006/relationships/tags" Target="../tags/tag602.xml"/><Relationship Id="rId94" Type="http://schemas.openxmlformats.org/officeDocument/2006/relationships/tags" Target="../tags/tag610.xml"/><Relationship Id="rId99" Type="http://schemas.openxmlformats.org/officeDocument/2006/relationships/tags" Target="../tags/tag615.xml"/><Relationship Id="rId101" Type="http://schemas.openxmlformats.org/officeDocument/2006/relationships/tags" Target="../tags/tag617.xml"/><Relationship Id="rId4" Type="http://schemas.openxmlformats.org/officeDocument/2006/relationships/tags" Target="../tags/tag520.xml"/><Relationship Id="rId9" Type="http://schemas.openxmlformats.org/officeDocument/2006/relationships/tags" Target="../tags/tag525.xml"/><Relationship Id="rId13" Type="http://schemas.openxmlformats.org/officeDocument/2006/relationships/tags" Target="../tags/tag529.xml"/><Relationship Id="rId18" Type="http://schemas.openxmlformats.org/officeDocument/2006/relationships/tags" Target="../tags/tag534.xml"/><Relationship Id="rId39" Type="http://schemas.openxmlformats.org/officeDocument/2006/relationships/tags" Target="../tags/tag555.xml"/><Relationship Id="rId34" Type="http://schemas.openxmlformats.org/officeDocument/2006/relationships/tags" Target="../tags/tag550.xml"/><Relationship Id="rId50" Type="http://schemas.openxmlformats.org/officeDocument/2006/relationships/tags" Target="../tags/tag566.xml"/><Relationship Id="rId55" Type="http://schemas.openxmlformats.org/officeDocument/2006/relationships/tags" Target="../tags/tag571.xml"/><Relationship Id="rId76" Type="http://schemas.openxmlformats.org/officeDocument/2006/relationships/tags" Target="../tags/tag592.xml"/><Relationship Id="rId97" Type="http://schemas.openxmlformats.org/officeDocument/2006/relationships/tags" Target="../tags/tag613.xml"/><Relationship Id="rId104" Type="http://schemas.openxmlformats.org/officeDocument/2006/relationships/tags" Target="../tags/tag620.xml"/><Relationship Id="rId7" Type="http://schemas.openxmlformats.org/officeDocument/2006/relationships/tags" Target="../tags/tag523.xml"/><Relationship Id="rId71" Type="http://schemas.openxmlformats.org/officeDocument/2006/relationships/tags" Target="../tags/tag587.xml"/><Relationship Id="rId92" Type="http://schemas.openxmlformats.org/officeDocument/2006/relationships/tags" Target="../tags/tag608.xml"/><Relationship Id="rId2" Type="http://schemas.openxmlformats.org/officeDocument/2006/relationships/tags" Target="../tags/tag518.xml"/><Relationship Id="rId29" Type="http://schemas.openxmlformats.org/officeDocument/2006/relationships/tags" Target="../tags/tag545.xml"/><Relationship Id="rId24" Type="http://schemas.openxmlformats.org/officeDocument/2006/relationships/tags" Target="../tags/tag540.xml"/><Relationship Id="rId40" Type="http://schemas.openxmlformats.org/officeDocument/2006/relationships/tags" Target="../tags/tag556.xml"/><Relationship Id="rId45" Type="http://schemas.openxmlformats.org/officeDocument/2006/relationships/tags" Target="../tags/tag561.xml"/><Relationship Id="rId66" Type="http://schemas.openxmlformats.org/officeDocument/2006/relationships/tags" Target="../tags/tag582.xml"/><Relationship Id="rId87" Type="http://schemas.openxmlformats.org/officeDocument/2006/relationships/tags" Target="../tags/tag603.xml"/><Relationship Id="rId61" Type="http://schemas.openxmlformats.org/officeDocument/2006/relationships/tags" Target="../tags/tag577.xml"/><Relationship Id="rId82" Type="http://schemas.openxmlformats.org/officeDocument/2006/relationships/tags" Target="../tags/tag598.xml"/><Relationship Id="rId19" Type="http://schemas.openxmlformats.org/officeDocument/2006/relationships/tags" Target="../tags/tag535.xml"/><Relationship Id="rId14" Type="http://schemas.openxmlformats.org/officeDocument/2006/relationships/tags" Target="../tags/tag530.xml"/><Relationship Id="rId30" Type="http://schemas.openxmlformats.org/officeDocument/2006/relationships/tags" Target="../tags/tag546.xml"/><Relationship Id="rId35" Type="http://schemas.openxmlformats.org/officeDocument/2006/relationships/tags" Target="../tags/tag551.xml"/><Relationship Id="rId56" Type="http://schemas.openxmlformats.org/officeDocument/2006/relationships/tags" Target="../tags/tag572.xml"/><Relationship Id="rId77" Type="http://schemas.openxmlformats.org/officeDocument/2006/relationships/tags" Target="../tags/tag593.xml"/><Relationship Id="rId100" Type="http://schemas.openxmlformats.org/officeDocument/2006/relationships/tags" Target="../tags/tag616.xml"/><Relationship Id="rId105" Type="http://schemas.openxmlformats.org/officeDocument/2006/relationships/tags" Target="../tags/tag621.xml"/><Relationship Id="rId8" Type="http://schemas.openxmlformats.org/officeDocument/2006/relationships/tags" Target="../tags/tag524.xml"/><Relationship Id="rId51" Type="http://schemas.openxmlformats.org/officeDocument/2006/relationships/tags" Target="../tags/tag567.xml"/><Relationship Id="rId72" Type="http://schemas.openxmlformats.org/officeDocument/2006/relationships/tags" Target="../tags/tag588.xml"/><Relationship Id="rId93" Type="http://schemas.openxmlformats.org/officeDocument/2006/relationships/tags" Target="../tags/tag609.xml"/><Relationship Id="rId98" Type="http://schemas.openxmlformats.org/officeDocument/2006/relationships/tags" Target="../tags/tag614.xml"/><Relationship Id="rId3" Type="http://schemas.openxmlformats.org/officeDocument/2006/relationships/tags" Target="../tags/tag519.xml"/><Relationship Id="rId25" Type="http://schemas.openxmlformats.org/officeDocument/2006/relationships/tags" Target="../tags/tag541.xml"/><Relationship Id="rId46" Type="http://schemas.openxmlformats.org/officeDocument/2006/relationships/tags" Target="../tags/tag562.xml"/><Relationship Id="rId67" Type="http://schemas.openxmlformats.org/officeDocument/2006/relationships/tags" Target="../tags/tag58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10.3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Estimating the Population Proportion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Estimation of a Population Attribute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 is distributed normally with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Standard deviation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91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9" name="SMARTInkShape-632">
            <a:extLst>
              <a:ext uri="{FF2B5EF4-FFF2-40B4-BE49-F238E27FC236}">
                <a16:creationId xmlns:a16="http://schemas.microsoft.com/office/drawing/2014/main" id="{618BD746-A320-C4FE-C153-12208DF56C5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476875" y="6515100"/>
            <a:ext cx="95251" cy="152391"/>
          </a:xfrm>
          <a:custGeom>
            <a:avLst/>
            <a:gdLst/>
            <a:ahLst/>
            <a:cxnLst/>
            <a:rect l="0" t="0" r="0" b="0"/>
            <a:pathLst>
              <a:path w="95251" h="152391">
                <a:moveTo>
                  <a:pt x="0" y="28575"/>
                </a:moveTo>
                <a:lnTo>
                  <a:pt x="0" y="28575"/>
                </a:lnTo>
                <a:lnTo>
                  <a:pt x="0" y="19053"/>
                </a:lnTo>
                <a:lnTo>
                  <a:pt x="5056" y="24107"/>
                </a:lnTo>
                <a:lnTo>
                  <a:pt x="7539" y="29411"/>
                </a:lnTo>
                <a:lnTo>
                  <a:pt x="8201" y="32308"/>
                </a:lnTo>
                <a:lnTo>
                  <a:pt x="15810" y="45619"/>
                </a:lnTo>
                <a:lnTo>
                  <a:pt x="21816" y="88374"/>
                </a:lnTo>
                <a:lnTo>
                  <a:pt x="29395" y="102738"/>
                </a:lnTo>
                <a:lnTo>
                  <a:pt x="37949" y="114099"/>
                </a:lnTo>
                <a:lnTo>
                  <a:pt x="38086" y="122482"/>
                </a:lnTo>
                <a:lnTo>
                  <a:pt x="47232" y="132923"/>
                </a:lnTo>
                <a:lnTo>
                  <a:pt x="47591" y="141513"/>
                </a:lnTo>
                <a:lnTo>
                  <a:pt x="48661" y="141967"/>
                </a:lnTo>
                <a:lnTo>
                  <a:pt x="56757" y="142839"/>
                </a:lnTo>
                <a:lnTo>
                  <a:pt x="57116" y="151073"/>
                </a:lnTo>
                <a:lnTo>
                  <a:pt x="58186" y="151516"/>
                </a:lnTo>
                <a:lnTo>
                  <a:pt x="66559" y="152390"/>
                </a:lnTo>
                <a:lnTo>
                  <a:pt x="66665" y="139142"/>
                </a:lnTo>
                <a:lnTo>
                  <a:pt x="69492" y="133102"/>
                </a:lnTo>
                <a:lnTo>
                  <a:pt x="73219" y="126890"/>
                </a:lnTo>
                <a:lnTo>
                  <a:pt x="75611" y="114278"/>
                </a:lnTo>
                <a:lnTo>
                  <a:pt x="76195" y="70472"/>
                </a:lnTo>
                <a:lnTo>
                  <a:pt x="76200" y="52874"/>
                </a:lnTo>
                <a:lnTo>
                  <a:pt x="79022" y="47135"/>
                </a:lnTo>
                <a:lnTo>
                  <a:pt x="85691" y="38147"/>
                </a:lnTo>
                <a:lnTo>
                  <a:pt x="85725" y="19169"/>
                </a:lnTo>
                <a:lnTo>
                  <a:pt x="95250" y="9525"/>
                </a:lnTo>
                <a:lnTo>
                  <a:pt x="9525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2" name="SMARTInkShape-Group151">
            <a:extLst>
              <a:ext uri="{FF2B5EF4-FFF2-40B4-BE49-F238E27FC236}">
                <a16:creationId xmlns:a16="http://schemas.microsoft.com/office/drawing/2014/main" id="{0270DE66-030E-774A-C6B9-52B97D02BC1C}"/>
              </a:ext>
            </a:extLst>
          </p:cNvPr>
          <p:cNvGrpSpPr/>
          <p:nvPr/>
        </p:nvGrpSpPr>
        <p:grpSpPr>
          <a:xfrm>
            <a:off x="5372103" y="6324603"/>
            <a:ext cx="266295" cy="238123"/>
            <a:chOff x="5372103" y="6324603"/>
            <a:chExt cx="266295" cy="238123"/>
          </a:xfrm>
        </p:grpSpPr>
        <p:sp>
          <p:nvSpPr>
            <p:cNvPr id="320" name="SMARTInkShape-633">
              <a:extLst>
                <a:ext uri="{FF2B5EF4-FFF2-40B4-BE49-F238E27FC236}">
                  <a16:creationId xmlns:a16="http://schemas.microsoft.com/office/drawing/2014/main" id="{79AC73A8-2A31-0E57-1944-152660DBA004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5572125" y="6343688"/>
              <a:ext cx="66273" cy="199988"/>
            </a:xfrm>
            <a:custGeom>
              <a:avLst/>
              <a:gdLst/>
              <a:ahLst/>
              <a:cxnLst/>
              <a:rect l="0" t="0" r="0" b="0"/>
              <a:pathLst>
                <a:path w="66273" h="199988">
                  <a:moveTo>
                    <a:pt x="38100" y="57112"/>
                  </a:moveTo>
                  <a:lnTo>
                    <a:pt x="38100" y="57112"/>
                  </a:lnTo>
                  <a:lnTo>
                    <a:pt x="47233" y="57112"/>
                  </a:lnTo>
                  <a:lnTo>
                    <a:pt x="47509" y="52056"/>
                  </a:lnTo>
                  <a:lnTo>
                    <a:pt x="50396" y="46751"/>
                  </a:lnTo>
                  <a:lnTo>
                    <a:pt x="55816" y="39779"/>
                  </a:lnTo>
                  <a:lnTo>
                    <a:pt x="57945" y="30797"/>
                  </a:lnTo>
                  <a:lnTo>
                    <a:pt x="63618" y="21916"/>
                  </a:lnTo>
                  <a:lnTo>
                    <a:pt x="66272" y="11332"/>
                  </a:lnTo>
                  <a:lnTo>
                    <a:pt x="57263" y="93"/>
                  </a:lnTo>
                  <a:lnTo>
                    <a:pt x="52127" y="0"/>
                  </a:lnTo>
                  <a:lnTo>
                    <a:pt x="46805" y="2801"/>
                  </a:lnTo>
                  <a:lnTo>
                    <a:pt x="43903" y="5030"/>
                  </a:lnTo>
                  <a:lnTo>
                    <a:pt x="40679" y="13151"/>
                  </a:lnTo>
                  <a:lnTo>
                    <a:pt x="27965" y="58270"/>
                  </a:lnTo>
                  <a:lnTo>
                    <a:pt x="19833" y="93641"/>
                  </a:lnTo>
                  <a:lnTo>
                    <a:pt x="19572" y="97340"/>
                  </a:lnTo>
                  <a:lnTo>
                    <a:pt x="16460" y="104272"/>
                  </a:lnTo>
                  <a:lnTo>
                    <a:pt x="14148" y="107602"/>
                  </a:lnTo>
                  <a:lnTo>
                    <a:pt x="2166" y="152598"/>
                  </a:lnTo>
                  <a:lnTo>
                    <a:pt x="0" y="1999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SMARTInkShape-634">
              <a:extLst>
                <a:ext uri="{FF2B5EF4-FFF2-40B4-BE49-F238E27FC236}">
                  <a16:creationId xmlns:a16="http://schemas.microsoft.com/office/drawing/2014/main" id="{4E563BD8-F0F7-755D-F344-7FB110FB1FD6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5372103" y="6324603"/>
              <a:ext cx="114298" cy="238123"/>
            </a:xfrm>
            <a:custGeom>
              <a:avLst/>
              <a:gdLst/>
              <a:ahLst/>
              <a:cxnLst/>
              <a:rect l="0" t="0" r="0" b="0"/>
              <a:pathLst>
                <a:path w="114298" h="238123">
                  <a:moveTo>
                    <a:pt x="114297" y="238122"/>
                  </a:moveTo>
                  <a:lnTo>
                    <a:pt x="114297" y="238122"/>
                  </a:lnTo>
                  <a:lnTo>
                    <a:pt x="109241" y="233066"/>
                  </a:lnTo>
                  <a:lnTo>
                    <a:pt x="86851" y="189217"/>
                  </a:lnTo>
                  <a:lnTo>
                    <a:pt x="58476" y="143528"/>
                  </a:lnTo>
                  <a:lnTo>
                    <a:pt x="57738" y="138578"/>
                  </a:lnTo>
                  <a:lnTo>
                    <a:pt x="56482" y="136834"/>
                  </a:lnTo>
                  <a:lnTo>
                    <a:pt x="54587" y="135672"/>
                  </a:lnTo>
                  <a:lnTo>
                    <a:pt x="52265" y="134897"/>
                  </a:lnTo>
                  <a:lnTo>
                    <a:pt x="50718" y="133321"/>
                  </a:lnTo>
                  <a:lnTo>
                    <a:pt x="47658" y="123950"/>
                  </a:lnTo>
                  <a:lnTo>
                    <a:pt x="39424" y="115632"/>
                  </a:lnTo>
                  <a:lnTo>
                    <a:pt x="38100" y="104809"/>
                  </a:lnTo>
                  <a:lnTo>
                    <a:pt x="29896" y="96574"/>
                  </a:lnTo>
                  <a:lnTo>
                    <a:pt x="28688" y="87162"/>
                  </a:lnTo>
                  <a:lnTo>
                    <a:pt x="20381" y="77648"/>
                  </a:lnTo>
                  <a:lnTo>
                    <a:pt x="19047" y="66683"/>
                  </a:lnTo>
                  <a:lnTo>
                    <a:pt x="19047" y="52124"/>
                  </a:lnTo>
                  <a:lnTo>
                    <a:pt x="17989" y="50623"/>
                  </a:lnTo>
                  <a:lnTo>
                    <a:pt x="16225" y="49623"/>
                  </a:lnTo>
                  <a:lnTo>
                    <a:pt x="13991" y="48956"/>
                  </a:lnTo>
                  <a:lnTo>
                    <a:pt x="12502" y="47453"/>
                  </a:lnTo>
                  <a:lnTo>
                    <a:pt x="9638" y="38524"/>
                  </a:lnTo>
                  <a:lnTo>
                    <a:pt x="9522" y="9638"/>
                  </a:lnTo>
                  <a:lnTo>
                    <a:pt x="0" y="0"/>
                  </a:lnTo>
                  <a:lnTo>
                    <a:pt x="5054" y="5054"/>
                  </a:lnTo>
                  <a:lnTo>
                    <a:pt x="10359" y="7536"/>
                  </a:lnTo>
                  <a:lnTo>
                    <a:pt x="19047" y="95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5" name="SMARTInkShape-Group152">
            <a:extLst>
              <a:ext uri="{FF2B5EF4-FFF2-40B4-BE49-F238E27FC236}">
                <a16:creationId xmlns:a16="http://schemas.microsoft.com/office/drawing/2014/main" id="{216E8589-1F5E-A6DB-5B89-5772F353E7D2}"/>
              </a:ext>
            </a:extLst>
          </p:cNvPr>
          <p:cNvGrpSpPr/>
          <p:nvPr/>
        </p:nvGrpSpPr>
        <p:grpSpPr>
          <a:xfrm>
            <a:off x="5610225" y="5972175"/>
            <a:ext cx="66676" cy="409576"/>
            <a:chOff x="5610225" y="5972175"/>
            <a:chExt cx="66676" cy="409576"/>
          </a:xfrm>
        </p:grpSpPr>
        <p:sp>
          <p:nvSpPr>
            <p:cNvPr id="323" name="SMARTInkShape-635">
              <a:extLst>
                <a:ext uri="{FF2B5EF4-FFF2-40B4-BE49-F238E27FC236}">
                  <a16:creationId xmlns:a16="http://schemas.microsoft.com/office/drawing/2014/main" id="{8370CE89-63DB-6BD4-4901-687B894B4F63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5610225" y="5972175"/>
              <a:ext cx="66676" cy="390526"/>
            </a:xfrm>
            <a:custGeom>
              <a:avLst/>
              <a:gdLst/>
              <a:ahLst/>
              <a:cxnLst/>
              <a:rect l="0" t="0" r="0" b="0"/>
              <a:pathLst>
                <a:path w="66676" h="390526">
                  <a:moveTo>
                    <a:pt x="66675" y="0"/>
                  </a:moveTo>
                  <a:lnTo>
                    <a:pt x="66675" y="0"/>
                  </a:lnTo>
                  <a:lnTo>
                    <a:pt x="57150" y="0"/>
                  </a:lnTo>
                  <a:lnTo>
                    <a:pt x="57150" y="5056"/>
                  </a:lnTo>
                  <a:lnTo>
                    <a:pt x="56092" y="6545"/>
                  </a:lnTo>
                  <a:lnTo>
                    <a:pt x="54328" y="7539"/>
                  </a:lnTo>
                  <a:lnTo>
                    <a:pt x="52094" y="8201"/>
                  </a:lnTo>
                  <a:lnTo>
                    <a:pt x="50605" y="9701"/>
                  </a:lnTo>
                  <a:lnTo>
                    <a:pt x="48949" y="14189"/>
                  </a:lnTo>
                  <a:lnTo>
                    <a:pt x="48017" y="22666"/>
                  </a:lnTo>
                  <a:lnTo>
                    <a:pt x="46829" y="24636"/>
                  </a:lnTo>
                  <a:lnTo>
                    <a:pt x="44977" y="25950"/>
                  </a:lnTo>
                  <a:lnTo>
                    <a:pt x="42685" y="26824"/>
                  </a:lnTo>
                  <a:lnTo>
                    <a:pt x="41156" y="28465"/>
                  </a:lnTo>
                  <a:lnTo>
                    <a:pt x="39458" y="33113"/>
                  </a:lnTo>
                  <a:lnTo>
                    <a:pt x="38100" y="80700"/>
                  </a:lnTo>
                  <a:lnTo>
                    <a:pt x="38100" y="127117"/>
                  </a:lnTo>
                  <a:lnTo>
                    <a:pt x="38100" y="170392"/>
                  </a:lnTo>
                  <a:lnTo>
                    <a:pt x="38100" y="203740"/>
                  </a:lnTo>
                  <a:lnTo>
                    <a:pt x="35278" y="209790"/>
                  </a:lnTo>
                  <a:lnTo>
                    <a:pt x="31555" y="216007"/>
                  </a:lnTo>
                  <a:lnTo>
                    <a:pt x="29458" y="226515"/>
                  </a:lnTo>
                  <a:lnTo>
                    <a:pt x="27594" y="259667"/>
                  </a:lnTo>
                  <a:lnTo>
                    <a:pt x="22051" y="274024"/>
                  </a:lnTo>
                  <a:lnTo>
                    <a:pt x="10966" y="319815"/>
                  </a:lnTo>
                  <a:lnTo>
                    <a:pt x="6719" y="362813"/>
                  </a:lnTo>
                  <a:lnTo>
                    <a:pt x="0" y="390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SMARTInkShape-636">
              <a:extLst>
                <a:ext uri="{FF2B5EF4-FFF2-40B4-BE49-F238E27FC236}">
                  <a16:creationId xmlns:a16="http://schemas.microsoft.com/office/drawing/2014/main" id="{B5E71B89-0DAD-C58C-2D36-85600270F5B3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5610225" y="63817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9" name="SMARTInkShape-Group153">
            <a:extLst>
              <a:ext uri="{FF2B5EF4-FFF2-40B4-BE49-F238E27FC236}">
                <a16:creationId xmlns:a16="http://schemas.microsoft.com/office/drawing/2014/main" id="{E4F19094-6FC7-96F4-9F7B-CBC9D0BD2910}"/>
              </a:ext>
            </a:extLst>
          </p:cNvPr>
          <p:cNvGrpSpPr/>
          <p:nvPr/>
        </p:nvGrpSpPr>
        <p:grpSpPr>
          <a:xfrm>
            <a:off x="5658620" y="5372100"/>
            <a:ext cx="2105124" cy="981076"/>
            <a:chOff x="5658620" y="5372100"/>
            <a:chExt cx="2105124" cy="981076"/>
          </a:xfrm>
        </p:grpSpPr>
        <p:sp>
          <p:nvSpPr>
            <p:cNvPr id="326" name="SMARTInkShape-637">
              <a:extLst>
                <a:ext uri="{FF2B5EF4-FFF2-40B4-BE49-F238E27FC236}">
                  <a16:creationId xmlns:a16="http://schemas.microsoft.com/office/drawing/2014/main" id="{D6BEAA78-CB20-D092-82EB-884D8040DEF6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5658620" y="5372100"/>
              <a:ext cx="2105124" cy="633093"/>
            </a:xfrm>
            <a:custGeom>
              <a:avLst/>
              <a:gdLst/>
              <a:ahLst/>
              <a:cxnLst/>
              <a:rect l="0" t="0" r="0" b="0"/>
              <a:pathLst>
                <a:path w="2105124" h="633093">
                  <a:moveTo>
                    <a:pt x="0" y="633092"/>
                  </a:moveTo>
                  <a:lnTo>
                    <a:pt x="0" y="633092"/>
                  </a:lnTo>
                  <a:lnTo>
                    <a:pt x="286" y="625551"/>
                  </a:lnTo>
                  <a:lnTo>
                    <a:pt x="7431" y="606853"/>
                  </a:lnTo>
                  <a:lnTo>
                    <a:pt x="8755" y="572873"/>
                  </a:lnTo>
                  <a:lnTo>
                    <a:pt x="17397" y="553237"/>
                  </a:lnTo>
                  <a:lnTo>
                    <a:pt x="18280" y="508954"/>
                  </a:lnTo>
                  <a:lnTo>
                    <a:pt x="19338" y="492525"/>
                  </a:lnTo>
                  <a:lnTo>
                    <a:pt x="25819" y="474134"/>
                  </a:lnTo>
                  <a:lnTo>
                    <a:pt x="27788" y="430080"/>
                  </a:lnTo>
                  <a:lnTo>
                    <a:pt x="27805" y="387767"/>
                  </a:lnTo>
                  <a:lnTo>
                    <a:pt x="30627" y="381186"/>
                  </a:lnTo>
                  <a:lnTo>
                    <a:pt x="34350" y="374733"/>
                  </a:lnTo>
                  <a:lnTo>
                    <a:pt x="36742" y="361967"/>
                  </a:lnTo>
                  <a:lnTo>
                    <a:pt x="37330" y="328760"/>
                  </a:lnTo>
                  <a:lnTo>
                    <a:pt x="38388" y="327123"/>
                  </a:lnTo>
                  <a:lnTo>
                    <a:pt x="40152" y="326032"/>
                  </a:lnTo>
                  <a:lnTo>
                    <a:pt x="42386" y="325305"/>
                  </a:lnTo>
                  <a:lnTo>
                    <a:pt x="42818" y="322704"/>
                  </a:lnTo>
                  <a:lnTo>
                    <a:pt x="37606" y="292365"/>
                  </a:lnTo>
                  <a:lnTo>
                    <a:pt x="40274" y="285868"/>
                  </a:lnTo>
                  <a:lnTo>
                    <a:pt x="42468" y="282654"/>
                  </a:lnTo>
                  <a:lnTo>
                    <a:pt x="42872" y="279452"/>
                  </a:lnTo>
                  <a:lnTo>
                    <a:pt x="38269" y="263532"/>
                  </a:lnTo>
                  <a:lnTo>
                    <a:pt x="39014" y="260355"/>
                  </a:lnTo>
                  <a:lnTo>
                    <a:pt x="45613" y="249532"/>
                  </a:lnTo>
                  <a:lnTo>
                    <a:pt x="46849" y="202197"/>
                  </a:lnTo>
                  <a:lnTo>
                    <a:pt x="46855" y="155521"/>
                  </a:lnTo>
                  <a:lnTo>
                    <a:pt x="46855" y="109008"/>
                  </a:lnTo>
                  <a:lnTo>
                    <a:pt x="46855" y="91683"/>
                  </a:lnTo>
                  <a:lnTo>
                    <a:pt x="47913" y="89696"/>
                  </a:lnTo>
                  <a:lnTo>
                    <a:pt x="49677" y="88373"/>
                  </a:lnTo>
                  <a:lnTo>
                    <a:pt x="56264" y="85771"/>
                  </a:lnTo>
                  <a:lnTo>
                    <a:pt x="56377" y="76594"/>
                  </a:lnTo>
                  <a:lnTo>
                    <a:pt x="86972" y="76210"/>
                  </a:lnTo>
                  <a:lnTo>
                    <a:pt x="93965" y="79027"/>
                  </a:lnTo>
                  <a:lnTo>
                    <a:pt x="97312" y="81260"/>
                  </a:lnTo>
                  <a:lnTo>
                    <a:pt x="112135" y="84402"/>
                  </a:lnTo>
                  <a:lnTo>
                    <a:pt x="135354" y="85609"/>
                  </a:lnTo>
                  <a:lnTo>
                    <a:pt x="181653" y="76590"/>
                  </a:lnTo>
                  <a:lnTo>
                    <a:pt x="226099" y="76210"/>
                  </a:lnTo>
                  <a:lnTo>
                    <a:pt x="243794" y="75144"/>
                  </a:lnTo>
                  <a:lnTo>
                    <a:pt x="267654" y="67999"/>
                  </a:lnTo>
                  <a:lnTo>
                    <a:pt x="314543" y="66791"/>
                  </a:lnTo>
                  <a:lnTo>
                    <a:pt x="353967" y="60151"/>
                  </a:lnTo>
                  <a:lnTo>
                    <a:pt x="393381" y="58039"/>
                  </a:lnTo>
                  <a:lnTo>
                    <a:pt x="439037" y="54504"/>
                  </a:lnTo>
                  <a:lnTo>
                    <a:pt x="475971" y="49663"/>
                  </a:lnTo>
                  <a:lnTo>
                    <a:pt x="513727" y="48228"/>
                  </a:lnTo>
                  <a:lnTo>
                    <a:pt x="554295" y="47744"/>
                  </a:lnTo>
                  <a:lnTo>
                    <a:pt x="597901" y="46591"/>
                  </a:lnTo>
                  <a:lnTo>
                    <a:pt x="635813" y="41086"/>
                  </a:lnTo>
                  <a:lnTo>
                    <a:pt x="676915" y="38985"/>
                  </a:lnTo>
                  <a:lnTo>
                    <a:pt x="717019" y="38275"/>
                  </a:lnTo>
                  <a:lnTo>
                    <a:pt x="755539" y="38152"/>
                  </a:lnTo>
                  <a:lnTo>
                    <a:pt x="797644" y="38117"/>
                  </a:lnTo>
                  <a:lnTo>
                    <a:pt x="844740" y="38103"/>
                  </a:lnTo>
                  <a:lnTo>
                    <a:pt x="887508" y="38100"/>
                  </a:lnTo>
                  <a:lnTo>
                    <a:pt x="929163" y="38100"/>
                  </a:lnTo>
                  <a:lnTo>
                    <a:pt x="974476" y="37042"/>
                  </a:lnTo>
                  <a:lnTo>
                    <a:pt x="1012746" y="30561"/>
                  </a:lnTo>
                  <a:lnTo>
                    <a:pt x="1048125" y="29163"/>
                  </a:lnTo>
                  <a:lnTo>
                    <a:pt x="1087893" y="28691"/>
                  </a:lnTo>
                  <a:lnTo>
                    <a:pt x="1124602" y="28609"/>
                  </a:lnTo>
                  <a:lnTo>
                    <a:pt x="1163936" y="28585"/>
                  </a:lnTo>
                  <a:lnTo>
                    <a:pt x="1202401" y="23522"/>
                  </a:lnTo>
                  <a:lnTo>
                    <a:pt x="1240609" y="20375"/>
                  </a:lnTo>
                  <a:lnTo>
                    <a:pt x="1278354" y="19312"/>
                  </a:lnTo>
                  <a:lnTo>
                    <a:pt x="1321558" y="19102"/>
                  </a:lnTo>
                  <a:lnTo>
                    <a:pt x="1366036" y="19060"/>
                  </a:lnTo>
                  <a:lnTo>
                    <a:pt x="1410285" y="19051"/>
                  </a:lnTo>
                  <a:lnTo>
                    <a:pt x="1452354" y="19050"/>
                  </a:lnTo>
                  <a:lnTo>
                    <a:pt x="1499313" y="12505"/>
                  </a:lnTo>
                  <a:lnTo>
                    <a:pt x="1536811" y="10113"/>
                  </a:lnTo>
                  <a:lnTo>
                    <a:pt x="1584356" y="9641"/>
                  </a:lnTo>
                  <a:lnTo>
                    <a:pt x="1631367" y="9532"/>
                  </a:lnTo>
                  <a:lnTo>
                    <a:pt x="1675641" y="9525"/>
                  </a:lnTo>
                  <a:lnTo>
                    <a:pt x="1722590" y="8467"/>
                  </a:lnTo>
                  <a:lnTo>
                    <a:pt x="1765731" y="1986"/>
                  </a:lnTo>
                  <a:lnTo>
                    <a:pt x="1810432" y="392"/>
                  </a:lnTo>
                  <a:lnTo>
                    <a:pt x="1854801" y="116"/>
                  </a:lnTo>
                  <a:lnTo>
                    <a:pt x="1896405" y="34"/>
                  </a:lnTo>
                  <a:lnTo>
                    <a:pt x="1942901" y="7"/>
                  </a:lnTo>
                  <a:lnTo>
                    <a:pt x="1985655" y="2"/>
                  </a:lnTo>
                  <a:lnTo>
                    <a:pt x="2031837" y="0"/>
                  </a:lnTo>
                  <a:lnTo>
                    <a:pt x="2075861" y="0"/>
                  </a:lnTo>
                  <a:lnTo>
                    <a:pt x="210512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SMARTInkShape-638">
              <a:extLst>
                <a:ext uri="{FF2B5EF4-FFF2-40B4-BE49-F238E27FC236}">
                  <a16:creationId xmlns:a16="http://schemas.microsoft.com/office/drawing/2014/main" id="{027215F9-8DC0-9849-F38F-7AF86EE28E70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6124694" y="5648325"/>
              <a:ext cx="18932" cy="360688"/>
            </a:xfrm>
            <a:custGeom>
              <a:avLst/>
              <a:gdLst/>
              <a:ahLst/>
              <a:cxnLst/>
              <a:rect l="0" t="0" r="0" b="0"/>
              <a:pathLst>
                <a:path w="18932" h="360688">
                  <a:moveTo>
                    <a:pt x="18931" y="19050"/>
                  </a:moveTo>
                  <a:lnTo>
                    <a:pt x="18931" y="19050"/>
                  </a:lnTo>
                  <a:lnTo>
                    <a:pt x="18931" y="0"/>
                  </a:lnTo>
                  <a:lnTo>
                    <a:pt x="18931" y="36628"/>
                  </a:lnTo>
                  <a:lnTo>
                    <a:pt x="18931" y="76352"/>
                  </a:lnTo>
                  <a:lnTo>
                    <a:pt x="18931" y="116579"/>
                  </a:lnTo>
                  <a:lnTo>
                    <a:pt x="18931" y="160494"/>
                  </a:lnTo>
                  <a:lnTo>
                    <a:pt x="18931" y="199742"/>
                  </a:lnTo>
                  <a:lnTo>
                    <a:pt x="17873" y="243184"/>
                  </a:lnTo>
                  <a:lnTo>
                    <a:pt x="11392" y="289062"/>
                  </a:lnTo>
                  <a:lnTo>
                    <a:pt x="8610" y="332753"/>
                  </a:lnTo>
                  <a:lnTo>
                    <a:pt x="283" y="360687"/>
                  </a:lnTo>
                  <a:lnTo>
                    <a:pt x="0" y="356519"/>
                  </a:lnTo>
                  <a:lnTo>
                    <a:pt x="1019" y="355155"/>
                  </a:lnTo>
                  <a:lnTo>
                    <a:pt x="4973" y="353638"/>
                  </a:lnTo>
                  <a:lnTo>
                    <a:pt x="6450" y="352175"/>
                  </a:lnTo>
                  <a:lnTo>
                    <a:pt x="9406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SMARTInkShape-639">
              <a:extLst>
                <a:ext uri="{FF2B5EF4-FFF2-40B4-BE49-F238E27FC236}">
                  <a16:creationId xmlns:a16="http://schemas.microsoft.com/office/drawing/2014/main" id="{84D357A9-B33C-A1E9-3C15-E4185934189A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6143625" y="5686979"/>
              <a:ext cx="122797" cy="104222"/>
            </a:xfrm>
            <a:custGeom>
              <a:avLst/>
              <a:gdLst/>
              <a:ahLst/>
              <a:cxnLst/>
              <a:rect l="0" t="0" r="0" b="0"/>
              <a:pathLst>
                <a:path w="122797" h="104222">
                  <a:moveTo>
                    <a:pt x="9525" y="56596"/>
                  </a:moveTo>
                  <a:lnTo>
                    <a:pt x="9525" y="56596"/>
                  </a:lnTo>
                  <a:lnTo>
                    <a:pt x="9525" y="48395"/>
                  </a:lnTo>
                  <a:lnTo>
                    <a:pt x="10583" y="47954"/>
                  </a:lnTo>
                  <a:lnTo>
                    <a:pt x="14581" y="47463"/>
                  </a:lnTo>
                  <a:lnTo>
                    <a:pt x="16070" y="46275"/>
                  </a:lnTo>
                  <a:lnTo>
                    <a:pt x="19846" y="37394"/>
                  </a:lnTo>
                  <a:lnTo>
                    <a:pt x="45612" y="12060"/>
                  </a:lnTo>
                  <a:lnTo>
                    <a:pt x="55902" y="5758"/>
                  </a:lnTo>
                  <a:lnTo>
                    <a:pt x="85243" y="692"/>
                  </a:lnTo>
                  <a:lnTo>
                    <a:pt x="95389" y="0"/>
                  </a:lnTo>
                  <a:lnTo>
                    <a:pt x="106248" y="5336"/>
                  </a:lnTo>
                  <a:lnTo>
                    <a:pt x="112107" y="9723"/>
                  </a:lnTo>
                  <a:lnTo>
                    <a:pt x="118616" y="20243"/>
                  </a:lnTo>
                  <a:lnTo>
                    <a:pt x="122796" y="44240"/>
                  </a:lnTo>
                  <a:lnTo>
                    <a:pt x="117723" y="56749"/>
                  </a:lnTo>
                  <a:lnTo>
                    <a:pt x="108413" y="68306"/>
                  </a:lnTo>
                  <a:lnTo>
                    <a:pt x="97219" y="76970"/>
                  </a:lnTo>
                  <a:lnTo>
                    <a:pt x="82367" y="81526"/>
                  </a:lnTo>
                  <a:lnTo>
                    <a:pt x="38716" y="92296"/>
                  </a:lnTo>
                  <a:lnTo>
                    <a:pt x="0" y="1042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SMARTInkShape-640">
              <a:extLst>
                <a:ext uri="{FF2B5EF4-FFF2-40B4-BE49-F238E27FC236}">
                  <a16:creationId xmlns:a16="http://schemas.microsoft.com/office/drawing/2014/main" id="{2E62DFDE-89BA-7942-236B-3ECFF2C36B27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6057900" y="5509495"/>
              <a:ext cx="209551" cy="157881"/>
            </a:xfrm>
            <a:custGeom>
              <a:avLst/>
              <a:gdLst/>
              <a:ahLst/>
              <a:cxnLst/>
              <a:rect l="0" t="0" r="0" b="0"/>
              <a:pathLst>
                <a:path w="209551" h="157881">
                  <a:moveTo>
                    <a:pt x="0" y="148355"/>
                  </a:moveTo>
                  <a:lnTo>
                    <a:pt x="0" y="148355"/>
                  </a:lnTo>
                  <a:lnTo>
                    <a:pt x="0" y="140154"/>
                  </a:lnTo>
                  <a:lnTo>
                    <a:pt x="8662" y="123882"/>
                  </a:lnTo>
                  <a:lnTo>
                    <a:pt x="40407" y="81548"/>
                  </a:lnTo>
                  <a:lnTo>
                    <a:pt x="80328" y="38479"/>
                  </a:lnTo>
                  <a:lnTo>
                    <a:pt x="83326" y="31435"/>
                  </a:lnTo>
                  <a:lnTo>
                    <a:pt x="85724" y="5611"/>
                  </a:lnTo>
                  <a:lnTo>
                    <a:pt x="85725" y="0"/>
                  </a:lnTo>
                  <a:lnTo>
                    <a:pt x="85725" y="2339"/>
                  </a:lnTo>
                  <a:lnTo>
                    <a:pt x="86783" y="3386"/>
                  </a:lnTo>
                  <a:lnTo>
                    <a:pt x="90781" y="4549"/>
                  </a:lnTo>
                  <a:lnTo>
                    <a:pt x="92270" y="5918"/>
                  </a:lnTo>
                  <a:lnTo>
                    <a:pt x="96484" y="13959"/>
                  </a:lnTo>
                  <a:lnTo>
                    <a:pt x="110153" y="32280"/>
                  </a:lnTo>
                  <a:lnTo>
                    <a:pt x="111536" y="36047"/>
                  </a:lnTo>
                  <a:lnTo>
                    <a:pt x="129014" y="60489"/>
                  </a:lnTo>
                  <a:lnTo>
                    <a:pt x="133540" y="69087"/>
                  </a:lnTo>
                  <a:lnTo>
                    <a:pt x="176716" y="115436"/>
                  </a:lnTo>
                  <a:lnTo>
                    <a:pt x="185944" y="125784"/>
                  </a:lnTo>
                  <a:lnTo>
                    <a:pt x="189900" y="136903"/>
                  </a:lnTo>
                  <a:lnTo>
                    <a:pt x="191159" y="137545"/>
                  </a:lnTo>
                  <a:lnTo>
                    <a:pt x="199989" y="138825"/>
                  </a:lnTo>
                  <a:lnTo>
                    <a:pt x="200014" y="143886"/>
                  </a:lnTo>
                  <a:lnTo>
                    <a:pt x="201076" y="145375"/>
                  </a:lnTo>
                  <a:lnTo>
                    <a:pt x="202842" y="146368"/>
                  </a:lnTo>
                  <a:lnTo>
                    <a:pt x="208225" y="147963"/>
                  </a:lnTo>
                  <a:lnTo>
                    <a:pt x="209550" y="1578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SMARTInkShape-641">
              <a:extLst>
                <a:ext uri="{FF2B5EF4-FFF2-40B4-BE49-F238E27FC236}">
                  <a16:creationId xmlns:a16="http://schemas.microsoft.com/office/drawing/2014/main" id="{D3667426-C716-9997-6F8D-A8985BBBD8CC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6506989" y="5534025"/>
              <a:ext cx="141462" cy="437743"/>
            </a:xfrm>
            <a:custGeom>
              <a:avLst/>
              <a:gdLst/>
              <a:ahLst/>
              <a:cxnLst/>
              <a:rect l="0" t="0" r="0" b="0"/>
              <a:pathLst>
                <a:path w="141462" h="437743">
                  <a:moveTo>
                    <a:pt x="141461" y="19050"/>
                  </a:moveTo>
                  <a:lnTo>
                    <a:pt x="141461" y="19050"/>
                  </a:lnTo>
                  <a:lnTo>
                    <a:pt x="141461" y="0"/>
                  </a:lnTo>
                  <a:lnTo>
                    <a:pt x="133261" y="8201"/>
                  </a:lnTo>
                  <a:lnTo>
                    <a:pt x="124593" y="10321"/>
                  </a:lnTo>
                  <a:lnTo>
                    <a:pt x="118795" y="14465"/>
                  </a:lnTo>
                  <a:lnTo>
                    <a:pt x="115512" y="19833"/>
                  </a:lnTo>
                  <a:lnTo>
                    <a:pt x="114637" y="22748"/>
                  </a:lnTo>
                  <a:lnTo>
                    <a:pt x="108020" y="28808"/>
                  </a:lnTo>
                  <a:lnTo>
                    <a:pt x="63490" y="68530"/>
                  </a:lnTo>
                  <a:lnTo>
                    <a:pt x="43159" y="115300"/>
                  </a:lnTo>
                  <a:lnTo>
                    <a:pt x="22461" y="162057"/>
                  </a:lnTo>
                  <a:lnTo>
                    <a:pt x="10667" y="209567"/>
                  </a:lnTo>
                  <a:lnTo>
                    <a:pt x="386" y="257178"/>
                  </a:lnTo>
                  <a:lnTo>
                    <a:pt x="0" y="295275"/>
                  </a:lnTo>
                  <a:lnTo>
                    <a:pt x="6834" y="337844"/>
                  </a:lnTo>
                  <a:lnTo>
                    <a:pt x="12789" y="358218"/>
                  </a:lnTo>
                  <a:lnTo>
                    <a:pt x="42241" y="402134"/>
                  </a:lnTo>
                  <a:lnTo>
                    <a:pt x="53384" y="414661"/>
                  </a:lnTo>
                  <a:lnTo>
                    <a:pt x="68562" y="424016"/>
                  </a:lnTo>
                  <a:lnTo>
                    <a:pt x="83709" y="427715"/>
                  </a:lnTo>
                  <a:lnTo>
                    <a:pt x="87085" y="428019"/>
                  </a:lnTo>
                  <a:lnTo>
                    <a:pt x="93658" y="431178"/>
                  </a:lnTo>
                  <a:lnTo>
                    <a:pt x="101444" y="436773"/>
                  </a:lnTo>
                  <a:lnTo>
                    <a:pt x="107849" y="437742"/>
                  </a:lnTo>
                  <a:lnTo>
                    <a:pt x="109528" y="436820"/>
                  </a:lnTo>
                  <a:lnTo>
                    <a:pt x="110647" y="435147"/>
                  </a:lnTo>
                  <a:lnTo>
                    <a:pt x="111394" y="432973"/>
                  </a:lnTo>
                  <a:lnTo>
                    <a:pt x="112950" y="431524"/>
                  </a:lnTo>
                  <a:lnTo>
                    <a:pt x="122499" y="427821"/>
                  </a:lnTo>
                  <a:lnTo>
                    <a:pt x="127036" y="423682"/>
                  </a:lnTo>
                  <a:lnTo>
                    <a:pt x="129758" y="418314"/>
                  </a:lnTo>
                  <a:lnTo>
                    <a:pt x="131936" y="409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SMARTInkShape-642">
              <a:extLst>
                <a:ext uri="{FF2B5EF4-FFF2-40B4-BE49-F238E27FC236}">
                  <a16:creationId xmlns:a16="http://schemas.microsoft.com/office/drawing/2014/main" id="{3B15B68B-1144-5C49-A914-70D812C829C0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6715125" y="5648325"/>
              <a:ext cx="27251" cy="247651"/>
            </a:xfrm>
            <a:custGeom>
              <a:avLst/>
              <a:gdLst/>
              <a:ahLst/>
              <a:cxnLst/>
              <a:rect l="0" t="0" r="0" b="0"/>
              <a:pathLst>
                <a:path w="27251" h="247651">
                  <a:moveTo>
                    <a:pt x="19050" y="0"/>
                  </a:moveTo>
                  <a:lnTo>
                    <a:pt x="19050" y="0"/>
                  </a:lnTo>
                  <a:lnTo>
                    <a:pt x="24106" y="0"/>
                  </a:lnTo>
                  <a:lnTo>
                    <a:pt x="25595" y="1058"/>
                  </a:lnTo>
                  <a:lnTo>
                    <a:pt x="26588" y="2822"/>
                  </a:lnTo>
                  <a:lnTo>
                    <a:pt x="27250" y="5056"/>
                  </a:lnTo>
                  <a:lnTo>
                    <a:pt x="19407" y="51045"/>
                  </a:lnTo>
                  <a:lnTo>
                    <a:pt x="10881" y="96874"/>
                  </a:lnTo>
                  <a:lnTo>
                    <a:pt x="9644" y="144341"/>
                  </a:lnTo>
                  <a:lnTo>
                    <a:pt x="1334" y="186896"/>
                  </a:lnTo>
                  <a:lnTo>
                    <a:pt x="23" y="231854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SMARTInkShape-643">
              <a:extLst>
                <a:ext uri="{FF2B5EF4-FFF2-40B4-BE49-F238E27FC236}">
                  <a16:creationId xmlns:a16="http://schemas.microsoft.com/office/drawing/2014/main" id="{DBD9A3A8-8284-3FF4-5DF1-469ED57A32FB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6829425" y="5772150"/>
              <a:ext cx="161926" cy="9526"/>
            </a:xfrm>
            <a:custGeom>
              <a:avLst/>
              <a:gdLst/>
              <a:ahLst/>
              <a:cxnLst/>
              <a:rect l="0" t="0" r="0" b="0"/>
              <a:pathLst>
                <a:path w="161926" h="952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2117" y="2980"/>
                  </a:lnTo>
                  <a:lnTo>
                    <a:pt x="20723" y="588"/>
                  </a:lnTo>
                  <a:lnTo>
                    <a:pt x="59683" y="1136"/>
                  </a:lnTo>
                  <a:lnTo>
                    <a:pt x="103057" y="8212"/>
                  </a:lnTo>
                  <a:lnTo>
                    <a:pt x="128197" y="9491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SMARTInkShape-644">
              <a:extLst>
                <a:ext uri="{FF2B5EF4-FFF2-40B4-BE49-F238E27FC236}">
                  <a16:creationId xmlns:a16="http://schemas.microsoft.com/office/drawing/2014/main" id="{F036E717-7D99-8A29-4319-04D3E0617869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7153275" y="5642837"/>
              <a:ext cx="37708" cy="310289"/>
            </a:xfrm>
            <a:custGeom>
              <a:avLst/>
              <a:gdLst/>
              <a:ahLst/>
              <a:cxnLst/>
              <a:rect l="0" t="0" r="0" b="0"/>
              <a:pathLst>
                <a:path w="37708" h="310289">
                  <a:moveTo>
                    <a:pt x="28575" y="5488"/>
                  </a:moveTo>
                  <a:lnTo>
                    <a:pt x="28575" y="5488"/>
                  </a:lnTo>
                  <a:lnTo>
                    <a:pt x="28575" y="432"/>
                  </a:lnTo>
                  <a:lnTo>
                    <a:pt x="29633" y="0"/>
                  </a:lnTo>
                  <a:lnTo>
                    <a:pt x="37707" y="5212"/>
                  </a:lnTo>
                  <a:lnTo>
                    <a:pt x="35227" y="34641"/>
                  </a:lnTo>
                  <a:lnTo>
                    <a:pt x="30546" y="72335"/>
                  </a:lnTo>
                  <a:lnTo>
                    <a:pt x="23908" y="117940"/>
                  </a:lnTo>
                  <a:lnTo>
                    <a:pt x="20489" y="162985"/>
                  </a:lnTo>
                  <a:lnTo>
                    <a:pt x="14420" y="201379"/>
                  </a:lnTo>
                  <a:lnTo>
                    <a:pt x="3945" y="248284"/>
                  </a:lnTo>
                  <a:lnTo>
                    <a:pt x="154" y="293543"/>
                  </a:lnTo>
                  <a:lnTo>
                    <a:pt x="0" y="3102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SMARTInkShape-645">
              <a:extLst>
                <a:ext uri="{FF2B5EF4-FFF2-40B4-BE49-F238E27FC236}">
                  <a16:creationId xmlns:a16="http://schemas.microsoft.com/office/drawing/2014/main" id="{56BF7BB3-F900-C3BB-5E03-C73DAB7E1052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7153275" y="5724536"/>
              <a:ext cx="112804" cy="66665"/>
            </a:xfrm>
            <a:custGeom>
              <a:avLst/>
              <a:gdLst/>
              <a:ahLst/>
              <a:cxnLst/>
              <a:rect l="0" t="0" r="0" b="0"/>
              <a:pathLst>
                <a:path w="112804" h="66665">
                  <a:moveTo>
                    <a:pt x="28575" y="19039"/>
                  </a:moveTo>
                  <a:lnTo>
                    <a:pt x="28575" y="19039"/>
                  </a:lnTo>
                  <a:lnTo>
                    <a:pt x="23519" y="13983"/>
                  </a:lnTo>
                  <a:lnTo>
                    <a:pt x="23088" y="12494"/>
                  </a:lnTo>
                  <a:lnTo>
                    <a:pt x="23858" y="11500"/>
                  </a:lnTo>
                  <a:lnTo>
                    <a:pt x="27537" y="9338"/>
                  </a:lnTo>
                  <a:lnTo>
                    <a:pt x="32700" y="4850"/>
                  </a:lnTo>
                  <a:lnTo>
                    <a:pt x="41344" y="2149"/>
                  </a:lnTo>
                  <a:lnTo>
                    <a:pt x="87936" y="0"/>
                  </a:lnTo>
                  <a:lnTo>
                    <a:pt x="94821" y="2816"/>
                  </a:lnTo>
                  <a:lnTo>
                    <a:pt x="112803" y="17599"/>
                  </a:lnTo>
                  <a:lnTo>
                    <a:pt x="92710" y="40371"/>
                  </a:lnTo>
                  <a:lnTo>
                    <a:pt x="46565" y="60235"/>
                  </a:lnTo>
                  <a:lnTo>
                    <a:pt x="11709" y="66497"/>
                  </a:lnTo>
                  <a:lnTo>
                    <a:pt x="0" y="666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SMARTInkShape-646">
              <a:extLst>
                <a:ext uri="{FF2B5EF4-FFF2-40B4-BE49-F238E27FC236}">
                  <a16:creationId xmlns:a16="http://schemas.microsoft.com/office/drawing/2014/main" id="{E5978998-23BB-3CD2-C58B-5D815BE4233F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7086600" y="5490554"/>
              <a:ext cx="228601" cy="148247"/>
            </a:xfrm>
            <a:custGeom>
              <a:avLst/>
              <a:gdLst/>
              <a:ahLst/>
              <a:cxnLst/>
              <a:rect l="0" t="0" r="0" b="0"/>
              <a:pathLst>
                <a:path w="228601" h="148247">
                  <a:moveTo>
                    <a:pt x="0" y="110146"/>
                  </a:moveTo>
                  <a:lnTo>
                    <a:pt x="0" y="110146"/>
                  </a:lnTo>
                  <a:lnTo>
                    <a:pt x="5056" y="110146"/>
                  </a:lnTo>
                  <a:lnTo>
                    <a:pt x="10361" y="104501"/>
                  </a:lnTo>
                  <a:lnTo>
                    <a:pt x="17305" y="95995"/>
                  </a:lnTo>
                  <a:lnTo>
                    <a:pt x="63426" y="56185"/>
                  </a:lnTo>
                  <a:lnTo>
                    <a:pt x="76185" y="40651"/>
                  </a:lnTo>
                  <a:lnTo>
                    <a:pt x="92426" y="15484"/>
                  </a:lnTo>
                  <a:lnTo>
                    <a:pt x="93367" y="12114"/>
                  </a:lnTo>
                  <a:lnTo>
                    <a:pt x="95054" y="9866"/>
                  </a:lnTo>
                  <a:lnTo>
                    <a:pt x="103286" y="5963"/>
                  </a:lnTo>
                  <a:lnTo>
                    <a:pt x="104113" y="2812"/>
                  </a:lnTo>
                  <a:lnTo>
                    <a:pt x="104481" y="0"/>
                  </a:lnTo>
                  <a:lnTo>
                    <a:pt x="104644" y="2278"/>
                  </a:lnTo>
                  <a:lnTo>
                    <a:pt x="105746" y="3309"/>
                  </a:lnTo>
                  <a:lnTo>
                    <a:pt x="113412" y="6877"/>
                  </a:lnTo>
                  <a:lnTo>
                    <a:pt x="145706" y="36870"/>
                  </a:lnTo>
                  <a:lnTo>
                    <a:pt x="149424" y="43359"/>
                  </a:lnTo>
                  <a:lnTo>
                    <a:pt x="152136" y="49770"/>
                  </a:lnTo>
                  <a:lnTo>
                    <a:pt x="186518" y="96738"/>
                  </a:lnTo>
                  <a:lnTo>
                    <a:pt x="212693" y="140111"/>
                  </a:lnTo>
                  <a:lnTo>
                    <a:pt x="219061" y="144630"/>
                  </a:lnTo>
                  <a:lnTo>
                    <a:pt x="228600" y="1482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SMARTInkShape-647">
              <a:extLst>
                <a:ext uri="{FF2B5EF4-FFF2-40B4-BE49-F238E27FC236}">
                  <a16:creationId xmlns:a16="http://schemas.microsoft.com/office/drawing/2014/main" id="{521F9D40-249A-291A-EB75-2D9FD9D2075F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7324776" y="5448300"/>
              <a:ext cx="117782" cy="438151"/>
            </a:xfrm>
            <a:custGeom>
              <a:avLst/>
              <a:gdLst/>
              <a:ahLst/>
              <a:cxnLst/>
              <a:rect l="0" t="0" r="0" b="0"/>
              <a:pathLst>
                <a:path w="117782" h="438151">
                  <a:moveTo>
                    <a:pt x="9474" y="0"/>
                  </a:moveTo>
                  <a:lnTo>
                    <a:pt x="9474" y="0"/>
                  </a:lnTo>
                  <a:lnTo>
                    <a:pt x="14530" y="0"/>
                  </a:lnTo>
                  <a:lnTo>
                    <a:pt x="27788" y="10113"/>
                  </a:lnTo>
                  <a:lnTo>
                    <a:pt x="50173" y="46644"/>
                  </a:lnTo>
                  <a:lnTo>
                    <a:pt x="65883" y="88354"/>
                  </a:lnTo>
                  <a:lnTo>
                    <a:pt x="84234" y="131988"/>
                  </a:lnTo>
                  <a:lnTo>
                    <a:pt x="99579" y="177727"/>
                  </a:lnTo>
                  <a:lnTo>
                    <a:pt x="106530" y="221255"/>
                  </a:lnTo>
                  <a:lnTo>
                    <a:pt x="117781" y="265249"/>
                  </a:lnTo>
                  <a:lnTo>
                    <a:pt x="116942" y="310014"/>
                  </a:lnTo>
                  <a:lnTo>
                    <a:pt x="115047" y="348325"/>
                  </a:lnTo>
                  <a:lnTo>
                    <a:pt x="104373" y="379786"/>
                  </a:lnTo>
                  <a:lnTo>
                    <a:pt x="87987" y="396687"/>
                  </a:lnTo>
                  <a:lnTo>
                    <a:pt x="40471" y="429240"/>
                  </a:lnTo>
                  <a:lnTo>
                    <a:pt x="24773" y="435510"/>
                  </a:lnTo>
                  <a:lnTo>
                    <a:pt x="0" y="438147"/>
                  </a:lnTo>
                  <a:lnTo>
                    <a:pt x="9474" y="438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SMARTInkShape-648">
              <a:extLst>
                <a:ext uri="{FF2B5EF4-FFF2-40B4-BE49-F238E27FC236}">
                  <a16:creationId xmlns:a16="http://schemas.microsoft.com/office/drawing/2014/main" id="{E87A2384-859A-B490-23E6-6960B6501BA0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5867400" y="5981700"/>
              <a:ext cx="1619251" cy="85726"/>
            </a:xfrm>
            <a:custGeom>
              <a:avLst/>
              <a:gdLst/>
              <a:ahLst/>
              <a:cxnLst/>
              <a:rect l="0" t="0" r="0" b="0"/>
              <a:pathLst>
                <a:path w="1619251" h="85726">
                  <a:moveTo>
                    <a:pt x="0" y="0"/>
                  </a:moveTo>
                  <a:lnTo>
                    <a:pt x="0" y="0"/>
                  </a:lnTo>
                  <a:lnTo>
                    <a:pt x="37075" y="1058"/>
                  </a:lnTo>
                  <a:lnTo>
                    <a:pt x="80983" y="8642"/>
                  </a:lnTo>
                  <a:lnTo>
                    <a:pt x="127460" y="9409"/>
                  </a:lnTo>
                  <a:lnTo>
                    <a:pt x="165818" y="10561"/>
                  </a:lnTo>
                  <a:lnTo>
                    <a:pt x="211409" y="16064"/>
                  </a:lnTo>
                  <a:lnTo>
                    <a:pt x="252669" y="18165"/>
                  </a:lnTo>
                  <a:lnTo>
                    <a:pt x="291705" y="18788"/>
                  </a:lnTo>
                  <a:lnTo>
                    <a:pt x="330083" y="18972"/>
                  </a:lnTo>
                  <a:lnTo>
                    <a:pt x="369323" y="19027"/>
                  </a:lnTo>
                  <a:lnTo>
                    <a:pt x="413994" y="19043"/>
                  </a:lnTo>
                  <a:lnTo>
                    <a:pt x="460744" y="19048"/>
                  </a:lnTo>
                  <a:lnTo>
                    <a:pt x="508109" y="20108"/>
                  </a:lnTo>
                  <a:lnTo>
                    <a:pt x="555658" y="25595"/>
                  </a:lnTo>
                  <a:lnTo>
                    <a:pt x="603258" y="27692"/>
                  </a:lnTo>
                  <a:lnTo>
                    <a:pt x="650877" y="28313"/>
                  </a:lnTo>
                  <a:lnTo>
                    <a:pt x="698501" y="29556"/>
                  </a:lnTo>
                  <a:lnTo>
                    <a:pt x="730250" y="33598"/>
                  </a:lnTo>
                  <a:lnTo>
                    <a:pt x="764822" y="36099"/>
                  </a:lnTo>
                  <a:lnTo>
                    <a:pt x="800296" y="37211"/>
                  </a:lnTo>
                  <a:lnTo>
                    <a:pt x="833701" y="37705"/>
                  </a:lnTo>
                  <a:lnTo>
                    <a:pt x="866187" y="37924"/>
                  </a:lnTo>
                  <a:lnTo>
                    <a:pt x="898263" y="39080"/>
                  </a:lnTo>
                  <a:lnTo>
                    <a:pt x="930158" y="43122"/>
                  </a:lnTo>
                  <a:lnTo>
                    <a:pt x="961973" y="45624"/>
                  </a:lnTo>
                  <a:lnTo>
                    <a:pt x="994810" y="46736"/>
                  </a:lnTo>
                  <a:lnTo>
                    <a:pt x="1030571" y="47230"/>
                  </a:lnTo>
                  <a:lnTo>
                    <a:pt x="1064809" y="50271"/>
                  </a:lnTo>
                  <a:lnTo>
                    <a:pt x="1097666" y="54093"/>
                  </a:lnTo>
                  <a:lnTo>
                    <a:pt x="1129907" y="55792"/>
                  </a:lnTo>
                  <a:lnTo>
                    <a:pt x="1164698" y="56547"/>
                  </a:lnTo>
                  <a:lnTo>
                    <a:pt x="1200269" y="57939"/>
                  </a:lnTo>
                  <a:lnTo>
                    <a:pt x="1233716" y="62088"/>
                  </a:lnTo>
                  <a:lnTo>
                    <a:pt x="1266221" y="64636"/>
                  </a:lnTo>
                  <a:lnTo>
                    <a:pt x="1311449" y="66072"/>
                  </a:lnTo>
                  <a:lnTo>
                    <a:pt x="1351661" y="66496"/>
                  </a:lnTo>
                  <a:lnTo>
                    <a:pt x="1390386" y="66621"/>
                  </a:lnTo>
                  <a:lnTo>
                    <a:pt x="1436341" y="71721"/>
                  </a:lnTo>
                  <a:lnTo>
                    <a:pt x="1481446" y="74873"/>
                  </a:lnTo>
                  <a:lnTo>
                    <a:pt x="1513907" y="75611"/>
                  </a:lnTo>
                  <a:lnTo>
                    <a:pt x="1556287" y="76025"/>
                  </a:lnTo>
                  <a:lnTo>
                    <a:pt x="1601920" y="76190"/>
                  </a:lnTo>
                  <a:lnTo>
                    <a:pt x="1612468" y="76197"/>
                  </a:lnTo>
                  <a:lnTo>
                    <a:pt x="1614729" y="77256"/>
                  </a:lnTo>
                  <a:lnTo>
                    <a:pt x="1616236" y="79020"/>
                  </a:lnTo>
                  <a:lnTo>
                    <a:pt x="161925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SMARTInkShape-649">
              <a:extLst>
                <a:ext uri="{FF2B5EF4-FFF2-40B4-BE49-F238E27FC236}">
                  <a16:creationId xmlns:a16="http://schemas.microsoft.com/office/drawing/2014/main" id="{8C26CD42-16D6-A234-055B-109F43A319CA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6629400" y="6143858"/>
              <a:ext cx="266701" cy="209318"/>
            </a:xfrm>
            <a:custGeom>
              <a:avLst/>
              <a:gdLst/>
              <a:ahLst/>
              <a:cxnLst/>
              <a:rect l="0" t="0" r="0" b="0"/>
              <a:pathLst>
                <a:path w="266701" h="209318">
                  <a:moveTo>
                    <a:pt x="0" y="18817"/>
                  </a:moveTo>
                  <a:lnTo>
                    <a:pt x="0" y="18817"/>
                  </a:lnTo>
                  <a:lnTo>
                    <a:pt x="10113" y="18817"/>
                  </a:lnTo>
                  <a:lnTo>
                    <a:pt x="14151" y="16700"/>
                  </a:lnTo>
                  <a:lnTo>
                    <a:pt x="28235" y="3739"/>
                  </a:lnTo>
                  <a:lnTo>
                    <a:pt x="36151" y="552"/>
                  </a:lnTo>
                  <a:lnTo>
                    <a:pt x="42579" y="0"/>
                  </a:lnTo>
                  <a:lnTo>
                    <a:pt x="48204" y="8337"/>
                  </a:lnTo>
                  <a:lnTo>
                    <a:pt x="62518" y="49579"/>
                  </a:lnTo>
                  <a:lnTo>
                    <a:pt x="68676" y="96076"/>
                  </a:lnTo>
                  <a:lnTo>
                    <a:pt x="75209" y="142389"/>
                  </a:lnTo>
                  <a:lnTo>
                    <a:pt x="75760" y="152408"/>
                  </a:lnTo>
                  <a:lnTo>
                    <a:pt x="73182" y="160388"/>
                  </a:lnTo>
                  <a:lnTo>
                    <a:pt x="71013" y="163998"/>
                  </a:lnTo>
                  <a:lnTo>
                    <a:pt x="69567" y="165346"/>
                  </a:lnTo>
                  <a:lnTo>
                    <a:pt x="68603" y="165186"/>
                  </a:lnTo>
                  <a:lnTo>
                    <a:pt x="67961" y="164021"/>
                  </a:lnTo>
                  <a:lnTo>
                    <a:pt x="67056" y="157325"/>
                  </a:lnTo>
                  <a:lnTo>
                    <a:pt x="71844" y="143583"/>
                  </a:lnTo>
                  <a:lnTo>
                    <a:pt x="98150" y="101044"/>
                  </a:lnTo>
                  <a:lnTo>
                    <a:pt x="134813" y="55976"/>
                  </a:lnTo>
                  <a:lnTo>
                    <a:pt x="181156" y="20890"/>
                  </a:lnTo>
                  <a:lnTo>
                    <a:pt x="197257" y="12729"/>
                  </a:lnTo>
                  <a:lnTo>
                    <a:pt x="207121" y="9971"/>
                  </a:lnTo>
                  <a:lnTo>
                    <a:pt x="211293" y="12415"/>
                  </a:lnTo>
                  <a:lnTo>
                    <a:pt x="216674" y="15972"/>
                  </a:lnTo>
                  <a:lnTo>
                    <a:pt x="222595" y="17552"/>
                  </a:lnTo>
                  <a:lnTo>
                    <a:pt x="224596" y="20090"/>
                  </a:lnTo>
                  <a:lnTo>
                    <a:pt x="234795" y="65386"/>
                  </a:lnTo>
                  <a:lnTo>
                    <a:pt x="240289" y="107156"/>
                  </a:lnTo>
                  <a:lnTo>
                    <a:pt x="247219" y="153822"/>
                  </a:lnTo>
                  <a:lnTo>
                    <a:pt x="250282" y="161016"/>
                  </a:lnTo>
                  <a:lnTo>
                    <a:pt x="254111" y="167742"/>
                  </a:lnTo>
                  <a:lnTo>
                    <a:pt x="256906" y="180520"/>
                  </a:lnTo>
                  <a:lnTo>
                    <a:pt x="257174" y="195285"/>
                  </a:lnTo>
                  <a:lnTo>
                    <a:pt x="258233" y="196787"/>
                  </a:lnTo>
                  <a:lnTo>
                    <a:pt x="259997" y="197789"/>
                  </a:lnTo>
                  <a:lnTo>
                    <a:pt x="262231" y="198457"/>
                  </a:lnTo>
                  <a:lnTo>
                    <a:pt x="263720" y="199960"/>
                  </a:lnTo>
                  <a:lnTo>
                    <a:pt x="266700" y="2093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0" name="SMARTInkShape-650">
            <a:extLst>
              <a:ext uri="{FF2B5EF4-FFF2-40B4-BE49-F238E27FC236}">
                <a16:creationId xmlns:a16="http://schemas.microsoft.com/office/drawing/2014/main" id="{3FC4885A-CEAF-27B1-46E4-F6911E8A2E3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668495" y="5915715"/>
            <a:ext cx="17931" cy="93459"/>
          </a:xfrm>
          <a:custGeom>
            <a:avLst/>
            <a:gdLst/>
            <a:ahLst/>
            <a:cxnLst/>
            <a:rect l="0" t="0" r="0" b="0"/>
            <a:pathLst>
              <a:path w="17931" h="93459">
                <a:moveTo>
                  <a:pt x="0" y="93458"/>
                </a:moveTo>
                <a:lnTo>
                  <a:pt x="0" y="93458"/>
                </a:lnTo>
                <a:lnTo>
                  <a:pt x="3383" y="75613"/>
                </a:lnTo>
                <a:lnTo>
                  <a:pt x="8471" y="33001"/>
                </a:lnTo>
                <a:lnTo>
                  <a:pt x="13597" y="15407"/>
                </a:lnTo>
                <a:lnTo>
                  <a:pt x="8670" y="0"/>
                </a:lnTo>
                <a:lnTo>
                  <a:pt x="17930" y="883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SMARTInkShape-Group155">
            <a:extLst>
              <a:ext uri="{FF2B5EF4-FFF2-40B4-BE49-F238E27FC236}">
                <a16:creationId xmlns:a16="http://schemas.microsoft.com/office/drawing/2014/main" id="{32309F29-D61C-4B3B-CC88-281F6E823E90}"/>
              </a:ext>
            </a:extLst>
          </p:cNvPr>
          <p:cNvGrpSpPr/>
          <p:nvPr/>
        </p:nvGrpSpPr>
        <p:grpSpPr>
          <a:xfrm>
            <a:off x="4820974" y="5895975"/>
            <a:ext cx="236802" cy="123816"/>
            <a:chOff x="4820974" y="5895975"/>
            <a:chExt cx="236802" cy="123816"/>
          </a:xfrm>
        </p:grpSpPr>
        <p:sp>
          <p:nvSpPr>
            <p:cNvPr id="341" name="SMARTInkShape-651">
              <a:extLst>
                <a:ext uri="{FF2B5EF4-FFF2-40B4-BE49-F238E27FC236}">
                  <a16:creationId xmlns:a16="http://schemas.microsoft.com/office/drawing/2014/main" id="{FBA69A8A-4720-2B5A-41C2-093D30232B5E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4838710" y="5895975"/>
              <a:ext cx="219066" cy="9526"/>
            </a:xfrm>
            <a:custGeom>
              <a:avLst/>
              <a:gdLst/>
              <a:ahLst/>
              <a:cxnLst/>
              <a:rect l="0" t="0" r="0" b="0"/>
              <a:pathLst>
                <a:path w="219066" h="9526">
                  <a:moveTo>
                    <a:pt x="28565" y="0"/>
                  </a:moveTo>
                  <a:lnTo>
                    <a:pt x="28565" y="0"/>
                  </a:lnTo>
                  <a:lnTo>
                    <a:pt x="0" y="0"/>
                  </a:lnTo>
                  <a:lnTo>
                    <a:pt x="42606" y="0"/>
                  </a:lnTo>
                  <a:lnTo>
                    <a:pt x="85784" y="0"/>
                  </a:lnTo>
                  <a:lnTo>
                    <a:pt x="131158" y="2822"/>
                  </a:lnTo>
                  <a:lnTo>
                    <a:pt x="173074" y="8642"/>
                  </a:lnTo>
                  <a:lnTo>
                    <a:pt x="21906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SMARTInkShape-652">
              <a:extLst>
                <a:ext uri="{FF2B5EF4-FFF2-40B4-BE49-F238E27FC236}">
                  <a16:creationId xmlns:a16="http://schemas.microsoft.com/office/drawing/2014/main" id="{675FB38B-E8A6-C9AC-F4EE-F9ADA34995DD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4820974" y="6000750"/>
              <a:ext cx="8202" cy="9526"/>
            </a:xfrm>
            <a:custGeom>
              <a:avLst/>
              <a:gdLst/>
              <a:ahLst/>
              <a:cxnLst/>
              <a:rect l="0" t="0" r="0" b="0"/>
              <a:pathLst>
                <a:path w="8202" h="9526">
                  <a:moveTo>
                    <a:pt x="8201" y="0"/>
                  </a:moveTo>
                  <a:lnTo>
                    <a:pt x="8201" y="0"/>
                  </a:lnTo>
                  <a:lnTo>
                    <a:pt x="0" y="8201"/>
                  </a:lnTo>
                  <a:lnTo>
                    <a:pt x="617" y="8642"/>
                  </a:lnTo>
                  <a:lnTo>
                    <a:pt x="8201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SMARTInkShape-653">
              <a:extLst>
                <a:ext uri="{FF2B5EF4-FFF2-40B4-BE49-F238E27FC236}">
                  <a16:creationId xmlns:a16="http://schemas.microsoft.com/office/drawing/2014/main" id="{4BE783FF-FB76-968F-79D1-D1475B24C6DF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4848225" y="6010275"/>
              <a:ext cx="200026" cy="9516"/>
            </a:xfrm>
            <a:custGeom>
              <a:avLst/>
              <a:gdLst/>
              <a:ahLst/>
              <a:cxnLst/>
              <a:rect l="0" t="0" r="0" b="0"/>
              <a:pathLst>
                <a:path w="200026" h="9516">
                  <a:moveTo>
                    <a:pt x="0" y="0"/>
                  </a:moveTo>
                  <a:lnTo>
                    <a:pt x="0" y="0"/>
                  </a:lnTo>
                  <a:lnTo>
                    <a:pt x="44829" y="5056"/>
                  </a:lnTo>
                  <a:lnTo>
                    <a:pt x="87343" y="8937"/>
                  </a:lnTo>
                  <a:lnTo>
                    <a:pt x="134181" y="9491"/>
                  </a:lnTo>
                  <a:lnTo>
                    <a:pt x="145355" y="9515"/>
                  </a:lnTo>
                  <a:lnTo>
                    <a:pt x="152091" y="6698"/>
                  </a:lnTo>
                  <a:lnTo>
                    <a:pt x="155369" y="4465"/>
                  </a:lnTo>
                  <a:lnTo>
                    <a:pt x="170096" y="1323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0" name="SMARTInkShape-Group156">
            <a:extLst>
              <a:ext uri="{FF2B5EF4-FFF2-40B4-BE49-F238E27FC236}">
                <a16:creationId xmlns:a16="http://schemas.microsoft.com/office/drawing/2014/main" id="{407F6F23-E893-9D13-699A-D147BF3954FB}"/>
              </a:ext>
            </a:extLst>
          </p:cNvPr>
          <p:cNvGrpSpPr/>
          <p:nvPr/>
        </p:nvGrpSpPr>
        <p:grpSpPr>
          <a:xfrm>
            <a:off x="5429298" y="4171984"/>
            <a:ext cx="1321606" cy="1055073"/>
            <a:chOff x="5429298" y="4171984"/>
            <a:chExt cx="1321606" cy="1055073"/>
          </a:xfrm>
        </p:grpSpPr>
        <p:sp>
          <p:nvSpPr>
            <p:cNvPr id="345" name="SMARTInkShape-654">
              <a:extLst>
                <a:ext uri="{FF2B5EF4-FFF2-40B4-BE49-F238E27FC236}">
                  <a16:creationId xmlns:a16="http://schemas.microsoft.com/office/drawing/2014/main" id="{CED5DC2B-6AF3-70D7-19F1-6148505BE5A0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6372225" y="4306634"/>
              <a:ext cx="85726" cy="427292"/>
            </a:xfrm>
            <a:custGeom>
              <a:avLst/>
              <a:gdLst/>
              <a:ahLst/>
              <a:cxnLst/>
              <a:rect l="0" t="0" r="0" b="0"/>
              <a:pathLst>
                <a:path w="85726" h="427292">
                  <a:moveTo>
                    <a:pt x="66675" y="27241"/>
                  </a:moveTo>
                  <a:lnTo>
                    <a:pt x="66675" y="27241"/>
                  </a:lnTo>
                  <a:lnTo>
                    <a:pt x="71731" y="27241"/>
                  </a:lnTo>
                  <a:lnTo>
                    <a:pt x="73220" y="26183"/>
                  </a:lnTo>
                  <a:lnTo>
                    <a:pt x="74214" y="24419"/>
                  </a:lnTo>
                  <a:lnTo>
                    <a:pt x="76166" y="17833"/>
                  </a:lnTo>
                  <a:lnTo>
                    <a:pt x="85609" y="8308"/>
                  </a:lnTo>
                  <a:lnTo>
                    <a:pt x="85715" y="0"/>
                  </a:lnTo>
                  <a:lnTo>
                    <a:pt x="85725" y="12890"/>
                  </a:lnTo>
                  <a:lnTo>
                    <a:pt x="82903" y="18393"/>
                  </a:lnTo>
                  <a:lnTo>
                    <a:pt x="80669" y="21343"/>
                  </a:lnTo>
                  <a:lnTo>
                    <a:pt x="78186" y="30264"/>
                  </a:lnTo>
                  <a:lnTo>
                    <a:pt x="71260" y="76924"/>
                  </a:lnTo>
                  <a:lnTo>
                    <a:pt x="66523" y="119919"/>
                  </a:lnTo>
                  <a:lnTo>
                    <a:pt x="59315" y="162905"/>
                  </a:lnTo>
                  <a:lnTo>
                    <a:pt x="57578" y="206791"/>
                  </a:lnTo>
                  <a:lnTo>
                    <a:pt x="50687" y="246035"/>
                  </a:lnTo>
                  <a:lnTo>
                    <a:pt x="45408" y="284360"/>
                  </a:lnTo>
                  <a:lnTo>
                    <a:pt x="31458" y="330976"/>
                  </a:lnTo>
                  <a:lnTo>
                    <a:pt x="13733" y="372944"/>
                  </a:lnTo>
                  <a:lnTo>
                    <a:pt x="9713" y="391197"/>
                  </a:lnTo>
                  <a:lnTo>
                    <a:pt x="2232" y="407383"/>
                  </a:lnTo>
                  <a:lnTo>
                    <a:pt x="0" y="4272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SMARTInkShape-655">
              <a:extLst>
                <a:ext uri="{FF2B5EF4-FFF2-40B4-BE49-F238E27FC236}">
                  <a16:creationId xmlns:a16="http://schemas.microsoft.com/office/drawing/2014/main" id="{9AAA3877-CFA4-E652-7D24-E0AC4005EAAC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6372681" y="4392359"/>
              <a:ext cx="199556" cy="103442"/>
            </a:xfrm>
            <a:custGeom>
              <a:avLst/>
              <a:gdLst/>
              <a:ahLst/>
              <a:cxnLst/>
              <a:rect l="0" t="0" r="0" b="0"/>
              <a:pathLst>
                <a:path w="199556" h="103442">
                  <a:moveTo>
                    <a:pt x="56694" y="74866"/>
                  </a:moveTo>
                  <a:lnTo>
                    <a:pt x="56694" y="74866"/>
                  </a:lnTo>
                  <a:lnTo>
                    <a:pt x="56694" y="69809"/>
                  </a:lnTo>
                  <a:lnTo>
                    <a:pt x="57752" y="68320"/>
                  </a:lnTo>
                  <a:lnTo>
                    <a:pt x="59516" y="67327"/>
                  </a:lnTo>
                  <a:lnTo>
                    <a:pt x="64895" y="65733"/>
                  </a:lnTo>
                  <a:lnTo>
                    <a:pt x="65631" y="62693"/>
                  </a:lnTo>
                  <a:lnTo>
                    <a:pt x="66219" y="38217"/>
                  </a:lnTo>
                  <a:lnTo>
                    <a:pt x="67277" y="37733"/>
                  </a:lnTo>
                  <a:lnTo>
                    <a:pt x="71275" y="37196"/>
                  </a:lnTo>
                  <a:lnTo>
                    <a:pt x="72764" y="35994"/>
                  </a:lnTo>
                  <a:lnTo>
                    <a:pt x="74420" y="31836"/>
                  </a:lnTo>
                  <a:lnTo>
                    <a:pt x="75920" y="30306"/>
                  </a:lnTo>
                  <a:lnTo>
                    <a:pt x="85931" y="25024"/>
                  </a:lnTo>
                  <a:lnTo>
                    <a:pt x="93043" y="19159"/>
                  </a:lnTo>
                  <a:lnTo>
                    <a:pt x="102053" y="16942"/>
                  </a:lnTo>
                  <a:lnTo>
                    <a:pt x="112082" y="9553"/>
                  </a:lnTo>
                  <a:lnTo>
                    <a:pt x="121101" y="8460"/>
                  </a:lnTo>
                  <a:lnTo>
                    <a:pt x="126947" y="8310"/>
                  </a:lnTo>
                  <a:lnTo>
                    <a:pt x="133073" y="5422"/>
                  </a:lnTo>
                  <a:lnTo>
                    <a:pt x="139323" y="1669"/>
                  </a:lnTo>
                  <a:lnTo>
                    <a:pt x="145629" y="0"/>
                  </a:lnTo>
                  <a:lnTo>
                    <a:pt x="147734" y="614"/>
                  </a:lnTo>
                  <a:lnTo>
                    <a:pt x="149137" y="2081"/>
                  </a:lnTo>
                  <a:lnTo>
                    <a:pt x="150073" y="4118"/>
                  </a:lnTo>
                  <a:lnTo>
                    <a:pt x="151754" y="5475"/>
                  </a:lnTo>
                  <a:lnTo>
                    <a:pt x="156446" y="6984"/>
                  </a:lnTo>
                  <a:lnTo>
                    <a:pt x="165037" y="7833"/>
                  </a:lnTo>
                  <a:lnTo>
                    <a:pt x="167023" y="9011"/>
                  </a:lnTo>
                  <a:lnTo>
                    <a:pt x="168346" y="10854"/>
                  </a:lnTo>
                  <a:lnTo>
                    <a:pt x="169229" y="13141"/>
                  </a:lnTo>
                  <a:lnTo>
                    <a:pt x="170875" y="14667"/>
                  </a:lnTo>
                  <a:lnTo>
                    <a:pt x="181123" y="19936"/>
                  </a:lnTo>
                  <a:lnTo>
                    <a:pt x="193338" y="30854"/>
                  </a:lnTo>
                  <a:lnTo>
                    <a:pt x="196799" y="36961"/>
                  </a:lnTo>
                  <a:lnTo>
                    <a:pt x="199022" y="49504"/>
                  </a:lnTo>
                  <a:lnTo>
                    <a:pt x="199555" y="69841"/>
                  </a:lnTo>
                  <a:lnTo>
                    <a:pt x="196740" y="75455"/>
                  </a:lnTo>
                  <a:lnTo>
                    <a:pt x="194509" y="78434"/>
                  </a:lnTo>
                  <a:lnTo>
                    <a:pt x="181253" y="87682"/>
                  </a:lnTo>
                  <a:lnTo>
                    <a:pt x="140338" y="101212"/>
                  </a:lnTo>
                  <a:lnTo>
                    <a:pt x="92790" y="103310"/>
                  </a:lnTo>
                  <a:lnTo>
                    <a:pt x="50727" y="103430"/>
                  </a:lnTo>
                  <a:lnTo>
                    <a:pt x="17334" y="103441"/>
                  </a:lnTo>
                  <a:lnTo>
                    <a:pt x="14579" y="102382"/>
                  </a:lnTo>
                  <a:lnTo>
                    <a:pt x="12743" y="100618"/>
                  </a:lnTo>
                  <a:lnTo>
                    <a:pt x="11517" y="98384"/>
                  </a:lnTo>
                  <a:lnTo>
                    <a:pt x="9644" y="96895"/>
                  </a:lnTo>
                  <a:lnTo>
                    <a:pt x="0" y="94033"/>
                  </a:lnTo>
                  <a:lnTo>
                    <a:pt x="18594" y="939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SMARTInkShape-656">
              <a:extLst>
                <a:ext uri="{FF2B5EF4-FFF2-40B4-BE49-F238E27FC236}">
                  <a16:creationId xmlns:a16="http://schemas.microsoft.com/office/drawing/2014/main" id="{FEEFAD00-8F35-8EA3-C02A-40B3B30B53CC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6553253" y="4171984"/>
              <a:ext cx="197651" cy="590517"/>
            </a:xfrm>
            <a:custGeom>
              <a:avLst/>
              <a:gdLst/>
              <a:ahLst/>
              <a:cxnLst/>
              <a:rect l="0" t="0" r="0" b="0"/>
              <a:pathLst>
                <a:path w="197651" h="590517">
                  <a:moveTo>
                    <a:pt x="47572" y="9491"/>
                  </a:moveTo>
                  <a:lnTo>
                    <a:pt x="47572" y="9491"/>
                  </a:lnTo>
                  <a:lnTo>
                    <a:pt x="47572" y="1290"/>
                  </a:lnTo>
                  <a:lnTo>
                    <a:pt x="48630" y="849"/>
                  </a:lnTo>
                  <a:lnTo>
                    <a:pt x="61761" y="0"/>
                  </a:lnTo>
                  <a:lnTo>
                    <a:pt x="63381" y="1047"/>
                  </a:lnTo>
                  <a:lnTo>
                    <a:pt x="64462" y="2803"/>
                  </a:lnTo>
                  <a:lnTo>
                    <a:pt x="65182" y="5033"/>
                  </a:lnTo>
                  <a:lnTo>
                    <a:pt x="71252" y="13227"/>
                  </a:lnTo>
                  <a:lnTo>
                    <a:pt x="102232" y="36822"/>
                  </a:lnTo>
                  <a:lnTo>
                    <a:pt x="125849" y="80079"/>
                  </a:lnTo>
                  <a:lnTo>
                    <a:pt x="149582" y="122682"/>
                  </a:lnTo>
                  <a:lnTo>
                    <a:pt x="167049" y="169275"/>
                  </a:lnTo>
                  <a:lnTo>
                    <a:pt x="177400" y="206648"/>
                  </a:lnTo>
                  <a:lnTo>
                    <a:pt x="187169" y="244532"/>
                  </a:lnTo>
                  <a:lnTo>
                    <a:pt x="195708" y="282568"/>
                  </a:lnTo>
                  <a:lnTo>
                    <a:pt x="197650" y="319590"/>
                  </a:lnTo>
                  <a:lnTo>
                    <a:pt x="192183" y="363903"/>
                  </a:lnTo>
                  <a:lnTo>
                    <a:pt x="189102" y="387141"/>
                  </a:lnTo>
                  <a:lnTo>
                    <a:pt x="172699" y="427929"/>
                  </a:lnTo>
                  <a:lnTo>
                    <a:pt x="159436" y="454148"/>
                  </a:lnTo>
                  <a:lnTo>
                    <a:pt x="123558" y="497824"/>
                  </a:lnTo>
                  <a:lnTo>
                    <a:pt x="109919" y="513336"/>
                  </a:lnTo>
                  <a:lnTo>
                    <a:pt x="64321" y="545618"/>
                  </a:lnTo>
                  <a:lnTo>
                    <a:pt x="44656" y="556635"/>
                  </a:lnTo>
                  <a:lnTo>
                    <a:pt x="21870" y="563715"/>
                  </a:lnTo>
                  <a:lnTo>
                    <a:pt x="555" y="580464"/>
                  </a:lnTo>
                  <a:lnTo>
                    <a:pt x="0" y="589146"/>
                  </a:lnTo>
                  <a:lnTo>
                    <a:pt x="1041" y="589603"/>
                  </a:lnTo>
                  <a:lnTo>
                    <a:pt x="38047" y="5905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SMARTInkShape-657">
              <a:extLst>
                <a:ext uri="{FF2B5EF4-FFF2-40B4-BE49-F238E27FC236}">
                  <a16:creationId xmlns:a16="http://schemas.microsoft.com/office/drawing/2014/main" id="{79E3A6D8-B523-8171-EFC6-D3BD15DD37B6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5429298" y="4791254"/>
              <a:ext cx="1314403" cy="37912"/>
            </a:xfrm>
            <a:custGeom>
              <a:avLst/>
              <a:gdLst/>
              <a:ahLst/>
              <a:cxnLst/>
              <a:rect l="0" t="0" r="0" b="0"/>
              <a:pathLst>
                <a:path w="1314403" h="37912">
                  <a:moveTo>
                    <a:pt x="28527" y="28396"/>
                  </a:moveTo>
                  <a:lnTo>
                    <a:pt x="28527" y="28396"/>
                  </a:lnTo>
                  <a:lnTo>
                    <a:pt x="0" y="28396"/>
                  </a:lnTo>
                  <a:lnTo>
                    <a:pt x="5023" y="33453"/>
                  </a:lnTo>
                  <a:lnTo>
                    <a:pt x="40074" y="37038"/>
                  </a:lnTo>
                  <a:lnTo>
                    <a:pt x="80749" y="37659"/>
                  </a:lnTo>
                  <a:lnTo>
                    <a:pt x="121141" y="37843"/>
                  </a:lnTo>
                  <a:lnTo>
                    <a:pt x="167211" y="37898"/>
                  </a:lnTo>
                  <a:lnTo>
                    <a:pt x="202348" y="37911"/>
                  </a:lnTo>
                  <a:lnTo>
                    <a:pt x="241954" y="35094"/>
                  </a:lnTo>
                  <a:lnTo>
                    <a:pt x="284250" y="31373"/>
                  </a:lnTo>
                  <a:lnTo>
                    <a:pt x="327742" y="29719"/>
                  </a:lnTo>
                  <a:lnTo>
                    <a:pt x="351829" y="29278"/>
                  </a:lnTo>
                  <a:lnTo>
                    <a:pt x="377412" y="28984"/>
                  </a:lnTo>
                  <a:lnTo>
                    <a:pt x="403992" y="28788"/>
                  </a:lnTo>
                  <a:lnTo>
                    <a:pt x="431237" y="27599"/>
                  </a:lnTo>
                  <a:lnTo>
                    <a:pt x="458927" y="25748"/>
                  </a:lnTo>
                  <a:lnTo>
                    <a:pt x="486909" y="23456"/>
                  </a:lnTo>
                  <a:lnTo>
                    <a:pt x="515091" y="21928"/>
                  </a:lnTo>
                  <a:lnTo>
                    <a:pt x="543403" y="20908"/>
                  </a:lnTo>
                  <a:lnTo>
                    <a:pt x="571802" y="20229"/>
                  </a:lnTo>
                  <a:lnTo>
                    <a:pt x="600260" y="18719"/>
                  </a:lnTo>
                  <a:lnTo>
                    <a:pt x="628758" y="16653"/>
                  </a:lnTo>
                  <a:lnTo>
                    <a:pt x="657280" y="14217"/>
                  </a:lnTo>
                  <a:lnTo>
                    <a:pt x="685821" y="12593"/>
                  </a:lnTo>
                  <a:lnTo>
                    <a:pt x="714373" y="11511"/>
                  </a:lnTo>
                  <a:lnTo>
                    <a:pt x="742932" y="10789"/>
                  </a:lnTo>
                  <a:lnTo>
                    <a:pt x="769381" y="10308"/>
                  </a:lnTo>
                  <a:lnTo>
                    <a:pt x="794421" y="9987"/>
                  </a:lnTo>
                  <a:lnTo>
                    <a:pt x="818523" y="9773"/>
                  </a:lnTo>
                  <a:lnTo>
                    <a:pt x="843058" y="8572"/>
                  </a:lnTo>
                  <a:lnTo>
                    <a:pt x="867882" y="6714"/>
                  </a:lnTo>
                  <a:lnTo>
                    <a:pt x="892896" y="4416"/>
                  </a:lnTo>
                  <a:lnTo>
                    <a:pt x="940447" y="1863"/>
                  </a:lnTo>
                  <a:lnTo>
                    <a:pt x="985216" y="729"/>
                  </a:lnTo>
                  <a:lnTo>
                    <a:pt x="1026280" y="224"/>
                  </a:lnTo>
                  <a:lnTo>
                    <a:pt x="1065699" y="0"/>
                  </a:lnTo>
                  <a:lnTo>
                    <a:pt x="1102267" y="959"/>
                  </a:lnTo>
                  <a:lnTo>
                    <a:pt x="1146654" y="6391"/>
                  </a:lnTo>
                  <a:lnTo>
                    <a:pt x="1187676" y="8470"/>
                  </a:lnTo>
                  <a:lnTo>
                    <a:pt x="1231816" y="9087"/>
                  </a:lnTo>
                  <a:lnTo>
                    <a:pt x="1276726" y="12117"/>
                  </a:lnTo>
                  <a:lnTo>
                    <a:pt x="1295478" y="16870"/>
                  </a:lnTo>
                  <a:lnTo>
                    <a:pt x="1314402" y="188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SMARTInkShape-658">
              <a:extLst>
                <a:ext uri="{FF2B5EF4-FFF2-40B4-BE49-F238E27FC236}">
                  <a16:creationId xmlns:a16="http://schemas.microsoft.com/office/drawing/2014/main" id="{59C9E2B2-05BB-1B0C-2200-97F3F11F81DD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5715000" y="5019794"/>
              <a:ext cx="285751" cy="207263"/>
            </a:xfrm>
            <a:custGeom>
              <a:avLst/>
              <a:gdLst/>
              <a:ahLst/>
              <a:cxnLst/>
              <a:rect l="0" t="0" r="0" b="0"/>
              <a:pathLst>
                <a:path w="285751" h="207263">
                  <a:moveTo>
                    <a:pt x="0" y="18931"/>
                  </a:moveTo>
                  <a:lnTo>
                    <a:pt x="0" y="18931"/>
                  </a:lnTo>
                  <a:lnTo>
                    <a:pt x="5056" y="13875"/>
                  </a:lnTo>
                  <a:lnTo>
                    <a:pt x="10361" y="11392"/>
                  </a:lnTo>
                  <a:lnTo>
                    <a:pt x="55545" y="0"/>
                  </a:lnTo>
                  <a:lnTo>
                    <a:pt x="56081" y="1019"/>
                  </a:lnTo>
                  <a:lnTo>
                    <a:pt x="57131" y="43139"/>
                  </a:lnTo>
                  <a:lnTo>
                    <a:pt x="59967" y="71965"/>
                  </a:lnTo>
                  <a:lnTo>
                    <a:pt x="65350" y="110781"/>
                  </a:lnTo>
                  <a:lnTo>
                    <a:pt x="59867" y="150551"/>
                  </a:lnTo>
                  <a:lnTo>
                    <a:pt x="57153" y="190312"/>
                  </a:lnTo>
                  <a:lnTo>
                    <a:pt x="57150" y="185304"/>
                  </a:lnTo>
                  <a:lnTo>
                    <a:pt x="59972" y="180011"/>
                  </a:lnTo>
                  <a:lnTo>
                    <a:pt x="86809" y="133471"/>
                  </a:lnTo>
                  <a:lnTo>
                    <a:pt x="121098" y="86463"/>
                  </a:lnTo>
                  <a:lnTo>
                    <a:pt x="156004" y="44351"/>
                  </a:lnTo>
                  <a:lnTo>
                    <a:pt x="197677" y="12649"/>
                  </a:lnTo>
                  <a:lnTo>
                    <a:pt x="215557" y="3665"/>
                  </a:lnTo>
                  <a:lnTo>
                    <a:pt x="219904" y="2403"/>
                  </a:lnTo>
                  <a:lnTo>
                    <a:pt x="223861" y="2620"/>
                  </a:lnTo>
                  <a:lnTo>
                    <a:pt x="236037" y="8303"/>
                  </a:lnTo>
                  <a:lnTo>
                    <a:pt x="242563" y="14136"/>
                  </a:lnTo>
                  <a:lnTo>
                    <a:pt x="245389" y="22444"/>
                  </a:lnTo>
                  <a:lnTo>
                    <a:pt x="249802" y="39022"/>
                  </a:lnTo>
                  <a:lnTo>
                    <a:pt x="255719" y="58530"/>
                  </a:lnTo>
                  <a:lnTo>
                    <a:pt x="262104" y="102479"/>
                  </a:lnTo>
                  <a:lnTo>
                    <a:pt x="260281" y="142699"/>
                  </a:lnTo>
                  <a:lnTo>
                    <a:pt x="265649" y="190277"/>
                  </a:lnTo>
                  <a:lnTo>
                    <a:pt x="266607" y="207262"/>
                  </a:lnTo>
                  <a:lnTo>
                    <a:pt x="267697" y="206927"/>
                  </a:lnTo>
                  <a:lnTo>
                    <a:pt x="274286" y="202456"/>
                  </a:lnTo>
                  <a:lnTo>
                    <a:pt x="285750" y="1999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3" name="SMARTInkShape-Group157">
            <a:extLst>
              <a:ext uri="{FF2B5EF4-FFF2-40B4-BE49-F238E27FC236}">
                <a16:creationId xmlns:a16="http://schemas.microsoft.com/office/drawing/2014/main" id="{F484C91C-1230-345A-4BFE-588F808E3F6B}"/>
              </a:ext>
            </a:extLst>
          </p:cNvPr>
          <p:cNvGrpSpPr/>
          <p:nvPr/>
        </p:nvGrpSpPr>
        <p:grpSpPr>
          <a:xfrm>
            <a:off x="5772184" y="4238625"/>
            <a:ext cx="291203" cy="266701"/>
            <a:chOff x="5772184" y="4238625"/>
            <a:chExt cx="291203" cy="266701"/>
          </a:xfrm>
        </p:grpSpPr>
        <p:sp>
          <p:nvSpPr>
            <p:cNvPr id="351" name="SMARTInkShape-659">
              <a:extLst>
                <a:ext uri="{FF2B5EF4-FFF2-40B4-BE49-F238E27FC236}">
                  <a16:creationId xmlns:a16="http://schemas.microsoft.com/office/drawing/2014/main" id="{10C1B7A3-00D4-822F-F660-94828FB6F891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5772184" y="4238625"/>
              <a:ext cx="132924" cy="161926"/>
            </a:xfrm>
            <a:custGeom>
              <a:avLst/>
              <a:gdLst/>
              <a:ahLst/>
              <a:cxnLst/>
              <a:rect l="0" t="0" r="0" b="0"/>
              <a:pathLst>
                <a:path w="132924" h="161926">
                  <a:moveTo>
                    <a:pt x="104741" y="9525"/>
                  </a:moveTo>
                  <a:lnTo>
                    <a:pt x="104741" y="9525"/>
                  </a:lnTo>
                  <a:lnTo>
                    <a:pt x="104741" y="4468"/>
                  </a:lnTo>
                  <a:lnTo>
                    <a:pt x="105799" y="2979"/>
                  </a:lnTo>
                  <a:lnTo>
                    <a:pt x="107563" y="1986"/>
                  </a:lnTo>
                  <a:lnTo>
                    <a:pt x="114442" y="262"/>
                  </a:lnTo>
                  <a:lnTo>
                    <a:pt x="132923" y="0"/>
                  </a:lnTo>
                  <a:lnTo>
                    <a:pt x="128143" y="0"/>
                  </a:lnTo>
                  <a:lnTo>
                    <a:pt x="126692" y="1058"/>
                  </a:lnTo>
                  <a:lnTo>
                    <a:pt x="125081" y="5057"/>
                  </a:lnTo>
                  <a:lnTo>
                    <a:pt x="123594" y="6546"/>
                  </a:lnTo>
                  <a:lnTo>
                    <a:pt x="119117" y="8201"/>
                  </a:lnTo>
                  <a:lnTo>
                    <a:pt x="117500" y="9701"/>
                  </a:lnTo>
                  <a:lnTo>
                    <a:pt x="106192" y="26824"/>
                  </a:lnTo>
                  <a:lnTo>
                    <a:pt x="70850" y="63524"/>
                  </a:lnTo>
                  <a:lnTo>
                    <a:pt x="68511" y="69860"/>
                  </a:lnTo>
                  <a:lnTo>
                    <a:pt x="66829" y="71974"/>
                  </a:lnTo>
                  <a:lnTo>
                    <a:pt x="60465" y="76006"/>
                  </a:lnTo>
                  <a:lnTo>
                    <a:pt x="57247" y="85284"/>
                  </a:lnTo>
                  <a:lnTo>
                    <a:pt x="48926" y="93887"/>
                  </a:lnTo>
                  <a:lnTo>
                    <a:pt x="38193" y="95239"/>
                  </a:lnTo>
                  <a:lnTo>
                    <a:pt x="38069" y="104382"/>
                  </a:lnTo>
                  <a:lnTo>
                    <a:pt x="33010" y="104658"/>
                  </a:lnTo>
                  <a:lnTo>
                    <a:pt x="31521" y="105756"/>
                  </a:lnTo>
                  <a:lnTo>
                    <a:pt x="28657" y="113905"/>
                  </a:lnTo>
                  <a:lnTo>
                    <a:pt x="28551" y="122467"/>
                  </a:lnTo>
                  <a:lnTo>
                    <a:pt x="9918" y="142445"/>
                  </a:lnTo>
                  <a:lnTo>
                    <a:pt x="9494" y="152281"/>
                  </a:lnTo>
                  <a:lnTo>
                    <a:pt x="0" y="161890"/>
                  </a:lnTo>
                  <a:lnTo>
                    <a:pt x="9491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SMARTInkShape-660">
              <a:extLst>
                <a:ext uri="{FF2B5EF4-FFF2-40B4-BE49-F238E27FC236}">
                  <a16:creationId xmlns:a16="http://schemas.microsoft.com/office/drawing/2014/main" id="{4D1277AE-64F8-B55D-DDEB-4EEA3EC7C0E3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6010285" y="4280848"/>
              <a:ext cx="53102" cy="224478"/>
            </a:xfrm>
            <a:custGeom>
              <a:avLst/>
              <a:gdLst/>
              <a:ahLst/>
              <a:cxnLst/>
              <a:rect l="0" t="0" r="0" b="0"/>
              <a:pathLst>
                <a:path w="53102" h="224478">
                  <a:moveTo>
                    <a:pt x="38090" y="33977"/>
                  </a:moveTo>
                  <a:lnTo>
                    <a:pt x="38090" y="33977"/>
                  </a:lnTo>
                  <a:lnTo>
                    <a:pt x="43146" y="28920"/>
                  </a:lnTo>
                  <a:lnTo>
                    <a:pt x="45629" y="23616"/>
                  </a:lnTo>
                  <a:lnTo>
                    <a:pt x="47605" y="5839"/>
                  </a:lnTo>
                  <a:lnTo>
                    <a:pt x="53101" y="0"/>
                  </a:lnTo>
                  <a:lnTo>
                    <a:pt x="50759" y="2296"/>
                  </a:lnTo>
                  <a:lnTo>
                    <a:pt x="49012" y="6844"/>
                  </a:lnTo>
                  <a:lnTo>
                    <a:pt x="40112" y="51915"/>
                  </a:lnTo>
                  <a:lnTo>
                    <a:pt x="38144" y="98389"/>
                  </a:lnTo>
                  <a:lnTo>
                    <a:pt x="38090" y="138749"/>
                  </a:lnTo>
                  <a:lnTo>
                    <a:pt x="28599" y="148243"/>
                  </a:lnTo>
                  <a:lnTo>
                    <a:pt x="28565" y="157409"/>
                  </a:lnTo>
                  <a:lnTo>
                    <a:pt x="19074" y="167291"/>
                  </a:lnTo>
                  <a:lnTo>
                    <a:pt x="19043" y="175525"/>
                  </a:lnTo>
                  <a:lnTo>
                    <a:pt x="17984" y="175967"/>
                  </a:lnTo>
                  <a:lnTo>
                    <a:pt x="13552" y="176590"/>
                  </a:lnTo>
                  <a:lnTo>
                    <a:pt x="18109" y="176818"/>
                  </a:lnTo>
                  <a:lnTo>
                    <a:pt x="19016" y="185984"/>
                  </a:lnTo>
                  <a:lnTo>
                    <a:pt x="19038" y="186343"/>
                  </a:lnTo>
                  <a:lnTo>
                    <a:pt x="9631" y="195785"/>
                  </a:lnTo>
                  <a:lnTo>
                    <a:pt x="9549" y="200924"/>
                  </a:lnTo>
                  <a:lnTo>
                    <a:pt x="8479" y="202424"/>
                  </a:lnTo>
                  <a:lnTo>
                    <a:pt x="6708" y="203426"/>
                  </a:lnTo>
                  <a:lnTo>
                    <a:pt x="1317" y="205032"/>
                  </a:lnTo>
                  <a:lnTo>
                    <a:pt x="579" y="208073"/>
                  </a:lnTo>
                  <a:lnTo>
                    <a:pt x="0" y="223034"/>
                  </a:lnTo>
                  <a:lnTo>
                    <a:pt x="1055" y="223515"/>
                  </a:lnTo>
                  <a:lnTo>
                    <a:pt x="5480" y="224192"/>
                  </a:lnTo>
                  <a:lnTo>
                    <a:pt x="266" y="224466"/>
                  </a:lnTo>
                  <a:lnTo>
                    <a:pt x="19040" y="2244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7" name="SMARTInkShape-Group158">
            <a:extLst>
              <a:ext uri="{FF2B5EF4-FFF2-40B4-BE49-F238E27FC236}">
                <a16:creationId xmlns:a16="http://schemas.microsoft.com/office/drawing/2014/main" id="{03588AE8-1F31-9598-01E6-2AAF121CA885}"/>
              </a:ext>
            </a:extLst>
          </p:cNvPr>
          <p:cNvGrpSpPr/>
          <p:nvPr/>
        </p:nvGrpSpPr>
        <p:grpSpPr>
          <a:xfrm>
            <a:off x="5048250" y="3914775"/>
            <a:ext cx="2257378" cy="1351910"/>
            <a:chOff x="5048250" y="3914775"/>
            <a:chExt cx="2257378" cy="1351910"/>
          </a:xfrm>
        </p:grpSpPr>
        <p:sp>
          <p:nvSpPr>
            <p:cNvPr id="354" name="SMARTInkShape-661">
              <a:extLst>
                <a:ext uri="{FF2B5EF4-FFF2-40B4-BE49-F238E27FC236}">
                  <a16:creationId xmlns:a16="http://schemas.microsoft.com/office/drawing/2014/main" id="{9A1C4B0F-92B1-B7B4-B47E-29FD21A0CA0F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6001177" y="4457700"/>
              <a:ext cx="18624" cy="109325"/>
            </a:xfrm>
            <a:custGeom>
              <a:avLst/>
              <a:gdLst/>
              <a:ahLst/>
              <a:cxnLst/>
              <a:rect l="0" t="0" r="0" b="0"/>
              <a:pathLst>
                <a:path w="18624" h="109325">
                  <a:moveTo>
                    <a:pt x="18623" y="0"/>
                  </a:moveTo>
                  <a:lnTo>
                    <a:pt x="18623" y="0"/>
                  </a:lnTo>
                  <a:lnTo>
                    <a:pt x="8922" y="43252"/>
                  </a:lnTo>
                  <a:lnTo>
                    <a:pt x="1733" y="84548"/>
                  </a:lnTo>
                  <a:lnTo>
                    <a:pt x="0" y="108423"/>
                  </a:lnTo>
                  <a:lnTo>
                    <a:pt x="916" y="109324"/>
                  </a:lnTo>
                  <a:lnTo>
                    <a:pt x="9098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SMARTInkShape-662">
              <a:extLst>
                <a:ext uri="{FF2B5EF4-FFF2-40B4-BE49-F238E27FC236}">
                  <a16:creationId xmlns:a16="http://schemas.microsoft.com/office/drawing/2014/main" id="{482D2CBA-95F7-4110-1404-B95C7E84E2D0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5048250" y="3914775"/>
              <a:ext cx="2257378" cy="1351910"/>
            </a:xfrm>
            <a:custGeom>
              <a:avLst/>
              <a:gdLst/>
              <a:ahLst/>
              <a:cxnLst/>
              <a:rect l="0" t="0" r="0" b="0"/>
              <a:pathLst>
                <a:path w="2257378" h="1351910">
                  <a:moveTo>
                    <a:pt x="0" y="1285875"/>
                  </a:moveTo>
                  <a:lnTo>
                    <a:pt x="0" y="1285875"/>
                  </a:lnTo>
                  <a:lnTo>
                    <a:pt x="0" y="1271686"/>
                  </a:lnTo>
                  <a:lnTo>
                    <a:pt x="5645" y="1266163"/>
                  </a:lnTo>
                  <a:lnTo>
                    <a:pt x="10113" y="1263209"/>
                  </a:lnTo>
                  <a:lnTo>
                    <a:pt x="13092" y="1259123"/>
                  </a:lnTo>
                  <a:lnTo>
                    <a:pt x="19402" y="1244317"/>
                  </a:lnTo>
                  <a:lnTo>
                    <a:pt x="50504" y="1216138"/>
                  </a:lnTo>
                  <a:lnTo>
                    <a:pt x="94740" y="1191066"/>
                  </a:lnTo>
                  <a:lnTo>
                    <a:pt x="105212" y="1195812"/>
                  </a:lnTo>
                  <a:lnTo>
                    <a:pt x="108241" y="1198316"/>
                  </a:lnTo>
                  <a:lnTo>
                    <a:pt x="111607" y="1203921"/>
                  </a:lnTo>
                  <a:lnTo>
                    <a:pt x="114826" y="1216143"/>
                  </a:lnTo>
                  <a:lnTo>
                    <a:pt x="120689" y="1225585"/>
                  </a:lnTo>
                  <a:lnTo>
                    <a:pt x="136960" y="1272410"/>
                  </a:lnTo>
                  <a:lnTo>
                    <a:pt x="148253" y="1299482"/>
                  </a:lnTo>
                  <a:lnTo>
                    <a:pt x="152238" y="1345245"/>
                  </a:lnTo>
                  <a:lnTo>
                    <a:pt x="152386" y="1351909"/>
                  </a:lnTo>
                  <a:lnTo>
                    <a:pt x="153456" y="1342703"/>
                  </a:lnTo>
                  <a:lnTo>
                    <a:pt x="161042" y="1295594"/>
                  </a:lnTo>
                  <a:lnTo>
                    <a:pt x="161809" y="1250805"/>
                  </a:lnTo>
                  <a:lnTo>
                    <a:pt x="162961" y="1204787"/>
                  </a:lnTo>
                  <a:lnTo>
                    <a:pt x="169459" y="1167473"/>
                  </a:lnTo>
                  <a:lnTo>
                    <a:pt x="171057" y="1119965"/>
                  </a:lnTo>
                  <a:lnTo>
                    <a:pt x="181446" y="1082435"/>
                  </a:lnTo>
                  <a:lnTo>
                    <a:pt x="188711" y="1044919"/>
                  </a:lnTo>
                  <a:lnTo>
                    <a:pt x="191029" y="1009987"/>
                  </a:lnTo>
                  <a:lnTo>
                    <a:pt x="196889" y="969769"/>
                  </a:lnTo>
                  <a:lnTo>
                    <a:pt x="202228" y="929962"/>
                  </a:lnTo>
                  <a:lnTo>
                    <a:pt x="213160" y="887018"/>
                  </a:lnTo>
                  <a:lnTo>
                    <a:pt x="221118" y="840251"/>
                  </a:lnTo>
                  <a:lnTo>
                    <a:pt x="227122" y="797918"/>
                  </a:lnTo>
                  <a:lnTo>
                    <a:pt x="233219" y="760766"/>
                  </a:lnTo>
                  <a:lnTo>
                    <a:pt x="236672" y="716243"/>
                  </a:lnTo>
                  <a:lnTo>
                    <a:pt x="237694" y="674594"/>
                  </a:lnTo>
                  <a:lnTo>
                    <a:pt x="245644" y="628083"/>
                  </a:lnTo>
                  <a:lnTo>
                    <a:pt x="253288" y="585326"/>
                  </a:lnTo>
                  <a:lnTo>
                    <a:pt x="257082" y="540201"/>
                  </a:lnTo>
                  <a:lnTo>
                    <a:pt x="263380" y="499549"/>
                  </a:lnTo>
                  <a:lnTo>
                    <a:pt x="266044" y="453532"/>
                  </a:lnTo>
                  <a:lnTo>
                    <a:pt x="266570" y="413319"/>
                  </a:lnTo>
                  <a:lnTo>
                    <a:pt x="266662" y="377053"/>
                  </a:lnTo>
                  <a:lnTo>
                    <a:pt x="266692" y="330048"/>
                  </a:lnTo>
                  <a:lnTo>
                    <a:pt x="271756" y="288108"/>
                  </a:lnTo>
                  <a:lnTo>
                    <a:pt x="271416" y="270570"/>
                  </a:lnTo>
                  <a:lnTo>
                    <a:pt x="269855" y="256778"/>
                  </a:lnTo>
                  <a:lnTo>
                    <a:pt x="272809" y="242006"/>
                  </a:lnTo>
                  <a:lnTo>
                    <a:pt x="270039" y="223635"/>
                  </a:lnTo>
                  <a:lnTo>
                    <a:pt x="275201" y="190434"/>
                  </a:lnTo>
                  <a:lnTo>
                    <a:pt x="267934" y="147090"/>
                  </a:lnTo>
                  <a:lnTo>
                    <a:pt x="265714" y="100623"/>
                  </a:lnTo>
                  <a:lnTo>
                    <a:pt x="260175" y="88493"/>
                  </a:lnTo>
                  <a:lnTo>
                    <a:pt x="257210" y="52775"/>
                  </a:lnTo>
                  <a:lnTo>
                    <a:pt x="258256" y="51058"/>
                  </a:lnTo>
                  <a:lnTo>
                    <a:pt x="260012" y="49914"/>
                  </a:lnTo>
                  <a:lnTo>
                    <a:pt x="265379" y="48077"/>
                  </a:lnTo>
                  <a:lnTo>
                    <a:pt x="274785" y="39463"/>
                  </a:lnTo>
                  <a:lnTo>
                    <a:pt x="322304" y="35331"/>
                  </a:lnTo>
                  <a:lnTo>
                    <a:pt x="348945" y="29909"/>
                  </a:lnTo>
                  <a:lnTo>
                    <a:pt x="389235" y="28692"/>
                  </a:lnTo>
                  <a:lnTo>
                    <a:pt x="433263" y="25768"/>
                  </a:lnTo>
                  <a:lnTo>
                    <a:pt x="470922" y="21041"/>
                  </a:lnTo>
                  <a:lnTo>
                    <a:pt x="512771" y="19640"/>
                  </a:lnTo>
                  <a:lnTo>
                    <a:pt x="554725" y="19167"/>
                  </a:lnTo>
                  <a:lnTo>
                    <a:pt x="601599" y="19060"/>
                  </a:lnTo>
                  <a:lnTo>
                    <a:pt x="648197" y="12506"/>
                  </a:lnTo>
                  <a:lnTo>
                    <a:pt x="695119" y="10408"/>
                  </a:lnTo>
                  <a:lnTo>
                    <a:pt x="732659" y="9787"/>
                  </a:lnTo>
                  <a:lnTo>
                    <a:pt x="777413" y="9603"/>
                  </a:lnTo>
                  <a:lnTo>
                    <a:pt x="812242" y="9559"/>
                  </a:lnTo>
                  <a:lnTo>
                    <a:pt x="848888" y="9540"/>
                  </a:lnTo>
                  <a:lnTo>
                    <a:pt x="883167" y="9532"/>
                  </a:lnTo>
                  <a:lnTo>
                    <a:pt x="928221" y="6704"/>
                  </a:lnTo>
                  <a:lnTo>
                    <a:pt x="967930" y="1324"/>
                  </a:lnTo>
                  <a:lnTo>
                    <a:pt x="1013983" y="175"/>
                  </a:lnTo>
                  <a:lnTo>
                    <a:pt x="1051856" y="52"/>
                  </a:lnTo>
                  <a:lnTo>
                    <a:pt x="1093769" y="15"/>
                  </a:lnTo>
                  <a:lnTo>
                    <a:pt x="1138645" y="5"/>
                  </a:lnTo>
                  <a:lnTo>
                    <a:pt x="1171756" y="2"/>
                  </a:lnTo>
                  <a:lnTo>
                    <a:pt x="1213140" y="0"/>
                  </a:lnTo>
                  <a:lnTo>
                    <a:pt x="1249154" y="0"/>
                  </a:lnTo>
                  <a:lnTo>
                    <a:pt x="1295456" y="0"/>
                  </a:lnTo>
                  <a:lnTo>
                    <a:pt x="1331752" y="0"/>
                  </a:lnTo>
                  <a:lnTo>
                    <a:pt x="1375763" y="0"/>
                  </a:lnTo>
                  <a:lnTo>
                    <a:pt x="1415579" y="0"/>
                  </a:lnTo>
                  <a:lnTo>
                    <a:pt x="1459780" y="1058"/>
                  </a:lnTo>
                  <a:lnTo>
                    <a:pt x="1506383" y="6546"/>
                  </a:lnTo>
                  <a:lnTo>
                    <a:pt x="1546885" y="8642"/>
                  </a:lnTo>
                  <a:lnTo>
                    <a:pt x="1589551" y="9350"/>
                  </a:lnTo>
                  <a:lnTo>
                    <a:pt x="1628553" y="9491"/>
                  </a:lnTo>
                  <a:lnTo>
                    <a:pt x="1667890" y="10576"/>
                  </a:lnTo>
                  <a:lnTo>
                    <a:pt x="1705157" y="16069"/>
                  </a:lnTo>
                  <a:lnTo>
                    <a:pt x="1737865" y="17725"/>
                  </a:lnTo>
                  <a:lnTo>
                    <a:pt x="1781866" y="18657"/>
                  </a:lnTo>
                  <a:lnTo>
                    <a:pt x="1827055" y="18972"/>
                  </a:lnTo>
                  <a:lnTo>
                    <a:pt x="1869377" y="21857"/>
                  </a:lnTo>
                  <a:lnTo>
                    <a:pt x="1913134" y="27248"/>
                  </a:lnTo>
                  <a:lnTo>
                    <a:pt x="1944245" y="27985"/>
                  </a:lnTo>
                  <a:lnTo>
                    <a:pt x="1981708" y="28313"/>
                  </a:lnTo>
                  <a:lnTo>
                    <a:pt x="2019526" y="28458"/>
                  </a:lnTo>
                  <a:lnTo>
                    <a:pt x="2057500" y="28523"/>
                  </a:lnTo>
                  <a:lnTo>
                    <a:pt x="2092369" y="28552"/>
                  </a:lnTo>
                  <a:lnTo>
                    <a:pt x="2131967" y="28568"/>
                  </a:lnTo>
                  <a:lnTo>
                    <a:pt x="2175214" y="28573"/>
                  </a:lnTo>
                  <a:lnTo>
                    <a:pt x="2214251" y="28575"/>
                  </a:lnTo>
                  <a:lnTo>
                    <a:pt x="2257377" y="28575"/>
                  </a:lnTo>
                  <a:lnTo>
                    <a:pt x="224790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SMARTInkShape-663">
              <a:extLst>
                <a:ext uri="{FF2B5EF4-FFF2-40B4-BE49-F238E27FC236}">
                  <a16:creationId xmlns:a16="http://schemas.microsoft.com/office/drawing/2014/main" id="{F91C8616-6D5A-93AE-7807-5A87AE63958C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5505450" y="4229254"/>
              <a:ext cx="19051" cy="28422"/>
            </a:xfrm>
            <a:custGeom>
              <a:avLst/>
              <a:gdLst/>
              <a:ahLst/>
              <a:cxnLst/>
              <a:rect l="0" t="0" r="0" b="0"/>
              <a:pathLst>
                <a:path w="19051" h="28422">
                  <a:moveTo>
                    <a:pt x="0" y="28421"/>
                  </a:moveTo>
                  <a:lnTo>
                    <a:pt x="0" y="28421"/>
                  </a:lnTo>
                  <a:lnTo>
                    <a:pt x="0" y="20220"/>
                  </a:lnTo>
                  <a:lnTo>
                    <a:pt x="6545" y="11553"/>
                  </a:lnTo>
                  <a:lnTo>
                    <a:pt x="8201" y="5755"/>
                  </a:lnTo>
                  <a:lnTo>
                    <a:pt x="9701" y="3785"/>
                  </a:lnTo>
                  <a:lnTo>
                    <a:pt x="14189" y="1597"/>
                  </a:lnTo>
                  <a:lnTo>
                    <a:pt x="14751" y="1013"/>
                  </a:lnTo>
                  <a:lnTo>
                    <a:pt x="14066" y="624"/>
                  </a:lnTo>
                  <a:lnTo>
                    <a:pt x="10422" y="0"/>
                  </a:lnTo>
                  <a:lnTo>
                    <a:pt x="19050" y="188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SMARTInkShape-664">
              <a:extLst>
                <a:ext uri="{FF2B5EF4-FFF2-40B4-BE49-F238E27FC236}">
                  <a16:creationId xmlns:a16="http://schemas.microsoft.com/office/drawing/2014/main" id="{35ED5FBD-60E0-8120-D163-F6705A69B732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5486400" y="4286250"/>
              <a:ext cx="38101" cy="292159"/>
            </a:xfrm>
            <a:custGeom>
              <a:avLst/>
              <a:gdLst/>
              <a:ahLst/>
              <a:cxnLst/>
              <a:rect l="0" t="0" r="0" b="0"/>
              <a:pathLst>
                <a:path w="38101" h="292159">
                  <a:moveTo>
                    <a:pt x="38100" y="0"/>
                  </a:moveTo>
                  <a:lnTo>
                    <a:pt x="38100" y="0"/>
                  </a:lnTo>
                  <a:lnTo>
                    <a:pt x="38100" y="38021"/>
                  </a:lnTo>
                  <a:lnTo>
                    <a:pt x="37042" y="81233"/>
                  </a:lnTo>
                  <a:lnTo>
                    <a:pt x="30496" y="128609"/>
                  </a:lnTo>
                  <a:lnTo>
                    <a:pt x="24843" y="164052"/>
                  </a:lnTo>
                  <a:lnTo>
                    <a:pt x="19137" y="210245"/>
                  </a:lnTo>
                  <a:lnTo>
                    <a:pt x="8915" y="255117"/>
                  </a:lnTo>
                  <a:lnTo>
                    <a:pt x="522" y="292158"/>
                  </a:lnTo>
                  <a:lnTo>
                    <a:pt x="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SMARTInkShape-665">
              <a:extLst>
                <a:ext uri="{FF2B5EF4-FFF2-40B4-BE49-F238E27FC236}">
                  <a16:creationId xmlns:a16="http://schemas.microsoft.com/office/drawing/2014/main" id="{6D0108D6-4696-968D-375E-E08DB7066921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5505450" y="4305338"/>
              <a:ext cx="151798" cy="114263"/>
            </a:xfrm>
            <a:custGeom>
              <a:avLst/>
              <a:gdLst/>
              <a:ahLst/>
              <a:cxnLst/>
              <a:rect l="0" t="0" r="0" b="0"/>
              <a:pathLst>
                <a:path w="151798" h="114263">
                  <a:moveTo>
                    <a:pt x="28575" y="28537"/>
                  </a:moveTo>
                  <a:lnTo>
                    <a:pt x="28575" y="28537"/>
                  </a:lnTo>
                  <a:lnTo>
                    <a:pt x="28575" y="20336"/>
                  </a:lnTo>
                  <a:lnTo>
                    <a:pt x="33631" y="14348"/>
                  </a:lnTo>
                  <a:lnTo>
                    <a:pt x="38936" y="11647"/>
                  </a:lnTo>
                  <a:lnTo>
                    <a:pt x="84160" y="153"/>
                  </a:lnTo>
                  <a:lnTo>
                    <a:pt x="103172" y="0"/>
                  </a:lnTo>
                  <a:lnTo>
                    <a:pt x="114999" y="5623"/>
                  </a:lnTo>
                  <a:lnTo>
                    <a:pt x="130735" y="15045"/>
                  </a:lnTo>
                  <a:lnTo>
                    <a:pt x="138538" y="18307"/>
                  </a:lnTo>
                  <a:lnTo>
                    <a:pt x="145534" y="23285"/>
                  </a:lnTo>
                  <a:lnTo>
                    <a:pt x="149348" y="29025"/>
                  </a:lnTo>
                  <a:lnTo>
                    <a:pt x="151043" y="36163"/>
                  </a:lnTo>
                  <a:lnTo>
                    <a:pt x="151797" y="46390"/>
                  </a:lnTo>
                  <a:lnTo>
                    <a:pt x="149310" y="55168"/>
                  </a:lnTo>
                  <a:lnTo>
                    <a:pt x="139137" y="68883"/>
                  </a:lnTo>
                  <a:lnTo>
                    <a:pt x="117179" y="91079"/>
                  </a:lnTo>
                  <a:lnTo>
                    <a:pt x="83386" y="107786"/>
                  </a:lnTo>
                  <a:lnTo>
                    <a:pt x="48153" y="113409"/>
                  </a:lnTo>
                  <a:lnTo>
                    <a:pt x="0" y="1142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SMARTInkShape-666">
              <a:extLst>
                <a:ext uri="{FF2B5EF4-FFF2-40B4-BE49-F238E27FC236}">
                  <a16:creationId xmlns:a16="http://schemas.microsoft.com/office/drawing/2014/main" id="{198C02D2-4E41-4976-DB77-454887CBFCB8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5763016" y="4362450"/>
              <a:ext cx="142485" cy="304801"/>
            </a:xfrm>
            <a:custGeom>
              <a:avLst/>
              <a:gdLst/>
              <a:ahLst/>
              <a:cxnLst/>
              <a:rect l="0" t="0" r="0" b="0"/>
              <a:pathLst>
                <a:path w="142485" h="304801">
                  <a:moveTo>
                    <a:pt x="47234" y="0"/>
                  </a:moveTo>
                  <a:lnTo>
                    <a:pt x="47234" y="0"/>
                  </a:lnTo>
                  <a:lnTo>
                    <a:pt x="28920" y="44829"/>
                  </a:lnTo>
                  <a:lnTo>
                    <a:pt x="13081" y="86232"/>
                  </a:lnTo>
                  <a:lnTo>
                    <a:pt x="4072" y="121740"/>
                  </a:lnTo>
                  <a:lnTo>
                    <a:pt x="931" y="160132"/>
                  </a:lnTo>
                  <a:lnTo>
                    <a:pt x="0" y="201375"/>
                  </a:lnTo>
                  <a:lnTo>
                    <a:pt x="2509" y="238705"/>
                  </a:lnTo>
                  <a:lnTo>
                    <a:pt x="9993" y="261227"/>
                  </a:lnTo>
                  <a:lnTo>
                    <a:pt x="27060" y="283376"/>
                  </a:lnTo>
                  <a:lnTo>
                    <a:pt x="49723" y="296806"/>
                  </a:lnTo>
                  <a:lnTo>
                    <a:pt x="77163" y="303221"/>
                  </a:lnTo>
                  <a:lnTo>
                    <a:pt x="142484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SMARTInkShape-667">
              <a:extLst>
                <a:ext uri="{FF2B5EF4-FFF2-40B4-BE49-F238E27FC236}">
                  <a16:creationId xmlns:a16="http://schemas.microsoft.com/office/drawing/2014/main" id="{01FCAAC6-F065-1ED1-ADBE-8619F6B09A03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6048375" y="42862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SMARTInkShape-668">
              <a:extLst>
                <a:ext uri="{FF2B5EF4-FFF2-40B4-BE49-F238E27FC236}">
                  <a16:creationId xmlns:a16="http://schemas.microsoft.com/office/drawing/2014/main" id="{9BC6394F-6C40-57E9-FC84-9D23EABB7B81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6048375" y="42767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SMARTInkShape-669">
              <a:extLst>
                <a:ext uri="{FF2B5EF4-FFF2-40B4-BE49-F238E27FC236}">
                  <a16:creationId xmlns:a16="http://schemas.microsoft.com/office/drawing/2014/main" id="{2E61071E-A087-A150-2210-C36FF66C810B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6038850" y="4276725"/>
              <a:ext cx="9526" cy="85726"/>
            </a:xfrm>
            <a:custGeom>
              <a:avLst/>
              <a:gdLst/>
              <a:ahLst/>
              <a:cxnLst/>
              <a:rect l="0" t="0" r="0" b="0"/>
              <a:pathLst>
                <a:path w="9526" h="85726">
                  <a:moveTo>
                    <a:pt x="9525" y="0"/>
                  </a:moveTo>
                  <a:lnTo>
                    <a:pt x="9525" y="0"/>
                  </a:lnTo>
                  <a:lnTo>
                    <a:pt x="8467" y="47265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SMARTInkShape-670">
              <a:extLst>
                <a:ext uri="{FF2B5EF4-FFF2-40B4-BE49-F238E27FC236}">
                  <a16:creationId xmlns:a16="http://schemas.microsoft.com/office/drawing/2014/main" id="{0C694CDB-5CDC-C452-56E7-99FEEAA3BC95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5905500" y="4210050"/>
              <a:ext cx="28576" cy="19051"/>
            </a:xfrm>
            <a:custGeom>
              <a:avLst/>
              <a:gdLst/>
              <a:ahLst/>
              <a:cxnLst/>
              <a:rect l="0" t="0" r="0" b="0"/>
              <a:pathLst>
                <a:path w="2857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3"/>
                  </a:lnTo>
                  <a:lnTo>
                    <a:pt x="10361" y="11511"/>
                  </a:lnTo>
                  <a:lnTo>
                    <a:pt x="13257" y="10849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SMARTInkShape-671">
              <a:extLst>
                <a:ext uri="{FF2B5EF4-FFF2-40B4-BE49-F238E27FC236}">
                  <a16:creationId xmlns:a16="http://schemas.microsoft.com/office/drawing/2014/main" id="{E0BBAD31-FB70-F572-655C-70051DF48208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5876925" y="4210050"/>
              <a:ext cx="57151" cy="47626"/>
            </a:xfrm>
            <a:custGeom>
              <a:avLst/>
              <a:gdLst/>
              <a:ahLst/>
              <a:cxnLst/>
              <a:rect l="0" t="0" r="0" b="0"/>
              <a:pathLst>
                <a:path w="57151" h="47626">
                  <a:moveTo>
                    <a:pt x="57150" y="0"/>
                  </a:moveTo>
                  <a:lnTo>
                    <a:pt x="57150" y="0"/>
                  </a:lnTo>
                  <a:lnTo>
                    <a:pt x="36427" y="13183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SMARTInkShape-672">
              <a:extLst>
                <a:ext uri="{FF2B5EF4-FFF2-40B4-BE49-F238E27FC236}">
                  <a16:creationId xmlns:a16="http://schemas.microsoft.com/office/drawing/2014/main" id="{6C076C75-967E-9AB8-C32B-38A829322CAD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6105525" y="4419600"/>
              <a:ext cx="9526" cy="8202"/>
            </a:xfrm>
            <a:custGeom>
              <a:avLst/>
              <a:gdLst/>
              <a:ahLst/>
              <a:cxnLst/>
              <a:rect l="0" t="0" r="0" b="0"/>
              <a:pathLst>
                <a:path w="9526" h="8202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SMARTInkShape-673">
              <a:extLst>
                <a:ext uri="{FF2B5EF4-FFF2-40B4-BE49-F238E27FC236}">
                  <a16:creationId xmlns:a16="http://schemas.microsoft.com/office/drawing/2014/main" id="{AED20131-0810-3D09-6073-D0EBF68D69D7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6143625" y="4400550"/>
              <a:ext cx="161926" cy="19051"/>
            </a:xfrm>
            <a:custGeom>
              <a:avLst/>
              <a:gdLst/>
              <a:ahLst/>
              <a:cxnLst/>
              <a:rect l="0" t="0" r="0" b="0"/>
              <a:pathLst>
                <a:path w="16192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3"/>
                  </a:lnTo>
                  <a:lnTo>
                    <a:pt x="48905" y="4861"/>
                  </a:lnTo>
                  <a:lnTo>
                    <a:pt x="93915" y="285"/>
                  </a:lnTo>
                  <a:lnTo>
                    <a:pt x="140297" y="3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0" name="SMARTInkShape-Group159">
            <a:extLst>
              <a:ext uri="{FF2B5EF4-FFF2-40B4-BE49-F238E27FC236}">
                <a16:creationId xmlns:a16="http://schemas.microsoft.com/office/drawing/2014/main" id="{08D91E3E-1F1C-02F0-8792-3E7CEE1137EC}"/>
              </a:ext>
            </a:extLst>
          </p:cNvPr>
          <p:cNvGrpSpPr/>
          <p:nvPr/>
        </p:nvGrpSpPr>
        <p:grpSpPr>
          <a:xfrm>
            <a:off x="4668574" y="4448209"/>
            <a:ext cx="208227" cy="123792"/>
            <a:chOff x="4668574" y="4448209"/>
            <a:chExt cx="208227" cy="123792"/>
          </a:xfrm>
        </p:grpSpPr>
        <p:sp>
          <p:nvSpPr>
            <p:cNvPr id="368" name="SMARTInkShape-674">
              <a:extLst>
                <a:ext uri="{FF2B5EF4-FFF2-40B4-BE49-F238E27FC236}">
                  <a16:creationId xmlns:a16="http://schemas.microsoft.com/office/drawing/2014/main" id="{C9DBDB92-7104-DDF3-2A04-C00D0262A4AD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4686300" y="4448209"/>
              <a:ext cx="161926" cy="9492"/>
            </a:xfrm>
            <a:custGeom>
              <a:avLst/>
              <a:gdLst/>
              <a:ahLst/>
              <a:cxnLst/>
              <a:rect l="0" t="0" r="0" b="0"/>
              <a:pathLst>
                <a:path w="161926" h="9492">
                  <a:moveTo>
                    <a:pt x="0" y="9491"/>
                  </a:moveTo>
                  <a:lnTo>
                    <a:pt x="0" y="9491"/>
                  </a:lnTo>
                  <a:lnTo>
                    <a:pt x="25535" y="9491"/>
                  </a:lnTo>
                  <a:lnTo>
                    <a:pt x="73137" y="1290"/>
                  </a:lnTo>
                  <a:lnTo>
                    <a:pt x="113694" y="228"/>
                  </a:lnTo>
                  <a:lnTo>
                    <a:pt x="146676" y="0"/>
                  </a:lnTo>
                  <a:lnTo>
                    <a:pt x="161925" y="94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SMARTInkShape-675">
              <a:extLst>
                <a:ext uri="{FF2B5EF4-FFF2-40B4-BE49-F238E27FC236}">
                  <a16:creationId xmlns:a16="http://schemas.microsoft.com/office/drawing/2014/main" id="{139D2AFF-676F-1967-4BEB-527D1ABBB4B7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4668574" y="4552950"/>
              <a:ext cx="208227" cy="19051"/>
            </a:xfrm>
            <a:custGeom>
              <a:avLst/>
              <a:gdLst/>
              <a:ahLst/>
              <a:cxnLst/>
              <a:rect l="0" t="0" r="0" b="0"/>
              <a:pathLst>
                <a:path w="208227" h="19051">
                  <a:moveTo>
                    <a:pt x="8201" y="0"/>
                  </a:moveTo>
                  <a:lnTo>
                    <a:pt x="8201" y="0"/>
                  </a:lnTo>
                  <a:lnTo>
                    <a:pt x="0" y="0"/>
                  </a:lnTo>
                  <a:lnTo>
                    <a:pt x="40476" y="0"/>
                  </a:lnTo>
                  <a:lnTo>
                    <a:pt x="82936" y="2822"/>
                  </a:lnTo>
                  <a:lnTo>
                    <a:pt x="129716" y="8642"/>
                  </a:lnTo>
                  <a:lnTo>
                    <a:pt x="176696" y="9491"/>
                  </a:lnTo>
                  <a:lnTo>
                    <a:pt x="190534" y="9515"/>
                  </a:lnTo>
                  <a:lnTo>
                    <a:pt x="197894" y="12342"/>
                  </a:lnTo>
                  <a:lnTo>
                    <a:pt x="208226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5" name="SMARTInkShape-Group160">
            <a:extLst>
              <a:ext uri="{FF2B5EF4-FFF2-40B4-BE49-F238E27FC236}">
                <a16:creationId xmlns:a16="http://schemas.microsoft.com/office/drawing/2014/main" id="{90693A26-FD2E-5C0C-7273-D2CDF89B92CC}"/>
              </a:ext>
            </a:extLst>
          </p:cNvPr>
          <p:cNvGrpSpPr/>
          <p:nvPr/>
        </p:nvGrpSpPr>
        <p:grpSpPr>
          <a:xfrm>
            <a:off x="3706609" y="4242750"/>
            <a:ext cx="408154" cy="688387"/>
            <a:chOff x="3706609" y="4242750"/>
            <a:chExt cx="408154" cy="688387"/>
          </a:xfrm>
        </p:grpSpPr>
        <p:sp>
          <p:nvSpPr>
            <p:cNvPr id="371" name="SMARTInkShape-676">
              <a:extLst>
                <a:ext uri="{FF2B5EF4-FFF2-40B4-BE49-F238E27FC236}">
                  <a16:creationId xmlns:a16="http://schemas.microsoft.com/office/drawing/2014/main" id="{7C0451EC-ADE5-6EAB-B8B5-A689183EC89A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000926" y="4638711"/>
              <a:ext cx="18625" cy="292426"/>
            </a:xfrm>
            <a:custGeom>
              <a:avLst/>
              <a:gdLst/>
              <a:ahLst/>
              <a:cxnLst/>
              <a:rect l="0" t="0" r="0" b="0"/>
              <a:pathLst>
                <a:path w="18625" h="292426">
                  <a:moveTo>
                    <a:pt x="18624" y="28539"/>
                  </a:moveTo>
                  <a:lnTo>
                    <a:pt x="18624" y="28539"/>
                  </a:lnTo>
                  <a:lnTo>
                    <a:pt x="18624" y="0"/>
                  </a:lnTo>
                  <a:lnTo>
                    <a:pt x="18624" y="40669"/>
                  </a:lnTo>
                  <a:lnTo>
                    <a:pt x="18624" y="82185"/>
                  </a:lnTo>
                  <a:lnTo>
                    <a:pt x="18624" y="117570"/>
                  </a:lnTo>
                  <a:lnTo>
                    <a:pt x="18624" y="157342"/>
                  </a:lnTo>
                  <a:lnTo>
                    <a:pt x="17566" y="196407"/>
                  </a:lnTo>
                  <a:lnTo>
                    <a:pt x="11085" y="239067"/>
                  </a:lnTo>
                  <a:lnTo>
                    <a:pt x="1014" y="285741"/>
                  </a:lnTo>
                  <a:lnTo>
                    <a:pt x="0" y="292425"/>
                  </a:lnTo>
                  <a:lnTo>
                    <a:pt x="917" y="292305"/>
                  </a:lnTo>
                  <a:lnTo>
                    <a:pt x="9099" y="2857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SMARTInkShape-677">
              <a:extLst>
                <a:ext uri="{FF2B5EF4-FFF2-40B4-BE49-F238E27FC236}">
                  <a16:creationId xmlns:a16="http://schemas.microsoft.com/office/drawing/2014/main" id="{1385E225-FBA5-C564-1F6A-87F096EB0005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4019550" y="4667289"/>
              <a:ext cx="95213" cy="114262"/>
            </a:xfrm>
            <a:custGeom>
              <a:avLst/>
              <a:gdLst/>
              <a:ahLst/>
              <a:cxnLst/>
              <a:rect l="0" t="0" r="0" b="0"/>
              <a:pathLst>
                <a:path w="95213" h="114262">
                  <a:moveTo>
                    <a:pt x="28575" y="57111"/>
                  </a:moveTo>
                  <a:lnTo>
                    <a:pt x="28575" y="57111"/>
                  </a:lnTo>
                  <a:lnTo>
                    <a:pt x="28575" y="52054"/>
                  </a:lnTo>
                  <a:lnTo>
                    <a:pt x="31397" y="46750"/>
                  </a:lnTo>
                  <a:lnTo>
                    <a:pt x="33632" y="43854"/>
                  </a:lnTo>
                  <a:lnTo>
                    <a:pt x="36114" y="34991"/>
                  </a:lnTo>
                  <a:lnTo>
                    <a:pt x="38276" y="25055"/>
                  </a:lnTo>
                  <a:lnTo>
                    <a:pt x="42764" y="17112"/>
                  </a:lnTo>
                  <a:lnTo>
                    <a:pt x="48287" y="12875"/>
                  </a:lnTo>
                  <a:lnTo>
                    <a:pt x="54269" y="9934"/>
                  </a:lnTo>
                  <a:lnTo>
                    <a:pt x="63587" y="3386"/>
                  </a:lnTo>
                  <a:lnTo>
                    <a:pt x="74330" y="413"/>
                  </a:lnTo>
                  <a:lnTo>
                    <a:pt x="84237" y="0"/>
                  </a:lnTo>
                  <a:lnTo>
                    <a:pt x="93795" y="8166"/>
                  </a:lnTo>
                  <a:lnTo>
                    <a:pt x="94604" y="11722"/>
                  </a:lnTo>
                  <a:lnTo>
                    <a:pt x="95212" y="36898"/>
                  </a:lnTo>
                  <a:lnTo>
                    <a:pt x="92411" y="45658"/>
                  </a:lnTo>
                  <a:lnTo>
                    <a:pt x="75951" y="66467"/>
                  </a:lnTo>
                  <a:lnTo>
                    <a:pt x="63451" y="79303"/>
                  </a:lnTo>
                  <a:lnTo>
                    <a:pt x="20225" y="101913"/>
                  </a:lnTo>
                  <a:lnTo>
                    <a:pt x="13222" y="104540"/>
                  </a:lnTo>
                  <a:lnTo>
                    <a:pt x="0" y="1142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SMARTInkShape-678">
              <a:extLst>
                <a:ext uri="{FF2B5EF4-FFF2-40B4-BE49-F238E27FC236}">
                  <a16:creationId xmlns:a16="http://schemas.microsoft.com/office/drawing/2014/main" id="{21E6D8F4-1265-3E9C-6159-6CB162E12FC1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886200" y="4486279"/>
              <a:ext cx="200026" cy="142872"/>
            </a:xfrm>
            <a:custGeom>
              <a:avLst/>
              <a:gdLst/>
              <a:ahLst/>
              <a:cxnLst/>
              <a:rect l="0" t="0" r="0" b="0"/>
              <a:pathLst>
                <a:path w="200026" h="142872">
                  <a:moveTo>
                    <a:pt x="0" y="142871"/>
                  </a:moveTo>
                  <a:lnTo>
                    <a:pt x="0" y="142871"/>
                  </a:lnTo>
                  <a:lnTo>
                    <a:pt x="5057" y="142871"/>
                  </a:lnTo>
                  <a:lnTo>
                    <a:pt x="6546" y="141813"/>
                  </a:lnTo>
                  <a:lnTo>
                    <a:pt x="7539" y="140049"/>
                  </a:lnTo>
                  <a:lnTo>
                    <a:pt x="8201" y="137814"/>
                  </a:lnTo>
                  <a:lnTo>
                    <a:pt x="19712" y="123573"/>
                  </a:lnTo>
                  <a:lnTo>
                    <a:pt x="38158" y="101927"/>
                  </a:lnTo>
                  <a:lnTo>
                    <a:pt x="65385" y="60154"/>
                  </a:lnTo>
                  <a:lnTo>
                    <a:pt x="71393" y="47547"/>
                  </a:lnTo>
                  <a:lnTo>
                    <a:pt x="75122" y="35946"/>
                  </a:lnTo>
                  <a:lnTo>
                    <a:pt x="83317" y="19876"/>
                  </a:lnTo>
                  <a:lnTo>
                    <a:pt x="85249" y="6510"/>
                  </a:lnTo>
                  <a:lnTo>
                    <a:pt x="86466" y="4339"/>
                  </a:lnTo>
                  <a:lnTo>
                    <a:pt x="88336" y="2891"/>
                  </a:lnTo>
                  <a:lnTo>
                    <a:pt x="93885" y="568"/>
                  </a:lnTo>
                  <a:lnTo>
                    <a:pt x="91821" y="250"/>
                  </a:lnTo>
                  <a:lnTo>
                    <a:pt x="86929" y="46"/>
                  </a:lnTo>
                  <a:lnTo>
                    <a:pt x="94032" y="0"/>
                  </a:lnTo>
                  <a:lnTo>
                    <a:pt x="112850" y="27015"/>
                  </a:lnTo>
                  <a:lnTo>
                    <a:pt x="113870" y="33166"/>
                  </a:lnTo>
                  <a:lnTo>
                    <a:pt x="119754" y="38727"/>
                  </a:lnTo>
                  <a:lnTo>
                    <a:pt x="128365" y="45785"/>
                  </a:lnTo>
                  <a:lnTo>
                    <a:pt x="165079" y="88783"/>
                  </a:lnTo>
                  <a:lnTo>
                    <a:pt x="171441" y="92373"/>
                  </a:lnTo>
                  <a:lnTo>
                    <a:pt x="174619" y="93331"/>
                  </a:lnTo>
                  <a:lnTo>
                    <a:pt x="176738" y="95027"/>
                  </a:lnTo>
                  <a:lnTo>
                    <a:pt x="180778" y="101413"/>
                  </a:lnTo>
                  <a:lnTo>
                    <a:pt x="189011" y="104329"/>
                  </a:lnTo>
                  <a:lnTo>
                    <a:pt x="189838" y="107397"/>
                  </a:lnTo>
                  <a:lnTo>
                    <a:pt x="190059" y="109697"/>
                  </a:lnTo>
                  <a:lnTo>
                    <a:pt x="191265" y="111230"/>
                  </a:lnTo>
                  <a:lnTo>
                    <a:pt x="200025" y="1142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SMARTInkShape-679">
              <a:extLst>
                <a:ext uri="{FF2B5EF4-FFF2-40B4-BE49-F238E27FC236}">
                  <a16:creationId xmlns:a16="http://schemas.microsoft.com/office/drawing/2014/main" id="{DC196B49-DF3F-4E6B-6C82-D359C5EF7834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3706609" y="4242750"/>
              <a:ext cx="379617" cy="323557"/>
            </a:xfrm>
            <a:custGeom>
              <a:avLst/>
              <a:gdLst/>
              <a:ahLst/>
              <a:cxnLst/>
              <a:rect l="0" t="0" r="0" b="0"/>
              <a:pathLst>
                <a:path w="379617" h="323557">
                  <a:moveTo>
                    <a:pt x="55766" y="148275"/>
                  </a:moveTo>
                  <a:lnTo>
                    <a:pt x="55766" y="148275"/>
                  </a:lnTo>
                  <a:lnTo>
                    <a:pt x="47565" y="148275"/>
                  </a:lnTo>
                  <a:lnTo>
                    <a:pt x="47124" y="147217"/>
                  </a:lnTo>
                  <a:lnTo>
                    <a:pt x="46251" y="138867"/>
                  </a:lnTo>
                  <a:lnTo>
                    <a:pt x="60430" y="124564"/>
                  </a:lnTo>
                  <a:lnTo>
                    <a:pt x="65953" y="121861"/>
                  </a:lnTo>
                  <a:lnTo>
                    <a:pt x="113181" y="110820"/>
                  </a:lnTo>
                  <a:lnTo>
                    <a:pt x="125733" y="111519"/>
                  </a:lnTo>
                  <a:lnTo>
                    <a:pt x="152325" y="118414"/>
                  </a:lnTo>
                  <a:lnTo>
                    <a:pt x="155064" y="119901"/>
                  </a:lnTo>
                  <a:lnTo>
                    <a:pt x="156890" y="121951"/>
                  </a:lnTo>
                  <a:lnTo>
                    <a:pt x="176645" y="162493"/>
                  </a:lnTo>
                  <a:lnTo>
                    <a:pt x="186339" y="194004"/>
                  </a:lnTo>
                  <a:lnTo>
                    <a:pt x="186824" y="208816"/>
                  </a:lnTo>
                  <a:lnTo>
                    <a:pt x="175696" y="253497"/>
                  </a:lnTo>
                  <a:lnTo>
                    <a:pt x="161622" y="276701"/>
                  </a:lnTo>
                  <a:lnTo>
                    <a:pt x="144045" y="296982"/>
                  </a:lnTo>
                  <a:lnTo>
                    <a:pt x="110940" y="318820"/>
                  </a:lnTo>
                  <a:lnTo>
                    <a:pt x="108424" y="322297"/>
                  </a:lnTo>
                  <a:lnTo>
                    <a:pt x="105688" y="323556"/>
                  </a:lnTo>
                  <a:lnTo>
                    <a:pt x="102805" y="323337"/>
                  </a:lnTo>
                  <a:lnTo>
                    <a:pt x="93693" y="320795"/>
                  </a:lnTo>
                  <a:lnTo>
                    <a:pt x="86380" y="319142"/>
                  </a:lnTo>
                  <a:lnTo>
                    <a:pt x="58373" y="306530"/>
                  </a:lnTo>
                  <a:lnTo>
                    <a:pt x="48811" y="297633"/>
                  </a:lnTo>
                  <a:lnTo>
                    <a:pt x="15966" y="250991"/>
                  </a:lnTo>
                  <a:lnTo>
                    <a:pt x="9687" y="229752"/>
                  </a:lnTo>
                  <a:lnTo>
                    <a:pt x="7541" y="218748"/>
                  </a:lnTo>
                  <a:lnTo>
                    <a:pt x="3288" y="212052"/>
                  </a:lnTo>
                  <a:lnTo>
                    <a:pt x="0" y="192218"/>
                  </a:lnTo>
                  <a:lnTo>
                    <a:pt x="4083" y="161178"/>
                  </a:lnTo>
                  <a:lnTo>
                    <a:pt x="11982" y="143073"/>
                  </a:lnTo>
                  <a:lnTo>
                    <a:pt x="41455" y="101023"/>
                  </a:lnTo>
                  <a:lnTo>
                    <a:pt x="66695" y="80535"/>
                  </a:lnTo>
                  <a:lnTo>
                    <a:pt x="106490" y="60771"/>
                  </a:lnTo>
                  <a:lnTo>
                    <a:pt x="149747" y="41856"/>
                  </a:lnTo>
                  <a:lnTo>
                    <a:pt x="196579" y="24652"/>
                  </a:lnTo>
                  <a:lnTo>
                    <a:pt x="243977" y="16846"/>
                  </a:lnTo>
                  <a:lnTo>
                    <a:pt x="289401" y="8759"/>
                  </a:lnTo>
                  <a:lnTo>
                    <a:pt x="334493" y="4637"/>
                  </a:lnTo>
                  <a:lnTo>
                    <a:pt x="352958" y="0"/>
                  </a:lnTo>
                  <a:lnTo>
                    <a:pt x="370086" y="5398"/>
                  </a:lnTo>
                  <a:lnTo>
                    <a:pt x="379616" y="14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6" name="SMARTInkShape-Group161">
            <a:extLst>
              <a:ext uri="{FF2B5EF4-FFF2-40B4-BE49-F238E27FC236}">
                <a16:creationId xmlns:a16="http://schemas.microsoft.com/office/drawing/2014/main" id="{FD46563C-3B2B-19C8-D30C-9891F7D0B8B7}"/>
              </a:ext>
            </a:extLst>
          </p:cNvPr>
          <p:cNvGrpSpPr/>
          <p:nvPr/>
        </p:nvGrpSpPr>
        <p:grpSpPr>
          <a:xfrm>
            <a:off x="8953500" y="2447925"/>
            <a:ext cx="1381126" cy="990601"/>
            <a:chOff x="8953500" y="2447925"/>
            <a:chExt cx="1381126" cy="990601"/>
          </a:xfrm>
        </p:grpSpPr>
        <p:sp>
          <p:nvSpPr>
            <p:cNvPr id="376" name="SMARTInkShape-680">
              <a:extLst>
                <a:ext uri="{FF2B5EF4-FFF2-40B4-BE49-F238E27FC236}">
                  <a16:creationId xmlns:a16="http://schemas.microsoft.com/office/drawing/2014/main" id="{9C275C8D-1100-E394-4E63-793EB79FF724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9105900" y="2658018"/>
              <a:ext cx="132864" cy="111929"/>
            </a:xfrm>
            <a:custGeom>
              <a:avLst/>
              <a:gdLst/>
              <a:ahLst/>
              <a:cxnLst/>
              <a:rect l="0" t="0" r="0" b="0"/>
              <a:pathLst>
                <a:path w="132864" h="111929">
                  <a:moveTo>
                    <a:pt x="28575" y="28032"/>
                  </a:moveTo>
                  <a:lnTo>
                    <a:pt x="28575" y="28032"/>
                  </a:lnTo>
                  <a:lnTo>
                    <a:pt x="33632" y="28032"/>
                  </a:lnTo>
                  <a:lnTo>
                    <a:pt x="35121" y="26974"/>
                  </a:lnTo>
                  <a:lnTo>
                    <a:pt x="36115" y="25210"/>
                  </a:lnTo>
                  <a:lnTo>
                    <a:pt x="36776" y="22976"/>
                  </a:lnTo>
                  <a:lnTo>
                    <a:pt x="43156" y="17671"/>
                  </a:lnTo>
                  <a:lnTo>
                    <a:pt x="69457" y="3580"/>
                  </a:lnTo>
                  <a:lnTo>
                    <a:pt x="82551" y="679"/>
                  </a:lnTo>
                  <a:lnTo>
                    <a:pt x="93487" y="0"/>
                  </a:lnTo>
                  <a:lnTo>
                    <a:pt x="111544" y="4675"/>
                  </a:lnTo>
                  <a:lnTo>
                    <a:pt x="115637" y="7168"/>
                  </a:lnTo>
                  <a:lnTo>
                    <a:pt x="120186" y="12762"/>
                  </a:lnTo>
                  <a:lnTo>
                    <a:pt x="130885" y="35651"/>
                  </a:lnTo>
                  <a:lnTo>
                    <a:pt x="132863" y="54937"/>
                  </a:lnTo>
                  <a:lnTo>
                    <a:pt x="123091" y="77985"/>
                  </a:lnTo>
                  <a:lnTo>
                    <a:pt x="106791" y="99865"/>
                  </a:lnTo>
                  <a:lnTo>
                    <a:pt x="94735" y="107583"/>
                  </a:lnTo>
                  <a:lnTo>
                    <a:pt x="73226" y="111928"/>
                  </a:lnTo>
                  <a:lnTo>
                    <a:pt x="55828" y="111886"/>
                  </a:lnTo>
                  <a:lnTo>
                    <a:pt x="15091" y="103985"/>
                  </a:lnTo>
                  <a:lnTo>
                    <a:pt x="7413" y="99536"/>
                  </a:lnTo>
                  <a:lnTo>
                    <a:pt x="0" y="851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SMARTInkShape-681">
              <a:extLst>
                <a:ext uri="{FF2B5EF4-FFF2-40B4-BE49-F238E27FC236}">
                  <a16:creationId xmlns:a16="http://schemas.microsoft.com/office/drawing/2014/main" id="{5ED8A340-8BD3-F6EF-8B3D-A10AD0CB274D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9317772" y="2458818"/>
              <a:ext cx="207078" cy="493933"/>
            </a:xfrm>
            <a:custGeom>
              <a:avLst/>
              <a:gdLst/>
              <a:ahLst/>
              <a:cxnLst/>
              <a:rect l="0" t="0" r="0" b="0"/>
              <a:pathLst>
                <a:path w="207078" h="493933">
                  <a:moveTo>
                    <a:pt x="188178" y="27207"/>
                  </a:moveTo>
                  <a:lnTo>
                    <a:pt x="188178" y="27207"/>
                  </a:lnTo>
                  <a:lnTo>
                    <a:pt x="206720" y="8665"/>
                  </a:lnTo>
                  <a:lnTo>
                    <a:pt x="207077" y="3251"/>
                  </a:lnTo>
                  <a:lnTo>
                    <a:pt x="206068" y="1711"/>
                  </a:lnTo>
                  <a:lnTo>
                    <a:pt x="204338" y="685"/>
                  </a:lnTo>
                  <a:lnTo>
                    <a:pt x="202127" y="0"/>
                  </a:lnTo>
                  <a:lnTo>
                    <a:pt x="199594" y="602"/>
                  </a:lnTo>
                  <a:lnTo>
                    <a:pt x="190972" y="6507"/>
                  </a:lnTo>
                  <a:lnTo>
                    <a:pt x="147625" y="35498"/>
                  </a:lnTo>
                  <a:lnTo>
                    <a:pt x="112492" y="80641"/>
                  </a:lnTo>
                  <a:lnTo>
                    <a:pt x="95902" y="105128"/>
                  </a:lnTo>
                  <a:lnTo>
                    <a:pt x="70898" y="151258"/>
                  </a:lnTo>
                  <a:lnTo>
                    <a:pt x="47040" y="198687"/>
                  </a:lnTo>
                  <a:lnTo>
                    <a:pt x="30398" y="243309"/>
                  </a:lnTo>
                  <a:lnTo>
                    <a:pt x="16918" y="283795"/>
                  </a:lnTo>
                  <a:lnTo>
                    <a:pt x="7261" y="321250"/>
                  </a:lnTo>
                  <a:lnTo>
                    <a:pt x="1936" y="353685"/>
                  </a:lnTo>
                  <a:lnTo>
                    <a:pt x="0" y="398520"/>
                  </a:lnTo>
                  <a:lnTo>
                    <a:pt x="6046" y="441438"/>
                  </a:lnTo>
                  <a:lnTo>
                    <a:pt x="9512" y="452257"/>
                  </a:lnTo>
                  <a:lnTo>
                    <a:pt x="11917" y="456624"/>
                  </a:lnTo>
                  <a:lnTo>
                    <a:pt x="37533" y="477782"/>
                  </a:lnTo>
                  <a:lnTo>
                    <a:pt x="61250" y="490428"/>
                  </a:lnTo>
                  <a:lnTo>
                    <a:pt x="81497" y="493240"/>
                  </a:lnTo>
                  <a:lnTo>
                    <a:pt x="131028" y="4939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SMARTInkShape-682">
              <a:extLst>
                <a:ext uri="{FF2B5EF4-FFF2-40B4-BE49-F238E27FC236}">
                  <a16:creationId xmlns:a16="http://schemas.microsoft.com/office/drawing/2014/main" id="{87F6A612-9462-3127-3A3C-E1EBE27BB8D3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9582150" y="2609976"/>
              <a:ext cx="47235" cy="238000"/>
            </a:xfrm>
            <a:custGeom>
              <a:avLst/>
              <a:gdLst/>
              <a:ahLst/>
              <a:cxnLst/>
              <a:rect l="0" t="0" r="0" b="0"/>
              <a:pathLst>
                <a:path w="47235" h="238000">
                  <a:moveTo>
                    <a:pt x="38100" y="18924"/>
                  </a:moveTo>
                  <a:lnTo>
                    <a:pt x="38100" y="18924"/>
                  </a:lnTo>
                  <a:lnTo>
                    <a:pt x="38100" y="4735"/>
                  </a:lnTo>
                  <a:lnTo>
                    <a:pt x="39158" y="3115"/>
                  </a:lnTo>
                  <a:lnTo>
                    <a:pt x="40922" y="2034"/>
                  </a:lnTo>
                  <a:lnTo>
                    <a:pt x="47234" y="0"/>
                  </a:lnTo>
                  <a:lnTo>
                    <a:pt x="44788" y="46941"/>
                  </a:lnTo>
                  <a:lnTo>
                    <a:pt x="34437" y="85434"/>
                  </a:lnTo>
                  <a:lnTo>
                    <a:pt x="20787" y="123650"/>
                  </a:lnTo>
                  <a:lnTo>
                    <a:pt x="11749" y="164376"/>
                  </a:lnTo>
                  <a:lnTo>
                    <a:pt x="1013" y="206891"/>
                  </a:lnTo>
                  <a:lnTo>
                    <a:pt x="0" y="2379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SMARTInkShape-683">
              <a:extLst>
                <a:ext uri="{FF2B5EF4-FFF2-40B4-BE49-F238E27FC236}">
                  <a16:creationId xmlns:a16="http://schemas.microsoft.com/office/drawing/2014/main" id="{518FDABC-ECDC-1D40-E72E-2E35D0F0EFCA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9696450" y="2705100"/>
              <a:ext cx="161926" cy="9526"/>
            </a:xfrm>
            <a:custGeom>
              <a:avLst/>
              <a:gdLst/>
              <a:ahLst/>
              <a:cxnLst/>
              <a:rect l="0" t="0" r="0" b="0"/>
              <a:pathLst>
                <a:path w="161926" h="9526">
                  <a:moveTo>
                    <a:pt x="0" y="9525"/>
                  </a:moveTo>
                  <a:lnTo>
                    <a:pt x="0" y="9525"/>
                  </a:lnTo>
                  <a:lnTo>
                    <a:pt x="18362" y="8467"/>
                  </a:lnTo>
                  <a:lnTo>
                    <a:pt x="62988" y="261"/>
                  </a:lnTo>
                  <a:lnTo>
                    <a:pt x="109801" y="2"/>
                  </a:lnTo>
                  <a:lnTo>
                    <a:pt x="155216" y="0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SMARTInkShape-684">
              <a:extLst>
                <a:ext uri="{FF2B5EF4-FFF2-40B4-BE49-F238E27FC236}">
                  <a16:creationId xmlns:a16="http://schemas.microsoft.com/office/drawing/2014/main" id="{0AD76E29-E1AE-8183-D75E-14CEF830979C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9982200" y="2528424"/>
              <a:ext cx="66285" cy="376702"/>
            </a:xfrm>
            <a:custGeom>
              <a:avLst/>
              <a:gdLst/>
              <a:ahLst/>
              <a:cxnLst/>
              <a:rect l="0" t="0" r="0" b="0"/>
              <a:pathLst>
                <a:path w="66285" h="376702">
                  <a:moveTo>
                    <a:pt x="57150" y="14751"/>
                  </a:moveTo>
                  <a:lnTo>
                    <a:pt x="57150" y="14751"/>
                  </a:lnTo>
                  <a:lnTo>
                    <a:pt x="57150" y="6550"/>
                  </a:lnTo>
                  <a:lnTo>
                    <a:pt x="62207" y="562"/>
                  </a:lnTo>
                  <a:lnTo>
                    <a:pt x="63696" y="0"/>
                  </a:lnTo>
                  <a:lnTo>
                    <a:pt x="64688" y="684"/>
                  </a:lnTo>
                  <a:lnTo>
                    <a:pt x="65792" y="4266"/>
                  </a:lnTo>
                  <a:lnTo>
                    <a:pt x="66284" y="9385"/>
                  </a:lnTo>
                  <a:lnTo>
                    <a:pt x="59084" y="49845"/>
                  </a:lnTo>
                  <a:lnTo>
                    <a:pt x="50859" y="91809"/>
                  </a:lnTo>
                  <a:lnTo>
                    <a:pt x="42993" y="138689"/>
                  </a:lnTo>
                  <a:lnTo>
                    <a:pt x="35923" y="186216"/>
                  </a:lnTo>
                  <a:lnTo>
                    <a:pt x="22996" y="233828"/>
                  </a:lnTo>
                  <a:lnTo>
                    <a:pt x="17007" y="277571"/>
                  </a:lnTo>
                  <a:lnTo>
                    <a:pt x="5947" y="321372"/>
                  </a:lnTo>
                  <a:lnTo>
                    <a:pt x="0" y="3767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SMARTInkShape-685">
              <a:extLst>
                <a:ext uri="{FF2B5EF4-FFF2-40B4-BE49-F238E27FC236}">
                  <a16:creationId xmlns:a16="http://schemas.microsoft.com/office/drawing/2014/main" id="{BECD4261-7205-411E-8DED-38FB7DC25673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10039350" y="2647951"/>
              <a:ext cx="123545" cy="85562"/>
            </a:xfrm>
            <a:custGeom>
              <a:avLst/>
              <a:gdLst/>
              <a:ahLst/>
              <a:cxnLst/>
              <a:rect l="0" t="0" r="0" b="0"/>
              <a:pathLst>
                <a:path w="123545" h="85562">
                  <a:moveTo>
                    <a:pt x="28575" y="28574"/>
                  </a:moveTo>
                  <a:lnTo>
                    <a:pt x="28575" y="28574"/>
                  </a:lnTo>
                  <a:lnTo>
                    <a:pt x="28575" y="20373"/>
                  </a:lnTo>
                  <a:lnTo>
                    <a:pt x="38065" y="9561"/>
                  </a:lnTo>
                  <a:lnTo>
                    <a:pt x="56365" y="392"/>
                  </a:lnTo>
                  <a:lnTo>
                    <a:pt x="98435" y="0"/>
                  </a:lnTo>
                  <a:lnTo>
                    <a:pt x="113010" y="5055"/>
                  </a:lnTo>
                  <a:lnTo>
                    <a:pt x="116615" y="7603"/>
                  </a:lnTo>
                  <a:lnTo>
                    <a:pt x="120621" y="13257"/>
                  </a:lnTo>
                  <a:lnTo>
                    <a:pt x="122874" y="22389"/>
                  </a:lnTo>
                  <a:lnTo>
                    <a:pt x="123544" y="36855"/>
                  </a:lnTo>
                  <a:lnTo>
                    <a:pt x="120877" y="45660"/>
                  </a:lnTo>
                  <a:lnTo>
                    <a:pt x="118684" y="49490"/>
                  </a:lnTo>
                  <a:lnTo>
                    <a:pt x="116164" y="52043"/>
                  </a:lnTo>
                  <a:lnTo>
                    <a:pt x="108620" y="56694"/>
                  </a:lnTo>
                  <a:lnTo>
                    <a:pt x="100226" y="70207"/>
                  </a:lnTo>
                  <a:lnTo>
                    <a:pt x="81555" y="79480"/>
                  </a:lnTo>
                  <a:lnTo>
                    <a:pt x="60952" y="84491"/>
                  </a:lnTo>
                  <a:lnTo>
                    <a:pt x="31414" y="85561"/>
                  </a:lnTo>
                  <a:lnTo>
                    <a:pt x="27292" y="84557"/>
                  </a:lnTo>
                  <a:lnTo>
                    <a:pt x="24545" y="82830"/>
                  </a:lnTo>
                  <a:lnTo>
                    <a:pt x="22714" y="80619"/>
                  </a:lnTo>
                  <a:lnTo>
                    <a:pt x="17855" y="78164"/>
                  </a:lnTo>
                  <a:lnTo>
                    <a:pt x="6114" y="76587"/>
                  </a:lnTo>
                  <a:lnTo>
                    <a:pt x="4075" y="75399"/>
                  </a:lnTo>
                  <a:lnTo>
                    <a:pt x="2717" y="73549"/>
                  </a:lnTo>
                  <a:lnTo>
                    <a:pt x="0" y="666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SMARTInkShape-686">
              <a:extLst>
                <a:ext uri="{FF2B5EF4-FFF2-40B4-BE49-F238E27FC236}">
                  <a16:creationId xmlns:a16="http://schemas.microsoft.com/office/drawing/2014/main" id="{209DD4AD-F30D-9CB1-4A3F-FDDEDE496636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10134600" y="2447925"/>
              <a:ext cx="188151" cy="495301"/>
            </a:xfrm>
            <a:custGeom>
              <a:avLst/>
              <a:gdLst/>
              <a:ahLst/>
              <a:cxnLst/>
              <a:rect l="0" t="0" r="0" b="0"/>
              <a:pathLst>
                <a:path w="188151" h="495301">
                  <a:moveTo>
                    <a:pt x="47625" y="0"/>
                  </a:moveTo>
                  <a:lnTo>
                    <a:pt x="47625" y="0"/>
                  </a:lnTo>
                  <a:lnTo>
                    <a:pt x="60882" y="0"/>
                  </a:lnTo>
                  <a:lnTo>
                    <a:pt x="106248" y="31523"/>
                  </a:lnTo>
                  <a:lnTo>
                    <a:pt x="134464" y="75881"/>
                  </a:lnTo>
                  <a:lnTo>
                    <a:pt x="153906" y="123378"/>
                  </a:lnTo>
                  <a:lnTo>
                    <a:pt x="166839" y="160028"/>
                  </a:lnTo>
                  <a:lnTo>
                    <a:pt x="177375" y="197229"/>
                  </a:lnTo>
                  <a:lnTo>
                    <a:pt x="186140" y="235062"/>
                  </a:lnTo>
                  <a:lnTo>
                    <a:pt x="188150" y="272025"/>
                  </a:lnTo>
                  <a:lnTo>
                    <a:pt x="179884" y="313495"/>
                  </a:lnTo>
                  <a:lnTo>
                    <a:pt x="168060" y="352261"/>
                  </a:lnTo>
                  <a:lnTo>
                    <a:pt x="154474" y="389434"/>
                  </a:lnTo>
                  <a:lnTo>
                    <a:pt x="120275" y="431425"/>
                  </a:lnTo>
                  <a:lnTo>
                    <a:pt x="95176" y="454303"/>
                  </a:lnTo>
                  <a:lnTo>
                    <a:pt x="54148" y="481429"/>
                  </a:lnTo>
                  <a:lnTo>
                    <a:pt x="13670" y="494304"/>
                  </a:lnTo>
                  <a:lnTo>
                    <a:pt x="0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SMARTInkShape-687">
              <a:extLst>
                <a:ext uri="{FF2B5EF4-FFF2-40B4-BE49-F238E27FC236}">
                  <a16:creationId xmlns:a16="http://schemas.microsoft.com/office/drawing/2014/main" id="{66ADEBA6-1297-077F-9B4F-4A2201145DA9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8953500" y="3038475"/>
              <a:ext cx="1381126" cy="28576"/>
            </a:xfrm>
            <a:custGeom>
              <a:avLst/>
              <a:gdLst/>
              <a:ahLst/>
              <a:cxnLst/>
              <a:rect l="0" t="0" r="0" b="0"/>
              <a:pathLst>
                <a:path w="1381126" h="28576">
                  <a:moveTo>
                    <a:pt x="0" y="28575"/>
                  </a:moveTo>
                  <a:lnTo>
                    <a:pt x="0" y="28575"/>
                  </a:lnTo>
                  <a:lnTo>
                    <a:pt x="45665" y="28575"/>
                  </a:lnTo>
                  <a:lnTo>
                    <a:pt x="92981" y="23519"/>
                  </a:lnTo>
                  <a:lnTo>
                    <a:pt x="128209" y="20374"/>
                  </a:lnTo>
                  <a:lnTo>
                    <a:pt x="170516" y="19442"/>
                  </a:lnTo>
                  <a:lnTo>
                    <a:pt x="216564" y="19166"/>
                  </a:lnTo>
                  <a:lnTo>
                    <a:pt x="253590" y="19102"/>
                  </a:lnTo>
                  <a:lnTo>
                    <a:pt x="294739" y="18015"/>
                  </a:lnTo>
                  <a:lnTo>
                    <a:pt x="337724" y="14004"/>
                  </a:lnTo>
                  <a:lnTo>
                    <a:pt x="361674" y="12511"/>
                  </a:lnTo>
                  <a:lnTo>
                    <a:pt x="387166" y="11516"/>
                  </a:lnTo>
                  <a:lnTo>
                    <a:pt x="413686" y="10852"/>
                  </a:lnTo>
                  <a:lnTo>
                    <a:pt x="439831" y="10410"/>
                  </a:lnTo>
                  <a:lnTo>
                    <a:pt x="465730" y="10115"/>
                  </a:lnTo>
                  <a:lnTo>
                    <a:pt x="491461" y="9918"/>
                  </a:lnTo>
                  <a:lnTo>
                    <a:pt x="518141" y="9787"/>
                  </a:lnTo>
                  <a:lnTo>
                    <a:pt x="545452" y="9700"/>
                  </a:lnTo>
                  <a:lnTo>
                    <a:pt x="573184" y="9641"/>
                  </a:lnTo>
                  <a:lnTo>
                    <a:pt x="602255" y="8544"/>
                  </a:lnTo>
                  <a:lnTo>
                    <a:pt x="632221" y="6755"/>
                  </a:lnTo>
                  <a:lnTo>
                    <a:pt x="662779" y="4503"/>
                  </a:lnTo>
                  <a:lnTo>
                    <a:pt x="692679" y="3002"/>
                  </a:lnTo>
                  <a:lnTo>
                    <a:pt x="722136" y="2001"/>
                  </a:lnTo>
                  <a:lnTo>
                    <a:pt x="751299" y="1334"/>
                  </a:lnTo>
                  <a:lnTo>
                    <a:pt x="780266" y="889"/>
                  </a:lnTo>
                  <a:lnTo>
                    <a:pt x="809102" y="593"/>
                  </a:lnTo>
                  <a:lnTo>
                    <a:pt x="837850" y="396"/>
                  </a:lnTo>
                  <a:lnTo>
                    <a:pt x="865484" y="264"/>
                  </a:lnTo>
                  <a:lnTo>
                    <a:pt x="892373" y="176"/>
                  </a:lnTo>
                  <a:lnTo>
                    <a:pt x="918765" y="117"/>
                  </a:lnTo>
                  <a:lnTo>
                    <a:pt x="943769" y="78"/>
                  </a:lnTo>
                  <a:lnTo>
                    <a:pt x="991306" y="35"/>
                  </a:lnTo>
                  <a:lnTo>
                    <a:pt x="1037127" y="15"/>
                  </a:lnTo>
                  <a:lnTo>
                    <a:pt x="1081129" y="7"/>
                  </a:lnTo>
                  <a:lnTo>
                    <a:pt x="1121852" y="3"/>
                  </a:lnTo>
                  <a:lnTo>
                    <a:pt x="1158295" y="1"/>
                  </a:lnTo>
                  <a:lnTo>
                    <a:pt x="1205740" y="0"/>
                  </a:lnTo>
                  <a:lnTo>
                    <a:pt x="1246609" y="0"/>
                  </a:lnTo>
                  <a:lnTo>
                    <a:pt x="1288352" y="0"/>
                  </a:lnTo>
                  <a:lnTo>
                    <a:pt x="1334234" y="2822"/>
                  </a:lnTo>
                  <a:lnTo>
                    <a:pt x="13811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SMARTInkShape-688">
              <a:extLst>
                <a:ext uri="{FF2B5EF4-FFF2-40B4-BE49-F238E27FC236}">
                  <a16:creationId xmlns:a16="http://schemas.microsoft.com/office/drawing/2014/main" id="{3A817090-7DE5-0F21-6062-89A95E006700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9448800" y="3191011"/>
              <a:ext cx="276226" cy="247515"/>
            </a:xfrm>
            <a:custGeom>
              <a:avLst/>
              <a:gdLst/>
              <a:ahLst/>
              <a:cxnLst/>
              <a:rect l="0" t="0" r="0" b="0"/>
              <a:pathLst>
                <a:path w="276226" h="247515">
                  <a:moveTo>
                    <a:pt x="0" y="57014"/>
                  </a:moveTo>
                  <a:lnTo>
                    <a:pt x="0" y="57014"/>
                  </a:lnTo>
                  <a:lnTo>
                    <a:pt x="0" y="48813"/>
                  </a:lnTo>
                  <a:lnTo>
                    <a:pt x="13257" y="34348"/>
                  </a:lnTo>
                  <a:lnTo>
                    <a:pt x="19297" y="31065"/>
                  </a:lnTo>
                  <a:lnTo>
                    <a:pt x="31799" y="28958"/>
                  </a:lnTo>
                  <a:lnTo>
                    <a:pt x="38122" y="31492"/>
                  </a:lnTo>
                  <a:lnTo>
                    <a:pt x="50804" y="41742"/>
                  </a:lnTo>
                  <a:lnTo>
                    <a:pt x="54329" y="50579"/>
                  </a:lnTo>
                  <a:lnTo>
                    <a:pt x="56593" y="73499"/>
                  </a:lnTo>
                  <a:lnTo>
                    <a:pt x="48900" y="116099"/>
                  </a:lnTo>
                  <a:lnTo>
                    <a:pt x="47792" y="159221"/>
                  </a:lnTo>
                  <a:lnTo>
                    <a:pt x="46641" y="171231"/>
                  </a:lnTo>
                  <a:lnTo>
                    <a:pt x="44852" y="174434"/>
                  </a:lnTo>
                  <a:lnTo>
                    <a:pt x="39433" y="179574"/>
                  </a:lnTo>
                  <a:lnTo>
                    <a:pt x="70672" y="133083"/>
                  </a:lnTo>
                  <a:lnTo>
                    <a:pt x="106809" y="85767"/>
                  </a:lnTo>
                  <a:lnTo>
                    <a:pt x="150592" y="39965"/>
                  </a:lnTo>
                  <a:lnTo>
                    <a:pt x="172386" y="18016"/>
                  </a:lnTo>
                  <a:lnTo>
                    <a:pt x="182802" y="13223"/>
                  </a:lnTo>
                  <a:lnTo>
                    <a:pt x="193429" y="10035"/>
                  </a:lnTo>
                  <a:lnTo>
                    <a:pt x="208874" y="2186"/>
                  </a:lnTo>
                  <a:lnTo>
                    <a:pt x="226680" y="0"/>
                  </a:lnTo>
                  <a:lnTo>
                    <a:pt x="233087" y="4961"/>
                  </a:lnTo>
                  <a:lnTo>
                    <a:pt x="236633" y="28303"/>
                  </a:lnTo>
                  <a:lnTo>
                    <a:pt x="238890" y="67570"/>
                  </a:lnTo>
                  <a:lnTo>
                    <a:pt x="245643" y="103769"/>
                  </a:lnTo>
                  <a:lnTo>
                    <a:pt x="253287" y="144363"/>
                  </a:lnTo>
                  <a:lnTo>
                    <a:pt x="256663" y="190787"/>
                  </a:lnTo>
                  <a:lnTo>
                    <a:pt x="257162" y="235396"/>
                  </a:lnTo>
                  <a:lnTo>
                    <a:pt x="262228" y="242277"/>
                  </a:lnTo>
                  <a:lnTo>
                    <a:pt x="267534" y="245187"/>
                  </a:lnTo>
                  <a:lnTo>
                    <a:pt x="276225" y="2475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SMARTInkShape-689">
              <a:extLst>
                <a:ext uri="{FF2B5EF4-FFF2-40B4-BE49-F238E27FC236}">
                  <a16:creationId xmlns:a16="http://schemas.microsoft.com/office/drawing/2014/main" id="{834D67FD-2E87-DAB9-19F7-A75A688D8D38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9069278" y="2572152"/>
              <a:ext cx="46148" cy="418699"/>
            </a:xfrm>
            <a:custGeom>
              <a:avLst/>
              <a:gdLst/>
              <a:ahLst/>
              <a:cxnLst/>
              <a:rect l="0" t="0" r="0" b="0"/>
              <a:pathLst>
                <a:path w="46148" h="418699">
                  <a:moveTo>
                    <a:pt x="36622" y="18648"/>
                  </a:moveTo>
                  <a:lnTo>
                    <a:pt x="36622" y="18648"/>
                  </a:lnTo>
                  <a:lnTo>
                    <a:pt x="45756" y="9515"/>
                  </a:lnTo>
                  <a:lnTo>
                    <a:pt x="46137" y="0"/>
                  </a:lnTo>
                  <a:lnTo>
                    <a:pt x="46147" y="40313"/>
                  </a:lnTo>
                  <a:lnTo>
                    <a:pt x="46147" y="82217"/>
                  </a:lnTo>
                  <a:lnTo>
                    <a:pt x="41090" y="119681"/>
                  </a:lnTo>
                  <a:lnTo>
                    <a:pt x="37946" y="155946"/>
                  </a:lnTo>
                  <a:lnTo>
                    <a:pt x="37013" y="193502"/>
                  </a:lnTo>
                  <a:lnTo>
                    <a:pt x="30152" y="236514"/>
                  </a:lnTo>
                  <a:lnTo>
                    <a:pt x="24879" y="284051"/>
                  </a:lnTo>
                  <a:lnTo>
                    <a:pt x="16915" y="329766"/>
                  </a:lnTo>
                  <a:lnTo>
                    <a:pt x="9799" y="373027"/>
                  </a:lnTo>
                  <a:lnTo>
                    <a:pt x="0" y="413225"/>
                  </a:lnTo>
                  <a:lnTo>
                    <a:pt x="565" y="415049"/>
                  </a:lnTo>
                  <a:lnTo>
                    <a:pt x="2001" y="416266"/>
                  </a:lnTo>
                  <a:lnTo>
                    <a:pt x="8047" y="4186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SMARTInkShape-Group162">
            <a:extLst>
              <a:ext uri="{FF2B5EF4-FFF2-40B4-BE49-F238E27FC236}">
                <a16:creationId xmlns:a16="http://schemas.microsoft.com/office/drawing/2014/main" id="{FFB94DDF-09E1-62FF-212A-CC3ED9B96213}"/>
              </a:ext>
            </a:extLst>
          </p:cNvPr>
          <p:cNvGrpSpPr/>
          <p:nvPr/>
        </p:nvGrpSpPr>
        <p:grpSpPr>
          <a:xfrm>
            <a:off x="8572500" y="2733675"/>
            <a:ext cx="209551" cy="76201"/>
            <a:chOff x="8572500" y="2733675"/>
            <a:chExt cx="209551" cy="76201"/>
          </a:xfrm>
        </p:grpSpPr>
        <p:sp>
          <p:nvSpPr>
            <p:cNvPr id="387" name="SMARTInkShape-690">
              <a:extLst>
                <a:ext uri="{FF2B5EF4-FFF2-40B4-BE49-F238E27FC236}">
                  <a16:creationId xmlns:a16="http://schemas.microsoft.com/office/drawing/2014/main" id="{DE145653-CC09-0A1D-6331-C9B1FD3ECE5D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8572500" y="2800350"/>
              <a:ext cx="209551" cy="9526"/>
            </a:xfrm>
            <a:custGeom>
              <a:avLst/>
              <a:gdLst/>
              <a:ahLst/>
              <a:cxnLst/>
              <a:rect l="0" t="0" r="0" b="0"/>
              <a:pathLst>
                <a:path w="209551" h="95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3175" y="6546"/>
                  </a:lnTo>
                  <a:lnTo>
                    <a:pt x="44829" y="9133"/>
                  </a:lnTo>
                  <a:lnTo>
                    <a:pt x="91344" y="8444"/>
                  </a:lnTo>
                  <a:lnTo>
                    <a:pt x="102686" y="4458"/>
                  </a:lnTo>
                  <a:lnTo>
                    <a:pt x="117605" y="4804"/>
                  </a:lnTo>
                  <a:lnTo>
                    <a:pt x="159485" y="9110"/>
                  </a:lnTo>
                  <a:lnTo>
                    <a:pt x="2095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SMARTInkShape-691">
              <a:extLst>
                <a:ext uri="{FF2B5EF4-FFF2-40B4-BE49-F238E27FC236}">
                  <a16:creationId xmlns:a16="http://schemas.microsoft.com/office/drawing/2014/main" id="{CFA66126-EE75-0F54-B05F-76CBDC3AF206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8582025" y="2733675"/>
              <a:ext cx="180976" cy="28576"/>
            </a:xfrm>
            <a:custGeom>
              <a:avLst/>
              <a:gdLst/>
              <a:ahLst/>
              <a:cxnLst/>
              <a:rect l="0" t="0" r="0" b="0"/>
              <a:pathLst>
                <a:path w="180976" h="285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117" y="6546"/>
                  </a:lnTo>
                  <a:lnTo>
                    <a:pt x="16267" y="8642"/>
                  </a:lnTo>
                  <a:lnTo>
                    <a:pt x="58038" y="9409"/>
                  </a:lnTo>
                  <a:lnTo>
                    <a:pt x="99854" y="16048"/>
                  </a:lnTo>
                  <a:lnTo>
                    <a:pt x="147011" y="18972"/>
                  </a:lnTo>
                  <a:lnTo>
                    <a:pt x="164327" y="20085"/>
                  </a:lnTo>
                  <a:lnTo>
                    <a:pt x="180975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SMARTInkShape-Group163">
            <a:extLst>
              <a:ext uri="{FF2B5EF4-FFF2-40B4-BE49-F238E27FC236}">
                <a16:creationId xmlns:a16="http://schemas.microsoft.com/office/drawing/2014/main" id="{9BF81FC2-0F5D-4DC9-5083-130FCF166BD4}"/>
              </a:ext>
            </a:extLst>
          </p:cNvPr>
          <p:cNvGrpSpPr/>
          <p:nvPr/>
        </p:nvGrpSpPr>
        <p:grpSpPr>
          <a:xfrm>
            <a:off x="7353420" y="2466978"/>
            <a:ext cx="657106" cy="790573"/>
            <a:chOff x="7353420" y="2466978"/>
            <a:chExt cx="657106" cy="790573"/>
          </a:xfrm>
        </p:grpSpPr>
        <p:sp>
          <p:nvSpPr>
            <p:cNvPr id="390" name="SMARTInkShape-692">
              <a:extLst>
                <a:ext uri="{FF2B5EF4-FFF2-40B4-BE49-F238E27FC236}">
                  <a16:creationId xmlns:a16="http://schemas.microsoft.com/office/drawing/2014/main" id="{DB72FB13-CA3F-BA74-884A-361D6E49A8C0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7669780" y="3042597"/>
              <a:ext cx="93081" cy="76098"/>
            </a:xfrm>
            <a:custGeom>
              <a:avLst/>
              <a:gdLst/>
              <a:ahLst/>
              <a:cxnLst/>
              <a:rect l="0" t="0" r="0" b="0"/>
              <a:pathLst>
                <a:path w="93081" h="76098">
                  <a:moveTo>
                    <a:pt x="16895" y="33978"/>
                  </a:moveTo>
                  <a:lnTo>
                    <a:pt x="16895" y="33978"/>
                  </a:lnTo>
                  <a:lnTo>
                    <a:pt x="26304" y="24569"/>
                  </a:lnTo>
                  <a:lnTo>
                    <a:pt x="31442" y="24488"/>
                  </a:lnTo>
                  <a:lnTo>
                    <a:pt x="32944" y="23418"/>
                  </a:lnTo>
                  <a:lnTo>
                    <a:pt x="33944" y="21646"/>
                  </a:lnTo>
                  <a:lnTo>
                    <a:pt x="35550" y="16255"/>
                  </a:lnTo>
                  <a:lnTo>
                    <a:pt x="40883" y="10265"/>
                  </a:lnTo>
                  <a:lnTo>
                    <a:pt x="46254" y="7564"/>
                  </a:lnTo>
                  <a:lnTo>
                    <a:pt x="61448" y="4629"/>
                  </a:lnTo>
                  <a:lnTo>
                    <a:pt x="67741" y="473"/>
                  </a:lnTo>
                  <a:lnTo>
                    <a:pt x="70900" y="0"/>
                  </a:lnTo>
                  <a:lnTo>
                    <a:pt x="74065" y="743"/>
                  </a:lnTo>
                  <a:lnTo>
                    <a:pt x="80404" y="3332"/>
                  </a:lnTo>
                  <a:lnTo>
                    <a:pt x="86749" y="4482"/>
                  </a:lnTo>
                  <a:lnTo>
                    <a:pt x="88864" y="5848"/>
                  </a:lnTo>
                  <a:lnTo>
                    <a:pt x="90274" y="7816"/>
                  </a:lnTo>
                  <a:lnTo>
                    <a:pt x="91842" y="12826"/>
                  </a:lnTo>
                  <a:lnTo>
                    <a:pt x="93080" y="41634"/>
                  </a:lnTo>
                  <a:lnTo>
                    <a:pt x="84893" y="59741"/>
                  </a:lnTo>
                  <a:lnTo>
                    <a:pt x="57171" y="75564"/>
                  </a:lnTo>
                  <a:lnTo>
                    <a:pt x="42204" y="76097"/>
                  </a:lnTo>
                  <a:lnTo>
                    <a:pt x="12624" y="71549"/>
                  </a:lnTo>
                  <a:lnTo>
                    <a:pt x="0" y="63947"/>
                  </a:lnTo>
                  <a:lnTo>
                    <a:pt x="340" y="63482"/>
                  </a:lnTo>
                  <a:lnTo>
                    <a:pt x="7370" y="625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SMARTInkShape-693">
              <a:extLst>
                <a:ext uri="{FF2B5EF4-FFF2-40B4-BE49-F238E27FC236}">
                  <a16:creationId xmlns:a16="http://schemas.microsoft.com/office/drawing/2014/main" id="{41D8F678-AEA8-73A3-C13B-F43F6AA059F1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7829596" y="2466978"/>
              <a:ext cx="180930" cy="104773"/>
            </a:xfrm>
            <a:custGeom>
              <a:avLst/>
              <a:gdLst/>
              <a:ahLst/>
              <a:cxnLst/>
              <a:rect l="0" t="0" r="0" b="0"/>
              <a:pathLst>
                <a:path w="180930" h="104773">
                  <a:moveTo>
                    <a:pt x="19004" y="38097"/>
                  </a:moveTo>
                  <a:lnTo>
                    <a:pt x="19004" y="38097"/>
                  </a:lnTo>
                  <a:lnTo>
                    <a:pt x="19004" y="28607"/>
                  </a:lnTo>
                  <a:lnTo>
                    <a:pt x="24060" y="28582"/>
                  </a:lnTo>
                  <a:lnTo>
                    <a:pt x="25549" y="27521"/>
                  </a:lnTo>
                  <a:lnTo>
                    <a:pt x="26542" y="25754"/>
                  </a:lnTo>
                  <a:lnTo>
                    <a:pt x="27204" y="23519"/>
                  </a:lnTo>
                  <a:lnTo>
                    <a:pt x="28705" y="22028"/>
                  </a:lnTo>
                  <a:lnTo>
                    <a:pt x="33193" y="20372"/>
                  </a:lnTo>
                  <a:lnTo>
                    <a:pt x="34813" y="18872"/>
                  </a:lnTo>
                  <a:lnTo>
                    <a:pt x="36614" y="14383"/>
                  </a:lnTo>
                  <a:lnTo>
                    <a:pt x="38152" y="12763"/>
                  </a:lnTo>
                  <a:lnTo>
                    <a:pt x="42684" y="10962"/>
                  </a:lnTo>
                  <a:lnTo>
                    <a:pt x="44316" y="9424"/>
                  </a:lnTo>
                  <a:lnTo>
                    <a:pt x="46129" y="4892"/>
                  </a:lnTo>
                  <a:lnTo>
                    <a:pt x="47671" y="3260"/>
                  </a:lnTo>
                  <a:lnTo>
                    <a:pt x="55653" y="427"/>
                  </a:lnTo>
                  <a:lnTo>
                    <a:pt x="71558" y="0"/>
                  </a:lnTo>
                  <a:lnTo>
                    <a:pt x="73090" y="1058"/>
                  </a:lnTo>
                  <a:lnTo>
                    <a:pt x="74111" y="2821"/>
                  </a:lnTo>
                  <a:lnTo>
                    <a:pt x="75549" y="10359"/>
                  </a:lnTo>
                  <a:lnTo>
                    <a:pt x="76151" y="27204"/>
                  </a:lnTo>
                  <a:lnTo>
                    <a:pt x="71097" y="38279"/>
                  </a:lnTo>
                  <a:lnTo>
                    <a:pt x="68549" y="41394"/>
                  </a:lnTo>
                  <a:lnTo>
                    <a:pt x="21825" y="82912"/>
                  </a:lnTo>
                  <a:lnTo>
                    <a:pt x="14505" y="90223"/>
                  </a:lnTo>
                  <a:lnTo>
                    <a:pt x="8891" y="93014"/>
                  </a:lnTo>
                  <a:lnTo>
                    <a:pt x="477" y="95116"/>
                  </a:lnTo>
                  <a:lnTo>
                    <a:pt x="0" y="103437"/>
                  </a:lnTo>
                  <a:lnTo>
                    <a:pt x="41374" y="104720"/>
                  </a:lnTo>
                  <a:lnTo>
                    <a:pt x="67613" y="101934"/>
                  </a:lnTo>
                  <a:lnTo>
                    <a:pt x="87175" y="99278"/>
                  </a:lnTo>
                  <a:lnTo>
                    <a:pt x="125759" y="100551"/>
                  </a:lnTo>
                  <a:lnTo>
                    <a:pt x="148185" y="95945"/>
                  </a:lnTo>
                  <a:lnTo>
                    <a:pt x="171354" y="95248"/>
                  </a:lnTo>
                  <a:lnTo>
                    <a:pt x="180929" y="1047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SMARTInkShape-694">
              <a:extLst>
                <a:ext uri="{FF2B5EF4-FFF2-40B4-BE49-F238E27FC236}">
                  <a16:creationId xmlns:a16="http://schemas.microsoft.com/office/drawing/2014/main" id="{6959CDA8-A899-BE94-FF56-671E47BC24D4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7553325" y="2829318"/>
              <a:ext cx="238126" cy="123433"/>
            </a:xfrm>
            <a:custGeom>
              <a:avLst/>
              <a:gdLst/>
              <a:ahLst/>
              <a:cxnLst/>
              <a:rect l="0" t="0" r="0" b="0"/>
              <a:pathLst>
                <a:path w="238126" h="123433">
                  <a:moveTo>
                    <a:pt x="0" y="123432"/>
                  </a:moveTo>
                  <a:lnTo>
                    <a:pt x="0" y="123432"/>
                  </a:lnTo>
                  <a:lnTo>
                    <a:pt x="0" y="110175"/>
                  </a:lnTo>
                  <a:lnTo>
                    <a:pt x="2822" y="104135"/>
                  </a:lnTo>
                  <a:lnTo>
                    <a:pt x="5056" y="101042"/>
                  </a:lnTo>
                  <a:lnTo>
                    <a:pt x="33094" y="78972"/>
                  </a:lnTo>
                  <a:lnTo>
                    <a:pt x="37675" y="70513"/>
                  </a:lnTo>
                  <a:lnTo>
                    <a:pt x="56219" y="56726"/>
                  </a:lnTo>
                  <a:lnTo>
                    <a:pt x="62028" y="48629"/>
                  </a:lnTo>
                  <a:lnTo>
                    <a:pt x="63577" y="44989"/>
                  </a:lnTo>
                  <a:lnTo>
                    <a:pt x="70942" y="38121"/>
                  </a:lnTo>
                  <a:lnTo>
                    <a:pt x="93060" y="20563"/>
                  </a:lnTo>
                  <a:lnTo>
                    <a:pt x="94277" y="16682"/>
                  </a:lnTo>
                  <a:lnTo>
                    <a:pt x="95245" y="9171"/>
                  </a:lnTo>
                  <a:lnTo>
                    <a:pt x="104382" y="0"/>
                  </a:lnTo>
                  <a:lnTo>
                    <a:pt x="117998" y="21100"/>
                  </a:lnTo>
                  <a:lnTo>
                    <a:pt x="163398" y="58589"/>
                  </a:lnTo>
                  <a:lnTo>
                    <a:pt x="188178" y="81958"/>
                  </a:lnTo>
                  <a:lnTo>
                    <a:pt x="197103" y="84332"/>
                  </a:lnTo>
                  <a:lnTo>
                    <a:pt x="207509" y="86094"/>
                  </a:lnTo>
                  <a:lnTo>
                    <a:pt x="238125" y="948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SMARTInkShape-695">
              <a:extLst>
                <a:ext uri="{FF2B5EF4-FFF2-40B4-BE49-F238E27FC236}">
                  <a16:creationId xmlns:a16="http://schemas.microsoft.com/office/drawing/2014/main" id="{5D75D682-D0D5-A887-A93B-C1C55CA02CF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7630884" y="2971800"/>
              <a:ext cx="46267" cy="285751"/>
            </a:xfrm>
            <a:custGeom>
              <a:avLst/>
              <a:gdLst/>
              <a:ahLst/>
              <a:cxnLst/>
              <a:rect l="0" t="0" r="0" b="0"/>
              <a:pathLst>
                <a:path w="46267" h="285751">
                  <a:moveTo>
                    <a:pt x="36741" y="9525"/>
                  </a:moveTo>
                  <a:lnTo>
                    <a:pt x="36741" y="9525"/>
                  </a:lnTo>
                  <a:lnTo>
                    <a:pt x="36741" y="17726"/>
                  </a:lnTo>
                  <a:lnTo>
                    <a:pt x="36741" y="9534"/>
                  </a:lnTo>
                  <a:lnTo>
                    <a:pt x="46266" y="0"/>
                  </a:lnTo>
                  <a:lnTo>
                    <a:pt x="41210" y="0"/>
                  </a:lnTo>
                  <a:lnTo>
                    <a:pt x="39721" y="1058"/>
                  </a:lnTo>
                  <a:lnTo>
                    <a:pt x="38728" y="2822"/>
                  </a:lnTo>
                  <a:lnTo>
                    <a:pt x="37624" y="9721"/>
                  </a:lnTo>
                  <a:lnTo>
                    <a:pt x="35760" y="51457"/>
                  </a:lnTo>
                  <a:lnTo>
                    <a:pt x="29217" y="89304"/>
                  </a:lnTo>
                  <a:lnTo>
                    <a:pt x="27809" y="124885"/>
                  </a:lnTo>
                  <a:lnTo>
                    <a:pt x="26421" y="146521"/>
                  </a:lnTo>
                  <a:lnTo>
                    <a:pt x="18597" y="191935"/>
                  </a:lnTo>
                  <a:lnTo>
                    <a:pt x="15048" y="226061"/>
                  </a:lnTo>
                  <a:lnTo>
                    <a:pt x="9525" y="253498"/>
                  </a:lnTo>
                  <a:lnTo>
                    <a:pt x="7376" y="271697"/>
                  </a:lnTo>
                  <a:lnTo>
                    <a:pt x="0" y="283690"/>
                  </a:lnTo>
                  <a:lnTo>
                    <a:pt x="605" y="284377"/>
                  </a:lnTo>
                  <a:lnTo>
                    <a:pt x="8166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SMARTInkShape-696">
              <a:extLst>
                <a:ext uri="{FF2B5EF4-FFF2-40B4-BE49-F238E27FC236}">
                  <a16:creationId xmlns:a16="http://schemas.microsoft.com/office/drawing/2014/main" id="{6415D35E-2272-9D10-4333-53E0B677CF9D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7353420" y="2619375"/>
              <a:ext cx="371356" cy="262369"/>
            </a:xfrm>
            <a:custGeom>
              <a:avLst/>
              <a:gdLst/>
              <a:ahLst/>
              <a:cxnLst/>
              <a:rect l="0" t="0" r="0" b="0"/>
              <a:pathLst>
                <a:path w="371356" h="262369">
                  <a:moveTo>
                    <a:pt x="47505" y="123825"/>
                  </a:moveTo>
                  <a:lnTo>
                    <a:pt x="47505" y="123825"/>
                  </a:lnTo>
                  <a:lnTo>
                    <a:pt x="47505" y="114335"/>
                  </a:lnTo>
                  <a:lnTo>
                    <a:pt x="55705" y="114303"/>
                  </a:lnTo>
                  <a:lnTo>
                    <a:pt x="56147" y="113244"/>
                  </a:lnTo>
                  <a:lnTo>
                    <a:pt x="56637" y="109244"/>
                  </a:lnTo>
                  <a:lnTo>
                    <a:pt x="57826" y="107754"/>
                  </a:lnTo>
                  <a:lnTo>
                    <a:pt x="61970" y="106099"/>
                  </a:lnTo>
                  <a:lnTo>
                    <a:pt x="70253" y="105167"/>
                  </a:lnTo>
                  <a:lnTo>
                    <a:pt x="72196" y="103978"/>
                  </a:lnTo>
                  <a:lnTo>
                    <a:pt x="73490" y="102128"/>
                  </a:lnTo>
                  <a:lnTo>
                    <a:pt x="74354" y="99835"/>
                  </a:lnTo>
                  <a:lnTo>
                    <a:pt x="75987" y="98306"/>
                  </a:lnTo>
                  <a:lnTo>
                    <a:pt x="85679" y="94460"/>
                  </a:lnTo>
                  <a:lnTo>
                    <a:pt x="92918" y="88783"/>
                  </a:lnTo>
                  <a:lnTo>
                    <a:pt x="101765" y="86631"/>
                  </a:lnTo>
                  <a:lnTo>
                    <a:pt x="132826" y="85725"/>
                  </a:lnTo>
                  <a:lnTo>
                    <a:pt x="138167" y="90781"/>
                  </a:lnTo>
                  <a:lnTo>
                    <a:pt x="140716" y="96086"/>
                  </a:lnTo>
                  <a:lnTo>
                    <a:pt x="142352" y="103059"/>
                  </a:lnTo>
                  <a:lnTo>
                    <a:pt x="149221" y="112040"/>
                  </a:lnTo>
                  <a:lnTo>
                    <a:pt x="151374" y="120921"/>
                  </a:lnTo>
                  <a:lnTo>
                    <a:pt x="152269" y="160635"/>
                  </a:lnTo>
                  <a:lnTo>
                    <a:pt x="149453" y="169466"/>
                  </a:lnTo>
                  <a:lnTo>
                    <a:pt x="137091" y="193610"/>
                  </a:lnTo>
                  <a:lnTo>
                    <a:pt x="133315" y="205415"/>
                  </a:lnTo>
                  <a:lnTo>
                    <a:pt x="127023" y="215616"/>
                  </a:lnTo>
                  <a:lnTo>
                    <a:pt x="123630" y="225341"/>
                  </a:lnTo>
                  <a:lnTo>
                    <a:pt x="110577" y="241289"/>
                  </a:lnTo>
                  <a:lnTo>
                    <a:pt x="104465" y="244823"/>
                  </a:lnTo>
                  <a:lnTo>
                    <a:pt x="98221" y="247452"/>
                  </a:lnTo>
                  <a:lnTo>
                    <a:pt x="88755" y="253824"/>
                  </a:lnTo>
                  <a:lnTo>
                    <a:pt x="82419" y="255686"/>
                  </a:lnTo>
                  <a:lnTo>
                    <a:pt x="80306" y="257240"/>
                  </a:lnTo>
                  <a:lnTo>
                    <a:pt x="78898" y="259335"/>
                  </a:lnTo>
                  <a:lnTo>
                    <a:pt x="77958" y="261790"/>
                  </a:lnTo>
                  <a:lnTo>
                    <a:pt x="76274" y="262368"/>
                  </a:lnTo>
                  <a:lnTo>
                    <a:pt x="74093" y="261696"/>
                  </a:lnTo>
                  <a:lnTo>
                    <a:pt x="71580" y="260189"/>
                  </a:lnTo>
                  <a:lnTo>
                    <a:pt x="48506" y="257352"/>
                  </a:lnTo>
                  <a:lnTo>
                    <a:pt x="43364" y="257253"/>
                  </a:lnTo>
                  <a:lnTo>
                    <a:pt x="37551" y="254388"/>
                  </a:lnTo>
                  <a:lnTo>
                    <a:pt x="31439" y="250645"/>
                  </a:lnTo>
                  <a:lnTo>
                    <a:pt x="25195" y="248981"/>
                  </a:lnTo>
                  <a:lnTo>
                    <a:pt x="23106" y="247479"/>
                  </a:lnTo>
                  <a:lnTo>
                    <a:pt x="21714" y="245419"/>
                  </a:lnTo>
                  <a:lnTo>
                    <a:pt x="19109" y="240309"/>
                  </a:lnTo>
                  <a:lnTo>
                    <a:pt x="12751" y="231481"/>
                  </a:lnTo>
                  <a:lnTo>
                    <a:pt x="10396" y="222163"/>
                  </a:lnTo>
                  <a:lnTo>
                    <a:pt x="9846" y="215861"/>
                  </a:lnTo>
                  <a:lnTo>
                    <a:pt x="6779" y="209533"/>
                  </a:lnTo>
                  <a:lnTo>
                    <a:pt x="4479" y="206364"/>
                  </a:lnTo>
                  <a:lnTo>
                    <a:pt x="1243" y="191790"/>
                  </a:lnTo>
                  <a:lnTo>
                    <a:pt x="0" y="168667"/>
                  </a:lnTo>
                  <a:lnTo>
                    <a:pt x="2755" y="162099"/>
                  </a:lnTo>
                  <a:lnTo>
                    <a:pt x="4972" y="158866"/>
                  </a:lnTo>
                  <a:lnTo>
                    <a:pt x="11644" y="135351"/>
                  </a:lnTo>
                  <a:lnTo>
                    <a:pt x="15692" y="127889"/>
                  </a:lnTo>
                  <a:lnTo>
                    <a:pt x="19028" y="117739"/>
                  </a:lnTo>
                  <a:lnTo>
                    <a:pt x="60216" y="73026"/>
                  </a:lnTo>
                  <a:lnTo>
                    <a:pt x="79256" y="53975"/>
                  </a:lnTo>
                  <a:lnTo>
                    <a:pt x="88427" y="50447"/>
                  </a:lnTo>
                  <a:lnTo>
                    <a:pt x="111562" y="43126"/>
                  </a:lnTo>
                  <a:lnTo>
                    <a:pt x="142829" y="31222"/>
                  </a:lnTo>
                  <a:lnTo>
                    <a:pt x="161827" y="26537"/>
                  </a:lnTo>
                  <a:lnTo>
                    <a:pt x="180862" y="21268"/>
                  </a:lnTo>
                  <a:lnTo>
                    <a:pt x="226495" y="11706"/>
                  </a:lnTo>
                  <a:lnTo>
                    <a:pt x="266406" y="6894"/>
                  </a:lnTo>
                  <a:lnTo>
                    <a:pt x="285578" y="2043"/>
                  </a:lnTo>
                  <a:lnTo>
                    <a:pt x="333026" y="7"/>
                  </a:lnTo>
                  <a:lnTo>
                    <a:pt x="352185" y="0"/>
                  </a:lnTo>
                  <a:lnTo>
                    <a:pt x="360496" y="8201"/>
                  </a:lnTo>
                  <a:lnTo>
                    <a:pt x="37135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0" name="SMARTInkShape-Group164">
            <a:extLst>
              <a:ext uri="{FF2B5EF4-FFF2-40B4-BE49-F238E27FC236}">
                <a16:creationId xmlns:a16="http://schemas.microsoft.com/office/drawing/2014/main" id="{80981686-80BC-F47F-8AE5-77373738BB07}"/>
              </a:ext>
            </a:extLst>
          </p:cNvPr>
          <p:cNvGrpSpPr/>
          <p:nvPr/>
        </p:nvGrpSpPr>
        <p:grpSpPr>
          <a:xfrm>
            <a:off x="6048375" y="2695726"/>
            <a:ext cx="752476" cy="218724"/>
            <a:chOff x="6048375" y="2695726"/>
            <a:chExt cx="752476" cy="218724"/>
          </a:xfrm>
        </p:grpSpPr>
        <p:sp>
          <p:nvSpPr>
            <p:cNvPr id="396" name="SMARTInkShape-697">
              <a:extLst>
                <a:ext uri="{FF2B5EF4-FFF2-40B4-BE49-F238E27FC236}">
                  <a16:creationId xmlns:a16="http://schemas.microsoft.com/office/drawing/2014/main" id="{531A4400-D268-C6AF-C74B-FF04A9E1F2A4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6791718" y="2828925"/>
              <a:ext cx="9133" cy="19051"/>
            </a:xfrm>
            <a:custGeom>
              <a:avLst/>
              <a:gdLst/>
              <a:ahLst/>
              <a:cxnLst/>
              <a:rect l="0" t="0" r="0" b="0"/>
              <a:pathLst>
                <a:path w="9133" h="19051">
                  <a:moveTo>
                    <a:pt x="9132" y="19050"/>
                  </a:moveTo>
                  <a:lnTo>
                    <a:pt x="9132" y="19050"/>
                  </a:lnTo>
                  <a:lnTo>
                    <a:pt x="4076" y="19050"/>
                  </a:lnTo>
                  <a:lnTo>
                    <a:pt x="2587" y="17992"/>
                  </a:lnTo>
                  <a:lnTo>
                    <a:pt x="1594" y="16228"/>
                  </a:lnTo>
                  <a:lnTo>
                    <a:pt x="0" y="10849"/>
                  </a:lnTo>
                  <a:lnTo>
                    <a:pt x="913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SMARTInkShape-698">
              <a:extLst>
                <a:ext uri="{FF2B5EF4-FFF2-40B4-BE49-F238E27FC236}">
                  <a16:creationId xmlns:a16="http://schemas.microsoft.com/office/drawing/2014/main" id="{2FBEFAF3-6AA2-4BC4-1922-51C61057B236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6543675" y="2705275"/>
              <a:ext cx="180976" cy="161122"/>
            </a:xfrm>
            <a:custGeom>
              <a:avLst/>
              <a:gdLst/>
              <a:ahLst/>
              <a:cxnLst/>
              <a:rect l="0" t="0" r="0" b="0"/>
              <a:pathLst>
                <a:path w="180976" h="161122">
                  <a:moveTo>
                    <a:pt x="0" y="56975"/>
                  </a:moveTo>
                  <a:lnTo>
                    <a:pt x="0" y="56975"/>
                  </a:lnTo>
                  <a:lnTo>
                    <a:pt x="5056" y="51919"/>
                  </a:lnTo>
                  <a:lnTo>
                    <a:pt x="7538" y="46614"/>
                  </a:lnTo>
                  <a:lnTo>
                    <a:pt x="14189" y="29528"/>
                  </a:lnTo>
                  <a:lnTo>
                    <a:pt x="31881" y="6553"/>
                  </a:lnTo>
                  <a:lnTo>
                    <a:pt x="38158" y="2815"/>
                  </a:lnTo>
                  <a:lnTo>
                    <a:pt x="55272" y="0"/>
                  </a:lnTo>
                  <a:lnTo>
                    <a:pt x="64383" y="7464"/>
                  </a:lnTo>
                  <a:lnTo>
                    <a:pt x="70243" y="13098"/>
                  </a:lnTo>
                  <a:lnTo>
                    <a:pt x="75023" y="53639"/>
                  </a:lnTo>
                  <a:lnTo>
                    <a:pt x="76097" y="98623"/>
                  </a:lnTo>
                  <a:lnTo>
                    <a:pt x="75111" y="112237"/>
                  </a:lnTo>
                  <a:lnTo>
                    <a:pt x="68587" y="133321"/>
                  </a:lnTo>
                  <a:lnTo>
                    <a:pt x="56900" y="150999"/>
                  </a:lnTo>
                  <a:lnTo>
                    <a:pt x="50689" y="156972"/>
                  </a:lnTo>
                  <a:lnTo>
                    <a:pt x="44400" y="159627"/>
                  </a:lnTo>
                  <a:lnTo>
                    <a:pt x="34910" y="161121"/>
                  </a:lnTo>
                  <a:lnTo>
                    <a:pt x="31740" y="157097"/>
                  </a:lnTo>
                  <a:lnTo>
                    <a:pt x="21871" y="128689"/>
                  </a:lnTo>
                  <a:lnTo>
                    <a:pt x="19215" y="101720"/>
                  </a:lnTo>
                  <a:lnTo>
                    <a:pt x="21946" y="95206"/>
                  </a:lnTo>
                  <a:lnTo>
                    <a:pt x="54702" y="51399"/>
                  </a:lnTo>
                  <a:lnTo>
                    <a:pt x="73241" y="36861"/>
                  </a:lnTo>
                  <a:lnTo>
                    <a:pt x="97195" y="30907"/>
                  </a:lnTo>
                  <a:lnTo>
                    <a:pt x="140308" y="28730"/>
                  </a:lnTo>
                  <a:lnTo>
                    <a:pt x="180975" y="28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SMARTInkShape-699">
              <a:extLst>
                <a:ext uri="{FF2B5EF4-FFF2-40B4-BE49-F238E27FC236}">
                  <a16:creationId xmlns:a16="http://schemas.microsoft.com/office/drawing/2014/main" id="{0A46352E-96F0-7244-DB23-90FA484F0FB8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6297316" y="2695726"/>
              <a:ext cx="217785" cy="189528"/>
            </a:xfrm>
            <a:custGeom>
              <a:avLst/>
              <a:gdLst/>
              <a:ahLst/>
              <a:cxnLst/>
              <a:rect l="0" t="0" r="0" b="0"/>
              <a:pathLst>
                <a:path w="217785" h="189528">
                  <a:moveTo>
                    <a:pt x="103484" y="47474"/>
                  </a:moveTo>
                  <a:lnTo>
                    <a:pt x="103484" y="47474"/>
                  </a:lnTo>
                  <a:lnTo>
                    <a:pt x="103484" y="39273"/>
                  </a:lnTo>
                  <a:lnTo>
                    <a:pt x="112999" y="28435"/>
                  </a:lnTo>
                  <a:lnTo>
                    <a:pt x="113009" y="19292"/>
                  </a:lnTo>
                  <a:lnTo>
                    <a:pt x="106464" y="11372"/>
                  </a:lnTo>
                  <a:lnTo>
                    <a:pt x="104808" y="5676"/>
                  </a:lnTo>
                  <a:lnTo>
                    <a:pt x="103308" y="3733"/>
                  </a:lnTo>
                  <a:lnTo>
                    <a:pt x="98820" y="1575"/>
                  </a:lnTo>
                  <a:lnTo>
                    <a:pt x="81128" y="0"/>
                  </a:lnTo>
                  <a:lnTo>
                    <a:pt x="61582" y="10007"/>
                  </a:lnTo>
                  <a:lnTo>
                    <a:pt x="40739" y="31434"/>
                  </a:lnTo>
                  <a:lnTo>
                    <a:pt x="22337" y="68177"/>
                  </a:lnTo>
                  <a:lnTo>
                    <a:pt x="8512" y="112280"/>
                  </a:lnTo>
                  <a:lnTo>
                    <a:pt x="0" y="148436"/>
                  </a:lnTo>
                  <a:lnTo>
                    <a:pt x="150" y="170875"/>
                  </a:lnTo>
                  <a:lnTo>
                    <a:pt x="3935" y="180988"/>
                  </a:lnTo>
                  <a:lnTo>
                    <a:pt x="7485" y="184108"/>
                  </a:lnTo>
                  <a:lnTo>
                    <a:pt x="17073" y="187575"/>
                  </a:lnTo>
                  <a:lnTo>
                    <a:pt x="29315" y="189527"/>
                  </a:lnTo>
                  <a:lnTo>
                    <a:pt x="32871" y="186626"/>
                  </a:lnTo>
                  <a:lnTo>
                    <a:pt x="64061" y="144615"/>
                  </a:lnTo>
                  <a:lnTo>
                    <a:pt x="79312" y="114758"/>
                  </a:lnTo>
                  <a:lnTo>
                    <a:pt x="85034" y="99278"/>
                  </a:lnTo>
                  <a:lnTo>
                    <a:pt x="99213" y="78442"/>
                  </a:lnTo>
                  <a:lnTo>
                    <a:pt x="102643" y="70763"/>
                  </a:lnTo>
                  <a:lnTo>
                    <a:pt x="108409" y="62606"/>
                  </a:lnTo>
                  <a:lnTo>
                    <a:pt x="107826" y="62853"/>
                  </a:lnTo>
                  <a:lnTo>
                    <a:pt x="106378" y="64077"/>
                  </a:lnTo>
                  <a:lnTo>
                    <a:pt x="96451" y="82308"/>
                  </a:lnTo>
                  <a:lnTo>
                    <a:pt x="86225" y="114385"/>
                  </a:lnTo>
                  <a:lnTo>
                    <a:pt x="84591" y="144317"/>
                  </a:lnTo>
                  <a:lnTo>
                    <a:pt x="87326" y="151546"/>
                  </a:lnTo>
                  <a:lnTo>
                    <a:pt x="89536" y="154955"/>
                  </a:lnTo>
                  <a:lnTo>
                    <a:pt x="92069" y="157228"/>
                  </a:lnTo>
                  <a:lnTo>
                    <a:pt x="97706" y="159753"/>
                  </a:lnTo>
                  <a:lnTo>
                    <a:pt x="106561" y="158054"/>
                  </a:lnTo>
                  <a:lnTo>
                    <a:pt x="117550" y="152712"/>
                  </a:lnTo>
                  <a:lnTo>
                    <a:pt x="144676" y="134859"/>
                  </a:lnTo>
                  <a:lnTo>
                    <a:pt x="191957" y="117564"/>
                  </a:lnTo>
                  <a:lnTo>
                    <a:pt x="217784" y="1141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SMARTInkShape-700">
              <a:extLst>
                <a:ext uri="{FF2B5EF4-FFF2-40B4-BE49-F238E27FC236}">
                  <a16:creationId xmlns:a16="http://schemas.microsoft.com/office/drawing/2014/main" id="{8C795644-DCA6-D1E6-791B-6FC0341FA4F8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6048375" y="2697602"/>
              <a:ext cx="219076" cy="216848"/>
            </a:xfrm>
            <a:custGeom>
              <a:avLst/>
              <a:gdLst/>
              <a:ahLst/>
              <a:cxnLst/>
              <a:rect l="0" t="0" r="0" b="0"/>
              <a:pathLst>
                <a:path w="219076" h="216848">
                  <a:moveTo>
                    <a:pt x="0" y="64648"/>
                  </a:moveTo>
                  <a:lnTo>
                    <a:pt x="0" y="64648"/>
                  </a:lnTo>
                  <a:lnTo>
                    <a:pt x="0" y="59160"/>
                  </a:lnTo>
                  <a:lnTo>
                    <a:pt x="0" y="63716"/>
                  </a:lnTo>
                  <a:lnTo>
                    <a:pt x="0" y="56365"/>
                  </a:lnTo>
                  <a:lnTo>
                    <a:pt x="0" y="60856"/>
                  </a:lnTo>
                  <a:lnTo>
                    <a:pt x="0" y="45714"/>
                  </a:lnTo>
                  <a:lnTo>
                    <a:pt x="14548" y="45598"/>
                  </a:lnTo>
                  <a:lnTo>
                    <a:pt x="16049" y="46656"/>
                  </a:lnTo>
                  <a:lnTo>
                    <a:pt x="17049" y="48420"/>
                  </a:lnTo>
                  <a:lnTo>
                    <a:pt x="17716" y="50654"/>
                  </a:lnTo>
                  <a:lnTo>
                    <a:pt x="19219" y="52144"/>
                  </a:lnTo>
                  <a:lnTo>
                    <a:pt x="23711" y="53799"/>
                  </a:lnTo>
                  <a:lnTo>
                    <a:pt x="25333" y="55299"/>
                  </a:lnTo>
                  <a:lnTo>
                    <a:pt x="52251" y="102506"/>
                  </a:lnTo>
                  <a:lnTo>
                    <a:pt x="73932" y="145839"/>
                  </a:lnTo>
                  <a:lnTo>
                    <a:pt x="93404" y="181636"/>
                  </a:lnTo>
                  <a:lnTo>
                    <a:pt x="95943" y="201273"/>
                  </a:lnTo>
                  <a:lnTo>
                    <a:pt x="104654" y="216847"/>
                  </a:lnTo>
                  <a:lnTo>
                    <a:pt x="104739" y="211932"/>
                  </a:lnTo>
                  <a:lnTo>
                    <a:pt x="107582" y="206660"/>
                  </a:lnTo>
                  <a:lnTo>
                    <a:pt x="111314" y="200789"/>
                  </a:lnTo>
                  <a:lnTo>
                    <a:pt x="119354" y="182753"/>
                  </a:lnTo>
                  <a:lnTo>
                    <a:pt x="140169" y="140095"/>
                  </a:lnTo>
                  <a:lnTo>
                    <a:pt x="168756" y="93124"/>
                  </a:lnTo>
                  <a:lnTo>
                    <a:pt x="193160" y="46177"/>
                  </a:lnTo>
                  <a:lnTo>
                    <a:pt x="214199" y="19503"/>
                  </a:lnTo>
                  <a:lnTo>
                    <a:pt x="217630" y="8233"/>
                  </a:lnTo>
                  <a:lnTo>
                    <a:pt x="218790" y="0"/>
                  </a:lnTo>
                  <a:lnTo>
                    <a:pt x="219075" y="74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3" name="SMARTInkShape-Group165">
            <a:extLst>
              <a:ext uri="{FF2B5EF4-FFF2-40B4-BE49-F238E27FC236}">
                <a16:creationId xmlns:a16="http://schemas.microsoft.com/office/drawing/2014/main" id="{00835F86-FFE8-625D-75A7-F1BE38FBE879}"/>
              </a:ext>
            </a:extLst>
          </p:cNvPr>
          <p:cNvGrpSpPr/>
          <p:nvPr/>
        </p:nvGrpSpPr>
        <p:grpSpPr>
          <a:xfrm>
            <a:off x="9481420" y="1790734"/>
            <a:ext cx="210963" cy="531828"/>
            <a:chOff x="9481420" y="1790734"/>
            <a:chExt cx="210963" cy="531828"/>
          </a:xfrm>
        </p:grpSpPr>
        <p:sp>
          <p:nvSpPr>
            <p:cNvPr id="401" name="SMARTInkShape-701">
              <a:extLst>
                <a:ext uri="{FF2B5EF4-FFF2-40B4-BE49-F238E27FC236}">
                  <a16:creationId xmlns:a16="http://schemas.microsoft.com/office/drawing/2014/main" id="{595FE5EB-351F-2197-F644-77B77113BA8E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9489457" y="1887394"/>
              <a:ext cx="202926" cy="179136"/>
            </a:xfrm>
            <a:custGeom>
              <a:avLst/>
              <a:gdLst/>
              <a:ahLst/>
              <a:cxnLst/>
              <a:rect l="0" t="0" r="0" b="0"/>
              <a:pathLst>
                <a:path w="202926" h="179136">
                  <a:moveTo>
                    <a:pt x="35543" y="65231"/>
                  </a:moveTo>
                  <a:lnTo>
                    <a:pt x="35543" y="65231"/>
                  </a:lnTo>
                  <a:lnTo>
                    <a:pt x="35543" y="51973"/>
                  </a:lnTo>
                  <a:lnTo>
                    <a:pt x="44010" y="43111"/>
                  </a:lnTo>
                  <a:lnTo>
                    <a:pt x="57297" y="34233"/>
                  </a:lnTo>
                  <a:lnTo>
                    <a:pt x="74563" y="28177"/>
                  </a:lnTo>
                  <a:lnTo>
                    <a:pt x="77431" y="25712"/>
                  </a:lnTo>
                  <a:lnTo>
                    <a:pt x="79343" y="23010"/>
                  </a:lnTo>
                  <a:lnTo>
                    <a:pt x="81677" y="21208"/>
                  </a:lnTo>
                  <a:lnTo>
                    <a:pt x="87091" y="19207"/>
                  </a:lnTo>
                  <a:lnTo>
                    <a:pt x="99191" y="16864"/>
                  </a:lnTo>
                  <a:lnTo>
                    <a:pt x="108612" y="11154"/>
                  </a:lnTo>
                  <a:lnTo>
                    <a:pt x="118106" y="7933"/>
                  </a:lnTo>
                  <a:lnTo>
                    <a:pt x="128679" y="1805"/>
                  </a:lnTo>
                  <a:lnTo>
                    <a:pt x="139026" y="0"/>
                  </a:lnTo>
                  <a:lnTo>
                    <a:pt x="147858" y="2020"/>
                  </a:lnTo>
                  <a:lnTo>
                    <a:pt x="155312" y="5387"/>
                  </a:lnTo>
                  <a:lnTo>
                    <a:pt x="165458" y="8341"/>
                  </a:lnTo>
                  <a:lnTo>
                    <a:pt x="176503" y="16177"/>
                  </a:lnTo>
                  <a:lnTo>
                    <a:pt x="194818" y="45785"/>
                  </a:lnTo>
                  <a:lnTo>
                    <a:pt x="197118" y="62004"/>
                  </a:lnTo>
                  <a:lnTo>
                    <a:pt x="197313" y="68383"/>
                  </a:lnTo>
                  <a:lnTo>
                    <a:pt x="200221" y="74746"/>
                  </a:lnTo>
                  <a:lnTo>
                    <a:pt x="202479" y="77924"/>
                  </a:lnTo>
                  <a:lnTo>
                    <a:pt x="202925" y="82160"/>
                  </a:lnTo>
                  <a:lnTo>
                    <a:pt x="200599" y="92511"/>
                  </a:lnTo>
                  <a:lnTo>
                    <a:pt x="193339" y="105181"/>
                  </a:lnTo>
                  <a:lnTo>
                    <a:pt x="161468" y="143721"/>
                  </a:lnTo>
                  <a:lnTo>
                    <a:pt x="128009" y="158875"/>
                  </a:lnTo>
                  <a:lnTo>
                    <a:pt x="93895" y="163092"/>
                  </a:lnTo>
                  <a:lnTo>
                    <a:pt x="67531" y="168640"/>
                  </a:lnTo>
                  <a:lnTo>
                    <a:pt x="21013" y="169886"/>
                  </a:lnTo>
                  <a:lnTo>
                    <a:pt x="10388" y="172775"/>
                  </a:lnTo>
                  <a:lnTo>
                    <a:pt x="0" y="178196"/>
                  </a:lnTo>
                  <a:lnTo>
                    <a:pt x="206" y="178641"/>
                  </a:lnTo>
                  <a:lnTo>
                    <a:pt x="3257" y="179135"/>
                  </a:lnTo>
                  <a:lnTo>
                    <a:pt x="45068" y="1700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SMARTInkShape-702">
              <a:extLst>
                <a:ext uri="{FF2B5EF4-FFF2-40B4-BE49-F238E27FC236}">
                  <a16:creationId xmlns:a16="http://schemas.microsoft.com/office/drawing/2014/main" id="{5EBD18EA-A1F8-0B82-5B6D-713D01178296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9481420" y="1790734"/>
              <a:ext cx="53106" cy="531828"/>
            </a:xfrm>
            <a:custGeom>
              <a:avLst/>
              <a:gdLst/>
              <a:ahLst/>
              <a:cxnLst/>
              <a:rect l="0" t="0" r="0" b="0"/>
              <a:pathLst>
                <a:path w="53106" h="531828">
                  <a:moveTo>
                    <a:pt x="53105" y="19016"/>
                  </a:moveTo>
                  <a:lnTo>
                    <a:pt x="53105" y="19016"/>
                  </a:lnTo>
                  <a:lnTo>
                    <a:pt x="53105" y="0"/>
                  </a:lnTo>
                  <a:lnTo>
                    <a:pt x="52047" y="30365"/>
                  </a:lnTo>
                  <a:lnTo>
                    <a:pt x="44904" y="73401"/>
                  </a:lnTo>
                  <a:lnTo>
                    <a:pt x="44899" y="120266"/>
                  </a:lnTo>
                  <a:lnTo>
                    <a:pt x="51171" y="164017"/>
                  </a:lnTo>
                  <a:lnTo>
                    <a:pt x="49710" y="200621"/>
                  </a:lnTo>
                  <a:lnTo>
                    <a:pt x="45397" y="238278"/>
                  </a:lnTo>
                  <a:lnTo>
                    <a:pt x="44119" y="276246"/>
                  </a:lnTo>
                  <a:lnTo>
                    <a:pt x="38629" y="321945"/>
                  </a:lnTo>
                  <a:lnTo>
                    <a:pt x="28412" y="368092"/>
                  </a:lnTo>
                  <a:lnTo>
                    <a:pt x="22474" y="408880"/>
                  </a:lnTo>
                  <a:lnTo>
                    <a:pt x="12838" y="456272"/>
                  </a:lnTo>
                  <a:lnTo>
                    <a:pt x="7660" y="475951"/>
                  </a:lnTo>
                  <a:lnTo>
                    <a:pt x="5518" y="521398"/>
                  </a:lnTo>
                  <a:lnTo>
                    <a:pt x="435" y="528173"/>
                  </a:lnTo>
                  <a:lnTo>
                    <a:pt x="0" y="529904"/>
                  </a:lnTo>
                  <a:lnTo>
                    <a:pt x="768" y="531058"/>
                  </a:lnTo>
                  <a:lnTo>
                    <a:pt x="2339" y="531827"/>
                  </a:lnTo>
                  <a:lnTo>
                    <a:pt x="3385" y="531282"/>
                  </a:lnTo>
                  <a:lnTo>
                    <a:pt x="5480" y="5238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6" name="SMARTInkShape-Group166">
            <a:extLst>
              <a:ext uri="{FF2B5EF4-FFF2-40B4-BE49-F238E27FC236}">
                <a16:creationId xmlns:a16="http://schemas.microsoft.com/office/drawing/2014/main" id="{53A7554B-302E-463B-E572-7A02BCE61C10}"/>
              </a:ext>
            </a:extLst>
          </p:cNvPr>
          <p:cNvGrpSpPr/>
          <p:nvPr/>
        </p:nvGrpSpPr>
        <p:grpSpPr>
          <a:xfrm>
            <a:off x="8905875" y="1933609"/>
            <a:ext cx="238126" cy="112943"/>
            <a:chOff x="8905875" y="1933609"/>
            <a:chExt cx="238126" cy="112943"/>
          </a:xfrm>
        </p:grpSpPr>
        <p:sp>
          <p:nvSpPr>
            <p:cNvPr id="404" name="SMARTInkShape-703">
              <a:extLst>
                <a:ext uri="{FF2B5EF4-FFF2-40B4-BE49-F238E27FC236}">
                  <a16:creationId xmlns:a16="http://schemas.microsoft.com/office/drawing/2014/main" id="{260E45CC-9B67-CD7E-BF29-FE3C5631D37E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8905875" y="2028951"/>
              <a:ext cx="238126" cy="17601"/>
            </a:xfrm>
            <a:custGeom>
              <a:avLst/>
              <a:gdLst/>
              <a:ahLst/>
              <a:cxnLst/>
              <a:rect l="0" t="0" r="0" b="0"/>
              <a:pathLst>
                <a:path w="238126" h="17601">
                  <a:moveTo>
                    <a:pt x="0" y="9399"/>
                  </a:moveTo>
                  <a:lnTo>
                    <a:pt x="0" y="9399"/>
                  </a:lnTo>
                  <a:lnTo>
                    <a:pt x="0" y="17600"/>
                  </a:lnTo>
                  <a:lnTo>
                    <a:pt x="39772" y="10607"/>
                  </a:lnTo>
                  <a:lnTo>
                    <a:pt x="85192" y="3092"/>
                  </a:lnTo>
                  <a:lnTo>
                    <a:pt x="125549" y="827"/>
                  </a:lnTo>
                  <a:lnTo>
                    <a:pt x="171886" y="0"/>
                  </a:lnTo>
                  <a:lnTo>
                    <a:pt x="216310" y="7430"/>
                  </a:lnTo>
                  <a:lnTo>
                    <a:pt x="238125" y="9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SMARTInkShape-704">
              <a:extLst>
                <a:ext uri="{FF2B5EF4-FFF2-40B4-BE49-F238E27FC236}">
                  <a16:creationId xmlns:a16="http://schemas.microsoft.com/office/drawing/2014/main" id="{5AE29252-BF6A-3551-9EA4-719A5355938F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8907199" y="1933609"/>
              <a:ext cx="189177" cy="19017"/>
            </a:xfrm>
            <a:custGeom>
              <a:avLst/>
              <a:gdLst/>
              <a:ahLst/>
              <a:cxnLst/>
              <a:rect l="0" t="0" r="0" b="0"/>
              <a:pathLst>
                <a:path w="189177" h="19017">
                  <a:moveTo>
                    <a:pt x="8201" y="19016"/>
                  </a:moveTo>
                  <a:lnTo>
                    <a:pt x="8201" y="19016"/>
                  </a:lnTo>
                  <a:lnTo>
                    <a:pt x="8201" y="13528"/>
                  </a:lnTo>
                  <a:lnTo>
                    <a:pt x="8201" y="15871"/>
                  </a:lnTo>
                  <a:lnTo>
                    <a:pt x="8201" y="13028"/>
                  </a:lnTo>
                  <a:lnTo>
                    <a:pt x="7143" y="11849"/>
                  </a:lnTo>
                  <a:lnTo>
                    <a:pt x="0" y="9801"/>
                  </a:lnTo>
                  <a:lnTo>
                    <a:pt x="44471" y="4443"/>
                  </a:lnTo>
                  <a:lnTo>
                    <a:pt x="89039" y="228"/>
                  </a:lnTo>
                  <a:lnTo>
                    <a:pt x="132637" y="0"/>
                  </a:lnTo>
                  <a:lnTo>
                    <a:pt x="179117" y="8170"/>
                  </a:lnTo>
                  <a:lnTo>
                    <a:pt x="189176" y="94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7" name="SMARTInkShape-705">
            <a:extLst>
              <a:ext uri="{FF2B5EF4-FFF2-40B4-BE49-F238E27FC236}">
                <a16:creationId xmlns:a16="http://schemas.microsoft.com/office/drawing/2014/main" id="{DD0B629A-88EA-8EB5-A3D3-E0473535CD5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191375" y="1828800"/>
            <a:ext cx="129313" cy="266701"/>
          </a:xfrm>
          <a:custGeom>
            <a:avLst/>
            <a:gdLst/>
            <a:ahLst/>
            <a:cxnLst/>
            <a:rect l="0" t="0" r="0" b="0"/>
            <a:pathLst>
              <a:path w="129313" h="266701">
                <a:moveTo>
                  <a:pt x="123825" y="0"/>
                </a:moveTo>
                <a:lnTo>
                  <a:pt x="123825" y="0"/>
                </a:lnTo>
                <a:lnTo>
                  <a:pt x="129312" y="0"/>
                </a:lnTo>
                <a:lnTo>
                  <a:pt x="124756" y="0"/>
                </a:lnTo>
                <a:lnTo>
                  <a:pt x="119045" y="5056"/>
                </a:lnTo>
                <a:lnTo>
                  <a:pt x="101460" y="48905"/>
                </a:lnTo>
                <a:lnTo>
                  <a:pt x="81268" y="92524"/>
                </a:lnTo>
                <a:lnTo>
                  <a:pt x="56897" y="138456"/>
                </a:lnTo>
                <a:lnTo>
                  <a:pt x="38025" y="179666"/>
                </a:lnTo>
                <a:lnTo>
                  <a:pt x="19028" y="221509"/>
                </a:lnTo>
                <a:lnTo>
                  <a:pt x="0" y="2667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3" name="SMARTInkShape-Group168">
            <a:extLst>
              <a:ext uri="{FF2B5EF4-FFF2-40B4-BE49-F238E27FC236}">
                <a16:creationId xmlns:a16="http://schemas.microsoft.com/office/drawing/2014/main" id="{D36D69E8-19B3-4082-F3B3-9381FCACED2C}"/>
              </a:ext>
            </a:extLst>
          </p:cNvPr>
          <p:cNvGrpSpPr/>
          <p:nvPr/>
        </p:nvGrpSpPr>
        <p:grpSpPr>
          <a:xfrm>
            <a:off x="5900012" y="1957111"/>
            <a:ext cx="2291489" cy="411649"/>
            <a:chOff x="5900012" y="1957111"/>
            <a:chExt cx="2291489" cy="411649"/>
          </a:xfrm>
        </p:grpSpPr>
        <p:sp>
          <p:nvSpPr>
            <p:cNvPr id="408" name="SMARTInkShape-706">
              <a:extLst>
                <a:ext uri="{FF2B5EF4-FFF2-40B4-BE49-F238E27FC236}">
                  <a16:creationId xmlns:a16="http://schemas.microsoft.com/office/drawing/2014/main" id="{3DED778A-80D1-7C7B-2233-C023DC91F8F4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8163054" y="2200275"/>
              <a:ext cx="28447" cy="18624"/>
            </a:xfrm>
            <a:custGeom>
              <a:avLst/>
              <a:gdLst/>
              <a:ahLst/>
              <a:cxnLst/>
              <a:rect l="0" t="0" r="0" b="0"/>
              <a:pathLst>
                <a:path w="28447" h="18624">
                  <a:moveTo>
                    <a:pt x="28446" y="0"/>
                  </a:moveTo>
                  <a:lnTo>
                    <a:pt x="28446" y="0"/>
                  </a:lnTo>
                  <a:lnTo>
                    <a:pt x="23390" y="5056"/>
                  </a:lnTo>
                  <a:lnTo>
                    <a:pt x="18085" y="7539"/>
                  </a:lnTo>
                  <a:lnTo>
                    <a:pt x="15189" y="8201"/>
                  </a:lnTo>
                  <a:lnTo>
                    <a:pt x="13258" y="9701"/>
                  </a:lnTo>
                  <a:lnTo>
                    <a:pt x="11113" y="14189"/>
                  </a:lnTo>
                  <a:lnTo>
                    <a:pt x="9483" y="15809"/>
                  </a:lnTo>
                  <a:lnTo>
                    <a:pt x="1345" y="18623"/>
                  </a:lnTo>
                  <a:lnTo>
                    <a:pt x="854" y="17707"/>
                  </a:lnTo>
                  <a:lnTo>
                    <a:pt x="0" y="10812"/>
                  </a:lnTo>
                  <a:lnTo>
                    <a:pt x="1016" y="10383"/>
                  </a:lnTo>
                  <a:lnTo>
                    <a:pt x="9396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SMARTInkShape-707">
              <a:extLst>
                <a:ext uri="{FF2B5EF4-FFF2-40B4-BE49-F238E27FC236}">
                  <a16:creationId xmlns:a16="http://schemas.microsoft.com/office/drawing/2014/main" id="{11859C6C-4A14-31B7-8730-EBA0621D989D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920299" y="2171700"/>
              <a:ext cx="99752" cy="197060"/>
            </a:xfrm>
            <a:custGeom>
              <a:avLst/>
              <a:gdLst/>
              <a:ahLst/>
              <a:cxnLst/>
              <a:rect l="0" t="0" r="0" b="0"/>
              <a:pathLst>
                <a:path w="99752" h="197060">
                  <a:moveTo>
                    <a:pt x="52126" y="123825"/>
                  </a:moveTo>
                  <a:lnTo>
                    <a:pt x="52126" y="123825"/>
                  </a:lnTo>
                  <a:lnTo>
                    <a:pt x="41765" y="162448"/>
                  </a:lnTo>
                  <a:lnTo>
                    <a:pt x="32829" y="185010"/>
                  </a:lnTo>
                  <a:lnTo>
                    <a:pt x="26616" y="193352"/>
                  </a:lnTo>
                  <a:lnTo>
                    <a:pt x="20327" y="197059"/>
                  </a:lnTo>
                  <a:lnTo>
                    <a:pt x="17168" y="196990"/>
                  </a:lnTo>
                  <a:lnTo>
                    <a:pt x="10836" y="194090"/>
                  </a:lnTo>
                  <a:lnTo>
                    <a:pt x="7316" y="183629"/>
                  </a:lnTo>
                  <a:lnTo>
                    <a:pt x="2513" y="162712"/>
                  </a:lnTo>
                  <a:lnTo>
                    <a:pt x="0" y="156099"/>
                  </a:lnTo>
                  <a:lnTo>
                    <a:pt x="1521" y="126567"/>
                  </a:lnTo>
                  <a:lnTo>
                    <a:pt x="18063" y="86267"/>
                  </a:lnTo>
                  <a:lnTo>
                    <a:pt x="35946" y="48284"/>
                  </a:lnTo>
                  <a:lnTo>
                    <a:pt x="56496" y="25961"/>
                  </a:lnTo>
                  <a:lnTo>
                    <a:pt x="9975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SMARTInkShape-708">
              <a:extLst>
                <a:ext uri="{FF2B5EF4-FFF2-40B4-BE49-F238E27FC236}">
                  <a16:creationId xmlns:a16="http://schemas.microsoft.com/office/drawing/2014/main" id="{A76A061C-9EEC-B164-763D-099C96E1A82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858256" y="1971803"/>
              <a:ext cx="123654" cy="266573"/>
            </a:xfrm>
            <a:custGeom>
              <a:avLst/>
              <a:gdLst/>
              <a:ahLst/>
              <a:cxnLst/>
              <a:rect l="0" t="0" r="0" b="0"/>
              <a:pathLst>
                <a:path w="123654" h="266573">
                  <a:moveTo>
                    <a:pt x="104644" y="85597"/>
                  </a:moveTo>
                  <a:lnTo>
                    <a:pt x="104644" y="85597"/>
                  </a:lnTo>
                  <a:lnTo>
                    <a:pt x="104644" y="77396"/>
                  </a:lnTo>
                  <a:lnTo>
                    <a:pt x="105702" y="76955"/>
                  </a:lnTo>
                  <a:lnTo>
                    <a:pt x="109700" y="76464"/>
                  </a:lnTo>
                  <a:lnTo>
                    <a:pt x="110131" y="75275"/>
                  </a:lnTo>
                  <a:lnTo>
                    <a:pt x="105265" y="66394"/>
                  </a:lnTo>
                  <a:lnTo>
                    <a:pt x="104644" y="23909"/>
                  </a:lnTo>
                  <a:lnTo>
                    <a:pt x="103586" y="22247"/>
                  </a:lnTo>
                  <a:lnTo>
                    <a:pt x="101822" y="21139"/>
                  </a:lnTo>
                  <a:lnTo>
                    <a:pt x="99588" y="20400"/>
                  </a:lnTo>
                  <a:lnTo>
                    <a:pt x="98099" y="18849"/>
                  </a:lnTo>
                  <a:lnTo>
                    <a:pt x="95512" y="10851"/>
                  </a:lnTo>
                  <a:lnTo>
                    <a:pt x="95235" y="4771"/>
                  </a:lnTo>
                  <a:lnTo>
                    <a:pt x="94138" y="3138"/>
                  </a:lnTo>
                  <a:lnTo>
                    <a:pt x="92348" y="2050"/>
                  </a:lnTo>
                  <a:lnTo>
                    <a:pt x="84773" y="517"/>
                  </a:lnTo>
                  <a:lnTo>
                    <a:pt x="72731" y="0"/>
                  </a:lnTo>
                  <a:lnTo>
                    <a:pt x="58265" y="4966"/>
                  </a:lnTo>
                  <a:lnTo>
                    <a:pt x="38551" y="16353"/>
                  </a:lnTo>
                  <a:lnTo>
                    <a:pt x="31878" y="18838"/>
                  </a:lnTo>
                  <a:lnTo>
                    <a:pt x="15779" y="32029"/>
                  </a:lnTo>
                  <a:lnTo>
                    <a:pt x="12232" y="40975"/>
                  </a:lnTo>
                  <a:lnTo>
                    <a:pt x="9597" y="50949"/>
                  </a:lnTo>
                  <a:lnTo>
                    <a:pt x="3222" y="63572"/>
                  </a:lnTo>
                  <a:lnTo>
                    <a:pt x="0" y="97871"/>
                  </a:lnTo>
                  <a:lnTo>
                    <a:pt x="2749" y="104458"/>
                  </a:lnTo>
                  <a:lnTo>
                    <a:pt x="13138" y="117310"/>
                  </a:lnTo>
                  <a:lnTo>
                    <a:pt x="19172" y="120858"/>
                  </a:lnTo>
                  <a:lnTo>
                    <a:pt x="25381" y="123494"/>
                  </a:lnTo>
                  <a:lnTo>
                    <a:pt x="34827" y="129869"/>
                  </a:lnTo>
                  <a:lnTo>
                    <a:pt x="41159" y="131732"/>
                  </a:lnTo>
                  <a:lnTo>
                    <a:pt x="44329" y="131170"/>
                  </a:lnTo>
                  <a:lnTo>
                    <a:pt x="57021" y="125487"/>
                  </a:lnTo>
                  <a:lnTo>
                    <a:pt x="60196" y="124890"/>
                  </a:lnTo>
                  <a:lnTo>
                    <a:pt x="69719" y="118994"/>
                  </a:lnTo>
                  <a:lnTo>
                    <a:pt x="97941" y="72942"/>
                  </a:lnTo>
                  <a:lnTo>
                    <a:pt x="109361" y="52214"/>
                  </a:lnTo>
                  <a:lnTo>
                    <a:pt x="113091" y="43244"/>
                  </a:lnTo>
                  <a:lnTo>
                    <a:pt x="122089" y="30604"/>
                  </a:lnTo>
                  <a:lnTo>
                    <a:pt x="122624" y="30944"/>
                  </a:lnTo>
                  <a:lnTo>
                    <a:pt x="123377" y="37536"/>
                  </a:lnTo>
                  <a:lnTo>
                    <a:pt x="123653" y="59094"/>
                  </a:lnTo>
                  <a:lnTo>
                    <a:pt x="116149" y="94755"/>
                  </a:lnTo>
                  <a:lnTo>
                    <a:pt x="114756" y="138758"/>
                  </a:lnTo>
                  <a:lnTo>
                    <a:pt x="114343" y="183545"/>
                  </a:lnTo>
                  <a:lnTo>
                    <a:pt x="114203" y="227123"/>
                  </a:lnTo>
                  <a:lnTo>
                    <a:pt x="114169" y="2665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SMARTInkShape-709">
              <a:extLst>
                <a:ext uri="{FF2B5EF4-FFF2-40B4-BE49-F238E27FC236}">
                  <a16:creationId xmlns:a16="http://schemas.microsoft.com/office/drawing/2014/main" id="{2A511010-EAB1-D704-8A2A-AA4BB8F7CE2A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7648575" y="1971675"/>
              <a:ext cx="200026" cy="188973"/>
            </a:xfrm>
            <a:custGeom>
              <a:avLst/>
              <a:gdLst/>
              <a:ahLst/>
              <a:cxnLst/>
              <a:rect l="0" t="0" r="0" b="0"/>
              <a:pathLst>
                <a:path w="200026" h="188973">
                  <a:moveTo>
                    <a:pt x="0" y="57150"/>
                  </a:moveTo>
                  <a:lnTo>
                    <a:pt x="0" y="57150"/>
                  </a:lnTo>
                  <a:lnTo>
                    <a:pt x="0" y="48949"/>
                  </a:lnTo>
                  <a:lnTo>
                    <a:pt x="8200" y="39540"/>
                  </a:lnTo>
                  <a:lnTo>
                    <a:pt x="9491" y="29005"/>
                  </a:lnTo>
                  <a:lnTo>
                    <a:pt x="9525" y="19060"/>
                  </a:lnTo>
                  <a:lnTo>
                    <a:pt x="14581" y="19053"/>
                  </a:lnTo>
                  <a:lnTo>
                    <a:pt x="16070" y="20110"/>
                  </a:lnTo>
                  <a:lnTo>
                    <a:pt x="17063" y="21874"/>
                  </a:lnTo>
                  <a:lnTo>
                    <a:pt x="18657" y="32308"/>
                  </a:lnTo>
                  <a:lnTo>
                    <a:pt x="19040" y="74529"/>
                  </a:lnTo>
                  <a:lnTo>
                    <a:pt x="20107" y="98722"/>
                  </a:lnTo>
                  <a:lnTo>
                    <a:pt x="30808" y="140070"/>
                  </a:lnTo>
                  <a:lnTo>
                    <a:pt x="56980" y="180485"/>
                  </a:lnTo>
                  <a:lnTo>
                    <a:pt x="61661" y="185343"/>
                  </a:lnTo>
                  <a:lnTo>
                    <a:pt x="67268" y="188208"/>
                  </a:lnTo>
                  <a:lnTo>
                    <a:pt x="70246" y="188972"/>
                  </a:lnTo>
                  <a:lnTo>
                    <a:pt x="72230" y="188423"/>
                  </a:lnTo>
                  <a:lnTo>
                    <a:pt x="73554" y="186999"/>
                  </a:lnTo>
                  <a:lnTo>
                    <a:pt x="74437" y="184991"/>
                  </a:lnTo>
                  <a:lnTo>
                    <a:pt x="76083" y="183652"/>
                  </a:lnTo>
                  <a:lnTo>
                    <a:pt x="86329" y="178682"/>
                  </a:lnTo>
                  <a:lnTo>
                    <a:pt x="92343" y="172547"/>
                  </a:lnTo>
                  <a:lnTo>
                    <a:pt x="107985" y="145358"/>
                  </a:lnTo>
                  <a:lnTo>
                    <a:pt x="123858" y="102833"/>
                  </a:lnTo>
                  <a:lnTo>
                    <a:pt x="134922" y="59717"/>
                  </a:lnTo>
                  <a:lnTo>
                    <a:pt x="143341" y="41683"/>
                  </a:lnTo>
                  <a:lnTo>
                    <a:pt x="148373" y="33342"/>
                  </a:lnTo>
                  <a:lnTo>
                    <a:pt x="152265" y="22697"/>
                  </a:lnTo>
                  <a:lnTo>
                    <a:pt x="169687" y="1900"/>
                  </a:lnTo>
                  <a:lnTo>
                    <a:pt x="173488" y="844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SMARTInkShape-710">
              <a:extLst>
                <a:ext uri="{FF2B5EF4-FFF2-40B4-BE49-F238E27FC236}">
                  <a16:creationId xmlns:a16="http://schemas.microsoft.com/office/drawing/2014/main" id="{80353607-819B-39B4-0E72-5B45E174C997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7319641" y="2000449"/>
              <a:ext cx="319410" cy="196364"/>
            </a:xfrm>
            <a:custGeom>
              <a:avLst/>
              <a:gdLst/>
              <a:ahLst/>
              <a:cxnLst/>
              <a:rect l="0" t="0" r="0" b="0"/>
              <a:pathLst>
                <a:path w="319410" h="196364">
                  <a:moveTo>
                    <a:pt x="167009" y="76001"/>
                  </a:moveTo>
                  <a:lnTo>
                    <a:pt x="167009" y="76001"/>
                  </a:lnTo>
                  <a:lnTo>
                    <a:pt x="167009" y="61812"/>
                  </a:lnTo>
                  <a:lnTo>
                    <a:pt x="169831" y="56289"/>
                  </a:lnTo>
                  <a:lnTo>
                    <a:pt x="175209" y="49177"/>
                  </a:lnTo>
                  <a:lnTo>
                    <a:pt x="176141" y="42888"/>
                  </a:lnTo>
                  <a:lnTo>
                    <a:pt x="173537" y="37295"/>
                  </a:lnTo>
                  <a:lnTo>
                    <a:pt x="163241" y="20025"/>
                  </a:lnTo>
                  <a:lnTo>
                    <a:pt x="159190" y="7440"/>
                  </a:lnTo>
                  <a:lnTo>
                    <a:pt x="155446" y="4893"/>
                  </a:lnTo>
                  <a:lnTo>
                    <a:pt x="129448" y="807"/>
                  </a:lnTo>
                  <a:lnTo>
                    <a:pt x="108671" y="0"/>
                  </a:lnTo>
                  <a:lnTo>
                    <a:pt x="86772" y="7445"/>
                  </a:lnTo>
                  <a:lnTo>
                    <a:pt x="68328" y="17118"/>
                  </a:lnTo>
                  <a:lnTo>
                    <a:pt x="22831" y="58425"/>
                  </a:lnTo>
                  <a:lnTo>
                    <a:pt x="11988" y="79260"/>
                  </a:lnTo>
                  <a:lnTo>
                    <a:pt x="3170" y="119338"/>
                  </a:lnTo>
                  <a:lnTo>
                    <a:pt x="0" y="141829"/>
                  </a:lnTo>
                  <a:lnTo>
                    <a:pt x="4165" y="175116"/>
                  </a:lnTo>
                  <a:lnTo>
                    <a:pt x="9262" y="188138"/>
                  </a:lnTo>
                  <a:lnTo>
                    <a:pt x="13162" y="192034"/>
                  </a:lnTo>
                  <a:lnTo>
                    <a:pt x="23138" y="196363"/>
                  </a:lnTo>
                  <a:lnTo>
                    <a:pt x="37449" y="192643"/>
                  </a:lnTo>
                  <a:lnTo>
                    <a:pt x="62395" y="178064"/>
                  </a:lnTo>
                  <a:lnTo>
                    <a:pt x="95965" y="136348"/>
                  </a:lnTo>
                  <a:lnTo>
                    <a:pt x="122180" y="95276"/>
                  </a:lnTo>
                  <a:lnTo>
                    <a:pt x="141142" y="65630"/>
                  </a:lnTo>
                  <a:lnTo>
                    <a:pt x="147750" y="60808"/>
                  </a:lnTo>
                  <a:lnTo>
                    <a:pt x="150995" y="59523"/>
                  </a:lnTo>
                  <a:lnTo>
                    <a:pt x="152099" y="58665"/>
                  </a:lnTo>
                  <a:lnTo>
                    <a:pt x="151778" y="58094"/>
                  </a:lnTo>
                  <a:lnTo>
                    <a:pt x="150505" y="57713"/>
                  </a:lnTo>
                  <a:lnTo>
                    <a:pt x="143657" y="72346"/>
                  </a:lnTo>
                  <a:lnTo>
                    <a:pt x="138893" y="119085"/>
                  </a:lnTo>
                  <a:lnTo>
                    <a:pt x="138570" y="144153"/>
                  </a:lnTo>
                  <a:lnTo>
                    <a:pt x="140642" y="150010"/>
                  </a:lnTo>
                  <a:lnTo>
                    <a:pt x="144139" y="153916"/>
                  </a:lnTo>
                  <a:lnTo>
                    <a:pt x="148588" y="156519"/>
                  </a:lnTo>
                  <a:lnTo>
                    <a:pt x="153670" y="157196"/>
                  </a:lnTo>
                  <a:lnTo>
                    <a:pt x="188275" y="148012"/>
                  </a:lnTo>
                  <a:lnTo>
                    <a:pt x="235203" y="129887"/>
                  </a:lnTo>
                  <a:lnTo>
                    <a:pt x="279622" y="110918"/>
                  </a:lnTo>
                  <a:lnTo>
                    <a:pt x="319409" y="950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SMARTInkShape-711">
              <a:extLst>
                <a:ext uri="{FF2B5EF4-FFF2-40B4-BE49-F238E27FC236}">
                  <a16:creationId xmlns:a16="http://schemas.microsoft.com/office/drawing/2014/main" id="{0020ABD5-14DB-28C4-E436-E6DE7DB1F865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7050011" y="2171700"/>
              <a:ext cx="93740" cy="149716"/>
            </a:xfrm>
            <a:custGeom>
              <a:avLst/>
              <a:gdLst/>
              <a:ahLst/>
              <a:cxnLst/>
              <a:rect l="0" t="0" r="0" b="0"/>
              <a:pathLst>
                <a:path w="93740" h="149716">
                  <a:moveTo>
                    <a:pt x="93739" y="0"/>
                  </a:moveTo>
                  <a:lnTo>
                    <a:pt x="93739" y="0"/>
                  </a:lnTo>
                  <a:lnTo>
                    <a:pt x="80556" y="38623"/>
                  </a:lnTo>
                  <a:lnTo>
                    <a:pt x="57470" y="80306"/>
                  </a:lnTo>
                  <a:lnTo>
                    <a:pt x="26638" y="127371"/>
                  </a:lnTo>
                  <a:lnTo>
                    <a:pt x="10137" y="149715"/>
                  </a:lnTo>
                  <a:lnTo>
                    <a:pt x="8371" y="149552"/>
                  </a:lnTo>
                  <a:lnTo>
                    <a:pt x="0" y="143963"/>
                  </a:lnTo>
                  <a:lnTo>
                    <a:pt x="554" y="142542"/>
                  </a:lnTo>
                  <a:lnTo>
                    <a:pt x="8014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SMARTInkShape-712">
              <a:extLst>
                <a:ext uri="{FF2B5EF4-FFF2-40B4-BE49-F238E27FC236}">
                  <a16:creationId xmlns:a16="http://schemas.microsoft.com/office/drawing/2014/main" id="{3DB1532E-7632-BD7E-10D4-E4BB41F48F6F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6734175" y="2000794"/>
              <a:ext cx="209551" cy="180432"/>
            </a:xfrm>
            <a:custGeom>
              <a:avLst/>
              <a:gdLst/>
              <a:ahLst/>
              <a:cxnLst/>
              <a:rect l="0" t="0" r="0" b="0"/>
              <a:pathLst>
                <a:path w="209551" h="180432">
                  <a:moveTo>
                    <a:pt x="0" y="113756"/>
                  </a:moveTo>
                  <a:lnTo>
                    <a:pt x="0" y="113756"/>
                  </a:lnTo>
                  <a:lnTo>
                    <a:pt x="10361" y="88317"/>
                  </a:lnTo>
                  <a:lnTo>
                    <a:pt x="26569" y="63173"/>
                  </a:lnTo>
                  <a:lnTo>
                    <a:pt x="72942" y="20556"/>
                  </a:lnTo>
                  <a:lnTo>
                    <a:pt x="87699" y="11822"/>
                  </a:lnTo>
                  <a:lnTo>
                    <a:pt x="94072" y="3591"/>
                  </a:lnTo>
                  <a:lnTo>
                    <a:pt x="99313" y="1294"/>
                  </a:lnTo>
                  <a:lnTo>
                    <a:pt x="108213" y="0"/>
                  </a:lnTo>
                  <a:lnTo>
                    <a:pt x="114417" y="2520"/>
                  </a:lnTo>
                  <a:lnTo>
                    <a:pt x="127022" y="12761"/>
                  </a:lnTo>
                  <a:lnTo>
                    <a:pt x="130538" y="24419"/>
                  </a:lnTo>
                  <a:lnTo>
                    <a:pt x="139526" y="67968"/>
                  </a:lnTo>
                  <a:lnTo>
                    <a:pt x="145035" y="106279"/>
                  </a:lnTo>
                  <a:lnTo>
                    <a:pt x="149127" y="118900"/>
                  </a:lnTo>
                  <a:lnTo>
                    <a:pt x="153171" y="156149"/>
                  </a:lnTo>
                  <a:lnTo>
                    <a:pt x="160563" y="168754"/>
                  </a:lnTo>
                  <a:lnTo>
                    <a:pt x="170006" y="178918"/>
                  </a:lnTo>
                  <a:lnTo>
                    <a:pt x="173630" y="179758"/>
                  </a:lnTo>
                  <a:lnTo>
                    <a:pt x="209550" y="1804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SMARTInkShape-713">
              <a:extLst>
                <a:ext uri="{FF2B5EF4-FFF2-40B4-BE49-F238E27FC236}">
                  <a16:creationId xmlns:a16="http://schemas.microsoft.com/office/drawing/2014/main" id="{F814AB5A-2378-0159-732E-C83B33DF1442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6677025" y="2000691"/>
              <a:ext cx="47626" cy="113860"/>
            </a:xfrm>
            <a:custGeom>
              <a:avLst/>
              <a:gdLst/>
              <a:ahLst/>
              <a:cxnLst/>
              <a:rect l="0" t="0" r="0" b="0"/>
              <a:pathLst>
                <a:path w="47626" h="113860">
                  <a:moveTo>
                    <a:pt x="0" y="47184"/>
                  </a:moveTo>
                  <a:lnTo>
                    <a:pt x="0" y="47184"/>
                  </a:lnTo>
                  <a:lnTo>
                    <a:pt x="0" y="33926"/>
                  </a:lnTo>
                  <a:lnTo>
                    <a:pt x="2822" y="27886"/>
                  </a:lnTo>
                  <a:lnTo>
                    <a:pt x="6545" y="21674"/>
                  </a:lnTo>
                  <a:lnTo>
                    <a:pt x="8200" y="15385"/>
                  </a:lnTo>
                  <a:lnTo>
                    <a:pt x="9701" y="13285"/>
                  </a:lnTo>
                  <a:lnTo>
                    <a:pt x="11758" y="11884"/>
                  </a:lnTo>
                  <a:lnTo>
                    <a:pt x="16868" y="9270"/>
                  </a:lnTo>
                  <a:lnTo>
                    <a:pt x="26824" y="1047"/>
                  </a:lnTo>
                  <a:lnTo>
                    <a:pt x="33113" y="0"/>
                  </a:lnTo>
                  <a:lnTo>
                    <a:pt x="38705" y="2577"/>
                  </a:lnTo>
                  <a:lnTo>
                    <a:pt x="41679" y="4746"/>
                  </a:lnTo>
                  <a:lnTo>
                    <a:pt x="44983" y="15623"/>
                  </a:lnTo>
                  <a:lnTo>
                    <a:pt x="47277" y="56512"/>
                  </a:lnTo>
                  <a:lnTo>
                    <a:pt x="47625" y="113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SMARTInkShape-714">
              <a:extLst>
                <a:ext uri="{FF2B5EF4-FFF2-40B4-BE49-F238E27FC236}">
                  <a16:creationId xmlns:a16="http://schemas.microsoft.com/office/drawing/2014/main" id="{4D4386C3-568A-5A61-CD92-795EB87570BA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553200" y="2047875"/>
              <a:ext cx="133351" cy="104776"/>
            </a:xfrm>
            <a:custGeom>
              <a:avLst/>
              <a:gdLst/>
              <a:ahLst/>
              <a:cxnLst/>
              <a:rect l="0" t="0" r="0" b="0"/>
              <a:pathLst>
                <a:path w="133351" h="104776">
                  <a:moveTo>
                    <a:pt x="0" y="104775"/>
                  </a:moveTo>
                  <a:lnTo>
                    <a:pt x="0" y="104775"/>
                  </a:lnTo>
                  <a:lnTo>
                    <a:pt x="20723" y="91592"/>
                  </a:lnTo>
                  <a:lnTo>
                    <a:pt x="67658" y="56829"/>
                  </a:lnTo>
                  <a:lnTo>
                    <a:pt x="113550" y="1902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SMARTInkShape-715">
              <a:extLst>
                <a:ext uri="{FF2B5EF4-FFF2-40B4-BE49-F238E27FC236}">
                  <a16:creationId xmlns:a16="http://schemas.microsoft.com/office/drawing/2014/main" id="{A0BD676A-86CD-4AE0-4F35-0D8440FE7A6A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6486525" y="2038533"/>
              <a:ext cx="74665" cy="104593"/>
            </a:xfrm>
            <a:custGeom>
              <a:avLst/>
              <a:gdLst/>
              <a:ahLst/>
              <a:cxnLst/>
              <a:rect l="0" t="0" r="0" b="0"/>
              <a:pathLst>
                <a:path w="74665" h="104593">
                  <a:moveTo>
                    <a:pt x="0" y="104592"/>
                  </a:moveTo>
                  <a:lnTo>
                    <a:pt x="0" y="104592"/>
                  </a:lnTo>
                  <a:lnTo>
                    <a:pt x="38595" y="63174"/>
                  </a:lnTo>
                  <a:lnTo>
                    <a:pt x="61253" y="27093"/>
                  </a:lnTo>
                  <a:lnTo>
                    <a:pt x="68426" y="10340"/>
                  </a:lnTo>
                  <a:lnTo>
                    <a:pt x="74664" y="1896"/>
                  </a:lnTo>
                  <a:lnTo>
                    <a:pt x="74118" y="1203"/>
                  </a:lnTo>
                  <a:lnTo>
                    <a:pt x="70689" y="433"/>
                  </a:lnTo>
                  <a:lnTo>
                    <a:pt x="70409" y="228"/>
                  </a:lnTo>
                  <a:lnTo>
                    <a:pt x="72920" y="0"/>
                  </a:lnTo>
                  <a:lnTo>
                    <a:pt x="72955" y="997"/>
                  </a:lnTo>
                  <a:lnTo>
                    <a:pt x="70172" y="4927"/>
                  </a:lnTo>
                  <a:lnTo>
                    <a:pt x="64313" y="47383"/>
                  </a:lnTo>
                  <a:lnTo>
                    <a:pt x="57150" y="950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SMARTInkShape-716">
              <a:extLst>
                <a:ext uri="{FF2B5EF4-FFF2-40B4-BE49-F238E27FC236}">
                  <a16:creationId xmlns:a16="http://schemas.microsoft.com/office/drawing/2014/main" id="{9CDE40F0-0B44-4D14-0091-A8DEA28686C8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6467475" y="20764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SMARTInkShape-717">
              <a:extLst>
                <a:ext uri="{FF2B5EF4-FFF2-40B4-BE49-F238E27FC236}">
                  <a16:creationId xmlns:a16="http://schemas.microsoft.com/office/drawing/2014/main" id="{4AE5A96C-55DF-3AB6-DF4F-DF87F7B8C705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6477000" y="1990845"/>
              <a:ext cx="95251" cy="57031"/>
            </a:xfrm>
            <a:custGeom>
              <a:avLst/>
              <a:gdLst/>
              <a:ahLst/>
              <a:cxnLst/>
              <a:rect l="0" t="0" r="0" b="0"/>
              <a:pathLst>
                <a:path w="95251" h="57031">
                  <a:moveTo>
                    <a:pt x="95250" y="37980"/>
                  </a:moveTo>
                  <a:lnTo>
                    <a:pt x="95250" y="37980"/>
                  </a:lnTo>
                  <a:lnTo>
                    <a:pt x="95250" y="15232"/>
                  </a:lnTo>
                  <a:lnTo>
                    <a:pt x="94192" y="13290"/>
                  </a:lnTo>
                  <a:lnTo>
                    <a:pt x="92428" y="11995"/>
                  </a:lnTo>
                  <a:lnTo>
                    <a:pt x="87050" y="9917"/>
                  </a:lnTo>
                  <a:lnTo>
                    <a:pt x="86313" y="6810"/>
                  </a:lnTo>
                  <a:lnTo>
                    <a:pt x="86118" y="4500"/>
                  </a:lnTo>
                  <a:lnTo>
                    <a:pt x="84929" y="2960"/>
                  </a:lnTo>
                  <a:lnTo>
                    <a:pt x="80785" y="1249"/>
                  </a:lnTo>
                  <a:lnTo>
                    <a:pt x="63345" y="0"/>
                  </a:lnTo>
                  <a:lnTo>
                    <a:pt x="43816" y="10028"/>
                  </a:lnTo>
                  <a:lnTo>
                    <a:pt x="0" y="570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SMARTInkShape-718">
              <a:extLst>
                <a:ext uri="{FF2B5EF4-FFF2-40B4-BE49-F238E27FC236}">
                  <a16:creationId xmlns:a16="http://schemas.microsoft.com/office/drawing/2014/main" id="{2F7A26D1-863C-E4F3-05B1-228B5F78FFBE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6276975" y="2114550"/>
              <a:ext cx="104776" cy="47626"/>
            </a:xfrm>
            <a:custGeom>
              <a:avLst/>
              <a:gdLst/>
              <a:ahLst/>
              <a:cxnLst/>
              <a:rect l="0" t="0" r="0" b="0"/>
              <a:pathLst>
                <a:path w="104776" h="47626">
                  <a:moveTo>
                    <a:pt x="0" y="47625"/>
                  </a:moveTo>
                  <a:lnTo>
                    <a:pt x="0" y="47625"/>
                  </a:lnTo>
                  <a:lnTo>
                    <a:pt x="5056" y="47625"/>
                  </a:lnTo>
                  <a:lnTo>
                    <a:pt x="50380" y="26902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SMARTInkShape-719">
              <a:extLst>
                <a:ext uri="{FF2B5EF4-FFF2-40B4-BE49-F238E27FC236}">
                  <a16:creationId xmlns:a16="http://schemas.microsoft.com/office/drawing/2014/main" id="{8A5CB194-7DA0-D28D-E326-8A7A808434B9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6238875" y="1957111"/>
              <a:ext cx="188340" cy="128865"/>
            </a:xfrm>
            <a:custGeom>
              <a:avLst/>
              <a:gdLst/>
              <a:ahLst/>
              <a:cxnLst/>
              <a:rect l="0" t="0" r="0" b="0"/>
              <a:pathLst>
                <a:path w="188340" h="128865">
                  <a:moveTo>
                    <a:pt x="76200" y="71714"/>
                  </a:moveTo>
                  <a:lnTo>
                    <a:pt x="76200" y="71714"/>
                  </a:lnTo>
                  <a:lnTo>
                    <a:pt x="84401" y="71714"/>
                  </a:lnTo>
                  <a:lnTo>
                    <a:pt x="106273" y="64175"/>
                  </a:lnTo>
                  <a:lnTo>
                    <a:pt x="145829" y="59541"/>
                  </a:lnTo>
                  <a:lnTo>
                    <a:pt x="166680" y="51879"/>
                  </a:lnTo>
                  <a:lnTo>
                    <a:pt x="183208" y="39809"/>
                  </a:lnTo>
                  <a:lnTo>
                    <a:pt x="187259" y="30723"/>
                  </a:lnTo>
                  <a:lnTo>
                    <a:pt x="188339" y="25336"/>
                  </a:lnTo>
                  <a:lnTo>
                    <a:pt x="188001" y="20687"/>
                  </a:lnTo>
                  <a:lnTo>
                    <a:pt x="184803" y="12699"/>
                  </a:lnTo>
                  <a:lnTo>
                    <a:pt x="180352" y="10146"/>
                  </a:lnTo>
                  <a:lnTo>
                    <a:pt x="137947" y="0"/>
                  </a:lnTo>
                  <a:lnTo>
                    <a:pt x="96653" y="4166"/>
                  </a:lnTo>
                  <a:lnTo>
                    <a:pt x="73794" y="19950"/>
                  </a:lnTo>
                  <a:lnTo>
                    <a:pt x="37624" y="61332"/>
                  </a:lnTo>
                  <a:lnTo>
                    <a:pt x="12559" y="95684"/>
                  </a:lnTo>
                  <a:lnTo>
                    <a:pt x="0" y="1288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SMARTInkShape-720">
              <a:extLst>
                <a:ext uri="{FF2B5EF4-FFF2-40B4-BE49-F238E27FC236}">
                  <a16:creationId xmlns:a16="http://schemas.microsoft.com/office/drawing/2014/main" id="{A189F0F5-F1CF-CBEA-E24F-9C27820F0B1A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900012" y="1971968"/>
              <a:ext cx="310289" cy="190069"/>
            </a:xfrm>
            <a:custGeom>
              <a:avLst/>
              <a:gdLst/>
              <a:ahLst/>
              <a:cxnLst/>
              <a:rect l="0" t="0" r="0" b="0"/>
              <a:pathLst>
                <a:path w="310289" h="190069">
                  <a:moveTo>
                    <a:pt x="5488" y="66382"/>
                  </a:moveTo>
                  <a:lnTo>
                    <a:pt x="5488" y="66382"/>
                  </a:lnTo>
                  <a:lnTo>
                    <a:pt x="5488" y="56857"/>
                  </a:lnTo>
                  <a:lnTo>
                    <a:pt x="432" y="51801"/>
                  </a:lnTo>
                  <a:lnTo>
                    <a:pt x="0" y="50311"/>
                  </a:lnTo>
                  <a:lnTo>
                    <a:pt x="772" y="49318"/>
                  </a:lnTo>
                  <a:lnTo>
                    <a:pt x="4557" y="47724"/>
                  </a:lnTo>
                  <a:lnTo>
                    <a:pt x="5406" y="39165"/>
                  </a:lnTo>
                  <a:lnTo>
                    <a:pt x="5464" y="33153"/>
                  </a:lnTo>
                  <a:lnTo>
                    <a:pt x="6530" y="31529"/>
                  </a:lnTo>
                  <a:lnTo>
                    <a:pt x="8299" y="30447"/>
                  </a:lnTo>
                  <a:lnTo>
                    <a:pt x="10537" y="29725"/>
                  </a:lnTo>
                  <a:lnTo>
                    <a:pt x="22821" y="20208"/>
                  </a:lnTo>
                  <a:lnTo>
                    <a:pt x="32589" y="18885"/>
                  </a:lnTo>
                  <a:lnTo>
                    <a:pt x="43157" y="9628"/>
                  </a:lnTo>
                  <a:lnTo>
                    <a:pt x="43461" y="14406"/>
                  </a:lnTo>
                  <a:lnTo>
                    <a:pt x="44560" y="15856"/>
                  </a:lnTo>
                  <a:lnTo>
                    <a:pt x="48607" y="17468"/>
                  </a:lnTo>
                  <a:lnTo>
                    <a:pt x="50109" y="18956"/>
                  </a:lnTo>
                  <a:lnTo>
                    <a:pt x="51778" y="23431"/>
                  </a:lnTo>
                  <a:lnTo>
                    <a:pt x="53103" y="68244"/>
                  </a:lnTo>
                  <a:lnTo>
                    <a:pt x="53113" y="112287"/>
                  </a:lnTo>
                  <a:lnTo>
                    <a:pt x="53113" y="135802"/>
                  </a:lnTo>
                  <a:lnTo>
                    <a:pt x="50291" y="142391"/>
                  </a:lnTo>
                  <a:lnTo>
                    <a:pt x="46568" y="148847"/>
                  </a:lnTo>
                  <a:lnTo>
                    <a:pt x="44176" y="161615"/>
                  </a:lnTo>
                  <a:lnTo>
                    <a:pt x="43591" y="180517"/>
                  </a:lnTo>
                  <a:lnTo>
                    <a:pt x="44647" y="158895"/>
                  </a:lnTo>
                  <a:lnTo>
                    <a:pt x="59835" y="112791"/>
                  </a:lnTo>
                  <a:lnTo>
                    <a:pt x="70157" y="86130"/>
                  </a:lnTo>
                  <a:lnTo>
                    <a:pt x="103525" y="39809"/>
                  </a:lnTo>
                  <a:lnTo>
                    <a:pt x="138235" y="4717"/>
                  </a:lnTo>
                  <a:lnTo>
                    <a:pt x="147771" y="0"/>
                  </a:lnTo>
                  <a:lnTo>
                    <a:pt x="153244" y="9907"/>
                  </a:lnTo>
                  <a:lnTo>
                    <a:pt x="164162" y="51791"/>
                  </a:lnTo>
                  <a:lnTo>
                    <a:pt x="173673" y="97269"/>
                  </a:lnTo>
                  <a:lnTo>
                    <a:pt x="176811" y="143842"/>
                  </a:lnTo>
                  <a:lnTo>
                    <a:pt x="177910" y="145539"/>
                  </a:lnTo>
                  <a:lnTo>
                    <a:pt x="179704" y="145611"/>
                  </a:lnTo>
                  <a:lnTo>
                    <a:pt x="181957" y="144601"/>
                  </a:lnTo>
                  <a:lnTo>
                    <a:pt x="183459" y="142870"/>
                  </a:lnTo>
                  <a:lnTo>
                    <a:pt x="209178" y="95373"/>
                  </a:lnTo>
                  <a:lnTo>
                    <a:pt x="241427" y="51546"/>
                  </a:lnTo>
                  <a:lnTo>
                    <a:pt x="266767" y="15166"/>
                  </a:lnTo>
                  <a:lnTo>
                    <a:pt x="272602" y="11869"/>
                  </a:lnTo>
                  <a:lnTo>
                    <a:pt x="281572" y="9579"/>
                  </a:lnTo>
                  <a:lnTo>
                    <a:pt x="286236" y="9386"/>
                  </a:lnTo>
                  <a:lnTo>
                    <a:pt x="287903" y="10393"/>
                  </a:lnTo>
                  <a:lnTo>
                    <a:pt x="289015" y="12123"/>
                  </a:lnTo>
                  <a:lnTo>
                    <a:pt x="289756" y="14334"/>
                  </a:lnTo>
                  <a:lnTo>
                    <a:pt x="291043" y="61514"/>
                  </a:lnTo>
                  <a:lnTo>
                    <a:pt x="290093" y="76918"/>
                  </a:lnTo>
                  <a:lnTo>
                    <a:pt x="283026" y="120660"/>
                  </a:lnTo>
                  <a:lnTo>
                    <a:pt x="281885" y="163240"/>
                  </a:lnTo>
                  <a:lnTo>
                    <a:pt x="282848" y="178222"/>
                  </a:lnTo>
                  <a:lnTo>
                    <a:pt x="284587" y="182217"/>
                  </a:lnTo>
                  <a:lnTo>
                    <a:pt x="290848" y="189739"/>
                  </a:lnTo>
                  <a:lnTo>
                    <a:pt x="296179" y="190068"/>
                  </a:lnTo>
                  <a:lnTo>
                    <a:pt x="310288" y="1806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Estimation of a Population Attribute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−1.96&lt;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&lt;1.96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0.95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Accordingly,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95% confidence interval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98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2" name="SMARTInkShape-Group499">
            <a:extLst>
              <a:ext uri="{FF2B5EF4-FFF2-40B4-BE49-F238E27FC236}">
                <a16:creationId xmlns:a16="http://schemas.microsoft.com/office/drawing/2014/main" id="{4A23B2EA-7197-6ED2-11A9-B08FD6E6C1B1}"/>
              </a:ext>
            </a:extLst>
          </p:cNvPr>
          <p:cNvGrpSpPr/>
          <p:nvPr/>
        </p:nvGrpSpPr>
        <p:grpSpPr>
          <a:xfrm>
            <a:off x="4601006" y="5562611"/>
            <a:ext cx="361520" cy="578846"/>
            <a:chOff x="4601006" y="5562611"/>
            <a:chExt cx="361520" cy="578846"/>
          </a:xfrm>
        </p:grpSpPr>
        <p:sp>
          <p:nvSpPr>
            <p:cNvPr id="438" name="SMARTInkShape-2171">
              <a:extLst>
                <a:ext uri="{FF2B5EF4-FFF2-40B4-BE49-F238E27FC236}">
                  <a16:creationId xmlns:a16="http://schemas.microsoft.com/office/drawing/2014/main" id="{E4D76605-528F-2534-4508-CC951D49BA39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4601006" y="5562611"/>
              <a:ext cx="323420" cy="254493"/>
            </a:xfrm>
            <a:custGeom>
              <a:avLst/>
              <a:gdLst/>
              <a:ahLst/>
              <a:cxnLst/>
              <a:rect l="0" t="0" r="0" b="0"/>
              <a:pathLst>
                <a:path w="323420" h="254493">
                  <a:moveTo>
                    <a:pt x="37669" y="114289"/>
                  </a:moveTo>
                  <a:lnTo>
                    <a:pt x="37669" y="114289"/>
                  </a:lnTo>
                  <a:lnTo>
                    <a:pt x="32181" y="114289"/>
                  </a:lnTo>
                  <a:lnTo>
                    <a:pt x="36737" y="114289"/>
                  </a:lnTo>
                  <a:lnTo>
                    <a:pt x="37255" y="111467"/>
                  </a:lnTo>
                  <a:lnTo>
                    <a:pt x="37393" y="109233"/>
                  </a:lnTo>
                  <a:lnTo>
                    <a:pt x="38545" y="107744"/>
                  </a:lnTo>
                  <a:lnTo>
                    <a:pt x="42644" y="106088"/>
                  </a:lnTo>
                  <a:lnTo>
                    <a:pt x="44160" y="104588"/>
                  </a:lnTo>
                  <a:lnTo>
                    <a:pt x="45846" y="100100"/>
                  </a:lnTo>
                  <a:lnTo>
                    <a:pt x="49471" y="98479"/>
                  </a:lnTo>
                  <a:lnTo>
                    <a:pt x="92871" y="95365"/>
                  </a:lnTo>
                  <a:lnTo>
                    <a:pt x="111058" y="100333"/>
                  </a:lnTo>
                  <a:lnTo>
                    <a:pt x="115170" y="102868"/>
                  </a:lnTo>
                  <a:lnTo>
                    <a:pt x="119740" y="108508"/>
                  </a:lnTo>
                  <a:lnTo>
                    <a:pt x="127367" y="122689"/>
                  </a:lnTo>
                  <a:lnTo>
                    <a:pt x="132188" y="167737"/>
                  </a:lnTo>
                  <a:lnTo>
                    <a:pt x="131535" y="181435"/>
                  </a:lnTo>
                  <a:lnTo>
                    <a:pt x="123191" y="205848"/>
                  </a:lnTo>
                  <a:lnTo>
                    <a:pt x="101324" y="243637"/>
                  </a:lnTo>
                  <a:lnTo>
                    <a:pt x="90302" y="251152"/>
                  </a:lnTo>
                  <a:lnTo>
                    <a:pt x="78347" y="254492"/>
                  </a:lnTo>
                  <a:lnTo>
                    <a:pt x="72196" y="253266"/>
                  </a:lnTo>
                  <a:lnTo>
                    <a:pt x="35035" y="233773"/>
                  </a:lnTo>
                  <a:lnTo>
                    <a:pt x="25130" y="225068"/>
                  </a:lnTo>
                  <a:lnTo>
                    <a:pt x="21512" y="216088"/>
                  </a:lnTo>
                  <a:lnTo>
                    <a:pt x="18847" y="206099"/>
                  </a:lnTo>
                  <a:lnTo>
                    <a:pt x="11334" y="191064"/>
                  </a:lnTo>
                  <a:lnTo>
                    <a:pt x="9032" y="184395"/>
                  </a:lnTo>
                  <a:lnTo>
                    <a:pt x="4480" y="177903"/>
                  </a:lnTo>
                  <a:lnTo>
                    <a:pt x="1024" y="158184"/>
                  </a:lnTo>
                  <a:lnTo>
                    <a:pt x="0" y="137291"/>
                  </a:lnTo>
                  <a:lnTo>
                    <a:pt x="2583" y="126982"/>
                  </a:lnTo>
                  <a:lnTo>
                    <a:pt x="12809" y="112405"/>
                  </a:lnTo>
                  <a:lnTo>
                    <a:pt x="40284" y="88517"/>
                  </a:lnTo>
                  <a:lnTo>
                    <a:pt x="81774" y="64474"/>
                  </a:lnTo>
                  <a:lnTo>
                    <a:pt x="124394" y="44987"/>
                  </a:lnTo>
                  <a:lnTo>
                    <a:pt x="163612" y="36175"/>
                  </a:lnTo>
                  <a:lnTo>
                    <a:pt x="204968" y="28508"/>
                  </a:lnTo>
                  <a:lnTo>
                    <a:pt x="247771" y="21223"/>
                  </a:lnTo>
                  <a:lnTo>
                    <a:pt x="294846" y="10966"/>
                  </a:lnTo>
                  <a:lnTo>
                    <a:pt x="302959" y="7337"/>
                  </a:lnTo>
                  <a:lnTo>
                    <a:pt x="313254" y="419"/>
                  </a:lnTo>
                  <a:lnTo>
                    <a:pt x="323010" y="0"/>
                  </a:lnTo>
                  <a:lnTo>
                    <a:pt x="323419" y="95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SMARTInkShape-2172">
              <a:extLst>
                <a:ext uri="{FF2B5EF4-FFF2-40B4-BE49-F238E27FC236}">
                  <a16:creationId xmlns:a16="http://schemas.microsoft.com/office/drawing/2014/main" id="{C5B1B2D3-74D3-C8F4-F50F-54ECBF6DF62A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4857750" y="5858289"/>
              <a:ext cx="28576" cy="283168"/>
            </a:xfrm>
            <a:custGeom>
              <a:avLst/>
              <a:gdLst/>
              <a:ahLst/>
              <a:cxnLst/>
              <a:rect l="0" t="0" r="0" b="0"/>
              <a:pathLst>
                <a:path w="28576" h="283168">
                  <a:moveTo>
                    <a:pt x="9525" y="28161"/>
                  </a:moveTo>
                  <a:lnTo>
                    <a:pt x="9525" y="28161"/>
                  </a:lnTo>
                  <a:lnTo>
                    <a:pt x="14582" y="28161"/>
                  </a:lnTo>
                  <a:lnTo>
                    <a:pt x="16071" y="26044"/>
                  </a:lnTo>
                  <a:lnTo>
                    <a:pt x="19226" y="15069"/>
                  </a:lnTo>
                  <a:lnTo>
                    <a:pt x="21284" y="13083"/>
                  </a:lnTo>
                  <a:lnTo>
                    <a:pt x="27134" y="9896"/>
                  </a:lnTo>
                  <a:lnTo>
                    <a:pt x="27935" y="6638"/>
                  </a:lnTo>
                  <a:lnTo>
                    <a:pt x="28537" y="0"/>
                  </a:lnTo>
                  <a:lnTo>
                    <a:pt x="28575" y="44524"/>
                  </a:lnTo>
                  <a:lnTo>
                    <a:pt x="27517" y="81810"/>
                  </a:lnTo>
                  <a:lnTo>
                    <a:pt x="22030" y="119081"/>
                  </a:lnTo>
                  <a:lnTo>
                    <a:pt x="19638" y="163478"/>
                  </a:lnTo>
                  <a:lnTo>
                    <a:pt x="18069" y="210062"/>
                  </a:lnTo>
                  <a:lnTo>
                    <a:pt x="3868" y="255701"/>
                  </a:lnTo>
                  <a:lnTo>
                    <a:pt x="151" y="283167"/>
                  </a:lnTo>
                  <a:lnTo>
                    <a:pt x="0" y="2758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SMARTInkShape-2173">
              <a:extLst>
                <a:ext uri="{FF2B5EF4-FFF2-40B4-BE49-F238E27FC236}">
                  <a16:creationId xmlns:a16="http://schemas.microsoft.com/office/drawing/2014/main" id="{2543A4D4-58F2-C262-934B-FC894306D7BC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4858584" y="5924977"/>
              <a:ext cx="94296" cy="84741"/>
            </a:xfrm>
            <a:custGeom>
              <a:avLst/>
              <a:gdLst/>
              <a:ahLst/>
              <a:cxnLst/>
              <a:rect l="0" t="0" r="0" b="0"/>
              <a:pathLst>
                <a:path w="94296" h="84741">
                  <a:moveTo>
                    <a:pt x="27741" y="18623"/>
                  </a:moveTo>
                  <a:lnTo>
                    <a:pt x="27741" y="18623"/>
                  </a:lnTo>
                  <a:lnTo>
                    <a:pt x="42288" y="18623"/>
                  </a:lnTo>
                  <a:lnTo>
                    <a:pt x="47611" y="15801"/>
                  </a:lnTo>
                  <a:lnTo>
                    <a:pt x="65920" y="4434"/>
                  </a:lnTo>
                  <a:lnTo>
                    <a:pt x="82738" y="0"/>
                  </a:lnTo>
                  <a:lnTo>
                    <a:pt x="83455" y="916"/>
                  </a:lnTo>
                  <a:lnTo>
                    <a:pt x="84253" y="4756"/>
                  </a:lnTo>
                  <a:lnTo>
                    <a:pt x="85524" y="6204"/>
                  </a:lnTo>
                  <a:lnTo>
                    <a:pt x="89759" y="7811"/>
                  </a:lnTo>
                  <a:lnTo>
                    <a:pt x="91311" y="9298"/>
                  </a:lnTo>
                  <a:lnTo>
                    <a:pt x="93036" y="13773"/>
                  </a:lnTo>
                  <a:lnTo>
                    <a:pt x="94295" y="31455"/>
                  </a:lnTo>
                  <a:lnTo>
                    <a:pt x="91540" y="37732"/>
                  </a:lnTo>
                  <a:lnTo>
                    <a:pt x="81147" y="50384"/>
                  </a:lnTo>
                  <a:lnTo>
                    <a:pt x="49359" y="69424"/>
                  </a:lnTo>
                  <a:lnTo>
                    <a:pt x="1981" y="84740"/>
                  </a:lnTo>
                  <a:lnTo>
                    <a:pt x="1043" y="83867"/>
                  </a:lnTo>
                  <a:lnTo>
                    <a:pt x="0" y="80078"/>
                  </a:lnTo>
                  <a:lnTo>
                    <a:pt x="1839" y="78642"/>
                  </a:lnTo>
                  <a:lnTo>
                    <a:pt x="18216" y="757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SMARTInkShape-2174">
              <a:extLst>
                <a:ext uri="{FF2B5EF4-FFF2-40B4-BE49-F238E27FC236}">
                  <a16:creationId xmlns:a16="http://schemas.microsoft.com/office/drawing/2014/main" id="{EA3FD585-7697-4DD8-A89E-D5D07A3F51B4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4785587" y="5753216"/>
              <a:ext cx="176939" cy="133235"/>
            </a:xfrm>
            <a:custGeom>
              <a:avLst/>
              <a:gdLst/>
              <a:ahLst/>
              <a:cxnLst/>
              <a:rect l="0" t="0" r="0" b="0"/>
              <a:pathLst>
                <a:path w="176939" h="133235">
                  <a:moveTo>
                    <a:pt x="5488" y="133234"/>
                  </a:moveTo>
                  <a:lnTo>
                    <a:pt x="5488" y="133234"/>
                  </a:lnTo>
                  <a:lnTo>
                    <a:pt x="0" y="133234"/>
                  </a:lnTo>
                  <a:lnTo>
                    <a:pt x="4556" y="133234"/>
                  </a:lnTo>
                  <a:lnTo>
                    <a:pt x="10269" y="128178"/>
                  </a:lnTo>
                  <a:lnTo>
                    <a:pt x="12903" y="122873"/>
                  </a:lnTo>
                  <a:lnTo>
                    <a:pt x="13607" y="119977"/>
                  </a:lnTo>
                  <a:lnTo>
                    <a:pt x="15134" y="118046"/>
                  </a:lnTo>
                  <a:lnTo>
                    <a:pt x="19653" y="115901"/>
                  </a:lnTo>
                  <a:lnTo>
                    <a:pt x="21281" y="114271"/>
                  </a:lnTo>
                  <a:lnTo>
                    <a:pt x="25690" y="105860"/>
                  </a:lnTo>
                  <a:lnTo>
                    <a:pt x="59287" y="61329"/>
                  </a:lnTo>
                  <a:lnTo>
                    <a:pt x="67877" y="51016"/>
                  </a:lnTo>
                  <a:lnTo>
                    <a:pt x="71599" y="39909"/>
                  </a:lnTo>
                  <a:lnTo>
                    <a:pt x="72115" y="29952"/>
                  </a:lnTo>
                  <a:lnTo>
                    <a:pt x="80360" y="20389"/>
                  </a:lnTo>
                  <a:lnTo>
                    <a:pt x="81688" y="9420"/>
                  </a:lnTo>
                  <a:lnTo>
                    <a:pt x="81688" y="0"/>
                  </a:lnTo>
                  <a:lnTo>
                    <a:pt x="81688" y="4975"/>
                  </a:lnTo>
                  <a:lnTo>
                    <a:pt x="84510" y="10260"/>
                  </a:lnTo>
                  <a:lnTo>
                    <a:pt x="122095" y="52588"/>
                  </a:lnTo>
                  <a:lnTo>
                    <a:pt x="160938" y="98066"/>
                  </a:lnTo>
                  <a:lnTo>
                    <a:pt x="166844" y="104080"/>
                  </a:lnTo>
                  <a:lnTo>
                    <a:pt x="167412" y="114148"/>
                  </a:lnTo>
                  <a:lnTo>
                    <a:pt x="176938" y="1141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7" name="SMARTInkShape-Group500">
            <a:extLst>
              <a:ext uri="{FF2B5EF4-FFF2-40B4-BE49-F238E27FC236}">
                <a16:creationId xmlns:a16="http://schemas.microsoft.com/office/drawing/2014/main" id="{417E1DFC-0299-A9D2-134A-86C91179B1F4}"/>
              </a:ext>
            </a:extLst>
          </p:cNvPr>
          <p:cNvGrpSpPr/>
          <p:nvPr/>
        </p:nvGrpSpPr>
        <p:grpSpPr>
          <a:xfrm>
            <a:off x="3714750" y="5543560"/>
            <a:ext cx="619126" cy="346001"/>
            <a:chOff x="3714750" y="5543560"/>
            <a:chExt cx="619126" cy="346001"/>
          </a:xfrm>
        </p:grpSpPr>
        <p:sp>
          <p:nvSpPr>
            <p:cNvPr id="443" name="SMARTInkShape-2175">
              <a:extLst>
                <a:ext uri="{FF2B5EF4-FFF2-40B4-BE49-F238E27FC236}">
                  <a16:creationId xmlns:a16="http://schemas.microsoft.com/office/drawing/2014/main" id="{B894B5A3-FCE8-6D36-11DF-E0EEA2598075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3714750" y="5572125"/>
              <a:ext cx="18658" cy="317436"/>
            </a:xfrm>
            <a:custGeom>
              <a:avLst/>
              <a:gdLst/>
              <a:ahLst/>
              <a:cxnLst/>
              <a:rect l="0" t="0" r="0" b="0"/>
              <a:pathLst>
                <a:path w="18658" h="31743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80"/>
                  </a:lnTo>
                  <a:lnTo>
                    <a:pt x="2822" y="1986"/>
                  </a:lnTo>
                  <a:lnTo>
                    <a:pt x="9522" y="0"/>
                  </a:lnTo>
                  <a:lnTo>
                    <a:pt x="9525" y="0"/>
                  </a:lnTo>
                  <a:lnTo>
                    <a:pt x="14582" y="5056"/>
                  </a:lnTo>
                  <a:lnTo>
                    <a:pt x="17064" y="10361"/>
                  </a:lnTo>
                  <a:lnTo>
                    <a:pt x="18657" y="42616"/>
                  </a:lnTo>
                  <a:lnTo>
                    <a:pt x="12427" y="87911"/>
                  </a:lnTo>
                  <a:lnTo>
                    <a:pt x="10385" y="133646"/>
                  </a:lnTo>
                  <a:lnTo>
                    <a:pt x="9695" y="176329"/>
                  </a:lnTo>
                  <a:lnTo>
                    <a:pt x="9547" y="218658"/>
                  </a:lnTo>
                  <a:lnTo>
                    <a:pt x="9528" y="263640"/>
                  </a:lnTo>
                  <a:lnTo>
                    <a:pt x="8467" y="290045"/>
                  </a:lnTo>
                  <a:lnTo>
                    <a:pt x="883" y="317403"/>
                  </a:lnTo>
                  <a:lnTo>
                    <a:pt x="589" y="317435"/>
                  </a:lnTo>
                  <a:lnTo>
                    <a:pt x="0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SMARTInkShape-2176">
              <a:extLst>
                <a:ext uri="{FF2B5EF4-FFF2-40B4-BE49-F238E27FC236}">
                  <a16:creationId xmlns:a16="http://schemas.microsoft.com/office/drawing/2014/main" id="{05FA523B-E337-0636-B74D-EBA4F000C58D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3857636" y="5762625"/>
              <a:ext cx="36732" cy="52139"/>
            </a:xfrm>
            <a:custGeom>
              <a:avLst/>
              <a:gdLst/>
              <a:ahLst/>
              <a:cxnLst/>
              <a:rect l="0" t="0" r="0" b="0"/>
              <a:pathLst>
                <a:path w="36732" h="52139">
                  <a:moveTo>
                    <a:pt x="19039" y="19050"/>
                  </a:moveTo>
                  <a:lnTo>
                    <a:pt x="19039" y="19050"/>
                  </a:lnTo>
                  <a:lnTo>
                    <a:pt x="19039" y="9641"/>
                  </a:lnTo>
                  <a:lnTo>
                    <a:pt x="28171" y="9528"/>
                  </a:lnTo>
                  <a:lnTo>
                    <a:pt x="36731" y="25927"/>
                  </a:lnTo>
                  <a:lnTo>
                    <a:pt x="36125" y="27868"/>
                  </a:lnTo>
                  <a:lnTo>
                    <a:pt x="21197" y="45397"/>
                  </a:lnTo>
                  <a:lnTo>
                    <a:pt x="15412" y="51220"/>
                  </a:lnTo>
                  <a:lnTo>
                    <a:pt x="13446" y="52138"/>
                  </a:lnTo>
                  <a:lnTo>
                    <a:pt x="12135" y="51692"/>
                  </a:lnTo>
                  <a:lnTo>
                    <a:pt x="3313" y="39497"/>
                  </a:lnTo>
                  <a:lnTo>
                    <a:pt x="0" y="9998"/>
                  </a:lnTo>
                  <a:lnTo>
                    <a:pt x="951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SMARTInkShape-2177">
              <a:extLst>
                <a:ext uri="{FF2B5EF4-FFF2-40B4-BE49-F238E27FC236}">
                  <a16:creationId xmlns:a16="http://schemas.microsoft.com/office/drawing/2014/main" id="{A0CA48EC-1AD9-3205-F668-FCE7A4D32D48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3964398" y="5591343"/>
              <a:ext cx="121828" cy="238753"/>
            </a:xfrm>
            <a:custGeom>
              <a:avLst/>
              <a:gdLst/>
              <a:ahLst/>
              <a:cxnLst/>
              <a:rect l="0" t="0" r="0" b="0"/>
              <a:pathLst>
                <a:path w="121828" h="238753">
                  <a:moveTo>
                    <a:pt x="121827" y="56982"/>
                  </a:moveTo>
                  <a:lnTo>
                    <a:pt x="121827" y="56982"/>
                  </a:lnTo>
                  <a:lnTo>
                    <a:pt x="121827" y="51926"/>
                  </a:lnTo>
                  <a:lnTo>
                    <a:pt x="119005" y="46621"/>
                  </a:lnTo>
                  <a:lnTo>
                    <a:pt x="115281" y="40735"/>
                  </a:lnTo>
                  <a:lnTo>
                    <a:pt x="112126" y="31472"/>
                  </a:lnTo>
                  <a:lnTo>
                    <a:pt x="104217" y="20750"/>
                  </a:lnTo>
                  <a:lnTo>
                    <a:pt x="88911" y="12704"/>
                  </a:lnTo>
                  <a:lnTo>
                    <a:pt x="68028" y="8593"/>
                  </a:lnTo>
                  <a:lnTo>
                    <a:pt x="61581" y="4431"/>
                  </a:lnTo>
                  <a:lnTo>
                    <a:pt x="58379" y="3957"/>
                  </a:lnTo>
                  <a:lnTo>
                    <a:pt x="55187" y="4698"/>
                  </a:lnTo>
                  <a:lnTo>
                    <a:pt x="48818" y="7286"/>
                  </a:lnTo>
                  <a:lnTo>
                    <a:pt x="42459" y="8437"/>
                  </a:lnTo>
                  <a:lnTo>
                    <a:pt x="27872" y="19197"/>
                  </a:lnTo>
                  <a:lnTo>
                    <a:pt x="8116" y="47916"/>
                  </a:lnTo>
                  <a:lnTo>
                    <a:pt x="2497" y="60360"/>
                  </a:lnTo>
                  <a:lnTo>
                    <a:pt x="0" y="72948"/>
                  </a:lnTo>
                  <a:lnTo>
                    <a:pt x="1712" y="82775"/>
                  </a:lnTo>
                  <a:lnTo>
                    <a:pt x="11435" y="102764"/>
                  </a:lnTo>
                  <a:lnTo>
                    <a:pt x="20200" y="111902"/>
                  </a:lnTo>
                  <a:lnTo>
                    <a:pt x="25501" y="115820"/>
                  </a:lnTo>
                  <a:lnTo>
                    <a:pt x="39857" y="120174"/>
                  </a:lnTo>
                  <a:lnTo>
                    <a:pt x="48130" y="121335"/>
                  </a:lnTo>
                  <a:lnTo>
                    <a:pt x="54704" y="119992"/>
                  </a:lnTo>
                  <a:lnTo>
                    <a:pt x="64831" y="112856"/>
                  </a:lnTo>
                  <a:lnTo>
                    <a:pt x="91694" y="87017"/>
                  </a:lnTo>
                  <a:lnTo>
                    <a:pt x="104549" y="59061"/>
                  </a:lnTo>
                  <a:lnTo>
                    <a:pt x="114822" y="19459"/>
                  </a:lnTo>
                  <a:lnTo>
                    <a:pt x="118714" y="12788"/>
                  </a:lnTo>
                  <a:lnTo>
                    <a:pt x="121791" y="0"/>
                  </a:lnTo>
                  <a:lnTo>
                    <a:pt x="120762" y="16132"/>
                  </a:lnTo>
                  <a:lnTo>
                    <a:pt x="113625" y="62930"/>
                  </a:lnTo>
                  <a:lnTo>
                    <a:pt x="112694" y="104136"/>
                  </a:lnTo>
                  <a:lnTo>
                    <a:pt x="112418" y="144801"/>
                  </a:lnTo>
                  <a:lnTo>
                    <a:pt x="112317" y="191340"/>
                  </a:lnTo>
                  <a:lnTo>
                    <a:pt x="112302" y="238752"/>
                  </a:lnTo>
                  <a:lnTo>
                    <a:pt x="112302" y="2379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SMARTInkShape-2178">
              <a:extLst>
                <a:ext uri="{FF2B5EF4-FFF2-40B4-BE49-F238E27FC236}">
                  <a16:creationId xmlns:a16="http://schemas.microsoft.com/office/drawing/2014/main" id="{A5AB9505-2B56-99BD-AD0D-4CE849777B3A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4229100" y="5543560"/>
              <a:ext cx="104776" cy="260406"/>
            </a:xfrm>
            <a:custGeom>
              <a:avLst/>
              <a:gdLst/>
              <a:ahLst/>
              <a:cxnLst/>
              <a:rect l="0" t="0" r="0" b="0"/>
              <a:pathLst>
                <a:path w="104776" h="260406">
                  <a:moveTo>
                    <a:pt x="104775" y="9515"/>
                  </a:moveTo>
                  <a:lnTo>
                    <a:pt x="104775" y="9515"/>
                  </a:lnTo>
                  <a:lnTo>
                    <a:pt x="104775" y="24"/>
                  </a:lnTo>
                  <a:lnTo>
                    <a:pt x="99718" y="0"/>
                  </a:lnTo>
                  <a:lnTo>
                    <a:pt x="98229" y="1055"/>
                  </a:lnTo>
                  <a:lnTo>
                    <a:pt x="97236" y="2817"/>
                  </a:lnTo>
                  <a:lnTo>
                    <a:pt x="96574" y="5050"/>
                  </a:lnTo>
                  <a:lnTo>
                    <a:pt x="90194" y="10353"/>
                  </a:lnTo>
                  <a:lnTo>
                    <a:pt x="68851" y="22380"/>
                  </a:lnTo>
                  <a:lnTo>
                    <a:pt x="50504" y="46959"/>
                  </a:lnTo>
                  <a:lnTo>
                    <a:pt x="26400" y="91073"/>
                  </a:lnTo>
                  <a:lnTo>
                    <a:pt x="6900" y="134255"/>
                  </a:lnTo>
                  <a:lnTo>
                    <a:pt x="908" y="170725"/>
                  </a:lnTo>
                  <a:lnTo>
                    <a:pt x="1178" y="203095"/>
                  </a:lnTo>
                  <a:lnTo>
                    <a:pt x="10769" y="234737"/>
                  </a:lnTo>
                  <a:lnTo>
                    <a:pt x="30869" y="258850"/>
                  </a:lnTo>
                  <a:lnTo>
                    <a:pt x="36454" y="260405"/>
                  </a:lnTo>
                  <a:lnTo>
                    <a:pt x="51127" y="259312"/>
                  </a:lnTo>
                  <a:lnTo>
                    <a:pt x="72181" y="252745"/>
                  </a:lnTo>
                  <a:lnTo>
                    <a:pt x="91825" y="233983"/>
                  </a:lnTo>
                  <a:lnTo>
                    <a:pt x="99019" y="220051"/>
                  </a:lnTo>
                  <a:lnTo>
                    <a:pt x="104017" y="188503"/>
                  </a:lnTo>
                  <a:lnTo>
                    <a:pt x="104675" y="163783"/>
                  </a:lnTo>
                  <a:lnTo>
                    <a:pt x="101908" y="154632"/>
                  </a:lnTo>
                  <a:lnTo>
                    <a:pt x="99689" y="150708"/>
                  </a:lnTo>
                  <a:lnTo>
                    <a:pt x="97151" y="148095"/>
                  </a:lnTo>
                  <a:lnTo>
                    <a:pt x="91509" y="145189"/>
                  </a:lnTo>
                  <a:lnTo>
                    <a:pt x="73303" y="143172"/>
                  </a:lnTo>
                  <a:lnTo>
                    <a:pt x="55284" y="142925"/>
                  </a:lnTo>
                  <a:lnTo>
                    <a:pt x="45384" y="148537"/>
                  </a:lnTo>
                  <a:lnTo>
                    <a:pt x="8100" y="182591"/>
                  </a:lnTo>
                  <a:lnTo>
                    <a:pt x="3600" y="189802"/>
                  </a:lnTo>
                  <a:lnTo>
                    <a:pt x="0" y="2000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1" name="SMARTInkShape-Group501">
            <a:extLst>
              <a:ext uri="{FF2B5EF4-FFF2-40B4-BE49-F238E27FC236}">
                <a16:creationId xmlns:a16="http://schemas.microsoft.com/office/drawing/2014/main" id="{73AC47AD-2241-F470-E4B9-68B4B29DD880}"/>
              </a:ext>
            </a:extLst>
          </p:cNvPr>
          <p:cNvGrpSpPr/>
          <p:nvPr/>
        </p:nvGrpSpPr>
        <p:grpSpPr>
          <a:xfrm>
            <a:off x="2962275" y="5495935"/>
            <a:ext cx="314326" cy="333366"/>
            <a:chOff x="2962275" y="5495935"/>
            <a:chExt cx="314326" cy="333366"/>
          </a:xfrm>
        </p:grpSpPr>
        <p:sp>
          <p:nvSpPr>
            <p:cNvPr id="448" name="SMARTInkShape-2179">
              <a:extLst>
                <a:ext uri="{FF2B5EF4-FFF2-40B4-BE49-F238E27FC236}">
                  <a16:creationId xmlns:a16="http://schemas.microsoft.com/office/drawing/2014/main" id="{F02173E9-7132-0FBA-198A-1F81F9E30379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3086137" y="5495935"/>
              <a:ext cx="19014" cy="219066"/>
            </a:xfrm>
            <a:custGeom>
              <a:avLst/>
              <a:gdLst/>
              <a:ahLst/>
              <a:cxnLst/>
              <a:rect l="0" t="0" r="0" b="0"/>
              <a:pathLst>
                <a:path w="19014" h="219066">
                  <a:moveTo>
                    <a:pt x="19013" y="19040"/>
                  </a:moveTo>
                  <a:lnTo>
                    <a:pt x="19013" y="19040"/>
                  </a:lnTo>
                  <a:lnTo>
                    <a:pt x="19013" y="0"/>
                  </a:lnTo>
                  <a:lnTo>
                    <a:pt x="19013" y="38116"/>
                  </a:lnTo>
                  <a:lnTo>
                    <a:pt x="16191" y="76198"/>
                  </a:lnTo>
                  <a:lnTo>
                    <a:pt x="11474" y="114292"/>
                  </a:lnTo>
                  <a:lnTo>
                    <a:pt x="7255" y="152390"/>
                  </a:lnTo>
                  <a:lnTo>
                    <a:pt x="603" y="197505"/>
                  </a:lnTo>
                  <a:lnTo>
                    <a:pt x="0" y="217037"/>
                  </a:lnTo>
                  <a:lnTo>
                    <a:pt x="1046" y="217713"/>
                  </a:lnTo>
                  <a:lnTo>
                    <a:pt x="9488" y="2190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SMARTInkShape-2180">
              <a:extLst>
                <a:ext uri="{FF2B5EF4-FFF2-40B4-BE49-F238E27FC236}">
                  <a16:creationId xmlns:a16="http://schemas.microsoft.com/office/drawing/2014/main" id="{51052065-CEC5-7F63-AD7A-56BDF564AB42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2985362" y="5591175"/>
              <a:ext cx="291239" cy="9526"/>
            </a:xfrm>
            <a:custGeom>
              <a:avLst/>
              <a:gdLst/>
              <a:ahLst/>
              <a:cxnLst/>
              <a:rect l="0" t="0" r="0" b="0"/>
              <a:pathLst>
                <a:path w="291239" h="9526">
                  <a:moveTo>
                    <a:pt x="5488" y="0"/>
                  </a:moveTo>
                  <a:lnTo>
                    <a:pt x="5488" y="0"/>
                  </a:lnTo>
                  <a:lnTo>
                    <a:pt x="432" y="5056"/>
                  </a:lnTo>
                  <a:lnTo>
                    <a:pt x="0" y="6545"/>
                  </a:lnTo>
                  <a:lnTo>
                    <a:pt x="771" y="7539"/>
                  </a:lnTo>
                  <a:lnTo>
                    <a:pt x="4556" y="9133"/>
                  </a:lnTo>
                  <a:lnTo>
                    <a:pt x="52097" y="9502"/>
                  </a:lnTo>
                  <a:lnTo>
                    <a:pt x="94910" y="9518"/>
                  </a:lnTo>
                  <a:lnTo>
                    <a:pt x="135935" y="9523"/>
                  </a:lnTo>
                  <a:lnTo>
                    <a:pt x="177959" y="9525"/>
                  </a:lnTo>
                  <a:lnTo>
                    <a:pt x="205228" y="8467"/>
                  </a:lnTo>
                  <a:lnTo>
                    <a:pt x="250113" y="588"/>
                  </a:lnTo>
                  <a:lnTo>
                    <a:pt x="284836" y="10"/>
                  </a:lnTo>
                  <a:lnTo>
                    <a:pt x="286970" y="1065"/>
                  </a:lnTo>
                  <a:lnTo>
                    <a:pt x="288392" y="2827"/>
                  </a:lnTo>
                  <a:lnTo>
                    <a:pt x="291238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SMARTInkShape-2181">
              <a:extLst>
                <a:ext uri="{FF2B5EF4-FFF2-40B4-BE49-F238E27FC236}">
                  <a16:creationId xmlns:a16="http://schemas.microsoft.com/office/drawing/2014/main" id="{B19EFA03-9CBC-2506-A00A-AA033BEA4161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2962275" y="5810250"/>
              <a:ext cx="295276" cy="19051"/>
            </a:xfrm>
            <a:custGeom>
              <a:avLst/>
              <a:gdLst/>
              <a:ahLst/>
              <a:cxnLst/>
              <a:rect l="0" t="0" r="0" b="0"/>
              <a:pathLst>
                <a:path w="295276" h="19051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39007" y="9502"/>
                  </a:lnTo>
                  <a:lnTo>
                    <a:pt x="74823" y="10576"/>
                  </a:lnTo>
                  <a:lnTo>
                    <a:pt x="116832" y="16069"/>
                  </a:lnTo>
                  <a:lnTo>
                    <a:pt x="152444" y="18167"/>
                  </a:lnTo>
                  <a:lnTo>
                    <a:pt x="194511" y="18788"/>
                  </a:lnTo>
                  <a:lnTo>
                    <a:pt x="233199" y="18972"/>
                  </a:lnTo>
                  <a:lnTo>
                    <a:pt x="262065" y="17969"/>
                  </a:lnTo>
                  <a:lnTo>
                    <a:pt x="266785" y="16213"/>
                  </a:lnTo>
                  <a:lnTo>
                    <a:pt x="274361" y="10846"/>
                  </a:lnTo>
                  <a:lnTo>
                    <a:pt x="283461" y="9786"/>
                  </a:lnTo>
                  <a:lnTo>
                    <a:pt x="289319" y="9641"/>
                  </a:lnTo>
                  <a:lnTo>
                    <a:pt x="291304" y="10660"/>
                  </a:lnTo>
                  <a:lnTo>
                    <a:pt x="2952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5" name="SMARTInkShape-Group502">
            <a:extLst>
              <a:ext uri="{FF2B5EF4-FFF2-40B4-BE49-F238E27FC236}">
                <a16:creationId xmlns:a16="http://schemas.microsoft.com/office/drawing/2014/main" id="{9564B4ED-31B3-FFE6-87FA-CB586E06FDCA}"/>
              </a:ext>
            </a:extLst>
          </p:cNvPr>
          <p:cNvGrpSpPr/>
          <p:nvPr/>
        </p:nvGrpSpPr>
        <p:grpSpPr>
          <a:xfrm>
            <a:off x="2343542" y="5233313"/>
            <a:ext cx="359661" cy="759959"/>
            <a:chOff x="2343542" y="5233313"/>
            <a:chExt cx="359661" cy="759959"/>
          </a:xfrm>
        </p:grpSpPr>
        <p:sp>
          <p:nvSpPr>
            <p:cNvPr id="452" name="SMARTInkShape-2182">
              <a:extLst>
                <a:ext uri="{FF2B5EF4-FFF2-40B4-BE49-F238E27FC236}">
                  <a16:creationId xmlns:a16="http://schemas.microsoft.com/office/drawing/2014/main" id="{6780FB61-26E6-178A-DD11-83486A298024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2533650" y="5495925"/>
              <a:ext cx="18447" cy="497347"/>
            </a:xfrm>
            <a:custGeom>
              <a:avLst/>
              <a:gdLst/>
              <a:ahLst/>
              <a:cxnLst/>
              <a:rect l="0" t="0" r="0" b="0"/>
              <a:pathLst>
                <a:path w="18447" h="497347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  <a:lnTo>
                    <a:pt x="8467" y="30397"/>
                  </a:lnTo>
                  <a:lnTo>
                    <a:pt x="588" y="76121"/>
                  </a:lnTo>
                  <a:lnTo>
                    <a:pt x="1136" y="122090"/>
                  </a:lnTo>
                  <a:lnTo>
                    <a:pt x="6569" y="155061"/>
                  </a:lnTo>
                  <a:lnTo>
                    <a:pt x="8649" y="201518"/>
                  </a:lnTo>
                  <a:lnTo>
                    <a:pt x="10324" y="241978"/>
                  </a:lnTo>
                  <a:lnTo>
                    <a:pt x="17013" y="284630"/>
                  </a:lnTo>
                  <a:lnTo>
                    <a:pt x="18446" y="319637"/>
                  </a:lnTo>
                  <a:lnTo>
                    <a:pt x="16049" y="363524"/>
                  </a:lnTo>
                  <a:lnTo>
                    <a:pt x="10813" y="410592"/>
                  </a:lnTo>
                  <a:lnTo>
                    <a:pt x="9779" y="454422"/>
                  </a:lnTo>
                  <a:lnTo>
                    <a:pt x="9540" y="497346"/>
                  </a:lnTo>
                  <a:lnTo>
                    <a:pt x="9525" y="495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SMARTInkShape-2183">
              <a:extLst>
                <a:ext uri="{FF2B5EF4-FFF2-40B4-BE49-F238E27FC236}">
                  <a16:creationId xmlns:a16="http://schemas.microsoft.com/office/drawing/2014/main" id="{4F6D4612-2DBF-F429-4DB7-B86421EF5675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2558930" y="5620297"/>
              <a:ext cx="144273" cy="123089"/>
            </a:xfrm>
            <a:custGeom>
              <a:avLst/>
              <a:gdLst/>
              <a:ahLst/>
              <a:cxnLst/>
              <a:rect l="0" t="0" r="0" b="0"/>
              <a:pathLst>
                <a:path w="144273" h="123089">
                  <a:moveTo>
                    <a:pt x="3295" y="66128"/>
                  </a:moveTo>
                  <a:lnTo>
                    <a:pt x="3295" y="66128"/>
                  </a:lnTo>
                  <a:lnTo>
                    <a:pt x="3295" y="33940"/>
                  </a:lnTo>
                  <a:lnTo>
                    <a:pt x="4353" y="31969"/>
                  </a:lnTo>
                  <a:lnTo>
                    <a:pt x="6117" y="30655"/>
                  </a:lnTo>
                  <a:lnTo>
                    <a:pt x="43993" y="11884"/>
                  </a:lnTo>
                  <a:lnTo>
                    <a:pt x="52428" y="5684"/>
                  </a:lnTo>
                  <a:lnTo>
                    <a:pt x="65348" y="2222"/>
                  </a:lnTo>
                  <a:lnTo>
                    <a:pt x="94457" y="0"/>
                  </a:lnTo>
                  <a:lnTo>
                    <a:pt x="104842" y="2518"/>
                  </a:lnTo>
                  <a:lnTo>
                    <a:pt x="109093" y="4672"/>
                  </a:lnTo>
                  <a:lnTo>
                    <a:pt x="116639" y="12708"/>
                  </a:lnTo>
                  <a:lnTo>
                    <a:pt x="139764" y="45446"/>
                  </a:lnTo>
                  <a:lnTo>
                    <a:pt x="144272" y="63410"/>
                  </a:lnTo>
                  <a:lnTo>
                    <a:pt x="139682" y="78678"/>
                  </a:lnTo>
                  <a:lnTo>
                    <a:pt x="130586" y="93931"/>
                  </a:lnTo>
                  <a:lnTo>
                    <a:pt x="119488" y="104238"/>
                  </a:lnTo>
                  <a:lnTo>
                    <a:pt x="91227" y="115990"/>
                  </a:lnTo>
                  <a:lnTo>
                    <a:pt x="46402" y="122318"/>
                  </a:lnTo>
                  <a:lnTo>
                    <a:pt x="14397" y="123088"/>
                  </a:lnTo>
                  <a:lnTo>
                    <a:pt x="5407" y="120371"/>
                  </a:lnTo>
                  <a:lnTo>
                    <a:pt x="1528" y="118165"/>
                  </a:lnTo>
                  <a:lnTo>
                    <a:pt x="0" y="116694"/>
                  </a:lnTo>
                  <a:lnTo>
                    <a:pt x="3295" y="1137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SMARTInkShape-2184">
              <a:extLst>
                <a:ext uri="{FF2B5EF4-FFF2-40B4-BE49-F238E27FC236}">
                  <a16:creationId xmlns:a16="http://schemas.microsoft.com/office/drawing/2014/main" id="{969D82E5-2339-E3DC-2F40-E9D4B75166E3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2343542" y="5233313"/>
              <a:ext cx="313934" cy="176888"/>
            </a:xfrm>
            <a:custGeom>
              <a:avLst/>
              <a:gdLst/>
              <a:ahLst/>
              <a:cxnLst/>
              <a:rect l="0" t="0" r="0" b="0"/>
              <a:pathLst>
                <a:path w="313934" h="176888">
                  <a:moveTo>
                    <a:pt x="9133" y="167362"/>
                  </a:moveTo>
                  <a:lnTo>
                    <a:pt x="9133" y="167362"/>
                  </a:lnTo>
                  <a:lnTo>
                    <a:pt x="9133" y="172418"/>
                  </a:lnTo>
                  <a:lnTo>
                    <a:pt x="8075" y="173907"/>
                  </a:lnTo>
                  <a:lnTo>
                    <a:pt x="6311" y="174901"/>
                  </a:lnTo>
                  <a:lnTo>
                    <a:pt x="0" y="176771"/>
                  </a:lnTo>
                  <a:lnTo>
                    <a:pt x="8348" y="169260"/>
                  </a:lnTo>
                  <a:lnTo>
                    <a:pt x="17956" y="163621"/>
                  </a:lnTo>
                  <a:lnTo>
                    <a:pt x="26460" y="151940"/>
                  </a:lnTo>
                  <a:lnTo>
                    <a:pt x="34825" y="138283"/>
                  </a:lnTo>
                  <a:lnTo>
                    <a:pt x="63565" y="107218"/>
                  </a:lnTo>
                  <a:lnTo>
                    <a:pt x="87379" y="65015"/>
                  </a:lnTo>
                  <a:lnTo>
                    <a:pt x="102167" y="41434"/>
                  </a:lnTo>
                  <a:lnTo>
                    <a:pt x="123256" y="5689"/>
                  </a:lnTo>
                  <a:lnTo>
                    <a:pt x="123381" y="456"/>
                  </a:lnTo>
                  <a:lnTo>
                    <a:pt x="124456" y="0"/>
                  </a:lnTo>
                  <a:lnTo>
                    <a:pt x="131629" y="4511"/>
                  </a:lnTo>
                  <a:lnTo>
                    <a:pt x="174155" y="46638"/>
                  </a:lnTo>
                  <a:lnTo>
                    <a:pt x="221343" y="93822"/>
                  </a:lnTo>
                  <a:lnTo>
                    <a:pt x="258739" y="128396"/>
                  </a:lnTo>
                  <a:lnTo>
                    <a:pt x="268236" y="135228"/>
                  </a:lnTo>
                  <a:lnTo>
                    <a:pt x="274640" y="143965"/>
                  </a:lnTo>
                  <a:lnTo>
                    <a:pt x="293079" y="156344"/>
                  </a:lnTo>
                  <a:lnTo>
                    <a:pt x="299405" y="157395"/>
                  </a:lnTo>
                  <a:lnTo>
                    <a:pt x="301073" y="158600"/>
                  </a:lnTo>
                  <a:lnTo>
                    <a:pt x="302184" y="160462"/>
                  </a:lnTo>
                  <a:lnTo>
                    <a:pt x="302925" y="162762"/>
                  </a:lnTo>
                  <a:lnTo>
                    <a:pt x="313933" y="1768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8" name="SMARTInkShape-Group503">
            <a:extLst>
              <a:ext uri="{FF2B5EF4-FFF2-40B4-BE49-F238E27FC236}">
                <a16:creationId xmlns:a16="http://schemas.microsoft.com/office/drawing/2014/main" id="{29835031-9A31-7963-6240-9963FFDBDDBE}"/>
              </a:ext>
            </a:extLst>
          </p:cNvPr>
          <p:cNvGrpSpPr/>
          <p:nvPr/>
        </p:nvGrpSpPr>
        <p:grpSpPr>
          <a:xfrm>
            <a:off x="1594999" y="5258192"/>
            <a:ext cx="451237" cy="571109"/>
            <a:chOff x="1594999" y="5258192"/>
            <a:chExt cx="451237" cy="571109"/>
          </a:xfrm>
        </p:grpSpPr>
        <p:sp>
          <p:nvSpPr>
            <p:cNvPr id="456" name="SMARTInkShape-2185">
              <a:extLst>
                <a:ext uri="{FF2B5EF4-FFF2-40B4-BE49-F238E27FC236}">
                  <a16:creationId xmlns:a16="http://schemas.microsoft.com/office/drawing/2014/main" id="{F29FED1B-8667-9819-0550-6AF4127201BA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1594999" y="5258192"/>
              <a:ext cx="357627" cy="447079"/>
            </a:xfrm>
            <a:custGeom>
              <a:avLst/>
              <a:gdLst/>
              <a:ahLst/>
              <a:cxnLst/>
              <a:rect l="0" t="0" r="0" b="0"/>
              <a:pathLst>
                <a:path w="357627" h="447079">
                  <a:moveTo>
                    <a:pt x="71876" y="18658"/>
                  </a:moveTo>
                  <a:lnTo>
                    <a:pt x="71876" y="18658"/>
                  </a:lnTo>
                  <a:lnTo>
                    <a:pt x="71876" y="0"/>
                  </a:lnTo>
                  <a:lnTo>
                    <a:pt x="71876" y="37178"/>
                  </a:lnTo>
                  <a:lnTo>
                    <a:pt x="71876" y="76239"/>
                  </a:lnTo>
                  <a:lnTo>
                    <a:pt x="65330" y="115091"/>
                  </a:lnTo>
                  <a:lnTo>
                    <a:pt x="62743" y="161689"/>
                  </a:lnTo>
                  <a:lnTo>
                    <a:pt x="59580" y="201640"/>
                  </a:lnTo>
                  <a:lnTo>
                    <a:pt x="54160" y="248242"/>
                  </a:lnTo>
                  <a:lnTo>
                    <a:pt x="45485" y="285591"/>
                  </a:lnTo>
                  <a:lnTo>
                    <a:pt x="36403" y="313352"/>
                  </a:lnTo>
                  <a:lnTo>
                    <a:pt x="31732" y="332811"/>
                  </a:lnTo>
                  <a:lnTo>
                    <a:pt x="19633" y="374278"/>
                  </a:lnTo>
                  <a:lnTo>
                    <a:pt x="12550" y="405946"/>
                  </a:lnTo>
                  <a:lnTo>
                    <a:pt x="8467" y="415153"/>
                  </a:lnTo>
                  <a:lnTo>
                    <a:pt x="5110" y="431177"/>
                  </a:lnTo>
                  <a:lnTo>
                    <a:pt x="575" y="439420"/>
                  </a:lnTo>
                  <a:lnTo>
                    <a:pt x="0" y="442041"/>
                  </a:lnTo>
                  <a:lnTo>
                    <a:pt x="675" y="443787"/>
                  </a:lnTo>
                  <a:lnTo>
                    <a:pt x="4936" y="447078"/>
                  </a:lnTo>
                  <a:lnTo>
                    <a:pt x="12753" y="440697"/>
                  </a:lnTo>
                  <a:lnTo>
                    <a:pt x="18435" y="439065"/>
                  </a:lnTo>
                  <a:lnTo>
                    <a:pt x="57391" y="435108"/>
                  </a:lnTo>
                  <a:lnTo>
                    <a:pt x="99471" y="429591"/>
                  </a:lnTo>
                  <a:lnTo>
                    <a:pt x="144257" y="428352"/>
                  </a:lnTo>
                  <a:lnTo>
                    <a:pt x="191146" y="428243"/>
                  </a:lnTo>
                  <a:lnTo>
                    <a:pt x="237291" y="428235"/>
                  </a:lnTo>
                  <a:lnTo>
                    <a:pt x="275726" y="425411"/>
                  </a:lnTo>
                  <a:lnTo>
                    <a:pt x="320696" y="413045"/>
                  </a:lnTo>
                  <a:lnTo>
                    <a:pt x="357561" y="409187"/>
                  </a:lnTo>
                  <a:lnTo>
                    <a:pt x="357626" y="4187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SMARTInkShape-2186">
              <a:extLst>
                <a:ext uri="{FF2B5EF4-FFF2-40B4-BE49-F238E27FC236}">
                  <a16:creationId xmlns:a16="http://schemas.microsoft.com/office/drawing/2014/main" id="{9C2EDA4F-38E7-05DF-BE11-5C0E4A09A896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1914525" y="5495925"/>
              <a:ext cx="131711" cy="333376"/>
            </a:xfrm>
            <a:custGeom>
              <a:avLst/>
              <a:gdLst/>
              <a:ahLst/>
              <a:cxnLst/>
              <a:rect l="0" t="0" r="0" b="0"/>
              <a:pathLst>
                <a:path w="131711" h="333376">
                  <a:moveTo>
                    <a:pt x="9525" y="0"/>
                  </a:moveTo>
                  <a:lnTo>
                    <a:pt x="9525" y="0"/>
                  </a:lnTo>
                  <a:lnTo>
                    <a:pt x="34" y="0"/>
                  </a:lnTo>
                  <a:lnTo>
                    <a:pt x="31524" y="45712"/>
                  </a:lnTo>
                  <a:lnTo>
                    <a:pt x="50951" y="74529"/>
                  </a:lnTo>
                  <a:lnTo>
                    <a:pt x="66078" y="89159"/>
                  </a:lnTo>
                  <a:lnTo>
                    <a:pt x="93922" y="122175"/>
                  </a:lnTo>
                  <a:lnTo>
                    <a:pt x="105596" y="128383"/>
                  </a:lnTo>
                  <a:lnTo>
                    <a:pt x="111672" y="130039"/>
                  </a:lnTo>
                  <a:lnTo>
                    <a:pt x="115723" y="132201"/>
                  </a:lnTo>
                  <a:lnTo>
                    <a:pt x="118424" y="134700"/>
                  </a:lnTo>
                  <a:lnTo>
                    <a:pt x="120224" y="137425"/>
                  </a:lnTo>
                  <a:lnTo>
                    <a:pt x="122483" y="139242"/>
                  </a:lnTo>
                  <a:lnTo>
                    <a:pt x="127814" y="141261"/>
                  </a:lnTo>
                  <a:lnTo>
                    <a:pt x="129660" y="142856"/>
                  </a:lnTo>
                  <a:lnTo>
                    <a:pt x="131710" y="147453"/>
                  </a:lnTo>
                  <a:lnTo>
                    <a:pt x="131198" y="150160"/>
                  </a:lnTo>
                  <a:lnTo>
                    <a:pt x="105861" y="196120"/>
                  </a:lnTo>
                  <a:lnTo>
                    <a:pt x="80642" y="228504"/>
                  </a:lnTo>
                  <a:lnTo>
                    <a:pt x="51677" y="259037"/>
                  </a:lnTo>
                  <a:lnTo>
                    <a:pt x="17834" y="304376"/>
                  </a:lnTo>
                  <a:lnTo>
                    <a:pt x="1540" y="322268"/>
                  </a:lnTo>
                  <a:lnTo>
                    <a:pt x="0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6" name="SMARTInkShape-Group504">
            <a:extLst>
              <a:ext uri="{FF2B5EF4-FFF2-40B4-BE49-F238E27FC236}">
                <a16:creationId xmlns:a16="http://schemas.microsoft.com/office/drawing/2014/main" id="{9AA92BC0-90A8-D485-F49C-74D4201D0371}"/>
              </a:ext>
            </a:extLst>
          </p:cNvPr>
          <p:cNvGrpSpPr/>
          <p:nvPr/>
        </p:nvGrpSpPr>
        <p:grpSpPr>
          <a:xfrm>
            <a:off x="10839450" y="5334048"/>
            <a:ext cx="1162051" cy="234458"/>
            <a:chOff x="10839450" y="5334048"/>
            <a:chExt cx="1162051" cy="234458"/>
          </a:xfrm>
        </p:grpSpPr>
        <p:sp>
          <p:nvSpPr>
            <p:cNvPr id="459" name="SMARTInkShape-2187">
              <a:extLst>
                <a:ext uri="{FF2B5EF4-FFF2-40B4-BE49-F238E27FC236}">
                  <a16:creationId xmlns:a16="http://schemas.microsoft.com/office/drawing/2014/main" id="{36ED2A2E-AE91-8440-4328-251585A49C19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0839450" y="5430574"/>
              <a:ext cx="142876" cy="8202"/>
            </a:xfrm>
            <a:custGeom>
              <a:avLst/>
              <a:gdLst/>
              <a:ahLst/>
              <a:cxnLst/>
              <a:rect l="0" t="0" r="0" b="0"/>
              <a:pathLst>
                <a:path w="142876" h="8202">
                  <a:moveTo>
                    <a:pt x="0" y="8201"/>
                  </a:moveTo>
                  <a:lnTo>
                    <a:pt x="0" y="8201"/>
                  </a:lnTo>
                  <a:lnTo>
                    <a:pt x="41831" y="8201"/>
                  </a:lnTo>
                  <a:lnTo>
                    <a:pt x="88038" y="8201"/>
                  </a:lnTo>
                  <a:lnTo>
                    <a:pt x="124991" y="7143"/>
                  </a:lnTo>
                  <a:lnTo>
                    <a:pt x="140311" y="0"/>
                  </a:lnTo>
                  <a:lnTo>
                    <a:pt x="141166" y="617"/>
                  </a:lnTo>
                  <a:lnTo>
                    <a:pt x="142875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SMARTInkShape-2188">
              <a:extLst>
                <a:ext uri="{FF2B5EF4-FFF2-40B4-BE49-F238E27FC236}">
                  <a16:creationId xmlns:a16="http://schemas.microsoft.com/office/drawing/2014/main" id="{2404B2EE-E300-C1DB-5423-8C69D2A58200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10858500" y="5495925"/>
              <a:ext cx="238126" cy="9526"/>
            </a:xfrm>
            <a:custGeom>
              <a:avLst/>
              <a:gdLst/>
              <a:ahLst/>
              <a:cxnLst/>
              <a:rect l="0" t="0" r="0" b="0"/>
              <a:pathLst>
                <a:path w="238126" h="9526">
                  <a:moveTo>
                    <a:pt x="0" y="9525"/>
                  </a:moveTo>
                  <a:lnTo>
                    <a:pt x="0" y="9525"/>
                  </a:lnTo>
                  <a:lnTo>
                    <a:pt x="43849" y="9525"/>
                  </a:lnTo>
                  <a:lnTo>
                    <a:pt x="82497" y="9525"/>
                  </a:lnTo>
                  <a:lnTo>
                    <a:pt x="129694" y="9525"/>
                  </a:lnTo>
                  <a:lnTo>
                    <a:pt x="172414" y="9525"/>
                  </a:lnTo>
                  <a:lnTo>
                    <a:pt x="215358" y="2980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SMARTInkShape-2189">
              <a:extLst>
                <a:ext uri="{FF2B5EF4-FFF2-40B4-BE49-F238E27FC236}">
                  <a16:creationId xmlns:a16="http://schemas.microsoft.com/office/drawing/2014/main" id="{FF5F2482-25B4-A2E3-7DF7-4B49FA59F052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11215694" y="5363293"/>
              <a:ext cx="126062" cy="180122"/>
            </a:xfrm>
            <a:custGeom>
              <a:avLst/>
              <a:gdLst/>
              <a:ahLst/>
              <a:cxnLst/>
              <a:rect l="0" t="0" r="0" b="0"/>
              <a:pathLst>
                <a:path w="126062" h="180122">
                  <a:moveTo>
                    <a:pt x="71431" y="46907"/>
                  </a:moveTo>
                  <a:lnTo>
                    <a:pt x="71431" y="46907"/>
                  </a:lnTo>
                  <a:lnTo>
                    <a:pt x="71431" y="23196"/>
                  </a:lnTo>
                  <a:lnTo>
                    <a:pt x="70373" y="21574"/>
                  </a:lnTo>
                  <a:lnTo>
                    <a:pt x="68607" y="20494"/>
                  </a:lnTo>
                  <a:lnTo>
                    <a:pt x="66374" y="19773"/>
                  </a:lnTo>
                  <a:lnTo>
                    <a:pt x="53117" y="23815"/>
                  </a:lnTo>
                  <a:lnTo>
                    <a:pt x="35784" y="36773"/>
                  </a:lnTo>
                  <a:lnTo>
                    <a:pt x="17241" y="64130"/>
                  </a:lnTo>
                  <a:lnTo>
                    <a:pt x="3578" y="105804"/>
                  </a:lnTo>
                  <a:lnTo>
                    <a:pt x="0" y="122824"/>
                  </a:lnTo>
                  <a:lnTo>
                    <a:pt x="8977" y="162632"/>
                  </a:lnTo>
                  <a:lnTo>
                    <a:pt x="14746" y="172425"/>
                  </a:lnTo>
                  <a:lnTo>
                    <a:pt x="17766" y="175034"/>
                  </a:lnTo>
                  <a:lnTo>
                    <a:pt x="26765" y="177936"/>
                  </a:lnTo>
                  <a:lnTo>
                    <a:pt x="63373" y="180121"/>
                  </a:lnTo>
                  <a:lnTo>
                    <a:pt x="84212" y="170104"/>
                  </a:lnTo>
                  <a:lnTo>
                    <a:pt x="105439" y="153730"/>
                  </a:lnTo>
                  <a:lnTo>
                    <a:pt x="120077" y="130417"/>
                  </a:lnTo>
                  <a:lnTo>
                    <a:pt x="126061" y="88230"/>
                  </a:lnTo>
                  <a:lnTo>
                    <a:pt x="122777" y="45628"/>
                  </a:lnTo>
                  <a:lnTo>
                    <a:pt x="120157" y="21363"/>
                  </a:lnTo>
                  <a:lnTo>
                    <a:pt x="117675" y="16120"/>
                  </a:lnTo>
                  <a:lnTo>
                    <a:pt x="109270" y="7471"/>
                  </a:lnTo>
                  <a:lnTo>
                    <a:pt x="101301" y="2921"/>
                  </a:lnTo>
                  <a:lnTo>
                    <a:pt x="87561" y="0"/>
                  </a:lnTo>
                  <a:lnTo>
                    <a:pt x="81070" y="2424"/>
                  </a:lnTo>
                  <a:lnTo>
                    <a:pt x="77858" y="4551"/>
                  </a:lnTo>
                  <a:lnTo>
                    <a:pt x="75714" y="7029"/>
                  </a:lnTo>
                  <a:lnTo>
                    <a:pt x="71431" y="183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SMARTInkShape-2190">
              <a:extLst>
                <a:ext uri="{FF2B5EF4-FFF2-40B4-BE49-F238E27FC236}">
                  <a16:creationId xmlns:a16="http://schemas.microsoft.com/office/drawing/2014/main" id="{E4C5A390-3455-A743-7E19-52205A6376EE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11468100" y="5509515"/>
              <a:ext cx="28449" cy="20396"/>
            </a:xfrm>
            <a:custGeom>
              <a:avLst/>
              <a:gdLst/>
              <a:ahLst/>
              <a:cxnLst/>
              <a:rect l="0" t="0" r="0" b="0"/>
              <a:pathLst>
                <a:path w="28449" h="20396">
                  <a:moveTo>
                    <a:pt x="0" y="5460"/>
                  </a:moveTo>
                  <a:lnTo>
                    <a:pt x="0" y="5460"/>
                  </a:lnTo>
                  <a:lnTo>
                    <a:pt x="17691" y="5460"/>
                  </a:lnTo>
                  <a:lnTo>
                    <a:pt x="28147" y="14593"/>
                  </a:lnTo>
                  <a:lnTo>
                    <a:pt x="28448" y="19925"/>
                  </a:lnTo>
                  <a:lnTo>
                    <a:pt x="26376" y="20395"/>
                  </a:lnTo>
                  <a:lnTo>
                    <a:pt x="18424" y="18095"/>
                  </a:lnTo>
                  <a:lnTo>
                    <a:pt x="185" y="5601"/>
                  </a:lnTo>
                  <a:lnTo>
                    <a:pt x="55" y="445"/>
                  </a:lnTo>
                  <a:lnTo>
                    <a:pt x="1095" y="0"/>
                  </a:lnTo>
                  <a:lnTo>
                    <a:pt x="9703" y="4841"/>
                  </a:lnTo>
                  <a:lnTo>
                    <a:pt x="19050" y="54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SMARTInkShape-2191">
              <a:extLst>
                <a:ext uri="{FF2B5EF4-FFF2-40B4-BE49-F238E27FC236}">
                  <a16:creationId xmlns:a16="http://schemas.microsoft.com/office/drawing/2014/main" id="{0A3742EC-258D-9F5C-356B-D77BD9CA476B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11537243" y="5334048"/>
              <a:ext cx="121348" cy="234458"/>
            </a:xfrm>
            <a:custGeom>
              <a:avLst/>
              <a:gdLst/>
              <a:ahLst/>
              <a:cxnLst/>
              <a:rect l="0" t="0" r="0" b="0"/>
              <a:pathLst>
                <a:path w="121348" h="234458">
                  <a:moveTo>
                    <a:pt x="83257" y="104727"/>
                  </a:moveTo>
                  <a:lnTo>
                    <a:pt x="83257" y="104727"/>
                  </a:lnTo>
                  <a:lnTo>
                    <a:pt x="83257" y="94614"/>
                  </a:lnTo>
                  <a:lnTo>
                    <a:pt x="86081" y="86827"/>
                  </a:lnTo>
                  <a:lnTo>
                    <a:pt x="89803" y="79837"/>
                  </a:lnTo>
                  <a:lnTo>
                    <a:pt x="92194" y="66728"/>
                  </a:lnTo>
                  <a:lnTo>
                    <a:pt x="92782" y="39507"/>
                  </a:lnTo>
                  <a:lnTo>
                    <a:pt x="91724" y="39021"/>
                  </a:lnTo>
                  <a:lnTo>
                    <a:pt x="87724" y="38483"/>
                  </a:lnTo>
                  <a:lnTo>
                    <a:pt x="86236" y="37281"/>
                  </a:lnTo>
                  <a:lnTo>
                    <a:pt x="84580" y="33123"/>
                  </a:lnTo>
                  <a:lnTo>
                    <a:pt x="82459" y="21831"/>
                  </a:lnTo>
                  <a:lnTo>
                    <a:pt x="76789" y="12549"/>
                  </a:lnTo>
                  <a:lnTo>
                    <a:pt x="75091" y="6257"/>
                  </a:lnTo>
                  <a:lnTo>
                    <a:pt x="73580" y="4155"/>
                  </a:lnTo>
                  <a:lnTo>
                    <a:pt x="71514" y="2754"/>
                  </a:lnTo>
                  <a:lnTo>
                    <a:pt x="65651" y="505"/>
                  </a:lnTo>
                  <a:lnTo>
                    <a:pt x="56132" y="0"/>
                  </a:lnTo>
                  <a:lnTo>
                    <a:pt x="20094" y="26471"/>
                  </a:lnTo>
                  <a:lnTo>
                    <a:pt x="5863" y="44734"/>
                  </a:lnTo>
                  <a:lnTo>
                    <a:pt x="1235" y="57249"/>
                  </a:lnTo>
                  <a:lnTo>
                    <a:pt x="0" y="63550"/>
                  </a:lnTo>
                  <a:lnTo>
                    <a:pt x="1453" y="73373"/>
                  </a:lnTo>
                  <a:lnTo>
                    <a:pt x="5950" y="83247"/>
                  </a:lnTo>
                  <a:lnTo>
                    <a:pt x="16842" y="90013"/>
                  </a:lnTo>
                  <a:lnTo>
                    <a:pt x="28418" y="93665"/>
                  </a:lnTo>
                  <a:lnTo>
                    <a:pt x="38550" y="94746"/>
                  </a:lnTo>
                  <a:lnTo>
                    <a:pt x="58369" y="90010"/>
                  </a:lnTo>
                  <a:lnTo>
                    <a:pt x="69726" y="81958"/>
                  </a:lnTo>
                  <a:lnTo>
                    <a:pt x="84892" y="68347"/>
                  </a:lnTo>
                  <a:lnTo>
                    <a:pt x="95625" y="59984"/>
                  </a:lnTo>
                  <a:lnTo>
                    <a:pt x="109489" y="41358"/>
                  </a:lnTo>
                  <a:lnTo>
                    <a:pt x="111329" y="40256"/>
                  </a:lnTo>
                  <a:lnTo>
                    <a:pt x="116195" y="39032"/>
                  </a:lnTo>
                  <a:lnTo>
                    <a:pt x="117915" y="37647"/>
                  </a:lnTo>
                  <a:lnTo>
                    <a:pt x="120904" y="29937"/>
                  </a:lnTo>
                  <a:lnTo>
                    <a:pt x="121319" y="20450"/>
                  </a:lnTo>
                  <a:lnTo>
                    <a:pt x="121347" y="24488"/>
                  </a:lnTo>
                  <a:lnTo>
                    <a:pt x="108097" y="64800"/>
                  </a:lnTo>
                  <a:lnTo>
                    <a:pt x="103069" y="112117"/>
                  </a:lnTo>
                  <a:lnTo>
                    <a:pt x="102458" y="159574"/>
                  </a:lnTo>
                  <a:lnTo>
                    <a:pt x="102351" y="199882"/>
                  </a:lnTo>
                  <a:lnTo>
                    <a:pt x="102309" y="234457"/>
                  </a:lnTo>
                  <a:lnTo>
                    <a:pt x="102307" y="2285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SMARTInkShape-2192">
              <a:extLst>
                <a:ext uri="{FF2B5EF4-FFF2-40B4-BE49-F238E27FC236}">
                  <a16:creationId xmlns:a16="http://schemas.microsoft.com/office/drawing/2014/main" id="{A229AA81-FCCA-6693-0BDD-651AE3416A03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11715750" y="5344966"/>
              <a:ext cx="164915" cy="188377"/>
            </a:xfrm>
            <a:custGeom>
              <a:avLst/>
              <a:gdLst/>
              <a:ahLst/>
              <a:cxnLst/>
              <a:rect l="0" t="0" r="0" b="0"/>
              <a:pathLst>
                <a:path w="164915" h="188377">
                  <a:moveTo>
                    <a:pt x="95250" y="17609"/>
                  </a:moveTo>
                  <a:lnTo>
                    <a:pt x="95250" y="17609"/>
                  </a:lnTo>
                  <a:lnTo>
                    <a:pt x="95250" y="0"/>
                  </a:lnTo>
                  <a:lnTo>
                    <a:pt x="59603" y="43377"/>
                  </a:lnTo>
                  <a:lnTo>
                    <a:pt x="52949" y="53050"/>
                  </a:lnTo>
                  <a:lnTo>
                    <a:pt x="48677" y="62828"/>
                  </a:lnTo>
                  <a:lnTo>
                    <a:pt x="47937" y="69578"/>
                  </a:lnTo>
                  <a:lnTo>
                    <a:pt x="48891" y="71305"/>
                  </a:lnTo>
                  <a:lnTo>
                    <a:pt x="50586" y="72456"/>
                  </a:lnTo>
                  <a:lnTo>
                    <a:pt x="95575" y="91175"/>
                  </a:lnTo>
                  <a:lnTo>
                    <a:pt x="109153" y="94756"/>
                  </a:lnTo>
                  <a:lnTo>
                    <a:pt x="147101" y="113107"/>
                  </a:lnTo>
                  <a:lnTo>
                    <a:pt x="161506" y="133212"/>
                  </a:lnTo>
                  <a:lnTo>
                    <a:pt x="164821" y="139128"/>
                  </a:lnTo>
                  <a:lnTo>
                    <a:pt x="164914" y="145188"/>
                  </a:lnTo>
                  <a:lnTo>
                    <a:pt x="159373" y="157565"/>
                  </a:lnTo>
                  <a:lnTo>
                    <a:pt x="147033" y="167301"/>
                  </a:lnTo>
                  <a:lnTo>
                    <a:pt x="130966" y="174097"/>
                  </a:lnTo>
                  <a:lnTo>
                    <a:pt x="85411" y="183874"/>
                  </a:lnTo>
                  <a:lnTo>
                    <a:pt x="45598" y="188376"/>
                  </a:lnTo>
                  <a:lnTo>
                    <a:pt x="28733" y="187697"/>
                  </a:lnTo>
                  <a:lnTo>
                    <a:pt x="0" y="1795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SMARTInkShape-2193">
              <a:extLst>
                <a:ext uri="{FF2B5EF4-FFF2-40B4-BE49-F238E27FC236}">
                  <a16:creationId xmlns:a16="http://schemas.microsoft.com/office/drawing/2014/main" id="{36C594E3-8393-AC16-B088-A0FF6F83048B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11811000" y="5336041"/>
              <a:ext cx="190501" cy="26535"/>
            </a:xfrm>
            <a:custGeom>
              <a:avLst/>
              <a:gdLst/>
              <a:ahLst/>
              <a:cxnLst/>
              <a:rect l="0" t="0" r="0" b="0"/>
              <a:pathLst>
                <a:path w="190501" h="26535">
                  <a:moveTo>
                    <a:pt x="0" y="26534"/>
                  </a:moveTo>
                  <a:lnTo>
                    <a:pt x="0" y="26534"/>
                  </a:lnTo>
                  <a:lnTo>
                    <a:pt x="32493" y="11346"/>
                  </a:lnTo>
                  <a:lnTo>
                    <a:pt x="73711" y="2936"/>
                  </a:lnTo>
                  <a:lnTo>
                    <a:pt x="120355" y="0"/>
                  </a:lnTo>
                  <a:lnTo>
                    <a:pt x="165462" y="6688"/>
                  </a:lnTo>
                  <a:lnTo>
                    <a:pt x="190500" y="74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9" name="SMARTInkShape-Group505">
            <a:extLst>
              <a:ext uri="{FF2B5EF4-FFF2-40B4-BE49-F238E27FC236}">
                <a16:creationId xmlns:a16="http://schemas.microsoft.com/office/drawing/2014/main" id="{2B349913-9909-FD3F-03DF-7CA1B1190AAA}"/>
              </a:ext>
            </a:extLst>
          </p:cNvPr>
          <p:cNvGrpSpPr/>
          <p:nvPr/>
        </p:nvGrpSpPr>
        <p:grpSpPr>
          <a:xfrm>
            <a:off x="9802593" y="4477156"/>
            <a:ext cx="167799" cy="466320"/>
            <a:chOff x="9802593" y="4477156"/>
            <a:chExt cx="167799" cy="466320"/>
          </a:xfrm>
        </p:grpSpPr>
        <p:sp>
          <p:nvSpPr>
            <p:cNvPr id="467" name="SMARTInkShape-2194">
              <a:extLst>
                <a:ext uri="{FF2B5EF4-FFF2-40B4-BE49-F238E27FC236}">
                  <a16:creationId xmlns:a16="http://schemas.microsoft.com/office/drawing/2014/main" id="{C8CCE57D-9CDC-4E09-B24D-0A8F26443106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9802593" y="4477156"/>
              <a:ext cx="46249" cy="466320"/>
            </a:xfrm>
            <a:custGeom>
              <a:avLst/>
              <a:gdLst/>
              <a:ahLst/>
              <a:cxnLst/>
              <a:rect l="0" t="0" r="0" b="0"/>
              <a:pathLst>
                <a:path w="46249" h="466320">
                  <a:moveTo>
                    <a:pt x="27207" y="28169"/>
                  </a:moveTo>
                  <a:lnTo>
                    <a:pt x="27207" y="28169"/>
                  </a:lnTo>
                  <a:lnTo>
                    <a:pt x="32264" y="23112"/>
                  </a:lnTo>
                  <a:lnTo>
                    <a:pt x="34745" y="17808"/>
                  </a:lnTo>
                  <a:lnTo>
                    <a:pt x="36341" y="10836"/>
                  </a:lnTo>
                  <a:lnTo>
                    <a:pt x="37530" y="10263"/>
                  </a:lnTo>
                  <a:lnTo>
                    <a:pt x="41672" y="9627"/>
                  </a:lnTo>
                  <a:lnTo>
                    <a:pt x="42143" y="8400"/>
                  </a:lnTo>
                  <a:lnTo>
                    <a:pt x="39842" y="4213"/>
                  </a:lnTo>
                  <a:lnTo>
                    <a:pt x="39864" y="2673"/>
                  </a:lnTo>
                  <a:lnTo>
                    <a:pt x="40936" y="1647"/>
                  </a:lnTo>
                  <a:lnTo>
                    <a:pt x="45206" y="0"/>
                  </a:lnTo>
                  <a:lnTo>
                    <a:pt x="45557" y="923"/>
                  </a:lnTo>
                  <a:lnTo>
                    <a:pt x="46248" y="45633"/>
                  </a:lnTo>
                  <a:lnTo>
                    <a:pt x="41198" y="90494"/>
                  </a:lnTo>
                  <a:lnTo>
                    <a:pt x="35895" y="125718"/>
                  </a:lnTo>
                  <a:lnTo>
                    <a:pt x="29781" y="172784"/>
                  </a:lnTo>
                  <a:lnTo>
                    <a:pt x="27970" y="209660"/>
                  </a:lnTo>
                  <a:lnTo>
                    <a:pt x="22302" y="254989"/>
                  </a:lnTo>
                  <a:lnTo>
                    <a:pt x="13995" y="294930"/>
                  </a:lnTo>
                  <a:lnTo>
                    <a:pt x="10751" y="327704"/>
                  </a:lnTo>
                  <a:lnTo>
                    <a:pt x="8926" y="370567"/>
                  </a:lnTo>
                  <a:lnTo>
                    <a:pt x="3253" y="409070"/>
                  </a:lnTo>
                  <a:lnTo>
                    <a:pt x="0" y="437715"/>
                  </a:lnTo>
                  <a:lnTo>
                    <a:pt x="2064" y="451137"/>
                  </a:lnTo>
                  <a:lnTo>
                    <a:pt x="7800" y="465431"/>
                  </a:lnTo>
                  <a:lnTo>
                    <a:pt x="17682" y="4663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SMARTInkShape-2195">
              <a:extLst>
                <a:ext uri="{FF2B5EF4-FFF2-40B4-BE49-F238E27FC236}">
                  <a16:creationId xmlns:a16="http://schemas.microsoft.com/office/drawing/2014/main" id="{B03AB042-8F85-863C-F371-DB0A449FFB0F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9834272" y="4629189"/>
              <a:ext cx="136120" cy="114262"/>
            </a:xfrm>
            <a:custGeom>
              <a:avLst/>
              <a:gdLst/>
              <a:ahLst/>
              <a:cxnLst/>
              <a:rect l="0" t="0" r="0" b="0"/>
              <a:pathLst>
                <a:path w="136120" h="114262">
                  <a:moveTo>
                    <a:pt x="5053" y="57111"/>
                  </a:moveTo>
                  <a:lnTo>
                    <a:pt x="5053" y="57111"/>
                  </a:lnTo>
                  <a:lnTo>
                    <a:pt x="5053" y="52054"/>
                  </a:lnTo>
                  <a:lnTo>
                    <a:pt x="7877" y="46750"/>
                  </a:lnTo>
                  <a:lnTo>
                    <a:pt x="36933" y="15715"/>
                  </a:lnTo>
                  <a:lnTo>
                    <a:pt x="43211" y="12255"/>
                  </a:lnTo>
                  <a:lnTo>
                    <a:pt x="49528" y="9658"/>
                  </a:lnTo>
                  <a:lnTo>
                    <a:pt x="59037" y="3305"/>
                  </a:lnTo>
                  <a:lnTo>
                    <a:pt x="69611" y="951"/>
                  </a:lnTo>
                  <a:lnTo>
                    <a:pt x="103085" y="0"/>
                  </a:lnTo>
                  <a:lnTo>
                    <a:pt x="112476" y="5623"/>
                  </a:lnTo>
                  <a:lnTo>
                    <a:pt x="122648" y="15177"/>
                  </a:lnTo>
                  <a:lnTo>
                    <a:pt x="130694" y="26479"/>
                  </a:lnTo>
                  <a:lnTo>
                    <a:pt x="136119" y="44742"/>
                  </a:lnTo>
                  <a:lnTo>
                    <a:pt x="134764" y="50982"/>
                  </a:lnTo>
                  <a:lnTo>
                    <a:pt x="122743" y="69876"/>
                  </a:lnTo>
                  <a:lnTo>
                    <a:pt x="99719" y="92402"/>
                  </a:lnTo>
                  <a:lnTo>
                    <a:pt x="93565" y="96513"/>
                  </a:lnTo>
                  <a:lnTo>
                    <a:pt x="51789" y="106475"/>
                  </a:lnTo>
                  <a:lnTo>
                    <a:pt x="7249" y="114126"/>
                  </a:lnTo>
                  <a:lnTo>
                    <a:pt x="0" y="114234"/>
                  </a:lnTo>
                  <a:lnTo>
                    <a:pt x="5053" y="1142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6" name="SMARTInkShape-Group506">
            <a:extLst>
              <a:ext uri="{FF2B5EF4-FFF2-40B4-BE49-F238E27FC236}">
                <a16:creationId xmlns:a16="http://schemas.microsoft.com/office/drawing/2014/main" id="{301ACCF2-C18D-F052-51C1-9544DFE1B791}"/>
              </a:ext>
            </a:extLst>
          </p:cNvPr>
          <p:cNvGrpSpPr/>
          <p:nvPr/>
        </p:nvGrpSpPr>
        <p:grpSpPr>
          <a:xfrm>
            <a:off x="8734429" y="4229217"/>
            <a:ext cx="3000241" cy="780934"/>
            <a:chOff x="8734429" y="4229217"/>
            <a:chExt cx="3000241" cy="780934"/>
          </a:xfrm>
        </p:grpSpPr>
        <p:sp>
          <p:nvSpPr>
            <p:cNvPr id="470" name="SMARTInkShape-2196">
              <a:extLst>
                <a:ext uri="{FF2B5EF4-FFF2-40B4-BE49-F238E27FC236}">
                  <a16:creationId xmlns:a16="http://schemas.microsoft.com/office/drawing/2014/main" id="{608F524F-9C36-1AAA-BD3E-692BA5717096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11563350" y="4229217"/>
              <a:ext cx="171320" cy="780934"/>
            </a:xfrm>
            <a:custGeom>
              <a:avLst/>
              <a:gdLst/>
              <a:ahLst/>
              <a:cxnLst/>
              <a:rect l="0" t="0" r="0" b="0"/>
              <a:pathLst>
                <a:path w="171320" h="780934">
                  <a:moveTo>
                    <a:pt x="38100" y="9408"/>
                  </a:moveTo>
                  <a:lnTo>
                    <a:pt x="38100" y="9408"/>
                  </a:lnTo>
                  <a:lnTo>
                    <a:pt x="43158" y="9408"/>
                  </a:lnTo>
                  <a:lnTo>
                    <a:pt x="44646" y="8350"/>
                  </a:lnTo>
                  <a:lnTo>
                    <a:pt x="45638" y="6586"/>
                  </a:lnTo>
                  <a:lnTo>
                    <a:pt x="46302" y="4351"/>
                  </a:lnTo>
                  <a:lnTo>
                    <a:pt x="47802" y="2862"/>
                  </a:lnTo>
                  <a:lnTo>
                    <a:pt x="56723" y="0"/>
                  </a:lnTo>
                  <a:lnTo>
                    <a:pt x="86792" y="32369"/>
                  </a:lnTo>
                  <a:lnTo>
                    <a:pt x="106280" y="67330"/>
                  </a:lnTo>
                  <a:lnTo>
                    <a:pt x="122037" y="105475"/>
                  </a:lnTo>
                  <a:lnTo>
                    <a:pt x="135053" y="145234"/>
                  </a:lnTo>
                  <a:lnTo>
                    <a:pt x="145614" y="183826"/>
                  </a:lnTo>
                  <a:lnTo>
                    <a:pt x="155445" y="222072"/>
                  </a:lnTo>
                  <a:lnTo>
                    <a:pt x="160006" y="260216"/>
                  </a:lnTo>
                  <a:lnTo>
                    <a:pt x="166412" y="298328"/>
                  </a:lnTo>
                  <a:lnTo>
                    <a:pt x="169958" y="336431"/>
                  </a:lnTo>
                  <a:lnTo>
                    <a:pt x="171007" y="379589"/>
                  </a:lnTo>
                  <a:lnTo>
                    <a:pt x="171319" y="415777"/>
                  </a:lnTo>
                  <a:lnTo>
                    <a:pt x="166353" y="451665"/>
                  </a:lnTo>
                  <a:lnTo>
                    <a:pt x="158182" y="489109"/>
                  </a:lnTo>
                  <a:lnTo>
                    <a:pt x="154114" y="527015"/>
                  </a:lnTo>
                  <a:lnTo>
                    <a:pt x="138588" y="570145"/>
                  </a:lnTo>
                  <a:lnTo>
                    <a:pt x="124234" y="612061"/>
                  </a:lnTo>
                  <a:lnTo>
                    <a:pt x="111205" y="650679"/>
                  </a:lnTo>
                  <a:lnTo>
                    <a:pt x="84898" y="690899"/>
                  </a:lnTo>
                  <a:lnTo>
                    <a:pt x="60414" y="734661"/>
                  </a:lnTo>
                  <a:lnTo>
                    <a:pt x="43535" y="753935"/>
                  </a:lnTo>
                  <a:lnTo>
                    <a:pt x="9736" y="780752"/>
                  </a:lnTo>
                  <a:lnTo>
                    <a:pt x="0" y="7809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SMARTInkShape-2197">
              <a:extLst>
                <a:ext uri="{FF2B5EF4-FFF2-40B4-BE49-F238E27FC236}">
                  <a16:creationId xmlns:a16="http://schemas.microsoft.com/office/drawing/2014/main" id="{F340209D-FAE7-C1D4-718D-1AA13D0830D3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11344275" y="4657891"/>
              <a:ext cx="152401" cy="110098"/>
            </a:xfrm>
            <a:custGeom>
              <a:avLst/>
              <a:gdLst/>
              <a:ahLst/>
              <a:cxnLst/>
              <a:rect l="0" t="0" r="0" b="0"/>
              <a:pathLst>
                <a:path w="152401" h="110098">
                  <a:moveTo>
                    <a:pt x="0" y="104609"/>
                  </a:moveTo>
                  <a:lnTo>
                    <a:pt x="0" y="104609"/>
                  </a:lnTo>
                  <a:lnTo>
                    <a:pt x="0" y="110097"/>
                  </a:lnTo>
                  <a:lnTo>
                    <a:pt x="0" y="105541"/>
                  </a:lnTo>
                  <a:lnTo>
                    <a:pt x="2824" y="105023"/>
                  </a:lnTo>
                  <a:lnTo>
                    <a:pt x="5057" y="104885"/>
                  </a:lnTo>
                  <a:lnTo>
                    <a:pt x="10361" y="101910"/>
                  </a:lnTo>
                  <a:lnTo>
                    <a:pt x="13257" y="99634"/>
                  </a:lnTo>
                  <a:lnTo>
                    <a:pt x="16476" y="94284"/>
                  </a:lnTo>
                  <a:lnTo>
                    <a:pt x="17335" y="91376"/>
                  </a:lnTo>
                  <a:lnTo>
                    <a:pt x="18964" y="89437"/>
                  </a:lnTo>
                  <a:lnTo>
                    <a:pt x="23598" y="87283"/>
                  </a:lnTo>
                  <a:lnTo>
                    <a:pt x="29185" y="80681"/>
                  </a:lnTo>
                  <a:lnTo>
                    <a:pt x="36255" y="71749"/>
                  </a:lnTo>
                  <a:lnTo>
                    <a:pt x="55218" y="54570"/>
                  </a:lnTo>
                  <a:lnTo>
                    <a:pt x="63699" y="44270"/>
                  </a:lnTo>
                  <a:lnTo>
                    <a:pt x="87464" y="25650"/>
                  </a:lnTo>
                  <a:lnTo>
                    <a:pt x="91789" y="19069"/>
                  </a:lnTo>
                  <a:lnTo>
                    <a:pt x="94224" y="9414"/>
                  </a:lnTo>
                  <a:lnTo>
                    <a:pt x="94566" y="6221"/>
                  </a:lnTo>
                  <a:lnTo>
                    <a:pt x="95852" y="4091"/>
                  </a:lnTo>
                  <a:lnTo>
                    <a:pt x="97768" y="2673"/>
                  </a:lnTo>
                  <a:lnTo>
                    <a:pt x="104365" y="0"/>
                  </a:lnTo>
                  <a:lnTo>
                    <a:pt x="104740" y="13106"/>
                  </a:lnTo>
                  <a:lnTo>
                    <a:pt x="105810" y="15032"/>
                  </a:lnTo>
                  <a:lnTo>
                    <a:pt x="107581" y="16316"/>
                  </a:lnTo>
                  <a:lnTo>
                    <a:pt x="109820" y="17172"/>
                  </a:lnTo>
                  <a:lnTo>
                    <a:pt x="111314" y="18801"/>
                  </a:lnTo>
                  <a:lnTo>
                    <a:pt x="112973" y="23433"/>
                  </a:lnTo>
                  <a:lnTo>
                    <a:pt x="115096" y="35030"/>
                  </a:lnTo>
                  <a:lnTo>
                    <a:pt x="130761" y="57000"/>
                  </a:lnTo>
                  <a:lnTo>
                    <a:pt x="133258" y="63341"/>
                  </a:lnTo>
                  <a:lnTo>
                    <a:pt x="139554" y="73919"/>
                  </a:lnTo>
                  <a:lnTo>
                    <a:pt x="142949" y="88930"/>
                  </a:lnTo>
                  <a:lnTo>
                    <a:pt x="152400" y="1046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SMARTInkShape-2198">
              <a:extLst>
                <a:ext uri="{FF2B5EF4-FFF2-40B4-BE49-F238E27FC236}">
                  <a16:creationId xmlns:a16="http://schemas.microsoft.com/office/drawing/2014/main" id="{0B3268BF-D9D2-6DC1-7BEE-6D6478A9D89C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1401425" y="4834384"/>
              <a:ext cx="85240" cy="61467"/>
            </a:xfrm>
            <a:custGeom>
              <a:avLst/>
              <a:gdLst/>
              <a:ahLst/>
              <a:cxnLst/>
              <a:rect l="0" t="0" r="0" b="0"/>
              <a:pathLst>
                <a:path w="85240" h="61467">
                  <a:moveTo>
                    <a:pt x="0" y="32891"/>
                  </a:moveTo>
                  <a:lnTo>
                    <a:pt x="0" y="32891"/>
                  </a:lnTo>
                  <a:lnTo>
                    <a:pt x="22792" y="11156"/>
                  </a:lnTo>
                  <a:lnTo>
                    <a:pt x="45989" y="160"/>
                  </a:lnTo>
                  <a:lnTo>
                    <a:pt x="57834" y="0"/>
                  </a:lnTo>
                  <a:lnTo>
                    <a:pt x="80182" y="4063"/>
                  </a:lnTo>
                  <a:lnTo>
                    <a:pt x="82030" y="5206"/>
                  </a:lnTo>
                  <a:lnTo>
                    <a:pt x="83262" y="7026"/>
                  </a:lnTo>
                  <a:lnTo>
                    <a:pt x="84996" y="14644"/>
                  </a:lnTo>
                  <a:lnTo>
                    <a:pt x="85239" y="17551"/>
                  </a:lnTo>
                  <a:lnTo>
                    <a:pt x="80525" y="31756"/>
                  </a:lnTo>
                  <a:lnTo>
                    <a:pt x="69449" y="47915"/>
                  </a:lnTo>
                  <a:lnTo>
                    <a:pt x="58979" y="59472"/>
                  </a:lnTo>
                  <a:lnTo>
                    <a:pt x="55141" y="60580"/>
                  </a:lnTo>
                  <a:lnTo>
                    <a:pt x="19050" y="614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SMARTInkShape-2199">
              <a:extLst>
                <a:ext uri="{FF2B5EF4-FFF2-40B4-BE49-F238E27FC236}">
                  <a16:creationId xmlns:a16="http://schemas.microsoft.com/office/drawing/2014/main" id="{7376C12A-183F-D9C4-59E6-F53459B382BC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1382375" y="4782874"/>
              <a:ext cx="45607" cy="217752"/>
            </a:xfrm>
            <a:custGeom>
              <a:avLst/>
              <a:gdLst/>
              <a:ahLst/>
              <a:cxnLst/>
              <a:rect l="0" t="0" r="0" b="0"/>
              <a:pathLst>
                <a:path w="45607" h="217752">
                  <a:moveTo>
                    <a:pt x="28575" y="8201"/>
                  </a:moveTo>
                  <a:lnTo>
                    <a:pt x="28575" y="8201"/>
                  </a:lnTo>
                  <a:lnTo>
                    <a:pt x="36777" y="0"/>
                  </a:lnTo>
                  <a:lnTo>
                    <a:pt x="38277" y="617"/>
                  </a:lnTo>
                  <a:lnTo>
                    <a:pt x="42766" y="4125"/>
                  </a:lnTo>
                  <a:lnTo>
                    <a:pt x="45464" y="12034"/>
                  </a:lnTo>
                  <a:lnTo>
                    <a:pt x="45606" y="24721"/>
                  </a:lnTo>
                  <a:lnTo>
                    <a:pt x="39297" y="69278"/>
                  </a:lnTo>
                  <a:lnTo>
                    <a:pt x="29527" y="116010"/>
                  </a:lnTo>
                  <a:lnTo>
                    <a:pt x="27798" y="135159"/>
                  </a:lnTo>
                  <a:lnTo>
                    <a:pt x="13411" y="178785"/>
                  </a:lnTo>
                  <a:lnTo>
                    <a:pt x="9619" y="193388"/>
                  </a:lnTo>
                  <a:lnTo>
                    <a:pt x="2214" y="207803"/>
                  </a:lnTo>
                  <a:lnTo>
                    <a:pt x="0" y="2177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SMARTInkShape-2200">
              <a:extLst>
                <a:ext uri="{FF2B5EF4-FFF2-40B4-BE49-F238E27FC236}">
                  <a16:creationId xmlns:a16="http://schemas.microsoft.com/office/drawing/2014/main" id="{B7AE4B92-060B-0057-EA75-7138AE106D5D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1144420" y="4495921"/>
              <a:ext cx="285581" cy="227782"/>
            </a:xfrm>
            <a:custGeom>
              <a:avLst/>
              <a:gdLst/>
              <a:ahLst/>
              <a:cxnLst/>
              <a:rect l="0" t="0" r="0" b="0"/>
              <a:pathLst>
                <a:path w="285581" h="227782">
                  <a:moveTo>
                    <a:pt x="28405" y="133229"/>
                  </a:moveTo>
                  <a:lnTo>
                    <a:pt x="28405" y="133229"/>
                  </a:lnTo>
                  <a:lnTo>
                    <a:pt x="28405" y="128172"/>
                  </a:lnTo>
                  <a:lnTo>
                    <a:pt x="31229" y="122868"/>
                  </a:lnTo>
                  <a:lnTo>
                    <a:pt x="42596" y="109631"/>
                  </a:lnTo>
                  <a:lnTo>
                    <a:pt x="56127" y="101072"/>
                  </a:lnTo>
                  <a:lnTo>
                    <a:pt x="73543" y="96890"/>
                  </a:lnTo>
                  <a:lnTo>
                    <a:pt x="87053" y="95651"/>
                  </a:lnTo>
                  <a:lnTo>
                    <a:pt x="118194" y="104275"/>
                  </a:lnTo>
                  <a:lnTo>
                    <a:pt x="124050" y="110130"/>
                  </a:lnTo>
                  <a:lnTo>
                    <a:pt x="129122" y="119788"/>
                  </a:lnTo>
                  <a:lnTo>
                    <a:pt x="131376" y="131136"/>
                  </a:lnTo>
                  <a:lnTo>
                    <a:pt x="129556" y="143235"/>
                  </a:lnTo>
                  <a:lnTo>
                    <a:pt x="113811" y="185613"/>
                  </a:lnTo>
                  <a:lnTo>
                    <a:pt x="97154" y="212172"/>
                  </a:lnTo>
                  <a:lnTo>
                    <a:pt x="86829" y="220526"/>
                  </a:lnTo>
                  <a:lnTo>
                    <a:pt x="72363" y="224944"/>
                  </a:lnTo>
                  <a:lnTo>
                    <a:pt x="42262" y="227781"/>
                  </a:lnTo>
                  <a:lnTo>
                    <a:pt x="31741" y="225346"/>
                  </a:lnTo>
                  <a:lnTo>
                    <a:pt x="19868" y="220848"/>
                  </a:lnTo>
                  <a:lnTo>
                    <a:pt x="16365" y="220217"/>
                  </a:lnTo>
                  <a:lnTo>
                    <a:pt x="9649" y="216693"/>
                  </a:lnTo>
                  <a:lnTo>
                    <a:pt x="6375" y="214272"/>
                  </a:lnTo>
                  <a:lnTo>
                    <a:pt x="2739" y="205937"/>
                  </a:lnTo>
                  <a:lnTo>
                    <a:pt x="87" y="160661"/>
                  </a:lnTo>
                  <a:lnTo>
                    <a:pt x="0" y="151517"/>
                  </a:lnTo>
                  <a:lnTo>
                    <a:pt x="9994" y="123479"/>
                  </a:lnTo>
                  <a:lnTo>
                    <a:pt x="21305" y="105175"/>
                  </a:lnTo>
                  <a:lnTo>
                    <a:pt x="67555" y="64439"/>
                  </a:lnTo>
                  <a:lnTo>
                    <a:pt x="100447" y="47465"/>
                  </a:lnTo>
                  <a:lnTo>
                    <a:pt x="147372" y="32248"/>
                  </a:lnTo>
                  <a:lnTo>
                    <a:pt x="191152" y="15836"/>
                  </a:lnTo>
                  <a:lnTo>
                    <a:pt x="235298" y="8722"/>
                  </a:lnTo>
                  <a:lnTo>
                    <a:pt x="244458" y="2969"/>
                  </a:lnTo>
                  <a:lnTo>
                    <a:pt x="257036" y="490"/>
                  </a:lnTo>
                  <a:lnTo>
                    <a:pt x="269711" y="0"/>
                  </a:lnTo>
                  <a:lnTo>
                    <a:pt x="276057" y="2755"/>
                  </a:lnTo>
                  <a:lnTo>
                    <a:pt x="285580" y="94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SMARTInkShape-2201">
              <a:extLst>
                <a:ext uri="{FF2B5EF4-FFF2-40B4-BE49-F238E27FC236}">
                  <a16:creationId xmlns:a16="http://schemas.microsoft.com/office/drawing/2014/main" id="{D515A74C-F1AB-2D58-D40B-0E98D7FA66AC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10874801" y="4524385"/>
              <a:ext cx="88360" cy="233632"/>
            </a:xfrm>
            <a:custGeom>
              <a:avLst/>
              <a:gdLst/>
              <a:ahLst/>
              <a:cxnLst/>
              <a:rect l="0" t="0" r="0" b="0"/>
              <a:pathLst>
                <a:path w="88360" h="233632">
                  <a:moveTo>
                    <a:pt x="78949" y="9515"/>
                  </a:moveTo>
                  <a:lnTo>
                    <a:pt x="78949" y="9515"/>
                  </a:lnTo>
                  <a:lnTo>
                    <a:pt x="78949" y="4458"/>
                  </a:lnTo>
                  <a:lnTo>
                    <a:pt x="80007" y="2969"/>
                  </a:lnTo>
                  <a:lnTo>
                    <a:pt x="81773" y="1976"/>
                  </a:lnTo>
                  <a:lnTo>
                    <a:pt x="88359" y="24"/>
                  </a:lnTo>
                  <a:lnTo>
                    <a:pt x="83384" y="0"/>
                  </a:lnTo>
                  <a:lnTo>
                    <a:pt x="78097" y="2817"/>
                  </a:lnTo>
                  <a:lnTo>
                    <a:pt x="66082" y="13248"/>
                  </a:lnTo>
                  <a:lnTo>
                    <a:pt x="34313" y="56466"/>
                  </a:lnTo>
                  <a:lnTo>
                    <a:pt x="18686" y="92336"/>
                  </a:lnTo>
                  <a:lnTo>
                    <a:pt x="6883" y="130244"/>
                  </a:lnTo>
                  <a:lnTo>
                    <a:pt x="0" y="155601"/>
                  </a:lnTo>
                  <a:lnTo>
                    <a:pt x="1881" y="178159"/>
                  </a:lnTo>
                  <a:lnTo>
                    <a:pt x="12017" y="203064"/>
                  </a:lnTo>
                  <a:lnTo>
                    <a:pt x="29427" y="226330"/>
                  </a:lnTo>
                  <a:lnTo>
                    <a:pt x="40876" y="232977"/>
                  </a:lnTo>
                  <a:lnTo>
                    <a:pt x="45100" y="233631"/>
                  </a:lnTo>
                  <a:lnTo>
                    <a:pt x="48976" y="233009"/>
                  </a:lnTo>
                  <a:lnTo>
                    <a:pt x="57161" y="228438"/>
                  </a:lnTo>
                  <a:lnTo>
                    <a:pt x="71553" y="215022"/>
                  </a:lnTo>
                  <a:lnTo>
                    <a:pt x="75660" y="207390"/>
                  </a:lnTo>
                  <a:lnTo>
                    <a:pt x="86055" y="165186"/>
                  </a:lnTo>
                  <a:lnTo>
                    <a:pt x="86341" y="151726"/>
                  </a:lnTo>
                  <a:lnTo>
                    <a:pt x="82939" y="142217"/>
                  </a:lnTo>
                  <a:lnTo>
                    <a:pt x="80551" y="139258"/>
                  </a:lnTo>
                  <a:lnTo>
                    <a:pt x="75076" y="135970"/>
                  </a:lnTo>
                  <a:lnTo>
                    <a:pt x="60985" y="134120"/>
                  </a:lnTo>
                  <a:lnTo>
                    <a:pt x="52268" y="136509"/>
                  </a:lnTo>
                  <a:lnTo>
                    <a:pt x="29260" y="149632"/>
                  </a:lnTo>
                  <a:lnTo>
                    <a:pt x="25114" y="155750"/>
                  </a:lnTo>
                  <a:lnTo>
                    <a:pt x="21799" y="1714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SMARTInkShape-2202">
              <a:extLst>
                <a:ext uri="{FF2B5EF4-FFF2-40B4-BE49-F238E27FC236}">
                  <a16:creationId xmlns:a16="http://schemas.microsoft.com/office/drawing/2014/main" id="{AF895955-2BB0-AF33-D4C4-CD3D5DA30F46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10668281" y="4500147"/>
              <a:ext cx="85445" cy="281404"/>
            </a:xfrm>
            <a:custGeom>
              <a:avLst/>
              <a:gdLst/>
              <a:ahLst/>
              <a:cxnLst/>
              <a:rect l="0" t="0" r="0" b="0"/>
              <a:pathLst>
                <a:path w="85445" h="281404">
                  <a:moveTo>
                    <a:pt x="85444" y="62328"/>
                  </a:moveTo>
                  <a:lnTo>
                    <a:pt x="85444" y="62328"/>
                  </a:lnTo>
                  <a:lnTo>
                    <a:pt x="85444" y="17473"/>
                  </a:lnTo>
                  <a:lnTo>
                    <a:pt x="80387" y="10466"/>
                  </a:lnTo>
                  <a:lnTo>
                    <a:pt x="75083" y="7529"/>
                  </a:lnTo>
                  <a:lnTo>
                    <a:pt x="69197" y="5164"/>
                  </a:lnTo>
                  <a:lnTo>
                    <a:pt x="63055" y="586"/>
                  </a:lnTo>
                  <a:lnTo>
                    <a:pt x="59935" y="0"/>
                  </a:lnTo>
                  <a:lnTo>
                    <a:pt x="56795" y="668"/>
                  </a:lnTo>
                  <a:lnTo>
                    <a:pt x="47322" y="6664"/>
                  </a:lnTo>
                  <a:lnTo>
                    <a:pt x="40985" y="11130"/>
                  </a:lnTo>
                  <a:lnTo>
                    <a:pt x="34640" y="13115"/>
                  </a:lnTo>
                  <a:lnTo>
                    <a:pt x="28292" y="19642"/>
                  </a:lnTo>
                  <a:lnTo>
                    <a:pt x="6930" y="48162"/>
                  </a:lnTo>
                  <a:lnTo>
                    <a:pt x="670" y="81433"/>
                  </a:lnTo>
                  <a:lnTo>
                    <a:pt x="0" y="98210"/>
                  </a:lnTo>
                  <a:lnTo>
                    <a:pt x="2667" y="107556"/>
                  </a:lnTo>
                  <a:lnTo>
                    <a:pt x="4860" y="111530"/>
                  </a:lnTo>
                  <a:lnTo>
                    <a:pt x="9495" y="114179"/>
                  </a:lnTo>
                  <a:lnTo>
                    <a:pt x="23114" y="117123"/>
                  </a:lnTo>
                  <a:lnTo>
                    <a:pt x="34105" y="115609"/>
                  </a:lnTo>
                  <a:lnTo>
                    <a:pt x="38517" y="113724"/>
                  </a:lnTo>
                  <a:lnTo>
                    <a:pt x="41461" y="111408"/>
                  </a:lnTo>
                  <a:lnTo>
                    <a:pt x="46659" y="104151"/>
                  </a:lnTo>
                  <a:lnTo>
                    <a:pt x="51625" y="102083"/>
                  </a:lnTo>
                  <a:lnTo>
                    <a:pt x="57361" y="95519"/>
                  </a:lnTo>
                  <a:lnTo>
                    <a:pt x="74439" y="73422"/>
                  </a:lnTo>
                  <a:lnTo>
                    <a:pt x="75481" y="67261"/>
                  </a:lnTo>
                  <a:lnTo>
                    <a:pt x="76685" y="65617"/>
                  </a:lnTo>
                  <a:lnTo>
                    <a:pt x="78546" y="64521"/>
                  </a:lnTo>
                  <a:lnTo>
                    <a:pt x="80846" y="63790"/>
                  </a:lnTo>
                  <a:lnTo>
                    <a:pt x="82378" y="62244"/>
                  </a:lnTo>
                  <a:lnTo>
                    <a:pt x="85409" y="52931"/>
                  </a:lnTo>
                  <a:lnTo>
                    <a:pt x="85443" y="75197"/>
                  </a:lnTo>
                  <a:lnTo>
                    <a:pt x="77242" y="117463"/>
                  </a:lnTo>
                  <a:lnTo>
                    <a:pt x="68577" y="162668"/>
                  </a:lnTo>
                  <a:lnTo>
                    <a:pt x="58620" y="206082"/>
                  </a:lnTo>
                  <a:lnTo>
                    <a:pt x="57214" y="247906"/>
                  </a:lnTo>
                  <a:lnTo>
                    <a:pt x="56869" y="2814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SMARTInkShape-2203">
              <a:extLst>
                <a:ext uri="{FF2B5EF4-FFF2-40B4-BE49-F238E27FC236}">
                  <a16:creationId xmlns:a16="http://schemas.microsoft.com/office/drawing/2014/main" id="{4866B3F9-B426-174E-40F4-266BD866E562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10563225" y="4705384"/>
              <a:ext cx="19051" cy="9492"/>
            </a:xfrm>
            <a:custGeom>
              <a:avLst/>
              <a:gdLst/>
              <a:ahLst/>
              <a:cxnLst/>
              <a:rect l="0" t="0" r="0" b="0"/>
              <a:pathLst>
                <a:path w="19051" h="9492">
                  <a:moveTo>
                    <a:pt x="0" y="9491"/>
                  </a:moveTo>
                  <a:lnTo>
                    <a:pt x="0" y="9491"/>
                  </a:lnTo>
                  <a:lnTo>
                    <a:pt x="14752" y="9491"/>
                  </a:lnTo>
                  <a:lnTo>
                    <a:pt x="9603" y="9491"/>
                  </a:lnTo>
                  <a:lnTo>
                    <a:pt x="1331" y="1290"/>
                  </a:lnTo>
                  <a:lnTo>
                    <a:pt x="1945" y="849"/>
                  </a:lnTo>
                  <a:lnTo>
                    <a:pt x="9168" y="0"/>
                  </a:lnTo>
                  <a:lnTo>
                    <a:pt x="19050" y="94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SMARTInkShape-2204">
              <a:extLst>
                <a:ext uri="{FF2B5EF4-FFF2-40B4-BE49-F238E27FC236}">
                  <a16:creationId xmlns:a16="http://schemas.microsoft.com/office/drawing/2014/main" id="{664129BF-5417-376C-AA34-C36FDBE929C3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9124950" y="4524492"/>
              <a:ext cx="36777" cy="447395"/>
            </a:xfrm>
            <a:custGeom>
              <a:avLst/>
              <a:gdLst/>
              <a:ahLst/>
              <a:cxnLst/>
              <a:rect l="0" t="0" r="0" b="0"/>
              <a:pathLst>
                <a:path w="36777" h="447395">
                  <a:moveTo>
                    <a:pt x="19050" y="18933"/>
                  </a:moveTo>
                  <a:lnTo>
                    <a:pt x="19050" y="18933"/>
                  </a:lnTo>
                  <a:lnTo>
                    <a:pt x="19050" y="10732"/>
                  </a:lnTo>
                  <a:lnTo>
                    <a:pt x="20108" y="10291"/>
                  </a:lnTo>
                  <a:lnTo>
                    <a:pt x="28460" y="9418"/>
                  </a:lnTo>
                  <a:lnTo>
                    <a:pt x="28574" y="0"/>
                  </a:lnTo>
                  <a:lnTo>
                    <a:pt x="33632" y="4974"/>
                  </a:lnTo>
                  <a:lnTo>
                    <a:pt x="36115" y="10259"/>
                  </a:lnTo>
                  <a:lnTo>
                    <a:pt x="36776" y="13150"/>
                  </a:lnTo>
                  <a:lnTo>
                    <a:pt x="30388" y="53972"/>
                  </a:lnTo>
                  <a:lnTo>
                    <a:pt x="30438" y="69431"/>
                  </a:lnTo>
                  <a:lnTo>
                    <a:pt x="34302" y="95984"/>
                  </a:lnTo>
                  <a:lnTo>
                    <a:pt x="30020" y="141868"/>
                  </a:lnTo>
                  <a:lnTo>
                    <a:pt x="29218" y="175170"/>
                  </a:lnTo>
                  <a:lnTo>
                    <a:pt x="28860" y="211139"/>
                  </a:lnTo>
                  <a:lnTo>
                    <a:pt x="25880" y="248291"/>
                  </a:lnTo>
                  <a:lnTo>
                    <a:pt x="22085" y="282795"/>
                  </a:lnTo>
                  <a:lnTo>
                    <a:pt x="18891" y="322187"/>
                  </a:lnTo>
                  <a:lnTo>
                    <a:pt x="12769" y="365373"/>
                  </a:lnTo>
                  <a:lnTo>
                    <a:pt x="9428" y="404393"/>
                  </a:lnTo>
                  <a:lnTo>
                    <a:pt x="38" y="447394"/>
                  </a:lnTo>
                  <a:lnTo>
                    <a:pt x="0" y="4380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SMARTInkShape-2205">
              <a:extLst>
                <a:ext uri="{FF2B5EF4-FFF2-40B4-BE49-F238E27FC236}">
                  <a16:creationId xmlns:a16="http://schemas.microsoft.com/office/drawing/2014/main" id="{E6E0157D-C454-89B4-7C20-DB08574A9092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10439400" y="4515358"/>
              <a:ext cx="85611" cy="294768"/>
            </a:xfrm>
            <a:custGeom>
              <a:avLst/>
              <a:gdLst/>
              <a:ahLst/>
              <a:cxnLst/>
              <a:rect l="0" t="0" r="0" b="0"/>
              <a:pathLst>
                <a:path w="85611" h="294768">
                  <a:moveTo>
                    <a:pt x="76200" y="18542"/>
                  </a:moveTo>
                  <a:lnTo>
                    <a:pt x="76200" y="18542"/>
                  </a:lnTo>
                  <a:lnTo>
                    <a:pt x="76200" y="13485"/>
                  </a:lnTo>
                  <a:lnTo>
                    <a:pt x="79024" y="8181"/>
                  </a:lnTo>
                  <a:lnTo>
                    <a:pt x="85334" y="0"/>
                  </a:lnTo>
                  <a:lnTo>
                    <a:pt x="85610" y="4699"/>
                  </a:lnTo>
                  <a:lnTo>
                    <a:pt x="72458" y="45266"/>
                  </a:lnTo>
                  <a:lnTo>
                    <a:pt x="60213" y="84851"/>
                  </a:lnTo>
                  <a:lnTo>
                    <a:pt x="50425" y="123245"/>
                  </a:lnTo>
                  <a:lnTo>
                    <a:pt x="45632" y="157515"/>
                  </a:lnTo>
                  <a:lnTo>
                    <a:pt x="37509" y="198360"/>
                  </a:lnTo>
                  <a:lnTo>
                    <a:pt x="25578" y="234452"/>
                  </a:lnTo>
                  <a:lnTo>
                    <a:pt x="5093" y="281650"/>
                  </a:lnTo>
                  <a:lnTo>
                    <a:pt x="0" y="2947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SMARTInkShape-2206">
              <a:extLst>
                <a:ext uri="{FF2B5EF4-FFF2-40B4-BE49-F238E27FC236}">
                  <a16:creationId xmlns:a16="http://schemas.microsoft.com/office/drawing/2014/main" id="{0E574C9A-42DF-875A-6B35-EED4DEEFD0AE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8734429" y="4600585"/>
              <a:ext cx="180971" cy="200016"/>
            </a:xfrm>
            <a:custGeom>
              <a:avLst/>
              <a:gdLst/>
              <a:ahLst/>
              <a:cxnLst/>
              <a:rect l="0" t="0" r="0" b="0"/>
              <a:pathLst>
                <a:path w="180971" h="200016">
                  <a:moveTo>
                    <a:pt x="171446" y="9515"/>
                  </a:moveTo>
                  <a:lnTo>
                    <a:pt x="171446" y="9515"/>
                  </a:lnTo>
                  <a:lnTo>
                    <a:pt x="179647" y="9515"/>
                  </a:lnTo>
                  <a:lnTo>
                    <a:pt x="180090" y="8457"/>
                  </a:lnTo>
                  <a:lnTo>
                    <a:pt x="180970" y="0"/>
                  </a:lnTo>
                  <a:lnTo>
                    <a:pt x="175914" y="5050"/>
                  </a:lnTo>
                  <a:lnTo>
                    <a:pt x="170610" y="7529"/>
                  </a:lnTo>
                  <a:lnTo>
                    <a:pt x="167714" y="8192"/>
                  </a:lnTo>
                  <a:lnTo>
                    <a:pt x="158581" y="14179"/>
                  </a:lnTo>
                  <a:lnTo>
                    <a:pt x="121303" y="41548"/>
                  </a:lnTo>
                  <a:lnTo>
                    <a:pt x="75113" y="63236"/>
                  </a:lnTo>
                  <a:lnTo>
                    <a:pt x="31708" y="92058"/>
                  </a:lnTo>
                  <a:lnTo>
                    <a:pt x="0" y="114286"/>
                  </a:lnTo>
                  <a:lnTo>
                    <a:pt x="5054" y="119345"/>
                  </a:lnTo>
                  <a:lnTo>
                    <a:pt x="48902" y="133536"/>
                  </a:lnTo>
                  <a:lnTo>
                    <a:pt x="87876" y="151998"/>
                  </a:lnTo>
                  <a:lnTo>
                    <a:pt x="132699" y="171406"/>
                  </a:lnTo>
                  <a:lnTo>
                    <a:pt x="169388" y="189932"/>
                  </a:lnTo>
                  <a:lnTo>
                    <a:pt x="170073" y="191176"/>
                  </a:lnTo>
                  <a:lnTo>
                    <a:pt x="171446" y="2000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SMARTInkShape-2207">
              <a:extLst>
                <a:ext uri="{FF2B5EF4-FFF2-40B4-BE49-F238E27FC236}">
                  <a16:creationId xmlns:a16="http://schemas.microsoft.com/office/drawing/2014/main" id="{9F7DB645-F63F-BA26-8616-8AA46B2A42F5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9153525" y="4629694"/>
              <a:ext cx="130811" cy="94707"/>
            </a:xfrm>
            <a:custGeom>
              <a:avLst/>
              <a:gdLst/>
              <a:ahLst/>
              <a:cxnLst/>
              <a:rect l="0" t="0" r="0" b="0"/>
              <a:pathLst>
                <a:path w="130811" h="94707">
                  <a:moveTo>
                    <a:pt x="19050" y="47081"/>
                  </a:moveTo>
                  <a:lnTo>
                    <a:pt x="19050" y="47081"/>
                  </a:lnTo>
                  <a:lnTo>
                    <a:pt x="19050" y="23101"/>
                  </a:lnTo>
                  <a:lnTo>
                    <a:pt x="21872" y="17726"/>
                  </a:lnTo>
                  <a:lnTo>
                    <a:pt x="32307" y="5652"/>
                  </a:lnTo>
                  <a:lnTo>
                    <a:pt x="38347" y="2210"/>
                  </a:lnTo>
                  <a:lnTo>
                    <a:pt x="50849" y="0"/>
                  </a:lnTo>
                  <a:lnTo>
                    <a:pt x="95821" y="546"/>
                  </a:lnTo>
                  <a:lnTo>
                    <a:pt x="115645" y="7070"/>
                  </a:lnTo>
                  <a:lnTo>
                    <a:pt x="124776" y="12718"/>
                  </a:lnTo>
                  <a:lnTo>
                    <a:pt x="127635" y="17823"/>
                  </a:lnTo>
                  <a:lnTo>
                    <a:pt x="130810" y="31961"/>
                  </a:lnTo>
                  <a:lnTo>
                    <a:pt x="129399" y="43183"/>
                  </a:lnTo>
                  <a:lnTo>
                    <a:pt x="122654" y="55451"/>
                  </a:lnTo>
                  <a:lnTo>
                    <a:pt x="114839" y="63501"/>
                  </a:lnTo>
                  <a:lnTo>
                    <a:pt x="83951" y="83094"/>
                  </a:lnTo>
                  <a:lnTo>
                    <a:pt x="59447" y="91266"/>
                  </a:lnTo>
                  <a:lnTo>
                    <a:pt x="12834" y="94505"/>
                  </a:lnTo>
                  <a:lnTo>
                    <a:pt x="0" y="947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SMARTInkShape-2208">
              <a:extLst>
                <a:ext uri="{FF2B5EF4-FFF2-40B4-BE49-F238E27FC236}">
                  <a16:creationId xmlns:a16="http://schemas.microsoft.com/office/drawing/2014/main" id="{A5F35369-D868-9698-9BCC-F194C00AC2C7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9353723" y="4572034"/>
              <a:ext cx="209378" cy="180942"/>
            </a:xfrm>
            <a:custGeom>
              <a:avLst/>
              <a:gdLst/>
              <a:ahLst/>
              <a:cxnLst/>
              <a:rect l="0" t="0" r="0" b="0"/>
              <a:pathLst>
                <a:path w="209378" h="180942">
                  <a:moveTo>
                    <a:pt x="152227" y="9491"/>
                  </a:moveTo>
                  <a:lnTo>
                    <a:pt x="152227" y="9491"/>
                  </a:lnTo>
                  <a:lnTo>
                    <a:pt x="161718" y="0"/>
                  </a:lnTo>
                  <a:lnTo>
                    <a:pt x="161749" y="8170"/>
                  </a:lnTo>
                  <a:lnTo>
                    <a:pt x="115488" y="41280"/>
                  </a:lnTo>
                  <a:lnTo>
                    <a:pt x="82491" y="62765"/>
                  </a:lnTo>
                  <a:lnTo>
                    <a:pt x="39641" y="96822"/>
                  </a:lnTo>
                  <a:lnTo>
                    <a:pt x="24440" y="108627"/>
                  </a:lnTo>
                  <a:lnTo>
                    <a:pt x="0" y="123656"/>
                  </a:lnTo>
                  <a:lnTo>
                    <a:pt x="4934" y="128807"/>
                  </a:lnTo>
                  <a:lnTo>
                    <a:pt x="10211" y="131312"/>
                  </a:lnTo>
                  <a:lnTo>
                    <a:pt x="38432" y="140656"/>
                  </a:lnTo>
                  <a:lnTo>
                    <a:pt x="53128" y="148426"/>
                  </a:lnTo>
                  <a:lnTo>
                    <a:pt x="96468" y="160414"/>
                  </a:lnTo>
                  <a:lnTo>
                    <a:pt x="138605" y="175019"/>
                  </a:lnTo>
                  <a:lnTo>
                    <a:pt x="157141" y="179772"/>
                  </a:lnTo>
                  <a:lnTo>
                    <a:pt x="209377" y="1809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SMARTInkShape-2209">
              <a:extLst>
                <a:ext uri="{FF2B5EF4-FFF2-40B4-BE49-F238E27FC236}">
                  <a16:creationId xmlns:a16="http://schemas.microsoft.com/office/drawing/2014/main" id="{3DD4619A-2CDB-BDE1-1247-4F70F647C32F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9753600" y="4309796"/>
              <a:ext cx="209551" cy="205055"/>
            </a:xfrm>
            <a:custGeom>
              <a:avLst/>
              <a:gdLst/>
              <a:ahLst/>
              <a:cxnLst/>
              <a:rect l="0" t="0" r="0" b="0"/>
              <a:pathLst>
                <a:path w="209551" h="205055">
                  <a:moveTo>
                    <a:pt x="0" y="138379"/>
                  </a:moveTo>
                  <a:lnTo>
                    <a:pt x="0" y="138379"/>
                  </a:lnTo>
                  <a:lnTo>
                    <a:pt x="0" y="128266"/>
                  </a:lnTo>
                  <a:lnTo>
                    <a:pt x="2824" y="120479"/>
                  </a:lnTo>
                  <a:lnTo>
                    <a:pt x="5057" y="116920"/>
                  </a:lnTo>
                  <a:lnTo>
                    <a:pt x="45988" y="74341"/>
                  </a:lnTo>
                  <a:lnTo>
                    <a:pt x="76013" y="31597"/>
                  </a:lnTo>
                  <a:lnTo>
                    <a:pt x="82848" y="16781"/>
                  </a:lnTo>
                  <a:lnTo>
                    <a:pt x="83807" y="12864"/>
                  </a:lnTo>
                  <a:lnTo>
                    <a:pt x="85504" y="10252"/>
                  </a:lnTo>
                  <a:lnTo>
                    <a:pt x="87695" y="8511"/>
                  </a:lnTo>
                  <a:lnTo>
                    <a:pt x="90212" y="7350"/>
                  </a:lnTo>
                  <a:lnTo>
                    <a:pt x="91892" y="5518"/>
                  </a:lnTo>
                  <a:lnTo>
                    <a:pt x="94255" y="0"/>
                  </a:lnTo>
                  <a:lnTo>
                    <a:pt x="94584" y="618"/>
                  </a:lnTo>
                  <a:lnTo>
                    <a:pt x="94807" y="2088"/>
                  </a:lnTo>
                  <a:lnTo>
                    <a:pt x="93896" y="3069"/>
                  </a:lnTo>
                  <a:lnTo>
                    <a:pt x="90062" y="4158"/>
                  </a:lnTo>
                  <a:lnTo>
                    <a:pt x="88617" y="5506"/>
                  </a:lnTo>
                  <a:lnTo>
                    <a:pt x="86106" y="13154"/>
                  </a:lnTo>
                  <a:lnTo>
                    <a:pt x="92346" y="22940"/>
                  </a:lnTo>
                  <a:lnTo>
                    <a:pt x="97902" y="47406"/>
                  </a:lnTo>
                  <a:lnTo>
                    <a:pt x="112533" y="90651"/>
                  </a:lnTo>
                  <a:lnTo>
                    <a:pt x="134255" y="136164"/>
                  </a:lnTo>
                  <a:lnTo>
                    <a:pt x="164161" y="183595"/>
                  </a:lnTo>
                  <a:lnTo>
                    <a:pt x="176581" y="198225"/>
                  </a:lnTo>
                  <a:lnTo>
                    <a:pt x="183608" y="202020"/>
                  </a:lnTo>
                  <a:lnTo>
                    <a:pt x="198094" y="204789"/>
                  </a:lnTo>
                  <a:lnTo>
                    <a:pt x="209550" y="2050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SMARTInkShape-2210">
              <a:extLst>
                <a:ext uri="{FF2B5EF4-FFF2-40B4-BE49-F238E27FC236}">
                  <a16:creationId xmlns:a16="http://schemas.microsoft.com/office/drawing/2014/main" id="{741B19C1-BB8B-AEE9-EB18-1B7D9677737D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10153650" y="4562629"/>
              <a:ext cx="28564" cy="218922"/>
            </a:xfrm>
            <a:custGeom>
              <a:avLst/>
              <a:gdLst/>
              <a:ahLst/>
              <a:cxnLst/>
              <a:rect l="0" t="0" r="0" b="0"/>
              <a:pathLst>
                <a:path w="28564" h="218922">
                  <a:moveTo>
                    <a:pt x="9525" y="28421"/>
                  </a:moveTo>
                  <a:lnTo>
                    <a:pt x="9525" y="28421"/>
                  </a:lnTo>
                  <a:lnTo>
                    <a:pt x="9525" y="20220"/>
                  </a:lnTo>
                  <a:lnTo>
                    <a:pt x="16071" y="11553"/>
                  </a:lnTo>
                  <a:lnTo>
                    <a:pt x="17727" y="5755"/>
                  </a:lnTo>
                  <a:lnTo>
                    <a:pt x="19227" y="3785"/>
                  </a:lnTo>
                  <a:lnTo>
                    <a:pt x="28148" y="0"/>
                  </a:lnTo>
                  <a:lnTo>
                    <a:pt x="28563" y="30441"/>
                  </a:lnTo>
                  <a:lnTo>
                    <a:pt x="21034" y="66147"/>
                  </a:lnTo>
                  <a:lnTo>
                    <a:pt x="16815" y="98866"/>
                  </a:lnTo>
                  <a:lnTo>
                    <a:pt x="9426" y="143217"/>
                  </a:lnTo>
                  <a:lnTo>
                    <a:pt x="1450" y="185354"/>
                  </a:lnTo>
                  <a:lnTo>
                    <a:pt x="0" y="2189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SMARTInkShape-2211">
              <a:extLst>
                <a:ext uri="{FF2B5EF4-FFF2-40B4-BE49-F238E27FC236}">
                  <a16:creationId xmlns:a16="http://schemas.microsoft.com/office/drawing/2014/main" id="{B270469F-350B-FE2D-88F4-5CC91E033170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10086975" y="4657725"/>
              <a:ext cx="209551" cy="9526"/>
            </a:xfrm>
            <a:custGeom>
              <a:avLst/>
              <a:gdLst/>
              <a:ahLst/>
              <a:cxnLst/>
              <a:rect l="0" t="0" r="0" b="0"/>
              <a:pathLst>
                <a:path w="209551" h="9526">
                  <a:moveTo>
                    <a:pt x="0" y="0"/>
                  </a:moveTo>
                  <a:lnTo>
                    <a:pt x="0" y="0"/>
                  </a:lnTo>
                  <a:lnTo>
                    <a:pt x="39059" y="0"/>
                  </a:lnTo>
                  <a:lnTo>
                    <a:pt x="86543" y="0"/>
                  </a:lnTo>
                  <a:lnTo>
                    <a:pt x="133065" y="0"/>
                  </a:lnTo>
                  <a:lnTo>
                    <a:pt x="175707" y="0"/>
                  </a:lnTo>
                  <a:lnTo>
                    <a:pt x="196404" y="0"/>
                  </a:lnTo>
                  <a:lnTo>
                    <a:pt x="201237" y="2822"/>
                  </a:lnTo>
                  <a:lnTo>
                    <a:pt x="2095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1" name="SMARTInkShape-Group507">
            <a:extLst>
              <a:ext uri="{FF2B5EF4-FFF2-40B4-BE49-F238E27FC236}">
                <a16:creationId xmlns:a16="http://schemas.microsoft.com/office/drawing/2014/main" id="{1EF9F355-2BE8-C367-4ED8-4642FF9F6B8E}"/>
              </a:ext>
            </a:extLst>
          </p:cNvPr>
          <p:cNvGrpSpPr/>
          <p:nvPr/>
        </p:nvGrpSpPr>
        <p:grpSpPr>
          <a:xfrm>
            <a:off x="8125001" y="4629153"/>
            <a:ext cx="352250" cy="466239"/>
            <a:chOff x="8125001" y="4629153"/>
            <a:chExt cx="352250" cy="466239"/>
          </a:xfrm>
        </p:grpSpPr>
        <p:sp>
          <p:nvSpPr>
            <p:cNvPr id="487" name="SMARTInkShape-2212">
              <a:extLst>
                <a:ext uri="{FF2B5EF4-FFF2-40B4-BE49-F238E27FC236}">
                  <a16:creationId xmlns:a16="http://schemas.microsoft.com/office/drawing/2014/main" id="{57F5616A-1989-17B3-9775-75661D693010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8362950" y="4886359"/>
              <a:ext cx="19051" cy="209033"/>
            </a:xfrm>
            <a:custGeom>
              <a:avLst/>
              <a:gdLst/>
              <a:ahLst/>
              <a:cxnLst/>
              <a:rect l="0" t="0" r="0" b="0"/>
              <a:pathLst>
                <a:path w="19051" h="209033">
                  <a:moveTo>
                    <a:pt x="19050" y="9491"/>
                  </a:moveTo>
                  <a:lnTo>
                    <a:pt x="19050" y="9491"/>
                  </a:lnTo>
                  <a:lnTo>
                    <a:pt x="19050" y="0"/>
                  </a:lnTo>
                  <a:lnTo>
                    <a:pt x="19050" y="41878"/>
                  </a:lnTo>
                  <a:lnTo>
                    <a:pt x="19050" y="86193"/>
                  </a:lnTo>
                  <a:lnTo>
                    <a:pt x="16228" y="114415"/>
                  </a:lnTo>
                  <a:lnTo>
                    <a:pt x="10408" y="159793"/>
                  </a:lnTo>
                  <a:lnTo>
                    <a:pt x="8729" y="176322"/>
                  </a:lnTo>
                  <a:lnTo>
                    <a:pt x="604" y="201242"/>
                  </a:lnTo>
                  <a:lnTo>
                    <a:pt x="35" y="209032"/>
                  </a:lnTo>
                  <a:lnTo>
                    <a:pt x="0" y="1999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SMARTInkShape-2213">
              <a:extLst>
                <a:ext uri="{FF2B5EF4-FFF2-40B4-BE49-F238E27FC236}">
                  <a16:creationId xmlns:a16="http://schemas.microsoft.com/office/drawing/2014/main" id="{52E02C1B-5163-6369-61A2-6B1BFA338508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8382000" y="4928488"/>
              <a:ext cx="76040" cy="62613"/>
            </a:xfrm>
            <a:custGeom>
              <a:avLst/>
              <a:gdLst/>
              <a:ahLst/>
              <a:cxnLst/>
              <a:rect l="0" t="0" r="0" b="0"/>
              <a:pathLst>
                <a:path w="76040" h="62613">
                  <a:moveTo>
                    <a:pt x="19050" y="34037"/>
                  </a:moveTo>
                  <a:lnTo>
                    <a:pt x="19050" y="34037"/>
                  </a:lnTo>
                  <a:lnTo>
                    <a:pt x="19050" y="19848"/>
                  </a:lnTo>
                  <a:lnTo>
                    <a:pt x="20108" y="18227"/>
                  </a:lnTo>
                  <a:lnTo>
                    <a:pt x="21872" y="17147"/>
                  </a:lnTo>
                  <a:lnTo>
                    <a:pt x="24106" y="16428"/>
                  </a:lnTo>
                  <a:lnTo>
                    <a:pt x="25595" y="14889"/>
                  </a:lnTo>
                  <a:lnTo>
                    <a:pt x="27250" y="10357"/>
                  </a:lnTo>
                  <a:lnTo>
                    <a:pt x="28751" y="8725"/>
                  </a:lnTo>
                  <a:lnTo>
                    <a:pt x="36660" y="5891"/>
                  </a:lnTo>
                  <a:lnTo>
                    <a:pt x="42730" y="5589"/>
                  </a:lnTo>
                  <a:lnTo>
                    <a:pt x="44362" y="4490"/>
                  </a:lnTo>
                  <a:lnTo>
                    <a:pt x="45449" y="2696"/>
                  </a:lnTo>
                  <a:lnTo>
                    <a:pt x="46175" y="443"/>
                  </a:lnTo>
                  <a:lnTo>
                    <a:pt x="47717" y="0"/>
                  </a:lnTo>
                  <a:lnTo>
                    <a:pt x="60755" y="4533"/>
                  </a:lnTo>
                  <a:lnTo>
                    <a:pt x="69978" y="5187"/>
                  </a:lnTo>
                  <a:lnTo>
                    <a:pt x="72051" y="6336"/>
                  </a:lnTo>
                  <a:lnTo>
                    <a:pt x="73434" y="8161"/>
                  </a:lnTo>
                  <a:lnTo>
                    <a:pt x="74971" y="13012"/>
                  </a:lnTo>
                  <a:lnTo>
                    <a:pt x="76039" y="32902"/>
                  </a:lnTo>
                  <a:lnTo>
                    <a:pt x="72917" y="38572"/>
                  </a:lnTo>
                  <a:lnTo>
                    <a:pt x="51583" y="59029"/>
                  </a:lnTo>
                  <a:lnTo>
                    <a:pt x="43739" y="61019"/>
                  </a:lnTo>
                  <a:lnTo>
                    <a:pt x="0" y="626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SMARTInkShape-2214">
              <a:extLst>
                <a:ext uri="{FF2B5EF4-FFF2-40B4-BE49-F238E27FC236}">
                  <a16:creationId xmlns:a16="http://schemas.microsoft.com/office/drawing/2014/main" id="{A0DAF25C-4437-4FD9-B0A0-1DA985024F5B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8305800" y="4772025"/>
              <a:ext cx="171451" cy="104776"/>
            </a:xfrm>
            <a:custGeom>
              <a:avLst/>
              <a:gdLst/>
              <a:ahLst/>
              <a:cxnLst/>
              <a:rect l="0" t="0" r="0" b="0"/>
              <a:pathLst>
                <a:path w="171451" h="104776">
                  <a:moveTo>
                    <a:pt x="0" y="104775"/>
                  </a:moveTo>
                  <a:lnTo>
                    <a:pt x="0" y="104775"/>
                  </a:lnTo>
                  <a:lnTo>
                    <a:pt x="0" y="99718"/>
                  </a:lnTo>
                  <a:lnTo>
                    <a:pt x="1058" y="98229"/>
                  </a:lnTo>
                  <a:lnTo>
                    <a:pt x="2822" y="97236"/>
                  </a:lnTo>
                  <a:lnTo>
                    <a:pt x="5056" y="96574"/>
                  </a:lnTo>
                  <a:lnTo>
                    <a:pt x="6545" y="95074"/>
                  </a:lnTo>
                  <a:lnTo>
                    <a:pt x="8200" y="90586"/>
                  </a:lnTo>
                  <a:lnTo>
                    <a:pt x="9701" y="88965"/>
                  </a:lnTo>
                  <a:lnTo>
                    <a:pt x="22666" y="81095"/>
                  </a:lnTo>
                  <a:lnTo>
                    <a:pt x="25949" y="75553"/>
                  </a:lnTo>
                  <a:lnTo>
                    <a:pt x="26824" y="72594"/>
                  </a:lnTo>
                  <a:lnTo>
                    <a:pt x="62260" y="25458"/>
                  </a:lnTo>
                  <a:lnTo>
                    <a:pt x="66094" y="11832"/>
                  </a:lnTo>
                  <a:lnTo>
                    <a:pt x="67346" y="11063"/>
                  </a:lnTo>
                  <a:lnTo>
                    <a:pt x="71559" y="10208"/>
                  </a:lnTo>
                  <a:lnTo>
                    <a:pt x="73106" y="8922"/>
                  </a:lnTo>
                  <a:lnTo>
                    <a:pt x="76198" y="7"/>
                  </a:lnTo>
                  <a:lnTo>
                    <a:pt x="76200" y="0"/>
                  </a:lnTo>
                  <a:lnTo>
                    <a:pt x="76200" y="5057"/>
                  </a:lnTo>
                  <a:lnTo>
                    <a:pt x="79022" y="10361"/>
                  </a:lnTo>
                  <a:lnTo>
                    <a:pt x="119038" y="55170"/>
                  </a:lnTo>
                  <a:lnTo>
                    <a:pt x="122756" y="62620"/>
                  </a:lnTo>
                  <a:lnTo>
                    <a:pt x="146466" y="89283"/>
                  </a:lnTo>
                  <a:lnTo>
                    <a:pt x="152585" y="92597"/>
                  </a:lnTo>
                  <a:lnTo>
                    <a:pt x="163927" y="95017"/>
                  </a:lnTo>
                  <a:lnTo>
                    <a:pt x="166435" y="95095"/>
                  </a:lnTo>
                  <a:lnTo>
                    <a:pt x="168106" y="96205"/>
                  </a:lnTo>
                  <a:lnTo>
                    <a:pt x="169221" y="98003"/>
                  </a:lnTo>
                  <a:lnTo>
                    <a:pt x="17145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SMARTInkShape-2215">
              <a:extLst>
                <a:ext uri="{FF2B5EF4-FFF2-40B4-BE49-F238E27FC236}">
                  <a16:creationId xmlns:a16="http://schemas.microsoft.com/office/drawing/2014/main" id="{1EF60D1B-AE51-B1C2-9B53-7E5941EB3494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8125001" y="4629153"/>
              <a:ext cx="276050" cy="228360"/>
            </a:xfrm>
            <a:custGeom>
              <a:avLst/>
              <a:gdLst/>
              <a:ahLst/>
              <a:cxnLst/>
              <a:rect l="0" t="0" r="0" b="0"/>
              <a:pathLst>
                <a:path w="276050" h="228360">
                  <a:moveTo>
                    <a:pt x="18874" y="114297"/>
                  </a:moveTo>
                  <a:lnTo>
                    <a:pt x="18874" y="114297"/>
                  </a:lnTo>
                  <a:lnTo>
                    <a:pt x="18874" y="104889"/>
                  </a:lnTo>
                  <a:lnTo>
                    <a:pt x="23930" y="104806"/>
                  </a:lnTo>
                  <a:lnTo>
                    <a:pt x="29235" y="101965"/>
                  </a:lnTo>
                  <a:lnTo>
                    <a:pt x="35120" y="98233"/>
                  </a:lnTo>
                  <a:lnTo>
                    <a:pt x="44384" y="95073"/>
                  </a:lnTo>
                  <a:lnTo>
                    <a:pt x="53832" y="88963"/>
                  </a:lnTo>
                  <a:lnTo>
                    <a:pt x="63334" y="86682"/>
                  </a:lnTo>
                  <a:lnTo>
                    <a:pt x="102718" y="85725"/>
                  </a:lnTo>
                  <a:lnTo>
                    <a:pt x="122194" y="103332"/>
                  </a:lnTo>
                  <a:lnTo>
                    <a:pt x="129908" y="118638"/>
                  </a:lnTo>
                  <a:lnTo>
                    <a:pt x="132528" y="135772"/>
                  </a:lnTo>
                  <a:lnTo>
                    <a:pt x="132744" y="141314"/>
                  </a:lnTo>
                  <a:lnTo>
                    <a:pt x="130161" y="150293"/>
                  </a:lnTo>
                  <a:lnTo>
                    <a:pt x="126543" y="158870"/>
                  </a:lnTo>
                  <a:lnTo>
                    <a:pt x="123448" y="174541"/>
                  </a:lnTo>
                  <a:lnTo>
                    <a:pt x="106418" y="209653"/>
                  </a:lnTo>
                  <a:lnTo>
                    <a:pt x="96236" y="219472"/>
                  </a:lnTo>
                  <a:lnTo>
                    <a:pt x="87477" y="224541"/>
                  </a:lnTo>
                  <a:lnTo>
                    <a:pt x="73230" y="227796"/>
                  </a:lnTo>
                  <a:lnTo>
                    <a:pt x="63437" y="228359"/>
                  </a:lnTo>
                  <a:lnTo>
                    <a:pt x="57024" y="225670"/>
                  </a:lnTo>
                  <a:lnTo>
                    <a:pt x="17024" y="188595"/>
                  </a:lnTo>
                  <a:lnTo>
                    <a:pt x="4319" y="168328"/>
                  </a:lnTo>
                  <a:lnTo>
                    <a:pt x="712" y="153035"/>
                  </a:lnTo>
                  <a:lnTo>
                    <a:pt x="0" y="134767"/>
                  </a:lnTo>
                  <a:lnTo>
                    <a:pt x="4932" y="116951"/>
                  </a:lnTo>
                  <a:lnTo>
                    <a:pt x="16307" y="93192"/>
                  </a:lnTo>
                  <a:lnTo>
                    <a:pt x="17162" y="87527"/>
                  </a:lnTo>
                  <a:lnTo>
                    <a:pt x="18791" y="83750"/>
                  </a:lnTo>
                  <a:lnTo>
                    <a:pt x="20935" y="81234"/>
                  </a:lnTo>
                  <a:lnTo>
                    <a:pt x="60601" y="54659"/>
                  </a:lnTo>
                  <a:lnTo>
                    <a:pt x="102766" y="39695"/>
                  </a:lnTo>
                  <a:lnTo>
                    <a:pt x="147010" y="28490"/>
                  </a:lnTo>
                  <a:lnTo>
                    <a:pt x="184472" y="18404"/>
                  </a:lnTo>
                  <a:lnTo>
                    <a:pt x="229060" y="10302"/>
                  </a:lnTo>
                  <a:lnTo>
                    <a:pt x="240349" y="8810"/>
                  </a:lnTo>
                  <a:lnTo>
                    <a:pt x="266509" y="0"/>
                  </a:lnTo>
                  <a:lnTo>
                    <a:pt x="276049" y="95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7" name="SMARTInkShape-Group508">
            <a:extLst>
              <a:ext uri="{FF2B5EF4-FFF2-40B4-BE49-F238E27FC236}">
                <a16:creationId xmlns:a16="http://schemas.microsoft.com/office/drawing/2014/main" id="{EB5F9449-8936-94A7-1F85-DF088703FFED}"/>
              </a:ext>
            </a:extLst>
          </p:cNvPr>
          <p:cNvGrpSpPr/>
          <p:nvPr/>
        </p:nvGrpSpPr>
        <p:grpSpPr>
          <a:xfrm>
            <a:off x="7048510" y="4581642"/>
            <a:ext cx="893928" cy="304684"/>
            <a:chOff x="7048510" y="4581642"/>
            <a:chExt cx="893928" cy="304684"/>
          </a:xfrm>
        </p:grpSpPr>
        <p:sp>
          <p:nvSpPr>
            <p:cNvPr id="492" name="SMARTInkShape-2216">
              <a:extLst>
                <a:ext uri="{FF2B5EF4-FFF2-40B4-BE49-F238E27FC236}">
                  <a16:creationId xmlns:a16="http://schemas.microsoft.com/office/drawing/2014/main" id="{B795273E-DF10-1E2B-112A-17C07B985342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7572515" y="4610136"/>
              <a:ext cx="104466" cy="247615"/>
            </a:xfrm>
            <a:custGeom>
              <a:avLst/>
              <a:gdLst/>
              <a:ahLst/>
              <a:cxnLst/>
              <a:rect l="0" t="0" r="0" b="0"/>
              <a:pathLst>
                <a:path w="104466" h="247615">
                  <a:moveTo>
                    <a:pt x="85585" y="38064"/>
                  </a:moveTo>
                  <a:lnTo>
                    <a:pt x="85585" y="38064"/>
                  </a:lnTo>
                  <a:lnTo>
                    <a:pt x="85585" y="10848"/>
                  </a:lnTo>
                  <a:lnTo>
                    <a:pt x="84527" y="10396"/>
                  </a:lnTo>
                  <a:lnTo>
                    <a:pt x="80529" y="9892"/>
                  </a:lnTo>
                  <a:lnTo>
                    <a:pt x="75224" y="6846"/>
                  </a:lnTo>
                  <a:lnTo>
                    <a:pt x="68252" y="1323"/>
                  </a:lnTo>
                  <a:lnTo>
                    <a:pt x="58484" y="83"/>
                  </a:lnTo>
                  <a:lnTo>
                    <a:pt x="52391" y="0"/>
                  </a:lnTo>
                  <a:lnTo>
                    <a:pt x="46843" y="2802"/>
                  </a:lnTo>
                  <a:lnTo>
                    <a:pt x="20167" y="27412"/>
                  </a:lnTo>
                  <a:lnTo>
                    <a:pt x="14177" y="36152"/>
                  </a:lnTo>
                  <a:lnTo>
                    <a:pt x="2267" y="67307"/>
                  </a:lnTo>
                  <a:lnTo>
                    <a:pt x="0" y="114273"/>
                  </a:lnTo>
                  <a:lnTo>
                    <a:pt x="2070" y="117445"/>
                  </a:lnTo>
                  <a:lnTo>
                    <a:pt x="5567" y="119559"/>
                  </a:lnTo>
                  <a:lnTo>
                    <a:pt x="20601" y="122536"/>
                  </a:lnTo>
                  <a:lnTo>
                    <a:pt x="26388" y="122953"/>
                  </a:lnTo>
                  <a:lnTo>
                    <a:pt x="38461" y="117773"/>
                  </a:lnTo>
                  <a:lnTo>
                    <a:pt x="63459" y="97201"/>
                  </a:lnTo>
                  <a:lnTo>
                    <a:pt x="94866" y="50364"/>
                  </a:lnTo>
                  <a:lnTo>
                    <a:pt x="104063" y="38784"/>
                  </a:lnTo>
                  <a:lnTo>
                    <a:pt x="104465" y="43334"/>
                  </a:lnTo>
                  <a:lnTo>
                    <a:pt x="101738" y="48520"/>
                  </a:lnTo>
                  <a:lnTo>
                    <a:pt x="98055" y="54353"/>
                  </a:lnTo>
                  <a:lnTo>
                    <a:pt x="95692" y="66721"/>
                  </a:lnTo>
                  <a:lnTo>
                    <a:pt x="94129" y="90129"/>
                  </a:lnTo>
                  <a:lnTo>
                    <a:pt x="81864" y="130894"/>
                  </a:lnTo>
                  <a:lnTo>
                    <a:pt x="76148" y="177482"/>
                  </a:lnTo>
                  <a:lnTo>
                    <a:pt x="68747" y="218356"/>
                  </a:lnTo>
                  <a:lnTo>
                    <a:pt x="66971" y="241835"/>
                  </a:lnTo>
                  <a:lnTo>
                    <a:pt x="67885" y="243761"/>
                  </a:lnTo>
                  <a:lnTo>
                    <a:pt x="69551" y="245045"/>
                  </a:lnTo>
                  <a:lnTo>
                    <a:pt x="74225" y="246472"/>
                  </a:lnTo>
                  <a:lnTo>
                    <a:pt x="85585" y="2476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SMARTInkShape-2217">
              <a:extLst>
                <a:ext uri="{FF2B5EF4-FFF2-40B4-BE49-F238E27FC236}">
                  <a16:creationId xmlns:a16="http://schemas.microsoft.com/office/drawing/2014/main" id="{6DF2E92C-2CFA-97CE-5666-C2AE6E2039DE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7806042" y="4581642"/>
              <a:ext cx="136396" cy="255932"/>
            </a:xfrm>
            <a:custGeom>
              <a:avLst/>
              <a:gdLst/>
              <a:ahLst/>
              <a:cxnLst/>
              <a:rect l="0" t="0" r="0" b="0"/>
              <a:pathLst>
                <a:path w="136396" h="255932">
                  <a:moveTo>
                    <a:pt x="109233" y="9408"/>
                  </a:moveTo>
                  <a:lnTo>
                    <a:pt x="109233" y="9408"/>
                  </a:lnTo>
                  <a:lnTo>
                    <a:pt x="114289" y="4351"/>
                  </a:lnTo>
                  <a:lnTo>
                    <a:pt x="114720" y="2862"/>
                  </a:lnTo>
                  <a:lnTo>
                    <a:pt x="113950" y="1869"/>
                  </a:lnTo>
                  <a:lnTo>
                    <a:pt x="109508" y="0"/>
                  </a:lnTo>
                  <a:lnTo>
                    <a:pt x="104258" y="10031"/>
                  </a:lnTo>
                  <a:lnTo>
                    <a:pt x="96086" y="17799"/>
                  </a:lnTo>
                  <a:lnTo>
                    <a:pt x="84341" y="27954"/>
                  </a:lnTo>
                  <a:lnTo>
                    <a:pt x="51902" y="70751"/>
                  </a:lnTo>
                  <a:lnTo>
                    <a:pt x="18216" y="117232"/>
                  </a:lnTo>
                  <a:lnTo>
                    <a:pt x="9005" y="137428"/>
                  </a:lnTo>
                  <a:lnTo>
                    <a:pt x="0" y="181410"/>
                  </a:lnTo>
                  <a:lnTo>
                    <a:pt x="7" y="197331"/>
                  </a:lnTo>
                  <a:lnTo>
                    <a:pt x="5989" y="231319"/>
                  </a:lnTo>
                  <a:lnTo>
                    <a:pt x="14311" y="244207"/>
                  </a:lnTo>
                  <a:lnTo>
                    <a:pt x="20552" y="248491"/>
                  </a:lnTo>
                  <a:lnTo>
                    <a:pt x="44504" y="254520"/>
                  </a:lnTo>
                  <a:lnTo>
                    <a:pt x="62472" y="255931"/>
                  </a:lnTo>
                  <a:lnTo>
                    <a:pt x="78220" y="250911"/>
                  </a:lnTo>
                  <a:lnTo>
                    <a:pt x="96163" y="241831"/>
                  </a:lnTo>
                  <a:lnTo>
                    <a:pt x="100520" y="240557"/>
                  </a:lnTo>
                  <a:lnTo>
                    <a:pt x="124870" y="221830"/>
                  </a:lnTo>
                  <a:lnTo>
                    <a:pt x="126766" y="217412"/>
                  </a:lnTo>
                  <a:lnTo>
                    <a:pt x="127271" y="214752"/>
                  </a:lnTo>
                  <a:lnTo>
                    <a:pt x="135689" y="199772"/>
                  </a:lnTo>
                  <a:lnTo>
                    <a:pt x="136395" y="196643"/>
                  </a:lnTo>
                  <a:lnTo>
                    <a:pt x="135808" y="193498"/>
                  </a:lnTo>
                  <a:lnTo>
                    <a:pt x="129925" y="184016"/>
                  </a:lnTo>
                  <a:lnTo>
                    <a:pt x="124427" y="177675"/>
                  </a:lnTo>
                  <a:lnTo>
                    <a:pt x="118456" y="174151"/>
                  </a:lnTo>
                  <a:lnTo>
                    <a:pt x="102843" y="170646"/>
                  </a:lnTo>
                  <a:lnTo>
                    <a:pt x="96515" y="166441"/>
                  </a:lnTo>
                  <a:lnTo>
                    <a:pt x="84531" y="166689"/>
                  </a:lnTo>
                  <a:lnTo>
                    <a:pt x="37384" y="178326"/>
                  </a:lnTo>
                  <a:lnTo>
                    <a:pt x="16097" y="190510"/>
                  </a:lnTo>
                  <a:lnTo>
                    <a:pt x="9631" y="196790"/>
                  </a:lnTo>
                  <a:lnTo>
                    <a:pt x="6756" y="203108"/>
                  </a:lnTo>
                  <a:lnTo>
                    <a:pt x="5139" y="212615"/>
                  </a:lnTo>
                  <a:lnTo>
                    <a:pt x="7029" y="214729"/>
                  </a:lnTo>
                  <a:lnTo>
                    <a:pt x="17684" y="218763"/>
                  </a:lnTo>
                  <a:lnTo>
                    <a:pt x="23508" y="2284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SMARTInkShape-2218">
              <a:extLst>
                <a:ext uri="{FF2B5EF4-FFF2-40B4-BE49-F238E27FC236}">
                  <a16:creationId xmlns:a16="http://schemas.microsoft.com/office/drawing/2014/main" id="{C21DDAAC-F456-73B8-1AF5-BAC69851849F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7448670" y="4781550"/>
              <a:ext cx="37981" cy="27125"/>
            </a:xfrm>
            <a:custGeom>
              <a:avLst/>
              <a:gdLst/>
              <a:ahLst/>
              <a:cxnLst/>
              <a:rect l="0" t="0" r="0" b="0"/>
              <a:pathLst>
                <a:path w="37981" h="27125">
                  <a:moveTo>
                    <a:pt x="18930" y="0"/>
                  </a:moveTo>
                  <a:lnTo>
                    <a:pt x="18930" y="0"/>
                  </a:lnTo>
                  <a:lnTo>
                    <a:pt x="33395" y="0"/>
                  </a:lnTo>
                  <a:lnTo>
                    <a:pt x="34924" y="1058"/>
                  </a:lnTo>
                  <a:lnTo>
                    <a:pt x="35942" y="2822"/>
                  </a:lnTo>
                  <a:lnTo>
                    <a:pt x="37712" y="9701"/>
                  </a:lnTo>
                  <a:lnTo>
                    <a:pt x="37861" y="14189"/>
                  </a:lnTo>
                  <a:lnTo>
                    <a:pt x="36842" y="15810"/>
                  </a:lnTo>
                  <a:lnTo>
                    <a:pt x="35105" y="16889"/>
                  </a:lnTo>
                  <a:lnTo>
                    <a:pt x="32888" y="17610"/>
                  </a:lnTo>
                  <a:lnTo>
                    <a:pt x="18678" y="26400"/>
                  </a:lnTo>
                  <a:lnTo>
                    <a:pt x="15587" y="27124"/>
                  </a:lnTo>
                  <a:lnTo>
                    <a:pt x="13526" y="26550"/>
                  </a:lnTo>
                  <a:lnTo>
                    <a:pt x="12153" y="25108"/>
                  </a:lnTo>
                  <a:lnTo>
                    <a:pt x="9948" y="20247"/>
                  </a:lnTo>
                  <a:lnTo>
                    <a:pt x="1252" y="10954"/>
                  </a:lnTo>
                  <a:lnTo>
                    <a:pt x="0" y="1450"/>
                  </a:lnTo>
                  <a:lnTo>
                    <a:pt x="1019" y="966"/>
                  </a:lnTo>
                  <a:lnTo>
                    <a:pt x="17218" y="38"/>
                  </a:lnTo>
                  <a:lnTo>
                    <a:pt x="3798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SMARTInkShape-2219">
              <a:extLst>
                <a:ext uri="{FF2B5EF4-FFF2-40B4-BE49-F238E27FC236}">
                  <a16:creationId xmlns:a16="http://schemas.microsoft.com/office/drawing/2014/main" id="{040F4952-FD58-D63D-2CCE-306B21B64AB6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7362825" y="4600692"/>
              <a:ext cx="18999" cy="285634"/>
            </a:xfrm>
            <a:custGeom>
              <a:avLst/>
              <a:gdLst/>
              <a:ahLst/>
              <a:cxnLst/>
              <a:rect l="0" t="0" r="0" b="0"/>
              <a:pathLst>
                <a:path w="18999" h="285634">
                  <a:moveTo>
                    <a:pt x="0" y="9408"/>
                  </a:moveTo>
                  <a:lnTo>
                    <a:pt x="0" y="9408"/>
                  </a:lnTo>
                  <a:lnTo>
                    <a:pt x="9409" y="0"/>
                  </a:lnTo>
                  <a:lnTo>
                    <a:pt x="14547" y="4974"/>
                  </a:lnTo>
                  <a:lnTo>
                    <a:pt x="17049" y="13082"/>
                  </a:lnTo>
                  <a:lnTo>
                    <a:pt x="18786" y="55792"/>
                  </a:lnTo>
                  <a:lnTo>
                    <a:pt x="18998" y="100533"/>
                  </a:lnTo>
                  <a:lnTo>
                    <a:pt x="16212" y="138713"/>
                  </a:lnTo>
                  <a:lnTo>
                    <a:pt x="10846" y="185115"/>
                  </a:lnTo>
                  <a:lnTo>
                    <a:pt x="6876" y="226953"/>
                  </a:lnTo>
                  <a:lnTo>
                    <a:pt x="2038" y="249902"/>
                  </a:lnTo>
                  <a:lnTo>
                    <a:pt x="0" y="2856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SMARTInkShape-2220">
              <a:extLst>
                <a:ext uri="{FF2B5EF4-FFF2-40B4-BE49-F238E27FC236}">
                  <a16:creationId xmlns:a16="http://schemas.microsoft.com/office/drawing/2014/main" id="{383CF29D-4ECA-C314-FE5A-A584041AEF02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7048510" y="4743450"/>
              <a:ext cx="219066" cy="9526"/>
            </a:xfrm>
            <a:custGeom>
              <a:avLst/>
              <a:gdLst/>
              <a:ahLst/>
              <a:cxnLst/>
              <a:rect l="0" t="0" r="0" b="0"/>
              <a:pathLst>
                <a:path w="219066" h="9526">
                  <a:moveTo>
                    <a:pt x="9515" y="0"/>
                  </a:moveTo>
                  <a:lnTo>
                    <a:pt x="9515" y="0"/>
                  </a:lnTo>
                  <a:lnTo>
                    <a:pt x="24" y="0"/>
                  </a:lnTo>
                  <a:lnTo>
                    <a:pt x="0" y="5057"/>
                  </a:lnTo>
                  <a:lnTo>
                    <a:pt x="2114" y="6546"/>
                  </a:lnTo>
                  <a:lnTo>
                    <a:pt x="16260" y="8642"/>
                  </a:lnTo>
                  <a:lnTo>
                    <a:pt x="58028" y="9408"/>
                  </a:lnTo>
                  <a:lnTo>
                    <a:pt x="102988" y="9509"/>
                  </a:lnTo>
                  <a:lnTo>
                    <a:pt x="142339" y="9520"/>
                  </a:lnTo>
                  <a:lnTo>
                    <a:pt x="183448" y="9525"/>
                  </a:lnTo>
                  <a:lnTo>
                    <a:pt x="21906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1" name="SMARTInkShape-Group509">
            <a:extLst>
              <a:ext uri="{FF2B5EF4-FFF2-40B4-BE49-F238E27FC236}">
                <a16:creationId xmlns:a16="http://schemas.microsoft.com/office/drawing/2014/main" id="{7FCACC5E-6E2C-7CDD-B4DF-FDA6752D158B}"/>
              </a:ext>
            </a:extLst>
          </p:cNvPr>
          <p:cNvGrpSpPr/>
          <p:nvPr/>
        </p:nvGrpSpPr>
        <p:grpSpPr>
          <a:xfrm>
            <a:off x="6677025" y="4371978"/>
            <a:ext cx="219076" cy="580508"/>
            <a:chOff x="6677025" y="4371978"/>
            <a:chExt cx="219076" cy="580508"/>
          </a:xfrm>
        </p:grpSpPr>
        <p:sp>
          <p:nvSpPr>
            <p:cNvPr id="498" name="SMARTInkShape-2221">
              <a:extLst>
                <a:ext uri="{FF2B5EF4-FFF2-40B4-BE49-F238E27FC236}">
                  <a16:creationId xmlns:a16="http://schemas.microsoft.com/office/drawing/2014/main" id="{911A2FAD-59E0-A734-79E8-326C5237386E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6677025" y="4371978"/>
              <a:ext cx="219076" cy="171448"/>
            </a:xfrm>
            <a:custGeom>
              <a:avLst/>
              <a:gdLst/>
              <a:ahLst/>
              <a:cxnLst/>
              <a:rect l="0" t="0" r="0" b="0"/>
              <a:pathLst>
                <a:path w="219076" h="171448">
                  <a:moveTo>
                    <a:pt x="0" y="161922"/>
                  </a:moveTo>
                  <a:lnTo>
                    <a:pt x="0" y="161922"/>
                  </a:lnTo>
                  <a:lnTo>
                    <a:pt x="0" y="153721"/>
                  </a:lnTo>
                  <a:lnTo>
                    <a:pt x="6545" y="145054"/>
                  </a:lnTo>
                  <a:lnTo>
                    <a:pt x="8200" y="139256"/>
                  </a:lnTo>
                  <a:lnTo>
                    <a:pt x="9701" y="137286"/>
                  </a:lnTo>
                  <a:lnTo>
                    <a:pt x="16868" y="132398"/>
                  </a:lnTo>
                  <a:lnTo>
                    <a:pt x="33954" y="108561"/>
                  </a:lnTo>
                  <a:lnTo>
                    <a:pt x="46398" y="81347"/>
                  </a:lnTo>
                  <a:lnTo>
                    <a:pt x="77708" y="38854"/>
                  </a:lnTo>
                  <a:lnTo>
                    <a:pt x="94766" y="10162"/>
                  </a:lnTo>
                  <a:lnTo>
                    <a:pt x="95250" y="0"/>
                  </a:lnTo>
                  <a:lnTo>
                    <a:pt x="95250" y="8198"/>
                  </a:lnTo>
                  <a:lnTo>
                    <a:pt x="126306" y="50888"/>
                  </a:lnTo>
                  <a:lnTo>
                    <a:pt x="163364" y="96174"/>
                  </a:lnTo>
                  <a:lnTo>
                    <a:pt x="176399" y="110677"/>
                  </a:lnTo>
                  <a:lnTo>
                    <a:pt x="182893" y="123735"/>
                  </a:lnTo>
                  <a:lnTo>
                    <a:pt x="206770" y="149582"/>
                  </a:lnTo>
                  <a:lnTo>
                    <a:pt x="208314" y="153968"/>
                  </a:lnTo>
                  <a:lnTo>
                    <a:pt x="208726" y="156620"/>
                  </a:lnTo>
                  <a:lnTo>
                    <a:pt x="210058" y="158387"/>
                  </a:lnTo>
                  <a:lnTo>
                    <a:pt x="218662" y="161784"/>
                  </a:lnTo>
                  <a:lnTo>
                    <a:pt x="219075" y="1714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SMARTInkShape-2222">
              <a:extLst>
                <a:ext uri="{FF2B5EF4-FFF2-40B4-BE49-F238E27FC236}">
                  <a16:creationId xmlns:a16="http://schemas.microsoft.com/office/drawing/2014/main" id="{6D578727-43C2-A743-07FF-35D8CF8C9A38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6762750" y="4667679"/>
              <a:ext cx="121436" cy="94251"/>
            </a:xfrm>
            <a:custGeom>
              <a:avLst/>
              <a:gdLst/>
              <a:ahLst/>
              <a:cxnLst/>
              <a:rect l="0" t="0" r="0" b="0"/>
              <a:pathLst>
                <a:path w="121436" h="94251">
                  <a:moveTo>
                    <a:pt x="28575" y="28146"/>
                  </a:moveTo>
                  <a:lnTo>
                    <a:pt x="28575" y="28146"/>
                  </a:lnTo>
                  <a:lnTo>
                    <a:pt x="33631" y="23089"/>
                  </a:lnTo>
                  <a:lnTo>
                    <a:pt x="38936" y="20607"/>
                  </a:lnTo>
                  <a:lnTo>
                    <a:pt x="41832" y="19945"/>
                  </a:lnTo>
                  <a:lnTo>
                    <a:pt x="43763" y="18445"/>
                  </a:lnTo>
                  <a:lnTo>
                    <a:pt x="45908" y="13957"/>
                  </a:lnTo>
                  <a:lnTo>
                    <a:pt x="47538" y="12336"/>
                  </a:lnTo>
                  <a:lnTo>
                    <a:pt x="66856" y="1746"/>
                  </a:lnTo>
                  <a:lnTo>
                    <a:pt x="84468" y="0"/>
                  </a:lnTo>
                  <a:lnTo>
                    <a:pt x="102168" y="4755"/>
                  </a:lnTo>
                  <a:lnTo>
                    <a:pt x="115762" y="12866"/>
                  </a:lnTo>
                  <a:lnTo>
                    <a:pt x="120241" y="18886"/>
                  </a:lnTo>
                  <a:lnTo>
                    <a:pt x="121435" y="21972"/>
                  </a:lnTo>
                  <a:lnTo>
                    <a:pt x="119941" y="31047"/>
                  </a:lnTo>
                  <a:lnTo>
                    <a:pt x="114691" y="42135"/>
                  </a:lnTo>
                  <a:lnTo>
                    <a:pt x="105301" y="54118"/>
                  </a:lnTo>
                  <a:lnTo>
                    <a:pt x="83058" y="67709"/>
                  </a:lnTo>
                  <a:lnTo>
                    <a:pt x="37749" y="85071"/>
                  </a:lnTo>
                  <a:lnTo>
                    <a:pt x="2976" y="94250"/>
                  </a:lnTo>
                  <a:lnTo>
                    <a:pt x="1984" y="93382"/>
                  </a:lnTo>
                  <a:lnTo>
                    <a:pt x="0" y="852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SMARTInkShape-2223">
              <a:extLst>
                <a:ext uri="{FF2B5EF4-FFF2-40B4-BE49-F238E27FC236}">
                  <a16:creationId xmlns:a16="http://schemas.microsoft.com/office/drawing/2014/main" id="{22DB743B-5880-821E-7598-D491D20765DB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6734175" y="4562475"/>
              <a:ext cx="47626" cy="390011"/>
            </a:xfrm>
            <a:custGeom>
              <a:avLst/>
              <a:gdLst/>
              <a:ahLst/>
              <a:cxnLst/>
              <a:rect l="0" t="0" r="0" b="0"/>
              <a:pathLst>
                <a:path w="47626" h="390011">
                  <a:moveTo>
                    <a:pt x="28575" y="28575"/>
                  </a:moveTo>
                  <a:lnTo>
                    <a:pt x="28575" y="28575"/>
                  </a:lnTo>
                  <a:lnTo>
                    <a:pt x="28575" y="23518"/>
                  </a:lnTo>
                  <a:lnTo>
                    <a:pt x="31397" y="18214"/>
                  </a:lnTo>
                  <a:lnTo>
                    <a:pt x="36775" y="11242"/>
                  </a:lnTo>
                  <a:lnTo>
                    <a:pt x="40333" y="10288"/>
                  </a:lnTo>
                  <a:lnTo>
                    <a:pt x="46185" y="9675"/>
                  </a:lnTo>
                  <a:lnTo>
                    <a:pt x="46665" y="8567"/>
                  </a:lnTo>
                  <a:lnTo>
                    <a:pt x="47625" y="0"/>
                  </a:lnTo>
                  <a:lnTo>
                    <a:pt x="42569" y="10113"/>
                  </a:lnTo>
                  <a:lnTo>
                    <a:pt x="38493" y="52981"/>
                  </a:lnTo>
                  <a:lnTo>
                    <a:pt x="38178" y="88900"/>
                  </a:lnTo>
                  <a:lnTo>
                    <a:pt x="37064" y="127705"/>
                  </a:lnTo>
                  <a:lnTo>
                    <a:pt x="31561" y="162370"/>
                  </a:lnTo>
                  <a:lnTo>
                    <a:pt x="28401" y="203096"/>
                  </a:lnTo>
                  <a:lnTo>
                    <a:pt x="21210" y="243553"/>
                  </a:lnTo>
                  <a:lnTo>
                    <a:pt x="18276" y="286465"/>
                  </a:lnTo>
                  <a:lnTo>
                    <a:pt x="11567" y="326814"/>
                  </a:lnTo>
                  <a:lnTo>
                    <a:pt x="8736" y="370415"/>
                  </a:lnTo>
                  <a:lnTo>
                    <a:pt x="6883" y="373943"/>
                  </a:lnTo>
                  <a:lnTo>
                    <a:pt x="4588" y="376295"/>
                  </a:lnTo>
                  <a:lnTo>
                    <a:pt x="2039" y="381731"/>
                  </a:lnTo>
                  <a:lnTo>
                    <a:pt x="119" y="390010"/>
                  </a:lnTo>
                  <a:lnTo>
                    <a:pt x="0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5" name="SMARTInkShape-Group510">
            <a:extLst>
              <a:ext uri="{FF2B5EF4-FFF2-40B4-BE49-F238E27FC236}">
                <a16:creationId xmlns:a16="http://schemas.microsoft.com/office/drawing/2014/main" id="{BAF9D75B-5998-6F1B-7CC9-EFCE502E1512}"/>
              </a:ext>
            </a:extLst>
          </p:cNvPr>
          <p:cNvGrpSpPr/>
          <p:nvPr/>
        </p:nvGrpSpPr>
        <p:grpSpPr>
          <a:xfrm>
            <a:off x="6154485" y="4419600"/>
            <a:ext cx="427288" cy="552451"/>
            <a:chOff x="6154485" y="4419600"/>
            <a:chExt cx="427288" cy="552451"/>
          </a:xfrm>
        </p:grpSpPr>
        <p:sp>
          <p:nvSpPr>
            <p:cNvPr id="502" name="SMARTInkShape-2224">
              <a:extLst>
                <a:ext uri="{FF2B5EF4-FFF2-40B4-BE49-F238E27FC236}">
                  <a16:creationId xmlns:a16="http://schemas.microsoft.com/office/drawing/2014/main" id="{E9374804-1CEB-C9A0-A11B-C5C9DD68F051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6154485" y="4562592"/>
              <a:ext cx="36766" cy="341743"/>
            </a:xfrm>
            <a:custGeom>
              <a:avLst/>
              <a:gdLst/>
              <a:ahLst/>
              <a:cxnLst/>
              <a:rect l="0" t="0" r="0" b="0"/>
              <a:pathLst>
                <a:path w="36766" h="341743">
                  <a:moveTo>
                    <a:pt x="36765" y="18933"/>
                  </a:moveTo>
                  <a:lnTo>
                    <a:pt x="36765" y="18933"/>
                  </a:lnTo>
                  <a:lnTo>
                    <a:pt x="36765" y="0"/>
                  </a:lnTo>
                  <a:lnTo>
                    <a:pt x="35707" y="47592"/>
                  </a:lnTo>
                  <a:lnTo>
                    <a:pt x="30220" y="83398"/>
                  </a:lnTo>
                  <a:lnTo>
                    <a:pt x="28123" y="120819"/>
                  </a:lnTo>
                  <a:lnTo>
                    <a:pt x="27415" y="165745"/>
                  </a:lnTo>
                  <a:lnTo>
                    <a:pt x="27274" y="205742"/>
                  </a:lnTo>
                  <a:lnTo>
                    <a:pt x="20701" y="252292"/>
                  </a:lnTo>
                  <a:lnTo>
                    <a:pt x="13053" y="295994"/>
                  </a:lnTo>
                  <a:lnTo>
                    <a:pt x="8317" y="339269"/>
                  </a:lnTo>
                  <a:lnTo>
                    <a:pt x="7215" y="340440"/>
                  </a:lnTo>
                  <a:lnTo>
                    <a:pt x="3171" y="341742"/>
                  </a:lnTo>
                  <a:lnTo>
                    <a:pt x="1669" y="341031"/>
                  </a:lnTo>
                  <a:lnTo>
                    <a:pt x="668" y="339498"/>
                  </a:lnTo>
                  <a:lnTo>
                    <a:pt x="0" y="337418"/>
                  </a:lnTo>
                  <a:lnTo>
                    <a:pt x="614" y="334973"/>
                  </a:lnTo>
                  <a:lnTo>
                    <a:pt x="8190" y="3237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SMARTInkShape-2225">
              <a:extLst>
                <a:ext uri="{FF2B5EF4-FFF2-40B4-BE49-F238E27FC236}">
                  <a16:creationId xmlns:a16="http://schemas.microsoft.com/office/drawing/2014/main" id="{C60D6CDD-770A-C020-DF3A-684CE84F37B3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6164337" y="4516304"/>
              <a:ext cx="167354" cy="131277"/>
            </a:xfrm>
            <a:custGeom>
              <a:avLst/>
              <a:gdLst/>
              <a:ahLst/>
              <a:cxnLst/>
              <a:rect l="0" t="0" r="0" b="0"/>
              <a:pathLst>
                <a:path w="167354" h="131277">
                  <a:moveTo>
                    <a:pt x="36438" y="74746"/>
                  </a:moveTo>
                  <a:lnTo>
                    <a:pt x="36438" y="74746"/>
                  </a:lnTo>
                  <a:lnTo>
                    <a:pt x="31382" y="64633"/>
                  </a:lnTo>
                  <a:lnTo>
                    <a:pt x="30950" y="60595"/>
                  </a:lnTo>
                  <a:lnTo>
                    <a:pt x="36162" y="38595"/>
                  </a:lnTo>
                  <a:lnTo>
                    <a:pt x="53764" y="19363"/>
                  </a:lnTo>
                  <a:lnTo>
                    <a:pt x="69298" y="11399"/>
                  </a:lnTo>
                  <a:lnTo>
                    <a:pt x="109940" y="0"/>
                  </a:lnTo>
                  <a:lnTo>
                    <a:pt x="122375" y="4837"/>
                  </a:lnTo>
                  <a:lnTo>
                    <a:pt x="147604" y="25188"/>
                  </a:lnTo>
                  <a:lnTo>
                    <a:pt x="161570" y="48420"/>
                  </a:lnTo>
                  <a:lnTo>
                    <a:pt x="167353" y="75413"/>
                  </a:lnTo>
                  <a:lnTo>
                    <a:pt x="165883" y="91270"/>
                  </a:lnTo>
                  <a:lnTo>
                    <a:pt x="164010" y="98462"/>
                  </a:lnTo>
                  <a:lnTo>
                    <a:pt x="159586" y="104315"/>
                  </a:lnTo>
                  <a:lnTo>
                    <a:pt x="138190" y="117609"/>
                  </a:lnTo>
                  <a:lnTo>
                    <a:pt x="105338" y="128760"/>
                  </a:lnTo>
                  <a:lnTo>
                    <a:pt x="73096" y="131276"/>
                  </a:lnTo>
                  <a:lnTo>
                    <a:pt x="26723" y="124275"/>
                  </a:lnTo>
                  <a:lnTo>
                    <a:pt x="0" y="122483"/>
                  </a:lnTo>
                  <a:lnTo>
                    <a:pt x="7863" y="1223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SMARTInkShape-2226">
              <a:extLst>
                <a:ext uri="{FF2B5EF4-FFF2-40B4-BE49-F238E27FC236}">
                  <a16:creationId xmlns:a16="http://schemas.microsoft.com/office/drawing/2014/main" id="{28BC67A0-914D-CB01-7005-4E90C2293CCF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6429627" y="4419600"/>
              <a:ext cx="152146" cy="552451"/>
            </a:xfrm>
            <a:custGeom>
              <a:avLst/>
              <a:gdLst/>
              <a:ahLst/>
              <a:cxnLst/>
              <a:rect l="0" t="0" r="0" b="0"/>
              <a:pathLst>
                <a:path w="152146" h="552451">
                  <a:moveTo>
                    <a:pt x="142623" y="9525"/>
                  </a:moveTo>
                  <a:lnTo>
                    <a:pt x="142623" y="9525"/>
                  </a:lnTo>
                  <a:lnTo>
                    <a:pt x="142623" y="1324"/>
                  </a:lnTo>
                  <a:lnTo>
                    <a:pt x="143681" y="883"/>
                  </a:lnTo>
                  <a:lnTo>
                    <a:pt x="152145" y="0"/>
                  </a:lnTo>
                  <a:lnTo>
                    <a:pt x="108548" y="44659"/>
                  </a:lnTo>
                  <a:lnTo>
                    <a:pt x="82700" y="88745"/>
                  </a:lnTo>
                  <a:lnTo>
                    <a:pt x="60962" y="133748"/>
                  </a:lnTo>
                  <a:lnTo>
                    <a:pt x="39260" y="181027"/>
                  </a:lnTo>
                  <a:lnTo>
                    <a:pt x="22878" y="220144"/>
                  </a:lnTo>
                  <a:lnTo>
                    <a:pt x="9452" y="264716"/>
                  </a:lnTo>
                  <a:lnTo>
                    <a:pt x="2623" y="303154"/>
                  </a:lnTo>
                  <a:lnTo>
                    <a:pt x="599" y="346292"/>
                  </a:lnTo>
                  <a:lnTo>
                    <a:pt x="0" y="382005"/>
                  </a:lnTo>
                  <a:lnTo>
                    <a:pt x="2645" y="413753"/>
                  </a:lnTo>
                  <a:lnTo>
                    <a:pt x="19053" y="456731"/>
                  </a:lnTo>
                  <a:lnTo>
                    <a:pt x="46094" y="498478"/>
                  </a:lnTo>
                  <a:lnTo>
                    <a:pt x="64485" y="519877"/>
                  </a:lnTo>
                  <a:lnTo>
                    <a:pt x="96496" y="540567"/>
                  </a:lnTo>
                  <a:lnTo>
                    <a:pt x="123281" y="550103"/>
                  </a:lnTo>
                  <a:lnTo>
                    <a:pt x="142623" y="552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3" name="SMARTInkShape-Group511">
            <a:extLst>
              <a:ext uri="{FF2B5EF4-FFF2-40B4-BE49-F238E27FC236}">
                <a16:creationId xmlns:a16="http://schemas.microsoft.com/office/drawing/2014/main" id="{ED251815-CB25-4002-7128-5144E0156641}"/>
              </a:ext>
            </a:extLst>
          </p:cNvPr>
          <p:cNvGrpSpPr/>
          <p:nvPr/>
        </p:nvGrpSpPr>
        <p:grpSpPr>
          <a:xfrm>
            <a:off x="9858375" y="2609850"/>
            <a:ext cx="1619251" cy="326047"/>
            <a:chOff x="9858375" y="2609850"/>
            <a:chExt cx="1619251" cy="326047"/>
          </a:xfrm>
        </p:grpSpPr>
        <p:sp>
          <p:nvSpPr>
            <p:cNvPr id="506" name="SMARTInkShape-2227">
              <a:extLst>
                <a:ext uri="{FF2B5EF4-FFF2-40B4-BE49-F238E27FC236}">
                  <a16:creationId xmlns:a16="http://schemas.microsoft.com/office/drawing/2014/main" id="{3184F3EB-53D6-6F30-228D-7B7BC3980504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9872368" y="2847975"/>
              <a:ext cx="224133" cy="1"/>
            </a:xfrm>
            <a:custGeom>
              <a:avLst/>
              <a:gdLst/>
              <a:ahLst/>
              <a:cxnLst/>
              <a:rect l="0" t="0" r="0" b="0"/>
              <a:pathLst>
                <a:path w="224133" h="1">
                  <a:moveTo>
                    <a:pt x="5057" y="0"/>
                  </a:moveTo>
                  <a:lnTo>
                    <a:pt x="5057" y="0"/>
                  </a:lnTo>
                  <a:lnTo>
                    <a:pt x="0" y="0"/>
                  </a:lnTo>
                  <a:lnTo>
                    <a:pt x="39947" y="0"/>
                  </a:lnTo>
                  <a:lnTo>
                    <a:pt x="84870" y="0"/>
                  </a:lnTo>
                  <a:lnTo>
                    <a:pt x="119252" y="0"/>
                  </a:lnTo>
                  <a:lnTo>
                    <a:pt x="159307" y="0"/>
                  </a:lnTo>
                  <a:lnTo>
                    <a:pt x="22413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SMARTInkShape-2228">
              <a:extLst>
                <a:ext uri="{FF2B5EF4-FFF2-40B4-BE49-F238E27FC236}">
                  <a16:creationId xmlns:a16="http://schemas.microsoft.com/office/drawing/2014/main" id="{8C50D1FE-A036-367C-15B7-93905EF0B549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10303313" y="2650289"/>
              <a:ext cx="248468" cy="285608"/>
            </a:xfrm>
            <a:custGeom>
              <a:avLst/>
              <a:gdLst/>
              <a:ahLst/>
              <a:cxnLst/>
              <a:rect l="0" t="0" r="0" b="0"/>
              <a:pathLst>
                <a:path w="248468" h="285608">
                  <a:moveTo>
                    <a:pt x="155137" y="92911"/>
                  </a:moveTo>
                  <a:lnTo>
                    <a:pt x="155137" y="92911"/>
                  </a:lnTo>
                  <a:lnTo>
                    <a:pt x="160194" y="87855"/>
                  </a:lnTo>
                  <a:lnTo>
                    <a:pt x="162675" y="79728"/>
                  </a:lnTo>
                  <a:lnTo>
                    <a:pt x="163339" y="74597"/>
                  </a:lnTo>
                  <a:lnTo>
                    <a:pt x="161251" y="66074"/>
                  </a:lnTo>
                  <a:lnTo>
                    <a:pt x="151288" y="51979"/>
                  </a:lnTo>
                  <a:lnTo>
                    <a:pt x="142490" y="48261"/>
                  </a:lnTo>
                  <a:lnTo>
                    <a:pt x="100980" y="45460"/>
                  </a:lnTo>
                  <a:lnTo>
                    <a:pt x="91203" y="48186"/>
                  </a:lnTo>
                  <a:lnTo>
                    <a:pt x="53140" y="72738"/>
                  </a:lnTo>
                  <a:lnTo>
                    <a:pt x="23603" y="117167"/>
                  </a:lnTo>
                  <a:lnTo>
                    <a:pt x="10566" y="137022"/>
                  </a:lnTo>
                  <a:lnTo>
                    <a:pt x="0" y="176536"/>
                  </a:lnTo>
                  <a:lnTo>
                    <a:pt x="281" y="218348"/>
                  </a:lnTo>
                  <a:lnTo>
                    <a:pt x="10111" y="241794"/>
                  </a:lnTo>
                  <a:lnTo>
                    <a:pt x="30676" y="267199"/>
                  </a:lnTo>
                  <a:lnTo>
                    <a:pt x="52995" y="281430"/>
                  </a:lnTo>
                  <a:lnTo>
                    <a:pt x="61643" y="285265"/>
                  </a:lnTo>
                  <a:lnTo>
                    <a:pt x="99095" y="285607"/>
                  </a:lnTo>
                  <a:lnTo>
                    <a:pt x="142892" y="276240"/>
                  </a:lnTo>
                  <a:lnTo>
                    <a:pt x="179760" y="261078"/>
                  </a:lnTo>
                  <a:lnTo>
                    <a:pt x="190071" y="251966"/>
                  </a:lnTo>
                  <a:lnTo>
                    <a:pt x="219549" y="206123"/>
                  </a:lnTo>
                  <a:lnTo>
                    <a:pt x="234065" y="163839"/>
                  </a:lnTo>
                  <a:lnTo>
                    <a:pt x="243904" y="127215"/>
                  </a:lnTo>
                  <a:lnTo>
                    <a:pt x="248467" y="94608"/>
                  </a:lnTo>
                  <a:lnTo>
                    <a:pt x="242404" y="50717"/>
                  </a:lnTo>
                  <a:lnTo>
                    <a:pt x="236959" y="37822"/>
                  </a:lnTo>
                  <a:lnTo>
                    <a:pt x="228191" y="28563"/>
                  </a:lnTo>
                  <a:lnTo>
                    <a:pt x="198114" y="10667"/>
                  </a:lnTo>
                  <a:lnTo>
                    <a:pt x="166566" y="544"/>
                  </a:lnTo>
                  <a:lnTo>
                    <a:pt x="153866" y="0"/>
                  </a:lnTo>
                  <a:lnTo>
                    <a:pt x="144694" y="3287"/>
                  </a:lnTo>
                  <a:lnTo>
                    <a:pt x="141825" y="5645"/>
                  </a:lnTo>
                  <a:lnTo>
                    <a:pt x="136087" y="167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SMARTInkShape-2229">
              <a:extLst>
                <a:ext uri="{FF2B5EF4-FFF2-40B4-BE49-F238E27FC236}">
                  <a16:creationId xmlns:a16="http://schemas.microsoft.com/office/drawing/2014/main" id="{90B8FC93-F5F6-7630-B67D-FCDE20216E8B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10658487" y="2867025"/>
              <a:ext cx="19039" cy="9410"/>
            </a:xfrm>
            <a:custGeom>
              <a:avLst/>
              <a:gdLst/>
              <a:ahLst/>
              <a:cxnLst/>
              <a:rect l="0" t="0" r="0" b="0"/>
              <a:pathLst>
                <a:path w="19039" h="9410">
                  <a:moveTo>
                    <a:pt x="9513" y="0"/>
                  </a:moveTo>
                  <a:lnTo>
                    <a:pt x="9513" y="0"/>
                  </a:lnTo>
                  <a:lnTo>
                    <a:pt x="17715" y="0"/>
                  </a:lnTo>
                  <a:lnTo>
                    <a:pt x="18155" y="1058"/>
                  </a:lnTo>
                  <a:lnTo>
                    <a:pt x="18647" y="5056"/>
                  </a:lnTo>
                  <a:lnTo>
                    <a:pt x="17718" y="6546"/>
                  </a:lnTo>
                  <a:lnTo>
                    <a:pt x="16042" y="7539"/>
                  </a:lnTo>
                  <a:lnTo>
                    <a:pt x="8624" y="8936"/>
                  </a:lnTo>
                  <a:lnTo>
                    <a:pt x="1693" y="9409"/>
                  </a:lnTo>
                  <a:lnTo>
                    <a:pt x="1125" y="8389"/>
                  </a:lnTo>
                  <a:lnTo>
                    <a:pt x="0" y="115"/>
                  </a:lnTo>
                  <a:lnTo>
                    <a:pt x="1903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SMARTInkShape-2230">
              <a:extLst>
                <a:ext uri="{FF2B5EF4-FFF2-40B4-BE49-F238E27FC236}">
                  <a16:creationId xmlns:a16="http://schemas.microsoft.com/office/drawing/2014/main" id="{74A1425D-FBF5-A925-F7FA-CE4E86F50A9F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10802634" y="2644126"/>
              <a:ext cx="160642" cy="280031"/>
            </a:xfrm>
            <a:custGeom>
              <a:avLst/>
              <a:gdLst/>
              <a:ahLst/>
              <a:cxnLst/>
              <a:rect l="0" t="0" r="0" b="0"/>
              <a:pathLst>
                <a:path w="160642" h="280031">
                  <a:moveTo>
                    <a:pt x="160641" y="108599"/>
                  </a:moveTo>
                  <a:lnTo>
                    <a:pt x="160641" y="108599"/>
                  </a:lnTo>
                  <a:lnTo>
                    <a:pt x="160641" y="76800"/>
                  </a:lnTo>
                  <a:lnTo>
                    <a:pt x="146450" y="34083"/>
                  </a:lnTo>
                  <a:lnTo>
                    <a:pt x="137975" y="21139"/>
                  </a:lnTo>
                  <a:lnTo>
                    <a:pt x="123704" y="10601"/>
                  </a:lnTo>
                  <a:lnTo>
                    <a:pt x="95957" y="775"/>
                  </a:lnTo>
                  <a:lnTo>
                    <a:pt x="75800" y="0"/>
                  </a:lnTo>
                  <a:lnTo>
                    <a:pt x="65980" y="1275"/>
                  </a:lnTo>
                  <a:lnTo>
                    <a:pt x="46604" y="11158"/>
                  </a:lnTo>
                  <a:lnTo>
                    <a:pt x="28466" y="27192"/>
                  </a:lnTo>
                  <a:lnTo>
                    <a:pt x="8473" y="57902"/>
                  </a:lnTo>
                  <a:lnTo>
                    <a:pt x="642" y="85493"/>
                  </a:lnTo>
                  <a:lnTo>
                    <a:pt x="0" y="90020"/>
                  </a:lnTo>
                  <a:lnTo>
                    <a:pt x="2109" y="97872"/>
                  </a:lnTo>
                  <a:lnTo>
                    <a:pt x="5516" y="104890"/>
                  </a:lnTo>
                  <a:lnTo>
                    <a:pt x="7029" y="111537"/>
                  </a:lnTo>
                  <a:lnTo>
                    <a:pt x="8492" y="113733"/>
                  </a:lnTo>
                  <a:lnTo>
                    <a:pt x="10525" y="115196"/>
                  </a:lnTo>
                  <a:lnTo>
                    <a:pt x="16665" y="116823"/>
                  </a:lnTo>
                  <a:lnTo>
                    <a:pt x="26448" y="117546"/>
                  </a:lnTo>
                  <a:lnTo>
                    <a:pt x="35030" y="115045"/>
                  </a:lnTo>
                  <a:lnTo>
                    <a:pt x="53513" y="102902"/>
                  </a:lnTo>
                  <a:lnTo>
                    <a:pt x="72884" y="97008"/>
                  </a:lnTo>
                  <a:lnTo>
                    <a:pt x="97021" y="76728"/>
                  </a:lnTo>
                  <a:lnTo>
                    <a:pt x="134053" y="30464"/>
                  </a:lnTo>
                  <a:lnTo>
                    <a:pt x="136565" y="27934"/>
                  </a:lnTo>
                  <a:lnTo>
                    <a:pt x="139356" y="22301"/>
                  </a:lnTo>
                  <a:lnTo>
                    <a:pt x="141579" y="13395"/>
                  </a:lnTo>
                  <a:lnTo>
                    <a:pt x="141589" y="7870"/>
                  </a:lnTo>
                  <a:lnTo>
                    <a:pt x="140533" y="37016"/>
                  </a:lnTo>
                  <a:lnTo>
                    <a:pt x="129831" y="82931"/>
                  </a:lnTo>
                  <a:lnTo>
                    <a:pt x="116956" y="128031"/>
                  </a:lnTo>
                  <a:lnTo>
                    <a:pt x="108479" y="170268"/>
                  </a:lnTo>
                  <a:lnTo>
                    <a:pt x="104146" y="211147"/>
                  </a:lnTo>
                  <a:lnTo>
                    <a:pt x="102725" y="225084"/>
                  </a:lnTo>
                  <a:lnTo>
                    <a:pt x="94369" y="271779"/>
                  </a:lnTo>
                  <a:lnTo>
                    <a:pt x="93976" y="279834"/>
                  </a:lnTo>
                  <a:lnTo>
                    <a:pt x="102168" y="280030"/>
                  </a:lnTo>
                  <a:lnTo>
                    <a:pt x="113016" y="2705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SMARTInkShape-2231">
              <a:extLst>
                <a:ext uri="{FF2B5EF4-FFF2-40B4-BE49-F238E27FC236}">
                  <a16:creationId xmlns:a16="http://schemas.microsoft.com/office/drawing/2014/main" id="{50543F7F-5726-93AF-485A-E38C4AE79D16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11068050" y="2648069"/>
              <a:ext cx="176821" cy="276096"/>
            </a:xfrm>
            <a:custGeom>
              <a:avLst/>
              <a:gdLst/>
              <a:ahLst/>
              <a:cxnLst/>
              <a:rect l="0" t="0" r="0" b="0"/>
              <a:pathLst>
                <a:path w="176821" h="276096">
                  <a:moveTo>
                    <a:pt x="57150" y="18931"/>
                  </a:moveTo>
                  <a:lnTo>
                    <a:pt x="57150" y="18931"/>
                  </a:lnTo>
                  <a:lnTo>
                    <a:pt x="62207" y="13875"/>
                  </a:lnTo>
                  <a:lnTo>
                    <a:pt x="67511" y="11392"/>
                  </a:lnTo>
                  <a:lnTo>
                    <a:pt x="74485" y="9798"/>
                  </a:lnTo>
                  <a:lnTo>
                    <a:pt x="85597" y="0"/>
                  </a:lnTo>
                  <a:lnTo>
                    <a:pt x="85687" y="4973"/>
                  </a:lnTo>
                  <a:lnTo>
                    <a:pt x="84642" y="6451"/>
                  </a:lnTo>
                  <a:lnTo>
                    <a:pt x="82886" y="7436"/>
                  </a:lnTo>
                  <a:lnTo>
                    <a:pt x="80656" y="8092"/>
                  </a:lnTo>
                  <a:lnTo>
                    <a:pt x="75359" y="14467"/>
                  </a:lnTo>
                  <a:lnTo>
                    <a:pt x="38094" y="59819"/>
                  </a:lnTo>
                  <a:lnTo>
                    <a:pt x="19050" y="85015"/>
                  </a:lnTo>
                  <a:lnTo>
                    <a:pt x="13758" y="91693"/>
                  </a:lnTo>
                  <a:lnTo>
                    <a:pt x="7538" y="104604"/>
                  </a:lnTo>
                  <a:lnTo>
                    <a:pt x="5026" y="107796"/>
                  </a:lnTo>
                  <a:lnTo>
                    <a:pt x="4410" y="109925"/>
                  </a:lnTo>
                  <a:lnTo>
                    <a:pt x="5056" y="111343"/>
                  </a:lnTo>
                  <a:lnTo>
                    <a:pt x="6546" y="112289"/>
                  </a:lnTo>
                  <a:lnTo>
                    <a:pt x="7538" y="113978"/>
                  </a:lnTo>
                  <a:lnTo>
                    <a:pt x="8937" y="121412"/>
                  </a:lnTo>
                  <a:lnTo>
                    <a:pt x="9264" y="127272"/>
                  </a:lnTo>
                  <a:lnTo>
                    <a:pt x="10409" y="129259"/>
                  </a:lnTo>
                  <a:lnTo>
                    <a:pt x="12231" y="130583"/>
                  </a:lnTo>
                  <a:lnTo>
                    <a:pt x="17078" y="133112"/>
                  </a:lnTo>
                  <a:lnTo>
                    <a:pt x="22759" y="137765"/>
                  </a:lnTo>
                  <a:lnTo>
                    <a:pt x="31635" y="140538"/>
                  </a:lnTo>
                  <a:lnTo>
                    <a:pt x="59404" y="145384"/>
                  </a:lnTo>
                  <a:lnTo>
                    <a:pt x="76867" y="150237"/>
                  </a:lnTo>
                  <a:lnTo>
                    <a:pt x="88140" y="152431"/>
                  </a:lnTo>
                  <a:lnTo>
                    <a:pt x="135515" y="173375"/>
                  </a:lnTo>
                  <a:lnTo>
                    <a:pt x="150220" y="181462"/>
                  </a:lnTo>
                  <a:lnTo>
                    <a:pt x="164669" y="193676"/>
                  </a:lnTo>
                  <a:lnTo>
                    <a:pt x="168436" y="199959"/>
                  </a:lnTo>
                  <a:lnTo>
                    <a:pt x="172111" y="215788"/>
                  </a:lnTo>
                  <a:lnTo>
                    <a:pt x="176330" y="222134"/>
                  </a:lnTo>
                  <a:lnTo>
                    <a:pt x="176820" y="225308"/>
                  </a:lnTo>
                  <a:lnTo>
                    <a:pt x="176086" y="228483"/>
                  </a:lnTo>
                  <a:lnTo>
                    <a:pt x="170002" y="238007"/>
                  </a:lnTo>
                  <a:lnTo>
                    <a:pt x="154325" y="253881"/>
                  </a:lnTo>
                  <a:lnTo>
                    <a:pt x="139448" y="262348"/>
                  </a:lnTo>
                  <a:lnTo>
                    <a:pt x="96571" y="273873"/>
                  </a:lnTo>
                  <a:lnTo>
                    <a:pt x="50878" y="275975"/>
                  </a:lnTo>
                  <a:lnTo>
                    <a:pt x="25964" y="276095"/>
                  </a:lnTo>
                  <a:lnTo>
                    <a:pt x="19301" y="273279"/>
                  </a:lnTo>
                  <a:lnTo>
                    <a:pt x="1897" y="258772"/>
                  </a:lnTo>
                  <a:lnTo>
                    <a:pt x="841" y="254996"/>
                  </a:lnTo>
                  <a:lnTo>
                    <a:pt x="0" y="2475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SMARTInkShape-2232">
              <a:extLst>
                <a:ext uri="{FF2B5EF4-FFF2-40B4-BE49-F238E27FC236}">
                  <a16:creationId xmlns:a16="http://schemas.microsoft.com/office/drawing/2014/main" id="{0D9B0A4E-2CFE-BD25-00CB-D4CEF29D7F49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9858375" y="2743468"/>
              <a:ext cx="190501" cy="18783"/>
            </a:xfrm>
            <a:custGeom>
              <a:avLst/>
              <a:gdLst/>
              <a:ahLst/>
              <a:cxnLst/>
              <a:rect l="0" t="0" r="0" b="0"/>
              <a:pathLst>
                <a:path w="190501" h="18783">
                  <a:moveTo>
                    <a:pt x="0" y="18782"/>
                  </a:moveTo>
                  <a:lnTo>
                    <a:pt x="0" y="18782"/>
                  </a:lnTo>
                  <a:lnTo>
                    <a:pt x="34716" y="10581"/>
                  </a:lnTo>
                  <a:lnTo>
                    <a:pt x="53737" y="8460"/>
                  </a:lnTo>
                  <a:lnTo>
                    <a:pt x="82937" y="1090"/>
                  </a:lnTo>
                  <a:lnTo>
                    <a:pt x="127666" y="0"/>
                  </a:lnTo>
                  <a:lnTo>
                    <a:pt x="152949" y="870"/>
                  </a:lnTo>
                  <a:lnTo>
                    <a:pt x="172789" y="7360"/>
                  </a:lnTo>
                  <a:lnTo>
                    <a:pt x="190500" y="187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SMARTInkShape-2233">
              <a:extLst>
                <a:ext uri="{FF2B5EF4-FFF2-40B4-BE49-F238E27FC236}">
                  <a16:creationId xmlns:a16="http://schemas.microsoft.com/office/drawing/2014/main" id="{56726EF5-0861-D1A8-B17C-34F13C8C8226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11182350" y="2609850"/>
              <a:ext cx="295276" cy="47626"/>
            </a:xfrm>
            <a:custGeom>
              <a:avLst/>
              <a:gdLst/>
              <a:ahLst/>
              <a:cxnLst/>
              <a:rect l="0" t="0" r="0" b="0"/>
              <a:pathLst>
                <a:path w="295276" h="47626">
                  <a:moveTo>
                    <a:pt x="0" y="47625"/>
                  </a:moveTo>
                  <a:lnTo>
                    <a:pt x="0" y="47625"/>
                  </a:lnTo>
                  <a:lnTo>
                    <a:pt x="0" y="39424"/>
                  </a:lnTo>
                  <a:lnTo>
                    <a:pt x="1058" y="38983"/>
                  </a:lnTo>
                  <a:lnTo>
                    <a:pt x="5057" y="38492"/>
                  </a:lnTo>
                  <a:lnTo>
                    <a:pt x="10361" y="35453"/>
                  </a:lnTo>
                  <a:lnTo>
                    <a:pt x="13257" y="33160"/>
                  </a:lnTo>
                  <a:lnTo>
                    <a:pt x="22120" y="30613"/>
                  </a:lnTo>
                  <a:lnTo>
                    <a:pt x="39008" y="26357"/>
                  </a:lnTo>
                  <a:lnTo>
                    <a:pt x="52261" y="22297"/>
                  </a:lnTo>
                  <a:lnTo>
                    <a:pt x="97578" y="12789"/>
                  </a:lnTo>
                  <a:lnTo>
                    <a:pt x="142996" y="3265"/>
                  </a:lnTo>
                  <a:lnTo>
                    <a:pt x="190428" y="287"/>
                  </a:lnTo>
                  <a:lnTo>
                    <a:pt x="238035" y="25"/>
                  </a:lnTo>
                  <a:lnTo>
                    <a:pt x="283543" y="2"/>
                  </a:lnTo>
                  <a:lnTo>
                    <a:pt x="2952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9" name="SMARTInkShape-Group512">
            <a:extLst>
              <a:ext uri="{FF2B5EF4-FFF2-40B4-BE49-F238E27FC236}">
                <a16:creationId xmlns:a16="http://schemas.microsoft.com/office/drawing/2014/main" id="{8A4A7137-C381-9479-4616-FE538840EAA9}"/>
              </a:ext>
            </a:extLst>
          </p:cNvPr>
          <p:cNvGrpSpPr/>
          <p:nvPr/>
        </p:nvGrpSpPr>
        <p:grpSpPr>
          <a:xfrm>
            <a:off x="8343900" y="2314575"/>
            <a:ext cx="1027879" cy="1199056"/>
            <a:chOff x="8343900" y="2314575"/>
            <a:chExt cx="1027879" cy="1199056"/>
          </a:xfrm>
        </p:grpSpPr>
        <p:sp>
          <p:nvSpPr>
            <p:cNvPr id="514" name="SMARTInkShape-2234">
              <a:extLst>
                <a:ext uri="{FF2B5EF4-FFF2-40B4-BE49-F238E27FC236}">
                  <a16:creationId xmlns:a16="http://schemas.microsoft.com/office/drawing/2014/main" id="{3B429860-9944-452D-91E6-08DEC0444F6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8343900" y="2819943"/>
              <a:ext cx="38085" cy="290087"/>
            </a:xfrm>
            <a:custGeom>
              <a:avLst/>
              <a:gdLst/>
              <a:ahLst/>
              <a:cxnLst/>
              <a:rect l="0" t="0" r="0" b="0"/>
              <a:pathLst>
                <a:path w="38085" h="290087">
                  <a:moveTo>
                    <a:pt x="19050" y="28032"/>
                  </a:moveTo>
                  <a:lnTo>
                    <a:pt x="19050" y="28032"/>
                  </a:lnTo>
                  <a:lnTo>
                    <a:pt x="24106" y="22976"/>
                  </a:lnTo>
                  <a:lnTo>
                    <a:pt x="26588" y="17671"/>
                  </a:lnTo>
                  <a:lnTo>
                    <a:pt x="27250" y="14774"/>
                  </a:lnTo>
                  <a:lnTo>
                    <a:pt x="37673" y="0"/>
                  </a:lnTo>
                  <a:lnTo>
                    <a:pt x="38063" y="46245"/>
                  </a:lnTo>
                  <a:lnTo>
                    <a:pt x="38084" y="79518"/>
                  </a:lnTo>
                  <a:lnTo>
                    <a:pt x="35273" y="125484"/>
                  </a:lnTo>
                  <a:lnTo>
                    <a:pt x="29898" y="169461"/>
                  </a:lnTo>
                  <a:lnTo>
                    <a:pt x="18388" y="213625"/>
                  </a:lnTo>
                  <a:lnTo>
                    <a:pt x="6219" y="255662"/>
                  </a:lnTo>
                  <a:lnTo>
                    <a:pt x="243" y="286660"/>
                  </a:lnTo>
                  <a:lnTo>
                    <a:pt x="108" y="290086"/>
                  </a:lnTo>
                  <a:lnTo>
                    <a:pt x="0" y="2852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SMARTInkShape-2235">
              <a:extLst>
                <a:ext uri="{FF2B5EF4-FFF2-40B4-BE49-F238E27FC236}">
                  <a16:creationId xmlns:a16="http://schemas.microsoft.com/office/drawing/2014/main" id="{BC441293-DA84-BDA8-3561-F8B54BAF847D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8525393" y="3009900"/>
              <a:ext cx="28058" cy="37696"/>
            </a:xfrm>
            <a:custGeom>
              <a:avLst/>
              <a:gdLst/>
              <a:ahLst/>
              <a:cxnLst/>
              <a:rect l="0" t="0" r="0" b="0"/>
              <a:pathLst>
                <a:path w="28058" h="37696">
                  <a:moveTo>
                    <a:pt x="9007" y="19050"/>
                  </a:moveTo>
                  <a:lnTo>
                    <a:pt x="9007" y="19050"/>
                  </a:lnTo>
                  <a:lnTo>
                    <a:pt x="18416" y="9641"/>
                  </a:lnTo>
                  <a:lnTo>
                    <a:pt x="23554" y="9560"/>
                  </a:lnTo>
                  <a:lnTo>
                    <a:pt x="25055" y="10606"/>
                  </a:lnTo>
                  <a:lnTo>
                    <a:pt x="26056" y="12363"/>
                  </a:lnTo>
                  <a:lnTo>
                    <a:pt x="27940" y="26860"/>
                  </a:lnTo>
                  <a:lnTo>
                    <a:pt x="26921" y="27431"/>
                  </a:lnTo>
                  <a:lnTo>
                    <a:pt x="22966" y="28067"/>
                  </a:lnTo>
                  <a:lnTo>
                    <a:pt x="21488" y="29294"/>
                  </a:lnTo>
                  <a:lnTo>
                    <a:pt x="19846" y="33481"/>
                  </a:lnTo>
                  <a:lnTo>
                    <a:pt x="18350" y="35021"/>
                  </a:lnTo>
                  <a:lnTo>
                    <a:pt x="13865" y="36732"/>
                  </a:lnTo>
                  <a:lnTo>
                    <a:pt x="5389" y="37695"/>
                  </a:lnTo>
                  <a:lnTo>
                    <a:pt x="3421" y="36771"/>
                  </a:lnTo>
                  <a:lnTo>
                    <a:pt x="2107" y="35098"/>
                  </a:lnTo>
                  <a:lnTo>
                    <a:pt x="649" y="30416"/>
                  </a:lnTo>
                  <a:lnTo>
                    <a:pt x="0" y="24807"/>
                  </a:lnTo>
                  <a:lnTo>
                    <a:pt x="2535" y="18786"/>
                  </a:lnTo>
                  <a:lnTo>
                    <a:pt x="6130" y="12583"/>
                  </a:lnTo>
                  <a:lnTo>
                    <a:pt x="7728" y="6298"/>
                  </a:lnTo>
                  <a:lnTo>
                    <a:pt x="10271" y="4199"/>
                  </a:lnTo>
                  <a:lnTo>
                    <a:pt x="2805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SMARTInkShape-2236">
              <a:extLst>
                <a:ext uri="{FF2B5EF4-FFF2-40B4-BE49-F238E27FC236}">
                  <a16:creationId xmlns:a16="http://schemas.microsoft.com/office/drawing/2014/main" id="{48449979-8037-5BDB-025C-558005F80DF4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8640135" y="2786960"/>
              <a:ext cx="122865" cy="274781"/>
            </a:xfrm>
            <a:custGeom>
              <a:avLst/>
              <a:gdLst/>
              <a:ahLst/>
              <a:cxnLst/>
              <a:rect l="0" t="0" r="0" b="0"/>
              <a:pathLst>
                <a:path w="122865" h="274781">
                  <a:moveTo>
                    <a:pt x="113340" y="89590"/>
                  </a:moveTo>
                  <a:lnTo>
                    <a:pt x="113340" y="89590"/>
                  </a:lnTo>
                  <a:lnTo>
                    <a:pt x="113340" y="71276"/>
                  </a:lnTo>
                  <a:lnTo>
                    <a:pt x="110518" y="62753"/>
                  </a:lnTo>
                  <a:lnTo>
                    <a:pt x="106794" y="55438"/>
                  </a:lnTo>
                  <a:lnTo>
                    <a:pt x="105139" y="48658"/>
                  </a:lnTo>
                  <a:lnTo>
                    <a:pt x="103639" y="46427"/>
                  </a:lnTo>
                  <a:lnTo>
                    <a:pt x="101580" y="44940"/>
                  </a:lnTo>
                  <a:lnTo>
                    <a:pt x="96472" y="42229"/>
                  </a:lnTo>
                  <a:lnTo>
                    <a:pt x="87646" y="35811"/>
                  </a:lnTo>
                  <a:lnTo>
                    <a:pt x="78326" y="33438"/>
                  </a:lnTo>
                  <a:lnTo>
                    <a:pt x="72025" y="32884"/>
                  </a:lnTo>
                  <a:lnTo>
                    <a:pt x="65697" y="29815"/>
                  </a:lnTo>
                  <a:lnTo>
                    <a:pt x="62528" y="27515"/>
                  </a:lnTo>
                  <a:lnTo>
                    <a:pt x="58299" y="27040"/>
                  </a:lnTo>
                  <a:lnTo>
                    <a:pt x="15441" y="35141"/>
                  </a:lnTo>
                  <a:lnTo>
                    <a:pt x="9975" y="37416"/>
                  </a:lnTo>
                  <a:lnTo>
                    <a:pt x="6329" y="41049"/>
                  </a:lnTo>
                  <a:lnTo>
                    <a:pt x="2280" y="50730"/>
                  </a:lnTo>
                  <a:lnTo>
                    <a:pt x="0" y="68080"/>
                  </a:lnTo>
                  <a:lnTo>
                    <a:pt x="2289" y="77561"/>
                  </a:lnTo>
                  <a:lnTo>
                    <a:pt x="12383" y="92270"/>
                  </a:lnTo>
                  <a:lnTo>
                    <a:pt x="36587" y="117604"/>
                  </a:lnTo>
                  <a:lnTo>
                    <a:pt x="45292" y="118116"/>
                  </a:lnTo>
                  <a:lnTo>
                    <a:pt x="92731" y="81228"/>
                  </a:lnTo>
                  <a:lnTo>
                    <a:pt x="98889" y="69646"/>
                  </a:lnTo>
                  <a:lnTo>
                    <a:pt x="103743" y="57443"/>
                  </a:lnTo>
                  <a:lnTo>
                    <a:pt x="116258" y="38672"/>
                  </a:lnTo>
                  <a:lnTo>
                    <a:pt x="121560" y="16189"/>
                  </a:lnTo>
                  <a:lnTo>
                    <a:pt x="122692" y="0"/>
                  </a:lnTo>
                  <a:lnTo>
                    <a:pt x="122788" y="1442"/>
                  </a:lnTo>
                  <a:lnTo>
                    <a:pt x="122864" y="44244"/>
                  </a:lnTo>
                  <a:lnTo>
                    <a:pt x="120043" y="64512"/>
                  </a:lnTo>
                  <a:lnTo>
                    <a:pt x="114664" y="109919"/>
                  </a:lnTo>
                  <a:lnTo>
                    <a:pt x="108674" y="149353"/>
                  </a:lnTo>
                  <a:lnTo>
                    <a:pt x="94094" y="192619"/>
                  </a:lnTo>
                  <a:lnTo>
                    <a:pt x="87528" y="212898"/>
                  </a:lnTo>
                  <a:lnTo>
                    <a:pt x="77469" y="256186"/>
                  </a:lnTo>
                  <a:lnTo>
                    <a:pt x="75680" y="267725"/>
                  </a:lnTo>
                  <a:lnTo>
                    <a:pt x="78258" y="272125"/>
                  </a:lnTo>
                  <a:lnTo>
                    <a:pt x="80427" y="274780"/>
                  </a:lnTo>
                  <a:lnTo>
                    <a:pt x="83990" y="274433"/>
                  </a:lnTo>
                  <a:lnTo>
                    <a:pt x="113340" y="2610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SMARTInkShape-2237">
              <a:extLst>
                <a:ext uri="{FF2B5EF4-FFF2-40B4-BE49-F238E27FC236}">
                  <a16:creationId xmlns:a16="http://schemas.microsoft.com/office/drawing/2014/main" id="{FE44AEAA-1CD0-3DC9-0075-6BBBFD4DF042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8891091" y="2743245"/>
              <a:ext cx="175271" cy="294657"/>
            </a:xfrm>
            <a:custGeom>
              <a:avLst/>
              <a:gdLst/>
              <a:ahLst/>
              <a:cxnLst/>
              <a:rect l="0" t="0" r="0" b="0"/>
              <a:pathLst>
                <a:path w="175271" h="294657">
                  <a:moveTo>
                    <a:pt x="157659" y="19005"/>
                  </a:moveTo>
                  <a:lnTo>
                    <a:pt x="157659" y="19005"/>
                  </a:lnTo>
                  <a:lnTo>
                    <a:pt x="162716" y="13949"/>
                  </a:lnTo>
                  <a:lnTo>
                    <a:pt x="165199" y="8644"/>
                  </a:lnTo>
                  <a:lnTo>
                    <a:pt x="165860" y="5747"/>
                  </a:lnTo>
                  <a:lnTo>
                    <a:pt x="167360" y="3817"/>
                  </a:lnTo>
                  <a:lnTo>
                    <a:pt x="175270" y="463"/>
                  </a:lnTo>
                  <a:lnTo>
                    <a:pt x="173246" y="181"/>
                  </a:lnTo>
                  <a:lnTo>
                    <a:pt x="168383" y="0"/>
                  </a:lnTo>
                  <a:lnTo>
                    <a:pt x="167717" y="2797"/>
                  </a:lnTo>
                  <a:lnTo>
                    <a:pt x="167538" y="5025"/>
                  </a:lnTo>
                  <a:lnTo>
                    <a:pt x="166362" y="6510"/>
                  </a:lnTo>
                  <a:lnTo>
                    <a:pt x="154047" y="14538"/>
                  </a:lnTo>
                  <a:lnTo>
                    <a:pt x="114524" y="55563"/>
                  </a:lnTo>
                  <a:lnTo>
                    <a:pt x="74814" y="101465"/>
                  </a:lnTo>
                  <a:lnTo>
                    <a:pt x="50242" y="147848"/>
                  </a:lnTo>
                  <a:lnTo>
                    <a:pt x="31081" y="193938"/>
                  </a:lnTo>
                  <a:lnTo>
                    <a:pt x="19612" y="223942"/>
                  </a:lnTo>
                  <a:lnTo>
                    <a:pt x="15737" y="253044"/>
                  </a:lnTo>
                  <a:lnTo>
                    <a:pt x="18030" y="263428"/>
                  </a:lnTo>
                  <a:lnTo>
                    <a:pt x="22449" y="275224"/>
                  </a:lnTo>
                  <a:lnTo>
                    <a:pt x="23069" y="278718"/>
                  </a:lnTo>
                  <a:lnTo>
                    <a:pt x="29402" y="285422"/>
                  </a:lnTo>
                  <a:lnTo>
                    <a:pt x="38214" y="290871"/>
                  </a:lnTo>
                  <a:lnTo>
                    <a:pt x="50183" y="293938"/>
                  </a:lnTo>
                  <a:lnTo>
                    <a:pt x="60856" y="294656"/>
                  </a:lnTo>
                  <a:lnTo>
                    <a:pt x="72654" y="289330"/>
                  </a:lnTo>
                  <a:lnTo>
                    <a:pt x="84953" y="282025"/>
                  </a:lnTo>
                  <a:lnTo>
                    <a:pt x="103779" y="275795"/>
                  </a:lnTo>
                  <a:lnTo>
                    <a:pt x="116427" y="266837"/>
                  </a:lnTo>
                  <a:lnTo>
                    <a:pt x="141230" y="223266"/>
                  </a:lnTo>
                  <a:lnTo>
                    <a:pt x="140357" y="217621"/>
                  </a:lnTo>
                  <a:lnTo>
                    <a:pt x="136599" y="212799"/>
                  </a:lnTo>
                  <a:lnTo>
                    <a:pt x="130919" y="208526"/>
                  </a:lnTo>
                  <a:lnTo>
                    <a:pt x="116141" y="203778"/>
                  </a:lnTo>
                  <a:lnTo>
                    <a:pt x="75727" y="200730"/>
                  </a:lnTo>
                  <a:lnTo>
                    <a:pt x="39427" y="205259"/>
                  </a:lnTo>
                  <a:lnTo>
                    <a:pt x="20090" y="213262"/>
                  </a:lnTo>
                  <a:lnTo>
                    <a:pt x="6559" y="222816"/>
                  </a:lnTo>
                  <a:lnTo>
                    <a:pt x="545" y="230590"/>
                  </a:lnTo>
                  <a:lnTo>
                    <a:pt x="0" y="233087"/>
                  </a:lnTo>
                  <a:lnTo>
                    <a:pt x="5259" y="2380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SMARTInkShape-2238">
              <a:extLst>
                <a:ext uri="{FF2B5EF4-FFF2-40B4-BE49-F238E27FC236}">
                  <a16:creationId xmlns:a16="http://schemas.microsoft.com/office/drawing/2014/main" id="{0965EE82-A214-93BA-3516-D4808D6CE61F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9029700" y="2314575"/>
              <a:ext cx="342079" cy="1199056"/>
            </a:xfrm>
            <a:custGeom>
              <a:avLst/>
              <a:gdLst/>
              <a:ahLst/>
              <a:cxnLst/>
              <a:rect l="0" t="0" r="0" b="0"/>
              <a:pathLst>
                <a:path w="342079" h="1199056">
                  <a:moveTo>
                    <a:pt x="180975" y="0"/>
                  </a:moveTo>
                  <a:lnTo>
                    <a:pt x="180975" y="0"/>
                  </a:lnTo>
                  <a:lnTo>
                    <a:pt x="180975" y="5056"/>
                  </a:lnTo>
                  <a:lnTo>
                    <a:pt x="183797" y="10361"/>
                  </a:lnTo>
                  <a:lnTo>
                    <a:pt x="213031" y="56692"/>
                  </a:lnTo>
                  <a:lnTo>
                    <a:pt x="241244" y="103707"/>
                  </a:lnTo>
                  <a:lnTo>
                    <a:pt x="256537" y="142664"/>
                  </a:lnTo>
                  <a:lnTo>
                    <a:pt x="269749" y="180933"/>
                  </a:lnTo>
                  <a:lnTo>
                    <a:pt x="283607" y="220125"/>
                  </a:lnTo>
                  <a:lnTo>
                    <a:pt x="302809" y="267535"/>
                  </a:lnTo>
                  <a:lnTo>
                    <a:pt x="310912" y="305047"/>
                  </a:lnTo>
                  <a:lnTo>
                    <a:pt x="316136" y="345796"/>
                  </a:lnTo>
                  <a:lnTo>
                    <a:pt x="324386" y="388561"/>
                  </a:lnTo>
                  <a:lnTo>
                    <a:pt x="333534" y="433687"/>
                  </a:lnTo>
                  <a:lnTo>
                    <a:pt x="338737" y="467916"/>
                  </a:lnTo>
                  <a:lnTo>
                    <a:pt x="341050" y="500768"/>
                  </a:lnTo>
                  <a:lnTo>
                    <a:pt x="342078" y="533008"/>
                  </a:lnTo>
                  <a:lnTo>
                    <a:pt x="341476" y="564976"/>
                  </a:lnTo>
                  <a:lnTo>
                    <a:pt x="337681" y="596823"/>
                  </a:lnTo>
                  <a:lnTo>
                    <a:pt x="335288" y="631438"/>
                  </a:lnTo>
                  <a:lnTo>
                    <a:pt x="333167" y="666931"/>
                  </a:lnTo>
                  <a:lnTo>
                    <a:pt x="328697" y="700344"/>
                  </a:lnTo>
                  <a:lnTo>
                    <a:pt x="320361" y="732834"/>
                  </a:lnTo>
                  <a:lnTo>
                    <a:pt x="309599" y="764912"/>
                  </a:lnTo>
                  <a:lnTo>
                    <a:pt x="297761" y="796808"/>
                  </a:lnTo>
                  <a:lnTo>
                    <a:pt x="288265" y="828623"/>
                  </a:lnTo>
                  <a:lnTo>
                    <a:pt x="274148" y="873462"/>
                  </a:lnTo>
                  <a:lnTo>
                    <a:pt x="256560" y="916381"/>
                  </a:lnTo>
                  <a:lnTo>
                    <a:pt x="235121" y="959790"/>
                  </a:lnTo>
                  <a:lnTo>
                    <a:pt x="211482" y="999463"/>
                  </a:lnTo>
                  <a:lnTo>
                    <a:pt x="184531" y="1045738"/>
                  </a:lnTo>
                  <a:lnTo>
                    <a:pt x="158825" y="1085453"/>
                  </a:lnTo>
                  <a:lnTo>
                    <a:pt x="133365" y="1123872"/>
                  </a:lnTo>
                  <a:lnTo>
                    <a:pt x="119598" y="1140849"/>
                  </a:lnTo>
                  <a:lnTo>
                    <a:pt x="80699" y="1169162"/>
                  </a:lnTo>
                  <a:lnTo>
                    <a:pt x="41145" y="1191834"/>
                  </a:lnTo>
                  <a:lnTo>
                    <a:pt x="9050" y="1199055"/>
                  </a:lnTo>
                  <a:lnTo>
                    <a:pt x="6034" y="1198362"/>
                  </a:lnTo>
                  <a:lnTo>
                    <a:pt x="0" y="1190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0" name="SMARTInkShape-2239">
            <a:extLst>
              <a:ext uri="{FF2B5EF4-FFF2-40B4-BE49-F238E27FC236}">
                <a16:creationId xmlns:a16="http://schemas.microsoft.com/office/drawing/2014/main" id="{9EA38CFB-5646-FC61-53C5-0709E3C955CA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762876" y="2876550"/>
            <a:ext cx="314325" cy="304801"/>
          </a:xfrm>
          <a:custGeom>
            <a:avLst/>
            <a:gdLst/>
            <a:ahLst/>
            <a:cxnLst/>
            <a:rect l="0" t="0" r="0" b="0"/>
            <a:pathLst>
              <a:path w="314325" h="304801">
                <a:moveTo>
                  <a:pt x="228599" y="0"/>
                </a:moveTo>
                <a:lnTo>
                  <a:pt x="228599" y="0"/>
                </a:lnTo>
                <a:lnTo>
                  <a:pt x="253135" y="0"/>
                </a:lnTo>
                <a:lnTo>
                  <a:pt x="248580" y="0"/>
                </a:lnTo>
                <a:lnTo>
                  <a:pt x="205744" y="36856"/>
                </a:lnTo>
                <a:lnTo>
                  <a:pt x="159936" y="70846"/>
                </a:lnTo>
                <a:lnTo>
                  <a:pt x="120609" y="95446"/>
                </a:lnTo>
                <a:lnTo>
                  <a:pt x="77445" y="120689"/>
                </a:lnTo>
                <a:lnTo>
                  <a:pt x="34486" y="146759"/>
                </a:lnTo>
                <a:lnTo>
                  <a:pt x="12259" y="158616"/>
                </a:lnTo>
                <a:lnTo>
                  <a:pt x="0" y="161925"/>
                </a:lnTo>
                <a:lnTo>
                  <a:pt x="5056" y="161925"/>
                </a:lnTo>
                <a:lnTo>
                  <a:pt x="10360" y="164747"/>
                </a:lnTo>
                <a:lnTo>
                  <a:pt x="16246" y="168471"/>
                </a:lnTo>
                <a:lnTo>
                  <a:pt x="26568" y="170567"/>
                </a:lnTo>
                <a:lnTo>
                  <a:pt x="64659" y="176390"/>
                </a:lnTo>
                <a:lnTo>
                  <a:pt x="104765" y="184673"/>
                </a:lnTo>
                <a:lnTo>
                  <a:pt x="150163" y="198886"/>
                </a:lnTo>
                <a:lnTo>
                  <a:pt x="197127" y="216504"/>
                </a:lnTo>
                <a:lnTo>
                  <a:pt x="240460" y="232651"/>
                </a:lnTo>
                <a:lnTo>
                  <a:pt x="285118" y="256694"/>
                </a:lnTo>
                <a:lnTo>
                  <a:pt x="296051" y="263312"/>
                </a:lnTo>
                <a:lnTo>
                  <a:pt x="310578" y="282556"/>
                </a:lnTo>
                <a:lnTo>
                  <a:pt x="313830" y="293391"/>
                </a:lnTo>
                <a:lnTo>
                  <a:pt x="314324" y="3048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6" name="SMARTInkShape-Group514">
            <a:extLst>
              <a:ext uri="{FF2B5EF4-FFF2-40B4-BE49-F238E27FC236}">
                <a16:creationId xmlns:a16="http://schemas.microsoft.com/office/drawing/2014/main" id="{B6F52C52-E657-51C1-EFD1-8361949F4E67}"/>
              </a:ext>
            </a:extLst>
          </p:cNvPr>
          <p:cNvGrpSpPr/>
          <p:nvPr/>
        </p:nvGrpSpPr>
        <p:grpSpPr>
          <a:xfrm>
            <a:off x="6210350" y="3590928"/>
            <a:ext cx="485726" cy="561973"/>
            <a:chOff x="6210350" y="3590928"/>
            <a:chExt cx="485726" cy="561973"/>
          </a:xfrm>
        </p:grpSpPr>
        <p:sp>
          <p:nvSpPr>
            <p:cNvPr id="521" name="SMARTInkShape-2240">
              <a:extLst>
                <a:ext uri="{FF2B5EF4-FFF2-40B4-BE49-F238E27FC236}">
                  <a16:creationId xmlns:a16="http://schemas.microsoft.com/office/drawing/2014/main" id="{6C51F605-E30E-535B-A6AE-D9DBB5FBB40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6210350" y="3590928"/>
              <a:ext cx="390476" cy="292829"/>
            </a:xfrm>
            <a:custGeom>
              <a:avLst/>
              <a:gdLst/>
              <a:ahLst/>
              <a:cxnLst/>
              <a:rect l="0" t="0" r="0" b="0"/>
              <a:pathLst>
                <a:path w="390476" h="292829">
                  <a:moveTo>
                    <a:pt x="28525" y="133347"/>
                  </a:moveTo>
                  <a:lnTo>
                    <a:pt x="28525" y="133347"/>
                  </a:lnTo>
                  <a:lnTo>
                    <a:pt x="28525" y="128290"/>
                  </a:lnTo>
                  <a:lnTo>
                    <a:pt x="30642" y="126801"/>
                  </a:lnTo>
                  <a:lnTo>
                    <a:pt x="75460" y="114937"/>
                  </a:lnTo>
                  <a:lnTo>
                    <a:pt x="121096" y="114308"/>
                  </a:lnTo>
                  <a:lnTo>
                    <a:pt x="133095" y="124413"/>
                  </a:lnTo>
                  <a:lnTo>
                    <a:pt x="138500" y="135021"/>
                  </a:lnTo>
                  <a:lnTo>
                    <a:pt x="143314" y="157713"/>
                  </a:lnTo>
                  <a:lnTo>
                    <a:pt x="147629" y="164638"/>
                  </a:lnTo>
                  <a:lnTo>
                    <a:pt x="147429" y="179709"/>
                  </a:lnTo>
                  <a:lnTo>
                    <a:pt x="138678" y="213766"/>
                  </a:lnTo>
                  <a:lnTo>
                    <a:pt x="116310" y="260223"/>
                  </a:lnTo>
                  <a:lnTo>
                    <a:pt x="93341" y="287024"/>
                  </a:lnTo>
                  <a:lnTo>
                    <a:pt x="86260" y="291606"/>
                  </a:lnTo>
                  <a:lnTo>
                    <a:pt x="82890" y="292828"/>
                  </a:lnTo>
                  <a:lnTo>
                    <a:pt x="80643" y="292584"/>
                  </a:lnTo>
                  <a:lnTo>
                    <a:pt x="79146" y="291363"/>
                  </a:lnTo>
                  <a:lnTo>
                    <a:pt x="78148" y="289491"/>
                  </a:lnTo>
                  <a:lnTo>
                    <a:pt x="76423" y="288243"/>
                  </a:lnTo>
                  <a:lnTo>
                    <a:pt x="71685" y="286856"/>
                  </a:lnTo>
                  <a:lnTo>
                    <a:pt x="63067" y="286076"/>
                  </a:lnTo>
                  <a:lnTo>
                    <a:pt x="56931" y="283071"/>
                  </a:lnTo>
                  <a:lnTo>
                    <a:pt x="26663" y="255164"/>
                  </a:lnTo>
                  <a:lnTo>
                    <a:pt x="6416" y="221792"/>
                  </a:lnTo>
                  <a:lnTo>
                    <a:pt x="1226" y="197816"/>
                  </a:lnTo>
                  <a:lnTo>
                    <a:pt x="0" y="168434"/>
                  </a:lnTo>
                  <a:lnTo>
                    <a:pt x="5021" y="153738"/>
                  </a:lnTo>
                  <a:lnTo>
                    <a:pt x="35599" y="112255"/>
                  </a:lnTo>
                  <a:lnTo>
                    <a:pt x="67983" y="75282"/>
                  </a:lnTo>
                  <a:lnTo>
                    <a:pt x="104953" y="59710"/>
                  </a:lnTo>
                  <a:lnTo>
                    <a:pt x="150200" y="40171"/>
                  </a:lnTo>
                  <a:lnTo>
                    <a:pt x="180288" y="32009"/>
                  </a:lnTo>
                  <a:lnTo>
                    <a:pt x="224037" y="21420"/>
                  </a:lnTo>
                  <a:lnTo>
                    <a:pt x="269953" y="12186"/>
                  </a:lnTo>
                  <a:lnTo>
                    <a:pt x="314710" y="3327"/>
                  </a:lnTo>
                  <a:lnTo>
                    <a:pt x="360972" y="83"/>
                  </a:lnTo>
                  <a:lnTo>
                    <a:pt x="370955" y="0"/>
                  </a:lnTo>
                  <a:lnTo>
                    <a:pt x="371286" y="5054"/>
                  </a:lnTo>
                  <a:lnTo>
                    <a:pt x="377008" y="10359"/>
                  </a:lnTo>
                  <a:lnTo>
                    <a:pt x="390475" y="190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SMARTInkShape-2241">
              <a:extLst>
                <a:ext uri="{FF2B5EF4-FFF2-40B4-BE49-F238E27FC236}">
                  <a16:creationId xmlns:a16="http://schemas.microsoft.com/office/drawing/2014/main" id="{E94D88A9-646D-61CC-202D-4A9867B0F7F3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6572250" y="3914785"/>
              <a:ext cx="9526" cy="123816"/>
            </a:xfrm>
            <a:custGeom>
              <a:avLst/>
              <a:gdLst/>
              <a:ahLst/>
              <a:cxnLst/>
              <a:rect l="0" t="0" r="0" b="0"/>
              <a:pathLst>
                <a:path w="9526" h="123816">
                  <a:moveTo>
                    <a:pt x="0" y="9515"/>
                  </a:moveTo>
                  <a:lnTo>
                    <a:pt x="0" y="9515"/>
                  </a:lnTo>
                  <a:lnTo>
                    <a:pt x="9515" y="0"/>
                  </a:lnTo>
                  <a:lnTo>
                    <a:pt x="9524" y="39050"/>
                  </a:lnTo>
                  <a:lnTo>
                    <a:pt x="9525" y="1238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SMARTInkShape-2242">
              <a:extLst>
                <a:ext uri="{FF2B5EF4-FFF2-40B4-BE49-F238E27FC236}">
                  <a16:creationId xmlns:a16="http://schemas.microsoft.com/office/drawing/2014/main" id="{B8234AB5-A8CB-9A89-AC09-84958018AE34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6553627" y="4086225"/>
              <a:ext cx="18624" cy="66676"/>
            </a:xfrm>
            <a:custGeom>
              <a:avLst/>
              <a:gdLst/>
              <a:ahLst/>
              <a:cxnLst/>
              <a:rect l="0" t="0" r="0" b="0"/>
              <a:pathLst>
                <a:path w="18624" h="66676">
                  <a:moveTo>
                    <a:pt x="18623" y="0"/>
                  </a:moveTo>
                  <a:lnTo>
                    <a:pt x="18623" y="0"/>
                  </a:lnTo>
                  <a:lnTo>
                    <a:pt x="11085" y="31084"/>
                  </a:lnTo>
                  <a:lnTo>
                    <a:pt x="8922" y="46623"/>
                  </a:lnTo>
                  <a:lnTo>
                    <a:pt x="0" y="65830"/>
                  </a:lnTo>
                  <a:lnTo>
                    <a:pt x="9098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SMARTInkShape-2243">
              <a:extLst>
                <a:ext uri="{FF2B5EF4-FFF2-40B4-BE49-F238E27FC236}">
                  <a16:creationId xmlns:a16="http://schemas.microsoft.com/office/drawing/2014/main" id="{6C710ED9-1777-BA25-71AB-C1D1675B5EBD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6553200" y="3964191"/>
              <a:ext cx="122831" cy="110697"/>
            </a:xfrm>
            <a:custGeom>
              <a:avLst/>
              <a:gdLst/>
              <a:ahLst/>
              <a:cxnLst/>
              <a:rect l="0" t="0" r="0" b="0"/>
              <a:pathLst>
                <a:path w="122831" h="110697">
                  <a:moveTo>
                    <a:pt x="28575" y="55359"/>
                  </a:moveTo>
                  <a:lnTo>
                    <a:pt x="28575" y="55359"/>
                  </a:lnTo>
                  <a:lnTo>
                    <a:pt x="28575" y="45246"/>
                  </a:lnTo>
                  <a:lnTo>
                    <a:pt x="29633" y="42267"/>
                  </a:lnTo>
                  <a:lnTo>
                    <a:pt x="31397" y="40281"/>
                  </a:lnTo>
                  <a:lnTo>
                    <a:pt x="33631" y="38957"/>
                  </a:lnTo>
                  <a:lnTo>
                    <a:pt x="35120" y="35957"/>
                  </a:lnTo>
                  <a:lnTo>
                    <a:pt x="38276" y="23740"/>
                  </a:lnTo>
                  <a:lnTo>
                    <a:pt x="40333" y="21580"/>
                  </a:lnTo>
                  <a:lnTo>
                    <a:pt x="71191" y="2239"/>
                  </a:lnTo>
                  <a:lnTo>
                    <a:pt x="83146" y="0"/>
                  </a:lnTo>
                  <a:lnTo>
                    <a:pt x="92693" y="1827"/>
                  </a:lnTo>
                  <a:lnTo>
                    <a:pt x="116276" y="14560"/>
                  </a:lnTo>
                  <a:lnTo>
                    <a:pt x="120469" y="20645"/>
                  </a:lnTo>
                  <a:lnTo>
                    <a:pt x="122830" y="30021"/>
                  </a:lnTo>
                  <a:lnTo>
                    <a:pt x="118474" y="44559"/>
                  </a:lnTo>
                  <a:lnTo>
                    <a:pt x="106462" y="68435"/>
                  </a:lnTo>
                  <a:lnTo>
                    <a:pt x="91752" y="85103"/>
                  </a:lnTo>
                  <a:lnTo>
                    <a:pt x="59341" y="108430"/>
                  </a:lnTo>
                  <a:lnTo>
                    <a:pt x="48951" y="110696"/>
                  </a:lnTo>
                  <a:lnTo>
                    <a:pt x="37278" y="108881"/>
                  </a:lnTo>
                  <a:lnTo>
                    <a:pt x="0" y="1029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SMARTInkShape-2244">
              <a:extLst>
                <a:ext uri="{FF2B5EF4-FFF2-40B4-BE49-F238E27FC236}">
                  <a16:creationId xmlns:a16="http://schemas.microsoft.com/office/drawing/2014/main" id="{00A6352C-B42A-9B61-0882-F9F93D4ED210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6458345" y="3752854"/>
              <a:ext cx="237731" cy="171444"/>
            </a:xfrm>
            <a:custGeom>
              <a:avLst/>
              <a:gdLst/>
              <a:ahLst/>
              <a:cxnLst/>
              <a:rect l="0" t="0" r="0" b="0"/>
              <a:pathLst>
                <a:path w="237731" h="171444">
                  <a:moveTo>
                    <a:pt x="18655" y="161921"/>
                  </a:moveTo>
                  <a:lnTo>
                    <a:pt x="18655" y="161921"/>
                  </a:lnTo>
                  <a:lnTo>
                    <a:pt x="9246" y="171329"/>
                  </a:lnTo>
                  <a:lnTo>
                    <a:pt x="0" y="171443"/>
                  </a:lnTo>
                  <a:lnTo>
                    <a:pt x="35263" y="130742"/>
                  </a:lnTo>
                  <a:lnTo>
                    <a:pt x="67638" y="89225"/>
                  </a:lnTo>
                  <a:lnTo>
                    <a:pt x="87284" y="57015"/>
                  </a:lnTo>
                  <a:lnTo>
                    <a:pt x="96181" y="31994"/>
                  </a:lnTo>
                  <a:lnTo>
                    <a:pt x="100737" y="23743"/>
                  </a:lnTo>
                  <a:lnTo>
                    <a:pt x="103660" y="9821"/>
                  </a:lnTo>
                  <a:lnTo>
                    <a:pt x="104380" y="0"/>
                  </a:lnTo>
                  <a:lnTo>
                    <a:pt x="142502" y="40940"/>
                  </a:lnTo>
                  <a:lnTo>
                    <a:pt x="161532" y="66085"/>
                  </a:lnTo>
                  <a:lnTo>
                    <a:pt x="168940" y="72761"/>
                  </a:lnTo>
                  <a:lnTo>
                    <a:pt x="211804" y="107589"/>
                  </a:lnTo>
                  <a:lnTo>
                    <a:pt x="228198" y="123814"/>
                  </a:lnTo>
                  <a:lnTo>
                    <a:pt x="237730" y="1238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3" name="SMARTInkShape-Group515">
            <a:extLst>
              <a:ext uri="{FF2B5EF4-FFF2-40B4-BE49-F238E27FC236}">
                <a16:creationId xmlns:a16="http://schemas.microsoft.com/office/drawing/2014/main" id="{61E8D3FC-4DA8-E695-F9F5-E6AAF0C15611}"/>
              </a:ext>
            </a:extLst>
          </p:cNvPr>
          <p:cNvGrpSpPr/>
          <p:nvPr/>
        </p:nvGrpSpPr>
        <p:grpSpPr>
          <a:xfrm>
            <a:off x="5791327" y="2733675"/>
            <a:ext cx="1571499" cy="605564"/>
            <a:chOff x="5791327" y="2733675"/>
            <a:chExt cx="1571499" cy="605564"/>
          </a:xfrm>
        </p:grpSpPr>
        <p:sp>
          <p:nvSpPr>
            <p:cNvPr id="527" name="SMARTInkShape-2245">
              <a:extLst>
                <a:ext uri="{FF2B5EF4-FFF2-40B4-BE49-F238E27FC236}">
                  <a16:creationId xmlns:a16="http://schemas.microsoft.com/office/drawing/2014/main" id="{A7856912-61FD-1E8F-65C3-9E0F33190C95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7000875" y="27336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SMARTInkShape-2246">
              <a:extLst>
                <a:ext uri="{FF2B5EF4-FFF2-40B4-BE49-F238E27FC236}">
                  <a16:creationId xmlns:a16="http://schemas.microsoft.com/office/drawing/2014/main" id="{F1F0432B-9E5B-2039-6BB6-24DDE24B9D6B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6991479" y="2752725"/>
              <a:ext cx="28413" cy="424730"/>
            </a:xfrm>
            <a:custGeom>
              <a:avLst/>
              <a:gdLst/>
              <a:ahLst/>
              <a:cxnLst/>
              <a:rect l="0" t="0" r="0" b="0"/>
              <a:pathLst>
                <a:path w="28413" h="424730">
                  <a:moveTo>
                    <a:pt x="18921" y="0"/>
                  </a:moveTo>
                  <a:lnTo>
                    <a:pt x="18921" y="0"/>
                  </a:lnTo>
                  <a:lnTo>
                    <a:pt x="27121" y="34716"/>
                  </a:lnTo>
                  <a:lnTo>
                    <a:pt x="28053" y="69082"/>
                  </a:lnTo>
                  <a:lnTo>
                    <a:pt x="28272" y="100553"/>
                  </a:lnTo>
                  <a:lnTo>
                    <a:pt x="28368" y="135707"/>
                  </a:lnTo>
                  <a:lnTo>
                    <a:pt x="28412" y="172497"/>
                  </a:lnTo>
                  <a:lnTo>
                    <a:pt x="23379" y="218797"/>
                  </a:lnTo>
                  <a:lnTo>
                    <a:pt x="15186" y="264384"/>
                  </a:lnTo>
                  <a:lnTo>
                    <a:pt x="11111" y="311404"/>
                  </a:lnTo>
                  <a:lnTo>
                    <a:pt x="4848" y="358850"/>
                  </a:lnTo>
                  <a:lnTo>
                    <a:pt x="854" y="399477"/>
                  </a:lnTo>
                  <a:lnTo>
                    <a:pt x="0" y="424368"/>
                  </a:lnTo>
                  <a:lnTo>
                    <a:pt x="1016" y="424729"/>
                  </a:lnTo>
                  <a:lnTo>
                    <a:pt x="9396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SMARTInkShape-2247">
              <a:extLst>
                <a:ext uri="{FF2B5EF4-FFF2-40B4-BE49-F238E27FC236}">
                  <a16:creationId xmlns:a16="http://schemas.microsoft.com/office/drawing/2014/main" id="{F06B8FD9-27C3-0E05-490D-95E487195035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7010400" y="2847975"/>
              <a:ext cx="28576" cy="19051"/>
            </a:xfrm>
            <a:custGeom>
              <a:avLst/>
              <a:gdLst/>
              <a:ahLst/>
              <a:cxnLst/>
              <a:rect l="0" t="0" r="0" b="0"/>
              <a:pathLst>
                <a:path w="28576" h="19051">
                  <a:moveTo>
                    <a:pt x="0" y="19050"/>
                  </a:moveTo>
                  <a:lnTo>
                    <a:pt x="0" y="19050"/>
                  </a:lnTo>
                  <a:lnTo>
                    <a:pt x="9132" y="9917"/>
                  </a:lnTo>
                  <a:lnTo>
                    <a:pt x="17691" y="9560"/>
                  </a:lnTo>
                  <a:lnTo>
                    <a:pt x="18144" y="8490"/>
                  </a:lnTo>
                  <a:lnTo>
                    <a:pt x="18648" y="4479"/>
                  </a:lnTo>
                  <a:lnTo>
                    <a:pt x="19840" y="2986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SMARTInkShape-2248">
              <a:extLst>
                <a:ext uri="{FF2B5EF4-FFF2-40B4-BE49-F238E27FC236}">
                  <a16:creationId xmlns:a16="http://schemas.microsoft.com/office/drawing/2014/main" id="{B6FD10C6-419E-E034-E249-4E4B93F4BE4B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7086600" y="28289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SMARTInkShape-2249">
              <a:extLst>
                <a:ext uri="{FF2B5EF4-FFF2-40B4-BE49-F238E27FC236}">
                  <a16:creationId xmlns:a16="http://schemas.microsoft.com/office/drawing/2014/main" id="{89492D11-9F1A-4472-89C4-C89DCC0656D0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7010570" y="2838450"/>
              <a:ext cx="129112" cy="133304"/>
            </a:xfrm>
            <a:custGeom>
              <a:avLst/>
              <a:gdLst/>
              <a:ahLst/>
              <a:cxnLst/>
              <a:rect l="0" t="0" r="0" b="0"/>
              <a:pathLst>
                <a:path w="129112" h="133304">
                  <a:moveTo>
                    <a:pt x="95080" y="0"/>
                  </a:moveTo>
                  <a:lnTo>
                    <a:pt x="95080" y="0"/>
                  </a:lnTo>
                  <a:lnTo>
                    <a:pt x="100136" y="0"/>
                  </a:lnTo>
                  <a:lnTo>
                    <a:pt x="105441" y="2822"/>
                  </a:lnTo>
                  <a:lnTo>
                    <a:pt x="117470" y="13258"/>
                  </a:lnTo>
                  <a:lnTo>
                    <a:pt x="120906" y="19297"/>
                  </a:lnTo>
                  <a:lnTo>
                    <a:pt x="123112" y="31799"/>
                  </a:lnTo>
                  <a:lnTo>
                    <a:pt x="124606" y="52064"/>
                  </a:lnTo>
                  <a:lnTo>
                    <a:pt x="129111" y="69166"/>
                  </a:lnTo>
                  <a:lnTo>
                    <a:pt x="115729" y="109620"/>
                  </a:lnTo>
                  <a:lnTo>
                    <a:pt x="109547" y="117970"/>
                  </a:lnTo>
                  <a:lnTo>
                    <a:pt x="95957" y="127147"/>
                  </a:lnTo>
                  <a:lnTo>
                    <a:pt x="78524" y="131512"/>
                  </a:lnTo>
                  <a:lnTo>
                    <a:pt x="31201" y="133278"/>
                  </a:lnTo>
                  <a:lnTo>
                    <a:pt x="27094" y="133303"/>
                  </a:lnTo>
                  <a:lnTo>
                    <a:pt x="19708" y="130507"/>
                  </a:lnTo>
                  <a:lnTo>
                    <a:pt x="12898" y="126795"/>
                  </a:lnTo>
                  <a:lnTo>
                    <a:pt x="0" y="123860"/>
                  </a:lnTo>
                  <a:lnTo>
                    <a:pt x="47455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SMARTInkShape-2250">
              <a:extLst>
                <a:ext uri="{FF2B5EF4-FFF2-40B4-BE49-F238E27FC236}">
                  <a16:creationId xmlns:a16="http://schemas.microsoft.com/office/drawing/2014/main" id="{636E2A7A-DB58-65D9-0385-51ECD6C36583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5791327" y="3295650"/>
              <a:ext cx="1571499" cy="43589"/>
            </a:xfrm>
            <a:custGeom>
              <a:avLst/>
              <a:gdLst/>
              <a:ahLst/>
              <a:cxnLst/>
              <a:rect l="0" t="0" r="0" b="0"/>
              <a:pathLst>
                <a:path w="1571499" h="43589">
                  <a:moveTo>
                    <a:pt x="28448" y="38100"/>
                  </a:moveTo>
                  <a:lnTo>
                    <a:pt x="28448" y="38100"/>
                  </a:lnTo>
                  <a:lnTo>
                    <a:pt x="23392" y="43157"/>
                  </a:lnTo>
                  <a:lnTo>
                    <a:pt x="21903" y="43588"/>
                  </a:lnTo>
                  <a:lnTo>
                    <a:pt x="20909" y="42817"/>
                  </a:lnTo>
                  <a:lnTo>
                    <a:pt x="18957" y="38182"/>
                  </a:lnTo>
                  <a:lnTo>
                    <a:pt x="0" y="38100"/>
                  </a:lnTo>
                  <a:lnTo>
                    <a:pt x="46940" y="38100"/>
                  </a:lnTo>
                  <a:lnTo>
                    <a:pt x="85433" y="35278"/>
                  </a:lnTo>
                  <a:lnTo>
                    <a:pt x="123650" y="30561"/>
                  </a:lnTo>
                  <a:lnTo>
                    <a:pt x="164606" y="29164"/>
                  </a:lnTo>
                  <a:lnTo>
                    <a:pt x="210254" y="25927"/>
                  </a:lnTo>
                  <a:lnTo>
                    <a:pt x="242601" y="22106"/>
                  </a:lnTo>
                  <a:lnTo>
                    <a:pt x="278144" y="20408"/>
                  </a:lnTo>
                  <a:lnTo>
                    <a:pt x="317929" y="19654"/>
                  </a:lnTo>
                  <a:lnTo>
                    <a:pt x="360306" y="18260"/>
                  </a:lnTo>
                  <a:lnTo>
                    <a:pt x="403835" y="14113"/>
                  </a:lnTo>
                  <a:lnTo>
                    <a:pt x="450698" y="11564"/>
                  </a:lnTo>
                  <a:lnTo>
                    <a:pt x="475048" y="10885"/>
                  </a:lnTo>
                  <a:lnTo>
                    <a:pt x="521859" y="7307"/>
                  </a:lnTo>
                  <a:lnTo>
                    <a:pt x="569475" y="3247"/>
                  </a:lnTo>
                  <a:lnTo>
                    <a:pt x="595508" y="2165"/>
                  </a:lnTo>
                  <a:lnTo>
                    <a:pt x="622388" y="1444"/>
                  </a:lnTo>
                  <a:lnTo>
                    <a:pt x="647717" y="962"/>
                  </a:lnTo>
                  <a:lnTo>
                    <a:pt x="672010" y="641"/>
                  </a:lnTo>
                  <a:lnTo>
                    <a:pt x="695615" y="428"/>
                  </a:lnTo>
                  <a:lnTo>
                    <a:pt x="720876" y="285"/>
                  </a:lnTo>
                  <a:lnTo>
                    <a:pt x="747241" y="190"/>
                  </a:lnTo>
                  <a:lnTo>
                    <a:pt x="774344" y="127"/>
                  </a:lnTo>
                  <a:lnTo>
                    <a:pt x="799820" y="84"/>
                  </a:lnTo>
                  <a:lnTo>
                    <a:pt x="824213" y="56"/>
                  </a:lnTo>
                  <a:lnTo>
                    <a:pt x="847883" y="38"/>
                  </a:lnTo>
                  <a:lnTo>
                    <a:pt x="872130" y="25"/>
                  </a:lnTo>
                  <a:lnTo>
                    <a:pt x="896761" y="17"/>
                  </a:lnTo>
                  <a:lnTo>
                    <a:pt x="921649" y="11"/>
                  </a:lnTo>
                  <a:lnTo>
                    <a:pt x="969056" y="5"/>
                  </a:lnTo>
                  <a:lnTo>
                    <a:pt x="1015880" y="2"/>
                  </a:lnTo>
                  <a:lnTo>
                    <a:pt x="1040219" y="2"/>
                  </a:lnTo>
                  <a:lnTo>
                    <a:pt x="1087724" y="0"/>
                  </a:lnTo>
                  <a:lnTo>
                    <a:pt x="1130003" y="0"/>
                  </a:lnTo>
                  <a:lnTo>
                    <a:pt x="1172784" y="0"/>
                  </a:lnTo>
                  <a:lnTo>
                    <a:pt x="1214375" y="0"/>
                  </a:lnTo>
                  <a:lnTo>
                    <a:pt x="1250499" y="0"/>
                  </a:lnTo>
                  <a:lnTo>
                    <a:pt x="1287015" y="0"/>
                  </a:lnTo>
                  <a:lnTo>
                    <a:pt x="1323353" y="0"/>
                  </a:lnTo>
                  <a:lnTo>
                    <a:pt x="1357141" y="0"/>
                  </a:lnTo>
                  <a:lnTo>
                    <a:pt x="1400858" y="0"/>
                  </a:lnTo>
                  <a:lnTo>
                    <a:pt x="1440622" y="0"/>
                  </a:lnTo>
                  <a:lnTo>
                    <a:pt x="1484380" y="0"/>
                  </a:lnTo>
                  <a:lnTo>
                    <a:pt x="1520776" y="2822"/>
                  </a:lnTo>
                  <a:lnTo>
                    <a:pt x="1528159" y="5057"/>
                  </a:lnTo>
                  <a:lnTo>
                    <a:pt x="1542006" y="4717"/>
                  </a:lnTo>
                  <a:lnTo>
                    <a:pt x="157149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4" name="SMARTInkShape-2251">
            <a:extLst>
              <a:ext uri="{FF2B5EF4-FFF2-40B4-BE49-F238E27FC236}">
                <a16:creationId xmlns:a16="http://schemas.microsoft.com/office/drawing/2014/main" id="{5B7A413F-9AC5-E501-3FD8-CFE7B9B36EA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439408" y="2933700"/>
            <a:ext cx="313818" cy="28576"/>
          </a:xfrm>
          <a:custGeom>
            <a:avLst/>
            <a:gdLst/>
            <a:ahLst/>
            <a:cxnLst/>
            <a:rect l="0" t="0" r="0" b="0"/>
            <a:pathLst>
              <a:path w="313818" h="28576">
                <a:moveTo>
                  <a:pt x="18542" y="28575"/>
                </a:moveTo>
                <a:lnTo>
                  <a:pt x="18542" y="28575"/>
                </a:lnTo>
                <a:lnTo>
                  <a:pt x="5285" y="28575"/>
                </a:lnTo>
                <a:lnTo>
                  <a:pt x="3354" y="27517"/>
                </a:lnTo>
                <a:lnTo>
                  <a:pt x="2067" y="25753"/>
                </a:lnTo>
                <a:lnTo>
                  <a:pt x="0" y="20374"/>
                </a:lnTo>
                <a:lnTo>
                  <a:pt x="889" y="19933"/>
                </a:lnTo>
                <a:lnTo>
                  <a:pt x="47071" y="16280"/>
                </a:lnTo>
                <a:lnTo>
                  <a:pt x="85208" y="10859"/>
                </a:lnTo>
                <a:lnTo>
                  <a:pt x="123315" y="9789"/>
                </a:lnTo>
                <a:lnTo>
                  <a:pt x="161417" y="6755"/>
                </a:lnTo>
                <a:lnTo>
                  <a:pt x="199517" y="1334"/>
                </a:lnTo>
                <a:lnTo>
                  <a:pt x="243104" y="264"/>
                </a:lnTo>
                <a:lnTo>
                  <a:pt x="286726" y="23"/>
                </a:lnTo>
                <a:lnTo>
                  <a:pt x="313817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1" name="SMARTInkShape-Group517">
            <a:extLst>
              <a:ext uri="{FF2B5EF4-FFF2-40B4-BE49-F238E27FC236}">
                <a16:creationId xmlns:a16="http://schemas.microsoft.com/office/drawing/2014/main" id="{F438DA33-09A7-10EA-2F4B-3998A95B306C}"/>
              </a:ext>
            </a:extLst>
          </p:cNvPr>
          <p:cNvGrpSpPr/>
          <p:nvPr/>
        </p:nvGrpSpPr>
        <p:grpSpPr>
          <a:xfrm>
            <a:off x="5848466" y="2476500"/>
            <a:ext cx="332654" cy="822738"/>
            <a:chOff x="5848466" y="2476500"/>
            <a:chExt cx="332654" cy="822738"/>
          </a:xfrm>
        </p:grpSpPr>
        <p:sp>
          <p:nvSpPr>
            <p:cNvPr id="535" name="SMARTInkShape-2252">
              <a:extLst>
                <a:ext uri="{FF2B5EF4-FFF2-40B4-BE49-F238E27FC236}">
                  <a16:creationId xmlns:a16="http://schemas.microsoft.com/office/drawing/2014/main" id="{67E24449-756F-431D-0D2C-3661EA1F203F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029325" y="279082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38100"/>
                  </a:moveTo>
                  <a:lnTo>
                    <a:pt x="0" y="38100"/>
                  </a:lnTo>
                  <a:lnTo>
                    <a:pt x="0" y="29899"/>
                  </a:lnTo>
                  <a:lnTo>
                    <a:pt x="6545" y="21232"/>
                  </a:lnTo>
                  <a:lnTo>
                    <a:pt x="9409" y="1004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SMARTInkShape-2253">
              <a:extLst>
                <a:ext uri="{FF2B5EF4-FFF2-40B4-BE49-F238E27FC236}">
                  <a16:creationId xmlns:a16="http://schemas.microsoft.com/office/drawing/2014/main" id="{6C9B8E81-A0E7-1B43-EEB1-38F824E073E5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5991345" y="2790825"/>
              <a:ext cx="47506" cy="508413"/>
            </a:xfrm>
            <a:custGeom>
              <a:avLst/>
              <a:gdLst/>
              <a:ahLst/>
              <a:cxnLst/>
              <a:rect l="0" t="0" r="0" b="0"/>
              <a:pathLst>
                <a:path w="47506" h="508413">
                  <a:moveTo>
                    <a:pt x="47505" y="0"/>
                  </a:moveTo>
                  <a:lnTo>
                    <a:pt x="47505" y="0"/>
                  </a:lnTo>
                  <a:lnTo>
                    <a:pt x="47505" y="45761"/>
                  </a:lnTo>
                  <a:lnTo>
                    <a:pt x="40960" y="85357"/>
                  </a:lnTo>
                  <a:lnTo>
                    <a:pt x="38568" y="126574"/>
                  </a:lnTo>
                  <a:lnTo>
                    <a:pt x="38096" y="170112"/>
                  </a:lnTo>
                  <a:lnTo>
                    <a:pt x="38003" y="212461"/>
                  </a:lnTo>
                  <a:lnTo>
                    <a:pt x="36929" y="258743"/>
                  </a:lnTo>
                  <a:lnTo>
                    <a:pt x="31436" y="299149"/>
                  </a:lnTo>
                  <a:lnTo>
                    <a:pt x="23793" y="346624"/>
                  </a:lnTo>
                  <a:lnTo>
                    <a:pt x="15314" y="382691"/>
                  </a:lnTo>
                  <a:lnTo>
                    <a:pt x="11156" y="426892"/>
                  </a:lnTo>
                  <a:lnTo>
                    <a:pt x="6813" y="469215"/>
                  </a:lnTo>
                  <a:lnTo>
                    <a:pt x="150" y="508412"/>
                  </a:lnTo>
                  <a:lnTo>
                    <a:pt x="60" y="508275"/>
                  </a:lnTo>
                  <a:lnTo>
                    <a:pt x="0" y="507125"/>
                  </a:lnTo>
                  <a:lnTo>
                    <a:pt x="9405" y="485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SMARTInkShape-2254">
              <a:extLst>
                <a:ext uri="{FF2B5EF4-FFF2-40B4-BE49-F238E27FC236}">
                  <a16:creationId xmlns:a16="http://schemas.microsoft.com/office/drawing/2014/main" id="{68B687EE-2A8F-9DE2-3674-DD3F0B5AABCF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6031529" y="2915204"/>
              <a:ext cx="149591" cy="132615"/>
            </a:xfrm>
            <a:custGeom>
              <a:avLst/>
              <a:gdLst/>
              <a:ahLst/>
              <a:cxnLst/>
              <a:rect l="0" t="0" r="0" b="0"/>
              <a:pathLst>
                <a:path w="149591" h="132615">
                  <a:moveTo>
                    <a:pt x="16846" y="56596"/>
                  </a:moveTo>
                  <a:lnTo>
                    <a:pt x="16846" y="56596"/>
                  </a:lnTo>
                  <a:lnTo>
                    <a:pt x="16846" y="43339"/>
                  </a:lnTo>
                  <a:lnTo>
                    <a:pt x="17904" y="41408"/>
                  </a:lnTo>
                  <a:lnTo>
                    <a:pt x="19668" y="40120"/>
                  </a:lnTo>
                  <a:lnTo>
                    <a:pt x="24450" y="37632"/>
                  </a:lnTo>
                  <a:lnTo>
                    <a:pt x="68051" y="12066"/>
                  </a:lnTo>
                  <a:lnTo>
                    <a:pt x="86815" y="3655"/>
                  </a:lnTo>
                  <a:lnTo>
                    <a:pt x="118462" y="0"/>
                  </a:lnTo>
                  <a:lnTo>
                    <a:pt x="128331" y="2515"/>
                  </a:lnTo>
                  <a:lnTo>
                    <a:pt x="132444" y="4667"/>
                  </a:lnTo>
                  <a:lnTo>
                    <a:pt x="139837" y="15525"/>
                  </a:lnTo>
                  <a:lnTo>
                    <a:pt x="148150" y="38253"/>
                  </a:lnTo>
                  <a:lnTo>
                    <a:pt x="149590" y="54571"/>
                  </a:lnTo>
                  <a:lnTo>
                    <a:pt x="139904" y="77868"/>
                  </a:lnTo>
                  <a:lnTo>
                    <a:pt x="110457" y="114677"/>
                  </a:lnTo>
                  <a:lnTo>
                    <a:pt x="89738" y="125781"/>
                  </a:lnTo>
                  <a:lnTo>
                    <a:pt x="44985" y="131872"/>
                  </a:lnTo>
                  <a:lnTo>
                    <a:pt x="17348" y="132614"/>
                  </a:lnTo>
                  <a:lnTo>
                    <a:pt x="8955" y="129893"/>
                  </a:lnTo>
                  <a:lnTo>
                    <a:pt x="0" y="124579"/>
                  </a:lnTo>
                  <a:lnTo>
                    <a:pt x="324" y="123084"/>
                  </a:lnTo>
                  <a:lnTo>
                    <a:pt x="7321" y="1137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SMARTInkShape-2255">
              <a:extLst>
                <a:ext uri="{FF2B5EF4-FFF2-40B4-BE49-F238E27FC236}">
                  <a16:creationId xmlns:a16="http://schemas.microsoft.com/office/drawing/2014/main" id="{D96206A0-B51E-E3A8-844D-CBADD76BEA76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848466" y="2609850"/>
              <a:ext cx="57035" cy="84402"/>
            </a:xfrm>
            <a:custGeom>
              <a:avLst/>
              <a:gdLst/>
              <a:ahLst/>
              <a:cxnLst/>
              <a:rect l="0" t="0" r="0" b="0"/>
              <a:pathLst>
                <a:path w="57035" h="84402">
                  <a:moveTo>
                    <a:pt x="9409" y="76200"/>
                  </a:moveTo>
                  <a:lnTo>
                    <a:pt x="9409" y="76200"/>
                  </a:lnTo>
                  <a:lnTo>
                    <a:pt x="4353" y="76200"/>
                  </a:lnTo>
                  <a:lnTo>
                    <a:pt x="2864" y="77258"/>
                  </a:lnTo>
                  <a:lnTo>
                    <a:pt x="1870" y="79022"/>
                  </a:lnTo>
                  <a:lnTo>
                    <a:pt x="277" y="84401"/>
                  </a:lnTo>
                  <a:lnTo>
                    <a:pt x="0" y="80276"/>
                  </a:lnTo>
                  <a:lnTo>
                    <a:pt x="1020" y="78918"/>
                  </a:lnTo>
                  <a:lnTo>
                    <a:pt x="4974" y="77408"/>
                  </a:lnTo>
                  <a:lnTo>
                    <a:pt x="18208" y="61389"/>
                  </a:lnTo>
                  <a:lnTo>
                    <a:pt x="45873" y="14118"/>
                  </a:lnTo>
                  <a:lnTo>
                    <a:pt x="5703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SMARTInkShape-2256">
              <a:extLst>
                <a:ext uri="{FF2B5EF4-FFF2-40B4-BE49-F238E27FC236}">
                  <a16:creationId xmlns:a16="http://schemas.microsoft.com/office/drawing/2014/main" id="{0BC0A5DD-6CE3-D42D-BFE0-412C2B2F76FB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934075" y="2476500"/>
              <a:ext cx="28576" cy="85726"/>
            </a:xfrm>
            <a:custGeom>
              <a:avLst/>
              <a:gdLst/>
              <a:ahLst/>
              <a:cxnLst/>
              <a:rect l="0" t="0" r="0" b="0"/>
              <a:pathLst>
                <a:path w="28576" h="85726">
                  <a:moveTo>
                    <a:pt x="0" y="85725"/>
                  </a:moveTo>
                  <a:lnTo>
                    <a:pt x="0" y="85725"/>
                  </a:lnTo>
                  <a:lnTo>
                    <a:pt x="16475" y="49951"/>
                  </a:lnTo>
                  <a:lnTo>
                    <a:pt x="28567" y="3074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SMARTInkShape-2257">
              <a:extLst>
                <a:ext uri="{FF2B5EF4-FFF2-40B4-BE49-F238E27FC236}">
                  <a16:creationId xmlns:a16="http://schemas.microsoft.com/office/drawing/2014/main" id="{507E61BA-6AD5-B3F0-582E-8E0F4501813D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981700" y="2495550"/>
              <a:ext cx="190501" cy="171451"/>
            </a:xfrm>
            <a:custGeom>
              <a:avLst/>
              <a:gdLst/>
              <a:ahLst/>
              <a:cxnLst/>
              <a:rect l="0" t="0" r="0" b="0"/>
              <a:pathLst>
                <a:path w="190501" h="171451">
                  <a:moveTo>
                    <a:pt x="0" y="0"/>
                  </a:moveTo>
                  <a:lnTo>
                    <a:pt x="0" y="0"/>
                  </a:lnTo>
                  <a:lnTo>
                    <a:pt x="22120" y="19297"/>
                  </a:lnTo>
                  <a:lnTo>
                    <a:pt x="50113" y="41912"/>
                  </a:lnTo>
                  <a:lnTo>
                    <a:pt x="92712" y="83264"/>
                  </a:lnTo>
                  <a:lnTo>
                    <a:pt x="139624" y="130105"/>
                  </a:lnTo>
                  <a:lnTo>
                    <a:pt x="164462" y="152115"/>
                  </a:lnTo>
                  <a:lnTo>
                    <a:pt x="180890" y="161874"/>
                  </a:lnTo>
                  <a:lnTo>
                    <a:pt x="186446" y="161915"/>
                  </a:lnTo>
                  <a:lnTo>
                    <a:pt x="184112" y="161921"/>
                  </a:lnTo>
                  <a:lnTo>
                    <a:pt x="186961" y="161924"/>
                  </a:lnTo>
                  <a:lnTo>
                    <a:pt x="188141" y="162982"/>
                  </a:lnTo>
                  <a:lnTo>
                    <a:pt x="190500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2" name="SMARTInkShape-2258">
            <a:extLst>
              <a:ext uri="{FF2B5EF4-FFF2-40B4-BE49-F238E27FC236}">
                <a16:creationId xmlns:a16="http://schemas.microsoft.com/office/drawing/2014/main" id="{0E373418-382E-FC91-8DE2-B06BC10A1A5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334287" y="2943618"/>
            <a:ext cx="247330" cy="304408"/>
          </a:xfrm>
          <a:custGeom>
            <a:avLst/>
            <a:gdLst/>
            <a:ahLst/>
            <a:cxnLst/>
            <a:rect l="0" t="0" r="0" b="0"/>
            <a:pathLst>
              <a:path w="247330" h="304408">
                <a:moveTo>
                  <a:pt x="218788" y="18657"/>
                </a:moveTo>
                <a:lnTo>
                  <a:pt x="218788" y="18657"/>
                </a:lnTo>
                <a:lnTo>
                  <a:pt x="223844" y="18657"/>
                </a:lnTo>
                <a:lnTo>
                  <a:pt x="225333" y="17599"/>
                </a:lnTo>
                <a:lnTo>
                  <a:pt x="226327" y="15835"/>
                </a:lnTo>
                <a:lnTo>
                  <a:pt x="227921" y="10456"/>
                </a:lnTo>
                <a:lnTo>
                  <a:pt x="230961" y="9721"/>
                </a:lnTo>
                <a:lnTo>
                  <a:pt x="237719" y="9142"/>
                </a:lnTo>
                <a:lnTo>
                  <a:pt x="237803" y="4079"/>
                </a:lnTo>
                <a:lnTo>
                  <a:pt x="238872" y="2588"/>
                </a:lnTo>
                <a:lnTo>
                  <a:pt x="246036" y="0"/>
                </a:lnTo>
                <a:lnTo>
                  <a:pt x="246478" y="927"/>
                </a:lnTo>
                <a:lnTo>
                  <a:pt x="247329" y="8750"/>
                </a:lnTo>
                <a:lnTo>
                  <a:pt x="242297" y="9019"/>
                </a:lnTo>
                <a:lnTo>
                  <a:pt x="236997" y="11904"/>
                </a:lnTo>
                <a:lnTo>
                  <a:pt x="194042" y="45399"/>
                </a:lnTo>
                <a:lnTo>
                  <a:pt x="147538" y="74504"/>
                </a:lnTo>
                <a:lnTo>
                  <a:pt x="102879" y="100950"/>
                </a:lnTo>
                <a:lnTo>
                  <a:pt x="59473" y="122562"/>
                </a:lnTo>
                <a:lnTo>
                  <a:pt x="16257" y="143048"/>
                </a:lnTo>
                <a:lnTo>
                  <a:pt x="0" y="151851"/>
                </a:lnTo>
                <a:lnTo>
                  <a:pt x="21524" y="160639"/>
                </a:lnTo>
                <a:lnTo>
                  <a:pt x="63747" y="187651"/>
                </a:lnTo>
                <a:lnTo>
                  <a:pt x="108395" y="212474"/>
                </a:lnTo>
                <a:lnTo>
                  <a:pt x="152249" y="246429"/>
                </a:lnTo>
                <a:lnTo>
                  <a:pt x="176277" y="263023"/>
                </a:lnTo>
                <a:lnTo>
                  <a:pt x="209547" y="287660"/>
                </a:lnTo>
                <a:lnTo>
                  <a:pt x="222282" y="293801"/>
                </a:lnTo>
                <a:lnTo>
                  <a:pt x="226526" y="299736"/>
                </a:lnTo>
                <a:lnTo>
                  <a:pt x="227122" y="299176"/>
                </a:lnTo>
                <a:lnTo>
                  <a:pt x="227519" y="297745"/>
                </a:lnTo>
                <a:lnTo>
                  <a:pt x="227784" y="297849"/>
                </a:lnTo>
                <a:lnTo>
                  <a:pt x="228313" y="30440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1" name="SMARTInkShape-Group519">
            <a:extLst>
              <a:ext uri="{FF2B5EF4-FFF2-40B4-BE49-F238E27FC236}">
                <a16:creationId xmlns:a16="http://schemas.microsoft.com/office/drawing/2014/main" id="{D969A4B8-2A8B-3711-19ED-B66B8FEC2C0C}"/>
              </a:ext>
            </a:extLst>
          </p:cNvPr>
          <p:cNvGrpSpPr/>
          <p:nvPr/>
        </p:nvGrpSpPr>
        <p:grpSpPr>
          <a:xfrm>
            <a:off x="3314700" y="2734067"/>
            <a:ext cx="1647097" cy="990190"/>
            <a:chOff x="3314700" y="2734067"/>
            <a:chExt cx="1647097" cy="990190"/>
          </a:xfrm>
        </p:grpSpPr>
        <p:sp>
          <p:nvSpPr>
            <p:cNvPr id="543" name="SMARTInkShape-2259">
              <a:extLst>
                <a:ext uri="{FF2B5EF4-FFF2-40B4-BE49-F238E27FC236}">
                  <a16:creationId xmlns:a16="http://schemas.microsoft.com/office/drawing/2014/main" id="{0F4605F6-E315-28DE-0381-3BFE626768A2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4520721" y="2981338"/>
              <a:ext cx="127480" cy="285074"/>
            </a:xfrm>
            <a:custGeom>
              <a:avLst/>
              <a:gdLst/>
              <a:ahLst/>
              <a:cxnLst/>
              <a:rect l="0" t="0" r="0" b="0"/>
              <a:pathLst>
                <a:path w="127480" h="285074">
                  <a:moveTo>
                    <a:pt x="117954" y="47612"/>
                  </a:moveTo>
                  <a:lnTo>
                    <a:pt x="117954" y="47612"/>
                  </a:lnTo>
                  <a:lnTo>
                    <a:pt x="127087" y="38479"/>
                  </a:lnTo>
                  <a:lnTo>
                    <a:pt x="122306" y="38203"/>
                  </a:lnTo>
                  <a:lnTo>
                    <a:pt x="120855" y="37106"/>
                  </a:lnTo>
                  <a:lnTo>
                    <a:pt x="108855" y="19546"/>
                  </a:lnTo>
                  <a:lnTo>
                    <a:pt x="91106" y="1717"/>
                  </a:lnTo>
                  <a:lnTo>
                    <a:pt x="87324" y="755"/>
                  </a:lnTo>
                  <a:lnTo>
                    <a:pt x="57593" y="0"/>
                  </a:lnTo>
                  <a:lnTo>
                    <a:pt x="48441" y="5637"/>
                  </a:lnTo>
                  <a:lnTo>
                    <a:pt x="20213" y="26993"/>
                  </a:lnTo>
                  <a:lnTo>
                    <a:pt x="987" y="67709"/>
                  </a:lnTo>
                  <a:lnTo>
                    <a:pt x="0" y="86177"/>
                  </a:lnTo>
                  <a:lnTo>
                    <a:pt x="7989" y="118847"/>
                  </a:lnTo>
                  <a:lnTo>
                    <a:pt x="19339" y="129719"/>
                  </a:lnTo>
                  <a:lnTo>
                    <a:pt x="26810" y="134100"/>
                  </a:lnTo>
                  <a:lnTo>
                    <a:pt x="34967" y="134904"/>
                  </a:lnTo>
                  <a:lnTo>
                    <a:pt x="74411" y="124006"/>
                  </a:lnTo>
                  <a:lnTo>
                    <a:pt x="88931" y="113698"/>
                  </a:lnTo>
                  <a:lnTo>
                    <a:pt x="95529" y="106617"/>
                  </a:lnTo>
                  <a:lnTo>
                    <a:pt x="111578" y="78770"/>
                  </a:lnTo>
                  <a:lnTo>
                    <a:pt x="125989" y="32310"/>
                  </a:lnTo>
                  <a:lnTo>
                    <a:pt x="127468" y="19182"/>
                  </a:lnTo>
                  <a:lnTo>
                    <a:pt x="124656" y="59063"/>
                  </a:lnTo>
                  <a:lnTo>
                    <a:pt x="117778" y="99528"/>
                  </a:lnTo>
                  <a:lnTo>
                    <a:pt x="110590" y="144337"/>
                  </a:lnTo>
                  <a:lnTo>
                    <a:pt x="106247" y="175755"/>
                  </a:lnTo>
                  <a:lnTo>
                    <a:pt x="101079" y="204113"/>
                  </a:lnTo>
                  <a:lnTo>
                    <a:pt x="99333" y="246566"/>
                  </a:lnTo>
                  <a:lnTo>
                    <a:pt x="98915" y="283497"/>
                  </a:lnTo>
                  <a:lnTo>
                    <a:pt x="99969" y="284244"/>
                  </a:lnTo>
                  <a:lnTo>
                    <a:pt x="103964" y="285073"/>
                  </a:lnTo>
                  <a:lnTo>
                    <a:pt x="109267" y="282620"/>
                  </a:lnTo>
                  <a:lnTo>
                    <a:pt x="115151" y="279060"/>
                  </a:lnTo>
                  <a:lnTo>
                    <a:pt x="127479" y="2762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SMARTInkShape-2260">
              <a:extLst>
                <a:ext uri="{FF2B5EF4-FFF2-40B4-BE49-F238E27FC236}">
                  <a16:creationId xmlns:a16="http://schemas.microsoft.com/office/drawing/2014/main" id="{4B2E1430-2FD9-8B65-A6A4-3A66B32E7807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3333750" y="2943228"/>
              <a:ext cx="19051" cy="323714"/>
            </a:xfrm>
            <a:custGeom>
              <a:avLst/>
              <a:gdLst/>
              <a:ahLst/>
              <a:cxnLst/>
              <a:rect l="0" t="0" r="0" b="0"/>
              <a:pathLst>
                <a:path w="19051" h="323714">
                  <a:moveTo>
                    <a:pt x="19050" y="9522"/>
                  </a:moveTo>
                  <a:lnTo>
                    <a:pt x="19050" y="9522"/>
                  </a:lnTo>
                  <a:lnTo>
                    <a:pt x="19050" y="113"/>
                  </a:lnTo>
                  <a:lnTo>
                    <a:pt x="9918" y="0"/>
                  </a:lnTo>
                  <a:lnTo>
                    <a:pt x="9535" y="14186"/>
                  </a:lnTo>
                  <a:lnTo>
                    <a:pt x="6707" y="19709"/>
                  </a:lnTo>
                  <a:lnTo>
                    <a:pt x="4472" y="22663"/>
                  </a:lnTo>
                  <a:lnTo>
                    <a:pt x="1987" y="31590"/>
                  </a:lnTo>
                  <a:lnTo>
                    <a:pt x="78" y="71906"/>
                  </a:lnTo>
                  <a:lnTo>
                    <a:pt x="7" y="116677"/>
                  </a:lnTo>
                  <a:lnTo>
                    <a:pt x="0" y="162048"/>
                  </a:lnTo>
                  <a:lnTo>
                    <a:pt x="0" y="209369"/>
                  </a:lnTo>
                  <a:lnTo>
                    <a:pt x="0" y="253987"/>
                  </a:lnTo>
                  <a:lnTo>
                    <a:pt x="0" y="298533"/>
                  </a:lnTo>
                  <a:lnTo>
                    <a:pt x="0" y="323713"/>
                  </a:lnTo>
                  <a:lnTo>
                    <a:pt x="0" y="2952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SMARTInkShape-2261">
              <a:extLst>
                <a:ext uri="{FF2B5EF4-FFF2-40B4-BE49-F238E27FC236}">
                  <a16:creationId xmlns:a16="http://schemas.microsoft.com/office/drawing/2014/main" id="{06AFB035-4BAC-F56B-A495-3D5EA94DE5E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822871" y="2914685"/>
              <a:ext cx="138926" cy="320830"/>
            </a:xfrm>
            <a:custGeom>
              <a:avLst/>
              <a:gdLst/>
              <a:ahLst/>
              <a:cxnLst/>
              <a:rect l="0" t="0" r="0" b="0"/>
              <a:pathLst>
                <a:path w="138926" h="320830">
                  <a:moveTo>
                    <a:pt x="120604" y="9490"/>
                  </a:moveTo>
                  <a:lnTo>
                    <a:pt x="120604" y="9490"/>
                  </a:lnTo>
                  <a:lnTo>
                    <a:pt x="125660" y="9490"/>
                  </a:lnTo>
                  <a:lnTo>
                    <a:pt x="127149" y="8432"/>
                  </a:lnTo>
                  <a:lnTo>
                    <a:pt x="128143" y="6668"/>
                  </a:lnTo>
                  <a:lnTo>
                    <a:pt x="130119" y="0"/>
                  </a:lnTo>
                  <a:lnTo>
                    <a:pt x="125069" y="5032"/>
                  </a:lnTo>
                  <a:lnTo>
                    <a:pt x="119766" y="7509"/>
                  </a:lnTo>
                  <a:lnTo>
                    <a:pt x="116871" y="8169"/>
                  </a:lnTo>
                  <a:lnTo>
                    <a:pt x="110831" y="14547"/>
                  </a:lnTo>
                  <a:lnTo>
                    <a:pt x="70481" y="60487"/>
                  </a:lnTo>
                  <a:lnTo>
                    <a:pt x="37091" y="107574"/>
                  </a:lnTo>
                  <a:lnTo>
                    <a:pt x="18237" y="154855"/>
                  </a:lnTo>
                  <a:lnTo>
                    <a:pt x="4078" y="195201"/>
                  </a:lnTo>
                  <a:lnTo>
                    <a:pt x="0" y="235495"/>
                  </a:lnTo>
                  <a:lnTo>
                    <a:pt x="5024" y="277302"/>
                  </a:lnTo>
                  <a:lnTo>
                    <a:pt x="10321" y="296440"/>
                  </a:lnTo>
                  <a:lnTo>
                    <a:pt x="19025" y="309179"/>
                  </a:lnTo>
                  <a:lnTo>
                    <a:pt x="24310" y="314058"/>
                  </a:lnTo>
                  <a:lnTo>
                    <a:pt x="41470" y="319479"/>
                  </a:lnTo>
                  <a:lnTo>
                    <a:pt x="61093" y="320829"/>
                  </a:lnTo>
                  <a:lnTo>
                    <a:pt x="90935" y="313073"/>
                  </a:lnTo>
                  <a:lnTo>
                    <a:pt x="104243" y="306341"/>
                  </a:lnTo>
                  <a:lnTo>
                    <a:pt x="122576" y="290650"/>
                  </a:lnTo>
                  <a:lnTo>
                    <a:pt x="131358" y="278736"/>
                  </a:lnTo>
                  <a:lnTo>
                    <a:pt x="135967" y="266386"/>
                  </a:lnTo>
                  <a:lnTo>
                    <a:pt x="138925" y="241210"/>
                  </a:lnTo>
                  <a:lnTo>
                    <a:pt x="133687" y="228541"/>
                  </a:lnTo>
                  <a:lnTo>
                    <a:pt x="129325" y="222199"/>
                  </a:lnTo>
                  <a:lnTo>
                    <a:pt x="123244" y="217970"/>
                  </a:lnTo>
                  <a:lnTo>
                    <a:pt x="108019" y="213273"/>
                  </a:lnTo>
                  <a:lnTo>
                    <a:pt x="81597" y="215685"/>
                  </a:lnTo>
                  <a:lnTo>
                    <a:pt x="46341" y="232528"/>
                  </a:lnTo>
                  <a:lnTo>
                    <a:pt x="23270" y="250476"/>
                  </a:lnTo>
                  <a:lnTo>
                    <a:pt x="19136" y="259823"/>
                  </a:lnTo>
                  <a:lnTo>
                    <a:pt x="15829" y="2761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SMARTInkShape-2262">
              <a:extLst>
                <a:ext uri="{FF2B5EF4-FFF2-40B4-BE49-F238E27FC236}">
                  <a16:creationId xmlns:a16="http://schemas.microsoft.com/office/drawing/2014/main" id="{B52B2A36-DE41-B7AB-90C7-6C2EE72E8C73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352936" y="3192469"/>
              <a:ext cx="24450" cy="45373"/>
            </a:xfrm>
            <a:custGeom>
              <a:avLst/>
              <a:gdLst/>
              <a:ahLst/>
              <a:cxnLst/>
              <a:rect l="0" t="0" r="0" b="0"/>
              <a:pathLst>
                <a:path w="24450" h="45373">
                  <a:moveTo>
                    <a:pt x="9514" y="17456"/>
                  </a:moveTo>
                  <a:lnTo>
                    <a:pt x="9514" y="17456"/>
                  </a:lnTo>
                  <a:lnTo>
                    <a:pt x="9514" y="8047"/>
                  </a:lnTo>
                  <a:lnTo>
                    <a:pt x="18647" y="7934"/>
                  </a:lnTo>
                  <a:lnTo>
                    <a:pt x="23979" y="12989"/>
                  </a:lnTo>
                  <a:lnTo>
                    <a:pt x="24449" y="16594"/>
                  </a:lnTo>
                  <a:lnTo>
                    <a:pt x="19960" y="38522"/>
                  </a:lnTo>
                  <a:lnTo>
                    <a:pt x="18594" y="41025"/>
                  </a:lnTo>
                  <a:lnTo>
                    <a:pt x="16627" y="42694"/>
                  </a:lnTo>
                  <a:lnTo>
                    <a:pt x="10919" y="45372"/>
                  </a:lnTo>
                  <a:lnTo>
                    <a:pt x="10450" y="44533"/>
                  </a:lnTo>
                  <a:lnTo>
                    <a:pt x="9931" y="40779"/>
                  </a:lnTo>
                  <a:lnTo>
                    <a:pt x="8733" y="39355"/>
                  </a:lnTo>
                  <a:lnTo>
                    <a:pt x="4581" y="37773"/>
                  </a:lnTo>
                  <a:lnTo>
                    <a:pt x="3050" y="36292"/>
                  </a:lnTo>
                  <a:lnTo>
                    <a:pt x="1349" y="31825"/>
                  </a:lnTo>
                  <a:lnTo>
                    <a:pt x="0" y="0"/>
                  </a:lnTo>
                  <a:lnTo>
                    <a:pt x="19039" y="79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SMARTInkShape-2263">
              <a:extLst>
                <a:ext uri="{FF2B5EF4-FFF2-40B4-BE49-F238E27FC236}">
                  <a16:creationId xmlns:a16="http://schemas.microsoft.com/office/drawing/2014/main" id="{107038B4-C522-81A1-961D-D0514D64FE3C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238625" y="3009900"/>
              <a:ext cx="18999" cy="276226"/>
            </a:xfrm>
            <a:custGeom>
              <a:avLst/>
              <a:gdLst/>
              <a:ahLst/>
              <a:cxnLst/>
              <a:rect l="0" t="0" r="0" b="0"/>
              <a:pathLst>
                <a:path w="18999" h="2762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12347" y="10361"/>
                  </a:lnTo>
                  <a:lnTo>
                    <a:pt x="14582" y="13257"/>
                  </a:lnTo>
                  <a:lnTo>
                    <a:pt x="17064" y="22120"/>
                  </a:lnTo>
                  <a:lnTo>
                    <a:pt x="18875" y="58347"/>
                  </a:lnTo>
                  <a:lnTo>
                    <a:pt x="18998" y="98427"/>
                  </a:lnTo>
                  <a:lnTo>
                    <a:pt x="16213" y="138172"/>
                  </a:lnTo>
                  <a:lnTo>
                    <a:pt x="10406" y="184393"/>
                  </a:lnTo>
                  <a:lnTo>
                    <a:pt x="6877" y="224258"/>
                  </a:lnTo>
                  <a:lnTo>
                    <a:pt x="604" y="255958"/>
                  </a:lnTo>
                  <a:lnTo>
                    <a:pt x="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SMARTInkShape-2264">
              <a:extLst>
                <a:ext uri="{FF2B5EF4-FFF2-40B4-BE49-F238E27FC236}">
                  <a16:creationId xmlns:a16="http://schemas.microsoft.com/office/drawing/2014/main" id="{7EF64377-9A7A-CD16-234D-1FCBB03BDCD9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3858055" y="3171825"/>
              <a:ext cx="285321" cy="28576"/>
            </a:xfrm>
            <a:custGeom>
              <a:avLst/>
              <a:gdLst/>
              <a:ahLst/>
              <a:cxnLst/>
              <a:rect l="0" t="0" r="0" b="0"/>
              <a:pathLst>
                <a:path w="285321" h="28576">
                  <a:moveTo>
                    <a:pt x="28145" y="0"/>
                  </a:moveTo>
                  <a:lnTo>
                    <a:pt x="28145" y="0"/>
                  </a:lnTo>
                  <a:lnTo>
                    <a:pt x="0" y="0"/>
                  </a:lnTo>
                  <a:lnTo>
                    <a:pt x="42571" y="0"/>
                  </a:lnTo>
                  <a:lnTo>
                    <a:pt x="88704" y="1058"/>
                  </a:lnTo>
                  <a:lnTo>
                    <a:pt x="128313" y="8201"/>
                  </a:lnTo>
                  <a:lnTo>
                    <a:pt x="163540" y="9133"/>
                  </a:lnTo>
                  <a:lnTo>
                    <a:pt x="202435" y="14465"/>
                  </a:lnTo>
                  <a:lnTo>
                    <a:pt x="243783" y="18145"/>
                  </a:lnTo>
                  <a:lnTo>
                    <a:pt x="260195" y="19840"/>
                  </a:lnTo>
                  <a:lnTo>
                    <a:pt x="275125" y="28173"/>
                  </a:lnTo>
                  <a:lnTo>
                    <a:pt x="28532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SMARTInkShape-2265">
              <a:extLst>
                <a:ext uri="{FF2B5EF4-FFF2-40B4-BE49-F238E27FC236}">
                  <a16:creationId xmlns:a16="http://schemas.microsoft.com/office/drawing/2014/main" id="{FCD9CC87-55E6-76E6-76AD-DA379523D7EC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3590998" y="2734067"/>
              <a:ext cx="276153" cy="990190"/>
            </a:xfrm>
            <a:custGeom>
              <a:avLst/>
              <a:gdLst/>
              <a:ahLst/>
              <a:cxnLst/>
              <a:rect l="0" t="0" r="0" b="0"/>
              <a:pathLst>
                <a:path w="276153" h="990190">
                  <a:moveTo>
                    <a:pt x="276152" y="9133"/>
                  </a:moveTo>
                  <a:lnTo>
                    <a:pt x="276152" y="9133"/>
                  </a:lnTo>
                  <a:lnTo>
                    <a:pt x="276152" y="932"/>
                  </a:lnTo>
                  <a:lnTo>
                    <a:pt x="275094" y="491"/>
                  </a:lnTo>
                  <a:lnTo>
                    <a:pt x="271095" y="0"/>
                  </a:lnTo>
                  <a:lnTo>
                    <a:pt x="269606" y="928"/>
                  </a:lnTo>
                  <a:lnTo>
                    <a:pt x="268613" y="2605"/>
                  </a:lnTo>
                  <a:lnTo>
                    <a:pt x="267951" y="4781"/>
                  </a:lnTo>
                  <a:lnTo>
                    <a:pt x="266451" y="6231"/>
                  </a:lnTo>
                  <a:lnTo>
                    <a:pt x="256440" y="11382"/>
                  </a:lnTo>
                  <a:lnTo>
                    <a:pt x="214565" y="51688"/>
                  </a:lnTo>
                  <a:lnTo>
                    <a:pt x="179733" y="82074"/>
                  </a:lnTo>
                  <a:lnTo>
                    <a:pt x="153389" y="126759"/>
                  </a:lnTo>
                  <a:lnTo>
                    <a:pt x="127175" y="169626"/>
                  </a:lnTo>
                  <a:lnTo>
                    <a:pt x="111454" y="211384"/>
                  </a:lnTo>
                  <a:lnTo>
                    <a:pt x="100000" y="242273"/>
                  </a:lnTo>
                  <a:lnTo>
                    <a:pt x="86017" y="281786"/>
                  </a:lnTo>
                  <a:lnTo>
                    <a:pt x="74001" y="317931"/>
                  </a:lnTo>
                  <a:lnTo>
                    <a:pt x="63737" y="360509"/>
                  </a:lnTo>
                  <a:lnTo>
                    <a:pt x="51847" y="400548"/>
                  </a:lnTo>
                  <a:lnTo>
                    <a:pt x="43061" y="442344"/>
                  </a:lnTo>
                  <a:lnTo>
                    <a:pt x="34462" y="477805"/>
                  </a:lnTo>
                  <a:lnTo>
                    <a:pt x="25211" y="521826"/>
                  </a:lnTo>
                  <a:lnTo>
                    <a:pt x="15768" y="568383"/>
                  </a:lnTo>
                  <a:lnTo>
                    <a:pt x="4153" y="612942"/>
                  </a:lnTo>
                  <a:lnTo>
                    <a:pt x="1179" y="659703"/>
                  </a:lnTo>
                  <a:lnTo>
                    <a:pt x="484" y="691623"/>
                  </a:lnTo>
                  <a:lnTo>
                    <a:pt x="175" y="723448"/>
                  </a:lnTo>
                  <a:lnTo>
                    <a:pt x="0" y="762649"/>
                  </a:lnTo>
                  <a:lnTo>
                    <a:pt x="2771" y="790491"/>
                  </a:lnTo>
                  <a:lnTo>
                    <a:pt x="16177" y="832361"/>
                  </a:lnTo>
                  <a:lnTo>
                    <a:pt x="31398" y="877340"/>
                  </a:lnTo>
                  <a:lnTo>
                    <a:pt x="48410" y="908788"/>
                  </a:lnTo>
                  <a:lnTo>
                    <a:pt x="83197" y="955962"/>
                  </a:lnTo>
                  <a:lnTo>
                    <a:pt x="93733" y="968285"/>
                  </a:lnTo>
                  <a:lnTo>
                    <a:pt x="116621" y="982066"/>
                  </a:lnTo>
                  <a:lnTo>
                    <a:pt x="142730" y="990189"/>
                  </a:lnTo>
                  <a:lnTo>
                    <a:pt x="142802" y="9711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SMARTInkShape-2266">
              <a:extLst>
                <a:ext uri="{FF2B5EF4-FFF2-40B4-BE49-F238E27FC236}">
                  <a16:creationId xmlns:a16="http://schemas.microsoft.com/office/drawing/2014/main" id="{9F263CC0-1249-E430-99CD-BF43EB34D356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3314700" y="2907003"/>
              <a:ext cx="160433" cy="129957"/>
            </a:xfrm>
            <a:custGeom>
              <a:avLst/>
              <a:gdLst/>
              <a:ahLst/>
              <a:cxnLst/>
              <a:rect l="0" t="0" r="0" b="0"/>
              <a:pathLst>
                <a:path w="160433" h="129957">
                  <a:moveTo>
                    <a:pt x="28575" y="64797"/>
                  </a:moveTo>
                  <a:lnTo>
                    <a:pt x="28575" y="64797"/>
                  </a:lnTo>
                  <a:lnTo>
                    <a:pt x="28575" y="41199"/>
                  </a:lnTo>
                  <a:lnTo>
                    <a:pt x="31397" y="35612"/>
                  </a:lnTo>
                  <a:lnTo>
                    <a:pt x="50965" y="13961"/>
                  </a:lnTo>
                  <a:lnTo>
                    <a:pt x="76625" y="2348"/>
                  </a:lnTo>
                  <a:lnTo>
                    <a:pt x="86266" y="0"/>
                  </a:lnTo>
                  <a:lnTo>
                    <a:pt x="90320" y="433"/>
                  </a:lnTo>
                  <a:lnTo>
                    <a:pt x="117516" y="14478"/>
                  </a:lnTo>
                  <a:lnTo>
                    <a:pt x="125607" y="20561"/>
                  </a:lnTo>
                  <a:lnTo>
                    <a:pt x="145928" y="47617"/>
                  </a:lnTo>
                  <a:lnTo>
                    <a:pt x="149523" y="57514"/>
                  </a:lnTo>
                  <a:lnTo>
                    <a:pt x="160432" y="94797"/>
                  </a:lnTo>
                  <a:lnTo>
                    <a:pt x="158440" y="104941"/>
                  </a:lnTo>
                  <a:lnTo>
                    <a:pt x="156426" y="110610"/>
                  </a:lnTo>
                  <a:lnTo>
                    <a:pt x="148545" y="119731"/>
                  </a:lnTo>
                  <a:lnTo>
                    <a:pt x="143480" y="123644"/>
                  </a:lnTo>
                  <a:lnTo>
                    <a:pt x="111069" y="129153"/>
                  </a:lnTo>
                  <a:lnTo>
                    <a:pt x="67919" y="129956"/>
                  </a:lnTo>
                  <a:lnTo>
                    <a:pt x="28821" y="123842"/>
                  </a:lnTo>
                  <a:lnTo>
                    <a:pt x="0" y="1219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68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100(1 − </a:t>
            </a:r>
            <a:r>
              <a:rPr lang="en-US" i="1" dirty="0"/>
              <a:t>α</a:t>
            </a:r>
            <a:r>
              <a:rPr lang="en-US" dirty="0"/>
              <a:t>)% Confidence Interval for the Population Proportion </a:t>
            </a:r>
          </a:p>
        </p:txBody>
      </p:sp>
      <p:grpSp>
        <p:nvGrpSpPr>
          <p:cNvPr id="386" name="SMARTInkShape-Group520">
            <a:extLst>
              <a:ext uri="{FF2B5EF4-FFF2-40B4-BE49-F238E27FC236}">
                <a16:creationId xmlns:a16="http://schemas.microsoft.com/office/drawing/2014/main" id="{0DFE8D11-0E72-961E-9B50-6B1D079DDAF4}"/>
              </a:ext>
            </a:extLst>
          </p:cNvPr>
          <p:cNvGrpSpPr/>
          <p:nvPr/>
        </p:nvGrpSpPr>
        <p:grpSpPr>
          <a:xfrm>
            <a:off x="3076575" y="4229100"/>
            <a:ext cx="466726" cy="425540"/>
            <a:chOff x="3076575" y="4229100"/>
            <a:chExt cx="466726" cy="425540"/>
          </a:xfrm>
        </p:grpSpPr>
        <p:sp>
          <p:nvSpPr>
            <p:cNvPr id="384" name="SMARTInkShape-2267">
              <a:extLst>
                <a:ext uri="{FF2B5EF4-FFF2-40B4-BE49-F238E27FC236}">
                  <a16:creationId xmlns:a16="http://schemas.microsoft.com/office/drawing/2014/main" id="{B6AA4769-CFCF-A965-8751-FEE0B4236478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3476625" y="4229100"/>
              <a:ext cx="66676" cy="38101"/>
            </a:xfrm>
            <a:custGeom>
              <a:avLst/>
              <a:gdLst/>
              <a:ahLst/>
              <a:cxnLst/>
              <a:rect l="0" t="0" r="0" b="0"/>
              <a:pathLst>
                <a:path w="66676" h="38101">
                  <a:moveTo>
                    <a:pt x="0" y="0"/>
                  </a:moveTo>
                  <a:lnTo>
                    <a:pt x="0" y="0"/>
                  </a:lnTo>
                  <a:lnTo>
                    <a:pt x="47532" y="32951"/>
                  </a:lnTo>
                  <a:lnTo>
                    <a:pt x="66675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SMARTInkShape-2268">
              <a:extLst>
                <a:ext uri="{FF2B5EF4-FFF2-40B4-BE49-F238E27FC236}">
                  <a16:creationId xmlns:a16="http://schemas.microsoft.com/office/drawing/2014/main" id="{97FB4F45-7AFB-8D8C-51E7-4F65458EE86C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3076575" y="4415134"/>
              <a:ext cx="294403" cy="239506"/>
            </a:xfrm>
            <a:custGeom>
              <a:avLst/>
              <a:gdLst/>
              <a:ahLst/>
              <a:cxnLst/>
              <a:rect l="0" t="0" r="0" b="0"/>
              <a:pathLst>
                <a:path w="294403" h="239506">
                  <a:moveTo>
                    <a:pt x="47625" y="61616"/>
                  </a:moveTo>
                  <a:lnTo>
                    <a:pt x="47625" y="61616"/>
                  </a:lnTo>
                  <a:lnTo>
                    <a:pt x="47625" y="56559"/>
                  </a:lnTo>
                  <a:lnTo>
                    <a:pt x="53269" y="51255"/>
                  </a:lnTo>
                  <a:lnTo>
                    <a:pt x="100205" y="14557"/>
                  </a:lnTo>
                  <a:lnTo>
                    <a:pt x="116502" y="8951"/>
                  </a:lnTo>
                  <a:lnTo>
                    <a:pt x="157158" y="0"/>
                  </a:lnTo>
                  <a:lnTo>
                    <a:pt x="173565" y="12"/>
                  </a:lnTo>
                  <a:lnTo>
                    <a:pt x="209967" y="8642"/>
                  </a:lnTo>
                  <a:lnTo>
                    <a:pt x="239070" y="27085"/>
                  </a:lnTo>
                  <a:lnTo>
                    <a:pt x="264695" y="50431"/>
                  </a:lnTo>
                  <a:lnTo>
                    <a:pt x="271101" y="62289"/>
                  </a:lnTo>
                  <a:lnTo>
                    <a:pt x="288642" y="106547"/>
                  </a:lnTo>
                  <a:lnTo>
                    <a:pt x="294402" y="143393"/>
                  </a:lnTo>
                  <a:lnTo>
                    <a:pt x="289242" y="159345"/>
                  </a:lnTo>
                  <a:lnTo>
                    <a:pt x="268683" y="190399"/>
                  </a:lnTo>
                  <a:lnTo>
                    <a:pt x="223543" y="215858"/>
                  </a:lnTo>
                  <a:lnTo>
                    <a:pt x="181858" y="232176"/>
                  </a:lnTo>
                  <a:lnTo>
                    <a:pt x="149839" y="239505"/>
                  </a:lnTo>
                  <a:lnTo>
                    <a:pt x="116363" y="238854"/>
                  </a:lnTo>
                  <a:lnTo>
                    <a:pt x="76608" y="234210"/>
                  </a:lnTo>
                  <a:lnTo>
                    <a:pt x="31451" y="222855"/>
                  </a:lnTo>
                  <a:lnTo>
                    <a:pt x="24143" y="219909"/>
                  </a:lnTo>
                  <a:lnTo>
                    <a:pt x="13199" y="205346"/>
                  </a:lnTo>
                  <a:lnTo>
                    <a:pt x="0" y="1759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0" name="SMARTInkShape-Group521">
            <a:extLst>
              <a:ext uri="{FF2B5EF4-FFF2-40B4-BE49-F238E27FC236}">
                <a16:creationId xmlns:a16="http://schemas.microsoft.com/office/drawing/2014/main" id="{655DCD49-47B3-F44E-E471-1DF73951A51C}"/>
              </a:ext>
            </a:extLst>
          </p:cNvPr>
          <p:cNvGrpSpPr/>
          <p:nvPr/>
        </p:nvGrpSpPr>
        <p:grpSpPr>
          <a:xfrm>
            <a:off x="3095625" y="4238627"/>
            <a:ext cx="76201" cy="761999"/>
            <a:chOff x="3095625" y="4238627"/>
            <a:chExt cx="76201" cy="761999"/>
          </a:xfrm>
        </p:grpSpPr>
        <p:sp>
          <p:nvSpPr>
            <p:cNvPr id="387" name="SMARTInkShape-2269">
              <a:extLst>
                <a:ext uri="{FF2B5EF4-FFF2-40B4-BE49-F238E27FC236}">
                  <a16:creationId xmlns:a16="http://schemas.microsoft.com/office/drawing/2014/main" id="{2BF764B1-B38F-F278-0693-0B2A171383E2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3095625" y="44386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SMARTInkShape-2270">
              <a:extLst>
                <a:ext uri="{FF2B5EF4-FFF2-40B4-BE49-F238E27FC236}">
                  <a16:creationId xmlns:a16="http://schemas.microsoft.com/office/drawing/2014/main" id="{499F80EA-593B-B93B-38BD-23DD30E504F5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3143250" y="4238627"/>
              <a:ext cx="28576" cy="761999"/>
            </a:xfrm>
            <a:custGeom>
              <a:avLst/>
              <a:gdLst/>
              <a:ahLst/>
              <a:cxnLst/>
              <a:rect l="0" t="0" r="0" b="0"/>
              <a:pathLst>
                <a:path w="28576" h="761999">
                  <a:moveTo>
                    <a:pt x="19050" y="47623"/>
                  </a:moveTo>
                  <a:lnTo>
                    <a:pt x="19050" y="47623"/>
                  </a:lnTo>
                  <a:lnTo>
                    <a:pt x="19050" y="19478"/>
                  </a:lnTo>
                  <a:lnTo>
                    <a:pt x="25596" y="11528"/>
                  </a:lnTo>
                  <a:lnTo>
                    <a:pt x="28574" y="2"/>
                  </a:lnTo>
                  <a:lnTo>
                    <a:pt x="28575" y="0"/>
                  </a:lnTo>
                  <a:lnTo>
                    <a:pt x="28575" y="41830"/>
                  </a:lnTo>
                  <a:lnTo>
                    <a:pt x="28575" y="88036"/>
                  </a:lnTo>
                  <a:lnTo>
                    <a:pt x="23519" y="129337"/>
                  </a:lnTo>
                  <a:lnTo>
                    <a:pt x="20374" y="165791"/>
                  </a:lnTo>
                  <a:lnTo>
                    <a:pt x="19442" y="208460"/>
                  </a:lnTo>
                  <a:lnTo>
                    <a:pt x="19166" y="254616"/>
                  </a:lnTo>
                  <a:lnTo>
                    <a:pt x="19085" y="296750"/>
                  </a:lnTo>
                  <a:lnTo>
                    <a:pt x="19065" y="328738"/>
                  </a:lnTo>
                  <a:lnTo>
                    <a:pt x="19057" y="363063"/>
                  </a:lnTo>
                  <a:lnTo>
                    <a:pt x="19053" y="395957"/>
                  </a:lnTo>
                  <a:lnTo>
                    <a:pt x="19051" y="428216"/>
                  </a:lnTo>
                  <a:lnTo>
                    <a:pt x="19050" y="473305"/>
                  </a:lnTo>
                  <a:lnTo>
                    <a:pt x="19050" y="516298"/>
                  </a:lnTo>
                  <a:lnTo>
                    <a:pt x="21872" y="559729"/>
                  </a:lnTo>
                  <a:lnTo>
                    <a:pt x="26589" y="599408"/>
                  </a:lnTo>
                  <a:lnTo>
                    <a:pt x="28183" y="645685"/>
                  </a:lnTo>
                  <a:lnTo>
                    <a:pt x="21952" y="685400"/>
                  </a:lnTo>
                  <a:lnTo>
                    <a:pt x="18852" y="712139"/>
                  </a:lnTo>
                  <a:lnTo>
                    <a:pt x="0" y="7619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SMARTInkShape-2271">
              <a:extLst>
                <a:ext uri="{FF2B5EF4-FFF2-40B4-BE49-F238E27FC236}">
                  <a16:creationId xmlns:a16="http://schemas.microsoft.com/office/drawing/2014/main" id="{A28962CF-9DAD-17C2-076B-88EE5F0BBF20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3162300" y="42957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3" name="SMARTInkShape-Group522">
            <a:extLst>
              <a:ext uri="{FF2B5EF4-FFF2-40B4-BE49-F238E27FC236}">
                <a16:creationId xmlns:a16="http://schemas.microsoft.com/office/drawing/2014/main" id="{77B532F9-13BC-A5EC-3A6C-32C84B153B6A}"/>
              </a:ext>
            </a:extLst>
          </p:cNvPr>
          <p:cNvGrpSpPr/>
          <p:nvPr/>
        </p:nvGrpSpPr>
        <p:grpSpPr>
          <a:xfrm>
            <a:off x="8953500" y="1906716"/>
            <a:ext cx="399862" cy="293560"/>
            <a:chOff x="8953500" y="1906716"/>
            <a:chExt cx="399862" cy="293560"/>
          </a:xfrm>
        </p:grpSpPr>
        <p:sp>
          <p:nvSpPr>
            <p:cNvPr id="391" name="SMARTInkShape-2272">
              <a:extLst>
                <a:ext uri="{FF2B5EF4-FFF2-40B4-BE49-F238E27FC236}">
                  <a16:creationId xmlns:a16="http://schemas.microsoft.com/office/drawing/2014/main" id="{E5545876-806B-09CC-841E-135D16312039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8953500" y="1914525"/>
              <a:ext cx="114186" cy="285751"/>
            </a:xfrm>
            <a:custGeom>
              <a:avLst/>
              <a:gdLst/>
              <a:ahLst/>
              <a:cxnLst/>
              <a:rect l="0" t="0" r="0" b="0"/>
              <a:pathLst>
                <a:path w="114186" h="285751">
                  <a:moveTo>
                    <a:pt x="104775" y="0"/>
                  </a:moveTo>
                  <a:lnTo>
                    <a:pt x="104775" y="0"/>
                  </a:lnTo>
                  <a:lnTo>
                    <a:pt x="113909" y="0"/>
                  </a:lnTo>
                  <a:lnTo>
                    <a:pt x="114185" y="10113"/>
                  </a:lnTo>
                  <a:lnTo>
                    <a:pt x="111427" y="17900"/>
                  </a:lnTo>
                  <a:lnTo>
                    <a:pt x="91907" y="59522"/>
                  </a:lnTo>
                  <a:lnTo>
                    <a:pt x="78284" y="94660"/>
                  </a:lnTo>
                  <a:lnTo>
                    <a:pt x="55294" y="134736"/>
                  </a:lnTo>
                  <a:lnTo>
                    <a:pt x="38274" y="181158"/>
                  </a:lnTo>
                  <a:lnTo>
                    <a:pt x="22247" y="223136"/>
                  </a:lnTo>
                  <a:lnTo>
                    <a:pt x="0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SMARTInkShape-2273">
              <a:extLst>
                <a:ext uri="{FF2B5EF4-FFF2-40B4-BE49-F238E27FC236}">
                  <a16:creationId xmlns:a16="http://schemas.microsoft.com/office/drawing/2014/main" id="{5CE4BE33-225F-1A28-B1F5-C077466680F7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9154164" y="1906716"/>
              <a:ext cx="199198" cy="281906"/>
            </a:xfrm>
            <a:custGeom>
              <a:avLst/>
              <a:gdLst/>
              <a:ahLst/>
              <a:cxnLst/>
              <a:rect l="0" t="0" r="0" b="0"/>
              <a:pathLst>
                <a:path w="199198" h="281906">
                  <a:moveTo>
                    <a:pt x="151761" y="17334"/>
                  </a:moveTo>
                  <a:lnTo>
                    <a:pt x="151761" y="17334"/>
                  </a:lnTo>
                  <a:lnTo>
                    <a:pt x="151761" y="4076"/>
                  </a:lnTo>
                  <a:lnTo>
                    <a:pt x="150703" y="2146"/>
                  </a:lnTo>
                  <a:lnTo>
                    <a:pt x="148939" y="858"/>
                  </a:lnTo>
                  <a:lnTo>
                    <a:pt x="146704" y="0"/>
                  </a:lnTo>
                  <a:lnTo>
                    <a:pt x="128391" y="3849"/>
                  </a:lnTo>
                  <a:lnTo>
                    <a:pt x="107912" y="16749"/>
                  </a:lnTo>
                  <a:lnTo>
                    <a:pt x="71540" y="58761"/>
                  </a:lnTo>
                  <a:lnTo>
                    <a:pt x="35468" y="105548"/>
                  </a:lnTo>
                  <a:lnTo>
                    <a:pt x="10296" y="151743"/>
                  </a:lnTo>
                  <a:lnTo>
                    <a:pt x="2601" y="176751"/>
                  </a:lnTo>
                  <a:lnTo>
                    <a:pt x="0" y="219333"/>
                  </a:lnTo>
                  <a:lnTo>
                    <a:pt x="4607" y="253222"/>
                  </a:lnTo>
                  <a:lnTo>
                    <a:pt x="12675" y="273258"/>
                  </a:lnTo>
                  <a:lnTo>
                    <a:pt x="17762" y="276850"/>
                  </a:lnTo>
                  <a:lnTo>
                    <a:pt x="40091" y="281905"/>
                  </a:lnTo>
                  <a:lnTo>
                    <a:pt x="78903" y="280791"/>
                  </a:lnTo>
                  <a:lnTo>
                    <a:pt x="101387" y="275184"/>
                  </a:lnTo>
                  <a:lnTo>
                    <a:pt x="129780" y="260128"/>
                  </a:lnTo>
                  <a:lnTo>
                    <a:pt x="170389" y="215957"/>
                  </a:lnTo>
                  <a:lnTo>
                    <a:pt x="188524" y="176160"/>
                  </a:lnTo>
                  <a:lnTo>
                    <a:pt x="197956" y="129501"/>
                  </a:lnTo>
                  <a:lnTo>
                    <a:pt x="199197" y="83728"/>
                  </a:lnTo>
                  <a:lnTo>
                    <a:pt x="196480" y="70479"/>
                  </a:lnTo>
                  <a:lnTo>
                    <a:pt x="189000" y="57069"/>
                  </a:lnTo>
                  <a:lnTo>
                    <a:pt x="186112" y="53349"/>
                  </a:lnTo>
                  <a:lnTo>
                    <a:pt x="182903" y="43571"/>
                  </a:lnTo>
                  <a:lnTo>
                    <a:pt x="180419" y="33228"/>
                  </a:lnTo>
                  <a:lnTo>
                    <a:pt x="175787" y="25104"/>
                  </a:lnTo>
                  <a:lnTo>
                    <a:pt x="170200" y="20787"/>
                  </a:lnTo>
                  <a:lnTo>
                    <a:pt x="161104" y="18357"/>
                  </a:lnTo>
                  <a:lnTo>
                    <a:pt x="153607" y="17536"/>
                  </a:lnTo>
                  <a:lnTo>
                    <a:pt x="142236" y="26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6" name="SMARTInkShape-Group523">
            <a:extLst>
              <a:ext uri="{FF2B5EF4-FFF2-40B4-BE49-F238E27FC236}">
                <a16:creationId xmlns:a16="http://schemas.microsoft.com/office/drawing/2014/main" id="{D6A00449-DACE-F4BC-84A6-EA9017CA698E}"/>
              </a:ext>
            </a:extLst>
          </p:cNvPr>
          <p:cNvGrpSpPr/>
          <p:nvPr/>
        </p:nvGrpSpPr>
        <p:grpSpPr>
          <a:xfrm>
            <a:off x="8320800" y="1905010"/>
            <a:ext cx="333388" cy="304791"/>
            <a:chOff x="8320800" y="1905010"/>
            <a:chExt cx="333388" cy="304791"/>
          </a:xfrm>
        </p:grpSpPr>
        <p:sp>
          <p:nvSpPr>
            <p:cNvPr id="394" name="SMARTInkShape-2274">
              <a:extLst>
                <a:ext uri="{FF2B5EF4-FFF2-40B4-BE49-F238E27FC236}">
                  <a16:creationId xmlns:a16="http://schemas.microsoft.com/office/drawing/2014/main" id="{F2031C3B-85D0-799C-7C58-CBDA3C97FF09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8320800" y="1905010"/>
              <a:ext cx="270694" cy="228591"/>
            </a:xfrm>
            <a:custGeom>
              <a:avLst/>
              <a:gdLst/>
              <a:ahLst/>
              <a:cxnLst/>
              <a:rect l="0" t="0" r="0" b="0"/>
              <a:pathLst>
                <a:path w="270694" h="228591">
                  <a:moveTo>
                    <a:pt x="51675" y="28565"/>
                  </a:moveTo>
                  <a:lnTo>
                    <a:pt x="51675" y="28565"/>
                  </a:lnTo>
                  <a:lnTo>
                    <a:pt x="59875" y="28565"/>
                  </a:lnTo>
                  <a:lnTo>
                    <a:pt x="60317" y="27507"/>
                  </a:lnTo>
                  <a:lnTo>
                    <a:pt x="60807" y="23509"/>
                  </a:lnTo>
                  <a:lnTo>
                    <a:pt x="59880" y="22019"/>
                  </a:lnTo>
                  <a:lnTo>
                    <a:pt x="58203" y="21026"/>
                  </a:lnTo>
                  <a:lnTo>
                    <a:pt x="52057" y="19156"/>
                  </a:lnTo>
                  <a:lnTo>
                    <a:pt x="51708" y="10849"/>
                  </a:lnTo>
                  <a:lnTo>
                    <a:pt x="50639" y="10404"/>
                  </a:lnTo>
                  <a:lnTo>
                    <a:pt x="46629" y="9910"/>
                  </a:lnTo>
                  <a:lnTo>
                    <a:pt x="45136" y="8720"/>
                  </a:lnTo>
                  <a:lnTo>
                    <a:pt x="42184" y="109"/>
                  </a:lnTo>
                  <a:lnTo>
                    <a:pt x="60467" y="0"/>
                  </a:lnTo>
                  <a:lnTo>
                    <a:pt x="105175" y="17892"/>
                  </a:lnTo>
                  <a:lnTo>
                    <a:pt x="148757" y="34764"/>
                  </a:lnTo>
                  <a:lnTo>
                    <a:pt x="187072" y="47585"/>
                  </a:lnTo>
                  <a:lnTo>
                    <a:pt x="198634" y="52893"/>
                  </a:lnTo>
                  <a:lnTo>
                    <a:pt x="241393" y="64372"/>
                  </a:lnTo>
                  <a:lnTo>
                    <a:pt x="259817" y="73542"/>
                  </a:lnTo>
                  <a:lnTo>
                    <a:pt x="270560" y="76144"/>
                  </a:lnTo>
                  <a:lnTo>
                    <a:pt x="270693" y="81233"/>
                  </a:lnTo>
                  <a:lnTo>
                    <a:pt x="265081" y="86545"/>
                  </a:lnTo>
                  <a:lnTo>
                    <a:pt x="226508" y="107660"/>
                  </a:lnTo>
                  <a:lnTo>
                    <a:pt x="180375" y="130350"/>
                  </a:lnTo>
                  <a:lnTo>
                    <a:pt x="140491" y="147036"/>
                  </a:lnTo>
                  <a:lnTo>
                    <a:pt x="96217" y="165385"/>
                  </a:lnTo>
                  <a:lnTo>
                    <a:pt x="57935" y="183169"/>
                  </a:lnTo>
                  <a:lnTo>
                    <a:pt x="23049" y="202644"/>
                  </a:lnTo>
                  <a:lnTo>
                    <a:pt x="1149" y="222192"/>
                  </a:lnTo>
                  <a:lnTo>
                    <a:pt x="0" y="224325"/>
                  </a:lnTo>
                  <a:lnTo>
                    <a:pt x="291" y="225747"/>
                  </a:lnTo>
                  <a:lnTo>
                    <a:pt x="1545" y="226694"/>
                  </a:lnTo>
                  <a:lnTo>
                    <a:pt x="13575" y="2285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SMARTInkShape-2275">
              <a:extLst>
                <a:ext uri="{FF2B5EF4-FFF2-40B4-BE49-F238E27FC236}">
                  <a16:creationId xmlns:a16="http://schemas.microsoft.com/office/drawing/2014/main" id="{B9059C4E-3A1E-AE05-1D42-B5E4434D13D4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8391525" y="2057434"/>
              <a:ext cx="262663" cy="152367"/>
            </a:xfrm>
            <a:custGeom>
              <a:avLst/>
              <a:gdLst/>
              <a:ahLst/>
              <a:cxnLst/>
              <a:rect l="0" t="0" r="0" b="0"/>
              <a:pathLst>
                <a:path w="262663" h="152367">
                  <a:moveTo>
                    <a:pt x="257175" y="9491"/>
                  </a:moveTo>
                  <a:lnTo>
                    <a:pt x="257175" y="9491"/>
                  </a:lnTo>
                  <a:lnTo>
                    <a:pt x="257175" y="1290"/>
                  </a:lnTo>
                  <a:lnTo>
                    <a:pt x="258233" y="849"/>
                  </a:lnTo>
                  <a:lnTo>
                    <a:pt x="262662" y="228"/>
                  </a:lnTo>
                  <a:lnTo>
                    <a:pt x="247993" y="0"/>
                  </a:lnTo>
                  <a:lnTo>
                    <a:pt x="217262" y="15181"/>
                  </a:lnTo>
                  <a:lnTo>
                    <a:pt x="176268" y="39691"/>
                  </a:lnTo>
                  <a:lnTo>
                    <a:pt x="132731" y="64451"/>
                  </a:lnTo>
                  <a:lnTo>
                    <a:pt x="107414" y="78339"/>
                  </a:lnTo>
                  <a:lnTo>
                    <a:pt x="83684" y="93038"/>
                  </a:lnTo>
                  <a:lnTo>
                    <a:pt x="59368" y="106918"/>
                  </a:lnTo>
                  <a:lnTo>
                    <a:pt x="0" y="1523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4" name="SMARTInkShape-Group524">
            <a:extLst>
              <a:ext uri="{FF2B5EF4-FFF2-40B4-BE49-F238E27FC236}">
                <a16:creationId xmlns:a16="http://schemas.microsoft.com/office/drawing/2014/main" id="{6185B339-2657-5520-E042-E9C0D49F42BC}"/>
              </a:ext>
            </a:extLst>
          </p:cNvPr>
          <p:cNvGrpSpPr/>
          <p:nvPr/>
        </p:nvGrpSpPr>
        <p:grpSpPr>
          <a:xfrm>
            <a:off x="6734175" y="1773366"/>
            <a:ext cx="1323959" cy="569785"/>
            <a:chOff x="6734175" y="1773366"/>
            <a:chExt cx="1323959" cy="569785"/>
          </a:xfrm>
        </p:grpSpPr>
        <p:sp>
          <p:nvSpPr>
            <p:cNvPr id="397" name="SMARTInkShape-2276">
              <a:extLst>
                <a:ext uri="{FF2B5EF4-FFF2-40B4-BE49-F238E27FC236}">
                  <a16:creationId xmlns:a16="http://schemas.microsoft.com/office/drawing/2014/main" id="{E19B7ADC-FE8E-BC0A-0531-EFA3C3A57EA6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6734175" y="1992711"/>
              <a:ext cx="257176" cy="245665"/>
            </a:xfrm>
            <a:custGeom>
              <a:avLst/>
              <a:gdLst/>
              <a:ahLst/>
              <a:cxnLst/>
              <a:rect l="0" t="0" r="0" b="0"/>
              <a:pathLst>
                <a:path w="257176" h="245665">
                  <a:moveTo>
                    <a:pt x="0" y="55164"/>
                  </a:moveTo>
                  <a:lnTo>
                    <a:pt x="0" y="55164"/>
                  </a:lnTo>
                  <a:lnTo>
                    <a:pt x="0" y="50108"/>
                  </a:lnTo>
                  <a:lnTo>
                    <a:pt x="1058" y="48618"/>
                  </a:lnTo>
                  <a:lnTo>
                    <a:pt x="2822" y="47625"/>
                  </a:lnTo>
                  <a:lnTo>
                    <a:pt x="5056" y="46963"/>
                  </a:lnTo>
                  <a:lnTo>
                    <a:pt x="13257" y="40975"/>
                  </a:lnTo>
                  <a:lnTo>
                    <a:pt x="27627" y="22924"/>
                  </a:lnTo>
                  <a:lnTo>
                    <a:pt x="68290" y="2483"/>
                  </a:lnTo>
                  <a:lnTo>
                    <a:pt x="77270" y="0"/>
                  </a:lnTo>
                  <a:lnTo>
                    <a:pt x="81148" y="1455"/>
                  </a:lnTo>
                  <a:lnTo>
                    <a:pt x="88277" y="8715"/>
                  </a:lnTo>
                  <a:lnTo>
                    <a:pt x="92151" y="18998"/>
                  </a:lnTo>
                  <a:lnTo>
                    <a:pt x="94978" y="58156"/>
                  </a:lnTo>
                  <a:lnTo>
                    <a:pt x="94071" y="74485"/>
                  </a:lnTo>
                  <a:lnTo>
                    <a:pt x="87687" y="110682"/>
                  </a:lnTo>
                  <a:lnTo>
                    <a:pt x="83484" y="149931"/>
                  </a:lnTo>
                  <a:lnTo>
                    <a:pt x="72582" y="191006"/>
                  </a:lnTo>
                  <a:lnTo>
                    <a:pt x="67193" y="222512"/>
                  </a:lnTo>
                  <a:lnTo>
                    <a:pt x="66828" y="215285"/>
                  </a:lnTo>
                  <a:lnTo>
                    <a:pt x="87418" y="169958"/>
                  </a:lnTo>
                  <a:lnTo>
                    <a:pt x="111460" y="126405"/>
                  </a:lnTo>
                  <a:lnTo>
                    <a:pt x="140097" y="80460"/>
                  </a:lnTo>
                  <a:lnTo>
                    <a:pt x="157221" y="63717"/>
                  </a:lnTo>
                  <a:lnTo>
                    <a:pt x="202954" y="23562"/>
                  </a:lnTo>
                  <a:lnTo>
                    <a:pt x="212262" y="19952"/>
                  </a:lnTo>
                  <a:lnTo>
                    <a:pt x="230429" y="17635"/>
                  </a:lnTo>
                  <a:lnTo>
                    <a:pt x="237527" y="20140"/>
                  </a:lnTo>
                  <a:lnTo>
                    <a:pt x="240902" y="22289"/>
                  </a:lnTo>
                  <a:lnTo>
                    <a:pt x="243152" y="24781"/>
                  </a:lnTo>
                  <a:lnTo>
                    <a:pt x="245651" y="30372"/>
                  </a:lnTo>
                  <a:lnTo>
                    <a:pt x="247386" y="76803"/>
                  </a:lnTo>
                  <a:lnTo>
                    <a:pt x="247572" y="115903"/>
                  </a:lnTo>
                  <a:lnTo>
                    <a:pt x="244804" y="152536"/>
                  </a:lnTo>
                  <a:lnTo>
                    <a:pt x="239005" y="198318"/>
                  </a:lnTo>
                  <a:lnTo>
                    <a:pt x="239444" y="224580"/>
                  </a:lnTo>
                  <a:lnTo>
                    <a:pt x="246360" y="242678"/>
                  </a:lnTo>
                  <a:lnTo>
                    <a:pt x="247848" y="243674"/>
                  </a:lnTo>
                  <a:lnTo>
                    <a:pt x="257175" y="2456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SMARTInkShape-2277">
              <a:extLst>
                <a:ext uri="{FF2B5EF4-FFF2-40B4-BE49-F238E27FC236}">
                  <a16:creationId xmlns:a16="http://schemas.microsoft.com/office/drawing/2014/main" id="{DC54856D-EA9E-E84F-6237-1E680E72C886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7162942" y="1914538"/>
              <a:ext cx="171193" cy="379240"/>
            </a:xfrm>
            <a:custGeom>
              <a:avLst/>
              <a:gdLst/>
              <a:ahLst/>
              <a:cxnLst/>
              <a:rect l="0" t="0" r="0" b="0"/>
              <a:pathLst>
                <a:path w="171193" h="379240">
                  <a:moveTo>
                    <a:pt x="161783" y="19037"/>
                  </a:moveTo>
                  <a:lnTo>
                    <a:pt x="161783" y="19037"/>
                  </a:lnTo>
                  <a:lnTo>
                    <a:pt x="161783" y="13981"/>
                  </a:lnTo>
                  <a:lnTo>
                    <a:pt x="164605" y="8676"/>
                  </a:lnTo>
                  <a:lnTo>
                    <a:pt x="171192" y="138"/>
                  </a:lnTo>
                  <a:lnTo>
                    <a:pt x="163097" y="0"/>
                  </a:lnTo>
                  <a:lnTo>
                    <a:pt x="120813" y="40967"/>
                  </a:lnTo>
                  <a:lnTo>
                    <a:pt x="93679" y="76756"/>
                  </a:lnTo>
                  <a:lnTo>
                    <a:pt x="68475" y="123887"/>
                  </a:lnTo>
                  <a:lnTo>
                    <a:pt x="40618" y="171447"/>
                  </a:lnTo>
                  <a:lnTo>
                    <a:pt x="16946" y="219063"/>
                  </a:lnTo>
                  <a:lnTo>
                    <a:pt x="5322" y="266687"/>
                  </a:lnTo>
                  <a:lnTo>
                    <a:pt x="578" y="306773"/>
                  </a:lnTo>
                  <a:lnTo>
                    <a:pt x="0" y="333166"/>
                  </a:lnTo>
                  <a:lnTo>
                    <a:pt x="10012" y="355176"/>
                  </a:lnTo>
                  <a:lnTo>
                    <a:pt x="17777" y="364224"/>
                  </a:lnTo>
                  <a:lnTo>
                    <a:pt x="36441" y="375089"/>
                  </a:lnTo>
                  <a:lnTo>
                    <a:pt x="64437" y="379239"/>
                  </a:lnTo>
                  <a:lnTo>
                    <a:pt x="114158" y="3714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SMARTInkShape-2278">
              <a:extLst>
                <a:ext uri="{FF2B5EF4-FFF2-40B4-BE49-F238E27FC236}">
                  <a16:creationId xmlns:a16="http://schemas.microsoft.com/office/drawing/2014/main" id="{EDA98E03-3CF0-DFFB-1BE1-352C400C48E0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7448550" y="1981200"/>
              <a:ext cx="66283" cy="323851"/>
            </a:xfrm>
            <a:custGeom>
              <a:avLst/>
              <a:gdLst/>
              <a:ahLst/>
              <a:cxnLst/>
              <a:rect l="0" t="0" r="0" b="0"/>
              <a:pathLst>
                <a:path w="66283" h="323851">
                  <a:moveTo>
                    <a:pt x="57150" y="0"/>
                  </a:moveTo>
                  <a:lnTo>
                    <a:pt x="57150" y="0"/>
                  </a:lnTo>
                  <a:lnTo>
                    <a:pt x="65350" y="0"/>
                  </a:lnTo>
                  <a:lnTo>
                    <a:pt x="65792" y="1058"/>
                  </a:lnTo>
                  <a:lnTo>
                    <a:pt x="66282" y="5056"/>
                  </a:lnTo>
                  <a:lnTo>
                    <a:pt x="53382" y="50817"/>
                  </a:lnTo>
                  <a:lnTo>
                    <a:pt x="41158" y="98233"/>
                  </a:lnTo>
                  <a:lnTo>
                    <a:pt x="34873" y="133970"/>
                  </a:lnTo>
                  <a:lnTo>
                    <a:pt x="28552" y="171726"/>
                  </a:lnTo>
                  <a:lnTo>
                    <a:pt x="22215" y="207556"/>
                  </a:lnTo>
                  <a:lnTo>
                    <a:pt x="12698" y="250469"/>
                  </a:lnTo>
                  <a:lnTo>
                    <a:pt x="2822" y="293950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SMARTInkShape-2279">
              <a:extLst>
                <a:ext uri="{FF2B5EF4-FFF2-40B4-BE49-F238E27FC236}">
                  <a16:creationId xmlns:a16="http://schemas.microsoft.com/office/drawing/2014/main" id="{F8513951-B988-1DA6-A840-9CD290F8C1FC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7562850" y="2114550"/>
              <a:ext cx="190501" cy="28576"/>
            </a:xfrm>
            <a:custGeom>
              <a:avLst/>
              <a:gdLst/>
              <a:ahLst/>
              <a:cxnLst/>
              <a:rect l="0" t="0" r="0" b="0"/>
              <a:pathLst>
                <a:path w="190501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8575"/>
                  </a:lnTo>
                  <a:lnTo>
                    <a:pt x="10361" y="25753"/>
                  </a:lnTo>
                  <a:lnTo>
                    <a:pt x="16246" y="22029"/>
                  </a:lnTo>
                  <a:lnTo>
                    <a:pt x="28649" y="19639"/>
                  </a:lnTo>
                  <a:lnTo>
                    <a:pt x="43766" y="16402"/>
                  </a:lnTo>
                  <a:lnTo>
                    <a:pt x="71176" y="11563"/>
                  </a:lnTo>
                  <a:lnTo>
                    <a:pt x="111130" y="9793"/>
                  </a:lnTo>
                  <a:lnTo>
                    <a:pt x="151461" y="6756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SMARTInkShape-2280">
              <a:extLst>
                <a:ext uri="{FF2B5EF4-FFF2-40B4-BE49-F238E27FC236}">
                  <a16:creationId xmlns:a16="http://schemas.microsoft.com/office/drawing/2014/main" id="{EB65F7AF-CE98-55CE-E535-15BDEDFD4248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7791450" y="1935291"/>
              <a:ext cx="76201" cy="407860"/>
            </a:xfrm>
            <a:custGeom>
              <a:avLst/>
              <a:gdLst/>
              <a:ahLst/>
              <a:cxnLst/>
              <a:rect l="0" t="0" r="0" b="0"/>
              <a:pathLst>
                <a:path w="76201" h="407860">
                  <a:moveTo>
                    <a:pt x="76200" y="17334"/>
                  </a:moveTo>
                  <a:lnTo>
                    <a:pt x="76200" y="17334"/>
                  </a:lnTo>
                  <a:lnTo>
                    <a:pt x="76200" y="0"/>
                  </a:lnTo>
                  <a:lnTo>
                    <a:pt x="76200" y="11692"/>
                  </a:lnTo>
                  <a:lnTo>
                    <a:pt x="68662" y="48602"/>
                  </a:lnTo>
                  <a:lnTo>
                    <a:pt x="64442" y="88688"/>
                  </a:lnTo>
                  <a:lnTo>
                    <a:pt x="53534" y="135733"/>
                  </a:lnTo>
                  <a:lnTo>
                    <a:pt x="49376" y="173183"/>
                  </a:lnTo>
                  <a:lnTo>
                    <a:pt x="40366" y="217217"/>
                  </a:lnTo>
                  <a:lnTo>
                    <a:pt x="28396" y="262761"/>
                  </a:lnTo>
                  <a:lnTo>
                    <a:pt x="20896" y="302645"/>
                  </a:lnTo>
                  <a:lnTo>
                    <a:pt x="11754" y="347829"/>
                  </a:lnTo>
                  <a:lnTo>
                    <a:pt x="3273" y="393055"/>
                  </a:lnTo>
                  <a:lnTo>
                    <a:pt x="0" y="407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SMARTInkShape-2281">
              <a:extLst>
                <a:ext uri="{FF2B5EF4-FFF2-40B4-BE49-F238E27FC236}">
                  <a16:creationId xmlns:a16="http://schemas.microsoft.com/office/drawing/2014/main" id="{175AA194-E431-3EED-EB01-104865A54089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7820025" y="2057530"/>
              <a:ext cx="140802" cy="85596"/>
            </a:xfrm>
            <a:custGeom>
              <a:avLst/>
              <a:gdLst/>
              <a:ahLst/>
              <a:cxnLst/>
              <a:rect l="0" t="0" r="0" b="0"/>
              <a:pathLst>
                <a:path w="140802" h="85596">
                  <a:moveTo>
                    <a:pt x="19050" y="47495"/>
                  </a:moveTo>
                  <a:lnTo>
                    <a:pt x="19050" y="47495"/>
                  </a:lnTo>
                  <a:lnTo>
                    <a:pt x="24106" y="42439"/>
                  </a:lnTo>
                  <a:lnTo>
                    <a:pt x="26588" y="37134"/>
                  </a:lnTo>
                  <a:lnTo>
                    <a:pt x="27250" y="34237"/>
                  </a:lnTo>
                  <a:lnTo>
                    <a:pt x="33631" y="28197"/>
                  </a:lnTo>
                  <a:lnTo>
                    <a:pt x="66628" y="4892"/>
                  </a:lnTo>
                  <a:lnTo>
                    <a:pt x="103201" y="531"/>
                  </a:lnTo>
                  <a:lnTo>
                    <a:pt x="124807" y="0"/>
                  </a:lnTo>
                  <a:lnTo>
                    <a:pt x="132376" y="2750"/>
                  </a:lnTo>
                  <a:lnTo>
                    <a:pt x="135875" y="4965"/>
                  </a:lnTo>
                  <a:lnTo>
                    <a:pt x="138208" y="8559"/>
                  </a:lnTo>
                  <a:lnTo>
                    <a:pt x="140801" y="18195"/>
                  </a:lnTo>
                  <a:lnTo>
                    <a:pt x="138317" y="23729"/>
                  </a:lnTo>
                  <a:lnTo>
                    <a:pt x="119652" y="41629"/>
                  </a:lnTo>
                  <a:lnTo>
                    <a:pt x="79401" y="71683"/>
                  </a:lnTo>
                  <a:lnTo>
                    <a:pt x="56335" y="81003"/>
                  </a:lnTo>
                  <a:lnTo>
                    <a:pt x="11653" y="85192"/>
                  </a:lnTo>
                  <a:lnTo>
                    <a:pt x="0" y="855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SMARTInkShape-2282">
              <a:extLst>
                <a:ext uri="{FF2B5EF4-FFF2-40B4-BE49-F238E27FC236}">
                  <a16:creationId xmlns:a16="http://schemas.microsoft.com/office/drawing/2014/main" id="{CD788826-717D-5595-24B5-DDF0E796A073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7905750" y="1773366"/>
              <a:ext cx="152384" cy="512635"/>
            </a:xfrm>
            <a:custGeom>
              <a:avLst/>
              <a:gdLst/>
              <a:ahLst/>
              <a:cxnLst/>
              <a:rect l="0" t="0" r="0" b="0"/>
              <a:pathLst>
                <a:path w="152384" h="512635">
                  <a:moveTo>
                    <a:pt x="38100" y="17334"/>
                  </a:moveTo>
                  <a:lnTo>
                    <a:pt x="38100" y="17334"/>
                  </a:lnTo>
                  <a:lnTo>
                    <a:pt x="54346" y="2146"/>
                  </a:lnTo>
                  <a:lnTo>
                    <a:pt x="60490" y="0"/>
                  </a:lnTo>
                  <a:lnTo>
                    <a:pt x="63610" y="487"/>
                  </a:lnTo>
                  <a:lnTo>
                    <a:pt x="76222" y="6049"/>
                  </a:lnTo>
                  <a:lnTo>
                    <a:pt x="79390" y="6636"/>
                  </a:lnTo>
                  <a:lnTo>
                    <a:pt x="88904" y="12518"/>
                  </a:lnTo>
                  <a:lnTo>
                    <a:pt x="108147" y="31591"/>
                  </a:lnTo>
                  <a:lnTo>
                    <a:pt x="123237" y="58564"/>
                  </a:lnTo>
                  <a:lnTo>
                    <a:pt x="138564" y="104529"/>
                  </a:lnTo>
                  <a:lnTo>
                    <a:pt x="144846" y="151602"/>
                  </a:lnTo>
                  <a:lnTo>
                    <a:pt x="150162" y="189056"/>
                  </a:lnTo>
                  <a:lnTo>
                    <a:pt x="151957" y="234581"/>
                  </a:lnTo>
                  <a:lnTo>
                    <a:pt x="152312" y="281752"/>
                  </a:lnTo>
                  <a:lnTo>
                    <a:pt x="152383" y="329013"/>
                  </a:lnTo>
                  <a:lnTo>
                    <a:pt x="149573" y="359450"/>
                  </a:lnTo>
                  <a:lnTo>
                    <a:pt x="139142" y="398179"/>
                  </a:lnTo>
                  <a:lnTo>
                    <a:pt x="124773" y="436403"/>
                  </a:lnTo>
                  <a:lnTo>
                    <a:pt x="102234" y="463941"/>
                  </a:lnTo>
                  <a:lnTo>
                    <a:pt x="63350" y="492746"/>
                  </a:lnTo>
                  <a:lnTo>
                    <a:pt x="33234" y="506741"/>
                  </a:lnTo>
                  <a:lnTo>
                    <a:pt x="0" y="5126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7" name="SMARTInkShape-Group525">
            <a:extLst>
              <a:ext uri="{FF2B5EF4-FFF2-40B4-BE49-F238E27FC236}">
                <a16:creationId xmlns:a16="http://schemas.microsoft.com/office/drawing/2014/main" id="{BE951925-08FC-D92C-A61C-68FA5AFF906F}"/>
              </a:ext>
            </a:extLst>
          </p:cNvPr>
          <p:cNvGrpSpPr/>
          <p:nvPr/>
        </p:nvGrpSpPr>
        <p:grpSpPr>
          <a:xfrm>
            <a:off x="5210175" y="1991160"/>
            <a:ext cx="432317" cy="323416"/>
            <a:chOff x="5210175" y="1991160"/>
            <a:chExt cx="432317" cy="323416"/>
          </a:xfrm>
        </p:grpSpPr>
        <p:sp>
          <p:nvSpPr>
            <p:cNvPr id="405" name="SMARTInkShape-2283">
              <a:extLst>
                <a:ext uri="{FF2B5EF4-FFF2-40B4-BE49-F238E27FC236}">
                  <a16:creationId xmlns:a16="http://schemas.microsoft.com/office/drawing/2014/main" id="{052C25FE-6E16-63A2-93FD-A65E688760AB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5210175" y="2000642"/>
              <a:ext cx="104660" cy="313934"/>
            </a:xfrm>
            <a:custGeom>
              <a:avLst/>
              <a:gdLst/>
              <a:ahLst/>
              <a:cxnLst/>
              <a:rect l="0" t="0" r="0" b="0"/>
              <a:pathLst>
                <a:path w="104660" h="313934">
                  <a:moveTo>
                    <a:pt x="95250" y="9133"/>
                  </a:moveTo>
                  <a:lnTo>
                    <a:pt x="95250" y="9133"/>
                  </a:lnTo>
                  <a:lnTo>
                    <a:pt x="100306" y="9133"/>
                  </a:lnTo>
                  <a:lnTo>
                    <a:pt x="101795" y="8075"/>
                  </a:lnTo>
                  <a:lnTo>
                    <a:pt x="102789" y="6311"/>
                  </a:lnTo>
                  <a:lnTo>
                    <a:pt x="104659" y="0"/>
                  </a:lnTo>
                  <a:lnTo>
                    <a:pt x="103694" y="15953"/>
                  </a:lnTo>
                  <a:lnTo>
                    <a:pt x="91587" y="54225"/>
                  </a:lnTo>
                  <a:lnTo>
                    <a:pt x="77937" y="91285"/>
                  </a:lnTo>
                  <a:lnTo>
                    <a:pt x="63843" y="132252"/>
                  </a:lnTo>
                  <a:lnTo>
                    <a:pt x="50868" y="170919"/>
                  </a:lnTo>
                  <a:lnTo>
                    <a:pt x="38114" y="209130"/>
                  </a:lnTo>
                  <a:lnTo>
                    <a:pt x="19051" y="255944"/>
                  </a:lnTo>
                  <a:lnTo>
                    <a:pt x="2822" y="299526"/>
                  </a:lnTo>
                  <a:lnTo>
                    <a:pt x="0" y="3139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SMARTInkShape-2284">
              <a:extLst>
                <a:ext uri="{FF2B5EF4-FFF2-40B4-BE49-F238E27FC236}">
                  <a16:creationId xmlns:a16="http://schemas.microsoft.com/office/drawing/2014/main" id="{6454AF23-18E6-3199-C95C-6E10F8CCB78D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5472502" y="1991160"/>
              <a:ext cx="169990" cy="263514"/>
            </a:xfrm>
            <a:custGeom>
              <a:avLst/>
              <a:gdLst/>
              <a:ahLst/>
              <a:cxnLst/>
              <a:rect l="0" t="0" r="0" b="0"/>
              <a:pathLst>
                <a:path w="169990" h="263514">
                  <a:moveTo>
                    <a:pt x="80573" y="37665"/>
                  </a:moveTo>
                  <a:lnTo>
                    <a:pt x="80573" y="37665"/>
                  </a:lnTo>
                  <a:lnTo>
                    <a:pt x="80573" y="15275"/>
                  </a:lnTo>
                  <a:lnTo>
                    <a:pt x="79515" y="13213"/>
                  </a:lnTo>
                  <a:lnTo>
                    <a:pt x="77751" y="11839"/>
                  </a:lnTo>
                  <a:lnTo>
                    <a:pt x="72969" y="10312"/>
                  </a:lnTo>
                  <a:lnTo>
                    <a:pt x="67316" y="9633"/>
                  </a:lnTo>
                  <a:lnTo>
                    <a:pt x="58453" y="17798"/>
                  </a:lnTo>
                  <a:lnTo>
                    <a:pt x="25094" y="64929"/>
                  </a:lnTo>
                  <a:lnTo>
                    <a:pt x="9563" y="103023"/>
                  </a:lnTo>
                  <a:lnTo>
                    <a:pt x="0" y="143730"/>
                  </a:lnTo>
                  <a:lnTo>
                    <a:pt x="1432" y="176454"/>
                  </a:lnTo>
                  <a:lnTo>
                    <a:pt x="11396" y="223321"/>
                  </a:lnTo>
                  <a:lnTo>
                    <a:pt x="17372" y="240476"/>
                  </a:lnTo>
                  <a:lnTo>
                    <a:pt x="29201" y="252333"/>
                  </a:lnTo>
                  <a:lnTo>
                    <a:pt x="48065" y="262137"/>
                  </a:lnTo>
                  <a:lnTo>
                    <a:pt x="52551" y="263513"/>
                  </a:lnTo>
                  <a:lnTo>
                    <a:pt x="56600" y="263372"/>
                  </a:lnTo>
                  <a:lnTo>
                    <a:pt x="93423" y="249350"/>
                  </a:lnTo>
                  <a:lnTo>
                    <a:pt x="101454" y="243578"/>
                  </a:lnTo>
                  <a:lnTo>
                    <a:pt x="129930" y="203491"/>
                  </a:lnTo>
                  <a:lnTo>
                    <a:pt x="154598" y="157927"/>
                  </a:lnTo>
                  <a:lnTo>
                    <a:pt x="169043" y="115043"/>
                  </a:lnTo>
                  <a:lnTo>
                    <a:pt x="169989" y="100983"/>
                  </a:lnTo>
                  <a:lnTo>
                    <a:pt x="156261" y="58406"/>
                  </a:lnTo>
                  <a:lnTo>
                    <a:pt x="153257" y="51493"/>
                  </a:lnTo>
                  <a:lnTo>
                    <a:pt x="133859" y="31649"/>
                  </a:lnTo>
                  <a:lnTo>
                    <a:pt x="101693" y="14703"/>
                  </a:lnTo>
                  <a:lnTo>
                    <a:pt x="81263" y="7007"/>
                  </a:lnTo>
                  <a:lnTo>
                    <a:pt x="73066" y="1035"/>
                  </a:lnTo>
                  <a:lnTo>
                    <a:pt x="61533" y="0"/>
                  </a:lnTo>
                  <a:lnTo>
                    <a:pt x="58355" y="914"/>
                  </a:lnTo>
                  <a:lnTo>
                    <a:pt x="56235" y="2581"/>
                  </a:lnTo>
                  <a:lnTo>
                    <a:pt x="51998" y="90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SMARTInkShape-Group526">
            <a:extLst>
              <a:ext uri="{FF2B5EF4-FFF2-40B4-BE49-F238E27FC236}">
                <a16:creationId xmlns:a16="http://schemas.microsoft.com/office/drawing/2014/main" id="{C3C49681-DEF6-76FE-F559-435272ED88B5}"/>
              </a:ext>
            </a:extLst>
          </p:cNvPr>
          <p:cNvGrpSpPr/>
          <p:nvPr/>
        </p:nvGrpSpPr>
        <p:grpSpPr>
          <a:xfrm>
            <a:off x="3933825" y="2014695"/>
            <a:ext cx="1028701" cy="442756"/>
            <a:chOff x="3933825" y="2014695"/>
            <a:chExt cx="1028701" cy="442756"/>
          </a:xfrm>
        </p:grpSpPr>
        <p:sp>
          <p:nvSpPr>
            <p:cNvPr id="408" name="SMARTInkShape-2285">
              <a:extLst>
                <a:ext uri="{FF2B5EF4-FFF2-40B4-BE49-F238E27FC236}">
                  <a16:creationId xmlns:a16="http://schemas.microsoft.com/office/drawing/2014/main" id="{9EBF95B2-208D-E34D-1C50-042B60DE3B07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3933825" y="2049847"/>
              <a:ext cx="242879" cy="264729"/>
            </a:xfrm>
            <a:custGeom>
              <a:avLst/>
              <a:gdLst/>
              <a:ahLst/>
              <a:cxnLst/>
              <a:rect l="0" t="0" r="0" b="0"/>
              <a:pathLst>
                <a:path w="242879" h="264729">
                  <a:moveTo>
                    <a:pt x="0" y="64703"/>
                  </a:moveTo>
                  <a:lnTo>
                    <a:pt x="0" y="64703"/>
                  </a:lnTo>
                  <a:lnTo>
                    <a:pt x="7605" y="56041"/>
                  </a:lnTo>
                  <a:lnTo>
                    <a:pt x="27373" y="22578"/>
                  </a:lnTo>
                  <a:lnTo>
                    <a:pt x="63113" y="0"/>
                  </a:lnTo>
                  <a:lnTo>
                    <a:pt x="65358" y="401"/>
                  </a:lnTo>
                  <a:lnTo>
                    <a:pt x="70676" y="3669"/>
                  </a:lnTo>
                  <a:lnTo>
                    <a:pt x="82713" y="29599"/>
                  </a:lnTo>
                  <a:lnTo>
                    <a:pt x="93390" y="64510"/>
                  </a:lnTo>
                  <a:lnTo>
                    <a:pt x="93824" y="95121"/>
                  </a:lnTo>
                  <a:lnTo>
                    <a:pt x="87001" y="141146"/>
                  </a:lnTo>
                  <a:lnTo>
                    <a:pt x="84741" y="182703"/>
                  </a:lnTo>
                  <a:lnTo>
                    <a:pt x="76596" y="222886"/>
                  </a:lnTo>
                  <a:lnTo>
                    <a:pt x="76464" y="223075"/>
                  </a:lnTo>
                  <a:lnTo>
                    <a:pt x="76317" y="220463"/>
                  </a:lnTo>
                  <a:lnTo>
                    <a:pt x="84886" y="201500"/>
                  </a:lnTo>
                  <a:lnTo>
                    <a:pt x="111851" y="154096"/>
                  </a:lnTo>
                  <a:lnTo>
                    <a:pt x="143215" y="114111"/>
                  </a:lnTo>
                  <a:lnTo>
                    <a:pt x="185617" y="72532"/>
                  </a:lnTo>
                  <a:lnTo>
                    <a:pt x="199972" y="60774"/>
                  </a:lnTo>
                  <a:lnTo>
                    <a:pt x="220633" y="38801"/>
                  </a:lnTo>
                  <a:lnTo>
                    <a:pt x="237101" y="27317"/>
                  </a:lnTo>
                  <a:lnTo>
                    <a:pt x="242878" y="31871"/>
                  </a:lnTo>
                  <a:lnTo>
                    <a:pt x="242707" y="45525"/>
                  </a:lnTo>
                  <a:lnTo>
                    <a:pt x="239030" y="88784"/>
                  </a:lnTo>
                  <a:lnTo>
                    <a:pt x="238304" y="126061"/>
                  </a:lnTo>
                  <a:lnTo>
                    <a:pt x="238178" y="164140"/>
                  </a:lnTo>
                  <a:lnTo>
                    <a:pt x="238135" y="209346"/>
                  </a:lnTo>
                  <a:lnTo>
                    <a:pt x="238127" y="253985"/>
                  </a:lnTo>
                  <a:lnTo>
                    <a:pt x="238125" y="2647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SMARTInkShape-2286">
              <a:extLst>
                <a:ext uri="{FF2B5EF4-FFF2-40B4-BE49-F238E27FC236}">
                  <a16:creationId xmlns:a16="http://schemas.microsoft.com/office/drawing/2014/main" id="{7D0F2AC9-9894-EDFF-8DCF-0CB8D6E58F44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4295775" y="2014695"/>
              <a:ext cx="46302" cy="442756"/>
            </a:xfrm>
            <a:custGeom>
              <a:avLst/>
              <a:gdLst/>
              <a:ahLst/>
              <a:cxnLst/>
              <a:rect l="0" t="0" r="0" b="0"/>
              <a:pathLst>
                <a:path w="46302" h="442756">
                  <a:moveTo>
                    <a:pt x="38100" y="14130"/>
                  </a:moveTo>
                  <a:lnTo>
                    <a:pt x="38100" y="14130"/>
                  </a:lnTo>
                  <a:lnTo>
                    <a:pt x="38100" y="872"/>
                  </a:lnTo>
                  <a:lnTo>
                    <a:pt x="39158" y="0"/>
                  </a:lnTo>
                  <a:lnTo>
                    <a:pt x="40922" y="477"/>
                  </a:lnTo>
                  <a:lnTo>
                    <a:pt x="43157" y="1853"/>
                  </a:lnTo>
                  <a:lnTo>
                    <a:pt x="44646" y="3828"/>
                  </a:lnTo>
                  <a:lnTo>
                    <a:pt x="46301" y="8846"/>
                  </a:lnTo>
                  <a:lnTo>
                    <a:pt x="39912" y="52985"/>
                  </a:lnTo>
                  <a:lnTo>
                    <a:pt x="35814" y="94434"/>
                  </a:lnTo>
                  <a:lnTo>
                    <a:pt x="30005" y="141941"/>
                  </a:lnTo>
                  <a:lnTo>
                    <a:pt x="22311" y="185544"/>
                  </a:lnTo>
                  <a:lnTo>
                    <a:pt x="19695" y="231003"/>
                  </a:lnTo>
                  <a:lnTo>
                    <a:pt x="14120" y="275926"/>
                  </a:lnTo>
                  <a:lnTo>
                    <a:pt x="9374" y="317961"/>
                  </a:lnTo>
                  <a:lnTo>
                    <a:pt x="2165" y="362483"/>
                  </a:lnTo>
                  <a:lnTo>
                    <a:pt x="641" y="403448"/>
                  </a:lnTo>
                  <a:lnTo>
                    <a:pt x="0" y="4427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SMARTInkShape-2287">
              <a:extLst>
                <a:ext uri="{FF2B5EF4-FFF2-40B4-BE49-F238E27FC236}">
                  <a16:creationId xmlns:a16="http://schemas.microsoft.com/office/drawing/2014/main" id="{9216E83E-F337-6518-BBDB-6C38704F4D06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4295775" y="2152828"/>
              <a:ext cx="155410" cy="151329"/>
            </a:xfrm>
            <a:custGeom>
              <a:avLst/>
              <a:gdLst/>
              <a:ahLst/>
              <a:cxnLst/>
              <a:rect l="0" t="0" r="0" b="0"/>
              <a:pathLst>
                <a:path w="155410" h="151329">
                  <a:moveTo>
                    <a:pt x="19050" y="66497"/>
                  </a:moveTo>
                  <a:lnTo>
                    <a:pt x="19050" y="66497"/>
                  </a:lnTo>
                  <a:lnTo>
                    <a:pt x="26655" y="57834"/>
                  </a:lnTo>
                  <a:lnTo>
                    <a:pt x="46498" y="30849"/>
                  </a:lnTo>
                  <a:lnTo>
                    <a:pt x="81415" y="4385"/>
                  </a:lnTo>
                  <a:lnTo>
                    <a:pt x="88396" y="1850"/>
                  </a:lnTo>
                  <a:lnTo>
                    <a:pt x="121163" y="0"/>
                  </a:lnTo>
                  <a:lnTo>
                    <a:pt x="133578" y="5545"/>
                  </a:lnTo>
                  <a:lnTo>
                    <a:pt x="145092" y="15066"/>
                  </a:lnTo>
                  <a:lnTo>
                    <a:pt x="153738" y="26353"/>
                  </a:lnTo>
                  <a:lnTo>
                    <a:pt x="155409" y="33384"/>
                  </a:lnTo>
                  <a:lnTo>
                    <a:pt x="154443" y="49664"/>
                  </a:lnTo>
                  <a:lnTo>
                    <a:pt x="147949" y="71622"/>
                  </a:lnTo>
                  <a:lnTo>
                    <a:pt x="134265" y="96591"/>
                  </a:lnTo>
                  <a:lnTo>
                    <a:pt x="111749" y="119040"/>
                  </a:lnTo>
                  <a:lnTo>
                    <a:pt x="68271" y="142044"/>
                  </a:lnTo>
                  <a:lnTo>
                    <a:pt x="37553" y="150212"/>
                  </a:lnTo>
                  <a:lnTo>
                    <a:pt x="27979" y="151328"/>
                  </a:lnTo>
                  <a:lnTo>
                    <a:pt x="0" y="1426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SMARTInkShape-2288">
              <a:extLst>
                <a:ext uri="{FF2B5EF4-FFF2-40B4-BE49-F238E27FC236}">
                  <a16:creationId xmlns:a16="http://schemas.microsoft.com/office/drawing/2014/main" id="{D6604394-CE57-E8B2-AAFC-2B8FDB4D2298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4645852" y="2048214"/>
              <a:ext cx="245599" cy="218737"/>
            </a:xfrm>
            <a:custGeom>
              <a:avLst/>
              <a:gdLst/>
              <a:ahLst/>
              <a:cxnLst/>
              <a:rect l="0" t="0" r="0" b="0"/>
              <a:pathLst>
                <a:path w="245599" h="218737">
                  <a:moveTo>
                    <a:pt x="49973" y="18711"/>
                  </a:moveTo>
                  <a:lnTo>
                    <a:pt x="49973" y="18711"/>
                  </a:lnTo>
                  <a:lnTo>
                    <a:pt x="49973" y="1377"/>
                  </a:lnTo>
                  <a:lnTo>
                    <a:pt x="64124" y="0"/>
                  </a:lnTo>
                  <a:lnTo>
                    <a:pt x="76979" y="820"/>
                  </a:lnTo>
                  <a:lnTo>
                    <a:pt x="120325" y="15916"/>
                  </a:lnTo>
                  <a:lnTo>
                    <a:pt x="149830" y="28311"/>
                  </a:lnTo>
                  <a:lnTo>
                    <a:pt x="161420" y="35894"/>
                  </a:lnTo>
                  <a:lnTo>
                    <a:pt x="187679" y="40510"/>
                  </a:lnTo>
                  <a:lnTo>
                    <a:pt x="200841" y="45278"/>
                  </a:lnTo>
                  <a:lnTo>
                    <a:pt x="219375" y="48321"/>
                  </a:lnTo>
                  <a:lnTo>
                    <a:pt x="228107" y="53825"/>
                  </a:lnTo>
                  <a:lnTo>
                    <a:pt x="238636" y="56418"/>
                  </a:lnTo>
                  <a:lnTo>
                    <a:pt x="244986" y="61751"/>
                  </a:lnTo>
                  <a:lnTo>
                    <a:pt x="245598" y="64337"/>
                  </a:lnTo>
                  <a:lnTo>
                    <a:pt x="244948" y="67120"/>
                  </a:lnTo>
                  <a:lnTo>
                    <a:pt x="241357" y="74135"/>
                  </a:lnTo>
                  <a:lnTo>
                    <a:pt x="193804" y="117452"/>
                  </a:lnTo>
                  <a:lnTo>
                    <a:pt x="154443" y="138514"/>
                  </a:lnTo>
                  <a:lnTo>
                    <a:pt x="109174" y="160638"/>
                  </a:lnTo>
                  <a:lnTo>
                    <a:pt x="62551" y="183882"/>
                  </a:lnTo>
                  <a:lnTo>
                    <a:pt x="20336" y="202452"/>
                  </a:lnTo>
                  <a:lnTo>
                    <a:pt x="2621" y="207209"/>
                  </a:lnTo>
                  <a:lnTo>
                    <a:pt x="414" y="208934"/>
                  </a:lnTo>
                  <a:lnTo>
                    <a:pt x="0" y="211143"/>
                  </a:lnTo>
                  <a:lnTo>
                    <a:pt x="1884" y="217236"/>
                  </a:lnTo>
                  <a:lnTo>
                    <a:pt x="11873" y="2187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SMARTInkShape-2289">
              <a:extLst>
                <a:ext uri="{FF2B5EF4-FFF2-40B4-BE49-F238E27FC236}">
                  <a16:creationId xmlns:a16="http://schemas.microsoft.com/office/drawing/2014/main" id="{9B59EB81-B883-B7AD-8494-B9643E1AB5B0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4733925" y="2200667"/>
              <a:ext cx="228601" cy="152009"/>
            </a:xfrm>
            <a:custGeom>
              <a:avLst/>
              <a:gdLst/>
              <a:ahLst/>
              <a:cxnLst/>
              <a:rect l="0" t="0" r="0" b="0"/>
              <a:pathLst>
                <a:path w="228601" h="152009">
                  <a:moveTo>
                    <a:pt x="228600" y="9133"/>
                  </a:moveTo>
                  <a:lnTo>
                    <a:pt x="228600" y="9133"/>
                  </a:lnTo>
                  <a:lnTo>
                    <a:pt x="228600" y="0"/>
                  </a:lnTo>
                  <a:lnTo>
                    <a:pt x="182465" y="21743"/>
                  </a:lnTo>
                  <a:lnTo>
                    <a:pt x="159544" y="35800"/>
                  </a:lnTo>
                  <a:lnTo>
                    <a:pt x="135467" y="49490"/>
                  </a:lnTo>
                  <a:lnTo>
                    <a:pt x="92613" y="82709"/>
                  </a:lnTo>
                  <a:lnTo>
                    <a:pt x="68716" y="96903"/>
                  </a:lnTo>
                  <a:lnTo>
                    <a:pt x="21215" y="133138"/>
                  </a:lnTo>
                  <a:lnTo>
                    <a:pt x="0" y="1520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9" name="SMARTInkShape-Group527">
            <a:extLst>
              <a:ext uri="{FF2B5EF4-FFF2-40B4-BE49-F238E27FC236}">
                <a16:creationId xmlns:a16="http://schemas.microsoft.com/office/drawing/2014/main" id="{A6FC61FC-E82D-00E6-87EF-03F408A96208}"/>
              </a:ext>
            </a:extLst>
          </p:cNvPr>
          <p:cNvGrpSpPr/>
          <p:nvPr/>
        </p:nvGrpSpPr>
        <p:grpSpPr>
          <a:xfrm>
            <a:off x="2819792" y="1983080"/>
            <a:ext cx="656834" cy="464846"/>
            <a:chOff x="2819792" y="1983080"/>
            <a:chExt cx="656834" cy="464846"/>
          </a:xfrm>
        </p:grpSpPr>
        <p:sp>
          <p:nvSpPr>
            <p:cNvPr id="414" name="SMARTInkShape-2290">
              <a:extLst>
                <a:ext uri="{FF2B5EF4-FFF2-40B4-BE49-F238E27FC236}">
                  <a16:creationId xmlns:a16="http://schemas.microsoft.com/office/drawing/2014/main" id="{F988D9CA-696B-5059-B0F2-2E0B054108A8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2819792" y="2028825"/>
              <a:ext cx="285359" cy="76201"/>
            </a:xfrm>
            <a:custGeom>
              <a:avLst/>
              <a:gdLst/>
              <a:ahLst/>
              <a:cxnLst/>
              <a:rect l="0" t="0" r="0" b="0"/>
              <a:pathLst>
                <a:path w="285359" h="76201">
                  <a:moveTo>
                    <a:pt x="9133" y="76200"/>
                  </a:moveTo>
                  <a:lnTo>
                    <a:pt x="9133" y="76200"/>
                  </a:lnTo>
                  <a:lnTo>
                    <a:pt x="0" y="76200"/>
                  </a:lnTo>
                  <a:lnTo>
                    <a:pt x="4781" y="76200"/>
                  </a:lnTo>
                  <a:lnTo>
                    <a:pt x="48523" y="62942"/>
                  </a:lnTo>
                  <a:lnTo>
                    <a:pt x="87705" y="50690"/>
                  </a:lnTo>
                  <a:lnTo>
                    <a:pt x="129192" y="41242"/>
                  </a:lnTo>
                  <a:lnTo>
                    <a:pt x="173941" y="31740"/>
                  </a:lnTo>
                  <a:lnTo>
                    <a:pt x="212364" y="23281"/>
                  </a:lnTo>
                  <a:lnTo>
                    <a:pt x="239153" y="18187"/>
                  </a:lnTo>
                  <a:lnTo>
                    <a:pt x="28535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SMARTInkShape-2291">
              <a:extLst>
                <a:ext uri="{FF2B5EF4-FFF2-40B4-BE49-F238E27FC236}">
                  <a16:creationId xmlns:a16="http://schemas.microsoft.com/office/drawing/2014/main" id="{C1FD08C9-6AB8-5F99-659E-E34BE018D3CF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2914650" y="2067317"/>
              <a:ext cx="28576" cy="228209"/>
            </a:xfrm>
            <a:custGeom>
              <a:avLst/>
              <a:gdLst/>
              <a:ahLst/>
              <a:cxnLst/>
              <a:rect l="0" t="0" r="0" b="0"/>
              <a:pathLst>
                <a:path w="28576" h="228209">
                  <a:moveTo>
                    <a:pt x="28575" y="9133"/>
                  </a:moveTo>
                  <a:lnTo>
                    <a:pt x="28575" y="9133"/>
                  </a:lnTo>
                  <a:lnTo>
                    <a:pt x="28575" y="932"/>
                  </a:lnTo>
                  <a:lnTo>
                    <a:pt x="27517" y="491"/>
                  </a:lnTo>
                  <a:lnTo>
                    <a:pt x="23519" y="0"/>
                  </a:lnTo>
                  <a:lnTo>
                    <a:pt x="22029" y="3045"/>
                  </a:lnTo>
                  <a:lnTo>
                    <a:pt x="18253" y="48371"/>
                  </a:lnTo>
                  <a:lnTo>
                    <a:pt x="10883" y="89952"/>
                  </a:lnTo>
                  <a:lnTo>
                    <a:pt x="3247" y="129833"/>
                  </a:lnTo>
                  <a:lnTo>
                    <a:pt x="428" y="177166"/>
                  </a:lnTo>
                  <a:lnTo>
                    <a:pt x="0" y="2282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SMARTInkShape-2292">
              <a:extLst>
                <a:ext uri="{FF2B5EF4-FFF2-40B4-BE49-F238E27FC236}">
                  <a16:creationId xmlns:a16="http://schemas.microsoft.com/office/drawing/2014/main" id="{4E3EE35A-15A2-755B-B169-65BEE8CF4408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2828925" y="2257425"/>
              <a:ext cx="247651" cy="47626"/>
            </a:xfrm>
            <a:custGeom>
              <a:avLst/>
              <a:gdLst/>
              <a:ahLst/>
              <a:cxnLst/>
              <a:rect l="0" t="0" r="0" b="0"/>
              <a:pathLst>
                <a:path w="247651" h="47626">
                  <a:moveTo>
                    <a:pt x="0" y="47625"/>
                  </a:moveTo>
                  <a:lnTo>
                    <a:pt x="0" y="47625"/>
                  </a:lnTo>
                  <a:lnTo>
                    <a:pt x="36628" y="42569"/>
                  </a:lnTo>
                  <a:lnTo>
                    <a:pt x="82455" y="32437"/>
                  </a:lnTo>
                  <a:lnTo>
                    <a:pt x="117535" y="26516"/>
                  </a:lnTo>
                  <a:lnTo>
                    <a:pt x="128438" y="22368"/>
                  </a:lnTo>
                  <a:lnTo>
                    <a:pt x="169052" y="14431"/>
                  </a:lnTo>
                  <a:lnTo>
                    <a:pt x="215937" y="2632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SMARTInkShape-2293">
              <a:extLst>
                <a:ext uri="{FF2B5EF4-FFF2-40B4-BE49-F238E27FC236}">
                  <a16:creationId xmlns:a16="http://schemas.microsoft.com/office/drawing/2014/main" id="{F8CE664A-11AB-17ED-8D9E-566B52B41F3B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3124642" y="1983080"/>
              <a:ext cx="170975" cy="464846"/>
            </a:xfrm>
            <a:custGeom>
              <a:avLst/>
              <a:gdLst/>
              <a:ahLst/>
              <a:cxnLst/>
              <a:rect l="0" t="0" r="0" b="0"/>
              <a:pathLst>
                <a:path w="170975" h="464846">
                  <a:moveTo>
                    <a:pt x="161483" y="55270"/>
                  </a:moveTo>
                  <a:lnTo>
                    <a:pt x="161483" y="55270"/>
                  </a:lnTo>
                  <a:lnTo>
                    <a:pt x="166540" y="50214"/>
                  </a:lnTo>
                  <a:lnTo>
                    <a:pt x="169022" y="44909"/>
                  </a:lnTo>
                  <a:lnTo>
                    <a:pt x="170974" y="13980"/>
                  </a:lnTo>
                  <a:lnTo>
                    <a:pt x="168171" y="7639"/>
                  </a:lnTo>
                  <a:lnTo>
                    <a:pt x="165941" y="4466"/>
                  </a:lnTo>
                  <a:lnTo>
                    <a:pt x="160642" y="940"/>
                  </a:lnTo>
                  <a:lnTo>
                    <a:pt x="157747" y="0"/>
                  </a:lnTo>
                  <a:lnTo>
                    <a:pt x="148886" y="1778"/>
                  </a:lnTo>
                  <a:lnTo>
                    <a:pt x="137893" y="7154"/>
                  </a:lnTo>
                  <a:lnTo>
                    <a:pt x="125951" y="16599"/>
                  </a:lnTo>
                  <a:lnTo>
                    <a:pt x="95550" y="60606"/>
                  </a:lnTo>
                  <a:lnTo>
                    <a:pt x="77159" y="102068"/>
                  </a:lnTo>
                  <a:lnTo>
                    <a:pt x="58278" y="140832"/>
                  </a:lnTo>
                  <a:lnTo>
                    <a:pt x="41770" y="185609"/>
                  </a:lnTo>
                  <a:lnTo>
                    <a:pt x="28318" y="228948"/>
                  </a:lnTo>
                  <a:lnTo>
                    <a:pt x="18663" y="265480"/>
                  </a:lnTo>
                  <a:lnTo>
                    <a:pt x="10975" y="310694"/>
                  </a:lnTo>
                  <a:lnTo>
                    <a:pt x="1793" y="357017"/>
                  </a:lnTo>
                  <a:lnTo>
                    <a:pt x="0" y="400036"/>
                  </a:lnTo>
                  <a:lnTo>
                    <a:pt x="6191" y="442166"/>
                  </a:lnTo>
                  <a:lnTo>
                    <a:pt x="9083" y="4648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SMARTInkShape-2294">
              <a:extLst>
                <a:ext uri="{FF2B5EF4-FFF2-40B4-BE49-F238E27FC236}">
                  <a16:creationId xmlns:a16="http://schemas.microsoft.com/office/drawing/2014/main" id="{116EBA8B-4197-D3B8-8AD9-B78541C10C85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3086100" y="2219325"/>
              <a:ext cx="390526" cy="28576"/>
            </a:xfrm>
            <a:custGeom>
              <a:avLst/>
              <a:gdLst/>
              <a:ahLst/>
              <a:cxnLst/>
              <a:rect l="0" t="0" r="0" b="0"/>
              <a:pathLst>
                <a:path w="390526" h="28576">
                  <a:moveTo>
                    <a:pt x="0" y="28575"/>
                  </a:moveTo>
                  <a:lnTo>
                    <a:pt x="0" y="28575"/>
                  </a:lnTo>
                  <a:lnTo>
                    <a:pt x="45585" y="28575"/>
                  </a:lnTo>
                  <a:lnTo>
                    <a:pt x="77992" y="25753"/>
                  </a:lnTo>
                  <a:lnTo>
                    <a:pt x="120690" y="18874"/>
                  </a:lnTo>
                  <a:lnTo>
                    <a:pt x="166641" y="11707"/>
                  </a:lnTo>
                  <a:lnTo>
                    <a:pt x="202121" y="5909"/>
                  </a:lnTo>
                  <a:lnTo>
                    <a:pt x="242627" y="1751"/>
                  </a:lnTo>
                  <a:lnTo>
                    <a:pt x="289906" y="519"/>
                  </a:lnTo>
                  <a:lnTo>
                    <a:pt x="328962" y="154"/>
                  </a:lnTo>
                  <a:lnTo>
                    <a:pt x="370058" y="20"/>
                  </a:lnTo>
                  <a:lnTo>
                    <a:pt x="390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4" name="SMARTInkShape-Group528">
            <a:extLst>
              <a:ext uri="{FF2B5EF4-FFF2-40B4-BE49-F238E27FC236}">
                <a16:creationId xmlns:a16="http://schemas.microsoft.com/office/drawing/2014/main" id="{D1380E9D-4750-FA23-9BE7-15086247BDA8}"/>
              </a:ext>
            </a:extLst>
          </p:cNvPr>
          <p:cNvGrpSpPr/>
          <p:nvPr/>
        </p:nvGrpSpPr>
        <p:grpSpPr>
          <a:xfrm>
            <a:off x="2632165" y="3200400"/>
            <a:ext cx="692061" cy="382816"/>
            <a:chOff x="2632165" y="3200400"/>
            <a:chExt cx="692061" cy="382816"/>
          </a:xfrm>
        </p:grpSpPr>
        <p:sp>
          <p:nvSpPr>
            <p:cNvPr id="420" name="SMARTInkShape-2295">
              <a:extLst>
                <a:ext uri="{FF2B5EF4-FFF2-40B4-BE49-F238E27FC236}">
                  <a16:creationId xmlns:a16="http://schemas.microsoft.com/office/drawing/2014/main" id="{85599BB4-6ABC-20B0-CD8A-DF1F4D55607E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3057525" y="3505200"/>
              <a:ext cx="266701" cy="38101"/>
            </a:xfrm>
            <a:custGeom>
              <a:avLst/>
              <a:gdLst/>
              <a:ahLst/>
              <a:cxnLst/>
              <a:rect l="0" t="0" r="0" b="0"/>
              <a:pathLst>
                <a:path w="266701" h="38101">
                  <a:moveTo>
                    <a:pt x="0" y="38100"/>
                  </a:moveTo>
                  <a:lnTo>
                    <a:pt x="0" y="38100"/>
                  </a:lnTo>
                  <a:lnTo>
                    <a:pt x="45585" y="37042"/>
                  </a:lnTo>
                  <a:lnTo>
                    <a:pt x="88442" y="28399"/>
                  </a:lnTo>
                  <a:lnTo>
                    <a:pt x="131481" y="14420"/>
                  </a:lnTo>
                  <a:lnTo>
                    <a:pt x="174353" y="2630"/>
                  </a:lnTo>
                  <a:lnTo>
                    <a:pt x="218791" y="346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SMARTInkShape-2296">
              <a:extLst>
                <a:ext uri="{FF2B5EF4-FFF2-40B4-BE49-F238E27FC236}">
                  <a16:creationId xmlns:a16="http://schemas.microsoft.com/office/drawing/2014/main" id="{35193126-7E28-27AB-332A-626E63044711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3143250" y="3268907"/>
              <a:ext cx="47451" cy="255344"/>
            </a:xfrm>
            <a:custGeom>
              <a:avLst/>
              <a:gdLst/>
              <a:ahLst/>
              <a:cxnLst/>
              <a:rect l="0" t="0" r="0" b="0"/>
              <a:pathLst>
                <a:path w="47451" h="255344">
                  <a:moveTo>
                    <a:pt x="38100" y="26743"/>
                  </a:moveTo>
                  <a:lnTo>
                    <a:pt x="38100" y="26743"/>
                  </a:lnTo>
                  <a:lnTo>
                    <a:pt x="38100" y="21686"/>
                  </a:lnTo>
                  <a:lnTo>
                    <a:pt x="40922" y="16382"/>
                  </a:lnTo>
                  <a:lnTo>
                    <a:pt x="44646" y="10496"/>
                  </a:lnTo>
                  <a:lnTo>
                    <a:pt x="47233" y="0"/>
                  </a:lnTo>
                  <a:lnTo>
                    <a:pt x="47450" y="1805"/>
                  </a:lnTo>
                  <a:lnTo>
                    <a:pt x="46544" y="22126"/>
                  </a:lnTo>
                  <a:lnTo>
                    <a:pt x="37922" y="66250"/>
                  </a:lnTo>
                  <a:lnTo>
                    <a:pt x="27912" y="108865"/>
                  </a:lnTo>
                  <a:lnTo>
                    <a:pt x="21676" y="149500"/>
                  </a:lnTo>
                  <a:lnTo>
                    <a:pt x="14512" y="191044"/>
                  </a:lnTo>
                  <a:lnTo>
                    <a:pt x="7359" y="238500"/>
                  </a:lnTo>
                  <a:lnTo>
                    <a:pt x="0" y="2553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SMARTInkShape-2297">
              <a:extLst>
                <a:ext uri="{FF2B5EF4-FFF2-40B4-BE49-F238E27FC236}">
                  <a16:creationId xmlns:a16="http://schemas.microsoft.com/office/drawing/2014/main" id="{0463F59D-46B0-E238-3737-8B4A970006D6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3009900" y="3200400"/>
              <a:ext cx="295276" cy="95251"/>
            </a:xfrm>
            <a:custGeom>
              <a:avLst/>
              <a:gdLst/>
              <a:ahLst/>
              <a:cxnLst/>
              <a:rect l="0" t="0" r="0" b="0"/>
              <a:pathLst>
                <a:path w="295276" h="95251">
                  <a:moveTo>
                    <a:pt x="0" y="95250"/>
                  </a:moveTo>
                  <a:lnTo>
                    <a:pt x="0" y="95250"/>
                  </a:lnTo>
                  <a:lnTo>
                    <a:pt x="0" y="90193"/>
                  </a:lnTo>
                  <a:lnTo>
                    <a:pt x="5644" y="84889"/>
                  </a:lnTo>
                  <a:lnTo>
                    <a:pt x="31572" y="72860"/>
                  </a:lnTo>
                  <a:lnTo>
                    <a:pt x="76595" y="57128"/>
                  </a:lnTo>
                  <a:lnTo>
                    <a:pt x="123877" y="41272"/>
                  </a:lnTo>
                  <a:lnTo>
                    <a:pt x="166401" y="30456"/>
                  </a:lnTo>
                  <a:lnTo>
                    <a:pt x="207317" y="18461"/>
                  </a:lnTo>
                  <a:lnTo>
                    <a:pt x="249678" y="6234"/>
                  </a:lnTo>
                  <a:lnTo>
                    <a:pt x="2952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SMARTInkShape-2298">
              <a:extLst>
                <a:ext uri="{FF2B5EF4-FFF2-40B4-BE49-F238E27FC236}">
                  <a16:creationId xmlns:a16="http://schemas.microsoft.com/office/drawing/2014/main" id="{65FBC243-52DD-44AC-CF34-5A0F338D3FE3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2632165" y="3219890"/>
              <a:ext cx="282486" cy="363326"/>
            </a:xfrm>
            <a:custGeom>
              <a:avLst/>
              <a:gdLst/>
              <a:ahLst/>
              <a:cxnLst/>
              <a:rect l="0" t="0" r="0" b="0"/>
              <a:pathLst>
                <a:path w="282486" h="363326">
                  <a:moveTo>
                    <a:pt x="234860" y="47185"/>
                  </a:moveTo>
                  <a:lnTo>
                    <a:pt x="234860" y="47185"/>
                  </a:lnTo>
                  <a:lnTo>
                    <a:pt x="234860" y="38984"/>
                  </a:lnTo>
                  <a:lnTo>
                    <a:pt x="235918" y="38543"/>
                  </a:lnTo>
                  <a:lnTo>
                    <a:pt x="239916" y="38053"/>
                  </a:lnTo>
                  <a:lnTo>
                    <a:pt x="245221" y="35012"/>
                  </a:lnTo>
                  <a:lnTo>
                    <a:pt x="257250" y="24437"/>
                  </a:lnTo>
                  <a:lnTo>
                    <a:pt x="260686" y="18377"/>
                  </a:lnTo>
                  <a:lnTo>
                    <a:pt x="261603" y="15280"/>
                  </a:lnTo>
                  <a:lnTo>
                    <a:pt x="261155" y="13215"/>
                  </a:lnTo>
                  <a:lnTo>
                    <a:pt x="259798" y="11838"/>
                  </a:lnTo>
                  <a:lnTo>
                    <a:pt x="257835" y="10921"/>
                  </a:lnTo>
                  <a:lnTo>
                    <a:pt x="256527" y="9250"/>
                  </a:lnTo>
                  <a:lnTo>
                    <a:pt x="255073" y="4573"/>
                  </a:lnTo>
                  <a:lnTo>
                    <a:pt x="252569" y="2902"/>
                  </a:lnTo>
                  <a:lnTo>
                    <a:pt x="238931" y="550"/>
                  </a:lnTo>
                  <a:lnTo>
                    <a:pt x="227497" y="0"/>
                  </a:lnTo>
                  <a:lnTo>
                    <a:pt x="188760" y="14856"/>
                  </a:lnTo>
                  <a:lnTo>
                    <a:pt x="144868" y="44352"/>
                  </a:lnTo>
                  <a:lnTo>
                    <a:pt x="103770" y="86166"/>
                  </a:lnTo>
                  <a:lnTo>
                    <a:pt x="71500" y="128616"/>
                  </a:lnTo>
                  <a:lnTo>
                    <a:pt x="43214" y="170162"/>
                  </a:lnTo>
                  <a:lnTo>
                    <a:pt x="26338" y="208943"/>
                  </a:lnTo>
                  <a:lnTo>
                    <a:pt x="7757" y="247177"/>
                  </a:lnTo>
                  <a:lnTo>
                    <a:pt x="0" y="275775"/>
                  </a:lnTo>
                  <a:lnTo>
                    <a:pt x="1009" y="292008"/>
                  </a:lnTo>
                  <a:lnTo>
                    <a:pt x="7685" y="325154"/>
                  </a:lnTo>
                  <a:lnTo>
                    <a:pt x="27627" y="345029"/>
                  </a:lnTo>
                  <a:lnTo>
                    <a:pt x="52925" y="360037"/>
                  </a:lnTo>
                  <a:lnTo>
                    <a:pt x="80975" y="363325"/>
                  </a:lnTo>
                  <a:lnTo>
                    <a:pt x="126823" y="359226"/>
                  </a:lnTo>
                  <a:lnTo>
                    <a:pt x="158752" y="351308"/>
                  </a:lnTo>
                  <a:lnTo>
                    <a:pt x="196768" y="335698"/>
                  </a:lnTo>
                  <a:lnTo>
                    <a:pt x="210522" y="332046"/>
                  </a:lnTo>
                  <a:lnTo>
                    <a:pt x="244355" y="311638"/>
                  </a:lnTo>
                  <a:lnTo>
                    <a:pt x="269598" y="289598"/>
                  </a:lnTo>
                  <a:lnTo>
                    <a:pt x="282485" y="2853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0" name="SMARTInkShape-Group529">
            <a:extLst>
              <a:ext uri="{FF2B5EF4-FFF2-40B4-BE49-F238E27FC236}">
                <a16:creationId xmlns:a16="http://schemas.microsoft.com/office/drawing/2014/main" id="{A54D7ACF-1935-EC26-5157-F68496AAFBD9}"/>
              </a:ext>
            </a:extLst>
          </p:cNvPr>
          <p:cNvGrpSpPr/>
          <p:nvPr/>
        </p:nvGrpSpPr>
        <p:grpSpPr>
          <a:xfrm>
            <a:off x="4144292" y="3133725"/>
            <a:ext cx="1351634" cy="647837"/>
            <a:chOff x="4144292" y="3133725"/>
            <a:chExt cx="1351634" cy="647837"/>
          </a:xfrm>
        </p:grpSpPr>
        <p:sp>
          <p:nvSpPr>
            <p:cNvPr id="425" name="SMARTInkShape-2299">
              <a:extLst>
                <a:ext uri="{FF2B5EF4-FFF2-40B4-BE49-F238E27FC236}">
                  <a16:creationId xmlns:a16="http://schemas.microsoft.com/office/drawing/2014/main" id="{3768F8A7-9B98-3567-5E3D-6ADF9FFE8EFA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4877371" y="3324415"/>
              <a:ext cx="618555" cy="314136"/>
            </a:xfrm>
            <a:custGeom>
              <a:avLst/>
              <a:gdLst/>
              <a:ahLst/>
              <a:cxnLst/>
              <a:rect l="0" t="0" r="0" b="0"/>
              <a:pathLst>
                <a:path w="618555" h="314136">
                  <a:moveTo>
                    <a:pt x="75629" y="76010"/>
                  </a:moveTo>
                  <a:lnTo>
                    <a:pt x="75629" y="76010"/>
                  </a:lnTo>
                  <a:lnTo>
                    <a:pt x="94875" y="76010"/>
                  </a:lnTo>
                  <a:lnTo>
                    <a:pt x="102880" y="73188"/>
                  </a:lnTo>
                  <a:lnTo>
                    <a:pt x="120964" y="60822"/>
                  </a:lnTo>
                  <a:lnTo>
                    <a:pt x="140284" y="54901"/>
                  </a:lnTo>
                  <a:lnTo>
                    <a:pt x="161176" y="40551"/>
                  </a:lnTo>
                  <a:lnTo>
                    <a:pt x="167625" y="38026"/>
                  </a:lnTo>
                  <a:lnTo>
                    <a:pt x="179844" y="28823"/>
                  </a:lnTo>
                  <a:lnTo>
                    <a:pt x="180390" y="19264"/>
                  </a:lnTo>
                  <a:lnTo>
                    <a:pt x="166214" y="4681"/>
                  </a:lnTo>
                  <a:lnTo>
                    <a:pt x="160692" y="1975"/>
                  </a:lnTo>
                  <a:lnTo>
                    <a:pt x="139424" y="0"/>
                  </a:lnTo>
                  <a:lnTo>
                    <a:pt x="100035" y="875"/>
                  </a:lnTo>
                  <a:lnTo>
                    <a:pt x="82743" y="7417"/>
                  </a:lnTo>
                  <a:lnTo>
                    <a:pt x="40301" y="36666"/>
                  </a:lnTo>
                  <a:lnTo>
                    <a:pt x="12477" y="73810"/>
                  </a:lnTo>
                  <a:lnTo>
                    <a:pt x="3765" y="96172"/>
                  </a:lnTo>
                  <a:lnTo>
                    <a:pt x="0" y="129713"/>
                  </a:lnTo>
                  <a:lnTo>
                    <a:pt x="4655" y="154011"/>
                  </a:lnTo>
                  <a:lnTo>
                    <a:pt x="12687" y="166416"/>
                  </a:lnTo>
                  <a:lnTo>
                    <a:pt x="26288" y="182172"/>
                  </a:lnTo>
                  <a:lnTo>
                    <a:pt x="34650" y="193043"/>
                  </a:lnTo>
                  <a:lnTo>
                    <a:pt x="63386" y="212059"/>
                  </a:lnTo>
                  <a:lnTo>
                    <a:pt x="94966" y="224082"/>
                  </a:lnTo>
                  <a:lnTo>
                    <a:pt x="109270" y="226486"/>
                  </a:lnTo>
                  <a:lnTo>
                    <a:pt x="134280" y="222784"/>
                  </a:lnTo>
                  <a:lnTo>
                    <a:pt x="176803" y="205970"/>
                  </a:lnTo>
                  <a:lnTo>
                    <a:pt x="221654" y="183948"/>
                  </a:lnTo>
                  <a:lnTo>
                    <a:pt x="239664" y="173373"/>
                  </a:lnTo>
                  <a:lnTo>
                    <a:pt x="255766" y="151373"/>
                  </a:lnTo>
                  <a:lnTo>
                    <a:pt x="285157" y="106797"/>
                  </a:lnTo>
                  <a:lnTo>
                    <a:pt x="299992" y="89001"/>
                  </a:lnTo>
                  <a:lnTo>
                    <a:pt x="302974" y="79271"/>
                  </a:lnTo>
                  <a:lnTo>
                    <a:pt x="303671" y="72873"/>
                  </a:lnTo>
                  <a:lnTo>
                    <a:pt x="304915" y="70744"/>
                  </a:lnTo>
                  <a:lnTo>
                    <a:pt x="306804" y="69324"/>
                  </a:lnTo>
                  <a:lnTo>
                    <a:pt x="309120" y="68378"/>
                  </a:lnTo>
                  <a:lnTo>
                    <a:pt x="310665" y="66688"/>
                  </a:lnTo>
                  <a:lnTo>
                    <a:pt x="313718" y="57091"/>
                  </a:lnTo>
                  <a:lnTo>
                    <a:pt x="313754" y="79354"/>
                  </a:lnTo>
                  <a:lnTo>
                    <a:pt x="322887" y="121954"/>
                  </a:lnTo>
                  <a:lnTo>
                    <a:pt x="332956" y="164997"/>
                  </a:lnTo>
                  <a:lnTo>
                    <a:pt x="340140" y="182927"/>
                  </a:lnTo>
                  <a:lnTo>
                    <a:pt x="347913" y="196472"/>
                  </a:lnTo>
                  <a:lnTo>
                    <a:pt x="351744" y="212362"/>
                  </a:lnTo>
                  <a:lnTo>
                    <a:pt x="361985" y="227748"/>
                  </a:lnTo>
                  <a:lnTo>
                    <a:pt x="369142" y="235923"/>
                  </a:lnTo>
                  <a:lnTo>
                    <a:pt x="372943" y="237041"/>
                  </a:lnTo>
                  <a:lnTo>
                    <a:pt x="375439" y="237339"/>
                  </a:lnTo>
                  <a:lnTo>
                    <a:pt x="381034" y="234848"/>
                  </a:lnTo>
                  <a:lnTo>
                    <a:pt x="393248" y="224625"/>
                  </a:lnTo>
                  <a:lnTo>
                    <a:pt x="396709" y="215792"/>
                  </a:lnTo>
                  <a:lnTo>
                    <a:pt x="403988" y="192874"/>
                  </a:lnTo>
                  <a:lnTo>
                    <a:pt x="424957" y="148999"/>
                  </a:lnTo>
                  <a:lnTo>
                    <a:pt x="440416" y="123628"/>
                  </a:lnTo>
                  <a:lnTo>
                    <a:pt x="450482" y="109873"/>
                  </a:lnTo>
                  <a:lnTo>
                    <a:pt x="473301" y="65251"/>
                  </a:lnTo>
                  <a:lnTo>
                    <a:pt x="506472" y="38210"/>
                  </a:lnTo>
                  <a:lnTo>
                    <a:pt x="517940" y="32752"/>
                  </a:lnTo>
                  <a:lnTo>
                    <a:pt x="539727" y="26425"/>
                  </a:lnTo>
                  <a:lnTo>
                    <a:pt x="547536" y="22222"/>
                  </a:lnTo>
                  <a:lnTo>
                    <a:pt x="554535" y="20354"/>
                  </a:lnTo>
                  <a:lnTo>
                    <a:pt x="557883" y="20915"/>
                  </a:lnTo>
                  <a:lnTo>
                    <a:pt x="564426" y="24359"/>
                  </a:lnTo>
                  <a:lnTo>
                    <a:pt x="593150" y="50670"/>
                  </a:lnTo>
                  <a:lnTo>
                    <a:pt x="596681" y="62631"/>
                  </a:lnTo>
                  <a:lnTo>
                    <a:pt x="599256" y="104247"/>
                  </a:lnTo>
                  <a:lnTo>
                    <a:pt x="599471" y="143895"/>
                  </a:lnTo>
                  <a:lnTo>
                    <a:pt x="599499" y="190469"/>
                  </a:lnTo>
                  <a:lnTo>
                    <a:pt x="602326" y="230417"/>
                  </a:lnTo>
                  <a:lnTo>
                    <a:pt x="608441" y="275375"/>
                  </a:lnTo>
                  <a:lnTo>
                    <a:pt x="609825" y="287384"/>
                  </a:lnTo>
                  <a:lnTo>
                    <a:pt x="618554" y="3141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SMARTInkShape-2300">
              <a:extLst>
                <a:ext uri="{FF2B5EF4-FFF2-40B4-BE49-F238E27FC236}">
                  <a16:creationId xmlns:a16="http://schemas.microsoft.com/office/drawing/2014/main" id="{15763BDD-4D6B-BFE6-AC7A-57DCDE844EA8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4667250" y="3248025"/>
              <a:ext cx="228601" cy="313994"/>
            </a:xfrm>
            <a:custGeom>
              <a:avLst/>
              <a:gdLst/>
              <a:ahLst/>
              <a:cxnLst/>
              <a:rect l="0" t="0" r="0" b="0"/>
              <a:pathLst>
                <a:path w="228601" h="313994">
                  <a:moveTo>
                    <a:pt x="0" y="0"/>
                  </a:moveTo>
                  <a:lnTo>
                    <a:pt x="0" y="0"/>
                  </a:lnTo>
                  <a:lnTo>
                    <a:pt x="0" y="42815"/>
                  </a:lnTo>
                  <a:lnTo>
                    <a:pt x="0" y="86346"/>
                  </a:lnTo>
                  <a:lnTo>
                    <a:pt x="1058" y="131552"/>
                  </a:lnTo>
                  <a:lnTo>
                    <a:pt x="10361" y="178425"/>
                  </a:lnTo>
                  <a:lnTo>
                    <a:pt x="22390" y="218571"/>
                  </a:lnTo>
                  <a:lnTo>
                    <a:pt x="33088" y="262923"/>
                  </a:lnTo>
                  <a:lnTo>
                    <a:pt x="45773" y="288806"/>
                  </a:lnTo>
                  <a:lnTo>
                    <a:pt x="60600" y="305823"/>
                  </a:lnTo>
                  <a:lnTo>
                    <a:pt x="68561" y="310547"/>
                  </a:lnTo>
                  <a:lnTo>
                    <a:pt x="82296" y="313579"/>
                  </a:lnTo>
                  <a:lnTo>
                    <a:pt x="88787" y="313993"/>
                  </a:lnTo>
                  <a:lnTo>
                    <a:pt x="95200" y="311355"/>
                  </a:lnTo>
                  <a:lnTo>
                    <a:pt x="107940" y="301038"/>
                  </a:lnTo>
                  <a:lnTo>
                    <a:pt x="117472" y="286870"/>
                  </a:lnTo>
                  <a:lnTo>
                    <a:pt x="133350" y="243721"/>
                  </a:lnTo>
                  <a:lnTo>
                    <a:pt x="140053" y="205563"/>
                  </a:lnTo>
                  <a:lnTo>
                    <a:pt x="144861" y="166388"/>
                  </a:lnTo>
                  <a:lnTo>
                    <a:pt x="159012" y="122492"/>
                  </a:lnTo>
                  <a:lnTo>
                    <a:pt x="180991" y="79130"/>
                  </a:lnTo>
                  <a:lnTo>
                    <a:pt x="186274" y="71152"/>
                  </a:lnTo>
                  <a:lnTo>
                    <a:pt x="188621" y="64079"/>
                  </a:lnTo>
                  <a:lnTo>
                    <a:pt x="190306" y="61769"/>
                  </a:lnTo>
                  <a:lnTo>
                    <a:pt x="192487" y="60229"/>
                  </a:lnTo>
                  <a:lnTo>
                    <a:pt x="197733" y="57460"/>
                  </a:lnTo>
                  <a:lnTo>
                    <a:pt x="203593" y="52702"/>
                  </a:lnTo>
                  <a:lnTo>
                    <a:pt x="212547" y="49881"/>
                  </a:lnTo>
                  <a:lnTo>
                    <a:pt x="22860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SMARTInkShape-2301">
              <a:extLst>
                <a:ext uri="{FF2B5EF4-FFF2-40B4-BE49-F238E27FC236}">
                  <a16:creationId xmlns:a16="http://schemas.microsoft.com/office/drawing/2014/main" id="{ED286A24-153D-53DB-7B8E-E8AEB413ABF2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524375" y="31337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28575"/>
                  </a:moveTo>
                  <a:lnTo>
                    <a:pt x="9525" y="28575"/>
                  </a:lnTo>
                  <a:lnTo>
                    <a:pt x="9525" y="23519"/>
                  </a:lnTo>
                  <a:lnTo>
                    <a:pt x="6703" y="18214"/>
                  </a:lnTo>
                  <a:lnTo>
                    <a:pt x="392" y="1003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SMARTInkShape-2302">
              <a:extLst>
                <a:ext uri="{FF2B5EF4-FFF2-40B4-BE49-F238E27FC236}">
                  <a16:creationId xmlns:a16="http://schemas.microsoft.com/office/drawing/2014/main" id="{96A41904-1AE5-EBE8-4DA7-F30B8E58A3E7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506593" y="3324270"/>
              <a:ext cx="46348" cy="276181"/>
            </a:xfrm>
            <a:custGeom>
              <a:avLst/>
              <a:gdLst/>
              <a:ahLst/>
              <a:cxnLst/>
              <a:rect l="0" t="0" r="0" b="0"/>
              <a:pathLst>
                <a:path w="46348" h="276181">
                  <a:moveTo>
                    <a:pt x="36832" y="19005"/>
                  </a:moveTo>
                  <a:lnTo>
                    <a:pt x="36832" y="19005"/>
                  </a:lnTo>
                  <a:lnTo>
                    <a:pt x="36832" y="13948"/>
                  </a:lnTo>
                  <a:lnTo>
                    <a:pt x="39654" y="8644"/>
                  </a:lnTo>
                  <a:lnTo>
                    <a:pt x="46323" y="0"/>
                  </a:lnTo>
                  <a:lnTo>
                    <a:pt x="46347" y="10081"/>
                  </a:lnTo>
                  <a:lnTo>
                    <a:pt x="32205" y="53147"/>
                  </a:lnTo>
                  <a:lnTo>
                    <a:pt x="21467" y="87682"/>
                  </a:lnTo>
                  <a:lnTo>
                    <a:pt x="14835" y="119378"/>
                  </a:lnTo>
                  <a:lnTo>
                    <a:pt x="8358" y="154632"/>
                  </a:lnTo>
                  <a:lnTo>
                    <a:pt x="3010" y="189350"/>
                  </a:lnTo>
                  <a:lnTo>
                    <a:pt x="0" y="230580"/>
                  </a:lnTo>
                  <a:lnTo>
                    <a:pt x="166" y="256084"/>
                  </a:lnTo>
                  <a:lnTo>
                    <a:pt x="8257" y="2761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SMARTInkShape-2303">
              <a:extLst>
                <a:ext uri="{FF2B5EF4-FFF2-40B4-BE49-F238E27FC236}">
                  <a16:creationId xmlns:a16="http://schemas.microsoft.com/office/drawing/2014/main" id="{FE9243E5-92E5-0AC9-4B25-9046558087B7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144292" y="3225349"/>
              <a:ext cx="294359" cy="556213"/>
            </a:xfrm>
            <a:custGeom>
              <a:avLst/>
              <a:gdLst/>
              <a:ahLst/>
              <a:cxnLst/>
              <a:rect l="0" t="0" r="0" b="0"/>
              <a:pathLst>
                <a:path w="294359" h="556213">
                  <a:moveTo>
                    <a:pt x="170533" y="108401"/>
                  </a:moveTo>
                  <a:lnTo>
                    <a:pt x="170533" y="108401"/>
                  </a:lnTo>
                  <a:lnTo>
                    <a:pt x="170533" y="94212"/>
                  </a:lnTo>
                  <a:lnTo>
                    <a:pt x="171591" y="92592"/>
                  </a:lnTo>
                  <a:lnTo>
                    <a:pt x="173355" y="91511"/>
                  </a:lnTo>
                  <a:lnTo>
                    <a:pt x="175590" y="90791"/>
                  </a:lnTo>
                  <a:lnTo>
                    <a:pt x="176021" y="90311"/>
                  </a:lnTo>
                  <a:lnTo>
                    <a:pt x="175250" y="89991"/>
                  </a:lnTo>
                  <a:lnTo>
                    <a:pt x="173677" y="89777"/>
                  </a:lnTo>
                  <a:lnTo>
                    <a:pt x="172629" y="88577"/>
                  </a:lnTo>
                  <a:lnTo>
                    <a:pt x="157357" y="45514"/>
                  </a:lnTo>
                  <a:lnTo>
                    <a:pt x="130540" y="11912"/>
                  </a:lnTo>
                  <a:lnTo>
                    <a:pt x="115057" y="1024"/>
                  </a:lnTo>
                  <a:lnTo>
                    <a:pt x="100369" y="0"/>
                  </a:lnTo>
                  <a:lnTo>
                    <a:pt x="92007" y="1209"/>
                  </a:lnTo>
                  <a:lnTo>
                    <a:pt x="60012" y="18079"/>
                  </a:lnTo>
                  <a:lnTo>
                    <a:pt x="20996" y="57712"/>
                  </a:lnTo>
                  <a:lnTo>
                    <a:pt x="9528" y="73878"/>
                  </a:lnTo>
                  <a:lnTo>
                    <a:pt x="2178" y="104992"/>
                  </a:lnTo>
                  <a:lnTo>
                    <a:pt x="0" y="141023"/>
                  </a:lnTo>
                  <a:lnTo>
                    <a:pt x="5135" y="163116"/>
                  </a:lnTo>
                  <a:lnTo>
                    <a:pt x="20622" y="193057"/>
                  </a:lnTo>
                  <a:lnTo>
                    <a:pt x="26142" y="196588"/>
                  </a:lnTo>
                  <a:lnTo>
                    <a:pt x="50139" y="201558"/>
                  </a:lnTo>
                  <a:lnTo>
                    <a:pt x="80415" y="201972"/>
                  </a:lnTo>
                  <a:lnTo>
                    <a:pt x="92733" y="198319"/>
                  </a:lnTo>
                  <a:lnTo>
                    <a:pt x="122357" y="179746"/>
                  </a:lnTo>
                  <a:lnTo>
                    <a:pt x="151079" y="144417"/>
                  </a:lnTo>
                  <a:lnTo>
                    <a:pt x="158712" y="133933"/>
                  </a:lnTo>
                  <a:lnTo>
                    <a:pt x="173851" y="119964"/>
                  </a:lnTo>
                  <a:lnTo>
                    <a:pt x="186162" y="93517"/>
                  </a:lnTo>
                  <a:lnTo>
                    <a:pt x="189494" y="77360"/>
                  </a:lnTo>
                  <a:lnTo>
                    <a:pt x="189543" y="74496"/>
                  </a:lnTo>
                  <a:lnTo>
                    <a:pt x="188521" y="95486"/>
                  </a:lnTo>
                  <a:lnTo>
                    <a:pt x="181382" y="137784"/>
                  </a:lnTo>
                  <a:lnTo>
                    <a:pt x="173773" y="182840"/>
                  </a:lnTo>
                  <a:lnTo>
                    <a:pt x="172551" y="219945"/>
                  </a:lnTo>
                  <a:lnTo>
                    <a:pt x="177363" y="257750"/>
                  </a:lnTo>
                  <a:lnTo>
                    <a:pt x="179260" y="295763"/>
                  </a:lnTo>
                  <a:lnTo>
                    <a:pt x="178763" y="334895"/>
                  </a:lnTo>
                  <a:lnTo>
                    <a:pt x="173442" y="377417"/>
                  </a:lnTo>
                  <a:lnTo>
                    <a:pt x="168285" y="424124"/>
                  </a:lnTo>
                  <a:lnTo>
                    <a:pt x="157389" y="468746"/>
                  </a:lnTo>
                  <a:lnTo>
                    <a:pt x="143987" y="508134"/>
                  </a:lnTo>
                  <a:lnTo>
                    <a:pt x="126919" y="535874"/>
                  </a:lnTo>
                  <a:lnTo>
                    <a:pt x="110932" y="550978"/>
                  </a:lnTo>
                  <a:lnTo>
                    <a:pt x="103283" y="554794"/>
                  </a:lnTo>
                  <a:lnTo>
                    <a:pt x="89138" y="556212"/>
                  </a:lnTo>
                  <a:lnTo>
                    <a:pt x="72974" y="547670"/>
                  </a:lnTo>
                  <a:lnTo>
                    <a:pt x="57324" y="533289"/>
                  </a:lnTo>
                  <a:lnTo>
                    <a:pt x="46840" y="516315"/>
                  </a:lnTo>
                  <a:lnTo>
                    <a:pt x="38032" y="473002"/>
                  </a:lnTo>
                  <a:lnTo>
                    <a:pt x="30021" y="429952"/>
                  </a:lnTo>
                  <a:lnTo>
                    <a:pt x="29766" y="407946"/>
                  </a:lnTo>
                  <a:lnTo>
                    <a:pt x="41054" y="364675"/>
                  </a:lnTo>
                  <a:lnTo>
                    <a:pt x="55146" y="341790"/>
                  </a:lnTo>
                  <a:lnTo>
                    <a:pt x="72727" y="321604"/>
                  </a:lnTo>
                  <a:lnTo>
                    <a:pt x="118463" y="291269"/>
                  </a:lnTo>
                  <a:lnTo>
                    <a:pt x="157974" y="274502"/>
                  </a:lnTo>
                  <a:lnTo>
                    <a:pt x="200172" y="252701"/>
                  </a:lnTo>
                  <a:lnTo>
                    <a:pt x="246873" y="232832"/>
                  </a:lnTo>
                  <a:lnTo>
                    <a:pt x="294358" y="2131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3" name="SMARTInkShape-Group530">
            <a:extLst>
              <a:ext uri="{FF2B5EF4-FFF2-40B4-BE49-F238E27FC236}">
                <a16:creationId xmlns:a16="http://schemas.microsoft.com/office/drawing/2014/main" id="{B4026B7C-7366-2093-8CDD-4E5A34715C70}"/>
              </a:ext>
            </a:extLst>
          </p:cNvPr>
          <p:cNvGrpSpPr/>
          <p:nvPr/>
        </p:nvGrpSpPr>
        <p:grpSpPr>
          <a:xfrm>
            <a:off x="5934075" y="3019477"/>
            <a:ext cx="609171" cy="727289"/>
            <a:chOff x="5934075" y="3019477"/>
            <a:chExt cx="609171" cy="727289"/>
          </a:xfrm>
        </p:grpSpPr>
        <p:sp>
          <p:nvSpPr>
            <p:cNvPr id="431" name="SMARTInkShape-2304">
              <a:extLst>
                <a:ext uri="{FF2B5EF4-FFF2-40B4-BE49-F238E27FC236}">
                  <a16:creationId xmlns:a16="http://schemas.microsoft.com/office/drawing/2014/main" id="{024E0C94-7D9E-4ACA-7D05-3769CAE44A2A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6210300" y="3248154"/>
              <a:ext cx="332946" cy="498612"/>
            </a:xfrm>
            <a:custGeom>
              <a:avLst/>
              <a:gdLst/>
              <a:ahLst/>
              <a:cxnLst/>
              <a:rect l="0" t="0" r="0" b="0"/>
              <a:pathLst>
                <a:path w="332946" h="498612">
                  <a:moveTo>
                    <a:pt x="95250" y="47496"/>
                  </a:moveTo>
                  <a:lnTo>
                    <a:pt x="95250" y="47496"/>
                  </a:lnTo>
                  <a:lnTo>
                    <a:pt x="103451" y="22893"/>
                  </a:lnTo>
                  <a:lnTo>
                    <a:pt x="112860" y="11069"/>
                  </a:lnTo>
                  <a:lnTo>
                    <a:pt x="114289" y="0"/>
                  </a:lnTo>
                  <a:lnTo>
                    <a:pt x="109240" y="4966"/>
                  </a:lnTo>
                  <a:lnTo>
                    <a:pt x="92565" y="36821"/>
                  </a:lnTo>
                  <a:lnTo>
                    <a:pt x="88765" y="51924"/>
                  </a:lnTo>
                  <a:lnTo>
                    <a:pt x="89898" y="62870"/>
                  </a:lnTo>
                  <a:lnTo>
                    <a:pt x="92872" y="72320"/>
                  </a:lnTo>
                  <a:lnTo>
                    <a:pt x="94193" y="83576"/>
                  </a:lnTo>
                  <a:lnTo>
                    <a:pt x="96662" y="88483"/>
                  </a:lnTo>
                  <a:lnTo>
                    <a:pt x="111308" y="101503"/>
                  </a:lnTo>
                  <a:lnTo>
                    <a:pt x="153836" y="128015"/>
                  </a:lnTo>
                  <a:lnTo>
                    <a:pt x="162916" y="130907"/>
                  </a:lnTo>
                  <a:lnTo>
                    <a:pt x="189147" y="132535"/>
                  </a:lnTo>
                  <a:lnTo>
                    <a:pt x="208947" y="127272"/>
                  </a:lnTo>
                  <a:lnTo>
                    <a:pt x="237418" y="111702"/>
                  </a:lnTo>
                  <a:lnTo>
                    <a:pt x="264203" y="77314"/>
                  </a:lnTo>
                  <a:lnTo>
                    <a:pt x="285150" y="29975"/>
                  </a:lnTo>
                  <a:lnTo>
                    <a:pt x="285572" y="28899"/>
                  </a:lnTo>
                  <a:lnTo>
                    <a:pt x="293936" y="36687"/>
                  </a:lnTo>
                  <a:lnTo>
                    <a:pt x="299934" y="47703"/>
                  </a:lnTo>
                  <a:lnTo>
                    <a:pt x="306982" y="89700"/>
                  </a:lnTo>
                  <a:lnTo>
                    <a:pt x="312875" y="132150"/>
                  </a:lnTo>
                  <a:lnTo>
                    <a:pt x="318953" y="171592"/>
                  </a:lnTo>
                  <a:lnTo>
                    <a:pt x="322399" y="211735"/>
                  </a:lnTo>
                  <a:lnTo>
                    <a:pt x="328476" y="255498"/>
                  </a:lnTo>
                  <a:lnTo>
                    <a:pt x="331924" y="296921"/>
                  </a:lnTo>
                  <a:lnTo>
                    <a:pt x="332945" y="336006"/>
                  </a:lnTo>
                  <a:lnTo>
                    <a:pt x="330362" y="370103"/>
                  </a:lnTo>
                  <a:lnTo>
                    <a:pt x="324627" y="406777"/>
                  </a:lnTo>
                  <a:lnTo>
                    <a:pt x="309499" y="449107"/>
                  </a:lnTo>
                  <a:lnTo>
                    <a:pt x="297716" y="467996"/>
                  </a:lnTo>
                  <a:lnTo>
                    <a:pt x="276958" y="480623"/>
                  </a:lnTo>
                  <a:lnTo>
                    <a:pt x="232697" y="493683"/>
                  </a:lnTo>
                  <a:lnTo>
                    <a:pt x="187832" y="498611"/>
                  </a:lnTo>
                  <a:lnTo>
                    <a:pt x="144230" y="495850"/>
                  </a:lnTo>
                  <a:lnTo>
                    <a:pt x="102926" y="495305"/>
                  </a:lnTo>
                  <a:lnTo>
                    <a:pt x="61071" y="495211"/>
                  </a:lnTo>
                  <a:lnTo>
                    <a:pt x="0" y="4951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SMARTInkShape-2305">
              <a:extLst>
                <a:ext uri="{FF2B5EF4-FFF2-40B4-BE49-F238E27FC236}">
                  <a16:creationId xmlns:a16="http://schemas.microsoft.com/office/drawing/2014/main" id="{251A62BE-F71D-FCCE-87B9-0A3CCB5FEB44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934075" y="3019477"/>
              <a:ext cx="265967" cy="431540"/>
            </a:xfrm>
            <a:custGeom>
              <a:avLst/>
              <a:gdLst/>
              <a:ahLst/>
              <a:cxnLst/>
              <a:rect l="0" t="0" r="0" b="0"/>
              <a:pathLst>
                <a:path w="265967" h="431540">
                  <a:moveTo>
                    <a:pt x="66675" y="57098"/>
                  </a:moveTo>
                  <a:lnTo>
                    <a:pt x="66675" y="57098"/>
                  </a:lnTo>
                  <a:lnTo>
                    <a:pt x="111385" y="21324"/>
                  </a:lnTo>
                  <a:lnTo>
                    <a:pt x="129791" y="4488"/>
                  </a:lnTo>
                  <a:lnTo>
                    <a:pt x="136354" y="1966"/>
                  </a:lnTo>
                  <a:lnTo>
                    <a:pt x="156895" y="0"/>
                  </a:lnTo>
                  <a:lnTo>
                    <a:pt x="157514" y="2100"/>
                  </a:lnTo>
                  <a:lnTo>
                    <a:pt x="145385" y="47653"/>
                  </a:lnTo>
                  <a:lnTo>
                    <a:pt x="130396" y="93019"/>
                  </a:lnTo>
                  <a:lnTo>
                    <a:pt x="112423" y="132868"/>
                  </a:lnTo>
                  <a:lnTo>
                    <a:pt x="92135" y="178918"/>
                  </a:lnTo>
                  <a:lnTo>
                    <a:pt x="80333" y="216194"/>
                  </a:lnTo>
                  <a:lnTo>
                    <a:pt x="70134" y="252993"/>
                  </a:lnTo>
                  <a:lnTo>
                    <a:pt x="57206" y="297229"/>
                  </a:lnTo>
                  <a:lnTo>
                    <a:pt x="49518" y="341363"/>
                  </a:lnTo>
                  <a:lnTo>
                    <a:pt x="55413" y="387455"/>
                  </a:lnTo>
                  <a:lnTo>
                    <a:pt x="55992" y="394811"/>
                  </a:lnTo>
                  <a:lnTo>
                    <a:pt x="65102" y="408629"/>
                  </a:lnTo>
                  <a:lnTo>
                    <a:pt x="91764" y="429690"/>
                  </a:lnTo>
                  <a:lnTo>
                    <a:pt x="110280" y="431539"/>
                  </a:lnTo>
                  <a:lnTo>
                    <a:pt x="131564" y="427775"/>
                  </a:lnTo>
                  <a:lnTo>
                    <a:pt x="175683" y="407288"/>
                  </a:lnTo>
                  <a:lnTo>
                    <a:pt x="209328" y="385171"/>
                  </a:lnTo>
                  <a:lnTo>
                    <a:pt x="244027" y="342150"/>
                  </a:lnTo>
                  <a:lnTo>
                    <a:pt x="261124" y="306727"/>
                  </a:lnTo>
                  <a:lnTo>
                    <a:pt x="265966" y="288676"/>
                  </a:lnTo>
                  <a:lnTo>
                    <a:pt x="246257" y="281524"/>
                  </a:lnTo>
                  <a:lnTo>
                    <a:pt x="213606" y="282815"/>
                  </a:lnTo>
                  <a:lnTo>
                    <a:pt x="171193" y="293791"/>
                  </a:lnTo>
                  <a:lnTo>
                    <a:pt x="135508" y="308322"/>
                  </a:lnTo>
                  <a:lnTo>
                    <a:pt x="88347" y="326072"/>
                  </a:lnTo>
                  <a:lnTo>
                    <a:pt x="48144" y="349647"/>
                  </a:lnTo>
                  <a:lnTo>
                    <a:pt x="0" y="3809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4" name="SMARTInkShape-2306">
            <a:extLst>
              <a:ext uri="{FF2B5EF4-FFF2-40B4-BE49-F238E27FC236}">
                <a16:creationId xmlns:a16="http://schemas.microsoft.com/office/drawing/2014/main" id="{12125FA9-DA11-BBFC-0617-E6E65F4859FF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76550" y="3944688"/>
            <a:ext cx="666751" cy="341563"/>
          </a:xfrm>
          <a:custGeom>
            <a:avLst/>
            <a:gdLst/>
            <a:ahLst/>
            <a:cxnLst/>
            <a:rect l="0" t="0" r="0" b="0"/>
            <a:pathLst>
              <a:path w="666751" h="341563">
                <a:moveTo>
                  <a:pt x="0" y="341562"/>
                </a:moveTo>
                <a:lnTo>
                  <a:pt x="0" y="341562"/>
                </a:lnTo>
                <a:lnTo>
                  <a:pt x="0" y="336505"/>
                </a:lnTo>
                <a:lnTo>
                  <a:pt x="26515" y="295802"/>
                </a:lnTo>
                <a:lnTo>
                  <a:pt x="63598" y="253352"/>
                </a:lnTo>
                <a:lnTo>
                  <a:pt x="106665" y="206670"/>
                </a:lnTo>
                <a:lnTo>
                  <a:pt x="152649" y="163206"/>
                </a:lnTo>
                <a:lnTo>
                  <a:pt x="193512" y="129182"/>
                </a:lnTo>
                <a:lnTo>
                  <a:pt x="239251" y="91826"/>
                </a:lnTo>
                <a:lnTo>
                  <a:pt x="248504" y="83107"/>
                </a:lnTo>
                <a:lnTo>
                  <a:pt x="253321" y="72882"/>
                </a:lnTo>
                <a:lnTo>
                  <a:pt x="256520" y="62340"/>
                </a:lnTo>
                <a:lnTo>
                  <a:pt x="264376" y="46949"/>
                </a:lnTo>
                <a:lnTo>
                  <a:pt x="266725" y="40232"/>
                </a:lnTo>
                <a:lnTo>
                  <a:pt x="272940" y="30499"/>
                </a:lnTo>
                <a:lnTo>
                  <a:pt x="276310" y="20913"/>
                </a:lnTo>
                <a:lnTo>
                  <a:pt x="285622" y="8352"/>
                </a:lnTo>
                <a:lnTo>
                  <a:pt x="285739" y="0"/>
                </a:lnTo>
                <a:lnTo>
                  <a:pt x="285748" y="4414"/>
                </a:lnTo>
                <a:lnTo>
                  <a:pt x="285749" y="1895"/>
                </a:lnTo>
                <a:lnTo>
                  <a:pt x="285750" y="4685"/>
                </a:lnTo>
                <a:lnTo>
                  <a:pt x="286808" y="5852"/>
                </a:lnTo>
                <a:lnTo>
                  <a:pt x="315089" y="22132"/>
                </a:lnTo>
                <a:lnTo>
                  <a:pt x="359115" y="57587"/>
                </a:lnTo>
                <a:lnTo>
                  <a:pt x="399451" y="86619"/>
                </a:lnTo>
                <a:lnTo>
                  <a:pt x="445362" y="122928"/>
                </a:lnTo>
                <a:lnTo>
                  <a:pt x="475565" y="145548"/>
                </a:lnTo>
                <a:lnTo>
                  <a:pt x="509158" y="167729"/>
                </a:lnTo>
                <a:lnTo>
                  <a:pt x="555782" y="201293"/>
                </a:lnTo>
                <a:lnTo>
                  <a:pt x="599531" y="237016"/>
                </a:lnTo>
                <a:lnTo>
                  <a:pt x="624149" y="259905"/>
                </a:lnTo>
                <a:lnTo>
                  <a:pt x="631236" y="262937"/>
                </a:lnTo>
                <a:lnTo>
                  <a:pt x="637913" y="269928"/>
                </a:lnTo>
                <a:lnTo>
                  <a:pt x="655731" y="292362"/>
                </a:lnTo>
                <a:lnTo>
                  <a:pt x="657094" y="302000"/>
                </a:lnTo>
                <a:lnTo>
                  <a:pt x="658196" y="302487"/>
                </a:lnTo>
                <a:lnTo>
                  <a:pt x="666750" y="30346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8" name="SMARTInkShape-Group532">
            <a:extLst>
              <a:ext uri="{FF2B5EF4-FFF2-40B4-BE49-F238E27FC236}">
                <a16:creationId xmlns:a16="http://schemas.microsoft.com/office/drawing/2014/main" id="{82D2E608-89D5-D98D-8985-7B3E0BEE4225}"/>
              </a:ext>
            </a:extLst>
          </p:cNvPr>
          <p:cNvGrpSpPr/>
          <p:nvPr/>
        </p:nvGrpSpPr>
        <p:grpSpPr>
          <a:xfrm>
            <a:off x="4067175" y="4267708"/>
            <a:ext cx="466726" cy="523368"/>
            <a:chOff x="4067175" y="4267708"/>
            <a:chExt cx="466726" cy="523368"/>
          </a:xfrm>
        </p:grpSpPr>
        <p:sp>
          <p:nvSpPr>
            <p:cNvPr id="435" name="SMARTInkShape-2307">
              <a:extLst>
                <a:ext uri="{FF2B5EF4-FFF2-40B4-BE49-F238E27FC236}">
                  <a16:creationId xmlns:a16="http://schemas.microsoft.com/office/drawing/2014/main" id="{E98574C6-435E-9742-A7A8-9AF297581D69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4143375" y="4762500"/>
              <a:ext cx="390526" cy="28576"/>
            </a:xfrm>
            <a:custGeom>
              <a:avLst/>
              <a:gdLst/>
              <a:ahLst/>
              <a:cxnLst/>
              <a:rect l="0" t="0" r="0" b="0"/>
              <a:pathLst>
                <a:path w="390526" h="28576">
                  <a:moveTo>
                    <a:pt x="0" y="0"/>
                  </a:moveTo>
                  <a:lnTo>
                    <a:pt x="0" y="0"/>
                  </a:lnTo>
                  <a:lnTo>
                    <a:pt x="25988" y="6546"/>
                  </a:lnTo>
                  <a:lnTo>
                    <a:pt x="68378" y="8642"/>
                  </a:lnTo>
                  <a:lnTo>
                    <a:pt x="115577" y="9350"/>
                  </a:lnTo>
                  <a:lnTo>
                    <a:pt x="152779" y="9473"/>
                  </a:lnTo>
                  <a:lnTo>
                    <a:pt x="199079" y="9509"/>
                  </a:lnTo>
                  <a:lnTo>
                    <a:pt x="234529" y="10576"/>
                  </a:lnTo>
                  <a:lnTo>
                    <a:pt x="272337" y="16069"/>
                  </a:lnTo>
                  <a:lnTo>
                    <a:pt x="306823" y="19225"/>
                  </a:lnTo>
                  <a:lnTo>
                    <a:pt x="351614" y="25335"/>
                  </a:lnTo>
                  <a:lnTo>
                    <a:pt x="390525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SMARTInkShape-2308">
              <a:extLst>
                <a:ext uri="{FF2B5EF4-FFF2-40B4-BE49-F238E27FC236}">
                  <a16:creationId xmlns:a16="http://schemas.microsoft.com/office/drawing/2014/main" id="{FA59D9C5-5B21-93AC-FB0F-F0EAFA65E408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4067175" y="4410154"/>
              <a:ext cx="361951" cy="28497"/>
            </a:xfrm>
            <a:custGeom>
              <a:avLst/>
              <a:gdLst/>
              <a:ahLst/>
              <a:cxnLst/>
              <a:rect l="0" t="0" r="0" b="0"/>
              <a:pathLst>
                <a:path w="361951" h="28497">
                  <a:moveTo>
                    <a:pt x="0" y="28496"/>
                  </a:moveTo>
                  <a:lnTo>
                    <a:pt x="0" y="28496"/>
                  </a:lnTo>
                  <a:lnTo>
                    <a:pt x="43848" y="28496"/>
                  </a:lnTo>
                  <a:lnTo>
                    <a:pt x="87554" y="20295"/>
                  </a:lnTo>
                  <a:lnTo>
                    <a:pt x="130011" y="14307"/>
                  </a:lnTo>
                  <a:lnTo>
                    <a:pt x="171888" y="10406"/>
                  </a:lnTo>
                  <a:lnTo>
                    <a:pt x="219133" y="4516"/>
                  </a:lnTo>
                  <a:lnTo>
                    <a:pt x="259169" y="526"/>
                  </a:lnTo>
                  <a:lnTo>
                    <a:pt x="306121" y="0"/>
                  </a:lnTo>
                  <a:lnTo>
                    <a:pt x="337882" y="1003"/>
                  </a:lnTo>
                  <a:lnTo>
                    <a:pt x="361950" y="94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SMARTInkShape-2309">
              <a:extLst>
                <a:ext uri="{FF2B5EF4-FFF2-40B4-BE49-F238E27FC236}">
                  <a16:creationId xmlns:a16="http://schemas.microsoft.com/office/drawing/2014/main" id="{5105499E-4199-BF3F-14CA-EFA0ED1AACEF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4238625" y="4267708"/>
              <a:ext cx="28576" cy="361443"/>
            </a:xfrm>
            <a:custGeom>
              <a:avLst/>
              <a:gdLst/>
              <a:ahLst/>
              <a:cxnLst/>
              <a:rect l="0" t="0" r="0" b="0"/>
              <a:pathLst>
                <a:path w="28576" h="361443">
                  <a:moveTo>
                    <a:pt x="0" y="18542"/>
                  </a:moveTo>
                  <a:lnTo>
                    <a:pt x="0" y="18542"/>
                  </a:lnTo>
                  <a:lnTo>
                    <a:pt x="0" y="5285"/>
                  </a:lnTo>
                  <a:lnTo>
                    <a:pt x="1058" y="3354"/>
                  </a:lnTo>
                  <a:lnTo>
                    <a:pt x="2822" y="2067"/>
                  </a:lnTo>
                  <a:lnTo>
                    <a:pt x="8201" y="0"/>
                  </a:lnTo>
                  <a:lnTo>
                    <a:pt x="8642" y="889"/>
                  </a:lnTo>
                  <a:lnTo>
                    <a:pt x="9408" y="22907"/>
                  </a:lnTo>
                  <a:lnTo>
                    <a:pt x="2956" y="59621"/>
                  </a:lnTo>
                  <a:lnTo>
                    <a:pt x="876" y="101740"/>
                  </a:lnTo>
                  <a:lnTo>
                    <a:pt x="389" y="135952"/>
                  </a:lnTo>
                  <a:lnTo>
                    <a:pt x="173" y="169502"/>
                  </a:lnTo>
                  <a:lnTo>
                    <a:pt x="52" y="212496"/>
                  </a:lnTo>
                  <a:lnTo>
                    <a:pt x="10" y="255467"/>
                  </a:lnTo>
                  <a:lnTo>
                    <a:pt x="7540" y="299417"/>
                  </a:lnTo>
                  <a:lnTo>
                    <a:pt x="10760" y="320117"/>
                  </a:lnTo>
                  <a:lnTo>
                    <a:pt x="28575" y="3614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4" name="SMARTInkShape-Group533">
            <a:extLst>
              <a:ext uri="{FF2B5EF4-FFF2-40B4-BE49-F238E27FC236}">
                <a16:creationId xmlns:a16="http://schemas.microsoft.com/office/drawing/2014/main" id="{4F3CAEF8-969B-67B3-5F07-1DC0222CDD33}"/>
              </a:ext>
            </a:extLst>
          </p:cNvPr>
          <p:cNvGrpSpPr/>
          <p:nvPr/>
        </p:nvGrpSpPr>
        <p:grpSpPr>
          <a:xfrm>
            <a:off x="5165686" y="4278612"/>
            <a:ext cx="1358940" cy="855364"/>
            <a:chOff x="5165686" y="4278612"/>
            <a:chExt cx="1358940" cy="855364"/>
          </a:xfrm>
        </p:grpSpPr>
        <p:sp>
          <p:nvSpPr>
            <p:cNvPr id="439" name="SMARTInkShape-2310">
              <a:extLst>
                <a:ext uri="{FF2B5EF4-FFF2-40B4-BE49-F238E27FC236}">
                  <a16:creationId xmlns:a16="http://schemas.microsoft.com/office/drawing/2014/main" id="{4C2047EC-7D7F-A084-AEB9-21B41A2FEE80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5165686" y="4278612"/>
              <a:ext cx="330240" cy="379114"/>
            </a:xfrm>
            <a:custGeom>
              <a:avLst/>
              <a:gdLst/>
              <a:ahLst/>
              <a:cxnLst/>
              <a:rect l="0" t="0" r="0" b="0"/>
              <a:pathLst>
                <a:path w="330240" h="379114">
                  <a:moveTo>
                    <a:pt x="34964" y="55263"/>
                  </a:moveTo>
                  <a:lnTo>
                    <a:pt x="34964" y="55263"/>
                  </a:lnTo>
                  <a:lnTo>
                    <a:pt x="40020" y="55263"/>
                  </a:lnTo>
                  <a:lnTo>
                    <a:pt x="83869" y="33804"/>
                  </a:lnTo>
                  <a:lnTo>
                    <a:pt x="125666" y="17264"/>
                  </a:lnTo>
                  <a:lnTo>
                    <a:pt x="172472" y="4483"/>
                  </a:lnTo>
                  <a:lnTo>
                    <a:pt x="209880" y="0"/>
                  </a:lnTo>
                  <a:lnTo>
                    <a:pt x="237663" y="3729"/>
                  </a:lnTo>
                  <a:lnTo>
                    <a:pt x="264955" y="14471"/>
                  </a:lnTo>
                  <a:lnTo>
                    <a:pt x="274060" y="20552"/>
                  </a:lnTo>
                  <a:lnTo>
                    <a:pt x="285136" y="40040"/>
                  </a:lnTo>
                  <a:lnTo>
                    <a:pt x="285008" y="76035"/>
                  </a:lnTo>
                  <a:lnTo>
                    <a:pt x="273210" y="110101"/>
                  </a:lnTo>
                  <a:lnTo>
                    <a:pt x="243714" y="156602"/>
                  </a:lnTo>
                  <a:lnTo>
                    <a:pt x="210764" y="197459"/>
                  </a:lnTo>
                  <a:lnTo>
                    <a:pt x="165908" y="238069"/>
                  </a:lnTo>
                  <a:lnTo>
                    <a:pt x="125429" y="270986"/>
                  </a:lnTo>
                  <a:lnTo>
                    <a:pt x="83565" y="303074"/>
                  </a:lnTo>
                  <a:lnTo>
                    <a:pt x="37353" y="330893"/>
                  </a:lnTo>
                  <a:lnTo>
                    <a:pt x="3921" y="349009"/>
                  </a:lnTo>
                  <a:lnTo>
                    <a:pt x="0" y="354445"/>
                  </a:lnTo>
                  <a:lnTo>
                    <a:pt x="1072" y="356317"/>
                  </a:lnTo>
                  <a:lnTo>
                    <a:pt x="30600" y="366280"/>
                  </a:lnTo>
                  <a:lnTo>
                    <a:pt x="77555" y="369298"/>
                  </a:lnTo>
                  <a:lnTo>
                    <a:pt x="119381" y="369531"/>
                  </a:lnTo>
                  <a:lnTo>
                    <a:pt x="157343" y="369571"/>
                  </a:lnTo>
                  <a:lnTo>
                    <a:pt x="200341" y="372405"/>
                  </a:lnTo>
                  <a:lnTo>
                    <a:pt x="236012" y="377126"/>
                  </a:lnTo>
                  <a:lnTo>
                    <a:pt x="283415" y="378851"/>
                  </a:lnTo>
                  <a:lnTo>
                    <a:pt x="330239" y="3791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SMARTInkShape-2311">
              <a:extLst>
                <a:ext uri="{FF2B5EF4-FFF2-40B4-BE49-F238E27FC236}">
                  <a16:creationId xmlns:a16="http://schemas.microsoft.com/office/drawing/2014/main" id="{28074933-B155-25E3-42D3-010732624B82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5181600" y="4467225"/>
              <a:ext cx="323851" cy="28576"/>
            </a:xfrm>
            <a:custGeom>
              <a:avLst/>
              <a:gdLst/>
              <a:ahLst/>
              <a:cxnLst/>
              <a:rect l="0" t="0" r="0" b="0"/>
              <a:pathLst>
                <a:path w="323851" h="28576">
                  <a:moveTo>
                    <a:pt x="0" y="28575"/>
                  </a:moveTo>
                  <a:lnTo>
                    <a:pt x="0" y="28575"/>
                  </a:lnTo>
                  <a:lnTo>
                    <a:pt x="9721" y="27517"/>
                  </a:lnTo>
                  <a:lnTo>
                    <a:pt x="45664" y="21036"/>
                  </a:lnTo>
                  <a:lnTo>
                    <a:pt x="87967" y="19639"/>
                  </a:lnTo>
                  <a:lnTo>
                    <a:pt x="128369" y="19225"/>
                  </a:lnTo>
                  <a:lnTo>
                    <a:pt x="166093" y="16280"/>
                  </a:lnTo>
                  <a:lnTo>
                    <a:pt x="210785" y="11526"/>
                  </a:lnTo>
                  <a:lnTo>
                    <a:pt x="258124" y="9920"/>
                  </a:lnTo>
                  <a:lnTo>
                    <a:pt x="305380" y="3057"/>
                  </a:lnTo>
                  <a:lnTo>
                    <a:pt x="3238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SMARTInkShape-2312">
              <a:extLst>
                <a:ext uri="{FF2B5EF4-FFF2-40B4-BE49-F238E27FC236}">
                  <a16:creationId xmlns:a16="http://schemas.microsoft.com/office/drawing/2014/main" id="{B9A4CF18-5105-5B25-A6D2-38865B372C0D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5648966" y="4629150"/>
              <a:ext cx="256535" cy="314326"/>
            </a:xfrm>
            <a:custGeom>
              <a:avLst/>
              <a:gdLst/>
              <a:ahLst/>
              <a:cxnLst/>
              <a:rect l="0" t="0" r="0" b="0"/>
              <a:pathLst>
                <a:path w="256535" h="314326">
                  <a:moveTo>
                    <a:pt x="256534" y="0"/>
                  </a:moveTo>
                  <a:lnTo>
                    <a:pt x="256534" y="0"/>
                  </a:lnTo>
                  <a:lnTo>
                    <a:pt x="242345" y="0"/>
                  </a:lnTo>
                  <a:lnTo>
                    <a:pt x="228813" y="10113"/>
                  </a:lnTo>
                  <a:lnTo>
                    <a:pt x="191256" y="55397"/>
                  </a:lnTo>
                  <a:lnTo>
                    <a:pt x="162979" y="97256"/>
                  </a:lnTo>
                  <a:lnTo>
                    <a:pt x="118029" y="139319"/>
                  </a:lnTo>
                  <a:lnTo>
                    <a:pt x="72454" y="184128"/>
                  </a:lnTo>
                  <a:lnTo>
                    <a:pt x="28802" y="221190"/>
                  </a:lnTo>
                  <a:lnTo>
                    <a:pt x="14197" y="232637"/>
                  </a:lnTo>
                  <a:lnTo>
                    <a:pt x="1522" y="237402"/>
                  </a:lnTo>
                  <a:lnTo>
                    <a:pt x="801" y="236584"/>
                  </a:lnTo>
                  <a:lnTo>
                    <a:pt x="0" y="232854"/>
                  </a:lnTo>
                  <a:lnTo>
                    <a:pt x="545" y="202198"/>
                  </a:lnTo>
                  <a:lnTo>
                    <a:pt x="17691" y="163753"/>
                  </a:lnTo>
                  <a:lnTo>
                    <a:pt x="35011" y="138948"/>
                  </a:lnTo>
                  <a:lnTo>
                    <a:pt x="65316" y="113720"/>
                  </a:lnTo>
                  <a:lnTo>
                    <a:pt x="75592" y="108750"/>
                  </a:lnTo>
                  <a:lnTo>
                    <a:pt x="89333" y="109364"/>
                  </a:lnTo>
                  <a:lnTo>
                    <a:pt x="124023" y="118382"/>
                  </a:lnTo>
                  <a:lnTo>
                    <a:pt x="146951" y="132325"/>
                  </a:lnTo>
                  <a:lnTo>
                    <a:pt x="167150" y="154919"/>
                  </a:lnTo>
                  <a:lnTo>
                    <a:pt x="186393" y="197543"/>
                  </a:lnTo>
                  <a:lnTo>
                    <a:pt x="206656" y="237635"/>
                  </a:lnTo>
                  <a:lnTo>
                    <a:pt x="220222" y="280154"/>
                  </a:lnTo>
                  <a:lnTo>
                    <a:pt x="228489" y="300320"/>
                  </a:lnTo>
                  <a:lnTo>
                    <a:pt x="234543" y="308101"/>
                  </a:lnTo>
                  <a:lnTo>
                    <a:pt x="247009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SMARTInkShape-2313">
              <a:extLst>
                <a:ext uri="{FF2B5EF4-FFF2-40B4-BE49-F238E27FC236}">
                  <a16:creationId xmlns:a16="http://schemas.microsoft.com/office/drawing/2014/main" id="{8323A6A5-A22A-4A6B-96B6-BCF84184929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5943600" y="4705742"/>
              <a:ext cx="152401" cy="294884"/>
            </a:xfrm>
            <a:custGeom>
              <a:avLst/>
              <a:gdLst/>
              <a:ahLst/>
              <a:cxnLst/>
              <a:rect l="0" t="0" r="0" b="0"/>
              <a:pathLst>
                <a:path w="152401" h="294884">
                  <a:moveTo>
                    <a:pt x="152400" y="9133"/>
                  </a:moveTo>
                  <a:lnTo>
                    <a:pt x="152400" y="9133"/>
                  </a:lnTo>
                  <a:lnTo>
                    <a:pt x="147344" y="4076"/>
                  </a:lnTo>
                  <a:lnTo>
                    <a:pt x="142039" y="1594"/>
                  </a:lnTo>
                  <a:lnTo>
                    <a:pt x="135067" y="0"/>
                  </a:lnTo>
                  <a:lnTo>
                    <a:pt x="128803" y="4781"/>
                  </a:lnTo>
                  <a:lnTo>
                    <a:pt x="115187" y="17957"/>
                  </a:lnTo>
                  <a:lnTo>
                    <a:pt x="92682" y="61010"/>
                  </a:lnTo>
                  <a:lnTo>
                    <a:pt x="73523" y="105152"/>
                  </a:lnTo>
                  <a:lnTo>
                    <a:pt x="53877" y="143693"/>
                  </a:lnTo>
                  <a:lnTo>
                    <a:pt x="38708" y="188153"/>
                  </a:lnTo>
                  <a:lnTo>
                    <a:pt x="25520" y="227822"/>
                  </a:lnTo>
                  <a:lnTo>
                    <a:pt x="9542" y="272960"/>
                  </a:lnTo>
                  <a:lnTo>
                    <a:pt x="0" y="2948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SMARTInkShape-2314">
              <a:extLst>
                <a:ext uri="{FF2B5EF4-FFF2-40B4-BE49-F238E27FC236}">
                  <a16:creationId xmlns:a16="http://schemas.microsoft.com/office/drawing/2014/main" id="{F6FE4147-3EF7-C920-6A69-A37F9842456A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048375" y="4897809"/>
              <a:ext cx="476251" cy="236167"/>
            </a:xfrm>
            <a:custGeom>
              <a:avLst/>
              <a:gdLst/>
              <a:ahLst/>
              <a:cxnLst/>
              <a:rect l="0" t="0" r="0" b="0"/>
              <a:pathLst>
                <a:path w="476251" h="236167">
                  <a:moveTo>
                    <a:pt x="0" y="45666"/>
                  </a:moveTo>
                  <a:lnTo>
                    <a:pt x="0" y="45666"/>
                  </a:lnTo>
                  <a:lnTo>
                    <a:pt x="0" y="37465"/>
                  </a:lnTo>
                  <a:lnTo>
                    <a:pt x="44710" y="7958"/>
                  </a:lnTo>
                  <a:lnTo>
                    <a:pt x="48857" y="4653"/>
                  </a:lnTo>
                  <a:lnTo>
                    <a:pt x="74918" y="0"/>
                  </a:lnTo>
                  <a:lnTo>
                    <a:pt x="89036" y="1734"/>
                  </a:lnTo>
                  <a:lnTo>
                    <a:pt x="113753" y="9876"/>
                  </a:lnTo>
                  <a:lnTo>
                    <a:pt x="128292" y="21725"/>
                  </a:lnTo>
                  <a:lnTo>
                    <a:pt x="131102" y="27265"/>
                  </a:lnTo>
                  <a:lnTo>
                    <a:pt x="133054" y="50179"/>
                  </a:lnTo>
                  <a:lnTo>
                    <a:pt x="132204" y="69346"/>
                  </a:lnTo>
                  <a:lnTo>
                    <a:pt x="121524" y="115726"/>
                  </a:lnTo>
                  <a:lnTo>
                    <a:pt x="94281" y="160412"/>
                  </a:lnTo>
                  <a:lnTo>
                    <a:pt x="76490" y="186927"/>
                  </a:lnTo>
                  <a:lnTo>
                    <a:pt x="68614" y="195866"/>
                  </a:lnTo>
                  <a:lnTo>
                    <a:pt x="70084" y="196598"/>
                  </a:lnTo>
                  <a:lnTo>
                    <a:pt x="77362" y="197414"/>
                  </a:lnTo>
                  <a:lnTo>
                    <a:pt x="120425" y="190440"/>
                  </a:lnTo>
                  <a:lnTo>
                    <a:pt x="155979" y="191926"/>
                  </a:lnTo>
                  <a:lnTo>
                    <a:pt x="194207" y="196396"/>
                  </a:lnTo>
                  <a:lnTo>
                    <a:pt x="239419" y="201910"/>
                  </a:lnTo>
                  <a:lnTo>
                    <a:pt x="273626" y="205066"/>
                  </a:lnTo>
                  <a:lnTo>
                    <a:pt x="313555" y="209665"/>
                  </a:lnTo>
                  <a:lnTo>
                    <a:pt x="359916" y="215644"/>
                  </a:lnTo>
                  <a:lnTo>
                    <a:pt x="399648" y="223371"/>
                  </a:lnTo>
                  <a:lnTo>
                    <a:pt x="438071" y="228818"/>
                  </a:lnTo>
                  <a:lnTo>
                    <a:pt x="476250" y="2361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1" name="SMARTInkShape-Group534">
            <a:extLst>
              <a:ext uri="{FF2B5EF4-FFF2-40B4-BE49-F238E27FC236}">
                <a16:creationId xmlns:a16="http://schemas.microsoft.com/office/drawing/2014/main" id="{FB36F7F5-9CA3-F1CB-2F80-8E302D0125E8}"/>
              </a:ext>
            </a:extLst>
          </p:cNvPr>
          <p:cNvGrpSpPr/>
          <p:nvPr/>
        </p:nvGrpSpPr>
        <p:grpSpPr>
          <a:xfrm>
            <a:off x="6593501" y="4362581"/>
            <a:ext cx="740750" cy="903421"/>
            <a:chOff x="6593501" y="4362581"/>
            <a:chExt cx="740750" cy="903421"/>
          </a:xfrm>
        </p:grpSpPr>
        <p:sp>
          <p:nvSpPr>
            <p:cNvPr id="445" name="SMARTInkShape-2315">
              <a:extLst>
                <a:ext uri="{FF2B5EF4-FFF2-40B4-BE49-F238E27FC236}">
                  <a16:creationId xmlns:a16="http://schemas.microsoft.com/office/drawing/2014/main" id="{829B8086-ECBA-7A4F-7F3E-4412B5AE1DF7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6593501" y="4362581"/>
              <a:ext cx="464525" cy="499307"/>
            </a:xfrm>
            <a:custGeom>
              <a:avLst/>
              <a:gdLst/>
              <a:ahLst/>
              <a:cxnLst/>
              <a:rect l="0" t="0" r="0" b="0"/>
              <a:pathLst>
                <a:path w="464525" h="499307">
                  <a:moveTo>
                    <a:pt x="45424" y="237994"/>
                  </a:moveTo>
                  <a:lnTo>
                    <a:pt x="45424" y="237994"/>
                  </a:lnTo>
                  <a:lnTo>
                    <a:pt x="45424" y="206196"/>
                  </a:lnTo>
                  <a:lnTo>
                    <a:pt x="48599" y="203036"/>
                  </a:lnTo>
                  <a:lnTo>
                    <a:pt x="92048" y="178528"/>
                  </a:lnTo>
                  <a:lnTo>
                    <a:pt x="102482" y="174523"/>
                  </a:lnTo>
                  <a:lnTo>
                    <a:pt x="145971" y="171600"/>
                  </a:lnTo>
                  <a:lnTo>
                    <a:pt x="190088" y="184602"/>
                  </a:lnTo>
                  <a:lnTo>
                    <a:pt x="205322" y="196272"/>
                  </a:lnTo>
                  <a:lnTo>
                    <a:pt x="237732" y="235782"/>
                  </a:lnTo>
                  <a:lnTo>
                    <a:pt x="267222" y="283081"/>
                  </a:lnTo>
                  <a:lnTo>
                    <a:pt x="272009" y="301683"/>
                  </a:lnTo>
                  <a:lnTo>
                    <a:pt x="273759" y="338913"/>
                  </a:lnTo>
                  <a:lnTo>
                    <a:pt x="272931" y="383340"/>
                  </a:lnTo>
                  <a:lnTo>
                    <a:pt x="265351" y="410176"/>
                  </a:lnTo>
                  <a:lnTo>
                    <a:pt x="245358" y="452508"/>
                  </a:lnTo>
                  <a:lnTo>
                    <a:pt x="224257" y="477648"/>
                  </a:lnTo>
                  <a:lnTo>
                    <a:pt x="195519" y="491669"/>
                  </a:lnTo>
                  <a:lnTo>
                    <a:pt x="170683" y="499306"/>
                  </a:lnTo>
                  <a:lnTo>
                    <a:pt x="132880" y="495923"/>
                  </a:lnTo>
                  <a:lnTo>
                    <a:pt x="103086" y="485280"/>
                  </a:lnTo>
                  <a:lnTo>
                    <a:pt x="55582" y="447264"/>
                  </a:lnTo>
                  <a:lnTo>
                    <a:pt x="38321" y="430645"/>
                  </a:lnTo>
                  <a:lnTo>
                    <a:pt x="31683" y="418514"/>
                  </a:lnTo>
                  <a:lnTo>
                    <a:pt x="22302" y="396962"/>
                  </a:lnTo>
                  <a:lnTo>
                    <a:pt x="5226" y="361235"/>
                  </a:lnTo>
                  <a:lnTo>
                    <a:pt x="0" y="328014"/>
                  </a:lnTo>
                  <a:lnTo>
                    <a:pt x="8450" y="281376"/>
                  </a:lnTo>
                  <a:lnTo>
                    <a:pt x="16291" y="258333"/>
                  </a:lnTo>
                  <a:lnTo>
                    <a:pt x="46016" y="211640"/>
                  </a:lnTo>
                  <a:lnTo>
                    <a:pt x="86920" y="168088"/>
                  </a:lnTo>
                  <a:lnTo>
                    <a:pt x="133984" y="131230"/>
                  </a:lnTo>
                  <a:lnTo>
                    <a:pt x="179147" y="102265"/>
                  </a:lnTo>
                  <a:lnTo>
                    <a:pt x="226448" y="77886"/>
                  </a:lnTo>
                  <a:lnTo>
                    <a:pt x="271055" y="61180"/>
                  </a:lnTo>
                  <a:lnTo>
                    <a:pt x="311537" y="47689"/>
                  </a:lnTo>
                  <a:lnTo>
                    <a:pt x="358613" y="31645"/>
                  </a:lnTo>
                  <a:lnTo>
                    <a:pt x="404220" y="15747"/>
                  </a:lnTo>
                  <a:lnTo>
                    <a:pt x="441400" y="7408"/>
                  </a:lnTo>
                  <a:lnTo>
                    <a:pt x="453792" y="2103"/>
                  </a:lnTo>
                  <a:lnTo>
                    <a:pt x="463895" y="0"/>
                  </a:lnTo>
                  <a:lnTo>
                    <a:pt x="464524" y="284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SMARTInkShape-2316">
              <a:extLst>
                <a:ext uri="{FF2B5EF4-FFF2-40B4-BE49-F238E27FC236}">
                  <a16:creationId xmlns:a16="http://schemas.microsoft.com/office/drawing/2014/main" id="{FDB62EEC-EFE1-9CAC-7D16-F37E530A1B97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7071588" y="4791123"/>
              <a:ext cx="22551" cy="419053"/>
            </a:xfrm>
            <a:custGeom>
              <a:avLst/>
              <a:gdLst/>
              <a:ahLst/>
              <a:cxnLst/>
              <a:rect l="0" t="0" r="0" b="0"/>
              <a:pathLst>
                <a:path w="22551" h="419053">
                  <a:moveTo>
                    <a:pt x="5487" y="28527"/>
                  </a:moveTo>
                  <a:lnTo>
                    <a:pt x="5487" y="28527"/>
                  </a:lnTo>
                  <a:lnTo>
                    <a:pt x="0" y="28527"/>
                  </a:lnTo>
                  <a:lnTo>
                    <a:pt x="2342" y="28527"/>
                  </a:lnTo>
                  <a:lnTo>
                    <a:pt x="3390" y="27469"/>
                  </a:lnTo>
                  <a:lnTo>
                    <a:pt x="4556" y="23470"/>
                  </a:lnTo>
                  <a:lnTo>
                    <a:pt x="5212" y="15270"/>
                  </a:lnTo>
                  <a:lnTo>
                    <a:pt x="8187" y="9229"/>
                  </a:lnTo>
                  <a:lnTo>
                    <a:pt x="14977" y="0"/>
                  </a:lnTo>
                  <a:lnTo>
                    <a:pt x="16063" y="15170"/>
                  </a:lnTo>
                  <a:lnTo>
                    <a:pt x="22550" y="44194"/>
                  </a:lnTo>
                  <a:lnTo>
                    <a:pt x="21126" y="80794"/>
                  </a:lnTo>
                  <a:lnTo>
                    <a:pt x="14001" y="119508"/>
                  </a:lnTo>
                  <a:lnTo>
                    <a:pt x="8010" y="159553"/>
                  </a:lnTo>
                  <a:lnTo>
                    <a:pt x="6609" y="193653"/>
                  </a:lnTo>
                  <a:lnTo>
                    <a:pt x="5985" y="229975"/>
                  </a:lnTo>
                  <a:lnTo>
                    <a:pt x="5709" y="267284"/>
                  </a:lnTo>
                  <a:lnTo>
                    <a:pt x="5585" y="301858"/>
                  </a:lnTo>
                  <a:lnTo>
                    <a:pt x="6575" y="341289"/>
                  </a:lnTo>
                  <a:lnTo>
                    <a:pt x="12042" y="382371"/>
                  </a:lnTo>
                  <a:lnTo>
                    <a:pt x="15012" y="4190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SMARTInkShape-2317">
              <a:extLst>
                <a:ext uri="{FF2B5EF4-FFF2-40B4-BE49-F238E27FC236}">
                  <a16:creationId xmlns:a16="http://schemas.microsoft.com/office/drawing/2014/main" id="{B7EB42FC-A0B8-D842-656F-EB0ACB8C8638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7086600" y="52387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SMARTInkShape-2318">
              <a:extLst>
                <a:ext uri="{FF2B5EF4-FFF2-40B4-BE49-F238E27FC236}">
                  <a16:creationId xmlns:a16="http://schemas.microsoft.com/office/drawing/2014/main" id="{1B286F8C-860B-0EB5-9DD4-544C3FCB110C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077075" y="5257800"/>
              <a:ext cx="5488" cy="8202"/>
            </a:xfrm>
            <a:custGeom>
              <a:avLst/>
              <a:gdLst/>
              <a:ahLst/>
              <a:cxnLst/>
              <a:rect l="0" t="0" r="0" b="0"/>
              <a:pathLst>
                <a:path w="5488" h="8202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5487" y="6545"/>
                  </a:lnTo>
                  <a:lnTo>
                    <a:pt x="4717" y="7539"/>
                  </a:lnTo>
                  <a:lnTo>
                    <a:pt x="3145" y="8201"/>
                  </a:lnTo>
                  <a:lnTo>
                    <a:pt x="2097" y="75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SMARTInkShape-2319">
              <a:extLst>
                <a:ext uri="{FF2B5EF4-FFF2-40B4-BE49-F238E27FC236}">
                  <a16:creationId xmlns:a16="http://schemas.microsoft.com/office/drawing/2014/main" id="{76FBB2DB-2664-1D0A-85D9-809AB6EBC647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6997253" y="4924552"/>
              <a:ext cx="203630" cy="142749"/>
            </a:xfrm>
            <a:custGeom>
              <a:avLst/>
              <a:gdLst/>
              <a:ahLst/>
              <a:cxnLst/>
              <a:rect l="0" t="0" r="0" b="0"/>
              <a:pathLst>
                <a:path w="203630" h="142749">
                  <a:moveTo>
                    <a:pt x="51247" y="76073"/>
                  </a:moveTo>
                  <a:lnTo>
                    <a:pt x="51247" y="76073"/>
                  </a:lnTo>
                  <a:lnTo>
                    <a:pt x="61360" y="71017"/>
                  </a:lnTo>
                  <a:lnTo>
                    <a:pt x="64339" y="68469"/>
                  </a:lnTo>
                  <a:lnTo>
                    <a:pt x="83323" y="44275"/>
                  </a:lnTo>
                  <a:lnTo>
                    <a:pt x="89492" y="40773"/>
                  </a:lnTo>
                  <a:lnTo>
                    <a:pt x="95761" y="38159"/>
                  </a:lnTo>
                  <a:lnTo>
                    <a:pt x="121299" y="22894"/>
                  </a:lnTo>
                  <a:lnTo>
                    <a:pt x="132916" y="19041"/>
                  </a:lnTo>
                  <a:lnTo>
                    <a:pt x="143061" y="12726"/>
                  </a:lnTo>
                  <a:lnTo>
                    <a:pt x="152770" y="9325"/>
                  </a:lnTo>
                  <a:lnTo>
                    <a:pt x="162349" y="3144"/>
                  </a:lnTo>
                  <a:lnTo>
                    <a:pt x="172948" y="842"/>
                  </a:lnTo>
                  <a:lnTo>
                    <a:pt x="195972" y="0"/>
                  </a:lnTo>
                  <a:lnTo>
                    <a:pt x="198530" y="1017"/>
                  </a:lnTo>
                  <a:lnTo>
                    <a:pt x="200236" y="2752"/>
                  </a:lnTo>
                  <a:lnTo>
                    <a:pt x="202973" y="8085"/>
                  </a:lnTo>
                  <a:lnTo>
                    <a:pt x="203629" y="36811"/>
                  </a:lnTo>
                  <a:lnTo>
                    <a:pt x="195445" y="76220"/>
                  </a:lnTo>
                  <a:lnTo>
                    <a:pt x="186243" y="87074"/>
                  </a:lnTo>
                  <a:lnTo>
                    <a:pt x="168857" y="99441"/>
                  </a:lnTo>
                  <a:lnTo>
                    <a:pt x="157003" y="105927"/>
                  </a:lnTo>
                  <a:lnTo>
                    <a:pt x="128346" y="122657"/>
                  </a:lnTo>
                  <a:lnTo>
                    <a:pt x="104195" y="130093"/>
                  </a:lnTo>
                  <a:lnTo>
                    <a:pt x="58870" y="135922"/>
                  </a:lnTo>
                  <a:lnTo>
                    <a:pt x="53155" y="138198"/>
                  </a:lnTo>
                  <a:lnTo>
                    <a:pt x="38336" y="137903"/>
                  </a:lnTo>
                  <a:lnTo>
                    <a:pt x="23284" y="136361"/>
                  </a:lnTo>
                  <a:lnTo>
                    <a:pt x="0" y="142048"/>
                  </a:lnTo>
                  <a:lnTo>
                    <a:pt x="149" y="142281"/>
                  </a:lnTo>
                  <a:lnTo>
                    <a:pt x="3622" y="1427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SMARTInkShape-2320">
              <a:extLst>
                <a:ext uri="{FF2B5EF4-FFF2-40B4-BE49-F238E27FC236}">
                  <a16:creationId xmlns:a16="http://schemas.microsoft.com/office/drawing/2014/main" id="{0E8B4AF0-50CE-025D-D9CF-5E206434A557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6945050" y="4585588"/>
              <a:ext cx="389201" cy="234063"/>
            </a:xfrm>
            <a:custGeom>
              <a:avLst/>
              <a:gdLst/>
              <a:ahLst/>
              <a:cxnLst/>
              <a:rect l="0" t="0" r="0" b="0"/>
              <a:pathLst>
                <a:path w="389201" h="234063">
                  <a:moveTo>
                    <a:pt x="8200" y="234062"/>
                  </a:moveTo>
                  <a:lnTo>
                    <a:pt x="8200" y="234062"/>
                  </a:lnTo>
                  <a:lnTo>
                    <a:pt x="0" y="234062"/>
                  </a:lnTo>
                  <a:lnTo>
                    <a:pt x="21100" y="193358"/>
                  </a:lnTo>
                  <a:lnTo>
                    <a:pt x="48169" y="148696"/>
                  </a:lnTo>
                  <a:lnTo>
                    <a:pt x="79227" y="105839"/>
                  </a:lnTo>
                  <a:lnTo>
                    <a:pt x="95333" y="81417"/>
                  </a:lnTo>
                  <a:lnTo>
                    <a:pt x="101846" y="56488"/>
                  </a:lnTo>
                  <a:lnTo>
                    <a:pt x="103795" y="47190"/>
                  </a:lnTo>
                  <a:lnTo>
                    <a:pt x="108190" y="36002"/>
                  </a:lnTo>
                  <a:lnTo>
                    <a:pt x="110843" y="32172"/>
                  </a:lnTo>
                  <a:lnTo>
                    <a:pt x="120755" y="25521"/>
                  </a:lnTo>
                  <a:lnTo>
                    <a:pt x="121725" y="22138"/>
                  </a:lnTo>
                  <a:lnTo>
                    <a:pt x="122486" y="6910"/>
                  </a:lnTo>
                  <a:lnTo>
                    <a:pt x="123550" y="6428"/>
                  </a:lnTo>
                  <a:lnTo>
                    <a:pt x="130699" y="5589"/>
                  </a:lnTo>
                  <a:lnTo>
                    <a:pt x="131436" y="2696"/>
                  </a:lnTo>
                  <a:lnTo>
                    <a:pt x="131764" y="0"/>
                  </a:lnTo>
                  <a:lnTo>
                    <a:pt x="131909" y="2329"/>
                  </a:lnTo>
                  <a:lnTo>
                    <a:pt x="133006" y="3373"/>
                  </a:lnTo>
                  <a:lnTo>
                    <a:pt x="172726" y="23695"/>
                  </a:lnTo>
                  <a:lnTo>
                    <a:pt x="216159" y="56500"/>
                  </a:lnTo>
                  <a:lnTo>
                    <a:pt x="256594" y="84257"/>
                  </a:lnTo>
                  <a:lnTo>
                    <a:pt x="295782" y="110122"/>
                  </a:lnTo>
                  <a:lnTo>
                    <a:pt x="339750" y="148327"/>
                  </a:lnTo>
                  <a:lnTo>
                    <a:pt x="357262" y="161739"/>
                  </a:lnTo>
                  <a:lnTo>
                    <a:pt x="361558" y="163622"/>
                  </a:lnTo>
                  <a:lnTo>
                    <a:pt x="364422" y="165936"/>
                  </a:lnTo>
                  <a:lnTo>
                    <a:pt x="369511" y="173190"/>
                  </a:lnTo>
                  <a:lnTo>
                    <a:pt x="374452" y="175258"/>
                  </a:lnTo>
                  <a:lnTo>
                    <a:pt x="376193" y="176867"/>
                  </a:lnTo>
                  <a:lnTo>
                    <a:pt x="379663" y="186399"/>
                  </a:lnTo>
                  <a:lnTo>
                    <a:pt x="370541" y="195569"/>
                  </a:lnTo>
                  <a:lnTo>
                    <a:pt x="389200" y="1959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a sample of 410 randomly selected radio listeners revealed that 48 listened to WXQI. Find a 95% confidence interval for the proportion of radio listeners that listen to WXQI.</a:t>
            </a:r>
          </a:p>
        </p:txBody>
      </p:sp>
      <p:grpSp>
        <p:nvGrpSpPr>
          <p:cNvPr id="175" name="SMARTInkShape-Group535">
            <a:extLst>
              <a:ext uri="{FF2B5EF4-FFF2-40B4-BE49-F238E27FC236}">
                <a16:creationId xmlns:a16="http://schemas.microsoft.com/office/drawing/2014/main" id="{61456DFC-0415-07F4-4F11-21B1B60ABED1}"/>
              </a:ext>
            </a:extLst>
          </p:cNvPr>
          <p:cNvGrpSpPr/>
          <p:nvPr/>
        </p:nvGrpSpPr>
        <p:grpSpPr>
          <a:xfrm>
            <a:off x="8782786" y="4058053"/>
            <a:ext cx="1456004" cy="532998"/>
            <a:chOff x="8782786" y="4058053"/>
            <a:chExt cx="1456004" cy="532998"/>
          </a:xfrm>
        </p:grpSpPr>
        <p:sp>
          <p:nvSpPr>
            <p:cNvPr id="168" name="SMARTInkShape-2321">
              <a:extLst>
                <a:ext uri="{FF2B5EF4-FFF2-40B4-BE49-F238E27FC236}">
                  <a16:creationId xmlns:a16="http://schemas.microsoft.com/office/drawing/2014/main" id="{5C23D7E7-C6E4-7631-A5A6-C07616444BE3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8782786" y="4166607"/>
              <a:ext cx="222804" cy="205037"/>
            </a:xfrm>
            <a:custGeom>
              <a:avLst/>
              <a:gdLst/>
              <a:ahLst/>
              <a:cxnLst/>
              <a:rect l="0" t="0" r="0" b="0"/>
              <a:pathLst>
                <a:path w="222804" h="205037">
                  <a:moveTo>
                    <a:pt x="151664" y="24393"/>
                  </a:moveTo>
                  <a:lnTo>
                    <a:pt x="151664" y="24393"/>
                  </a:lnTo>
                  <a:lnTo>
                    <a:pt x="161188" y="24393"/>
                  </a:lnTo>
                  <a:lnTo>
                    <a:pt x="161189" y="19336"/>
                  </a:lnTo>
                  <a:lnTo>
                    <a:pt x="160131" y="17847"/>
                  </a:lnTo>
                  <a:lnTo>
                    <a:pt x="158367" y="16854"/>
                  </a:lnTo>
                  <a:lnTo>
                    <a:pt x="128075" y="9458"/>
                  </a:lnTo>
                  <a:lnTo>
                    <a:pt x="92453" y="19003"/>
                  </a:lnTo>
                  <a:lnTo>
                    <a:pt x="57064" y="38537"/>
                  </a:lnTo>
                  <a:lnTo>
                    <a:pt x="35323" y="58688"/>
                  </a:lnTo>
                  <a:lnTo>
                    <a:pt x="11836" y="99528"/>
                  </a:lnTo>
                  <a:lnTo>
                    <a:pt x="2989" y="126031"/>
                  </a:lnTo>
                  <a:lnTo>
                    <a:pt x="0" y="153948"/>
                  </a:lnTo>
                  <a:lnTo>
                    <a:pt x="4539" y="173434"/>
                  </a:lnTo>
                  <a:lnTo>
                    <a:pt x="17642" y="192614"/>
                  </a:lnTo>
                  <a:lnTo>
                    <a:pt x="26130" y="199700"/>
                  </a:lnTo>
                  <a:lnTo>
                    <a:pt x="29874" y="201590"/>
                  </a:lnTo>
                  <a:lnTo>
                    <a:pt x="71423" y="205036"/>
                  </a:lnTo>
                  <a:lnTo>
                    <a:pt x="109570" y="202502"/>
                  </a:lnTo>
                  <a:lnTo>
                    <a:pt x="157117" y="195045"/>
                  </a:lnTo>
                  <a:lnTo>
                    <a:pt x="170536" y="185533"/>
                  </a:lnTo>
                  <a:lnTo>
                    <a:pt x="204750" y="151187"/>
                  </a:lnTo>
                  <a:lnTo>
                    <a:pt x="213842" y="134516"/>
                  </a:lnTo>
                  <a:lnTo>
                    <a:pt x="222803" y="93523"/>
                  </a:lnTo>
                  <a:lnTo>
                    <a:pt x="222792" y="75931"/>
                  </a:lnTo>
                  <a:lnTo>
                    <a:pt x="216808" y="40783"/>
                  </a:lnTo>
                  <a:lnTo>
                    <a:pt x="196957" y="13642"/>
                  </a:lnTo>
                  <a:lnTo>
                    <a:pt x="187317" y="9032"/>
                  </a:lnTo>
                  <a:lnTo>
                    <a:pt x="148569" y="0"/>
                  </a:lnTo>
                  <a:lnTo>
                    <a:pt x="140411" y="2262"/>
                  </a:lnTo>
                  <a:lnTo>
                    <a:pt x="137811" y="4348"/>
                  </a:lnTo>
                  <a:lnTo>
                    <a:pt x="132614" y="148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2322">
              <a:extLst>
                <a:ext uri="{FF2B5EF4-FFF2-40B4-BE49-F238E27FC236}">
                  <a16:creationId xmlns:a16="http://schemas.microsoft.com/office/drawing/2014/main" id="{048D05CA-F6D0-4420-9087-3E1CE74FA42D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9115968" y="4352939"/>
              <a:ext cx="47083" cy="18920"/>
            </a:xfrm>
            <a:custGeom>
              <a:avLst/>
              <a:gdLst/>
              <a:ahLst/>
              <a:cxnLst/>
              <a:rect l="0" t="0" r="0" b="0"/>
              <a:pathLst>
                <a:path w="47083" h="18920">
                  <a:moveTo>
                    <a:pt x="8982" y="9511"/>
                  </a:moveTo>
                  <a:lnTo>
                    <a:pt x="8982" y="9511"/>
                  </a:lnTo>
                  <a:lnTo>
                    <a:pt x="26593" y="9511"/>
                  </a:lnTo>
                  <a:lnTo>
                    <a:pt x="27073" y="10569"/>
                  </a:lnTo>
                  <a:lnTo>
                    <a:pt x="27605" y="14568"/>
                  </a:lnTo>
                  <a:lnTo>
                    <a:pt x="26689" y="16057"/>
                  </a:lnTo>
                  <a:lnTo>
                    <a:pt x="25021" y="17050"/>
                  </a:lnTo>
                  <a:lnTo>
                    <a:pt x="17615" y="18447"/>
                  </a:lnTo>
                  <a:lnTo>
                    <a:pt x="5630" y="18919"/>
                  </a:lnTo>
                  <a:lnTo>
                    <a:pt x="3572" y="17900"/>
                  </a:lnTo>
                  <a:lnTo>
                    <a:pt x="2201" y="16162"/>
                  </a:lnTo>
                  <a:lnTo>
                    <a:pt x="678" y="11409"/>
                  </a:lnTo>
                  <a:lnTo>
                    <a:pt x="0" y="5769"/>
                  </a:lnTo>
                  <a:lnTo>
                    <a:pt x="877" y="3840"/>
                  </a:lnTo>
                  <a:lnTo>
                    <a:pt x="2520" y="2556"/>
                  </a:lnTo>
                  <a:lnTo>
                    <a:pt x="7705" y="493"/>
                  </a:lnTo>
                  <a:lnTo>
                    <a:pt x="26281" y="0"/>
                  </a:lnTo>
                  <a:lnTo>
                    <a:pt x="37119" y="9119"/>
                  </a:lnTo>
                  <a:lnTo>
                    <a:pt x="47082" y="951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2323">
              <a:extLst>
                <a:ext uri="{FF2B5EF4-FFF2-40B4-BE49-F238E27FC236}">
                  <a16:creationId xmlns:a16="http://schemas.microsoft.com/office/drawing/2014/main" id="{D9D63F70-3F44-C792-DB22-D2EE1A451AB4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9230124" y="4181509"/>
              <a:ext cx="66267" cy="314292"/>
            </a:xfrm>
            <a:custGeom>
              <a:avLst/>
              <a:gdLst/>
              <a:ahLst/>
              <a:cxnLst/>
              <a:rect l="0" t="0" r="0" b="0"/>
              <a:pathLst>
                <a:path w="66267" h="314292">
                  <a:moveTo>
                    <a:pt x="56751" y="9491"/>
                  </a:moveTo>
                  <a:lnTo>
                    <a:pt x="56751" y="9491"/>
                  </a:lnTo>
                  <a:lnTo>
                    <a:pt x="66242" y="0"/>
                  </a:lnTo>
                  <a:lnTo>
                    <a:pt x="66266" y="5033"/>
                  </a:lnTo>
                  <a:lnTo>
                    <a:pt x="63449" y="10332"/>
                  </a:lnTo>
                  <a:lnTo>
                    <a:pt x="61217" y="13227"/>
                  </a:lnTo>
                  <a:lnTo>
                    <a:pt x="58735" y="22088"/>
                  </a:lnTo>
                  <a:lnTo>
                    <a:pt x="52085" y="60192"/>
                  </a:lnTo>
                  <a:lnTo>
                    <a:pt x="40582" y="105584"/>
                  </a:lnTo>
                  <a:lnTo>
                    <a:pt x="30206" y="148147"/>
                  </a:lnTo>
                  <a:lnTo>
                    <a:pt x="16312" y="193214"/>
                  </a:lnTo>
                  <a:lnTo>
                    <a:pt x="10546" y="238438"/>
                  </a:lnTo>
                  <a:lnTo>
                    <a:pt x="8255" y="268829"/>
                  </a:lnTo>
                  <a:lnTo>
                    <a:pt x="0" y="293196"/>
                  </a:lnTo>
                  <a:lnTo>
                    <a:pt x="7194" y="305333"/>
                  </a:lnTo>
                  <a:lnTo>
                    <a:pt x="9126" y="3142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SMARTInkShape-2324">
              <a:extLst>
                <a:ext uri="{FF2B5EF4-FFF2-40B4-BE49-F238E27FC236}">
                  <a16:creationId xmlns:a16="http://schemas.microsoft.com/office/drawing/2014/main" id="{63C2DC37-4036-D2CB-798B-E0641204609D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9391829" y="4171960"/>
              <a:ext cx="189918" cy="333366"/>
            </a:xfrm>
            <a:custGeom>
              <a:avLst/>
              <a:gdLst/>
              <a:ahLst/>
              <a:cxnLst/>
              <a:rect l="0" t="0" r="0" b="0"/>
              <a:pathLst>
                <a:path w="189918" h="333366">
                  <a:moveTo>
                    <a:pt x="114121" y="57140"/>
                  </a:moveTo>
                  <a:lnTo>
                    <a:pt x="114121" y="57140"/>
                  </a:lnTo>
                  <a:lnTo>
                    <a:pt x="114121" y="52083"/>
                  </a:lnTo>
                  <a:lnTo>
                    <a:pt x="115179" y="50594"/>
                  </a:lnTo>
                  <a:lnTo>
                    <a:pt x="116943" y="49601"/>
                  </a:lnTo>
                  <a:lnTo>
                    <a:pt x="119178" y="48939"/>
                  </a:lnTo>
                  <a:lnTo>
                    <a:pt x="120667" y="47439"/>
                  </a:lnTo>
                  <a:lnTo>
                    <a:pt x="123612" y="38216"/>
                  </a:lnTo>
                  <a:lnTo>
                    <a:pt x="128691" y="38128"/>
                  </a:lnTo>
                  <a:lnTo>
                    <a:pt x="130185" y="37056"/>
                  </a:lnTo>
                  <a:lnTo>
                    <a:pt x="132777" y="29892"/>
                  </a:lnTo>
                  <a:lnTo>
                    <a:pt x="133056" y="28958"/>
                  </a:lnTo>
                  <a:lnTo>
                    <a:pt x="133171" y="107"/>
                  </a:lnTo>
                  <a:lnTo>
                    <a:pt x="138659" y="13"/>
                  </a:lnTo>
                  <a:lnTo>
                    <a:pt x="136316" y="0"/>
                  </a:lnTo>
                  <a:lnTo>
                    <a:pt x="135267" y="1055"/>
                  </a:lnTo>
                  <a:lnTo>
                    <a:pt x="133447" y="8192"/>
                  </a:lnTo>
                  <a:lnTo>
                    <a:pt x="132167" y="24462"/>
                  </a:lnTo>
                  <a:lnTo>
                    <a:pt x="115872" y="61571"/>
                  </a:lnTo>
                  <a:lnTo>
                    <a:pt x="88116" y="105349"/>
                  </a:lnTo>
                  <a:lnTo>
                    <a:pt x="48889" y="150781"/>
                  </a:lnTo>
                  <a:lnTo>
                    <a:pt x="13674" y="185094"/>
                  </a:lnTo>
                  <a:lnTo>
                    <a:pt x="423" y="190280"/>
                  </a:lnTo>
                  <a:lnTo>
                    <a:pt x="0" y="195484"/>
                  </a:lnTo>
                  <a:lnTo>
                    <a:pt x="2057" y="196994"/>
                  </a:lnTo>
                  <a:lnTo>
                    <a:pt x="15064" y="199120"/>
                  </a:lnTo>
                  <a:lnTo>
                    <a:pt x="33384" y="198691"/>
                  </a:lnTo>
                  <a:lnTo>
                    <a:pt x="76678" y="191779"/>
                  </a:lnTo>
                  <a:lnTo>
                    <a:pt x="118680" y="184199"/>
                  </a:lnTo>
                  <a:lnTo>
                    <a:pt x="139325" y="181391"/>
                  </a:lnTo>
                  <a:lnTo>
                    <a:pt x="152612" y="173482"/>
                  </a:lnTo>
                  <a:lnTo>
                    <a:pt x="155657" y="172801"/>
                  </a:lnTo>
                  <a:lnTo>
                    <a:pt x="164999" y="166787"/>
                  </a:lnTo>
                  <a:lnTo>
                    <a:pt x="168484" y="161258"/>
                  </a:lnTo>
                  <a:lnTo>
                    <a:pt x="171091" y="155273"/>
                  </a:lnTo>
                  <a:lnTo>
                    <a:pt x="180356" y="143411"/>
                  </a:lnTo>
                  <a:lnTo>
                    <a:pt x="188959" y="142913"/>
                  </a:lnTo>
                  <a:lnTo>
                    <a:pt x="189917" y="152992"/>
                  </a:lnTo>
                  <a:lnTo>
                    <a:pt x="177028" y="192703"/>
                  </a:lnTo>
                  <a:lnTo>
                    <a:pt x="169207" y="240301"/>
                  </a:lnTo>
                  <a:lnTo>
                    <a:pt x="165063" y="252845"/>
                  </a:lnTo>
                  <a:lnTo>
                    <a:pt x="155492" y="297643"/>
                  </a:lnTo>
                  <a:lnTo>
                    <a:pt x="152652" y="319972"/>
                  </a:lnTo>
                  <a:lnTo>
                    <a:pt x="155235" y="324943"/>
                  </a:lnTo>
                  <a:lnTo>
                    <a:pt x="157405" y="327750"/>
                  </a:lnTo>
                  <a:lnTo>
                    <a:pt x="162639" y="330870"/>
                  </a:lnTo>
                  <a:lnTo>
                    <a:pt x="171271" y="3333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SMARTInkShape-2325">
              <a:extLst>
                <a:ext uri="{FF2B5EF4-FFF2-40B4-BE49-F238E27FC236}">
                  <a16:creationId xmlns:a16="http://schemas.microsoft.com/office/drawing/2014/main" id="{3A86CAEA-7EF0-ED90-DEC4-A36947B840CC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9716910" y="4219575"/>
              <a:ext cx="137209" cy="251777"/>
            </a:xfrm>
            <a:custGeom>
              <a:avLst/>
              <a:gdLst/>
              <a:ahLst/>
              <a:cxnLst/>
              <a:rect l="0" t="0" r="0" b="0"/>
              <a:pathLst>
                <a:path w="137209" h="251777">
                  <a:moveTo>
                    <a:pt x="93840" y="19050"/>
                  </a:moveTo>
                  <a:lnTo>
                    <a:pt x="93840" y="19050"/>
                  </a:lnTo>
                  <a:lnTo>
                    <a:pt x="102042" y="19050"/>
                  </a:lnTo>
                  <a:lnTo>
                    <a:pt x="102482" y="17992"/>
                  </a:lnTo>
                  <a:lnTo>
                    <a:pt x="103330" y="9918"/>
                  </a:lnTo>
                  <a:lnTo>
                    <a:pt x="85049" y="9559"/>
                  </a:lnTo>
                  <a:lnTo>
                    <a:pt x="62660" y="19648"/>
                  </a:lnTo>
                  <a:lnTo>
                    <a:pt x="15503" y="53930"/>
                  </a:lnTo>
                  <a:lnTo>
                    <a:pt x="11398" y="60305"/>
                  </a:lnTo>
                  <a:lnTo>
                    <a:pt x="7705" y="73022"/>
                  </a:lnTo>
                  <a:lnTo>
                    <a:pt x="1761" y="82549"/>
                  </a:lnTo>
                  <a:lnTo>
                    <a:pt x="0" y="88900"/>
                  </a:lnTo>
                  <a:lnTo>
                    <a:pt x="589" y="92075"/>
                  </a:lnTo>
                  <a:lnTo>
                    <a:pt x="4063" y="98425"/>
                  </a:lnTo>
                  <a:lnTo>
                    <a:pt x="39533" y="136133"/>
                  </a:lnTo>
                  <a:lnTo>
                    <a:pt x="46067" y="139878"/>
                  </a:lnTo>
                  <a:lnTo>
                    <a:pt x="62069" y="143539"/>
                  </a:lnTo>
                  <a:lnTo>
                    <a:pt x="86626" y="159087"/>
                  </a:lnTo>
                  <a:lnTo>
                    <a:pt x="97948" y="179727"/>
                  </a:lnTo>
                  <a:lnTo>
                    <a:pt x="102295" y="203580"/>
                  </a:lnTo>
                  <a:lnTo>
                    <a:pt x="102890" y="216069"/>
                  </a:lnTo>
                  <a:lnTo>
                    <a:pt x="100332" y="225853"/>
                  </a:lnTo>
                  <a:lnTo>
                    <a:pt x="90066" y="240757"/>
                  </a:lnTo>
                  <a:lnTo>
                    <a:pt x="75906" y="250664"/>
                  </a:lnTo>
                  <a:lnTo>
                    <a:pt x="70242" y="251776"/>
                  </a:lnTo>
                  <a:lnTo>
                    <a:pt x="58305" y="250189"/>
                  </a:lnTo>
                  <a:lnTo>
                    <a:pt x="39075" y="239672"/>
                  </a:lnTo>
                  <a:lnTo>
                    <a:pt x="32340" y="233527"/>
                  </a:lnTo>
                  <a:lnTo>
                    <a:pt x="29466" y="227967"/>
                  </a:lnTo>
                  <a:lnTo>
                    <a:pt x="28699" y="225003"/>
                  </a:lnTo>
                  <a:lnTo>
                    <a:pt x="19828" y="209494"/>
                  </a:lnTo>
                  <a:lnTo>
                    <a:pt x="18072" y="196839"/>
                  </a:lnTo>
                  <a:lnTo>
                    <a:pt x="22825" y="182265"/>
                  </a:lnTo>
                  <a:lnTo>
                    <a:pt x="25329" y="178660"/>
                  </a:lnTo>
                  <a:lnTo>
                    <a:pt x="68846" y="140202"/>
                  </a:lnTo>
                  <a:lnTo>
                    <a:pt x="106575" y="109135"/>
                  </a:lnTo>
                  <a:lnTo>
                    <a:pt x="126303" y="80824"/>
                  </a:lnTo>
                  <a:lnTo>
                    <a:pt x="130270" y="68045"/>
                  </a:lnTo>
                  <a:lnTo>
                    <a:pt x="130826" y="64414"/>
                  </a:lnTo>
                  <a:lnTo>
                    <a:pt x="134268" y="57556"/>
                  </a:lnTo>
                  <a:lnTo>
                    <a:pt x="136666" y="54246"/>
                  </a:lnTo>
                  <a:lnTo>
                    <a:pt x="137208" y="50981"/>
                  </a:lnTo>
                  <a:lnTo>
                    <a:pt x="136510" y="47746"/>
                  </a:lnTo>
                  <a:lnTo>
                    <a:pt x="123454" y="23268"/>
                  </a:lnTo>
                  <a:lnTo>
                    <a:pt x="109200" y="7835"/>
                  </a:lnTo>
                  <a:lnTo>
                    <a:pt x="101372" y="3482"/>
                  </a:lnTo>
                  <a:lnTo>
                    <a:pt x="8431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2326">
              <a:extLst>
                <a:ext uri="{FF2B5EF4-FFF2-40B4-BE49-F238E27FC236}">
                  <a16:creationId xmlns:a16="http://schemas.microsoft.com/office/drawing/2014/main" id="{7C8096F6-34BD-C928-4436-BE779B021FA1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9906000" y="4229145"/>
              <a:ext cx="160699" cy="196754"/>
            </a:xfrm>
            <a:custGeom>
              <a:avLst/>
              <a:gdLst/>
              <a:ahLst/>
              <a:cxnLst/>
              <a:rect l="0" t="0" r="0" b="0"/>
              <a:pathLst>
                <a:path w="160699" h="196754">
                  <a:moveTo>
                    <a:pt x="57150" y="19005"/>
                  </a:moveTo>
                  <a:lnTo>
                    <a:pt x="57150" y="19005"/>
                  </a:lnTo>
                  <a:lnTo>
                    <a:pt x="70407" y="5748"/>
                  </a:lnTo>
                  <a:lnTo>
                    <a:pt x="79270" y="2530"/>
                  </a:lnTo>
                  <a:lnTo>
                    <a:pt x="125886" y="106"/>
                  </a:lnTo>
                  <a:lnTo>
                    <a:pt x="147956" y="0"/>
                  </a:lnTo>
                  <a:lnTo>
                    <a:pt x="152612" y="1043"/>
                  </a:lnTo>
                  <a:lnTo>
                    <a:pt x="155715" y="2797"/>
                  </a:lnTo>
                  <a:lnTo>
                    <a:pt x="157786" y="5025"/>
                  </a:lnTo>
                  <a:lnTo>
                    <a:pt x="160086" y="10322"/>
                  </a:lnTo>
                  <a:lnTo>
                    <a:pt x="160698" y="13217"/>
                  </a:lnTo>
                  <a:lnTo>
                    <a:pt x="155734" y="22077"/>
                  </a:lnTo>
                  <a:lnTo>
                    <a:pt x="140360" y="39955"/>
                  </a:lnTo>
                  <a:lnTo>
                    <a:pt x="130821" y="44191"/>
                  </a:lnTo>
                  <a:lnTo>
                    <a:pt x="120584" y="47132"/>
                  </a:lnTo>
                  <a:lnTo>
                    <a:pt x="75794" y="69911"/>
                  </a:lnTo>
                  <a:lnTo>
                    <a:pt x="59275" y="75607"/>
                  </a:lnTo>
                  <a:lnTo>
                    <a:pt x="58566" y="76848"/>
                  </a:lnTo>
                  <a:lnTo>
                    <a:pt x="57274" y="85823"/>
                  </a:lnTo>
                  <a:lnTo>
                    <a:pt x="57166" y="93761"/>
                  </a:lnTo>
                  <a:lnTo>
                    <a:pt x="58220" y="94242"/>
                  </a:lnTo>
                  <a:lnTo>
                    <a:pt x="103488" y="95198"/>
                  </a:lnTo>
                  <a:lnTo>
                    <a:pt x="124150" y="96261"/>
                  </a:lnTo>
                  <a:lnTo>
                    <a:pt x="133846" y="100260"/>
                  </a:lnTo>
                  <a:lnTo>
                    <a:pt x="141684" y="108388"/>
                  </a:lnTo>
                  <a:lnTo>
                    <a:pt x="155340" y="130853"/>
                  </a:lnTo>
                  <a:lnTo>
                    <a:pt x="159974" y="149394"/>
                  </a:lnTo>
                  <a:lnTo>
                    <a:pt x="158235" y="159153"/>
                  </a:lnTo>
                  <a:lnTo>
                    <a:pt x="154129" y="170597"/>
                  </a:lnTo>
                  <a:lnTo>
                    <a:pt x="153553" y="174042"/>
                  </a:lnTo>
                  <a:lnTo>
                    <a:pt x="142629" y="189002"/>
                  </a:lnTo>
                  <a:lnTo>
                    <a:pt x="129007" y="195101"/>
                  </a:lnTo>
                  <a:lnTo>
                    <a:pt x="112369" y="196753"/>
                  </a:lnTo>
                  <a:lnTo>
                    <a:pt x="65643" y="191147"/>
                  </a:lnTo>
                  <a:lnTo>
                    <a:pt x="22188" y="189415"/>
                  </a:lnTo>
                  <a:lnTo>
                    <a:pt x="0" y="1809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SMARTInkShape-2327">
              <a:extLst>
                <a:ext uri="{FF2B5EF4-FFF2-40B4-BE49-F238E27FC236}">
                  <a16:creationId xmlns:a16="http://schemas.microsoft.com/office/drawing/2014/main" id="{D481ECDC-B0F0-6FB4-88A3-7450BAD4B2BE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10011057" y="4058053"/>
              <a:ext cx="227733" cy="532998"/>
            </a:xfrm>
            <a:custGeom>
              <a:avLst/>
              <a:gdLst/>
              <a:ahLst/>
              <a:cxnLst/>
              <a:rect l="0" t="0" r="0" b="0"/>
              <a:pathLst>
                <a:path w="227733" h="532998">
                  <a:moveTo>
                    <a:pt x="56868" y="37697"/>
                  </a:moveTo>
                  <a:lnTo>
                    <a:pt x="56868" y="37697"/>
                  </a:lnTo>
                  <a:lnTo>
                    <a:pt x="56868" y="28565"/>
                  </a:lnTo>
                  <a:lnTo>
                    <a:pt x="98503" y="28182"/>
                  </a:lnTo>
                  <a:lnTo>
                    <a:pt x="143058" y="20634"/>
                  </a:lnTo>
                  <a:lnTo>
                    <a:pt x="188162" y="12363"/>
                  </a:lnTo>
                  <a:lnTo>
                    <a:pt x="214879" y="8348"/>
                  </a:lnTo>
                  <a:lnTo>
                    <a:pt x="227732" y="0"/>
                  </a:lnTo>
                  <a:lnTo>
                    <a:pt x="220067" y="7833"/>
                  </a:lnTo>
                  <a:lnTo>
                    <a:pt x="205647" y="53838"/>
                  </a:lnTo>
                  <a:lnTo>
                    <a:pt x="196435" y="94573"/>
                  </a:lnTo>
                  <a:lnTo>
                    <a:pt x="190159" y="127533"/>
                  </a:lnTo>
                  <a:lnTo>
                    <a:pt x="183498" y="173324"/>
                  </a:lnTo>
                  <a:lnTo>
                    <a:pt x="181524" y="218288"/>
                  </a:lnTo>
                  <a:lnTo>
                    <a:pt x="181063" y="253426"/>
                  </a:lnTo>
                  <a:lnTo>
                    <a:pt x="180802" y="291059"/>
                  </a:lnTo>
                  <a:lnTo>
                    <a:pt x="180715" y="332219"/>
                  </a:lnTo>
                  <a:lnTo>
                    <a:pt x="180695" y="379439"/>
                  </a:lnTo>
                  <a:lnTo>
                    <a:pt x="180694" y="425064"/>
                  </a:lnTo>
                  <a:lnTo>
                    <a:pt x="180693" y="472609"/>
                  </a:lnTo>
                  <a:lnTo>
                    <a:pt x="180693" y="517832"/>
                  </a:lnTo>
                  <a:lnTo>
                    <a:pt x="181751" y="519713"/>
                  </a:lnTo>
                  <a:lnTo>
                    <a:pt x="183517" y="520966"/>
                  </a:lnTo>
                  <a:lnTo>
                    <a:pt x="185750" y="521801"/>
                  </a:lnTo>
                  <a:lnTo>
                    <a:pt x="186181" y="522358"/>
                  </a:lnTo>
                  <a:lnTo>
                    <a:pt x="185410" y="522729"/>
                  </a:lnTo>
                  <a:lnTo>
                    <a:pt x="138872" y="523470"/>
                  </a:lnTo>
                  <a:lnTo>
                    <a:pt x="102083" y="522414"/>
                  </a:lnTo>
                  <a:lnTo>
                    <a:pt x="74725" y="515271"/>
                  </a:lnTo>
                  <a:lnTo>
                    <a:pt x="28491" y="523313"/>
                  </a:lnTo>
                  <a:lnTo>
                    <a:pt x="0" y="523472"/>
                  </a:lnTo>
                  <a:lnTo>
                    <a:pt x="13000" y="523472"/>
                  </a:lnTo>
                  <a:lnTo>
                    <a:pt x="28293" y="5329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SMARTInkShape-Group536">
            <a:extLst>
              <a:ext uri="{FF2B5EF4-FFF2-40B4-BE49-F238E27FC236}">
                <a16:creationId xmlns:a16="http://schemas.microsoft.com/office/drawing/2014/main" id="{274AD1FA-A4BC-1BD2-572E-DE96B73E1B53}"/>
              </a:ext>
            </a:extLst>
          </p:cNvPr>
          <p:cNvGrpSpPr/>
          <p:nvPr/>
        </p:nvGrpSpPr>
        <p:grpSpPr>
          <a:xfrm>
            <a:off x="6667549" y="4057650"/>
            <a:ext cx="1826758" cy="485776"/>
            <a:chOff x="6667549" y="4057650"/>
            <a:chExt cx="1826758" cy="485776"/>
          </a:xfrm>
        </p:grpSpPr>
        <p:sp>
          <p:nvSpPr>
            <p:cNvPr id="176" name="SMARTInkShape-2328">
              <a:extLst>
                <a:ext uri="{FF2B5EF4-FFF2-40B4-BE49-F238E27FC236}">
                  <a16:creationId xmlns:a16="http://schemas.microsoft.com/office/drawing/2014/main" id="{653479C9-3313-5BCC-5457-FA9379CE1535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8382000" y="4371975"/>
              <a:ext cx="112307" cy="171451"/>
            </a:xfrm>
            <a:custGeom>
              <a:avLst/>
              <a:gdLst/>
              <a:ahLst/>
              <a:cxnLst/>
              <a:rect l="0" t="0" r="0" b="0"/>
              <a:pathLst>
                <a:path w="112307" h="171451">
                  <a:moveTo>
                    <a:pt x="57150" y="38100"/>
                  </a:moveTo>
                  <a:lnTo>
                    <a:pt x="57150" y="38100"/>
                  </a:lnTo>
                  <a:lnTo>
                    <a:pt x="66559" y="38100"/>
                  </a:lnTo>
                  <a:lnTo>
                    <a:pt x="61585" y="38100"/>
                  </a:lnTo>
                  <a:lnTo>
                    <a:pt x="60106" y="39158"/>
                  </a:lnTo>
                  <a:lnTo>
                    <a:pt x="58464" y="43157"/>
                  </a:lnTo>
                  <a:lnTo>
                    <a:pt x="56968" y="43588"/>
                  </a:lnTo>
                  <a:lnTo>
                    <a:pt x="48051" y="38376"/>
                  </a:lnTo>
                  <a:lnTo>
                    <a:pt x="47751" y="28068"/>
                  </a:lnTo>
                  <a:lnTo>
                    <a:pt x="50503" y="20236"/>
                  </a:lnTo>
                  <a:lnTo>
                    <a:pt x="52718" y="16666"/>
                  </a:lnTo>
                  <a:lnTo>
                    <a:pt x="55253" y="14286"/>
                  </a:lnTo>
                  <a:lnTo>
                    <a:pt x="60893" y="11641"/>
                  </a:lnTo>
                  <a:lnTo>
                    <a:pt x="73137" y="8885"/>
                  </a:lnTo>
                  <a:lnTo>
                    <a:pt x="85172" y="409"/>
                  </a:lnTo>
                  <a:lnTo>
                    <a:pt x="85561" y="5178"/>
                  </a:lnTo>
                  <a:lnTo>
                    <a:pt x="84558" y="6626"/>
                  </a:lnTo>
                  <a:lnTo>
                    <a:pt x="82830" y="7593"/>
                  </a:lnTo>
                  <a:lnTo>
                    <a:pt x="80620" y="8237"/>
                  </a:lnTo>
                  <a:lnTo>
                    <a:pt x="68387" y="34015"/>
                  </a:lnTo>
                  <a:lnTo>
                    <a:pt x="67182" y="41946"/>
                  </a:lnTo>
                  <a:lnTo>
                    <a:pt x="65955" y="43839"/>
                  </a:lnTo>
                  <a:lnTo>
                    <a:pt x="64078" y="45101"/>
                  </a:lnTo>
                  <a:lnTo>
                    <a:pt x="58518" y="47126"/>
                  </a:lnTo>
                  <a:lnTo>
                    <a:pt x="49069" y="47580"/>
                  </a:lnTo>
                  <a:lnTo>
                    <a:pt x="48588" y="46537"/>
                  </a:lnTo>
                  <a:lnTo>
                    <a:pt x="47662" y="25234"/>
                  </a:lnTo>
                  <a:lnTo>
                    <a:pt x="50464" y="18976"/>
                  </a:lnTo>
                  <a:lnTo>
                    <a:pt x="52692" y="15827"/>
                  </a:lnTo>
                  <a:lnTo>
                    <a:pt x="57991" y="12325"/>
                  </a:lnTo>
                  <a:lnTo>
                    <a:pt x="64960" y="10078"/>
                  </a:lnTo>
                  <a:lnTo>
                    <a:pt x="65532" y="8836"/>
                  </a:lnTo>
                  <a:lnTo>
                    <a:pt x="66662" y="121"/>
                  </a:lnTo>
                  <a:lnTo>
                    <a:pt x="57160" y="0"/>
                  </a:lnTo>
                  <a:lnTo>
                    <a:pt x="70408" y="0"/>
                  </a:lnTo>
                  <a:lnTo>
                    <a:pt x="84596" y="5057"/>
                  </a:lnTo>
                  <a:lnTo>
                    <a:pt x="93338" y="13183"/>
                  </a:lnTo>
                  <a:lnTo>
                    <a:pt x="104208" y="32481"/>
                  </a:lnTo>
                  <a:lnTo>
                    <a:pt x="111310" y="58308"/>
                  </a:lnTo>
                  <a:lnTo>
                    <a:pt x="112306" y="67447"/>
                  </a:lnTo>
                  <a:lnTo>
                    <a:pt x="103597" y="100535"/>
                  </a:lnTo>
                  <a:lnTo>
                    <a:pt x="92666" y="127037"/>
                  </a:lnTo>
                  <a:lnTo>
                    <a:pt x="80343" y="138658"/>
                  </a:lnTo>
                  <a:lnTo>
                    <a:pt x="64283" y="146292"/>
                  </a:lnTo>
                  <a:lnTo>
                    <a:pt x="17976" y="158410"/>
                  </a:lnTo>
                  <a:lnTo>
                    <a:pt x="2577" y="161462"/>
                  </a:lnTo>
                  <a:lnTo>
                    <a:pt x="1718" y="162675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2329">
              <a:extLst>
                <a:ext uri="{FF2B5EF4-FFF2-40B4-BE49-F238E27FC236}">
                  <a16:creationId xmlns:a16="http://schemas.microsoft.com/office/drawing/2014/main" id="{61A6A48F-FE2E-083E-15D6-B6DFB77A25C0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8182202" y="4126080"/>
              <a:ext cx="152174" cy="264946"/>
            </a:xfrm>
            <a:custGeom>
              <a:avLst/>
              <a:gdLst/>
              <a:ahLst/>
              <a:cxnLst/>
              <a:rect l="0" t="0" r="0" b="0"/>
              <a:pathLst>
                <a:path w="152174" h="264946">
                  <a:moveTo>
                    <a:pt x="133123" y="55395"/>
                  </a:moveTo>
                  <a:lnTo>
                    <a:pt x="133123" y="55395"/>
                  </a:lnTo>
                  <a:lnTo>
                    <a:pt x="138179" y="55395"/>
                  </a:lnTo>
                  <a:lnTo>
                    <a:pt x="139668" y="54337"/>
                  </a:lnTo>
                  <a:lnTo>
                    <a:pt x="140661" y="52573"/>
                  </a:lnTo>
                  <a:lnTo>
                    <a:pt x="141323" y="50338"/>
                  </a:lnTo>
                  <a:lnTo>
                    <a:pt x="140707" y="48849"/>
                  </a:lnTo>
                  <a:lnTo>
                    <a:pt x="139237" y="47856"/>
                  </a:lnTo>
                  <a:lnTo>
                    <a:pt x="134331" y="46263"/>
                  </a:lnTo>
                  <a:lnTo>
                    <a:pt x="133659" y="43222"/>
                  </a:lnTo>
                  <a:lnTo>
                    <a:pt x="133229" y="32647"/>
                  </a:lnTo>
                  <a:lnTo>
                    <a:pt x="132135" y="30705"/>
                  </a:lnTo>
                  <a:lnTo>
                    <a:pt x="130348" y="29410"/>
                  </a:lnTo>
                  <a:lnTo>
                    <a:pt x="128098" y="28547"/>
                  </a:lnTo>
                  <a:lnTo>
                    <a:pt x="126599" y="26913"/>
                  </a:lnTo>
                  <a:lnTo>
                    <a:pt x="122803" y="17221"/>
                  </a:lnTo>
                  <a:lnTo>
                    <a:pt x="110376" y="4167"/>
                  </a:lnTo>
                  <a:lnTo>
                    <a:pt x="101493" y="877"/>
                  </a:lnTo>
                  <a:lnTo>
                    <a:pt x="96162" y="0"/>
                  </a:lnTo>
                  <a:lnTo>
                    <a:pt x="55818" y="8837"/>
                  </a:lnTo>
                  <a:lnTo>
                    <a:pt x="38441" y="15652"/>
                  </a:lnTo>
                  <a:lnTo>
                    <a:pt x="17815" y="31389"/>
                  </a:lnTo>
                  <a:lnTo>
                    <a:pt x="5590" y="48400"/>
                  </a:lnTo>
                  <a:lnTo>
                    <a:pt x="2358" y="56872"/>
                  </a:lnTo>
                  <a:lnTo>
                    <a:pt x="0" y="85672"/>
                  </a:lnTo>
                  <a:lnTo>
                    <a:pt x="2696" y="92840"/>
                  </a:lnTo>
                  <a:lnTo>
                    <a:pt x="4897" y="96234"/>
                  </a:lnTo>
                  <a:lnTo>
                    <a:pt x="23164" y="106066"/>
                  </a:lnTo>
                  <a:lnTo>
                    <a:pt x="38571" y="110625"/>
                  </a:lnTo>
                  <a:lnTo>
                    <a:pt x="49120" y="108870"/>
                  </a:lnTo>
                  <a:lnTo>
                    <a:pt x="78195" y="99119"/>
                  </a:lnTo>
                  <a:lnTo>
                    <a:pt x="93188" y="87528"/>
                  </a:lnTo>
                  <a:lnTo>
                    <a:pt x="130139" y="46182"/>
                  </a:lnTo>
                  <a:lnTo>
                    <a:pt x="149089" y="18159"/>
                  </a:lnTo>
                  <a:lnTo>
                    <a:pt x="151992" y="8378"/>
                  </a:lnTo>
                  <a:lnTo>
                    <a:pt x="152173" y="54118"/>
                  </a:lnTo>
                  <a:lnTo>
                    <a:pt x="151115" y="76936"/>
                  </a:lnTo>
                  <a:lnTo>
                    <a:pt x="145628" y="91293"/>
                  </a:lnTo>
                  <a:lnTo>
                    <a:pt x="135306" y="135217"/>
                  </a:lnTo>
                  <a:lnTo>
                    <a:pt x="123706" y="181459"/>
                  </a:lnTo>
                  <a:lnTo>
                    <a:pt x="116339" y="200109"/>
                  </a:lnTo>
                  <a:lnTo>
                    <a:pt x="107190" y="216429"/>
                  </a:lnTo>
                  <a:lnTo>
                    <a:pt x="104702" y="242638"/>
                  </a:lnTo>
                  <a:lnTo>
                    <a:pt x="104562" y="253810"/>
                  </a:lnTo>
                  <a:lnTo>
                    <a:pt x="114073" y="2649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SMARTInkShape-2330">
              <a:extLst>
                <a:ext uri="{FF2B5EF4-FFF2-40B4-BE49-F238E27FC236}">
                  <a16:creationId xmlns:a16="http://schemas.microsoft.com/office/drawing/2014/main" id="{9A99B6DC-2CA2-1B3C-93B7-6F0E10F26D59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8048625" y="4162425"/>
              <a:ext cx="152401" cy="19051"/>
            </a:xfrm>
            <a:custGeom>
              <a:avLst/>
              <a:gdLst/>
              <a:ahLst/>
              <a:cxnLst/>
              <a:rect l="0" t="0" r="0" b="0"/>
              <a:pathLst>
                <a:path w="152401" h="19051">
                  <a:moveTo>
                    <a:pt x="0" y="19050"/>
                  </a:moveTo>
                  <a:lnTo>
                    <a:pt x="0" y="19050"/>
                  </a:lnTo>
                  <a:lnTo>
                    <a:pt x="46644" y="17992"/>
                  </a:lnTo>
                  <a:lnTo>
                    <a:pt x="90539" y="9349"/>
                  </a:lnTo>
                  <a:lnTo>
                    <a:pt x="115809" y="1440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SMARTInkShape-2331">
              <a:extLst>
                <a:ext uri="{FF2B5EF4-FFF2-40B4-BE49-F238E27FC236}">
                  <a16:creationId xmlns:a16="http://schemas.microsoft.com/office/drawing/2014/main" id="{47E4C867-2FA5-CB6B-9BF4-D5AEA7952972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7981950" y="4181478"/>
              <a:ext cx="120045" cy="209370"/>
            </a:xfrm>
            <a:custGeom>
              <a:avLst/>
              <a:gdLst/>
              <a:ahLst/>
              <a:cxnLst/>
              <a:rect l="0" t="0" r="0" b="0"/>
              <a:pathLst>
                <a:path w="120045" h="209370">
                  <a:moveTo>
                    <a:pt x="66675" y="9522"/>
                  </a:moveTo>
                  <a:lnTo>
                    <a:pt x="66675" y="9522"/>
                  </a:lnTo>
                  <a:lnTo>
                    <a:pt x="71731" y="9522"/>
                  </a:lnTo>
                  <a:lnTo>
                    <a:pt x="73220" y="8464"/>
                  </a:lnTo>
                  <a:lnTo>
                    <a:pt x="74213" y="6700"/>
                  </a:lnTo>
                  <a:lnTo>
                    <a:pt x="75807" y="1321"/>
                  </a:lnTo>
                  <a:lnTo>
                    <a:pt x="78848" y="586"/>
                  </a:lnTo>
                  <a:lnTo>
                    <a:pt x="84366" y="114"/>
                  </a:lnTo>
                  <a:lnTo>
                    <a:pt x="71501" y="0"/>
                  </a:lnTo>
                  <a:lnTo>
                    <a:pt x="53478" y="14148"/>
                  </a:lnTo>
                  <a:lnTo>
                    <a:pt x="33044" y="34770"/>
                  </a:lnTo>
                  <a:lnTo>
                    <a:pt x="26636" y="47592"/>
                  </a:lnTo>
                  <a:lnTo>
                    <a:pt x="24107" y="50777"/>
                  </a:lnTo>
                  <a:lnTo>
                    <a:pt x="19493" y="81191"/>
                  </a:lnTo>
                  <a:lnTo>
                    <a:pt x="19181" y="89436"/>
                  </a:lnTo>
                  <a:lnTo>
                    <a:pt x="20196" y="91373"/>
                  </a:lnTo>
                  <a:lnTo>
                    <a:pt x="21931" y="92664"/>
                  </a:lnTo>
                  <a:lnTo>
                    <a:pt x="26681" y="95157"/>
                  </a:lnTo>
                  <a:lnTo>
                    <a:pt x="37421" y="102511"/>
                  </a:lnTo>
                  <a:lnTo>
                    <a:pt x="78898" y="119669"/>
                  </a:lnTo>
                  <a:lnTo>
                    <a:pt x="98283" y="124708"/>
                  </a:lnTo>
                  <a:lnTo>
                    <a:pt x="111062" y="133388"/>
                  </a:lnTo>
                  <a:lnTo>
                    <a:pt x="118152" y="141479"/>
                  </a:lnTo>
                  <a:lnTo>
                    <a:pt x="120044" y="145119"/>
                  </a:lnTo>
                  <a:lnTo>
                    <a:pt x="119322" y="154807"/>
                  </a:lnTo>
                  <a:lnTo>
                    <a:pt x="110236" y="178273"/>
                  </a:lnTo>
                  <a:lnTo>
                    <a:pt x="98736" y="187886"/>
                  </a:lnTo>
                  <a:lnTo>
                    <a:pt x="70538" y="202681"/>
                  </a:lnTo>
                  <a:lnTo>
                    <a:pt x="25936" y="208643"/>
                  </a:lnTo>
                  <a:lnTo>
                    <a:pt x="7710" y="209369"/>
                  </a:lnTo>
                  <a:lnTo>
                    <a:pt x="5140" y="208370"/>
                  </a:lnTo>
                  <a:lnTo>
                    <a:pt x="0" y="2000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2332">
              <a:extLst>
                <a:ext uri="{FF2B5EF4-FFF2-40B4-BE49-F238E27FC236}">
                  <a16:creationId xmlns:a16="http://schemas.microsoft.com/office/drawing/2014/main" id="{54B74E69-B7C7-4F85-4B0D-08717970AA9D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6667549" y="4057650"/>
              <a:ext cx="209502" cy="471665"/>
            </a:xfrm>
            <a:custGeom>
              <a:avLst/>
              <a:gdLst/>
              <a:ahLst/>
              <a:cxnLst/>
              <a:rect l="0" t="0" r="0" b="0"/>
              <a:pathLst>
                <a:path w="209502" h="471665">
                  <a:moveTo>
                    <a:pt x="199976" y="9525"/>
                  </a:moveTo>
                  <a:lnTo>
                    <a:pt x="199976" y="9525"/>
                  </a:lnTo>
                  <a:lnTo>
                    <a:pt x="209500" y="9525"/>
                  </a:lnTo>
                  <a:lnTo>
                    <a:pt x="181737" y="6703"/>
                  </a:lnTo>
                  <a:lnTo>
                    <a:pt x="134466" y="883"/>
                  </a:lnTo>
                  <a:lnTo>
                    <a:pt x="113420" y="1320"/>
                  </a:lnTo>
                  <a:lnTo>
                    <a:pt x="89335" y="8665"/>
                  </a:lnTo>
                  <a:lnTo>
                    <a:pt x="68527" y="9492"/>
                  </a:lnTo>
                  <a:lnTo>
                    <a:pt x="67893" y="8444"/>
                  </a:lnTo>
                  <a:lnTo>
                    <a:pt x="67189" y="4459"/>
                  </a:lnTo>
                  <a:lnTo>
                    <a:pt x="65943" y="2972"/>
                  </a:lnTo>
                  <a:lnTo>
                    <a:pt x="57109" y="2"/>
                  </a:lnTo>
                  <a:lnTo>
                    <a:pt x="57104" y="0"/>
                  </a:lnTo>
                  <a:lnTo>
                    <a:pt x="57101" y="41912"/>
                  </a:lnTo>
                  <a:lnTo>
                    <a:pt x="57101" y="82441"/>
                  </a:lnTo>
                  <a:lnTo>
                    <a:pt x="57101" y="124313"/>
                  </a:lnTo>
                  <a:lnTo>
                    <a:pt x="56043" y="156850"/>
                  </a:lnTo>
                  <a:lnTo>
                    <a:pt x="52045" y="192478"/>
                  </a:lnTo>
                  <a:lnTo>
                    <a:pt x="49563" y="229479"/>
                  </a:lnTo>
                  <a:lnTo>
                    <a:pt x="47400" y="263916"/>
                  </a:lnTo>
                  <a:lnTo>
                    <a:pt x="40233" y="302211"/>
                  </a:lnTo>
                  <a:lnTo>
                    <a:pt x="31407" y="339899"/>
                  </a:lnTo>
                  <a:lnTo>
                    <a:pt x="22088" y="376818"/>
                  </a:lnTo>
                  <a:lnTo>
                    <a:pt x="6290" y="423018"/>
                  </a:lnTo>
                  <a:lnTo>
                    <a:pt x="1203" y="436219"/>
                  </a:lnTo>
                  <a:lnTo>
                    <a:pt x="0" y="447166"/>
                  </a:lnTo>
                  <a:lnTo>
                    <a:pt x="8156" y="447630"/>
                  </a:lnTo>
                  <a:lnTo>
                    <a:pt x="16820" y="454213"/>
                  </a:lnTo>
                  <a:lnTo>
                    <a:pt x="22618" y="455872"/>
                  </a:lnTo>
                  <a:lnTo>
                    <a:pt x="66371" y="457025"/>
                  </a:lnTo>
                  <a:lnTo>
                    <a:pt x="95125" y="459970"/>
                  </a:lnTo>
                  <a:lnTo>
                    <a:pt x="140700" y="465836"/>
                  </a:lnTo>
                  <a:lnTo>
                    <a:pt x="157248" y="467520"/>
                  </a:lnTo>
                  <a:lnTo>
                    <a:pt x="168991" y="471664"/>
                  </a:lnTo>
                  <a:lnTo>
                    <a:pt x="181266" y="471389"/>
                  </a:lnTo>
                  <a:lnTo>
                    <a:pt x="209501" y="466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SMARTInkShape-2333">
              <a:extLst>
                <a:ext uri="{FF2B5EF4-FFF2-40B4-BE49-F238E27FC236}">
                  <a16:creationId xmlns:a16="http://schemas.microsoft.com/office/drawing/2014/main" id="{0B74F245-5E75-109A-806F-7EFB07C27918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7089022" y="4181520"/>
              <a:ext cx="197251" cy="227303"/>
            </a:xfrm>
            <a:custGeom>
              <a:avLst/>
              <a:gdLst/>
              <a:ahLst/>
              <a:cxnLst/>
              <a:rect l="0" t="0" r="0" b="0"/>
              <a:pathLst>
                <a:path w="197251" h="227303">
                  <a:moveTo>
                    <a:pt x="130928" y="19005"/>
                  </a:moveTo>
                  <a:lnTo>
                    <a:pt x="130928" y="19005"/>
                  </a:lnTo>
                  <a:lnTo>
                    <a:pt x="130928" y="5748"/>
                  </a:lnTo>
                  <a:lnTo>
                    <a:pt x="129870" y="3817"/>
                  </a:lnTo>
                  <a:lnTo>
                    <a:pt x="128106" y="2530"/>
                  </a:lnTo>
                  <a:lnTo>
                    <a:pt x="122728" y="463"/>
                  </a:lnTo>
                  <a:lnTo>
                    <a:pt x="103206" y="0"/>
                  </a:lnTo>
                  <a:lnTo>
                    <a:pt x="79670" y="7568"/>
                  </a:lnTo>
                  <a:lnTo>
                    <a:pt x="67224" y="13217"/>
                  </a:lnTo>
                  <a:lnTo>
                    <a:pt x="48318" y="32460"/>
                  </a:lnTo>
                  <a:lnTo>
                    <a:pt x="19443" y="76672"/>
                  </a:lnTo>
                  <a:lnTo>
                    <a:pt x="2182" y="118361"/>
                  </a:lnTo>
                  <a:lnTo>
                    <a:pt x="0" y="149220"/>
                  </a:lnTo>
                  <a:lnTo>
                    <a:pt x="3240" y="165426"/>
                  </a:lnTo>
                  <a:lnTo>
                    <a:pt x="21549" y="199621"/>
                  </a:lnTo>
                  <a:lnTo>
                    <a:pt x="33279" y="214285"/>
                  </a:lnTo>
                  <a:lnTo>
                    <a:pt x="48370" y="222213"/>
                  </a:lnTo>
                  <a:lnTo>
                    <a:pt x="78871" y="227302"/>
                  </a:lnTo>
                  <a:lnTo>
                    <a:pt x="111826" y="220703"/>
                  </a:lnTo>
                  <a:lnTo>
                    <a:pt x="151435" y="201076"/>
                  </a:lnTo>
                  <a:lnTo>
                    <a:pt x="168871" y="183489"/>
                  </a:lnTo>
                  <a:lnTo>
                    <a:pt x="191559" y="136072"/>
                  </a:lnTo>
                  <a:lnTo>
                    <a:pt x="195812" y="117309"/>
                  </a:lnTo>
                  <a:lnTo>
                    <a:pt x="197250" y="73426"/>
                  </a:lnTo>
                  <a:lnTo>
                    <a:pt x="196440" y="52534"/>
                  </a:lnTo>
                  <a:lnTo>
                    <a:pt x="192500" y="36023"/>
                  </a:lnTo>
                  <a:lnTo>
                    <a:pt x="184399" y="23746"/>
                  </a:lnTo>
                  <a:lnTo>
                    <a:pt x="172684" y="14763"/>
                  </a:lnTo>
                  <a:lnTo>
                    <a:pt x="144938" y="3194"/>
                  </a:lnTo>
                  <a:lnTo>
                    <a:pt x="128639" y="595"/>
                  </a:lnTo>
                  <a:lnTo>
                    <a:pt x="126227" y="1439"/>
                  </a:lnTo>
                  <a:lnTo>
                    <a:pt x="124619" y="3061"/>
                  </a:lnTo>
                  <a:lnTo>
                    <a:pt x="123547" y="5201"/>
                  </a:lnTo>
                  <a:lnTo>
                    <a:pt x="121774" y="6627"/>
                  </a:lnTo>
                  <a:lnTo>
                    <a:pt x="111878" y="94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SMARTInkShape-2334">
              <a:extLst>
                <a:ext uri="{FF2B5EF4-FFF2-40B4-BE49-F238E27FC236}">
                  <a16:creationId xmlns:a16="http://schemas.microsoft.com/office/drawing/2014/main" id="{EDF7FB4D-4757-8BDF-547E-C13EDBE4916C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7362975" y="4391025"/>
              <a:ext cx="28426" cy="28576"/>
            </a:xfrm>
            <a:custGeom>
              <a:avLst/>
              <a:gdLst/>
              <a:ahLst/>
              <a:cxnLst/>
              <a:rect l="0" t="0" r="0" b="0"/>
              <a:pathLst>
                <a:path w="28426" h="28576">
                  <a:moveTo>
                    <a:pt x="18900" y="0"/>
                  </a:moveTo>
                  <a:lnTo>
                    <a:pt x="18900" y="0"/>
                  </a:lnTo>
                  <a:lnTo>
                    <a:pt x="18900" y="9133"/>
                  </a:lnTo>
                  <a:lnTo>
                    <a:pt x="13844" y="14465"/>
                  </a:lnTo>
                  <a:lnTo>
                    <a:pt x="8539" y="17013"/>
                  </a:lnTo>
                  <a:lnTo>
                    <a:pt x="0" y="19014"/>
                  </a:lnTo>
                  <a:lnTo>
                    <a:pt x="8064" y="10846"/>
                  </a:lnTo>
                  <a:lnTo>
                    <a:pt x="17461" y="9641"/>
                  </a:lnTo>
                  <a:lnTo>
                    <a:pt x="17941" y="10660"/>
                  </a:lnTo>
                  <a:lnTo>
                    <a:pt x="18474" y="14616"/>
                  </a:lnTo>
                  <a:lnTo>
                    <a:pt x="19674" y="16094"/>
                  </a:lnTo>
                  <a:lnTo>
                    <a:pt x="23831" y="17737"/>
                  </a:lnTo>
                  <a:lnTo>
                    <a:pt x="25362" y="19233"/>
                  </a:lnTo>
                  <a:lnTo>
                    <a:pt x="28425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SMARTInkShape-2335">
              <a:extLst>
                <a:ext uri="{FF2B5EF4-FFF2-40B4-BE49-F238E27FC236}">
                  <a16:creationId xmlns:a16="http://schemas.microsoft.com/office/drawing/2014/main" id="{CEDEEC04-2DA1-BB8E-4B88-BAEEE52E8D2E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7517116" y="4229114"/>
              <a:ext cx="187935" cy="218593"/>
            </a:xfrm>
            <a:custGeom>
              <a:avLst/>
              <a:gdLst/>
              <a:ahLst/>
              <a:cxnLst/>
              <a:rect l="0" t="0" r="0" b="0"/>
              <a:pathLst>
                <a:path w="187935" h="218593">
                  <a:moveTo>
                    <a:pt x="64784" y="28561"/>
                  </a:moveTo>
                  <a:lnTo>
                    <a:pt x="64784" y="28561"/>
                  </a:lnTo>
                  <a:lnTo>
                    <a:pt x="64784" y="23504"/>
                  </a:lnTo>
                  <a:lnTo>
                    <a:pt x="67606" y="18200"/>
                  </a:lnTo>
                  <a:lnTo>
                    <a:pt x="71329" y="12314"/>
                  </a:lnTo>
                  <a:lnTo>
                    <a:pt x="74193" y="529"/>
                  </a:lnTo>
                  <a:lnTo>
                    <a:pt x="79774" y="93"/>
                  </a:lnTo>
                  <a:lnTo>
                    <a:pt x="75238" y="0"/>
                  </a:lnTo>
                  <a:lnTo>
                    <a:pt x="38132" y="45524"/>
                  </a:lnTo>
                  <a:lnTo>
                    <a:pt x="34315" y="49395"/>
                  </a:lnTo>
                  <a:lnTo>
                    <a:pt x="14097" y="94317"/>
                  </a:lnTo>
                  <a:lnTo>
                    <a:pt x="4492" y="116836"/>
                  </a:lnTo>
                  <a:lnTo>
                    <a:pt x="0" y="148673"/>
                  </a:lnTo>
                  <a:lnTo>
                    <a:pt x="3726" y="174804"/>
                  </a:lnTo>
                  <a:lnTo>
                    <a:pt x="16588" y="201009"/>
                  </a:lnTo>
                  <a:lnTo>
                    <a:pt x="22070" y="207026"/>
                  </a:lnTo>
                  <a:lnTo>
                    <a:pt x="33805" y="213712"/>
                  </a:lnTo>
                  <a:lnTo>
                    <a:pt x="74346" y="218592"/>
                  </a:lnTo>
                  <a:lnTo>
                    <a:pt x="117717" y="197561"/>
                  </a:lnTo>
                  <a:lnTo>
                    <a:pt x="150221" y="171464"/>
                  </a:lnTo>
                  <a:lnTo>
                    <a:pt x="172892" y="146902"/>
                  </a:lnTo>
                  <a:lnTo>
                    <a:pt x="183482" y="122186"/>
                  </a:lnTo>
                  <a:lnTo>
                    <a:pt x="187934" y="81028"/>
                  </a:lnTo>
                  <a:lnTo>
                    <a:pt x="183353" y="50692"/>
                  </a:lnTo>
                  <a:lnTo>
                    <a:pt x="178159" y="38397"/>
                  </a:lnTo>
                  <a:lnTo>
                    <a:pt x="152589" y="12698"/>
                  </a:lnTo>
                  <a:lnTo>
                    <a:pt x="136544" y="4223"/>
                  </a:lnTo>
                  <a:lnTo>
                    <a:pt x="94111" y="358"/>
                  </a:lnTo>
                  <a:lnTo>
                    <a:pt x="72069" y="35"/>
                  </a:lnTo>
                  <a:lnTo>
                    <a:pt x="69640" y="1077"/>
                  </a:lnTo>
                  <a:lnTo>
                    <a:pt x="68022" y="2830"/>
                  </a:lnTo>
                  <a:lnTo>
                    <a:pt x="64784" y="951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SMARTInkShape-2336">
              <a:extLst>
                <a:ext uri="{FF2B5EF4-FFF2-40B4-BE49-F238E27FC236}">
                  <a16:creationId xmlns:a16="http://schemas.microsoft.com/office/drawing/2014/main" id="{F8509887-A70C-CE05-9853-3BF9E40C5FE7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7772958" y="4172376"/>
              <a:ext cx="141588" cy="275218"/>
            </a:xfrm>
            <a:custGeom>
              <a:avLst/>
              <a:gdLst/>
              <a:ahLst/>
              <a:cxnLst/>
              <a:rect l="0" t="0" r="0" b="0"/>
              <a:pathLst>
                <a:path w="141588" h="275218">
                  <a:moveTo>
                    <a:pt x="104217" y="18624"/>
                  </a:moveTo>
                  <a:lnTo>
                    <a:pt x="104217" y="18624"/>
                  </a:lnTo>
                  <a:lnTo>
                    <a:pt x="112417" y="10423"/>
                  </a:lnTo>
                  <a:lnTo>
                    <a:pt x="113349" y="4435"/>
                  </a:lnTo>
                  <a:lnTo>
                    <a:pt x="112422" y="2815"/>
                  </a:lnTo>
                  <a:lnTo>
                    <a:pt x="110745" y="1734"/>
                  </a:lnTo>
                  <a:lnTo>
                    <a:pt x="105507" y="0"/>
                  </a:lnTo>
                  <a:lnTo>
                    <a:pt x="78345" y="10358"/>
                  </a:lnTo>
                  <a:lnTo>
                    <a:pt x="49761" y="35501"/>
                  </a:lnTo>
                  <a:lnTo>
                    <a:pt x="36106" y="53846"/>
                  </a:lnTo>
                  <a:lnTo>
                    <a:pt x="30413" y="67631"/>
                  </a:lnTo>
                  <a:lnTo>
                    <a:pt x="28079" y="97952"/>
                  </a:lnTo>
                  <a:lnTo>
                    <a:pt x="30867" y="104328"/>
                  </a:lnTo>
                  <a:lnTo>
                    <a:pt x="46337" y="122102"/>
                  </a:lnTo>
                  <a:lnTo>
                    <a:pt x="93360" y="160242"/>
                  </a:lnTo>
                  <a:lnTo>
                    <a:pt x="122936" y="189747"/>
                  </a:lnTo>
                  <a:lnTo>
                    <a:pt x="128412" y="200864"/>
                  </a:lnTo>
                  <a:lnTo>
                    <a:pt x="137703" y="237003"/>
                  </a:lnTo>
                  <a:lnTo>
                    <a:pt x="133648" y="258997"/>
                  </a:lnTo>
                  <a:lnTo>
                    <a:pt x="131246" y="262480"/>
                  </a:lnTo>
                  <a:lnTo>
                    <a:pt x="122932" y="269174"/>
                  </a:lnTo>
                  <a:lnTo>
                    <a:pt x="101295" y="273836"/>
                  </a:lnTo>
                  <a:lnTo>
                    <a:pt x="84889" y="275217"/>
                  </a:lnTo>
                  <a:lnTo>
                    <a:pt x="76930" y="272719"/>
                  </a:lnTo>
                  <a:lnTo>
                    <a:pt x="73325" y="270570"/>
                  </a:lnTo>
                  <a:lnTo>
                    <a:pt x="49166" y="264018"/>
                  </a:lnTo>
                  <a:lnTo>
                    <a:pt x="41650" y="259980"/>
                  </a:lnTo>
                  <a:lnTo>
                    <a:pt x="31469" y="256648"/>
                  </a:lnTo>
                  <a:lnTo>
                    <a:pt x="5804" y="234396"/>
                  </a:lnTo>
                  <a:lnTo>
                    <a:pt x="2269" y="228117"/>
                  </a:lnTo>
                  <a:lnTo>
                    <a:pt x="280" y="215810"/>
                  </a:lnTo>
                  <a:lnTo>
                    <a:pt x="0" y="210406"/>
                  </a:lnTo>
                  <a:lnTo>
                    <a:pt x="2512" y="201580"/>
                  </a:lnTo>
                  <a:lnTo>
                    <a:pt x="4663" y="197744"/>
                  </a:lnTo>
                  <a:lnTo>
                    <a:pt x="52111" y="163536"/>
                  </a:lnTo>
                  <a:lnTo>
                    <a:pt x="93149" y="132267"/>
                  </a:lnTo>
                  <a:lnTo>
                    <a:pt x="133995" y="93492"/>
                  </a:lnTo>
                  <a:lnTo>
                    <a:pt x="138619" y="80474"/>
                  </a:lnTo>
                  <a:lnTo>
                    <a:pt x="141587" y="51302"/>
                  </a:lnTo>
                  <a:lnTo>
                    <a:pt x="137044" y="31599"/>
                  </a:lnTo>
                  <a:lnTo>
                    <a:pt x="124965" y="11562"/>
                  </a:lnTo>
                  <a:lnTo>
                    <a:pt x="113657" y="9829"/>
                  </a:lnTo>
                  <a:lnTo>
                    <a:pt x="94692" y="90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6" name="SMARTInkShape-Group537">
            <a:extLst>
              <a:ext uri="{FF2B5EF4-FFF2-40B4-BE49-F238E27FC236}">
                <a16:creationId xmlns:a16="http://schemas.microsoft.com/office/drawing/2014/main" id="{1E2E8CF7-F765-E226-944D-0BC43F97E1B3}"/>
              </a:ext>
            </a:extLst>
          </p:cNvPr>
          <p:cNvGrpSpPr/>
          <p:nvPr/>
        </p:nvGrpSpPr>
        <p:grpSpPr>
          <a:xfrm>
            <a:off x="10554273" y="3296077"/>
            <a:ext cx="1198202" cy="274637"/>
            <a:chOff x="10554273" y="3296077"/>
            <a:chExt cx="1198202" cy="274637"/>
          </a:xfrm>
        </p:grpSpPr>
        <p:sp>
          <p:nvSpPr>
            <p:cNvPr id="186" name="SMARTInkShape-2337">
              <a:extLst>
                <a:ext uri="{FF2B5EF4-FFF2-40B4-BE49-F238E27FC236}">
                  <a16:creationId xmlns:a16="http://schemas.microsoft.com/office/drawing/2014/main" id="{969A8789-F534-6856-4B57-1F3901AA26B3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11601776" y="3296077"/>
              <a:ext cx="150699" cy="266274"/>
            </a:xfrm>
            <a:custGeom>
              <a:avLst/>
              <a:gdLst/>
              <a:ahLst/>
              <a:cxnLst/>
              <a:rect l="0" t="0" r="0" b="0"/>
              <a:pathLst>
                <a:path w="150699" h="266274">
                  <a:moveTo>
                    <a:pt x="104449" y="47198"/>
                  </a:moveTo>
                  <a:lnTo>
                    <a:pt x="104449" y="47198"/>
                  </a:lnTo>
                  <a:lnTo>
                    <a:pt x="109507" y="42141"/>
                  </a:lnTo>
                  <a:lnTo>
                    <a:pt x="109937" y="39593"/>
                  </a:lnTo>
                  <a:lnTo>
                    <a:pt x="109166" y="36837"/>
                  </a:lnTo>
                  <a:lnTo>
                    <a:pt x="105380" y="29865"/>
                  </a:lnTo>
                  <a:lnTo>
                    <a:pt x="104474" y="19060"/>
                  </a:lnTo>
                  <a:lnTo>
                    <a:pt x="96249" y="18662"/>
                  </a:lnTo>
                  <a:lnTo>
                    <a:pt x="95808" y="17591"/>
                  </a:lnTo>
                  <a:lnTo>
                    <a:pt x="95317" y="13578"/>
                  </a:lnTo>
                  <a:lnTo>
                    <a:pt x="94127" y="12085"/>
                  </a:lnTo>
                  <a:lnTo>
                    <a:pt x="75641" y="1734"/>
                  </a:lnTo>
                  <a:lnTo>
                    <a:pt x="63128" y="0"/>
                  </a:lnTo>
                  <a:lnTo>
                    <a:pt x="53982" y="5407"/>
                  </a:lnTo>
                  <a:lnTo>
                    <a:pt x="12209" y="41220"/>
                  </a:lnTo>
                  <a:lnTo>
                    <a:pt x="5245" y="58299"/>
                  </a:lnTo>
                  <a:lnTo>
                    <a:pt x="0" y="105176"/>
                  </a:lnTo>
                  <a:lnTo>
                    <a:pt x="949" y="108075"/>
                  </a:lnTo>
                  <a:lnTo>
                    <a:pt x="2641" y="110008"/>
                  </a:lnTo>
                  <a:lnTo>
                    <a:pt x="7343" y="112155"/>
                  </a:lnTo>
                  <a:lnTo>
                    <a:pt x="36531" y="113806"/>
                  </a:lnTo>
                  <a:lnTo>
                    <a:pt x="45336" y="111021"/>
                  </a:lnTo>
                  <a:lnTo>
                    <a:pt x="64668" y="95553"/>
                  </a:lnTo>
                  <a:lnTo>
                    <a:pt x="111211" y="52747"/>
                  </a:lnTo>
                  <a:lnTo>
                    <a:pt x="115305" y="50897"/>
                  </a:lnTo>
                  <a:lnTo>
                    <a:pt x="122680" y="43198"/>
                  </a:lnTo>
                  <a:lnTo>
                    <a:pt x="129485" y="34837"/>
                  </a:lnTo>
                  <a:lnTo>
                    <a:pt x="138206" y="29072"/>
                  </a:lnTo>
                  <a:lnTo>
                    <a:pt x="141263" y="23248"/>
                  </a:lnTo>
                  <a:lnTo>
                    <a:pt x="141691" y="23823"/>
                  </a:lnTo>
                  <a:lnTo>
                    <a:pt x="141976" y="25264"/>
                  </a:lnTo>
                  <a:lnTo>
                    <a:pt x="143226" y="26226"/>
                  </a:lnTo>
                  <a:lnTo>
                    <a:pt x="147438" y="27294"/>
                  </a:lnTo>
                  <a:lnTo>
                    <a:pt x="148982" y="30753"/>
                  </a:lnTo>
                  <a:lnTo>
                    <a:pt x="150698" y="43064"/>
                  </a:lnTo>
                  <a:lnTo>
                    <a:pt x="145256" y="82326"/>
                  </a:lnTo>
                  <a:lnTo>
                    <a:pt x="137851" y="129526"/>
                  </a:lnTo>
                  <a:lnTo>
                    <a:pt x="132919" y="176898"/>
                  </a:lnTo>
                  <a:lnTo>
                    <a:pt x="124466" y="223227"/>
                  </a:lnTo>
                  <a:lnTo>
                    <a:pt x="123499" y="265819"/>
                  </a:lnTo>
                  <a:lnTo>
                    <a:pt x="133024" y="2662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SMARTInkShape-2338">
              <a:extLst>
                <a:ext uri="{FF2B5EF4-FFF2-40B4-BE49-F238E27FC236}">
                  <a16:creationId xmlns:a16="http://schemas.microsoft.com/office/drawing/2014/main" id="{5E5254EA-218A-4483-6AEF-B9C7B960F3C7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11477625" y="3305175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8"/>
                  </a:lnTo>
                  <a:lnTo>
                    <a:pt x="1058" y="22029"/>
                  </a:lnTo>
                  <a:lnTo>
                    <a:pt x="2824" y="21036"/>
                  </a:lnTo>
                  <a:lnTo>
                    <a:pt x="45761" y="10965"/>
                  </a:lnTo>
                  <a:lnTo>
                    <a:pt x="91353" y="1451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SMARTInkShape-2339">
              <a:extLst>
                <a:ext uri="{FF2B5EF4-FFF2-40B4-BE49-F238E27FC236}">
                  <a16:creationId xmlns:a16="http://schemas.microsoft.com/office/drawing/2014/main" id="{A7A0DD08-7E44-FD7A-4E05-E494400A0E27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11420475" y="3333750"/>
              <a:ext cx="118088" cy="180716"/>
            </a:xfrm>
            <a:custGeom>
              <a:avLst/>
              <a:gdLst/>
              <a:ahLst/>
              <a:cxnLst/>
              <a:rect l="0" t="0" r="0" b="0"/>
              <a:pathLst>
                <a:path w="118088" h="180716">
                  <a:moveTo>
                    <a:pt x="47625" y="0"/>
                  </a:moveTo>
                  <a:lnTo>
                    <a:pt x="47625" y="0"/>
                  </a:lnTo>
                  <a:lnTo>
                    <a:pt x="57115" y="0"/>
                  </a:lnTo>
                  <a:lnTo>
                    <a:pt x="52084" y="5057"/>
                  </a:lnTo>
                  <a:lnTo>
                    <a:pt x="46785" y="7539"/>
                  </a:lnTo>
                  <a:lnTo>
                    <a:pt x="34760" y="9132"/>
                  </a:lnTo>
                  <a:lnTo>
                    <a:pt x="20294" y="19522"/>
                  </a:lnTo>
                  <a:lnTo>
                    <a:pt x="14312" y="30195"/>
                  </a:lnTo>
                  <a:lnTo>
                    <a:pt x="10595" y="40937"/>
                  </a:lnTo>
                  <a:lnTo>
                    <a:pt x="2406" y="56456"/>
                  </a:lnTo>
                  <a:lnTo>
                    <a:pt x="475" y="69713"/>
                  </a:lnTo>
                  <a:lnTo>
                    <a:pt x="3033" y="76139"/>
                  </a:lnTo>
                  <a:lnTo>
                    <a:pt x="5197" y="79334"/>
                  </a:lnTo>
                  <a:lnTo>
                    <a:pt x="7699" y="81464"/>
                  </a:lnTo>
                  <a:lnTo>
                    <a:pt x="33123" y="91897"/>
                  </a:lnTo>
                  <a:lnTo>
                    <a:pt x="76516" y="96014"/>
                  </a:lnTo>
                  <a:lnTo>
                    <a:pt x="96519" y="102767"/>
                  </a:lnTo>
                  <a:lnTo>
                    <a:pt x="116805" y="117628"/>
                  </a:lnTo>
                  <a:lnTo>
                    <a:pt x="118087" y="121811"/>
                  </a:lnTo>
                  <a:lnTo>
                    <a:pt x="116690" y="132102"/>
                  </a:lnTo>
                  <a:lnTo>
                    <a:pt x="109951" y="149796"/>
                  </a:lnTo>
                  <a:lnTo>
                    <a:pt x="106108" y="153839"/>
                  </a:lnTo>
                  <a:lnTo>
                    <a:pt x="58843" y="176530"/>
                  </a:lnTo>
                  <a:lnTo>
                    <a:pt x="17856" y="180715"/>
                  </a:lnTo>
                  <a:lnTo>
                    <a:pt x="10406" y="178037"/>
                  </a:lnTo>
                  <a:lnTo>
                    <a:pt x="6937" y="175841"/>
                  </a:lnTo>
                  <a:lnTo>
                    <a:pt x="4624" y="173319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SMARTInkShape-2340">
              <a:extLst>
                <a:ext uri="{FF2B5EF4-FFF2-40B4-BE49-F238E27FC236}">
                  <a16:creationId xmlns:a16="http://schemas.microsoft.com/office/drawing/2014/main" id="{D1E85CD1-12AC-533A-5A7E-2C6E7099083D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11239778" y="3324225"/>
              <a:ext cx="75923" cy="246489"/>
            </a:xfrm>
            <a:custGeom>
              <a:avLst/>
              <a:gdLst/>
              <a:ahLst/>
              <a:cxnLst/>
              <a:rect l="0" t="0" r="0" b="0"/>
              <a:pathLst>
                <a:path w="75923" h="246489">
                  <a:moveTo>
                    <a:pt x="75922" y="0"/>
                  </a:moveTo>
                  <a:lnTo>
                    <a:pt x="75922" y="0"/>
                  </a:lnTo>
                  <a:lnTo>
                    <a:pt x="74864" y="18985"/>
                  </a:lnTo>
                  <a:lnTo>
                    <a:pt x="57608" y="63452"/>
                  </a:lnTo>
                  <a:lnTo>
                    <a:pt x="41158" y="108231"/>
                  </a:lnTo>
                  <a:lnTo>
                    <a:pt x="27754" y="153540"/>
                  </a:lnTo>
                  <a:lnTo>
                    <a:pt x="6863" y="199117"/>
                  </a:lnTo>
                  <a:lnTo>
                    <a:pt x="1133" y="227793"/>
                  </a:lnTo>
                  <a:lnTo>
                    <a:pt x="0" y="243728"/>
                  </a:lnTo>
                  <a:lnTo>
                    <a:pt x="966" y="245035"/>
                  </a:lnTo>
                  <a:lnTo>
                    <a:pt x="4860" y="246488"/>
                  </a:lnTo>
                  <a:lnTo>
                    <a:pt x="6323" y="245817"/>
                  </a:lnTo>
                  <a:lnTo>
                    <a:pt x="7297" y="244311"/>
                  </a:lnTo>
                  <a:lnTo>
                    <a:pt x="9247" y="2381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SMARTInkShape-2341">
              <a:extLst>
                <a:ext uri="{FF2B5EF4-FFF2-40B4-BE49-F238E27FC236}">
                  <a16:creationId xmlns:a16="http://schemas.microsoft.com/office/drawing/2014/main" id="{2257DD2B-6E60-21D7-644E-F6D8C98AC165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11296650" y="33147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SMARTInkShape-2342">
              <a:extLst>
                <a:ext uri="{FF2B5EF4-FFF2-40B4-BE49-F238E27FC236}">
                  <a16:creationId xmlns:a16="http://schemas.microsoft.com/office/drawing/2014/main" id="{9C2041EA-F659-F870-CD97-FB7C8D9E98CF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11072971" y="3343415"/>
              <a:ext cx="136370" cy="157440"/>
            </a:xfrm>
            <a:custGeom>
              <a:avLst/>
              <a:gdLst/>
              <a:ahLst/>
              <a:cxnLst/>
              <a:rect l="0" t="0" r="0" b="0"/>
              <a:pathLst>
                <a:path w="136370" h="157440">
                  <a:moveTo>
                    <a:pt x="80804" y="37960"/>
                  </a:moveTo>
                  <a:lnTo>
                    <a:pt x="80804" y="37960"/>
                  </a:lnTo>
                  <a:lnTo>
                    <a:pt x="85861" y="32903"/>
                  </a:lnTo>
                  <a:lnTo>
                    <a:pt x="88342" y="24777"/>
                  </a:lnTo>
                  <a:lnTo>
                    <a:pt x="89006" y="19646"/>
                  </a:lnTo>
                  <a:lnTo>
                    <a:pt x="88388" y="16226"/>
                  </a:lnTo>
                  <a:lnTo>
                    <a:pt x="86918" y="13946"/>
                  </a:lnTo>
                  <a:lnTo>
                    <a:pt x="84880" y="12425"/>
                  </a:lnTo>
                  <a:lnTo>
                    <a:pt x="83521" y="10354"/>
                  </a:lnTo>
                  <a:lnTo>
                    <a:pt x="81161" y="1451"/>
                  </a:lnTo>
                  <a:lnTo>
                    <a:pt x="79985" y="921"/>
                  </a:lnTo>
                  <a:lnTo>
                    <a:pt x="62521" y="0"/>
                  </a:lnTo>
                  <a:lnTo>
                    <a:pt x="53981" y="2744"/>
                  </a:lnTo>
                  <a:lnTo>
                    <a:pt x="50222" y="4958"/>
                  </a:lnTo>
                  <a:lnTo>
                    <a:pt x="21906" y="38656"/>
                  </a:lnTo>
                  <a:lnTo>
                    <a:pt x="17586" y="49205"/>
                  </a:lnTo>
                  <a:lnTo>
                    <a:pt x="14606" y="59891"/>
                  </a:lnTo>
                  <a:lnTo>
                    <a:pt x="8037" y="72916"/>
                  </a:lnTo>
                  <a:lnTo>
                    <a:pt x="4564" y="88651"/>
                  </a:lnTo>
                  <a:lnTo>
                    <a:pt x="0" y="96826"/>
                  </a:lnTo>
                  <a:lnTo>
                    <a:pt x="87" y="109631"/>
                  </a:lnTo>
                  <a:lnTo>
                    <a:pt x="4340" y="140031"/>
                  </a:lnTo>
                  <a:lnTo>
                    <a:pt x="12781" y="150699"/>
                  </a:lnTo>
                  <a:lnTo>
                    <a:pt x="18786" y="156854"/>
                  </a:lnTo>
                  <a:lnTo>
                    <a:pt x="22526" y="157439"/>
                  </a:lnTo>
                  <a:lnTo>
                    <a:pt x="69598" y="149834"/>
                  </a:lnTo>
                  <a:lnTo>
                    <a:pt x="83232" y="143773"/>
                  </a:lnTo>
                  <a:lnTo>
                    <a:pt x="105518" y="126748"/>
                  </a:lnTo>
                  <a:lnTo>
                    <a:pt x="121707" y="103594"/>
                  </a:lnTo>
                  <a:lnTo>
                    <a:pt x="134384" y="71039"/>
                  </a:lnTo>
                  <a:lnTo>
                    <a:pt x="136369" y="54778"/>
                  </a:lnTo>
                  <a:lnTo>
                    <a:pt x="134426" y="42613"/>
                  </a:lnTo>
                  <a:lnTo>
                    <a:pt x="124557" y="21122"/>
                  </a:lnTo>
                  <a:lnTo>
                    <a:pt x="118594" y="14602"/>
                  </a:lnTo>
                  <a:lnTo>
                    <a:pt x="96441" y="3526"/>
                  </a:lnTo>
                  <a:lnTo>
                    <a:pt x="78016" y="343"/>
                  </a:lnTo>
                  <a:lnTo>
                    <a:pt x="75771" y="1241"/>
                  </a:lnTo>
                  <a:lnTo>
                    <a:pt x="74272" y="2897"/>
                  </a:lnTo>
                  <a:lnTo>
                    <a:pt x="71279" y="938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SMARTInkShape-2343">
              <a:extLst>
                <a:ext uri="{FF2B5EF4-FFF2-40B4-BE49-F238E27FC236}">
                  <a16:creationId xmlns:a16="http://schemas.microsoft.com/office/drawing/2014/main" id="{B9824214-0A15-BDE6-2ED9-FB3CF4699C6B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11001766" y="3467100"/>
              <a:ext cx="56760" cy="15014"/>
            </a:xfrm>
            <a:custGeom>
              <a:avLst/>
              <a:gdLst/>
              <a:ahLst/>
              <a:cxnLst/>
              <a:rect l="0" t="0" r="0" b="0"/>
              <a:pathLst>
                <a:path w="56760" h="15014">
                  <a:moveTo>
                    <a:pt x="9134" y="9525"/>
                  </a:moveTo>
                  <a:lnTo>
                    <a:pt x="9134" y="9525"/>
                  </a:lnTo>
                  <a:lnTo>
                    <a:pt x="9134" y="15013"/>
                  </a:lnTo>
                  <a:lnTo>
                    <a:pt x="9134" y="9801"/>
                  </a:lnTo>
                  <a:lnTo>
                    <a:pt x="0" y="9532"/>
                  </a:lnTo>
                  <a:lnTo>
                    <a:pt x="4783" y="4470"/>
                  </a:lnTo>
                  <a:lnTo>
                    <a:pt x="10023" y="1987"/>
                  </a:lnTo>
                  <a:lnTo>
                    <a:pt x="5675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SMARTInkShape-2344">
              <a:extLst>
                <a:ext uri="{FF2B5EF4-FFF2-40B4-BE49-F238E27FC236}">
                  <a16:creationId xmlns:a16="http://schemas.microsoft.com/office/drawing/2014/main" id="{14D8E3D3-697F-8995-FAEA-2DB7EC5667D8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10779073" y="3326249"/>
              <a:ext cx="136410" cy="177914"/>
            </a:xfrm>
            <a:custGeom>
              <a:avLst/>
              <a:gdLst/>
              <a:ahLst/>
              <a:cxnLst/>
              <a:rect l="0" t="0" r="0" b="0"/>
              <a:pathLst>
                <a:path w="136410" h="177914">
                  <a:moveTo>
                    <a:pt x="88952" y="45601"/>
                  </a:moveTo>
                  <a:lnTo>
                    <a:pt x="88952" y="45601"/>
                  </a:lnTo>
                  <a:lnTo>
                    <a:pt x="88952" y="21614"/>
                  </a:lnTo>
                  <a:lnTo>
                    <a:pt x="87894" y="20084"/>
                  </a:lnTo>
                  <a:lnTo>
                    <a:pt x="86128" y="19065"/>
                  </a:lnTo>
                  <a:lnTo>
                    <a:pt x="83895" y="18386"/>
                  </a:lnTo>
                  <a:lnTo>
                    <a:pt x="81346" y="18991"/>
                  </a:lnTo>
                  <a:lnTo>
                    <a:pt x="49944" y="39199"/>
                  </a:lnTo>
                  <a:lnTo>
                    <a:pt x="30329" y="57037"/>
                  </a:lnTo>
                  <a:lnTo>
                    <a:pt x="5437" y="99448"/>
                  </a:lnTo>
                  <a:lnTo>
                    <a:pt x="1525" y="106900"/>
                  </a:lnTo>
                  <a:lnTo>
                    <a:pt x="0" y="123645"/>
                  </a:lnTo>
                  <a:lnTo>
                    <a:pt x="2591" y="150152"/>
                  </a:lnTo>
                  <a:lnTo>
                    <a:pt x="8589" y="161213"/>
                  </a:lnTo>
                  <a:lnTo>
                    <a:pt x="13152" y="167125"/>
                  </a:lnTo>
                  <a:lnTo>
                    <a:pt x="23865" y="173695"/>
                  </a:lnTo>
                  <a:lnTo>
                    <a:pt x="47990" y="177913"/>
                  </a:lnTo>
                  <a:lnTo>
                    <a:pt x="57694" y="175667"/>
                  </a:lnTo>
                  <a:lnTo>
                    <a:pt x="69106" y="171275"/>
                  </a:lnTo>
                  <a:lnTo>
                    <a:pt x="72547" y="170659"/>
                  </a:lnTo>
                  <a:lnTo>
                    <a:pt x="79191" y="167152"/>
                  </a:lnTo>
                  <a:lnTo>
                    <a:pt x="109840" y="138867"/>
                  </a:lnTo>
                  <a:lnTo>
                    <a:pt x="126875" y="96518"/>
                  </a:lnTo>
                  <a:lnTo>
                    <a:pt x="132264" y="80931"/>
                  </a:lnTo>
                  <a:lnTo>
                    <a:pt x="136325" y="34764"/>
                  </a:lnTo>
                  <a:lnTo>
                    <a:pt x="136409" y="28852"/>
                  </a:lnTo>
                  <a:lnTo>
                    <a:pt x="134348" y="23852"/>
                  </a:lnTo>
                  <a:lnTo>
                    <a:pt x="115102" y="4807"/>
                  </a:lnTo>
                  <a:lnTo>
                    <a:pt x="105513" y="1012"/>
                  </a:lnTo>
                  <a:lnTo>
                    <a:pt x="99993" y="0"/>
                  </a:lnTo>
                  <a:lnTo>
                    <a:pt x="96312" y="1442"/>
                  </a:lnTo>
                  <a:lnTo>
                    <a:pt x="93859" y="4520"/>
                  </a:lnTo>
                  <a:lnTo>
                    <a:pt x="88952" y="265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SMARTInkShape-2345">
              <a:extLst>
                <a:ext uri="{FF2B5EF4-FFF2-40B4-BE49-F238E27FC236}">
                  <a16:creationId xmlns:a16="http://schemas.microsoft.com/office/drawing/2014/main" id="{F2873B56-80A2-F052-8E80-BC5FE6EA1DF3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10554273" y="3375887"/>
              <a:ext cx="113728" cy="146352"/>
            </a:xfrm>
            <a:custGeom>
              <a:avLst/>
              <a:gdLst/>
              <a:ahLst/>
              <a:cxnLst/>
              <a:rect l="0" t="0" r="0" b="0"/>
              <a:pathLst>
                <a:path w="113728" h="146352">
                  <a:moveTo>
                    <a:pt x="113727" y="5488"/>
                  </a:moveTo>
                  <a:lnTo>
                    <a:pt x="113727" y="5488"/>
                  </a:lnTo>
                  <a:lnTo>
                    <a:pt x="113727" y="0"/>
                  </a:lnTo>
                  <a:lnTo>
                    <a:pt x="113727" y="2344"/>
                  </a:lnTo>
                  <a:lnTo>
                    <a:pt x="110903" y="6912"/>
                  </a:lnTo>
                  <a:lnTo>
                    <a:pt x="78080" y="49255"/>
                  </a:lnTo>
                  <a:lnTo>
                    <a:pt x="35368" y="93290"/>
                  </a:lnTo>
                  <a:lnTo>
                    <a:pt x="19305" y="112241"/>
                  </a:lnTo>
                  <a:lnTo>
                    <a:pt x="2322" y="138175"/>
                  </a:lnTo>
                  <a:lnTo>
                    <a:pt x="0" y="146351"/>
                  </a:lnTo>
                  <a:lnTo>
                    <a:pt x="866" y="145963"/>
                  </a:lnTo>
                  <a:lnTo>
                    <a:pt x="8952" y="1388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SMARTInkShape-2346">
              <a:extLst>
                <a:ext uri="{FF2B5EF4-FFF2-40B4-BE49-F238E27FC236}">
                  <a16:creationId xmlns:a16="http://schemas.microsoft.com/office/drawing/2014/main" id="{59408323-2360-3710-49B5-B421140E9D0A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10576794" y="3381375"/>
              <a:ext cx="119782" cy="122315"/>
            </a:xfrm>
            <a:custGeom>
              <a:avLst/>
              <a:gdLst/>
              <a:ahLst/>
              <a:cxnLst/>
              <a:rect l="0" t="0" r="0" b="0"/>
              <a:pathLst>
                <a:path w="119782" h="122315">
                  <a:moveTo>
                    <a:pt x="15006" y="19050"/>
                  </a:moveTo>
                  <a:lnTo>
                    <a:pt x="15006" y="19050"/>
                  </a:lnTo>
                  <a:lnTo>
                    <a:pt x="15006" y="9559"/>
                  </a:lnTo>
                  <a:lnTo>
                    <a:pt x="5516" y="34"/>
                  </a:lnTo>
                  <a:lnTo>
                    <a:pt x="0" y="7"/>
                  </a:lnTo>
                  <a:lnTo>
                    <a:pt x="4550" y="0"/>
                  </a:lnTo>
                  <a:lnTo>
                    <a:pt x="32903" y="44781"/>
                  </a:lnTo>
                  <a:lnTo>
                    <a:pt x="72823" y="91043"/>
                  </a:lnTo>
                  <a:lnTo>
                    <a:pt x="83036" y="99730"/>
                  </a:lnTo>
                  <a:lnTo>
                    <a:pt x="89845" y="109513"/>
                  </a:lnTo>
                  <a:lnTo>
                    <a:pt x="97035" y="113940"/>
                  </a:lnTo>
                  <a:lnTo>
                    <a:pt x="99088" y="118726"/>
                  </a:lnTo>
                  <a:lnTo>
                    <a:pt x="100694" y="120426"/>
                  </a:lnTo>
                  <a:lnTo>
                    <a:pt x="105299" y="122314"/>
                  </a:lnTo>
                  <a:lnTo>
                    <a:pt x="106953" y="121760"/>
                  </a:lnTo>
                  <a:lnTo>
                    <a:pt x="108054" y="120331"/>
                  </a:lnTo>
                  <a:lnTo>
                    <a:pt x="108787" y="118321"/>
                  </a:lnTo>
                  <a:lnTo>
                    <a:pt x="110334" y="116981"/>
                  </a:lnTo>
                  <a:lnTo>
                    <a:pt x="119781" y="114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1" name="SMARTInkShape-Group538">
            <a:extLst>
              <a:ext uri="{FF2B5EF4-FFF2-40B4-BE49-F238E27FC236}">
                <a16:creationId xmlns:a16="http://schemas.microsoft.com/office/drawing/2014/main" id="{6B8892ED-56E5-B691-9E0F-597F67489D2E}"/>
              </a:ext>
            </a:extLst>
          </p:cNvPr>
          <p:cNvGrpSpPr/>
          <p:nvPr/>
        </p:nvGrpSpPr>
        <p:grpSpPr>
          <a:xfrm>
            <a:off x="9705975" y="3248028"/>
            <a:ext cx="685801" cy="331879"/>
            <a:chOff x="9705975" y="3248028"/>
            <a:chExt cx="685801" cy="331879"/>
          </a:xfrm>
        </p:grpSpPr>
        <p:sp>
          <p:nvSpPr>
            <p:cNvPr id="197" name="SMARTInkShape-2347">
              <a:extLst>
                <a:ext uri="{FF2B5EF4-FFF2-40B4-BE49-F238E27FC236}">
                  <a16:creationId xmlns:a16="http://schemas.microsoft.com/office/drawing/2014/main" id="{9AAF3D7C-E2B0-3D0F-C049-58D5B621CE43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10239391" y="3267075"/>
              <a:ext cx="152385" cy="312832"/>
            </a:xfrm>
            <a:custGeom>
              <a:avLst/>
              <a:gdLst/>
              <a:ahLst/>
              <a:cxnLst/>
              <a:rect l="0" t="0" r="0" b="0"/>
              <a:pathLst>
                <a:path w="152385" h="312832">
                  <a:moveTo>
                    <a:pt x="142859" y="9525"/>
                  </a:moveTo>
                  <a:lnTo>
                    <a:pt x="142859" y="9525"/>
                  </a:lnTo>
                  <a:lnTo>
                    <a:pt x="151061" y="9525"/>
                  </a:lnTo>
                  <a:lnTo>
                    <a:pt x="151501" y="8467"/>
                  </a:lnTo>
                  <a:lnTo>
                    <a:pt x="152384" y="0"/>
                  </a:lnTo>
                  <a:lnTo>
                    <a:pt x="138193" y="14189"/>
                  </a:lnTo>
                  <a:lnTo>
                    <a:pt x="132673" y="16890"/>
                  </a:lnTo>
                  <a:lnTo>
                    <a:pt x="129718" y="17610"/>
                  </a:lnTo>
                  <a:lnTo>
                    <a:pt x="123613" y="24054"/>
                  </a:lnTo>
                  <a:lnTo>
                    <a:pt x="88701" y="70045"/>
                  </a:lnTo>
                  <a:lnTo>
                    <a:pt x="50235" y="117134"/>
                  </a:lnTo>
                  <a:lnTo>
                    <a:pt x="36040" y="140893"/>
                  </a:lnTo>
                  <a:lnTo>
                    <a:pt x="21251" y="164160"/>
                  </a:lnTo>
                  <a:lnTo>
                    <a:pt x="4509" y="203298"/>
                  </a:lnTo>
                  <a:lnTo>
                    <a:pt x="381" y="249858"/>
                  </a:lnTo>
                  <a:lnTo>
                    <a:pt x="0" y="288330"/>
                  </a:lnTo>
                  <a:lnTo>
                    <a:pt x="2814" y="295010"/>
                  </a:lnTo>
                  <a:lnTo>
                    <a:pt x="5045" y="298274"/>
                  </a:lnTo>
                  <a:lnTo>
                    <a:pt x="10347" y="301899"/>
                  </a:lnTo>
                  <a:lnTo>
                    <a:pt x="16232" y="304569"/>
                  </a:lnTo>
                  <a:lnTo>
                    <a:pt x="22374" y="309283"/>
                  </a:lnTo>
                  <a:lnTo>
                    <a:pt x="31455" y="312084"/>
                  </a:lnTo>
                  <a:lnTo>
                    <a:pt x="36840" y="312831"/>
                  </a:lnTo>
                  <a:lnTo>
                    <a:pt x="45644" y="310839"/>
                  </a:lnTo>
                  <a:lnTo>
                    <a:pt x="53087" y="307484"/>
                  </a:lnTo>
                  <a:lnTo>
                    <a:pt x="74776" y="305153"/>
                  </a:lnTo>
                  <a:lnTo>
                    <a:pt x="87526" y="304905"/>
                  </a:lnTo>
                  <a:lnTo>
                    <a:pt x="90096" y="303811"/>
                  </a:lnTo>
                  <a:lnTo>
                    <a:pt x="91808" y="302024"/>
                  </a:lnTo>
                  <a:lnTo>
                    <a:pt x="97041" y="294453"/>
                  </a:lnTo>
                  <a:lnTo>
                    <a:pt x="99614" y="291552"/>
                  </a:lnTo>
                  <a:lnTo>
                    <a:pt x="105295" y="288329"/>
                  </a:lnTo>
                  <a:lnTo>
                    <a:pt x="111347" y="285838"/>
                  </a:lnTo>
                  <a:lnTo>
                    <a:pt x="117565" y="281203"/>
                  </a:lnTo>
                  <a:lnTo>
                    <a:pt x="121033" y="275615"/>
                  </a:lnTo>
                  <a:lnTo>
                    <a:pt x="123633" y="269604"/>
                  </a:lnTo>
                  <a:lnTo>
                    <a:pt x="128317" y="263404"/>
                  </a:lnTo>
                  <a:lnTo>
                    <a:pt x="131105" y="254299"/>
                  </a:lnTo>
                  <a:lnTo>
                    <a:pt x="133400" y="244255"/>
                  </a:lnTo>
                  <a:lnTo>
                    <a:pt x="140679" y="229184"/>
                  </a:lnTo>
                  <a:lnTo>
                    <a:pt x="141405" y="225815"/>
                  </a:lnTo>
                  <a:lnTo>
                    <a:pt x="140829" y="222510"/>
                  </a:lnTo>
                  <a:lnTo>
                    <a:pt x="134531" y="211466"/>
                  </a:lnTo>
                  <a:lnTo>
                    <a:pt x="128631" y="205061"/>
                  </a:lnTo>
                  <a:lnTo>
                    <a:pt x="123130" y="202263"/>
                  </a:lnTo>
                  <a:lnTo>
                    <a:pt x="104700" y="200221"/>
                  </a:lnTo>
                  <a:lnTo>
                    <a:pt x="73009" y="200028"/>
                  </a:lnTo>
                  <a:lnTo>
                    <a:pt x="66659" y="202849"/>
                  </a:lnTo>
                  <a:lnTo>
                    <a:pt x="60309" y="206571"/>
                  </a:lnTo>
                  <a:lnTo>
                    <a:pt x="53959" y="208226"/>
                  </a:lnTo>
                  <a:lnTo>
                    <a:pt x="51842" y="209726"/>
                  </a:lnTo>
                  <a:lnTo>
                    <a:pt x="50433" y="211784"/>
                  </a:lnTo>
                  <a:lnTo>
                    <a:pt x="49490" y="214214"/>
                  </a:lnTo>
                  <a:lnTo>
                    <a:pt x="47805" y="215835"/>
                  </a:lnTo>
                  <a:lnTo>
                    <a:pt x="43110" y="217635"/>
                  </a:lnTo>
                  <a:lnTo>
                    <a:pt x="41435" y="219173"/>
                  </a:lnTo>
                  <a:lnTo>
                    <a:pt x="38215" y="228170"/>
                  </a:lnTo>
                  <a:lnTo>
                    <a:pt x="38084" y="2381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SMARTInkShape-2348">
              <a:extLst>
                <a:ext uri="{FF2B5EF4-FFF2-40B4-BE49-F238E27FC236}">
                  <a16:creationId xmlns:a16="http://schemas.microsoft.com/office/drawing/2014/main" id="{58B168C9-85EA-C7D4-027F-F4A861869A45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10001381" y="3295650"/>
              <a:ext cx="133220" cy="276215"/>
            </a:xfrm>
            <a:custGeom>
              <a:avLst/>
              <a:gdLst/>
              <a:ahLst/>
              <a:cxnLst/>
              <a:rect l="0" t="0" r="0" b="0"/>
              <a:pathLst>
                <a:path w="133220" h="276215">
                  <a:moveTo>
                    <a:pt x="133219" y="47625"/>
                  </a:moveTo>
                  <a:lnTo>
                    <a:pt x="133219" y="47625"/>
                  </a:lnTo>
                  <a:lnTo>
                    <a:pt x="133219" y="19084"/>
                  </a:lnTo>
                  <a:lnTo>
                    <a:pt x="125017" y="19053"/>
                  </a:lnTo>
                  <a:lnTo>
                    <a:pt x="124577" y="17994"/>
                  </a:lnTo>
                  <a:lnTo>
                    <a:pt x="123809" y="10849"/>
                  </a:lnTo>
                  <a:lnTo>
                    <a:pt x="120923" y="10114"/>
                  </a:lnTo>
                  <a:lnTo>
                    <a:pt x="118672" y="9918"/>
                  </a:lnTo>
                  <a:lnTo>
                    <a:pt x="117171" y="8728"/>
                  </a:lnTo>
                  <a:lnTo>
                    <a:pt x="114564" y="1358"/>
                  </a:lnTo>
                  <a:lnTo>
                    <a:pt x="111523" y="604"/>
                  </a:lnTo>
                  <a:lnTo>
                    <a:pt x="81988" y="0"/>
                  </a:lnTo>
                  <a:lnTo>
                    <a:pt x="80015" y="1058"/>
                  </a:lnTo>
                  <a:lnTo>
                    <a:pt x="78701" y="2823"/>
                  </a:lnTo>
                  <a:lnTo>
                    <a:pt x="77824" y="5057"/>
                  </a:lnTo>
                  <a:lnTo>
                    <a:pt x="75121" y="6546"/>
                  </a:lnTo>
                  <a:lnTo>
                    <a:pt x="62265" y="9701"/>
                  </a:lnTo>
                  <a:lnTo>
                    <a:pt x="26224" y="32181"/>
                  </a:lnTo>
                  <a:lnTo>
                    <a:pt x="16027" y="41403"/>
                  </a:lnTo>
                  <a:lnTo>
                    <a:pt x="12343" y="50504"/>
                  </a:lnTo>
                  <a:lnTo>
                    <a:pt x="9645" y="60546"/>
                  </a:lnTo>
                  <a:lnTo>
                    <a:pt x="2114" y="75617"/>
                  </a:lnTo>
                  <a:lnTo>
                    <a:pt x="0" y="98391"/>
                  </a:lnTo>
                  <a:lnTo>
                    <a:pt x="2750" y="104760"/>
                  </a:lnTo>
                  <a:lnTo>
                    <a:pt x="6442" y="111118"/>
                  </a:lnTo>
                  <a:lnTo>
                    <a:pt x="8082" y="117472"/>
                  </a:lnTo>
                  <a:lnTo>
                    <a:pt x="9578" y="119590"/>
                  </a:lnTo>
                  <a:lnTo>
                    <a:pt x="11633" y="121002"/>
                  </a:lnTo>
                  <a:lnTo>
                    <a:pt x="19585" y="122988"/>
                  </a:lnTo>
                  <a:lnTo>
                    <a:pt x="41184" y="123776"/>
                  </a:lnTo>
                  <a:lnTo>
                    <a:pt x="72013" y="114121"/>
                  </a:lnTo>
                  <a:lnTo>
                    <a:pt x="85420" y="106935"/>
                  </a:lnTo>
                  <a:lnTo>
                    <a:pt x="88654" y="106215"/>
                  </a:lnTo>
                  <a:lnTo>
                    <a:pt x="90809" y="104677"/>
                  </a:lnTo>
                  <a:lnTo>
                    <a:pt x="92246" y="102593"/>
                  </a:lnTo>
                  <a:lnTo>
                    <a:pt x="94900" y="97455"/>
                  </a:lnTo>
                  <a:lnTo>
                    <a:pt x="101287" y="88612"/>
                  </a:lnTo>
                  <a:lnTo>
                    <a:pt x="103153" y="82422"/>
                  </a:lnTo>
                  <a:lnTo>
                    <a:pt x="104708" y="80348"/>
                  </a:lnTo>
                  <a:lnTo>
                    <a:pt x="106803" y="78965"/>
                  </a:lnTo>
                  <a:lnTo>
                    <a:pt x="109258" y="78044"/>
                  </a:lnTo>
                  <a:lnTo>
                    <a:pt x="110895" y="76371"/>
                  </a:lnTo>
                  <a:lnTo>
                    <a:pt x="122726" y="57268"/>
                  </a:lnTo>
                  <a:lnTo>
                    <a:pt x="123264" y="52616"/>
                  </a:lnTo>
                  <a:lnTo>
                    <a:pt x="126326" y="47021"/>
                  </a:lnTo>
                  <a:lnTo>
                    <a:pt x="132816" y="38622"/>
                  </a:lnTo>
                  <a:lnTo>
                    <a:pt x="133219" y="28578"/>
                  </a:lnTo>
                  <a:lnTo>
                    <a:pt x="133219" y="51241"/>
                  </a:lnTo>
                  <a:lnTo>
                    <a:pt x="130395" y="57346"/>
                  </a:lnTo>
                  <a:lnTo>
                    <a:pt x="126673" y="63587"/>
                  </a:lnTo>
                  <a:lnTo>
                    <a:pt x="124282" y="76217"/>
                  </a:lnTo>
                  <a:lnTo>
                    <a:pt x="123729" y="98426"/>
                  </a:lnTo>
                  <a:lnTo>
                    <a:pt x="120887" y="104775"/>
                  </a:lnTo>
                  <a:lnTo>
                    <a:pt x="118649" y="107950"/>
                  </a:lnTo>
                  <a:lnTo>
                    <a:pt x="111937" y="131364"/>
                  </a:lnTo>
                  <a:lnTo>
                    <a:pt x="107885" y="138817"/>
                  </a:lnTo>
                  <a:lnTo>
                    <a:pt x="105603" y="150021"/>
                  </a:lnTo>
                  <a:lnTo>
                    <a:pt x="103871" y="165218"/>
                  </a:lnTo>
                  <a:lnTo>
                    <a:pt x="98182" y="177953"/>
                  </a:lnTo>
                  <a:lnTo>
                    <a:pt x="95144" y="225341"/>
                  </a:lnTo>
                  <a:lnTo>
                    <a:pt x="95119" y="255293"/>
                  </a:lnTo>
                  <a:lnTo>
                    <a:pt x="103321" y="265211"/>
                  </a:lnTo>
                  <a:lnTo>
                    <a:pt x="104609" y="275794"/>
                  </a:lnTo>
                  <a:lnTo>
                    <a:pt x="113776" y="276214"/>
                  </a:lnTo>
                  <a:lnTo>
                    <a:pt x="123694" y="2667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SMARTInkShape-2349">
              <a:extLst>
                <a:ext uri="{FF2B5EF4-FFF2-40B4-BE49-F238E27FC236}">
                  <a16:creationId xmlns:a16="http://schemas.microsoft.com/office/drawing/2014/main" id="{396DB5A2-A06A-B71D-483A-9360DE90EF9F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9887109" y="3467100"/>
              <a:ext cx="37942" cy="37947"/>
            </a:xfrm>
            <a:custGeom>
              <a:avLst/>
              <a:gdLst/>
              <a:ahLst/>
              <a:cxnLst/>
              <a:rect l="0" t="0" r="0" b="0"/>
              <a:pathLst>
                <a:path w="37942" h="37947">
                  <a:moveTo>
                    <a:pt x="28416" y="0"/>
                  </a:moveTo>
                  <a:lnTo>
                    <a:pt x="28416" y="0"/>
                  </a:lnTo>
                  <a:lnTo>
                    <a:pt x="33473" y="5057"/>
                  </a:lnTo>
                  <a:lnTo>
                    <a:pt x="35954" y="10361"/>
                  </a:lnTo>
                  <a:lnTo>
                    <a:pt x="36618" y="13257"/>
                  </a:lnTo>
                  <a:lnTo>
                    <a:pt x="36000" y="15188"/>
                  </a:lnTo>
                  <a:lnTo>
                    <a:pt x="34530" y="16475"/>
                  </a:lnTo>
                  <a:lnTo>
                    <a:pt x="32492" y="17333"/>
                  </a:lnTo>
                  <a:lnTo>
                    <a:pt x="31133" y="18964"/>
                  </a:lnTo>
                  <a:lnTo>
                    <a:pt x="29623" y="23598"/>
                  </a:lnTo>
                  <a:lnTo>
                    <a:pt x="28773" y="32157"/>
                  </a:lnTo>
                  <a:lnTo>
                    <a:pt x="27597" y="34138"/>
                  </a:lnTo>
                  <a:lnTo>
                    <a:pt x="25753" y="35459"/>
                  </a:lnTo>
                  <a:lnTo>
                    <a:pt x="20882" y="36926"/>
                  </a:lnTo>
                  <a:lnTo>
                    <a:pt x="6035" y="37946"/>
                  </a:lnTo>
                  <a:lnTo>
                    <a:pt x="3971" y="36939"/>
                  </a:lnTo>
                  <a:lnTo>
                    <a:pt x="2594" y="35209"/>
                  </a:lnTo>
                  <a:lnTo>
                    <a:pt x="384" y="29885"/>
                  </a:lnTo>
                  <a:lnTo>
                    <a:pt x="0" y="18850"/>
                  </a:lnTo>
                  <a:lnTo>
                    <a:pt x="1006" y="15742"/>
                  </a:lnTo>
                  <a:lnTo>
                    <a:pt x="2734" y="13669"/>
                  </a:lnTo>
                  <a:lnTo>
                    <a:pt x="17179" y="1567"/>
                  </a:lnTo>
                  <a:lnTo>
                    <a:pt x="17750" y="2103"/>
                  </a:lnTo>
                  <a:lnTo>
                    <a:pt x="18385" y="5521"/>
                  </a:lnTo>
                  <a:lnTo>
                    <a:pt x="20670" y="6855"/>
                  </a:lnTo>
                  <a:lnTo>
                    <a:pt x="37941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2350">
              <a:extLst>
                <a:ext uri="{FF2B5EF4-FFF2-40B4-BE49-F238E27FC236}">
                  <a16:creationId xmlns:a16="http://schemas.microsoft.com/office/drawing/2014/main" id="{03B4A2A5-8F80-59D7-A805-0F12FEEC3ED7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9705975" y="3248028"/>
              <a:ext cx="85726" cy="323848"/>
            </a:xfrm>
            <a:custGeom>
              <a:avLst/>
              <a:gdLst/>
              <a:ahLst/>
              <a:cxnLst/>
              <a:rect l="0" t="0" r="0" b="0"/>
              <a:pathLst>
                <a:path w="85726" h="323848">
                  <a:moveTo>
                    <a:pt x="76200" y="19047"/>
                  </a:moveTo>
                  <a:lnTo>
                    <a:pt x="76200" y="19047"/>
                  </a:lnTo>
                  <a:lnTo>
                    <a:pt x="85334" y="9915"/>
                  </a:lnTo>
                  <a:lnTo>
                    <a:pt x="85725" y="0"/>
                  </a:lnTo>
                  <a:lnTo>
                    <a:pt x="80668" y="5054"/>
                  </a:lnTo>
                  <a:lnTo>
                    <a:pt x="69478" y="40115"/>
                  </a:lnTo>
                  <a:lnTo>
                    <a:pt x="60216" y="79735"/>
                  </a:lnTo>
                  <a:lnTo>
                    <a:pt x="47603" y="122640"/>
                  </a:lnTo>
                  <a:lnTo>
                    <a:pt x="38094" y="160513"/>
                  </a:lnTo>
                  <a:lnTo>
                    <a:pt x="28573" y="200663"/>
                  </a:lnTo>
                  <a:lnTo>
                    <a:pt x="21872" y="228787"/>
                  </a:lnTo>
                  <a:lnTo>
                    <a:pt x="17063" y="254406"/>
                  </a:lnTo>
                  <a:lnTo>
                    <a:pt x="11758" y="278225"/>
                  </a:lnTo>
                  <a:lnTo>
                    <a:pt x="7364" y="302568"/>
                  </a:lnTo>
                  <a:lnTo>
                    <a:pt x="0" y="3238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SMARTInkShape-Group539">
            <a:extLst>
              <a:ext uri="{FF2B5EF4-FFF2-40B4-BE49-F238E27FC236}">
                <a16:creationId xmlns:a16="http://schemas.microsoft.com/office/drawing/2014/main" id="{737ED938-6D56-4CCF-AAEA-674DE5F29556}"/>
              </a:ext>
            </a:extLst>
          </p:cNvPr>
          <p:cNvGrpSpPr/>
          <p:nvPr/>
        </p:nvGrpSpPr>
        <p:grpSpPr>
          <a:xfrm>
            <a:off x="9050074" y="3182790"/>
            <a:ext cx="303477" cy="208111"/>
            <a:chOff x="9050074" y="3182790"/>
            <a:chExt cx="303477" cy="208111"/>
          </a:xfrm>
        </p:grpSpPr>
        <p:sp>
          <p:nvSpPr>
            <p:cNvPr id="202" name="SMARTInkShape-2351">
              <a:extLst>
                <a:ext uri="{FF2B5EF4-FFF2-40B4-BE49-F238E27FC236}">
                  <a16:creationId xmlns:a16="http://schemas.microsoft.com/office/drawing/2014/main" id="{FED3EA59-06A6-6D7E-3E00-EE215839CC64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9050074" y="3228975"/>
              <a:ext cx="303477" cy="38101"/>
            </a:xfrm>
            <a:custGeom>
              <a:avLst/>
              <a:gdLst/>
              <a:ahLst/>
              <a:cxnLst/>
              <a:rect l="0" t="0" r="0" b="0"/>
              <a:pathLst>
                <a:path w="303477" h="38101">
                  <a:moveTo>
                    <a:pt x="8201" y="38100"/>
                  </a:moveTo>
                  <a:lnTo>
                    <a:pt x="8201" y="38100"/>
                  </a:lnTo>
                  <a:lnTo>
                    <a:pt x="0" y="38100"/>
                  </a:lnTo>
                  <a:lnTo>
                    <a:pt x="4125" y="38100"/>
                  </a:lnTo>
                  <a:lnTo>
                    <a:pt x="34031" y="30561"/>
                  </a:lnTo>
                  <a:lnTo>
                    <a:pt x="79610" y="27778"/>
                  </a:lnTo>
                  <a:lnTo>
                    <a:pt x="119435" y="22106"/>
                  </a:lnTo>
                  <a:lnTo>
                    <a:pt x="163692" y="18897"/>
                  </a:lnTo>
                  <a:lnTo>
                    <a:pt x="201968" y="12772"/>
                  </a:lnTo>
                  <a:lnTo>
                    <a:pt x="240583" y="7344"/>
                  </a:lnTo>
                  <a:lnTo>
                    <a:pt x="284532" y="967"/>
                  </a:lnTo>
                  <a:lnTo>
                    <a:pt x="30347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2352">
              <a:extLst>
                <a:ext uri="{FF2B5EF4-FFF2-40B4-BE49-F238E27FC236}">
                  <a16:creationId xmlns:a16="http://schemas.microsoft.com/office/drawing/2014/main" id="{A12A028F-E922-31B8-2206-F96D29548539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9153525" y="3182790"/>
              <a:ext cx="47511" cy="208111"/>
            </a:xfrm>
            <a:custGeom>
              <a:avLst/>
              <a:gdLst/>
              <a:ahLst/>
              <a:cxnLst/>
              <a:rect l="0" t="0" r="0" b="0"/>
              <a:pathLst>
                <a:path w="47511" h="208111">
                  <a:moveTo>
                    <a:pt x="38100" y="17610"/>
                  </a:moveTo>
                  <a:lnTo>
                    <a:pt x="38100" y="17610"/>
                  </a:lnTo>
                  <a:lnTo>
                    <a:pt x="46301" y="9409"/>
                  </a:lnTo>
                  <a:lnTo>
                    <a:pt x="47510" y="0"/>
                  </a:lnTo>
                  <a:lnTo>
                    <a:pt x="46559" y="24612"/>
                  </a:lnTo>
                  <a:lnTo>
                    <a:pt x="34366" y="69162"/>
                  </a:lnTo>
                  <a:lnTo>
                    <a:pt x="22116" y="111715"/>
                  </a:lnTo>
                  <a:lnTo>
                    <a:pt x="9503" y="158064"/>
                  </a:lnTo>
                  <a:lnTo>
                    <a:pt x="834" y="196700"/>
                  </a:lnTo>
                  <a:lnTo>
                    <a:pt x="0" y="20811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SMARTInkShape-Group540">
            <a:extLst>
              <a:ext uri="{FF2B5EF4-FFF2-40B4-BE49-F238E27FC236}">
                <a16:creationId xmlns:a16="http://schemas.microsoft.com/office/drawing/2014/main" id="{34884B16-FBA9-CA77-065B-6E246C2080F7}"/>
              </a:ext>
            </a:extLst>
          </p:cNvPr>
          <p:cNvGrpSpPr/>
          <p:nvPr/>
        </p:nvGrpSpPr>
        <p:grpSpPr>
          <a:xfrm>
            <a:off x="7831266" y="3200404"/>
            <a:ext cx="1493710" cy="323847"/>
            <a:chOff x="7831266" y="3200404"/>
            <a:chExt cx="1493710" cy="323847"/>
          </a:xfrm>
        </p:grpSpPr>
        <p:sp>
          <p:nvSpPr>
            <p:cNvPr id="205" name="SMARTInkShape-2353">
              <a:extLst>
                <a:ext uri="{FF2B5EF4-FFF2-40B4-BE49-F238E27FC236}">
                  <a16:creationId xmlns:a16="http://schemas.microsoft.com/office/drawing/2014/main" id="{7EF76B84-E491-89C5-4E22-77CACEF8520F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9010650" y="3505200"/>
              <a:ext cx="314326" cy="9526"/>
            </a:xfrm>
            <a:custGeom>
              <a:avLst/>
              <a:gdLst/>
              <a:ahLst/>
              <a:cxnLst/>
              <a:rect l="0" t="0" r="0" b="0"/>
              <a:pathLst>
                <a:path w="314326" h="9526">
                  <a:moveTo>
                    <a:pt x="0" y="0"/>
                  </a:moveTo>
                  <a:lnTo>
                    <a:pt x="0" y="0"/>
                  </a:lnTo>
                  <a:lnTo>
                    <a:pt x="44240" y="0"/>
                  </a:lnTo>
                  <a:lnTo>
                    <a:pt x="89318" y="0"/>
                  </a:lnTo>
                  <a:lnTo>
                    <a:pt x="123713" y="0"/>
                  </a:lnTo>
                  <a:lnTo>
                    <a:pt x="165890" y="0"/>
                  </a:lnTo>
                  <a:lnTo>
                    <a:pt x="210137" y="0"/>
                  </a:lnTo>
                  <a:lnTo>
                    <a:pt x="254034" y="0"/>
                  </a:lnTo>
                  <a:lnTo>
                    <a:pt x="285952" y="1058"/>
                  </a:lnTo>
                  <a:lnTo>
                    <a:pt x="31432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2354">
              <a:extLst>
                <a:ext uri="{FF2B5EF4-FFF2-40B4-BE49-F238E27FC236}">
                  <a16:creationId xmlns:a16="http://schemas.microsoft.com/office/drawing/2014/main" id="{2100D035-D2CF-6944-2810-A3EBC2874ABF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8763120" y="3200826"/>
              <a:ext cx="47494" cy="323425"/>
            </a:xfrm>
            <a:custGeom>
              <a:avLst/>
              <a:gdLst/>
              <a:ahLst/>
              <a:cxnLst/>
              <a:rect l="0" t="0" r="0" b="0"/>
              <a:pathLst>
                <a:path w="47494" h="323425">
                  <a:moveTo>
                    <a:pt x="28455" y="18624"/>
                  </a:moveTo>
                  <a:lnTo>
                    <a:pt x="28455" y="18624"/>
                  </a:lnTo>
                  <a:lnTo>
                    <a:pt x="47078" y="0"/>
                  </a:lnTo>
                  <a:lnTo>
                    <a:pt x="47493" y="45346"/>
                  </a:lnTo>
                  <a:lnTo>
                    <a:pt x="42446" y="85338"/>
                  </a:lnTo>
                  <a:lnTo>
                    <a:pt x="34246" y="130701"/>
                  </a:lnTo>
                  <a:lnTo>
                    <a:pt x="21996" y="171682"/>
                  </a:lnTo>
                  <a:lnTo>
                    <a:pt x="11272" y="213679"/>
                  </a:lnTo>
                  <a:lnTo>
                    <a:pt x="6828" y="246988"/>
                  </a:lnTo>
                  <a:lnTo>
                    <a:pt x="2969" y="261936"/>
                  </a:lnTo>
                  <a:lnTo>
                    <a:pt x="286" y="308063"/>
                  </a:lnTo>
                  <a:lnTo>
                    <a:pt x="0" y="318872"/>
                  </a:lnTo>
                  <a:lnTo>
                    <a:pt x="1019" y="320390"/>
                  </a:lnTo>
                  <a:lnTo>
                    <a:pt x="9405" y="3234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SMARTInkShape-2355">
              <a:extLst>
                <a:ext uri="{FF2B5EF4-FFF2-40B4-BE49-F238E27FC236}">
                  <a16:creationId xmlns:a16="http://schemas.microsoft.com/office/drawing/2014/main" id="{FD4D3EEF-325F-E4FF-B791-58B353E5A337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8515350" y="3200404"/>
              <a:ext cx="152387" cy="269786"/>
            </a:xfrm>
            <a:custGeom>
              <a:avLst/>
              <a:gdLst/>
              <a:ahLst/>
              <a:cxnLst/>
              <a:rect l="0" t="0" r="0" b="0"/>
              <a:pathLst>
                <a:path w="152387" h="269786">
                  <a:moveTo>
                    <a:pt x="0" y="47621"/>
                  </a:moveTo>
                  <a:lnTo>
                    <a:pt x="0" y="47621"/>
                  </a:lnTo>
                  <a:lnTo>
                    <a:pt x="0" y="42565"/>
                  </a:lnTo>
                  <a:lnTo>
                    <a:pt x="1058" y="41075"/>
                  </a:lnTo>
                  <a:lnTo>
                    <a:pt x="2822" y="40082"/>
                  </a:lnTo>
                  <a:lnTo>
                    <a:pt x="42815" y="28473"/>
                  </a:lnTo>
                  <a:lnTo>
                    <a:pt x="89118" y="18955"/>
                  </a:lnTo>
                  <a:lnTo>
                    <a:pt x="130486" y="9951"/>
                  </a:lnTo>
                  <a:lnTo>
                    <a:pt x="143335" y="2039"/>
                  </a:lnTo>
                  <a:lnTo>
                    <a:pt x="152386" y="0"/>
                  </a:lnTo>
                  <a:lnTo>
                    <a:pt x="147343" y="44825"/>
                  </a:lnTo>
                  <a:lnTo>
                    <a:pt x="134086" y="80424"/>
                  </a:lnTo>
                  <a:lnTo>
                    <a:pt x="116752" y="117783"/>
                  </a:lnTo>
                  <a:lnTo>
                    <a:pt x="103531" y="165006"/>
                  </a:lnTo>
                  <a:lnTo>
                    <a:pt x="85616" y="205937"/>
                  </a:lnTo>
                  <a:lnTo>
                    <a:pt x="77027" y="248479"/>
                  </a:lnTo>
                  <a:lnTo>
                    <a:pt x="77626" y="259658"/>
                  </a:lnTo>
                  <a:lnTo>
                    <a:pt x="81420" y="268154"/>
                  </a:lnTo>
                  <a:lnTo>
                    <a:pt x="84972" y="269785"/>
                  </a:lnTo>
                  <a:lnTo>
                    <a:pt x="104775" y="26669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SMARTInkShape-2356">
              <a:extLst>
                <a:ext uri="{FF2B5EF4-FFF2-40B4-BE49-F238E27FC236}">
                  <a16:creationId xmlns:a16="http://schemas.microsoft.com/office/drawing/2014/main" id="{C556FF75-9CCA-CAE6-F417-5BD2FA324C09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8429625" y="3235476"/>
              <a:ext cx="18543" cy="222100"/>
            </a:xfrm>
            <a:custGeom>
              <a:avLst/>
              <a:gdLst/>
              <a:ahLst/>
              <a:cxnLst/>
              <a:rect l="0" t="0" r="0" b="0"/>
              <a:pathLst>
                <a:path w="18543" h="222100">
                  <a:moveTo>
                    <a:pt x="0" y="31599"/>
                  </a:moveTo>
                  <a:lnTo>
                    <a:pt x="0" y="31599"/>
                  </a:lnTo>
                  <a:lnTo>
                    <a:pt x="17333" y="76"/>
                  </a:lnTo>
                  <a:lnTo>
                    <a:pt x="17905" y="0"/>
                  </a:lnTo>
                  <a:lnTo>
                    <a:pt x="18542" y="5561"/>
                  </a:lnTo>
                  <a:lnTo>
                    <a:pt x="11443" y="45535"/>
                  </a:lnTo>
                  <a:lnTo>
                    <a:pt x="7272" y="74887"/>
                  </a:lnTo>
                  <a:lnTo>
                    <a:pt x="2154" y="102633"/>
                  </a:lnTo>
                  <a:lnTo>
                    <a:pt x="426" y="149936"/>
                  </a:lnTo>
                  <a:lnTo>
                    <a:pt x="57" y="196682"/>
                  </a:lnTo>
                  <a:lnTo>
                    <a:pt x="37" y="201979"/>
                  </a:lnTo>
                  <a:lnTo>
                    <a:pt x="2839" y="210688"/>
                  </a:lnTo>
                  <a:lnTo>
                    <a:pt x="9525" y="2220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SMARTInkShape-2357">
              <a:extLst>
                <a:ext uri="{FF2B5EF4-FFF2-40B4-BE49-F238E27FC236}">
                  <a16:creationId xmlns:a16="http://schemas.microsoft.com/office/drawing/2014/main" id="{07EC417E-A59F-B807-3C1E-265CA4580DCB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8269195" y="3219852"/>
              <a:ext cx="46121" cy="275824"/>
            </a:xfrm>
            <a:custGeom>
              <a:avLst/>
              <a:gdLst/>
              <a:ahLst/>
              <a:cxnLst/>
              <a:rect l="0" t="0" r="0" b="0"/>
              <a:pathLst>
                <a:path w="46121" h="275824">
                  <a:moveTo>
                    <a:pt x="36605" y="18648"/>
                  </a:moveTo>
                  <a:lnTo>
                    <a:pt x="36605" y="18648"/>
                  </a:lnTo>
                  <a:lnTo>
                    <a:pt x="36605" y="10447"/>
                  </a:lnTo>
                  <a:lnTo>
                    <a:pt x="37663" y="10006"/>
                  </a:lnTo>
                  <a:lnTo>
                    <a:pt x="41661" y="9515"/>
                  </a:lnTo>
                  <a:lnTo>
                    <a:pt x="43150" y="8326"/>
                  </a:lnTo>
                  <a:lnTo>
                    <a:pt x="46014" y="0"/>
                  </a:lnTo>
                  <a:lnTo>
                    <a:pt x="46120" y="44462"/>
                  </a:lnTo>
                  <a:lnTo>
                    <a:pt x="36014" y="85093"/>
                  </a:lnTo>
                  <a:lnTo>
                    <a:pt x="24670" y="130645"/>
                  </a:lnTo>
                  <a:lnTo>
                    <a:pt x="14607" y="172600"/>
                  </a:lnTo>
                  <a:lnTo>
                    <a:pt x="6074" y="219609"/>
                  </a:lnTo>
                  <a:lnTo>
                    <a:pt x="0" y="251902"/>
                  </a:lnTo>
                  <a:lnTo>
                    <a:pt x="1992" y="262722"/>
                  </a:lnTo>
                  <a:lnTo>
                    <a:pt x="8030" y="27582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SMARTInkShape-2358">
              <a:extLst>
                <a:ext uri="{FF2B5EF4-FFF2-40B4-BE49-F238E27FC236}">
                  <a16:creationId xmlns:a16="http://schemas.microsoft.com/office/drawing/2014/main" id="{855710D2-FE1C-58CF-7B85-73D3B6CBB02B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8124986" y="3381375"/>
              <a:ext cx="56990" cy="36234"/>
            </a:xfrm>
            <a:custGeom>
              <a:avLst/>
              <a:gdLst/>
              <a:ahLst/>
              <a:cxnLst/>
              <a:rect l="0" t="0" r="0" b="0"/>
              <a:pathLst>
                <a:path w="56990" h="36234">
                  <a:moveTo>
                    <a:pt x="18889" y="0"/>
                  </a:moveTo>
                  <a:lnTo>
                    <a:pt x="18889" y="0"/>
                  </a:lnTo>
                  <a:lnTo>
                    <a:pt x="23945" y="0"/>
                  </a:lnTo>
                  <a:lnTo>
                    <a:pt x="25434" y="1058"/>
                  </a:lnTo>
                  <a:lnTo>
                    <a:pt x="26427" y="2822"/>
                  </a:lnTo>
                  <a:lnTo>
                    <a:pt x="28021" y="13257"/>
                  </a:lnTo>
                  <a:lnTo>
                    <a:pt x="25417" y="19298"/>
                  </a:lnTo>
                  <a:lnTo>
                    <a:pt x="15121" y="31799"/>
                  </a:lnTo>
                  <a:lnTo>
                    <a:pt x="9100" y="35299"/>
                  </a:lnTo>
                  <a:lnTo>
                    <a:pt x="6013" y="36233"/>
                  </a:lnTo>
                  <a:lnTo>
                    <a:pt x="3955" y="35797"/>
                  </a:lnTo>
                  <a:lnTo>
                    <a:pt x="2583" y="34448"/>
                  </a:lnTo>
                  <a:lnTo>
                    <a:pt x="382" y="29735"/>
                  </a:lnTo>
                  <a:lnTo>
                    <a:pt x="0" y="23862"/>
                  </a:lnTo>
                  <a:lnTo>
                    <a:pt x="2733" y="18367"/>
                  </a:lnTo>
                  <a:lnTo>
                    <a:pt x="13111" y="6215"/>
                  </a:lnTo>
                  <a:lnTo>
                    <a:pt x="19143" y="2762"/>
                  </a:lnTo>
                  <a:lnTo>
                    <a:pt x="26582" y="546"/>
                  </a:lnTo>
                  <a:lnTo>
                    <a:pt x="30422" y="3065"/>
                  </a:lnTo>
                  <a:lnTo>
                    <a:pt x="32928" y="5218"/>
                  </a:lnTo>
                  <a:lnTo>
                    <a:pt x="38534" y="7611"/>
                  </a:lnTo>
                  <a:lnTo>
                    <a:pt x="56989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2359">
              <a:extLst>
                <a:ext uri="{FF2B5EF4-FFF2-40B4-BE49-F238E27FC236}">
                  <a16:creationId xmlns:a16="http://schemas.microsoft.com/office/drawing/2014/main" id="{6D47BA79-0415-92B8-26F9-CF048A1E471F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7831266" y="3238747"/>
              <a:ext cx="207676" cy="208751"/>
            </a:xfrm>
            <a:custGeom>
              <a:avLst/>
              <a:gdLst/>
              <a:ahLst/>
              <a:cxnLst/>
              <a:rect l="0" t="0" r="0" b="0"/>
              <a:pathLst>
                <a:path w="207676" h="208751">
                  <a:moveTo>
                    <a:pt x="122109" y="47378"/>
                  </a:moveTo>
                  <a:lnTo>
                    <a:pt x="122109" y="47378"/>
                  </a:lnTo>
                  <a:lnTo>
                    <a:pt x="139719" y="47378"/>
                  </a:lnTo>
                  <a:lnTo>
                    <a:pt x="150557" y="37970"/>
                  </a:lnTo>
                  <a:lnTo>
                    <a:pt x="145591" y="32831"/>
                  </a:lnTo>
                  <a:lnTo>
                    <a:pt x="140306" y="30329"/>
                  </a:lnTo>
                  <a:lnTo>
                    <a:pt x="137416" y="29662"/>
                  </a:lnTo>
                  <a:lnTo>
                    <a:pt x="123055" y="22045"/>
                  </a:lnTo>
                  <a:lnTo>
                    <a:pt x="81614" y="18930"/>
                  </a:lnTo>
                  <a:lnTo>
                    <a:pt x="66484" y="23897"/>
                  </a:lnTo>
                  <a:lnTo>
                    <a:pt x="48954" y="36116"/>
                  </a:lnTo>
                  <a:lnTo>
                    <a:pt x="29029" y="57814"/>
                  </a:lnTo>
                  <a:lnTo>
                    <a:pt x="5782" y="97436"/>
                  </a:lnTo>
                  <a:lnTo>
                    <a:pt x="506" y="132648"/>
                  </a:lnTo>
                  <a:lnTo>
                    <a:pt x="0" y="169774"/>
                  </a:lnTo>
                  <a:lnTo>
                    <a:pt x="1545" y="174484"/>
                  </a:lnTo>
                  <a:lnTo>
                    <a:pt x="20700" y="193620"/>
                  </a:lnTo>
                  <a:lnTo>
                    <a:pt x="53943" y="205108"/>
                  </a:lnTo>
                  <a:lnTo>
                    <a:pt x="89744" y="208750"/>
                  </a:lnTo>
                  <a:lnTo>
                    <a:pt x="135811" y="190928"/>
                  </a:lnTo>
                  <a:lnTo>
                    <a:pt x="150255" y="183056"/>
                  </a:lnTo>
                  <a:lnTo>
                    <a:pt x="156843" y="180704"/>
                  </a:lnTo>
                  <a:lnTo>
                    <a:pt x="177940" y="162550"/>
                  </a:lnTo>
                  <a:lnTo>
                    <a:pt x="183965" y="153952"/>
                  </a:lnTo>
                  <a:lnTo>
                    <a:pt x="201759" y="111719"/>
                  </a:lnTo>
                  <a:lnTo>
                    <a:pt x="207034" y="68943"/>
                  </a:lnTo>
                  <a:lnTo>
                    <a:pt x="207675" y="46581"/>
                  </a:lnTo>
                  <a:lnTo>
                    <a:pt x="204941" y="38910"/>
                  </a:lnTo>
                  <a:lnTo>
                    <a:pt x="194562" y="25362"/>
                  </a:lnTo>
                  <a:lnTo>
                    <a:pt x="188530" y="21718"/>
                  </a:lnTo>
                  <a:lnTo>
                    <a:pt x="141941" y="2572"/>
                  </a:lnTo>
                  <a:lnTo>
                    <a:pt x="106025" y="0"/>
                  </a:lnTo>
                  <a:lnTo>
                    <a:pt x="101861" y="976"/>
                  </a:lnTo>
                  <a:lnTo>
                    <a:pt x="93534" y="927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3" name="SMARTInkShape-2360">
            <a:extLst>
              <a:ext uri="{FF2B5EF4-FFF2-40B4-BE49-F238E27FC236}">
                <a16:creationId xmlns:a16="http://schemas.microsoft.com/office/drawing/2014/main" id="{445522F5-D4B7-CB04-0C96-B523912F9AC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353300" y="3391340"/>
            <a:ext cx="55745" cy="65529"/>
          </a:xfrm>
          <a:custGeom>
            <a:avLst/>
            <a:gdLst/>
            <a:ahLst/>
            <a:cxnLst/>
            <a:rect l="0" t="0" r="0" b="0"/>
            <a:pathLst>
              <a:path w="55745" h="65529">
                <a:moveTo>
                  <a:pt x="9525" y="18610"/>
                </a:moveTo>
                <a:lnTo>
                  <a:pt x="9525" y="18610"/>
                </a:lnTo>
                <a:lnTo>
                  <a:pt x="22782" y="18610"/>
                </a:lnTo>
                <a:lnTo>
                  <a:pt x="50032" y="27960"/>
                </a:lnTo>
                <a:lnTo>
                  <a:pt x="55744" y="28101"/>
                </a:lnTo>
                <a:lnTo>
                  <a:pt x="42722" y="34674"/>
                </a:lnTo>
                <a:lnTo>
                  <a:pt x="26039" y="37070"/>
                </a:lnTo>
                <a:lnTo>
                  <a:pt x="20534" y="37267"/>
                </a:lnTo>
                <a:lnTo>
                  <a:pt x="11595" y="34663"/>
                </a:lnTo>
                <a:lnTo>
                  <a:pt x="7731" y="32487"/>
                </a:lnTo>
                <a:lnTo>
                  <a:pt x="5154" y="29978"/>
                </a:lnTo>
                <a:lnTo>
                  <a:pt x="2291" y="24368"/>
                </a:lnTo>
                <a:lnTo>
                  <a:pt x="2585" y="21390"/>
                </a:lnTo>
                <a:lnTo>
                  <a:pt x="8402" y="10915"/>
                </a:lnTo>
                <a:lnTo>
                  <a:pt x="14250" y="4571"/>
                </a:lnTo>
                <a:lnTo>
                  <a:pt x="19738" y="1787"/>
                </a:lnTo>
                <a:lnTo>
                  <a:pt x="36943" y="0"/>
                </a:lnTo>
                <a:lnTo>
                  <a:pt x="40504" y="911"/>
                </a:lnTo>
                <a:lnTo>
                  <a:pt x="42877" y="2578"/>
                </a:lnTo>
                <a:lnTo>
                  <a:pt x="53546" y="16891"/>
                </a:lnTo>
                <a:lnTo>
                  <a:pt x="55549" y="27018"/>
                </a:lnTo>
                <a:lnTo>
                  <a:pt x="53616" y="38575"/>
                </a:lnTo>
                <a:lnTo>
                  <a:pt x="46578" y="54159"/>
                </a:lnTo>
                <a:lnTo>
                  <a:pt x="40809" y="60868"/>
                </a:lnTo>
                <a:lnTo>
                  <a:pt x="34718" y="63849"/>
                </a:lnTo>
                <a:lnTo>
                  <a:pt x="20282" y="65528"/>
                </a:lnTo>
                <a:lnTo>
                  <a:pt x="11484" y="63098"/>
                </a:lnTo>
                <a:lnTo>
                  <a:pt x="7656" y="60969"/>
                </a:lnTo>
                <a:lnTo>
                  <a:pt x="5104" y="58491"/>
                </a:lnTo>
                <a:lnTo>
                  <a:pt x="2269" y="52915"/>
                </a:lnTo>
                <a:lnTo>
                  <a:pt x="2571" y="49947"/>
                </a:lnTo>
                <a:lnTo>
                  <a:pt x="8400" y="39487"/>
                </a:lnTo>
                <a:lnTo>
                  <a:pt x="11847" y="38472"/>
                </a:lnTo>
                <a:lnTo>
                  <a:pt x="14248" y="38201"/>
                </a:lnTo>
                <a:lnTo>
                  <a:pt x="19738" y="40723"/>
                </a:lnTo>
                <a:lnTo>
                  <a:pt x="28058" y="46807"/>
                </a:lnTo>
                <a:lnTo>
                  <a:pt x="1368" y="47185"/>
                </a:lnTo>
                <a:lnTo>
                  <a:pt x="912" y="46127"/>
                </a:lnTo>
                <a:lnTo>
                  <a:pt x="0" y="3766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6" name="SMARTInkShape-Group542">
            <a:extLst>
              <a:ext uri="{FF2B5EF4-FFF2-40B4-BE49-F238E27FC236}">
                <a16:creationId xmlns:a16="http://schemas.microsoft.com/office/drawing/2014/main" id="{72E7CD0C-2EB6-544D-DAEE-498B1676514E}"/>
              </a:ext>
            </a:extLst>
          </p:cNvPr>
          <p:cNvGrpSpPr/>
          <p:nvPr/>
        </p:nvGrpSpPr>
        <p:grpSpPr>
          <a:xfrm>
            <a:off x="6593657" y="3162300"/>
            <a:ext cx="826309" cy="276226"/>
            <a:chOff x="6593657" y="3162300"/>
            <a:chExt cx="826309" cy="276226"/>
          </a:xfrm>
        </p:grpSpPr>
        <p:sp>
          <p:nvSpPr>
            <p:cNvPr id="214" name="SMARTInkShape-2361">
              <a:extLst>
                <a:ext uri="{FF2B5EF4-FFF2-40B4-BE49-F238E27FC236}">
                  <a16:creationId xmlns:a16="http://schemas.microsoft.com/office/drawing/2014/main" id="{0C554B49-B1A1-662A-F743-55EAD5BAE985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7381875" y="3221041"/>
              <a:ext cx="38091" cy="36475"/>
            </a:xfrm>
            <a:custGeom>
              <a:avLst/>
              <a:gdLst/>
              <a:ahLst/>
              <a:cxnLst/>
              <a:rect l="0" t="0" r="0" b="0"/>
              <a:pathLst>
                <a:path w="38091" h="36475">
                  <a:moveTo>
                    <a:pt x="28575" y="17459"/>
                  </a:moveTo>
                  <a:lnTo>
                    <a:pt x="28575" y="17459"/>
                  </a:lnTo>
                  <a:lnTo>
                    <a:pt x="37707" y="17459"/>
                  </a:lnTo>
                  <a:lnTo>
                    <a:pt x="38090" y="26592"/>
                  </a:lnTo>
                  <a:lnTo>
                    <a:pt x="29898" y="35151"/>
                  </a:lnTo>
                  <a:lnTo>
                    <a:pt x="23910" y="36107"/>
                  </a:lnTo>
                  <a:lnTo>
                    <a:pt x="3074" y="36474"/>
                  </a:lnTo>
                  <a:lnTo>
                    <a:pt x="2050" y="35427"/>
                  </a:lnTo>
                  <a:lnTo>
                    <a:pt x="911" y="31442"/>
                  </a:lnTo>
                  <a:lnTo>
                    <a:pt x="271" y="18192"/>
                  </a:lnTo>
                  <a:lnTo>
                    <a:pt x="1238" y="14773"/>
                  </a:lnTo>
                  <a:lnTo>
                    <a:pt x="2942" y="12493"/>
                  </a:lnTo>
                  <a:lnTo>
                    <a:pt x="5137" y="10973"/>
                  </a:lnTo>
                  <a:lnTo>
                    <a:pt x="6600" y="8902"/>
                  </a:lnTo>
                  <a:lnTo>
                    <a:pt x="9139" y="0"/>
                  </a:lnTo>
                  <a:lnTo>
                    <a:pt x="10326" y="528"/>
                  </a:lnTo>
                  <a:lnTo>
                    <a:pt x="22748" y="11806"/>
                  </a:lnTo>
                  <a:lnTo>
                    <a:pt x="25985" y="17769"/>
                  </a:lnTo>
                  <a:lnTo>
                    <a:pt x="28064" y="25163"/>
                  </a:lnTo>
                  <a:lnTo>
                    <a:pt x="23367" y="31501"/>
                  </a:lnTo>
                  <a:lnTo>
                    <a:pt x="18147" y="34283"/>
                  </a:lnTo>
                  <a:lnTo>
                    <a:pt x="7460" y="36314"/>
                  </a:lnTo>
                  <a:lnTo>
                    <a:pt x="4973" y="36379"/>
                  </a:lnTo>
                  <a:lnTo>
                    <a:pt x="3315" y="35364"/>
                  </a:lnTo>
                  <a:lnTo>
                    <a:pt x="2210" y="33629"/>
                  </a:lnTo>
                  <a:lnTo>
                    <a:pt x="655" y="26131"/>
                  </a:lnTo>
                  <a:lnTo>
                    <a:pt x="0" y="79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SMARTInkShape-2362">
              <a:extLst>
                <a:ext uri="{FF2B5EF4-FFF2-40B4-BE49-F238E27FC236}">
                  <a16:creationId xmlns:a16="http://schemas.microsoft.com/office/drawing/2014/main" id="{499A8ACF-E712-E208-731F-CBA51BD13394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7010400" y="33242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0" y="9132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SMARTInkShape-2363">
              <a:extLst>
                <a:ext uri="{FF2B5EF4-FFF2-40B4-BE49-F238E27FC236}">
                  <a16:creationId xmlns:a16="http://schemas.microsoft.com/office/drawing/2014/main" id="{56C10860-0572-B8EA-8ED3-B21692312BBF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7010400" y="33147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SMARTInkShape-2364">
              <a:extLst>
                <a:ext uri="{FF2B5EF4-FFF2-40B4-BE49-F238E27FC236}">
                  <a16:creationId xmlns:a16="http://schemas.microsoft.com/office/drawing/2014/main" id="{4790B458-16CC-FE5E-5772-E44FB6A46984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7010400" y="3238500"/>
              <a:ext cx="19051" cy="76201"/>
            </a:xfrm>
            <a:custGeom>
              <a:avLst/>
              <a:gdLst/>
              <a:ahLst/>
              <a:cxnLst/>
              <a:rect l="0" t="0" r="0" b="0"/>
              <a:pathLst>
                <a:path w="19051" h="76201">
                  <a:moveTo>
                    <a:pt x="19050" y="0"/>
                  </a:moveTo>
                  <a:lnTo>
                    <a:pt x="19050" y="0"/>
                  </a:lnTo>
                  <a:lnTo>
                    <a:pt x="10408" y="33531"/>
                  </a:lnTo>
                  <a:lnTo>
                    <a:pt x="9918" y="40656"/>
                  </a:lnTo>
                  <a:lnTo>
                    <a:pt x="6877" y="47350"/>
                  </a:lnTo>
                  <a:lnTo>
                    <a:pt x="3056" y="53853"/>
                  </a:lnTo>
                  <a:lnTo>
                    <a:pt x="1" y="66671"/>
                  </a:lnTo>
                  <a:lnTo>
                    <a:pt x="0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SMARTInkShape-2365">
              <a:extLst>
                <a:ext uri="{FF2B5EF4-FFF2-40B4-BE49-F238E27FC236}">
                  <a16:creationId xmlns:a16="http://schemas.microsoft.com/office/drawing/2014/main" id="{34BEE1A9-4A0D-65B5-2A22-BE19FE17DD5A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7029450" y="32194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SMARTInkShape-2366">
              <a:extLst>
                <a:ext uri="{FF2B5EF4-FFF2-40B4-BE49-F238E27FC236}">
                  <a16:creationId xmlns:a16="http://schemas.microsoft.com/office/drawing/2014/main" id="{CD3C16B7-8E5F-B807-8D94-EECF606B42EA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7038975" y="3190991"/>
              <a:ext cx="9133" cy="9410"/>
            </a:xfrm>
            <a:custGeom>
              <a:avLst/>
              <a:gdLst/>
              <a:ahLst/>
              <a:cxnLst/>
              <a:rect l="0" t="0" r="0" b="0"/>
              <a:pathLst>
                <a:path w="9133" h="9410">
                  <a:moveTo>
                    <a:pt x="0" y="9409"/>
                  </a:moveTo>
                  <a:lnTo>
                    <a:pt x="0" y="9409"/>
                  </a:lnTo>
                  <a:lnTo>
                    <a:pt x="9132" y="276"/>
                  </a:lnTo>
                  <a:lnTo>
                    <a:pt x="4352" y="0"/>
                  </a:lnTo>
                  <a:lnTo>
                    <a:pt x="2901" y="1020"/>
                  </a:lnTo>
                  <a:lnTo>
                    <a:pt x="1934" y="27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SMARTInkShape-2367">
              <a:extLst>
                <a:ext uri="{FF2B5EF4-FFF2-40B4-BE49-F238E27FC236}">
                  <a16:creationId xmlns:a16="http://schemas.microsoft.com/office/drawing/2014/main" id="{ED8EABAC-7A21-0D60-4203-8F92613EE8AA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7038975" y="320040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SMARTInkShape-2368">
              <a:extLst>
                <a:ext uri="{FF2B5EF4-FFF2-40B4-BE49-F238E27FC236}">
                  <a16:creationId xmlns:a16="http://schemas.microsoft.com/office/drawing/2014/main" id="{02B27072-F6B5-C459-CF7D-A686D5C3C286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6947763" y="3429000"/>
              <a:ext cx="272188" cy="9526"/>
            </a:xfrm>
            <a:custGeom>
              <a:avLst/>
              <a:gdLst/>
              <a:ahLst/>
              <a:cxnLst/>
              <a:rect l="0" t="0" r="0" b="0"/>
              <a:pathLst>
                <a:path w="272188" h="9526">
                  <a:moveTo>
                    <a:pt x="5487" y="9525"/>
                  </a:moveTo>
                  <a:lnTo>
                    <a:pt x="5487" y="9525"/>
                  </a:lnTo>
                  <a:lnTo>
                    <a:pt x="0" y="9525"/>
                  </a:lnTo>
                  <a:lnTo>
                    <a:pt x="46781" y="6703"/>
                  </a:lnTo>
                  <a:lnTo>
                    <a:pt x="92691" y="883"/>
                  </a:lnTo>
                  <a:lnTo>
                    <a:pt x="139756" y="175"/>
                  </a:lnTo>
                  <a:lnTo>
                    <a:pt x="187249" y="23"/>
                  </a:lnTo>
                  <a:lnTo>
                    <a:pt x="231125" y="1"/>
                  </a:lnTo>
                  <a:lnTo>
                    <a:pt x="272187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SMARTInkShape-2369">
              <a:extLst>
                <a:ext uri="{FF2B5EF4-FFF2-40B4-BE49-F238E27FC236}">
                  <a16:creationId xmlns:a16="http://schemas.microsoft.com/office/drawing/2014/main" id="{AA1FBD81-2B89-97B5-52C0-7A5D939BE9F8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7014869" y="3343275"/>
              <a:ext cx="5057" cy="66676"/>
            </a:xfrm>
            <a:custGeom>
              <a:avLst/>
              <a:gdLst/>
              <a:ahLst/>
              <a:cxnLst/>
              <a:rect l="0" t="0" r="0" b="0"/>
              <a:pathLst>
                <a:path w="5057" h="66676">
                  <a:moveTo>
                    <a:pt x="5056" y="0"/>
                  </a:moveTo>
                  <a:lnTo>
                    <a:pt x="5056" y="0"/>
                  </a:lnTo>
                  <a:lnTo>
                    <a:pt x="3998" y="15208"/>
                  </a:lnTo>
                  <a:lnTo>
                    <a:pt x="0" y="26515"/>
                  </a:lnTo>
                  <a:lnTo>
                    <a:pt x="339" y="38596"/>
                  </a:lnTo>
                  <a:lnTo>
                    <a:pt x="5056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SMARTInkShape-2370">
              <a:extLst>
                <a:ext uri="{FF2B5EF4-FFF2-40B4-BE49-F238E27FC236}">
                  <a16:creationId xmlns:a16="http://schemas.microsoft.com/office/drawing/2014/main" id="{D0A6031F-DBF4-340A-95FE-BA4ED3DD61F1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7048500" y="320040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SMARTInkShape-2371">
              <a:extLst>
                <a:ext uri="{FF2B5EF4-FFF2-40B4-BE49-F238E27FC236}">
                  <a16:creationId xmlns:a16="http://schemas.microsoft.com/office/drawing/2014/main" id="{E95BE9A7-3E3F-DBB6-07BA-DCA94A86E6E2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6915150" y="3162300"/>
              <a:ext cx="238126" cy="66676"/>
            </a:xfrm>
            <a:custGeom>
              <a:avLst/>
              <a:gdLst/>
              <a:ahLst/>
              <a:cxnLst/>
              <a:rect l="0" t="0" r="0" b="0"/>
              <a:pathLst>
                <a:path w="238126" h="66676">
                  <a:moveTo>
                    <a:pt x="0" y="66675"/>
                  </a:moveTo>
                  <a:lnTo>
                    <a:pt x="0" y="66675"/>
                  </a:lnTo>
                  <a:lnTo>
                    <a:pt x="9721" y="65617"/>
                  </a:lnTo>
                  <a:lnTo>
                    <a:pt x="29339" y="59071"/>
                  </a:lnTo>
                  <a:lnTo>
                    <a:pt x="72829" y="38027"/>
                  </a:lnTo>
                  <a:lnTo>
                    <a:pt x="117894" y="22215"/>
                  </a:lnTo>
                  <a:lnTo>
                    <a:pt x="165403" y="6349"/>
                  </a:lnTo>
                  <a:lnTo>
                    <a:pt x="186561" y="1254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SMARTInkShape-2372">
              <a:extLst>
                <a:ext uri="{FF2B5EF4-FFF2-40B4-BE49-F238E27FC236}">
                  <a16:creationId xmlns:a16="http://schemas.microsoft.com/office/drawing/2014/main" id="{B8474B0A-A974-D224-953B-A7B8663F4152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6593657" y="3172218"/>
              <a:ext cx="283394" cy="208872"/>
            </a:xfrm>
            <a:custGeom>
              <a:avLst/>
              <a:gdLst/>
              <a:ahLst/>
              <a:cxnLst/>
              <a:rect l="0" t="0" r="0" b="0"/>
              <a:pathLst>
                <a:path w="283394" h="208872">
                  <a:moveTo>
                    <a:pt x="188143" y="18657"/>
                  </a:moveTo>
                  <a:lnTo>
                    <a:pt x="188143" y="18657"/>
                  </a:lnTo>
                  <a:lnTo>
                    <a:pt x="188143" y="4079"/>
                  </a:lnTo>
                  <a:lnTo>
                    <a:pt x="187085" y="2588"/>
                  </a:lnTo>
                  <a:lnTo>
                    <a:pt x="185321" y="1594"/>
                  </a:lnTo>
                  <a:lnTo>
                    <a:pt x="174886" y="0"/>
                  </a:lnTo>
                  <a:lnTo>
                    <a:pt x="143489" y="2481"/>
                  </a:lnTo>
                  <a:lnTo>
                    <a:pt x="97949" y="17931"/>
                  </a:lnTo>
                  <a:lnTo>
                    <a:pt x="56849" y="47912"/>
                  </a:lnTo>
                  <a:lnTo>
                    <a:pt x="30074" y="75314"/>
                  </a:lnTo>
                  <a:lnTo>
                    <a:pt x="7507" y="116686"/>
                  </a:lnTo>
                  <a:lnTo>
                    <a:pt x="566" y="140483"/>
                  </a:lnTo>
                  <a:lnTo>
                    <a:pt x="0" y="155352"/>
                  </a:lnTo>
                  <a:lnTo>
                    <a:pt x="3276" y="172544"/>
                  </a:lnTo>
                  <a:lnTo>
                    <a:pt x="11083" y="185123"/>
                  </a:lnTo>
                  <a:lnTo>
                    <a:pt x="22666" y="194242"/>
                  </a:lnTo>
                  <a:lnTo>
                    <a:pt x="38398" y="201822"/>
                  </a:lnTo>
                  <a:lnTo>
                    <a:pt x="75217" y="206984"/>
                  </a:lnTo>
                  <a:lnTo>
                    <a:pt x="119559" y="208871"/>
                  </a:lnTo>
                  <a:lnTo>
                    <a:pt x="165044" y="206309"/>
                  </a:lnTo>
                  <a:lnTo>
                    <a:pt x="210697" y="193965"/>
                  </a:lnTo>
                  <a:lnTo>
                    <a:pt x="258284" y="185559"/>
                  </a:lnTo>
                  <a:lnTo>
                    <a:pt x="283393" y="1805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4" name="SMARTInkShape-Group543">
            <a:extLst>
              <a:ext uri="{FF2B5EF4-FFF2-40B4-BE49-F238E27FC236}">
                <a16:creationId xmlns:a16="http://schemas.microsoft.com/office/drawing/2014/main" id="{972872DE-F082-4616-8353-789B61A6732D}"/>
              </a:ext>
            </a:extLst>
          </p:cNvPr>
          <p:cNvGrpSpPr/>
          <p:nvPr/>
        </p:nvGrpSpPr>
        <p:grpSpPr>
          <a:xfrm>
            <a:off x="6841307" y="5649685"/>
            <a:ext cx="1064380" cy="293916"/>
            <a:chOff x="6841307" y="5649685"/>
            <a:chExt cx="1064380" cy="293916"/>
          </a:xfrm>
        </p:grpSpPr>
        <p:sp>
          <p:nvSpPr>
            <p:cNvPr id="227" name="SMARTInkShape-2373">
              <a:extLst>
                <a:ext uri="{FF2B5EF4-FFF2-40B4-BE49-F238E27FC236}">
                  <a16:creationId xmlns:a16="http://schemas.microsoft.com/office/drawing/2014/main" id="{E990FF9A-6C46-5F1B-1862-496B7ACE30F0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7096125" y="5858001"/>
              <a:ext cx="28576" cy="17601"/>
            </a:xfrm>
            <a:custGeom>
              <a:avLst/>
              <a:gdLst/>
              <a:ahLst/>
              <a:cxnLst/>
              <a:rect l="0" t="0" r="0" b="0"/>
              <a:pathLst>
                <a:path w="28576" h="17601">
                  <a:moveTo>
                    <a:pt x="0" y="9399"/>
                  </a:moveTo>
                  <a:lnTo>
                    <a:pt x="0" y="9399"/>
                  </a:lnTo>
                  <a:lnTo>
                    <a:pt x="18900" y="9399"/>
                  </a:lnTo>
                  <a:lnTo>
                    <a:pt x="10836" y="17600"/>
                  </a:lnTo>
                  <a:lnTo>
                    <a:pt x="10399" y="16983"/>
                  </a:lnTo>
                  <a:lnTo>
                    <a:pt x="9528" y="298"/>
                  </a:lnTo>
                  <a:lnTo>
                    <a:pt x="14582" y="0"/>
                  </a:lnTo>
                  <a:lnTo>
                    <a:pt x="19886" y="2753"/>
                  </a:lnTo>
                  <a:lnTo>
                    <a:pt x="28575" y="93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SMARTInkShape-2374">
              <a:extLst>
                <a:ext uri="{FF2B5EF4-FFF2-40B4-BE49-F238E27FC236}">
                  <a16:creationId xmlns:a16="http://schemas.microsoft.com/office/drawing/2014/main" id="{0529C1EC-1453-117D-96CE-2A6065A3E628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6841307" y="5696544"/>
              <a:ext cx="168920" cy="216123"/>
            </a:xfrm>
            <a:custGeom>
              <a:avLst/>
              <a:gdLst/>
              <a:ahLst/>
              <a:cxnLst/>
              <a:rect l="0" t="0" r="0" b="0"/>
              <a:pathLst>
                <a:path w="168920" h="216123">
                  <a:moveTo>
                    <a:pt x="102418" y="18456"/>
                  </a:moveTo>
                  <a:lnTo>
                    <a:pt x="102418" y="18456"/>
                  </a:lnTo>
                  <a:lnTo>
                    <a:pt x="102418" y="13400"/>
                  </a:lnTo>
                  <a:lnTo>
                    <a:pt x="103476" y="11911"/>
                  </a:lnTo>
                  <a:lnTo>
                    <a:pt x="105240" y="10917"/>
                  </a:lnTo>
                  <a:lnTo>
                    <a:pt x="111933" y="8934"/>
                  </a:lnTo>
                  <a:lnTo>
                    <a:pt x="103741" y="8931"/>
                  </a:lnTo>
                  <a:lnTo>
                    <a:pt x="97753" y="3875"/>
                  </a:lnTo>
                  <a:lnTo>
                    <a:pt x="86586" y="4215"/>
                  </a:lnTo>
                  <a:lnTo>
                    <a:pt x="68717" y="7999"/>
                  </a:lnTo>
                  <a:lnTo>
                    <a:pt x="35237" y="27240"/>
                  </a:lnTo>
                  <a:lnTo>
                    <a:pt x="14288" y="62182"/>
                  </a:lnTo>
                  <a:lnTo>
                    <a:pt x="566" y="109639"/>
                  </a:lnTo>
                  <a:lnTo>
                    <a:pt x="0" y="124598"/>
                  </a:lnTo>
                  <a:lnTo>
                    <a:pt x="14004" y="169835"/>
                  </a:lnTo>
                  <a:lnTo>
                    <a:pt x="29136" y="191272"/>
                  </a:lnTo>
                  <a:lnTo>
                    <a:pt x="46132" y="206539"/>
                  </a:lnTo>
                  <a:lnTo>
                    <a:pt x="61751" y="214942"/>
                  </a:lnTo>
                  <a:lnTo>
                    <a:pt x="65782" y="216122"/>
                  </a:lnTo>
                  <a:lnTo>
                    <a:pt x="86624" y="212725"/>
                  </a:lnTo>
                  <a:lnTo>
                    <a:pt x="95399" y="207810"/>
                  </a:lnTo>
                  <a:lnTo>
                    <a:pt x="97738" y="205016"/>
                  </a:lnTo>
                  <a:lnTo>
                    <a:pt x="103160" y="201913"/>
                  </a:lnTo>
                  <a:lnTo>
                    <a:pt x="106088" y="201086"/>
                  </a:lnTo>
                  <a:lnTo>
                    <a:pt x="120322" y="189808"/>
                  </a:lnTo>
                  <a:lnTo>
                    <a:pt x="126250" y="181750"/>
                  </a:lnTo>
                  <a:lnTo>
                    <a:pt x="131002" y="173581"/>
                  </a:lnTo>
                  <a:lnTo>
                    <a:pt x="144519" y="154965"/>
                  </a:lnTo>
                  <a:lnTo>
                    <a:pt x="159104" y="111821"/>
                  </a:lnTo>
                  <a:lnTo>
                    <a:pt x="167778" y="66225"/>
                  </a:lnTo>
                  <a:lnTo>
                    <a:pt x="168919" y="44711"/>
                  </a:lnTo>
                  <a:lnTo>
                    <a:pt x="163985" y="29527"/>
                  </a:lnTo>
                  <a:lnTo>
                    <a:pt x="155887" y="20554"/>
                  </a:lnTo>
                  <a:lnTo>
                    <a:pt x="136605" y="9553"/>
                  </a:lnTo>
                  <a:lnTo>
                    <a:pt x="113074" y="742"/>
                  </a:lnTo>
                  <a:lnTo>
                    <a:pt x="103274" y="0"/>
                  </a:lnTo>
                  <a:lnTo>
                    <a:pt x="94684" y="2492"/>
                  </a:lnTo>
                  <a:lnTo>
                    <a:pt x="90913" y="4638"/>
                  </a:lnTo>
                  <a:lnTo>
                    <a:pt x="88398" y="7128"/>
                  </a:lnTo>
                  <a:lnTo>
                    <a:pt x="83368" y="184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SMARTInkShape-2375">
              <a:extLst>
                <a:ext uri="{FF2B5EF4-FFF2-40B4-BE49-F238E27FC236}">
                  <a16:creationId xmlns:a16="http://schemas.microsoft.com/office/drawing/2014/main" id="{F1867093-F49F-0516-4B5C-A0AED78DE108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7771212" y="5649685"/>
              <a:ext cx="134475" cy="293916"/>
            </a:xfrm>
            <a:custGeom>
              <a:avLst/>
              <a:gdLst/>
              <a:ahLst/>
              <a:cxnLst/>
              <a:rect l="0" t="0" r="0" b="0"/>
              <a:pathLst>
                <a:path w="134475" h="293916">
                  <a:moveTo>
                    <a:pt x="115488" y="55790"/>
                  </a:moveTo>
                  <a:lnTo>
                    <a:pt x="115488" y="55790"/>
                  </a:lnTo>
                  <a:lnTo>
                    <a:pt x="115488" y="50734"/>
                  </a:lnTo>
                  <a:lnTo>
                    <a:pt x="118310" y="45429"/>
                  </a:lnTo>
                  <a:lnTo>
                    <a:pt x="123688" y="38457"/>
                  </a:lnTo>
                  <a:lnTo>
                    <a:pt x="124752" y="29475"/>
                  </a:lnTo>
                  <a:lnTo>
                    <a:pt x="125003" y="18212"/>
                  </a:lnTo>
                  <a:lnTo>
                    <a:pt x="116811" y="9534"/>
                  </a:lnTo>
                  <a:lnTo>
                    <a:pt x="108145" y="7376"/>
                  </a:lnTo>
                  <a:lnTo>
                    <a:pt x="99319" y="1699"/>
                  </a:lnTo>
                  <a:lnTo>
                    <a:pt x="93132" y="0"/>
                  </a:lnTo>
                  <a:lnTo>
                    <a:pt x="78643" y="4100"/>
                  </a:lnTo>
                  <a:lnTo>
                    <a:pt x="49296" y="22570"/>
                  </a:lnTo>
                  <a:lnTo>
                    <a:pt x="16410" y="66719"/>
                  </a:lnTo>
                  <a:lnTo>
                    <a:pt x="4072" y="84989"/>
                  </a:lnTo>
                  <a:lnTo>
                    <a:pt x="0" y="103693"/>
                  </a:lnTo>
                  <a:lnTo>
                    <a:pt x="2090" y="135868"/>
                  </a:lnTo>
                  <a:lnTo>
                    <a:pt x="6175" y="143591"/>
                  </a:lnTo>
                  <a:lnTo>
                    <a:pt x="8746" y="146074"/>
                  </a:lnTo>
                  <a:lnTo>
                    <a:pt x="14425" y="148834"/>
                  </a:lnTo>
                  <a:lnTo>
                    <a:pt x="32985" y="150846"/>
                  </a:lnTo>
                  <a:lnTo>
                    <a:pt x="39309" y="148132"/>
                  </a:lnTo>
                  <a:lnTo>
                    <a:pt x="81818" y="113964"/>
                  </a:lnTo>
                  <a:lnTo>
                    <a:pt x="117715" y="67743"/>
                  </a:lnTo>
                  <a:lnTo>
                    <a:pt x="134474" y="55831"/>
                  </a:lnTo>
                  <a:lnTo>
                    <a:pt x="131707" y="82162"/>
                  </a:lnTo>
                  <a:lnTo>
                    <a:pt x="119348" y="127271"/>
                  </a:lnTo>
                  <a:lnTo>
                    <a:pt x="115573" y="165988"/>
                  </a:lnTo>
                  <a:lnTo>
                    <a:pt x="109281" y="204740"/>
                  </a:lnTo>
                  <a:lnTo>
                    <a:pt x="103796" y="247295"/>
                  </a:lnTo>
                  <a:lnTo>
                    <a:pt x="98618" y="265638"/>
                  </a:lnTo>
                  <a:lnTo>
                    <a:pt x="96438" y="2939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SMARTInkShape-2376">
              <a:extLst>
                <a:ext uri="{FF2B5EF4-FFF2-40B4-BE49-F238E27FC236}">
                  <a16:creationId xmlns:a16="http://schemas.microsoft.com/office/drawing/2014/main" id="{968C5CE9-2DF9-913A-60BD-499E1685B8C5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7639050" y="568642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21458" y="19050"/>
                  </a:lnTo>
                  <a:lnTo>
                    <a:pt x="67197" y="3862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SMARTInkShape-2377">
              <a:extLst>
                <a:ext uri="{FF2B5EF4-FFF2-40B4-BE49-F238E27FC236}">
                  <a16:creationId xmlns:a16="http://schemas.microsoft.com/office/drawing/2014/main" id="{9FD2FF3B-88D4-7689-0CB8-4FAA30DC79E6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7553325" y="5705591"/>
              <a:ext cx="131464" cy="208840"/>
            </a:xfrm>
            <a:custGeom>
              <a:avLst/>
              <a:gdLst/>
              <a:ahLst/>
              <a:cxnLst/>
              <a:rect l="0" t="0" r="0" b="0"/>
              <a:pathLst>
                <a:path w="131464" h="208840">
                  <a:moveTo>
                    <a:pt x="47625" y="9409"/>
                  </a:moveTo>
                  <a:lnTo>
                    <a:pt x="47625" y="9409"/>
                  </a:lnTo>
                  <a:lnTo>
                    <a:pt x="52681" y="9409"/>
                  </a:lnTo>
                  <a:lnTo>
                    <a:pt x="57986" y="6587"/>
                  </a:lnTo>
                  <a:lnTo>
                    <a:pt x="64958" y="1208"/>
                  </a:lnTo>
                  <a:lnTo>
                    <a:pt x="71824" y="146"/>
                  </a:lnTo>
                  <a:lnTo>
                    <a:pt x="69669" y="0"/>
                  </a:lnTo>
                  <a:lnTo>
                    <a:pt x="68671" y="1020"/>
                  </a:lnTo>
                  <a:lnTo>
                    <a:pt x="66208" y="7511"/>
                  </a:lnTo>
                  <a:lnTo>
                    <a:pt x="36107" y="53142"/>
                  </a:lnTo>
                  <a:lnTo>
                    <a:pt x="30807" y="72697"/>
                  </a:lnTo>
                  <a:lnTo>
                    <a:pt x="29236" y="86840"/>
                  </a:lnTo>
                  <a:lnTo>
                    <a:pt x="31691" y="94270"/>
                  </a:lnTo>
                  <a:lnTo>
                    <a:pt x="33827" y="97733"/>
                  </a:lnTo>
                  <a:lnTo>
                    <a:pt x="44668" y="101581"/>
                  </a:lnTo>
                  <a:lnTo>
                    <a:pt x="90705" y="105597"/>
                  </a:lnTo>
                  <a:lnTo>
                    <a:pt x="104504" y="112174"/>
                  </a:lnTo>
                  <a:lnTo>
                    <a:pt x="120614" y="114978"/>
                  </a:lnTo>
                  <a:lnTo>
                    <a:pt x="126984" y="119123"/>
                  </a:lnTo>
                  <a:lnTo>
                    <a:pt x="129106" y="122768"/>
                  </a:lnTo>
                  <a:lnTo>
                    <a:pt x="131463" y="132463"/>
                  </a:lnTo>
                  <a:lnTo>
                    <a:pt x="129689" y="143827"/>
                  </a:lnTo>
                  <a:lnTo>
                    <a:pt x="122741" y="159303"/>
                  </a:lnTo>
                  <a:lnTo>
                    <a:pt x="114876" y="168104"/>
                  </a:lnTo>
                  <a:lnTo>
                    <a:pt x="80078" y="192088"/>
                  </a:lnTo>
                  <a:lnTo>
                    <a:pt x="43001" y="206418"/>
                  </a:lnTo>
                  <a:lnTo>
                    <a:pt x="21311" y="208839"/>
                  </a:lnTo>
                  <a:lnTo>
                    <a:pt x="0" y="1999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SMARTInkShape-2378">
              <a:extLst>
                <a:ext uri="{FF2B5EF4-FFF2-40B4-BE49-F238E27FC236}">
                  <a16:creationId xmlns:a16="http://schemas.microsoft.com/office/drawing/2014/main" id="{1197A556-E3FC-A405-7C80-112D85B9E54B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7419975" y="5724641"/>
              <a:ext cx="38067" cy="176394"/>
            </a:xfrm>
            <a:custGeom>
              <a:avLst/>
              <a:gdLst/>
              <a:ahLst/>
              <a:cxnLst/>
              <a:rect l="0" t="0" r="0" b="0"/>
              <a:pathLst>
                <a:path w="38067" h="176394">
                  <a:moveTo>
                    <a:pt x="28575" y="9409"/>
                  </a:moveTo>
                  <a:lnTo>
                    <a:pt x="28575" y="9409"/>
                  </a:lnTo>
                  <a:lnTo>
                    <a:pt x="33631" y="9409"/>
                  </a:lnTo>
                  <a:lnTo>
                    <a:pt x="35120" y="8351"/>
                  </a:lnTo>
                  <a:lnTo>
                    <a:pt x="36113" y="6587"/>
                  </a:lnTo>
                  <a:lnTo>
                    <a:pt x="38066" y="0"/>
                  </a:lnTo>
                  <a:lnTo>
                    <a:pt x="37042" y="34240"/>
                  </a:lnTo>
                  <a:lnTo>
                    <a:pt x="26342" y="80394"/>
                  </a:lnTo>
                  <a:lnTo>
                    <a:pt x="16868" y="126073"/>
                  </a:lnTo>
                  <a:lnTo>
                    <a:pt x="8754" y="166449"/>
                  </a:lnTo>
                  <a:lnTo>
                    <a:pt x="6893" y="168077"/>
                  </a:lnTo>
                  <a:lnTo>
                    <a:pt x="4596" y="169162"/>
                  </a:lnTo>
                  <a:lnTo>
                    <a:pt x="3064" y="170945"/>
                  </a:lnTo>
                  <a:lnTo>
                    <a:pt x="908" y="176393"/>
                  </a:lnTo>
                  <a:lnTo>
                    <a:pt x="605" y="175765"/>
                  </a:lnTo>
                  <a:lnTo>
                    <a:pt x="0" y="1713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SMARTInkShape-2379">
              <a:extLst>
                <a:ext uri="{FF2B5EF4-FFF2-40B4-BE49-F238E27FC236}">
                  <a16:creationId xmlns:a16="http://schemas.microsoft.com/office/drawing/2014/main" id="{6D877350-EE76-FB74-A536-08B0B37B27FE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7211111" y="5715141"/>
              <a:ext cx="138824" cy="199623"/>
            </a:xfrm>
            <a:custGeom>
              <a:avLst/>
              <a:gdLst/>
              <a:ahLst/>
              <a:cxnLst/>
              <a:rect l="0" t="0" r="0" b="0"/>
              <a:pathLst>
                <a:path w="138824" h="199623">
                  <a:moveTo>
                    <a:pt x="75514" y="76059"/>
                  </a:moveTo>
                  <a:lnTo>
                    <a:pt x="75514" y="76059"/>
                  </a:lnTo>
                  <a:lnTo>
                    <a:pt x="94811" y="53939"/>
                  </a:lnTo>
                  <a:lnTo>
                    <a:pt x="101340" y="39872"/>
                  </a:lnTo>
                  <a:lnTo>
                    <a:pt x="104017" y="8037"/>
                  </a:lnTo>
                  <a:lnTo>
                    <a:pt x="104075" y="1474"/>
                  </a:lnTo>
                  <a:lnTo>
                    <a:pt x="103022" y="936"/>
                  </a:lnTo>
                  <a:lnTo>
                    <a:pt x="90831" y="0"/>
                  </a:lnTo>
                  <a:lnTo>
                    <a:pt x="84791" y="2744"/>
                  </a:lnTo>
                  <a:lnTo>
                    <a:pt x="39982" y="36048"/>
                  </a:lnTo>
                  <a:lnTo>
                    <a:pt x="31147" y="46634"/>
                  </a:lnTo>
                  <a:lnTo>
                    <a:pt x="7138" y="89731"/>
                  </a:lnTo>
                  <a:lnTo>
                    <a:pt x="1632" y="115388"/>
                  </a:lnTo>
                  <a:lnTo>
                    <a:pt x="0" y="143098"/>
                  </a:lnTo>
                  <a:lnTo>
                    <a:pt x="5263" y="161946"/>
                  </a:lnTo>
                  <a:lnTo>
                    <a:pt x="14658" y="178789"/>
                  </a:lnTo>
                  <a:lnTo>
                    <a:pt x="25890" y="189803"/>
                  </a:lnTo>
                  <a:lnTo>
                    <a:pt x="35114" y="195402"/>
                  </a:lnTo>
                  <a:lnTo>
                    <a:pt x="46258" y="198556"/>
                  </a:lnTo>
                  <a:lnTo>
                    <a:pt x="64560" y="199622"/>
                  </a:lnTo>
                  <a:lnTo>
                    <a:pt x="82383" y="194749"/>
                  </a:lnTo>
                  <a:lnTo>
                    <a:pt x="101067" y="176490"/>
                  </a:lnTo>
                  <a:lnTo>
                    <a:pt x="114953" y="140859"/>
                  </a:lnTo>
                  <a:lnTo>
                    <a:pt x="130827" y="96788"/>
                  </a:lnTo>
                  <a:lnTo>
                    <a:pt x="138823" y="65385"/>
                  </a:lnTo>
                  <a:lnTo>
                    <a:pt x="137828" y="57302"/>
                  </a:lnTo>
                  <a:lnTo>
                    <a:pt x="120435" y="22541"/>
                  </a:lnTo>
                  <a:lnTo>
                    <a:pt x="113823" y="15231"/>
                  </a:lnTo>
                  <a:lnTo>
                    <a:pt x="91221" y="3608"/>
                  </a:lnTo>
                  <a:lnTo>
                    <a:pt x="83200" y="1525"/>
                  </a:lnTo>
                  <a:lnTo>
                    <a:pt x="79580" y="2028"/>
                  </a:lnTo>
                  <a:lnTo>
                    <a:pt x="72735" y="5409"/>
                  </a:lnTo>
                  <a:lnTo>
                    <a:pt x="56464" y="189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8" name="SMARTInkShape-Group544">
            <a:extLst>
              <a:ext uri="{FF2B5EF4-FFF2-40B4-BE49-F238E27FC236}">
                <a16:creationId xmlns:a16="http://schemas.microsoft.com/office/drawing/2014/main" id="{E2C4036B-AB98-CADA-B439-4AC8FFF49425}"/>
              </a:ext>
            </a:extLst>
          </p:cNvPr>
          <p:cNvGrpSpPr/>
          <p:nvPr/>
        </p:nvGrpSpPr>
        <p:grpSpPr>
          <a:xfrm>
            <a:off x="6410325" y="5715000"/>
            <a:ext cx="190501" cy="104776"/>
            <a:chOff x="6410325" y="5715000"/>
            <a:chExt cx="190501" cy="104776"/>
          </a:xfrm>
        </p:grpSpPr>
        <p:sp>
          <p:nvSpPr>
            <p:cNvPr id="235" name="SMARTInkShape-2380">
              <a:extLst>
                <a:ext uri="{FF2B5EF4-FFF2-40B4-BE49-F238E27FC236}">
                  <a16:creationId xmlns:a16="http://schemas.microsoft.com/office/drawing/2014/main" id="{0794B0DA-E655-7A8D-9028-084CEA6005B2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6419850" y="5800725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0"/>
                  </a:moveTo>
                  <a:lnTo>
                    <a:pt x="0" y="0"/>
                  </a:lnTo>
                  <a:lnTo>
                    <a:pt x="18828" y="2822"/>
                  </a:lnTo>
                  <a:lnTo>
                    <a:pt x="57105" y="8201"/>
                  </a:lnTo>
                  <a:lnTo>
                    <a:pt x="104183" y="17610"/>
                  </a:lnTo>
                  <a:lnTo>
                    <a:pt x="151076" y="18994"/>
                  </a:lnTo>
                  <a:lnTo>
                    <a:pt x="1809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SMARTInkShape-2381">
              <a:extLst>
                <a:ext uri="{FF2B5EF4-FFF2-40B4-BE49-F238E27FC236}">
                  <a16:creationId xmlns:a16="http://schemas.microsoft.com/office/drawing/2014/main" id="{D59F2103-9BEB-7310-E90B-E3DB7BE4BF23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6410325" y="58007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SMARTInkShape-2382">
              <a:extLst>
                <a:ext uri="{FF2B5EF4-FFF2-40B4-BE49-F238E27FC236}">
                  <a16:creationId xmlns:a16="http://schemas.microsoft.com/office/drawing/2014/main" id="{05BA28C1-5736-0CD3-E914-33E3D04C872A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6410325" y="5715000"/>
              <a:ext cx="161926" cy="9526"/>
            </a:xfrm>
            <a:custGeom>
              <a:avLst/>
              <a:gdLst/>
              <a:ahLst/>
              <a:cxnLst/>
              <a:rect l="0" t="0" r="0" b="0"/>
              <a:pathLst>
                <a:path w="161926" h="95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5"/>
                  </a:lnTo>
                  <a:lnTo>
                    <a:pt x="2822" y="7539"/>
                  </a:lnTo>
                  <a:lnTo>
                    <a:pt x="13183" y="8937"/>
                  </a:lnTo>
                  <a:lnTo>
                    <a:pt x="50420" y="9447"/>
                  </a:lnTo>
                  <a:lnTo>
                    <a:pt x="90785" y="9508"/>
                  </a:lnTo>
                  <a:lnTo>
                    <a:pt x="138271" y="9525"/>
                  </a:lnTo>
                  <a:lnTo>
                    <a:pt x="1619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3" name="SMARTInkShape-Group545">
            <a:extLst>
              <a:ext uri="{FF2B5EF4-FFF2-40B4-BE49-F238E27FC236}">
                <a16:creationId xmlns:a16="http://schemas.microsoft.com/office/drawing/2014/main" id="{D85F4A02-A1B3-6D98-526E-A74816727943}"/>
              </a:ext>
            </a:extLst>
          </p:cNvPr>
          <p:cNvGrpSpPr/>
          <p:nvPr/>
        </p:nvGrpSpPr>
        <p:grpSpPr>
          <a:xfrm>
            <a:off x="2914650" y="4919368"/>
            <a:ext cx="3086101" cy="1367133"/>
            <a:chOff x="2914650" y="4919368"/>
            <a:chExt cx="3086101" cy="1367133"/>
          </a:xfrm>
        </p:grpSpPr>
        <p:sp>
          <p:nvSpPr>
            <p:cNvPr id="239" name="SMARTInkShape-2383">
              <a:extLst>
                <a:ext uri="{FF2B5EF4-FFF2-40B4-BE49-F238E27FC236}">
                  <a16:creationId xmlns:a16="http://schemas.microsoft.com/office/drawing/2014/main" id="{FD443384-2C4E-6E46-B729-106FAC6D7C87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4631423" y="6048531"/>
              <a:ext cx="168770" cy="217677"/>
            </a:xfrm>
            <a:custGeom>
              <a:avLst/>
              <a:gdLst/>
              <a:ahLst/>
              <a:cxnLst/>
              <a:rect l="0" t="0" r="0" b="0"/>
              <a:pathLst>
                <a:path w="168770" h="217677">
                  <a:moveTo>
                    <a:pt x="73927" y="56994"/>
                  </a:moveTo>
                  <a:lnTo>
                    <a:pt x="73927" y="56994"/>
                  </a:lnTo>
                  <a:lnTo>
                    <a:pt x="73927" y="51938"/>
                  </a:lnTo>
                  <a:lnTo>
                    <a:pt x="76749" y="46633"/>
                  </a:lnTo>
                  <a:lnTo>
                    <a:pt x="80473" y="40747"/>
                  </a:lnTo>
                  <a:lnTo>
                    <a:pt x="82128" y="34604"/>
                  </a:lnTo>
                  <a:lnTo>
                    <a:pt x="81511" y="31484"/>
                  </a:lnTo>
                  <a:lnTo>
                    <a:pt x="75586" y="22036"/>
                  </a:lnTo>
                  <a:lnTo>
                    <a:pt x="66084" y="11246"/>
                  </a:lnTo>
                  <a:lnTo>
                    <a:pt x="64465" y="11679"/>
                  </a:lnTo>
                  <a:lnTo>
                    <a:pt x="51292" y="22791"/>
                  </a:lnTo>
                  <a:lnTo>
                    <a:pt x="23464" y="64900"/>
                  </a:lnTo>
                  <a:lnTo>
                    <a:pt x="5398" y="109355"/>
                  </a:lnTo>
                  <a:lnTo>
                    <a:pt x="0" y="151413"/>
                  </a:lnTo>
                  <a:lnTo>
                    <a:pt x="4381" y="173394"/>
                  </a:lnTo>
                  <a:lnTo>
                    <a:pt x="18749" y="197669"/>
                  </a:lnTo>
                  <a:lnTo>
                    <a:pt x="30353" y="209476"/>
                  </a:lnTo>
                  <a:lnTo>
                    <a:pt x="42567" y="214722"/>
                  </a:lnTo>
                  <a:lnTo>
                    <a:pt x="61342" y="217676"/>
                  </a:lnTo>
                  <a:lnTo>
                    <a:pt x="71156" y="215544"/>
                  </a:lnTo>
                  <a:lnTo>
                    <a:pt x="102529" y="201542"/>
                  </a:lnTo>
                  <a:lnTo>
                    <a:pt x="128951" y="173853"/>
                  </a:lnTo>
                  <a:lnTo>
                    <a:pt x="155108" y="128945"/>
                  </a:lnTo>
                  <a:lnTo>
                    <a:pt x="158305" y="117941"/>
                  </a:lnTo>
                  <a:lnTo>
                    <a:pt x="159054" y="111246"/>
                  </a:lnTo>
                  <a:lnTo>
                    <a:pt x="162208" y="104742"/>
                  </a:lnTo>
                  <a:lnTo>
                    <a:pt x="164531" y="101526"/>
                  </a:lnTo>
                  <a:lnTo>
                    <a:pt x="167802" y="86888"/>
                  </a:lnTo>
                  <a:lnTo>
                    <a:pt x="168769" y="74200"/>
                  </a:lnTo>
                  <a:lnTo>
                    <a:pt x="161492" y="52828"/>
                  </a:lnTo>
                  <a:lnTo>
                    <a:pt x="150206" y="24294"/>
                  </a:lnTo>
                  <a:lnTo>
                    <a:pt x="148063" y="22494"/>
                  </a:lnTo>
                  <a:lnTo>
                    <a:pt x="145577" y="21294"/>
                  </a:lnTo>
                  <a:lnTo>
                    <a:pt x="143918" y="19435"/>
                  </a:lnTo>
                  <a:lnTo>
                    <a:pt x="138435" y="8849"/>
                  </a:lnTo>
                  <a:lnTo>
                    <a:pt x="132530" y="1623"/>
                  </a:lnTo>
                  <a:lnTo>
                    <a:pt x="128902" y="635"/>
                  </a:lnTo>
                  <a:lnTo>
                    <a:pt x="117947" y="0"/>
                  </a:lnTo>
                  <a:lnTo>
                    <a:pt x="111836" y="2735"/>
                  </a:lnTo>
                  <a:lnTo>
                    <a:pt x="104346" y="8059"/>
                  </a:lnTo>
                  <a:lnTo>
                    <a:pt x="95262" y="10169"/>
                  </a:lnTo>
                  <a:lnTo>
                    <a:pt x="75774" y="26692"/>
                  </a:lnTo>
                  <a:lnTo>
                    <a:pt x="71926" y="27652"/>
                  </a:lnTo>
                  <a:lnTo>
                    <a:pt x="64402" y="284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SMARTInkShape-2384">
              <a:extLst>
                <a:ext uri="{FF2B5EF4-FFF2-40B4-BE49-F238E27FC236}">
                  <a16:creationId xmlns:a16="http://schemas.microsoft.com/office/drawing/2014/main" id="{F4E8A620-FCA7-BB8E-DBC3-E02657A546D7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4524375" y="6014574"/>
              <a:ext cx="66642" cy="252877"/>
            </a:xfrm>
            <a:custGeom>
              <a:avLst/>
              <a:gdLst/>
              <a:ahLst/>
              <a:cxnLst/>
              <a:rect l="0" t="0" r="0" b="0"/>
              <a:pathLst>
                <a:path w="66642" h="252877">
                  <a:moveTo>
                    <a:pt x="57150" y="14751"/>
                  </a:moveTo>
                  <a:lnTo>
                    <a:pt x="57150" y="14751"/>
                  </a:lnTo>
                  <a:lnTo>
                    <a:pt x="65351" y="6550"/>
                  </a:lnTo>
                  <a:lnTo>
                    <a:pt x="66413" y="0"/>
                  </a:lnTo>
                  <a:lnTo>
                    <a:pt x="66641" y="9385"/>
                  </a:lnTo>
                  <a:lnTo>
                    <a:pt x="50426" y="54535"/>
                  </a:lnTo>
                  <a:lnTo>
                    <a:pt x="34877" y="95641"/>
                  </a:lnTo>
                  <a:lnTo>
                    <a:pt x="16221" y="142016"/>
                  </a:lnTo>
                  <a:lnTo>
                    <a:pt x="7209" y="165505"/>
                  </a:lnTo>
                  <a:lnTo>
                    <a:pt x="1424" y="212256"/>
                  </a:lnTo>
                  <a:lnTo>
                    <a:pt x="0" y="2528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SMARTInkShape-2385">
              <a:extLst>
                <a:ext uri="{FF2B5EF4-FFF2-40B4-BE49-F238E27FC236}">
                  <a16:creationId xmlns:a16="http://schemas.microsoft.com/office/drawing/2014/main" id="{C2FB17C0-01E5-9992-4A44-B495DF4FC082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210655" y="5915025"/>
              <a:ext cx="199396" cy="371476"/>
            </a:xfrm>
            <a:custGeom>
              <a:avLst/>
              <a:gdLst/>
              <a:ahLst/>
              <a:cxnLst/>
              <a:rect l="0" t="0" r="0" b="0"/>
              <a:pathLst>
                <a:path w="199396" h="371476">
                  <a:moveTo>
                    <a:pt x="132745" y="9525"/>
                  </a:moveTo>
                  <a:lnTo>
                    <a:pt x="132745" y="9525"/>
                  </a:lnTo>
                  <a:lnTo>
                    <a:pt x="132745" y="1324"/>
                  </a:lnTo>
                  <a:lnTo>
                    <a:pt x="133803" y="883"/>
                  </a:lnTo>
                  <a:lnTo>
                    <a:pt x="142236" y="3"/>
                  </a:lnTo>
                  <a:lnTo>
                    <a:pt x="134066" y="0"/>
                  </a:lnTo>
                  <a:lnTo>
                    <a:pt x="128080" y="5056"/>
                  </a:lnTo>
                  <a:lnTo>
                    <a:pt x="125380" y="13183"/>
                  </a:lnTo>
                  <a:lnTo>
                    <a:pt x="124660" y="18314"/>
                  </a:lnTo>
                  <a:lnTo>
                    <a:pt x="118216" y="29659"/>
                  </a:lnTo>
                  <a:lnTo>
                    <a:pt x="85237" y="75392"/>
                  </a:lnTo>
                  <a:lnTo>
                    <a:pt x="43478" y="118873"/>
                  </a:lnTo>
                  <a:lnTo>
                    <a:pt x="6288" y="164162"/>
                  </a:lnTo>
                  <a:lnTo>
                    <a:pt x="1437" y="169291"/>
                  </a:lnTo>
                  <a:lnTo>
                    <a:pt x="303" y="173312"/>
                  </a:lnTo>
                  <a:lnTo>
                    <a:pt x="0" y="175867"/>
                  </a:lnTo>
                  <a:lnTo>
                    <a:pt x="857" y="177569"/>
                  </a:lnTo>
                  <a:lnTo>
                    <a:pt x="2486" y="178705"/>
                  </a:lnTo>
                  <a:lnTo>
                    <a:pt x="9836" y="180303"/>
                  </a:lnTo>
                  <a:lnTo>
                    <a:pt x="56817" y="180958"/>
                  </a:lnTo>
                  <a:lnTo>
                    <a:pt x="82843" y="179915"/>
                  </a:lnTo>
                  <a:lnTo>
                    <a:pt x="124174" y="172774"/>
                  </a:lnTo>
                  <a:lnTo>
                    <a:pt x="168149" y="161263"/>
                  </a:lnTo>
                  <a:lnTo>
                    <a:pt x="188622" y="152919"/>
                  </a:lnTo>
                  <a:lnTo>
                    <a:pt x="194574" y="152553"/>
                  </a:lnTo>
                  <a:lnTo>
                    <a:pt x="196190" y="151444"/>
                  </a:lnTo>
                  <a:lnTo>
                    <a:pt x="197267" y="149646"/>
                  </a:lnTo>
                  <a:lnTo>
                    <a:pt x="198994" y="144213"/>
                  </a:lnTo>
                  <a:lnTo>
                    <a:pt x="199395" y="159200"/>
                  </a:lnTo>
                  <a:lnTo>
                    <a:pt x="196597" y="201724"/>
                  </a:lnTo>
                  <a:lnTo>
                    <a:pt x="186162" y="243517"/>
                  </a:lnTo>
                  <a:lnTo>
                    <a:pt x="178310" y="290014"/>
                  </a:lnTo>
                  <a:lnTo>
                    <a:pt x="167263" y="332335"/>
                  </a:lnTo>
                  <a:lnTo>
                    <a:pt x="151795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SMARTInkShape-2386">
              <a:extLst>
                <a:ext uri="{FF2B5EF4-FFF2-40B4-BE49-F238E27FC236}">
                  <a16:creationId xmlns:a16="http://schemas.microsoft.com/office/drawing/2014/main" id="{6200D56F-4483-9EC3-A326-888739433676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5676900" y="5819775"/>
              <a:ext cx="323851" cy="57151"/>
            </a:xfrm>
            <a:custGeom>
              <a:avLst/>
              <a:gdLst/>
              <a:ahLst/>
              <a:cxnLst/>
              <a:rect l="0" t="0" r="0" b="0"/>
              <a:pathLst>
                <a:path w="323851" h="57151">
                  <a:moveTo>
                    <a:pt x="0" y="0"/>
                  </a:moveTo>
                  <a:lnTo>
                    <a:pt x="0" y="0"/>
                  </a:lnTo>
                  <a:lnTo>
                    <a:pt x="36964" y="6545"/>
                  </a:lnTo>
                  <a:lnTo>
                    <a:pt x="74687" y="9701"/>
                  </a:lnTo>
                  <a:lnTo>
                    <a:pt x="116792" y="15810"/>
                  </a:lnTo>
                  <a:lnTo>
                    <a:pt x="160536" y="21232"/>
                  </a:lnTo>
                  <a:lnTo>
                    <a:pt x="199751" y="27124"/>
                  </a:lnTo>
                  <a:lnTo>
                    <a:pt x="243558" y="35894"/>
                  </a:lnTo>
                  <a:lnTo>
                    <a:pt x="286675" y="45871"/>
                  </a:lnTo>
                  <a:lnTo>
                    <a:pt x="32385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SMARTInkShape-2387">
              <a:extLst>
                <a:ext uri="{FF2B5EF4-FFF2-40B4-BE49-F238E27FC236}">
                  <a16:creationId xmlns:a16="http://schemas.microsoft.com/office/drawing/2014/main" id="{69F495B7-45A7-D351-FAE9-69DD503A9355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619524" y="5676900"/>
              <a:ext cx="1971652" cy="142876"/>
            </a:xfrm>
            <a:custGeom>
              <a:avLst/>
              <a:gdLst/>
              <a:ahLst/>
              <a:cxnLst/>
              <a:rect l="0" t="0" r="0" b="0"/>
              <a:pathLst>
                <a:path w="1971652" h="142876">
                  <a:moveTo>
                    <a:pt x="28551" y="0"/>
                  </a:moveTo>
                  <a:lnTo>
                    <a:pt x="28551" y="0"/>
                  </a:lnTo>
                  <a:lnTo>
                    <a:pt x="0" y="0"/>
                  </a:lnTo>
                  <a:lnTo>
                    <a:pt x="5040" y="0"/>
                  </a:lnTo>
                  <a:lnTo>
                    <a:pt x="10340" y="2822"/>
                  </a:lnTo>
                  <a:lnTo>
                    <a:pt x="16224" y="6545"/>
                  </a:lnTo>
                  <a:lnTo>
                    <a:pt x="22367" y="8201"/>
                  </a:lnTo>
                  <a:lnTo>
                    <a:pt x="67780" y="14465"/>
                  </a:lnTo>
                  <a:lnTo>
                    <a:pt x="110462" y="18143"/>
                  </a:lnTo>
                  <a:lnTo>
                    <a:pt x="149937" y="21693"/>
                  </a:lnTo>
                  <a:lnTo>
                    <a:pt x="176692" y="24459"/>
                  </a:lnTo>
                  <a:lnTo>
                    <a:pt x="214497" y="22180"/>
                  </a:lnTo>
                  <a:lnTo>
                    <a:pt x="259074" y="26998"/>
                  </a:lnTo>
                  <a:lnTo>
                    <a:pt x="295820" y="28108"/>
                  </a:lnTo>
                  <a:lnTo>
                    <a:pt x="333520" y="28437"/>
                  </a:lnTo>
                  <a:lnTo>
                    <a:pt x="371501" y="28534"/>
                  </a:lnTo>
                  <a:lnTo>
                    <a:pt x="412388" y="28564"/>
                  </a:lnTo>
                  <a:lnTo>
                    <a:pt x="455194" y="31393"/>
                  </a:lnTo>
                  <a:lnTo>
                    <a:pt x="497511" y="36113"/>
                  </a:lnTo>
                  <a:lnTo>
                    <a:pt x="543563" y="37512"/>
                  </a:lnTo>
                  <a:lnTo>
                    <a:pt x="590722" y="37925"/>
                  </a:lnTo>
                  <a:lnTo>
                    <a:pt x="638209" y="38048"/>
                  </a:lnTo>
                  <a:lnTo>
                    <a:pt x="670985" y="39136"/>
                  </a:lnTo>
                  <a:lnTo>
                    <a:pt x="706719" y="43146"/>
                  </a:lnTo>
                  <a:lnTo>
                    <a:pt x="740945" y="45634"/>
                  </a:lnTo>
                  <a:lnTo>
                    <a:pt x="773796" y="46740"/>
                  </a:lnTo>
                  <a:lnTo>
                    <a:pt x="806035" y="47232"/>
                  </a:lnTo>
                  <a:lnTo>
                    <a:pt x="840824" y="50273"/>
                  </a:lnTo>
                  <a:lnTo>
                    <a:pt x="876395" y="54094"/>
                  </a:lnTo>
                  <a:lnTo>
                    <a:pt x="909843" y="55792"/>
                  </a:lnTo>
                  <a:lnTo>
                    <a:pt x="942348" y="59368"/>
                  </a:lnTo>
                  <a:lnTo>
                    <a:pt x="975490" y="63428"/>
                  </a:lnTo>
                  <a:lnTo>
                    <a:pt x="1011388" y="65232"/>
                  </a:lnTo>
                  <a:lnTo>
                    <a:pt x="1045687" y="66033"/>
                  </a:lnTo>
                  <a:lnTo>
                    <a:pt x="1078569" y="67448"/>
                  </a:lnTo>
                  <a:lnTo>
                    <a:pt x="1110823" y="71605"/>
                  </a:lnTo>
                  <a:lnTo>
                    <a:pt x="1145619" y="74158"/>
                  </a:lnTo>
                  <a:lnTo>
                    <a:pt x="1181193" y="76350"/>
                  </a:lnTo>
                  <a:lnTo>
                    <a:pt x="1214642" y="80853"/>
                  </a:lnTo>
                  <a:lnTo>
                    <a:pt x="1249969" y="83559"/>
                  </a:lnTo>
                  <a:lnTo>
                    <a:pt x="1286837" y="85820"/>
                  </a:lnTo>
                  <a:lnTo>
                    <a:pt x="1324389" y="90353"/>
                  </a:lnTo>
                  <a:lnTo>
                    <a:pt x="1362246" y="93075"/>
                  </a:lnTo>
                  <a:lnTo>
                    <a:pt x="1400238" y="95341"/>
                  </a:lnTo>
                  <a:lnTo>
                    <a:pt x="1438289" y="99876"/>
                  </a:lnTo>
                  <a:lnTo>
                    <a:pt x="1476368" y="102598"/>
                  </a:lnTo>
                  <a:lnTo>
                    <a:pt x="1514459" y="104866"/>
                  </a:lnTo>
                  <a:lnTo>
                    <a:pt x="1552554" y="109401"/>
                  </a:lnTo>
                  <a:lnTo>
                    <a:pt x="1590652" y="112123"/>
                  </a:lnTo>
                  <a:lnTo>
                    <a:pt x="1628751" y="114391"/>
                  </a:lnTo>
                  <a:lnTo>
                    <a:pt x="1666851" y="118926"/>
                  </a:lnTo>
                  <a:lnTo>
                    <a:pt x="1704951" y="121648"/>
                  </a:lnTo>
                  <a:lnTo>
                    <a:pt x="1741993" y="122858"/>
                  </a:lnTo>
                  <a:lnTo>
                    <a:pt x="1776095" y="123395"/>
                  </a:lnTo>
                  <a:lnTo>
                    <a:pt x="1811712" y="126456"/>
                  </a:lnTo>
                  <a:lnTo>
                    <a:pt x="1848709" y="130285"/>
                  </a:lnTo>
                  <a:lnTo>
                    <a:pt x="1886318" y="131988"/>
                  </a:lnTo>
                  <a:lnTo>
                    <a:pt x="1971651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SMARTInkShape-2388">
              <a:extLst>
                <a:ext uri="{FF2B5EF4-FFF2-40B4-BE49-F238E27FC236}">
                  <a16:creationId xmlns:a16="http://schemas.microsoft.com/office/drawing/2014/main" id="{91AA698D-60B0-9207-25DE-A50B11431D43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5781675" y="5257800"/>
              <a:ext cx="85319" cy="447676"/>
            </a:xfrm>
            <a:custGeom>
              <a:avLst/>
              <a:gdLst/>
              <a:ahLst/>
              <a:cxnLst/>
              <a:rect l="0" t="0" r="0" b="0"/>
              <a:pathLst>
                <a:path w="85319" h="447676">
                  <a:moveTo>
                    <a:pt x="9525" y="0"/>
                  </a:moveTo>
                  <a:lnTo>
                    <a:pt x="9525" y="0"/>
                  </a:lnTo>
                  <a:lnTo>
                    <a:pt x="22782" y="0"/>
                  </a:lnTo>
                  <a:lnTo>
                    <a:pt x="36971" y="5056"/>
                  </a:lnTo>
                  <a:lnTo>
                    <a:pt x="45712" y="16005"/>
                  </a:lnTo>
                  <a:lnTo>
                    <a:pt x="63248" y="54631"/>
                  </a:lnTo>
                  <a:lnTo>
                    <a:pt x="71892" y="98032"/>
                  </a:lnTo>
                  <a:lnTo>
                    <a:pt x="74924" y="138643"/>
                  </a:lnTo>
                  <a:lnTo>
                    <a:pt x="76880" y="176428"/>
                  </a:lnTo>
                  <a:lnTo>
                    <a:pt x="83664" y="220999"/>
                  </a:lnTo>
                  <a:lnTo>
                    <a:pt x="85318" y="265198"/>
                  </a:lnTo>
                  <a:lnTo>
                    <a:pt x="84586" y="304504"/>
                  </a:lnTo>
                  <a:lnTo>
                    <a:pt x="77513" y="347329"/>
                  </a:lnTo>
                  <a:lnTo>
                    <a:pt x="68855" y="387364"/>
                  </a:lnTo>
                  <a:lnTo>
                    <a:pt x="56954" y="415026"/>
                  </a:lnTo>
                  <a:lnTo>
                    <a:pt x="50713" y="422581"/>
                  </a:lnTo>
                  <a:lnTo>
                    <a:pt x="30685" y="434640"/>
                  </a:lnTo>
                  <a:lnTo>
                    <a:pt x="15677" y="438169"/>
                  </a:lnTo>
                  <a:lnTo>
                    <a:pt x="0" y="447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SMARTInkShape-2389">
              <a:extLst>
                <a:ext uri="{FF2B5EF4-FFF2-40B4-BE49-F238E27FC236}">
                  <a16:creationId xmlns:a16="http://schemas.microsoft.com/office/drawing/2014/main" id="{A992BCB6-5F6E-FB1B-4F74-4226E49347BE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5715000" y="5354374"/>
              <a:ext cx="28576" cy="189177"/>
            </a:xfrm>
            <a:custGeom>
              <a:avLst/>
              <a:gdLst/>
              <a:ahLst/>
              <a:cxnLst/>
              <a:rect l="0" t="0" r="0" b="0"/>
              <a:pathLst>
                <a:path w="28576" h="189177">
                  <a:moveTo>
                    <a:pt x="28575" y="8201"/>
                  </a:moveTo>
                  <a:lnTo>
                    <a:pt x="28575" y="8201"/>
                  </a:lnTo>
                  <a:lnTo>
                    <a:pt x="28575" y="0"/>
                  </a:lnTo>
                  <a:lnTo>
                    <a:pt x="28575" y="46637"/>
                  </a:lnTo>
                  <a:lnTo>
                    <a:pt x="27517" y="58092"/>
                  </a:lnTo>
                  <a:lnTo>
                    <a:pt x="12328" y="101564"/>
                  </a:lnTo>
                  <a:lnTo>
                    <a:pt x="1832" y="132653"/>
                  </a:lnTo>
                  <a:lnTo>
                    <a:pt x="107" y="180049"/>
                  </a:lnTo>
                  <a:lnTo>
                    <a:pt x="0" y="1891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SMARTInkShape-2390">
              <a:extLst>
                <a:ext uri="{FF2B5EF4-FFF2-40B4-BE49-F238E27FC236}">
                  <a16:creationId xmlns:a16="http://schemas.microsoft.com/office/drawing/2014/main" id="{CD29337E-BBDF-5E40-2AFD-B797C166519B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5524500" y="5353084"/>
              <a:ext cx="129194" cy="192832"/>
            </a:xfrm>
            <a:custGeom>
              <a:avLst/>
              <a:gdLst/>
              <a:ahLst/>
              <a:cxnLst/>
              <a:rect l="0" t="0" r="0" b="0"/>
              <a:pathLst>
                <a:path w="129194" h="192832">
                  <a:moveTo>
                    <a:pt x="0" y="9491"/>
                  </a:moveTo>
                  <a:lnTo>
                    <a:pt x="0" y="9491"/>
                  </a:lnTo>
                  <a:lnTo>
                    <a:pt x="42563" y="9491"/>
                  </a:lnTo>
                  <a:lnTo>
                    <a:pt x="85801" y="9491"/>
                  </a:lnTo>
                  <a:lnTo>
                    <a:pt x="97400" y="8433"/>
                  </a:lnTo>
                  <a:lnTo>
                    <a:pt x="123219" y="82"/>
                  </a:lnTo>
                  <a:lnTo>
                    <a:pt x="128701" y="0"/>
                  </a:lnTo>
                  <a:lnTo>
                    <a:pt x="129193" y="2105"/>
                  </a:lnTo>
                  <a:lnTo>
                    <a:pt x="122376" y="20692"/>
                  </a:lnTo>
                  <a:lnTo>
                    <a:pt x="101213" y="66196"/>
                  </a:lnTo>
                  <a:lnTo>
                    <a:pt x="86275" y="111983"/>
                  </a:lnTo>
                  <a:lnTo>
                    <a:pt x="78190" y="146859"/>
                  </a:lnTo>
                  <a:lnTo>
                    <a:pt x="75535" y="179618"/>
                  </a:lnTo>
                  <a:lnTo>
                    <a:pt x="70829" y="192427"/>
                  </a:lnTo>
                  <a:lnTo>
                    <a:pt x="71560" y="192831"/>
                  </a:lnTo>
                  <a:lnTo>
                    <a:pt x="73107" y="192043"/>
                  </a:lnTo>
                  <a:lnTo>
                    <a:pt x="85725" y="1904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SMARTInkShape-2391">
              <a:extLst>
                <a:ext uri="{FF2B5EF4-FFF2-40B4-BE49-F238E27FC236}">
                  <a16:creationId xmlns:a16="http://schemas.microsoft.com/office/drawing/2014/main" id="{B188B203-4DEF-D23F-22C5-617CA598E982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5448300" y="5354767"/>
              <a:ext cx="47234" cy="207834"/>
            </a:xfrm>
            <a:custGeom>
              <a:avLst/>
              <a:gdLst/>
              <a:ahLst/>
              <a:cxnLst/>
              <a:rect l="0" t="0" r="0" b="0"/>
              <a:pathLst>
                <a:path w="47234" h="207834">
                  <a:moveTo>
                    <a:pt x="38100" y="17333"/>
                  </a:moveTo>
                  <a:lnTo>
                    <a:pt x="38100" y="17333"/>
                  </a:lnTo>
                  <a:lnTo>
                    <a:pt x="38100" y="12277"/>
                  </a:lnTo>
                  <a:lnTo>
                    <a:pt x="40922" y="6972"/>
                  </a:lnTo>
                  <a:lnTo>
                    <a:pt x="46301" y="0"/>
                  </a:lnTo>
                  <a:lnTo>
                    <a:pt x="46742" y="486"/>
                  </a:lnTo>
                  <a:lnTo>
                    <a:pt x="47233" y="3849"/>
                  </a:lnTo>
                  <a:lnTo>
                    <a:pt x="44628" y="8870"/>
                  </a:lnTo>
                  <a:lnTo>
                    <a:pt x="41001" y="14630"/>
                  </a:lnTo>
                  <a:lnTo>
                    <a:pt x="38960" y="24881"/>
                  </a:lnTo>
                  <a:lnTo>
                    <a:pt x="31629" y="72084"/>
                  </a:lnTo>
                  <a:lnTo>
                    <a:pt x="26356" y="101957"/>
                  </a:lnTo>
                  <a:lnTo>
                    <a:pt x="21214" y="121781"/>
                  </a:lnTo>
                  <a:lnTo>
                    <a:pt x="16869" y="141061"/>
                  </a:lnTo>
                  <a:lnTo>
                    <a:pt x="3266" y="187741"/>
                  </a:lnTo>
                  <a:lnTo>
                    <a:pt x="645" y="199043"/>
                  </a:lnTo>
                  <a:lnTo>
                    <a:pt x="0" y="2078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SMARTInkShape-2392">
              <a:extLst>
                <a:ext uri="{FF2B5EF4-FFF2-40B4-BE49-F238E27FC236}">
                  <a16:creationId xmlns:a16="http://schemas.microsoft.com/office/drawing/2014/main" id="{8EF3B481-B6A5-0D9B-3992-8DAEA8578D2B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5362575" y="5345242"/>
              <a:ext cx="28460" cy="217359"/>
            </a:xfrm>
            <a:custGeom>
              <a:avLst/>
              <a:gdLst/>
              <a:ahLst/>
              <a:cxnLst/>
              <a:rect l="0" t="0" r="0" b="0"/>
              <a:pathLst>
                <a:path w="28460" h="217359">
                  <a:moveTo>
                    <a:pt x="19050" y="17333"/>
                  </a:moveTo>
                  <a:lnTo>
                    <a:pt x="19050" y="17333"/>
                  </a:lnTo>
                  <a:lnTo>
                    <a:pt x="24106" y="12277"/>
                  </a:lnTo>
                  <a:lnTo>
                    <a:pt x="26589" y="6972"/>
                  </a:lnTo>
                  <a:lnTo>
                    <a:pt x="28183" y="0"/>
                  </a:lnTo>
                  <a:lnTo>
                    <a:pt x="28459" y="8904"/>
                  </a:lnTo>
                  <a:lnTo>
                    <a:pt x="20363" y="51309"/>
                  </a:lnTo>
                  <a:lnTo>
                    <a:pt x="18069" y="98770"/>
                  </a:lnTo>
                  <a:lnTo>
                    <a:pt x="8705" y="139997"/>
                  </a:lnTo>
                  <a:lnTo>
                    <a:pt x="1720" y="184084"/>
                  </a:lnTo>
                  <a:lnTo>
                    <a:pt x="0" y="2173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SMARTInkShape-2393">
              <a:extLst>
                <a:ext uri="{FF2B5EF4-FFF2-40B4-BE49-F238E27FC236}">
                  <a16:creationId xmlns:a16="http://schemas.microsoft.com/office/drawing/2014/main" id="{163925E3-18F5-AF0E-DEFA-241B0E1D228B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5296292" y="5486400"/>
              <a:ext cx="9134" cy="19051"/>
            </a:xfrm>
            <a:custGeom>
              <a:avLst/>
              <a:gdLst/>
              <a:ahLst/>
              <a:cxnLst/>
              <a:rect l="0" t="0" r="0" b="0"/>
              <a:pathLst>
                <a:path w="9134" h="19051">
                  <a:moveTo>
                    <a:pt x="9133" y="19050"/>
                  </a:moveTo>
                  <a:lnTo>
                    <a:pt x="9133" y="19050"/>
                  </a:lnTo>
                  <a:lnTo>
                    <a:pt x="4077" y="19050"/>
                  </a:lnTo>
                  <a:lnTo>
                    <a:pt x="2588" y="17992"/>
                  </a:lnTo>
                  <a:lnTo>
                    <a:pt x="1594" y="16228"/>
                  </a:lnTo>
                  <a:lnTo>
                    <a:pt x="0" y="10849"/>
                  </a:lnTo>
                  <a:lnTo>
                    <a:pt x="913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SMARTInkShape-2394">
              <a:extLst>
                <a:ext uri="{FF2B5EF4-FFF2-40B4-BE49-F238E27FC236}">
                  <a16:creationId xmlns:a16="http://schemas.microsoft.com/office/drawing/2014/main" id="{3D89E776-9C08-DDCE-C19E-3EE3CD532D21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5096558" y="5353493"/>
              <a:ext cx="140480" cy="187465"/>
            </a:xfrm>
            <a:custGeom>
              <a:avLst/>
              <a:gdLst/>
              <a:ahLst/>
              <a:cxnLst/>
              <a:rect l="0" t="0" r="0" b="0"/>
              <a:pathLst>
                <a:path w="140480" h="187465">
                  <a:moveTo>
                    <a:pt x="94567" y="47182"/>
                  </a:moveTo>
                  <a:lnTo>
                    <a:pt x="94567" y="47182"/>
                  </a:lnTo>
                  <a:lnTo>
                    <a:pt x="94567" y="37069"/>
                  </a:lnTo>
                  <a:lnTo>
                    <a:pt x="91745" y="29282"/>
                  </a:lnTo>
                  <a:lnTo>
                    <a:pt x="88022" y="22292"/>
                  </a:lnTo>
                  <a:lnTo>
                    <a:pt x="86366" y="15660"/>
                  </a:lnTo>
                  <a:lnTo>
                    <a:pt x="84866" y="13467"/>
                  </a:lnTo>
                  <a:lnTo>
                    <a:pt x="82808" y="12005"/>
                  </a:lnTo>
                  <a:lnTo>
                    <a:pt x="80378" y="11031"/>
                  </a:lnTo>
                  <a:lnTo>
                    <a:pt x="78757" y="9323"/>
                  </a:lnTo>
                  <a:lnTo>
                    <a:pt x="76958" y="4603"/>
                  </a:lnTo>
                  <a:lnTo>
                    <a:pt x="75419" y="2921"/>
                  </a:lnTo>
                  <a:lnTo>
                    <a:pt x="67443" y="0"/>
                  </a:lnTo>
                  <a:lnTo>
                    <a:pt x="35439" y="21959"/>
                  </a:lnTo>
                  <a:lnTo>
                    <a:pt x="15232" y="49726"/>
                  </a:lnTo>
                  <a:lnTo>
                    <a:pt x="4503" y="75452"/>
                  </a:lnTo>
                  <a:lnTo>
                    <a:pt x="0" y="115281"/>
                  </a:lnTo>
                  <a:lnTo>
                    <a:pt x="5265" y="133540"/>
                  </a:lnTo>
                  <a:lnTo>
                    <a:pt x="20129" y="158848"/>
                  </a:lnTo>
                  <a:lnTo>
                    <a:pt x="32909" y="171952"/>
                  </a:lnTo>
                  <a:lnTo>
                    <a:pt x="55836" y="184223"/>
                  </a:lnTo>
                  <a:lnTo>
                    <a:pt x="66065" y="187464"/>
                  </a:lnTo>
                  <a:lnTo>
                    <a:pt x="87886" y="184232"/>
                  </a:lnTo>
                  <a:lnTo>
                    <a:pt x="109403" y="176571"/>
                  </a:lnTo>
                  <a:lnTo>
                    <a:pt x="129184" y="157487"/>
                  </a:lnTo>
                  <a:lnTo>
                    <a:pt x="136411" y="143478"/>
                  </a:lnTo>
                  <a:lnTo>
                    <a:pt x="140479" y="118047"/>
                  </a:lnTo>
                  <a:lnTo>
                    <a:pt x="136797" y="71528"/>
                  </a:lnTo>
                  <a:lnTo>
                    <a:pt x="128858" y="52358"/>
                  </a:lnTo>
                  <a:lnTo>
                    <a:pt x="119333" y="38899"/>
                  </a:lnTo>
                  <a:lnTo>
                    <a:pt x="97964" y="22531"/>
                  </a:lnTo>
                  <a:lnTo>
                    <a:pt x="88283" y="19770"/>
                  </a:lnTo>
                  <a:lnTo>
                    <a:pt x="72350" y="18760"/>
                  </a:lnTo>
                  <a:lnTo>
                    <a:pt x="46942" y="281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SMARTInkShape-2395">
              <a:extLst>
                <a:ext uri="{FF2B5EF4-FFF2-40B4-BE49-F238E27FC236}">
                  <a16:creationId xmlns:a16="http://schemas.microsoft.com/office/drawing/2014/main" id="{FB56FB8B-F95B-F301-6AA3-162DBA79E2B5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4886325" y="5419725"/>
              <a:ext cx="190501" cy="19051"/>
            </a:xfrm>
            <a:custGeom>
              <a:avLst/>
              <a:gdLst/>
              <a:ahLst/>
              <a:cxnLst/>
              <a:rect l="0" t="0" r="0" b="0"/>
              <a:pathLst>
                <a:path w="190501" h="19051">
                  <a:moveTo>
                    <a:pt x="0" y="0"/>
                  </a:moveTo>
                  <a:lnTo>
                    <a:pt x="0" y="0"/>
                  </a:lnTo>
                  <a:lnTo>
                    <a:pt x="45760" y="0"/>
                  </a:lnTo>
                  <a:lnTo>
                    <a:pt x="85761" y="5056"/>
                  </a:lnTo>
                  <a:lnTo>
                    <a:pt x="126070" y="8201"/>
                  </a:lnTo>
                  <a:lnTo>
                    <a:pt x="167896" y="15810"/>
                  </a:lnTo>
                  <a:lnTo>
                    <a:pt x="19050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SMARTInkShape-2396">
              <a:extLst>
                <a:ext uri="{FF2B5EF4-FFF2-40B4-BE49-F238E27FC236}">
                  <a16:creationId xmlns:a16="http://schemas.microsoft.com/office/drawing/2014/main" id="{696028BB-D4BC-D659-32DD-4DB7D2DE9387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4791075" y="5315076"/>
              <a:ext cx="57151" cy="190375"/>
            </a:xfrm>
            <a:custGeom>
              <a:avLst/>
              <a:gdLst/>
              <a:ahLst/>
              <a:cxnLst/>
              <a:rect l="0" t="0" r="0" b="0"/>
              <a:pathLst>
                <a:path w="57151" h="190375">
                  <a:moveTo>
                    <a:pt x="57150" y="18924"/>
                  </a:moveTo>
                  <a:lnTo>
                    <a:pt x="57150" y="18924"/>
                  </a:lnTo>
                  <a:lnTo>
                    <a:pt x="57150" y="0"/>
                  </a:lnTo>
                  <a:lnTo>
                    <a:pt x="52093" y="4968"/>
                  </a:lnTo>
                  <a:lnTo>
                    <a:pt x="49611" y="13074"/>
                  </a:lnTo>
                  <a:lnTo>
                    <a:pt x="45391" y="29538"/>
                  </a:lnTo>
                  <a:lnTo>
                    <a:pt x="28379" y="74184"/>
                  </a:lnTo>
                  <a:lnTo>
                    <a:pt x="13732" y="115180"/>
                  </a:lnTo>
                  <a:lnTo>
                    <a:pt x="7534" y="146828"/>
                  </a:lnTo>
                  <a:lnTo>
                    <a:pt x="2232" y="160185"/>
                  </a:lnTo>
                  <a:lnTo>
                    <a:pt x="0" y="1903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SMARTInkShape-2397">
              <a:extLst>
                <a:ext uri="{FF2B5EF4-FFF2-40B4-BE49-F238E27FC236}">
                  <a16:creationId xmlns:a16="http://schemas.microsoft.com/office/drawing/2014/main" id="{3C21C92E-FF2D-9F42-6A3F-60C8A3660140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4610703" y="5196123"/>
              <a:ext cx="170848" cy="414103"/>
            </a:xfrm>
            <a:custGeom>
              <a:avLst/>
              <a:gdLst/>
              <a:ahLst/>
              <a:cxnLst/>
              <a:rect l="0" t="0" r="0" b="0"/>
              <a:pathLst>
                <a:path w="170848" h="414103">
                  <a:moveTo>
                    <a:pt x="170847" y="23577"/>
                  </a:moveTo>
                  <a:lnTo>
                    <a:pt x="170847" y="23577"/>
                  </a:lnTo>
                  <a:lnTo>
                    <a:pt x="170847" y="9388"/>
                  </a:lnTo>
                  <a:lnTo>
                    <a:pt x="168025" y="3865"/>
                  </a:lnTo>
                  <a:lnTo>
                    <a:pt x="165790" y="911"/>
                  </a:lnTo>
                  <a:lnTo>
                    <a:pt x="163243" y="0"/>
                  </a:lnTo>
                  <a:lnTo>
                    <a:pt x="160486" y="451"/>
                  </a:lnTo>
                  <a:lnTo>
                    <a:pt x="131186" y="19199"/>
                  </a:lnTo>
                  <a:lnTo>
                    <a:pt x="104491" y="45838"/>
                  </a:lnTo>
                  <a:lnTo>
                    <a:pt x="68923" y="92520"/>
                  </a:lnTo>
                  <a:lnTo>
                    <a:pt x="48879" y="133857"/>
                  </a:lnTo>
                  <a:lnTo>
                    <a:pt x="25595" y="175183"/>
                  </a:lnTo>
                  <a:lnTo>
                    <a:pt x="9706" y="213920"/>
                  </a:lnTo>
                  <a:lnTo>
                    <a:pt x="2451" y="242605"/>
                  </a:lnTo>
                  <a:lnTo>
                    <a:pt x="0" y="285799"/>
                  </a:lnTo>
                  <a:lnTo>
                    <a:pt x="575" y="319889"/>
                  </a:lnTo>
                  <a:lnTo>
                    <a:pt x="12669" y="353495"/>
                  </a:lnTo>
                  <a:lnTo>
                    <a:pt x="28048" y="375129"/>
                  </a:lnTo>
                  <a:lnTo>
                    <a:pt x="50403" y="397249"/>
                  </a:lnTo>
                  <a:lnTo>
                    <a:pt x="58402" y="401320"/>
                  </a:lnTo>
                  <a:lnTo>
                    <a:pt x="72161" y="404992"/>
                  </a:lnTo>
                  <a:lnTo>
                    <a:pt x="83206" y="412693"/>
                  </a:lnTo>
                  <a:lnTo>
                    <a:pt x="94647" y="4141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SMARTInkShape-2398">
              <a:extLst>
                <a:ext uri="{FF2B5EF4-FFF2-40B4-BE49-F238E27FC236}">
                  <a16:creationId xmlns:a16="http://schemas.microsoft.com/office/drawing/2014/main" id="{FCD2777B-278E-55BC-F83F-A555793C2609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4495919" y="5272244"/>
              <a:ext cx="28457" cy="261782"/>
            </a:xfrm>
            <a:custGeom>
              <a:avLst/>
              <a:gdLst/>
              <a:ahLst/>
              <a:cxnLst/>
              <a:rect l="0" t="0" r="0" b="0"/>
              <a:pathLst>
                <a:path w="28457" h="261782">
                  <a:moveTo>
                    <a:pt x="28456" y="14131"/>
                  </a:moveTo>
                  <a:lnTo>
                    <a:pt x="28456" y="14131"/>
                  </a:lnTo>
                  <a:lnTo>
                    <a:pt x="28456" y="0"/>
                  </a:lnTo>
                  <a:lnTo>
                    <a:pt x="28456" y="1854"/>
                  </a:lnTo>
                  <a:lnTo>
                    <a:pt x="21910" y="21388"/>
                  </a:lnTo>
                  <a:lnTo>
                    <a:pt x="16697" y="63816"/>
                  </a:lnTo>
                  <a:lnTo>
                    <a:pt x="10846" y="107907"/>
                  </a:lnTo>
                  <a:lnTo>
                    <a:pt x="8632" y="154794"/>
                  </a:lnTo>
                  <a:lnTo>
                    <a:pt x="1923" y="201999"/>
                  </a:lnTo>
                  <a:lnTo>
                    <a:pt x="0" y="244637"/>
                  </a:lnTo>
                  <a:lnTo>
                    <a:pt x="1019" y="247177"/>
                  </a:lnTo>
                  <a:lnTo>
                    <a:pt x="2756" y="248870"/>
                  </a:lnTo>
                  <a:lnTo>
                    <a:pt x="4973" y="249999"/>
                  </a:lnTo>
                  <a:lnTo>
                    <a:pt x="6451" y="251810"/>
                  </a:lnTo>
                  <a:lnTo>
                    <a:pt x="9406" y="2617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SMARTInkShape-2399">
              <a:extLst>
                <a:ext uri="{FF2B5EF4-FFF2-40B4-BE49-F238E27FC236}">
                  <a16:creationId xmlns:a16="http://schemas.microsoft.com/office/drawing/2014/main" id="{0C885CE5-925C-706F-C395-D8897AC87398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4211374" y="5272774"/>
              <a:ext cx="189127" cy="263748"/>
            </a:xfrm>
            <a:custGeom>
              <a:avLst/>
              <a:gdLst/>
              <a:ahLst/>
              <a:cxnLst/>
              <a:rect l="0" t="0" r="0" b="0"/>
              <a:pathLst>
                <a:path w="189127" h="263748">
                  <a:moveTo>
                    <a:pt x="8201" y="23126"/>
                  </a:moveTo>
                  <a:lnTo>
                    <a:pt x="8201" y="23126"/>
                  </a:lnTo>
                  <a:lnTo>
                    <a:pt x="0" y="14925"/>
                  </a:lnTo>
                  <a:lnTo>
                    <a:pt x="617" y="13425"/>
                  </a:lnTo>
                  <a:lnTo>
                    <a:pt x="4125" y="8937"/>
                  </a:lnTo>
                  <a:lnTo>
                    <a:pt x="22163" y="460"/>
                  </a:lnTo>
                  <a:lnTo>
                    <a:pt x="38748" y="0"/>
                  </a:lnTo>
                  <a:lnTo>
                    <a:pt x="84661" y="3540"/>
                  </a:lnTo>
                  <a:lnTo>
                    <a:pt x="132060" y="9062"/>
                  </a:lnTo>
                  <a:lnTo>
                    <a:pt x="179505" y="13547"/>
                  </a:lnTo>
                  <a:lnTo>
                    <a:pt x="189126" y="13601"/>
                  </a:lnTo>
                  <a:lnTo>
                    <a:pt x="188117" y="52203"/>
                  </a:lnTo>
                  <a:lnTo>
                    <a:pt x="173987" y="97284"/>
                  </a:lnTo>
                  <a:lnTo>
                    <a:pt x="169407" y="142259"/>
                  </a:lnTo>
                  <a:lnTo>
                    <a:pt x="159832" y="186633"/>
                  </a:lnTo>
                  <a:lnTo>
                    <a:pt x="152229" y="228063"/>
                  </a:lnTo>
                  <a:lnTo>
                    <a:pt x="151143" y="263747"/>
                  </a:lnTo>
                  <a:lnTo>
                    <a:pt x="151076" y="2612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SMARTInkShape-2400">
              <a:extLst>
                <a:ext uri="{FF2B5EF4-FFF2-40B4-BE49-F238E27FC236}">
                  <a16:creationId xmlns:a16="http://schemas.microsoft.com/office/drawing/2014/main" id="{CE4E1A68-DB93-6A97-72A9-B717B16BBFE5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4181475" y="5267475"/>
              <a:ext cx="9526" cy="266551"/>
            </a:xfrm>
            <a:custGeom>
              <a:avLst/>
              <a:gdLst/>
              <a:ahLst/>
              <a:cxnLst/>
              <a:rect l="0" t="0" r="0" b="0"/>
              <a:pathLst>
                <a:path w="9526" h="266551">
                  <a:moveTo>
                    <a:pt x="9525" y="18900"/>
                  </a:moveTo>
                  <a:lnTo>
                    <a:pt x="9525" y="18900"/>
                  </a:lnTo>
                  <a:lnTo>
                    <a:pt x="9525" y="0"/>
                  </a:lnTo>
                  <a:lnTo>
                    <a:pt x="8467" y="42073"/>
                  </a:lnTo>
                  <a:lnTo>
                    <a:pt x="2979" y="83387"/>
                  </a:lnTo>
                  <a:lnTo>
                    <a:pt x="1324" y="117411"/>
                  </a:lnTo>
                  <a:lnTo>
                    <a:pt x="262" y="160577"/>
                  </a:lnTo>
                  <a:lnTo>
                    <a:pt x="23" y="204783"/>
                  </a:lnTo>
                  <a:lnTo>
                    <a:pt x="2" y="250797"/>
                  </a:lnTo>
                  <a:lnTo>
                    <a:pt x="0" y="258843"/>
                  </a:lnTo>
                  <a:lnTo>
                    <a:pt x="1058" y="261412"/>
                  </a:lnTo>
                  <a:lnTo>
                    <a:pt x="2823" y="263125"/>
                  </a:lnTo>
                  <a:lnTo>
                    <a:pt x="9525" y="266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SMARTInkShape-2401">
              <a:extLst>
                <a:ext uri="{FF2B5EF4-FFF2-40B4-BE49-F238E27FC236}">
                  <a16:creationId xmlns:a16="http://schemas.microsoft.com/office/drawing/2014/main" id="{06EDF9A0-DF64-5316-48AE-B6863294BEB6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4086456" y="5276888"/>
              <a:ext cx="28344" cy="247613"/>
            </a:xfrm>
            <a:custGeom>
              <a:avLst/>
              <a:gdLst/>
              <a:ahLst/>
              <a:cxnLst/>
              <a:rect l="0" t="0" r="0" b="0"/>
              <a:pathLst>
                <a:path w="28344" h="247613">
                  <a:moveTo>
                    <a:pt x="9294" y="19012"/>
                  </a:moveTo>
                  <a:lnTo>
                    <a:pt x="9294" y="19012"/>
                  </a:lnTo>
                  <a:lnTo>
                    <a:pt x="28306" y="0"/>
                  </a:lnTo>
                  <a:lnTo>
                    <a:pt x="28343" y="14152"/>
                  </a:lnTo>
                  <a:lnTo>
                    <a:pt x="18643" y="53337"/>
                  </a:lnTo>
                  <a:lnTo>
                    <a:pt x="8632" y="94153"/>
                  </a:lnTo>
                  <a:lnTo>
                    <a:pt x="1520" y="138159"/>
                  </a:lnTo>
                  <a:lnTo>
                    <a:pt x="0" y="179485"/>
                  </a:lnTo>
                  <a:lnTo>
                    <a:pt x="858" y="211437"/>
                  </a:lnTo>
                  <a:lnTo>
                    <a:pt x="7314" y="230510"/>
                  </a:lnTo>
                  <a:lnTo>
                    <a:pt x="9294" y="2476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SMARTInkShape-2402">
              <a:extLst>
                <a:ext uri="{FF2B5EF4-FFF2-40B4-BE49-F238E27FC236}">
                  <a16:creationId xmlns:a16="http://schemas.microsoft.com/office/drawing/2014/main" id="{B7DE41C3-B239-8DBC-9921-70599F7EB6CC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3985487" y="5419725"/>
              <a:ext cx="15014" cy="9526"/>
            </a:xfrm>
            <a:custGeom>
              <a:avLst/>
              <a:gdLst/>
              <a:ahLst/>
              <a:cxnLst/>
              <a:rect l="0" t="0" r="0" b="0"/>
              <a:pathLst>
                <a:path w="15014" h="9526">
                  <a:moveTo>
                    <a:pt x="5488" y="9525"/>
                  </a:moveTo>
                  <a:lnTo>
                    <a:pt x="5488" y="9525"/>
                  </a:lnTo>
                  <a:lnTo>
                    <a:pt x="0" y="9525"/>
                  </a:lnTo>
                  <a:lnTo>
                    <a:pt x="2344" y="9525"/>
                  </a:lnTo>
                  <a:lnTo>
                    <a:pt x="3392" y="8467"/>
                  </a:lnTo>
                  <a:lnTo>
                    <a:pt x="5212" y="1324"/>
                  </a:lnTo>
                  <a:lnTo>
                    <a:pt x="8188" y="588"/>
                  </a:lnTo>
                  <a:lnTo>
                    <a:pt x="150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SMARTInkShape-2403">
              <a:extLst>
                <a:ext uri="{FF2B5EF4-FFF2-40B4-BE49-F238E27FC236}">
                  <a16:creationId xmlns:a16="http://schemas.microsoft.com/office/drawing/2014/main" id="{A2CA32B9-91B8-5E7B-D201-8C58412F90E9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3771949" y="5248321"/>
              <a:ext cx="152338" cy="208979"/>
            </a:xfrm>
            <a:custGeom>
              <a:avLst/>
              <a:gdLst/>
              <a:ahLst/>
              <a:cxnLst/>
              <a:rect l="0" t="0" r="0" b="0"/>
              <a:pathLst>
                <a:path w="152338" h="208979">
                  <a:moveTo>
                    <a:pt x="95201" y="66629"/>
                  </a:moveTo>
                  <a:lnTo>
                    <a:pt x="95201" y="66629"/>
                  </a:lnTo>
                  <a:lnTo>
                    <a:pt x="104609" y="66629"/>
                  </a:lnTo>
                  <a:lnTo>
                    <a:pt x="113855" y="57496"/>
                  </a:lnTo>
                  <a:lnTo>
                    <a:pt x="114134" y="52164"/>
                  </a:lnTo>
                  <a:lnTo>
                    <a:pt x="117021" y="46796"/>
                  </a:lnTo>
                  <a:lnTo>
                    <a:pt x="122442" y="39780"/>
                  </a:lnTo>
                  <a:lnTo>
                    <a:pt x="123659" y="30004"/>
                  </a:lnTo>
                  <a:lnTo>
                    <a:pt x="123773" y="14378"/>
                  </a:lnTo>
                  <a:lnTo>
                    <a:pt x="122716" y="12745"/>
                  </a:lnTo>
                  <a:lnTo>
                    <a:pt x="120953" y="11656"/>
                  </a:lnTo>
                  <a:lnTo>
                    <a:pt x="118719" y="10930"/>
                  </a:lnTo>
                  <a:lnTo>
                    <a:pt x="117230" y="9388"/>
                  </a:lnTo>
                  <a:lnTo>
                    <a:pt x="115575" y="4853"/>
                  </a:lnTo>
                  <a:lnTo>
                    <a:pt x="114075" y="3220"/>
                  </a:lnTo>
                  <a:lnTo>
                    <a:pt x="106166" y="384"/>
                  </a:lnTo>
                  <a:lnTo>
                    <a:pt x="95040" y="81"/>
                  </a:lnTo>
                  <a:lnTo>
                    <a:pt x="87015" y="2833"/>
                  </a:lnTo>
                  <a:lnTo>
                    <a:pt x="45748" y="31755"/>
                  </a:lnTo>
                  <a:lnTo>
                    <a:pt x="15861" y="74469"/>
                  </a:lnTo>
                  <a:lnTo>
                    <a:pt x="4191" y="98674"/>
                  </a:lnTo>
                  <a:lnTo>
                    <a:pt x="61" y="145835"/>
                  </a:lnTo>
                  <a:lnTo>
                    <a:pt x="0" y="154043"/>
                  </a:lnTo>
                  <a:lnTo>
                    <a:pt x="8157" y="182649"/>
                  </a:lnTo>
                  <a:lnTo>
                    <a:pt x="9655" y="185251"/>
                  </a:lnTo>
                  <a:lnTo>
                    <a:pt x="11712" y="186985"/>
                  </a:lnTo>
                  <a:lnTo>
                    <a:pt x="16819" y="189971"/>
                  </a:lnTo>
                  <a:lnTo>
                    <a:pt x="36209" y="207727"/>
                  </a:lnTo>
                  <a:lnTo>
                    <a:pt x="47618" y="208978"/>
                  </a:lnTo>
                  <a:lnTo>
                    <a:pt x="55708" y="206448"/>
                  </a:lnTo>
                  <a:lnTo>
                    <a:pt x="62832" y="202854"/>
                  </a:lnTo>
                  <a:lnTo>
                    <a:pt x="72793" y="199773"/>
                  </a:lnTo>
                  <a:lnTo>
                    <a:pt x="108092" y="173432"/>
                  </a:lnTo>
                  <a:lnTo>
                    <a:pt x="119717" y="156365"/>
                  </a:lnTo>
                  <a:lnTo>
                    <a:pt x="139573" y="110792"/>
                  </a:lnTo>
                  <a:lnTo>
                    <a:pt x="149514" y="78292"/>
                  </a:lnTo>
                  <a:lnTo>
                    <a:pt x="152277" y="30818"/>
                  </a:lnTo>
                  <a:lnTo>
                    <a:pt x="152337" y="21338"/>
                  </a:lnTo>
                  <a:lnTo>
                    <a:pt x="144744" y="11861"/>
                  </a:lnTo>
                  <a:lnTo>
                    <a:pt x="135017" y="1731"/>
                  </a:lnTo>
                  <a:lnTo>
                    <a:pt x="131241" y="743"/>
                  </a:lnTo>
                  <a:lnTo>
                    <a:pt x="102754" y="0"/>
                  </a:lnTo>
                  <a:lnTo>
                    <a:pt x="95736" y="2797"/>
                  </a:lnTo>
                  <a:lnTo>
                    <a:pt x="66626" y="285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SMARTInkShape-2404">
              <a:extLst>
                <a:ext uri="{FF2B5EF4-FFF2-40B4-BE49-F238E27FC236}">
                  <a16:creationId xmlns:a16="http://schemas.microsoft.com/office/drawing/2014/main" id="{7AC375C9-0BF4-780E-39F5-6E188D6FDDB7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3209925" y="4919368"/>
              <a:ext cx="2228851" cy="1189198"/>
            </a:xfrm>
            <a:custGeom>
              <a:avLst/>
              <a:gdLst/>
              <a:ahLst/>
              <a:cxnLst/>
              <a:rect l="0" t="0" r="0" b="0"/>
              <a:pathLst>
                <a:path w="2228851" h="1189198">
                  <a:moveTo>
                    <a:pt x="0" y="1024232"/>
                  </a:moveTo>
                  <a:lnTo>
                    <a:pt x="0" y="1024232"/>
                  </a:lnTo>
                  <a:lnTo>
                    <a:pt x="0" y="1019176"/>
                  </a:lnTo>
                  <a:lnTo>
                    <a:pt x="10113" y="1005918"/>
                  </a:lnTo>
                  <a:lnTo>
                    <a:pt x="54475" y="972043"/>
                  </a:lnTo>
                  <a:lnTo>
                    <a:pt x="62311" y="968228"/>
                  </a:lnTo>
                  <a:lnTo>
                    <a:pt x="72673" y="961189"/>
                  </a:lnTo>
                  <a:lnTo>
                    <a:pt x="113130" y="950231"/>
                  </a:lnTo>
                  <a:lnTo>
                    <a:pt x="125421" y="950068"/>
                  </a:lnTo>
                  <a:lnTo>
                    <a:pt x="134412" y="953523"/>
                  </a:lnTo>
                  <a:lnTo>
                    <a:pt x="141936" y="961408"/>
                  </a:lnTo>
                  <a:lnTo>
                    <a:pt x="164114" y="997418"/>
                  </a:lnTo>
                  <a:lnTo>
                    <a:pt x="172823" y="1028461"/>
                  </a:lnTo>
                  <a:lnTo>
                    <a:pt x="177352" y="1038812"/>
                  </a:lnTo>
                  <a:lnTo>
                    <a:pt x="183585" y="1084314"/>
                  </a:lnTo>
                  <a:lnTo>
                    <a:pt x="189893" y="1128428"/>
                  </a:lnTo>
                  <a:lnTo>
                    <a:pt x="191289" y="1141451"/>
                  </a:lnTo>
                  <a:lnTo>
                    <a:pt x="199421" y="1183320"/>
                  </a:lnTo>
                  <a:lnTo>
                    <a:pt x="199756" y="1189129"/>
                  </a:lnTo>
                  <a:lnTo>
                    <a:pt x="199846" y="1189197"/>
                  </a:lnTo>
                  <a:lnTo>
                    <a:pt x="199906" y="1188184"/>
                  </a:lnTo>
                  <a:lnTo>
                    <a:pt x="213272" y="1162966"/>
                  </a:lnTo>
                  <a:lnTo>
                    <a:pt x="221133" y="1116114"/>
                  </a:lnTo>
                  <a:lnTo>
                    <a:pt x="229210" y="1088851"/>
                  </a:lnTo>
                  <a:lnTo>
                    <a:pt x="243497" y="1058886"/>
                  </a:lnTo>
                  <a:lnTo>
                    <a:pt x="257768" y="1014690"/>
                  </a:lnTo>
                  <a:lnTo>
                    <a:pt x="262730" y="999883"/>
                  </a:lnTo>
                  <a:lnTo>
                    <a:pt x="271234" y="953855"/>
                  </a:lnTo>
                  <a:lnTo>
                    <a:pt x="279802" y="917772"/>
                  </a:lnTo>
                  <a:lnTo>
                    <a:pt x="289044" y="878623"/>
                  </a:lnTo>
                  <a:lnTo>
                    <a:pt x="298485" y="840212"/>
                  </a:lnTo>
                  <a:lnTo>
                    <a:pt x="307985" y="796964"/>
                  </a:lnTo>
                  <a:lnTo>
                    <a:pt x="314131" y="756698"/>
                  </a:lnTo>
                  <a:lnTo>
                    <a:pt x="322361" y="714854"/>
                  </a:lnTo>
                  <a:lnTo>
                    <a:pt x="333522" y="679388"/>
                  </a:lnTo>
                  <a:lnTo>
                    <a:pt x="345178" y="635365"/>
                  </a:lnTo>
                  <a:lnTo>
                    <a:pt x="352052" y="592720"/>
                  </a:lnTo>
                  <a:lnTo>
                    <a:pt x="359606" y="552653"/>
                  </a:lnTo>
                  <a:lnTo>
                    <a:pt x="368817" y="506297"/>
                  </a:lnTo>
                  <a:lnTo>
                    <a:pt x="377671" y="462843"/>
                  </a:lnTo>
                  <a:lnTo>
                    <a:pt x="381766" y="418137"/>
                  </a:lnTo>
                  <a:lnTo>
                    <a:pt x="388518" y="380276"/>
                  </a:lnTo>
                  <a:lnTo>
                    <a:pt x="396162" y="342834"/>
                  </a:lnTo>
                  <a:lnTo>
                    <a:pt x="402104" y="298380"/>
                  </a:lnTo>
                  <a:lnTo>
                    <a:pt x="408099" y="259260"/>
                  </a:lnTo>
                  <a:lnTo>
                    <a:pt x="416888" y="216999"/>
                  </a:lnTo>
                  <a:lnTo>
                    <a:pt x="428815" y="176979"/>
                  </a:lnTo>
                  <a:lnTo>
                    <a:pt x="438206" y="142427"/>
                  </a:lnTo>
                  <a:lnTo>
                    <a:pt x="446428" y="98249"/>
                  </a:lnTo>
                  <a:lnTo>
                    <a:pt x="454189" y="52402"/>
                  </a:lnTo>
                  <a:lnTo>
                    <a:pt x="457190" y="7235"/>
                  </a:lnTo>
                  <a:lnTo>
                    <a:pt x="462253" y="646"/>
                  </a:lnTo>
                  <a:lnTo>
                    <a:pt x="463744" y="0"/>
                  </a:lnTo>
                  <a:lnTo>
                    <a:pt x="464738" y="627"/>
                  </a:lnTo>
                  <a:lnTo>
                    <a:pt x="465400" y="2104"/>
                  </a:lnTo>
                  <a:lnTo>
                    <a:pt x="471781" y="3744"/>
                  </a:lnTo>
                  <a:lnTo>
                    <a:pt x="513383" y="10037"/>
                  </a:lnTo>
                  <a:lnTo>
                    <a:pt x="559025" y="21523"/>
                  </a:lnTo>
                  <a:lnTo>
                    <a:pt x="596511" y="24825"/>
                  </a:lnTo>
                  <a:lnTo>
                    <a:pt x="633356" y="30553"/>
                  </a:lnTo>
                  <a:lnTo>
                    <a:pt x="680968" y="35846"/>
                  </a:lnTo>
                  <a:lnTo>
                    <a:pt x="712227" y="39909"/>
                  </a:lnTo>
                  <a:lnTo>
                    <a:pt x="750815" y="41713"/>
                  </a:lnTo>
                  <a:lnTo>
                    <a:pt x="793964" y="47785"/>
                  </a:lnTo>
                  <a:lnTo>
                    <a:pt x="831914" y="51231"/>
                  </a:lnTo>
                  <a:lnTo>
                    <a:pt x="869969" y="52252"/>
                  </a:lnTo>
                  <a:lnTo>
                    <a:pt x="908056" y="57612"/>
                  </a:lnTo>
                  <a:lnTo>
                    <a:pt x="946151" y="60845"/>
                  </a:lnTo>
                  <a:lnTo>
                    <a:pt x="984250" y="61804"/>
                  </a:lnTo>
                  <a:lnTo>
                    <a:pt x="1027407" y="67144"/>
                  </a:lnTo>
                  <a:lnTo>
                    <a:pt x="1068651" y="70373"/>
                  </a:lnTo>
                  <a:lnTo>
                    <a:pt x="1112739" y="71329"/>
                  </a:lnTo>
                  <a:lnTo>
                    <a:pt x="1159316" y="71613"/>
                  </a:lnTo>
                  <a:lnTo>
                    <a:pt x="1206631" y="76753"/>
                  </a:lnTo>
                  <a:lnTo>
                    <a:pt x="1241130" y="79256"/>
                  </a:lnTo>
                  <a:lnTo>
                    <a:pt x="1276572" y="80368"/>
                  </a:lnTo>
                  <a:lnTo>
                    <a:pt x="1309962" y="80862"/>
                  </a:lnTo>
                  <a:lnTo>
                    <a:pt x="1342442" y="83903"/>
                  </a:lnTo>
                  <a:lnTo>
                    <a:pt x="1374516" y="87725"/>
                  </a:lnTo>
                  <a:lnTo>
                    <a:pt x="1406410" y="89424"/>
                  </a:lnTo>
                  <a:lnTo>
                    <a:pt x="1438224" y="90179"/>
                  </a:lnTo>
                  <a:lnTo>
                    <a:pt x="1470002" y="90514"/>
                  </a:lnTo>
                  <a:lnTo>
                    <a:pt x="1501765" y="90663"/>
                  </a:lnTo>
                  <a:lnTo>
                    <a:pt x="1533520" y="90728"/>
                  </a:lnTo>
                  <a:lnTo>
                    <a:pt x="1565273" y="91816"/>
                  </a:lnTo>
                  <a:lnTo>
                    <a:pt x="1597025" y="95828"/>
                  </a:lnTo>
                  <a:lnTo>
                    <a:pt x="1628775" y="98316"/>
                  </a:lnTo>
                  <a:lnTo>
                    <a:pt x="1660525" y="99422"/>
                  </a:lnTo>
                  <a:lnTo>
                    <a:pt x="1708150" y="100045"/>
                  </a:lnTo>
                  <a:lnTo>
                    <a:pt x="1739900" y="100191"/>
                  </a:lnTo>
                  <a:lnTo>
                    <a:pt x="1774472" y="103077"/>
                  </a:lnTo>
                  <a:lnTo>
                    <a:pt x="1808887" y="106829"/>
                  </a:lnTo>
                  <a:lnTo>
                    <a:pt x="1853121" y="108943"/>
                  </a:lnTo>
                  <a:lnTo>
                    <a:pt x="1899271" y="109568"/>
                  </a:lnTo>
                  <a:lnTo>
                    <a:pt x="1946458" y="110812"/>
                  </a:lnTo>
                  <a:lnTo>
                    <a:pt x="1993954" y="116354"/>
                  </a:lnTo>
                  <a:lnTo>
                    <a:pt x="2041541" y="118468"/>
                  </a:lnTo>
                  <a:lnTo>
                    <a:pt x="2088096" y="119093"/>
                  </a:lnTo>
                  <a:lnTo>
                    <a:pt x="2130231" y="119279"/>
                  </a:lnTo>
                  <a:lnTo>
                    <a:pt x="2174700" y="119334"/>
                  </a:lnTo>
                  <a:lnTo>
                    <a:pt x="2228850" y="1193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SMARTInkShape-2405">
              <a:extLst>
                <a:ext uri="{FF2B5EF4-FFF2-40B4-BE49-F238E27FC236}">
                  <a16:creationId xmlns:a16="http://schemas.microsoft.com/office/drawing/2014/main" id="{A0552D00-F90D-B881-CD4F-CF71C8EC821A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2933700" y="5572125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4"/>
                  </a:lnTo>
                  <a:lnTo>
                    <a:pt x="10361" y="11511"/>
                  </a:lnTo>
                  <a:lnTo>
                    <a:pt x="13257" y="10849"/>
                  </a:lnTo>
                  <a:lnTo>
                    <a:pt x="27627" y="3240"/>
                  </a:lnTo>
                  <a:lnTo>
                    <a:pt x="73043" y="190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SMARTInkShape-2406">
              <a:extLst>
                <a:ext uri="{FF2B5EF4-FFF2-40B4-BE49-F238E27FC236}">
                  <a16:creationId xmlns:a16="http://schemas.microsoft.com/office/drawing/2014/main" id="{257ED7C8-4B0A-2263-1110-099D6CF64C50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2914650" y="5505450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1058" y="12505"/>
                  </a:lnTo>
                  <a:lnTo>
                    <a:pt x="2822" y="11511"/>
                  </a:lnTo>
                  <a:lnTo>
                    <a:pt x="9721" y="10408"/>
                  </a:lnTo>
                  <a:lnTo>
                    <a:pt x="49341" y="8544"/>
                  </a:lnTo>
                  <a:lnTo>
                    <a:pt x="58266" y="4502"/>
                  </a:lnTo>
                  <a:lnTo>
                    <a:pt x="62127" y="4060"/>
                  </a:lnTo>
                  <a:lnTo>
                    <a:pt x="73676" y="6378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SMARTInkShape-Group546">
            <a:extLst>
              <a:ext uri="{FF2B5EF4-FFF2-40B4-BE49-F238E27FC236}">
                <a16:creationId xmlns:a16="http://schemas.microsoft.com/office/drawing/2014/main" id="{5AA90B17-F7A9-5E7D-9B57-DECCC62AD8C3}"/>
              </a:ext>
            </a:extLst>
          </p:cNvPr>
          <p:cNvGrpSpPr/>
          <p:nvPr/>
        </p:nvGrpSpPr>
        <p:grpSpPr>
          <a:xfrm>
            <a:off x="2133777" y="5338063"/>
            <a:ext cx="428449" cy="624588"/>
            <a:chOff x="2133777" y="5338063"/>
            <a:chExt cx="428449" cy="624588"/>
          </a:xfrm>
        </p:grpSpPr>
        <p:sp>
          <p:nvSpPr>
            <p:cNvPr id="264" name="SMARTInkShape-2407">
              <a:extLst>
                <a:ext uri="{FF2B5EF4-FFF2-40B4-BE49-F238E27FC236}">
                  <a16:creationId xmlns:a16="http://schemas.microsoft.com/office/drawing/2014/main" id="{2AA134AB-028B-D939-E224-2DC229F0D691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2333625" y="5495977"/>
              <a:ext cx="228601" cy="199974"/>
            </a:xfrm>
            <a:custGeom>
              <a:avLst/>
              <a:gdLst/>
              <a:ahLst/>
              <a:cxnLst/>
              <a:rect l="0" t="0" r="0" b="0"/>
              <a:pathLst>
                <a:path w="228601" h="199974">
                  <a:moveTo>
                    <a:pt x="0" y="142823"/>
                  </a:moveTo>
                  <a:lnTo>
                    <a:pt x="0" y="142823"/>
                  </a:lnTo>
                  <a:lnTo>
                    <a:pt x="0" y="132710"/>
                  </a:lnTo>
                  <a:lnTo>
                    <a:pt x="5644" y="122100"/>
                  </a:lnTo>
                  <a:lnTo>
                    <a:pt x="23544" y="104228"/>
                  </a:lnTo>
                  <a:lnTo>
                    <a:pt x="69478" y="63604"/>
                  </a:lnTo>
                  <a:lnTo>
                    <a:pt x="95042" y="35421"/>
                  </a:lnTo>
                  <a:lnTo>
                    <a:pt x="111459" y="10079"/>
                  </a:lnTo>
                  <a:lnTo>
                    <a:pt x="112407" y="6701"/>
                  </a:lnTo>
                  <a:lnTo>
                    <a:pt x="114096" y="4450"/>
                  </a:lnTo>
                  <a:lnTo>
                    <a:pt x="123530" y="65"/>
                  </a:lnTo>
                  <a:lnTo>
                    <a:pt x="123694" y="0"/>
                  </a:lnTo>
                  <a:lnTo>
                    <a:pt x="132462" y="21713"/>
                  </a:lnTo>
                  <a:lnTo>
                    <a:pt x="159033" y="67837"/>
                  </a:lnTo>
                  <a:lnTo>
                    <a:pt x="176013" y="102141"/>
                  </a:lnTo>
                  <a:lnTo>
                    <a:pt x="185051" y="129613"/>
                  </a:lnTo>
                  <a:lnTo>
                    <a:pt x="210504" y="172168"/>
                  </a:lnTo>
                  <a:lnTo>
                    <a:pt x="228600" y="1999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SMARTInkShape-2408">
              <a:extLst>
                <a:ext uri="{FF2B5EF4-FFF2-40B4-BE49-F238E27FC236}">
                  <a16:creationId xmlns:a16="http://schemas.microsoft.com/office/drawing/2014/main" id="{C69C57D1-1742-2D0B-2DF9-1CA9AFCF24C7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2409825" y="5705630"/>
              <a:ext cx="94368" cy="122916"/>
            </a:xfrm>
            <a:custGeom>
              <a:avLst/>
              <a:gdLst/>
              <a:ahLst/>
              <a:cxnLst/>
              <a:rect l="0" t="0" r="0" b="0"/>
              <a:pathLst>
                <a:path w="94368" h="122916">
                  <a:moveTo>
                    <a:pt x="19050" y="47470"/>
                  </a:moveTo>
                  <a:lnTo>
                    <a:pt x="19050" y="47470"/>
                  </a:lnTo>
                  <a:lnTo>
                    <a:pt x="24106" y="42414"/>
                  </a:lnTo>
                  <a:lnTo>
                    <a:pt x="26589" y="37109"/>
                  </a:lnTo>
                  <a:lnTo>
                    <a:pt x="28183" y="25080"/>
                  </a:lnTo>
                  <a:lnTo>
                    <a:pt x="29372" y="23018"/>
                  </a:lnTo>
                  <a:lnTo>
                    <a:pt x="31223" y="21644"/>
                  </a:lnTo>
                  <a:lnTo>
                    <a:pt x="33515" y="20727"/>
                  </a:lnTo>
                  <a:lnTo>
                    <a:pt x="35044" y="19058"/>
                  </a:lnTo>
                  <a:lnTo>
                    <a:pt x="40318" y="8775"/>
                  </a:lnTo>
                  <a:lnTo>
                    <a:pt x="46182" y="1609"/>
                  </a:lnTo>
                  <a:lnTo>
                    <a:pt x="49806" y="628"/>
                  </a:lnTo>
                  <a:lnTo>
                    <a:pt x="65812" y="0"/>
                  </a:lnTo>
                  <a:lnTo>
                    <a:pt x="74406" y="2736"/>
                  </a:lnTo>
                  <a:lnTo>
                    <a:pt x="88546" y="13117"/>
                  </a:lnTo>
                  <a:lnTo>
                    <a:pt x="92270" y="19148"/>
                  </a:lnTo>
                  <a:lnTo>
                    <a:pt x="94367" y="31317"/>
                  </a:lnTo>
                  <a:lnTo>
                    <a:pt x="93800" y="42408"/>
                  </a:lnTo>
                  <a:lnTo>
                    <a:pt x="77911" y="85879"/>
                  </a:lnTo>
                  <a:lnTo>
                    <a:pt x="67788" y="100172"/>
                  </a:lnTo>
                  <a:lnTo>
                    <a:pt x="53411" y="110757"/>
                  </a:lnTo>
                  <a:lnTo>
                    <a:pt x="30290" y="119844"/>
                  </a:lnTo>
                  <a:lnTo>
                    <a:pt x="8570" y="122915"/>
                  </a:lnTo>
                  <a:lnTo>
                    <a:pt x="5713" y="122108"/>
                  </a:lnTo>
                  <a:lnTo>
                    <a:pt x="0" y="1141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SMARTInkShape-2409">
              <a:extLst>
                <a:ext uri="{FF2B5EF4-FFF2-40B4-BE49-F238E27FC236}">
                  <a16:creationId xmlns:a16="http://schemas.microsoft.com/office/drawing/2014/main" id="{D89E8598-9030-B5D6-BA52-EB1F64C9EBF0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2409825" y="5667375"/>
              <a:ext cx="38101" cy="295276"/>
            </a:xfrm>
            <a:custGeom>
              <a:avLst/>
              <a:gdLst/>
              <a:ahLst/>
              <a:cxnLst/>
              <a:rect l="0" t="0" r="0" b="0"/>
              <a:pathLst>
                <a:path w="38101" h="295276">
                  <a:moveTo>
                    <a:pt x="38100" y="9525"/>
                  </a:moveTo>
                  <a:lnTo>
                    <a:pt x="38100" y="9525"/>
                  </a:lnTo>
                  <a:lnTo>
                    <a:pt x="38100" y="0"/>
                  </a:lnTo>
                  <a:lnTo>
                    <a:pt x="35278" y="18828"/>
                  </a:lnTo>
                  <a:lnTo>
                    <a:pt x="24842" y="62162"/>
                  </a:lnTo>
                  <a:lnTo>
                    <a:pt x="20766" y="104026"/>
                  </a:lnTo>
                  <a:lnTo>
                    <a:pt x="14502" y="149944"/>
                  </a:lnTo>
                  <a:lnTo>
                    <a:pt x="10508" y="190055"/>
                  </a:lnTo>
                  <a:lnTo>
                    <a:pt x="3065" y="236944"/>
                  </a:lnTo>
                  <a:lnTo>
                    <a:pt x="120" y="282839"/>
                  </a:lnTo>
                  <a:lnTo>
                    <a:pt x="0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SMARTInkShape-2410">
              <a:extLst>
                <a:ext uri="{FF2B5EF4-FFF2-40B4-BE49-F238E27FC236}">
                  <a16:creationId xmlns:a16="http://schemas.microsoft.com/office/drawing/2014/main" id="{050DA014-C2D3-1C8A-B2FE-311F968598F0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2133777" y="5338063"/>
              <a:ext cx="323674" cy="279095"/>
            </a:xfrm>
            <a:custGeom>
              <a:avLst/>
              <a:gdLst/>
              <a:ahLst/>
              <a:cxnLst/>
              <a:rect l="0" t="0" r="0" b="0"/>
              <a:pathLst>
                <a:path w="323674" h="279095">
                  <a:moveTo>
                    <a:pt x="56973" y="91187"/>
                  </a:moveTo>
                  <a:lnTo>
                    <a:pt x="56973" y="91187"/>
                  </a:lnTo>
                  <a:lnTo>
                    <a:pt x="56973" y="73464"/>
                  </a:lnTo>
                  <a:lnTo>
                    <a:pt x="67086" y="67475"/>
                  </a:lnTo>
                  <a:lnTo>
                    <a:pt x="78431" y="64053"/>
                  </a:lnTo>
                  <a:lnTo>
                    <a:pt x="107753" y="62650"/>
                  </a:lnTo>
                  <a:lnTo>
                    <a:pt x="109876" y="63695"/>
                  </a:lnTo>
                  <a:lnTo>
                    <a:pt x="111292" y="65451"/>
                  </a:lnTo>
                  <a:lnTo>
                    <a:pt x="113923" y="70223"/>
                  </a:lnTo>
                  <a:lnTo>
                    <a:pt x="127215" y="90060"/>
                  </a:lnTo>
                  <a:lnTo>
                    <a:pt x="131996" y="120362"/>
                  </a:lnTo>
                  <a:lnTo>
                    <a:pt x="132011" y="167358"/>
                  </a:lnTo>
                  <a:lnTo>
                    <a:pt x="124480" y="189721"/>
                  </a:lnTo>
                  <a:lnTo>
                    <a:pt x="97521" y="234495"/>
                  </a:lnTo>
                  <a:lnTo>
                    <a:pt x="72704" y="263585"/>
                  </a:lnTo>
                  <a:lnTo>
                    <a:pt x="54814" y="275853"/>
                  </a:lnTo>
                  <a:lnTo>
                    <a:pt x="46136" y="279094"/>
                  </a:lnTo>
                  <a:lnTo>
                    <a:pt x="35929" y="277712"/>
                  </a:lnTo>
                  <a:lnTo>
                    <a:pt x="25395" y="273571"/>
                  </a:lnTo>
                  <a:lnTo>
                    <a:pt x="17186" y="268201"/>
                  </a:lnTo>
                  <a:lnTo>
                    <a:pt x="6614" y="249117"/>
                  </a:lnTo>
                  <a:lnTo>
                    <a:pt x="717" y="204961"/>
                  </a:lnTo>
                  <a:lnTo>
                    <a:pt x="0" y="162226"/>
                  </a:lnTo>
                  <a:lnTo>
                    <a:pt x="7462" y="121683"/>
                  </a:lnTo>
                  <a:lnTo>
                    <a:pt x="22218" y="85508"/>
                  </a:lnTo>
                  <a:lnTo>
                    <a:pt x="68893" y="40962"/>
                  </a:lnTo>
                  <a:lnTo>
                    <a:pt x="84023" y="31032"/>
                  </a:lnTo>
                  <a:lnTo>
                    <a:pt x="127737" y="19255"/>
                  </a:lnTo>
                  <a:lnTo>
                    <a:pt x="165692" y="13007"/>
                  </a:lnTo>
                  <a:lnTo>
                    <a:pt x="203839" y="7698"/>
                  </a:lnTo>
                  <a:lnTo>
                    <a:pt x="245833" y="6124"/>
                  </a:lnTo>
                  <a:lnTo>
                    <a:pt x="287836" y="5593"/>
                  </a:lnTo>
                  <a:lnTo>
                    <a:pt x="299984" y="2698"/>
                  </a:lnTo>
                  <a:lnTo>
                    <a:pt x="304706" y="444"/>
                  </a:lnTo>
                  <a:lnTo>
                    <a:pt x="308911" y="0"/>
                  </a:lnTo>
                  <a:lnTo>
                    <a:pt x="323673" y="54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7" name="SMARTInkShape-Group547">
            <a:extLst>
              <a:ext uri="{FF2B5EF4-FFF2-40B4-BE49-F238E27FC236}">
                <a16:creationId xmlns:a16="http://schemas.microsoft.com/office/drawing/2014/main" id="{4F27E2A1-F644-8E79-6BF7-6F99BF4BD516}"/>
              </a:ext>
            </a:extLst>
          </p:cNvPr>
          <p:cNvGrpSpPr/>
          <p:nvPr/>
        </p:nvGrpSpPr>
        <p:grpSpPr>
          <a:xfrm>
            <a:off x="1752600" y="4477258"/>
            <a:ext cx="1535935" cy="343633"/>
            <a:chOff x="1752600" y="4477258"/>
            <a:chExt cx="1535935" cy="343633"/>
          </a:xfrm>
        </p:grpSpPr>
        <p:sp>
          <p:nvSpPr>
            <p:cNvPr id="269" name="SMARTInkShape-2411">
              <a:extLst>
                <a:ext uri="{FF2B5EF4-FFF2-40B4-BE49-F238E27FC236}">
                  <a16:creationId xmlns:a16="http://schemas.microsoft.com/office/drawing/2014/main" id="{48F38033-15CB-A981-1C43-1D0C1217A4E2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3125556" y="4477258"/>
              <a:ext cx="162979" cy="302946"/>
            </a:xfrm>
            <a:custGeom>
              <a:avLst/>
              <a:gdLst/>
              <a:ahLst/>
              <a:cxnLst/>
              <a:rect l="0" t="0" r="0" b="0"/>
              <a:pathLst>
                <a:path w="162979" h="302946">
                  <a:moveTo>
                    <a:pt x="112944" y="18542"/>
                  </a:moveTo>
                  <a:lnTo>
                    <a:pt x="112944" y="18542"/>
                  </a:lnTo>
                  <a:lnTo>
                    <a:pt x="118000" y="13485"/>
                  </a:lnTo>
                  <a:lnTo>
                    <a:pt x="120483" y="8181"/>
                  </a:lnTo>
                  <a:lnTo>
                    <a:pt x="122353" y="0"/>
                  </a:lnTo>
                  <a:lnTo>
                    <a:pt x="90887" y="17851"/>
                  </a:lnTo>
                  <a:lnTo>
                    <a:pt x="74541" y="35153"/>
                  </a:lnTo>
                  <a:lnTo>
                    <a:pt x="42008" y="79969"/>
                  </a:lnTo>
                  <a:lnTo>
                    <a:pt x="16257" y="118824"/>
                  </a:lnTo>
                  <a:lnTo>
                    <a:pt x="5509" y="159027"/>
                  </a:lnTo>
                  <a:lnTo>
                    <a:pt x="0" y="202259"/>
                  </a:lnTo>
                  <a:lnTo>
                    <a:pt x="1162" y="241369"/>
                  </a:lnTo>
                  <a:lnTo>
                    <a:pt x="13972" y="272948"/>
                  </a:lnTo>
                  <a:lnTo>
                    <a:pt x="25212" y="288950"/>
                  </a:lnTo>
                  <a:lnTo>
                    <a:pt x="37263" y="297473"/>
                  </a:lnTo>
                  <a:lnTo>
                    <a:pt x="57190" y="302945"/>
                  </a:lnTo>
                  <a:lnTo>
                    <a:pt x="96177" y="290916"/>
                  </a:lnTo>
                  <a:lnTo>
                    <a:pt x="118089" y="276810"/>
                  </a:lnTo>
                  <a:lnTo>
                    <a:pt x="143043" y="249112"/>
                  </a:lnTo>
                  <a:lnTo>
                    <a:pt x="160433" y="214094"/>
                  </a:lnTo>
                  <a:lnTo>
                    <a:pt x="162978" y="195060"/>
                  </a:lnTo>
                  <a:lnTo>
                    <a:pt x="161045" y="170649"/>
                  </a:lnTo>
                  <a:lnTo>
                    <a:pt x="156653" y="166514"/>
                  </a:lnTo>
                  <a:lnTo>
                    <a:pt x="140484" y="159096"/>
                  </a:lnTo>
                  <a:lnTo>
                    <a:pt x="107581" y="154026"/>
                  </a:lnTo>
                  <a:lnTo>
                    <a:pt x="71021" y="157581"/>
                  </a:lnTo>
                  <a:lnTo>
                    <a:pt x="23839" y="169281"/>
                  </a:lnTo>
                  <a:lnTo>
                    <a:pt x="21791" y="170894"/>
                  </a:lnTo>
                  <a:lnTo>
                    <a:pt x="19515" y="175506"/>
                  </a:lnTo>
                  <a:lnTo>
                    <a:pt x="19966" y="178218"/>
                  </a:lnTo>
                  <a:lnTo>
                    <a:pt x="27219" y="1899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SMARTInkShape-2412">
              <a:extLst>
                <a:ext uri="{FF2B5EF4-FFF2-40B4-BE49-F238E27FC236}">
                  <a16:creationId xmlns:a16="http://schemas.microsoft.com/office/drawing/2014/main" id="{07EA3B8E-AFC1-1B95-00F6-96DA6C651071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2867587" y="4572069"/>
              <a:ext cx="142314" cy="248822"/>
            </a:xfrm>
            <a:custGeom>
              <a:avLst/>
              <a:gdLst/>
              <a:ahLst/>
              <a:cxnLst/>
              <a:rect l="0" t="0" r="0" b="0"/>
              <a:pathLst>
                <a:path w="142314" h="248822">
                  <a:moveTo>
                    <a:pt x="142313" y="57081"/>
                  </a:moveTo>
                  <a:lnTo>
                    <a:pt x="142313" y="57081"/>
                  </a:lnTo>
                  <a:lnTo>
                    <a:pt x="142313" y="42892"/>
                  </a:lnTo>
                  <a:lnTo>
                    <a:pt x="139491" y="37369"/>
                  </a:lnTo>
                  <a:lnTo>
                    <a:pt x="135767" y="31387"/>
                  </a:lnTo>
                  <a:lnTo>
                    <a:pt x="134112" y="25200"/>
                  </a:lnTo>
                  <a:lnTo>
                    <a:pt x="132612" y="23127"/>
                  </a:lnTo>
                  <a:lnTo>
                    <a:pt x="130555" y="21745"/>
                  </a:lnTo>
                  <a:lnTo>
                    <a:pt x="125445" y="19151"/>
                  </a:lnTo>
                  <a:lnTo>
                    <a:pt x="107301" y="3901"/>
                  </a:lnTo>
                  <a:lnTo>
                    <a:pt x="100999" y="1695"/>
                  </a:lnTo>
                  <a:lnTo>
                    <a:pt x="56339" y="0"/>
                  </a:lnTo>
                  <a:lnTo>
                    <a:pt x="44835" y="1020"/>
                  </a:lnTo>
                  <a:lnTo>
                    <a:pt x="32410" y="7544"/>
                  </a:lnTo>
                  <a:lnTo>
                    <a:pt x="22025" y="15122"/>
                  </a:lnTo>
                  <a:lnTo>
                    <a:pt x="15474" y="17266"/>
                  </a:lnTo>
                  <a:lnTo>
                    <a:pt x="9035" y="26686"/>
                  </a:lnTo>
                  <a:lnTo>
                    <a:pt x="2281" y="47016"/>
                  </a:lnTo>
                  <a:lnTo>
                    <a:pt x="0" y="72849"/>
                  </a:lnTo>
                  <a:lnTo>
                    <a:pt x="2510" y="82786"/>
                  </a:lnTo>
                  <a:lnTo>
                    <a:pt x="12745" y="97789"/>
                  </a:lnTo>
                  <a:lnTo>
                    <a:pt x="34386" y="112300"/>
                  </a:lnTo>
                  <a:lnTo>
                    <a:pt x="41660" y="113659"/>
                  </a:lnTo>
                  <a:lnTo>
                    <a:pt x="60632" y="109005"/>
                  </a:lnTo>
                  <a:lnTo>
                    <a:pt x="71791" y="100973"/>
                  </a:lnTo>
                  <a:lnTo>
                    <a:pt x="91006" y="77952"/>
                  </a:lnTo>
                  <a:lnTo>
                    <a:pt x="113708" y="31714"/>
                  </a:lnTo>
                  <a:lnTo>
                    <a:pt x="119017" y="23582"/>
                  </a:lnTo>
                  <a:lnTo>
                    <a:pt x="123259" y="9472"/>
                  </a:lnTo>
                  <a:lnTo>
                    <a:pt x="120441" y="52299"/>
                  </a:lnTo>
                  <a:lnTo>
                    <a:pt x="110006" y="99294"/>
                  </a:lnTo>
                  <a:lnTo>
                    <a:pt x="105929" y="141790"/>
                  </a:lnTo>
                  <a:lnTo>
                    <a:pt x="104552" y="182861"/>
                  </a:lnTo>
                  <a:lnTo>
                    <a:pt x="104258" y="226737"/>
                  </a:lnTo>
                  <a:lnTo>
                    <a:pt x="104226" y="244815"/>
                  </a:lnTo>
                  <a:lnTo>
                    <a:pt x="105280" y="247854"/>
                  </a:lnTo>
                  <a:lnTo>
                    <a:pt x="107041" y="248821"/>
                  </a:lnTo>
                  <a:lnTo>
                    <a:pt x="123263" y="2475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SMARTInkShape-2413">
              <a:extLst>
                <a:ext uri="{FF2B5EF4-FFF2-40B4-BE49-F238E27FC236}">
                  <a16:creationId xmlns:a16="http://schemas.microsoft.com/office/drawing/2014/main" id="{1CE7526A-C777-B469-AE60-D703BED6AD22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2724150" y="47720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SMARTInkShape-2414">
              <a:extLst>
                <a:ext uri="{FF2B5EF4-FFF2-40B4-BE49-F238E27FC236}">
                  <a16:creationId xmlns:a16="http://schemas.microsoft.com/office/drawing/2014/main" id="{A20B5154-D2E9-CC39-74C2-D82B37C0749D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2609850" y="4566512"/>
              <a:ext cx="28573" cy="215039"/>
            </a:xfrm>
            <a:custGeom>
              <a:avLst/>
              <a:gdLst/>
              <a:ahLst/>
              <a:cxnLst/>
              <a:rect l="0" t="0" r="0" b="0"/>
              <a:pathLst>
                <a:path w="28573" h="215039">
                  <a:moveTo>
                    <a:pt x="19050" y="5488"/>
                  </a:moveTo>
                  <a:lnTo>
                    <a:pt x="19050" y="5488"/>
                  </a:lnTo>
                  <a:lnTo>
                    <a:pt x="24106" y="5488"/>
                  </a:lnTo>
                  <a:lnTo>
                    <a:pt x="25596" y="4430"/>
                  </a:lnTo>
                  <a:lnTo>
                    <a:pt x="26589" y="2666"/>
                  </a:lnTo>
                  <a:lnTo>
                    <a:pt x="27251" y="431"/>
                  </a:lnTo>
                  <a:lnTo>
                    <a:pt x="27692" y="0"/>
                  </a:lnTo>
                  <a:lnTo>
                    <a:pt x="27986" y="772"/>
                  </a:lnTo>
                  <a:lnTo>
                    <a:pt x="28572" y="27854"/>
                  </a:lnTo>
                  <a:lnTo>
                    <a:pt x="21036" y="69045"/>
                  </a:lnTo>
                  <a:lnTo>
                    <a:pt x="16402" y="109989"/>
                  </a:lnTo>
                  <a:lnTo>
                    <a:pt x="11563" y="129232"/>
                  </a:lnTo>
                  <a:lnTo>
                    <a:pt x="6882" y="170228"/>
                  </a:lnTo>
                  <a:lnTo>
                    <a:pt x="0" y="2150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SMARTInkShape-2415">
              <a:extLst>
                <a:ext uri="{FF2B5EF4-FFF2-40B4-BE49-F238E27FC236}">
                  <a16:creationId xmlns:a16="http://schemas.microsoft.com/office/drawing/2014/main" id="{AE21FAC4-F74C-2178-279F-B20ED68846E2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2247900" y="4705528"/>
              <a:ext cx="266701" cy="18873"/>
            </a:xfrm>
            <a:custGeom>
              <a:avLst/>
              <a:gdLst/>
              <a:ahLst/>
              <a:cxnLst/>
              <a:rect l="0" t="0" r="0" b="0"/>
              <a:pathLst>
                <a:path w="266701" h="18873">
                  <a:moveTo>
                    <a:pt x="0" y="9347"/>
                  </a:moveTo>
                  <a:lnTo>
                    <a:pt x="0" y="9347"/>
                  </a:lnTo>
                  <a:lnTo>
                    <a:pt x="0" y="14404"/>
                  </a:lnTo>
                  <a:lnTo>
                    <a:pt x="1058" y="14835"/>
                  </a:lnTo>
                  <a:lnTo>
                    <a:pt x="9721" y="11443"/>
                  </a:lnTo>
                  <a:lnTo>
                    <a:pt x="48905" y="9623"/>
                  </a:lnTo>
                  <a:lnTo>
                    <a:pt x="94775" y="1170"/>
                  </a:lnTo>
                  <a:lnTo>
                    <a:pt x="142081" y="0"/>
                  </a:lnTo>
                  <a:lnTo>
                    <a:pt x="171215" y="2697"/>
                  </a:lnTo>
                  <a:lnTo>
                    <a:pt x="218218" y="8764"/>
                  </a:lnTo>
                  <a:lnTo>
                    <a:pt x="240693" y="11996"/>
                  </a:lnTo>
                  <a:lnTo>
                    <a:pt x="266700" y="188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SMARTInkShape-2416">
              <a:extLst>
                <a:ext uri="{FF2B5EF4-FFF2-40B4-BE49-F238E27FC236}">
                  <a16:creationId xmlns:a16="http://schemas.microsoft.com/office/drawing/2014/main" id="{31FB22D8-0F5C-AAD6-7827-E2CD8B02C48B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2219325" y="4629545"/>
              <a:ext cx="142876" cy="18656"/>
            </a:xfrm>
            <a:custGeom>
              <a:avLst/>
              <a:gdLst/>
              <a:ahLst/>
              <a:cxnLst/>
              <a:rect l="0" t="0" r="0" b="0"/>
              <a:pathLst>
                <a:path w="142876" h="18656">
                  <a:moveTo>
                    <a:pt x="0" y="18655"/>
                  </a:moveTo>
                  <a:lnTo>
                    <a:pt x="0" y="18655"/>
                  </a:lnTo>
                  <a:lnTo>
                    <a:pt x="5056" y="18655"/>
                  </a:lnTo>
                  <a:lnTo>
                    <a:pt x="10361" y="15833"/>
                  </a:lnTo>
                  <a:lnTo>
                    <a:pt x="17334" y="10454"/>
                  </a:lnTo>
                  <a:lnTo>
                    <a:pt x="59027" y="8149"/>
                  </a:lnTo>
                  <a:lnTo>
                    <a:pt x="73816" y="2608"/>
                  </a:lnTo>
                  <a:lnTo>
                    <a:pt x="110184" y="0"/>
                  </a:lnTo>
                  <a:lnTo>
                    <a:pt x="142875" y="91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SMARTInkShape-2417">
              <a:extLst>
                <a:ext uri="{FF2B5EF4-FFF2-40B4-BE49-F238E27FC236}">
                  <a16:creationId xmlns:a16="http://schemas.microsoft.com/office/drawing/2014/main" id="{D538BE64-B126-2EFB-EC77-0BF6C3BBA46F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1752600" y="4659047"/>
              <a:ext cx="238126" cy="27254"/>
            </a:xfrm>
            <a:custGeom>
              <a:avLst/>
              <a:gdLst/>
              <a:ahLst/>
              <a:cxnLst/>
              <a:rect l="0" t="0" r="0" b="0"/>
              <a:pathLst>
                <a:path w="238126" h="27254">
                  <a:moveTo>
                    <a:pt x="0" y="27253"/>
                  </a:moveTo>
                  <a:lnTo>
                    <a:pt x="0" y="27253"/>
                  </a:lnTo>
                  <a:lnTo>
                    <a:pt x="5056" y="27253"/>
                  </a:lnTo>
                  <a:lnTo>
                    <a:pt x="10361" y="24431"/>
                  </a:lnTo>
                  <a:lnTo>
                    <a:pt x="18363" y="19649"/>
                  </a:lnTo>
                  <a:lnTo>
                    <a:pt x="41777" y="12065"/>
                  </a:lnTo>
                  <a:lnTo>
                    <a:pt x="89214" y="8711"/>
                  </a:lnTo>
                  <a:lnTo>
                    <a:pt x="133809" y="5448"/>
                  </a:lnTo>
                  <a:lnTo>
                    <a:pt x="176597" y="16"/>
                  </a:lnTo>
                  <a:lnTo>
                    <a:pt x="204060" y="0"/>
                  </a:lnTo>
                  <a:lnTo>
                    <a:pt x="238125" y="82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SMARTInkShape-2418">
              <a:extLst>
                <a:ext uri="{FF2B5EF4-FFF2-40B4-BE49-F238E27FC236}">
                  <a16:creationId xmlns:a16="http://schemas.microsoft.com/office/drawing/2014/main" id="{8C1B528F-51B6-6BD7-00A7-B1AE7A2461B0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1752862" y="4552966"/>
              <a:ext cx="190239" cy="233995"/>
            </a:xfrm>
            <a:custGeom>
              <a:avLst/>
              <a:gdLst/>
              <a:ahLst/>
              <a:cxnLst/>
              <a:rect l="0" t="0" r="0" b="0"/>
              <a:pathLst>
                <a:path w="190239" h="233995">
                  <a:moveTo>
                    <a:pt x="37838" y="9509"/>
                  </a:moveTo>
                  <a:lnTo>
                    <a:pt x="37838" y="9509"/>
                  </a:lnTo>
                  <a:lnTo>
                    <a:pt x="28323" y="9509"/>
                  </a:lnTo>
                  <a:lnTo>
                    <a:pt x="33372" y="4452"/>
                  </a:lnTo>
                  <a:lnTo>
                    <a:pt x="38676" y="1970"/>
                  </a:lnTo>
                  <a:lnTo>
                    <a:pt x="85295" y="0"/>
                  </a:lnTo>
                  <a:lnTo>
                    <a:pt x="103433" y="1044"/>
                  </a:lnTo>
                  <a:lnTo>
                    <a:pt x="123948" y="7589"/>
                  </a:lnTo>
                  <a:lnTo>
                    <a:pt x="154985" y="26553"/>
                  </a:lnTo>
                  <a:lnTo>
                    <a:pt x="173902" y="54531"/>
                  </a:lnTo>
                  <a:lnTo>
                    <a:pt x="178695" y="73178"/>
                  </a:lnTo>
                  <a:lnTo>
                    <a:pt x="176994" y="82962"/>
                  </a:lnTo>
                  <a:lnTo>
                    <a:pt x="170086" y="94420"/>
                  </a:lnTo>
                  <a:lnTo>
                    <a:pt x="138858" y="134935"/>
                  </a:lnTo>
                  <a:lnTo>
                    <a:pt x="122952" y="149921"/>
                  </a:lnTo>
                  <a:lnTo>
                    <a:pt x="83919" y="170443"/>
                  </a:lnTo>
                  <a:lnTo>
                    <a:pt x="37635" y="197475"/>
                  </a:lnTo>
                  <a:lnTo>
                    <a:pt x="0" y="218881"/>
                  </a:lnTo>
                  <a:lnTo>
                    <a:pt x="41652" y="224114"/>
                  </a:lnTo>
                  <a:lnTo>
                    <a:pt x="77656" y="227260"/>
                  </a:lnTo>
                  <a:lnTo>
                    <a:pt x="120963" y="229380"/>
                  </a:lnTo>
                  <a:lnTo>
                    <a:pt x="146193" y="233994"/>
                  </a:lnTo>
                  <a:lnTo>
                    <a:pt x="190238" y="2285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6" name="SMARTInkShape-Group548">
            <a:extLst>
              <a:ext uri="{FF2B5EF4-FFF2-40B4-BE49-F238E27FC236}">
                <a16:creationId xmlns:a16="http://schemas.microsoft.com/office/drawing/2014/main" id="{32A0005A-9695-6469-CA29-783560B3D32E}"/>
              </a:ext>
            </a:extLst>
          </p:cNvPr>
          <p:cNvGrpSpPr/>
          <p:nvPr/>
        </p:nvGrpSpPr>
        <p:grpSpPr>
          <a:xfrm>
            <a:off x="4033112" y="3220879"/>
            <a:ext cx="1280956" cy="341472"/>
            <a:chOff x="4033112" y="3220879"/>
            <a:chExt cx="1280956" cy="341472"/>
          </a:xfrm>
        </p:grpSpPr>
        <p:sp>
          <p:nvSpPr>
            <p:cNvPr id="278" name="SMARTInkShape-2419">
              <a:extLst>
                <a:ext uri="{FF2B5EF4-FFF2-40B4-BE49-F238E27FC236}">
                  <a16:creationId xmlns:a16="http://schemas.microsoft.com/office/drawing/2014/main" id="{FBB2F1D4-2F7E-4A97-5657-699606A21E02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5290421" y="3257550"/>
              <a:ext cx="23647" cy="304801"/>
            </a:xfrm>
            <a:custGeom>
              <a:avLst/>
              <a:gdLst/>
              <a:ahLst/>
              <a:cxnLst/>
              <a:rect l="0" t="0" r="0" b="0"/>
              <a:pathLst>
                <a:path w="23647" h="304801">
                  <a:moveTo>
                    <a:pt x="15004" y="0"/>
                  </a:moveTo>
                  <a:lnTo>
                    <a:pt x="15004" y="0"/>
                  </a:lnTo>
                  <a:lnTo>
                    <a:pt x="20060" y="0"/>
                  </a:lnTo>
                  <a:lnTo>
                    <a:pt x="21549" y="2117"/>
                  </a:lnTo>
                  <a:lnTo>
                    <a:pt x="23646" y="16267"/>
                  </a:lnTo>
                  <a:lnTo>
                    <a:pt x="21532" y="51779"/>
                  </a:lnTo>
                  <a:lnTo>
                    <a:pt x="11237" y="94189"/>
                  </a:lnTo>
                  <a:lnTo>
                    <a:pt x="6616" y="133140"/>
                  </a:lnTo>
                  <a:lnTo>
                    <a:pt x="5704" y="177053"/>
                  </a:lnTo>
                  <a:lnTo>
                    <a:pt x="5524" y="220887"/>
                  </a:lnTo>
                  <a:lnTo>
                    <a:pt x="0" y="249929"/>
                  </a:lnTo>
                  <a:lnTo>
                    <a:pt x="5203" y="296534"/>
                  </a:lnTo>
                  <a:lnTo>
                    <a:pt x="5479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SMARTInkShape-2420">
              <a:extLst>
                <a:ext uri="{FF2B5EF4-FFF2-40B4-BE49-F238E27FC236}">
                  <a16:creationId xmlns:a16="http://schemas.microsoft.com/office/drawing/2014/main" id="{99894EA6-73D9-DE96-B426-D07AC781832B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5000625" y="3249362"/>
              <a:ext cx="151909" cy="265364"/>
            </a:xfrm>
            <a:custGeom>
              <a:avLst/>
              <a:gdLst/>
              <a:ahLst/>
              <a:cxnLst/>
              <a:rect l="0" t="0" r="0" b="0"/>
              <a:pathLst>
                <a:path w="151909" h="265364">
                  <a:moveTo>
                    <a:pt x="0" y="36763"/>
                  </a:moveTo>
                  <a:lnTo>
                    <a:pt x="0" y="36763"/>
                  </a:lnTo>
                  <a:lnTo>
                    <a:pt x="5056" y="36763"/>
                  </a:lnTo>
                  <a:lnTo>
                    <a:pt x="6545" y="35705"/>
                  </a:lnTo>
                  <a:lnTo>
                    <a:pt x="7539" y="33941"/>
                  </a:lnTo>
                  <a:lnTo>
                    <a:pt x="8201" y="31706"/>
                  </a:lnTo>
                  <a:lnTo>
                    <a:pt x="9701" y="30217"/>
                  </a:lnTo>
                  <a:lnTo>
                    <a:pt x="14189" y="28562"/>
                  </a:lnTo>
                  <a:lnTo>
                    <a:pt x="31593" y="24590"/>
                  </a:lnTo>
                  <a:lnTo>
                    <a:pt x="73814" y="12073"/>
                  </a:lnTo>
                  <a:lnTo>
                    <a:pt x="116987" y="8529"/>
                  </a:lnTo>
                  <a:lnTo>
                    <a:pt x="129958" y="8340"/>
                  </a:lnTo>
                  <a:lnTo>
                    <a:pt x="134264" y="7231"/>
                  </a:lnTo>
                  <a:lnTo>
                    <a:pt x="137134" y="5433"/>
                  </a:lnTo>
                  <a:lnTo>
                    <a:pt x="139047" y="3176"/>
                  </a:lnTo>
                  <a:lnTo>
                    <a:pt x="143996" y="668"/>
                  </a:lnTo>
                  <a:lnTo>
                    <a:pt x="146797" y="0"/>
                  </a:lnTo>
                  <a:lnTo>
                    <a:pt x="148665" y="613"/>
                  </a:lnTo>
                  <a:lnTo>
                    <a:pt x="149909" y="2079"/>
                  </a:lnTo>
                  <a:lnTo>
                    <a:pt x="151293" y="6532"/>
                  </a:lnTo>
                  <a:lnTo>
                    <a:pt x="151908" y="12038"/>
                  </a:lnTo>
                  <a:lnTo>
                    <a:pt x="137183" y="57478"/>
                  </a:lnTo>
                  <a:lnTo>
                    <a:pt x="128798" y="98601"/>
                  </a:lnTo>
                  <a:lnTo>
                    <a:pt x="107869" y="144616"/>
                  </a:lnTo>
                  <a:lnTo>
                    <a:pt x="88893" y="189351"/>
                  </a:lnTo>
                  <a:lnTo>
                    <a:pt x="70908" y="235664"/>
                  </a:lnTo>
                  <a:lnTo>
                    <a:pt x="68556" y="246166"/>
                  </a:lnTo>
                  <a:lnTo>
                    <a:pt x="68987" y="250448"/>
                  </a:lnTo>
                  <a:lnTo>
                    <a:pt x="76200" y="2653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SMARTInkShape-2421">
              <a:extLst>
                <a:ext uri="{FF2B5EF4-FFF2-40B4-BE49-F238E27FC236}">
                  <a16:creationId xmlns:a16="http://schemas.microsoft.com/office/drawing/2014/main" id="{2B37650C-C536-1BB9-1B9F-EAD3A20D0FC5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4914900" y="3305704"/>
              <a:ext cx="56724" cy="209022"/>
            </a:xfrm>
            <a:custGeom>
              <a:avLst/>
              <a:gdLst/>
              <a:ahLst/>
              <a:cxnLst/>
              <a:rect l="0" t="0" r="0" b="0"/>
              <a:pathLst>
                <a:path w="56724" h="209022">
                  <a:moveTo>
                    <a:pt x="38100" y="37571"/>
                  </a:moveTo>
                  <a:lnTo>
                    <a:pt x="38100" y="37571"/>
                  </a:lnTo>
                  <a:lnTo>
                    <a:pt x="47801" y="19228"/>
                  </a:lnTo>
                  <a:lnTo>
                    <a:pt x="53910" y="11440"/>
                  </a:lnTo>
                  <a:lnTo>
                    <a:pt x="56723" y="1257"/>
                  </a:lnTo>
                  <a:lnTo>
                    <a:pt x="55807" y="661"/>
                  </a:lnTo>
                  <a:lnTo>
                    <a:pt x="51967" y="0"/>
                  </a:lnTo>
                  <a:lnTo>
                    <a:pt x="50519" y="2999"/>
                  </a:lnTo>
                  <a:lnTo>
                    <a:pt x="37893" y="44347"/>
                  </a:lnTo>
                  <a:lnTo>
                    <a:pt x="26279" y="79913"/>
                  </a:lnTo>
                  <a:lnTo>
                    <a:pt x="12874" y="126682"/>
                  </a:lnTo>
                  <a:lnTo>
                    <a:pt x="4285" y="147112"/>
                  </a:lnTo>
                  <a:lnTo>
                    <a:pt x="564" y="190598"/>
                  </a:lnTo>
                  <a:lnTo>
                    <a:pt x="0" y="2090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SMARTInkShape-2422">
              <a:extLst>
                <a:ext uri="{FF2B5EF4-FFF2-40B4-BE49-F238E27FC236}">
                  <a16:creationId xmlns:a16="http://schemas.microsoft.com/office/drawing/2014/main" id="{2D32B0A4-7B2B-C7B8-798C-A1D073843BA8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4792482" y="3248417"/>
              <a:ext cx="36660" cy="285359"/>
            </a:xfrm>
            <a:custGeom>
              <a:avLst/>
              <a:gdLst/>
              <a:ahLst/>
              <a:cxnLst/>
              <a:rect l="0" t="0" r="0" b="0"/>
              <a:pathLst>
                <a:path w="36660" h="285359">
                  <a:moveTo>
                    <a:pt x="27168" y="9133"/>
                  </a:moveTo>
                  <a:lnTo>
                    <a:pt x="27168" y="9133"/>
                  </a:lnTo>
                  <a:lnTo>
                    <a:pt x="36301" y="0"/>
                  </a:lnTo>
                  <a:lnTo>
                    <a:pt x="36659" y="17956"/>
                  </a:lnTo>
                  <a:lnTo>
                    <a:pt x="26327" y="60742"/>
                  </a:lnTo>
                  <a:lnTo>
                    <a:pt x="19358" y="103288"/>
                  </a:lnTo>
                  <a:lnTo>
                    <a:pt x="13095" y="137690"/>
                  </a:lnTo>
                  <a:lnTo>
                    <a:pt x="4536" y="179751"/>
                  </a:lnTo>
                  <a:lnTo>
                    <a:pt x="354" y="220671"/>
                  </a:lnTo>
                  <a:lnTo>
                    <a:pt x="0" y="251727"/>
                  </a:lnTo>
                  <a:lnTo>
                    <a:pt x="6301" y="273982"/>
                  </a:lnTo>
                  <a:lnTo>
                    <a:pt x="9023" y="277774"/>
                  </a:lnTo>
                  <a:lnTo>
                    <a:pt x="17643" y="2853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SMARTInkShape-2423">
              <a:extLst>
                <a:ext uri="{FF2B5EF4-FFF2-40B4-BE49-F238E27FC236}">
                  <a16:creationId xmlns:a16="http://schemas.microsoft.com/office/drawing/2014/main" id="{6A36BC87-AC06-973D-B517-0FAEE568EDF1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695825" y="3400425"/>
              <a:ext cx="1" cy="27252"/>
            </a:xfrm>
            <a:custGeom>
              <a:avLst/>
              <a:gdLst/>
              <a:ahLst/>
              <a:cxnLst/>
              <a:rect l="0" t="0" r="0" b="0"/>
              <a:pathLst>
                <a:path w="1" h="27252">
                  <a:moveTo>
                    <a:pt x="0" y="19050"/>
                  </a:moveTo>
                  <a:lnTo>
                    <a:pt x="0" y="19050"/>
                  </a:lnTo>
                  <a:lnTo>
                    <a:pt x="0" y="2725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SMARTInkShape-2424">
              <a:extLst>
                <a:ext uri="{FF2B5EF4-FFF2-40B4-BE49-F238E27FC236}">
                  <a16:creationId xmlns:a16="http://schemas.microsoft.com/office/drawing/2014/main" id="{D47F87BD-F7FD-E2C6-13CE-D076478D52D3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4421786" y="3220879"/>
              <a:ext cx="178574" cy="215264"/>
            </a:xfrm>
            <a:custGeom>
              <a:avLst/>
              <a:gdLst/>
              <a:ahLst/>
              <a:cxnLst/>
              <a:rect l="0" t="0" r="0" b="0"/>
              <a:pathLst>
                <a:path w="178574" h="215264">
                  <a:moveTo>
                    <a:pt x="140689" y="36671"/>
                  </a:moveTo>
                  <a:lnTo>
                    <a:pt x="140689" y="36671"/>
                  </a:lnTo>
                  <a:lnTo>
                    <a:pt x="140689" y="28470"/>
                  </a:lnTo>
                  <a:lnTo>
                    <a:pt x="119230" y="5804"/>
                  </a:lnTo>
                  <a:lnTo>
                    <a:pt x="112455" y="1786"/>
                  </a:lnTo>
                  <a:lnTo>
                    <a:pt x="103799" y="0"/>
                  </a:lnTo>
                  <a:lnTo>
                    <a:pt x="82133" y="52"/>
                  </a:lnTo>
                  <a:lnTo>
                    <a:pt x="60780" y="7359"/>
                  </a:lnTo>
                  <a:lnTo>
                    <a:pt x="43791" y="16941"/>
                  </a:lnTo>
                  <a:lnTo>
                    <a:pt x="21432" y="44348"/>
                  </a:lnTo>
                  <a:lnTo>
                    <a:pt x="11515" y="64111"/>
                  </a:lnTo>
                  <a:lnTo>
                    <a:pt x="1618" y="103082"/>
                  </a:lnTo>
                  <a:lnTo>
                    <a:pt x="0" y="138075"/>
                  </a:lnTo>
                  <a:lnTo>
                    <a:pt x="5753" y="166906"/>
                  </a:lnTo>
                  <a:lnTo>
                    <a:pt x="15218" y="184150"/>
                  </a:lnTo>
                  <a:lnTo>
                    <a:pt x="25304" y="196056"/>
                  </a:lnTo>
                  <a:lnTo>
                    <a:pt x="47940" y="209603"/>
                  </a:lnTo>
                  <a:lnTo>
                    <a:pt x="74755" y="215263"/>
                  </a:lnTo>
                  <a:lnTo>
                    <a:pt x="87748" y="213764"/>
                  </a:lnTo>
                  <a:lnTo>
                    <a:pt x="122389" y="200201"/>
                  </a:lnTo>
                  <a:lnTo>
                    <a:pt x="156245" y="172571"/>
                  </a:lnTo>
                  <a:lnTo>
                    <a:pt x="170463" y="153961"/>
                  </a:lnTo>
                  <a:lnTo>
                    <a:pt x="176322" y="124928"/>
                  </a:lnTo>
                  <a:lnTo>
                    <a:pt x="178573" y="83782"/>
                  </a:lnTo>
                  <a:lnTo>
                    <a:pt x="173669" y="67328"/>
                  </a:lnTo>
                  <a:lnTo>
                    <a:pt x="165513" y="54104"/>
                  </a:lnTo>
                  <a:lnTo>
                    <a:pt x="151338" y="43483"/>
                  </a:lnTo>
                  <a:lnTo>
                    <a:pt x="138788" y="38689"/>
                  </a:lnTo>
                  <a:lnTo>
                    <a:pt x="121639" y="366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SMARTInkShape-2425">
              <a:extLst>
                <a:ext uri="{FF2B5EF4-FFF2-40B4-BE49-F238E27FC236}">
                  <a16:creationId xmlns:a16="http://schemas.microsoft.com/office/drawing/2014/main" id="{DCACA360-1145-4EDF-54FA-7D7282CF93FA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033112" y="3409950"/>
              <a:ext cx="167414" cy="19051"/>
            </a:xfrm>
            <a:custGeom>
              <a:avLst/>
              <a:gdLst/>
              <a:ahLst/>
              <a:cxnLst/>
              <a:rect l="0" t="0" r="0" b="0"/>
              <a:pathLst>
                <a:path w="167414" h="19051">
                  <a:moveTo>
                    <a:pt x="5488" y="0"/>
                  </a:moveTo>
                  <a:lnTo>
                    <a:pt x="5488" y="0"/>
                  </a:lnTo>
                  <a:lnTo>
                    <a:pt x="5488" y="5057"/>
                  </a:lnTo>
                  <a:lnTo>
                    <a:pt x="2666" y="10361"/>
                  </a:lnTo>
                  <a:lnTo>
                    <a:pt x="431" y="13257"/>
                  </a:lnTo>
                  <a:lnTo>
                    <a:pt x="0" y="15188"/>
                  </a:lnTo>
                  <a:lnTo>
                    <a:pt x="771" y="16475"/>
                  </a:lnTo>
                  <a:lnTo>
                    <a:pt x="2344" y="17333"/>
                  </a:lnTo>
                  <a:lnTo>
                    <a:pt x="48678" y="18983"/>
                  </a:lnTo>
                  <a:lnTo>
                    <a:pt x="94001" y="19050"/>
                  </a:lnTo>
                  <a:lnTo>
                    <a:pt x="137428" y="19050"/>
                  </a:lnTo>
                  <a:lnTo>
                    <a:pt x="167413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SMARTInkShape-2426">
              <a:extLst>
                <a:ext uri="{FF2B5EF4-FFF2-40B4-BE49-F238E27FC236}">
                  <a16:creationId xmlns:a16="http://schemas.microsoft.com/office/drawing/2014/main" id="{C2ED66F5-5003-DD44-9FA2-34F2EC16D518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067175" y="3352800"/>
              <a:ext cx="104776" cy="1"/>
            </a:xfrm>
            <a:custGeom>
              <a:avLst/>
              <a:gdLst/>
              <a:ahLst/>
              <a:cxnLst/>
              <a:rect l="0" t="0" r="0" b="0"/>
              <a:pathLst>
                <a:path w="104776" h="1">
                  <a:moveTo>
                    <a:pt x="0" y="0"/>
                  </a:moveTo>
                  <a:lnTo>
                    <a:pt x="0" y="0"/>
                  </a:lnTo>
                  <a:lnTo>
                    <a:pt x="47473" y="0"/>
                  </a:lnTo>
                  <a:lnTo>
                    <a:pt x="92671" y="0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2" name="SMARTInkShape-Group549">
            <a:extLst>
              <a:ext uri="{FF2B5EF4-FFF2-40B4-BE49-F238E27FC236}">
                <a16:creationId xmlns:a16="http://schemas.microsoft.com/office/drawing/2014/main" id="{2F236F2D-FF80-F772-C8B3-547E52950AAA}"/>
              </a:ext>
            </a:extLst>
          </p:cNvPr>
          <p:cNvGrpSpPr/>
          <p:nvPr/>
        </p:nvGrpSpPr>
        <p:grpSpPr>
          <a:xfrm>
            <a:off x="2821408" y="3181858"/>
            <a:ext cx="893343" cy="1053991"/>
            <a:chOff x="2821408" y="3181858"/>
            <a:chExt cx="893343" cy="1053991"/>
          </a:xfrm>
        </p:grpSpPr>
        <p:sp>
          <p:nvSpPr>
            <p:cNvPr id="287" name="SMARTInkShape-2427">
              <a:extLst>
                <a:ext uri="{FF2B5EF4-FFF2-40B4-BE49-F238E27FC236}">
                  <a16:creationId xmlns:a16="http://schemas.microsoft.com/office/drawing/2014/main" id="{83738A13-242D-8810-6CB5-3D89EAFE7D30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3287098" y="3967757"/>
              <a:ext cx="129988" cy="184025"/>
            </a:xfrm>
            <a:custGeom>
              <a:avLst/>
              <a:gdLst/>
              <a:ahLst/>
              <a:cxnLst/>
              <a:rect l="0" t="0" r="0" b="0"/>
              <a:pathLst>
                <a:path w="129988" h="184025">
                  <a:moveTo>
                    <a:pt x="56177" y="51793"/>
                  </a:moveTo>
                  <a:lnTo>
                    <a:pt x="56177" y="51793"/>
                  </a:lnTo>
                  <a:lnTo>
                    <a:pt x="61234" y="46736"/>
                  </a:lnTo>
                  <a:lnTo>
                    <a:pt x="61665" y="44188"/>
                  </a:lnTo>
                  <a:lnTo>
                    <a:pt x="60894" y="41432"/>
                  </a:lnTo>
                  <a:lnTo>
                    <a:pt x="58273" y="35546"/>
                  </a:lnTo>
                  <a:lnTo>
                    <a:pt x="55740" y="26283"/>
                  </a:lnTo>
                  <a:lnTo>
                    <a:pt x="48058" y="15560"/>
                  </a:lnTo>
                  <a:lnTo>
                    <a:pt x="36955" y="14246"/>
                  </a:lnTo>
                  <a:lnTo>
                    <a:pt x="32779" y="18295"/>
                  </a:lnTo>
                  <a:lnTo>
                    <a:pt x="10109" y="61715"/>
                  </a:lnTo>
                  <a:lnTo>
                    <a:pt x="2311" y="90011"/>
                  </a:lnTo>
                  <a:lnTo>
                    <a:pt x="0" y="113447"/>
                  </a:lnTo>
                  <a:lnTo>
                    <a:pt x="7313" y="153231"/>
                  </a:lnTo>
                  <a:lnTo>
                    <a:pt x="13646" y="166021"/>
                  </a:lnTo>
                  <a:lnTo>
                    <a:pt x="22458" y="176644"/>
                  </a:lnTo>
                  <a:lnTo>
                    <a:pt x="29901" y="181366"/>
                  </a:lnTo>
                  <a:lnTo>
                    <a:pt x="40043" y="184024"/>
                  </a:lnTo>
                  <a:lnTo>
                    <a:pt x="43304" y="183339"/>
                  </a:lnTo>
                  <a:lnTo>
                    <a:pt x="52951" y="177318"/>
                  </a:lnTo>
                  <a:lnTo>
                    <a:pt x="62512" y="169889"/>
                  </a:lnTo>
                  <a:lnTo>
                    <a:pt x="75224" y="164021"/>
                  </a:lnTo>
                  <a:lnTo>
                    <a:pt x="78400" y="161537"/>
                  </a:lnTo>
                  <a:lnTo>
                    <a:pt x="104638" y="118600"/>
                  </a:lnTo>
                  <a:lnTo>
                    <a:pt x="124310" y="80394"/>
                  </a:lnTo>
                  <a:lnTo>
                    <a:pt x="129987" y="51800"/>
                  </a:lnTo>
                  <a:lnTo>
                    <a:pt x="128492" y="38391"/>
                  </a:lnTo>
                  <a:lnTo>
                    <a:pt x="126612" y="33333"/>
                  </a:lnTo>
                  <a:lnTo>
                    <a:pt x="118879" y="24891"/>
                  </a:lnTo>
                  <a:lnTo>
                    <a:pt x="78169" y="1091"/>
                  </a:lnTo>
                  <a:lnTo>
                    <a:pt x="72955" y="0"/>
                  </a:lnTo>
                  <a:lnTo>
                    <a:pt x="68421" y="331"/>
                  </a:lnTo>
                  <a:lnTo>
                    <a:pt x="27602" y="136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SMARTInkShape-2428">
              <a:extLst>
                <a:ext uri="{FF2B5EF4-FFF2-40B4-BE49-F238E27FC236}">
                  <a16:creationId xmlns:a16="http://schemas.microsoft.com/office/drawing/2014/main" id="{FCAD6EF0-BE94-70EC-81B9-9D5D699F29A0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3133725" y="4000617"/>
              <a:ext cx="66560" cy="218959"/>
            </a:xfrm>
            <a:custGeom>
              <a:avLst/>
              <a:gdLst/>
              <a:ahLst/>
              <a:cxnLst/>
              <a:rect l="0" t="0" r="0" b="0"/>
              <a:pathLst>
                <a:path w="66560" h="218959">
                  <a:moveTo>
                    <a:pt x="57150" y="9408"/>
                  </a:moveTo>
                  <a:lnTo>
                    <a:pt x="57150" y="9408"/>
                  </a:lnTo>
                  <a:lnTo>
                    <a:pt x="66559" y="0"/>
                  </a:lnTo>
                  <a:lnTo>
                    <a:pt x="65594" y="16173"/>
                  </a:lnTo>
                  <a:lnTo>
                    <a:pt x="48358" y="62981"/>
                  </a:lnTo>
                  <a:lnTo>
                    <a:pt x="32522" y="109439"/>
                  </a:lnTo>
                  <a:lnTo>
                    <a:pt x="13826" y="153704"/>
                  </a:lnTo>
                  <a:lnTo>
                    <a:pt x="0" y="2189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SMARTInkShape-2429">
              <a:extLst>
                <a:ext uri="{FF2B5EF4-FFF2-40B4-BE49-F238E27FC236}">
                  <a16:creationId xmlns:a16="http://schemas.microsoft.com/office/drawing/2014/main" id="{CFF89B9E-AE28-5E4C-8534-397392F84A02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2821408" y="3829050"/>
              <a:ext cx="187173" cy="406799"/>
            </a:xfrm>
            <a:custGeom>
              <a:avLst/>
              <a:gdLst/>
              <a:ahLst/>
              <a:cxnLst/>
              <a:rect l="0" t="0" r="0" b="0"/>
              <a:pathLst>
                <a:path w="187173" h="406799">
                  <a:moveTo>
                    <a:pt x="140867" y="19050"/>
                  </a:moveTo>
                  <a:lnTo>
                    <a:pt x="140867" y="19050"/>
                  </a:lnTo>
                  <a:lnTo>
                    <a:pt x="150276" y="9642"/>
                  </a:lnTo>
                  <a:lnTo>
                    <a:pt x="150392" y="0"/>
                  </a:lnTo>
                  <a:lnTo>
                    <a:pt x="150392" y="9132"/>
                  </a:lnTo>
                  <a:lnTo>
                    <a:pt x="137135" y="36005"/>
                  </a:lnTo>
                  <a:lnTo>
                    <a:pt x="128272" y="45283"/>
                  </a:lnTo>
                  <a:lnTo>
                    <a:pt x="83767" y="85707"/>
                  </a:lnTo>
                  <a:lnTo>
                    <a:pt x="61849" y="104773"/>
                  </a:lnTo>
                  <a:lnTo>
                    <a:pt x="47604" y="111477"/>
                  </a:lnTo>
                  <a:lnTo>
                    <a:pt x="43767" y="112418"/>
                  </a:lnTo>
                  <a:lnTo>
                    <a:pt x="15307" y="135594"/>
                  </a:lnTo>
                  <a:lnTo>
                    <a:pt x="0" y="150437"/>
                  </a:lnTo>
                  <a:lnTo>
                    <a:pt x="389" y="151091"/>
                  </a:lnTo>
                  <a:lnTo>
                    <a:pt x="3643" y="151818"/>
                  </a:lnTo>
                  <a:lnTo>
                    <a:pt x="4935" y="153071"/>
                  </a:lnTo>
                  <a:lnTo>
                    <a:pt x="6369" y="157284"/>
                  </a:lnTo>
                  <a:lnTo>
                    <a:pt x="9927" y="158831"/>
                  </a:lnTo>
                  <a:lnTo>
                    <a:pt x="22346" y="160550"/>
                  </a:lnTo>
                  <a:lnTo>
                    <a:pt x="69601" y="153603"/>
                  </a:lnTo>
                  <a:lnTo>
                    <a:pt x="109229" y="152638"/>
                  </a:lnTo>
                  <a:lnTo>
                    <a:pt x="146473" y="151362"/>
                  </a:lnTo>
                  <a:lnTo>
                    <a:pt x="178962" y="142875"/>
                  </a:lnTo>
                  <a:lnTo>
                    <a:pt x="184022" y="147932"/>
                  </a:lnTo>
                  <a:lnTo>
                    <a:pt x="186505" y="156058"/>
                  </a:lnTo>
                  <a:lnTo>
                    <a:pt x="187172" y="193295"/>
                  </a:lnTo>
                  <a:lnTo>
                    <a:pt x="180901" y="233660"/>
                  </a:lnTo>
                  <a:lnTo>
                    <a:pt x="174293" y="272756"/>
                  </a:lnTo>
                  <a:lnTo>
                    <a:pt x="169342" y="320185"/>
                  </a:lnTo>
                  <a:lnTo>
                    <a:pt x="160884" y="367586"/>
                  </a:lnTo>
                  <a:lnTo>
                    <a:pt x="159955" y="406798"/>
                  </a:lnTo>
                  <a:lnTo>
                    <a:pt x="161001" y="406665"/>
                  </a:lnTo>
                  <a:lnTo>
                    <a:pt x="167529" y="402480"/>
                  </a:lnTo>
                  <a:lnTo>
                    <a:pt x="178967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SMARTInkShape-2430">
              <a:extLst>
                <a:ext uri="{FF2B5EF4-FFF2-40B4-BE49-F238E27FC236}">
                  <a16:creationId xmlns:a16="http://schemas.microsoft.com/office/drawing/2014/main" id="{388E4F84-608E-C195-B076-DF7505F9BB45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3019576" y="3667125"/>
              <a:ext cx="695175" cy="18658"/>
            </a:xfrm>
            <a:custGeom>
              <a:avLst/>
              <a:gdLst/>
              <a:ahLst/>
              <a:cxnLst/>
              <a:rect l="0" t="0" r="0" b="0"/>
              <a:pathLst>
                <a:path w="695175" h="18658">
                  <a:moveTo>
                    <a:pt x="18899" y="0"/>
                  </a:moveTo>
                  <a:lnTo>
                    <a:pt x="18899" y="0"/>
                  </a:lnTo>
                  <a:lnTo>
                    <a:pt x="18899" y="5057"/>
                  </a:lnTo>
                  <a:lnTo>
                    <a:pt x="17841" y="6546"/>
                  </a:lnTo>
                  <a:lnTo>
                    <a:pt x="16077" y="7539"/>
                  </a:lnTo>
                  <a:lnTo>
                    <a:pt x="75" y="9510"/>
                  </a:lnTo>
                  <a:lnTo>
                    <a:pt x="0" y="9515"/>
                  </a:lnTo>
                  <a:lnTo>
                    <a:pt x="4950" y="14578"/>
                  </a:lnTo>
                  <a:lnTo>
                    <a:pt x="10230" y="17063"/>
                  </a:lnTo>
                  <a:lnTo>
                    <a:pt x="22243" y="18657"/>
                  </a:lnTo>
                  <a:lnTo>
                    <a:pt x="67654" y="10814"/>
                  </a:lnTo>
                  <a:lnTo>
                    <a:pt x="112451" y="9780"/>
                  </a:lnTo>
                  <a:lnTo>
                    <a:pt x="150570" y="9601"/>
                  </a:lnTo>
                  <a:lnTo>
                    <a:pt x="194908" y="9547"/>
                  </a:lnTo>
                  <a:lnTo>
                    <a:pt x="225889" y="9535"/>
                  </a:lnTo>
                  <a:lnTo>
                    <a:pt x="260120" y="9529"/>
                  </a:lnTo>
                  <a:lnTo>
                    <a:pt x="295441" y="8468"/>
                  </a:lnTo>
                  <a:lnTo>
                    <a:pt x="328779" y="4469"/>
                  </a:lnTo>
                  <a:lnTo>
                    <a:pt x="364057" y="1986"/>
                  </a:lnTo>
                  <a:lnTo>
                    <a:pt x="399844" y="883"/>
                  </a:lnTo>
                  <a:lnTo>
                    <a:pt x="433388" y="393"/>
                  </a:lnTo>
                  <a:lnTo>
                    <a:pt x="465936" y="175"/>
                  </a:lnTo>
                  <a:lnTo>
                    <a:pt x="511188" y="52"/>
                  </a:lnTo>
                  <a:lnTo>
                    <a:pt x="551406" y="15"/>
                  </a:lnTo>
                  <a:lnTo>
                    <a:pt x="597866" y="3"/>
                  </a:lnTo>
                  <a:lnTo>
                    <a:pt x="638002" y="0"/>
                  </a:lnTo>
                  <a:lnTo>
                    <a:pt x="695174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SMARTInkShape-2431">
              <a:extLst>
                <a:ext uri="{FF2B5EF4-FFF2-40B4-BE49-F238E27FC236}">
                  <a16:creationId xmlns:a16="http://schemas.microsoft.com/office/drawing/2014/main" id="{E4350FFD-427A-6190-3E8B-2DA47E10942D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3480530" y="3181858"/>
              <a:ext cx="166063" cy="303573"/>
            </a:xfrm>
            <a:custGeom>
              <a:avLst/>
              <a:gdLst/>
              <a:ahLst/>
              <a:cxnLst/>
              <a:rect l="0" t="0" r="0" b="0"/>
              <a:pathLst>
                <a:path w="166063" h="303573">
                  <a:moveTo>
                    <a:pt x="110395" y="37592"/>
                  </a:moveTo>
                  <a:lnTo>
                    <a:pt x="110395" y="37592"/>
                  </a:lnTo>
                  <a:lnTo>
                    <a:pt x="118596" y="29391"/>
                  </a:lnTo>
                  <a:lnTo>
                    <a:pt x="132750" y="27270"/>
                  </a:lnTo>
                  <a:lnTo>
                    <a:pt x="134824" y="25420"/>
                  </a:lnTo>
                  <a:lnTo>
                    <a:pt x="136205" y="23127"/>
                  </a:lnTo>
                  <a:lnTo>
                    <a:pt x="138186" y="21598"/>
                  </a:lnTo>
                  <a:lnTo>
                    <a:pt x="148357" y="18577"/>
                  </a:lnTo>
                  <a:lnTo>
                    <a:pt x="148483" y="5287"/>
                  </a:lnTo>
                  <a:lnTo>
                    <a:pt x="147428" y="3355"/>
                  </a:lnTo>
                  <a:lnTo>
                    <a:pt x="145667" y="2068"/>
                  </a:lnTo>
                  <a:lnTo>
                    <a:pt x="140888" y="637"/>
                  </a:lnTo>
                  <a:lnTo>
                    <a:pt x="135236" y="0"/>
                  </a:lnTo>
                  <a:lnTo>
                    <a:pt x="94136" y="10280"/>
                  </a:lnTo>
                  <a:lnTo>
                    <a:pt x="52358" y="35419"/>
                  </a:lnTo>
                  <a:lnTo>
                    <a:pt x="9274" y="80806"/>
                  </a:lnTo>
                  <a:lnTo>
                    <a:pt x="1952" y="91371"/>
                  </a:lnTo>
                  <a:lnTo>
                    <a:pt x="0" y="95669"/>
                  </a:lnTo>
                  <a:lnTo>
                    <a:pt x="653" y="106091"/>
                  </a:lnTo>
                  <a:lnTo>
                    <a:pt x="9696" y="130027"/>
                  </a:lnTo>
                  <a:lnTo>
                    <a:pt x="21190" y="139705"/>
                  </a:lnTo>
                  <a:lnTo>
                    <a:pt x="65772" y="164436"/>
                  </a:lnTo>
                  <a:lnTo>
                    <a:pt x="90068" y="170085"/>
                  </a:lnTo>
                  <a:lnTo>
                    <a:pt x="98186" y="171619"/>
                  </a:lnTo>
                  <a:lnTo>
                    <a:pt x="135350" y="188261"/>
                  </a:lnTo>
                  <a:lnTo>
                    <a:pt x="142954" y="194536"/>
                  </a:lnTo>
                  <a:lnTo>
                    <a:pt x="162540" y="227766"/>
                  </a:lnTo>
                  <a:lnTo>
                    <a:pt x="166062" y="244811"/>
                  </a:lnTo>
                  <a:lnTo>
                    <a:pt x="162050" y="263267"/>
                  </a:lnTo>
                  <a:lnTo>
                    <a:pt x="140651" y="291978"/>
                  </a:lnTo>
                  <a:lnTo>
                    <a:pt x="136915" y="296082"/>
                  </a:lnTo>
                  <a:lnTo>
                    <a:pt x="124298" y="300643"/>
                  </a:lnTo>
                  <a:lnTo>
                    <a:pt x="100442" y="303572"/>
                  </a:lnTo>
                  <a:lnTo>
                    <a:pt x="83927" y="299022"/>
                  </a:lnTo>
                  <a:lnTo>
                    <a:pt x="46801" y="281883"/>
                  </a:lnTo>
                  <a:lnTo>
                    <a:pt x="39798" y="275635"/>
                  </a:lnTo>
                  <a:lnTo>
                    <a:pt x="30245" y="257944"/>
                  </a:lnTo>
                  <a:lnTo>
                    <a:pt x="29445" y="253285"/>
                  </a:lnTo>
                  <a:lnTo>
                    <a:pt x="29970" y="249121"/>
                  </a:lnTo>
                  <a:lnTo>
                    <a:pt x="32943" y="238203"/>
                  </a:lnTo>
                  <a:lnTo>
                    <a:pt x="39004" y="214920"/>
                  </a:lnTo>
                  <a:lnTo>
                    <a:pt x="47269" y="203540"/>
                  </a:lnTo>
                  <a:lnTo>
                    <a:pt x="89670" y="160098"/>
                  </a:lnTo>
                  <a:lnTo>
                    <a:pt x="127304" y="115735"/>
                  </a:lnTo>
                  <a:lnTo>
                    <a:pt x="142490" y="87603"/>
                  </a:lnTo>
                  <a:lnTo>
                    <a:pt x="143433" y="82574"/>
                  </a:lnTo>
                  <a:lnTo>
                    <a:pt x="143004" y="78163"/>
                  </a:lnTo>
                  <a:lnTo>
                    <a:pt x="139767" y="63480"/>
                  </a:lnTo>
                  <a:lnTo>
                    <a:pt x="137384" y="60142"/>
                  </a:lnTo>
                  <a:lnTo>
                    <a:pt x="114128" y="41854"/>
                  </a:lnTo>
                  <a:lnTo>
                    <a:pt x="104210" y="38855"/>
                  </a:lnTo>
                  <a:lnTo>
                    <a:pt x="97769" y="38153"/>
                  </a:lnTo>
                  <a:lnTo>
                    <a:pt x="72295" y="471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3" name="SMARTInkShape-2432">
            <a:extLst>
              <a:ext uri="{FF2B5EF4-FFF2-40B4-BE49-F238E27FC236}">
                <a16:creationId xmlns:a16="http://schemas.microsoft.com/office/drawing/2014/main" id="{B94F4180-3927-9515-DA5A-9A258301C4F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391035" y="1438705"/>
            <a:ext cx="200016" cy="256746"/>
          </a:xfrm>
          <a:custGeom>
            <a:avLst/>
            <a:gdLst/>
            <a:ahLst/>
            <a:cxnLst/>
            <a:rect l="0" t="0" r="0" b="0"/>
            <a:pathLst>
              <a:path w="200016" h="256746">
                <a:moveTo>
                  <a:pt x="9515" y="47195"/>
                </a:moveTo>
                <a:lnTo>
                  <a:pt x="9515" y="47195"/>
                </a:lnTo>
                <a:lnTo>
                  <a:pt x="9515" y="37680"/>
                </a:lnTo>
                <a:lnTo>
                  <a:pt x="24" y="28179"/>
                </a:lnTo>
                <a:lnTo>
                  <a:pt x="0" y="23099"/>
                </a:lnTo>
                <a:lnTo>
                  <a:pt x="1055" y="21606"/>
                </a:lnTo>
                <a:lnTo>
                  <a:pt x="2817" y="20610"/>
                </a:lnTo>
                <a:lnTo>
                  <a:pt x="5050" y="19947"/>
                </a:lnTo>
                <a:lnTo>
                  <a:pt x="18955" y="8997"/>
                </a:lnTo>
                <a:lnTo>
                  <a:pt x="23588" y="4465"/>
                </a:lnTo>
                <a:lnTo>
                  <a:pt x="29175" y="1746"/>
                </a:lnTo>
                <a:lnTo>
                  <a:pt x="41386" y="0"/>
                </a:lnTo>
                <a:lnTo>
                  <a:pt x="47669" y="2583"/>
                </a:lnTo>
                <a:lnTo>
                  <a:pt x="50826" y="4754"/>
                </a:lnTo>
                <a:lnTo>
                  <a:pt x="54334" y="15632"/>
                </a:lnTo>
                <a:lnTo>
                  <a:pt x="57030" y="59603"/>
                </a:lnTo>
                <a:lnTo>
                  <a:pt x="57136" y="106649"/>
                </a:lnTo>
                <a:lnTo>
                  <a:pt x="52083" y="150352"/>
                </a:lnTo>
                <a:lnTo>
                  <a:pt x="46818" y="194699"/>
                </a:lnTo>
                <a:lnTo>
                  <a:pt x="40127" y="208780"/>
                </a:lnTo>
                <a:lnTo>
                  <a:pt x="38493" y="216696"/>
                </a:lnTo>
                <a:lnTo>
                  <a:pt x="38358" y="216288"/>
                </a:lnTo>
                <a:lnTo>
                  <a:pt x="38126" y="200160"/>
                </a:lnTo>
                <a:lnTo>
                  <a:pt x="48456" y="163137"/>
                </a:lnTo>
                <a:lnTo>
                  <a:pt x="71205" y="122357"/>
                </a:lnTo>
                <a:lnTo>
                  <a:pt x="101769" y="80690"/>
                </a:lnTo>
                <a:lnTo>
                  <a:pt x="137319" y="34354"/>
                </a:lnTo>
                <a:lnTo>
                  <a:pt x="146750" y="25613"/>
                </a:lnTo>
                <a:lnTo>
                  <a:pt x="164766" y="14484"/>
                </a:lnTo>
                <a:lnTo>
                  <a:pt x="168048" y="13746"/>
                </a:lnTo>
                <a:lnTo>
                  <a:pt x="171296" y="14313"/>
                </a:lnTo>
                <a:lnTo>
                  <a:pt x="174519" y="15748"/>
                </a:lnTo>
                <a:lnTo>
                  <a:pt x="176666" y="17764"/>
                </a:lnTo>
                <a:lnTo>
                  <a:pt x="179055" y="22826"/>
                </a:lnTo>
                <a:lnTo>
                  <a:pt x="181911" y="62444"/>
                </a:lnTo>
                <a:lnTo>
                  <a:pt x="188482" y="103280"/>
                </a:lnTo>
                <a:lnTo>
                  <a:pt x="190225" y="145284"/>
                </a:lnTo>
                <a:lnTo>
                  <a:pt x="189409" y="192240"/>
                </a:lnTo>
                <a:lnTo>
                  <a:pt x="181356" y="238949"/>
                </a:lnTo>
                <a:lnTo>
                  <a:pt x="180975" y="247005"/>
                </a:lnTo>
                <a:lnTo>
                  <a:pt x="200015" y="25674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8" name="SMARTInkShape-Group551">
            <a:extLst>
              <a:ext uri="{FF2B5EF4-FFF2-40B4-BE49-F238E27FC236}">
                <a16:creationId xmlns:a16="http://schemas.microsoft.com/office/drawing/2014/main" id="{7D877726-CCFC-6E94-CF5E-D2400323C8ED}"/>
              </a:ext>
            </a:extLst>
          </p:cNvPr>
          <p:cNvGrpSpPr/>
          <p:nvPr/>
        </p:nvGrpSpPr>
        <p:grpSpPr>
          <a:xfrm>
            <a:off x="1505066" y="3219579"/>
            <a:ext cx="380885" cy="666622"/>
            <a:chOff x="1505066" y="3219579"/>
            <a:chExt cx="380885" cy="666622"/>
          </a:xfrm>
        </p:grpSpPr>
        <p:sp>
          <p:nvSpPr>
            <p:cNvPr id="294" name="SMARTInkShape-2433">
              <a:extLst>
                <a:ext uri="{FF2B5EF4-FFF2-40B4-BE49-F238E27FC236}">
                  <a16:creationId xmlns:a16="http://schemas.microsoft.com/office/drawing/2014/main" id="{C3473541-1FDE-11D1-E5E6-079EAD44AB8C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1800225" y="3400425"/>
              <a:ext cx="85726" cy="66676"/>
            </a:xfrm>
            <a:custGeom>
              <a:avLst/>
              <a:gdLst/>
              <a:ahLst/>
              <a:cxnLst/>
              <a:rect l="0" t="0" r="0" b="0"/>
              <a:pathLst>
                <a:path w="85726" h="66676">
                  <a:moveTo>
                    <a:pt x="0" y="0"/>
                  </a:moveTo>
                  <a:lnTo>
                    <a:pt x="0" y="0"/>
                  </a:lnTo>
                  <a:lnTo>
                    <a:pt x="14150" y="19638"/>
                  </a:lnTo>
                  <a:lnTo>
                    <a:pt x="56078" y="54016"/>
                  </a:lnTo>
                  <a:lnTo>
                    <a:pt x="85725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SMARTInkShape-2434">
              <a:extLst>
                <a:ext uri="{FF2B5EF4-FFF2-40B4-BE49-F238E27FC236}">
                  <a16:creationId xmlns:a16="http://schemas.microsoft.com/office/drawing/2014/main" id="{ACC125ED-3E17-23DB-099F-984BC7FE431C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1505066" y="3219579"/>
              <a:ext cx="171335" cy="209422"/>
            </a:xfrm>
            <a:custGeom>
              <a:avLst/>
              <a:gdLst/>
              <a:ahLst/>
              <a:cxnLst/>
              <a:rect l="0" t="0" r="0" b="0"/>
              <a:pathLst>
                <a:path w="171335" h="209422">
                  <a:moveTo>
                    <a:pt x="9409" y="209421"/>
                  </a:moveTo>
                  <a:lnTo>
                    <a:pt x="9409" y="209421"/>
                  </a:lnTo>
                  <a:lnTo>
                    <a:pt x="277" y="209421"/>
                  </a:lnTo>
                  <a:lnTo>
                    <a:pt x="0" y="204364"/>
                  </a:lnTo>
                  <a:lnTo>
                    <a:pt x="32384" y="160060"/>
                  </a:lnTo>
                  <a:lnTo>
                    <a:pt x="64312" y="117586"/>
                  </a:lnTo>
                  <a:lnTo>
                    <a:pt x="106160" y="74672"/>
                  </a:lnTo>
                  <a:lnTo>
                    <a:pt x="147042" y="27145"/>
                  </a:lnTo>
                  <a:lnTo>
                    <a:pt x="149954" y="22576"/>
                  </a:lnTo>
                  <a:lnTo>
                    <a:pt x="151594" y="14947"/>
                  </a:lnTo>
                  <a:lnTo>
                    <a:pt x="152882" y="13097"/>
                  </a:lnTo>
                  <a:lnTo>
                    <a:pt x="154799" y="11863"/>
                  </a:lnTo>
                  <a:lnTo>
                    <a:pt x="157136" y="11041"/>
                  </a:lnTo>
                  <a:lnTo>
                    <a:pt x="158694" y="9434"/>
                  </a:lnTo>
                  <a:lnTo>
                    <a:pt x="161687" y="306"/>
                  </a:lnTo>
                  <a:lnTo>
                    <a:pt x="166829" y="0"/>
                  </a:lnTo>
                  <a:lnTo>
                    <a:pt x="168331" y="1015"/>
                  </a:lnTo>
                  <a:lnTo>
                    <a:pt x="169332" y="2750"/>
                  </a:lnTo>
                  <a:lnTo>
                    <a:pt x="171334" y="93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SMARTInkShape-2435">
              <a:extLst>
                <a:ext uri="{FF2B5EF4-FFF2-40B4-BE49-F238E27FC236}">
                  <a16:creationId xmlns:a16="http://schemas.microsoft.com/office/drawing/2014/main" id="{4116D13E-F017-8428-6381-D47B296820B3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600200" y="3562516"/>
              <a:ext cx="142199" cy="100273"/>
            </a:xfrm>
            <a:custGeom>
              <a:avLst/>
              <a:gdLst/>
              <a:ahLst/>
              <a:cxnLst/>
              <a:rect l="0" t="0" r="0" b="0"/>
              <a:pathLst>
                <a:path w="142199" h="100273">
                  <a:moveTo>
                    <a:pt x="0" y="85559"/>
                  </a:moveTo>
                  <a:lnTo>
                    <a:pt x="0" y="85559"/>
                  </a:lnTo>
                  <a:lnTo>
                    <a:pt x="0" y="75446"/>
                  </a:lnTo>
                  <a:lnTo>
                    <a:pt x="2117" y="71409"/>
                  </a:lnTo>
                  <a:lnTo>
                    <a:pt x="41208" y="25646"/>
                  </a:lnTo>
                  <a:lnTo>
                    <a:pt x="68520" y="6220"/>
                  </a:lnTo>
                  <a:lnTo>
                    <a:pt x="78431" y="2672"/>
                  </a:lnTo>
                  <a:lnTo>
                    <a:pt x="107523" y="0"/>
                  </a:lnTo>
                  <a:lnTo>
                    <a:pt x="122405" y="4940"/>
                  </a:lnTo>
                  <a:lnTo>
                    <a:pt x="131308" y="15861"/>
                  </a:lnTo>
                  <a:lnTo>
                    <a:pt x="137734" y="31299"/>
                  </a:lnTo>
                  <a:lnTo>
                    <a:pt x="142198" y="66302"/>
                  </a:lnTo>
                  <a:lnTo>
                    <a:pt x="139752" y="74531"/>
                  </a:lnTo>
                  <a:lnTo>
                    <a:pt x="137618" y="78207"/>
                  </a:lnTo>
                  <a:lnTo>
                    <a:pt x="135137" y="80657"/>
                  </a:lnTo>
                  <a:lnTo>
                    <a:pt x="114219" y="92811"/>
                  </a:lnTo>
                  <a:lnTo>
                    <a:pt x="88693" y="100272"/>
                  </a:lnTo>
                  <a:lnTo>
                    <a:pt x="48525" y="93600"/>
                  </a:lnTo>
                  <a:lnTo>
                    <a:pt x="19050" y="855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SMARTInkShape-2436">
              <a:extLst>
                <a:ext uri="{FF2B5EF4-FFF2-40B4-BE49-F238E27FC236}">
                  <a16:creationId xmlns:a16="http://schemas.microsoft.com/office/drawing/2014/main" id="{14A0855A-37FB-D02B-2CDA-58EF81FE38DC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1562100" y="3448204"/>
              <a:ext cx="85726" cy="437997"/>
            </a:xfrm>
            <a:custGeom>
              <a:avLst/>
              <a:gdLst/>
              <a:ahLst/>
              <a:cxnLst/>
              <a:rect l="0" t="0" r="0" b="0"/>
              <a:pathLst>
                <a:path w="85726" h="437997">
                  <a:moveTo>
                    <a:pt x="76200" y="47471"/>
                  </a:moveTo>
                  <a:lnTo>
                    <a:pt x="76200" y="47471"/>
                  </a:lnTo>
                  <a:lnTo>
                    <a:pt x="76200" y="42414"/>
                  </a:lnTo>
                  <a:lnTo>
                    <a:pt x="79022" y="37110"/>
                  </a:lnTo>
                  <a:lnTo>
                    <a:pt x="84401" y="30138"/>
                  </a:lnTo>
                  <a:lnTo>
                    <a:pt x="85609" y="20371"/>
                  </a:lnTo>
                  <a:lnTo>
                    <a:pt x="85725" y="0"/>
                  </a:lnTo>
                  <a:lnTo>
                    <a:pt x="78121" y="38957"/>
                  </a:lnTo>
                  <a:lnTo>
                    <a:pt x="70537" y="86576"/>
                  </a:lnTo>
                  <a:lnTo>
                    <a:pt x="66761" y="128437"/>
                  </a:lnTo>
                  <a:lnTo>
                    <a:pt x="59410" y="170827"/>
                  </a:lnTo>
                  <a:lnTo>
                    <a:pt x="53568" y="208482"/>
                  </a:lnTo>
                  <a:lnTo>
                    <a:pt x="44329" y="251105"/>
                  </a:lnTo>
                  <a:lnTo>
                    <a:pt x="38272" y="293952"/>
                  </a:lnTo>
                  <a:lnTo>
                    <a:pt x="25004" y="337535"/>
                  </a:lnTo>
                  <a:lnTo>
                    <a:pt x="15758" y="373188"/>
                  </a:lnTo>
                  <a:lnTo>
                    <a:pt x="4210" y="415316"/>
                  </a:lnTo>
                  <a:lnTo>
                    <a:pt x="0" y="4379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3" name="SMARTInkShape-Group552">
            <a:extLst>
              <a:ext uri="{FF2B5EF4-FFF2-40B4-BE49-F238E27FC236}">
                <a16:creationId xmlns:a16="http://schemas.microsoft.com/office/drawing/2014/main" id="{0445907A-64C9-9C5B-E592-F50E233D1359}"/>
              </a:ext>
            </a:extLst>
          </p:cNvPr>
          <p:cNvGrpSpPr/>
          <p:nvPr/>
        </p:nvGrpSpPr>
        <p:grpSpPr>
          <a:xfrm>
            <a:off x="2181617" y="3390900"/>
            <a:ext cx="352034" cy="132958"/>
            <a:chOff x="2181617" y="3390900"/>
            <a:chExt cx="352034" cy="132958"/>
          </a:xfrm>
        </p:grpSpPr>
        <p:sp>
          <p:nvSpPr>
            <p:cNvPr id="299" name="SMARTInkShape-2437">
              <a:extLst>
                <a:ext uri="{FF2B5EF4-FFF2-40B4-BE49-F238E27FC236}">
                  <a16:creationId xmlns:a16="http://schemas.microsoft.com/office/drawing/2014/main" id="{F59C81A8-E923-159E-58F3-DCA903F57428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2228850" y="3509609"/>
              <a:ext cx="304801" cy="14249"/>
            </a:xfrm>
            <a:custGeom>
              <a:avLst/>
              <a:gdLst/>
              <a:ahLst/>
              <a:cxnLst/>
              <a:rect l="0" t="0" r="0" b="0"/>
              <a:pathLst>
                <a:path w="304801" h="14249">
                  <a:moveTo>
                    <a:pt x="0" y="5116"/>
                  </a:moveTo>
                  <a:lnTo>
                    <a:pt x="0" y="5116"/>
                  </a:lnTo>
                  <a:lnTo>
                    <a:pt x="0" y="14248"/>
                  </a:lnTo>
                  <a:lnTo>
                    <a:pt x="46644" y="13560"/>
                  </a:lnTo>
                  <a:lnTo>
                    <a:pt x="91176" y="7097"/>
                  </a:lnTo>
                  <a:lnTo>
                    <a:pt x="134965" y="2881"/>
                  </a:lnTo>
                  <a:lnTo>
                    <a:pt x="175809" y="573"/>
                  </a:lnTo>
                  <a:lnTo>
                    <a:pt x="198788" y="2039"/>
                  </a:lnTo>
                  <a:lnTo>
                    <a:pt x="245211" y="0"/>
                  </a:lnTo>
                  <a:lnTo>
                    <a:pt x="304800" y="51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SMARTInkShape-2438">
              <a:extLst>
                <a:ext uri="{FF2B5EF4-FFF2-40B4-BE49-F238E27FC236}">
                  <a16:creationId xmlns:a16="http://schemas.microsoft.com/office/drawing/2014/main" id="{7FA206DE-B1A8-19E1-C161-7F3667204681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2362200" y="3390900"/>
              <a:ext cx="57151" cy="9526"/>
            </a:xfrm>
            <a:custGeom>
              <a:avLst/>
              <a:gdLst/>
              <a:ahLst/>
              <a:cxnLst/>
              <a:rect l="0" t="0" r="0" b="0"/>
              <a:pathLst>
                <a:path w="57151" h="9526">
                  <a:moveTo>
                    <a:pt x="0" y="0"/>
                  </a:moveTo>
                  <a:lnTo>
                    <a:pt x="0" y="0"/>
                  </a:lnTo>
                  <a:lnTo>
                    <a:pt x="16267" y="1058"/>
                  </a:lnTo>
                  <a:lnTo>
                    <a:pt x="571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SMARTInkShape-2439">
              <a:extLst>
                <a:ext uri="{FF2B5EF4-FFF2-40B4-BE49-F238E27FC236}">
                  <a16:creationId xmlns:a16="http://schemas.microsoft.com/office/drawing/2014/main" id="{8476EF03-AC5C-8F01-4AFD-9B0235B91127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2219325" y="3390900"/>
              <a:ext cx="104776" cy="38101"/>
            </a:xfrm>
            <a:custGeom>
              <a:avLst/>
              <a:gdLst/>
              <a:ahLst/>
              <a:cxnLst/>
              <a:rect l="0" t="0" r="0" b="0"/>
              <a:pathLst>
                <a:path w="104776" h="38101">
                  <a:moveTo>
                    <a:pt x="0" y="38100"/>
                  </a:moveTo>
                  <a:lnTo>
                    <a:pt x="0" y="38100"/>
                  </a:lnTo>
                  <a:lnTo>
                    <a:pt x="10113" y="22931"/>
                  </a:lnTo>
                  <a:lnTo>
                    <a:pt x="16267" y="18462"/>
                  </a:lnTo>
                  <a:lnTo>
                    <a:pt x="63094" y="5646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SMARTInkShape-2440">
              <a:extLst>
                <a:ext uri="{FF2B5EF4-FFF2-40B4-BE49-F238E27FC236}">
                  <a16:creationId xmlns:a16="http://schemas.microsoft.com/office/drawing/2014/main" id="{AD27BFA4-2C11-5287-AE3D-CADA58FA3E82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2181617" y="3409950"/>
              <a:ext cx="9134" cy="1"/>
            </a:xfrm>
            <a:custGeom>
              <a:avLst/>
              <a:gdLst/>
              <a:ahLst/>
              <a:cxnLst/>
              <a:rect l="0" t="0" r="0" b="0"/>
              <a:pathLst>
                <a:path w="9134" h="1">
                  <a:moveTo>
                    <a:pt x="9133" y="0"/>
                  </a:moveTo>
                  <a:lnTo>
                    <a:pt x="9133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6" name="SMARTInkShape-Group553">
            <a:extLst>
              <a:ext uri="{FF2B5EF4-FFF2-40B4-BE49-F238E27FC236}">
                <a16:creationId xmlns:a16="http://schemas.microsoft.com/office/drawing/2014/main" id="{7CF289C1-80CE-AD8E-B59A-7DD0A11CDA51}"/>
              </a:ext>
            </a:extLst>
          </p:cNvPr>
          <p:cNvGrpSpPr/>
          <p:nvPr/>
        </p:nvGrpSpPr>
        <p:grpSpPr>
          <a:xfrm>
            <a:off x="1638300" y="3181350"/>
            <a:ext cx="180976" cy="219076"/>
            <a:chOff x="1638300" y="3181350"/>
            <a:chExt cx="180976" cy="219076"/>
          </a:xfrm>
        </p:grpSpPr>
        <p:sp>
          <p:nvSpPr>
            <p:cNvPr id="304" name="SMARTInkShape-2441">
              <a:extLst>
                <a:ext uri="{FF2B5EF4-FFF2-40B4-BE49-F238E27FC236}">
                  <a16:creationId xmlns:a16="http://schemas.microsoft.com/office/drawing/2014/main" id="{17BBA9DE-A030-5C3A-E9ED-2593B5850C0A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657350" y="3209925"/>
              <a:ext cx="161926" cy="190501"/>
            </a:xfrm>
            <a:custGeom>
              <a:avLst/>
              <a:gdLst/>
              <a:ahLst/>
              <a:cxnLst/>
              <a:rect l="0" t="0" r="0" b="0"/>
              <a:pathLst>
                <a:path w="161926" h="190501">
                  <a:moveTo>
                    <a:pt x="0" y="0"/>
                  </a:moveTo>
                  <a:lnTo>
                    <a:pt x="0" y="0"/>
                  </a:lnTo>
                  <a:lnTo>
                    <a:pt x="5056" y="20226"/>
                  </a:lnTo>
                  <a:lnTo>
                    <a:pt x="13183" y="32978"/>
                  </a:lnTo>
                  <a:lnTo>
                    <a:pt x="26837" y="48930"/>
                  </a:lnTo>
                  <a:lnTo>
                    <a:pt x="65415" y="95026"/>
                  </a:lnTo>
                  <a:lnTo>
                    <a:pt x="66115" y="99737"/>
                  </a:lnTo>
                  <a:lnTo>
                    <a:pt x="69248" y="105358"/>
                  </a:lnTo>
                  <a:lnTo>
                    <a:pt x="74827" y="112534"/>
                  </a:lnTo>
                  <a:lnTo>
                    <a:pt x="75793" y="118833"/>
                  </a:lnTo>
                  <a:lnTo>
                    <a:pt x="76987" y="120497"/>
                  </a:lnTo>
                  <a:lnTo>
                    <a:pt x="78842" y="121606"/>
                  </a:lnTo>
                  <a:lnTo>
                    <a:pt x="85322" y="123695"/>
                  </a:lnTo>
                  <a:lnTo>
                    <a:pt x="85605" y="128843"/>
                  </a:lnTo>
                  <a:lnTo>
                    <a:pt x="86704" y="130346"/>
                  </a:lnTo>
                  <a:lnTo>
                    <a:pt x="98972" y="138011"/>
                  </a:lnTo>
                  <a:lnTo>
                    <a:pt x="102196" y="143535"/>
                  </a:lnTo>
                  <a:lnTo>
                    <a:pt x="104435" y="152291"/>
                  </a:lnTo>
                  <a:lnTo>
                    <a:pt x="104624" y="156938"/>
                  </a:lnTo>
                  <a:lnTo>
                    <a:pt x="105733" y="158600"/>
                  </a:lnTo>
                  <a:lnTo>
                    <a:pt x="107530" y="159708"/>
                  </a:lnTo>
                  <a:lnTo>
                    <a:pt x="109787" y="160448"/>
                  </a:lnTo>
                  <a:lnTo>
                    <a:pt x="111291" y="161998"/>
                  </a:lnTo>
                  <a:lnTo>
                    <a:pt x="112963" y="166544"/>
                  </a:lnTo>
                  <a:lnTo>
                    <a:pt x="114467" y="168179"/>
                  </a:lnTo>
                  <a:lnTo>
                    <a:pt x="122383" y="171019"/>
                  </a:lnTo>
                  <a:lnTo>
                    <a:pt x="123184" y="174081"/>
                  </a:lnTo>
                  <a:lnTo>
                    <a:pt x="123398" y="176379"/>
                  </a:lnTo>
                  <a:lnTo>
                    <a:pt x="124598" y="177911"/>
                  </a:lnTo>
                  <a:lnTo>
                    <a:pt x="128755" y="179613"/>
                  </a:lnTo>
                  <a:lnTo>
                    <a:pt x="130287" y="181126"/>
                  </a:lnTo>
                  <a:lnTo>
                    <a:pt x="132947" y="189056"/>
                  </a:lnTo>
                  <a:lnTo>
                    <a:pt x="135993" y="189859"/>
                  </a:lnTo>
                  <a:lnTo>
                    <a:pt x="161925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SMARTInkShape-2442">
              <a:extLst>
                <a:ext uri="{FF2B5EF4-FFF2-40B4-BE49-F238E27FC236}">
                  <a16:creationId xmlns:a16="http://schemas.microsoft.com/office/drawing/2014/main" id="{09773FCA-85E8-62C7-05D8-39B9B9F36C34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638300" y="3181350"/>
              <a:ext cx="28566" cy="66676"/>
            </a:xfrm>
            <a:custGeom>
              <a:avLst/>
              <a:gdLst/>
              <a:ahLst/>
              <a:cxnLst/>
              <a:rect l="0" t="0" r="0" b="0"/>
              <a:pathLst>
                <a:path w="28566" h="66676">
                  <a:moveTo>
                    <a:pt x="19050" y="66675"/>
                  </a:moveTo>
                  <a:lnTo>
                    <a:pt x="19050" y="66675"/>
                  </a:lnTo>
                  <a:lnTo>
                    <a:pt x="27251" y="66675"/>
                  </a:lnTo>
                  <a:lnTo>
                    <a:pt x="27692" y="65617"/>
                  </a:lnTo>
                  <a:lnTo>
                    <a:pt x="28565" y="44009"/>
                  </a:lnTo>
                  <a:lnTo>
                    <a:pt x="25748" y="37904"/>
                  </a:lnTo>
                  <a:lnTo>
                    <a:pt x="20373" y="30417"/>
                  </a:lnTo>
                  <a:lnTo>
                    <a:pt x="18253" y="21335"/>
                  </a:lnTo>
                  <a:lnTo>
                    <a:pt x="14110" y="15480"/>
                  </a:lnTo>
                  <a:lnTo>
                    <a:pt x="8740" y="12171"/>
                  </a:lnTo>
                  <a:lnTo>
                    <a:pt x="5827" y="11289"/>
                  </a:lnTo>
                  <a:lnTo>
                    <a:pt x="3885" y="964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1" name="SMARTInkShape-Group554">
            <a:extLst>
              <a:ext uri="{FF2B5EF4-FFF2-40B4-BE49-F238E27FC236}">
                <a16:creationId xmlns:a16="http://schemas.microsoft.com/office/drawing/2014/main" id="{B978FC13-0EE1-F698-E31C-EFD2575CC05D}"/>
              </a:ext>
            </a:extLst>
          </p:cNvPr>
          <p:cNvGrpSpPr/>
          <p:nvPr/>
        </p:nvGrpSpPr>
        <p:grpSpPr>
          <a:xfrm>
            <a:off x="3009900" y="3145251"/>
            <a:ext cx="265443" cy="531400"/>
            <a:chOff x="3009900" y="3145251"/>
            <a:chExt cx="265443" cy="531400"/>
          </a:xfrm>
        </p:grpSpPr>
        <p:sp>
          <p:nvSpPr>
            <p:cNvPr id="307" name="SMARTInkShape-2443">
              <a:extLst>
                <a:ext uri="{FF2B5EF4-FFF2-40B4-BE49-F238E27FC236}">
                  <a16:creationId xmlns:a16="http://schemas.microsoft.com/office/drawing/2014/main" id="{CDF906DD-903C-03C7-C5CD-6D2592ACEA43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3238500" y="367665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0" y="0"/>
                  </a:moveTo>
                  <a:lnTo>
                    <a:pt x="0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SMARTInkShape-2444">
              <a:extLst>
                <a:ext uri="{FF2B5EF4-FFF2-40B4-BE49-F238E27FC236}">
                  <a16:creationId xmlns:a16="http://schemas.microsoft.com/office/drawing/2014/main" id="{CD16145C-61AB-E447-3357-DC1821285B5A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3105150" y="3401822"/>
              <a:ext cx="170193" cy="246254"/>
            </a:xfrm>
            <a:custGeom>
              <a:avLst/>
              <a:gdLst/>
              <a:ahLst/>
              <a:cxnLst/>
              <a:rect l="0" t="0" r="0" b="0"/>
              <a:pathLst>
                <a:path w="170193" h="246254">
                  <a:moveTo>
                    <a:pt x="0" y="46228"/>
                  </a:moveTo>
                  <a:lnTo>
                    <a:pt x="0" y="46228"/>
                  </a:lnTo>
                  <a:lnTo>
                    <a:pt x="36628" y="32971"/>
                  </a:lnTo>
                  <a:lnTo>
                    <a:pt x="77992" y="22297"/>
                  </a:lnTo>
                  <a:lnTo>
                    <a:pt x="102484" y="12326"/>
                  </a:lnTo>
                  <a:lnTo>
                    <a:pt x="128619" y="7623"/>
                  </a:lnTo>
                  <a:lnTo>
                    <a:pt x="142567" y="698"/>
                  </a:lnTo>
                  <a:lnTo>
                    <a:pt x="145845" y="0"/>
                  </a:lnTo>
                  <a:lnTo>
                    <a:pt x="149088" y="592"/>
                  </a:lnTo>
                  <a:lnTo>
                    <a:pt x="158709" y="6483"/>
                  </a:lnTo>
                  <a:lnTo>
                    <a:pt x="165082" y="11983"/>
                  </a:lnTo>
                  <a:lnTo>
                    <a:pt x="168620" y="17955"/>
                  </a:lnTo>
                  <a:lnTo>
                    <a:pt x="170192" y="28371"/>
                  </a:lnTo>
                  <a:lnTo>
                    <a:pt x="168379" y="72530"/>
                  </a:lnTo>
                  <a:lnTo>
                    <a:pt x="161716" y="115582"/>
                  </a:lnTo>
                  <a:lnTo>
                    <a:pt x="151732" y="154354"/>
                  </a:lnTo>
                  <a:lnTo>
                    <a:pt x="142677" y="190096"/>
                  </a:lnTo>
                  <a:lnTo>
                    <a:pt x="133350" y="2462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SMARTInkShape-2445">
              <a:extLst>
                <a:ext uri="{FF2B5EF4-FFF2-40B4-BE49-F238E27FC236}">
                  <a16:creationId xmlns:a16="http://schemas.microsoft.com/office/drawing/2014/main" id="{A8E741BD-0164-202C-F708-3EC2C4D01400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3009900" y="3457575"/>
              <a:ext cx="57151" cy="24539"/>
            </a:xfrm>
            <a:custGeom>
              <a:avLst/>
              <a:gdLst/>
              <a:ahLst/>
              <a:cxnLst/>
              <a:rect l="0" t="0" r="0" b="0"/>
              <a:pathLst>
                <a:path w="57151" h="24539">
                  <a:moveTo>
                    <a:pt x="0" y="19050"/>
                  </a:moveTo>
                  <a:lnTo>
                    <a:pt x="0" y="19050"/>
                  </a:lnTo>
                  <a:lnTo>
                    <a:pt x="0" y="24107"/>
                  </a:lnTo>
                  <a:lnTo>
                    <a:pt x="2117" y="24538"/>
                  </a:lnTo>
                  <a:lnTo>
                    <a:pt x="26515" y="14925"/>
                  </a:lnTo>
                  <a:lnTo>
                    <a:pt x="571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SMARTInkShape-2446">
              <a:extLst>
                <a:ext uri="{FF2B5EF4-FFF2-40B4-BE49-F238E27FC236}">
                  <a16:creationId xmlns:a16="http://schemas.microsoft.com/office/drawing/2014/main" id="{6889E1AE-9F98-6C10-F5D4-6EEED1C87AFC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3019425" y="3145251"/>
              <a:ext cx="209147" cy="312325"/>
            </a:xfrm>
            <a:custGeom>
              <a:avLst/>
              <a:gdLst/>
              <a:ahLst/>
              <a:cxnLst/>
              <a:rect l="0" t="0" r="0" b="0"/>
              <a:pathLst>
                <a:path w="209147" h="312325">
                  <a:moveTo>
                    <a:pt x="171450" y="93249"/>
                  </a:moveTo>
                  <a:lnTo>
                    <a:pt x="171450" y="93249"/>
                  </a:lnTo>
                  <a:lnTo>
                    <a:pt x="171450" y="88193"/>
                  </a:lnTo>
                  <a:lnTo>
                    <a:pt x="174272" y="82888"/>
                  </a:lnTo>
                  <a:lnTo>
                    <a:pt x="184707" y="65803"/>
                  </a:lnTo>
                  <a:lnTo>
                    <a:pt x="192559" y="46191"/>
                  </a:lnTo>
                  <a:lnTo>
                    <a:pt x="195048" y="42827"/>
                  </a:lnTo>
                  <a:lnTo>
                    <a:pt x="197813" y="33444"/>
                  </a:lnTo>
                  <a:lnTo>
                    <a:pt x="200792" y="11604"/>
                  </a:lnTo>
                  <a:lnTo>
                    <a:pt x="208188" y="0"/>
                  </a:lnTo>
                  <a:lnTo>
                    <a:pt x="208642" y="391"/>
                  </a:lnTo>
                  <a:lnTo>
                    <a:pt x="209146" y="3648"/>
                  </a:lnTo>
                  <a:lnTo>
                    <a:pt x="188774" y="45636"/>
                  </a:lnTo>
                  <a:lnTo>
                    <a:pt x="164010" y="93251"/>
                  </a:lnTo>
                  <a:lnTo>
                    <a:pt x="127902" y="140874"/>
                  </a:lnTo>
                  <a:lnTo>
                    <a:pt x="95232" y="185520"/>
                  </a:lnTo>
                  <a:lnTo>
                    <a:pt x="67298" y="226010"/>
                  </a:lnTo>
                  <a:lnTo>
                    <a:pt x="28630" y="273336"/>
                  </a:lnTo>
                  <a:lnTo>
                    <a:pt x="0" y="3123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Size Determination for Estimating a Population Proportion </a:t>
            </a:r>
          </a:p>
        </p:txBody>
      </p:sp>
      <p:grpSp>
        <p:nvGrpSpPr>
          <p:cNvPr id="598" name="SMARTInkShape-Group555">
            <a:extLst>
              <a:ext uri="{FF2B5EF4-FFF2-40B4-BE49-F238E27FC236}">
                <a16:creationId xmlns:a16="http://schemas.microsoft.com/office/drawing/2014/main" id="{99856E48-52C5-B491-F126-44E9ED05013A}"/>
              </a:ext>
            </a:extLst>
          </p:cNvPr>
          <p:cNvGrpSpPr/>
          <p:nvPr/>
        </p:nvGrpSpPr>
        <p:grpSpPr>
          <a:xfrm>
            <a:off x="9401175" y="5220073"/>
            <a:ext cx="1066801" cy="266328"/>
            <a:chOff x="9401175" y="5220073"/>
            <a:chExt cx="1066801" cy="266328"/>
          </a:xfrm>
        </p:grpSpPr>
        <p:sp>
          <p:nvSpPr>
            <p:cNvPr id="592" name="SMARTInkShape-2447">
              <a:extLst>
                <a:ext uri="{FF2B5EF4-FFF2-40B4-BE49-F238E27FC236}">
                  <a16:creationId xmlns:a16="http://schemas.microsoft.com/office/drawing/2014/main" id="{A8453C42-2161-0F12-6477-60022176E20B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10239375" y="5238750"/>
              <a:ext cx="228601" cy="38101"/>
            </a:xfrm>
            <a:custGeom>
              <a:avLst/>
              <a:gdLst/>
              <a:ahLst/>
              <a:cxnLst/>
              <a:rect l="0" t="0" r="0" b="0"/>
              <a:pathLst>
                <a:path w="228601" h="38101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45761" y="24843"/>
                  </a:lnTo>
                  <a:lnTo>
                    <a:pt x="85760" y="15710"/>
                  </a:lnTo>
                  <a:lnTo>
                    <a:pt x="131475" y="10747"/>
                  </a:lnTo>
                  <a:lnTo>
                    <a:pt x="171080" y="9766"/>
                  </a:lnTo>
                  <a:lnTo>
                    <a:pt x="197093" y="6774"/>
                  </a:lnTo>
                  <a:lnTo>
                    <a:pt x="219967" y="595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SMARTInkShape-2448">
              <a:extLst>
                <a:ext uri="{FF2B5EF4-FFF2-40B4-BE49-F238E27FC236}">
                  <a16:creationId xmlns:a16="http://schemas.microsoft.com/office/drawing/2014/main" id="{ABCD788B-8A66-E1B1-FCA2-587F66A954B8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10144125" y="5267444"/>
              <a:ext cx="189848" cy="218957"/>
            </a:xfrm>
            <a:custGeom>
              <a:avLst/>
              <a:gdLst/>
              <a:ahLst/>
              <a:cxnLst/>
              <a:rect l="0" t="0" r="0" b="0"/>
              <a:pathLst>
                <a:path w="189848" h="218957">
                  <a:moveTo>
                    <a:pt x="66675" y="18931"/>
                  </a:moveTo>
                  <a:lnTo>
                    <a:pt x="66675" y="18931"/>
                  </a:lnTo>
                  <a:lnTo>
                    <a:pt x="66675" y="13875"/>
                  </a:lnTo>
                  <a:lnTo>
                    <a:pt x="67733" y="12386"/>
                  </a:lnTo>
                  <a:lnTo>
                    <a:pt x="69499" y="11392"/>
                  </a:lnTo>
                  <a:lnTo>
                    <a:pt x="74877" y="9798"/>
                  </a:lnTo>
                  <a:lnTo>
                    <a:pt x="75612" y="6758"/>
                  </a:lnTo>
                  <a:lnTo>
                    <a:pt x="75809" y="4466"/>
                  </a:lnTo>
                  <a:lnTo>
                    <a:pt x="76998" y="2937"/>
                  </a:lnTo>
                  <a:lnTo>
                    <a:pt x="81140" y="1239"/>
                  </a:lnTo>
                  <a:lnTo>
                    <a:pt x="93524" y="0"/>
                  </a:lnTo>
                  <a:lnTo>
                    <a:pt x="89681" y="10029"/>
                  </a:lnTo>
                  <a:lnTo>
                    <a:pt x="50106" y="57179"/>
                  </a:lnTo>
                  <a:lnTo>
                    <a:pt x="33135" y="87742"/>
                  </a:lnTo>
                  <a:lnTo>
                    <a:pt x="28753" y="103935"/>
                  </a:lnTo>
                  <a:lnTo>
                    <a:pt x="36794" y="112794"/>
                  </a:lnTo>
                  <a:lnTo>
                    <a:pt x="52881" y="113770"/>
                  </a:lnTo>
                  <a:lnTo>
                    <a:pt x="80216" y="108611"/>
                  </a:lnTo>
                  <a:lnTo>
                    <a:pt x="124354" y="118294"/>
                  </a:lnTo>
                  <a:lnTo>
                    <a:pt x="170908" y="131431"/>
                  </a:lnTo>
                  <a:lnTo>
                    <a:pt x="175322" y="134148"/>
                  </a:lnTo>
                  <a:lnTo>
                    <a:pt x="183049" y="142811"/>
                  </a:lnTo>
                  <a:lnTo>
                    <a:pt x="187188" y="150895"/>
                  </a:lnTo>
                  <a:lnTo>
                    <a:pt x="189847" y="164707"/>
                  </a:lnTo>
                  <a:lnTo>
                    <a:pt x="180194" y="184538"/>
                  </a:lnTo>
                  <a:lnTo>
                    <a:pt x="166870" y="195898"/>
                  </a:lnTo>
                  <a:lnTo>
                    <a:pt x="132445" y="211814"/>
                  </a:lnTo>
                  <a:lnTo>
                    <a:pt x="100559" y="217546"/>
                  </a:lnTo>
                  <a:lnTo>
                    <a:pt x="55690" y="218677"/>
                  </a:lnTo>
                  <a:lnTo>
                    <a:pt x="10783" y="218919"/>
                  </a:lnTo>
                  <a:lnTo>
                    <a:pt x="0" y="2189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SMARTInkShape-2449">
              <a:extLst>
                <a:ext uri="{FF2B5EF4-FFF2-40B4-BE49-F238E27FC236}">
                  <a16:creationId xmlns:a16="http://schemas.microsoft.com/office/drawing/2014/main" id="{92F33033-F0F6-ABC2-11EC-0A6721EBB681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10039350" y="5410629"/>
              <a:ext cx="47626" cy="37672"/>
            </a:xfrm>
            <a:custGeom>
              <a:avLst/>
              <a:gdLst/>
              <a:ahLst/>
              <a:cxnLst/>
              <a:rect l="0" t="0" r="0" b="0"/>
              <a:pathLst>
                <a:path w="47626" h="37672">
                  <a:moveTo>
                    <a:pt x="0" y="18621"/>
                  </a:moveTo>
                  <a:lnTo>
                    <a:pt x="0" y="18621"/>
                  </a:lnTo>
                  <a:lnTo>
                    <a:pt x="17691" y="18621"/>
                  </a:lnTo>
                  <a:lnTo>
                    <a:pt x="18145" y="19679"/>
                  </a:lnTo>
                  <a:lnTo>
                    <a:pt x="18648" y="23677"/>
                  </a:lnTo>
                  <a:lnTo>
                    <a:pt x="19841" y="25166"/>
                  </a:lnTo>
                  <a:lnTo>
                    <a:pt x="23988" y="26822"/>
                  </a:lnTo>
                  <a:lnTo>
                    <a:pt x="24457" y="27263"/>
                  </a:lnTo>
                  <a:lnTo>
                    <a:pt x="23716" y="27558"/>
                  </a:lnTo>
                  <a:lnTo>
                    <a:pt x="19971" y="28030"/>
                  </a:lnTo>
                  <a:lnTo>
                    <a:pt x="10930" y="19934"/>
                  </a:lnTo>
                  <a:lnTo>
                    <a:pt x="9648" y="10536"/>
                  </a:lnTo>
                  <a:lnTo>
                    <a:pt x="14618" y="4466"/>
                  </a:lnTo>
                  <a:lnTo>
                    <a:pt x="19903" y="1746"/>
                  </a:lnTo>
                  <a:lnTo>
                    <a:pt x="31917" y="0"/>
                  </a:lnTo>
                  <a:lnTo>
                    <a:pt x="35037" y="1974"/>
                  </a:lnTo>
                  <a:lnTo>
                    <a:pt x="41325" y="9811"/>
                  </a:lnTo>
                  <a:lnTo>
                    <a:pt x="44825" y="17528"/>
                  </a:lnTo>
                  <a:lnTo>
                    <a:pt x="47625" y="376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SMARTInkShape-2450">
              <a:extLst>
                <a:ext uri="{FF2B5EF4-FFF2-40B4-BE49-F238E27FC236}">
                  <a16:creationId xmlns:a16="http://schemas.microsoft.com/office/drawing/2014/main" id="{72DC7A0F-B7A7-9D8E-B106-55731D151C42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9756260" y="5220073"/>
              <a:ext cx="196560" cy="252783"/>
            </a:xfrm>
            <a:custGeom>
              <a:avLst/>
              <a:gdLst/>
              <a:ahLst/>
              <a:cxnLst/>
              <a:rect l="0" t="0" r="0" b="0"/>
              <a:pathLst>
                <a:path w="196560" h="252783">
                  <a:moveTo>
                    <a:pt x="140215" y="56777"/>
                  </a:moveTo>
                  <a:lnTo>
                    <a:pt x="140215" y="56777"/>
                  </a:lnTo>
                  <a:lnTo>
                    <a:pt x="140215" y="29331"/>
                  </a:lnTo>
                  <a:lnTo>
                    <a:pt x="137391" y="20590"/>
                  </a:lnTo>
                  <a:lnTo>
                    <a:pt x="128455" y="7334"/>
                  </a:lnTo>
                  <a:lnTo>
                    <a:pt x="126024" y="4765"/>
                  </a:lnTo>
                  <a:lnTo>
                    <a:pt x="120502" y="1910"/>
                  </a:lnTo>
                  <a:lnTo>
                    <a:pt x="108335" y="78"/>
                  </a:lnTo>
                  <a:lnTo>
                    <a:pt x="102057" y="2650"/>
                  </a:lnTo>
                  <a:lnTo>
                    <a:pt x="61524" y="26203"/>
                  </a:lnTo>
                  <a:lnTo>
                    <a:pt x="31350" y="63510"/>
                  </a:lnTo>
                  <a:lnTo>
                    <a:pt x="9507" y="110867"/>
                  </a:lnTo>
                  <a:lnTo>
                    <a:pt x="945" y="141595"/>
                  </a:lnTo>
                  <a:lnTo>
                    <a:pt x="0" y="162208"/>
                  </a:lnTo>
                  <a:lnTo>
                    <a:pt x="8018" y="207112"/>
                  </a:lnTo>
                  <a:lnTo>
                    <a:pt x="10808" y="217325"/>
                  </a:lnTo>
                  <a:lnTo>
                    <a:pt x="22376" y="234318"/>
                  </a:lnTo>
                  <a:lnTo>
                    <a:pt x="29905" y="241813"/>
                  </a:lnTo>
                  <a:lnTo>
                    <a:pt x="49561" y="250140"/>
                  </a:lnTo>
                  <a:lnTo>
                    <a:pt x="71349" y="252782"/>
                  </a:lnTo>
                  <a:lnTo>
                    <a:pt x="108385" y="245856"/>
                  </a:lnTo>
                  <a:lnTo>
                    <a:pt x="122894" y="239237"/>
                  </a:lnTo>
                  <a:lnTo>
                    <a:pt x="141904" y="223610"/>
                  </a:lnTo>
                  <a:lnTo>
                    <a:pt x="163988" y="188079"/>
                  </a:lnTo>
                  <a:lnTo>
                    <a:pt x="183595" y="144717"/>
                  </a:lnTo>
                  <a:lnTo>
                    <a:pt x="193285" y="105059"/>
                  </a:lnTo>
                  <a:lnTo>
                    <a:pt x="196559" y="63845"/>
                  </a:lnTo>
                  <a:lnTo>
                    <a:pt x="188540" y="46159"/>
                  </a:lnTo>
                  <a:lnTo>
                    <a:pt x="173333" y="28774"/>
                  </a:lnTo>
                  <a:lnTo>
                    <a:pt x="143090" y="9204"/>
                  </a:lnTo>
                  <a:lnTo>
                    <a:pt x="119784" y="2464"/>
                  </a:lnTo>
                  <a:lnTo>
                    <a:pt x="86476" y="0"/>
                  </a:lnTo>
                  <a:lnTo>
                    <a:pt x="73645" y="5437"/>
                  </a:lnTo>
                  <a:lnTo>
                    <a:pt x="54490" y="186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SMARTInkShape-2451">
              <a:extLst>
                <a:ext uri="{FF2B5EF4-FFF2-40B4-BE49-F238E27FC236}">
                  <a16:creationId xmlns:a16="http://schemas.microsoft.com/office/drawing/2014/main" id="{C451B747-43A8-3599-603C-F04AA5D02567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9429750" y="5343525"/>
              <a:ext cx="200026" cy="19043"/>
            </a:xfrm>
            <a:custGeom>
              <a:avLst/>
              <a:gdLst/>
              <a:ahLst/>
              <a:cxnLst/>
              <a:rect l="0" t="0" r="0" b="0"/>
              <a:pathLst>
                <a:path w="200026" h="19043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21754" y="15810"/>
                  </a:lnTo>
                  <a:lnTo>
                    <a:pt x="67887" y="18765"/>
                  </a:lnTo>
                  <a:lnTo>
                    <a:pt x="107836" y="18994"/>
                  </a:lnTo>
                  <a:lnTo>
                    <a:pt x="149040" y="19042"/>
                  </a:lnTo>
                  <a:lnTo>
                    <a:pt x="177391" y="17990"/>
                  </a:lnTo>
                  <a:lnTo>
                    <a:pt x="2000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SMARTInkShape-2452">
              <a:extLst>
                <a:ext uri="{FF2B5EF4-FFF2-40B4-BE49-F238E27FC236}">
                  <a16:creationId xmlns:a16="http://schemas.microsoft.com/office/drawing/2014/main" id="{ADA98BE6-CA2B-7BD7-BC08-A808235AED74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9401175" y="5286375"/>
              <a:ext cx="171451" cy="9526"/>
            </a:xfrm>
            <a:custGeom>
              <a:avLst/>
              <a:gdLst/>
              <a:ahLst/>
              <a:cxnLst/>
              <a:rect l="0" t="0" r="0" b="0"/>
              <a:pathLst>
                <a:path w="171451" h="9526">
                  <a:moveTo>
                    <a:pt x="0" y="0"/>
                  </a:moveTo>
                  <a:lnTo>
                    <a:pt x="0" y="0"/>
                  </a:lnTo>
                  <a:lnTo>
                    <a:pt x="44931" y="0"/>
                  </a:lnTo>
                  <a:lnTo>
                    <a:pt x="92209" y="0"/>
                  </a:lnTo>
                  <a:lnTo>
                    <a:pt x="134870" y="0"/>
                  </a:lnTo>
                  <a:lnTo>
                    <a:pt x="154025" y="1058"/>
                  </a:lnTo>
                  <a:lnTo>
                    <a:pt x="1714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1" name="SMARTInkShape-Group556">
            <a:extLst>
              <a:ext uri="{FF2B5EF4-FFF2-40B4-BE49-F238E27FC236}">
                <a16:creationId xmlns:a16="http://schemas.microsoft.com/office/drawing/2014/main" id="{48CBF7D3-2AD4-C5CE-AAB1-52CF513EB91F}"/>
              </a:ext>
            </a:extLst>
          </p:cNvPr>
          <p:cNvGrpSpPr/>
          <p:nvPr/>
        </p:nvGrpSpPr>
        <p:grpSpPr>
          <a:xfrm>
            <a:off x="8877300" y="5048780"/>
            <a:ext cx="282208" cy="551675"/>
            <a:chOff x="8877300" y="5048780"/>
            <a:chExt cx="282208" cy="551675"/>
          </a:xfrm>
        </p:grpSpPr>
        <p:sp>
          <p:nvSpPr>
            <p:cNvPr id="599" name="SMARTInkShape-2453">
              <a:extLst>
                <a:ext uri="{FF2B5EF4-FFF2-40B4-BE49-F238E27FC236}">
                  <a16:creationId xmlns:a16="http://schemas.microsoft.com/office/drawing/2014/main" id="{17A7B903-D1E2-F657-FF8C-2FE16E86E2F6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8924925" y="5231131"/>
              <a:ext cx="234583" cy="148086"/>
            </a:xfrm>
            <a:custGeom>
              <a:avLst/>
              <a:gdLst/>
              <a:ahLst/>
              <a:cxnLst/>
              <a:rect l="0" t="0" r="0" b="0"/>
              <a:pathLst>
                <a:path w="234583" h="148086">
                  <a:moveTo>
                    <a:pt x="47625" y="74294"/>
                  </a:moveTo>
                  <a:lnTo>
                    <a:pt x="47625" y="74294"/>
                  </a:lnTo>
                  <a:lnTo>
                    <a:pt x="47625" y="51904"/>
                  </a:lnTo>
                  <a:lnTo>
                    <a:pt x="48683" y="49842"/>
                  </a:lnTo>
                  <a:lnTo>
                    <a:pt x="50447" y="48468"/>
                  </a:lnTo>
                  <a:lnTo>
                    <a:pt x="52682" y="47551"/>
                  </a:lnTo>
                  <a:lnTo>
                    <a:pt x="90854" y="17555"/>
                  </a:lnTo>
                  <a:lnTo>
                    <a:pt x="129894" y="4526"/>
                  </a:lnTo>
                  <a:lnTo>
                    <a:pt x="160901" y="0"/>
                  </a:lnTo>
                  <a:lnTo>
                    <a:pt x="190197" y="3714"/>
                  </a:lnTo>
                  <a:lnTo>
                    <a:pt x="208872" y="11518"/>
                  </a:lnTo>
                  <a:lnTo>
                    <a:pt x="226165" y="30647"/>
                  </a:lnTo>
                  <a:lnTo>
                    <a:pt x="232810" y="47486"/>
                  </a:lnTo>
                  <a:lnTo>
                    <a:pt x="234582" y="56422"/>
                  </a:lnTo>
                  <a:lnTo>
                    <a:pt x="230906" y="74817"/>
                  </a:lnTo>
                  <a:lnTo>
                    <a:pt x="216356" y="102384"/>
                  </a:lnTo>
                  <a:lnTo>
                    <a:pt x="191340" y="119541"/>
                  </a:lnTo>
                  <a:lnTo>
                    <a:pt x="152061" y="132974"/>
                  </a:lnTo>
                  <a:lnTo>
                    <a:pt x="106909" y="143657"/>
                  </a:lnTo>
                  <a:lnTo>
                    <a:pt x="64941" y="148085"/>
                  </a:lnTo>
                  <a:lnTo>
                    <a:pt x="23725" y="142688"/>
                  </a:lnTo>
                  <a:lnTo>
                    <a:pt x="0" y="1409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SMARTInkShape-2454">
              <a:extLst>
                <a:ext uri="{FF2B5EF4-FFF2-40B4-BE49-F238E27FC236}">
                  <a16:creationId xmlns:a16="http://schemas.microsoft.com/office/drawing/2014/main" id="{241C30A4-CA45-85EE-482B-B0251EBA875D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8877300" y="5048780"/>
              <a:ext cx="131990" cy="551675"/>
            </a:xfrm>
            <a:custGeom>
              <a:avLst/>
              <a:gdLst/>
              <a:ahLst/>
              <a:cxnLst/>
              <a:rect l="0" t="0" r="0" b="0"/>
              <a:pathLst>
                <a:path w="131990" h="551675">
                  <a:moveTo>
                    <a:pt x="104775" y="66145"/>
                  </a:moveTo>
                  <a:lnTo>
                    <a:pt x="104775" y="66145"/>
                  </a:lnTo>
                  <a:lnTo>
                    <a:pt x="104775" y="48811"/>
                  </a:lnTo>
                  <a:lnTo>
                    <a:pt x="122386" y="21297"/>
                  </a:lnTo>
                  <a:lnTo>
                    <a:pt x="124599" y="11465"/>
                  </a:lnTo>
                  <a:lnTo>
                    <a:pt x="131989" y="1259"/>
                  </a:lnTo>
                  <a:lnTo>
                    <a:pt x="131384" y="662"/>
                  </a:lnTo>
                  <a:lnTo>
                    <a:pt x="127891" y="0"/>
                  </a:lnTo>
                  <a:lnTo>
                    <a:pt x="126535" y="2997"/>
                  </a:lnTo>
                  <a:lnTo>
                    <a:pt x="116445" y="49845"/>
                  </a:lnTo>
                  <a:lnTo>
                    <a:pt x="106977" y="96140"/>
                  </a:lnTo>
                  <a:lnTo>
                    <a:pt x="97880" y="143252"/>
                  </a:lnTo>
                  <a:lnTo>
                    <a:pt x="96029" y="180714"/>
                  </a:lnTo>
                  <a:lnTo>
                    <a:pt x="92659" y="218624"/>
                  </a:lnTo>
                  <a:lnTo>
                    <a:pt x="87780" y="256668"/>
                  </a:lnTo>
                  <a:lnTo>
                    <a:pt x="81074" y="302393"/>
                  </a:lnTo>
                  <a:lnTo>
                    <a:pt x="69558" y="348545"/>
                  </a:lnTo>
                  <a:lnTo>
                    <a:pt x="57092" y="392155"/>
                  </a:lnTo>
                  <a:lnTo>
                    <a:pt x="44438" y="436165"/>
                  </a:lnTo>
                  <a:lnTo>
                    <a:pt x="32807" y="471004"/>
                  </a:lnTo>
                  <a:lnTo>
                    <a:pt x="26588" y="517083"/>
                  </a:lnTo>
                  <a:lnTo>
                    <a:pt x="18984" y="545608"/>
                  </a:lnTo>
                  <a:lnTo>
                    <a:pt x="16889" y="547712"/>
                  </a:lnTo>
                  <a:lnTo>
                    <a:pt x="9956" y="551674"/>
                  </a:lnTo>
                  <a:lnTo>
                    <a:pt x="4596" y="546790"/>
                  </a:lnTo>
                  <a:lnTo>
                    <a:pt x="2043" y="541526"/>
                  </a:lnTo>
                  <a:lnTo>
                    <a:pt x="0" y="5328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0" name="SMARTInkShape-Group557">
            <a:extLst>
              <a:ext uri="{FF2B5EF4-FFF2-40B4-BE49-F238E27FC236}">
                <a16:creationId xmlns:a16="http://schemas.microsoft.com/office/drawing/2014/main" id="{58B57EB5-24E9-85F1-F1D9-64D7866DC2EE}"/>
              </a:ext>
            </a:extLst>
          </p:cNvPr>
          <p:cNvGrpSpPr/>
          <p:nvPr/>
        </p:nvGrpSpPr>
        <p:grpSpPr>
          <a:xfrm>
            <a:off x="7820029" y="5049725"/>
            <a:ext cx="647697" cy="312816"/>
            <a:chOff x="7820029" y="5049725"/>
            <a:chExt cx="647697" cy="312816"/>
          </a:xfrm>
        </p:grpSpPr>
        <p:sp>
          <p:nvSpPr>
            <p:cNvPr id="602" name="SMARTInkShape-2455">
              <a:extLst>
                <a:ext uri="{FF2B5EF4-FFF2-40B4-BE49-F238E27FC236}">
                  <a16:creationId xmlns:a16="http://schemas.microsoft.com/office/drawing/2014/main" id="{6AB343F9-2469-BA0C-2F43-397C19AE0DA3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8248685" y="5191161"/>
              <a:ext cx="142841" cy="76165"/>
            </a:xfrm>
            <a:custGeom>
              <a:avLst/>
              <a:gdLst/>
              <a:ahLst/>
              <a:cxnLst/>
              <a:rect l="0" t="0" r="0" b="0"/>
              <a:pathLst>
                <a:path w="142841" h="76165">
                  <a:moveTo>
                    <a:pt x="19015" y="28539"/>
                  </a:moveTo>
                  <a:lnTo>
                    <a:pt x="19015" y="28539"/>
                  </a:lnTo>
                  <a:lnTo>
                    <a:pt x="19015" y="0"/>
                  </a:lnTo>
                  <a:lnTo>
                    <a:pt x="10815" y="8168"/>
                  </a:lnTo>
                  <a:lnTo>
                    <a:pt x="8694" y="16833"/>
                  </a:lnTo>
                  <a:lnTo>
                    <a:pt x="1324" y="26788"/>
                  </a:lnTo>
                  <a:lnTo>
                    <a:pt x="0" y="54960"/>
                  </a:lnTo>
                  <a:lnTo>
                    <a:pt x="9099" y="66191"/>
                  </a:lnTo>
                  <a:lnTo>
                    <a:pt x="17656" y="66600"/>
                  </a:lnTo>
                  <a:lnTo>
                    <a:pt x="27097" y="74837"/>
                  </a:lnTo>
                  <a:lnTo>
                    <a:pt x="36614" y="76048"/>
                  </a:lnTo>
                  <a:lnTo>
                    <a:pt x="84209" y="76164"/>
                  </a:lnTo>
                  <a:lnTo>
                    <a:pt x="123282" y="76164"/>
                  </a:lnTo>
                  <a:lnTo>
                    <a:pt x="133279" y="66673"/>
                  </a:lnTo>
                  <a:lnTo>
                    <a:pt x="142840" y="666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SMARTInkShape-2456">
              <a:extLst>
                <a:ext uri="{FF2B5EF4-FFF2-40B4-BE49-F238E27FC236}">
                  <a16:creationId xmlns:a16="http://schemas.microsoft.com/office/drawing/2014/main" id="{EDF503C2-8931-A675-5BAC-3DAEAD014CA8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8001150" y="5276850"/>
              <a:ext cx="228451" cy="85691"/>
            </a:xfrm>
            <a:custGeom>
              <a:avLst/>
              <a:gdLst/>
              <a:ahLst/>
              <a:cxnLst/>
              <a:rect l="0" t="0" r="0" b="0"/>
              <a:pathLst>
                <a:path w="228451" h="85691">
                  <a:moveTo>
                    <a:pt x="18900" y="66675"/>
                  </a:moveTo>
                  <a:lnTo>
                    <a:pt x="18900" y="66675"/>
                  </a:lnTo>
                  <a:lnTo>
                    <a:pt x="1567" y="66675"/>
                  </a:lnTo>
                  <a:lnTo>
                    <a:pt x="995" y="67733"/>
                  </a:lnTo>
                  <a:lnTo>
                    <a:pt x="0" y="74876"/>
                  </a:lnTo>
                  <a:lnTo>
                    <a:pt x="1009" y="75317"/>
                  </a:lnTo>
                  <a:lnTo>
                    <a:pt x="13053" y="78848"/>
                  </a:lnTo>
                  <a:lnTo>
                    <a:pt x="23710" y="82669"/>
                  </a:lnTo>
                  <a:lnTo>
                    <a:pt x="69553" y="85690"/>
                  </a:lnTo>
                  <a:lnTo>
                    <a:pt x="89976" y="84660"/>
                  </a:lnTo>
                  <a:lnTo>
                    <a:pt x="133272" y="66427"/>
                  </a:lnTo>
                  <a:lnTo>
                    <a:pt x="151921" y="57310"/>
                  </a:lnTo>
                  <a:lnTo>
                    <a:pt x="157209" y="57198"/>
                  </a:lnTo>
                  <a:lnTo>
                    <a:pt x="158730" y="56125"/>
                  </a:lnTo>
                  <a:lnTo>
                    <a:pt x="159745" y="54349"/>
                  </a:lnTo>
                  <a:lnTo>
                    <a:pt x="160422" y="52108"/>
                  </a:lnTo>
                  <a:lnTo>
                    <a:pt x="161932" y="50614"/>
                  </a:lnTo>
                  <a:lnTo>
                    <a:pt x="171958" y="45393"/>
                  </a:lnTo>
                  <a:lnTo>
                    <a:pt x="177942" y="41341"/>
                  </a:lnTo>
                  <a:lnTo>
                    <a:pt x="188507" y="38527"/>
                  </a:lnTo>
                  <a:lnTo>
                    <a:pt x="194861" y="38226"/>
                  </a:lnTo>
                  <a:lnTo>
                    <a:pt x="196532" y="37125"/>
                  </a:lnTo>
                  <a:lnTo>
                    <a:pt x="197646" y="35334"/>
                  </a:lnTo>
                  <a:lnTo>
                    <a:pt x="199435" y="29910"/>
                  </a:lnTo>
                  <a:lnTo>
                    <a:pt x="202501" y="29168"/>
                  </a:lnTo>
                  <a:lnTo>
                    <a:pt x="214052" y="28610"/>
                  </a:lnTo>
                  <a:lnTo>
                    <a:pt x="215676" y="27539"/>
                  </a:lnTo>
                  <a:lnTo>
                    <a:pt x="216759" y="25768"/>
                  </a:lnTo>
                  <a:lnTo>
                    <a:pt x="218888" y="19166"/>
                  </a:lnTo>
                  <a:lnTo>
                    <a:pt x="228449" y="9525"/>
                  </a:lnTo>
                  <a:lnTo>
                    <a:pt x="228450" y="34"/>
                  </a:lnTo>
                  <a:lnTo>
                    <a:pt x="196569" y="0"/>
                  </a:lnTo>
                  <a:lnTo>
                    <a:pt x="190292" y="2822"/>
                  </a:lnTo>
                  <a:lnTo>
                    <a:pt x="17130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SMARTInkShape-2457">
              <a:extLst>
                <a:ext uri="{FF2B5EF4-FFF2-40B4-BE49-F238E27FC236}">
                  <a16:creationId xmlns:a16="http://schemas.microsoft.com/office/drawing/2014/main" id="{EC252988-4306-421F-6150-B5CE1DC78A71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7820029" y="5124566"/>
              <a:ext cx="142872" cy="152285"/>
            </a:xfrm>
            <a:custGeom>
              <a:avLst/>
              <a:gdLst/>
              <a:ahLst/>
              <a:cxnLst/>
              <a:rect l="0" t="0" r="0" b="0"/>
              <a:pathLst>
                <a:path w="142872" h="152285">
                  <a:moveTo>
                    <a:pt x="19046" y="18934"/>
                  </a:moveTo>
                  <a:lnTo>
                    <a:pt x="19046" y="18934"/>
                  </a:lnTo>
                  <a:lnTo>
                    <a:pt x="17988" y="47235"/>
                  </a:lnTo>
                  <a:lnTo>
                    <a:pt x="2571" y="92110"/>
                  </a:lnTo>
                  <a:lnTo>
                    <a:pt x="0" y="131465"/>
                  </a:lnTo>
                  <a:lnTo>
                    <a:pt x="17687" y="150921"/>
                  </a:lnTo>
                  <a:lnTo>
                    <a:pt x="23700" y="151880"/>
                  </a:lnTo>
                  <a:lnTo>
                    <a:pt x="68683" y="152284"/>
                  </a:lnTo>
                  <a:lnTo>
                    <a:pt x="79027" y="152284"/>
                  </a:lnTo>
                  <a:lnTo>
                    <a:pt x="85568" y="149462"/>
                  </a:lnTo>
                  <a:lnTo>
                    <a:pt x="92004" y="145739"/>
                  </a:lnTo>
                  <a:lnTo>
                    <a:pt x="104569" y="143021"/>
                  </a:lnTo>
                  <a:lnTo>
                    <a:pt x="113855" y="142769"/>
                  </a:lnTo>
                  <a:lnTo>
                    <a:pt x="123417" y="133627"/>
                  </a:lnTo>
                  <a:lnTo>
                    <a:pt x="123701" y="128294"/>
                  </a:lnTo>
                  <a:lnTo>
                    <a:pt x="124799" y="126765"/>
                  </a:lnTo>
                  <a:lnTo>
                    <a:pt x="126590" y="125746"/>
                  </a:lnTo>
                  <a:lnTo>
                    <a:pt x="132951" y="123828"/>
                  </a:lnTo>
                  <a:lnTo>
                    <a:pt x="133346" y="87362"/>
                  </a:lnTo>
                  <a:lnTo>
                    <a:pt x="134404" y="86778"/>
                  </a:lnTo>
                  <a:lnTo>
                    <a:pt x="138402" y="86129"/>
                  </a:lnTo>
                  <a:lnTo>
                    <a:pt x="139891" y="84897"/>
                  </a:lnTo>
                  <a:lnTo>
                    <a:pt x="142478" y="77453"/>
                  </a:lnTo>
                  <a:lnTo>
                    <a:pt x="142871" y="58369"/>
                  </a:lnTo>
                  <a:lnTo>
                    <a:pt x="141813" y="57924"/>
                  </a:lnTo>
                  <a:lnTo>
                    <a:pt x="137384" y="57298"/>
                  </a:lnTo>
                  <a:lnTo>
                    <a:pt x="139726" y="57151"/>
                  </a:lnTo>
                  <a:lnTo>
                    <a:pt x="139716" y="56054"/>
                  </a:lnTo>
                  <a:lnTo>
                    <a:pt x="133656" y="47904"/>
                  </a:lnTo>
                  <a:lnTo>
                    <a:pt x="133346" y="28862"/>
                  </a:lnTo>
                  <a:lnTo>
                    <a:pt x="142478" y="19337"/>
                  </a:lnTo>
                  <a:lnTo>
                    <a:pt x="142871" y="0"/>
                  </a:lnTo>
                  <a:lnTo>
                    <a:pt x="142871" y="94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SMARTInkShape-2458">
              <a:extLst>
                <a:ext uri="{FF2B5EF4-FFF2-40B4-BE49-F238E27FC236}">
                  <a16:creationId xmlns:a16="http://schemas.microsoft.com/office/drawing/2014/main" id="{BB9F5BEB-2324-2432-A2C9-B64B5DF6B162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8324850" y="5219700"/>
              <a:ext cx="142876" cy="38101"/>
            </a:xfrm>
            <a:custGeom>
              <a:avLst/>
              <a:gdLst/>
              <a:ahLst/>
              <a:cxnLst/>
              <a:rect l="0" t="0" r="0" b="0"/>
              <a:pathLst>
                <a:path w="142876" h="38101">
                  <a:moveTo>
                    <a:pt x="0" y="38100"/>
                  </a:moveTo>
                  <a:lnTo>
                    <a:pt x="0" y="38100"/>
                  </a:lnTo>
                  <a:lnTo>
                    <a:pt x="36628" y="24843"/>
                  </a:lnTo>
                  <a:lnTo>
                    <a:pt x="76968" y="18078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SMARTInkShape-2459">
              <a:extLst>
                <a:ext uri="{FF2B5EF4-FFF2-40B4-BE49-F238E27FC236}">
                  <a16:creationId xmlns:a16="http://schemas.microsoft.com/office/drawing/2014/main" id="{C82E9C97-A37C-3D21-50C4-78AC09EFFF13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8248650" y="5071013"/>
              <a:ext cx="180262" cy="158213"/>
            </a:xfrm>
            <a:custGeom>
              <a:avLst/>
              <a:gdLst/>
              <a:ahLst/>
              <a:cxnLst/>
              <a:rect l="0" t="0" r="0" b="0"/>
              <a:pathLst>
                <a:path w="180262" h="158213">
                  <a:moveTo>
                    <a:pt x="57150" y="53437"/>
                  </a:moveTo>
                  <a:lnTo>
                    <a:pt x="57150" y="53437"/>
                  </a:lnTo>
                  <a:lnTo>
                    <a:pt x="67263" y="53437"/>
                  </a:lnTo>
                  <a:lnTo>
                    <a:pt x="70242" y="54495"/>
                  </a:lnTo>
                  <a:lnTo>
                    <a:pt x="72228" y="56259"/>
                  </a:lnTo>
                  <a:lnTo>
                    <a:pt x="73552" y="58493"/>
                  </a:lnTo>
                  <a:lnTo>
                    <a:pt x="75492" y="59982"/>
                  </a:lnTo>
                  <a:lnTo>
                    <a:pt x="80472" y="61638"/>
                  </a:lnTo>
                  <a:lnTo>
                    <a:pt x="82223" y="63138"/>
                  </a:lnTo>
                  <a:lnTo>
                    <a:pt x="84169" y="67626"/>
                  </a:lnTo>
                  <a:lnTo>
                    <a:pt x="85745" y="69247"/>
                  </a:lnTo>
                  <a:lnTo>
                    <a:pt x="114973" y="78749"/>
                  </a:lnTo>
                  <a:lnTo>
                    <a:pt x="124477" y="80561"/>
                  </a:lnTo>
                  <a:lnTo>
                    <a:pt x="140834" y="76526"/>
                  </a:lnTo>
                  <a:lnTo>
                    <a:pt x="168777" y="62657"/>
                  </a:lnTo>
                  <a:lnTo>
                    <a:pt x="172843" y="59584"/>
                  </a:lnTo>
                  <a:lnTo>
                    <a:pt x="177360" y="50524"/>
                  </a:lnTo>
                  <a:lnTo>
                    <a:pt x="180261" y="27462"/>
                  </a:lnTo>
                  <a:lnTo>
                    <a:pt x="175013" y="15081"/>
                  </a:lnTo>
                  <a:lnTo>
                    <a:pt x="170651" y="8816"/>
                  </a:lnTo>
                  <a:lnTo>
                    <a:pt x="163509" y="4640"/>
                  </a:lnTo>
                  <a:lnTo>
                    <a:pt x="144285" y="0"/>
                  </a:lnTo>
                  <a:lnTo>
                    <a:pt x="121629" y="3582"/>
                  </a:lnTo>
                  <a:lnTo>
                    <a:pt x="77648" y="23128"/>
                  </a:lnTo>
                  <a:lnTo>
                    <a:pt x="39445" y="54976"/>
                  </a:lnTo>
                  <a:lnTo>
                    <a:pt x="8827" y="96208"/>
                  </a:lnTo>
                  <a:lnTo>
                    <a:pt x="2615" y="121496"/>
                  </a:lnTo>
                  <a:lnTo>
                    <a:pt x="0" y="1582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SMARTInkShape-2460">
              <a:extLst>
                <a:ext uri="{FF2B5EF4-FFF2-40B4-BE49-F238E27FC236}">
                  <a16:creationId xmlns:a16="http://schemas.microsoft.com/office/drawing/2014/main" id="{A49BB47E-255A-7556-BBBA-470C06E5E3F2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8060710" y="5049725"/>
              <a:ext cx="153607" cy="217601"/>
            </a:xfrm>
            <a:custGeom>
              <a:avLst/>
              <a:gdLst/>
              <a:ahLst/>
              <a:cxnLst/>
              <a:rect l="0" t="0" r="0" b="0"/>
              <a:pathLst>
                <a:path w="153607" h="217601">
                  <a:moveTo>
                    <a:pt x="111740" y="27100"/>
                  </a:moveTo>
                  <a:lnTo>
                    <a:pt x="111740" y="27100"/>
                  </a:lnTo>
                  <a:lnTo>
                    <a:pt x="116796" y="27100"/>
                  </a:lnTo>
                  <a:lnTo>
                    <a:pt x="118285" y="26042"/>
                  </a:lnTo>
                  <a:lnTo>
                    <a:pt x="119278" y="24278"/>
                  </a:lnTo>
                  <a:lnTo>
                    <a:pt x="121149" y="9766"/>
                  </a:lnTo>
                  <a:lnTo>
                    <a:pt x="121231" y="3502"/>
                  </a:lnTo>
                  <a:lnTo>
                    <a:pt x="120184" y="1844"/>
                  </a:lnTo>
                  <a:lnTo>
                    <a:pt x="118427" y="737"/>
                  </a:lnTo>
                  <a:lnTo>
                    <a:pt x="116198" y="0"/>
                  </a:lnTo>
                  <a:lnTo>
                    <a:pt x="113654" y="566"/>
                  </a:lnTo>
                  <a:lnTo>
                    <a:pt x="68007" y="20953"/>
                  </a:lnTo>
                  <a:lnTo>
                    <a:pt x="21052" y="53075"/>
                  </a:lnTo>
                  <a:lnTo>
                    <a:pt x="6082" y="76776"/>
                  </a:lnTo>
                  <a:lnTo>
                    <a:pt x="0" y="93795"/>
                  </a:lnTo>
                  <a:lnTo>
                    <a:pt x="206" y="98022"/>
                  </a:lnTo>
                  <a:lnTo>
                    <a:pt x="3255" y="105540"/>
                  </a:lnTo>
                  <a:lnTo>
                    <a:pt x="19897" y="125443"/>
                  </a:lnTo>
                  <a:lnTo>
                    <a:pt x="61305" y="147745"/>
                  </a:lnTo>
                  <a:lnTo>
                    <a:pt x="85155" y="156216"/>
                  </a:lnTo>
                  <a:lnTo>
                    <a:pt x="111271" y="161312"/>
                  </a:lnTo>
                  <a:lnTo>
                    <a:pt x="141129" y="181743"/>
                  </a:lnTo>
                  <a:lnTo>
                    <a:pt x="152315" y="191924"/>
                  </a:lnTo>
                  <a:lnTo>
                    <a:pt x="153606" y="196249"/>
                  </a:lnTo>
                  <a:lnTo>
                    <a:pt x="149840" y="217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SMARTInkShape-2461">
              <a:extLst>
                <a:ext uri="{FF2B5EF4-FFF2-40B4-BE49-F238E27FC236}">
                  <a16:creationId xmlns:a16="http://schemas.microsoft.com/office/drawing/2014/main" id="{707B2008-BDA4-E708-AA20-6860B19E533B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7934325" y="5074241"/>
              <a:ext cx="38101" cy="107360"/>
            </a:xfrm>
            <a:custGeom>
              <a:avLst/>
              <a:gdLst/>
              <a:ahLst/>
              <a:cxnLst/>
              <a:rect l="0" t="0" r="0" b="0"/>
              <a:pathLst>
                <a:path w="38101" h="107360">
                  <a:moveTo>
                    <a:pt x="0" y="107359"/>
                  </a:moveTo>
                  <a:lnTo>
                    <a:pt x="0" y="107359"/>
                  </a:lnTo>
                  <a:lnTo>
                    <a:pt x="13092" y="70395"/>
                  </a:lnTo>
                  <a:lnTo>
                    <a:pt x="20695" y="26876"/>
                  </a:lnTo>
                  <a:lnTo>
                    <a:pt x="27537" y="296"/>
                  </a:lnTo>
                  <a:lnTo>
                    <a:pt x="27883" y="0"/>
                  </a:lnTo>
                  <a:lnTo>
                    <a:pt x="28114" y="862"/>
                  </a:lnTo>
                  <a:lnTo>
                    <a:pt x="38100" y="121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SMARTInkShape-2462">
              <a:extLst>
                <a:ext uri="{FF2B5EF4-FFF2-40B4-BE49-F238E27FC236}">
                  <a16:creationId xmlns:a16="http://schemas.microsoft.com/office/drawing/2014/main" id="{199B2716-290B-04B9-31C5-B776C745E109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7829550" y="5057785"/>
              <a:ext cx="19051" cy="114291"/>
            </a:xfrm>
            <a:custGeom>
              <a:avLst/>
              <a:gdLst/>
              <a:ahLst/>
              <a:cxnLst/>
              <a:rect l="0" t="0" r="0" b="0"/>
              <a:pathLst>
                <a:path w="19051" h="114291">
                  <a:moveTo>
                    <a:pt x="9525" y="19040"/>
                  </a:moveTo>
                  <a:lnTo>
                    <a:pt x="9525" y="19040"/>
                  </a:lnTo>
                  <a:lnTo>
                    <a:pt x="9525" y="10839"/>
                  </a:lnTo>
                  <a:lnTo>
                    <a:pt x="10583" y="10398"/>
                  </a:lnTo>
                  <a:lnTo>
                    <a:pt x="19047" y="9515"/>
                  </a:lnTo>
                  <a:lnTo>
                    <a:pt x="19050" y="9515"/>
                  </a:lnTo>
                  <a:lnTo>
                    <a:pt x="19050" y="0"/>
                  </a:lnTo>
                  <a:lnTo>
                    <a:pt x="17992" y="15200"/>
                  </a:lnTo>
                  <a:lnTo>
                    <a:pt x="5793" y="54884"/>
                  </a:lnTo>
                  <a:lnTo>
                    <a:pt x="508" y="100835"/>
                  </a:lnTo>
                  <a:lnTo>
                    <a:pt x="0" y="1142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1" name="SMARTInkShape-2463">
            <a:extLst>
              <a:ext uri="{FF2B5EF4-FFF2-40B4-BE49-F238E27FC236}">
                <a16:creationId xmlns:a16="http://schemas.microsoft.com/office/drawing/2014/main" id="{7196740C-14D4-E44F-6283-D7293A62A28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9153525" y="4629587"/>
            <a:ext cx="114301" cy="66239"/>
          </a:xfrm>
          <a:custGeom>
            <a:avLst/>
            <a:gdLst/>
            <a:ahLst/>
            <a:cxnLst/>
            <a:rect l="0" t="0" r="0" b="0"/>
            <a:pathLst>
              <a:path w="114301" h="66239">
                <a:moveTo>
                  <a:pt x="0" y="47188"/>
                </a:moveTo>
                <a:lnTo>
                  <a:pt x="0" y="47188"/>
                </a:lnTo>
                <a:lnTo>
                  <a:pt x="17611" y="47188"/>
                </a:lnTo>
                <a:lnTo>
                  <a:pt x="18091" y="46130"/>
                </a:lnTo>
                <a:lnTo>
                  <a:pt x="19012" y="38055"/>
                </a:lnTo>
                <a:lnTo>
                  <a:pt x="9640" y="28257"/>
                </a:lnTo>
                <a:lnTo>
                  <a:pt x="9559" y="23117"/>
                </a:lnTo>
                <a:lnTo>
                  <a:pt x="6718" y="17793"/>
                </a:lnTo>
                <a:lnTo>
                  <a:pt x="1327" y="10807"/>
                </a:lnTo>
                <a:lnTo>
                  <a:pt x="34" y="0"/>
                </a:lnTo>
                <a:lnTo>
                  <a:pt x="3" y="7802"/>
                </a:lnTo>
                <a:lnTo>
                  <a:pt x="7605" y="22984"/>
                </a:lnTo>
                <a:lnTo>
                  <a:pt x="13257" y="30434"/>
                </a:lnTo>
                <a:lnTo>
                  <a:pt x="19297" y="34450"/>
                </a:lnTo>
                <a:lnTo>
                  <a:pt x="22390" y="35522"/>
                </a:lnTo>
                <a:lnTo>
                  <a:pt x="24452" y="38352"/>
                </a:lnTo>
                <a:lnTo>
                  <a:pt x="28411" y="50332"/>
                </a:lnTo>
                <a:lnTo>
                  <a:pt x="30582" y="52459"/>
                </a:lnTo>
                <a:lnTo>
                  <a:pt x="37660" y="56464"/>
                </a:lnTo>
                <a:lnTo>
                  <a:pt x="38088" y="65840"/>
                </a:lnTo>
                <a:lnTo>
                  <a:pt x="74750" y="66238"/>
                </a:lnTo>
                <a:lnTo>
                  <a:pt x="85295" y="57105"/>
                </a:lnTo>
                <a:lnTo>
                  <a:pt x="90654" y="56830"/>
                </a:lnTo>
                <a:lnTo>
                  <a:pt x="92187" y="55732"/>
                </a:lnTo>
                <a:lnTo>
                  <a:pt x="93207" y="53943"/>
                </a:lnTo>
                <a:lnTo>
                  <a:pt x="93889" y="51691"/>
                </a:lnTo>
                <a:lnTo>
                  <a:pt x="95401" y="50191"/>
                </a:lnTo>
                <a:lnTo>
                  <a:pt x="104648" y="47223"/>
                </a:lnTo>
                <a:lnTo>
                  <a:pt x="114300" y="37663"/>
                </a:lnTo>
                <a:lnTo>
                  <a:pt x="104775" y="3766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6" name="SMARTInkShape-Group559">
            <a:extLst>
              <a:ext uri="{FF2B5EF4-FFF2-40B4-BE49-F238E27FC236}">
                <a16:creationId xmlns:a16="http://schemas.microsoft.com/office/drawing/2014/main" id="{9EB12863-8DB8-6B0A-F205-B96FF6DA05DF}"/>
              </a:ext>
            </a:extLst>
          </p:cNvPr>
          <p:cNvGrpSpPr/>
          <p:nvPr/>
        </p:nvGrpSpPr>
        <p:grpSpPr>
          <a:xfrm>
            <a:off x="9153560" y="4391025"/>
            <a:ext cx="2133566" cy="361951"/>
            <a:chOff x="9153560" y="4391025"/>
            <a:chExt cx="2133566" cy="361951"/>
          </a:xfrm>
        </p:grpSpPr>
        <p:sp>
          <p:nvSpPr>
            <p:cNvPr id="612" name="SMARTInkShape-2464">
              <a:extLst>
                <a:ext uri="{FF2B5EF4-FFF2-40B4-BE49-F238E27FC236}">
                  <a16:creationId xmlns:a16="http://schemas.microsoft.com/office/drawing/2014/main" id="{EB5EDD0B-8454-0B1C-E7A6-D02229B482F4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11075144" y="4553115"/>
              <a:ext cx="211982" cy="150569"/>
            </a:xfrm>
            <a:custGeom>
              <a:avLst/>
              <a:gdLst/>
              <a:ahLst/>
              <a:cxnLst/>
              <a:rect l="0" t="0" r="0" b="0"/>
              <a:pathLst>
                <a:path w="211982" h="150569">
                  <a:moveTo>
                    <a:pt x="59581" y="56985"/>
                  </a:moveTo>
                  <a:lnTo>
                    <a:pt x="59581" y="56985"/>
                  </a:lnTo>
                  <a:lnTo>
                    <a:pt x="101337" y="56985"/>
                  </a:lnTo>
                  <a:lnTo>
                    <a:pt x="129174" y="54163"/>
                  </a:lnTo>
                  <a:lnTo>
                    <a:pt x="173300" y="37687"/>
                  </a:lnTo>
                  <a:lnTo>
                    <a:pt x="194110" y="25187"/>
                  </a:lnTo>
                  <a:lnTo>
                    <a:pt x="205040" y="15696"/>
                  </a:lnTo>
                  <a:lnTo>
                    <a:pt x="208897" y="9354"/>
                  </a:lnTo>
                  <a:lnTo>
                    <a:pt x="211371" y="1716"/>
                  </a:lnTo>
                  <a:lnTo>
                    <a:pt x="169011" y="0"/>
                  </a:lnTo>
                  <a:lnTo>
                    <a:pt x="135877" y="7472"/>
                  </a:lnTo>
                  <a:lnTo>
                    <a:pt x="96231" y="22229"/>
                  </a:lnTo>
                  <a:lnTo>
                    <a:pt x="54581" y="51142"/>
                  </a:lnTo>
                  <a:lnTo>
                    <a:pt x="25644" y="77126"/>
                  </a:lnTo>
                  <a:lnTo>
                    <a:pt x="1960" y="109294"/>
                  </a:lnTo>
                  <a:lnTo>
                    <a:pt x="0" y="116200"/>
                  </a:lnTo>
                  <a:lnTo>
                    <a:pt x="645" y="129517"/>
                  </a:lnTo>
                  <a:lnTo>
                    <a:pt x="2298" y="133914"/>
                  </a:lnTo>
                  <a:lnTo>
                    <a:pt x="4461" y="136846"/>
                  </a:lnTo>
                  <a:lnTo>
                    <a:pt x="18573" y="148484"/>
                  </a:lnTo>
                  <a:lnTo>
                    <a:pt x="24776" y="150568"/>
                  </a:lnTo>
                  <a:lnTo>
                    <a:pt x="33881" y="148672"/>
                  </a:lnTo>
                  <a:lnTo>
                    <a:pt x="47100" y="145359"/>
                  </a:lnTo>
                  <a:lnTo>
                    <a:pt x="92026" y="143059"/>
                  </a:lnTo>
                  <a:lnTo>
                    <a:pt x="134625" y="142779"/>
                  </a:lnTo>
                  <a:lnTo>
                    <a:pt x="180984" y="142724"/>
                  </a:lnTo>
                  <a:lnTo>
                    <a:pt x="211981" y="1427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SMARTInkShape-2465">
              <a:extLst>
                <a:ext uri="{FF2B5EF4-FFF2-40B4-BE49-F238E27FC236}">
                  <a16:creationId xmlns:a16="http://schemas.microsoft.com/office/drawing/2014/main" id="{27BDBF1B-58E1-3550-3D37-5990920C7DD8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10982325" y="4420924"/>
              <a:ext cx="131636" cy="332052"/>
            </a:xfrm>
            <a:custGeom>
              <a:avLst/>
              <a:gdLst/>
              <a:ahLst/>
              <a:cxnLst/>
              <a:rect l="0" t="0" r="0" b="0"/>
              <a:pathLst>
                <a:path w="131636" h="332052">
                  <a:moveTo>
                    <a:pt x="114300" y="8201"/>
                  </a:moveTo>
                  <a:lnTo>
                    <a:pt x="114300" y="8201"/>
                  </a:lnTo>
                  <a:lnTo>
                    <a:pt x="119357" y="8201"/>
                  </a:lnTo>
                  <a:lnTo>
                    <a:pt x="124661" y="5379"/>
                  </a:lnTo>
                  <a:lnTo>
                    <a:pt x="131635" y="0"/>
                  </a:lnTo>
                  <a:lnTo>
                    <a:pt x="126466" y="6542"/>
                  </a:lnTo>
                  <a:lnTo>
                    <a:pt x="110796" y="46168"/>
                  </a:lnTo>
                  <a:lnTo>
                    <a:pt x="88208" y="92018"/>
                  </a:lnTo>
                  <a:lnTo>
                    <a:pt x="70966" y="131649"/>
                  </a:lnTo>
                  <a:lnTo>
                    <a:pt x="51726" y="175696"/>
                  </a:lnTo>
                  <a:lnTo>
                    <a:pt x="32612" y="219402"/>
                  </a:lnTo>
                  <a:lnTo>
                    <a:pt x="20245" y="260221"/>
                  </a:lnTo>
                  <a:lnTo>
                    <a:pt x="4391" y="304718"/>
                  </a:lnTo>
                  <a:lnTo>
                    <a:pt x="0" y="3320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SMARTInkShape-2466">
              <a:extLst>
                <a:ext uri="{FF2B5EF4-FFF2-40B4-BE49-F238E27FC236}">
                  <a16:creationId xmlns:a16="http://schemas.microsoft.com/office/drawing/2014/main" id="{E4E54854-0A49-84CB-47C5-01228F75128C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10820400" y="4419610"/>
              <a:ext cx="133351" cy="295059"/>
            </a:xfrm>
            <a:custGeom>
              <a:avLst/>
              <a:gdLst/>
              <a:ahLst/>
              <a:cxnLst/>
              <a:rect l="0" t="0" r="0" b="0"/>
              <a:pathLst>
                <a:path w="133351" h="295059">
                  <a:moveTo>
                    <a:pt x="123825" y="9515"/>
                  </a:moveTo>
                  <a:lnTo>
                    <a:pt x="123825" y="9515"/>
                  </a:lnTo>
                  <a:lnTo>
                    <a:pt x="128882" y="9515"/>
                  </a:lnTo>
                  <a:lnTo>
                    <a:pt x="130371" y="8457"/>
                  </a:lnTo>
                  <a:lnTo>
                    <a:pt x="131363" y="6693"/>
                  </a:lnTo>
                  <a:lnTo>
                    <a:pt x="133347" y="0"/>
                  </a:lnTo>
                  <a:lnTo>
                    <a:pt x="133350" y="21450"/>
                  </a:lnTo>
                  <a:lnTo>
                    <a:pt x="130526" y="28225"/>
                  </a:lnTo>
                  <a:lnTo>
                    <a:pt x="106514" y="75846"/>
                  </a:lnTo>
                  <a:lnTo>
                    <a:pt x="92941" y="110308"/>
                  </a:lnTo>
                  <a:lnTo>
                    <a:pt x="75516" y="148388"/>
                  </a:lnTo>
                  <a:lnTo>
                    <a:pt x="50906" y="194000"/>
                  </a:lnTo>
                  <a:lnTo>
                    <a:pt x="36132" y="227396"/>
                  </a:lnTo>
                  <a:lnTo>
                    <a:pt x="29570" y="274006"/>
                  </a:lnTo>
                  <a:lnTo>
                    <a:pt x="28662" y="292910"/>
                  </a:lnTo>
                  <a:lnTo>
                    <a:pt x="34258" y="294219"/>
                  </a:lnTo>
                  <a:lnTo>
                    <a:pt x="55097" y="295058"/>
                  </a:lnTo>
                  <a:lnTo>
                    <a:pt x="67175" y="289529"/>
                  </a:lnTo>
                  <a:lnTo>
                    <a:pt x="73358" y="285091"/>
                  </a:lnTo>
                  <a:lnTo>
                    <a:pt x="104819" y="241583"/>
                  </a:lnTo>
                  <a:lnTo>
                    <a:pt x="125127" y="213400"/>
                  </a:lnTo>
                  <a:lnTo>
                    <a:pt x="130913" y="188811"/>
                  </a:lnTo>
                  <a:lnTo>
                    <a:pt x="129446" y="176339"/>
                  </a:lnTo>
                  <a:lnTo>
                    <a:pt x="122668" y="163366"/>
                  </a:lnTo>
                  <a:lnTo>
                    <a:pt x="116960" y="157268"/>
                  </a:lnTo>
                  <a:lnTo>
                    <a:pt x="110896" y="154558"/>
                  </a:lnTo>
                  <a:lnTo>
                    <a:pt x="96476" y="153032"/>
                  </a:lnTo>
                  <a:lnTo>
                    <a:pt x="51953" y="160648"/>
                  </a:lnTo>
                  <a:lnTo>
                    <a:pt x="38612" y="166996"/>
                  </a:lnTo>
                  <a:lnTo>
                    <a:pt x="0" y="2000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SMARTInkShape-2467">
              <a:extLst>
                <a:ext uri="{FF2B5EF4-FFF2-40B4-BE49-F238E27FC236}">
                  <a16:creationId xmlns:a16="http://schemas.microsoft.com/office/drawing/2014/main" id="{9BFAD332-648C-7ED8-F516-F695EAF098B4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10603264" y="4564318"/>
              <a:ext cx="236187" cy="147273"/>
            </a:xfrm>
            <a:custGeom>
              <a:avLst/>
              <a:gdLst/>
              <a:ahLst/>
              <a:cxnLst/>
              <a:rect l="0" t="0" r="0" b="0"/>
              <a:pathLst>
                <a:path w="236187" h="147273">
                  <a:moveTo>
                    <a:pt x="131411" y="55307"/>
                  </a:moveTo>
                  <a:lnTo>
                    <a:pt x="131411" y="55307"/>
                  </a:lnTo>
                  <a:lnTo>
                    <a:pt x="140545" y="46174"/>
                  </a:lnTo>
                  <a:lnTo>
                    <a:pt x="140936" y="22078"/>
                  </a:lnTo>
                  <a:lnTo>
                    <a:pt x="138112" y="16550"/>
                  </a:lnTo>
                  <a:lnTo>
                    <a:pt x="127679" y="4377"/>
                  </a:lnTo>
                  <a:lnTo>
                    <a:pt x="118816" y="922"/>
                  </a:lnTo>
                  <a:lnTo>
                    <a:pt x="113490" y="0"/>
                  </a:lnTo>
                  <a:lnTo>
                    <a:pt x="104749" y="1799"/>
                  </a:lnTo>
                  <a:lnTo>
                    <a:pt x="62408" y="25651"/>
                  </a:lnTo>
                  <a:lnTo>
                    <a:pt x="34839" y="62463"/>
                  </a:lnTo>
                  <a:lnTo>
                    <a:pt x="7880" y="104594"/>
                  </a:lnTo>
                  <a:lnTo>
                    <a:pt x="970" y="119652"/>
                  </a:lnTo>
                  <a:lnTo>
                    <a:pt x="0" y="123604"/>
                  </a:lnTo>
                  <a:lnTo>
                    <a:pt x="1745" y="133639"/>
                  </a:lnTo>
                  <a:lnTo>
                    <a:pt x="6432" y="147216"/>
                  </a:lnTo>
                  <a:lnTo>
                    <a:pt x="8932" y="147272"/>
                  </a:lnTo>
                  <a:lnTo>
                    <a:pt x="17357" y="144510"/>
                  </a:lnTo>
                  <a:lnTo>
                    <a:pt x="52337" y="114822"/>
                  </a:lnTo>
                  <a:lnTo>
                    <a:pt x="93349" y="71135"/>
                  </a:lnTo>
                  <a:lnTo>
                    <a:pt x="119757" y="38694"/>
                  </a:lnTo>
                  <a:lnTo>
                    <a:pt x="113498" y="57930"/>
                  </a:lnTo>
                  <a:lnTo>
                    <a:pt x="96058" y="80628"/>
                  </a:lnTo>
                  <a:lnTo>
                    <a:pt x="92796" y="96331"/>
                  </a:lnTo>
                  <a:lnTo>
                    <a:pt x="90851" y="98531"/>
                  </a:lnTo>
                  <a:lnTo>
                    <a:pt x="88496" y="99998"/>
                  </a:lnTo>
                  <a:lnTo>
                    <a:pt x="86927" y="102034"/>
                  </a:lnTo>
                  <a:lnTo>
                    <a:pt x="85181" y="107119"/>
                  </a:lnTo>
                  <a:lnTo>
                    <a:pt x="85774" y="109957"/>
                  </a:lnTo>
                  <a:lnTo>
                    <a:pt x="92109" y="120189"/>
                  </a:lnTo>
                  <a:lnTo>
                    <a:pt x="119719" y="121824"/>
                  </a:lnTo>
                  <a:lnTo>
                    <a:pt x="165101" y="121968"/>
                  </a:lnTo>
                  <a:lnTo>
                    <a:pt x="190077" y="116921"/>
                  </a:lnTo>
                  <a:lnTo>
                    <a:pt x="236186" y="838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SMARTInkShape-2468">
              <a:extLst>
                <a:ext uri="{FF2B5EF4-FFF2-40B4-BE49-F238E27FC236}">
                  <a16:creationId xmlns:a16="http://schemas.microsoft.com/office/drawing/2014/main" id="{6E2E100F-C1FE-7CEC-4799-4BE8C0497467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10525125" y="4391025"/>
              <a:ext cx="95251" cy="342901"/>
            </a:xfrm>
            <a:custGeom>
              <a:avLst/>
              <a:gdLst/>
              <a:ahLst/>
              <a:cxnLst/>
              <a:rect l="0" t="0" r="0" b="0"/>
              <a:pathLst>
                <a:path w="95251" h="342901">
                  <a:moveTo>
                    <a:pt x="95250" y="0"/>
                  </a:moveTo>
                  <a:lnTo>
                    <a:pt x="95250" y="0"/>
                  </a:lnTo>
                  <a:lnTo>
                    <a:pt x="94192" y="9721"/>
                  </a:lnTo>
                  <a:lnTo>
                    <a:pt x="81993" y="48905"/>
                  </a:lnTo>
                  <a:lnTo>
                    <a:pt x="59063" y="95419"/>
                  </a:lnTo>
                  <a:lnTo>
                    <a:pt x="48192" y="132342"/>
                  </a:lnTo>
                  <a:lnTo>
                    <a:pt x="38267" y="175032"/>
                  </a:lnTo>
                  <a:lnTo>
                    <a:pt x="25432" y="217901"/>
                  </a:lnTo>
                  <a:lnTo>
                    <a:pt x="12706" y="262431"/>
                  </a:lnTo>
                  <a:lnTo>
                    <a:pt x="2824" y="299450"/>
                  </a:lnTo>
                  <a:lnTo>
                    <a:pt x="0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SMARTInkShape-2469">
              <a:extLst>
                <a:ext uri="{FF2B5EF4-FFF2-40B4-BE49-F238E27FC236}">
                  <a16:creationId xmlns:a16="http://schemas.microsoft.com/office/drawing/2014/main" id="{3865CF02-41AF-D217-9637-C786D70FD05F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10487025" y="44196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38100"/>
                  </a:moveTo>
                  <a:lnTo>
                    <a:pt x="0" y="38100"/>
                  </a:lnTo>
                  <a:lnTo>
                    <a:pt x="0" y="24843"/>
                  </a:lnTo>
                  <a:lnTo>
                    <a:pt x="2824" y="18802"/>
                  </a:lnTo>
                  <a:lnTo>
                    <a:pt x="8202" y="1135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SMARTInkShape-2470">
              <a:extLst>
                <a:ext uri="{FF2B5EF4-FFF2-40B4-BE49-F238E27FC236}">
                  <a16:creationId xmlns:a16="http://schemas.microsoft.com/office/drawing/2014/main" id="{2128EB13-4EE8-C37B-E269-33DA4F84FBE8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10391775" y="4572508"/>
              <a:ext cx="47617" cy="151893"/>
            </a:xfrm>
            <a:custGeom>
              <a:avLst/>
              <a:gdLst/>
              <a:ahLst/>
              <a:cxnLst/>
              <a:rect l="0" t="0" r="0" b="0"/>
              <a:pathLst>
                <a:path w="47617" h="151893">
                  <a:moveTo>
                    <a:pt x="38100" y="18542"/>
                  </a:moveTo>
                  <a:lnTo>
                    <a:pt x="38100" y="18542"/>
                  </a:lnTo>
                  <a:lnTo>
                    <a:pt x="43157" y="13485"/>
                  </a:lnTo>
                  <a:lnTo>
                    <a:pt x="45638" y="8181"/>
                  </a:lnTo>
                  <a:lnTo>
                    <a:pt x="47510" y="0"/>
                  </a:lnTo>
                  <a:lnTo>
                    <a:pt x="47616" y="12794"/>
                  </a:lnTo>
                  <a:lnTo>
                    <a:pt x="44798" y="18810"/>
                  </a:lnTo>
                  <a:lnTo>
                    <a:pt x="42566" y="21896"/>
                  </a:lnTo>
                  <a:lnTo>
                    <a:pt x="30758" y="66745"/>
                  </a:lnTo>
                  <a:lnTo>
                    <a:pt x="17006" y="108923"/>
                  </a:lnTo>
                  <a:lnTo>
                    <a:pt x="8920" y="128577"/>
                  </a:lnTo>
                  <a:lnTo>
                    <a:pt x="3965" y="137296"/>
                  </a:lnTo>
                  <a:lnTo>
                    <a:pt x="0" y="1518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SMARTInkShape-2471">
              <a:extLst>
                <a:ext uri="{FF2B5EF4-FFF2-40B4-BE49-F238E27FC236}">
                  <a16:creationId xmlns:a16="http://schemas.microsoft.com/office/drawing/2014/main" id="{AB0BE2A1-13CC-A95A-258F-461E6DEDBB94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10229850" y="4619625"/>
              <a:ext cx="171451" cy="66559"/>
            </a:xfrm>
            <a:custGeom>
              <a:avLst/>
              <a:gdLst/>
              <a:ahLst/>
              <a:cxnLst/>
              <a:rect l="0" t="0" r="0" b="0"/>
              <a:pathLst>
                <a:path w="171451" h="66559">
                  <a:moveTo>
                    <a:pt x="0" y="57150"/>
                  </a:moveTo>
                  <a:lnTo>
                    <a:pt x="0" y="57150"/>
                  </a:lnTo>
                  <a:lnTo>
                    <a:pt x="0" y="62207"/>
                  </a:lnTo>
                  <a:lnTo>
                    <a:pt x="1058" y="63696"/>
                  </a:lnTo>
                  <a:lnTo>
                    <a:pt x="2824" y="64689"/>
                  </a:lnTo>
                  <a:lnTo>
                    <a:pt x="9702" y="66413"/>
                  </a:lnTo>
                  <a:lnTo>
                    <a:pt x="14191" y="66558"/>
                  </a:lnTo>
                  <a:lnTo>
                    <a:pt x="19713" y="63801"/>
                  </a:lnTo>
                  <a:lnTo>
                    <a:pt x="27810" y="59048"/>
                  </a:lnTo>
                  <a:lnTo>
                    <a:pt x="67829" y="44282"/>
                  </a:lnTo>
                  <a:lnTo>
                    <a:pt x="106914" y="25731"/>
                  </a:lnTo>
                  <a:lnTo>
                    <a:pt x="123716" y="16728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SMARTInkShape-2472">
              <a:extLst>
                <a:ext uri="{FF2B5EF4-FFF2-40B4-BE49-F238E27FC236}">
                  <a16:creationId xmlns:a16="http://schemas.microsoft.com/office/drawing/2014/main" id="{E165AE6E-5EDC-E098-7F19-FA77C26D6FC6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10127007" y="4553507"/>
              <a:ext cx="121894" cy="151242"/>
            </a:xfrm>
            <a:custGeom>
              <a:avLst/>
              <a:gdLst/>
              <a:ahLst/>
              <a:cxnLst/>
              <a:rect l="0" t="0" r="0" b="0"/>
              <a:pathLst>
                <a:path w="121894" h="151242">
                  <a:moveTo>
                    <a:pt x="121893" y="75643"/>
                  </a:moveTo>
                  <a:lnTo>
                    <a:pt x="121893" y="75643"/>
                  </a:lnTo>
                  <a:lnTo>
                    <a:pt x="121893" y="30928"/>
                  </a:lnTo>
                  <a:lnTo>
                    <a:pt x="121893" y="5783"/>
                  </a:lnTo>
                  <a:lnTo>
                    <a:pt x="120835" y="3669"/>
                  </a:lnTo>
                  <a:lnTo>
                    <a:pt x="119069" y="2260"/>
                  </a:lnTo>
                  <a:lnTo>
                    <a:pt x="116836" y="1322"/>
                  </a:lnTo>
                  <a:lnTo>
                    <a:pt x="103579" y="0"/>
                  </a:lnTo>
                  <a:lnTo>
                    <a:pt x="81189" y="9721"/>
                  </a:lnTo>
                  <a:lnTo>
                    <a:pt x="34270" y="49414"/>
                  </a:lnTo>
                  <a:lnTo>
                    <a:pt x="25446" y="57989"/>
                  </a:lnTo>
                  <a:lnTo>
                    <a:pt x="4592" y="103265"/>
                  </a:lnTo>
                  <a:lnTo>
                    <a:pt x="0" y="120751"/>
                  </a:lnTo>
                  <a:lnTo>
                    <a:pt x="1748" y="130263"/>
                  </a:lnTo>
                  <a:lnTo>
                    <a:pt x="5861" y="141568"/>
                  </a:lnTo>
                  <a:lnTo>
                    <a:pt x="7250" y="149813"/>
                  </a:lnTo>
                  <a:lnTo>
                    <a:pt x="8423" y="150490"/>
                  </a:lnTo>
                  <a:lnTo>
                    <a:pt x="12550" y="151241"/>
                  </a:lnTo>
                  <a:lnTo>
                    <a:pt x="17909" y="148753"/>
                  </a:lnTo>
                  <a:lnTo>
                    <a:pt x="44316" y="127407"/>
                  </a:lnTo>
                  <a:lnTo>
                    <a:pt x="47950" y="126028"/>
                  </a:lnTo>
                  <a:lnTo>
                    <a:pt x="54809" y="116028"/>
                  </a:lnTo>
                  <a:lnTo>
                    <a:pt x="67444" y="95370"/>
                  </a:lnTo>
                  <a:lnTo>
                    <a:pt x="106985" y="51524"/>
                  </a:lnTo>
                  <a:lnTo>
                    <a:pt x="112157" y="38151"/>
                  </a:lnTo>
                  <a:lnTo>
                    <a:pt x="112349" y="60967"/>
                  </a:lnTo>
                  <a:lnTo>
                    <a:pt x="102843" y="1137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SMARTInkShape-2473">
              <a:extLst>
                <a:ext uri="{FF2B5EF4-FFF2-40B4-BE49-F238E27FC236}">
                  <a16:creationId xmlns:a16="http://schemas.microsoft.com/office/drawing/2014/main" id="{6F31A469-2417-A9DE-7108-A6FA897F9E4F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9925050" y="4572000"/>
              <a:ext cx="190501" cy="146296"/>
            </a:xfrm>
            <a:custGeom>
              <a:avLst/>
              <a:gdLst/>
              <a:ahLst/>
              <a:cxnLst/>
              <a:rect l="0" t="0" r="0" b="0"/>
              <a:pathLst>
                <a:path w="190501" h="146296">
                  <a:moveTo>
                    <a:pt x="0" y="19050"/>
                  </a:moveTo>
                  <a:lnTo>
                    <a:pt x="0" y="19050"/>
                  </a:lnTo>
                  <a:lnTo>
                    <a:pt x="5057" y="13993"/>
                  </a:lnTo>
                  <a:lnTo>
                    <a:pt x="10361" y="11511"/>
                  </a:lnTo>
                  <a:lnTo>
                    <a:pt x="17335" y="9917"/>
                  </a:lnTo>
                  <a:lnTo>
                    <a:pt x="17906" y="8729"/>
                  </a:lnTo>
                  <a:lnTo>
                    <a:pt x="19038" y="119"/>
                  </a:lnTo>
                  <a:lnTo>
                    <a:pt x="24102" y="5092"/>
                  </a:lnTo>
                  <a:lnTo>
                    <a:pt x="23765" y="16021"/>
                  </a:lnTo>
                  <a:lnTo>
                    <a:pt x="19981" y="48907"/>
                  </a:lnTo>
                  <a:lnTo>
                    <a:pt x="26839" y="92523"/>
                  </a:lnTo>
                  <a:lnTo>
                    <a:pt x="38383" y="127167"/>
                  </a:lnTo>
                  <a:lnTo>
                    <a:pt x="50856" y="144830"/>
                  </a:lnTo>
                  <a:lnTo>
                    <a:pt x="54013" y="146295"/>
                  </a:lnTo>
                  <a:lnTo>
                    <a:pt x="57175" y="146213"/>
                  </a:lnTo>
                  <a:lnTo>
                    <a:pt x="64798" y="143534"/>
                  </a:lnTo>
                  <a:lnTo>
                    <a:pt x="71176" y="138014"/>
                  </a:lnTo>
                  <a:lnTo>
                    <a:pt x="107342" y="91429"/>
                  </a:lnTo>
                  <a:lnTo>
                    <a:pt x="129842" y="45369"/>
                  </a:lnTo>
                  <a:lnTo>
                    <a:pt x="145631" y="19231"/>
                  </a:lnTo>
                  <a:lnTo>
                    <a:pt x="155742" y="8547"/>
                  </a:lnTo>
                  <a:lnTo>
                    <a:pt x="163764" y="3799"/>
                  </a:lnTo>
                  <a:lnTo>
                    <a:pt x="177536" y="750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SMARTInkShape-2474">
              <a:extLst>
                <a:ext uri="{FF2B5EF4-FFF2-40B4-BE49-F238E27FC236}">
                  <a16:creationId xmlns:a16="http://schemas.microsoft.com/office/drawing/2014/main" id="{B59B96F6-DA19-1954-2D76-B05E212E7B6F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9663183" y="4539185"/>
              <a:ext cx="261868" cy="181360"/>
            </a:xfrm>
            <a:custGeom>
              <a:avLst/>
              <a:gdLst/>
              <a:ahLst/>
              <a:cxnLst/>
              <a:rect l="0" t="0" r="0" b="0"/>
              <a:pathLst>
                <a:path w="261868" h="181360">
                  <a:moveTo>
                    <a:pt x="138042" y="61390"/>
                  </a:moveTo>
                  <a:lnTo>
                    <a:pt x="138042" y="61390"/>
                  </a:lnTo>
                  <a:lnTo>
                    <a:pt x="138042" y="19987"/>
                  </a:lnTo>
                  <a:lnTo>
                    <a:pt x="135925" y="16855"/>
                  </a:lnTo>
                  <a:lnTo>
                    <a:pt x="116584" y="1054"/>
                  </a:lnTo>
                  <a:lnTo>
                    <a:pt x="112094" y="0"/>
                  </a:lnTo>
                  <a:lnTo>
                    <a:pt x="83937" y="4787"/>
                  </a:lnTo>
                  <a:lnTo>
                    <a:pt x="68272" y="11692"/>
                  </a:lnTo>
                  <a:lnTo>
                    <a:pt x="39458" y="31667"/>
                  </a:lnTo>
                  <a:lnTo>
                    <a:pt x="18286" y="59404"/>
                  </a:lnTo>
                  <a:lnTo>
                    <a:pt x="6317" y="99098"/>
                  </a:lnTo>
                  <a:lnTo>
                    <a:pt x="0" y="125832"/>
                  </a:lnTo>
                  <a:lnTo>
                    <a:pt x="1901" y="136950"/>
                  </a:lnTo>
                  <a:lnTo>
                    <a:pt x="8921" y="154217"/>
                  </a:lnTo>
                  <a:lnTo>
                    <a:pt x="12803" y="158198"/>
                  </a:lnTo>
                  <a:lnTo>
                    <a:pt x="22760" y="162625"/>
                  </a:lnTo>
                  <a:lnTo>
                    <a:pt x="27321" y="162747"/>
                  </a:lnTo>
                  <a:lnTo>
                    <a:pt x="35210" y="160060"/>
                  </a:lnTo>
                  <a:lnTo>
                    <a:pt x="79174" y="120150"/>
                  </a:lnTo>
                  <a:lnTo>
                    <a:pt x="120135" y="80348"/>
                  </a:lnTo>
                  <a:lnTo>
                    <a:pt x="122929" y="79320"/>
                  </a:lnTo>
                  <a:lnTo>
                    <a:pt x="127413" y="80219"/>
                  </a:lnTo>
                  <a:lnTo>
                    <a:pt x="120219" y="123338"/>
                  </a:lnTo>
                  <a:lnTo>
                    <a:pt x="119355" y="148537"/>
                  </a:lnTo>
                  <a:lnTo>
                    <a:pt x="124799" y="163974"/>
                  </a:lnTo>
                  <a:lnTo>
                    <a:pt x="133214" y="175775"/>
                  </a:lnTo>
                  <a:lnTo>
                    <a:pt x="140482" y="181020"/>
                  </a:lnTo>
                  <a:lnTo>
                    <a:pt x="143902" y="181359"/>
                  </a:lnTo>
                  <a:lnTo>
                    <a:pt x="174127" y="173293"/>
                  </a:lnTo>
                  <a:lnTo>
                    <a:pt x="219708" y="145124"/>
                  </a:lnTo>
                  <a:lnTo>
                    <a:pt x="245356" y="124994"/>
                  </a:lnTo>
                  <a:lnTo>
                    <a:pt x="261867" y="994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SMARTInkShape-2475">
              <a:extLst>
                <a:ext uri="{FF2B5EF4-FFF2-40B4-BE49-F238E27FC236}">
                  <a16:creationId xmlns:a16="http://schemas.microsoft.com/office/drawing/2014/main" id="{5DA5A33E-D57B-B652-5567-C98574CC2172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9401175" y="4505752"/>
              <a:ext cx="200026" cy="194139"/>
            </a:xfrm>
            <a:custGeom>
              <a:avLst/>
              <a:gdLst/>
              <a:ahLst/>
              <a:cxnLst/>
              <a:rect l="0" t="0" r="0" b="0"/>
              <a:pathLst>
                <a:path w="200026" h="194139">
                  <a:moveTo>
                    <a:pt x="0" y="28148"/>
                  </a:moveTo>
                  <a:lnTo>
                    <a:pt x="0" y="28148"/>
                  </a:lnTo>
                  <a:lnTo>
                    <a:pt x="9134" y="19015"/>
                  </a:lnTo>
                  <a:lnTo>
                    <a:pt x="14465" y="18740"/>
                  </a:lnTo>
                  <a:lnTo>
                    <a:pt x="19834" y="15853"/>
                  </a:lnTo>
                  <a:lnTo>
                    <a:pt x="25750" y="12101"/>
                  </a:lnTo>
                  <a:lnTo>
                    <a:pt x="35028" y="8929"/>
                  </a:lnTo>
                  <a:lnTo>
                    <a:pt x="44480" y="2816"/>
                  </a:lnTo>
                  <a:lnTo>
                    <a:pt x="53984" y="534"/>
                  </a:lnTo>
                  <a:lnTo>
                    <a:pt x="60329" y="0"/>
                  </a:lnTo>
                  <a:lnTo>
                    <a:pt x="62445" y="916"/>
                  </a:lnTo>
                  <a:lnTo>
                    <a:pt x="63854" y="2585"/>
                  </a:lnTo>
                  <a:lnTo>
                    <a:pt x="64795" y="4756"/>
                  </a:lnTo>
                  <a:lnTo>
                    <a:pt x="66118" y="22980"/>
                  </a:lnTo>
                  <a:lnTo>
                    <a:pt x="61454" y="48489"/>
                  </a:lnTo>
                  <a:lnTo>
                    <a:pt x="44270" y="88059"/>
                  </a:lnTo>
                  <a:lnTo>
                    <a:pt x="31715" y="129431"/>
                  </a:lnTo>
                  <a:lnTo>
                    <a:pt x="19884" y="162258"/>
                  </a:lnTo>
                  <a:lnTo>
                    <a:pt x="19421" y="166069"/>
                  </a:lnTo>
                  <a:lnTo>
                    <a:pt x="19214" y="164235"/>
                  </a:lnTo>
                  <a:lnTo>
                    <a:pt x="39794" y="133597"/>
                  </a:lnTo>
                  <a:lnTo>
                    <a:pt x="82649" y="88512"/>
                  </a:lnTo>
                  <a:lnTo>
                    <a:pt x="113457" y="65197"/>
                  </a:lnTo>
                  <a:lnTo>
                    <a:pt x="134751" y="52752"/>
                  </a:lnTo>
                  <a:lnTo>
                    <a:pt x="145614" y="44375"/>
                  </a:lnTo>
                  <a:lnTo>
                    <a:pt x="157680" y="39659"/>
                  </a:lnTo>
                  <a:lnTo>
                    <a:pt x="164625" y="38556"/>
                  </a:lnTo>
                  <a:lnTo>
                    <a:pt x="171239" y="40887"/>
                  </a:lnTo>
                  <a:lnTo>
                    <a:pt x="174485" y="42991"/>
                  </a:lnTo>
                  <a:lnTo>
                    <a:pt x="176647" y="45451"/>
                  </a:lnTo>
                  <a:lnTo>
                    <a:pt x="179052" y="51007"/>
                  </a:lnTo>
                  <a:lnTo>
                    <a:pt x="180751" y="52914"/>
                  </a:lnTo>
                  <a:lnTo>
                    <a:pt x="185462" y="55030"/>
                  </a:lnTo>
                  <a:lnTo>
                    <a:pt x="187141" y="57711"/>
                  </a:lnTo>
                  <a:lnTo>
                    <a:pt x="189504" y="73714"/>
                  </a:lnTo>
                  <a:lnTo>
                    <a:pt x="187481" y="115975"/>
                  </a:lnTo>
                  <a:lnTo>
                    <a:pt x="181833" y="161383"/>
                  </a:lnTo>
                  <a:lnTo>
                    <a:pt x="181356" y="171325"/>
                  </a:lnTo>
                  <a:lnTo>
                    <a:pt x="183966" y="179271"/>
                  </a:lnTo>
                  <a:lnTo>
                    <a:pt x="187596" y="186329"/>
                  </a:lnTo>
                  <a:lnTo>
                    <a:pt x="189209" y="192996"/>
                  </a:lnTo>
                  <a:lnTo>
                    <a:pt x="190698" y="194138"/>
                  </a:lnTo>
                  <a:lnTo>
                    <a:pt x="192749" y="193841"/>
                  </a:lnTo>
                  <a:lnTo>
                    <a:pt x="200025" y="1900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SMARTInkShape-2476">
              <a:extLst>
                <a:ext uri="{FF2B5EF4-FFF2-40B4-BE49-F238E27FC236}">
                  <a16:creationId xmlns:a16="http://schemas.microsoft.com/office/drawing/2014/main" id="{96072730-E915-0C7A-BDDC-F4296529FD01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9229725" y="4486275"/>
              <a:ext cx="114301" cy="200026"/>
            </a:xfrm>
            <a:custGeom>
              <a:avLst/>
              <a:gdLst/>
              <a:ahLst/>
              <a:cxnLst/>
              <a:rect l="0" t="0" r="0" b="0"/>
              <a:pathLst>
                <a:path w="114301" h="200026">
                  <a:moveTo>
                    <a:pt x="0" y="200025"/>
                  </a:moveTo>
                  <a:lnTo>
                    <a:pt x="0" y="200025"/>
                  </a:lnTo>
                  <a:lnTo>
                    <a:pt x="0" y="194968"/>
                  </a:lnTo>
                  <a:lnTo>
                    <a:pt x="1058" y="193479"/>
                  </a:lnTo>
                  <a:lnTo>
                    <a:pt x="2822" y="192486"/>
                  </a:lnTo>
                  <a:lnTo>
                    <a:pt x="5057" y="191824"/>
                  </a:lnTo>
                  <a:lnTo>
                    <a:pt x="40932" y="159012"/>
                  </a:lnTo>
                  <a:lnTo>
                    <a:pt x="50698" y="134133"/>
                  </a:lnTo>
                  <a:lnTo>
                    <a:pt x="61944" y="90545"/>
                  </a:lnTo>
                  <a:lnTo>
                    <a:pt x="71976" y="61401"/>
                  </a:lnTo>
                  <a:lnTo>
                    <a:pt x="84154" y="14861"/>
                  </a:lnTo>
                  <a:lnTo>
                    <a:pt x="85259" y="11106"/>
                  </a:lnTo>
                  <a:lnTo>
                    <a:pt x="90643" y="4937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SMARTInkShape-2477">
              <a:extLst>
                <a:ext uri="{FF2B5EF4-FFF2-40B4-BE49-F238E27FC236}">
                  <a16:creationId xmlns:a16="http://schemas.microsoft.com/office/drawing/2014/main" id="{E6849388-E976-66D8-C4B1-F890D739124F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9153560" y="4467344"/>
              <a:ext cx="17968" cy="190382"/>
            </a:xfrm>
            <a:custGeom>
              <a:avLst/>
              <a:gdLst/>
              <a:ahLst/>
              <a:cxnLst/>
              <a:rect l="0" t="0" r="0" b="0"/>
              <a:pathLst>
                <a:path w="17968" h="190382">
                  <a:moveTo>
                    <a:pt x="9490" y="28456"/>
                  </a:moveTo>
                  <a:lnTo>
                    <a:pt x="9490" y="28456"/>
                  </a:lnTo>
                  <a:lnTo>
                    <a:pt x="9490" y="10733"/>
                  </a:lnTo>
                  <a:lnTo>
                    <a:pt x="10548" y="10291"/>
                  </a:lnTo>
                  <a:lnTo>
                    <a:pt x="14547" y="9799"/>
                  </a:lnTo>
                  <a:lnTo>
                    <a:pt x="14978" y="8610"/>
                  </a:lnTo>
                  <a:lnTo>
                    <a:pt x="12635" y="4466"/>
                  </a:lnTo>
                  <a:lnTo>
                    <a:pt x="12646" y="2938"/>
                  </a:lnTo>
                  <a:lnTo>
                    <a:pt x="13710" y="1918"/>
                  </a:lnTo>
                  <a:lnTo>
                    <a:pt x="17967" y="284"/>
                  </a:lnTo>
                  <a:lnTo>
                    <a:pt x="13649" y="0"/>
                  </a:lnTo>
                  <a:lnTo>
                    <a:pt x="12263" y="1019"/>
                  </a:lnTo>
                  <a:lnTo>
                    <a:pt x="10722" y="4973"/>
                  </a:lnTo>
                  <a:lnTo>
                    <a:pt x="3016" y="49244"/>
                  </a:lnTo>
                  <a:lnTo>
                    <a:pt x="567" y="88772"/>
                  </a:lnTo>
                  <a:lnTo>
                    <a:pt x="43" y="133256"/>
                  </a:lnTo>
                  <a:lnTo>
                    <a:pt x="0" y="143120"/>
                  </a:lnTo>
                  <a:lnTo>
                    <a:pt x="2803" y="151031"/>
                  </a:lnTo>
                  <a:lnTo>
                    <a:pt x="5032" y="154623"/>
                  </a:lnTo>
                  <a:lnTo>
                    <a:pt x="8169" y="169790"/>
                  </a:lnTo>
                  <a:lnTo>
                    <a:pt x="9490" y="1903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0" name="SMARTInkShape-Group560">
            <a:extLst>
              <a:ext uri="{FF2B5EF4-FFF2-40B4-BE49-F238E27FC236}">
                <a16:creationId xmlns:a16="http://schemas.microsoft.com/office/drawing/2014/main" id="{5760316C-EECD-140E-52DB-B12DC4F9CF17}"/>
              </a:ext>
            </a:extLst>
          </p:cNvPr>
          <p:cNvGrpSpPr/>
          <p:nvPr/>
        </p:nvGrpSpPr>
        <p:grpSpPr>
          <a:xfrm>
            <a:off x="8391651" y="4276854"/>
            <a:ext cx="371350" cy="447547"/>
            <a:chOff x="8391651" y="4276854"/>
            <a:chExt cx="371350" cy="447547"/>
          </a:xfrm>
        </p:grpSpPr>
        <p:sp>
          <p:nvSpPr>
            <p:cNvPr id="627" name="SMARTInkShape-2478">
              <a:extLst>
                <a:ext uri="{FF2B5EF4-FFF2-40B4-BE49-F238E27FC236}">
                  <a16:creationId xmlns:a16="http://schemas.microsoft.com/office/drawing/2014/main" id="{F368EFB6-F94B-4C68-4FC0-42FC248196B3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8391651" y="4276854"/>
              <a:ext cx="371350" cy="209412"/>
            </a:xfrm>
            <a:custGeom>
              <a:avLst/>
              <a:gdLst/>
              <a:ahLst/>
              <a:cxnLst/>
              <a:rect l="0" t="0" r="0" b="0"/>
              <a:pathLst>
                <a:path w="371350" h="209412">
                  <a:moveTo>
                    <a:pt x="18924" y="199896"/>
                  </a:moveTo>
                  <a:lnTo>
                    <a:pt x="18924" y="199896"/>
                  </a:lnTo>
                  <a:lnTo>
                    <a:pt x="10724" y="208097"/>
                  </a:lnTo>
                  <a:lnTo>
                    <a:pt x="0" y="209411"/>
                  </a:lnTo>
                  <a:lnTo>
                    <a:pt x="38474" y="168003"/>
                  </a:lnTo>
                  <a:lnTo>
                    <a:pt x="59994" y="144585"/>
                  </a:lnTo>
                  <a:lnTo>
                    <a:pt x="107392" y="100660"/>
                  </a:lnTo>
                  <a:lnTo>
                    <a:pt x="122987" y="73088"/>
                  </a:lnTo>
                  <a:lnTo>
                    <a:pt x="142525" y="26760"/>
                  </a:lnTo>
                  <a:lnTo>
                    <a:pt x="144716" y="24147"/>
                  </a:lnTo>
                  <a:lnTo>
                    <a:pt x="147236" y="22405"/>
                  </a:lnTo>
                  <a:lnTo>
                    <a:pt x="148915" y="20185"/>
                  </a:lnTo>
                  <a:lnTo>
                    <a:pt x="151831" y="11026"/>
                  </a:lnTo>
                  <a:lnTo>
                    <a:pt x="152271" y="0"/>
                  </a:lnTo>
                  <a:lnTo>
                    <a:pt x="192804" y="43223"/>
                  </a:lnTo>
                  <a:lnTo>
                    <a:pt x="215789" y="68102"/>
                  </a:lnTo>
                  <a:lnTo>
                    <a:pt x="256425" y="104953"/>
                  </a:lnTo>
                  <a:lnTo>
                    <a:pt x="297053" y="134410"/>
                  </a:lnTo>
                  <a:lnTo>
                    <a:pt x="343621" y="172684"/>
                  </a:lnTo>
                  <a:lnTo>
                    <a:pt x="351264" y="177218"/>
                  </a:lnTo>
                  <a:lnTo>
                    <a:pt x="361641" y="180783"/>
                  </a:lnTo>
                  <a:lnTo>
                    <a:pt x="371349" y="1903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SMARTInkShape-2479">
              <a:extLst>
                <a:ext uri="{FF2B5EF4-FFF2-40B4-BE49-F238E27FC236}">
                  <a16:creationId xmlns:a16="http://schemas.microsoft.com/office/drawing/2014/main" id="{47EE1C0A-0839-E309-B0A1-ABC6C0FC7512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8496300" y="4533900"/>
              <a:ext cx="169965" cy="104776"/>
            </a:xfrm>
            <a:custGeom>
              <a:avLst/>
              <a:gdLst/>
              <a:ahLst/>
              <a:cxnLst/>
              <a:rect l="0" t="0" r="0" b="0"/>
              <a:pathLst>
                <a:path w="169965" h="104776">
                  <a:moveTo>
                    <a:pt x="19050" y="76200"/>
                  </a:moveTo>
                  <a:lnTo>
                    <a:pt x="19050" y="76200"/>
                  </a:lnTo>
                  <a:lnTo>
                    <a:pt x="19050" y="62011"/>
                  </a:lnTo>
                  <a:lnTo>
                    <a:pt x="21872" y="56488"/>
                  </a:lnTo>
                  <a:lnTo>
                    <a:pt x="27250" y="49376"/>
                  </a:lnTo>
                  <a:lnTo>
                    <a:pt x="29371" y="40367"/>
                  </a:lnTo>
                  <a:lnTo>
                    <a:pt x="60755" y="5923"/>
                  </a:lnTo>
                  <a:lnTo>
                    <a:pt x="66866" y="2632"/>
                  </a:lnTo>
                  <a:lnTo>
                    <a:pt x="78203" y="231"/>
                  </a:lnTo>
                  <a:lnTo>
                    <a:pt x="112546" y="0"/>
                  </a:lnTo>
                  <a:lnTo>
                    <a:pt x="121558" y="6546"/>
                  </a:lnTo>
                  <a:lnTo>
                    <a:pt x="127404" y="8201"/>
                  </a:lnTo>
                  <a:lnTo>
                    <a:pt x="129386" y="9701"/>
                  </a:lnTo>
                  <a:lnTo>
                    <a:pt x="133235" y="15810"/>
                  </a:lnTo>
                  <a:lnTo>
                    <a:pt x="146453" y="23680"/>
                  </a:lnTo>
                  <a:lnTo>
                    <a:pt x="155694" y="32181"/>
                  </a:lnTo>
                  <a:lnTo>
                    <a:pt x="159155" y="38292"/>
                  </a:lnTo>
                  <a:lnTo>
                    <a:pt x="161752" y="44535"/>
                  </a:lnTo>
                  <a:lnTo>
                    <a:pt x="168106" y="54000"/>
                  </a:lnTo>
                  <a:lnTo>
                    <a:pt x="169964" y="60336"/>
                  </a:lnTo>
                  <a:lnTo>
                    <a:pt x="169401" y="63507"/>
                  </a:lnTo>
                  <a:lnTo>
                    <a:pt x="163119" y="74319"/>
                  </a:lnTo>
                  <a:lnTo>
                    <a:pt x="148772" y="94349"/>
                  </a:lnTo>
                  <a:lnTo>
                    <a:pt x="143632" y="97825"/>
                  </a:lnTo>
                  <a:lnTo>
                    <a:pt x="129453" y="101686"/>
                  </a:lnTo>
                  <a:lnTo>
                    <a:pt x="88993" y="104165"/>
                  </a:lnTo>
                  <a:lnTo>
                    <a:pt x="46592" y="104696"/>
                  </a:lnTo>
                  <a:lnTo>
                    <a:pt x="8698" y="96567"/>
                  </a:lnTo>
                  <a:lnTo>
                    <a:pt x="5799" y="97186"/>
                  </a:lnTo>
                  <a:lnTo>
                    <a:pt x="3866" y="98658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9" name="SMARTInkShape-2480">
              <a:extLst>
                <a:ext uri="{FF2B5EF4-FFF2-40B4-BE49-F238E27FC236}">
                  <a16:creationId xmlns:a16="http://schemas.microsoft.com/office/drawing/2014/main" id="{D593BC2A-719B-9B79-2BA5-65EFCEBAE3D6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8477250" y="4467356"/>
              <a:ext cx="47623" cy="257045"/>
            </a:xfrm>
            <a:custGeom>
              <a:avLst/>
              <a:gdLst/>
              <a:ahLst/>
              <a:cxnLst/>
              <a:rect l="0" t="0" r="0" b="0"/>
              <a:pathLst>
                <a:path w="47623" h="257045">
                  <a:moveTo>
                    <a:pt x="38100" y="37969"/>
                  </a:moveTo>
                  <a:lnTo>
                    <a:pt x="38100" y="37969"/>
                  </a:lnTo>
                  <a:lnTo>
                    <a:pt x="38100" y="32912"/>
                  </a:lnTo>
                  <a:lnTo>
                    <a:pt x="40922" y="27608"/>
                  </a:lnTo>
                  <a:lnTo>
                    <a:pt x="44645" y="21722"/>
                  </a:lnTo>
                  <a:lnTo>
                    <a:pt x="47232" y="11226"/>
                  </a:lnTo>
                  <a:lnTo>
                    <a:pt x="47622" y="0"/>
                  </a:lnTo>
                  <a:lnTo>
                    <a:pt x="46567" y="43366"/>
                  </a:lnTo>
                  <a:lnTo>
                    <a:pt x="37264" y="80271"/>
                  </a:lnTo>
                  <a:lnTo>
                    <a:pt x="30292" y="122643"/>
                  </a:lnTo>
                  <a:lnTo>
                    <a:pt x="21310" y="169190"/>
                  </a:lnTo>
                  <a:lnTo>
                    <a:pt x="12429" y="206554"/>
                  </a:lnTo>
                  <a:lnTo>
                    <a:pt x="0" y="2570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6" name="SMARTInkShape-Group561">
            <a:extLst>
              <a:ext uri="{FF2B5EF4-FFF2-40B4-BE49-F238E27FC236}">
                <a16:creationId xmlns:a16="http://schemas.microsoft.com/office/drawing/2014/main" id="{E0423E27-8445-36C0-502B-943C74E8AD11}"/>
              </a:ext>
            </a:extLst>
          </p:cNvPr>
          <p:cNvGrpSpPr/>
          <p:nvPr/>
        </p:nvGrpSpPr>
        <p:grpSpPr>
          <a:xfrm>
            <a:off x="7753361" y="4400550"/>
            <a:ext cx="400040" cy="333376"/>
            <a:chOff x="7753361" y="4400550"/>
            <a:chExt cx="400040" cy="333376"/>
          </a:xfrm>
        </p:grpSpPr>
        <p:sp>
          <p:nvSpPr>
            <p:cNvPr id="631" name="SMARTInkShape-2481">
              <a:extLst>
                <a:ext uri="{FF2B5EF4-FFF2-40B4-BE49-F238E27FC236}">
                  <a16:creationId xmlns:a16="http://schemas.microsoft.com/office/drawing/2014/main" id="{C1AD8006-BC0C-BC86-99F4-8E10DDAB2211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7943850" y="4534019"/>
              <a:ext cx="47224" cy="199907"/>
            </a:xfrm>
            <a:custGeom>
              <a:avLst/>
              <a:gdLst/>
              <a:ahLst/>
              <a:cxnLst/>
              <a:rect l="0" t="0" r="0" b="0"/>
              <a:pathLst>
                <a:path w="47224" h="199907">
                  <a:moveTo>
                    <a:pt x="28575" y="18931"/>
                  </a:moveTo>
                  <a:lnTo>
                    <a:pt x="28575" y="18931"/>
                  </a:lnTo>
                  <a:lnTo>
                    <a:pt x="28575" y="13874"/>
                  </a:lnTo>
                  <a:lnTo>
                    <a:pt x="29633" y="12385"/>
                  </a:lnTo>
                  <a:lnTo>
                    <a:pt x="31397" y="11392"/>
                  </a:lnTo>
                  <a:lnTo>
                    <a:pt x="36775" y="9798"/>
                  </a:lnTo>
                  <a:lnTo>
                    <a:pt x="37512" y="6758"/>
                  </a:lnTo>
                  <a:lnTo>
                    <a:pt x="37707" y="4466"/>
                  </a:lnTo>
                  <a:lnTo>
                    <a:pt x="38896" y="2938"/>
                  </a:lnTo>
                  <a:lnTo>
                    <a:pt x="47223" y="0"/>
                  </a:lnTo>
                  <a:lnTo>
                    <a:pt x="42449" y="4973"/>
                  </a:lnTo>
                  <a:lnTo>
                    <a:pt x="40032" y="13080"/>
                  </a:lnTo>
                  <a:lnTo>
                    <a:pt x="33028" y="38012"/>
                  </a:lnTo>
                  <a:lnTo>
                    <a:pt x="20369" y="78912"/>
                  </a:lnTo>
                  <a:lnTo>
                    <a:pt x="11667" y="124971"/>
                  </a:lnTo>
                  <a:lnTo>
                    <a:pt x="3402" y="167543"/>
                  </a:lnTo>
                  <a:lnTo>
                    <a:pt x="0" y="1999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SMARTInkShape-2482">
              <a:extLst>
                <a:ext uri="{FF2B5EF4-FFF2-40B4-BE49-F238E27FC236}">
                  <a16:creationId xmlns:a16="http://schemas.microsoft.com/office/drawing/2014/main" id="{A789FEF1-B50A-D750-A06B-B599CBF5FCBA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7943850" y="4610393"/>
              <a:ext cx="209551" cy="37808"/>
            </a:xfrm>
            <a:custGeom>
              <a:avLst/>
              <a:gdLst/>
              <a:ahLst/>
              <a:cxnLst/>
              <a:rect l="0" t="0" r="0" b="0"/>
              <a:pathLst>
                <a:path w="209551" h="37808">
                  <a:moveTo>
                    <a:pt x="0" y="37807"/>
                  </a:moveTo>
                  <a:lnTo>
                    <a:pt x="0" y="37807"/>
                  </a:lnTo>
                  <a:lnTo>
                    <a:pt x="44781" y="15417"/>
                  </a:lnTo>
                  <a:lnTo>
                    <a:pt x="88499" y="7224"/>
                  </a:lnTo>
                  <a:lnTo>
                    <a:pt x="101774" y="3048"/>
                  </a:lnTo>
                  <a:lnTo>
                    <a:pt x="148430" y="0"/>
                  </a:lnTo>
                  <a:lnTo>
                    <a:pt x="182073" y="2587"/>
                  </a:lnTo>
                  <a:lnTo>
                    <a:pt x="209550" y="92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SMARTInkShape-2483">
              <a:extLst>
                <a:ext uri="{FF2B5EF4-FFF2-40B4-BE49-F238E27FC236}">
                  <a16:creationId xmlns:a16="http://schemas.microsoft.com/office/drawing/2014/main" id="{0EF58C2D-FC00-E549-CA35-C4CEA593AF91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7991475" y="4411437"/>
              <a:ext cx="114267" cy="160564"/>
            </a:xfrm>
            <a:custGeom>
              <a:avLst/>
              <a:gdLst/>
              <a:ahLst/>
              <a:cxnLst/>
              <a:rect l="0" t="0" r="0" b="0"/>
              <a:pathLst>
                <a:path w="114267" h="160564">
                  <a:moveTo>
                    <a:pt x="104775" y="46263"/>
                  </a:moveTo>
                  <a:lnTo>
                    <a:pt x="104775" y="46263"/>
                  </a:lnTo>
                  <a:lnTo>
                    <a:pt x="104775" y="37130"/>
                  </a:lnTo>
                  <a:lnTo>
                    <a:pt x="111320" y="29211"/>
                  </a:lnTo>
                  <a:lnTo>
                    <a:pt x="113907" y="19415"/>
                  </a:lnTo>
                  <a:lnTo>
                    <a:pt x="114266" y="9638"/>
                  </a:lnTo>
                  <a:lnTo>
                    <a:pt x="113219" y="9147"/>
                  </a:lnTo>
                  <a:lnTo>
                    <a:pt x="109233" y="8600"/>
                  </a:lnTo>
                  <a:lnTo>
                    <a:pt x="107747" y="7396"/>
                  </a:lnTo>
                  <a:lnTo>
                    <a:pt x="106096" y="3236"/>
                  </a:lnTo>
                  <a:lnTo>
                    <a:pt x="103539" y="1703"/>
                  </a:lnTo>
                  <a:lnTo>
                    <a:pt x="95053" y="0"/>
                  </a:lnTo>
                  <a:lnTo>
                    <a:pt x="84227" y="4888"/>
                  </a:lnTo>
                  <a:lnTo>
                    <a:pt x="72359" y="15174"/>
                  </a:lnTo>
                  <a:lnTo>
                    <a:pt x="53777" y="40932"/>
                  </a:lnTo>
                  <a:lnTo>
                    <a:pt x="35924" y="79020"/>
                  </a:lnTo>
                  <a:lnTo>
                    <a:pt x="17052" y="124230"/>
                  </a:lnTo>
                  <a:lnTo>
                    <a:pt x="0" y="1605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SMARTInkShape-2484">
              <a:extLst>
                <a:ext uri="{FF2B5EF4-FFF2-40B4-BE49-F238E27FC236}">
                  <a16:creationId xmlns:a16="http://schemas.microsoft.com/office/drawing/2014/main" id="{05FE5AD5-0AB2-A9EC-0FBC-85BDFA7555B3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7886700" y="4400550"/>
              <a:ext cx="1" cy="66676"/>
            </a:xfrm>
            <a:custGeom>
              <a:avLst/>
              <a:gdLst/>
              <a:ahLst/>
              <a:cxnLst/>
              <a:rect l="0" t="0" r="0" b="0"/>
              <a:pathLst>
                <a:path w="1" h="66676">
                  <a:moveTo>
                    <a:pt x="0" y="66675"/>
                  </a:moveTo>
                  <a:lnTo>
                    <a:pt x="0" y="66675"/>
                  </a:lnTo>
                  <a:lnTo>
                    <a:pt x="0" y="2336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5" name="SMARTInkShape-2485">
              <a:extLst>
                <a:ext uri="{FF2B5EF4-FFF2-40B4-BE49-F238E27FC236}">
                  <a16:creationId xmlns:a16="http://schemas.microsoft.com/office/drawing/2014/main" id="{C2CCD447-9844-A10D-1149-759A472B1F8D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7753361" y="4514853"/>
              <a:ext cx="161915" cy="161912"/>
            </a:xfrm>
            <a:custGeom>
              <a:avLst/>
              <a:gdLst/>
              <a:ahLst/>
              <a:cxnLst/>
              <a:rect l="0" t="0" r="0" b="0"/>
              <a:pathLst>
                <a:path w="161915" h="161912">
                  <a:moveTo>
                    <a:pt x="38089" y="47622"/>
                  </a:moveTo>
                  <a:lnTo>
                    <a:pt x="38089" y="47622"/>
                  </a:lnTo>
                  <a:lnTo>
                    <a:pt x="47498" y="38214"/>
                  </a:lnTo>
                  <a:lnTo>
                    <a:pt x="47611" y="28967"/>
                  </a:lnTo>
                  <a:lnTo>
                    <a:pt x="57105" y="28572"/>
                  </a:lnTo>
                  <a:lnTo>
                    <a:pt x="57139" y="0"/>
                  </a:lnTo>
                  <a:lnTo>
                    <a:pt x="57139" y="22387"/>
                  </a:lnTo>
                  <a:lnTo>
                    <a:pt x="42950" y="64990"/>
                  </a:lnTo>
                  <a:lnTo>
                    <a:pt x="22364" y="111835"/>
                  </a:lnTo>
                  <a:lnTo>
                    <a:pt x="18965" y="127090"/>
                  </a:lnTo>
                  <a:lnTo>
                    <a:pt x="11694" y="142263"/>
                  </a:lnTo>
                  <a:lnTo>
                    <a:pt x="10968" y="145641"/>
                  </a:lnTo>
                  <a:lnTo>
                    <a:pt x="9425" y="147893"/>
                  </a:lnTo>
                  <a:lnTo>
                    <a:pt x="7338" y="149394"/>
                  </a:lnTo>
                  <a:lnTo>
                    <a:pt x="4888" y="150396"/>
                  </a:lnTo>
                  <a:lnTo>
                    <a:pt x="3255" y="152121"/>
                  </a:lnTo>
                  <a:lnTo>
                    <a:pt x="0" y="161883"/>
                  </a:lnTo>
                  <a:lnTo>
                    <a:pt x="5049" y="161911"/>
                  </a:lnTo>
                  <a:lnTo>
                    <a:pt x="48292" y="146733"/>
                  </a:lnTo>
                  <a:lnTo>
                    <a:pt x="95216" y="143211"/>
                  </a:lnTo>
                  <a:lnTo>
                    <a:pt x="141721" y="141843"/>
                  </a:lnTo>
                  <a:lnTo>
                    <a:pt x="161914" y="1333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2" name="SMARTInkShape-Group562">
            <a:extLst>
              <a:ext uri="{FF2B5EF4-FFF2-40B4-BE49-F238E27FC236}">
                <a16:creationId xmlns:a16="http://schemas.microsoft.com/office/drawing/2014/main" id="{8A6985FA-F618-0C25-A764-2298E5294200}"/>
              </a:ext>
            </a:extLst>
          </p:cNvPr>
          <p:cNvGrpSpPr/>
          <p:nvPr/>
        </p:nvGrpSpPr>
        <p:grpSpPr>
          <a:xfrm>
            <a:off x="8953891" y="3667135"/>
            <a:ext cx="590160" cy="466716"/>
            <a:chOff x="8953891" y="3667135"/>
            <a:chExt cx="590160" cy="466716"/>
          </a:xfrm>
        </p:grpSpPr>
        <p:sp>
          <p:nvSpPr>
            <p:cNvPr id="637" name="SMARTInkShape-2486">
              <a:extLst>
                <a:ext uri="{FF2B5EF4-FFF2-40B4-BE49-F238E27FC236}">
                  <a16:creationId xmlns:a16="http://schemas.microsoft.com/office/drawing/2014/main" id="{AA9863EA-3DB1-D970-6DC1-133BE464ECBB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9326311" y="3667135"/>
              <a:ext cx="217740" cy="114291"/>
            </a:xfrm>
            <a:custGeom>
              <a:avLst/>
              <a:gdLst/>
              <a:ahLst/>
              <a:cxnLst/>
              <a:rect l="0" t="0" r="0" b="0"/>
              <a:pathLst>
                <a:path w="217740" h="114291">
                  <a:moveTo>
                    <a:pt x="36764" y="19040"/>
                  </a:moveTo>
                  <a:lnTo>
                    <a:pt x="36764" y="19040"/>
                  </a:lnTo>
                  <a:lnTo>
                    <a:pt x="36764" y="4575"/>
                  </a:lnTo>
                  <a:lnTo>
                    <a:pt x="37822" y="3046"/>
                  </a:lnTo>
                  <a:lnTo>
                    <a:pt x="39586" y="2027"/>
                  </a:lnTo>
                  <a:lnTo>
                    <a:pt x="47125" y="594"/>
                  </a:lnTo>
                  <a:lnTo>
                    <a:pt x="90330" y="0"/>
                  </a:lnTo>
                  <a:lnTo>
                    <a:pt x="95144" y="2817"/>
                  </a:lnTo>
                  <a:lnTo>
                    <a:pt x="97910" y="5050"/>
                  </a:lnTo>
                  <a:lnTo>
                    <a:pt x="100981" y="10353"/>
                  </a:lnTo>
                  <a:lnTo>
                    <a:pt x="102710" y="22110"/>
                  </a:lnTo>
                  <a:lnTo>
                    <a:pt x="103396" y="45356"/>
                  </a:lnTo>
                  <a:lnTo>
                    <a:pt x="98370" y="52002"/>
                  </a:lnTo>
                  <a:lnTo>
                    <a:pt x="61681" y="78574"/>
                  </a:lnTo>
                  <a:lnTo>
                    <a:pt x="45087" y="84657"/>
                  </a:lnTo>
                  <a:lnTo>
                    <a:pt x="42313" y="87127"/>
                  </a:lnTo>
                  <a:lnTo>
                    <a:pt x="40463" y="89831"/>
                  </a:lnTo>
                  <a:lnTo>
                    <a:pt x="38172" y="91634"/>
                  </a:lnTo>
                  <a:lnTo>
                    <a:pt x="26889" y="97350"/>
                  </a:lnTo>
                  <a:lnTo>
                    <a:pt x="8319" y="114162"/>
                  </a:lnTo>
                  <a:lnTo>
                    <a:pt x="0" y="114279"/>
                  </a:lnTo>
                  <a:lnTo>
                    <a:pt x="42800" y="114290"/>
                  </a:lnTo>
                  <a:lnTo>
                    <a:pt x="83660" y="114290"/>
                  </a:lnTo>
                  <a:lnTo>
                    <a:pt x="129675" y="111468"/>
                  </a:lnTo>
                  <a:lnTo>
                    <a:pt x="175776" y="105354"/>
                  </a:lnTo>
                  <a:lnTo>
                    <a:pt x="217739" y="1047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SMARTInkShape-2487">
              <a:extLst>
                <a:ext uri="{FF2B5EF4-FFF2-40B4-BE49-F238E27FC236}">
                  <a16:creationId xmlns:a16="http://schemas.microsoft.com/office/drawing/2014/main" id="{3181C29A-5ACA-4C54-CCD9-8687CFEC6186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8953891" y="4115062"/>
              <a:ext cx="266310" cy="18789"/>
            </a:xfrm>
            <a:custGeom>
              <a:avLst/>
              <a:gdLst/>
              <a:ahLst/>
              <a:cxnLst/>
              <a:rect l="0" t="0" r="0" b="0"/>
              <a:pathLst>
                <a:path w="266310" h="18789">
                  <a:moveTo>
                    <a:pt x="9134" y="9263"/>
                  </a:moveTo>
                  <a:lnTo>
                    <a:pt x="9134" y="9263"/>
                  </a:lnTo>
                  <a:lnTo>
                    <a:pt x="0" y="9263"/>
                  </a:lnTo>
                  <a:lnTo>
                    <a:pt x="41846" y="9263"/>
                  </a:lnTo>
                  <a:lnTo>
                    <a:pt x="79974" y="8205"/>
                  </a:lnTo>
                  <a:lnTo>
                    <a:pt x="127196" y="1062"/>
                  </a:lnTo>
                  <a:lnTo>
                    <a:pt x="167764" y="0"/>
                  </a:lnTo>
                  <a:lnTo>
                    <a:pt x="201179" y="2612"/>
                  </a:lnTo>
                  <a:lnTo>
                    <a:pt x="243401" y="10062"/>
                  </a:lnTo>
                  <a:lnTo>
                    <a:pt x="256650" y="16751"/>
                  </a:lnTo>
                  <a:lnTo>
                    <a:pt x="266309" y="1878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SMARTInkShape-2488">
              <a:extLst>
                <a:ext uri="{FF2B5EF4-FFF2-40B4-BE49-F238E27FC236}">
                  <a16:creationId xmlns:a16="http://schemas.microsoft.com/office/drawing/2014/main" id="{C068DCCB-6743-33EA-5B7B-0627F70AC22B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8964740" y="3981502"/>
              <a:ext cx="236411" cy="28524"/>
            </a:xfrm>
            <a:custGeom>
              <a:avLst/>
              <a:gdLst/>
              <a:ahLst/>
              <a:cxnLst/>
              <a:rect l="0" t="0" r="0" b="0"/>
              <a:pathLst>
                <a:path w="236411" h="28524">
                  <a:moveTo>
                    <a:pt x="17335" y="9473"/>
                  </a:moveTo>
                  <a:lnTo>
                    <a:pt x="17335" y="9473"/>
                  </a:lnTo>
                  <a:lnTo>
                    <a:pt x="0" y="9473"/>
                  </a:lnTo>
                  <a:lnTo>
                    <a:pt x="3851" y="9473"/>
                  </a:lnTo>
                  <a:lnTo>
                    <a:pt x="41194" y="1934"/>
                  </a:lnTo>
                  <a:lnTo>
                    <a:pt x="88136" y="341"/>
                  </a:lnTo>
                  <a:lnTo>
                    <a:pt x="132910" y="0"/>
                  </a:lnTo>
                  <a:lnTo>
                    <a:pt x="160588" y="2785"/>
                  </a:lnTo>
                  <a:lnTo>
                    <a:pt x="203441" y="8152"/>
                  </a:lnTo>
                  <a:lnTo>
                    <a:pt x="216466" y="11708"/>
                  </a:lnTo>
                  <a:lnTo>
                    <a:pt x="223313" y="15758"/>
                  </a:lnTo>
                  <a:lnTo>
                    <a:pt x="229883" y="17558"/>
                  </a:lnTo>
                  <a:lnTo>
                    <a:pt x="232059" y="19096"/>
                  </a:lnTo>
                  <a:lnTo>
                    <a:pt x="233509" y="21180"/>
                  </a:lnTo>
                  <a:lnTo>
                    <a:pt x="236410" y="2852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SMARTInkShape-2489">
              <a:extLst>
                <a:ext uri="{FF2B5EF4-FFF2-40B4-BE49-F238E27FC236}">
                  <a16:creationId xmlns:a16="http://schemas.microsoft.com/office/drawing/2014/main" id="{F882CCFD-3994-A067-3D4C-7A6290244FA1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8963025" y="3838575"/>
              <a:ext cx="238126" cy="76201"/>
            </a:xfrm>
            <a:custGeom>
              <a:avLst/>
              <a:gdLst/>
              <a:ahLst/>
              <a:cxnLst/>
              <a:rect l="0" t="0" r="0" b="0"/>
              <a:pathLst>
                <a:path w="238126" h="76201">
                  <a:moveTo>
                    <a:pt x="0" y="76200"/>
                  </a:moveTo>
                  <a:lnTo>
                    <a:pt x="0" y="76200"/>
                  </a:lnTo>
                  <a:lnTo>
                    <a:pt x="0" y="71143"/>
                  </a:lnTo>
                  <a:lnTo>
                    <a:pt x="10113" y="57886"/>
                  </a:lnTo>
                  <a:lnTo>
                    <a:pt x="51779" y="35793"/>
                  </a:lnTo>
                  <a:lnTo>
                    <a:pt x="92035" y="20196"/>
                  </a:lnTo>
                  <a:lnTo>
                    <a:pt x="135225" y="9125"/>
                  </a:lnTo>
                  <a:lnTo>
                    <a:pt x="174407" y="1803"/>
                  </a:lnTo>
                  <a:lnTo>
                    <a:pt x="218747" y="159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SMARTInkShape-2490">
              <a:extLst>
                <a:ext uri="{FF2B5EF4-FFF2-40B4-BE49-F238E27FC236}">
                  <a16:creationId xmlns:a16="http://schemas.microsoft.com/office/drawing/2014/main" id="{EB3CA26F-FB42-393B-FFFE-B509FF7223A5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8963025" y="3886602"/>
              <a:ext cx="19051" cy="209149"/>
            </a:xfrm>
            <a:custGeom>
              <a:avLst/>
              <a:gdLst/>
              <a:ahLst/>
              <a:cxnLst/>
              <a:rect l="0" t="0" r="0" b="0"/>
              <a:pathLst>
                <a:path w="19051" h="209149">
                  <a:moveTo>
                    <a:pt x="9525" y="18648"/>
                  </a:moveTo>
                  <a:lnTo>
                    <a:pt x="9525" y="18648"/>
                  </a:lnTo>
                  <a:lnTo>
                    <a:pt x="14582" y="18648"/>
                  </a:lnTo>
                  <a:lnTo>
                    <a:pt x="16071" y="17590"/>
                  </a:lnTo>
                  <a:lnTo>
                    <a:pt x="17065" y="15826"/>
                  </a:lnTo>
                  <a:lnTo>
                    <a:pt x="18935" y="9516"/>
                  </a:lnTo>
                  <a:lnTo>
                    <a:pt x="19047" y="0"/>
                  </a:lnTo>
                  <a:lnTo>
                    <a:pt x="19050" y="45369"/>
                  </a:lnTo>
                  <a:lnTo>
                    <a:pt x="17992" y="88132"/>
                  </a:lnTo>
                  <a:lnTo>
                    <a:pt x="13993" y="119380"/>
                  </a:lnTo>
                  <a:lnTo>
                    <a:pt x="8689" y="154434"/>
                  </a:lnTo>
                  <a:lnTo>
                    <a:pt x="0" y="2091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3" name="SMARTInkShape-2491">
            <a:extLst>
              <a:ext uri="{FF2B5EF4-FFF2-40B4-BE49-F238E27FC236}">
                <a16:creationId xmlns:a16="http://schemas.microsoft.com/office/drawing/2014/main" id="{BD6BE5FF-62AE-4075-7D1B-BC165071ADC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067675" y="3571875"/>
            <a:ext cx="2695576" cy="28576"/>
          </a:xfrm>
          <a:custGeom>
            <a:avLst/>
            <a:gdLst/>
            <a:ahLst/>
            <a:cxnLst/>
            <a:rect l="0" t="0" r="0" b="0"/>
            <a:pathLst>
              <a:path w="2695576" h="28576">
                <a:moveTo>
                  <a:pt x="0" y="9525"/>
                </a:moveTo>
                <a:lnTo>
                  <a:pt x="0" y="9525"/>
                </a:lnTo>
                <a:lnTo>
                  <a:pt x="5056" y="9525"/>
                </a:lnTo>
                <a:lnTo>
                  <a:pt x="45761" y="17726"/>
                </a:lnTo>
                <a:lnTo>
                  <a:pt x="85761" y="18657"/>
                </a:lnTo>
                <a:lnTo>
                  <a:pt x="132535" y="18972"/>
                </a:lnTo>
                <a:lnTo>
                  <a:pt x="170032" y="19027"/>
                </a:lnTo>
                <a:lnTo>
                  <a:pt x="213128" y="19043"/>
                </a:lnTo>
                <a:lnTo>
                  <a:pt x="254236" y="19048"/>
                </a:lnTo>
                <a:lnTo>
                  <a:pt x="299461" y="19050"/>
                </a:lnTo>
                <a:lnTo>
                  <a:pt x="330649" y="19050"/>
                </a:lnTo>
                <a:lnTo>
                  <a:pt x="364972" y="19050"/>
                </a:lnTo>
                <a:lnTo>
                  <a:pt x="401393" y="19050"/>
                </a:lnTo>
                <a:lnTo>
                  <a:pt x="438746" y="19050"/>
                </a:lnTo>
                <a:lnTo>
                  <a:pt x="476515" y="16228"/>
                </a:lnTo>
                <a:lnTo>
                  <a:pt x="514467" y="12504"/>
                </a:lnTo>
                <a:lnTo>
                  <a:pt x="552502" y="10849"/>
                </a:lnTo>
                <a:lnTo>
                  <a:pt x="590573" y="10114"/>
                </a:lnTo>
                <a:lnTo>
                  <a:pt x="628660" y="9787"/>
                </a:lnTo>
                <a:lnTo>
                  <a:pt x="666754" y="9642"/>
                </a:lnTo>
                <a:lnTo>
                  <a:pt x="702031" y="9577"/>
                </a:lnTo>
                <a:lnTo>
                  <a:pt x="736405" y="9548"/>
                </a:lnTo>
                <a:lnTo>
                  <a:pt x="772849" y="9535"/>
                </a:lnTo>
                <a:lnTo>
                  <a:pt x="813036" y="9530"/>
                </a:lnTo>
                <a:lnTo>
                  <a:pt x="854533" y="8469"/>
                </a:lnTo>
                <a:lnTo>
                  <a:pt x="894143" y="4469"/>
                </a:lnTo>
                <a:lnTo>
                  <a:pt x="930091" y="1986"/>
                </a:lnTo>
                <a:lnTo>
                  <a:pt x="965823" y="883"/>
                </a:lnTo>
                <a:lnTo>
                  <a:pt x="1006398" y="393"/>
                </a:lnTo>
                <a:lnTo>
                  <a:pt x="1046305" y="175"/>
                </a:lnTo>
                <a:lnTo>
                  <a:pt x="1085207" y="78"/>
                </a:lnTo>
                <a:lnTo>
                  <a:pt x="1123665" y="34"/>
                </a:lnTo>
                <a:lnTo>
                  <a:pt x="1161923" y="15"/>
                </a:lnTo>
                <a:lnTo>
                  <a:pt x="1201151" y="7"/>
                </a:lnTo>
                <a:lnTo>
                  <a:pt x="1243281" y="3"/>
                </a:lnTo>
                <a:lnTo>
                  <a:pt x="1286700" y="1"/>
                </a:lnTo>
                <a:lnTo>
                  <a:pt x="1329634" y="0"/>
                </a:lnTo>
                <a:lnTo>
                  <a:pt x="1369882" y="0"/>
                </a:lnTo>
                <a:lnTo>
                  <a:pt x="1411759" y="2822"/>
                </a:lnTo>
                <a:lnTo>
                  <a:pt x="1454007" y="6546"/>
                </a:lnTo>
                <a:lnTo>
                  <a:pt x="1493951" y="8201"/>
                </a:lnTo>
                <a:lnTo>
                  <a:pt x="1535692" y="8936"/>
                </a:lnTo>
                <a:lnTo>
                  <a:pt x="1577879" y="9263"/>
                </a:lnTo>
                <a:lnTo>
                  <a:pt x="1617796" y="9408"/>
                </a:lnTo>
                <a:lnTo>
                  <a:pt x="1656704" y="9473"/>
                </a:lnTo>
                <a:lnTo>
                  <a:pt x="1696222" y="9502"/>
                </a:lnTo>
                <a:lnTo>
                  <a:pt x="1738479" y="9515"/>
                </a:lnTo>
                <a:lnTo>
                  <a:pt x="1779132" y="9520"/>
                </a:lnTo>
                <a:lnTo>
                  <a:pt x="1818367" y="9523"/>
                </a:lnTo>
                <a:lnTo>
                  <a:pt x="1856972" y="9525"/>
                </a:lnTo>
                <a:lnTo>
                  <a:pt x="1895296" y="9525"/>
                </a:lnTo>
                <a:lnTo>
                  <a:pt x="1933497" y="10583"/>
                </a:lnTo>
                <a:lnTo>
                  <a:pt x="1971640" y="14582"/>
                </a:lnTo>
                <a:lnTo>
                  <a:pt x="2009759" y="17064"/>
                </a:lnTo>
                <a:lnTo>
                  <a:pt x="2047868" y="18167"/>
                </a:lnTo>
                <a:lnTo>
                  <a:pt x="2085972" y="18657"/>
                </a:lnTo>
                <a:lnTo>
                  <a:pt x="2124074" y="18875"/>
                </a:lnTo>
                <a:lnTo>
                  <a:pt x="2161117" y="18972"/>
                </a:lnTo>
                <a:lnTo>
                  <a:pt x="2195218" y="19016"/>
                </a:lnTo>
                <a:lnTo>
                  <a:pt x="2228014" y="19035"/>
                </a:lnTo>
                <a:lnTo>
                  <a:pt x="2260228" y="19043"/>
                </a:lnTo>
                <a:lnTo>
                  <a:pt x="2292186" y="19047"/>
                </a:lnTo>
                <a:lnTo>
                  <a:pt x="2324026" y="21871"/>
                </a:lnTo>
                <a:lnTo>
                  <a:pt x="2355817" y="25596"/>
                </a:lnTo>
                <a:lnTo>
                  <a:pt x="2402406" y="27692"/>
                </a:lnTo>
                <a:lnTo>
                  <a:pt x="2443493" y="28313"/>
                </a:lnTo>
                <a:lnTo>
                  <a:pt x="2482478" y="28497"/>
                </a:lnTo>
                <a:lnTo>
                  <a:pt x="2520841" y="28552"/>
                </a:lnTo>
                <a:lnTo>
                  <a:pt x="2557961" y="28568"/>
                </a:lnTo>
                <a:lnTo>
                  <a:pt x="2605127" y="28574"/>
                </a:lnTo>
                <a:lnTo>
                  <a:pt x="2646552" y="28575"/>
                </a:lnTo>
                <a:lnTo>
                  <a:pt x="2693960" y="28575"/>
                </a:lnTo>
                <a:lnTo>
                  <a:pt x="2695575" y="2857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4" name="SMARTInkShape-Group564">
            <a:extLst>
              <a:ext uri="{FF2B5EF4-FFF2-40B4-BE49-F238E27FC236}">
                <a16:creationId xmlns:a16="http://schemas.microsoft.com/office/drawing/2014/main" id="{25BD0F3A-A131-EADD-88B5-EC538FC47247}"/>
              </a:ext>
            </a:extLst>
          </p:cNvPr>
          <p:cNvGrpSpPr/>
          <p:nvPr/>
        </p:nvGrpSpPr>
        <p:grpSpPr>
          <a:xfrm>
            <a:off x="9163050" y="2724271"/>
            <a:ext cx="1590676" cy="590430"/>
            <a:chOff x="9163050" y="2724271"/>
            <a:chExt cx="1590676" cy="590430"/>
          </a:xfrm>
        </p:grpSpPr>
        <p:sp>
          <p:nvSpPr>
            <p:cNvPr id="644" name="SMARTInkShape-2492">
              <a:extLst>
                <a:ext uri="{FF2B5EF4-FFF2-40B4-BE49-F238E27FC236}">
                  <a16:creationId xmlns:a16="http://schemas.microsoft.com/office/drawing/2014/main" id="{DD4CBEE0-3FBE-CB48-CE9D-827064829835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10696575" y="3086100"/>
              <a:ext cx="28576" cy="85726"/>
            </a:xfrm>
            <a:custGeom>
              <a:avLst/>
              <a:gdLst/>
              <a:ahLst/>
              <a:cxnLst/>
              <a:rect l="0" t="0" r="0" b="0"/>
              <a:pathLst>
                <a:path w="28576" h="85726">
                  <a:moveTo>
                    <a:pt x="28575" y="0"/>
                  </a:moveTo>
                  <a:lnTo>
                    <a:pt x="28575" y="0"/>
                  </a:lnTo>
                  <a:lnTo>
                    <a:pt x="15318" y="39772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SMARTInkShape-2493">
              <a:extLst>
                <a:ext uri="{FF2B5EF4-FFF2-40B4-BE49-F238E27FC236}">
                  <a16:creationId xmlns:a16="http://schemas.microsoft.com/office/drawing/2014/main" id="{84F0055A-B862-6434-2014-36D376A54EC9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10610850" y="2733675"/>
              <a:ext cx="85726" cy="190501"/>
            </a:xfrm>
            <a:custGeom>
              <a:avLst/>
              <a:gdLst/>
              <a:ahLst/>
              <a:cxnLst/>
              <a:rect l="0" t="0" r="0" b="0"/>
              <a:pathLst>
                <a:path w="85726" h="19050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8314" y="5056"/>
                  </a:lnTo>
                  <a:lnTo>
                    <a:pt x="26836" y="13183"/>
                  </a:lnTo>
                  <a:lnTo>
                    <a:pt x="50767" y="55907"/>
                  </a:lnTo>
                  <a:lnTo>
                    <a:pt x="66042" y="95004"/>
                  </a:lnTo>
                  <a:lnTo>
                    <a:pt x="73190" y="123752"/>
                  </a:lnTo>
                  <a:lnTo>
                    <a:pt x="80663" y="166967"/>
                  </a:lnTo>
                  <a:lnTo>
                    <a:pt x="85725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SMARTInkShape-2494">
              <a:extLst>
                <a:ext uri="{FF2B5EF4-FFF2-40B4-BE49-F238E27FC236}">
                  <a16:creationId xmlns:a16="http://schemas.microsoft.com/office/drawing/2014/main" id="{6D5ACB78-4039-D89F-1A56-0492728E9802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10296525" y="2724271"/>
              <a:ext cx="209551" cy="180855"/>
            </a:xfrm>
            <a:custGeom>
              <a:avLst/>
              <a:gdLst/>
              <a:ahLst/>
              <a:cxnLst/>
              <a:rect l="0" t="0" r="0" b="0"/>
              <a:pathLst>
                <a:path w="209551" h="180855">
                  <a:moveTo>
                    <a:pt x="0" y="133229"/>
                  </a:moveTo>
                  <a:lnTo>
                    <a:pt x="0" y="133229"/>
                  </a:lnTo>
                  <a:lnTo>
                    <a:pt x="0" y="128173"/>
                  </a:lnTo>
                  <a:lnTo>
                    <a:pt x="2824" y="122868"/>
                  </a:lnTo>
                  <a:lnTo>
                    <a:pt x="13257" y="110839"/>
                  </a:lnTo>
                  <a:lnTo>
                    <a:pt x="19296" y="107403"/>
                  </a:lnTo>
                  <a:lnTo>
                    <a:pt x="25509" y="104817"/>
                  </a:lnTo>
                  <a:lnTo>
                    <a:pt x="69459" y="71937"/>
                  </a:lnTo>
                  <a:lnTo>
                    <a:pt x="98415" y="26970"/>
                  </a:lnTo>
                  <a:lnTo>
                    <a:pt x="101948" y="19680"/>
                  </a:lnTo>
                  <a:lnTo>
                    <a:pt x="104216" y="11434"/>
                  </a:lnTo>
                  <a:lnTo>
                    <a:pt x="105460" y="10757"/>
                  </a:lnTo>
                  <a:lnTo>
                    <a:pt x="109665" y="10006"/>
                  </a:lnTo>
                  <a:lnTo>
                    <a:pt x="111211" y="8747"/>
                  </a:lnTo>
                  <a:lnTo>
                    <a:pt x="114265" y="0"/>
                  </a:lnTo>
                  <a:lnTo>
                    <a:pt x="131991" y="17571"/>
                  </a:lnTo>
                  <a:lnTo>
                    <a:pt x="152595" y="60294"/>
                  </a:lnTo>
                  <a:lnTo>
                    <a:pt x="168300" y="105084"/>
                  </a:lnTo>
                  <a:lnTo>
                    <a:pt x="179097" y="147279"/>
                  </a:lnTo>
                  <a:lnTo>
                    <a:pt x="182962" y="158171"/>
                  </a:lnTo>
                  <a:lnTo>
                    <a:pt x="185475" y="162557"/>
                  </a:lnTo>
                  <a:lnTo>
                    <a:pt x="188209" y="165481"/>
                  </a:lnTo>
                  <a:lnTo>
                    <a:pt x="209550" y="18085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SMARTInkShape-2495">
              <a:extLst>
                <a:ext uri="{FF2B5EF4-FFF2-40B4-BE49-F238E27FC236}">
                  <a16:creationId xmlns:a16="http://schemas.microsoft.com/office/drawing/2014/main" id="{15664626-3C6D-9774-C219-BFF98046A543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10382145" y="3001620"/>
              <a:ext cx="159503" cy="101186"/>
            </a:xfrm>
            <a:custGeom>
              <a:avLst/>
              <a:gdLst/>
              <a:ahLst/>
              <a:cxnLst/>
              <a:rect l="0" t="0" r="0" b="0"/>
              <a:pathLst>
                <a:path w="159503" h="101186">
                  <a:moveTo>
                    <a:pt x="28680" y="36855"/>
                  </a:moveTo>
                  <a:lnTo>
                    <a:pt x="28680" y="36855"/>
                  </a:lnTo>
                  <a:lnTo>
                    <a:pt x="33737" y="36855"/>
                  </a:lnTo>
                  <a:lnTo>
                    <a:pt x="39041" y="34033"/>
                  </a:lnTo>
                  <a:lnTo>
                    <a:pt x="41937" y="31799"/>
                  </a:lnTo>
                  <a:lnTo>
                    <a:pt x="45156" y="26494"/>
                  </a:lnTo>
                  <a:lnTo>
                    <a:pt x="46015" y="23598"/>
                  </a:lnTo>
                  <a:lnTo>
                    <a:pt x="52611" y="17558"/>
                  </a:lnTo>
                  <a:lnTo>
                    <a:pt x="79151" y="5056"/>
                  </a:lnTo>
                  <a:lnTo>
                    <a:pt x="101876" y="0"/>
                  </a:lnTo>
                  <a:lnTo>
                    <a:pt x="124804" y="182"/>
                  </a:lnTo>
                  <a:lnTo>
                    <a:pt x="144415" y="6468"/>
                  </a:lnTo>
                  <a:lnTo>
                    <a:pt x="153495" y="12061"/>
                  </a:lnTo>
                  <a:lnTo>
                    <a:pt x="156340" y="16093"/>
                  </a:lnTo>
                  <a:lnTo>
                    <a:pt x="159502" y="26216"/>
                  </a:lnTo>
                  <a:lnTo>
                    <a:pt x="158085" y="37771"/>
                  </a:lnTo>
                  <a:lnTo>
                    <a:pt x="156225" y="43816"/>
                  </a:lnTo>
                  <a:lnTo>
                    <a:pt x="145692" y="56176"/>
                  </a:lnTo>
                  <a:lnTo>
                    <a:pt x="121912" y="72213"/>
                  </a:lnTo>
                  <a:lnTo>
                    <a:pt x="81526" y="90469"/>
                  </a:lnTo>
                  <a:lnTo>
                    <a:pt x="39548" y="100636"/>
                  </a:lnTo>
                  <a:lnTo>
                    <a:pt x="20811" y="101185"/>
                  </a:lnTo>
                  <a:lnTo>
                    <a:pt x="5426" y="97902"/>
                  </a:lnTo>
                  <a:lnTo>
                    <a:pt x="1537" y="95545"/>
                  </a:lnTo>
                  <a:lnTo>
                    <a:pt x="0" y="92915"/>
                  </a:lnTo>
                  <a:lnTo>
                    <a:pt x="105" y="844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SMARTInkShape-2496">
              <a:extLst>
                <a:ext uri="{FF2B5EF4-FFF2-40B4-BE49-F238E27FC236}">
                  <a16:creationId xmlns:a16="http://schemas.microsoft.com/office/drawing/2014/main" id="{0FE64BFD-27ED-53C4-D341-955226F6ACC4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10353675" y="2934126"/>
              <a:ext cx="56749" cy="352000"/>
            </a:xfrm>
            <a:custGeom>
              <a:avLst/>
              <a:gdLst/>
              <a:ahLst/>
              <a:cxnLst/>
              <a:rect l="0" t="0" r="0" b="0"/>
              <a:pathLst>
                <a:path w="56749" h="352000">
                  <a:moveTo>
                    <a:pt x="38100" y="18624"/>
                  </a:moveTo>
                  <a:lnTo>
                    <a:pt x="38100" y="18624"/>
                  </a:lnTo>
                  <a:lnTo>
                    <a:pt x="46302" y="10423"/>
                  </a:lnTo>
                  <a:lnTo>
                    <a:pt x="47234" y="4435"/>
                  </a:lnTo>
                  <a:lnTo>
                    <a:pt x="48423" y="2815"/>
                  </a:lnTo>
                  <a:lnTo>
                    <a:pt x="50273" y="1734"/>
                  </a:lnTo>
                  <a:lnTo>
                    <a:pt x="55791" y="0"/>
                  </a:lnTo>
                  <a:lnTo>
                    <a:pt x="56245" y="917"/>
                  </a:lnTo>
                  <a:lnTo>
                    <a:pt x="56748" y="4757"/>
                  </a:lnTo>
                  <a:lnTo>
                    <a:pt x="48913" y="48490"/>
                  </a:lnTo>
                  <a:lnTo>
                    <a:pt x="37433" y="94994"/>
                  </a:lnTo>
                  <a:lnTo>
                    <a:pt x="28377" y="131916"/>
                  </a:lnTo>
                  <a:lnTo>
                    <a:pt x="22136" y="164226"/>
                  </a:lnTo>
                  <a:lnTo>
                    <a:pt x="13732" y="210050"/>
                  </a:lnTo>
                  <a:lnTo>
                    <a:pt x="9713" y="245734"/>
                  </a:lnTo>
                  <a:lnTo>
                    <a:pt x="3348" y="282648"/>
                  </a:lnTo>
                  <a:lnTo>
                    <a:pt x="661" y="327403"/>
                  </a:lnTo>
                  <a:lnTo>
                    <a:pt x="0" y="3519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SMARTInkShape-2497">
              <a:extLst>
                <a:ext uri="{FF2B5EF4-FFF2-40B4-BE49-F238E27FC236}">
                  <a16:creationId xmlns:a16="http://schemas.microsoft.com/office/drawing/2014/main" id="{8B0BAA59-F01A-9FBF-6334-04DAAED063A4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9972675" y="3058849"/>
              <a:ext cx="219076" cy="8202"/>
            </a:xfrm>
            <a:custGeom>
              <a:avLst/>
              <a:gdLst/>
              <a:ahLst/>
              <a:cxnLst/>
              <a:rect l="0" t="0" r="0" b="0"/>
              <a:pathLst>
                <a:path w="219076" h="8202">
                  <a:moveTo>
                    <a:pt x="0" y="8201"/>
                  </a:moveTo>
                  <a:lnTo>
                    <a:pt x="0" y="8201"/>
                  </a:lnTo>
                  <a:lnTo>
                    <a:pt x="40719" y="8201"/>
                  </a:lnTo>
                  <a:lnTo>
                    <a:pt x="65333" y="7143"/>
                  </a:lnTo>
                  <a:lnTo>
                    <a:pt x="98001" y="0"/>
                  </a:lnTo>
                  <a:lnTo>
                    <a:pt x="140415" y="6389"/>
                  </a:lnTo>
                  <a:lnTo>
                    <a:pt x="184036" y="8095"/>
                  </a:lnTo>
                  <a:lnTo>
                    <a:pt x="219075" y="82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SMARTInkShape-2498">
              <a:extLst>
                <a:ext uri="{FF2B5EF4-FFF2-40B4-BE49-F238E27FC236}">
                  <a16:creationId xmlns:a16="http://schemas.microsoft.com/office/drawing/2014/main" id="{C9883CD5-AA82-A8FC-AA4A-239DAD766CFE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9915525" y="2919210"/>
              <a:ext cx="57148" cy="281191"/>
            </a:xfrm>
            <a:custGeom>
              <a:avLst/>
              <a:gdLst/>
              <a:ahLst/>
              <a:cxnLst/>
              <a:rect l="0" t="0" r="0" b="0"/>
              <a:pathLst>
                <a:path w="57148" h="281191">
                  <a:moveTo>
                    <a:pt x="47625" y="24015"/>
                  </a:moveTo>
                  <a:lnTo>
                    <a:pt x="47625" y="24015"/>
                  </a:lnTo>
                  <a:lnTo>
                    <a:pt x="47625" y="13902"/>
                  </a:lnTo>
                  <a:lnTo>
                    <a:pt x="48683" y="10923"/>
                  </a:lnTo>
                  <a:lnTo>
                    <a:pt x="50449" y="8937"/>
                  </a:lnTo>
                  <a:lnTo>
                    <a:pt x="52682" y="7613"/>
                  </a:lnTo>
                  <a:lnTo>
                    <a:pt x="54171" y="5672"/>
                  </a:lnTo>
                  <a:lnTo>
                    <a:pt x="56267" y="0"/>
                  </a:lnTo>
                  <a:lnTo>
                    <a:pt x="56562" y="597"/>
                  </a:lnTo>
                  <a:lnTo>
                    <a:pt x="57147" y="26401"/>
                  </a:lnTo>
                  <a:lnTo>
                    <a:pt x="49544" y="68035"/>
                  </a:lnTo>
                  <a:lnTo>
                    <a:pt x="39815" y="113734"/>
                  </a:lnTo>
                  <a:lnTo>
                    <a:pt x="30835" y="150745"/>
                  </a:lnTo>
                  <a:lnTo>
                    <a:pt x="20895" y="189741"/>
                  </a:lnTo>
                  <a:lnTo>
                    <a:pt x="4756" y="235257"/>
                  </a:lnTo>
                  <a:lnTo>
                    <a:pt x="0" y="28119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SMARTInkShape-2499">
              <a:extLst>
                <a:ext uri="{FF2B5EF4-FFF2-40B4-BE49-F238E27FC236}">
                  <a16:creationId xmlns:a16="http://schemas.microsoft.com/office/drawing/2014/main" id="{3A914FAB-E4F3-803F-923A-B713402A84A9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9239770" y="2962392"/>
              <a:ext cx="56631" cy="352309"/>
            </a:xfrm>
            <a:custGeom>
              <a:avLst/>
              <a:gdLst/>
              <a:ahLst/>
              <a:cxnLst/>
              <a:rect l="0" t="0" r="0" b="0"/>
              <a:pathLst>
                <a:path w="56631" h="352309">
                  <a:moveTo>
                    <a:pt x="56630" y="18933"/>
                  </a:moveTo>
                  <a:lnTo>
                    <a:pt x="56630" y="18933"/>
                  </a:lnTo>
                  <a:lnTo>
                    <a:pt x="56630" y="0"/>
                  </a:lnTo>
                  <a:lnTo>
                    <a:pt x="55572" y="39566"/>
                  </a:lnTo>
                  <a:lnTo>
                    <a:pt x="49025" y="75376"/>
                  </a:lnTo>
                  <a:lnTo>
                    <a:pt x="40384" y="119030"/>
                  </a:lnTo>
                  <a:lnTo>
                    <a:pt x="32178" y="162303"/>
                  </a:lnTo>
                  <a:lnTo>
                    <a:pt x="23541" y="209707"/>
                  </a:lnTo>
                  <a:lnTo>
                    <a:pt x="16368" y="252377"/>
                  </a:lnTo>
                  <a:lnTo>
                    <a:pt x="5403" y="294233"/>
                  </a:lnTo>
                  <a:lnTo>
                    <a:pt x="0" y="325712"/>
                  </a:lnTo>
                  <a:lnTo>
                    <a:pt x="4691" y="341135"/>
                  </a:lnTo>
                  <a:lnTo>
                    <a:pt x="7188" y="344859"/>
                  </a:lnTo>
                  <a:lnTo>
                    <a:pt x="18530" y="3523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SMARTInkShape-2500">
              <a:extLst>
                <a:ext uri="{FF2B5EF4-FFF2-40B4-BE49-F238E27FC236}">
                  <a16:creationId xmlns:a16="http://schemas.microsoft.com/office/drawing/2014/main" id="{DEDCBBCE-F1C0-122F-AC34-C694B8CA9ACC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9266448" y="3062557"/>
              <a:ext cx="151698" cy="99480"/>
            </a:xfrm>
            <a:custGeom>
              <a:avLst/>
              <a:gdLst/>
              <a:ahLst/>
              <a:cxnLst/>
              <a:rect l="0" t="0" r="0" b="0"/>
              <a:pathLst>
                <a:path w="151698" h="99480">
                  <a:moveTo>
                    <a:pt x="20427" y="52118"/>
                  </a:moveTo>
                  <a:lnTo>
                    <a:pt x="20427" y="52118"/>
                  </a:lnTo>
                  <a:lnTo>
                    <a:pt x="27967" y="34218"/>
                  </a:lnTo>
                  <a:lnTo>
                    <a:pt x="28628" y="30659"/>
                  </a:lnTo>
                  <a:lnTo>
                    <a:pt x="35008" y="23883"/>
                  </a:lnTo>
                  <a:lnTo>
                    <a:pt x="56350" y="10911"/>
                  </a:lnTo>
                  <a:lnTo>
                    <a:pt x="98596" y="0"/>
                  </a:lnTo>
                  <a:lnTo>
                    <a:pt x="113730" y="27"/>
                  </a:lnTo>
                  <a:lnTo>
                    <a:pt x="139567" y="4963"/>
                  </a:lnTo>
                  <a:lnTo>
                    <a:pt x="146755" y="9288"/>
                  </a:lnTo>
                  <a:lnTo>
                    <a:pt x="149096" y="12981"/>
                  </a:lnTo>
                  <a:lnTo>
                    <a:pt x="151697" y="22730"/>
                  </a:lnTo>
                  <a:lnTo>
                    <a:pt x="147208" y="36940"/>
                  </a:lnTo>
                  <a:lnTo>
                    <a:pt x="132136" y="66876"/>
                  </a:lnTo>
                  <a:lnTo>
                    <a:pt x="127708" y="71482"/>
                  </a:lnTo>
                  <a:lnTo>
                    <a:pt x="86569" y="92976"/>
                  </a:lnTo>
                  <a:lnTo>
                    <a:pt x="63543" y="97738"/>
                  </a:lnTo>
                  <a:lnTo>
                    <a:pt x="16828" y="99479"/>
                  </a:lnTo>
                  <a:lnTo>
                    <a:pt x="5421" y="96803"/>
                  </a:lnTo>
                  <a:lnTo>
                    <a:pt x="897" y="94608"/>
                  </a:lnTo>
                  <a:lnTo>
                    <a:pt x="0" y="92087"/>
                  </a:lnTo>
                  <a:lnTo>
                    <a:pt x="1517" y="89347"/>
                  </a:lnTo>
                  <a:lnTo>
                    <a:pt x="10902" y="806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SMARTInkShape-2501">
              <a:extLst>
                <a:ext uri="{FF2B5EF4-FFF2-40B4-BE49-F238E27FC236}">
                  <a16:creationId xmlns:a16="http://schemas.microsoft.com/office/drawing/2014/main" id="{13FEA64D-7005-8F49-9DF1-458B084D8106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9163050" y="2743203"/>
              <a:ext cx="219076" cy="161923"/>
            </a:xfrm>
            <a:custGeom>
              <a:avLst/>
              <a:gdLst/>
              <a:ahLst/>
              <a:cxnLst/>
              <a:rect l="0" t="0" r="0" b="0"/>
              <a:pathLst>
                <a:path w="219076" h="161923">
                  <a:moveTo>
                    <a:pt x="0" y="161922"/>
                  </a:moveTo>
                  <a:lnTo>
                    <a:pt x="0" y="161922"/>
                  </a:lnTo>
                  <a:lnTo>
                    <a:pt x="0" y="156866"/>
                  </a:lnTo>
                  <a:lnTo>
                    <a:pt x="5057" y="143608"/>
                  </a:lnTo>
                  <a:lnTo>
                    <a:pt x="13184" y="135085"/>
                  </a:lnTo>
                  <a:lnTo>
                    <a:pt x="22792" y="126711"/>
                  </a:lnTo>
                  <a:lnTo>
                    <a:pt x="34153" y="112213"/>
                  </a:lnTo>
                  <a:lnTo>
                    <a:pt x="68496" y="83604"/>
                  </a:lnTo>
                  <a:lnTo>
                    <a:pt x="82283" y="64568"/>
                  </a:lnTo>
                  <a:lnTo>
                    <a:pt x="90937" y="58287"/>
                  </a:lnTo>
                  <a:lnTo>
                    <a:pt x="93333" y="53068"/>
                  </a:lnTo>
                  <a:lnTo>
                    <a:pt x="95030" y="51253"/>
                  </a:lnTo>
                  <a:lnTo>
                    <a:pt x="108340" y="43043"/>
                  </a:lnTo>
                  <a:lnTo>
                    <a:pt x="111650" y="37473"/>
                  </a:lnTo>
                  <a:lnTo>
                    <a:pt x="114145" y="20892"/>
                  </a:lnTo>
                  <a:lnTo>
                    <a:pt x="122488" y="11008"/>
                  </a:lnTo>
                  <a:lnTo>
                    <a:pt x="123825" y="4"/>
                  </a:lnTo>
                  <a:lnTo>
                    <a:pt x="123825" y="0"/>
                  </a:lnTo>
                  <a:lnTo>
                    <a:pt x="123825" y="13255"/>
                  </a:lnTo>
                  <a:lnTo>
                    <a:pt x="126647" y="19295"/>
                  </a:lnTo>
                  <a:lnTo>
                    <a:pt x="139012" y="34955"/>
                  </a:lnTo>
                  <a:lnTo>
                    <a:pt x="143846" y="45515"/>
                  </a:lnTo>
                  <a:lnTo>
                    <a:pt x="177618" y="89890"/>
                  </a:lnTo>
                  <a:lnTo>
                    <a:pt x="197192" y="130583"/>
                  </a:lnTo>
                  <a:lnTo>
                    <a:pt x="198136" y="134679"/>
                  </a:lnTo>
                  <a:lnTo>
                    <a:pt x="199824" y="137410"/>
                  </a:lnTo>
                  <a:lnTo>
                    <a:pt x="202009" y="139231"/>
                  </a:lnTo>
                  <a:lnTo>
                    <a:pt x="209107" y="142659"/>
                  </a:lnTo>
                  <a:lnTo>
                    <a:pt x="219075" y="1523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SMARTInkShape-2502">
              <a:extLst>
                <a:ext uri="{FF2B5EF4-FFF2-40B4-BE49-F238E27FC236}">
                  <a16:creationId xmlns:a16="http://schemas.microsoft.com/office/drawing/2014/main" id="{B1B2E785-DEA7-1A26-1720-CB90A1788F15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10648950" y="32289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SMARTInkShape-2503">
              <a:extLst>
                <a:ext uri="{FF2B5EF4-FFF2-40B4-BE49-F238E27FC236}">
                  <a16:creationId xmlns:a16="http://schemas.microsoft.com/office/drawing/2014/main" id="{B0509400-6FE7-F909-5F8C-EC5115B814DF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0572750" y="3248025"/>
              <a:ext cx="47626" cy="38101"/>
            </a:xfrm>
            <a:custGeom>
              <a:avLst/>
              <a:gdLst/>
              <a:ahLst/>
              <a:cxnLst/>
              <a:rect l="0" t="0" r="0" b="0"/>
              <a:pathLst>
                <a:path w="47626" h="38101">
                  <a:moveTo>
                    <a:pt x="47625" y="0"/>
                  </a:moveTo>
                  <a:lnTo>
                    <a:pt x="47625" y="0"/>
                  </a:lnTo>
                  <a:lnTo>
                    <a:pt x="3824" y="26467"/>
                  </a:lnTo>
                  <a:lnTo>
                    <a:pt x="2549" y="28228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SMARTInkShape-2504">
              <a:extLst>
                <a:ext uri="{FF2B5EF4-FFF2-40B4-BE49-F238E27FC236}">
                  <a16:creationId xmlns:a16="http://schemas.microsoft.com/office/drawing/2014/main" id="{708FF2B2-D995-157F-BCE8-C6FF2515499F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10572750" y="32956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SMARTInkShape-2505">
              <a:extLst>
                <a:ext uri="{FF2B5EF4-FFF2-40B4-BE49-F238E27FC236}">
                  <a16:creationId xmlns:a16="http://schemas.microsoft.com/office/drawing/2014/main" id="{C43EA16F-1E4A-B5B3-F605-35A22DD9B00F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10677560" y="2790829"/>
              <a:ext cx="76166" cy="304797"/>
            </a:xfrm>
            <a:custGeom>
              <a:avLst/>
              <a:gdLst/>
              <a:ahLst/>
              <a:cxnLst/>
              <a:rect l="0" t="0" r="0" b="0"/>
              <a:pathLst>
                <a:path w="76166" h="304797">
                  <a:moveTo>
                    <a:pt x="9490" y="28571"/>
                  </a:moveTo>
                  <a:lnTo>
                    <a:pt x="9490" y="28571"/>
                  </a:lnTo>
                  <a:lnTo>
                    <a:pt x="9490" y="20370"/>
                  </a:lnTo>
                  <a:lnTo>
                    <a:pt x="2944" y="11703"/>
                  </a:lnTo>
                  <a:lnTo>
                    <a:pt x="0" y="150"/>
                  </a:lnTo>
                  <a:lnTo>
                    <a:pt x="9099" y="0"/>
                  </a:lnTo>
                  <a:lnTo>
                    <a:pt x="25951" y="28231"/>
                  </a:lnTo>
                  <a:lnTo>
                    <a:pt x="31134" y="55130"/>
                  </a:lnTo>
                  <a:lnTo>
                    <a:pt x="34985" y="62600"/>
                  </a:lnTo>
                  <a:lnTo>
                    <a:pt x="37153" y="73814"/>
                  </a:lnTo>
                  <a:lnTo>
                    <a:pt x="38853" y="90072"/>
                  </a:lnTo>
                  <a:lnTo>
                    <a:pt x="46685" y="120553"/>
                  </a:lnTo>
                  <a:lnTo>
                    <a:pt x="48381" y="136376"/>
                  </a:lnTo>
                  <a:lnTo>
                    <a:pt x="55077" y="154562"/>
                  </a:lnTo>
                  <a:lnTo>
                    <a:pt x="58094" y="193580"/>
                  </a:lnTo>
                  <a:lnTo>
                    <a:pt x="65304" y="212291"/>
                  </a:lnTo>
                  <a:lnTo>
                    <a:pt x="67619" y="243563"/>
                  </a:lnTo>
                  <a:lnTo>
                    <a:pt x="74163" y="256991"/>
                  </a:lnTo>
                  <a:lnTo>
                    <a:pt x="76165" y="30479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SMARTInkShape-2506">
              <a:extLst>
                <a:ext uri="{FF2B5EF4-FFF2-40B4-BE49-F238E27FC236}">
                  <a16:creationId xmlns:a16="http://schemas.microsoft.com/office/drawing/2014/main" id="{06F94513-9CD0-D3D6-BAE1-500F8BAD0479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10734675" y="3105150"/>
              <a:ext cx="19051" cy="47626"/>
            </a:xfrm>
            <a:custGeom>
              <a:avLst/>
              <a:gdLst/>
              <a:ahLst/>
              <a:cxnLst/>
              <a:rect l="0" t="0" r="0" b="0"/>
              <a:pathLst>
                <a:path w="19051" h="47626">
                  <a:moveTo>
                    <a:pt x="19050" y="0"/>
                  </a:moveTo>
                  <a:lnTo>
                    <a:pt x="19050" y="0"/>
                  </a:lnTo>
                  <a:lnTo>
                    <a:pt x="13993" y="5056"/>
                  </a:lnTo>
                  <a:lnTo>
                    <a:pt x="11512" y="10361"/>
                  </a:lnTo>
                  <a:lnTo>
                    <a:pt x="9534" y="33194"/>
                  </a:lnTo>
                  <a:lnTo>
                    <a:pt x="8473" y="34830"/>
                  </a:lnTo>
                  <a:lnTo>
                    <a:pt x="6707" y="35920"/>
                  </a:lnTo>
                  <a:lnTo>
                    <a:pt x="1324" y="37670"/>
                  </a:lnTo>
                  <a:lnTo>
                    <a:pt x="588" y="40731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SMARTInkShape-2507">
              <a:extLst>
                <a:ext uri="{FF2B5EF4-FFF2-40B4-BE49-F238E27FC236}">
                  <a16:creationId xmlns:a16="http://schemas.microsoft.com/office/drawing/2014/main" id="{2277E623-5CBE-2423-0298-431A88B3C557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10706100" y="31718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SMARTInkShape-2508">
              <a:extLst>
                <a:ext uri="{FF2B5EF4-FFF2-40B4-BE49-F238E27FC236}">
                  <a16:creationId xmlns:a16="http://schemas.microsoft.com/office/drawing/2014/main" id="{1882CB5E-D4C7-ABA7-31F2-2BB089D054E4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10687050" y="31908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0"/>
                  </a:moveTo>
                  <a:lnTo>
                    <a:pt x="19050" y="0"/>
                  </a:lnTo>
                  <a:lnTo>
                    <a:pt x="10848" y="0"/>
                  </a:lnTo>
                  <a:lnTo>
                    <a:pt x="10408" y="1058"/>
                  </a:lnTo>
                  <a:lnTo>
                    <a:pt x="9640" y="8201"/>
                  </a:lnTo>
                  <a:lnTo>
                    <a:pt x="6754" y="8936"/>
                  </a:lnTo>
                  <a:lnTo>
                    <a:pt x="4503" y="9133"/>
                  </a:lnTo>
                  <a:lnTo>
                    <a:pt x="3002" y="10322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SMARTInkShape-2509">
              <a:extLst>
                <a:ext uri="{FF2B5EF4-FFF2-40B4-BE49-F238E27FC236}">
                  <a16:creationId xmlns:a16="http://schemas.microsoft.com/office/drawing/2014/main" id="{460ACF50-FE4B-C3F1-4C04-F8A98A7A4325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10591800" y="3228975"/>
              <a:ext cx="76201" cy="57151"/>
            </a:xfrm>
            <a:custGeom>
              <a:avLst/>
              <a:gdLst/>
              <a:ahLst/>
              <a:cxnLst/>
              <a:rect l="0" t="0" r="0" b="0"/>
              <a:pathLst>
                <a:path w="76201" h="57151">
                  <a:moveTo>
                    <a:pt x="76200" y="0"/>
                  </a:moveTo>
                  <a:lnTo>
                    <a:pt x="76200" y="0"/>
                  </a:lnTo>
                  <a:lnTo>
                    <a:pt x="71143" y="0"/>
                  </a:lnTo>
                  <a:lnTo>
                    <a:pt x="69654" y="1058"/>
                  </a:lnTo>
                  <a:lnTo>
                    <a:pt x="68662" y="2822"/>
                  </a:lnTo>
                  <a:lnTo>
                    <a:pt x="67066" y="13257"/>
                  </a:lnTo>
                  <a:lnTo>
                    <a:pt x="65877" y="15188"/>
                  </a:lnTo>
                  <a:lnTo>
                    <a:pt x="64027" y="16476"/>
                  </a:lnTo>
                  <a:lnTo>
                    <a:pt x="58509" y="18542"/>
                  </a:lnTo>
                  <a:lnTo>
                    <a:pt x="39550" y="36656"/>
                  </a:lnTo>
                  <a:lnTo>
                    <a:pt x="33474" y="37672"/>
                  </a:lnTo>
                  <a:lnTo>
                    <a:pt x="31840" y="38873"/>
                  </a:lnTo>
                  <a:lnTo>
                    <a:pt x="30026" y="43030"/>
                  </a:lnTo>
                  <a:lnTo>
                    <a:pt x="28484" y="44562"/>
                  </a:lnTo>
                  <a:lnTo>
                    <a:pt x="20501" y="47222"/>
                  </a:lnTo>
                  <a:lnTo>
                    <a:pt x="14424" y="47505"/>
                  </a:lnTo>
                  <a:lnTo>
                    <a:pt x="12790" y="48604"/>
                  </a:lnTo>
                  <a:lnTo>
                    <a:pt x="11702" y="50394"/>
                  </a:lnTo>
                  <a:lnTo>
                    <a:pt x="10976" y="52646"/>
                  </a:lnTo>
                  <a:lnTo>
                    <a:pt x="9434" y="54147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SMARTInkShape-2510">
              <a:extLst>
                <a:ext uri="{FF2B5EF4-FFF2-40B4-BE49-F238E27FC236}">
                  <a16:creationId xmlns:a16="http://schemas.microsoft.com/office/drawing/2014/main" id="{749B3BEA-08A9-1058-5809-C8DB354D57A7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10548212" y="3286125"/>
              <a:ext cx="34064" cy="28576"/>
            </a:xfrm>
            <a:custGeom>
              <a:avLst/>
              <a:gdLst/>
              <a:ahLst/>
              <a:cxnLst/>
              <a:rect l="0" t="0" r="0" b="0"/>
              <a:pathLst>
                <a:path w="34064" h="28576">
                  <a:moveTo>
                    <a:pt x="34063" y="0"/>
                  </a:moveTo>
                  <a:lnTo>
                    <a:pt x="34063" y="0"/>
                  </a:lnTo>
                  <a:lnTo>
                    <a:pt x="34063" y="5057"/>
                  </a:lnTo>
                  <a:lnTo>
                    <a:pt x="33005" y="6546"/>
                  </a:lnTo>
                  <a:lnTo>
                    <a:pt x="31239" y="7539"/>
                  </a:lnTo>
                  <a:lnTo>
                    <a:pt x="29006" y="8201"/>
                  </a:lnTo>
                  <a:lnTo>
                    <a:pt x="27517" y="9701"/>
                  </a:lnTo>
                  <a:lnTo>
                    <a:pt x="24929" y="17610"/>
                  </a:lnTo>
                  <a:lnTo>
                    <a:pt x="21890" y="18410"/>
                  </a:lnTo>
                  <a:lnTo>
                    <a:pt x="9991" y="19047"/>
                  </a:lnTo>
                  <a:lnTo>
                    <a:pt x="8490" y="20106"/>
                  </a:lnTo>
                  <a:lnTo>
                    <a:pt x="7490" y="21871"/>
                  </a:lnTo>
                  <a:lnTo>
                    <a:pt x="5489" y="28570"/>
                  </a:lnTo>
                  <a:lnTo>
                    <a:pt x="5489" y="28572"/>
                  </a:lnTo>
                  <a:lnTo>
                    <a:pt x="5488" y="28575"/>
                  </a:lnTo>
                  <a:lnTo>
                    <a:pt x="0" y="28575"/>
                  </a:lnTo>
                  <a:lnTo>
                    <a:pt x="15013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SMARTInkShape-2511">
              <a:extLst>
                <a:ext uri="{FF2B5EF4-FFF2-40B4-BE49-F238E27FC236}">
                  <a16:creationId xmlns:a16="http://schemas.microsoft.com/office/drawing/2014/main" id="{FAF71486-BAAC-BB4A-0D7D-7E54A18418AA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9603608" y="2838460"/>
              <a:ext cx="178417" cy="400041"/>
            </a:xfrm>
            <a:custGeom>
              <a:avLst/>
              <a:gdLst/>
              <a:ahLst/>
              <a:cxnLst/>
              <a:rect l="0" t="0" r="0" b="0"/>
              <a:pathLst>
                <a:path w="178417" h="400041">
                  <a:moveTo>
                    <a:pt x="159517" y="9515"/>
                  </a:moveTo>
                  <a:lnTo>
                    <a:pt x="159517" y="9515"/>
                  </a:lnTo>
                  <a:lnTo>
                    <a:pt x="164574" y="4459"/>
                  </a:lnTo>
                  <a:lnTo>
                    <a:pt x="169878" y="1976"/>
                  </a:lnTo>
                  <a:lnTo>
                    <a:pt x="178416" y="25"/>
                  </a:lnTo>
                  <a:lnTo>
                    <a:pt x="173466" y="0"/>
                  </a:lnTo>
                  <a:lnTo>
                    <a:pt x="160240" y="5050"/>
                  </a:lnTo>
                  <a:lnTo>
                    <a:pt x="124376" y="35638"/>
                  </a:lnTo>
                  <a:lnTo>
                    <a:pt x="81168" y="82582"/>
                  </a:lnTo>
                  <a:lnTo>
                    <a:pt x="56221" y="119124"/>
                  </a:lnTo>
                  <a:lnTo>
                    <a:pt x="34417" y="160989"/>
                  </a:lnTo>
                  <a:lnTo>
                    <a:pt x="15097" y="199832"/>
                  </a:lnTo>
                  <a:lnTo>
                    <a:pt x="2147" y="239137"/>
                  </a:lnTo>
                  <a:lnTo>
                    <a:pt x="0" y="274283"/>
                  </a:lnTo>
                  <a:lnTo>
                    <a:pt x="5972" y="321535"/>
                  </a:lnTo>
                  <a:lnTo>
                    <a:pt x="16890" y="345029"/>
                  </a:lnTo>
                  <a:lnTo>
                    <a:pt x="30511" y="357246"/>
                  </a:lnTo>
                  <a:lnTo>
                    <a:pt x="74782" y="387035"/>
                  </a:lnTo>
                  <a:lnTo>
                    <a:pt x="121417" y="4000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1" name="SMARTInkShape-Group565">
            <a:extLst>
              <a:ext uri="{FF2B5EF4-FFF2-40B4-BE49-F238E27FC236}">
                <a16:creationId xmlns:a16="http://schemas.microsoft.com/office/drawing/2014/main" id="{CEB8D9DB-931A-F151-5732-FBB5C9CA59AF}"/>
              </a:ext>
            </a:extLst>
          </p:cNvPr>
          <p:cNvGrpSpPr/>
          <p:nvPr/>
        </p:nvGrpSpPr>
        <p:grpSpPr>
          <a:xfrm>
            <a:off x="8174652" y="2676571"/>
            <a:ext cx="731224" cy="761955"/>
            <a:chOff x="8174652" y="2676571"/>
            <a:chExt cx="731224" cy="761955"/>
          </a:xfrm>
        </p:grpSpPr>
        <p:sp>
          <p:nvSpPr>
            <p:cNvPr id="665" name="SMARTInkShape-2512">
              <a:extLst>
                <a:ext uri="{FF2B5EF4-FFF2-40B4-BE49-F238E27FC236}">
                  <a16:creationId xmlns:a16="http://schemas.microsoft.com/office/drawing/2014/main" id="{727FA90D-5CC7-BE71-4606-A7AA1FE042C4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8174652" y="2926008"/>
              <a:ext cx="254974" cy="255343"/>
            </a:xfrm>
            <a:custGeom>
              <a:avLst/>
              <a:gdLst/>
              <a:ahLst/>
              <a:cxnLst/>
              <a:rect l="0" t="0" r="0" b="0"/>
              <a:pathLst>
                <a:path w="254974" h="255343">
                  <a:moveTo>
                    <a:pt x="16848" y="36267"/>
                  </a:moveTo>
                  <a:lnTo>
                    <a:pt x="16848" y="36267"/>
                  </a:lnTo>
                  <a:lnTo>
                    <a:pt x="16848" y="21696"/>
                  </a:lnTo>
                  <a:lnTo>
                    <a:pt x="19670" y="16385"/>
                  </a:lnTo>
                  <a:lnTo>
                    <a:pt x="21904" y="13487"/>
                  </a:lnTo>
                  <a:lnTo>
                    <a:pt x="45275" y="4353"/>
                  </a:lnTo>
                  <a:lnTo>
                    <a:pt x="68898" y="0"/>
                  </a:lnTo>
                  <a:lnTo>
                    <a:pt x="115503" y="5947"/>
                  </a:lnTo>
                  <a:lnTo>
                    <a:pt x="145563" y="9997"/>
                  </a:lnTo>
                  <a:lnTo>
                    <a:pt x="165052" y="17900"/>
                  </a:lnTo>
                  <a:lnTo>
                    <a:pt x="169625" y="20847"/>
                  </a:lnTo>
                  <a:lnTo>
                    <a:pt x="172675" y="24929"/>
                  </a:lnTo>
                  <a:lnTo>
                    <a:pt x="176062" y="35108"/>
                  </a:lnTo>
                  <a:lnTo>
                    <a:pt x="171924" y="49510"/>
                  </a:lnTo>
                  <a:lnTo>
                    <a:pt x="160912" y="66495"/>
                  </a:lnTo>
                  <a:lnTo>
                    <a:pt x="122172" y="100446"/>
                  </a:lnTo>
                  <a:lnTo>
                    <a:pt x="80616" y="134363"/>
                  </a:lnTo>
                  <a:lnTo>
                    <a:pt x="35515" y="166399"/>
                  </a:lnTo>
                  <a:lnTo>
                    <a:pt x="0" y="196144"/>
                  </a:lnTo>
                  <a:lnTo>
                    <a:pt x="4422" y="202926"/>
                  </a:lnTo>
                  <a:lnTo>
                    <a:pt x="12383" y="210880"/>
                  </a:lnTo>
                  <a:lnTo>
                    <a:pt x="19449" y="214414"/>
                  </a:lnTo>
                  <a:lnTo>
                    <a:pt x="61262" y="224409"/>
                  </a:lnTo>
                  <a:lnTo>
                    <a:pt x="99351" y="231358"/>
                  </a:lnTo>
                  <a:lnTo>
                    <a:pt x="145524" y="236376"/>
                  </a:lnTo>
                  <a:lnTo>
                    <a:pt x="189726" y="244849"/>
                  </a:lnTo>
                  <a:lnTo>
                    <a:pt x="229640" y="246850"/>
                  </a:lnTo>
                  <a:lnTo>
                    <a:pt x="244979" y="254457"/>
                  </a:lnTo>
                  <a:lnTo>
                    <a:pt x="254973" y="2553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SMARTInkShape-2513">
              <a:extLst>
                <a:ext uri="{FF2B5EF4-FFF2-40B4-BE49-F238E27FC236}">
                  <a16:creationId xmlns:a16="http://schemas.microsoft.com/office/drawing/2014/main" id="{28A50ABD-EEA2-C013-A227-63EA58CC5A73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8210550" y="3048000"/>
              <a:ext cx="200026" cy="1"/>
            </a:xfrm>
            <a:custGeom>
              <a:avLst/>
              <a:gdLst/>
              <a:ahLst/>
              <a:cxnLst/>
              <a:rect l="0" t="0" r="0" b="0"/>
              <a:pathLst>
                <a:path w="200026" h="1">
                  <a:moveTo>
                    <a:pt x="0" y="0"/>
                  </a:moveTo>
                  <a:lnTo>
                    <a:pt x="0" y="0"/>
                  </a:lnTo>
                  <a:lnTo>
                    <a:pt x="40704" y="0"/>
                  </a:lnTo>
                  <a:lnTo>
                    <a:pt x="77560" y="0"/>
                  </a:lnTo>
                  <a:lnTo>
                    <a:pt x="123271" y="0"/>
                  </a:lnTo>
                  <a:lnTo>
                    <a:pt x="166323" y="0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SMARTInkShape-2514">
              <a:extLst>
                <a:ext uri="{FF2B5EF4-FFF2-40B4-BE49-F238E27FC236}">
                  <a16:creationId xmlns:a16="http://schemas.microsoft.com/office/drawing/2014/main" id="{D154FFA7-BD41-89F5-DEDC-F446FC7345F6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8429680" y="3124200"/>
              <a:ext cx="152346" cy="266701"/>
            </a:xfrm>
            <a:custGeom>
              <a:avLst/>
              <a:gdLst/>
              <a:ahLst/>
              <a:cxnLst/>
              <a:rect l="0" t="0" r="0" b="0"/>
              <a:pathLst>
                <a:path w="152346" h="266701">
                  <a:moveTo>
                    <a:pt x="152345" y="0"/>
                  </a:moveTo>
                  <a:lnTo>
                    <a:pt x="152345" y="0"/>
                  </a:lnTo>
                  <a:lnTo>
                    <a:pt x="152345" y="5056"/>
                  </a:lnTo>
                  <a:lnTo>
                    <a:pt x="151287" y="6546"/>
                  </a:lnTo>
                  <a:lnTo>
                    <a:pt x="149523" y="7539"/>
                  </a:lnTo>
                  <a:lnTo>
                    <a:pt x="147289" y="8201"/>
                  </a:lnTo>
                  <a:lnTo>
                    <a:pt x="145800" y="9701"/>
                  </a:lnTo>
                  <a:lnTo>
                    <a:pt x="140587" y="19711"/>
                  </a:lnTo>
                  <a:lnTo>
                    <a:pt x="136536" y="25694"/>
                  </a:lnTo>
                  <a:lnTo>
                    <a:pt x="133197" y="35012"/>
                  </a:lnTo>
                  <a:lnTo>
                    <a:pt x="95727" y="78435"/>
                  </a:lnTo>
                  <a:lnTo>
                    <a:pt x="86964" y="89894"/>
                  </a:lnTo>
                  <a:lnTo>
                    <a:pt x="66298" y="109303"/>
                  </a:lnTo>
                  <a:lnTo>
                    <a:pt x="50414" y="132575"/>
                  </a:lnTo>
                  <a:lnTo>
                    <a:pt x="14567" y="157066"/>
                  </a:lnTo>
                  <a:lnTo>
                    <a:pt x="578" y="161735"/>
                  </a:lnTo>
                  <a:lnTo>
                    <a:pt x="0" y="132249"/>
                  </a:lnTo>
                  <a:lnTo>
                    <a:pt x="5018" y="116208"/>
                  </a:lnTo>
                  <a:lnTo>
                    <a:pt x="13207" y="103106"/>
                  </a:lnTo>
                  <a:lnTo>
                    <a:pt x="27393" y="92521"/>
                  </a:lnTo>
                  <a:lnTo>
                    <a:pt x="39946" y="87739"/>
                  </a:lnTo>
                  <a:lnTo>
                    <a:pt x="50368" y="86322"/>
                  </a:lnTo>
                  <a:lnTo>
                    <a:pt x="59750" y="91635"/>
                  </a:lnTo>
                  <a:lnTo>
                    <a:pt x="69917" y="101052"/>
                  </a:lnTo>
                  <a:lnTo>
                    <a:pt x="80532" y="117195"/>
                  </a:lnTo>
                  <a:lnTo>
                    <a:pt x="92908" y="153034"/>
                  </a:lnTo>
                  <a:lnTo>
                    <a:pt x="94893" y="191838"/>
                  </a:lnTo>
                  <a:lnTo>
                    <a:pt x="100212" y="238301"/>
                  </a:lnTo>
                  <a:lnTo>
                    <a:pt x="108441" y="256639"/>
                  </a:lnTo>
                  <a:lnTo>
                    <a:pt x="114488" y="262229"/>
                  </a:lnTo>
                  <a:lnTo>
                    <a:pt x="123770" y="2667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SMARTInkShape-2515">
              <a:extLst>
                <a:ext uri="{FF2B5EF4-FFF2-40B4-BE49-F238E27FC236}">
                  <a16:creationId xmlns:a16="http://schemas.microsoft.com/office/drawing/2014/main" id="{DD5412A7-0864-C821-C0FF-4620D3EB0B15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8620125" y="3219485"/>
              <a:ext cx="91214" cy="219041"/>
            </a:xfrm>
            <a:custGeom>
              <a:avLst/>
              <a:gdLst/>
              <a:ahLst/>
              <a:cxnLst/>
              <a:rect l="0" t="0" r="0" b="0"/>
              <a:pathLst>
                <a:path w="91214" h="219041">
                  <a:moveTo>
                    <a:pt x="85725" y="9490"/>
                  </a:moveTo>
                  <a:lnTo>
                    <a:pt x="85725" y="9490"/>
                  </a:lnTo>
                  <a:lnTo>
                    <a:pt x="85725" y="1289"/>
                  </a:lnTo>
                  <a:lnTo>
                    <a:pt x="86783" y="848"/>
                  </a:lnTo>
                  <a:lnTo>
                    <a:pt x="91213" y="226"/>
                  </a:lnTo>
                  <a:lnTo>
                    <a:pt x="86656" y="0"/>
                  </a:lnTo>
                  <a:lnTo>
                    <a:pt x="86140" y="2803"/>
                  </a:lnTo>
                  <a:lnTo>
                    <a:pt x="86001" y="5032"/>
                  </a:lnTo>
                  <a:lnTo>
                    <a:pt x="67860" y="42809"/>
                  </a:lnTo>
                  <a:lnTo>
                    <a:pt x="49153" y="89802"/>
                  </a:lnTo>
                  <a:lnTo>
                    <a:pt x="33910" y="129871"/>
                  </a:lnTo>
                  <a:lnTo>
                    <a:pt x="16929" y="170735"/>
                  </a:lnTo>
                  <a:lnTo>
                    <a:pt x="1974" y="201990"/>
                  </a:lnTo>
                  <a:lnTo>
                    <a:pt x="0" y="2190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SMARTInkShape-2516">
              <a:extLst>
                <a:ext uri="{FF2B5EF4-FFF2-40B4-BE49-F238E27FC236}">
                  <a16:creationId xmlns:a16="http://schemas.microsoft.com/office/drawing/2014/main" id="{8FB8AE7C-D74E-B61A-0F9F-089F3D0D6538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8744430" y="3286255"/>
              <a:ext cx="161446" cy="114171"/>
            </a:xfrm>
            <a:custGeom>
              <a:avLst/>
              <a:gdLst/>
              <a:ahLst/>
              <a:cxnLst/>
              <a:rect l="0" t="0" r="0" b="0"/>
              <a:pathLst>
                <a:path w="161446" h="114171">
                  <a:moveTo>
                    <a:pt x="9045" y="28445"/>
                  </a:moveTo>
                  <a:lnTo>
                    <a:pt x="9045" y="28445"/>
                  </a:lnTo>
                  <a:lnTo>
                    <a:pt x="9045" y="23388"/>
                  </a:lnTo>
                  <a:lnTo>
                    <a:pt x="11867" y="18084"/>
                  </a:lnTo>
                  <a:lnTo>
                    <a:pt x="17246" y="11112"/>
                  </a:lnTo>
                  <a:lnTo>
                    <a:pt x="32458" y="3188"/>
                  </a:lnTo>
                  <a:lnTo>
                    <a:pt x="50059" y="307"/>
                  </a:lnTo>
                  <a:lnTo>
                    <a:pt x="59767" y="0"/>
                  </a:lnTo>
                  <a:lnTo>
                    <a:pt x="61910" y="1015"/>
                  </a:lnTo>
                  <a:lnTo>
                    <a:pt x="63339" y="2750"/>
                  </a:lnTo>
                  <a:lnTo>
                    <a:pt x="65631" y="8082"/>
                  </a:lnTo>
                  <a:lnTo>
                    <a:pt x="66028" y="14063"/>
                  </a:lnTo>
                  <a:lnTo>
                    <a:pt x="47867" y="55121"/>
                  </a:lnTo>
                  <a:lnTo>
                    <a:pt x="30982" y="86083"/>
                  </a:lnTo>
                  <a:lnTo>
                    <a:pt x="14005" y="103487"/>
                  </a:lnTo>
                  <a:lnTo>
                    <a:pt x="12353" y="107048"/>
                  </a:lnTo>
                  <a:lnTo>
                    <a:pt x="10190" y="109422"/>
                  </a:lnTo>
                  <a:lnTo>
                    <a:pt x="0" y="113984"/>
                  </a:lnTo>
                  <a:lnTo>
                    <a:pt x="31599" y="114168"/>
                  </a:lnTo>
                  <a:lnTo>
                    <a:pt x="57127" y="108682"/>
                  </a:lnTo>
                  <a:lnTo>
                    <a:pt x="98084" y="113756"/>
                  </a:lnTo>
                  <a:lnTo>
                    <a:pt x="140714" y="114116"/>
                  </a:lnTo>
                  <a:lnTo>
                    <a:pt x="161445" y="11417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SMARTInkShape-2517">
              <a:extLst>
                <a:ext uri="{FF2B5EF4-FFF2-40B4-BE49-F238E27FC236}">
                  <a16:creationId xmlns:a16="http://schemas.microsoft.com/office/drawing/2014/main" id="{CD18BBE3-97BA-964A-AF5B-ED9E9891B3D7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8629650" y="2676571"/>
              <a:ext cx="180976" cy="128547"/>
            </a:xfrm>
            <a:custGeom>
              <a:avLst/>
              <a:gdLst/>
              <a:ahLst/>
              <a:cxnLst/>
              <a:rect l="0" t="0" r="0" b="0"/>
              <a:pathLst>
                <a:path w="180976" h="128547">
                  <a:moveTo>
                    <a:pt x="0" y="28529"/>
                  </a:moveTo>
                  <a:lnTo>
                    <a:pt x="0" y="28529"/>
                  </a:lnTo>
                  <a:lnTo>
                    <a:pt x="0" y="20328"/>
                  </a:lnTo>
                  <a:lnTo>
                    <a:pt x="13257" y="5863"/>
                  </a:lnTo>
                  <a:lnTo>
                    <a:pt x="19297" y="2580"/>
                  </a:lnTo>
                  <a:lnTo>
                    <a:pt x="31471" y="732"/>
                  </a:lnTo>
                  <a:lnTo>
                    <a:pt x="54880" y="0"/>
                  </a:lnTo>
                  <a:lnTo>
                    <a:pt x="66591" y="10081"/>
                  </a:lnTo>
                  <a:lnTo>
                    <a:pt x="71928" y="20682"/>
                  </a:lnTo>
                  <a:lnTo>
                    <a:pt x="75357" y="44736"/>
                  </a:lnTo>
                  <a:lnTo>
                    <a:pt x="70181" y="57251"/>
                  </a:lnTo>
                  <a:lnTo>
                    <a:pt x="61011" y="73375"/>
                  </a:lnTo>
                  <a:lnTo>
                    <a:pt x="59724" y="77477"/>
                  </a:lnTo>
                  <a:lnTo>
                    <a:pt x="30861" y="111474"/>
                  </a:lnTo>
                  <a:lnTo>
                    <a:pt x="18655" y="118310"/>
                  </a:lnTo>
                  <a:lnTo>
                    <a:pt x="8292" y="122407"/>
                  </a:lnTo>
                  <a:lnTo>
                    <a:pt x="5528" y="124981"/>
                  </a:lnTo>
                  <a:lnTo>
                    <a:pt x="3684" y="127755"/>
                  </a:lnTo>
                  <a:lnTo>
                    <a:pt x="2456" y="128546"/>
                  </a:lnTo>
                  <a:lnTo>
                    <a:pt x="1638" y="128016"/>
                  </a:lnTo>
                  <a:lnTo>
                    <a:pt x="1091" y="126604"/>
                  </a:lnTo>
                  <a:lnTo>
                    <a:pt x="1786" y="125662"/>
                  </a:lnTo>
                  <a:lnTo>
                    <a:pt x="5380" y="124616"/>
                  </a:lnTo>
                  <a:lnTo>
                    <a:pt x="44667" y="123812"/>
                  </a:lnTo>
                  <a:lnTo>
                    <a:pt x="86616" y="123782"/>
                  </a:lnTo>
                  <a:lnTo>
                    <a:pt x="129245" y="123779"/>
                  </a:lnTo>
                  <a:lnTo>
                    <a:pt x="176584" y="123779"/>
                  </a:lnTo>
                  <a:lnTo>
                    <a:pt x="180975" y="12377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4" name="SMARTInkShape-Group566">
            <a:extLst>
              <a:ext uri="{FF2B5EF4-FFF2-40B4-BE49-F238E27FC236}">
                <a16:creationId xmlns:a16="http://schemas.microsoft.com/office/drawing/2014/main" id="{1F7E1B8C-B383-9589-09B0-EB2C55902D73}"/>
              </a:ext>
            </a:extLst>
          </p:cNvPr>
          <p:cNvGrpSpPr/>
          <p:nvPr/>
        </p:nvGrpSpPr>
        <p:grpSpPr>
          <a:xfrm>
            <a:off x="7715295" y="3057525"/>
            <a:ext cx="238081" cy="104776"/>
            <a:chOff x="7715295" y="3057525"/>
            <a:chExt cx="238081" cy="104776"/>
          </a:xfrm>
        </p:grpSpPr>
        <p:sp>
          <p:nvSpPr>
            <p:cNvPr id="672" name="SMARTInkShape-2518">
              <a:extLst>
                <a:ext uri="{FF2B5EF4-FFF2-40B4-BE49-F238E27FC236}">
                  <a16:creationId xmlns:a16="http://schemas.microsoft.com/office/drawing/2014/main" id="{33F799BB-8981-AD40-BD17-4FA4E5C92CB6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7715643" y="3152775"/>
              <a:ext cx="237733" cy="9526"/>
            </a:xfrm>
            <a:custGeom>
              <a:avLst/>
              <a:gdLst/>
              <a:ahLst/>
              <a:cxnLst/>
              <a:rect l="0" t="0" r="0" b="0"/>
              <a:pathLst>
                <a:path w="237733" h="9526">
                  <a:moveTo>
                    <a:pt x="9132" y="0"/>
                  </a:moveTo>
                  <a:lnTo>
                    <a:pt x="9132" y="0"/>
                  </a:lnTo>
                  <a:lnTo>
                    <a:pt x="0" y="0"/>
                  </a:lnTo>
                  <a:lnTo>
                    <a:pt x="4780" y="5056"/>
                  </a:lnTo>
                  <a:lnTo>
                    <a:pt x="10020" y="7539"/>
                  </a:lnTo>
                  <a:lnTo>
                    <a:pt x="52930" y="9447"/>
                  </a:lnTo>
                  <a:lnTo>
                    <a:pt x="96610" y="9510"/>
                  </a:lnTo>
                  <a:lnTo>
                    <a:pt x="133476" y="9520"/>
                  </a:lnTo>
                  <a:lnTo>
                    <a:pt x="173747" y="9524"/>
                  </a:lnTo>
                  <a:lnTo>
                    <a:pt x="218329" y="9525"/>
                  </a:lnTo>
                  <a:lnTo>
                    <a:pt x="226639" y="6703"/>
                  </a:lnTo>
                  <a:lnTo>
                    <a:pt x="23773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SMARTInkShape-2519">
              <a:extLst>
                <a:ext uri="{FF2B5EF4-FFF2-40B4-BE49-F238E27FC236}">
                  <a16:creationId xmlns:a16="http://schemas.microsoft.com/office/drawing/2014/main" id="{44C323CC-E0BA-D6F7-6362-732C9374323B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7715295" y="3057525"/>
              <a:ext cx="178727" cy="38101"/>
            </a:xfrm>
            <a:custGeom>
              <a:avLst/>
              <a:gdLst/>
              <a:ahLst/>
              <a:cxnLst/>
              <a:rect l="0" t="0" r="0" b="0"/>
              <a:pathLst>
                <a:path w="178727" h="38101">
                  <a:moveTo>
                    <a:pt x="38055" y="0"/>
                  </a:moveTo>
                  <a:lnTo>
                    <a:pt x="38055" y="0"/>
                  </a:lnTo>
                  <a:lnTo>
                    <a:pt x="20339" y="0"/>
                  </a:lnTo>
                  <a:lnTo>
                    <a:pt x="19894" y="1058"/>
                  </a:lnTo>
                  <a:lnTo>
                    <a:pt x="19400" y="5056"/>
                  </a:lnTo>
                  <a:lnTo>
                    <a:pt x="18210" y="6546"/>
                  </a:lnTo>
                  <a:lnTo>
                    <a:pt x="14067" y="8201"/>
                  </a:lnTo>
                  <a:lnTo>
                    <a:pt x="0" y="9522"/>
                  </a:lnTo>
                  <a:lnTo>
                    <a:pt x="41114" y="10583"/>
                  </a:lnTo>
                  <a:lnTo>
                    <a:pt x="81267" y="17064"/>
                  </a:lnTo>
                  <a:lnTo>
                    <a:pt x="124454" y="19847"/>
                  </a:lnTo>
                  <a:lnTo>
                    <a:pt x="169772" y="27971"/>
                  </a:lnTo>
                  <a:lnTo>
                    <a:pt x="178726" y="28456"/>
                  </a:lnTo>
                  <a:lnTo>
                    <a:pt x="178401" y="29554"/>
                  </a:lnTo>
                  <a:lnTo>
                    <a:pt x="171405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0" name="SMARTInkShape-Group567">
            <a:extLst>
              <a:ext uri="{FF2B5EF4-FFF2-40B4-BE49-F238E27FC236}">
                <a16:creationId xmlns:a16="http://schemas.microsoft.com/office/drawing/2014/main" id="{D288AA51-4A05-C34D-A121-B059068BB059}"/>
              </a:ext>
            </a:extLst>
          </p:cNvPr>
          <p:cNvGrpSpPr/>
          <p:nvPr/>
        </p:nvGrpSpPr>
        <p:grpSpPr>
          <a:xfrm>
            <a:off x="9324975" y="1962662"/>
            <a:ext cx="647701" cy="570989"/>
            <a:chOff x="9324975" y="1962662"/>
            <a:chExt cx="647701" cy="570989"/>
          </a:xfrm>
        </p:grpSpPr>
        <p:sp>
          <p:nvSpPr>
            <p:cNvPr id="675" name="SMARTInkShape-2520">
              <a:extLst>
                <a:ext uri="{FF2B5EF4-FFF2-40B4-BE49-F238E27FC236}">
                  <a16:creationId xmlns:a16="http://schemas.microsoft.com/office/drawing/2014/main" id="{DCD8E04E-7E6D-DFF4-9938-6605FE3E3666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9335549" y="2153052"/>
              <a:ext cx="46577" cy="351243"/>
            </a:xfrm>
            <a:custGeom>
              <a:avLst/>
              <a:gdLst/>
              <a:ahLst/>
              <a:cxnLst/>
              <a:rect l="0" t="0" r="0" b="0"/>
              <a:pathLst>
                <a:path w="46577" h="351243">
                  <a:moveTo>
                    <a:pt x="46576" y="18648"/>
                  </a:moveTo>
                  <a:lnTo>
                    <a:pt x="46576" y="18648"/>
                  </a:lnTo>
                  <a:lnTo>
                    <a:pt x="46576" y="0"/>
                  </a:lnTo>
                  <a:lnTo>
                    <a:pt x="43754" y="45801"/>
                  </a:lnTo>
                  <a:lnTo>
                    <a:pt x="33319" y="92686"/>
                  </a:lnTo>
                  <a:lnTo>
                    <a:pt x="24186" y="137952"/>
                  </a:lnTo>
                  <a:lnTo>
                    <a:pt x="17927" y="170450"/>
                  </a:lnTo>
                  <a:lnTo>
                    <a:pt x="11276" y="212851"/>
                  </a:lnTo>
                  <a:lnTo>
                    <a:pt x="8845" y="257927"/>
                  </a:lnTo>
                  <a:lnTo>
                    <a:pt x="5727" y="287771"/>
                  </a:lnTo>
                  <a:lnTo>
                    <a:pt x="3021" y="302300"/>
                  </a:lnTo>
                  <a:lnTo>
                    <a:pt x="3781" y="306174"/>
                  </a:lnTo>
                  <a:lnTo>
                    <a:pt x="5347" y="308757"/>
                  </a:lnTo>
                  <a:lnTo>
                    <a:pt x="4262" y="320094"/>
                  </a:lnTo>
                  <a:lnTo>
                    <a:pt x="0" y="343129"/>
                  </a:lnTo>
                  <a:lnTo>
                    <a:pt x="710" y="346094"/>
                  </a:lnTo>
                  <a:lnTo>
                    <a:pt x="2240" y="348070"/>
                  </a:lnTo>
                  <a:lnTo>
                    <a:pt x="7244" y="351242"/>
                  </a:lnTo>
                  <a:lnTo>
                    <a:pt x="37051" y="34249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SMARTInkShape-2521">
              <a:extLst>
                <a:ext uri="{FF2B5EF4-FFF2-40B4-BE49-F238E27FC236}">
                  <a16:creationId xmlns:a16="http://schemas.microsoft.com/office/drawing/2014/main" id="{5948CCFB-70C2-BFCE-781D-FCC786EF001D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9372600" y="2126101"/>
              <a:ext cx="180976" cy="36075"/>
            </a:xfrm>
            <a:custGeom>
              <a:avLst/>
              <a:gdLst/>
              <a:ahLst/>
              <a:cxnLst/>
              <a:rect l="0" t="0" r="0" b="0"/>
              <a:pathLst>
                <a:path w="180976" h="36075">
                  <a:moveTo>
                    <a:pt x="0" y="36074"/>
                  </a:moveTo>
                  <a:lnTo>
                    <a:pt x="0" y="36074"/>
                  </a:lnTo>
                  <a:lnTo>
                    <a:pt x="0" y="31018"/>
                  </a:lnTo>
                  <a:lnTo>
                    <a:pt x="1058" y="29528"/>
                  </a:lnTo>
                  <a:lnTo>
                    <a:pt x="2822" y="28535"/>
                  </a:lnTo>
                  <a:lnTo>
                    <a:pt x="5057" y="27873"/>
                  </a:lnTo>
                  <a:lnTo>
                    <a:pt x="17304" y="20264"/>
                  </a:lnTo>
                  <a:lnTo>
                    <a:pt x="63680" y="8949"/>
                  </a:lnTo>
                  <a:lnTo>
                    <a:pt x="105635" y="151"/>
                  </a:lnTo>
                  <a:lnTo>
                    <a:pt x="124207" y="0"/>
                  </a:lnTo>
                  <a:lnTo>
                    <a:pt x="168470" y="7145"/>
                  </a:lnTo>
                  <a:lnTo>
                    <a:pt x="179390" y="15669"/>
                  </a:lnTo>
                  <a:lnTo>
                    <a:pt x="180270" y="19244"/>
                  </a:lnTo>
                  <a:lnTo>
                    <a:pt x="180975" y="2654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SMARTInkShape-2522">
              <a:extLst>
                <a:ext uri="{FF2B5EF4-FFF2-40B4-BE49-F238E27FC236}">
                  <a16:creationId xmlns:a16="http://schemas.microsoft.com/office/drawing/2014/main" id="{F18826BB-E15B-A4C1-3B27-1BCE7F97A559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9402499" y="2247900"/>
              <a:ext cx="170127" cy="9526"/>
            </a:xfrm>
            <a:custGeom>
              <a:avLst/>
              <a:gdLst/>
              <a:ahLst/>
              <a:cxnLst/>
              <a:rect l="0" t="0" r="0" b="0"/>
              <a:pathLst>
                <a:path w="170127" h="9526">
                  <a:moveTo>
                    <a:pt x="8201" y="0"/>
                  </a:moveTo>
                  <a:lnTo>
                    <a:pt x="8201" y="0"/>
                  </a:lnTo>
                  <a:lnTo>
                    <a:pt x="0" y="8201"/>
                  </a:lnTo>
                  <a:lnTo>
                    <a:pt x="616" y="8642"/>
                  </a:lnTo>
                  <a:lnTo>
                    <a:pt x="12050" y="9409"/>
                  </a:lnTo>
                  <a:lnTo>
                    <a:pt x="18026" y="6651"/>
                  </a:lnTo>
                  <a:lnTo>
                    <a:pt x="21100" y="4434"/>
                  </a:lnTo>
                  <a:lnTo>
                    <a:pt x="35542" y="1314"/>
                  </a:lnTo>
                  <a:lnTo>
                    <a:pt x="75967" y="173"/>
                  </a:lnTo>
                  <a:lnTo>
                    <a:pt x="122644" y="23"/>
                  </a:lnTo>
                  <a:lnTo>
                    <a:pt x="149002" y="1065"/>
                  </a:lnTo>
                  <a:lnTo>
                    <a:pt x="170126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SMARTInkShape-2523">
              <a:extLst>
                <a:ext uri="{FF2B5EF4-FFF2-40B4-BE49-F238E27FC236}">
                  <a16:creationId xmlns:a16="http://schemas.microsoft.com/office/drawing/2014/main" id="{BA6244D8-E108-EFEC-B204-38E427E37D4C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9324975" y="2514635"/>
              <a:ext cx="247651" cy="19016"/>
            </a:xfrm>
            <a:custGeom>
              <a:avLst/>
              <a:gdLst/>
              <a:ahLst/>
              <a:cxnLst/>
              <a:rect l="0" t="0" r="0" b="0"/>
              <a:pathLst>
                <a:path w="247651" h="19016">
                  <a:moveTo>
                    <a:pt x="0" y="9490"/>
                  </a:moveTo>
                  <a:lnTo>
                    <a:pt x="0" y="9490"/>
                  </a:lnTo>
                  <a:lnTo>
                    <a:pt x="9721" y="8432"/>
                  </a:lnTo>
                  <a:lnTo>
                    <a:pt x="51458" y="848"/>
                  </a:lnTo>
                  <a:lnTo>
                    <a:pt x="92127" y="139"/>
                  </a:lnTo>
                  <a:lnTo>
                    <a:pt x="135320" y="0"/>
                  </a:lnTo>
                  <a:lnTo>
                    <a:pt x="172898" y="7576"/>
                  </a:lnTo>
                  <a:lnTo>
                    <a:pt x="214344" y="16442"/>
                  </a:lnTo>
                  <a:lnTo>
                    <a:pt x="247650" y="190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SMARTInkShape-2524">
              <a:extLst>
                <a:ext uri="{FF2B5EF4-FFF2-40B4-BE49-F238E27FC236}">
                  <a16:creationId xmlns:a16="http://schemas.microsoft.com/office/drawing/2014/main" id="{1E5859DF-83A6-25E5-36A8-0921CA693AAD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9734742" y="1962662"/>
              <a:ext cx="237934" cy="142341"/>
            </a:xfrm>
            <a:custGeom>
              <a:avLst/>
              <a:gdLst/>
              <a:ahLst/>
              <a:cxnLst/>
              <a:rect l="0" t="0" r="0" b="0"/>
              <a:pathLst>
                <a:path w="237934" h="142341">
                  <a:moveTo>
                    <a:pt x="18858" y="28063"/>
                  </a:moveTo>
                  <a:lnTo>
                    <a:pt x="18858" y="28063"/>
                  </a:lnTo>
                  <a:lnTo>
                    <a:pt x="24346" y="28063"/>
                  </a:lnTo>
                  <a:lnTo>
                    <a:pt x="22003" y="28063"/>
                  </a:lnTo>
                  <a:lnTo>
                    <a:pt x="22012" y="27005"/>
                  </a:lnTo>
                  <a:lnTo>
                    <a:pt x="28073" y="18930"/>
                  </a:lnTo>
                  <a:lnTo>
                    <a:pt x="44609" y="3373"/>
                  </a:lnTo>
                  <a:lnTo>
                    <a:pt x="53888" y="639"/>
                  </a:lnTo>
                  <a:lnTo>
                    <a:pt x="60180" y="0"/>
                  </a:lnTo>
                  <a:lnTo>
                    <a:pt x="66504" y="2538"/>
                  </a:lnTo>
                  <a:lnTo>
                    <a:pt x="72842" y="6135"/>
                  </a:lnTo>
                  <a:lnTo>
                    <a:pt x="79187" y="7734"/>
                  </a:lnTo>
                  <a:lnTo>
                    <a:pt x="81301" y="9219"/>
                  </a:lnTo>
                  <a:lnTo>
                    <a:pt x="82712" y="11267"/>
                  </a:lnTo>
                  <a:lnTo>
                    <a:pt x="84280" y="17423"/>
                  </a:lnTo>
                  <a:lnTo>
                    <a:pt x="85368" y="39571"/>
                  </a:lnTo>
                  <a:lnTo>
                    <a:pt x="75822" y="66073"/>
                  </a:lnTo>
                  <a:lnTo>
                    <a:pt x="65817" y="83627"/>
                  </a:lnTo>
                  <a:lnTo>
                    <a:pt x="53653" y="97600"/>
                  </a:lnTo>
                  <a:lnTo>
                    <a:pt x="35568" y="110551"/>
                  </a:lnTo>
                  <a:lnTo>
                    <a:pt x="31579" y="116935"/>
                  </a:lnTo>
                  <a:lnTo>
                    <a:pt x="28395" y="119061"/>
                  </a:lnTo>
                  <a:lnTo>
                    <a:pt x="10903" y="125295"/>
                  </a:lnTo>
                  <a:lnTo>
                    <a:pt x="0" y="132707"/>
                  </a:lnTo>
                  <a:lnTo>
                    <a:pt x="30917" y="135643"/>
                  </a:lnTo>
                  <a:lnTo>
                    <a:pt x="77401" y="141478"/>
                  </a:lnTo>
                  <a:lnTo>
                    <a:pt x="124535" y="142188"/>
                  </a:lnTo>
                  <a:lnTo>
                    <a:pt x="166554" y="142340"/>
                  </a:lnTo>
                  <a:lnTo>
                    <a:pt x="189620" y="141298"/>
                  </a:lnTo>
                  <a:lnTo>
                    <a:pt x="204097" y="136873"/>
                  </a:lnTo>
                  <a:lnTo>
                    <a:pt x="215090" y="139208"/>
                  </a:lnTo>
                  <a:lnTo>
                    <a:pt x="237933" y="1328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1" name="SMARTInkShape-2525">
            <a:extLst>
              <a:ext uri="{FF2B5EF4-FFF2-40B4-BE49-F238E27FC236}">
                <a16:creationId xmlns:a16="http://schemas.microsoft.com/office/drawing/2014/main" id="{74C2280B-E699-E17C-312F-7CEBE4B24C6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458200" y="1857375"/>
            <a:ext cx="2524126" cy="47626"/>
          </a:xfrm>
          <a:custGeom>
            <a:avLst/>
            <a:gdLst/>
            <a:ahLst/>
            <a:cxnLst/>
            <a:rect l="0" t="0" r="0" b="0"/>
            <a:pathLst>
              <a:path w="2524126" h="47626">
                <a:moveTo>
                  <a:pt x="0" y="0"/>
                </a:moveTo>
                <a:lnTo>
                  <a:pt x="0" y="0"/>
                </a:lnTo>
                <a:lnTo>
                  <a:pt x="14465" y="0"/>
                </a:lnTo>
                <a:lnTo>
                  <a:pt x="34411" y="5488"/>
                </a:lnTo>
                <a:lnTo>
                  <a:pt x="55704" y="3155"/>
                </a:lnTo>
                <a:lnTo>
                  <a:pt x="59361" y="4220"/>
                </a:lnTo>
                <a:lnTo>
                  <a:pt x="61800" y="5988"/>
                </a:lnTo>
                <a:lnTo>
                  <a:pt x="72975" y="5131"/>
                </a:lnTo>
                <a:lnTo>
                  <a:pt x="85350" y="3339"/>
                </a:lnTo>
                <a:lnTo>
                  <a:pt x="88650" y="4343"/>
                </a:lnTo>
                <a:lnTo>
                  <a:pt x="90849" y="6070"/>
                </a:lnTo>
                <a:lnTo>
                  <a:pt x="101761" y="5167"/>
                </a:lnTo>
                <a:lnTo>
                  <a:pt x="134636" y="1021"/>
                </a:lnTo>
                <a:lnTo>
                  <a:pt x="181144" y="7673"/>
                </a:lnTo>
                <a:lnTo>
                  <a:pt x="215245" y="8976"/>
                </a:lnTo>
                <a:lnTo>
                  <a:pt x="258862" y="9362"/>
                </a:lnTo>
                <a:lnTo>
                  <a:pt x="290733" y="9453"/>
                </a:lnTo>
                <a:lnTo>
                  <a:pt x="326066" y="9493"/>
                </a:lnTo>
                <a:lnTo>
                  <a:pt x="366486" y="9516"/>
                </a:lnTo>
                <a:lnTo>
                  <a:pt x="403628" y="9522"/>
                </a:lnTo>
                <a:lnTo>
                  <a:pt x="447558" y="9525"/>
                </a:lnTo>
                <a:lnTo>
                  <a:pt x="493082" y="9525"/>
                </a:lnTo>
                <a:lnTo>
                  <a:pt x="538018" y="9525"/>
                </a:lnTo>
                <a:lnTo>
                  <a:pt x="575103" y="9525"/>
                </a:lnTo>
                <a:lnTo>
                  <a:pt x="612901" y="9525"/>
                </a:lnTo>
                <a:lnTo>
                  <a:pt x="655968" y="9525"/>
                </a:lnTo>
                <a:lnTo>
                  <a:pt x="697186" y="9525"/>
                </a:lnTo>
                <a:lnTo>
                  <a:pt x="736212" y="9525"/>
                </a:lnTo>
                <a:lnTo>
                  <a:pt x="770294" y="9525"/>
                </a:lnTo>
                <a:lnTo>
                  <a:pt x="808019" y="9525"/>
                </a:lnTo>
                <a:lnTo>
                  <a:pt x="842425" y="9525"/>
                </a:lnTo>
                <a:lnTo>
                  <a:pt x="886489" y="9525"/>
                </a:lnTo>
                <a:lnTo>
                  <a:pt x="926356" y="4469"/>
                </a:lnTo>
                <a:lnTo>
                  <a:pt x="964980" y="1324"/>
                </a:lnTo>
                <a:lnTo>
                  <a:pt x="1003235" y="392"/>
                </a:lnTo>
                <a:lnTo>
                  <a:pt x="1041381" y="116"/>
                </a:lnTo>
                <a:lnTo>
                  <a:pt x="1084551" y="34"/>
                </a:lnTo>
                <a:lnTo>
                  <a:pt x="1125799" y="10"/>
                </a:lnTo>
                <a:lnTo>
                  <a:pt x="1164832" y="3"/>
                </a:lnTo>
                <a:lnTo>
                  <a:pt x="1203208" y="5057"/>
                </a:lnTo>
                <a:lnTo>
                  <a:pt x="1246447" y="8201"/>
                </a:lnTo>
                <a:lnTo>
                  <a:pt x="1287716" y="9133"/>
                </a:lnTo>
                <a:lnTo>
                  <a:pt x="1331811" y="9409"/>
                </a:lnTo>
                <a:lnTo>
                  <a:pt x="1373333" y="9491"/>
                </a:lnTo>
                <a:lnTo>
                  <a:pt x="1417504" y="9515"/>
                </a:lnTo>
                <a:lnTo>
                  <a:pt x="1464106" y="9522"/>
                </a:lnTo>
                <a:lnTo>
                  <a:pt x="1511427" y="9524"/>
                </a:lnTo>
                <a:lnTo>
                  <a:pt x="1558963" y="9525"/>
                </a:lnTo>
                <a:lnTo>
                  <a:pt x="1606562" y="14581"/>
                </a:lnTo>
                <a:lnTo>
                  <a:pt x="1641127" y="17064"/>
                </a:lnTo>
                <a:lnTo>
                  <a:pt x="1676598" y="18167"/>
                </a:lnTo>
                <a:lnTo>
                  <a:pt x="1710002" y="18658"/>
                </a:lnTo>
                <a:lnTo>
                  <a:pt x="1742487" y="18876"/>
                </a:lnTo>
                <a:lnTo>
                  <a:pt x="1775622" y="20031"/>
                </a:lnTo>
                <a:lnTo>
                  <a:pt x="1811515" y="24072"/>
                </a:lnTo>
                <a:lnTo>
                  <a:pt x="1848634" y="26574"/>
                </a:lnTo>
                <a:lnTo>
                  <a:pt x="1885241" y="27686"/>
                </a:lnTo>
                <a:lnTo>
                  <a:pt x="1919149" y="28180"/>
                </a:lnTo>
                <a:lnTo>
                  <a:pt x="1954681" y="28399"/>
                </a:lnTo>
                <a:lnTo>
                  <a:pt x="1990579" y="29555"/>
                </a:lnTo>
                <a:lnTo>
                  <a:pt x="2024174" y="33597"/>
                </a:lnTo>
                <a:lnTo>
                  <a:pt x="2056745" y="36098"/>
                </a:lnTo>
                <a:lnTo>
                  <a:pt x="2088858" y="37211"/>
                </a:lnTo>
                <a:lnTo>
                  <a:pt x="2120772" y="37705"/>
                </a:lnTo>
                <a:lnTo>
                  <a:pt x="2152592" y="40747"/>
                </a:lnTo>
                <a:lnTo>
                  <a:pt x="2184375" y="44568"/>
                </a:lnTo>
                <a:lnTo>
                  <a:pt x="2216140" y="46266"/>
                </a:lnTo>
                <a:lnTo>
                  <a:pt x="2247896" y="47021"/>
                </a:lnTo>
                <a:lnTo>
                  <a:pt x="2292701" y="47446"/>
                </a:lnTo>
                <a:lnTo>
                  <a:pt x="2332789" y="47572"/>
                </a:lnTo>
                <a:lnTo>
                  <a:pt x="2371479" y="47609"/>
                </a:lnTo>
                <a:lnTo>
                  <a:pt x="2415396" y="47620"/>
                </a:lnTo>
                <a:lnTo>
                  <a:pt x="2457338" y="47624"/>
                </a:lnTo>
                <a:lnTo>
                  <a:pt x="2504229" y="47625"/>
                </a:lnTo>
                <a:lnTo>
                  <a:pt x="2524125" y="4762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90" name="SMARTInkShape-Group569">
            <a:extLst>
              <a:ext uri="{FF2B5EF4-FFF2-40B4-BE49-F238E27FC236}">
                <a16:creationId xmlns:a16="http://schemas.microsoft.com/office/drawing/2014/main" id="{2A03B53A-7141-D4C2-6A8D-84006CE9FA2F}"/>
              </a:ext>
            </a:extLst>
          </p:cNvPr>
          <p:cNvGrpSpPr/>
          <p:nvPr/>
        </p:nvGrpSpPr>
        <p:grpSpPr>
          <a:xfrm>
            <a:off x="9448434" y="1042262"/>
            <a:ext cx="1426980" cy="643498"/>
            <a:chOff x="9448434" y="1042262"/>
            <a:chExt cx="1426980" cy="643498"/>
          </a:xfrm>
        </p:grpSpPr>
        <p:sp>
          <p:nvSpPr>
            <p:cNvPr id="682" name="SMARTInkShape-2526">
              <a:extLst>
                <a:ext uri="{FF2B5EF4-FFF2-40B4-BE49-F238E27FC236}">
                  <a16:creationId xmlns:a16="http://schemas.microsoft.com/office/drawing/2014/main" id="{604637E1-7692-94CD-0DC3-B2A4945DB8F6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10077450" y="1181492"/>
              <a:ext cx="57036" cy="332984"/>
            </a:xfrm>
            <a:custGeom>
              <a:avLst/>
              <a:gdLst/>
              <a:ahLst/>
              <a:cxnLst/>
              <a:rect l="0" t="0" r="0" b="0"/>
              <a:pathLst>
                <a:path w="57036" h="332984">
                  <a:moveTo>
                    <a:pt x="47625" y="9133"/>
                  </a:moveTo>
                  <a:lnTo>
                    <a:pt x="47625" y="9133"/>
                  </a:lnTo>
                  <a:lnTo>
                    <a:pt x="47625" y="4077"/>
                  </a:lnTo>
                  <a:lnTo>
                    <a:pt x="48683" y="2587"/>
                  </a:lnTo>
                  <a:lnTo>
                    <a:pt x="50449" y="1594"/>
                  </a:lnTo>
                  <a:lnTo>
                    <a:pt x="55827" y="0"/>
                  </a:lnTo>
                  <a:lnTo>
                    <a:pt x="56267" y="928"/>
                  </a:lnTo>
                  <a:lnTo>
                    <a:pt x="57035" y="12900"/>
                  </a:lnTo>
                  <a:lnTo>
                    <a:pt x="49523" y="48996"/>
                  </a:lnTo>
                  <a:lnTo>
                    <a:pt x="41954" y="88795"/>
                  </a:lnTo>
                  <a:lnTo>
                    <a:pt x="36039" y="134583"/>
                  </a:lnTo>
                  <a:lnTo>
                    <a:pt x="30049" y="179023"/>
                  </a:lnTo>
                  <a:lnTo>
                    <a:pt x="21263" y="218375"/>
                  </a:lnTo>
                  <a:lnTo>
                    <a:pt x="11280" y="261211"/>
                  </a:lnTo>
                  <a:lnTo>
                    <a:pt x="4623" y="306121"/>
                  </a:lnTo>
                  <a:lnTo>
                    <a:pt x="0" y="33298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SMARTInkShape-2527">
              <a:extLst>
                <a:ext uri="{FF2B5EF4-FFF2-40B4-BE49-F238E27FC236}">
                  <a16:creationId xmlns:a16="http://schemas.microsoft.com/office/drawing/2014/main" id="{E4FDE562-08D8-CBB6-6F4A-8B3F4A88593D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9448434" y="1249345"/>
              <a:ext cx="184377" cy="197837"/>
            </a:xfrm>
            <a:custGeom>
              <a:avLst/>
              <a:gdLst/>
              <a:ahLst/>
              <a:cxnLst/>
              <a:rect l="0" t="0" r="0" b="0"/>
              <a:pathLst>
                <a:path w="184377" h="197837">
                  <a:moveTo>
                    <a:pt x="38466" y="65105"/>
                  </a:moveTo>
                  <a:lnTo>
                    <a:pt x="38466" y="65105"/>
                  </a:lnTo>
                  <a:lnTo>
                    <a:pt x="38466" y="54992"/>
                  </a:lnTo>
                  <a:lnTo>
                    <a:pt x="39524" y="52013"/>
                  </a:lnTo>
                  <a:lnTo>
                    <a:pt x="41288" y="50027"/>
                  </a:lnTo>
                  <a:lnTo>
                    <a:pt x="51723" y="41783"/>
                  </a:lnTo>
                  <a:lnTo>
                    <a:pt x="54942" y="36042"/>
                  </a:lnTo>
                  <a:lnTo>
                    <a:pt x="55801" y="33030"/>
                  </a:lnTo>
                  <a:lnTo>
                    <a:pt x="57429" y="31022"/>
                  </a:lnTo>
                  <a:lnTo>
                    <a:pt x="87108" y="12162"/>
                  </a:lnTo>
                  <a:lnTo>
                    <a:pt x="133745" y="0"/>
                  </a:lnTo>
                  <a:lnTo>
                    <a:pt x="144665" y="1950"/>
                  </a:lnTo>
                  <a:lnTo>
                    <a:pt x="163866" y="6769"/>
                  </a:lnTo>
                  <a:lnTo>
                    <a:pt x="167574" y="10339"/>
                  </a:lnTo>
                  <a:lnTo>
                    <a:pt x="177850" y="31592"/>
                  </a:lnTo>
                  <a:lnTo>
                    <a:pt x="184376" y="52680"/>
                  </a:lnTo>
                  <a:lnTo>
                    <a:pt x="182337" y="76163"/>
                  </a:lnTo>
                  <a:lnTo>
                    <a:pt x="168839" y="115620"/>
                  </a:lnTo>
                  <a:lnTo>
                    <a:pt x="134892" y="157913"/>
                  </a:lnTo>
                  <a:lnTo>
                    <a:pt x="108549" y="180216"/>
                  </a:lnTo>
                  <a:lnTo>
                    <a:pt x="69871" y="193755"/>
                  </a:lnTo>
                  <a:lnTo>
                    <a:pt x="27850" y="197836"/>
                  </a:lnTo>
                  <a:lnTo>
                    <a:pt x="5098" y="193215"/>
                  </a:lnTo>
                  <a:lnTo>
                    <a:pt x="1405" y="191787"/>
                  </a:lnTo>
                  <a:lnTo>
                    <a:pt x="0" y="190834"/>
                  </a:lnTo>
                  <a:lnTo>
                    <a:pt x="366" y="1889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SMARTInkShape-2528">
              <a:extLst>
                <a:ext uri="{FF2B5EF4-FFF2-40B4-BE49-F238E27FC236}">
                  <a16:creationId xmlns:a16="http://schemas.microsoft.com/office/drawing/2014/main" id="{4131518D-4EBE-85BE-CE55-1DC12533DA5A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9773372" y="1066834"/>
              <a:ext cx="208438" cy="560376"/>
            </a:xfrm>
            <a:custGeom>
              <a:avLst/>
              <a:gdLst/>
              <a:ahLst/>
              <a:cxnLst/>
              <a:rect l="0" t="0" r="0" b="0"/>
              <a:pathLst>
                <a:path w="208438" h="560376">
                  <a:moveTo>
                    <a:pt x="199303" y="9491"/>
                  </a:moveTo>
                  <a:lnTo>
                    <a:pt x="199303" y="9491"/>
                  </a:lnTo>
                  <a:lnTo>
                    <a:pt x="207505" y="9491"/>
                  </a:lnTo>
                  <a:lnTo>
                    <a:pt x="207945" y="8433"/>
                  </a:lnTo>
                  <a:lnTo>
                    <a:pt x="208437" y="4434"/>
                  </a:lnTo>
                  <a:lnTo>
                    <a:pt x="207508" y="2945"/>
                  </a:lnTo>
                  <a:lnTo>
                    <a:pt x="205832" y="1952"/>
                  </a:lnTo>
                  <a:lnTo>
                    <a:pt x="203654" y="1290"/>
                  </a:lnTo>
                  <a:lnTo>
                    <a:pt x="203262" y="849"/>
                  </a:lnTo>
                  <a:lnTo>
                    <a:pt x="204059" y="554"/>
                  </a:lnTo>
                  <a:lnTo>
                    <a:pt x="205649" y="358"/>
                  </a:lnTo>
                  <a:lnTo>
                    <a:pt x="205650" y="228"/>
                  </a:lnTo>
                  <a:lnTo>
                    <a:pt x="200347" y="0"/>
                  </a:lnTo>
                  <a:lnTo>
                    <a:pt x="159266" y="19390"/>
                  </a:lnTo>
                  <a:lnTo>
                    <a:pt x="113324" y="66481"/>
                  </a:lnTo>
                  <a:lnTo>
                    <a:pt x="83031" y="112314"/>
                  </a:lnTo>
                  <a:lnTo>
                    <a:pt x="63135" y="149553"/>
                  </a:lnTo>
                  <a:lnTo>
                    <a:pt x="44891" y="188457"/>
                  </a:lnTo>
                  <a:lnTo>
                    <a:pt x="31257" y="231969"/>
                  </a:lnTo>
                  <a:lnTo>
                    <a:pt x="16396" y="272143"/>
                  </a:lnTo>
                  <a:lnTo>
                    <a:pt x="9994" y="310857"/>
                  </a:lnTo>
                  <a:lnTo>
                    <a:pt x="2924" y="348081"/>
                  </a:lnTo>
                  <a:lnTo>
                    <a:pt x="0" y="392462"/>
                  </a:lnTo>
                  <a:lnTo>
                    <a:pt x="2313" y="426353"/>
                  </a:lnTo>
                  <a:lnTo>
                    <a:pt x="15553" y="469375"/>
                  </a:lnTo>
                  <a:lnTo>
                    <a:pt x="27931" y="499677"/>
                  </a:lnTo>
                  <a:lnTo>
                    <a:pt x="50682" y="526594"/>
                  </a:lnTo>
                  <a:lnTo>
                    <a:pt x="76597" y="543119"/>
                  </a:lnTo>
                  <a:lnTo>
                    <a:pt x="123875" y="558418"/>
                  </a:lnTo>
                  <a:lnTo>
                    <a:pt x="137911" y="560375"/>
                  </a:lnTo>
                  <a:lnTo>
                    <a:pt x="170728" y="5524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SMARTInkShape-2529">
              <a:extLst>
                <a:ext uri="{FF2B5EF4-FFF2-40B4-BE49-F238E27FC236}">
                  <a16:creationId xmlns:a16="http://schemas.microsoft.com/office/drawing/2014/main" id="{59910343-362C-1477-7C75-0D4769E9C2E5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9458325" y="1152539"/>
              <a:ext cx="28575" cy="533221"/>
            </a:xfrm>
            <a:custGeom>
              <a:avLst/>
              <a:gdLst/>
              <a:ahLst/>
              <a:cxnLst/>
              <a:rect l="0" t="0" r="0" b="0"/>
              <a:pathLst>
                <a:path w="28575" h="533221">
                  <a:moveTo>
                    <a:pt x="0" y="38086"/>
                  </a:moveTo>
                  <a:lnTo>
                    <a:pt x="0" y="38086"/>
                  </a:lnTo>
                  <a:lnTo>
                    <a:pt x="14465" y="23621"/>
                  </a:lnTo>
                  <a:lnTo>
                    <a:pt x="17012" y="18251"/>
                  </a:lnTo>
                  <a:lnTo>
                    <a:pt x="19047" y="34"/>
                  </a:lnTo>
                  <a:lnTo>
                    <a:pt x="24106" y="0"/>
                  </a:lnTo>
                  <a:lnTo>
                    <a:pt x="25595" y="2112"/>
                  </a:lnTo>
                  <a:lnTo>
                    <a:pt x="27692" y="17314"/>
                  </a:lnTo>
                  <a:lnTo>
                    <a:pt x="25579" y="56482"/>
                  </a:lnTo>
                  <a:lnTo>
                    <a:pt x="23009" y="76954"/>
                  </a:lnTo>
                  <a:lnTo>
                    <a:pt x="26455" y="112279"/>
                  </a:lnTo>
                  <a:lnTo>
                    <a:pt x="27946" y="150615"/>
                  </a:lnTo>
                  <a:lnTo>
                    <a:pt x="28390" y="193960"/>
                  </a:lnTo>
                  <a:lnTo>
                    <a:pt x="28520" y="234084"/>
                  </a:lnTo>
                  <a:lnTo>
                    <a:pt x="28559" y="272783"/>
                  </a:lnTo>
                  <a:lnTo>
                    <a:pt x="28571" y="311061"/>
                  </a:lnTo>
                  <a:lnTo>
                    <a:pt x="28573" y="351331"/>
                  </a:lnTo>
                  <a:lnTo>
                    <a:pt x="28574" y="384739"/>
                  </a:lnTo>
                  <a:lnTo>
                    <a:pt x="25753" y="417932"/>
                  </a:lnTo>
                  <a:lnTo>
                    <a:pt x="21035" y="463547"/>
                  </a:lnTo>
                  <a:lnTo>
                    <a:pt x="16815" y="501051"/>
                  </a:lnTo>
                  <a:lnTo>
                    <a:pt x="13823" y="519015"/>
                  </a:lnTo>
                  <a:lnTo>
                    <a:pt x="14508" y="523805"/>
                  </a:lnTo>
                  <a:lnTo>
                    <a:pt x="18972" y="533220"/>
                  </a:lnTo>
                  <a:lnTo>
                    <a:pt x="19050" y="48576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SMARTInkShape-2530">
              <a:extLst>
                <a:ext uri="{FF2B5EF4-FFF2-40B4-BE49-F238E27FC236}">
                  <a16:creationId xmlns:a16="http://schemas.microsoft.com/office/drawing/2014/main" id="{59A3CA40-E9C5-C54E-B9BD-448E00587CA8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10705042" y="1042262"/>
              <a:ext cx="170372" cy="517939"/>
            </a:xfrm>
            <a:custGeom>
              <a:avLst/>
              <a:gdLst/>
              <a:ahLst/>
              <a:cxnLst/>
              <a:rect l="0" t="0" r="0" b="0"/>
              <a:pathLst>
                <a:path w="170372" h="517939">
                  <a:moveTo>
                    <a:pt x="1058" y="5488"/>
                  </a:moveTo>
                  <a:lnTo>
                    <a:pt x="1058" y="5488"/>
                  </a:lnTo>
                  <a:lnTo>
                    <a:pt x="11170" y="431"/>
                  </a:lnTo>
                  <a:lnTo>
                    <a:pt x="14149" y="0"/>
                  </a:lnTo>
                  <a:lnTo>
                    <a:pt x="16135" y="771"/>
                  </a:lnTo>
                  <a:lnTo>
                    <a:pt x="17459" y="2344"/>
                  </a:lnTo>
                  <a:lnTo>
                    <a:pt x="64704" y="23526"/>
                  </a:lnTo>
                  <a:lnTo>
                    <a:pt x="90354" y="41054"/>
                  </a:lnTo>
                  <a:lnTo>
                    <a:pt x="116979" y="82609"/>
                  </a:lnTo>
                  <a:lnTo>
                    <a:pt x="132066" y="113358"/>
                  </a:lnTo>
                  <a:lnTo>
                    <a:pt x="146062" y="149280"/>
                  </a:lnTo>
                  <a:lnTo>
                    <a:pt x="155463" y="174171"/>
                  </a:lnTo>
                  <a:lnTo>
                    <a:pt x="161812" y="211984"/>
                  </a:lnTo>
                  <a:lnTo>
                    <a:pt x="168869" y="251057"/>
                  </a:lnTo>
                  <a:lnTo>
                    <a:pt x="170371" y="293561"/>
                  </a:lnTo>
                  <a:lnTo>
                    <a:pt x="161934" y="340263"/>
                  </a:lnTo>
                  <a:lnTo>
                    <a:pt x="150075" y="384883"/>
                  </a:lnTo>
                  <a:lnTo>
                    <a:pt x="129937" y="424271"/>
                  </a:lnTo>
                  <a:lnTo>
                    <a:pt x="99312" y="467115"/>
                  </a:lnTo>
                  <a:lnTo>
                    <a:pt x="74050" y="486454"/>
                  </a:lnTo>
                  <a:lnTo>
                    <a:pt x="29631" y="510217"/>
                  </a:lnTo>
                  <a:lnTo>
                    <a:pt x="16933" y="515562"/>
                  </a:lnTo>
                  <a:lnTo>
                    <a:pt x="4233" y="517938"/>
                  </a:lnTo>
                  <a:lnTo>
                    <a:pt x="1058" y="517513"/>
                  </a:lnTo>
                  <a:lnTo>
                    <a:pt x="0" y="516171"/>
                  </a:lnTo>
                  <a:lnTo>
                    <a:pt x="352" y="514218"/>
                  </a:lnTo>
                  <a:lnTo>
                    <a:pt x="1646" y="512917"/>
                  </a:lnTo>
                  <a:lnTo>
                    <a:pt x="10583" y="51031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SMARTInkShape-2531">
              <a:extLst>
                <a:ext uri="{FF2B5EF4-FFF2-40B4-BE49-F238E27FC236}">
                  <a16:creationId xmlns:a16="http://schemas.microsoft.com/office/drawing/2014/main" id="{9993ABFD-F941-80E1-3ADC-256141D09814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10536139" y="1154241"/>
              <a:ext cx="69791" cy="398335"/>
            </a:xfrm>
            <a:custGeom>
              <a:avLst/>
              <a:gdLst/>
              <a:ahLst/>
              <a:cxnLst/>
              <a:rect l="0" t="0" r="0" b="0"/>
              <a:pathLst>
                <a:path w="69791" h="398335">
                  <a:moveTo>
                    <a:pt x="55661" y="17334"/>
                  </a:moveTo>
                  <a:lnTo>
                    <a:pt x="55661" y="17334"/>
                  </a:lnTo>
                  <a:lnTo>
                    <a:pt x="55661" y="12278"/>
                  </a:lnTo>
                  <a:lnTo>
                    <a:pt x="58485" y="6973"/>
                  </a:lnTo>
                  <a:lnTo>
                    <a:pt x="60718" y="4077"/>
                  </a:lnTo>
                  <a:lnTo>
                    <a:pt x="66022" y="859"/>
                  </a:lnTo>
                  <a:lnTo>
                    <a:pt x="68918" y="0"/>
                  </a:lnTo>
                  <a:lnTo>
                    <a:pt x="69790" y="1545"/>
                  </a:lnTo>
                  <a:lnTo>
                    <a:pt x="64290" y="41750"/>
                  </a:lnTo>
                  <a:lnTo>
                    <a:pt x="57007" y="84716"/>
                  </a:lnTo>
                  <a:lnTo>
                    <a:pt x="48322" y="129853"/>
                  </a:lnTo>
                  <a:lnTo>
                    <a:pt x="39494" y="170147"/>
                  </a:lnTo>
                  <a:lnTo>
                    <a:pt x="33306" y="207312"/>
                  </a:lnTo>
                  <a:lnTo>
                    <a:pt x="27027" y="242880"/>
                  </a:lnTo>
                  <a:lnTo>
                    <a:pt x="17543" y="287010"/>
                  </a:lnTo>
                  <a:lnTo>
                    <a:pt x="10854" y="323016"/>
                  </a:lnTo>
                  <a:lnTo>
                    <a:pt x="1862" y="369483"/>
                  </a:lnTo>
                  <a:lnTo>
                    <a:pt x="0" y="379514"/>
                  </a:lnTo>
                  <a:lnTo>
                    <a:pt x="1994" y="387500"/>
                  </a:lnTo>
                  <a:lnTo>
                    <a:pt x="8036" y="3983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SMARTInkShape-2532">
              <a:extLst>
                <a:ext uri="{FF2B5EF4-FFF2-40B4-BE49-F238E27FC236}">
                  <a16:creationId xmlns:a16="http://schemas.microsoft.com/office/drawing/2014/main" id="{5DA66B1C-D5FA-5425-D749-6F3BA86BE709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0610850" y="1257417"/>
              <a:ext cx="138017" cy="130881"/>
            </a:xfrm>
            <a:custGeom>
              <a:avLst/>
              <a:gdLst/>
              <a:ahLst/>
              <a:cxnLst/>
              <a:rect l="0" t="0" r="0" b="0"/>
              <a:pathLst>
                <a:path w="138017" h="130881">
                  <a:moveTo>
                    <a:pt x="0" y="28458"/>
                  </a:moveTo>
                  <a:lnTo>
                    <a:pt x="0" y="28458"/>
                  </a:lnTo>
                  <a:lnTo>
                    <a:pt x="0" y="23401"/>
                  </a:lnTo>
                  <a:lnTo>
                    <a:pt x="2824" y="18097"/>
                  </a:lnTo>
                  <a:lnTo>
                    <a:pt x="9134" y="9916"/>
                  </a:lnTo>
                  <a:lnTo>
                    <a:pt x="53363" y="1220"/>
                  </a:lnTo>
                  <a:lnTo>
                    <a:pt x="97077" y="0"/>
                  </a:lnTo>
                  <a:lnTo>
                    <a:pt x="119311" y="4974"/>
                  </a:lnTo>
                  <a:lnTo>
                    <a:pt x="123990" y="8569"/>
                  </a:lnTo>
                  <a:lnTo>
                    <a:pt x="137174" y="30477"/>
                  </a:lnTo>
                  <a:lnTo>
                    <a:pt x="138016" y="34038"/>
                  </a:lnTo>
                  <a:lnTo>
                    <a:pt x="137520" y="37469"/>
                  </a:lnTo>
                  <a:lnTo>
                    <a:pt x="135203" y="45163"/>
                  </a:lnTo>
                  <a:lnTo>
                    <a:pt x="125920" y="90559"/>
                  </a:lnTo>
                  <a:lnTo>
                    <a:pt x="125221" y="95259"/>
                  </a:lnTo>
                  <a:lnTo>
                    <a:pt x="114126" y="111986"/>
                  </a:lnTo>
                  <a:lnTo>
                    <a:pt x="92376" y="125291"/>
                  </a:lnTo>
                  <a:lnTo>
                    <a:pt x="60768" y="130880"/>
                  </a:lnTo>
                  <a:lnTo>
                    <a:pt x="13499" y="124453"/>
                  </a:lnTo>
                  <a:lnTo>
                    <a:pt x="9525" y="1237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SMARTInkShape-2533">
              <a:extLst>
                <a:ext uri="{FF2B5EF4-FFF2-40B4-BE49-F238E27FC236}">
                  <a16:creationId xmlns:a16="http://schemas.microsoft.com/office/drawing/2014/main" id="{3239439C-7E22-DF59-33B8-956775663203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10201275" y="1323975"/>
              <a:ext cx="276226" cy="28576"/>
            </a:xfrm>
            <a:custGeom>
              <a:avLst/>
              <a:gdLst/>
              <a:ahLst/>
              <a:cxnLst/>
              <a:rect l="0" t="0" r="0" b="0"/>
              <a:pathLst>
                <a:path w="276226" h="28576">
                  <a:moveTo>
                    <a:pt x="0" y="28575"/>
                  </a:moveTo>
                  <a:lnTo>
                    <a:pt x="0" y="28575"/>
                  </a:lnTo>
                  <a:lnTo>
                    <a:pt x="27446" y="28575"/>
                  </a:lnTo>
                  <a:lnTo>
                    <a:pt x="36187" y="25753"/>
                  </a:lnTo>
                  <a:lnTo>
                    <a:pt x="40000" y="23518"/>
                  </a:lnTo>
                  <a:lnTo>
                    <a:pt x="76536" y="18874"/>
                  </a:lnTo>
                  <a:lnTo>
                    <a:pt x="112164" y="12765"/>
                  </a:lnTo>
                  <a:lnTo>
                    <a:pt x="156489" y="10165"/>
                  </a:lnTo>
                  <a:lnTo>
                    <a:pt x="196363" y="4595"/>
                  </a:lnTo>
                  <a:lnTo>
                    <a:pt x="242890" y="908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7" name="SMARTInkShape-Group570">
            <a:extLst>
              <a:ext uri="{FF2B5EF4-FFF2-40B4-BE49-F238E27FC236}">
                <a16:creationId xmlns:a16="http://schemas.microsoft.com/office/drawing/2014/main" id="{2C3125ED-D24E-E21A-A4FA-0264AB9049C1}"/>
              </a:ext>
            </a:extLst>
          </p:cNvPr>
          <p:cNvGrpSpPr/>
          <p:nvPr/>
        </p:nvGrpSpPr>
        <p:grpSpPr>
          <a:xfrm>
            <a:off x="8477250" y="962063"/>
            <a:ext cx="704851" cy="785202"/>
            <a:chOff x="8477250" y="962063"/>
            <a:chExt cx="704851" cy="785202"/>
          </a:xfrm>
        </p:grpSpPr>
        <p:sp>
          <p:nvSpPr>
            <p:cNvPr id="691" name="SMARTInkShape-2534">
              <a:extLst>
                <a:ext uri="{FF2B5EF4-FFF2-40B4-BE49-F238E27FC236}">
                  <a16:creationId xmlns:a16="http://schemas.microsoft.com/office/drawing/2014/main" id="{56AAB0F0-6525-3F54-611C-32F11EAD949A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8505825" y="1190744"/>
              <a:ext cx="209551" cy="218957"/>
            </a:xfrm>
            <a:custGeom>
              <a:avLst/>
              <a:gdLst/>
              <a:ahLst/>
              <a:cxnLst/>
              <a:rect l="0" t="0" r="0" b="0"/>
              <a:pathLst>
                <a:path w="209551" h="218957">
                  <a:moveTo>
                    <a:pt x="0" y="37981"/>
                  </a:moveTo>
                  <a:lnTo>
                    <a:pt x="0" y="37981"/>
                  </a:lnTo>
                  <a:lnTo>
                    <a:pt x="0" y="28490"/>
                  </a:lnTo>
                  <a:lnTo>
                    <a:pt x="5056" y="23410"/>
                  </a:lnTo>
                  <a:lnTo>
                    <a:pt x="10361" y="20921"/>
                  </a:lnTo>
                  <a:lnTo>
                    <a:pt x="54782" y="8632"/>
                  </a:lnTo>
                  <a:lnTo>
                    <a:pt x="76987" y="1923"/>
                  </a:lnTo>
                  <a:lnTo>
                    <a:pt x="99238" y="0"/>
                  </a:lnTo>
                  <a:lnTo>
                    <a:pt x="101084" y="1019"/>
                  </a:lnTo>
                  <a:lnTo>
                    <a:pt x="102314" y="2756"/>
                  </a:lnTo>
                  <a:lnTo>
                    <a:pt x="103134" y="4973"/>
                  </a:lnTo>
                  <a:lnTo>
                    <a:pt x="104740" y="6451"/>
                  </a:lnTo>
                  <a:lnTo>
                    <a:pt x="112833" y="9017"/>
                  </a:lnTo>
                  <a:lnTo>
                    <a:pt x="120556" y="23479"/>
                  </a:lnTo>
                  <a:lnTo>
                    <a:pt x="122373" y="30830"/>
                  </a:lnTo>
                  <a:lnTo>
                    <a:pt x="110441" y="77126"/>
                  </a:lnTo>
                  <a:lnTo>
                    <a:pt x="101649" y="89951"/>
                  </a:lnTo>
                  <a:lnTo>
                    <a:pt x="90686" y="102354"/>
                  </a:lnTo>
                  <a:lnTo>
                    <a:pt x="63578" y="139165"/>
                  </a:lnTo>
                  <a:lnTo>
                    <a:pt x="18133" y="185084"/>
                  </a:lnTo>
                  <a:lnTo>
                    <a:pt x="7018" y="193868"/>
                  </a:lnTo>
                  <a:lnTo>
                    <a:pt x="3119" y="200045"/>
                  </a:lnTo>
                  <a:lnTo>
                    <a:pt x="2080" y="203174"/>
                  </a:lnTo>
                  <a:lnTo>
                    <a:pt x="2445" y="205259"/>
                  </a:lnTo>
                  <a:lnTo>
                    <a:pt x="3746" y="206650"/>
                  </a:lnTo>
                  <a:lnTo>
                    <a:pt x="8014" y="209253"/>
                  </a:lnTo>
                  <a:lnTo>
                    <a:pt x="16368" y="215611"/>
                  </a:lnTo>
                  <a:lnTo>
                    <a:pt x="22444" y="217469"/>
                  </a:lnTo>
                  <a:lnTo>
                    <a:pt x="36871" y="218515"/>
                  </a:lnTo>
                  <a:lnTo>
                    <a:pt x="79187" y="211359"/>
                  </a:lnTo>
                  <a:lnTo>
                    <a:pt x="120825" y="209544"/>
                  </a:lnTo>
                  <a:lnTo>
                    <a:pt x="166966" y="217642"/>
                  </a:lnTo>
                  <a:lnTo>
                    <a:pt x="209550" y="21895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SMARTInkShape-2535">
              <a:extLst>
                <a:ext uri="{FF2B5EF4-FFF2-40B4-BE49-F238E27FC236}">
                  <a16:creationId xmlns:a16="http://schemas.microsoft.com/office/drawing/2014/main" id="{CD2FBE5D-C947-6DEC-2631-4FC3005F46B7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8477250" y="1305051"/>
              <a:ext cx="238126" cy="18925"/>
            </a:xfrm>
            <a:custGeom>
              <a:avLst/>
              <a:gdLst/>
              <a:ahLst/>
              <a:cxnLst/>
              <a:rect l="0" t="0" r="0" b="0"/>
              <a:pathLst>
                <a:path w="238126" h="18925">
                  <a:moveTo>
                    <a:pt x="0" y="18924"/>
                  </a:moveTo>
                  <a:lnTo>
                    <a:pt x="0" y="18924"/>
                  </a:lnTo>
                  <a:lnTo>
                    <a:pt x="5056" y="13867"/>
                  </a:lnTo>
                  <a:lnTo>
                    <a:pt x="48905" y="4735"/>
                  </a:lnTo>
                  <a:lnTo>
                    <a:pt x="93581" y="834"/>
                  </a:lnTo>
                  <a:lnTo>
                    <a:pt x="140605" y="0"/>
                  </a:lnTo>
                  <a:lnTo>
                    <a:pt x="171825" y="957"/>
                  </a:lnTo>
                  <a:lnTo>
                    <a:pt x="216119" y="8078"/>
                  </a:lnTo>
                  <a:lnTo>
                    <a:pt x="238125" y="93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SMARTInkShape-2536">
              <a:extLst>
                <a:ext uri="{FF2B5EF4-FFF2-40B4-BE49-F238E27FC236}">
                  <a16:creationId xmlns:a16="http://schemas.microsoft.com/office/drawing/2014/main" id="{735C2D88-0E72-FA64-4955-9A7CD4080F74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8697653" y="1457325"/>
              <a:ext cx="170123" cy="219076"/>
            </a:xfrm>
            <a:custGeom>
              <a:avLst/>
              <a:gdLst/>
              <a:ahLst/>
              <a:cxnLst/>
              <a:rect l="0" t="0" r="0" b="0"/>
              <a:pathLst>
                <a:path w="170123" h="219076">
                  <a:moveTo>
                    <a:pt x="132022" y="9525"/>
                  </a:moveTo>
                  <a:lnTo>
                    <a:pt x="132022" y="9525"/>
                  </a:lnTo>
                  <a:lnTo>
                    <a:pt x="132022" y="4469"/>
                  </a:lnTo>
                  <a:lnTo>
                    <a:pt x="133080" y="2979"/>
                  </a:lnTo>
                  <a:lnTo>
                    <a:pt x="134844" y="1986"/>
                  </a:lnTo>
                  <a:lnTo>
                    <a:pt x="140223" y="393"/>
                  </a:lnTo>
                  <a:lnTo>
                    <a:pt x="133229" y="34"/>
                  </a:lnTo>
                  <a:lnTo>
                    <a:pt x="137749" y="7"/>
                  </a:lnTo>
                  <a:lnTo>
                    <a:pt x="132022" y="0"/>
                  </a:lnTo>
                  <a:lnTo>
                    <a:pt x="103373" y="31471"/>
                  </a:lnTo>
                  <a:lnTo>
                    <a:pt x="71695" y="77936"/>
                  </a:lnTo>
                  <a:lnTo>
                    <a:pt x="57939" y="98337"/>
                  </a:lnTo>
                  <a:lnTo>
                    <a:pt x="24463" y="126872"/>
                  </a:lnTo>
                  <a:lnTo>
                    <a:pt x="20718" y="133293"/>
                  </a:lnTo>
                  <a:lnTo>
                    <a:pt x="19721" y="136487"/>
                  </a:lnTo>
                  <a:lnTo>
                    <a:pt x="17996" y="138616"/>
                  </a:lnTo>
                  <a:lnTo>
                    <a:pt x="8237" y="142861"/>
                  </a:lnTo>
                  <a:lnTo>
                    <a:pt x="3152" y="137814"/>
                  </a:lnTo>
                  <a:lnTo>
                    <a:pt x="663" y="132512"/>
                  </a:lnTo>
                  <a:lnTo>
                    <a:pt x="0" y="129616"/>
                  </a:lnTo>
                  <a:lnTo>
                    <a:pt x="616" y="126627"/>
                  </a:lnTo>
                  <a:lnTo>
                    <a:pt x="6386" y="114226"/>
                  </a:lnTo>
                  <a:lnTo>
                    <a:pt x="7840" y="101586"/>
                  </a:lnTo>
                  <a:lnTo>
                    <a:pt x="9016" y="99474"/>
                  </a:lnTo>
                  <a:lnTo>
                    <a:pt x="10860" y="98066"/>
                  </a:lnTo>
                  <a:lnTo>
                    <a:pt x="13148" y="97127"/>
                  </a:lnTo>
                  <a:lnTo>
                    <a:pt x="14672" y="95443"/>
                  </a:lnTo>
                  <a:lnTo>
                    <a:pt x="19942" y="85136"/>
                  </a:lnTo>
                  <a:lnTo>
                    <a:pt x="31876" y="71667"/>
                  </a:lnTo>
                  <a:lnTo>
                    <a:pt x="37418" y="68893"/>
                  </a:lnTo>
                  <a:lnTo>
                    <a:pt x="40378" y="68154"/>
                  </a:lnTo>
                  <a:lnTo>
                    <a:pt x="55880" y="59331"/>
                  </a:lnTo>
                  <a:lnTo>
                    <a:pt x="82633" y="57161"/>
                  </a:lnTo>
                  <a:lnTo>
                    <a:pt x="91653" y="63698"/>
                  </a:lnTo>
                  <a:lnTo>
                    <a:pt x="97499" y="65352"/>
                  </a:lnTo>
                  <a:lnTo>
                    <a:pt x="99482" y="67910"/>
                  </a:lnTo>
                  <a:lnTo>
                    <a:pt x="102272" y="80564"/>
                  </a:lnTo>
                  <a:lnTo>
                    <a:pt x="102925" y="88017"/>
                  </a:lnTo>
                  <a:lnTo>
                    <a:pt x="106037" y="94858"/>
                  </a:lnTo>
                  <a:lnTo>
                    <a:pt x="109890" y="101426"/>
                  </a:lnTo>
                  <a:lnTo>
                    <a:pt x="112058" y="112132"/>
                  </a:lnTo>
                  <a:lnTo>
                    <a:pt x="112852" y="135194"/>
                  </a:lnTo>
                  <a:lnTo>
                    <a:pt x="115741" y="142284"/>
                  </a:lnTo>
                  <a:lnTo>
                    <a:pt x="117993" y="145656"/>
                  </a:lnTo>
                  <a:lnTo>
                    <a:pt x="124726" y="169412"/>
                  </a:lnTo>
                  <a:lnTo>
                    <a:pt x="128779" y="176894"/>
                  </a:lnTo>
                  <a:lnTo>
                    <a:pt x="132119" y="187057"/>
                  </a:lnTo>
                  <a:lnTo>
                    <a:pt x="136651" y="193556"/>
                  </a:lnTo>
                  <a:lnTo>
                    <a:pt x="142194" y="197150"/>
                  </a:lnTo>
                  <a:lnTo>
                    <a:pt x="145153" y="198108"/>
                  </a:lnTo>
                  <a:lnTo>
                    <a:pt x="147126" y="199805"/>
                  </a:lnTo>
                  <a:lnTo>
                    <a:pt x="149319" y="204514"/>
                  </a:lnTo>
                  <a:lnTo>
                    <a:pt x="150961" y="206192"/>
                  </a:lnTo>
                  <a:lnTo>
                    <a:pt x="155609" y="208058"/>
                  </a:lnTo>
                  <a:lnTo>
                    <a:pt x="157271" y="209614"/>
                  </a:lnTo>
                  <a:lnTo>
                    <a:pt x="160159" y="217620"/>
                  </a:lnTo>
                  <a:lnTo>
                    <a:pt x="163224" y="218428"/>
                  </a:lnTo>
                  <a:lnTo>
                    <a:pt x="170122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SMARTInkShape-2537">
              <a:extLst>
                <a:ext uri="{FF2B5EF4-FFF2-40B4-BE49-F238E27FC236}">
                  <a16:creationId xmlns:a16="http://schemas.microsoft.com/office/drawing/2014/main" id="{FA5611C1-77A7-1928-4114-8D77A0AF373C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8905875" y="1524508"/>
              <a:ext cx="95217" cy="189993"/>
            </a:xfrm>
            <a:custGeom>
              <a:avLst/>
              <a:gdLst/>
              <a:ahLst/>
              <a:cxnLst/>
              <a:rect l="0" t="0" r="0" b="0"/>
              <a:pathLst>
                <a:path w="95217" h="189993">
                  <a:moveTo>
                    <a:pt x="85725" y="18542"/>
                  </a:moveTo>
                  <a:lnTo>
                    <a:pt x="85725" y="18542"/>
                  </a:lnTo>
                  <a:lnTo>
                    <a:pt x="90782" y="13486"/>
                  </a:lnTo>
                  <a:lnTo>
                    <a:pt x="93265" y="8181"/>
                  </a:lnTo>
                  <a:lnTo>
                    <a:pt x="95135" y="0"/>
                  </a:lnTo>
                  <a:lnTo>
                    <a:pt x="95216" y="4699"/>
                  </a:lnTo>
                  <a:lnTo>
                    <a:pt x="79002" y="49900"/>
                  </a:lnTo>
                  <a:lnTo>
                    <a:pt x="59234" y="90474"/>
                  </a:lnTo>
                  <a:lnTo>
                    <a:pt x="37257" y="131685"/>
                  </a:lnTo>
                  <a:lnTo>
                    <a:pt x="8355" y="177140"/>
                  </a:lnTo>
                  <a:lnTo>
                    <a:pt x="0" y="18999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SMARTInkShape-2538">
              <a:extLst>
                <a:ext uri="{FF2B5EF4-FFF2-40B4-BE49-F238E27FC236}">
                  <a16:creationId xmlns:a16="http://schemas.microsoft.com/office/drawing/2014/main" id="{1D40B72F-E078-2133-F10C-9BCA836FFA0B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8992288" y="1600640"/>
              <a:ext cx="189813" cy="146625"/>
            </a:xfrm>
            <a:custGeom>
              <a:avLst/>
              <a:gdLst/>
              <a:ahLst/>
              <a:cxnLst/>
              <a:rect l="0" t="0" r="0" b="0"/>
              <a:pathLst>
                <a:path w="189813" h="146625">
                  <a:moveTo>
                    <a:pt x="27887" y="37660"/>
                  </a:moveTo>
                  <a:lnTo>
                    <a:pt x="27887" y="37660"/>
                  </a:lnTo>
                  <a:lnTo>
                    <a:pt x="53396" y="13208"/>
                  </a:lnTo>
                  <a:lnTo>
                    <a:pt x="66009" y="7077"/>
                  </a:lnTo>
                  <a:lnTo>
                    <a:pt x="72346" y="2901"/>
                  </a:lnTo>
                  <a:lnTo>
                    <a:pt x="83157" y="0"/>
                  </a:lnTo>
                  <a:lnTo>
                    <a:pt x="83784" y="912"/>
                  </a:lnTo>
                  <a:lnTo>
                    <a:pt x="84873" y="12856"/>
                  </a:lnTo>
                  <a:lnTo>
                    <a:pt x="76342" y="53378"/>
                  </a:lnTo>
                  <a:lnTo>
                    <a:pt x="55371" y="91330"/>
                  </a:lnTo>
                  <a:lnTo>
                    <a:pt x="31114" y="118497"/>
                  </a:lnTo>
                  <a:lnTo>
                    <a:pt x="7132" y="135859"/>
                  </a:lnTo>
                  <a:lnTo>
                    <a:pt x="2788" y="142335"/>
                  </a:lnTo>
                  <a:lnTo>
                    <a:pt x="1629" y="145543"/>
                  </a:lnTo>
                  <a:lnTo>
                    <a:pt x="857" y="146624"/>
                  </a:lnTo>
                  <a:lnTo>
                    <a:pt x="342" y="146286"/>
                  </a:lnTo>
                  <a:lnTo>
                    <a:pt x="0" y="145002"/>
                  </a:lnTo>
                  <a:lnTo>
                    <a:pt x="22262" y="135338"/>
                  </a:lnTo>
                  <a:lnTo>
                    <a:pt x="61445" y="125168"/>
                  </a:lnTo>
                  <a:lnTo>
                    <a:pt x="103936" y="123542"/>
                  </a:lnTo>
                  <a:lnTo>
                    <a:pt x="144333" y="123399"/>
                  </a:lnTo>
                  <a:lnTo>
                    <a:pt x="189812" y="13291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SMARTInkShape-2539">
              <a:extLst>
                <a:ext uri="{FF2B5EF4-FFF2-40B4-BE49-F238E27FC236}">
                  <a16:creationId xmlns:a16="http://schemas.microsoft.com/office/drawing/2014/main" id="{0FC0AA6A-7A53-1C51-6A11-E4BF4F9D9CB2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8830199" y="962063"/>
              <a:ext cx="256652" cy="95213"/>
            </a:xfrm>
            <a:custGeom>
              <a:avLst/>
              <a:gdLst/>
              <a:ahLst/>
              <a:cxnLst/>
              <a:rect l="0" t="0" r="0" b="0"/>
              <a:pathLst>
                <a:path w="256652" h="95213">
                  <a:moveTo>
                    <a:pt x="18526" y="28537"/>
                  </a:moveTo>
                  <a:lnTo>
                    <a:pt x="18526" y="28537"/>
                  </a:lnTo>
                  <a:lnTo>
                    <a:pt x="9116" y="28537"/>
                  </a:lnTo>
                  <a:lnTo>
                    <a:pt x="9011" y="20336"/>
                  </a:lnTo>
                  <a:lnTo>
                    <a:pt x="14060" y="14348"/>
                  </a:lnTo>
                  <a:lnTo>
                    <a:pt x="19364" y="11647"/>
                  </a:lnTo>
                  <a:lnTo>
                    <a:pt x="22260" y="10927"/>
                  </a:lnTo>
                  <a:lnTo>
                    <a:pt x="37650" y="2138"/>
                  </a:lnTo>
                  <a:lnTo>
                    <a:pt x="69328" y="0"/>
                  </a:lnTo>
                  <a:lnTo>
                    <a:pt x="71444" y="1046"/>
                  </a:lnTo>
                  <a:lnTo>
                    <a:pt x="72854" y="2801"/>
                  </a:lnTo>
                  <a:lnTo>
                    <a:pt x="74423" y="7574"/>
                  </a:lnTo>
                  <a:lnTo>
                    <a:pt x="75672" y="37509"/>
                  </a:lnTo>
                  <a:lnTo>
                    <a:pt x="45085" y="68639"/>
                  </a:lnTo>
                  <a:lnTo>
                    <a:pt x="38091" y="72818"/>
                  </a:lnTo>
                  <a:lnTo>
                    <a:pt x="31455" y="75734"/>
                  </a:lnTo>
                  <a:lnTo>
                    <a:pt x="11299" y="91933"/>
                  </a:lnTo>
                  <a:lnTo>
                    <a:pt x="0" y="95084"/>
                  </a:lnTo>
                  <a:lnTo>
                    <a:pt x="41721" y="95205"/>
                  </a:lnTo>
                  <a:lnTo>
                    <a:pt x="79844" y="95210"/>
                  </a:lnTo>
                  <a:lnTo>
                    <a:pt x="122243" y="92389"/>
                  </a:lnTo>
                  <a:lnTo>
                    <a:pt x="142939" y="89724"/>
                  </a:lnTo>
                  <a:lnTo>
                    <a:pt x="185075" y="93814"/>
                  </a:lnTo>
                  <a:lnTo>
                    <a:pt x="230469" y="95089"/>
                  </a:lnTo>
                  <a:lnTo>
                    <a:pt x="256651" y="952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1" name="SMARTInkShape-Group571">
            <a:extLst>
              <a:ext uri="{FF2B5EF4-FFF2-40B4-BE49-F238E27FC236}">
                <a16:creationId xmlns:a16="http://schemas.microsoft.com/office/drawing/2014/main" id="{2FB05F3A-9BA7-386C-C2B3-D8C8C632B5F3}"/>
              </a:ext>
            </a:extLst>
          </p:cNvPr>
          <p:cNvGrpSpPr/>
          <p:nvPr/>
        </p:nvGrpSpPr>
        <p:grpSpPr>
          <a:xfrm>
            <a:off x="7537691" y="1228743"/>
            <a:ext cx="701435" cy="257158"/>
            <a:chOff x="7537691" y="1228743"/>
            <a:chExt cx="701435" cy="257158"/>
          </a:xfrm>
        </p:grpSpPr>
        <p:sp>
          <p:nvSpPr>
            <p:cNvPr id="698" name="SMARTInkShape-2540">
              <a:extLst>
                <a:ext uri="{FF2B5EF4-FFF2-40B4-BE49-F238E27FC236}">
                  <a16:creationId xmlns:a16="http://schemas.microsoft.com/office/drawing/2014/main" id="{8576A980-808D-2AB3-5221-7D4FABFA84E9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8001393" y="1356587"/>
              <a:ext cx="237733" cy="5489"/>
            </a:xfrm>
            <a:custGeom>
              <a:avLst/>
              <a:gdLst/>
              <a:ahLst/>
              <a:cxnLst/>
              <a:rect l="0" t="0" r="0" b="0"/>
              <a:pathLst>
                <a:path w="237733" h="5489">
                  <a:moveTo>
                    <a:pt x="9132" y="5488"/>
                  </a:moveTo>
                  <a:lnTo>
                    <a:pt x="9132" y="5488"/>
                  </a:lnTo>
                  <a:lnTo>
                    <a:pt x="0" y="5488"/>
                  </a:lnTo>
                  <a:lnTo>
                    <a:pt x="44177" y="5488"/>
                  </a:lnTo>
                  <a:lnTo>
                    <a:pt x="89398" y="5488"/>
                  </a:lnTo>
                  <a:lnTo>
                    <a:pt x="129581" y="5488"/>
                  </a:lnTo>
                  <a:lnTo>
                    <a:pt x="162747" y="0"/>
                  </a:lnTo>
                  <a:lnTo>
                    <a:pt x="209317" y="4556"/>
                  </a:lnTo>
                  <a:lnTo>
                    <a:pt x="237732" y="548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SMARTInkShape-2541">
              <a:extLst>
                <a:ext uri="{FF2B5EF4-FFF2-40B4-BE49-F238E27FC236}">
                  <a16:creationId xmlns:a16="http://schemas.microsoft.com/office/drawing/2014/main" id="{6BB7CC53-FBC4-9BBB-A005-C74179A1A11A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7537691" y="1228743"/>
              <a:ext cx="263285" cy="257158"/>
            </a:xfrm>
            <a:custGeom>
              <a:avLst/>
              <a:gdLst/>
              <a:ahLst/>
              <a:cxnLst/>
              <a:rect l="0" t="0" r="0" b="0"/>
              <a:pathLst>
                <a:path w="263285" h="257158">
                  <a:moveTo>
                    <a:pt x="6109" y="57132"/>
                  </a:moveTo>
                  <a:lnTo>
                    <a:pt x="6109" y="57132"/>
                  </a:lnTo>
                  <a:lnTo>
                    <a:pt x="622" y="62620"/>
                  </a:lnTo>
                  <a:lnTo>
                    <a:pt x="2964" y="60276"/>
                  </a:lnTo>
                  <a:lnTo>
                    <a:pt x="2954" y="59228"/>
                  </a:lnTo>
                  <a:lnTo>
                    <a:pt x="1889" y="58530"/>
                  </a:lnTo>
                  <a:lnTo>
                    <a:pt x="121" y="58064"/>
                  </a:lnTo>
                  <a:lnTo>
                    <a:pt x="0" y="57753"/>
                  </a:lnTo>
                  <a:lnTo>
                    <a:pt x="5096" y="57214"/>
                  </a:lnTo>
                  <a:lnTo>
                    <a:pt x="5659" y="54346"/>
                  </a:lnTo>
                  <a:lnTo>
                    <a:pt x="5808" y="52100"/>
                  </a:lnTo>
                  <a:lnTo>
                    <a:pt x="8798" y="46782"/>
                  </a:lnTo>
                  <a:lnTo>
                    <a:pt x="20290" y="33535"/>
                  </a:lnTo>
                  <a:lnTo>
                    <a:pt x="25817" y="30769"/>
                  </a:lnTo>
                  <a:lnTo>
                    <a:pt x="28773" y="30032"/>
                  </a:lnTo>
                  <a:lnTo>
                    <a:pt x="30744" y="28482"/>
                  </a:lnTo>
                  <a:lnTo>
                    <a:pt x="34531" y="19463"/>
                  </a:lnTo>
                  <a:lnTo>
                    <a:pt x="34638" y="14103"/>
                  </a:lnTo>
                  <a:lnTo>
                    <a:pt x="35712" y="12571"/>
                  </a:lnTo>
                  <a:lnTo>
                    <a:pt x="37486" y="11550"/>
                  </a:lnTo>
                  <a:lnTo>
                    <a:pt x="43814" y="9627"/>
                  </a:lnTo>
                  <a:lnTo>
                    <a:pt x="57431" y="22775"/>
                  </a:lnTo>
                  <a:lnTo>
                    <a:pt x="62108" y="63320"/>
                  </a:lnTo>
                  <a:lnTo>
                    <a:pt x="63032" y="106920"/>
                  </a:lnTo>
                  <a:lnTo>
                    <a:pt x="63192" y="143498"/>
                  </a:lnTo>
                  <a:lnTo>
                    <a:pt x="62171" y="165367"/>
                  </a:lnTo>
                  <a:lnTo>
                    <a:pt x="57762" y="183629"/>
                  </a:lnTo>
                  <a:lnTo>
                    <a:pt x="60102" y="195742"/>
                  </a:lnTo>
                  <a:lnTo>
                    <a:pt x="54044" y="217133"/>
                  </a:lnTo>
                  <a:lnTo>
                    <a:pt x="54999" y="216716"/>
                  </a:lnTo>
                  <a:lnTo>
                    <a:pt x="58883" y="213431"/>
                  </a:lnTo>
                  <a:lnTo>
                    <a:pt x="61314" y="205620"/>
                  </a:lnTo>
                  <a:lnTo>
                    <a:pt x="70607" y="164175"/>
                  </a:lnTo>
                  <a:lnTo>
                    <a:pt x="90672" y="122642"/>
                  </a:lnTo>
                  <a:lnTo>
                    <a:pt x="120674" y="78851"/>
                  </a:lnTo>
                  <a:lnTo>
                    <a:pt x="168019" y="36945"/>
                  </a:lnTo>
                  <a:lnTo>
                    <a:pt x="203237" y="7835"/>
                  </a:lnTo>
                  <a:lnTo>
                    <a:pt x="224972" y="43"/>
                  </a:lnTo>
                  <a:lnTo>
                    <a:pt x="230178" y="0"/>
                  </a:lnTo>
                  <a:lnTo>
                    <a:pt x="235517" y="5634"/>
                  </a:lnTo>
                  <a:lnTo>
                    <a:pt x="247569" y="31555"/>
                  </a:lnTo>
                  <a:lnTo>
                    <a:pt x="259082" y="68308"/>
                  </a:lnTo>
                  <a:lnTo>
                    <a:pt x="262731" y="112448"/>
                  </a:lnTo>
                  <a:lnTo>
                    <a:pt x="263175" y="151981"/>
                  </a:lnTo>
                  <a:lnTo>
                    <a:pt x="263263" y="194910"/>
                  </a:lnTo>
                  <a:lnTo>
                    <a:pt x="263283" y="242443"/>
                  </a:lnTo>
                  <a:lnTo>
                    <a:pt x="263284" y="252598"/>
                  </a:lnTo>
                  <a:lnTo>
                    <a:pt x="262226" y="254118"/>
                  </a:lnTo>
                  <a:lnTo>
                    <a:pt x="260462" y="255131"/>
                  </a:lnTo>
                  <a:lnTo>
                    <a:pt x="253759" y="2571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SMARTInkShape-2542">
              <a:extLst>
                <a:ext uri="{FF2B5EF4-FFF2-40B4-BE49-F238E27FC236}">
                  <a16:creationId xmlns:a16="http://schemas.microsoft.com/office/drawing/2014/main" id="{350B7CD9-BE7D-8DC4-3089-1CC0B9CB7ED3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8001000" y="1285878"/>
              <a:ext cx="161926" cy="19048"/>
            </a:xfrm>
            <a:custGeom>
              <a:avLst/>
              <a:gdLst/>
              <a:ahLst/>
              <a:cxnLst/>
              <a:rect l="0" t="0" r="0" b="0"/>
              <a:pathLst>
                <a:path w="161926" h="19048">
                  <a:moveTo>
                    <a:pt x="0" y="19047"/>
                  </a:moveTo>
                  <a:lnTo>
                    <a:pt x="0" y="19047"/>
                  </a:lnTo>
                  <a:lnTo>
                    <a:pt x="45713" y="4858"/>
                  </a:lnTo>
                  <a:lnTo>
                    <a:pt x="62495" y="957"/>
                  </a:lnTo>
                  <a:lnTo>
                    <a:pt x="104216" y="81"/>
                  </a:lnTo>
                  <a:lnTo>
                    <a:pt x="150695" y="2"/>
                  </a:lnTo>
                  <a:lnTo>
                    <a:pt x="154438" y="0"/>
                  </a:lnTo>
                  <a:lnTo>
                    <a:pt x="156934" y="1057"/>
                  </a:lnTo>
                  <a:lnTo>
                    <a:pt x="158597" y="2821"/>
                  </a:lnTo>
                  <a:lnTo>
                    <a:pt x="161925" y="95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2" name="SMARTInkShape-2543">
            <a:extLst>
              <a:ext uri="{FF2B5EF4-FFF2-40B4-BE49-F238E27FC236}">
                <a16:creationId xmlns:a16="http://schemas.microsoft.com/office/drawing/2014/main" id="{F998196B-4684-9270-2805-AAC00A14EC8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362866" y="1019185"/>
            <a:ext cx="228560" cy="5705466"/>
          </a:xfrm>
          <a:custGeom>
            <a:avLst/>
            <a:gdLst/>
            <a:ahLst/>
            <a:cxnLst/>
            <a:rect l="0" t="0" r="0" b="0"/>
            <a:pathLst>
              <a:path w="228560" h="5705466">
                <a:moveTo>
                  <a:pt x="9484" y="19040"/>
                </a:moveTo>
                <a:lnTo>
                  <a:pt x="9484" y="19040"/>
                </a:lnTo>
                <a:lnTo>
                  <a:pt x="9484" y="0"/>
                </a:lnTo>
                <a:lnTo>
                  <a:pt x="9484" y="45738"/>
                </a:lnTo>
                <a:lnTo>
                  <a:pt x="8426" y="88641"/>
                </a:lnTo>
                <a:lnTo>
                  <a:pt x="3997" y="108924"/>
                </a:lnTo>
                <a:lnTo>
                  <a:pt x="6329" y="133514"/>
                </a:lnTo>
                <a:lnTo>
                  <a:pt x="657" y="179839"/>
                </a:lnTo>
                <a:lnTo>
                  <a:pt x="0" y="222286"/>
                </a:lnTo>
                <a:lnTo>
                  <a:pt x="2784" y="268959"/>
                </a:lnTo>
                <a:lnTo>
                  <a:pt x="9093" y="312039"/>
                </a:lnTo>
                <a:lnTo>
                  <a:pt x="9450" y="354375"/>
                </a:lnTo>
                <a:lnTo>
                  <a:pt x="9481" y="396480"/>
                </a:lnTo>
                <a:lnTo>
                  <a:pt x="18421" y="440111"/>
                </a:lnTo>
                <a:lnTo>
                  <a:pt x="18975" y="479561"/>
                </a:lnTo>
                <a:lnTo>
                  <a:pt x="19006" y="523569"/>
                </a:lnTo>
                <a:lnTo>
                  <a:pt x="21830" y="531847"/>
                </a:lnTo>
                <a:lnTo>
                  <a:pt x="25554" y="539054"/>
                </a:lnTo>
                <a:lnTo>
                  <a:pt x="27651" y="550120"/>
                </a:lnTo>
                <a:lnTo>
                  <a:pt x="28518" y="593184"/>
                </a:lnTo>
                <a:lnTo>
                  <a:pt x="31352" y="613196"/>
                </a:lnTo>
                <a:lnTo>
                  <a:pt x="34020" y="631301"/>
                </a:lnTo>
                <a:lnTo>
                  <a:pt x="32753" y="677418"/>
                </a:lnTo>
                <a:lnTo>
                  <a:pt x="36487" y="717529"/>
                </a:lnTo>
                <a:lnTo>
                  <a:pt x="37593" y="760105"/>
                </a:lnTo>
                <a:lnTo>
                  <a:pt x="37967" y="802305"/>
                </a:lnTo>
                <a:lnTo>
                  <a:pt x="38054" y="847493"/>
                </a:lnTo>
                <a:lnTo>
                  <a:pt x="38058" y="893234"/>
                </a:lnTo>
                <a:lnTo>
                  <a:pt x="38059" y="934626"/>
                </a:lnTo>
                <a:lnTo>
                  <a:pt x="38059" y="977437"/>
                </a:lnTo>
                <a:lnTo>
                  <a:pt x="38059" y="1015225"/>
                </a:lnTo>
                <a:lnTo>
                  <a:pt x="38059" y="1056487"/>
                </a:lnTo>
                <a:lnTo>
                  <a:pt x="38059" y="1102816"/>
                </a:lnTo>
                <a:lnTo>
                  <a:pt x="38059" y="1147088"/>
                </a:lnTo>
                <a:lnTo>
                  <a:pt x="38059" y="1186956"/>
                </a:lnTo>
                <a:lnTo>
                  <a:pt x="38059" y="1228219"/>
                </a:lnTo>
                <a:lnTo>
                  <a:pt x="38059" y="1269931"/>
                </a:lnTo>
                <a:lnTo>
                  <a:pt x="38059" y="1309836"/>
                </a:lnTo>
                <a:lnTo>
                  <a:pt x="38059" y="1350000"/>
                </a:lnTo>
                <a:lnTo>
                  <a:pt x="38059" y="1394944"/>
                </a:lnTo>
                <a:lnTo>
                  <a:pt x="38059" y="1438599"/>
                </a:lnTo>
                <a:lnTo>
                  <a:pt x="38059" y="1482389"/>
                </a:lnTo>
                <a:lnTo>
                  <a:pt x="38059" y="1525775"/>
                </a:lnTo>
                <a:lnTo>
                  <a:pt x="38059" y="1572144"/>
                </a:lnTo>
                <a:lnTo>
                  <a:pt x="40881" y="1613752"/>
                </a:lnTo>
                <a:lnTo>
                  <a:pt x="45597" y="1651833"/>
                </a:lnTo>
                <a:lnTo>
                  <a:pt x="46996" y="1699453"/>
                </a:lnTo>
                <a:lnTo>
                  <a:pt x="48380" y="1734265"/>
                </a:lnTo>
                <a:lnTo>
                  <a:pt x="54053" y="1780439"/>
                </a:lnTo>
                <a:lnTo>
                  <a:pt x="56505" y="1825080"/>
                </a:lnTo>
                <a:lnTo>
                  <a:pt x="59752" y="1868613"/>
                </a:lnTo>
                <a:lnTo>
                  <a:pt x="64595" y="1915026"/>
                </a:lnTo>
                <a:lnTo>
                  <a:pt x="66030" y="1953824"/>
                </a:lnTo>
                <a:lnTo>
                  <a:pt x="68482" y="1974319"/>
                </a:lnTo>
                <a:lnTo>
                  <a:pt x="79646" y="2014550"/>
                </a:lnTo>
                <a:lnTo>
                  <a:pt x="84954" y="2053751"/>
                </a:lnTo>
                <a:lnTo>
                  <a:pt x="92870" y="2099279"/>
                </a:lnTo>
                <a:lnTo>
                  <a:pt x="101447" y="2142555"/>
                </a:lnTo>
                <a:lnTo>
                  <a:pt x="109358" y="2187661"/>
                </a:lnTo>
                <a:lnTo>
                  <a:pt x="119836" y="2228232"/>
                </a:lnTo>
                <a:lnTo>
                  <a:pt x="125827" y="2266820"/>
                </a:lnTo>
                <a:lnTo>
                  <a:pt x="136888" y="2310073"/>
                </a:lnTo>
                <a:lnTo>
                  <a:pt x="149264" y="2353894"/>
                </a:lnTo>
                <a:lnTo>
                  <a:pt x="157674" y="2394069"/>
                </a:lnTo>
                <a:lnTo>
                  <a:pt x="163875" y="2437161"/>
                </a:lnTo>
                <a:lnTo>
                  <a:pt x="176963" y="2483736"/>
                </a:lnTo>
                <a:lnTo>
                  <a:pt x="183524" y="2529163"/>
                </a:lnTo>
                <a:lnTo>
                  <a:pt x="187376" y="2539059"/>
                </a:lnTo>
                <a:lnTo>
                  <a:pt x="190339" y="2584558"/>
                </a:lnTo>
                <a:lnTo>
                  <a:pt x="198650" y="2630503"/>
                </a:lnTo>
                <a:lnTo>
                  <a:pt x="200779" y="2672796"/>
                </a:lnTo>
                <a:lnTo>
                  <a:pt x="205393" y="2696697"/>
                </a:lnTo>
                <a:lnTo>
                  <a:pt x="203115" y="2716126"/>
                </a:lnTo>
                <a:lnTo>
                  <a:pt x="209042" y="2756090"/>
                </a:lnTo>
                <a:lnTo>
                  <a:pt x="209448" y="2800785"/>
                </a:lnTo>
                <a:lnTo>
                  <a:pt x="206674" y="2838528"/>
                </a:lnTo>
                <a:lnTo>
                  <a:pt x="200865" y="2879530"/>
                </a:lnTo>
                <a:lnTo>
                  <a:pt x="200158" y="2918053"/>
                </a:lnTo>
                <a:lnTo>
                  <a:pt x="198948" y="2965497"/>
                </a:lnTo>
                <a:lnTo>
                  <a:pt x="192450" y="3011155"/>
                </a:lnTo>
                <a:lnTo>
                  <a:pt x="185796" y="3055883"/>
                </a:lnTo>
                <a:lnTo>
                  <a:pt x="180836" y="3100780"/>
                </a:lnTo>
                <a:lnTo>
                  <a:pt x="170762" y="3140693"/>
                </a:lnTo>
                <a:lnTo>
                  <a:pt x="164514" y="3180585"/>
                </a:lnTo>
                <a:lnTo>
                  <a:pt x="159841" y="3219216"/>
                </a:lnTo>
                <a:lnTo>
                  <a:pt x="153837" y="3260083"/>
                </a:lnTo>
                <a:lnTo>
                  <a:pt x="152797" y="3296981"/>
                </a:lnTo>
                <a:lnTo>
                  <a:pt x="147433" y="3341428"/>
                </a:lnTo>
                <a:lnTo>
                  <a:pt x="144197" y="3388111"/>
                </a:lnTo>
                <a:lnTo>
                  <a:pt x="143103" y="3429538"/>
                </a:lnTo>
                <a:lnTo>
                  <a:pt x="142870" y="3471631"/>
                </a:lnTo>
                <a:lnTo>
                  <a:pt x="142839" y="3515313"/>
                </a:lnTo>
                <a:lnTo>
                  <a:pt x="140013" y="3549111"/>
                </a:lnTo>
                <a:lnTo>
                  <a:pt x="134634" y="3592770"/>
                </a:lnTo>
                <a:lnTo>
                  <a:pt x="133702" y="3635209"/>
                </a:lnTo>
                <a:lnTo>
                  <a:pt x="126840" y="3682567"/>
                </a:lnTo>
                <a:lnTo>
                  <a:pt x="124186" y="3725254"/>
                </a:lnTo>
                <a:lnTo>
                  <a:pt x="123903" y="3763247"/>
                </a:lnTo>
                <a:lnTo>
                  <a:pt x="130353" y="3808283"/>
                </a:lnTo>
                <a:lnTo>
                  <a:pt x="132725" y="3853397"/>
                </a:lnTo>
                <a:lnTo>
                  <a:pt x="135958" y="3891643"/>
                </a:lnTo>
                <a:lnTo>
                  <a:pt x="140797" y="3928728"/>
                </a:lnTo>
                <a:lnTo>
                  <a:pt x="142230" y="3976052"/>
                </a:lnTo>
                <a:lnTo>
                  <a:pt x="145477" y="4021824"/>
                </a:lnTo>
                <a:lnTo>
                  <a:pt x="151000" y="4060678"/>
                </a:lnTo>
                <a:lnTo>
                  <a:pt x="146900" y="4102284"/>
                </a:lnTo>
                <a:lnTo>
                  <a:pt x="149095" y="4139659"/>
                </a:lnTo>
                <a:lnTo>
                  <a:pt x="146335" y="4186012"/>
                </a:lnTo>
                <a:lnTo>
                  <a:pt x="148927" y="4224793"/>
                </a:lnTo>
                <a:lnTo>
                  <a:pt x="151681" y="4269516"/>
                </a:lnTo>
                <a:lnTo>
                  <a:pt x="152158" y="4315151"/>
                </a:lnTo>
                <a:lnTo>
                  <a:pt x="152299" y="4353367"/>
                </a:lnTo>
                <a:lnTo>
                  <a:pt x="152333" y="4385924"/>
                </a:lnTo>
                <a:lnTo>
                  <a:pt x="155170" y="4418739"/>
                </a:lnTo>
                <a:lnTo>
                  <a:pt x="158900" y="4452020"/>
                </a:lnTo>
                <a:lnTo>
                  <a:pt x="160558" y="4487978"/>
                </a:lnTo>
                <a:lnTo>
                  <a:pt x="166547" y="4528753"/>
                </a:lnTo>
                <a:lnTo>
                  <a:pt x="169969" y="4576112"/>
                </a:lnTo>
                <a:lnTo>
                  <a:pt x="170769" y="4609101"/>
                </a:lnTo>
                <a:lnTo>
                  <a:pt x="174041" y="4651777"/>
                </a:lnTo>
                <a:lnTo>
                  <a:pt x="179572" y="4694643"/>
                </a:lnTo>
                <a:lnTo>
                  <a:pt x="180530" y="4739212"/>
                </a:lnTo>
                <a:lnTo>
                  <a:pt x="187400" y="4781802"/>
                </a:lnTo>
                <a:lnTo>
                  <a:pt x="190056" y="4829199"/>
                </a:lnTo>
                <a:lnTo>
                  <a:pt x="190406" y="4869256"/>
                </a:lnTo>
                <a:lnTo>
                  <a:pt x="190448" y="4915871"/>
                </a:lnTo>
                <a:lnTo>
                  <a:pt x="190457" y="4962944"/>
                </a:lnTo>
                <a:lnTo>
                  <a:pt x="191517" y="5004740"/>
                </a:lnTo>
                <a:lnTo>
                  <a:pt x="197004" y="5045463"/>
                </a:lnTo>
                <a:lnTo>
                  <a:pt x="199101" y="5087399"/>
                </a:lnTo>
                <a:lnTo>
                  <a:pt x="199810" y="5130607"/>
                </a:lnTo>
                <a:lnTo>
                  <a:pt x="202755" y="5171070"/>
                </a:lnTo>
                <a:lnTo>
                  <a:pt x="207508" y="5209869"/>
                </a:lnTo>
                <a:lnTo>
                  <a:pt x="209114" y="5250794"/>
                </a:lnTo>
                <a:lnTo>
                  <a:pt x="209431" y="5287923"/>
                </a:lnTo>
                <a:lnTo>
                  <a:pt x="209493" y="5329280"/>
                </a:lnTo>
                <a:lnTo>
                  <a:pt x="209507" y="5372724"/>
                </a:lnTo>
                <a:lnTo>
                  <a:pt x="209509" y="5419798"/>
                </a:lnTo>
                <a:lnTo>
                  <a:pt x="214226" y="5467351"/>
                </a:lnTo>
                <a:lnTo>
                  <a:pt x="212664" y="5486395"/>
                </a:lnTo>
                <a:lnTo>
                  <a:pt x="217987" y="5528959"/>
                </a:lnTo>
                <a:lnTo>
                  <a:pt x="218896" y="5569882"/>
                </a:lnTo>
                <a:lnTo>
                  <a:pt x="219022" y="5612841"/>
                </a:lnTo>
                <a:lnTo>
                  <a:pt x="219034" y="5658810"/>
                </a:lnTo>
                <a:lnTo>
                  <a:pt x="219034" y="5661661"/>
                </a:lnTo>
                <a:lnTo>
                  <a:pt x="209683" y="5697759"/>
                </a:lnTo>
                <a:lnTo>
                  <a:pt x="209543" y="5703943"/>
                </a:lnTo>
                <a:lnTo>
                  <a:pt x="210590" y="5704450"/>
                </a:lnTo>
                <a:lnTo>
                  <a:pt x="228559" y="570546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7" name="SMARTInkShape-Group573">
            <a:extLst>
              <a:ext uri="{FF2B5EF4-FFF2-40B4-BE49-F238E27FC236}">
                <a16:creationId xmlns:a16="http://schemas.microsoft.com/office/drawing/2014/main" id="{A736CC82-41EB-5C41-C297-E21B5A3C4A87}"/>
              </a:ext>
            </a:extLst>
          </p:cNvPr>
          <p:cNvGrpSpPr/>
          <p:nvPr/>
        </p:nvGrpSpPr>
        <p:grpSpPr>
          <a:xfrm>
            <a:off x="2324100" y="1857504"/>
            <a:ext cx="361951" cy="438022"/>
            <a:chOff x="2324100" y="1857504"/>
            <a:chExt cx="361951" cy="438022"/>
          </a:xfrm>
        </p:grpSpPr>
        <p:sp>
          <p:nvSpPr>
            <p:cNvPr id="703" name="SMARTInkShape-2544">
              <a:extLst>
                <a:ext uri="{FF2B5EF4-FFF2-40B4-BE49-F238E27FC236}">
                  <a16:creationId xmlns:a16="http://schemas.microsoft.com/office/drawing/2014/main" id="{BE10D8D4-BA87-A017-7C4A-7E58AB10D7FC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2324100" y="2247900"/>
              <a:ext cx="361951" cy="47626"/>
            </a:xfrm>
            <a:custGeom>
              <a:avLst/>
              <a:gdLst/>
              <a:ahLst/>
              <a:cxnLst/>
              <a:rect l="0" t="0" r="0" b="0"/>
              <a:pathLst>
                <a:path w="361951" h="47626">
                  <a:moveTo>
                    <a:pt x="0" y="47625"/>
                  </a:moveTo>
                  <a:lnTo>
                    <a:pt x="0" y="47625"/>
                  </a:lnTo>
                  <a:lnTo>
                    <a:pt x="18828" y="44803"/>
                  </a:lnTo>
                  <a:lnTo>
                    <a:pt x="53204" y="37264"/>
                  </a:lnTo>
                  <a:lnTo>
                    <a:pt x="96903" y="28327"/>
                  </a:lnTo>
                  <a:lnTo>
                    <a:pt x="137720" y="18977"/>
                  </a:lnTo>
                  <a:lnTo>
                    <a:pt x="179957" y="11392"/>
                  </a:lnTo>
                  <a:lnTo>
                    <a:pt x="226571" y="2232"/>
                  </a:lnTo>
                  <a:lnTo>
                    <a:pt x="266099" y="661"/>
                  </a:lnTo>
                  <a:lnTo>
                    <a:pt x="307268" y="131"/>
                  </a:lnTo>
                  <a:lnTo>
                    <a:pt x="351797" y="4"/>
                  </a:lnTo>
                  <a:lnTo>
                    <a:pt x="3619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SMARTInkShape-2545">
              <a:extLst>
                <a:ext uri="{FF2B5EF4-FFF2-40B4-BE49-F238E27FC236}">
                  <a16:creationId xmlns:a16="http://schemas.microsoft.com/office/drawing/2014/main" id="{763F9A2F-5977-5176-E8FB-FB275E85EC9F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2381250" y="2039839"/>
              <a:ext cx="219076" cy="55662"/>
            </a:xfrm>
            <a:custGeom>
              <a:avLst/>
              <a:gdLst/>
              <a:ahLst/>
              <a:cxnLst/>
              <a:rect l="0" t="0" r="0" b="0"/>
              <a:pathLst>
                <a:path w="219076" h="55662">
                  <a:moveTo>
                    <a:pt x="0" y="55661"/>
                  </a:moveTo>
                  <a:lnTo>
                    <a:pt x="0" y="55661"/>
                  </a:lnTo>
                  <a:lnTo>
                    <a:pt x="8663" y="48057"/>
                  </a:lnTo>
                  <a:lnTo>
                    <a:pt x="49361" y="30151"/>
                  </a:lnTo>
                  <a:lnTo>
                    <a:pt x="90422" y="14371"/>
                  </a:lnTo>
                  <a:lnTo>
                    <a:pt x="136791" y="6048"/>
                  </a:lnTo>
                  <a:lnTo>
                    <a:pt x="179773" y="0"/>
                  </a:lnTo>
                  <a:lnTo>
                    <a:pt x="204137" y="4009"/>
                  </a:lnTo>
                  <a:lnTo>
                    <a:pt x="209117" y="6410"/>
                  </a:lnTo>
                  <a:lnTo>
                    <a:pt x="219075" y="1756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SMARTInkShape-2546">
              <a:extLst>
                <a:ext uri="{FF2B5EF4-FFF2-40B4-BE49-F238E27FC236}">
                  <a16:creationId xmlns:a16="http://schemas.microsoft.com/office/drawing/2014/main" id="{66143532-1B08-279B-3438-1972A8F146B6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2343150" y="1857504"/>
              <a:ext cx="333376" cy="85597"/>
            </a:xfrm>
            <a:custGeom>
              <a:avLst/>
              <a:gdLst/>
              <a:ahLst/>
              <a:cxnLst/>
              <a:rect l="0" t="0" r="0" b="0"/>
              <a:pathLst>
                <a:path w="333376" h="85597">
                  <a:moveTo>
                    <a:pt x="0" y="85596"/>
                  </a:moveTo>
                  <a:lnTo>
                    <a:pt x="0" y="85596"/>
                  </a:lnTo>
                  <a:lnTo>
                    <a:pt x="0" y="80540"/>
                  </a:lnTo>
                  <a:lnTo>
                    <a:pt x="8467" y="75235"/>
                  </a:lnTo>
                  <a:lnTo>
                    <a:pt x="44829" y="58149"/>
                  </a:lnTo>
                  <a:lnTo>
                    <a:pt x="85485" y="45596"/>
                  </a:lnTo>
                  <a:lnTo>
                    <a:pt x="131045" y="30117"/>
                  </a:lnTo>
                  <a:lnTo>
                    <a:pt x="172092" y="20074"/>
                  </a:lnTo>
                  <a:lnTo>
                    <a:pt x="219159" y="11011"/>
                  </a:lnTo>
                  <a:lnTo>
                    <a:pt x="263738" y="3169"/>
                  </a:lnTo>
                  <a:lnTo>
                    <a:pt x="308878" y="305"/>
                  </a:lnTo>
                  <a:lnTo>
                    <a:pt x="319414" y="0"/>
                  </a:lnTo>
                  <a:lnTo>
                    <a:pt x="324701" y="2750"/>
                  </a:lnTo>
                  <a:lnTo>
                    <a:pt x="327592" y="4966"/>
                  </a:lnTo>
                  <a:lnTo>
                    <a:pt x="330805" y="10249"/>
                  </a:lnTo>
                  <a:lnTo>
                    <a:pt x="333375" y="1892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SMARTInkShape-2547">
              <a:extLst>
                <a:ext uri="{FF2B5EF4-FFF2-40B4-BE49-F238E27FC236}">
                  <a16:creationId xmlns:a16="http://schemas.microsoft.com/office/drawing/2014/main" id="{155C3555-017E-0F3A-4D6C-C45F906BC748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2352675" y="1924166"/>
              <a:ext cx="28576" cy="361695"/>
            </a:xfrm>
            <a:custGeom>
              <a:avLst/>
              <a:gdLst/>
              <a:ahLst/>
              <a:cxnLst/>
              <a:rect l="0" t="0" r="0" b="0"/>
              <a:pathLst>
                <a:path w="28576" h="361695">
                  <a:moveTo>
                    <a:pt x="28575" y="18934"/>
                  </a:moveTo>
                  <a:lnTo>
                    <a:pt x="28575" y="18934"/>
                  </a:lnTo>
                  <a:lnTo>
                    <a:pt x="28575" y="0"/>
                  </a:lnTo>
                  <a:lnTo>
                    <a:pt x="27517" y="18254"/>
                  </a:lnTo>
                  <a:lnTo>
                    <a:pt x="15317" y="58199"/>
                  </a:lnTo>
                  <a:lnTo>
                    <a:pt x="10669" y="98539"/>
                  </a:lnTo>
                  <a:lnTo>
                    <a:pt x="8806" y="142357"/>
                  </a:lnTo>
                  <a:lnTo>
                    <a:pt x="4138" y="171685"/>
                  </a:lnTo>
                  <a:lnTo>
                    <a:pt x="5325" y="206681"/>
                  </a:lnTo>
                  <a:lnTo>
                    <a:pt x="701" y="247367"/>
                  </a:lnTo>
                  <a:lnTo>
                    <a:pt x="92" y="292132"/>
                  </a:lnTo>
                  <a:lnTo>
                    <a:pt x="12" y="336741"/>
                  </a:lnTo>
                  <a:lnTo>
                    <a:pt x="0" y="361694"/>
                  </a:lnTo>
                  <a:lnTo>
                    <a:pt x="0" y="35230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0" name="SMARTInkShape-Group574">
            <a:extLst>
              <a:ext uri="{FF2B5EF4-FFF2-40B4-BE49-F238E27FC236}">
                <a16:creationId xmlns:a16="http://schemas.microsoft.com/office/drawing/2014/main" id="{D89B71D2-3E33-56C4-5F6F-3A6E016DDEEC}"/>
              </a:ext>
            </a:extLst>
          </p:cNvPr>
          <p:cNvGrpSpPr/>
          <p:nvPr/>
        </p:nvGrpSpPr>
        <p:grpSpPr>
          <a:xfrm>
            <a:off x="3287449" y="2047909"/>
            <a:ext cx="408252" cy="141126"/>
            <a:chOff x="3287449" y="2047909"/>
            <a:chExt cx="408252" cy="141126"/>
          </a:xfrm>
        </p:grpSpPr>
        <p:sp>
          <p:nvSpPr>
            <p:cNvPr id="708" name="SMARTInkShape-2548">
              <a:extLst>
                <a:ext uri="{FF2B5EF4-FFF2-40B4-BE49-F238E27FC236}">
                  <a16:creationId xmlns:a16="http://schemas.microsoft.com/office/drawing/2014/main" id="{42C4075C-518D-085A-3336-54E3A66A430E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3287449" y="2162175"/>
              <a:ext cx="408252" cy="26860"/>
            </a:xfrm>
            <a:custGeom>
              <a:avLst/>
              <a:gdLst/>
              <a:ahLst/>
              <a:cxnLst/>
              <a:rect l="0" t="0" r="0" b="0"/>
              <a:pathLst>
                <a:path w="408252" h="26860">
                  <a:moveTo>
                    <a:pt x="8201" y="9525"/>
                  </a:moveTo>
                  <a:lnTo>
                    <a:pt x="8201" y="9525"/>
                  </a:lnTo>
                  <a:lnTo>
                    <a:pt x="3144" y="9525"/>
                  </a:lnTo>
                  <a:lnTo>
                    <a:pt x="1655" y="10583"/>
                  </a:lnTo>
                  <a:lnTo>
                    <a:pt x="662" y="12347"/>
                  </a:lnTo>
                  <a:lnTo>
                    <a:pt x="0" y="14581"/>
                  </a:lnTo>
                  <a:lnTo>
                    <a:pt x="1675" y="17129"/>
                  </a:lnTo>
                  <a:lnTo>
                    <a:pt x="9182" y="22783"/>
                  </a:lnTo>
                  <a:lnTo>
                    <a:pt x="35420" y="26859"/>
                  </a:lnTo>
                  <a:lnTo>
                    <a:pt x="70006" y="23010"/>
                  </a:lnTo>
                  <a:lnTo>
                    <a:pt x="117178" y="20223"/>
                  </a:lnTo>
                  <a:lnTo>
                    <a:pt x="161258" y="14341"/>
                  </a:lnTo>
                  <a:lnTo>
                    <a:pt x="201130" y="10952"/>
                  </a:lnTo>
                  <a:lnTo>
                    <a:pt x="235411" y="7337"/>
                  </a:lnTo>
                  <a:lnTo>
                    <a:pt x="275341" y="3261"/>
                  </a:lnTo>
                  <a:lnTo>
                    <a:pt x="317782" y="1449"/>
                  </a:lnTo>
                  <a:lnTo>
                    <a:pt x="358045" y="429"/>
                  </a:lnTo>
                  <a:lnTo>
                    <a:pt x="40825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SMARTInkShape-2549">
              <a:extLst>
                <a:ext uri="{FF2B5EF4-FFF2-40B4-BE49-F238E27FC236}">
                  <a16:creationId xmlns:a16="http://schemas.microsoft.com/office/drawing/2014/main" id="{93F3C6DB-8AF2-2260-2354-6E141F46AEF9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3295650" y="2047909"/>
              <a:ext cx="247651" cy="19017"/>
            </a:xfrm>
            <a:custGeom>
              <a:avLst/>
              <a:gdLst/>
              <a:ahLst/>
              <a:cxnLst/>
              <a:rect l="0" t="0" r="0" b="0"/>
              <a:pathLst>
                <a:path w="247651" h="19017">
                  <a:moveTo>
                    <a:pt x="0" y="9491"/>
                  </a:moveTo>
                  <a:lnTo>
                    <a:pt x="0" y="9491"/>
                  </a:lnTo>
                  <a:lnTo>
                    <a:pt x="40020" y="6669"/>
                  </a:lnTo>
                  <a:lnTo>
                    <a:pt x="85057" y="555"/>
                  </a:lnTo>
                  <a:lnTo>
                    <a:pt x="130136" y="0"/>
                  </a:lnTo>
                  <a:lnTo>
                    <a:pt x="170776" y="1031"/>
                  </a:lnTo>
                  <a:lnTo>
                    <a:pt x="213925" y="7506"/>
                  </a:lnTo>
                  <a:lnTo>
                    <a:pt x="228428" y="9668"/>
                  </a:lnTo>
                  <a:lnTo>
                    <a:pt x="247650" y="190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6" name="SMARTInkShape-Group575">
            <a:extLst>
              <a:ext uri="{FF2B5EF4-FFF2-40B4-BE49-F238E27FC236}">
                <a16:creationId xmlns:a16="http://schemas.microsoft.com/office/drawing/2014/main" id="{B4A5B586-2428-40FD-D049-3E7B1EB92011}"/>
              </a:ext>
            </a:extLst>
          </p:cNvPr>
          <p:cNvGrpSpPr/>
          <p:nvPr/>
        </p:nvGrpSpPr>
        <p:grpSpPr>
          <a:xfrm>
            <a:off x="3937048" y="1928094"/>
            <a:ext cx="892128" cy="605342"/>
            <a:chOff x="3937048" y="1928094"/>
            <a:chExt cx="892128" cy="605342"/>
          </a:xfrm>
        </p:grpSpPr>
        <p:sp>
          <p:nvSpPr>
            <p:cNvPr id="711" name="SMARTInkShape-2550">
              <a:extLst>
                <a:ext uri="{FF2B5EF4-FFF2-40B4-BE49-F238E27FC236}">
                  <a16:creationId xmlns:a16="http://schemas.microsoft.com/office/drawing/2014/main" id="{EEB82C69-75FF-48DE-59C5-AC92CD86C051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4574364" y="2381383"/>
              <a:ext cx="254812" cy="152053"/>
            </a:xfrm>
            <a:custGeom>
              <a:avLst/>
              <a:gdLst/>
              <a:ahLst/>
              <a:cxnLst/>
              <a:rect l="0" t="0" r="0" b="0"/>
              <a:pathLst>
                <a:path w="254812" h="152053">
                  <a:moveTo>
                    <a:pt x="7161" y="47492"/>
                  </a:moveTo>
                  <a:lnTo>
                    <a:pt x="7161" y="47492"/>
                  </a:lnTo>
                  <a:lnTo>
                    <a:pt x="7161" y="39291"/>
                  </a:lnTo>
                  <a:lnTo>
                    <a:pt x="14765" y="24078"/>
                  </a:lnTo>
                  <a:lnTo>
                    <a:pt x="20418" y="16625"/>
                  </a:lnTo>
                  <a:lnTo>
                    <a:pt x="26459" y="12607"/>
                  </a:lnTo>
                  <a:lnTo>
                    <a:pt x="32671" y="9762"/>
                  </a:lnTo>
                  <a:lnTo>
                    <a:pt x="42119" y="3269"/>
                  </a:lnTo>
                  <a:lnTo>
                    <a:pt x="51621" y="875"/>
                  </a:lnTo>
                  <a:lnTo>
                    <a:pt x="62430" y="0"/>
                  </a:lnTo>
                  <a:lnTo>
                    <a:pt x="68810" y="4963"/>
                  </a:lnTo>
                  <a:lnTo>
                    <a:pt x="71602" y="13068"/>
                  </a:lnTo>
                  <a:lnTo>
                    <a:pt x="72347" y="18192"/>
                  </a:lnTo>
                  <a:lnTo>
                    <a:pt x="68337" y="40575"/>
                  </a:lnTo>
                  <a:lnTo>
                    <a:pt x="49763" y="83113"/>
                  </a:lnTo>
                  <a:lnTo>
                    <a:pt x="45145" y="97190"/>
                  </a:lnTo>
                  <a:lnTo>
                    <a:pt x="5615" y="143993"/>
                  </a:lnTo>
                  <a:lnTo>
                    <a:pt x="0" y="149815"/>
                  </a:lnTo>
                  <a:lnTo>
                    <a:pt x="270" y="150632"/>
                  </a:lnTo>
                  <a:lnTo>
                    <a:pt x="1509" y="151178"/>
                  </a:lnTo>
                  <a:lnTo>
                    <a:pt x="6045" y="152052"/>
                  </a:lnTo>
                  <a:lnTo>
                    <a:pt x="48231" y="142554"/>
                  </a:lnTo>
                  <a:lnTo>
                    <a:pt x="80159" y="134656"/>
                  </a:lnTo>
                  <a:lnTo>
                    <a:pt x="117577" y="133407"/>
                  </a:lnTo>
                  <a:lnTo>
                    <a:pt x="165087" y="133233"/>
                  </a:lnTo>
                  <a:lnTo>
                    <a:pt x="212694" y="133218"/>
                  </a:lnTo>
                  <a:lnTo>
                    <a:pt x="254811" y="13321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SMARTInkShape-2551">
              <a:extLst>
                <a:ext uri="{FF2B5EF4-FFF2-40B4-BE49-F238E27FC236}">
                  <a16:creationId xmlns:a16="http://schemas.microsoft.com/office/drawing/2014/main" id="{AE6C3872-826A-A078-A0BC-32157B98B56A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4467225" y="2281395"/>
              <a:ext cx="113909" cy="233206"/>
            </a:xfrm>
            <a:custGeom>
              <a:avLst/>
              <a:gdLst/>
              <a:ahLst/>
              <a:cxnLst/>
              <a:rect l="0" t="0" r="0" b="0"/>
              <a:pathLst>
                <a:path w="113909" h="233206">
                  <a:moveTo>
                    <a:pt x="104775" y="14130"/>
                  </a:moveTo>
                  <a:lnTo>
                    <a:pt x="104775" y="14130"/>
                  </a:lnTo>
                  <a:lnTo>
                    <a:pt x="109832" y="9074"/>
                  </a:lnTo>
                  <a:lnTo>
                    <a:pt x="112314" y="3769"/>
                  </a:lnTo>
                  <a:lnTo>
                    <a:pt x="112976" y="872"/>
                  </a:lnTo>
                  <a:lnTo>
                    <a:pt x="113417" y="0"/>
                  </a:lnTo>
                  <a:lnTo>
                    <a:pt x="113711" y="477"/>
                  </a:lnTo>
                  <a:lnTo>
                    <a:pt x="113908" y="1853"/>
                  </a:lnTo>
                  <a:lnTo>
                    <a:pt x="109127" y="13903"/>
                  </a:lnTo>
                  <a:lnTo>
                    <a:pt x="85647" y="55756"/>
                  </a:lnTo>
                  <a:lnTo>
                    <a:pt x="67953" y="96083"/>
                  </a:lnTo>
                  <a:lnTo>
                    <a:pt x="36640" y="143416"/>
                  </a:lnTo>
                  <a:lnTo>
                    <a:pt x="14559" y="191016"/>
                  </a:lnTo>
                  <a:lnTo>
                    <a:pt x="0" y="2332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SMARTInkShape-2552">
              <a:extLst>
                <a:ext uri="{FF2B5EF4-FFF2-40B4-BE49-F238E27FC236}">
                  <a16:creationId xmlns:a16="http://schemas.microsoft.com/office/drawing/2014/main" id="{4CFA261C-437B-5A00-FE06-DBC07E44884A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4248315" y="2228884"/>
              <a:ext cx="199861" cy="171417"/>
            </a:xfrm>
            <a:custGeom>
              <a:avLst/>
              <a:gdLst/>
              <a:ahLst/>
              <a:cxnLst/>
              <a:rect l="0" t="0" r="0" b="0"/>
              <a:pathLst>
                <a:path w="199861" h="171417">
                  <a:moveTo>
                    <a:pt x="161760" y="19016"/>
                  </a:moveTo>
                  <a:lnTo>
                    <a:pt x="161760" y="19016"/>
                  </a:lnTo>
                  <a:lnTo>
                    <a:pt x="161760" y="82"/>
                  </a:lnTo>
                  <a:lnTo>
                    <a:pt x="156703" y="0"/>
                  </a:lnTo>
                  <a:lnTo>
                    <a:pt x="155214" y="1047"/>
                  </a:lnTo>
                  <a:lnTo>
                    <a:pt x="154221" y="2804"/>
                  </a:lnTo>
                  <a:lnTo>
                    <a:pt x="153559" y="5033"/>
                  </a:lnTo>
                  <a:lnTo>
                    <a:pt x="147179" y="10332"/>
                  </a:lnTo>
                  <a:lnTo>
                    <a:pt x="115690" y="36822"/>
                  </a:lnTo>
                  <a:lnTo>
                    <a:pt x="76808" y="84342"/>
                  </a:lnTo>
                  <a:lnTo>
                    <a:pt x="63917" y="94816"/>
                  </a:lnTo>
                  <a:lnTo>
                    <a:pt x="45654" y="107837"/>
                  </a:lnTo>
                  <a:lnTo>
                    <a:pt x="22140" y="137720"/>
                  </a:lnTo>
                  <a:lnTo>
                    <a:pt x="15745" y="140565"/>
                  </a:lnTo>
                  <a:lnTo>
                    <a:pt x="12559" y="139207"/>
                  </a:lnTo>
                  <a:lnTo>
                    <a:pt x="6195" y="132054"/>
                  </a:lnTo>
                  <a:lnTo>
                    <a:pt x="2662" y="124641"/>
                  </a:lnTo>
                  <a:lnTo>
                    <a:pt x="393" y="106202"/>
                  </a:lnTo>
                  <a:lnTo>
                    <a:pt x="0" y="83302"/>
                  </a:lnTo>
                  <a:lnTo>
                    <a:pt x="9997" y="56408"/>
                  </a:lnTo>
                  <a:lnTo>
                    <a:pt x="31362" y="26419"/>
                  </a:lnTo>
                  <a:lnTo>
                    <a:pt x="67017" y="6408"/>
                  </a:lnTo>
                  <a:lnTo>
                    <a:pt x="71081" y="5319"/>
                  </a:lnTo>
                  <a:lnTo>
                    <a:pt x="74849" y="5652"/>
                  </a:lnTo>
                  <a:lnTo>
                    <a:pt x="93558" y="13789"/>
                  </a:lnTo>
                  <a:lnTo>
                    <a:pt x="111448" y="32637"/>
                  </a:lnTo>
                  <a:lnTo>
                    <a:pt x="138154" y="78171"/>
                  </a:lnTo>
                  <a:lnTo>
                    <a:pt x="170554" y="125058"/>
                  </a:lnTo>
                  <a:lnTo>
                    <a:pt x="177771" y="140394"/>
                  </a:lnTo>
                  <a:lnTo>
                    <a:pt x="180518" y="148103"/>
                  </a:lnTo>
                  <a:lnTo>
                    <a:pt x="199860" y="1714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SMARTInkShape-2553">
              <a:extLst>
                <a:ext uri="{FF2B5EF4-FFF2-40B4-BE49-F238E27FC236}">
                  <a16:creationId xmlns:a16="http://schemas.microsoft.com/office/drawing/2014/main" id="{4EA35661-943C-9D53-0C71-74ECEE54A1E5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3963724" y="2066936"/>
              <a:ext cx="313002" cy="28565"/>
            </a:xfrm>
            <a:custGeom>
              <a:avLst/>
              <a:gdLst/>
              <a:ahLst/>
              <a:cxnLst/>
              <a:rect l="0" t="0" r="0" b="0"/>
              <a:pathLst>
                <a:path w="313002" h="28565">
                  <a:moveTo>
                    <a:pt x="8201" y="28564"/>
                  </a:moveTo>
                  <a:lnTo>
                    <a:pt x="8201" y="28564"/>
                  </a:lnTo>
                  <a:lnTo>
                    <a:pt x="0" y="28564"/>
                  </a:lnTo>
                  <a:lnTo>
                    <a:pt x="17117" y="27506"/>
                  </a:lnTo>
                  <a:lnTo>
                    <a:pt x="53706" y="21025"/>
                  </a:lnTo>
                  <a:lnTo>
                    <a:pt x="101151" y="19431"/>
                  </a:lnTo>
                  <a:lnTo>
                    <a:pt x="146514" y="14099"/>
                  </a:lnTo>
                  <a:lnTo>
                    <a:pt x="179034" y="11552"/>
                  </a:lnTo>
                  <a:lnTo>
                    <a:pt x="221449" y="7296"/>
                  </a:lnTo>
                  <a:lnTo>
                    <a:pt x="265471" y="951"/>
                  </a:lnTo>
                  <a:lnTo>
                    <a:pt x="298377" y="0"/>
                  </a:lnTo>
                  <a:lnTo>
                    <a:pt x="301135" y="2113"/>
                  </a:lnTo>
                  <a:lnTo>
                    <a:pt x="313001" y="190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SMARTInkShape-2554">
              <a:extLst>
                <a:ext uri="{FF2B5EF4-FFF2-40B4-BE49-F238E27FC236}">
                  <a16:creationId xmlns:a16="http://schemas.microsoft.com/office/drawing/2014/main" id="{7EACE6CD-E850-002D-1D37-09B76A6702C6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3937048" y="1928094"/>
              <a:ext cx="263478" cy="310282"/>
            </a:xfrm>
            <a:custGeom>
              <a:avLst/>
              <a:gdLst/>
              <a:ahLst/>
              <a:cxnLst/>
              <a:rect l="0" t="0" r="0" b="0"/>
              <a:pathLst>
                <a:path w="263478" h="310282">
                  <a:moveTo>
                    <a:pt x="72977" y="24531"/>
                  </a:moveTo>
                  <a:lnTo>
                    <a:pt x="72977" y="24531"/>
                  </a:lnTo>
                  <a:lnTo>
                    <a:pt x="72977" y="19475"/>
                  </a:lnTo>
                  <a:lnTo>
                    <a:pt x="71919" y="17985"/>
                  </a:lnTo>
                  <a:lnTo>
                    <a:pt x="70155" y="16992"/>
                  </a:lnTo>
                  <a:lnTo>
                    <a:pt x="63486" y="15016"/>
                  </a:lnTo>
                  <a:lnTo>
                    <a:pt x="68519" y="15009"/>
                  </a:lnTo>
                  <a:lnTo>
                    <a:pt x="105210" y="6364"/>
                  </a:lnTo>
                  <a:lnTo>
                    <a:pt x="150489" y="5515"/>
                  </a:lnTo>
                  <a:lnTo>
                    <a:pt x="179893" y="0"/>
                  </a:lnTo>
                  <a:lnTo>
                    <a:pt x="219882" y="5919"/>
                  </a:lnTo>
                  <a:lnTo>
                    <a:pt x="227521" y="10262"/>
                  </a:lnTo>
                  <a:lnTo>
                    <a:pt x="229981" y="13960"/>
                  </a:lnTo>
                  <a:lnTo>
                    <a:pt x="232715" y="23713"/>
                  </a:lnTo>
                  <a:lnTo>
                    <a:pt x="229198" y="46161"/>
                  </a:lnTo>
                  <a:lnTo>
                    <a:pt x="208143" y="92794"/>
                  </a:lnTo>
                  <a:lnTo>
                    <a:pt x="188666" y="117586"/>
                  </a:lnTo>
                  <a:lnTo>
                    <a:pt x="152231" y="161342"/>
                  </a:lnTo>
                  <a:lnTo>
                    <a:pt x="135501" y="179132"/>
                  </a:lnTo>
                  <a:lnTo>
                    <a:pt x="89148" y="215625"/>
                  </a:lnTo>
                  <a:lnTo>
                    <a:pt x="68243" y="234257"/>
                  </a:lnTo>
                  <a:lnTo>
                    <a:pt x="58173" y="245801"/>
                  </a:lnTo>
                  <a:lnTo>
                    <a:pt x="13216" y="284456"/>
                  </a:lnTo>
                  <a:lnTo>
                    <a:pt x="24" y="297536"/>
                  </a:lnTo>
                  <a:lnTo>
                    <a:pt x="0" y="299668"/>
                  </a:lnTo>
                  <a:lnTo>
                    <a:pt x="2796" y="304858"/>
                  </a:lnTo>
                  <a:lnTo>
                    <a:pt x="5023" y="306666"/>
                  </a:lnTo>
                  <a:lnTo>
                    <a:pt x="10320" y="308674"/>
                  </a:lnTo>
                  <a:lnTo>
                    <a:pt x="48827" y="310140"/>
                  </a:lnTo>
                  <a:lnTo>
                    <a:pt x="86048" y="310239"/>
                  </a:lnTo>
                  <a:lnTo>
                    <a:pt x="124516" y="310273"/>
                  </a:lnTo>
                  <a:lnTo>
                    <a:pt x="162802" y="309220"/>
                  </a:lnTo>
                  <a:lnTo>
                    <a:pt x="208078" y="302742"/>
                  </a:lnTo>
                  <a:lnTo>
                    <a:pt x="239301" y="304166"/>
                  </a:lnTo>
                  <a:lnTo>
                    <a:pt x="263477" y="3102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7" name="SMARTInkShape-2555">
            <a:extLst>
              <a:ext uri="{FF2B5EF4-FFF2-40B4-BE49-F238E27FC236}">
                <a16:creationId xmlns:a16="http://schemas.microsoft.com/office/drawing/2014/main" id="{9EC20DA7-18D3-DE06-8B9B-F597EDA412A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5224035" y="2157627"/>
            <a:ext cx="42899" cy="61501"/>
          </a:xfrm>
          <a:custGeom>
            <a:avLst/>
            <a:gdLst/>
            <a:ahLst/>
            <a:cxnLst/>
            <a:rect l="0" t="0" r="0" b="0"/>
            <a:pathLst>
              <a:path w="42899" h="61501">
                <a:moveTo>
                  <a:pt x="33765" y="23598"/>
                </a:moveTo>
                <a:lnTo>
                  <a:pt x="33765" y="23598"/>
                </a:lnTo>
                <a:lnTo>
                  <a:pt x="33765" y="14107"/>
                </a:lnTo>
                <a:lnTo>
                  <a:pt x="38821" y="19140"/>
                </a:lnTo>
                <a:lnTo>
                  <a:pt x="41304" y="24439"/>
                </a:lnTo>
                <a:lnTo>
                  <a:pt x="42898" y="41521"/>
                </a:lnTo>
                <a:lnTo>
                  <a:pt x="40912" y="46130"/>
                </a:lnTo>
                <a:lnTo>
                  <a:pt x="33061" y="54073"/>
                </a:lnTo>
                <a:lnTo>
                  <a:pt x="25338" y="58309"/>
                </a:lnTo>
                <a:lnTo>
                  <a:pt x="15056" y="61252"/>
                </a:lnTo>
                <a:lnTo>
                  <a:pt x="10280" y="61500"/>
                </a:lnTo>
                <a:lnTo>
                  <a:pt x="8584" y="60507"/>
                </a:lnTo>
                <a:lnTo>
                  <a:pt x="7452" y="58788"/>
                </a:lnTo>
                <a:lnTo>
                  <a:pt x="5136" y="54054"/>
                </a:lnTo>
                <a:lnTo>
                  <a:pt x="581" y="48423"/>
                </a:lnTo>
                <a:lnTo>
                  <a:pt x="0" y="44382"/>
                </a:lnTo>
                <a:lnTo>
                  <a:pt x="2178" y="34246"/>
                </a:lnTo>
                <a:lnTo>
                  <a:pt x="9354" y="21697"/>
                </a:lnTo>
                <a:lnTo>
                  <a:pt x="22445" y="6541"/>
                </a:lnTo>
                <a:lnTo>
                  <a:pt x="26266" y="5434"/>
                </a:lnTo>
                <a:lnTo>
                  <a:pt x="28765" y="5138"/>
                </a:lnTo>
                <a:lnTo>
                  <a:pt x="30431" y="6000"/>
                </a:lnTo>
                <a:lnTo>
                  <a:pt x="31543" y="7633"/>
                </a:lnTo>
                <a:lnTo>
                  <a:pt x="32777" y="13327"/>
                </a:lnTo>
                <a:lnTo>
                  <a:pt x="33326" y="22914"/>
                </a:lnTo>
                <a:lnTo>
                  <a:pt x="30748" y="31408"/>
                </a:lnTo>
                <a:lnTo>
                  <a:pt x="27132" y="38711"/>
                </a:lnTo>
                <a:lnTo>
                  <a:pt x="24621" y="50191"/>
                </a:lnTo>
                <a:lnTo>
                  <a:pt x="23435" y="50852"/>
                </a:lnTo>
                <a:lnTo>
                  <a:pt x="13926" y="52139"/>
                </a:lnTo>
                <a:lnTo>
                  <a:pt x="6549" y="52169"/>
                </a:lnTo>
                <a:lnTo>
                  <a:pt x="5225" y="9305"/>
                </a:lnTo>
                <a:lnTo>
                  <a:pt x="8028" y="3840"/>
                </a:lnTo>
                <a:lnTo>
                  <a:pt x="10258" y="901"/>
                </a:lnTo>
                <a:lnTo>
                  <a:pt x="11743" y="0"/>
                </a:lnTo>
                <a:lnTo>
                  <a:pt x="12734" y="458"/>
                </a:lnTo>
                <a:lnTo>
                  <a:pt x="14599" y="4309"/>
                </a:lnTo>
                <a:lnTo>
                  <a:pt x="24240" y="14073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2" name="SMARTInkShape-Group577">
            <a:extLst>
              <a:ext uri="{FF2B5EF4-FFF2-40B4-BE49-F238E27FC236}">
                <a16:creationId xmlns:a16="http://schemas.microsoft.com/office/drawing/2014/main" id="{DA000734-20E9-0EAA-D243-84E1ED36CE36}"/>
              </a:ext>
            </a:extLst>
          </p:cNvPr>
          <p:cNvGrpSpPr/>
          <p:nvPr/>
        </p:nvGrpSpPr>
        <p:grpSpPr>
          <a:xfrm>
            <a:off x="5647199" y="1847888"/>
            <a:ext cx="505952" cy="809588"/>
            <a:chOff x="5647199" y="1847888"/>
            <a:chExt cx="505952" cy="809588"/>
          </a:xfrm>
        </p:grpSpPr>
        <p:sp>
          <p:nvSpPr>
            <p:cNvPr id="718" name="SMARTInkShape-2556">
              <a:extLst>
                <a:ext uri="{FF2B5EF4-FFF2-40B4-BE49-F238E27FC236}">
                  <a16:creationId xmlns:a16="http://schemas.microsoft.com/office/drawing/2014/main" id="{D3218E32-4847-A090-26B3-A61216CB87CF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6019800" y="2409955"/>
              <a:ext cx="118559" cy="114171"/>
            </a:xfrm>
            <a:custGeom>
              <a:avLst/>
              <a:gdLst/>
              <a:ahLst/>
              <a:cxnLst/>
              <a:rect l="0" t="0" r="0" b="0"/>
              <a:pathLst>
                <a:path w="118559" h="114171">
                  <a:moveTo>
                    <a:pt x="38100" y="37970"/>
                  </a:moveTo>
                  <a:lnTo>
                    <a:pt x="38100" y="37970"/>
                  </a:lnTo>
                  <a:lnTo>
                    <a:pt x="63610" y="13518"/>
                  </a:lnTo>
                  <a:lnTo>
                    <a:pt x="69898" y="11227"/>
                  </a:lnTo>
                  <a:lnTo>
                    <a:pt x="71999" y="9558"/>
                  </a:lnTo>
                  <a:lnTo>
                    <a:pt x="76014" y="3211"/>
                  </a:lnTo>
                  <a:lnTo>
                    <a:pt x="84237" y="310"/>
                  </a:lnTo>
                  <a:lnTo>
                    <a:pt x="90340" y="0"/>
                  </a:lnTo>
                  <a:lnTo>
                    <a:pt x="95890" y="2750"/>
                  </a:lnTo>
                  <a:lnTo>
                    <a:pt x="117511" y="22264"/>
                  </a:lnTo>
                  <a:lnTo>
                    <a:pt x="118558" y="27499"/>
                  </a:lnTo>
                  <a:lnTo>
                    <a:pt x="114973" y="48979"/>
                  </a:lnTo>
                  <a:lnTo>
                    <a:pt x="110013" y="62618"/>
                  </a:lnTo>
                  <a:lnTo>
                    <a:pt x="101459" y="72914"/>
                  </a:lnTo>
                  <a:lnTo>
                    <a:pt x="78720" y="88146"/>
                  </a:lnTo>
                  <a:lnTo>
                    <a:pt x="40308" y="102387"/>
                  </a:lnTo>
                  <a:lnTo>
                    <a:pt x="14883" y="105615"/>
                  </a:lnTo>
                  <a:lnTo>
                    <a:pt x="0" y="11417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SMARTInkShape-2557">
              <a:extLst>
                <a:ext uri="{FF2B5EF4-FFF2-40B4-BE49-F238E27FC236}">
                  <a16:creationId xmlns:a16="http://schemas.microsoft.com/office/drawing/2014/main" id="{DDE9FA61-A79D-0EEF-36E0-90C86BECBF8E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5647199" y="1847888"/>
              <a:ext cx="496427" cy="341567"/>
            </a:xfrm>
            <a:custGeom>
              <a:avLst/>
              <a:gdLst/>
              <a:ahLst/>
              <a:cxnLst/>
              <a:rect l="0" t="0" r="0" b="0"/>
              <a:pathLst>
                <a:path w="496427" h="341567">
                  <a:moveTo>
                    <a:pt x="67801" y="180937"/>
                  </a:moveTo>
                  <a:lnTo>
                    <a:pt x="67801" y="180937"/>
                  </a:lnTo>
                  <a:lnTo>
                    <a:pt x="67801" y="172736"/>
                  </a:lnTo>
                  <a:lnTo>
                    <a:pt x="81990" y="157257"/>
                  </a:lnTo>
                  <a:lnTo>
                    <a:pt x="87513" y="154538"/>
                  </a:lnTo>
                  <a:lnTo>
                    <a:pt x="132802" y="143267"/>
                  </a:lnTo>
                  <a:lnTo>
                    <a:pt x="170176" y="142848"/>
                  </a:lnTo>
                  <a:lnTo>
                    <a:pt x="176921" y="147897"/>
                  </a:lnTo>
                  <a:lnTo>
                    <a:pt x="185622" y="156095"/>
                  </a:lnTo>
                  <a:lnTo>
                    <a:pt x="188958" y="164958"/>
                  </a:lnTo>
                  <a:lnTo>
                    <a:pt x="191274" y="207133"/>
                  </a:lnTo>
                  <a:lnTo>
                    <a:pt x="188735" y="239812"/>
                  </a:lnTo>
                  <a:lnTo>
                    <a:pt x="178422" y="267173"/>
                  </a:lnTo>
                  <a:lnTo>
                    <a:pt x="154039" y="310673"/>
                  </a:lnTo>
                  <a:lnTo>
                    <a:pt x="140927" y="326273"/>
                  </a:lnTo>
                  <a:lnTo>
                    <a:pt x="126275" y="336300"/>
                  </a:lnTo>
                  <a:lnTo>
                    <a:pt x="96872" y="341566"/>
                  </a:lnTo>
                  <a:lnTo>
                    <a:pt x="80413" y="341420"/>
                  </a:lnTo>
                  <a:lnTo>
                    <a:pt x="57426" y="334086"/>
                  </a:lnTo>
                  <a:lnTo>
                    <a:pt x="28714" y="317313"/>
                  </a:lnTo>
                  <a:lnTo>
                    <a:pt x="21148" y="307165"/>
                  </a:lnTo>
                  <a:lnTo>
                    <a:pt x="8117" y="286424"/>
                  </a:lnTo>
                  <a:lnTo>
                    <a:pt x="2611" y="279837"/>
                  </a:lnTo>
                  <a:lnTo>
                    <a:pt x="0" y="271212"/>
                  </a:lnTo>
                  <a:lnTo>
                    <a:pt x="768" y="224902"/>
                  </a:lnTo>
                  <a:lnTo>
                    <a:pt x="3788" y="213530"/>
                  </a:lnTo>
                  <a:lnTo>
                    <a:pt x="20410" y="170092"/>
                  </a:lnTo>
                  <a:lnTo>
                    <a:pt x="27688" y="153892"/>
                  </a:lnTo>
                  <a:lnTo>
                    <a:pt x="60516" y="116709"/>
                  </a:lnTo>
                  <a:lnTo>
                    <a:pt x="106548" y="82928"/>
                  </a:lnTo>
                  <a:lnTo>
                    <a:pt x="119947" y="72819"/>
                  </a:lnTo>
                  <a:lnTo>
                    <a:pt x="166427" y="51026"/>
                  </a:lnTo>
                  <a:lnTo>
                    <a:pt x="211121" y="34922"/>
                  </a:lnTo>
                  <a:lnTo>
                    <a:pt x="249922" y="23252"/>
                  </a:lnTo>
                  <a:lnTo>
                    <a:pt x="286040" y="19210"/>
                  </a:lnTo>
                  <a:lnTo>
                    <a:pt x="326610" y="12838"/>
                  </a:lnTo>
                  <a:lnTo>
                    <a:pt x="366535" y="7327"/>
                  </a:lnTo>
                  <a:lnTo>
                    <a:pt x="412881" y="932"/>
                  </a:lnTo>
                  <a:lnTo>
                    <a:pt x="452269" y="0"/>
                  </a:lnTo>
                  <a:lnTo>
                    <a:pt x="458456" y="2801"/>
                  </a:lnTo>
                  <a:lnTo>
                    <a:pt x="464734" y="6515"/>
                  </a:lnTo>
                  <a:lnTo>
                    <a:pt x="471052" y="8166"/>
                  </a:lnTo>
                  <a:lnTo>
                    <a:pt x="496426" y="2853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SMARTInkShape-2558">
              <a:extLst>
                <a:ext uri="{FF2B5EF4-FFF2-40B4-BE49-F238E27FC236}">
                  <a16:creationId xmlns:a16="http://schemas.microsoft.com/office/drawing/2014/main" id="{03C2DEE6-8252-3262-D670-C843443BF35D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6000750" y="2334052"/>
              <a:ext cx="47626" cy="323424"/>
            </a:xfrm>
            <a:custGeom>
              <a:avLst/>
              <a:gdLst/>
              <a:ahLst/>
              <a:cxnLst/>
              <a:rect l="0" t="0" r="0" b="0"/>
              <a:pathLst>
                <a:path w="47626" h="323424">
                  <a:moveTo>
                    <a:pt x="38100" y="18623"/>
                  </a:moveTo>
                  <a:lnTo>
                    <a:pt x="38100" y="18623"/>
                  </a:lnTo>
                  <a:lnTo>
                    <a:pt x="38100" y="13567"/>
                  </a:lnTo>
                  <a:lnTo>
                    <a:pt x="39158" y="12077"/>
                  </a:lnTo>
                  <a:lnTo>
                    <a:pt x="40922" y="11084"/>
                  </a:lnTo>
                  <a:lnTo>
                    <a:pt x="43156" y="10422"/>
                  </a:lnTo>
                  <a:lnTo>
                    <a:pt x="44645" y="8922"/>
                  </a:lnTo>
                  <a:lnTo>
                    <a:pt x="47509" y="0"/>
                  </a:lnTo>
                  <a:lnTo>
                    <a:pt x="47624" y="46127"/>
                  </a:lnTo>
                  <a:lnTo>
                    <a:pt x="47625" y="86411"/>
                  </a:lnTo>
                  <a:lnTo>
                    <a:pt x="44803" y="129262"/>
                  </a:lnTo>
                  <a:lnTo>
                    <a:pt x="37264" y="167116"/>
                  </a:lnTo>
                  <a:lnTo>
                    <a:pt x="28662" y="212646"/>
                  </a:lnTo>
                  <a:lnTo>
                    <a:pt x="18440" y="258071"/>
                  </a:lnTo>
                  <a:lnTo>
                    <a:pt x="9344" y="286773"/>
                  </a:lnTo>
                  <a:lnTo>
                    <a:pt x="2768" y="301980"/>
                  </a:lnTo>
                  <a:lnTo>
                    <a:pt x="0" y="32342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SMARTInkShape-2559">
              <a:extLst>
                <a:ext uri="{FF2B5EF4-FFF2-40B4-BE49-F238E27FC236}">
                  <a16:creationId xmlns:a16="http://schemas.microsoft.com/office/drawing/2014/main" id="{44772A89-AE2B-CD0C-E086-B800321371BE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5905500" y="2152661"/>
              <a:ext cx="247651" cy="180965"/>
            </a:xfrm>
            <a:custGeom>
              <a:avLst/>
              <a:gdLst/>
              <a:ahLst/>
              <a:cxnLst/>
              <a:rect l="0" t="0" r="0" b="0"/>
              <a:pathLst>
                <a:path w="247651" h="180965">
                  <a:moveTo>
                    <a:pt x="0" y="142864"/>
                  </a:moveTo>
                  <a:lnTo>
                    <a:pt x="0" y="142864"/>
                  </a:lnTo>
                  <a:lnTo>
                    <a:pt x="0" y="137808"/>
                  </a:lnTo>
                  <a:lnTo>
                    <a:pt x="1058" y="136318"/>
                  </a:lnTo>
                  <a:lnTo>
                    <a:pt x="2822" y="135325"/>
                  </a:lnTo>
                  <a:lnTo>
                    <a:pt x="5056" y="134663"/>
                  </a:lnTo>
                  <a:lnTo>
                    <a:pt x="13257" y="128675"/>
                  </a:lnTo>
                  <a:lnTo>
                    <a:pt x="34759" y="97767"/>
                  </a:lnTo>
                  <a:lnTo>
                    <a:pt x="38167" y="88697"/>
                  </a:lnTo>
                  <a:lnTo>
                    <a:pt x="44352" y="79307"/>
                  </a:lnTo>
                  <a:lnTo>
                    <a:pt x="48771" y="68764"/>
                  </a:lnTo>
                  <a:lnTo>
                    <a:pt x="62511" y="49597"/>
                  </a:lnTo>
                  <a:lnTo>
                    <a:pt x="65883" y="42145"/>
                  </a:lnTo>
                  <a:lnTo>
                    <a:pt x="72673" y="32000"/>
                  </a:lnTo>
                  <a:lnTo>
                    <a:pt x="75735" y="20955"/>
                  </a:lnTo>
                  <a:lnTo>
                    <a:pt x="76062" y="14550"/>
                  </a:lnTo>
                  <a:lnTo>
                    <a:pt x="77166" y="12871"/>
                  </a:lnTo>
                  <a:lnTo>
                    <a:pt x="78961" y="11752"/>
                  </a:lnTo>
                  <a:lnTo>
                    <a:pt x="81216" y="11006"/>
                  </a:lnTo>
                  <a:lnTo>
                    <a:pt x="82719" y="9450"/>
                  </a:lnTo>
                  <a:lnTo>
                    <a:pt x="85715" y="27"/>
                  </a:lnTo>
                  <a:lnTo>
                    <a:pt x="90778" y="0"/>
                  </a:lnTo>
                  <a:lnTo>
                    <a:pt x="96085" y="5638"/>
                  </a:lnTo>
                  <a:lnTo>
                    <a:pt x="135606" y="52569"/>
                  </a:lnTo>
                  <a:lnTo>
                    <a:pt x="171943" y="94833"/>
                  </a:lnTo>
                  <a:lnTo>
                    <a:pt x="217120" y="140873"/>
                  </a:lnTo>
                  <a:lnTo>
                    <a:pt x="232878" y="157719"/>
                  </a:lnTo>
                  <a:lnTo>
                    <a:pt x="247650" y="1809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5" name="SMARTInkShape-Group578">
            <a:extLst>
              <a:ext uri="{FF2B5EF4-FFF2-40B4-BE49-F238E27FC236}">
                <a16:creationId xmlns:a16="http://schemas.microsoft.com/office/drawing/2014/main" id="{17AEEA0A-E462-A90E-CF64-FDA674517253}"/>
              </a:ext>
            </a:extLst>
          </p:cNvPr>
          <p:cNvGrpSpPr/>
          <p:nvPr/>
        </p:nvGrpSpPr>
        <p:grpSpPr>
          <a:xfrm>
            <a:off x="3381410" y="3343275"/>
            <a:ext cx="228566" cy="95251"/>
            <a:chOff x="3381410" y="3343275"/>
            <a:chExt cx="228566" cy="95251"/>
          </a:xfrm>
        </p:grpSpPr>
        <p:sp>
          <p:nvSpPr>
            <p:cNvPr id="723" name="SMARTInkShape-2560">
              <a:extLst>
                <a:ext uri="{FF2B5EF4-FFF2-40B4-BE49-F238E27FC236}">
                  <a16:creationId xmlns:a16="http://schemas.microsoft.com/office/drawing/2014/main" id="{1D1D06E0-768B-B413-8E7D-C95A7EB023CA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3381410" y="3343275"/>
              <a:ext cx="190466" cy="9526"/>
            </a:xfrm>
            <a:custGeom>
              <a:avLst/>
              <a:gdLst/>
              <a:ahLst/>
              <a:cxnLst/>
              <a:rect l="0" t="0" r="0" b="0"/>
              <a:pathLst>
                <a:path w="190466" h="9526">
                  <a:moveTo>
                    <a:pt x="19015" y="0"/>
                  </a:moveTo>
                  <a:lnTo>
                    <a:pt x="19015" y="0"/>
                  </a:lnTo>
                  <a:lnTo>
                    <a:pt x="0" y="0"/>
                  </a:lnTo>
                  <a:lnTo>
                    <a:pt x="46959" y="0"/>
                  </a:lnTo>
                  <a:lnTo>
                    <a:pt x="90072" y="0"/>
                  </a:lnTo>
                  <a:lnTo>
                    <a:pt x="133892" y="0"/>
                  </a:lnTo>
                  <a:lnTo>
                    <a:pt x="169412" y="1058"/>
                  </a:lnTo>
                  <a:lnTo>
                    <a:pt x="19046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SMARTInkShape-2561">
              <a:extLst>
                <a:ext uri="{FF2B5EF4-FFF2-40B4-BE49-F238E27FC236}">
                  <a16:creationId xmlns:a16="http://schemas.microsoft.com/office/drawing/2014/main" id="{0F98E4D2-20C2-45AA-BCE0-9A00790A840A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3385412" y="3429000"/>
              <a:ext cx="224564" cy="9526"/>
            </a:xfrm>
            <a:custGeom>
              <a:avLst/>
              <a:gdLst/>
              <a:ahLst/>
              <a:cxnLst/>
              <a:rect l="0" t="0" r="0" b="0"/>
              <a:pathLst>
                <a:path w="224564" h="9526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lnTo>
                    <a:pt x="36342" y="0"/>
                  </a:lnTo>
                  <a:lnTo>
                    <a:pt x="74720" y="0"/>
                  </a:lnTo>
                  <a:lnTo>
                    <a:pt x="121014" y="0"/>
                  </a:lnTo>
                  <a:lnTo>
                    <a:pt x="161247" y="0"/>
                  </a:lnTo>
                  <a:lnTo>
                    <a:pt x="198351" y="1058"/>
                  </a:lnTo>
                  <a:lnTo>
                    <a:pt x="224563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1" name="SMARTInkShape-Group579">
            <a:extLst>
              <a:ext uri="{FF2B5EF4-FFF2-40B4-BE49-F238E27FC236}">
                <a16:creationId xmlns:a16="http://schemas.microsoft.com/office/drawing/2014/main" id="{5AB314DB-600F-C8A5-1BCD-986582010098}"/>
              </a:ext>
            </a:extLst>
          </p:cNvPr>
          <p:cNvGrpSpPr/>
          <p:nvPr/>
        </p:nvGrpSpPr>
        <p:grpSpPr>
          <a:xfrm>
            <a:off x="3992536" y="3286393"/>
            <a:ext cx="865215" cy="559730"/>
            <a:chOff x="3992536" y="3286393"/>
            <a:chExt cx="865215" cy="559730"/>
          </a:xfrm>
        </p:grpSpPr>
        <p:sp>
          <p:nvSpPr>
            <p:cNvPr id="726" name="SMARTInkShape-2562">
              <a:extLst>
                <a:ext uri="{FF2B5EF4-FFF2-40B4-BE49-F238E27FC236}">
                  <a16:creationId xmlns:a16="http://schemas.microsoft.com/office/drawing/2014/main" id="{D5C5B38E-513F-F0E6-BA2C-73E75A5A6C87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4610671" y="3695739"/>
              <a:ext cx="247080" cy="150384"/>
            </a:xfrm>
            <a:custGeom>
              <a:avLst/>
              <a:gdLst/>
              <a:ahLst/>
              <a:cxnLst/>
              <a:rect l="0" t="0" r="0" b="0"/>
              <a:pathLst>
                <a:path w="247080" h="150384">
                  <a:moveTo>
                    <a:pt x="18479" y="38061"/>
                  </a:moveTo>
                  <a:lnTo>
                    <a:pt x="18479" y="38061"/>
                  </a:lnTo>
                  <a:lnTo>
                    <a:pt x="18479" y="33004"/>
                  </a:lnTo>
                  <a:lnTo>
                    <a:pt x="21301" y="27700"/>
                  </a:lnTo>
                  <a:lnTo>
                    <a:pt x="31736" y="15671"/>
                  </a:lnTo>
                  <a:lnTo>
                    <a:pt x="37777" y="12235"/>
                  </a:lnTo>
                  <a:lnTo>
                    <a:pt x="43989" y="9649"/>
                  </a:lnTo>
                  <a:lnTo>
                    <a:pt x="56026" y="401"/>
                  </a:lnTo>
                  <a:lnTo>
                    <a:pt x="69788" y="0"/>
                  </a:lnTo>
                  <a:lnTo>
                    <a:pt x="71735" y="1045"/>
                  </a:lnTo>
                  <a:lnTo>
                    <a:pt x="73033" y="2800"/>
                  </a:lnTo>
                  <a:lnTo>
                    <a:pt x="75116" y="8165"/>
                  </a:lnTo>
                  <a:lnTo>
                    <a:pt x="74469" y="32038"/>
                  </a:lnTo>
                  <a:lnTo>
                    <a:pt x="66936" y="58149"/>
                  </a:lnTo>
                  <a:lnTo>
                    <a:pt x="39977" y="104872"/>
                  </a:lnTo>
                  <a:lnTo>
                    <a:pt x="1354" y="150383"/>
                  </a:lnTo>
                  <a:lnTo>
                    <a:pt x="711" y="149984"/>
                  </a:lnTo>
                  <a:lnTo>
                    <a:pt x="0" y="146719"/>
                  </a:lnTo>
                  <a:lnTo>
                    <a:pt x="1926" y="144366"/>
                  </a:lnTo>
                  <a:lnTo>
                    <a:pt x="9711" y="138930"/>
                  </a:lnTo>
                  <a:lnTo>
                    <a:pt x="51230" y="131229"/>
                  </a:lnTo>
                  <a:lnTo>
                    <a:pt x="96954" y="124766"/>
                  </a:lnTo>
                  <a:lnTo>
                    <a:pt x="137547" y="123915"/>
                  </a:lnTo>
                  <a:lnTo>
                    <a:pt x="183854" y="116264"/>
                  </a:lnTo>
                  <a:lnTo>
                    <a:pt x="213881" y="112032"/>
                  </a:lnTo>
                  <a:lnTo>
                    <a:pt x="247079" y="1047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SMARTInkShape-2563">
              <a:extLst>
                <a:ext uri="{FF2B5EF4-FFF2-40B4-BE49-F238E27FC236}">
                  <a16:creationId xmlns:a16="http://schemas.microsoft.com/office/drawing/2014/main" id="{B52482CB-9C5D-1263-310B-A42FBD42B6F4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4524375" y="3583117"/>
              <a:ext cx="104384" cy="236409"/>
            </a:xfrm>
            <a:custGeom>
              <a:avLst/>
              <a:gdLst/>
              <a:ahLst/>
              <a:cxnLst/>
              <a:rect l="0" t="0" r="0" b="0"/>
              <a:pathLst>
                <a:path w="104384" h="236409">
                  <a:moveTo>
                    <a:pt x="95250" y="17333"/>
                  </a:moveTo>
                  <a:lnTo>
                    <a:pt x="95250" y="17333"/>
                  </a:lnTo>
                  <a:lnTo>
                    <a:pt x="100307" y="12276"/>
                  </a:lnTo>
                  <a:lnTo>
                    <a:pt x="102789" y="6972"/>
                  </a:lnTo>
                  <a:lnTo>
                    <a:pt x="104383" y="0"/>
                  </a:lnTo>
                  <a:lnTo>
                    <a:pt x="101778" y="1868"/>
                  </a:lnTo>
                  <a:lnTo>
                    <a:pt x="99602" y="3848"/>
                  </a:lnTo>
                  <a:lnTo>
                    <a:pt x="82640" y="44015"/>
                  </a:lnTo>
                  <a:lnTo>
                    <a:pt x="65761" y="86269"/>
                  </a:lnTo>
                  <a:lnTo>
                    <a:pt x="46151" y="132785"/>
                  </a:lnTo>
                  <a:lnTo>
                    <a:pt x="25540" y="177565"/>
                  </a:lnTo>
                  <a:lnTo>
                    <a:pt x="0" y="2364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SMARTInkShape-2564">
              <a:extLst>
                <a:ext uri="{FF2B5EF4-FFF2-40B4-BE49-F238E27FC236}">
                  <a16:creationId xmlns:a16="http://schemas.microsoft.com/office/drawing/2014/main" id="{C87FD5C8-F232-8E94-A4EF-74368C90B66C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4324389" y="3600450"/>
              <a:ext cx="152362" cy="171451"/>
            </a:xfrm>
            <a:custGeom>
              <a:avLst/>
              <a:gdLst/>
              <a:ahLst/>
              <a:cxnLst/>
              <a:rect l="0" t="0" r="0" b="0"/>
              <a:pathLst>
                <a:path w="152362" h="171451">
                  <a:moveTo>
                    <a:pt x="152361" y="9525"/>
                  </a:moveTo>
                  <a:lnTo>
                    <a:pt x="152361" y="9525"/>
                  </a:lnTo>
                  <a:lnTo>
                    <a:pt x="152361" y="0"/>
                  </a:lnTo>
                  <a:lnTo>
                    <a:pt x="144160" y="0"/>
                  </a:lnTo>
                  <a:lnTo>
                    <a:pt x="98152" y="32481"/>
                  </a:lnTo>
                  <a:lnTo>
                    <a:pt x="57302" y="69110"/>
                  </a:lnTo>
                  <a:lnTo>
                    <a:pt x="23736" y="99222"/>
                  </a:lnTo>
                  <a:lnTo>
                    <a:pt x="11572" y="104044"/>
                  </a:lnTo>
                  <a:lnTo>
                    <a:pt x="1468" y="104711"/>
                  </a:lnTo>
                  <a:lnTo>
                    <a:pt x="49" y="79882"/>
                  </a:lnTo>
                  <a:lnTo>
                    <a:pt x="0" y="73250"/>
                  </a:lnTo>
                  <a:lnTo>
                    <a:pt x="2801" y="66775"/>
                  </a:lnTo>
                  <a:lnTo>
                    <a:pt x="5029" y="63567"/>
                  </a:lnTo>
                  <a:lnTo>
                    <a:pt x="11722" y="40095"/>
                  </a:lnTo>
                  <a:lnTo>
                    <a:pt x="14151" y="36255"/>
                  </a:lnTo>
                  <a:lnTo>
                    <a:pt x="19673" y="31988"/>
                  </a:lnTo>
                  <a:lnTo>
                    <a:pt x="25656" y="29033"/>
                  </a:lnTo>
                  <a:lnTo>
                    <a:pt x="36218" y="20574"/>
                  </a:lnTo>
                  <a:lnTo>
                    <a:pt x="42572" y="19502"/>
                  </a:lnTo>
                  <a:lnTo>
                    <a:pt x="56213" y="19184"/>
                  </a:lnTo>
                  <a:lnTo>
                    <a:pt x="59688" y="20197"/>
                  </a:lnTo>
                  <a:lnTo>
                    <a:pt x="62004" y="21932"/>
                  </a:lnTo>
                  <a:lnTo>
                    <a:pt x="63548" y="24146"/>
                  </a:lnTo>
                  <a:lnTo>
                    <a:pt x="65636" y="25622"/>
                  </a:lnTo>
                  <a:lnTo>
                    <a:pt x="73630" y="28758"/>
                  </a:lnTo>
                  <a:lnTo>
                    <a:pt x="79622" y="33243"/>
                  </a:lnTo>
                  <a:lnTo>
                    <a:pt x="95249" y="76083"/>
                  </a:lnTo>
                  <a:lnTo>
                    <a:pt x="107918" y="114277"/>
                  </a:lnTo>
                  <a:lnTo>
                    <a:pt x="130106" y="161335"/>
                  </a:lnTo>
                  <a:lnTo>
                    <a:pt x="132232" y="164707"/>
                  </a:lnTo>
                  <a:lnTo>
                    <a:pt x="134709" y="166955"/>
                  </a:lnTo>
                  <a:lnTo>
                    <a:pt x="142836" y="1714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SMARTInkShape-2565">
              <a:extLst>
                <a:ext uri="{FF2B5EF4-FFF2-40B4-BE49-F238E27FC236}">
                  <a16:creationId xmlns:a16="http://schemas.microsoft.com/office/drawing/2014/main" id="{9DFB4766-3EA8-A842-33D1-B2B202C0B2D3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4019550" y="3422454"/>
              <a:ext cx="304801" cy="16072"/>
            </a:xfrm>
            <a:custGeom>
              <a:avLst/>
              <a:gdLst/>
              <a:ahLst/>
              <a:cxnLst/>
              <a:rect l="0" t="0" r="0" b="0"/>
              <a:pathLst>
                <a:path w="304801" h="16072">
                  <a:moveTo>
                    <a:pt x="0" y="6546"/>
                  </a:moveTo>
                  <a:lnTo>
                    <a:pt x="0" y="6546"/>
                  </a:lnTo>
                  <a:lnTo>
                    <a:pt x="40704" y="6546"/>
                  </a:lnTo>
                  <a:lnTo>
                    <a:pt x="83260" y="0"/>
                  </a:lnTo>
                  <a:lnTo>
                    <a:pt x="128982" y="432"/>
                  </a:lnTo>
                  <a:lnTo>
                    <a:pt x="170156" y="4734"/>
                  </a:lnTo>
                  <a:lnTo>
                    <a:pt x="209167" y="6009"/>
                  </a:lnTo>
                  <a:lnTo>
                    <a:pt x="247536" y="9209"/>
                  </a:lnTo>
                  <a:lnTo>
                    <a:pt x="293810" y="15167"/>
                  </a:lnTo>
                  <a:lnTo>
                    <a:pt x="304800" y="1607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SMARTInkShape-2566">
              <a:extLst>
                <a:ext uri="{FF2B5EF4-FFF2-40B4-BE49-F238E27FC236}">
                  <a16:creationId xmlns:a16="http://schemas.microsoft.com/office/drawing/2014/main" id="{D2DCEBB4-C52C-53B6-ACDB-D313BCFC2DC8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3992536" y="3286393"/>
              <a:ext cx="293715" cy="275958"/>
            </a:xfrm>
            <a:custGeom>
              <a:avLst/>
              <a:gdLst/>
              <a:ahLst/>
              <a:cxnLst/>
              <a:rect l="0" t="0" r="0" b="0"/>
              <a:pathLst>
                <a:path w="293715" h="275958">
                  <a:moveTo>
                    <a:pt x="55589" y="18782"/>
                  </a:moveTo>
                  <a:lnTo>
                    <a:pt x="55589" y="18782"/>
                  </a:lnTo>
                  <a:lnTo>
                    <a:pt x="46098" y="18782"/>
                  </a:lnTo>
                  <a:lnTo>
                    <a:pt x="54268" y="10581"/>
                  </a:lnTo>
                  <a:lnTo>
                    <a:pt x="99001" y="2788"/>
                  </a:lnTo>
                  <a:lnTo>
                    <a:pt x="142782" y="0"/>
                  </a:lnTo>
                  <a:lnTo>
                    <a:pt x="167866" y="2607"/>
                  </a:lnTo>
                  <a:lnTo>
                    <a:pt x="215131" y="9440"/>
                  </a:lnTo>
                  <a:lnTo>
                    <a:pt x="226332" y="13925"/>
                  </a:lnTo>
                  <a:lnTo>
                    <a:pt x="234839" y="22267"/>
                  </a:lnTo>
                  <a:lnTo>
                    <a:pt x="238589" y="27456"/>
                  </a:lnTo>
                  <a:lnTo>
                    <a:pt x="240031" y="33031"/>
                  </a:lnTo>
                  <a:lnTo>
                    <a:pt x="238810" y="44870"/>
                  </a:lnTo>
                  <a:lnTo>
                    <a:pt x="234740" y="54365"/>
                  </a:lnTo>
                  <a:lnTo>
                    <a:pt x="194758" y="98575"/>
                  </a:lnTo>
                  <a:lnTo>
                    <a:pt x="154576" y="133792"/>
                  </a:lnTo>
                  <a:lnTo>
                    <a:pt x="107989" y="163718"/>
                  </a:lnTo>
                  <a:lnTo>
                    <a:pt x="70565" y="190012"/>
                  </a:lnTo>
                  <a:lnTo>
                    <a:pt x="26869" y="214349"/>
                  </a:lnTo>
                  <a:lnTo>
                    <a:pt x="17072" y="221411"/>
                  </a:lnTo>
                  <a:lnTo>
                    <a:pt x="12012" y="228079"/>
                  </a:lnTo>
                  <a:lnTo>
                    <a:pt x="10663" y="231338"/>
                  </a:lnTo>
                  <a:lnTo>
                    <a:pt x="8705" y="233511"/>
                  </a:lnTo>
                  <a:lnTo>
                    <a:pt x="1951" y="237628"/>
                  </a:lnTo>
                  <a:lnTo>
                    <a:pt x="0" y="242341"/>
                  </a:lnTo>
                  <a:lnTo>
                    <a:pt x="538" y="244021"/>
                  </a:lnTo>
                  <a:lnTo>
                    <a:pt x="1955" y="245141"/>
                  </a:lnTo>
                  <a:lnTo>
                    <a:pt x="6352" y="246386"/>
                  </a:lnTo>
                  <a:lnTo>
                    <a:pt x="46927" y="250187"/>
                  </a:lnTo>
                  <a:lnTo>
                    <a:pt x="62323" y="253920"/>
                  </a:lnTo>
                  <a:lnTo>
                    <a:pt x="106857" y="256317"/>
                  </a:lnTo>
                  <a:lnTo>
                    <a:pt x="150260" y="263375"/>
                  </a:lnTo>
                  <a:lnTo>
                    <a:pt x="195383" y="266030"/>
                  </a:lnTo>
                  <a:lnTo>
                    <a:pt x="240385" y="266353"/>
                  </a:lnTo>
                  <a:lnTo>
                    <a:pt x="276977" y="267483"/>
                  </a:lnTo>
                  <a:lnTo>
                    <a:pt x="293714" y="2759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2" name="SMARTInkShape-Group580">
            <a:extLst>
              <a:ext uri="{FF2B5EF4-FFF2-40B4-BE49-F238E27FC236}">
                <a16:creationId xmlns:a16="http://schemas.microsoft.com/office/drawing/2014/main" id="{5F2E6CD0-4F6C-9261-B92F-EDAA3C00D8B5}"/>
              </a:ext>
            </a:extLst>
          </p:cNvPr>
          <p:cNvGrpSpPr/>
          <p:nvPr/>
        </p:nvGrpSpPr>
        <p:grpSpPr>
          <a:xfrm>
            <a:off x="4810125" y="3067050"/>
            <a:ext cx="2562226" cy="1361661"/>
            <a:chOff x="4810125" y="3067050"/>
            <a:chExt cx="2562226" cy="1361661"/>
          </a:xfrm>
        </p:grpSpPr>
        <p:sp>
          <p:nvSpPr>
            <p:cNvPr id="732" name="SMARTInkShape-2567">
              <a:extLst>
                <a:ext uri="{FF2B5EF4-FFF2-40B4-BE49-F238E27FC236}">
                  <a16:creationId xmlns:a16="http://schemas.microsoft.com/office/drawing/2014/main" id="{386F4BF4-0648-03F1-2A90-1EE54196E93F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6067425" y="3552825"/>
              <a:ext cx="238126" cy="28576"/>
            </a:xfrm>
            <a:custGeom>
              <a:avLst/>
              <a:gdLst/>
              <a:ahLst/>
              <a:cxnLst/>
              <a:rect l="0" t="0" r="0" b="0"/>
              <a:pathLst>
                <a:path w="238126" h="28576">
                  <a:moveTo>
                    <a:pt x="0" y="28575"/>
                  </a:moveTo>
                  <a:lnTo>
                    <a:pt x="0" y="28575"/>
                  </a:lnTo>
                  <a:lnTo>
                    <a:pt x="9721" y="27517"/>
                  </a:lnTo>
                  <a:lnTo>
                    <a:pt x="29338" y="23087"/>
                  </a:lnTo>
                  <a:lnTo>
                    <a:pt x="43853" y="25420"/>
                  </a:lnTo>
                  <a:lnTo>
                    <a:pt x="83981" y="16694"/>
                  </a:lnTo>
                  <a:lnTo>
                    <a:pt x="125516" y="10469"/>
                  </a:lnTo>
                  <a:lnTo>
                    <a:pt x="166027" y="8549"/>
                  </a:lnTo>
                  <a:lnTo>
                    <a:pt x="211831" y="890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SMARTInkShape-2568">
              <a:extLst>
                <a:ext uri="{FF2B5EF4-FFF2-40B4-BE49-F238E27FC236}">
                  <a16:creationId xmlns:a16="http://schemas.microsoft.com/office/drawing/2014/main" id="{5C87E31F-49E7-6D63-FD38-AE5F95FB9D19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5934911" y="3452970"/>
              <a:ext cx="56199" cy="271306"/>
            </a:xfrm>
            <a:custGeom>
              <a:avLst/>
              <a:gdLst/>
              <a:ahLst/>
              <a:cxnLst/>
              <a:rect l="0" t="0" r="0" b="0"/>
              <a:pathLst>
                <a:path w="56199" h="271306">
                  <a:moveTo>
                    <a:pt x="46789" y="14130"/>
                  </a:moveTo>
                  <a:lnTo>
                    <a:pt x="46789" y="14130"/>
                  </a:lnTo>
                  <a:lnTo>
                    <a:pt x="51845" y="9073"/>
                  </a:lnTo>
                  <a:lnTo>
                    <a:pt x="54328" y="3769"/>
                  </a:lnTo>
                  <a:lnTo>
                    <a:pt x="54990" y="873"/>
                  </a:lnTo>
                  <a:lnTo>
                    <a:pt x="55431" y="0"/>
                  </a:lnTo>
                  <a:lnTo>
                    <a:pt x="55726" y="477"/>
                  </a:lnTo>
                  <a:lnTo>
                    <a:pt x="56198" y="13902"/>
                  </a:lnTo>
                  <a:lnTo>
                    <a:pt x="45938" y="53454"/>
                  </a:lnTo>
                  <a:lnTo>
                    <a:pt x="30801" y="100016"/>
                  </a:lnTo>
                  <a:lnTo>
                    <a:pt x="18192" y="143631"/>
                  </a:lnTo>
                  <a:lnTo>
                    <a:pt x="5510" y="187407"/>
                  </a:lnTo>
                  <a:lnTo>
                    <a:pt x="0" y="230623"/>
                  </a:lnTo>
                  <a:lnTo>
                    <a:pt x="593" y="244757"/>
                  </a:lnTo>
                  <a:lnTo>
                    <a:pt x="8689" y="2713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4" name="SMARTInkShape-2569">
              <a:extLst>
                <a:ext uri="{FF2B5EF4-FFF2-40B4-BE49-F238E27FC236}">
                  <a16:creationId xmlns:a16="http://schemas.microsoft.com/office/drawing/2014/main" id="{3FB71143-D065-72D8-582B-A1CBB7403266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5696684" y="3277037"/>
              <a:ext cx="236999" cy="475293"/>
            </a:xfrm>
            <a:custGeom>
              <a:avLst/>
              <a:gdLst/>
              <a:ahLst/>
              <a:cxnLst/>
              <a:rect l="0" t="0" r="0" b="0"/>
              <a:pathLst>
                <a:path w="236999" h="475293">
                  <a:moveTo>
                    <a:pt x="227866" y="28138"/>
                  </a:moveTo>
                  <a:lnTo>
                    <a:pt x="227866" y="28138"/>
                  </a:lnTo>
                  <a:lnTo>
                    <a:pt x="227866" y="23081"/>
                  </a:lnTo>
                  <a:lnTo>
                    <a:pt x="230688" y="17777"/>
                  </a:lnTo>
                  <a:lnTo>
                    <a:pt x="236067" y="10805"/>
                  </a:lnTo>
                  <a:lnTo>
                    <a:pt x="236998" y="4540"/>
                  </a:lnTo>
                  <a:lnTo>
                    <a:pt x="236071" y="2881"/>
                  </a:lnTo>
                  <a:lnTo>
                    <a:pt x="234394" y="1775"/>
                  </a:lnTo>
                  <a:lnTo>
                    <a:pt x="229156" y="0"/>
                  </a:lnTo>
                  <a:lnTo>
                    <a:pt x="196408" y="17915"/>
                  </a:lnTo>
                  <a:lnTo>
                    <a:pt x="168225" y="42386"/>
                  </a:lnTo>
                  <a:lnTo>
                    <a:pt x="130825" y="85910"/>
                  </a:lnTo>
                  <a:lnTo>
                    <a:pt x="101766" y="125627"/>
                  </a:lnTo>
                  <a:lnTo>
                    <a:pt x="81024" y="166150"/>
                  </a:lnTo>
                  <a:lnTo>
                    <a:pt x="56299" y="205438"/>
                  </a:lnTo>
                  <a:lnTo>
                    <a:pt x="35098" y="243890"/>
                  </a:lnTo>
                  <a:lnTo>
                    <a:pt x="16468" y="282094"/>
                  </a:lnTo>
                  <a:lnTo>
                    <a:pt x="4833" y="322341"/>
                  </a:lnTo>
                  <a:lnTo>
                    <a:pt x="1740" y="355746"/>
                  </a:lnTo>
                  <a:lnTo>
                    <a:pt x="0" y="395082"/>
                  </a:lnTo>
                  <a:lnTo>
                    <a:pt x="5236" y="416649"/>
                  </a:lnTo>
                  <a:lnTo>
                    <a:pt x="20085" y="443819"/>
                  </a:lnTo>
                  <a:lnTo>
                    <a:pt x="32860" y="457360"/>
                  </a:lnTo>
                  <a:lnTo>
                    <a:pt x="56845" y="469875"/>
                  </a:lnTo>
                  <a:lnTo>
                    <a:pt x="96391" y="475292"/>
                  </a:lnTo>
                  <a:lnTo>
                    <a:pt x="111183" y="474600"/>
                  </a:lnTo>
                  <a:lnTo>
                    <a:pt x="142141" y="46628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SMARTInkShape-2570">
              <a:extLst>
                <a:ext uri="{FF2B5EF4-FFF2-40B4-BE49-F238E27FC236}">
                  <a16:creationId xmlns:a16="http://schemas.microsoft.com/office/drawing/2014/main" id="{78D03434-B715-2FE5-C3D9-1F3BF91A074B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5324475" y="3448532"/>
              <a:ext cx="177342" cy="132869"/>
            </a:xfrm>
            <a:custGeom>
              <a:avLst/>
              <a:gdLst/>
              <a:ahLst/>
              <a:cxnLst/>
              <a:rect l="0" t="0" r="0" b="0"/>
              <a:pathLst>
                <a:path w="177342" h="132869">
                  <a:moveTo>
                    <a:pt x="57150" y="47143"/>
                  </a:moveTo>
                  <a:lnTo>
                    <a:pt x="57150" y="47143"/>
                  </a:lnTo>
                  <a:lnTo>
                    <a:pt x="76113" y="10273"/>
                  </a:lnTo>
                  <a:lnTo>
                    <a:pt x="80748" y="5004"/>
                  </a:lnTo>
                  <a:lnTo>
                    <a:pt x="86335" y="1956"/>
                  </a:lnTo>
                  <a:lnTo>
                    <a:pt x="103602" y="0"/>
                  </a:lnTo>
                  <a:lnTo>
                    <a:pt x="148077" y="21019"/>
                  </a:lnTo>
                  <a:lnTo>
                    <a:pt x="167935" y="36110"/>
                  </a:lnTo>
                  <a:lnTo>
                    <a:pt x="175180" y="50706"/>
                  </a:lnTo>
                  <a:lnTo>
                    <a:pt x="177341" y="65660"/>
                  </a:lnTo>
                  <a:lnTo>
                    <a:pt x="174774" y="75834"/>
                  </a:lnTo>
                  <a:lnTo>
                    <a:pt x="167378" y="87511"/>
                  </a:lnTo>
                  <a:lnTo>
                    <a:pt x="148371" y="102731"/>
                  </a:lnTo>
                  <a:lnTo>
                    <a:pt x="117575" y="115590"/>
                  </a:lnTo>
                  <a:lnTo>
                    <a:pt x="75789" y="122870"/>
                  </a:lnTo>
                  <a:lnTo>
                    <a:pt x="33511" y="130579"/>
                  </a:lnTo>
                  <a:lnTo>
                    <a:pt x="0" y="1328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SMARTInkShape-2571">
              <a:extLst>
                <a:ext uri="{FF2B5EF4-FFF2-40B4-BE49-F238E27FC236}">
                  <a16:creationId xmlns:a16="http://schemas.microsoft.com/office/drawing/2014/main" id="{3830DB1B-CB0C-3D18-411E-05917FCF3626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5343525" y="3325585"/>
              <a:ext cx="37709" cy="398691"/>
            </a:xfrm>
            <a:custGeom>
              <a:avLst/>
              <a:gdLst/>
              <a:ahLst/>
              <a:cxnLst/>
              <a:rect l="0" t="0" r="0" b="0"/>
              <a:pathLst>
                <a:path w="37709" h="398691">
                  <a:moveTo>
                    <a:pt x="19050" y="27215"/>
                  </a:moveTo>
                  <a:lnTo>
                    <a:pt x="19050" y="27215"/>
                  </a:lnTo>
                  <a:lnTo>
                    <a:pt x="24106" y="27215"/>
                  </a:lnTo>
                  <a:lnTo>
                    <a:pt x="25595" y="26157"/>
                  </a:lnTo>
                  <a:lnTo>
                    <a:pt x="26589" y="24393"/>
                  </a:lnTo>
                  <a:lnTo>
                    <a:pt x="28459" y="18083"/>
                  </a:lnTo>
                  <a:lnTo>
                    <a:pt x="28575" y="0"/>
                  </a:lnTo>
                  <a:lnTo>
                    <a:pt x="33631" y="4099"/>
                  </a:lnTo>
                  <a:lnTo>
                    <a:pt x="36114" y="9180"/>
                  </a:lnTo>
                  <a:lnTo>
                    <a:pt x="37708" y="41292"/>
                  </a:lnTo>
                  <a:lnTo>
                    <a:pt x="32927" y="83479"/>
                  </a:lnTo>
                  <a:lnTo>
                    <a:pt x="29864" y="124437"/>
                  </a:lnTo>
                  <a:lnTo>
                    <a:pt x="28830" y="171773"/>
                  </a:lnTo>
                  <a:lnTo>
                    <a:pt x="27592" y="217861"/>
                  </a:lnTo>
                  <a:lnTo>
                    <a:pt x="22051" y="256211"/>
                  </a:lnTo>
                  <a:lnTo>
                    <a:pt x="18881" y="302146"/>
                  </a:lnTo>
                  <a:lnTo>
                    <a:pt x="5910" y="346047"/>
                  </a:lnTo>
                  <a:lnTo>
                    <a:pt x="345" y="392212"/>
                  </a:lnTo>
                  <a:lnTo>
                    <a:pt x="0" y="39869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7" name="SMARTInkShape-2572">
              <a:extLst>
                <a:ext uri="{FF2B5EF4-FFF2-40B4-BE49-F238E27FC236}">
                  <a16:creationId xmlns:a16="http://schemas.microsoft.com/office/drawing/2014/main" id="{DBFCD13D-ECC6-23A9-625B-84E17DC59598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4810125" y="3067050"/>
              <a:ext cx="2562226" cy="1361661"/>
            </a:xfrm>
            <a:custGeom>
              <a:avLst/>
              <a:gdLst/>
              <a:ahLst/>
              <a:cxnLst/>
              <a:rect l="0" t="0" r="0" b="0"/>
              <a:pathLst>
                <a:path w="2562226" h="1361661">
                  <a:moveTo>
                    <a:pt x="0" y="1238250"/>
                  </a:moveTo>
                  <a:lnTo>
                    <a:pt x="0" y="1238250"/>
                  </a:lnTo>
                  <a:lnTo>
                    <a:pt x="5057" y="1228137"/>
                  </a:lnTo>
                  <a:lnTo>
                    <a:pt x="13183" y="1220350"/>
                  </a:lnTo>
                  <a:lnTo>
                    <a:pt x="59363" y="1187064"/>
                  </a:lnTo>
                  <a:lnTo>
                    <a:pt x="72835" y="1175732"/>
                  </a:lnTo>
                  <a:lnTo>
                    <a:pt x="82494" y="1172807"/>
                  </a:lnTo>
                  <a:lnTo>
                    <a:pt x="98418" y="1171737"/>
                  </a:lnTo>
                  <a:lnTo>
                    <a:pt x="104772" y="1174469"/>
                  </a:lnTo>
                  <a:lnTo>
                    <a:pt x="107948" y="1176680"/>
                  </a:lnTo>
                  <a:lnTo>
                    <a:pt x="132057" y="1212283"/>
                  </a:lnTo>
                  <a:lnTo>
                    <a:pt x="144272" y="1254821"/>
                  </a:lnTo>
                  <a:lnTo>
                    <a:pt x="150795" y="1277154"/>
                  </a:lnTo>
                  <a:lnTo>
                    <a:pt x="152188" y="1315810"/>
                  </a:lnTo>
                  <a:lnTo>
                    <a:pt x="152358" y="1342706"/>
                  </a:lnTo>
                  <a:lnTo>
                    <a:pt x="151314" y="1345986"/>
                  </a:lnTo>
                  <a:lnTo>
                    <a:pt x="149559" y="1348175"/>
                  </a:lnTo>
                  <a:lnTo>
                    <a:pt x="144195" y="1351685"/>
                  </a:lnTo>
                  <a:lnTo>
                    <a:pt x="143461" y="1354988"/>
                  </a:lnTo>
                  <a:lnTo>
                    <a:pt x="142909" y="1361660"/>
                  </a:lnTo>
                  <a:lnTo>
                    <a:pt x="147941" y="1356895"/>
                  </a:lnTo>
                  <a:lnTo>
                    <a:pt x="150419" y="1351659"/>
                  </a:lnTo>
                  <a:lnTo>
                    <a:pt x="159927" y="1304302"/>
                  </a:lnTo>
                  <a:lnTo>
                    <a:pt x="167565" y="1268874"/>
                  </a:lnTo>
                  <a:lnTo>
                    <a:pt x="171357" y="1231566"/>
                  </a:lnTo>
                  <a:lnTo>
                    <a:pt x="181584" y="1186679"/>
                  </a:lnTo>
                  <a:lnTo>
                    <a:pt x="186537" y="1167705"/>
                  </a:lnTo>
                  <a:lnTo>
                    <a:pt x="190384" y="1127272"/>
                  </a:lnTo>
                  <a:lnTo>
                    <a:pt x="197757" y="1083895"/>
                  </a:lnTo>
                  <a:lnTo>
                    <a:pt x="206644" y="1047876"/>
                  </a:lnTo>
                  <a:lnTo>
                    <a:pt x="214922" y="1006748"/>
                  </a:lnTo>
                  <a:lnTo>
                    <a:pt x="218255" y="966155"/>
                  </a:lnTo>
                  <a:lnTo>
                    <a:pt x="225513" y="924273"/>
                  </a:lnTo>
                  <a:lnTo>
                    <a:pt x="233250" y="884407"/>
                  </a:lnTo>
                  <a:lnTo>
                    <a:pt x="240305" y="838013"/>
                  </a:lnTo>
                  <a:lnTo>
                    <a:pt x="248296" y="801103"/>
                  </a:lnTo>
                  <a:lnTo>
                    <a:pt x="254287" y="768795"/>
                  </a:lnTo>
                  <a:lnTo>
                    <a:pt x="263610" y="722974"/>
                  </a:lnTo>
                  <a:lnTo>
                    <a:pt x="272017" y="685173"/>
                  </a:lnTo>
                  <a:lnTo>
                    <a:pt x="276037" y="638342"/>
                  </a:lnTo>
                  <a:lnTo>
                    <a:pt x="283518" y="595287"/>
                  </a:lnTo>
                  <a:lnTo>
                    <a:pt x="290365" y="550916"/>
                  </a:lnTo>
                  <a:lnTo>
                    <a:pt x="295363" y="505346"/>
                  </a:lnTo>
                  <a:lnTo>
                    <a:pt x="302622" y="459498"/>
                  </a:lnTo>
                  <a:lnTo>
                    <a:pt x="309426" y="419554"/>
                  </a:lnTo>
                  <a:lnTo>
                    <a:pt x="318951" y="375247"/>
                  </a:lnTo>
                  <a:lnTo>
                    <a:pt x="324622" y="330235"/>
                  </a:lnTo>
                  <a:lnTo>
                    <a:pt x="332013" y="293398"/>
                  </a:lnTo>
                  <a:lnTo>
                    <a:pt x="336018" y="252120"/>
                  </a:lnTo>
                  <a:lnTo>
                    <a:pt x="342295" y="208793"/>
                  </a:lnTo>
                  <a:lnTo>
                    <a:pt x="343689" y="196513"/>
                  </a:lnTo>
                  <a:lnTo>
                    <a:pt x="354643" y="149558"/>
                  </a:lnTo>
                  <a:lnTo>
                    <a:pt x="360988" y="105459"/>
                  </a:lnTo>
                  <a:lnTo>
                    <a:pt x="362925" y="63839"/>
                  </a:lnTo>
                  <a:lnTo>
                    <a:pt x="371211" y="29152"/>
                  </a:lnTo>
                  <a:lnTo>
                    <a:pt x="371475" y="19062"/>
                  </a:lnTo>
                  <a:lnTo>
                    <a:pt x="416613" y="19050"/>
                  </a:lnTo>
                  <a:lnTo>
                    <a:pt x="458127" y="19050"/>
                  </a:lnTo>
                  <a:lnTo>
                    <a:pt x="500539" y="19050"/>
                  </a:lnTo>
                  <a:lnTo>
                    <a:pt x="542452" y="19050"/>
                  </a:lnTo>
                  <a:lnTo>
                    <a:pt x="583707" y="16228"/>
                  </a:lnTo>
                  <a:lnTo>
                    <a:pt x="615025" y="12504"/>
                  </a:lnTo>
                  <a:lnTo>
                    <a:pt x="650111" y="10849"/>
                  </a:lnTo>
                  <a:lnTo>
                    <a:pt x="690395" y="9917"/>
                  </a:lnTo>
                  <a:lnTo>
                    <a:pt x="727496" y="9641"/>
                  </a:lnTo>
                  <a:lnTo>
                    <a:pt x="771412" y="3002"/>
                  </a:lnTo>
                  <a:lnTo>
                    <a:pt x="807357" y="889"/>
                  </a:lnTo>
                  <a:lnTo>
                    <a:pt x="844819" y="264"/>
                  </a:lnTo>
                  <a:lnTo>
                    <a:pt x="883788" y="78"/>
                  </a:lnTo>
                  <a:lnTo>
                    <a:pt x="927320" y="23"/>
                  </a:lnTo>
                  <a:lnTo>
                    <a:pt x="967499" y="7"/>
                  </a:lnTo>
                  <a:lnTo>
                    <a:pt x="1007274" y="2"/>
                  </a:lnTo>
                  <a:lnTo>
                    <a:pt x="1051044" y="1"/>
                  </a:lnTo>
                  <a:lnTo>
                    <a:pt x="1092353" y="0"/>
                  </a:lnTo>
                  <a:lnTo>
                    <a:pt x="1136577" y="0"/>
                  </a:lnTo>
                  <a:lnTo>
                    <a:pt x="1178021" y="0"/>
                  </a:lnTo>
                  <a:lnTo>
                    <a:pt x="1223344" y="0"/>
                  </a:lnTo>
                  <a:lnTo>
                    <a:pt x="1270287" y="0"/>
                  </a:lnTo>
                  <a:lnTo>
                    <a:pt x="1317710" y="0"/>
                  </a:lnTo>
                  <a:lnTo>
                    <a:pt x="1349412" y="0"/>
                  </a:lnTo>
                  <a:lnTo>
                    <a:pt x="1383964" y="0"/>
                  </a:lnTo>
                  <a:lnTo>
                    <a:pt x="1419428" y="0"/>
                  </a:lnTo>
                  <a:lnTo>
                    <a:pt x="1452829" y="0"/>
                  </a:lnTo>
                  <a:lnTo>
                    <a:pt x="1485314" y="0"/>
                  </a:lnTo>
                  <a:lnTo>
                    <a:pt x="1518447" y="0"/>
                  </a:lnTo>
                  <a:lnTo>
                    <a:pt x="1554340" y="0"/>
                  </a:lnTo>
                  <a:lnTo>
                    <a:pt x="1591458" y="0"/>
                  </a:lnTo>
                  <a:lnTo>
                    <a:pt x="1628065" y="1058"/>
                  </a:lnTo>
                  <a:lnTo>
                    <a:pt x="1661973" y="5056"/>
                  </a:lnTo>
                  <a:lnTo>
                    <a:pt x="1697505" y="7539"/>
                  </a:lnTo>
                  <a:lnTo>
                    <a:pt x="1734463" y="8642"/>
                  </a:lnTo>
                  <a:lnTo>
                    <a:pt x="1772055" y="9133"/>
                  </a:lnTo>
                  <a:lnTo>
                    <a:pt x="1809930" y="9350"/>
                  </a:lnTo>
                  <a:lnTo>
                    <a:pt x="1847930" y="10506"/>
                  </a:lnTo>
                  <a:lnTo>
                    <a:pt x="1885986" y="14547"/>
                  </a:lnTo>
                  <a:lnTo>
                    <a:pt x="1924066" y="17049"/>
                  </a:lnTo>
                  <a:lnTo>
                    <a:pt x="1962158" y="18161"/>
                  </a:lnTo>
                  <a:lnTo>
                    <a:pt x="2000253" y="18654"/>
                  </a:lnTo>
                  <a:lnTo>
                    <a:pt x="2035529" y="18874"/>
                  </a:lnTo>
                  <a:lnTo>
                    <a:pt x="2068846" y="20030"/>
                  </a:lnTo>
                  <a:lnTo>
                    <a:pt x="2101293" y="24071"/>
                  </a:lnTo>
                  <a:lnTo>
                    <a:pt x="2136175" y="26574"/>
                  </a:lnTo>
                  <a:lnTo>
                    <a:pt x="2170728" y="27686"/>
                  </a:lnTo>
                  <a:lnTo>
                    <a:pt x="2215038" y="28311"/>
                  </a:lnTo>
                  <a:lnTo>
                    <a:pt x="2261212" y="28497"/>
                  </a:lnTo>
                  <a:lnTo>
                    <a:pt x="2307348" y="29610"/>
                  </a:lnTo>
                  <a:lnTo>
                    <a:pt x="2348299" y="35114"/>
                  </a:lnTo>
                  <a:lnTo>
                    <a:pt x="2386186" y="37215"/>
                  </a:lnTo>
                  <a:lnTo>
                    <a:pt x="2421165" y="37838"/>
                  </a:lnTo>
                  <a:lnTo>
                    <a:pt x="2467160" y="38022"/>
                  </a:lnTo>
                  <a:lnTo>
                    <a:pt x="2512755" y="40907"/>
                  </a:lnTo>
                  <a:lnTo>
                    <a:pt x="2562225" y="47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8" name="SMARTInkShape-2573">
              <a:extLst>
                <a:ext uri="{FF2B5EF4-FFF2-40B4-BE49-F238E27FC236}">
                  <a16:creationId xmlns:a16="http://schemas.microsoft.com/office/drawing/2014/main" id="{1708EC53-B2B1-4AF5-6E2D-F331BACA4DAE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6467591" y="3438559"/>
              <a:ext cx="9410" cy="314292"/>
            </a:xfrm>
            <a:custGeom>
              <a:avLst/>
              <a:gdLst/>
              <a:ahLst/>
              <a:cxnLst/>
              <a:rect l="0" t="0" r="0" b="0"/>
              <a:pathLst>
                <a:path w="9410" h="314292">
                  <a:moveTo>
                    <a:pt x="9409" y="9491"/>
                  </a:moveTo>
                  <a:lnTo>
                    <a:pt x="9409" y="9491"/>
                  </a:lnTo>
                  <a:lnTo>
                    <a:pt x="9409" y="0"/>
                  </a:lnTo>
                  <a:lnTo>
                    <a:pt x="9409" y="36699"/>
                  </a:lnTo>
                  <a:lnTo>
                    <a:pt x="6587" y="81405"/>
                  </a:lnTo>
                  <a:lnTo>
                    <a:pt x="1870" y="126402"/>
                  </a:lnTo>
                  <a:lnTo>
                    <a:pt x="472" y="168309"/>
                  </a:lnTo>
                  <a:lnTo>
                    <a:pt x="146" y="202844"/>
                  </a:lnTo>
                  <a:lnTo>
                    <a:pt x="0" y="239359"/>
                  </a:lnTo>
                  <a:lnTo>
                    <a:pt x="4974" y="285504"/>
                  </a:lnTo>
                  <a:lnTo>
                    <a:pt x="9409" y="3142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SMARTInkShape-2574">
              <a:extLst>
                <a:ext uri="{FF2B5EF4-FFF2-40B4-BE49-F238E27FC236}">
                  <a16:creationId xmlns:a16="http://schemas.microsoft.com/office/drawing/2014/main" id="{CEDBF896-E49B-693F-3285-DE656F844EFA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6477000" y="3515278"/>
              <a:ext cx="133309" cy="104223"/>
            </a:xfrm>
            <a:custGeom>
              <a:avLst/>
              <a:gdLst/>
              <a:ahLst/>
              <a:cxnLst/>
              <a:rect l="0" t="0" r="0" b="0"/>
              <a:pathLst>
                <a:path w="133309" h="104223">
                  <a:moveTo>
                    <a:pt x="19050" y="37547"/>
                  </a:moveTo>
                  <a:lnTo>
                    <a:pt x="19050" y="37547"/>
                  </a:lnTo>
                  <a:lnTo>
                    <a:pt x="27712" y="29942"/>
                  </a:lnTo>
                  <a:lnTo>
                    <a:pt x="70876" y="3648"/>
                  </a:lnTo>
                  <a:lnTo>
                    <a:pt x="96679" y="0"/>
                  </a:lnTo>
                  <a:lnTo>
                    <a:pt x="106821" y="5337"/>
                  </a:lnTo>
                  <a:lnTo>
                    <a:pt x="116268" y="13707"/>
                  </a:lnTo>
                  <a:lnTo>
                    <a:pt x="131731" y="35603"/>
                  </a:lnTo>
                  <a:lnTo>
                    <a:pt x="132870" y="42027"/>
                  </a:lnTo>
                  <a:lnTo>
                    <a:pt x="133308" y="59886"/>
                  </a:lnTo>
                  <a:lnTo>
                    <a:pt x="130509" y="66173"/>
                  </a:lnTo>
                  <a:lnTo>
                    <a:pt x="120090" y="78832"/>
                  </a:lnTo>
                  <a:lnTo>
                    <a:pt x="99176" y="91524"/>
                  </a:lnTo>
                  <a:lnTo>
                    <a:pt x="68391" y="101400"/>
                  </a:lnTo>
                  <a:lnTo>
                    <a:pt x="21186" y="103974"/>
                  </a:lnTo>
                  <a:lnTo>
                    <a:pt x="0" y="1042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SMARTInkShape-2575">
              <a:extLst>
                <a:ext uri="{FF2B5EF4-FFF2-40B4-BE49-F238E27FC236}">
                  <a16:creationId xmlns:a16="http://schemas.microsoft.com/office/drawing/2014/main" id="{244072A4-E797-EB8C-C930-6B24FFBD91B3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6581775" y="3343275"/>
              <a:ext cx="169917" cy="457201"/>
            </a:xfrm>
            <a:custGeom>
              <a:avLst/>
              <a:gdLst/>
              <a:ahLst/>
              <a:cxnLst/>
              <a:rect l="0" t="0" r="0" b="0"/>
              <a:pathLst>
                <a:path w="169917" h="457201">
                  <a:moveTo>
                    <a:pt x="38100" y="0"/>
                  </a:moveTo>
                  <a:lnTo>
                    <a:pt x="38100" y="0"/>
                  </a:lnTo>
                  <a:lnTo>
                    <a:pt x="82627" y="1058"/>
                  </a:lnTo>
                  <a:lnTo>
                    <a:pt x="106706" y="8201"/>
                  </a:lnTo>
                  <a:lnTo>
                    <a:pt x="116569" y="20226"/>
                  </a:lnTo>
                  <a:lnTo>
                    <a:pt x="140148" y="67495"/>
                  </a:lnTo>
                  <a:lnTo>
                    <a:pt x="156526" y="112580"/>
                  </a:lnTo>
                  <a:lnTo>
                    <a:pt x="163681" y="154882"/>
                  </a:lnTo>
                  <a:lnTo>
                    <a:pt x="169916" y="198634"/>
                  </a:lnTo>
                  <a:lnTo>
                    <a:pt x="163543" y="237850"/>
                  </a:lnTo>
                  <a:lnTo>
                    <a:pt x="149271" y="276171"/>
                  </a:lnTo>
                  <a:lnTo>
                    <a:pt x="126784" y="322785"/>
                  </a:lnTo>
                  <a:lnTo>
                    <a:pt x="91777" y="364753"/>
                  </a:lnTo>
                  <a:lnTo>
                    <a:pt x="44786" y="409553"/>
                  </a:lnTo>
                  <a:lnTo>
                    <a:pt x="10948" y="434489"/>
                  </a:lnTo>
                  <a:lnTo>
                    <a:pt x="641" y="437936"/>
                  </a:lnTo>
                  <a:lnTo>
                    <a:pt x="0" y="457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SMARTInkShape-2576">
              <a:extLst>
                <a:ext uri="{FF2B5EF4-FFF2-40B4-BE49-F238E27FC236}">
                  <a16:creationId xmlns:a16="http://schemas.microsoft.com/office/drawing/2014/main" id="{2D819C5C-B6DF-F403-F30A-C7C1EAC16D42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5200650" y="3884752"/>
              <a:ext cx="1714501" cy="39549"/>
            </a:xfrm>
            <a:custGeom>
              <a:avLst/>
              <a:gdLst/>
              <a:ahLst/>
              <a:cxnLst/>
              <a:rect l="0" t="0" r="0" b="0"/>
              <a:pathLst>
                <a:path w="1714501" h="39549">
                  <a:moveTo>
                    <a:pt x="0" y="30023"/>
                  </a:moveTo>
                  <a:lnTo>
                    <a:pt x="0" y="30023"/>
                  </a:lnTo>
                  <a:lnTo>
                    <a:pt x="21459" y="30023"/>
                  </a:lnTo>
                  <a:lnTo>
                    <a:pt x="28234" y="27201"/>
                  </a:lnTo>
                  <a:lnTo>
                    <a:pt x="31522" y="24966"/>
                  </a:lnTo>
                  <a:lnTo>
                    <a:pt x="75882" y="21381"/>
                  </a:lnTo>
                  <a:lnTo>
                    <a:pt x="108867" y="20891"/>
                  </a:lnTo>
                  <a:lnTo>
                    <a:pt x="150337" y="20673"/>
                  </a:lnTo>
                  <a:lnTo>
                    <a:pt x="193816" y="20576"/>
                  </a:lnTo>
                  <a:lnTo>
                    <a:pt x="230780" y="20532"/>
                  </a:lnTo>
                  <a:lnTo>
                    <a:pt x="267669" y="20513"/>
                  </a:lnTo>
                  <a:lnTo>
                    <a:pt x="305231" y="20505"/>
                  </a:lnTo>
                  <a:lnTo>
                    <a:pt x="343091" y="20501"/>
                  </a:lnTo>
                  <a:lnTo>
                    <a:pt x="383907" y="17677"/>
                  </a:lnTo>
                  <a:lnTo>
                    <a:pt x="427801" y="13952"/>
                  </a:lnTo>
                  <a:lnTo>
                    <a:pt x="451358" y="12959"/>
                  </a:lnTo>
                  <a:lnTo>
                    <a:pt x="475532" y="12297"/>
                  </a:lnTo>
                  <a:lnTo>
                    <a:pt x="500112" y="11856"/>
                  </a:lnTo>
                  <a:lnTo>
                    <a:pt x="524965" y="11562"/>
                  </a:lnTo>
                  <a:lnTo>
                    <a:pt x="550002" y="11366"/>
                  </a:lnTo>
                  <a:lnTo>
                    <a:pt x="576218" y="11235"/>
                  </a:lnTo>
                  <a:lnTo>
                    <a:pt x="603221" y="11148"/>
                  </a:lnTo>
                  <a:lnTo>
                    <a:pt x="630748" y="11090"/>
                  </a:lnTo>
                  <a:lnTo>
                    <a:pt x="657565" y="11051"/>
                  </a:lnTo>
                  <a:lnTo>
                    <a:pt x="683910" y="11025"/>
                  </a:lnTo>
                  <a:lnTo>
                    <a:pt x="709940" y="11007"/>
                  </a:lnTo>
                  <a:lnTo>
                    <a:pt x="735760" y="10996"/>
                  </a:lnTo>
                  <a:lnTo>
                    <a:pt x="761440" y="10988"/>
                  </a:lnTo>
                  <a:lnTo>
                    <a:pt x="787026" y="10983"/>
                  </a:lnTo>
                  <a:lnTo>
                    <a:pt x="811493" y="8863"/>
                  </a:lnTo>
                  <a:lnTo>
                    <a:pt x="858432" y="863"/>
                  </a:lnTo>
                  <a:lnTo>
                    <a:pt x="882380" y="0"/>
                  </a:lnTo>
                  <a:lnTo>
                    <a:pt x="906812" y="1541"/>
                  </a:lnTo>
                  <a:lnTo>
                    <a:pt x="931566" y="4685"/>
                  </a:lnTo>
                  <a:lnTo>
                    <a:pt x="978826" y="8178"/>
                  </a:lnTo>
                  <a:lnTo>
                    <a:pt x="1024525" y="9731"/>
                  </a:lnTo>
                  <a:lnTo>
                    <a:pt x="1069530" y="10421"/>
                  </a:lnTo>
                  <a:lnTo>
                    <a:pt x="1117050" y="10728"/>
                  </a:lnTo>
                  <a:lnTo>
                    <a:pt x="1141575" y="10810"/>
                  </a:lnTo>
                  <a:lnTo>
                    <a:pt x="1188581" y="13723"/>
                  </a:lnTo>
                  <a:lnTo>
                    <a:pt x="1233108" y="17487"/>
                  </a:lnTo>
                  <a:lnTo>
                    <a:pt x="1274065" y="19160"/>
                  </a:lnTo>
                  <a:lnTo>
                    <a:pt x="1313435" y="19903"/>
                  </a:lnTo>
                  <a:lnTo>
                    <a:pt x="1352099" y="21292"/>
                  </a:lnTo>
                  <a:lnTo>
                    <a:pt x="1390449" y="25437"/>
                  </a:lnTo>
                  <a:lnTo>
                    <a:pt x="1425839" y="27985"/>
                  </a:lnTo>
                  <a:lnTo>
                    <a:pt x="1472691" y="29419"/>
                  </a:lnTo>
                  <a:lnTo>
                    <a:pt x="1516206" y="32667"/>
                  </a:lnTo>
                  <a:lnTo>
                    <a:pt x="1556968" y="37509"/>
                  </a:lnTo>
                  <a:lnTo>
                    <a:pt x="1604243" y="39145"/>
                  </a:lnTo>
                  <a:lnTo>
                    <a:pt x="1649089" y="39495"/>
                  </a:lnTo>
                  <a:lnTo>
                    <a:pt x="1694725" y="39543"/>
                  </a:lnTo>
                  <a:lnTo>
                    <a:pt x="1714500" y="395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3" name="SMARTInkShape-2577">
            <a:extLst>
              <a:ext uri="{FF2B5EF4-FFF2-40B4-BE49-F238E27FC236}">
                <a16:creationId xmlns:a16="http://schemas.microsoft.com/office/drawing/2014/main" id="{64CE98BB-6681-DE37-9133-E10E79F354A3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743575" y="4153227"/>
            <a:ext cx="253756" cy="247324"/>
          </a:xfrm>
          <a:custGeom>
            <a:avLst/>
            <a:gdLst/>
            <a:ahLst/>
            <a:cxnLst/>
            <a:rect l="0" t="0" r="0" b="0"/>
            <a:pathLst>
              <a:path w="253756" h="247324">
                <a:moveTo>
                  <a:pt x="19050" y="37773"/>
                </a:moveTo>
                <a:lnTo>
                  <a:pt x="19050" y="37773"/>
                </a:lnTo>
                <a:lnTo>
                  <a:pt x="19050" y="32716"/>
                </a:lnTo>
                <a:lnTo>
                  <a:pt x="17992" y="31227"/>
                </a:lnTo>
                <a:lnTo>
                  <a:pt x="16228" y="30234"/>
                </a:lnTo>
                <a:lnTo>
                  <a:pt x="9917" y="28365"/>
                </a:lnTo>
                <a:lnTo>
                  <a:pt x="0" y="28248"/>
                </a:lnTo>
                <a:lnTo>
                  <a:pt x="13257" y="14991"/>
                </a:lnTo>
                <a:lnTo>
                  <a:pt x="22120" y="11773"/>
                </a:lnTo>
                <a:lnTo>
                  <a:pt x="27446" y="10915"/>
                </a:lnTo>
                <a:lnTo>
                  <a:pt x="30998" y="9284"/>
                </a:lnTo>
                <a:lnTo>
                  <a:pt x="33365" y="7139"/>
                </a:lnTo>
                <a:lnTo>
                  <a:pt x="34942" y="4650"/>
                </a:lnTo>
                <a:lnTo>
                  <a:pt x="37054" y="2991"/>
                </a:lnTo>
                <a:lnTo>
                  <a:pt x="42221" y="1148"/>
                </a:lnTo>
                <a:lnTo>
                  <a:pt x="45081" y="1714"/>
                </a:lnTo>
                <a:lnTo>
                  <a:pt x="55353" y="8003"/>
                </a:lnTo>
                <a:lnTo>
                  <a:pt x="56350" y="11489"/>
                </a:lnTo>
                <a:lnTo>
                  <a:pt x="64668" y="58555"/>
                </a:lnTo>
                <a:lnTo>
                  <a:pt x="61222" y="105378"/>
                </a:lnTo>
                <a:lnTo>
                  <a:pt x="54864" y="150105"/>
                </a:lnTo>
                <a:lnTo>
                  <a:pt x="47521" y="174901"/>
                </a:lnTo>
                <a:lnTo>
                  <a:pt x="45439" y="176817"/>
                </a:lnTo>
                <a:lnTo>
                  <a:pt x="42992" y="178094"/>
                </a:lnTo>
                <a:lnTo>
                  <a:pt x="42420" y="178945"/>
                </a:lnTo>
                <a:lnTo>
                  <a:pt x="43097" y="179513"/>
                </a:lnTo>
                <a:lnTo>
                  <a:pt x="46731" y="180424"/>
                </a:lnTo>
                <a:lnTo>
                  <a:pt x="47227" y="177726"/>
                </a:lnTo>
                <a:lnTo>
                  <a:pt x="47546" y="167371"/>
                </a:lnTo>
                <a:lnTo>
                  <a:pt x="69077" y="127389"/>
                </a:lnTo>
                <a:lnTo>
                  <a:pt x="110290" y="80435"/>
                </a:lnTo>
                <a:lnTo>
                  <a:pt x="155778" y="37239"/>
                </a:lnTo>
                <a:lnTo>
                  <a:pt x="198353" y="8069"/>
                </a:lnTo>
                <a:lnTo>
                  <a:pt x="213523" y="2161"/>
                </a:lnTo>
                <a:lnTo>
                  <a:pt x="231462" y="0"/>
                </a:lnTo>
                <a:lnTo>
                  <a:pt x="234741" y="2008"/>
                </a:lnTo>
                <a:lnTo>
                  <a:pt x="241208" y="9883"/>
                </a:lnTo>
                <a:lnTo>
                  <a:pt x="245742" y="31273"/>
                </a:lnTo>
                <a:lnTo>
                  <a:pt x="247273" y="72433"/>
                </a:lnTo>
                <a:lnTo>
                  <a:pt x="252656" y="120040"/>
                </a:lnTo>
                <a:lnTo>
                  <a:pt x="252344" y="135367"/>
                </a:lnTo>
                <a:lnTo>
                  <a:pt x="250780" y="140935"/>
                </a:lnTo>
                <a:lnTo>
                  <a:pt x="251863" y="152768"/>
                </a:lnTo>
                <a:lnTo>
                  <a:pt x="253633" y="158886"/>
                </a:lnTo>
                <a:lnTo>
                  <a:pt x="253755" y="164023"/>
                </a:lnTo>
                <a:lnTo>
                  <a:pt x="246792" y="196421"/>
                </a:lnTo>
                <a:lnTo>
                  <a:pt x="239475" y="207328"/>
                </a:lnTo>
                <a:lnTo>
                  <a:pt x="238390" y="216453"/>
                </a:lnTo>
                <a:lnTo>
                  <a:pt x="238160" y="231564"/>
                </a:lnTo>
                <a:lnTo>
                  <a:pt x="247650" y="247323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6" name="SMARTInkShape-Group582">
            <a:extLst>
              <a:ext uri="{FF2B5EF4-FFF2-40B4-BE49-F238E27FC236}">
                <a16:creationId xmlns:a16="http://schemas.microsoft.com/office/drawing/2014/main" id="{42C90109-E846-1C62-ACB0-398E1B6DFA36}"/>
              </a:ext>
            </a:extLst>
          </p:cNvPr>
          <p:cNvGrpSpPr/>
          <p:nvPr/>
        </p:nvGrpSpPr>
        <p:grpSpPr>
          <a:xfrm>
            <a:off x="3381492" y="5086350"/>
            <a:ext cx="171334" cy="104776"/>
            <a:chOff x="3381492" y="5086350"/>
            <a:chExt cx="171334" cy="104776"/>
          </a:xfrm>
        </p:grpSpPr>
        <p:sp>
          <p:nvSpPr>
            <p:cNvPr id="744" name="SMARTInkShape-2578">
              <a:extLst>
                <a:ext uri="{FF2B5EF4-FFF2-40B4-BE49-F238E27FC236}">
                  <a16:creationId xmlns:a16="http://schemas.microsoft.com/office/drawing/2014/main" id="{93F72D8B-EBEA-248C-6D2E-5D060B8B8DF6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3381492" y="5086350"/>
              <a:ext cx="152284" cy="19051"/>
            </a:xfrm>
            <a:custGeom>
              <a:avLst/>
              <a:gdLst/>
              <a:ahLst/>
              <a:cxnLst/>
              <a:rect l="0" t="0" r="0" b="0"/>
              <a:pathLst>
                <a:path w="152284" h="19051">
                  <a:moveTo>
                    <a:pt x="9408" y="0"/>
                  </a:moveTo>
                  <a:lnTo>
                    <a:pt x="9408" y="0"/>
                  </a:lnTo>
                  <a:lnTo>
                    <a:pt x="0" y="0"/>
                  </a:lnTo>
                  <a:lnTo>
                    <a:pt x="29553" y="8201"/>
                  </a:lnTo>
                  <a:lnTo>
                    <a:pt x="74343" y="9491"/>
                  </a:lnTo>
                  <a:lnTo>
                    <a:pt x="119925" y="9520"/>
                  </a:lnTo>
                  <a:lnTo>
                    <a:pt x="143304" y="9525"/>
                  </a:lnTo>
                  <a:lnTo>
                    <a:pt x="146297" y="10583"/>
                  </a:lnTo>
                  <a:lnTo>
                    <a:pt x="152283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SMARTInkShape-2579">
              <a:extLst>
                <a:ext uri="{FF2B5EF4-FFF2-40B4-BE49-F238E27FC236}">
                  <a16:creationId xmlns:a16="http://schemas.microsoft.com/office/drawing/2014/main" id="{222F58B4-F25D-85F2-0480-671668A66C9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3394937" y="5191125"/>
              <a:ext cx="157889" cy="1"/>
            </a:xfrm>
            <a:custGeom>
              <a:avLst/>
              <a:gdLst/>
              <a:ahLst/>
              <a:cxnLst/>
              <a:rect l="0" t="0" r="0" b="0"/>
              <a:pathLst>
                <a:path w="157889" h="1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lnTo>
                    <a:pt x="43305" y="0"/>
                  </a:lnTo>
                  <a:lnTo>
                    <a:pt x="81632" y="0"/>
                  </a:lnTo>
                  <a:lnTo>
                    <a:pt x="127189" y="0"/>
                  </a:lnTo>
                  <a:lnTo>
                    <a:pt x="15788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2" name="SMARTInkShape-Group583">
            <a:extLst>
              <a:ext uri="{FF2B5EF4-FFF2-40B4-BE49-F238E27FC236}">
                <a16:creationId xmlns:a16="http://schemas.microsoft.com/office/drawing/2014/main" id="{3306F724-3470-8089-831D-1DBA5A336250}"/>
              </a:ext>
            </a:extLst>
          </p:cNvPr>
          <p:cNvGrpSpPr/>
          <p:nvPr/>
        </p:nvGrpSpPr>
        <p:grpSpPr>
          <a:xfrm>
            <a:off x="4056597" y="5048284"/>
            <a:ext cx="810679" cy="533367"/>
            <a:chOff x="4056597" y="5048284"/>
            <a:chExt cx="810679" cy="533367"/>
          </a:xfrm>
        </p:grpSpPr>
        <p:sp>
          <p:nvSpPr>
            <p:cNvPr id="747" name="SMARTInkShape-2580">
              <a:extLst>
                <a:ext uri="{FF2B5EF4-FFF2-40B4-BE49-F238E27FC236}">
                  <a16:creationId xmlns:a16="http://schemas.microsoft.com/office/drawing/2014/main" id="{9721C6E1-9E8F-9C90-4B86-1D6ACD60C741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056597" y="5048284"/>
              <a:ext cx="221239" cy="237014"/>
            </a:xfrm>
            <a:custGeom>
              <a:avLst/>
              <a:gdLst/>
              <a:ahLst/>
              <a:cxnLst/>
              <a:rect l="0" t="0" r="0" b="0"/>
              <a:pathLst>
                <a:path w="221239" h="237014">
                  <a:moveTo>
                    <a:pt x="29628" y="9491"/>
                  </a:moveTo>
                  <a:lnTo>
                    <a:pt x="29628" y="9491"/>
                  </a:lnTo>
                  <a:lnTo>
                    <a:pt x="37829" y="9491"/>
                  </a:lnTo>
                  <a:lnTo>
                    <a:pt x="75781" y="849"/>
                  </a:lnTo>
                  <a:lnTo>
                    <a:pt x="114749" y="141"/>
                  </a:lnTo>
                  <a:lnTo>
                    <a:pt x="158390" y="0"/>
                  </a:lnTo>
                  <a:lnTo>
                    <a:pt x="194921" y="2793"/>
                  </a:lnTo>
                  <a:lnTo>
                    <a:pt x="203324" y="5026"/>
                  </a:lnTo>
                  <a:lnTo>
                    <a:pt x="215481" y="13151"/>
                  </a:lnTo>
                  <a:lnTo>
                    <a:pt x="220205" y="18281"/>
                  </a:lnTo>
                  <a:lnTo>
                    <a:pt x="221238" y="24876"/>
                  </a:lnTo>
                  <a:lnTo>
                    <a:pt x="216741" y="40670"/>
                  </a:lnTo>
                  <a:lnTo>
                    <a:pt x="189683" y="82186"/>
                  </a:lnTo>
                  <a:lnTo>
                    <a:pt x="148693" y="114397"/>
                  </a:lnTo>
                  <a:lnTo>
                    <a:pt x="104992" y="148790"/>
                  </a:lnTo>
                  <a:lnTo>
                    <a:pt x="61862" y="179054"/>
                  </a:lnTo>
                  <a:lnTo>
                    <a:pt x="16956" y="213649"/>
                  </a:lnTo>
                  <a:lnTo>
                    <a:pt x="1061" y="229909"/>
                  </a:lnTo>
                  <a:lnTo>
                    <a:pt x="0" y="232636"/>
                  </a:lnTo>
                  <a:lnTo>
                    <a:pt x="351" y="234454"/>
                  </a:lnTo>
                  <a:lnTo>
                    <a:pt x="1643" y="235668"/>
                  </a:lnTo>
                  <a:lnTo>
                    <a:pt x="5902" y="237013"/>
                  </a:lnTo>
                  <a:lnTo>
                    <a:pt x="45559" y="236820"/>
                  </a:lnTo>
                  <a:lnTo>
                    <a:pt x="88984" y="230510"/>
                  </a:lnTo>
                  <a:lnTo>
                    <a:pt x="132957" y="228949"/>
                  </a:lnTo>
                  <a:lnTo>
                    <a:pt x="176647" y="228642"/>
                  </a:lnTo>
                  <a:lnTo>
                    <a:pt x="210603" y="22856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SMARTInkShape-2581">
              <a:extLst>
                <a:ext uri="{FF2B5EF4-FFF2-40B4-BE49-F238E27FC236}">
                  <a16:creationId xmlns:a16="http://schemas.microsoft.com/office/drawing/2014/main" id="{086A8295-53EB-3732-5DAE-6C23C70E4C9E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076700" y="5172075"/>
              <a:ext cx="266701" cy="9526"/>
            </a:xfrm>
            <a:custGeom>
              <a:avLst/>
              <a:gdLst/>
              <a:ahLst/>
              <a:cxnLst/>
              <a:rect l="0" t="0" r="0" b="0"/>
              <a:pathLst>
                <a:path w="266701" h="9526">
                  <a:moveTo>
                    <a:pt x="0" y="9525"/>
                  </a:moveTo>
                  <a:lnTo>
                    <a:pt x="0" y="9525"/>
                  </a:lnTo>
                  <a:lnTo>
                    <a:pt x="15208" y="8467"/>
                  </a:lnTo>
                  <a:lnTo>
                    <a:pt x="44240" y="1986"/>
                  </a:lnTo>
                  <a:lnTo>
                    <a:pt x="80842" y="588"/>
                  </a:lnTo>
                  <a:lnTo>
                    <a:pt x="122378" y="175"/>
                  </a:lnTo>
                  <a:lnTo>
                    <a:pt x="164226" y="34"/>
                  </a:lnTo>
                  <a:lnTo>
                    <a:pt x="207031" y="5"/>
                  </a:lnTo>
                  <a:lnTo>
                    <a:pt x="229396" y="0"/>
                  </a:lnTo>
                  <a:lnTo>
                    <a:pt x="237068" y="2822"/>
                  </a:lnTo>
                  <a:lnTo>
                    <a:pt x="240595" y="5056"/>
                  </a:lnTo>
                  <a:lnTo>
                    <a:pt x="26670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9" name="SMARTInkShape-2582">
              <a:extLst>
                <a:ext uri="{FF2B5EF4-FFF2-40B4-BE49-F238E27FC236}">
                  <a16:creationId xmlns:a16="http://schemas.microsoft.com/office/drawing/2014/main" id="{742C8956-4820-DA3C-03C5-FFCABE358FFC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381667" y="5314950"/>
              <a:ext cx="152231" cy="180976"/>
            </a:xfrm>
            <a:custGeom>
              <a:avLst/>
              <a:gdLst/>
              <a:ahLst/>
              <a:cxnLst/>
              <a:rect l="0" t="0" r="0" b="0"/>
              <a:pathLst>
                <a:path w="152231" h="180976">
                  <a:moveTo>
                    <a:pt x="142708" y="9525"/>
                  </a:moveTo>
                  <a:lnTo>
                    <a:pt x="142708" y="9525"/>
                  </a:lnTo>
                  <a:lnTo>
                    <a:pt x="142708" y="1324"/>
                  </a:lnTo>
                  <a:lnTo>
                    <a:pt x="143766" y="883"/>
                  </a:lnTo>
                  <a:lnTo>
                    <a:pt x="152230" y="0"/>
                  </a:lnTo>
                  <a:lnTo>
                    <a:pt x="108633" y="44658"/>
                  </a:lnTo>
                  <a:lnTo>
                    <a:pt x="74216" y="92207"/>
                  </a:lnTo>
                  <a:lnTo>
                    <a:pt x="33428" y="137571"/>
                  </a:lnTo>
                  <a:lnTo>
                    <a:pt x="19247" y="154801"/>
                  </a:lnTo>
                  <a:lnTo>
                    <a:pt x="15951" y="160351"/>
                  </a:lnTo>
                  <a:lnTo>
                    <a:pt x="12695" y="162993"/>
                  </a:lnTo>
                  <a:lnTo>
                    <a:pt x="9466" y="163694"/>
                  </a:lnTo>
                  <a:lnTo>
                    <a:pt x="6255" y="163105"/>
                  </a:lnTo>
                  <a:lnTo>
                    <a:pt x="4114" y="161653"/>
                  </a:lnTo>
                  <a:lnTo>
                    <a:pt x="2687" y="159627"/>
                  </a:lnTo>
                  <a:lnTo>
                    <a:pt x="1736" y="157218"/>
                  </a:lnTo>
                  <a:lnTo>
                    <a:pt x="0" y="109905"/>
                  </a:lnTo>
                  <a:lnTo>
                    <a:pt x="4939" y="89479"/>
                  </a:lnTo>
                  <a:lnTo>
                    <a:pt x="13038" y="79279"/>
                  </a:lnTo>
                  <a:lnTo>
                    <a:pt x="45822" y="54155"/>
                  </a:lnTo>
                  <a:lnTo>
                    <a:pt x="60489" y="53350"/>
                  </a:lnTo>
                  <a:lnTo>
                    <a:pt x="68845" y="54616"/>
                  </a:lnTo>
                  <a:lnTo>
                    <a:pt x="80952" y="61669"/>
                  </a:lnTo>
                  <a:lnTo>
                    <a:pt x="89860" y="72916"/>
                  </a:lnTo>
                  <a:lnTo>
                    <a:pt x="114013" y="112993"/>
                  </a:lnTo>
                  <a:lnTo>
                    <a:pt x="126809" y="131798"/>
                  </a:lnTo>
                  <a:lnTo>
                    <a:pt x="140474" y="164562"/>
                  </a:lnTo>
                  <a:lnTo>
                    <a:pt x="142708" y="1809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0" name="SMARTInkShape-2583">
              <a:extLst>
                <a:ext uri="{FF2B5EF4-FFF2-40B4-BE49-F238E27FC236}">
                  <a16:creationId xmlns:a16="http://schemas.microsoft.com/office/drawing/2014/main" id="{D7DBFE65-79CD-CF99-B0A3-F307FB281F7D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610100" y="5324475"/>
              <a:ext cx="112861" cy="257176"/>
            </a:xfrm>
            <a:custGeom>
              <a:avLst/>
              <a:gdLst/>
              <a:ahLst/>
              <a:cxnLst/>
              <a:rect l="0" t="0" r="0" b="0"/>
              <a:pathLst>
                <a:path w="112861" h="257176">
                  <a:moveTo>
                    <a:pt x="95250" y="0"/>
                  </a:moveTo>
                  <a:lnTo>
                    <a:pt x="95250" y="0"/>
                  </a:lnTo>
                  <a:lnTo>
                    <a:pt x="112860" y="0"/>
                  </a:lnTo>
                  <a:lnTo>
                    <a:pt x="110838" y="2822"/>
                  </a:lnTo>
                  <a:lnTo>
                    <a:pt x="108817" y="5056"/>
                  </a:lnTo>
                  <a:lnTo>
                    <a:pt x="96911" y="40118"/>
                  </a:lnTo>
                  <a:lnTo>
                    <a:pt x="81161" y="81854"/>
                  </a:lnTo>
                  <a:lnTo>
                    <a:pt x="64146" y="124560"/>
                  </a:lnTo>
                  <a:lnTo>
                    <a:pt x="44953" y="166699"/>
                  </a:lnTo>
                  <a:lnTo>
                    <a:pt x="21196" y="213691"/>
                  </a:lnTo>
                  <a:lnTo>
                    <a:pt x="0" y="2571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SMARTInkShape-2584">
              <a:extLst>
                <a:ext uri="{FF2B5EF4-FFF2-40B4-BE49-F238E27FC236}">
                  <a16:creationId xmlns:a16="http://schemas.microsoft.com/office/drawing/2014/main" id="{36AED32B-6834-3E7D-D0EC-C40A5EA60F6E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4714875" y="5411696"/>
              <a:ext cx="152401" cy="140738"/>
            </a:xfrm>
            <a:custGeom>
              <a:avLst/>
              <a:gdLst/>
              <a:ahLst/>
              <a:cxnLst/>
              <a:rect l="0" t="0" r="0" b="0"/>
              <a:pathLst>
                <a:path w="152401" h="140738">
                  <a:moveTo>
                    <a:pt x="0" y="46129"/>
                  </a:moveTo>
                  <a:lnTo>
                    <a:pt x="0" y="46129"/>
                  </a:lnTo>
                  <a:lnTo>
                    <a:pt x="0" y="36016"/>
                  </a:lnTo>
                  <a:lnTo>
                    <a:pt x="2822" y="28229"/>
                  </a:lnTo>
                  <a:lnTo>
                    <a:pt x="13257" y="14607"/>
                  </a:lnTo>
                  <a:lnTo>
                    <a:pt x="22120" y="10952"/>
                  </a:lnTo>
                  <a:lnTo>
                    <a:pt x="27448" y="9978"/>
                  </a:lnTo>
                  <a:lnTo>
                    <a:pt x="30998" y="8270"/>
                  </a:lnTo>
                  <a:lnTo>
                    <a:pt x="33365" y="6074"/>
                  </a:lnTo>
                  <a:lnTo>
                    <a:pt x="34942" y="3550"/>
                  </a:lnTo>
                  <a:lnTo>
                    <a:pt x="37054" y="1868"/>
                  </a:lnTo>
                  <a:lnTo>
                    <a:pt x="42221" y="0"/>
                  </a:lnTo>
                  <a:lnTo>
                    <a:pt x="45081" y="559"/>
                  </a:lnTo>
                  <a:lnTo>
                    <a:pt x="54162" y="6403"/>
                  </a:lnTo>
                  <a:lnTo>
                    <a:pt x="60408" y="11893"/>
                  </a:lnTo>
                  <a:lnTo>
                    <a:pt x="63890" y="17861"/>
                  </a:lnTo>
                  <a:lnTo>
                    <a:pt x="66125" y="30314"/>
                  </a:lnTo>
                  <a:lnTo>
                    <a:pt x="66512" y="39796"/>
                  </a:lnTo>
                  <a:lnTo>
                    <a:pt x="53403" y="80289"/>
                  </a:lnTo>
                  <a:lnTo>
                    <a:pt x="33558" y="111790"/>
                  </a:lnTo>
                  <a:lnTo>
                    <a:pt x="2386" y="139210"/>
                  </a:lnTo>
                  <a:lnTo>
                    <a:pt x="2649" y="139933"/>
                  </a:lnTo>
                  <a:lnTo>
                    <a:pt x="5764" y="140737"/>
                  </a:lnTo>
                  <a:lnTo>
                    <a:pt x="48967" y="133121"/>
                  </a:lnTo>
                  <a:lnTo>
                    <a:pt x="95427" y="124482"/>
                  </a:lnTo>
                  <a:lnTo>
                    <a:pt x="127690" y="121555"/>
                  </a:lnTo>
                  <a:lnTo>
                    <a:pt x="142384" y="114846"/>
                  </a:lnTo>
                  <a:lnTo>
                    <a:pt x="150421" y="113207"/>
                  </a:lnTo>
                  <a:lnTo>
                    <a:pt x="151081" y="112015"/>
                  </a:lnTo>
                  <a:lnTo>
                    <a:pt x="152400" y="10327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6" name="SMARTInkShape-Group584">
            <a:extLst>
              <a:ext uri="{FF2B5EF4-FFF2-40B4-BE49-F238E27FC236}">
                <a16:creationId xmlns:a16="http://schemas.microsoft.com/office/drawing/2014/main" id="{9586D3C1-1F2D-21BE-2FCB-E6729993E7F0}"/>
              </a:ext>
            </a:extLst>
          </p:cNvPr>
          <p:cNvGrpSpPr/>
          <p:nvPr/>
        </p:nvGrpSpPr>
        <p:grpSpPr>
          <a:xfrm>
            <a:off x="4857750" y="4724795"/>
            <a:ext cx="2667001" cy="1408349"/>
            <a:chOff x="4857750" y="4724795"/>
            <a:chExt cx="2667001" cy="1408349"/>
          </a:xfrm>
        </p:grpSpPr>
        <p:sp>
          <p:nvSpPr>
            <p:cNvPr id="753" name="SMARTInkShape-2585">
              <a:extLst>
                <a:ext uri="{FF2B5EF4-FFF2-40B4-BE49-F238E27FC236}">
                  <a16:creationId xmlns:a16="http://schemas.microsoft.com/office/drawing/2014/main" id="{3BCA5FCC-1C6E-2397-E53D-65D7DFFD8486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4857750" y="4724795"/>
              <a:ext cx="2667001" cy="1408349"/>
            </a:xfrm>
            <a:custGeom>
              <a:avLst/>
              <a:gdLst/>
              <a:ahLst/>
              <a:cxnLst/>
              <a:rect l="0" t="0" r="0" b="0"/>
              <a:pathLst>
                <a:path w="2667001" h="1408349">
                  <a:moveTo>
                    <a:pt x="0" y="1285480"/>
                  </a:moveTo>
                  <a:lnTo>
                    <a:pt x="0" y="1285480"/>
                  </a:lnTo>
                  <a:lnTo>
                    <a:pt x="8662" y="1277876"/>
                  </a:lnTo>
                  <a:lnTo>
                    <a:pt x="54189" y="1248624"/>
                  </a:lnTo>
                  <a:lnTo>
                    <a:pt x="78359" y="1233436"/>
                  </a:lnTo>
                  <a:lnTo>
                    <a:pt x="87037" y="1230600"/>
                  </a:lnTo>
                  <a:lnTo>
                    <a:pt x="89776" y="1228785"/>
                  </a:lnTo>
                  <a:lnTo>
                    <a:pt x="91599" y="1226517"/>
                  </a:lnTo>
                  <a:lnTo>
                    <a:pt x="92816" y="1223947"/>
                  </a:lnTo>
                  <a:lnTo>
                    <a:pt x="94686" y="1222233"/>
                  </a:lnTo>
                  <a:lnTo>
                    <a:pt x="99585" y="1220329"/>
                  </a:lnTo>
                  <a:lnTo>
                    <a:pt x="113350" y="1219257"/>
                  </a:lnTo>
                  <a:lnTo>
                    <a:pt x="121992" y="1221828"/>
                  </a:lnTo>
                  <a:lnTo>
                    <a:pt x="125778" y="1223995"/>
                  </a:lnTo>
                  <a:lnTo>
                    <a:pt x="145943" y="1249408"/>
                  </a:lnTo>
                  <a:lnTo>
                    <a:pt x="149530" y="1259218"/>
                  </a:lnTo>
                  <a:lnTo>
                    <a:pt x="154139" y="1283472"/>
                  </a:lnTo>
                  <a:lnTo>
                    <a:pt x="167403" y="1312717"/>
                  </a:lnTo>
                  <a:lnTo>
                    <a:pt x="173917" y="1356755"/>
                  </a:lnTo>
                  <a:lnTo>
                    <a:pt x="178884" y="1369746"/>
                  </a:lnTo>
                  <a:lnTo>
                    <a:pt x="180965" y="1408348"/>
                  </a:lnTo>
                  <a:lnTo>
                    <a:pt x="180972" y="1403965"/>
                  </a:lnTo>
                  <a:lnTo>
                    <a:pt x="190676" y="1358869"/>
                  </a:lnTo>
                  <a:lnTo>
                    <a:pt x="197865" y="1318518"/>
                  </a:lnTo>
                  <a:lnTo>
                    <a:pt x="204655" y="1279423"/>
                  </a:lnTo>
                  <a:lnTo>
                    <a:pt x="208099" y="1243351"/>
                  </a:lnTo>
                  <a:lnTo>
                    <a:pt x="214177" y="1205852"/>
                  </a:lnTo>
                  <a:lnTo>
                    <a:pt x="225712" y="1168347"/>
                  </a:lnTo>
                  <a:lnTo>
                    <a:pt x="235359" y="1122368"/>
                  </a:lnTo>
                  <a:lnTo>
                    <a:pt x="240128" y="1085103"/>
                  </a:lnTo>
                  <a:lnTo>
                    <a:pt x="251221" y="1044699"/>
                  </a:lnTo>
                  <a:lnTo>
                    <a:pt x="263603" y="1001126"/>
                  </a:lnTo>
                  <a:lnTo>
                    <a:pt x="274132" y="964278"/>
                  </a:lnTo>
                  <a:lnTo>
                    <a:pt x="290472" y="922368"/>
                  </a:lnTo>
                  <a:lnTo>
                    <a:pt x="303306" y="876418"/>
                  </a:lnTo>
                  <a:lnTo>
                    <a:pt x="319164" y="830576"/>
                  </a:lnTo>
                  <a:lnTo>
                    <a:pt x="325284" y="806030"/>
                  </a:lnTo>
                  <a:lnTo>
                    <a:pt x="329779" y="794050"/>
                  </a:lnTo>
                  <a:lnTo>
                    <a:pt x="340664" y="747546"/>
                  </a:lnTo>
                  <a:lnTo>
                    <a:pt x="349788" y="702933"/>
                  </a:lnTo>
                  <a:lnTo>
                    <a:pt x="354466" y="671547"/>
                  </a:lnTo>
                  <a:lnTo>
                    <a:pt x="365528" y="631868"/>
                  </a:lnTo>
                  <a:lnTo>
                    <a:pt x="374769" y="590638"/>
                  </a:lnTo>
                  <a:lnTo>
                    <a:pt x="380828" y="549995"/>
                  </a:lnTo>
                  <a:lnTo>
                    <a:pt x="388239" y="514521"/>
                  </a:lnTo>
                  <a:lnTo>
                    <a:pt x="397139" y="472024"/>
                  </a:lnTo>
                  <a:lnTo>
                    <a:pt x="406805" y="424846"/>
                  </a:lnTo>
                  <a:lnTo>
                    <a:pt x="414084" y="384405"/>
                  </a:lnTo>
                  <a:lnTo>
                    <a:pt x="422670" y="348100"/>
                  </a:lnTo>
                  <a:lnTo>
                    <a:pt x="428508" y="301081"/>
                  </a:lnTo>
                  <a:lnTo>
                    <a:pt x="441728" y="259138"/>
                  </a:lnTo>
                  <a:lnTo>
                    <a:pt x="447558" y="218088"/>
                  </a:lnTo>
                  <a:lnTo>
                    <a:pt x="454982" y="175955"/>
                  </a:lnTo>
                  <a:lnTo>
                    <a:pt x="459827" y="133386"/>
                  </a:lnTo>
                  <a:lnTo>
                    <a:pt x="465817" y="114353"/>
                  </a:lnTo>
                  <a:lnTo>
                    <a:pt x="466725" y="67733"/>
                  </a:lnTo>
                  <a:lnTo>
                    <a:pt x="466725" y="58206"/>
                  </a:lnTo>
                  <a:lnTo>
                    <a:pt x="467783" y="57722"/>
                  </a:lnTo>
                  <a:lnTo>
                    <a:pt x="508679" y="56760"/>
                  </a:lnTo>
                  <a:lnTo>
                    <a:pt x="553412" y="56755"/>
                  </a:lnTo>
                  <a:lnTo>
                    <a:pt x="596084" y="56755"/>
                  </a:lnTo>
                  <a:lnTo>
                    <a:pt x="641909" y="56755"/>
                  </a:lnTo>
                  <a:lnTo>
                    <a:pt x="677969" y="56755"/>
                  </a:lnTo>
                  <a:lnTo>
                    <a:pt x="722168" y="56755"/>
                  </a:lnTo>
                  <a:lnTo>
                    <a:pt x="755937" y="56755"/>
                  </a:lnTo>
                  <a:lnTo>
                    <a:pt x="802185" y="59577"/>
                  </a:lnTo>
                  <a:lnTo>
                    <a:pt x="846255" y="64956"/>
                  </a:lnTo>
                  <a:lnTo>
                    <a:pt x="889768" y="66018"/>
                  </a:lnTo>
                  <a:lnTo>
                    <a:pt x="924972" y="66163"/>
                  </a:lnTo>
                  <a:lnTo>
                    <a:pt x="962490" y="66228"/>
                  </a:lnTo>
                  <a:lnTo>
                    <a:pt x="998215" y="66257"/>
                  </a:lnTo>
                  <a:lnTo>
                    <a:pt x="1042127" y="66273"/>
                  </a:lnTo>
                  <a:lnTo>
                    <a:pt x="1081951" y="66278"/>
                  </a:lnTo>
                  <a:lnTo>
                    <a:pt x="1119502" y="65221"/>
                  </a:lnTo>
                  <a:lnTo>
                    <a:pt x="1163994" y="58741"/>
                  </a:lnTo>
                  <a:lnTo>
                    <a:pt x="1200726" y="57344"/>
                  </a:lnTo>
                  <a:lnTo>
                    <a:pt x="1238419" y="56930"/>
                  </a:lnTo>
                  <a:lnTo>
                    <a:pt x="1276400" y="56807"/>
                  </a:lnTo>
                  <a:lnTo>
                    <a:pt x="1314464" y="56771"/>
                  </a:lnTo>
                  <a:lnTo>
                    <a:pt x="1355377" y="56760"/>
                  </a:lnTo>
                  <a:lnTo>
                    <a:pt x="1398192" y="53934"/>
                  </a:lnTo>
                  <a:lnTo>
                    <a:pt x="1437687" y="49216"/>
                  </a:lnTo>
                  <a:lnTo>
                    <a:pt x="1479024" y="47819"/>
                  </a:lnTo>
                  <a:lnTo>
                    <a:pt x="1524783" y="47405"/>
                  </a:lnTo>
                  <a:lnTo>
                    <a:pt x="1571858" y="47282"/>
                  </a:lnTo>
                  <a:lnTo>
                    <a:pt x="1616496" y="44423"/>
                  </a:lnTo>
                  <a:lnTo>
                    <a:pt x="1659357" y="39696"/>
                  </a:lnTo>
                  <a:lnTo>
                    <a:pt x="1705570" y="38294"/>
                  </a:lnTo>
                  <a:lnTo>
                    <a:pt x="1752776" y="37880"/>
                  </a:lnTo>
                  <a:lnTo>
                    <a:pt x="1800277" y="37757"/>
                  </a:lnTo>
                  <a:lnTo>
                    <a:pt x="1847866" y="37721"/>
                  </a:lnTo>
                  <a:lnTo>
                    <a:pt x="1895480" y="37710"/>
                  </a:lnTo>
                  <a:lnTo>
                    <a:pt x="1943101" y="37706"/>
                  </a:lnTo>
                  <a:lnTo>
                    <a:pt x="1975909" y="36647"/>
                  </a:lnTo>
                  <a:lnTo>
                    <a:pt x="2011656" y="32648"/>
                  </a:lnTo>
                  <a:lnTo>
                    <a:pt x="2045888" y="30166"/>
                  </a:lnTo>
                  <a:lnTo>
                    <a:pt x="2078742" y="29063"/>
                  </a:lnTo>
                  <a:lnTo>
                    <a:pt x="2110982" y="28572"/>
                  </a:lnTo>
                  <a:lnTo>
                    <a:pt x="2142951" y="28355"/>
                  </a:lnTo>
                  <a:lnTo>
                    <a:pt x="2174797" y="28258"/>
                  </a:lnTo>
                  <a:lnTo>
                    <a:pt x="2206590" y="28214"/>
                  </a:lnTo>
                  <a:lnTo>
                    <a:pt x="2238359" y="28196"/>
                  </a:lnTo>
                  <a:lnTo>
                    <a:pt x="2270118" y="28187"/>
                  </a:lnTo>
                  <a:lnTo>
                    <a:pt x="2316690" y="28182"/>
                  </a:lnTo>
                  <a:lnTo>
                    <a:pt x="2357770" y="27122"/>
                  </a:lnTo>
                  <a:lnTo>
                    <a:pt x="2396753" y="21634"/>
                  </a:lnTo>
                  <a:lnTo>
                    <a:pt x="2435115" y="19538"/>
                  </a:lnTo>
                  <a:lnTo>
                    <a:pt x="2475409" y="17859"/>
                  </a:lnTo>
                  <a:lnTo>
                    <a:pt x="2508823" y="13715"/>
                  </a:lnTo>
                  <a:lnTo>
                    <a:pt x="2542018" y="11167"/>
                  </a:lnTo>
                  <a:lnTo>
                    <a:pt x="2584813" y="9733"/>
                  </a:lnTo>
                  <a:lnTo>
                    <a:pt x="2628974" y="8151"/>
                  </a:lnTo>
                  <a:lnTo>
                    <a:pt x="2655349" y="0"/>
                  </a:lnTo>
                  <a:lnTo>
                    <a:pt x="2667000" y="91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SMARTInkShape-2586">
              <a:extLst>
                <a:ext uri="{FF2B5EF4-FFF2-40B4-BE49-F238E27FC236}">
                  <a16:creationId xmlns:a16="http://schemas.microsoft.com/office/drawing/2014/main" id="{6BF754B4-5730-296A-C4D3-D7F02D6B1D39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5543550" y="5095885"/>
              <a:ext cx="66676" cy="428616"/>
            </a:xfrm>
            <a:custGeom>
              <a:avLst/>
              <a:gdLst/>
              <a:ahLst/>
              <a:cxnLst/>
              <a:rect l="0" t="0" r="0" b="0"/>
              <a:pathLst>
                <a:path w="66676" h="428616">
                  <a:moveTo>
                    <a:pt x="47625" y="28565"/>
                  </a:moveTo>
                  <a:lnTo>
                    <a:pt x="47625" y="28565"/>
                  </a:lnTo>
                  <a:lnTo>
                    <a:pt x="47625" y="23509"/>
                  </a:lnTo>
                  <a:lnTo>
                    <a:pt x="48683" y="22020"/>
                  </a:lnTo>
                  <a:lnTo>
                    <a:pt x="50447" y="21026"/>
                  </a:lnTo>
                  <a:lnTo>
                    <a:pt x="56758" y="19156"/>
                  </a:lnTo>
                  <a:lnTo>
                    <a:pt x="57140" y="9910"/>
                  </a:lnTo>
                  <a:lnTo>
                    <a:pt x="62203" y="9632"/>
                  </a:lnTo>
                  <a:lnTo>
                    <a:pt x="63694" y="8535"/>
                  </a:lnTo>
                  <a:lnTo>
                    <a:pt x="66641" y="107"/>
                  </a:lnTo>
                  <a:lnTo>
                    <a:pt x="66672" y="0"/>
                  </a:lnTo>
                  <a:lnTo>
                    <a:pt x="66675" y="13248"/>
                  </a:lnTo>
                  <a:lnTo>
                    <a:pt x="63853" y="19288"/>
                  </a:lnTo>
                  <a:lnTo>
                    <a:pt x="61619" y="22380"/>
                  </a:lnTo>
                  <a:lnTo>
                    <a:pt x="58033" y="49098"/>
                  </a:lnTo>
                  <a:lnTo>
                    <a:pt x="57266" y="87374"/>
                  </a:lnTo>
                  <a:lnTo>
                    <a:pt x="50626" y="130689"/>
                  </a:lnTo>
                  <a:lnTo>
                    <a:pt x="48218" y="170917"/>
                  </a:lnTo>
                  <a:lnTo>
                    <a:pt x="42686" y="214493"/>
                  </a:lnTo>
                  <a:lnTo>
                    <a:pt x="39007" y="256262"/>
                  </a:lnTo>
                  <a:lnTo>
                    <a:pt x="35457" y="295087"/>
                  </a:lnTo>
                  <a:lnTo>
                    <a:pt x="29482" y="336321"/>
                  </a:lnTo>
                  <a:lnTo>
                    <a:pt x="27596" y="383170"/>
                  </a:lnTo>
                  <a:lnTo>
                    <a:pt x="18881" y="414574"/>
                  </a:lnTo>
                  <a:lnTo>
                    <a:pt x="9952" y="428006"/>
                  </a:lnTo>
                  <a:lnTo>
                    <a:pt x="0" y="4286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SMARTInkShape-2587">
              <a:extLst>
                <a:ext uri="{FF2B5EF4-FFF2-40B4-BE49-F238E27FC236}">
                  <a16:creationId xmlns:a16="http://schemas.microsoft.com/office/drawing/2014/main" id="{D50202EE-B733-97E6-D919-4E92D067CF0B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5591175" y="5200661"/>
              <a:ext cx="113860" cy="113884"/>
            </a:xfrm>
            <a:custGeom>
              <a:avLst/>
              <a:gdLst/>
              <a:ahLst/>
              <a:cxnLst/>
              <a:rect l="0" t="0" r="0" b="0"/>
              <a:pathLst>
                <a:path w="113860" h="113884">
                  <a:moveTo>
                    <a:pt x="0" y="38089"/>
                  </a:moveTo>
                  <a:lnTo>
                    <a:pt x="0" y="38089"/>
                  </a:lnTo>
                  <a:lnTo>
                    <a:pt x="16247" y="22901"/>
                  </a:lnTo>
                  <a:lnTo>
                    <a:pt x="22390" y="20756"/>
                  </a:lnTo>
                  <a:lnTo>
                    <a:pt x="24452" y="19126"/>
                  </a:lnTo>
                  <a:lnTo>
                    <a:pt x="26743" y="14491"/>
                  </a:lnTo>
                  <a:lnTo>
                    <a:pt x="29470" y="12833"/>
                  </a:lnTo>
                  <a:lnTo>
                    <a:pt x="46233" y="7347"/>
                  </a:lnTo>
                  <a:lnTo>
                    <a:pt x="53356" y="3260"/>
                  </a:lnTo>
                  <a:lnTo>
                    <a:pt x="66553" y="635"/>
                  </a:lnTo>
                  <a:lnTo>
                    <a:pt x="98423" y="0"/>
                  </a:lnTo>
                  <a:lnTo>
                    <a:pt x="100541" y="1054"/>
                  </a:lnTo>
                  <a:lnTo>
                    <a:pt x="101952" y="2816"/>
                  </a:lnTo>
                  <a:lnTo>
                    <a:pt x="104579" y="7596"/>
                  </a:lnTo>
                  <a:lnTo>
                    <a:pt x="112811" y="17323"/>
                  </a:lnTo>
                  <a:lnTo>
                    <a:pt x="113859" y="23587"/>
                  </a:lnTo>
                  <a:lnTo>
                    <a:pt x="106060" y="49586"/>
                  </a:lnTo>
                  <a:lnTo>
                    <a:pt x="99702" y="56604"/>
                  </a:lnTo>
                  <a:lnTo>
                    <a:pt x="53998" y="98411"/>
                  </a:lnTo>
                  <a:lnTo>
                    <a:pt x="47635" y="101941"/>
                  </a:lnTo>
                  <a:lnTo>
                    <a:pt x="31752" y="105450"/>
                  </a:lnTo>
                  <a:lnTo>
                    <a:pt x="19050" y="112229"/>
                  </a:lnTo>
                  <a:lnTo>
                    <a:pt x="6350" y="113883"/>
                  </a:lnTo>
                  <a:lnTo>
                    <a:pt x="4233" y="112959"/>
                  </a:lnTo>
                  <a:lnTo>
                    <a:pt x="2822" y="111286"/>
                  </a:lnTo>
                  <a:lnTo>
                    <a:pt x="0" y="1047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6" name="SMARTInkShape-2588">
              <a:extLst>
                <a:ext uri="{FF2B5EF4-FFF2-40B4-BE49-F238E27FC236}">
                  <a16:creationId xmlns:a16="http://schemas.microsoft.com/office/drawing/2014/main" id="{760F03ED-161A-C3B1-26AB-DFB58FEF6425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5505450" y="4933964"/>
              <a:ext cx="238126" cy="219062"/>
            </a:xfrm>
            <a:custGeom>
              <a:avLst/>
              <a:gdLst/>
              <a:ahLst/>
              <a:cxnLst/>
              <a:rect l="0" t="0" r="0" b="0"/>
              <a:pathLst>
                <a:path w="238126" h="219062">
                  <a:moveTo>
                    <a:pt x="0" y="180961"/>
                  </a:moveTo>
                  <a:lnTo>
                    <a:pt x="0" y="180961"/>
                  </a:lnTo>
                  <a:lnTo>
                    <a:pt x="0" y="172760"/>
                  </a:lnTo>
                  <a:lnTo>
                    <a:pt x="28379" y="143092"/>
                  </a:lnTo>
                  <a:lnTo>
                    <a:pt x="36601" y="137672"/>
                  </a:lnTo>
                  <a:lnTo>
                    <a:pt x="40275" y="136227"/>
                  </a:lnTo>
                  <a:lnTo>
                    <a:pt x="47180" y="128977"/>
                  </a:lnTo>
                  <a:lnTo>
                    <a:pt x="73008" y="82366"/>
                  </a:lnTo>
                  <a:lnTo>
                    <a:pt x="92427" y="40897"/>
                  </a:lnTo>
                  <a:lnTo>
                    <a:pt x="95054" y="32987"/>
                  </a:lnTo>
                  <a:lnTo>
                    <a:pt x="111651" y="9584"/>
                  </a:lnTo>
                  <a:lnTo>
                    <a:pt x="114296" y="0"/>
                  </a:lnTo>
                  <a:lnTo>
                    <a:pt x="124411" y="5047"/>
                  </a:lnTo>
                  <a:lnTo>
                    <a:pt x="132200" y="13171"/>
                  </a:lnTo>
                  <a:lnTo>
                    <a:pt x="158705" y="57299"/>
                  </a:lnTo>
                  <a:lnTo>
                    <a:pt x="184342" y="97202"/>
                  </a:lnTo>
                  <a:lnTo>
                    <a:pt x="202258" y="130902"/>
                  </a:lnTo>
                  <a:lnTo>
                    <a:pt x="214091" y="148842"/>
                  </a:lnTo>
                  <a:lnTo>
                    <a:pt x="226023" y="174340"/>
                  </a:lnTo>
                  <a:lnTo>
                    <a:pt x="234069" y="187348"/>
                  </a:lnTo>
                  <a:lnTo>
                    <a:pt x="238125" y="21906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SMARTInkShape-2589">
              <a:extLst>
                <a:ext uri="{FF2B5EF4-FFF2-40B4-BE49-F238E27FC236}">
                  <a16:creationId xmlns:a16="http://schemas.microsoft.com/office/drawing/2014/main" id="{D1066812-268E-239E-37A5-0B79EB8B69B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6001226" y="5019709"/>
              <a:ext cx="189482" cy="400017"/>
            </a:xfrm>
            <a:custGeom>
              <a:avLst/>
              <a:gdLst/>
              <a:ahLst/>
              <a:cxnLst/>
              <a:rect l="0" t="0" r="0" b="0"/>
              <a:pathLst>
                <a:path w="189482" h="400017">
                  <a:moveTo>
                    <a:pt x="161449" y="9491"/>
                  </a:moveTo>
                  <a:lnTo>
                    <a:pt x="161449" y="9491"/>
                  </a:lnTo>
                  <a:lnTo>
                    <a:pt x="166505" y="9491"/>
                  </a:lnTo>
                  <a:lnTo>
                    <a:pt x="171810" y="6669"/>
                  </a:lnTo>
                  <a:lnTo>
                    <a:pt x="177696" y="2946"/>
                  </a:lnTo>
                  <a:lnTo>
                    <a:pt x="189481" y="82"/>
                  </a:lnTo>
                  <a:lnTo>
                    <a:pt x="179750" y="0"/>
                  </a:lnTo>
                  <a:lnTo>
                    <a:pt x="149895" y="15182"/>
                  </a:lnTo>
                  <a:lnTo>
                    <a:pt x="109088" y="44747"/>
                  </a:lnTo>
                  <a:lnTo>
                    <a:pt x="71761" y="89943"/>
                  </a:lnTo>
                  <a:lnTo>
                    <a:pt x="49817" y="124630"/>
                  </a:lnTo>
                  <a:lnTo>
                    <a:pt x="34975" y="162057"/>
                  </a:lnTo>
                  <a:lnTo>
                    <a:pt x="16365" y="206569"/>
                  </a:lnTo>
                  <a:lnTo>
                    <a:pt x="4956" y="251696"/>
                  </a:lnTo>
                  <a:lnTo>
                    <a:pt x="1134" y="287513"/>
                  </a:lnTo>
                  <a:lnTo>
                    <a:pt x="0" y="326583"/>
                  </a:lnTo>
                  <a:lnTo>
                    <a:pt x="4722" y="354857"/>
                  </a:lnTo>
                  <a:lnTo>
                    <a:pt x="12824" y="371584"/>
                  </a:lnTo>
                  <a:lnTo>
                    <a:pt x="21927" y="383243"/>
                  </a:lnTo>
                  <a:lnTo>
                    <a:pt x="46496" y="393399"/>
                  </a:lnTo>
                  <a:lnTo>
                    <a:pt x="104299" y="4000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SMARTInkShape-2590">
              <a:extLst>
                <a:ext uri="{FF2B5EF4-FFF2-40B4-BE49-F238E27FC236}">
                  <a16:creationId xmlns:a16="http://schemas.microsoft.com/office/drawing/2014/main" id="{15F9BFC1-76EC-204C-E04D-80B8BAA6A591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248400" y="5086925"/>
              <a:ext cx="42614" cy="304226"/>
            </a:xfrm>
            <a:custGeom>
              <a:avLst/>
              <a:gdLst/>
              <a:ahLst/>
              <a:cxnLst/>
              <a:rect l="0" t="0" r="0" b="0"/>
              <a:pathLst>
                <a:path w="42614" h="304226">
                  <a:moveTo>
                    <a:pt x="9525" y="56575"/>
                  </a:moveTo>
                  <a:lnTo>
                    <a:pt x="9525" y="56575"/>
                  </a:lnTo>
                  <a:lnTo>
                    <a:pt x="9525" y="26916"/>
                  </a:lnTo>
                  <a:lnTo>
                    <a:pt x="12347" y="19404"/>
                  </a:lnTo>
                  <a:lnTo>
                    <a:pt x="22782" y="5959"/>
                  </a:lnTo>
                  <a:lnTo>
                    <a:pt x="28823" y="2329"/>
                  </a:lnTo>
                  <a:lnTo>
                    <a:pt x="36267" y="0"/>
                  </a:lnTo>
                  <a:lnTo>
                    <a:pt x="42613" y="9708"/>
                  </a:lnTo>
                  <a:lnTo>
                    <a:pt x="42575" y="23044"/>
                  </a:lnTo>
                  <a:lnTo>
                    <a:pt x="30954" y="68487"/>
                  </a:lnTo>
                  <a:lnTo>
                    <a:pt x="21284" y="114039"/>
                  </a:lnTo>
                  <a:lnTo>
                    <a:pt x="9339" y="160354"/>
                  </a:lnTo>
                  <a:lnTo>
                    <a:pt x="4151" y="192658"/>
                  </a:lnTo>
                  <a:lnTo>
                    <a:pt x="1230" y="237419"/>
                  </a:lnTo>
                  <a:lnTo>
                    <a:pt x="243" y="275938"/>
                  </a:lnTo>
                  <a:lnTo>
                    <a:pt x="0" y="304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SMARTInkShape-2591">
              <a:extLst>
                <a:ext uri="{FF2B5EF4-FFF2-40B4-BE49-F238E27FC236}">
                  <a16:creationId xmlns:a16="http://schemas.microsoft.com/office/drawing/2014/main" id="{F9734B6C-5F1D-4A48-C1FA-585007E502E6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6315075" y="5229466"/>
              <a:ext cx="238126" cy="28335"/>
            </a:xfrm>
            <a:custGeom>
              <a:avLst/>
              <a:gdLst/>
              <a:ahLst/>
              <a:cxnLst/>
              <a:rect l="0" t="0" r="0" b="0"/>
              <a:pathLst>
                <a:path w="238126" h="28335">
                  <a:moveTo>
                    <a:pt x="0" y="28334"/>
                  </a:moveTo>
                  <a:lnTo>
                    <a:pt x="0" y="28334"/>
                  </a:lnTo>
                  <a:lnTo>
                    <a:pt x="13257" y="15077"/>
                  </a:lnTo>
                  <a:lnTo>
                    <a:pt x="37560" y="5944"/>
                  </a:lnTo>
                  <a:lnTo>
                    <a:pt x="82639" y="981"/>
                  </a:lnTo>
                  <a:lnTo>
                    <a:pt x="126038" y="0"/>
                  </a:lnTo>
                  <a:lnTo>
                    <a:pt x="170006" y="4864"/>
                  </a:lnTo>
                  <a:lnTo>
                    <a:pt x="212072" y="13952"/>
                  </a:lnTo>
                  <a:lnTo>
                    <a:pt x="238125" y="1880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SMARTInkShape-2592">
              <a:extLst>
                <a:ext uri="{FF2B5EF4-FFF2-40B4-BE49-F238E27FC236}">
                  <a16:creationId xmlns:a16="http://schemas.microsoft.com/office/drawing/2014/main" id="{F39DB1D2-BDEC-E191-0D44-ECBC183C900F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6696075" y="5046456"/>
              <a:ext cx="37708" cy="373270"/>
            </a:xfrm>
            <a:custGeom>
              <a:avLst/>
              <a:gdLst/>
              <a:ahLst/>
              <a:cxnLst/>
              <a:rect l="0" t="0" r="0" b="0"/>
              <a:pathLst>
                <a:path w="37708" h="373270">
                  <a:moveTo>
                    <a:pt x="28575" y="39894"/>
                  </a:moveTo>
                  <a:lnTo>
                    <a:pt x="28575" y="39894"/>
                  </a:lnTo>
                  <a:lnTo>
                    <a:pt x="28575" y="29781"/>
                  </a:lnTo>
                  <a:lnTo>
                    <a:pt x="31397" y="21994"/>
                  </a:lnTo>
                  <a:lnTo>
                    <a:pt x="33631" y="18435"/>
                  </a:lnTo>
                  <a:lnTo>
                    <a:pt x="37512" y="0"/>
                  </a:lnTo>
                  <a:lnTo>
                    <a:pt x="37707" y="598"/>
                  </a:lnTo>
                  <a:lnTo>
                    <a:pt x="36964" y="34091"/>
                  </a:lnTo>
                  <a:lnTo>
                    <a:pt x="31531" y="78744"/>
                  </a:lnTo>
                  <a:lnTo>
                    <a:pt x="29451" y="114552"/>
                  </a:lnTo>
                  <a:lnTo>
                    <a:pt x="27777" y="151504"/>
                  </a:lnTo>
                  <a:lnTo>
                    <a:pt x="22106" y="192438"/>
                  </a:lnTo>
                  <a:lnTo>
                    <a:pt x="20408" y="229752"/>
                  </a:lnTo>
                  <a:lnTo>
                    <a:pt x="16832" y="265386"/>
                  </a:lnTo>
                  <a:lnTo>
                    <a:pt x="11690" y="309554"/>
                  </a:lnTo>
                  <a:lnTo>
                    <a:pt x="4897" y="352922"/>
                  </a:lnTo>
                  <a:lnTo>
                    <a:pt x="0" y="37326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1" name="SMARTInkShape-2593">
              <a:extLst>
                <a:ext uri="{FF2B5EF4-FFF2-40B4-BE49-F238E27FC236}">
                  <a16:creationId xmlns:a16="http://schemas.microsoft.com/office/drawing/2014/main" id="{12054F8C-59BF-4023-D8EE-F9EAEEA36081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6677025" y="5163229"/>
              <a:ext cx="168666" cy="136779"/>
            </a:xfrm>
            <a:custGeom>
              <a:avLst/>
              <a:gdLst/>
              <a:ahLst/>
              <a:cxnLst/>
              <a:rect l="0" t="0" r="0" b="0"/>
              <a:pathLst>
                <a:path w="168666" h="136779">
                  <a:moveTo>
                    <a:pt x="19050" y="56471"/>
                  </a:moveTo>
                  <a:lnTo>
                    <a:pt x="19050" y="56471"/>
                  </a:lnTo>
                  <a:lnTo>
                    <a:pt x="32142" y="42320"/>
                  </a:lnTo>
                  <a:lnTo>
                    <a:pt x="35452" y="35012"/>
                  </a:lnTo>
                  <a:lnTo>
                    <a:pt x="52484" y="19892"/>
                  </a:lnTo>
                  <a:lnTo>
                    <a:pt x="72583" y="7062"/>
                  </a:lnTo>
                  <a:lnTo>
                    <a:pt x="116973" y="340"/>
                  </a:lnTo>
                  <a:lnTo>
                    <a:pt x="122432" y="0"/>
                  </a:lnTo>
                  <a:lnTo>
                    <a:pt x="162051" y="15783"/>
                  </a:lnTo>
                  <a:lnTo>
                    <a:pt x="165184" y="17703"/>
                  </a:lnTo>
                  <a:lnTo>
                    <a:pt x="167273" y="20043"/>
                  </a:lnTo>
                  <a:lnTo>
                    <a:pt x="168665" y="22661"/>
                  </a:lnTo>
                  <a:lnTo>
                    <a:pt x="165568" y="51627"/>
                  </a:lnTo>
                  <a:lnTo>
                    <a:pt x="155078" y="70546"/>
                  </a:lnTo>
                  <a:lnTo>
                    <a:pt x="114535" y="110362"/>
                  </a:lnTo>
                  <a:lnTo>
                    <a:pt x="98530" y="118523"/>
                  </a:lnTo>
                  <a:lnTo>
                    <a:pt x="60827" y="129067"/>
                  </a:lnTo>
                  <a:lnTo>
                    <a:pt x="25549" y="136778"/>
                  </a:lnTo>
                  <a:lnTo>
                    <a:pt x="0" y="13267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2" name="SMARTInkShape-2594">
              <a:extLst>
                <a:ext uri="{FF2B5EF4-FFF2-40B4-BE49-F238E27FC236}">
                  <a16:creationId xmlns:a16="http://schemas.microsoft.com/office/drawing/2014/main" id="{64A878DE-0A6A-76A9-2398-EB552F34652E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6648566" y="4900030"/>
              <a:ext cx="247535" cy="233946"/>
            </a:xfrm>
            <a:custGeom>
              <a:avLst/>
              <a:gdLst/>
              <a:ahLst/>
              <a:cxnLst/>
              <a:rect l="0" t="0" r="0" b="0"/>
              <a:pathLst>
                <a:path w="247535" h="233946">
                  <a:moveTo>
                    <a:pt x="9409" y="138695"/>
                  </a:moveTo>
                  <a:lnTo>
                    <a:pt x="9409" y="138695"/>
                  </a:lnTo>
                  <a:lnTo>
                    <a:pt x="277" y="138695"/>
                  </a:lnTo>
                  <a:lnTo>
                    <a:pt x="0" y="133639"/>
                  </a:lnTo>
                  <a:lnTo>
                    <a:pt x="2757" y="128334"/>
                  </a:lnTo>
                  <a:lnTo>
                    <a:pt x="27334" y="101839"/>
                  </a:lnTo>
                  <a:lnTo>
                    <a:pt x="36073" y="95856"/>
                  </a:lnTo>
                  <a:lnTo>
                    <a:pt x="44543" y="91080"/>
                  </a:lnTo>
                  <a:lnTo>
                    <a:pt x="60154" y="76492"/>
                  </a:lnTo>
                  <a:lnTo>
                    <a:pt x="85420" y="33810"/>
                  </a:lnTo>
                  <a:lnTo>
                    <a:pt x="92256" y="17660"/>
                  </a:lnTo>
                  <a:lnTo>
                    <a:pt x="93215" y="13555"/>
                  </a:lnTo>
                  <a:lnTo>
                    <a:pt x="94913" y="10819"/>
                  </a:lnTo>
                  <a:lnTo>
                    <a:pt x="97104" y="8993"/>
                  </a:lnTo>
                  <a:lnTo>
                    <a:pt x="103167" y="6066"/>
                  </a:lnTo>
                  <a:lnTo>
                    <a:pt x="103995" y="2843"/>
                  </a:lnTo>
                  <a:lnTo>
                    <a:pt x="104364" y="0"/>
                  </a:lnTo>
                  <a:lnTo>
                    <a:pt x="104621" y="4432"/>
                  </a:lnTo>
                  <a:lnTo>
                    <a:pt x="137772" y="46048"/>
                  </a:lnTo>
                  <a:lnTo>
                    <a:pt x="173395" y="91413"/>
                  </a:lnTo>
                  <a:lnTo>
                    <a:pt x="182833" y="107450"/>
                  </a:lnTo>
                  <a:lnTo>
                    <a:pt x="189145" y="121634"/>
                  </a:lnTo>
                  <a:lnTo>
                    <a:pt x="204799" y="145163"/>
                  </a:lnTo>
                  <a:lnTo>
                    <a:pt x="226927" y="187724"/>
                  </a:lnTo>
                  <a:lnTo>
                    <a:pt x="247534" y="23394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3" name="SMARTInkShape-2595">
              <a:extLst>
                <a:ext uri="{FF2B5EF4-FFF2-40B4-BE49-F238E27FC236}">
                  <a16:creationId xmlns:a16="http://schemas.microsoft.com/office/drawing/2014/main" id="{1FADBDFC-97E2-2B60-59E6-0CEC39D836A3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6096000" y="5801021"/>
              <a:ext cx="266701" cy="285290"/>
            </a:xfrm>
            <a:custGeom>
              <a:avLst/>
              <a:gdLst/>
              <a:ahLst/>
              <a:cxnLst/>
              <a:rect l="0" t="0" r="0" b="0"/>
              <a:pathLst>
                <a:path w="266701" h="285290">
                  <a:moveTo>
                    <a:pt x="0" y="47329"/>
                  </a:moveTo>
                  <a:lnTo>
                    <a:pt x="0" y="47329"/>
                  </a:lnTo>
                  <a:lnTo>
                    <a:pt x="0" y="42273"/>
                  </a:lnTo>
                  <a:lnTo>
                    <a:pt x="1058" y="40784"/>
                  </a:lnTo>
                  <a:lnTo>
                    <a:pt x="2822" y="39790"/>
                  </a:lnTo>
                  <a:lnTo>
                    <a:pt x="5056" y="39128"/>
                  </a:lnTo>
                  <a:lnTo>
                    <a:pt x="52242" y="13376"/>
                  </a:lnTo>
                  <a:lnTo>
                    <a:pt x="62986" y="10457"/>
                  </a:lnTo>
                  <a:lnTo>
                    <a:pt x="69622" y="9776"/>
                  </a:lnTo>
                  <a:lnTo>
                    <a:pt x="71814" y="10651"/>
                  </a:lnTo>
                  <a:lnTo>
                    <a:pt x="73276" y="12294"/>
                  </a:lnTo>
                  <a:lnTo>
                    <a:pt x="74251" y="14448"/>
                  </a:lnTo>
                  <a:lnTo>
                    <a:pt x="75959" y="15883"/>
                  </a:lnTo>
                  <a:lnTo>
                    <a:pt x="80679" y="17478"/>
                  </a:lnTo>
                  <a:lnTo>
                    <a:pt x="82361" y="20020"/>
                  </a:lnTo>
                  <a:lnTo>
                    <a:pt x="93067" y="64838"/>
                  </a:lnTo>
                  <a:lnTo>
                    <a:pt x="93903" y="112077"/>
                  </a:lnTo>
                  <a:lnTo>
                    <a:pt x="87011" y="156318"/>
                  </a:lnTo>
                  <a:lnTo>
                    <a:pt x="83474" y="167383"/>
                  </a:lnTo>
                  <a:lnTo>
                    <a:pt x="78356" y="179562"/>
                  </a:lnTo>
                  <a:lnTo>
                    <a:pt x="75426" y="201895"/>
                  </a:lnTo>
                  <a:lnTo>
                    <a:pt x="73566" y="204347"/>
                  </a:lnTo>
                  <a:lnTo>
                    <a:pt x="68037" y="208285"/>
                  </a:lnTo>
                  <a:lnTo>
                    <a:pt x="67280" y="211645"/>
                  </a:lnTo>
                  <a:lnTo>
                    <a:pt x="66795" y="217370"/>
                  </a:lnTo>
                  <a:lnTo>
                    <a:pt x="66711" y="213305"/>
                  </a:lnTo>
                  <a:lnTo>
                    <a:pt x="82924" y="170452"/>
                  </a:lnTo>
                  <a:lnTo>
                    <a:pt x="102691" y="123550"/>
                  </a:lnTo>
                  <a:lnTo>
                    <a:pt x="141190" y="77880"/>
                  </a:lnTo>
                  <a:lnTo>
                    <a:pt x="174786" y="40874"/>
                  </a:lnTo>
                  <a:lnTo>
                    <a:pt x="221015" y="7282"/>
                  </a:lnTo>
                  <a:lnTo>
                    <a:pt x="237395" y="0"/>
                  </a:lnTo>
                  <a:lnTo>
                    <a:pt x="245585" y="12855"/>
                  </a:lnTo>
                  <a:lnTo>
                    <a:pt x="251318" y="16131"/>
                  </a:lnTo>
                  <a:lnTo>
                    <a:pt x="254572" y="28876"/>
                  </a:lnTo>
                  <a:lnTo>
                    <a:pt x="261716" y="66498"/>
                  </a:lnTo>
                  <a:lnTo>
                    <a:pt x="265223" y="105102"/>
                  </a:lnTo>
                  <a:lnTo>
                    <a:pt x="259862" y="145916"/>
                  </a:lnTo>
                  <a:lnTo>
                    <a:pt x="256913" y="185666"/>
                  </a:lnTo>
                  <a:lnTo>
                    <a:pt x="249807" y="223667"/>
                  </a:lnTo>
                  <a:lnTo>
                    <a:pt x="238644" y="269607"/>
                  </a:lnTo>
                  <a:lnTo>
                    <a:pt x="238139" y="284897"/>
                  </a:lnTo>
                  <a:lnTo>
                    <a:pt x="248242" y="285289"/>
                  </a:lnTo>
                  <a:lnTo>
                    <a:pt x="256027" y="282558"/>
                  </a:lnTo>
                  <a:lnTo>
                    <a:pt x="266700" y="2759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SMARTInkShape-2596">
              <a:extLst>
                <a:ext uri="{FF2B5EF4-FFF2-40B4-BE49-F238E27FC236}">
                  <a16:creationId xmlns:a16="http://schemas.microsoft.com/office/drawing/2014/main" id="{63902863-D491-46D9-EBB4-4034C8C7911A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515102" y="5600700"/>
              <a:ext cx="1742949" cy="28576"/>
            </a:xfrm>
            <a:custGeom>
              <a:avLst/>
              <a:gdLst/>
              <a:ahLst/>
              <a:cxnLst/>
              <a:rect l="0" t="0" r="0" b="0"/>
              <a:pathLst>
                <a:path w="1742949" h="28576">
                  <a:moveTo>
                    <a:pt x="28448" y="9525"/>
                  </a:moveTo>
                  <a:lnTo>
                    <a:pt x="28448" y="9525"/>
                  </a:lnTo>
                  <a:lnTo>
                    <a:pt x="14259" y="9525"/>
                  </a:lnTo>
                  <a:lnTo>
                    <a:pt x="12638" y="10583"/>
                  </a:lnTo>
                  <a:lnTo>
                    <a:pt x="11558" y="12347"/>
                  </a:lnTo>
                  <a:lnTo>
                    <a:pt x="10839" y="14581"/>
                  </a:lnTo>
                  <a:lnTo>
                    <a:pt x="9300" y="16070"/>
                  </a:lnTo>
                  <a:lnTo>
                    <a:pt x="4768" y="17726"/>
                  </a:lnTo>
                  <a:lnTo>
                    <a:pt x="3136" y="17109"/>
                  </a:lnTo>
                  <a:lnTo>
                    <a:pt x="2048" y="15638"/>
                  </a:lnTo>
                  <a:lnTo>
                    <a:pt x="1324" y="13601"/>
                  </a:lnTo>
                  <a:lnTo>
                    <a:pt x="840" y="13301"/>
                  </a:lnTo>
                  <a:lnTo>
                    <a:pt x="517" y="14159"/>
                  </a:lnTo>
                  <a:lnTo>
                    <a:pt x="0" y="18084"/>
                  </a:lnTo>
                  <a:lnTo>
                    <a:pt x="41035" y="18993"/>
                  </a:lnTo>
                  <a:lnTo>
                    <a:pt x="75805" y="17975"/>
                  </a:lnTo>
                  <a:lnTo>
                    <a:pt x="117033" y="12498"/>
                  </a:lnTo>
                  <a:lnTo>
                    <a:pt x="163304" y="10113"/>
                  </a:lnTo>
                  <a:lnTo>
                    <a:pt x="200344" y="9700"/>
                  </a:lnTo>
                  <a:lnTo>
                    <a:pt x="238130" y="9577"/>
                  </a:lnTo>
                  <a:lnTo>
                    <a:pt x="278959" y="9542"/>
                  </a:lnTo>
                  <a:lnTo>
                    <a:pt x="324571" y="6708"/>
                  </a:lnTo>
                  <a:lnTo>
                    <a:pt x="356908" y="2981"/>
                  </a:lnTo>
                  <a:lnTo>
                    <a:pt x="392446" y="1325"/>
                  </a:lnTo>
                  <a:lnTo>
                    <a:pt x="426586" y="589"/>
                  </a:lnTo>
                  <a:lnTo>
                    <a:pt x="459398" y="262"/>
                  </a:lnTo>
                  <a:lnTo>
                    <a:pt x="491620" y="116"/>
                  </a:lnTo>
                  <a:lnTo>
                    <a:pt x="526402" y="52"/>
                  </a:lnTo>
                  <a:lnTo>
                    <a:pt x="564085" y="23"/>
                  </a:lnTo>
                  <a:lnTo>
                    <a:pt x="605529" y="10"/>
                  </a:lnTo>
                  <a:lnTo>
                    <a:pt x="645820" y="5"/>
                  </a:lnTo>
                  <a:lnTo>
                    <a:pt x="685952" y="2"/>
                  </a:lnTo>
                  <a:lnTo>
                    <a:pt x="728483" y="0"/>
                  </a:lnTo>
                  <a:lnTo>
                    <a:pt x="769257" y="2822"/>
                  </a:lnTo>
                  <a:lnTo>
                    <a:pt x="809605" y="6545"/>
                  </a:lnTo>
                  <a:lnTo>
                    <a:pt x="852232" y="8201"/>
                  </a:lnTo>
                  <a:lnTo>
                    <a:pt x="895872" y="8937"/>
                  </a:lnTo>
                  <a:lnTo>
                    <a:pt x="939961" y="9263"/>
                  </a:lnTo>
                  <a:lnTo>
                    <a:pt x="984251" y="9409"/>
                  </a:lnTo>
                  <a:lnTo>
                    <a:pt x="1028630" y="9473"/>
                  </a:lnTo>
                  <a:lnTo>
                    <a:pt x="1071990" y="9502"/>
                  </a:lnTo>
                  <a:lnTo>
                    <a:pt x="1112428" y="9515"/>
                  </a:lnTo>
                  <a:lnTo>
                    <a:pt x="1154389" y="9520"/>
                  </a:lnTo>
                  <a:lnTo>
                    <a:pt x="1197732" y="9523"/>
                  </a:lnTo>
                  <a:lnTo>
                    <a:pt x="1241691" y="9525"/>
                  </a:lnTo>
                  <a:lnTo>
                    <a:pt x="1283100" y="9525"/>
                  </a:lnTo>
                  <a:lnTo>
                    <a:pt x="1321612" y="9525"/>
                  </a:lnTo>
                  <a:lnTo>
                    <a:pt x="1356368" y="9525"/>
                  </a:lnTo>
                  <a:lnTo>
                    <a:pt x="1392276" y="9525"/>
                  </a:lnTo>
                  <a:lnTo>
                    <a:pt x="1428344" y="9525"/>
                  </a:lnTo>
                  <a:lnTo>
                    <a:pt x="1462012" y="9525"/>
                  </a:lnTo>
                  <a:lnTo>
                    <a:pt x="1494616" y="12347"/>
                  </a:lnTo>
                  <a:lnTo>
                    <a:pt x="1539899" y="17064"/>
                  </a:lnTo>
                  <a:lnTo>
                    <a:pt x="1580127" y="18462"/>
                  </a:lnTo>
                  <a:lnTo>
                    <a:pt x="1626589" y="18934"/>
                  </a:lnTo>
                  <a:lnTo>
                    <a:pt x="1671782" y="24073"/>
                  </a:lnTo>
                  <a:lnTo>
                    <a:pt x="1715277" y="27241"/>
                  </a:lnTo>
                  <a:lnTo>
                    <a:pt x="1742948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SMARTInkShape-2597">
              <a:extLst>
                <a:ext uri="{FF2B5EF4-FFF2-40B4-BE49-F238E27FC236}">
                  <a16:creationId xmlns:a16="http://schemas.microsoft.com/office/drawing/2014/main" id="{A79455C4-2511-C479-4204-02523235B0C9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6848475" y="4964241"/>
              <a:ext cx="169193" cy="474535"/>
            </a:xfrm>
            <a:custGeom>
              <a:avLst/>
              <a:gdLst/>
              <a:ahLst/>
              <a:cxnLst/>
              <a:rect l="0" t="0" r="0" b="0"/>
              <a:pathLst>
                <a:path w="169193" h="474535">
                  <a:moveTo>
                    <a:pt x="57150" y="17334"/>
                  </a:moveTo>
                  <a:lnTo>
                    <a:pt x="57150" y="17334"/>
                  </a:lnTo>
                  <a:lnTo>
                    <a:pt x="57150" y="4077"/>
                  </a:lnTo>
                  <a:lnTo>
                    <a:pt x="60325" y="2146"/>
                  </a:lnTo>
                  <a:lnTo>
                    <a:pt x="72320" y="0"/>
                  </a:lnTo>
                  <a:lnTo>
                    <a:pt x="78904" y="2604"/>
                  </a:lnTo>
                  <a:lnTo>
                    <a:pt x="91865" y="13962"/>
                  </a:lnTo>
                  <a:lnTo>
                    <a:pt x="109830" y="47124"/>
                  </a:lnTo>
                  <a:lnTo>
                    <a:pt x="126829" y="93694"/>
                  </a:lnTo>
                  <a:lnTo>
                    <a:pt x="145154" y="139270"/>
                  </a:lnTo>
                  <a:lnTo>
                    <a:pt x="151311" y="176465"/>
                  </a:lnTo>
                  <a:lnTo>
                    <a:pt x="159368" y="214297"/>
                  </a:lnTo>
                  <a:lnTo>
                    <a:pt x="167400" y="252317"/>
                  </a:lnTo>
                  <a:lnTo>
                    <a:pt x="169192" y="289336"/>
                  </a:lnTo>
                  <a:lnTo>
                    <a:pt x="160852" y="330825"/>
                  </a:lnTo>
                  <a:lnTo>
                    <a:pt x="145908" y="378115"/>
                  </a:lnTo>
                  <a:lnTo>
                    <a:pt x="135424" y="400222"/>
                  </a:lnTo>
                  <a:lnTo>
                    <a:pt x="119383" y="419119"/>
                  </a:lnTo>
                  <a:lnTo>
                    <a:pt x="78621" y="444058"/>
                  </a:lnTo>
                  <a:lnTo>
                    <a:pt x="38578" y="454285"/>
                  </a:lnTo>
                  <a:lnTo>
                    <a:pt x="12842" y="462419"/>
                  </a:lnTo>
                  <a:lnTo>
                    <a:pt x="0" y="4745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large a sample would be required to estimate the proportion of buyers on a mailing list with an accuracy of 0.002 and a 95% degree of confidence, if the true proportion is approximately 0.008?</a:t>
            </a:r>
          </a:p>
        </p:txBody>
      </p:sp>
      <p:grpSp>
        <p:nvGrpSpPr>
          <p:cNvPr id="507" name="SMARTInkShape-Group608">
            <a:extLst>
              <a:ext uri="{FF2B5EF4-FFF2-40B4-BE49-F238E27FC236}">
                <a16:creationId xmlns:a16="http://schemas.microsoft.com/office/drawing/2014/main" id="{4FADC708-D121-B6B3-AD91-A8283C51EBEE}"/>
              </a:ext>
            </a:extLst>
          </p:cNvPr>
          <p:cNvGrpSpPr/>
          <p:nvPr/>
        </p:nvGrpSpPr>
        <p:grpSpPr>
          <a:xfrm>
            <a:off x="6438900" y="6296175"/>
            <a:ext cx="1485901" cy="338713"/>
            <a:chOff x="6438900" y="6296175"/>
            <a:chExt cx="1485901" cy="338713"/>
          </a:xfrm>
        </p:grpSpPr>
        <p:sp>
          <p:nvSpPr>
            <p:cNvPr id="502" name="SMARTInkShape-2703">
              <a:extLst>
                <a:ext uri="{FF2B5EF4-FFF2-40B4-BE49-F238E27FC236}">
                  <a16:creationId xmlns:a16="http://schemas.microsoft.com/office/drawing/2014/main" id="{A2B4900E-6914-3E97-3AFF-D0A7366689F6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7109137" y="6362745"/>
              <a:ext cx="244164" cy="190456"/>
            </a:xfrm>
            <a:custGeom>
              <a:avLst/>
              <a:gdLst/>
              <a:ahLst/>
              <a:cxnLst/>
              <a:rect l="0" t="0" r="0" b="0"/>
              <a:pathLst>
                <a:path w="244164" h="190456">
                  <a:moveTo>
                    <a:pt x="15563" y="38055"/>
                  </a:moveTo>
                  <a:lnTo>
                    <a:pt x="15563" y="38055"/>
                  </a:lnTo>
                  <a:lnTo>
                    <a:pt x="29752" y="23866"/>
                  </a:lnTo>
                  <a:lnTo>
                    <a:pt x="35274" y="21165"/>
                  </a:lnTo>
                  <a:lnTo>
                    <a:pt x="78335" y="5874"/>
                  </a:lnTo>
                  <a:lnTo>
                    <a:pt x="104320" y="1124"/>
                  </a:lnTo>
                  <a:lnTo>
                    <a:pt x="133798" y="0"/>
                  </a:lnTo>
                  <a:lnTo>
                    <a:pt x="135662" y="1044"/>
                  </a:lnTo>
                  <a:lnTo>
                    <a:pt x="136904" y="2797"/>
                  </a:lnTo>
                  <a:lnTo>
                    <a:pt x="137732" y="5025"/>
                  </a:lnTo>
                  <a:lnTo>
                    <a:pt x="139342" y="6511"/>
                  </a:lnTo>
                  <a:lnTo>
                    <a:pt x="143954" y="8160"/>
                  </a:lnTo>
                  <a:lnTo>
                    <a:pt x="144548" y="10717"/>
                  </a:lnTo>
                  <a:lnTo>
                    <a:pt x="134595" y="51082"/>
                  </a:lnTo>
                  <a:lnTo>
                    <a:pt x="109764" y="98489"/>
                  </a:lnTo>
                  <a:lnTo>
                    <a:pt x="90262" y="131484"/>
                  </a:lnTo>
                  <a:lnTo>
                    <a:pt x="74503" y="144525"/>
                  </a:lnTo>
                  <a:lnTo>
                    <a:pt x="26903" y="174541"/>
                  </a:lnTo>
                  <a:lnTo>
                    <a:pt x="156" y="188570"/>
                  </a:lnTo>
                  <a:lnTo>
                    <a:pt x="0" y="189198"/>
                  </a:lnTo>
                  <a:lnTo>
                    <a:pt x="955" y="189617"/>
                  </a:lnTo>
                  <a:lnTo>
                    <a:pt x="47586" y="190440"/>
                  </a:lnTo>
                  <a:lnTo>
                    <a:pt x="90524" y="190452"/>
                  </a:lnTo>
                  <a:lnTo>
                    <a:pt x="128320" y="190454"/>
                  </a:lnTo>
                  <a:lnTo>
                    <a:pt x="171503" y="190455"/>
                  </a:lnTo>
                  <a:lnTo>
                    <a:pt x="208406" y="189397"/>
                  </a:lnTo>
                  <a:lnTo>
                    <a:pt x="244163" y="1809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SMARTInkShape-2704">
              <a:extLst>
                <a:ext uri="{FF2B5EF4-FFF2-40B4-BE49-F238E27FC236}">
                  <a16:creationId xmlns:a16="http://schemas.microsoft.com/office/drawing/2014/main" id="{4FA38A44-4B9F-50A5-6DA4-3B330296611B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7424013" y="6381819"/>
              <a:ext cx="281713" cy="209482"/>
            </a:xfrm>
            <a:custGeom>
              <a:avLst/>
              <a:gdLst/>
              <a:ahLst/>
              <a:cxnLst/>
              <a:rect l="0" t="0" r="0" b="0"/>
              <a:pathLst>
                <a:path w="281713" h="209482">
                  <a:moveTo>
                    <a:pt x="5487" y="38031"/>
                  </a:moveTo>
                  <a:lnTo>
                    <a:pt x="5487" y="38031"/>
                  </a:lnTo>
                  <a:lnTo>
                    <a:pt x="431" y="38031"/>
                  </a:lnTo>
                  <a:lnTo>
                    <a:pt x="0" y="36973"/>
                  </a:lnTo>
                  <a:lnTo>
                    <a:pt x="4556" y="29830"/>
                  </a:lnTo>
                  <a:lnTo>
                    <a:pt x="13607" y="20421"/>
                  </a:lnTo>
                  <a:lnTo>
                    <a:pt x="43191" y="2561"/>
                  </a:lnTo>
                  <a:lnTo>
                    <a:pt x="58639" y="710"/>
                  </a:lnTo>
                  <a:lnTo>
                    <a:pt x="100386" y="0"/>
                  </a:lnTo>
                  <a:lnTo>
                    <a:pt x="113281" y="1020"/>
                  </a:lnTo>
                  <a:lnTo>
                    <a:pt x="145166" y="13192"/>
                  </a:lnTo>
                  <a:lnTo>
                    <a:pt x="152234" y="19231"/>
                  </a:lnTo>
                  <a:lnTo>
                    <a:pt x="156771" y="26674"/>
                  </a:lnTo>
                  <a:lnTo>
                    <a:pt x="157878" y="69423"/>
                  </a:lnTo>
                  <a:lnTo>
                    <a:pt x="155062" y="75972"/>
                  </a:lnTo>
                  <a:lnTo>
                    <a:pt x="151339" y="82410"/>
                  </a:lnTo>
                  <a:lnTo>
                    <a:pt x="149244" y="93043"/>
                  </a:lnTo>
                  <a:lnTo>
                    <a:pt x="147565" y="108071"/>
                  </a:lnTo>
                  <a:lnTo>
                    <a:pt x="129079" y="140646"/>
                  </a:lnTo>
                  <a:lnTo>
                    <a:pt x="120742" y="149254"/>
                  </a:lnTo>
                  <a:lnTo>
                    <a:pt x="77955" y="183311"/>
                  </a:lnTo>
                  <a:lnTo>
                    <a:pt x="33570" y="202612"/>
                  </a:lnTo>
                  <a:lnTo>
                    <a:pt x="6362" y="209302"/>
                  </a:lnTo>
                  <a:lnTo>
                    <a:pt x="47753" y="209471"/>
                  </a:lnTo>
                  <a:lnTo>
                    <a:pt x="89036" y="209478"/>
                  </a:lnTo>
                  <a:lnTo>
                    <a:pt x="123053" y="209480"/>
                  </a:lnTo>
                  <a:lnTo>
                    <a:pt x="162735" y="209481"/>
                  </a:lnTo>
                  <a:lnTo>
                    <a:pt x="199658" y="209481"/>
                  </a:lnTo>
                  <a:lnTo>
                    <a:pt x="242455" y="209481"/>
                  </a:lnTo>
                  <a:lnTo>
                    <a:pt x="281712" y="2094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SMARTInkShape-2705">
              <a:extLst>
                <a:ext uri="{FF2B5EF4-FFF2-40B4-BE49-F238E27FC236}">
                  <a16:creationId xmlns:a16="http://schemas.microsoft.com/office/drawing/2014/main" id="{1F98AD9F-70E1-2BF1-31BF-943889A8E835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7915668" y="6629400"/>
              <a:ext cx="9133" cy="5488"/>
            </a:xfrm>
            <a:custGeom>
              <a:avLst/>
              <a:gdLst/>
              <a:ahLst/>
              <a:cxnLst/>
              <a:rect l="0" t="0" r="0" b="0"/>
              <a:pathLst>
                <a:path w="9133" h="5488">
                  <a:moveTo>
                    <a:pt x="9132" y="0"/>
                  </a:moveTo>
                  <a:lnTo>
                    <a:pt x="9132" y="0"/>
                  </a:lnTo>
                  <a:lnTo>
                    <a:pt x="9132" y="5487"/>
                  </a:lnTo>
                  <a:lnTo>
                    <a:pt x="9132" y="3145"/>
                  </a:lnTo>
                  <a:lnTo>
                    <a:pt x="8074" y="2097"/>
                  </a:lnTo>
                  <a:lnTo>
                    <a:pt x="0" y="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SMARTInkShape-2706">
              <a:extLst>
                <a:ext uri="{FF2B5EF4-FFF2-40B4-BE49-F238E27FC236}">
                  <a16:creationId xmlns:a16="http://schemas.microsoft.com/office/drawing/2014/main" id="{0F121C15-1579-811E-F446-528C976E003A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6774859" y="6296175"/>
              <a:ext cx="159342" cy="317206"/>
            </a:xfrm>
            <a:custGeom>
              <a:avLst/>
              <a:gdLst/>
              <a:ahLst/>
              <a:cxnLst/>
              <a:rect l="0" t="0" r="0" b="0"/>
              <a:pathLst>
                <a:path w="159342" h="317206">
                  <a:moveTo>
                    <a:pt x="159341" y="18900"/>
                  </a:moveTo>
                  <a:lnTo>
                    <a:pt x="159341" y="18900"/>
                  </a:lnTo>
                  <a:lnTo>
                    <a:pt x="159341" y="358"/>
                  </a:lnTo>
                  <a:lnTo>
                    <a:pt x="154285" y="0"/>
                  </a:lnTo>
                  <a:lnTo>
                    <a:pt x="148980" y="2739"/>
                  </a:lnTo>
                  <a:lnTo>
                    <a:pt x="106638" y="43081"/>
                  </a:lnTo>
                  <a:lnTo>
                    <a:pt x="64482" y="88012"/>
                  </a:lnTo>
                  <a:lnTo>
                    <a:pt x="43824" y="124157"/>
                  </a:lnTo>
                  <a:lnTo>
                    <a:pt x="23427" y="168542"/>
                  </a:lnTo>
                  <a:lnTo>
                    <a:pt x="13210" y="185949"/>
                  </a:lnTo>
                  <a:lnTo>
                    <a:pt x="849" y="231775"/>
                  </a:lnTo>
                  <a:lnTo>
                    <a:pt x="0" y="247919"/>
                  </a:lnTo>
                  <a:lnTo>
                    <a:pt x="8079" y="275530"/>
                  </a:lnTo>
                  <a:lnTo>
                    <a:pt x="10875" y="282061"/>
                  </a:lnTo>
                  <a:lnTo>
                    <a:pt x="29979" y="301367"/>
                  </a:lnTo>
                  <a:lnTo>
                    <a:pt x="60804" y="315436"/>
                  </a:lnTo>
                  <a:lnTo>
                    <a:pt x="81680" y="317205"/>
                  </a:lnTo>
                  <a:lnTo>
                    <a:pt x="100483" y="313405"/>
                  </a:lnTo>
                  <a:lnTo>
                    <a:pt x="115896" y="304661"/>
                  </a:lnTo>
                  <a:lnTo>
                    <a:pt x="131416" y="287838"/>
                  </a:lnTo>
                  <a:lnTo>
                    <a:pt x="136346" y="275659"/>
                  </a:lnTo>
                  <a:lnTo>
                    <a:pt x="139513" y="250592"/>
                  </a:lnTo>
                  <a:lnTo>
                    <a:pt x="135004" y="226544"/>
                  </a:lnTo>
                  <a:lnTo>
                    <a:pt x="121908" y="204367"/>
                  </a:lnTo>
                  <a:lnTo>
                    <a:pt x="104623" y="189447"/>
                  </a:lnTo>
                  <a:lnTo>
                    <a:pt x="70574" y="174784"/>
                  </a:lnTo>
                  <a:lnTo>
                    <a:pt x="52397" y="171988"/>
                  </a:lnTo>
                  <a:lnTo>
                    <a:pt x="40902" y="172664"/>
                  </a:lnTo>
                  <a:lnTo>
                    <a:pt x="23589" y="178994"/>
                  </a:lnTo>
                  <a:lnTo>
                    <a:pt x="15045" y="184598"/>
                  </a:lnTo>
                  <a:lnTo>
                    <a:pt x="13402" y="186516"/>
                  </a:lnTo>
                  <a:lnTo>
                    <a:pt x="16466" y="190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SMARTInkShape-2707">
              <a:extLst>
                <a:ext uri="{FF2B5EF4-FFF2-40B4-BE49-F238E27FC236}">
                  <a16:creationId xmlns:a16="http://schemas.microsoft.com/office/drawing/2014/main" id="{2221D646-4D37-C703-232A-DA2F5DF3E0FF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6438900" y="6305667"/>
              <a:ext cx="219009" cy="285634"/>
            </a:xfrm>
            <a:custGeom>
              <a:avLst/>
              <a:gdLst/>
              <a:ahLst/>
              <a:cxnLst/>
              <a:rect l="0" t="0" r="0" b="0"/>
              <a:pathLst>
                <a:path w="219009" h="285634">
                  <a:moveTo>
                    <a:pt x="0" y="28458"/>
                  </a:moveTo>
                  <a:lnTo>
                    <a:pt x="0" y="28458"/>
                  </a:lnTo>
                  <a:lnTo>
                    <a:pt x="0" y="23402"/>
                  </a:lnTo>
                  <a:lnTo>
                    <a:pt x="11289" y="20919"/>
                  </a:lnTo>
                  <a:lnTo>
                    <a:pt x="56469" y="19108"/>
                  </a:lnTo>
                  <a:lnTo>
                    <a:pt x="102960" y="17897"/>
                  </a:lnTo>
                  <a:lnTo>
                    <a:pt x="147104" y="10735"/>
                  </a:lnTo>
                  <a:lnTo>
                    <a:pt x="188234" y="9583"/>
                  </a:lnTo>
                  <a:lnTo>
                    <a:pt x="201135" y="8427"/>
                  </a:lnTo>
                  <a:lnTo>
                    <a:pt x="218849" y="0"/>
                  </a:lnTo>
                  <a:lnTo>
                    <a:pt x="219008" y="4974"/>
                  </a:lnTo>
                  <a:lnTo>
                    <a:pt x="194183" y="51342"/>
                  </a:lnTo>
                  <a:lnTo>
                    <a:pt x="177867" y="95637"/>
                  </a:lnTo>
                  <a:lnTo>
                    <a:pt x="154394" y="135287"/>
                  </a:lnTo>
                  <a:lnTo>
                    <a:pt x="135037" y="176795"/>
                  </a:lnTo>
                  <a:lnTo>
                    <a:pt x="103351" y="224394"/>
                  </a:lnTo>
                  <a:lnTo>
                    <a:pt x="72931" y="268646"/>
                  </a:lnTo>
                  <a:lnTo>
                    <a:pt x="57150" y="2856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0" name="SMARTInkShape-Group609">
            <a:extLst>
              <a:ext uri="{FF2B5EF4-FFF2-40B4-BE49-F238E27FC236}">
                <a16:creationId xmlns:a16="http://schemas.microsoft.com/office/drawing/2014/main" id="{5979C134-3647-CACD-B2C9-CEE771B0CEF8}"/>
              </a:ext>
            </a:extLst>
          </p:cNvPr>
          <p:cNvGrpSpPr/>
          <p:nvPr/>
        </p:nvGrpSpPr>
        <p:grpSpPr>
          <a:xfrm>
            <a:off x="5848350" y="6344993"/>
            <a:ext cx="190501" cy="112958"/>
            <a:chOff x="5848350" y="6344993"/>
            <a:chExt cx="190501" cy="112958"/>
          </a:xfrm>
        </p:grpSpPr>
        <p:sp>
          <p:nvSpPr>
            <p:cNvPr id="508" name="SMARTInkShape-2708">
              <a:extLst>
                <a:ext uri="{FF2B5EF4-FFF2-40B4-BE49-F238E27FC236}">
                  <a16:creationId xmlns:a16="http://schemas.microsoft.com/office/drawing/2014/main" id="{482F42AB-A85E-0F79-759D-8D3873FB9C1E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5857875" y="6440886"/>
              <a:ext cx="171451" cy="17065"/>
            </a:xfrm>
            <a:custGeom>
              <a:avLst/>
              <a:gdLst/>
              <a:ahLst/>
              <a:cxnLst/>
              <a:rect l="0" t="0" r="0" b="0"/>
              <a:pathLst>
                <a:path w="171451" h="17065">
                  <a:moveTo>
                    <a:pt x="0" y="7539"/>
                  </a:moveTo>
                  <a:lnTo>
                    <a:pt x="0" y="7539"/>
                  </a:lnTo>
                  <a:lnTo>
                    <a:pt x="9721" y="6481"/>
                  </a:lnTo>
                  <a:lnTo>
                    <a:pt x="45664" y="0"/>
                  </a:lnTo>
                  <a:lnTo>
                    <a:pt x="82322" y="1426"/>
                  </a:lnTo>
                  <a:lnTo>
                    <a:pt x="123152" y="6331"/>
                  </a:lnTo>
                  <a:lnTo>
                    <a:pt x="171450" y="170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SMARTInkShape-2709">
              <a:extLst>
                <a:ext uri="{FF2B5EF4-FFF2-40B4-BE49-F238E27FC236}">
                  <a16:creationId xmlns:a16="http://schemas.microsoft.com/office/drawing/2014/main" id="{D42516E8-56D9-3EBC-F055-0C6806425D88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5848350" y="6344993"/>
              <a:ext cx="190501" cy="17708"/>
            </a:xfrm>
            <a:custGeom>
              <a:avLst/>
              <a:gdLst/>
              <a:ahLst/>
              <a:cxnLst/>
              <a:rect l="0" t="0" r="0" b="0"/>
              <a:pathLst>
                <a:path w="190501" h="17708">
                  <a:moveTo>
                    <a:pt x="0" y="17707"/>
                  </a:moveTo>
                  <a:lnTo>
                    <a:pt x="0" y="17707"/>
                  </a:lnTo>
                  <a:lnTo>
                    <a:pt x="10113" y="12651"/>
                  </a:lnTo>
                  <a:lnTo>
                    <a:pt x="47703" y="8006"/>
                  </a:lnTo>
                  <a:lnTo>
                    <a:pt x="93070" y="817"/>
                  </a:lnTo>
                  <a:lnTo>
                    <a:pt x="133925" y="0"/>
                  </a:lnTo>
                  <a:lnTo>
                    <a:pt x="159302" y="7324"/>
                  </a:lnTo>
                  <a:lnTo>
                    <a:pt x="174670" y="8986"/>
                  </a:lnTo>
                  <a:lnTo>
                    <a:pt x="190500" y="177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1" name="SMARTInkShape-2710">
            <a:extLst>
              <a:ext uri="{FF2B5EF4-FFF2-40B4-BE49-F238E27FC236}">
                <a16:creationId xmlns:a16="http://schemas.microsoft.com/office/drawing/2014/main" id="{220EE3FD-C277-2C12-50A2-98D88DF5541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162550" y="6325960"/>
            <a:ext cx="304581" cy="246291"/>
          </a:xfrm>
          <a:custGeom>
            <a:avLst/>
            <a:gdLst/>
            <a:ahLst/>
            <a:cxnLst/>
            <a:rect l="0" t="0" r="0" b="0"/>
            <a:pathLst>
              <a:path w="304581" h="246291">
                <a:moveTo>
                  <a:pt x="0" y="36740"/>
                </a:moveTo>
                <a:lnTo>
                  <a:pt x="0" y="36740"/>
                </a:lnTo>
                <a:lnTo>
                  <a:pt x="5056" y="26627"/>
                </a:lnTo>
                <a:lnTo>
                  <a:pt x="13183" y="18840"/>
                </a:lnTo>
                <a:lnTo>
                  <a:pt x="22794" y="12909"/>
                </a:lnTo>
                <a:lnTo>
                  <a:pt x="45988" y="3733"/>
                </a:lnTo>
                <a:lnTo>
                  <a:pt x="57834" y="3726"/>
                </a:lnTo>
                <a:lnTo>
                  <a:pt x="69095" y="7250"/>
                </a:lnTo>
                <a:lnTo>
                  <a:pt x="77628" y="12345"/>
                </a:lnTo>
                <a:lnTo>
                  <a:pt x="80328" y="17301"/>
                </a:lnTo>
                <a:lnTo>
                  <a:pt x="84125" y="41564"/>
                </a:lnTo>
                <a:lnTo>
                  <a:pt x="85251" y="80268"/>
                </a:lnTo>
                <a:lnTo>
                  <a:pt x="84526" y="117958"/>
                </a:lnTo>
                <a:lnTo>
                  <a:pt x="77504" y="164440"/>
                </a:lnTo>
                <a:lnTo>
                  <a:pt x="76315" y="178283"/>
                </a:lnTo>
                <a:lnTo>
                  <a:pt x="107261" y="132031"/>
                </a:lnTo>
                <a:lnTo>
                  <a:pt x="138376" y="91072"/>
                </a:lnTo>
                <a:lnTo>
                  <a:pt x="180580" y="49677"/>
                </a:lnTo>
                <a:lnTo>
                  <a:pt x="224685" y="21870"/>
                </a:lnTo>
                <a:lnTo>
                  <a:pt x="244852" y="8965"/>
                </a:lnTo>
                <a:lnTo>
                  <a:pt x="268105" y="1699"/>
                </a:lnTo>
                <a:lnTo>
                  <a:pt x="281789" y="0"/>
                </a:lnTo>
                <a:lnTo>
                  <a:pt x="287342" y="1663"/>
                </a:lnTo>
                <a:lnTo>
                  <a:pt x="296335" y="9156"/>
                </a:lnTo>
                <a:lnTo>
                  <a:pt x="301039" y="25186"/>
                </a:lnTo>
                <a:lnTo>
                  <a:pt x="303685" y="60833"/>
                </a:lnTo>
                <a:lnTo>
                  <a:pt x="304580" y="105117"/>
                </a:lnTo>
                <a:lnTo>
                  <a:pt x="299678" y="142608"/>
                </a:lnTo>
                <a:lnTo>
                  <a:pt x="296579" y="182172"/>
                </a:lnTo>
                <a:lnTo>
                  <a:pt x="288987" y="223747"/>
                </a:lnTo>
                <a:lnTo>
                  <a:pt x="285750" y="24629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7" name="SMARTInkShape-Group611">
            <a:extLst>
              <a:ext uri="{FF2B5EF4-FFF2-40B4-BE49-F238E27FC236}">
                <a16:creationId xmlns:a16="http://schemas.microsoft.com/office/drawing/2014/main" id="{545988F9-CEFC-DB5F-38A6-8216A5972390}"/>
              </a:ext>
            </a:extLst>
          </p:cNvPr>
          <p:cNvGrpSpPr/>
          <p:nvPr/>
        </p:nvGrpSpPr>
        <p:grpSpPr>
          <a:xfrm>
            <a:off x="3857625" y="6262206"/>
            <a:ext cx="942976" cy="299277"/>
            <a:chOff x="3857625" y="6262206"/>
            <a:chExt cx="942976" cy="299277"/>
          </a:xfrm>
        </p:grpSpPr>
        <p:sp>
          <p:nvSpPr>
            <p:cNvPr id="512" name="SMARTInkShape-2711">
              <a:extLst>
                <a:ext uri="{FF2B5EF4-FFF2-40B4-BE49-F238E27FC236}">
                  <a16:creationId xmlns:a16="http://schemas.microsoft.com/office/drawing/2014/main" id="{5F2DD509-3ED7-088F-41CC-4DE8EA2B5436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4791075" y="64960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1058" y="88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SMARTInkShape-2712">
              <a:extLst>
                <a:ext uri="{FF2B5EF4-FFF2-40B4-BE49-F238E27FC236}">
                  <a16:creationId xmlns:a16="http://schemas.microsoft.com/office/drawing/2014/main" id="{5AD697D8-1371-1C16-6EF8-B172098E81F0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4555656" y="6262206"/>
              <a:ext cx="159220" cy="257408"/>
            </a:xfrm>
            <a:custGeom>
              <a:avLst/>
              <a:gdLst/>
              <a:ahLst/>
              <a:cxnLst/>
              <a:rect l="0" t="0" r="0" b="0"/>
              <a:pathLst>
                <a:path w="159220" h="257408">
                  <a:moveTo>
                    <a:pt x="130644" y="167169"/>
                  </a:moveTo>
                  <a:lnTo>
                    <a:pt x="130644" y="167169"/>
                  </a:lnTo>
                  <a:lnTo>
                    <a:pt x="130644" y="125497"/>
                  </a:lnTo>
                  <a:lnTo>
                    <a:pt x="120531" y="111195"/>
                  </a:lnTo>
                  <a:lnTo>
                    <a:pt x="104129" y="98608"/>
                  </a:lnTo>
                  <a:lnTo>
                    <a:pt x="85864" y="93234"/>
                  </a:lnTo>
                  <a:lnTo>
                    <a:pt x="61989" y="96697"/>
                  </a:lnTo>
                  <a:lnTo>
                    <a:pt x="39864" y="104427"/>
                  </a:lnTo>
                  <a:lnTo>
                    <a:pt x="26445" y="118822"/>
                  </a:lnTo>
                  <a:lnTo>
                    <a:pt x="9811" y="150728"/>
                  </a:lnTo>
                  <a:lnTo>
                    <a:pt x="1003" y="186992"/>
                  </a:lnTo>
                  <a:lnTo>
                    <a:pt x="0" y="208787"/>
                  </a:lnTo>
                  <a:lnTo>
                    <a:pt x="3083" y="222002"/>
                  </a:lnTo>
                  <a:lnTo>
                    <a:pt x="15825" y="245505"/>
                  </a:lnTo>
                  <a:lnTo>
                    <a:pt x="22348" y="251143"/>
                  </a:lnTo>
                  <a:lnTo>
                    <a:pt x="38062" y="257407"/>
                  </a:lnTo>
                  <a:lnTo>
                    <a:pt x="52808" y="257369"/>
                  </a:lnTo>
                  <a:lnTo>
                    <a:pt x="79521" y="248721"/>
                  </a:lnTo>
                  <a:lnTo>
                    <a:pt x="97576" y="236822"/>
                  </a:lnTo>
                  <a:lnTo>
                    <a:pt x="104658" y="230581"/>
                  </a:lnTo>
                  <a:lnTo>
                    <a:pt x="108512" y="224280"/>
                  </a:lnTo>
                  <a:lnTo>
                    <a:pt x="121685" y="178899"/>
                  </a:lnTo>
                  <a:lnTo>
                    <a:pt x="130812" y="133603"/>
                  </a:lnTo>
                  <a:lnTo>
                    <a:pt x="140219" y="88432"/>
                  </a:lnTo>
                  <a:lnTo>
                    <a:pt x="146886" y="52117"/>
                  </a:lnTo>
                  <a:lnTo>
                    <a:pt x="155870" y="6596"/>
                  </a:lnTo>
                  <a:lnTo>
                    <a:pt x="157731" y="553"/>
                  </a:lnTo>
                  <a:lnTo>
                    <a:pt x="158227" y="0"/>
                  </a:lnTo>
                  <a:lnTo>
                    <a:pt x="158557" y="690"/>
                  </a:lnTo>
                  <a:lnTo>
                    <a:pt x="159219" y="147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SMARTInkShape-2713">
              <a:extLst>
                <a:ext uri="{FF2B5EF4-FFF2-40B4-BE49-F238E27FC236}">
                  <a16:creationId xmlns:a16="http://schemas.microsoft.com/office/drawing/2014/main" id="{C11879E9-7000-6C5D-AA76-163570AAFB77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4329389" y="6353213"/>
              <a:ext cx="214037" cy="208270"/>
            </a:xfrm>
            <a:custGeom>
              <a:avLst/>
              <a:gdLst/>
              <a:ahLst/>
              <a:cxnLst/>
              <a:rect l="0" t="0" r="0" b="0"/>
              <a:pathLst>
                <a:path w="214037" h="208270">
                  <a:moveTo>
                    <a:pt x="99736" y="47587"/>
                  </a:moveTo>
                  <a:lnTo>
                    <a:pt x="99736" y="47587"/>
                  </a:lnTo>
                  <a:lnTo>
                    <a:pt x="99736" y="33122"/>
                  </a:lnTo>
                  <a:lnTo>
                    <a:pt x="96914" y="27754"/>
                  </a:lnTo>
                  <a:lnTo>
                    <a:pt x="93190" y="21839"/>
                  </a:lnTo>
                  <a:lnTo>
                    <a:pt x="90603" y="11323"/>
                  </a:lnTo>
                  <a:lnTo>
                    <a:pt x="82044" y="1447"/>
                  </a:lnTo>
                  <a:lnTo>
                    <a:pt x="78468" y="622"/>
                  </a:lnTo>
                  <a:lnTo>
                    <a:pt x="45074" y="0"/>
                  </a:lnTo>
                  <a:lnTo>
                    <a:pt x="35578" y="2801"/>
                  </a:lnTo>
                  <a:lnTo>
                    <a:pt x="20858" y="13223"/>
                  </a:lnTo>
                  <a:lnTo>
                    <a:pt x="10984" y="32466"/>
                  </a:lnTo>
                  <a:lnTo>
                    <a:pt x="0" y="69630"/>
                  </a:lnTo>
                  <a:lnTo>
                    <a:pt x="23" y="81373"/>
                  </a:lnTo>
                  <a:lnTo>
                    <a:pt x="3604" y="92478"/>
                  </a:lnTo>
                  <a:lnTo>
                    <a:pt x="9281" y="99458"/>
                  </a:lnTo>
                  <a:lnTo>
                    <a:pt x="14033" y="100159"/>
                  </a:lnTo>
                  <a:lnTo>
                    <a:pt x="53368" y="91016"/>
                  </a:lnTo>
                  <a:lnTo>
                    <a:pt x="68898" y="79589"/>
                  </a:lnTo>
                  <a:lnTo>
                    <a:pt x="81796" y="63927"/>
                  </a:lnTo>
                  <a:lnTo>
                    <a:pt x="106132" y="20526"/>
                  </a:lnTo>
                  <a:lnTo>
                    <a:pt x="109078" y="1933"/>
                  </a:lnTo>
                  <a:lnTo>
                    <a:pt x="108166" y="17676"/>
                  </a:lnTo>
                  <a:lnTo>
                    <a:pt x="96071" y="59357"/>
                  </a:lnTo>
                  <a:lnTo>
                    <a:pt x="75108" y="106757"/>
                  </a:lnTo>
                  <a:lnTo>
                    <a:pt x="64611" y="140414"/>
                  </a:lnTo>
                  <a:lnTo>
                    <a:pt x="55482" y="180814"/>
                  </a:lnTo>
                  <a:lnTo>
                    <a:pt x="52556" y="205315"/>
                  </a:lnTo>
                  <a:lnTo>
                    <a:pt x="53466" y="206714"/>
                  </a:lnTo>
                  <a:lnTo>
                    <a:pt x="55131" y="207646"/>
                  </a:lnTo>
                  <a:lnTo>
                    <a:pt x="57299" y="208269"/>
                  </a:lnTo>
                  <a:lnTo>
                    <a:pt x="59803" y="206566"/>
                  </a:lnTo>
                  <a:lnTo>
                    <a:pt x="92114" y="164700"/>
                  </a:lnTo>
                  <a:lnTo>
                    <a:pt x="126994" y="122903"/>
                  </a:lnTo>
                  <a:lnTo>
                    <a:pt x="158829" y="85766"/>
                  </a:lnTo>
                  <a:lnTo>
                    <a:pt x="192755" y="61223"/>
                  </a:lnTo>
                  <a:lnTo>
                    <a:pt x="214036" y="571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SMARTInkShape-2714">
              <a:extLst>
                <a:ext uri="{FF2B5EF4-FFF2-40B4-BE49-F238E27FC236}">
                  <a16:creationId xmlns:a16="http://schemas.microsoft.com/office/drawing/2014/main" id="{6DC6D997-B6B5-B1AA-344A-F90ED26777C0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4106707" y="6339227"/>
              <a:ext cx="160494" cy="137024"/>
            </a:xfrm>
            <a:custGeom>
              <a:avLst/>
              <a:gdLst/>
              <a:ahLst/>
              <a:cxnLst/>
              <a:rect l="0" t="0" r="0" b="0"/>
              <a:pathLst>
                <a:path w="160494" h="137024">
                  <a:moveTo>
                    <a:pt x="8093" y="42523"/>
                  </a:moveTo>
                  <a:lnTo>
                    <a:pt x="8093" y="42523"/>
                  </a:lnTo>
                  <a:lnTo>
                    <a:pt x="33003" y="43581"/>
                  </a:lnTo>
                  <a:lnTo>
                    <a:pt x="75540" y="50724"/>
                  </a:lnTo>
                  <a:lnTo>
                    <a:pt x="118508" y="45240"/>
                  </a:lnTo>
                  <a:lnTo>
                    <a:pt x="141468" y="42270"/>
                  </a:lnTo>
                  <a:lnTo>
                    <a:pt x="151332" y="37824"/>
                  </a:lnTo>
                  <a:lnTo>
                    <a:pt x="153327" y="34099"/>
                  </a:lnTo>
                  <a:lnTo>
                    <a:pt x="153599" y="29499"/>
                  </a:lnTo>
                  <a:lnTo>
                    <a:pt x="151487" y="11965"/>
                  </a:lnTo>
                  <a:lnTo>
                    <a:pt x="150256" y="9450"/>
                  </a:lnTo>
                  <a:lnTo>
                    <a:pt x="148377" y="7774"/>
                  </a:lnTo>
                  <a:lnTo>
                    <a:pt x="143467" y="4854"/>
                  </a:lnTo>
                  <a:lnTo>
                    <a:pt x="137756" y="28"/>
                  </a:lnTo>
                  <a:lnTo>
                    <a:pt x="123224" y="0"/>
                  </a:lnTo>
                  <a:lnTo>
                    <a:pt x="79401" y="8605"/>
                  </a:lnTo>
                  <a:lnTo>
                    <a:pt x="42510" y="27534"/>
                  </a:lnTo>
                  <a:lnTo>
                    <a:pt x="14881" y="53251"/>
                  </a:lnTo>
                  <a:lnTo>
                    <a:pt x="3401" y="70867"/>
                  </a:lnTo>
                  <a:lnTo>
                    <a:pt x="0" y="92901"/>
                  </a:lnTo>
                  <a:lnTo>
                    <a:pt x="4049" y="114483"/>
                  </a:lnTo>
                  <a:lnTo>
                    <a:pt x="11951" y="129226"/>
                  </a:lnTo>
                  <a:lnTo>
                    <a:pt x="26388" y="133974"/>
                  </a:lnTo>
                  <a:lnTo>
                    <a:pt x="65094" y="137023"/>
                  </a:lnTo>
                  <a:lnTo>
                    <a:pt x="103314" y="130020"/>
                  </a:lnTo>
                  <a:lnTo>
                    <a:pt x="150770" y="119854"/>
                  </a:lnTo>
                  <a:lnTo>
                    <a:pt x="160493" y="1187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SMARTInkShape-2715">
              <a:extLst>
                <a:ext uri="{FF2B5EF4-FFF2-40B4-BE49-F238E27FC236}">
                  <a16:creationId xmlns:a16="http://schemas.microsoft.com/office/drawing/2014/main" id="{03F7ED52-CEA3-94F5-A24F-D805A9503DFD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3857625" y="6296025"/>
              <a:ext cx="228601" cy="178874"/>
            </a:xfrm>
            <a:custGeom>
              <a:avLst/>
              <a:gdLst/>
              <a:ahLst/>
              <a:cxnLst/>
              <a:rect l="0" t="0" r="0" b="0"/>
              <a:pathLst>
                <a:path w="228601" h="178874">
                  <a:moveTo>
                    <a:pt x="0" y="28575"/>
                  </a:moveTo>
                  <a:lnTo>
                    <a:pt x="0" y="28575"/>
                  </a:lnTo>
                  <a:lnTo>
                    <a:pt x="0" y="20374"/>
                  </a:lnTo>
                  <a:lnTo>
                    <a:pt x="5057" y="14386"/>
                  </a:lnTo>
                  <a:lnTo>
                    <a:pt x="13183" y="11685"/>
                  </a:lnTo>
                  <a:lnTo>
                    <a:pt x="35648" y="9952"/>
                  </a:lnTo>
                  <a:lnTo>
                    <a:pt x="54189" y="14708"/>
                  </a:lnTo>
                  <a:lnTo>
                    <a:pt x="79417" y="33401"/>
                  </a:lnTo>
                  <a:lnTo>
                    <a:pt x="101961" y="57476"/>
                  </a:lnTo>
                  <a:lnTo>
                    <a:pt x="106074" y="63717"/>
                  </a:lnTo>
                  <a:lnTo>
                    <a:pt x="111863" y="92728"/>
                  </a:lnTo>
                  <a:lnTo>
                    <a:pt x="108521" y="123079"/>
                  </a:lnTo>
                  <a:lnTo>
                    <a:pt x="100796" y="139721"/>
                  </a:lnTo>
                  <a:lnTo>
                    <a:pt x="83646" y="162595"/>
                  </a:lnTo>
                  <a:lnTo>
                    <a:pt x="63237" y="173882"/>
                  </a:lnTo>
                  <a:lnTo>
                    <a:pt x="37081" y="178873"/>
                  </a:lnTo>
                  <a:lnTo>
                    <a:pt x="30013" y="177457"/>
                  </a:lnTo>
                  <a:lnTo>
                    <a:pt x="19336" y="170240"/>
                  </a:lnTo>
                  <a:lnTo>
                    <a:pt x="13886" y="157154"/>
                  </a:lnTo>
                  <a:lnTo>
                    <a:pt x="12432" y="149219"/>
                  </a:lnTo>
                  <a:lnTo>
                    <a:pt x="16461" y="131937"/>
                  </a:lnTo>
                  <a:lnTo>
                    <a:pt x="26366" y="113672"/>
                  </a:lnTo>
                  <a:lnTo>
                    <a:pt x="50852" y="86597"/>
                  </a:lnTo>
                  <a:lnTo>
                    <a:pt x="93624" y="56389"/>
                  </a:lnTo>
                  <a:lnTo>
                    <a:pt x="139107" y="30880"/>
                  </a:lnTo>
                  <a:lnTo>
                    <a:pt x="177822" y="12549"/>
                  </a:lnTo>
                  <a:lnTo>
                    <a:pt x="185924" y="9810"/>
                  </a:lnTo>
                  <a:lnTo>
                    <a:pt x="193052" y="5065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2" name="SMARTInkShape-Group612">
            <a:extLst>
              <a:ext uri="{FF2B5EF4-FFF2-40B4-BE49-F238E27FC236}">
                <a16:creationId xmlns:a16="http://schemas.microsoft.com/office/drawing/2014/main" id="{B53B93B8-0D70-B6E9-B366-D9A07962912E}"/>
              </a:ext>
            </a:extLst>
          </p:cNvPr>
          <p:cNvGrpSpPr/>
          <p:nvPr/>
        </p:nvGrpSpPr>
        <p:grpSpPr>
          <a:xfrm>
            <a:off x="7572375" y="5724641"/>
            <a:ext cx="933272" cy="418985"/>
            <a:chOff x="7572375" y="5724641"/>
            <a:chExt cx="933272" cy="418985"/>
          </a:xfrm>
        </p:grpSpPr>
        <p:sp>
          <p:nvSpPr>
            <p:cNvPr id="518" name="SMARTInkShape-2716">
              <a:extLst>
                <a:ext uri="{FF2B5EF4-FFF2-40B4-BE49-F238E27FC236}">
                  <a16:creationId xmlns:a16="http://schemas.microsoft.com/office/drawing/2014/main" id="{695E7753-A3FD-1C7A-82F3-CEDC779B8A1F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8334390" y="5724641"/>
              <a:ext cx="171257" cy="418985"/>
            </a:xfrm>
            <a:custGeom>
              <a:avLst/>
              <a:gdLst/>
              <a:ahLst/>
              <a:cxnLst/>
              <a:rect l="0" t="0" r="0" b="0"/>
              <a:pathLst>
                <a:path w="171257" h="418985">
                  <a:moveTo>
                    <a:pt x="85710" y="57034"/>
                  </a:moveTo>
                  <a:lnTo>
                    <a:pt x="85710" y="57034"/>
                  </a:lnTo>
                  <a:lnTo>
                    <a:pt x="85710" y="48833"/>
                  </a:lnTo>
                  <a:lnTo>
                    <a:pt x="92255" y="40166"/>
                  </a:lnTo>
                  <a:lnTo>
                    <a:pt x="93910" y="34368"/>
                  </a:lnTo>
                  <a:lnTo>
                    <a:pt x="95411" y="32398"/>
                  </a:lnTo>
                  <a:lnTo>
                    <a:pt x="103320" y="28978"/>
                  </a:lnTo>
                  <a:lnTo>
                    <a:pt x="104120" y="25867"/>
                  </a:lnTo>
                  <a:lnTo>
                    <a:pt x="104333" y="23556"/>
                  </a:lnTo>
                  <a:lnTo>
                    <a:pt x="105534" y="22015"/>
                  </a:lnTo>
                  <a:lnTo>
                    <a:pt x="109690" y="20303"/>
                  </a:lnTo>
                  <a:lnTo>
                    <a:pt x="111222" y="18789"/>
                  </a:lnTo>
                  <a:lnTo>
                    <a:pt x="114274" y="9447"/>
                  </a:lnTo>
                  <a:lnTo>
                    <a:pt x="114282" y="4363"/>
                  </a:lnTo>
                  <a:lnTo>
                    <a:pt x="115342" y="2870"/>
                  </a:lnTo>
                  <a:lnTo>
                    <a:pt x="117106" y="1875"/>
                  </a:lnTo>
                  <a:lnTo>
                    <a:pt x="123417" y="0"/>
                  </a:lnTo>
                  <a:lnTo>
                    <a:pt x="123694" y="4975"/>
                  </a:lnTo>
                  <a:lnTo>
                    <a:pt x="107556" y="48188"/>
                  </a:lnTo>
                  <a:lnTo>
                    <a:pt x="86953" y="92218"/>
                  </a:lnTo>
                  <a:lnTo>
                    <a:pt x="55672" y="138770"/>
                  </a:lnTo>
                  <a:lnTo>
                    <a:pt x="30771" y="183482"/>
                  </a:lnTo>
                  <a:lnTo>
                    <a:pt x="4305" y="224157"/>
                  </a:lnTo>
                  <a:lnTo>
                    <a:pt x="0" y="237955"/>
                  </a:lnTo>
                  <a:lnTo>
                    <a:pt x="5046" y="237994"/>
                  </a:lnTo>
                  <a:lnTo>
                    <a:pt x="35633" y="246208"/>
                  </a:lnTo>
                  <a:lnTo>
                    <a:pt x="81274" y="239217"/>
                  </a:lnTo>
                  <a:lnTo>
                    <a:pt x="126911" y="228380"/>
                  </a:lnTo>
                  <a:lnTo>
                    <a:pt x="139652" y="223851"/>
                  </a:lnTo>
                  <a:lnTo>
                    <a:pt x="149548" y="215489"/>
                  </a:lnTo>
                  <a:lnTo>
                    <a:pt x="157475" y="206833"/>
                  </a:lnTo>
                  <a:lnTo>
                    <a:pt x="166829" y="200902"/>
                  </a:lnTo>
                  <a:lnTo>
                    <a:pt x="171256" y="190857"/>
                  </a:lnTo>
                  <a:lnTo>
                    <a:pt x="168589" y="216812"/>
                  </a:lnTo>
                  <a:lnTo>
                    <a:pt x="158173" y="261692"/>
                  </a:lnTo>
                  <a:lnTo>
                    <a:pt x="154100" y="298766"/>
                  </a:lnTo>
                  <a:lnTo>
                    <a:pt x="152893" y="336562"/>
                  </a:lnTo>
                  <a:lnTo>
                    <a:pt x="144228" y="381074"/>
                  </a:lnTo>
                  <a:lnTo>
                    <a:pt x="142860" y="418980"/>
                  </a:lnTo>
                  <a:lnTo>
                    <a:pt x="152385" y="4189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SMARTInkShape-2717">
              <a:extLst>
                <a:ext uri="{FF2B5EF4-FFF2-40B4-BE49-F238E27FC236}">
                  <a16:creationId xmlns:a16="http://schemas.microsoft.com/office/drawing/2014/main" id="{D24B183C-71F3-3235-6DAE-23965AE589D1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8086893" y="5762625"/>
              <a:ext cx="160261" cy="342901"/>
            </a:xfrm>
            <a:custGeom>
              <a:avLst/>
              <a:gdLst/>
              <a:ahLst/>
              <a:cxnLst/>
              <a:rect l="0" t="0" r="0" b="0"/>
              <a:pathLst>
                <a:path w="160261" h="342901">
                  <a:moveTo>
                    <a:pt x="104607" y="9525"/>
                  </a:moveTo>
                  <a:lnTo>
                    <a:pt x="104607" y="9525"/>
                  </a:lnTo>
                  <a:lnTo>
                    <a:pt x="122217" y="9525"/>
                  </a:lnTo>
                  <a:lnTo>
                    <a:pt x="122697" y="8467"/>
                  </a:lnTo>
                  <a:lnTo>
                    <a:pt x="123657" y="0"/>
                  </a:lnTo>
                  <a:lnTo>
                    <a:pt x="123657" y="8201"/>
                  </a:lnTo>
                  <a:lnTo>
                    <a:pt x="101537" y="55608"/>
                  </a:lnTo>
                  <a:lnTo>
                    <a:pt x="66966" y="101789"/>
                  </a:lnTo>
                  <a:lnTo>
                    <a:pt x="51591" y="124115"/>
                  </a:lnTo>
                  <a:lnTo>
                    <a:pt x="30791" y="144501"/>
                  </a:lnTo>
                  <a:lnTo>
                    <a:pt x="2716" y="189706"/>
                  </a:lnTo>
                  <a:lnTo>
                    <a:pt x="0" y="199422"/>
                  </a:lnTo>
                  <a:lnTo>
                    <a:pt x="44958" y="200018"/>
                  </a:lnTo>
                  <a:lnTo>
                    <a:pt x="70608" y="198966"/>
                  </a:lnTo>
                  <a:lnTo>
                    <a:pt x="113351" y="190324"/>
                  </a:lnTo>
                  <a:lnTo>
                    <a:pt x="142289" y="178793"/>
                  </a:lnTo>
                  <a:lnTo>
                    <a:pt x="145604" y="176345"/>
                  </a:lnTo>
                  <a:lnTo>
                    <a:pt x="147813" y="175771"/>
                  </a:lnTo>
                  <a:lnTo>
                    <a:pt x="149286" y="176447"/>
                  </a:lnTo>
                  <a:lnTo>
                    <a:pt x="150269" y="177957"/>
                  </a:lnTo>
                  <a:lnTo>
                    <a:pt x="151982" y="178964"/>
                  </a:lnTo>
                  <a:lnTo>
                    <a:pt x="156707" y="180081"/>
                  </a:lnTo>
                  <a:lnTo>
                    <a:pt x="158390" y="181437"/>
                  </a:lnTo>
                  <a:lnTo>
                    <a:pt x="160260" y="185767"/>
                  </a:lnTo>
                  <a:lnTo>
                    <a:pt x="151199" y="228500"/>
                  </a:lnTo>
                  <a:lnTo>
                    <a:pt x="142401" y="251501"/>
                  </a:lnTo>
                  <a:lnTo>
                    <a:pt x="127850" y="278848"/>
                  </a:lnTo>
                  <a:lnTo>
                    <a:pt x="116364" y="322481"/>
                  </a:lnTo>
                  <a:lnTo>
                    <a:pt x="114132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SMARTInkShape-2718">
              <a:extLst>
                <a:ext uri="{FF2B5EF4-FFF2-40B4-BE49-F238E27FC236}">
                  <a16:creationId xmlns:a16="http://schemas.microsoft.com/office/drawing/2014/main" id="{9B204FC7-575F-9F97-F761-4A5FE3CFF66D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7772400" y="5792951"/>
              <a:ext cx="197821" cy="263218"/>
            </a:xfrm>
            <a:custGeom>
              <a:avLst/>
              <a:gdLst/>
              <a:ahLst/>
              <a:cxnLst/>
              <a:rect l="0" t="0" r="0" b="0"/>
              <a:pathLst>
                <a:path w="197821" h="263218">
                  <a:moveTo>
                    <a:pt x="85725" y="26824"/>
                  </a:moveTo>
                  <a:lnTo>
                    <a:pt x="85725" y="26824"/>
                  </a:lnTo>
                  <a:lnTo>
                    <a:pt x="85725" y="18623"/>
                  </a:lnTo>
                  <a:lnTo>
                    <a:pt x="90781" y="12635"/>
                  </a:lnTo>
                  <a:lnTo>
                    <a:pt x="122668" y="2188"/>
                  </a:lnTo>
                  <a:lnTo>
                    <a:pt x="137775" y="0"/>
                  </a:lnTo>
                  <a:lnTo>
                    <a:pt x="180776" y="6604"/>
                  </a:lnTo>
                  <a:lnTo>
                    <a:pt x="185076" y="9110"/>
                  </a:lnTo>
                  <a:lnTo>
                    <a:pt x="192676" y="17540"/>
                  </a:lnTo>
                  <a:lnTo>
                    <a:pt x="194067" y="22751"/>
                  </a:lnTo>
                  <a:lnTo>
                    <a:pt x="192791" y="34186"/>
                  </a:lnTo>
                  <a:lnTo>
                    <a:pt x="183052" y="46324"/>
                  </a:lnTo>
                  <a:lnTo>
                    <a:pt x="168139" y="57716"/>
                  </a:lnTo>
                  <a:lnTo>
                    <a:pt x="129873" y="73652"/>
                  </a:lnTo>
                  <a:lnTo>
                    <a:pt x="108521" y="81503"/>
                  </a:lnTo>
                  <a:lnTo>
                    <a:pt x="75818" y="99772"/>
                  </a:lnTo>
                  <a:lnTo>
                    <a:pt x="73829" y="101914"/>
                  </a:lnTo>
                  <a:lnTo>
                    <a:pt x="73561" y="104401"/>
                  </a:lnTo>
                  <a:lnTo>
                    <a:pt x="74440" y="107117"/>
                  </a:lnTo>
                  <a:lnTo>
                    <a:pt x="81062" y="112957"/>
                  </a:lnTo>
                  <a:lnTo>
                    <a:pt x="85791" y="115995"/>
                  </a:lnTo>
                  <a:lnTo>
                    <a:pt x="125088" y="124096"/>
                  </a:lnTo>
                  <a:lnTo>
                    <a:pt x="152774" y="135020"/>
                  </a:lnTo>
                  <a:lnTo>
                    <a:pt x="180461" y="152618"/>
                  </a:lnTo>
                  <a:lnTo>
                    <a:pt x="192583" y="173105"/>
                  </a:lnTo>
                  <a:lnTo>
                    <a:pt x="197820" y="199283"/>
                  </a:lnTo>
                  <a:lnTo>
                    <a:pt x="193401" y="214950"/>
                  </a:lnTo>
                  <a:lnTo>
                    <a:pt x="178374" y="237200"/>
                  </a:lnTo>
                  <a:lnTo>
                    <a:pt x="153275" y="253434"/>
                  </a:lnTo>
                  <a:lnTo>
                    <a:pt x="119028" y="261537"/>
                  </a:lnTo>
                  <a:lnTo>
                    <a:pt x="78191" y="263217"/>
                  </a:lnTo>
                  <a:lnTo>
                    <a:pt x="36899" y="251603"/>
                  </a:lnTo>
                  <a:lnTo>
                    <a:pt x="14971" y="245966"/>
                  </a:lnTo>
                  <a:lnTo>
                    <a:pt x="0" y="2363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SMARTInkShape-2719">
              <a:extLst>
                <a:ext uri="{FF2B5EF4-FFF2-40B4-BE49-F238E27FC236}">
                  <a16:creationId xmlns:a16="http://schemas.microsoft.com/office/drawing/2014/main" id="{6109C9AC-4078-0D46-FF10-F6665EFC5A21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7572375" y="5772160"/>
              <a:ext cx="190500" cy="266691"/>
            </a:xfrm>
            <a:custGeom>
              <a:avLst/>
              <a:gdLst/>
              <a:ahLst/>
              <a:cxnLst/>
              <a:rect l="0" t="0" r="0" b="0"/>
              <a:pathLst>
                <a:path w="190500" h="266691">
                  <a:moveTo>
                    <a:pt x="0" y="28565"/>
                  </a:moveTo>
                  <a:lnTo>
                    <a:pt x="0" y="28565"/>
                  </a:lnTo>
                  <a:lnTo>
                    <a:pt x="0" y="19156"/>
                  </a:lnTo>
                  <a:lnTo>
                    <a:pt x="23545" y="16233"/>
                  </a:lnTo>
                  <a:lnTo>
                    <a:pt x="58695" y="10104"/>
                  </a:lnTo>
                  <a:lnTo>
                    <a:pt x="100687" y="6708"/>
                  </a:lnTo>
                  <a:lnTo>
                    <a:pt x="115658" y="4034"/>
                  </a:lnTo>
                  <a:lnTo>
                    <a:pt x="148985" y="8584"/>
                  </a:lnTo>
                  <a:lnTo>
                    <a:pt x="190436" y="0"/>
                  </a:lnTo>
                  <a:lnTo>
                    <a:pt x="190499" y="14180"/>
                  </a:lnTo>
                  <a:lnTo>
                    <a:pt x="189440" y="15800"/>
                  </a:lnTo>
                  <a:lnTo>
                    <a:pt x="187677" y="16880"/>
                  </a:lnTo>
                  <a:lnTo>
                    <a:pt x="185443" y="17600"/>
                  </a:lnTo>
                  <a:lnTo>
                    <a:pt x="158701" y="64715"/>
                  </a:lnTo>
                  <a:lnTo>
                    <a:pt x="139495" y="103282"/>
                  </a:lnTo>
                  <a:lnTo>
                    <a:pt x="118767" y="148217"/>
                  </a:lnTo>
                  <a:lnTo>
                    <a:pt x="96573" y="186431"/>
                  </a:lnTo>
                  <a:lnTo>
                    <a:pt x="64732" y="229976"/>
                  </a:lnTo>
                  <a:lnTo>
                    <a:pt x="51319" y="253990"/>
                  </a:lnTo>
                  <a:lnTo>
                    <a:pt x="50088" y="258223"/>
                  </a:lnTo>
                  <a:lnTo>
                    <a:pt x="48208" y="261045"/>
                  </a:lnTo>
                  <a:lnTo>
                    <a:pt x="45897" y="262927"/>
                  </a:lnTo>
                  <a:lnTo>
                    <a:pt x="39640" y="265947"/>
                  </a:lnTo>
                  <a:lnTo>
                    <a:pt x="40185" y="266195"/>
                  </a:lnTo>
                  <a:lnTo>
                    <a:pt x="47625" y="2666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0" name="SMARTInkShape-Group613">
            <a:extLst>
              <a:ext uri="{FF2B5EF4-FFF2-40B4-BE49-F238E27FC236}">
                <a16:creationId xmlns:a16="http://schemas.microsoft.com/office/drawing/2014/main" id="{F1D6D6A4-57E5-AC2C-DEDE-59297158205F}"/>
              </a:ext>
            </a:extLst>
          </p:cNvPr>
          <p:cNvGrpSpPr/>
          <p:nvPr/>
        </p:nvGrpSpPr>
        <p:grpSpPr>
          <a:xfrm>
            <a:off x="5857875" y="5695950"/>
            <a:ext cx="1514476" cy="371476"/>
            <a:chOff x="5857875" y="5695950"/>
            <a:chExt cx="1514476" cy="371476"/>
          </a:xfrm>
        </p:grpSpPr>
        <p:sp>
          <p:nvSpPr>
            <p:cNvPr id="523" name="SMARTInkShape-2720">
              <a:extLst>
                <a:ext uri="{FF2B5EF4-FFF2-40B4-BE49-F238E27FC236}">
                  <a16:creationId xmlns:a16="http://schemas.microsoft.com/office/drawing/2014/main" id="{26FAFE6F-3E92-E902-DFE9-17DAF5EC54DC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7336079" y="6019800"/>
              <a:ext cx="36272" cy="27952"/>
            </a:xfrm>
            <a:custGeom>
              <a:avLst/>
              <a:gdLst/>
              <a:ahLst/>
              <a:cxnLst/>
              <a:rect l="0" t="0" r="0" b="0"/>
              <a:pathLst>
                <a:path w="36272" h="27952">
                  <a:moveTo>
                    <a:pt x="17221" y="0"/>
                  </a:moveTo>
                  <a:lnTo>
                    <a:pt x="17221" y="0"/>
                  </a:lnTo>
                  <a:lnTo>
                    <a:pt x="25421" y="0"/>
                  </a:lnTo>
                  <a:lnTo>
                    <a:pt x="26353" y="10113"/>
                  </a:lnTo>
                  <a:lnTo>
                    <a:pt x="23749" y="17900"/>
                  </a:lnTo>
                  <a:lnTo>
                    <a:pt x="21573" y="21459"/>
                  </a:lnTo>
                  <a:lnTo>
                    <a:pt x="19064" y="23831"/>
                  </a:lnTo>
                  <a:lnTo>
                    <a:pt x="13453" y="26467"/>
                  </a:lnTo>
                  <a:lnTo>
                    <a:pt x="4345" y="27951"/>
                  </a:lnTo>
                  <a:lnTo>
                    <a:pt x="2287" y="27101"/>
                  </a:lnTo>
                  <a:lnTo>
                    <a:pt x="915" y="25476"/>
                  </a:lnTo>
                  <a:lnTo>
                    <a:pt x="0" y="23333"/>
                  </a:lnTo>
                  <a:lnTo>
                    <a:pt x="449" y="20847"/>
                  </a:lnTo>
                  <a:lnTo>
                    <a:pt x="6137" y="12292"/>
                  </a:lnTo>
                  <a:lnTo>
                    <a:pt x="16726" y="541"/>
                  </a:lnTo>
                  <a:lnTo>
                    <a:pt x="30435" y="47"/>
                  </a:lnTo>
                  <a:lnTo>
                    <a:pt x="32381" y="1089"/>
                  </a:lnTo>
                  <a:lnTo>
                    <a:pt x="33677" y="2843"/>
                  </a:lnTo>
                  <a:lnTo>
                    <a:pt x="36271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SMARTInkShape-2721">
              <a:extLst>
                <a:ext uri="{FF2B5EF4-FFF2-40B4-BE49-F238E27FC236}">
                  <a16:creationId xmlns:a16="http://schemas.microsoft.com/office/drawing/2014/main" id="{EB85DA83-721E-7C10-5D0E-DAEF00AFC59C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7195700" y="5725849"/>
              <a:ext cx="37904" cy="341577"/>
            </a:xfrm>
            <a:custGeom>
              <a:avLst/>
              <a:gdLst/>
              <a:ahLst/>
              <a:cxnLst/>
              <a:rect l="0" t="0" r="0" b="0"/>
              <a:pathLst>
                <a:path w="37904" h="341577">
                  <a:moveTo>
                    <a:pt x="24250" y="8201"/>
                  </a:moveTo>
                  <a:lnTo>
                    <a:pt x="24250" y="8201"/>
                  </a:lnTo>
                  <a:lnTo>
                    <a:pt x="24250" y="0"/>
                  </a:lnTo>
                  <a:lnTo>
                    <a:pt x="29306" y="4125"/>
                  </a:lnTo>
                  <a:lnTo>
                    <a:pt x="37507" y="22163"/>
                  </a:lnTo>
                  <a:lnTo>
                    <a:pt x="37903" y="38748"/>
                  </a:lnTo>
                  <a:lnTo>
                    <a:pt x="34590" y="75266"/>
                  </a:lnTo>
                  <a:lnTo>
                    <a:pt x="28961" y="118736"/>
                  </a:lnTo>
                  <a:lnTo>
                    <a:pt x="25646" y="156663"/>
                  </a:lnTo>
                  <a:lnTo>
                    <a:pt x="17980" y="203411"/>
                  </a:lnTo>
                  <a:lnTo>
                    <a:pt x="10097" y="247155"/>
                  </a:lnTo>
                  <a:lnTo>
                    <a:pt x="3023" y="289345"/>
                  </a:lnTo>
                  <a:lnTo>
                    <a:pt x="0" y="308837"/>
                  </a:lnTo>
                  <a:lnTo>
                    <a:pt x="5200" y="3415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SMARTInkShape-2722">
              <a:extLst>
                <a:ext uri="{FF2B5EF4-FFF2-40B4-BE49-F238E27FC236}">
                  <a16:creationId xmlns:a16="http://schemas.microsoft.com/office/drawing/2014/main" id="{459A1BD1-A2F8-C6D2-09E6-CB817DAA0113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6796988" y="5715406"/>
              <a:ext cx="251513" cy="308518"/>
            </a:xfrm>
            <a:custGeom>
              <a:avLst/>
              <a:gdLst/>
              <a:ahLst/>
              <a:cxnLst/>
              <a:rect l="0" t="0" r="0" b="0"/>
              <a:pathLst>
                <a:path w="251513" h="308518">
                  <a:moveTo>
                    <a:pt x="61012" y="75794"/>
                  </a:moveTo>
                  <a:lnTo>
                    <a:pt x="61012" y="75794"/>
                  </a:lnTo>
                  <a:lnTo>
                    <a:pt x="66068" y="70738"/>
                  </a:lnTo>
                  <a:lnTo>
                    <a:pt x="68550" y="65433"/>
                  </a:lnTo>
                  <a:lnTo>
                    <a:pt x="69212" y="62537"/>
                  </a:lnTo>
                  <a:lnTo>
                    <a:pt x="70713" y="60606"/>
                  </a:lnTo>
                  <a:lnTo>
                    <a:pt x="114151" y="31263"/>
                  </a:lnTo>
                  <a:lnTo>
                    <a:pt x="157849" y="9954"/>
                  </a:lnTo>
                  <a:lnTo>
                    <a:pt x="160495" y="9676"/>
                  </a:lnTo>
                  <a:lnTo>
                    <a:pt x="166258" y="6544"/>
                  </a:lnTo>
                  <a:lnTo>
                    <a:pt x="169276" y="4227"/>
                  </a:lnTo>
                  <a:lnTo>
                    <a:pt x="178274" y="1653"/>
                  </a:lnTo>
                  <a:lnTo>
                    <a:pt x="196240" y="0"/>
                  </a:lnTo>
                  <a:lnTo>
                    <a:pt x="198789" y="924"/>
                  </a:lnTo>
                  <a:lnTo>
                    <a:pt x="200488" y="2597"/>
                  </a:lnTo>
                  <a:lnTo>
                    <a:pt x="202376" y="7279"/>
                  </a:lnTo>
                  <a:lnTo>
                    <a:pt x="203216" y="12887"/>
                  </a:lnTo>
                  <a:lnTo>
                    <a:pt x="190571" y="57911"/>
                  </a:lnTo>
                  <a:lnTo>
                    <a:pt x="167692" y="104522"/>
                  </a:lnTo>
                  <a:lnTo>
                    <a:pt x="148407" y="147556"/>
                  </a:lnTo>
                  <a:lnTo>
                    <a:pt x="120786" y="188673"/>
                  </a:lnTo>
                  <a:lnTo>
                    <a:pt x="88982" y="228069"/>
                  </a:lnTo>
                  <a:lnTo>
                    <a:pt x="45101" y="272637"/>
                  </a:lnTo>
                  <a:lnTo>
                    <a:pt x="0" y="308517"/>
                  </a:lnTo>
                  <a:lnTo>
                    <a:pt x="1440" y="306932"/>
                  </a:lnTo>
                  <a:lnTo>
                    <a:pt x="17534" y="304896"/>
                  </a:lnTo>
                  <a:lnTo>
                    <a:pt x="29667" y="303484"/>
                  </a:lnTo>
                  <a:lnTo>
                    <a:pt x="52195" y="296884"/>
                  </a:lnTo>
                  <a:lnTo>
                    <a:pt x="98539" y="294076"/>
                  </a:lnTo>
                  <a:lnTo>
                    <a:pt x="144429" y="287382"/>
                  </a:lnTo>
                  <a:lnTo>
                    <a:pt x="191941" y="285612"/>
                  </a:lnTo>
                  <a:lnTo>
                    <a:pt x="208697" y="284365"/>
                  </a:lnTo>
                  <a:lnTo>
                    <a:pt x="239612" y="276214"/>
                  </a:lnTo>
                  <a:lnTo>
                    <a:pt x="251512" y="2662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SMARTInkShape-2723">
              <a:extLst>
                <a:ext uri="{FF2B5EF4-FFF2-40B4-BE49-F238E27FC236}">
                  <a16:creationId xmlns:a16="http://schemas.microsoft.com/office/drawing/2014/main" id="{72BE0AEF-B4D8-390A-29FA-40B9ABA54A76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6600995" y="5705994"/>
              <a:ext cx="152231" cy="290682"/>
            </a:xfrm>
            <a:custGeom>
              <a:avLst/>
              <a:gdLst/>
              <a:ahLst/>
              <a:cxnLst/>
              <a:rect l="0" t="0" r="0" b="0"/>
              <a:pathLst>
                <a:path w="152231" h="290682">
                  <a:moveTo>
                    <a:pt x="152230" y="28056"/>
                  </a:moveTo>
                  <a:lnTo>
                    <a:pt x="152230" y="28056"/>
                  </a:lnTo>
                  <a:lnTo>
                    <a:pt x="152230" y="0"/>
                  </a:lnTo>
                  <a:lnTo>
                    <a:pt x="142117" y="4691"/>
                  </a:lnTo>
                  <a:lnTo>
                    <a:pt x="100451" y="39522"/>
                  </a:lnTo>
                  <a:lnTo>
                    <a:pt x="55766" y="84403"/>
                  </a:lnTo>
                  <a:lnTo>
                    <a:pt x="36394" y="107310"/>
                  </a:lnTo>
                  <a:lnTo>
                    <a:pt x="16339" y="152283"/>
                  </a:lnTo>
                  <a:lnTo>
                    <a:pt x="2736" y="189198"/>
                  </a:lnTo>
                  <a:lnTo>
                    <a:pt x="85" y="232730"/>
                  </a:lnTo>
                  <a:lnTo>
                    <a:pt x="0" y="237530"/>
                  </a:lnTo>
                  <a:lnTo>
                    <a:pt x="9993" y="259455"/>
                  </a:lnTo>
                  <a:lnTo>
                    <a:pt x="26359" y="281005"/>
                  </a:lnTo>
                  <a:lnTo>
                    <a:pt x="44077" y="288644"/>
                  </a:lnTo>
                  <a:lnTo>
                    <a:pt x="54728" y="290681"/>
                  </a:lnTo>
                  <a:lnTo>
                    <a:pt x="75029" y="287301"/>
                  </a:lnTo>
                  <a:lnTo>
                    <a:pt x="103820" y="272939"/>
                  </a:lnTo>
                  <a:lnTo>
                    <a:pt x="116131" y="263127"/>
                  </a:lnTo>
                  <a:lnTo>
                    <a:pt x="126482" y="248461"/>
                  </a:lnTo>
                  <a:lnTo>
                    <a:pt x="138403" y="217996"/>
                  </a:lnTo>
                  <a:lnTo>
                    <a:pt x="142537" y="177940"/>
                  </a:lnTo>
                  <a:lnTo>
                    <a:pt x="134164" y="168401"/>
                  </a:lnTo>
                  <a:lnTo>
                    <a:pt x="113030" y="150088"/>
                  </a:lnTo>
                  <a:lnTo>
                    <a:pt x="97060" y="148615"/>
                  </a:lnTo>
                  <a:lnTo>
                    <a:pt x="52314" y="156292"/>
                  </a:lnTo>
                  <a:lnTo>
                    <a:pt x="9355" y="1804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SMARTInkShape-2724">
              <a:extLst>
                <a:ext uri="{FF2B5EF4-FFF2-40B4-BE49-F238E27FC236}">
                  <a16:creationId xmlns:a16="http://schemas.microsoft.com/office/drawing/2014/main" id="{D192FB8D-F9A4-46D1-C3D9-505CC8BA0A17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6276975" y="5695950"/>
              <a:ext cx="226521" cy="314326"/>
            </a:xfrm>
            <a:custGeom>
              <a:avLst/>
              <a:gdLst/>
              <a:ahLst/>
              <a:cxnLst/>
              <a:rect l="0" t="0" r="0" b="0"/>
              <a:pathLst>
                <a:path w="226521" h="314326">
                  <a:moveTo>
                    <a:pt x="0" y="0"/>
                  </a:moveTo>
                  <a:lnTo>
                    <a:pt x="0" y="0"/>
                  </a:lnTo>
                  <a:lnTo>
                    <a:pt x="47559" y="0"/>
                  </a:lnTo>
                  <a:lnTo>
                    <a:pt x="90768" y="5056"/>
                  </a:lnTo>
                  <a:lnTo>
                    <a:pt x="136894" y="8642"/>
                  </a:lnTo>
                  <a:lnTo>
                    <a:pt x="181342" y="9447"/>
                  </a:lnTo>
                  <a:lnTo>
                    <a:pt x="210473" y="9515"/>
                  </a:lnTo>
                  <a:lnTo>
                    <a:pt x="218074" y="12342"/>
                  </a:lnTo>
                  <a:lnTo>
                    <a:pt x="226520" y="17725"/>
                  </a:lnTo>
                  <a:lnTo>
                    <a:pt x="226155" y="19225"/>
                  </a:lnTo>
                  <a:lnTo>
                    <a:pt x="200937" y="63958"/>
                  </a:lnTo>
                  <a:lnTo>
                    <a:pt x="179482" y="102324"/>
                  </a:lnTo>
                  <a:lnTo>
                    <a:pt x="160306" y="145089"/>
                  </a:lnTo>
                  <a:lnTo>
                    <a:pt x="140987" y="186234"/>
                  </a:lnTo>
                  <a:lnTo>
                    <a:pt x="118481" y="222746"/>
                  </a:lnTo>
                  <a:lnTo>
                    <a:pt x="101732" y="262127"/>
                  </a:lnTo>
                  <a:lnTo>
                    <a:pt x="92486" y="272782"/>
                  </a:lnTo>
                  <a:lnTo>
                    <a:pt x="82380" y="282103"/>
                  </a:lnTo>
                  <a:lnTo>
                    <a:pt x="70740" y="297134"/>
                  </a:lnTo>
                  <a:lnTo>
                    <a:pt x="61647" y="303587"/>
                  </a:lnTo>
                  <a:lnTo>
                    <a:pt x="57150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SMARTInkShape-2725">
              <a:extLst>
                <a:ext uri="{FF2B5EF4-FFF2-40B4-BE49-F238E27FC236}">
                  <a16:creationId xmlns:a16="http://schemas.microsoft.com/office/drawing/2014/main" id="{E964BC6C-5176-434E-5E8F-25D3399B2F37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5867516" y="5829300"/>
              <a:ext cx="190385" cy="38101"/>
            </a:xfrm>
            <a:custGeom>
              <a:avLst/>
              <a:gdLst/>
              <a:ahLst/>
              <a:cxnLst/>
              <a:rect l="0" t="0" r="0" b="0"/>
              <a:pathLst>
                <a:path w="190385" h="38101">
                  <a:moveTo>
                    <a:pt x="9409" y="0"/>
                  </a:moveTo>
                  <a:lnTo>
                    <a:pt x="9409" y="0"/>
                  </a:lnTo>
                  <a:lnTo>
                    <a:pt x="0" y="0"/>
                  </a:lnTo>
                  <a:lnTo>
                    <a:pt x="10031" y="5056"/>
                  </a:lnTo>
                  <a:lnTo>
                    <a:pt x="54139" y="9701"/>
                  </a:lnTo>
                  <a:lnTo>
                    <a:pt x="90983" y="16868"/>
                  </a:lnTo>
                  <a:lnTo>
                    <a:pt x="135236" y="25950"/>
                  </a:lnTo>
                  <a:lnTo>
                    <a:pt x="166283" y="30619"/>
                  </a:lnTo>
                  <a:lnTo>
                    <a:pt x="190384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SMARTInkShape-2726">
              <a:extLst>
                <a:ext uri="{FF2B5EF4-FFF2-40B4-BE49-F238E27FC236}">
                  <a16:creationId xmlns:a16="http://schemas.microsoft.com/office/drawing/2014/main" id="{C44B17B7-3211-F246-947C-7B0CE18659C5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5857875" y="5734050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0"/>
                  </a:moveTo>
                  <a:lnTo>
                    <a:pt x="0" y="0"/>
                  </a:lnTo>
                  <a:lnTo>
                    <a:pt x="39773" y="0"/>
                  </a:lnTo>
                  <a:lnTo>
                    <a:pt x="80959" y="1058"/>
                  </a:lnTo>
                  <a:lnTo>
                    <a:pt x="123241" y="8642"/>
                  </a:lnTo>
                  <a:lnTo>
                    <a:pt x="137645" y="10321"/>
                  </a:lnTo>
                  <a:lnTo>
                    <a:pt x="151994" y="17013"/>
                  </a:lnTo>
                  <a:lnTo>
                    <a:pt x="159963" y="18647"/>
                  </a:lnTo>
                  <a:lnTo>
                    <a:pt x="17145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7" name="SMARTInkShape-Group614">
            <a:extLst>
              <a:ext uri="{FF2B5EF4-FFF2-40B4-BE49-F238E27FC236}">
                <a16:creationId xmlns:a16="http://schemas.microsoft.com/office/drawing/2014/main" id="{00991029-8B2E-4483-7429-AEA6EE1C01C6}"/>
              </a:ext>
            </a:extLst>
          </p:cNvPr>
          <p:cNvGrpSpPr/>
          <p:nvPr/>
        </p:nvGrpSpPr>
        <p:grpSpPr>
          <a:xfrm>
            <a:off x="8251286" y="4714927"/>
            <a:ext cx="1521365" cy="409423"/>
            <a:chOff x="8251286" y="4714927"/>
            <a:chExt cx="1521365" cy="409423"/>
          </a:xfrm>
        </p:grpSpPr>
        <p:sp>
          <p:nvSpPr>
            <p:cNvPr id="531" name="SMARTInkShape-2727">
              <a:extLst>
                <a:ext uri="{FF2B5EF4-FFF2-40B4-BE49-F238E27FC236}">
                  <a16:creationId xmlns:a16="http://schemas.microsoft.com/office/drawing/2014/main" id="{72B196B7-B93D-BA1F-9AC4-28059A16CBDC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8572500" y="5090387"/>
              <a:ext cx="9526" cy="5489"/>
            </a:xfrm>
            <a:custGeom>
              <a:avLst/>
              <a:gdLst/>
              <a:ahLst/>
              <a:cxnLst/>
              <a:rect l="0" t="0" r="0" b="0"/>
              <a:pathLst>
                <a:path w="9526" h="5489">
                  <a:moveTo>
                    <a:pt x="0" y="5488"/>
                  </a:moveTo>
                  <a:lnTo>
                    <a:pt x="0" y="5488"/>
                  </a:lnTo>
                  <a:lnTo>
                    <a:pt x="0" y="432"/>
                  </a:lnTo>
                  <a:lnTo>
                    <a:pt x="1058" y="0"/>
                  </a:lnTo>
                  <a:lnTo>
                    <a:pt x="9525" y="5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SMARTInkShape-2728">
              <a:extLst>
                <a:ext uri="{FF2B5EF4-FFF2-40B4-BE49-F238E27FC236}">
                  <a16:creationId xmlns:a16="http://schemas.microsoft.com/office/drawing/2014/main" id="{C66A4CBD-CC5B-525A-97D4-85E394BE5441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8251286" y="4877353"/>
              <a:ext cx="206214" cy="246997"/>
            </a:xfrm>
            <a:custGeom>
              <a:avLst/>
              <a:gdLst/>
              <a:ahLst/>
              <a:cxnLst/>
              <a:rect l="0" t="0" r="0" b="0"/>
              <a:pathLst>
                <a:path w="206214" h="246997">
                  <a:moveTo>
                    <a:pt x="140239" y="37547"/>
                  </a:moveTo>
                  <a:lnTo>
                    <a:pt x="140239" y="37547"/>
                  </a:lnTo>
                  <a:lnTo>
                    <a:pt x="140239" y="15157"/>
                  </a:lnTo>
                  <a:lnTo>
                    <a:pt x="137417" y="8899"/>
                  </a:lnTo>
                  <a:lnTo>
                    <a:pt x="131107" y="0"/>
                  </a:lnTo>
                  <a:lnTo>
                    <a:pt x="89311" y="21589"/>
                  </a:lnTo>
                  <a:lnTo>
                    <a:pt x="46670" y="56142"/>
                  </a:lnTo>
                  <a:lnTo>
                    <a:pt x="30436" y="73630"/>
                  </a:lnTo>
                  <a:lnTo>
                    <a:pt x="9345" y="115857"/>
                  </a:lnTo>
                  <a:lnTo>
                    <a:pt x="913" y="152472"/>
                  </a:lnTo>
                  <a:lnTo>
                    <a:pt x="0" y="175408"/>
                  </a:lnTo>
                  <a:lnTo>
                    <a:pt x="3121" y="192658"/>
                  </a:lnTo>
                  <a:lnTo>
                    <a:pt x="15885" y="214269"/>
                  </a:lnTo>
                  <a:lnTo>
                    <a:pt x="44649" y="238417"/>
                  </a:lnTo>
                  <a:lnTo>
                    <a:pt x="54715" y="243239"/>
                  </a:lnTo>
                  <a:lnTo>
                    <a:pt x="94929" y="246872"/>
                  </a:lnTo>
                  <a:lnTo>
                    <a:pt x="103520" y="246996"/>
                  </a:lnTo>
                  <a:lnTo>
                    <a:pt x="141675" y="226361"/>
                  </a:lnTo>
                  <a:lnTo>
                    <a:pt x="157811" y="214598"/>
                  </a:lnTo>
                  <a:lnTo>
                    <a:pt x="173903" y="193958"/>
                  </a:lnTo>
                  <a:lnTo>
                    <a:pt x="194945" y="152953"/>
                  </a:lnTo>
                  <a:lnTo>
                    <a:pt x="203368" y="123599"/>
                  </a:lnTo>
                  <a:lnTo>
                    <a:pt x="206213" y="80180"/>
                  </a:lnTo>
                  <a:lnTo>
                    <a:pt x="201650" y="53472"/>
                  </a:lnTo>
                  <a:lnTo>
                    <a:pt x="188538" y="27096"/>
                  </a:lnTo>
                  <a:lnTo>
                    <a:pt x="171248" y="9285"/>
                  </a:lnTo>
                  <a:lnTo>
                    <a:pt x="156137" y="3820"/>
                  </a:lnTo>
                  <a:lnTo>
                    <a:pt x="140954" y="2448"/>
                  </a:lnTo>
                  <a:lnTo>
                    <a:pt x="125399" y="7628"/>
                  </a:lnTo>
                  <a:lnTo>
                    <a:pt x="109972" y="15863"/>
                  </a:lnTo>
                  <a:lnTo>
                    <a:pt x="102139" y="280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SMARTInkShape-2729">
              <a:extLst>
                <a:ext uri="{FF2B5EF4-FFF2-40B4-BE49-F238E27FC236}">
                  <a16:creationId xmlns:a16="http://schemas.microsoft.com/office/drawing/2014/main" id="{02631608-A6F2-7278-8FEF-9D4AB4A6E0A8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9525000" y="4714927"/>
              <a:ext cx="247651" cy="133182"/>
            </a:xfrm>
            <a:custGeom>
              <a:avLst/>
              <a:gdLst/>
              <a:ahLst/>
              <a:cxnLst/>
              <a:rect l="0" t="0" r="0" b="0"/>
              <a:pathLst>
                <a:path w="247651" h="133182">
                  <a:moveTo>
                    <a:pt x="0" y="9473"/>
                  </a:moveTo>
                  <a:lnTo>
                    <a:pt x="0" y="9473"/>
                  </a:lnTo>
                  <a:lnTo>
                    <a:pt x="8201" y="9473"/>
                  </a:lnTo>
                  <a:lnTo>
                    <a:pt x="14191" y="4416"/>
                  </a:lnTo>
                  <a:lnTo>
                    <a:pt x="22534" y="1934"/>
                  </a:lnTo>
                  <a:lnTo>
                    <a:pt x="67354" y="0"/>
                  </a:lnTo>
                  <a:lnTo>
                    <a:pt x="78618" y="1029"/>
                  </a:lnTo>
                  <a:lnTo>
                    <a:pt x="92851" y="8152"/>
                  </a:lnTo>
                  <a:lnTo>
                    <a:pt x="94183" y="14530"/>
                  </a:lnTo>
                  <a:lnTo>
                    <a:pt x="94539" y="19195"/>
                  </a:lnTo>
                  <a:lnTo>
                    <a:pt x="85508" y="52866"/>
                  </a:lnTo>
                  <a:lnTo>
                    <a:pt x="81042" y="59803"/>
                  </a:lnTo>
                  <a:lnTo>
                    <a:pt x="75530" y="63592"/>
                  </a:lnTo>
                  <a:lnTo>
                    <a:pt x="72579" y="64603"/>
                  </a:lnTo>
                  <a:lnTo>
                    <a:pt x="27105" y="98093"/>
                  </a:lnTo>
                  <a:lnTo>
                    <a:pt x="16380" y="107815"/>
                  </a:lnTo>
                  <a:lnTo>
                    <a:pt x="15153" y="109960"/>
                  </a:lnTo>
                  <a:lnTo>
                    <a:pt x="15394" y="111389"/>
                  </a:lnTo>
                  <a:lnTo>
                    <a:pt x="16612" y="112342"/>
                  </a:lnTo>
                  <a:lnTo>
                    <a:pt x="26173" y="114930"/>
                  </a:lnTo>
                  <a:lnTo>
                    <a:pt x="36213" y="120683"/>
                  </a:lnTo>
                  <a:lnTo>
                    <a:pt x="74567" y="123592"/>
                  </a:lnTo>
                  <a:lnTo>
                    <a:pt x="113978" y="123737"/>
                  </a:lnTo>
                  <a:lnTo>
                    <a:pt x="153395" y="123766"/>
                  </a:lnTo>
                  <a:lnTo>
                    <a:pt x="195204" y="126594"/>
                  </a:lnTo>
                  <a:lnTo>
                    <a:pt x="235995" y="133181"/>
                  </a:lnTo>
                  <a:lnTo>
                    <a:pt x="247650" y="1237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SMARTInkShape-2730">
              <a:extLst>
                <a:ext uri="{FF2B5EF4-FFF2-40B4-BE49-F238E27FC236}">
                  <a16:creationId xmlns:a16="http://schemas.microsoft.com/office/drawing/2014/main" id="{99F93B71-4262-7651-4439-B7B16D769B41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9112483" y="4914938"/>
              <a:ext cx="222018" cy="190463"/>
            </a:xfrm>
            <a:custGeom>
              <a:avLst/>
              <a:gdLst/>
              <a:ahLst/>
              <a:cxnLst/>
              <a:rect l="0" t="0" r="0" b="0"/>
              <a:pathLst>
                <a:path w="222018" h="190463">
                  <a:moveTo>
                    <a:pt x="50567" y="28537"/>
                  </a:moveTo>
                  <a:lnTo>
                    <a:pt x="50567" y="28537"/>
                  </a:lnTo>
                  <a:lnTo>
                    <a:pt x="66813" y="13349"/>
                  </a:lnTo>
                  <a:lnTo>
                    <a:pt x="72957" y="11203"/>
                  </a:lnTo>
                  <a:lnTo>
                    <a:pt x="75019" y="9573"/>
                  </a:lnTo>
                  <a:lnTo>
                    <a:pt x="78978" y="3281"/>
                  </a:lnTo>
                  <a:lnTo>
                    <a:pt x="83656" y="1437"/>
                  </a:lnTo>
                  <a:lnTo>
                    <a:pt x="128261" y="0"/>
                  </a:lnTo>
                  <a:lnTo>
                    <a:pt x="144026" y="5030"/>
                  </a:lnTo>
                  <a:lnTo>
                    <a:pt x="147797" y="7574"/>
                  </a:lnTo>
                  <a:lnTo>
                    <a:pt x="159406" y="22353"/>
                  </a:lnTo>
                  <a:lnTo>
                    <a:pt x="160167" y="25472"/>
                  </a:lnTo>
                  <a:lnTo>
                    <a:pt x="159617" y="28611"/>
                  </a:lnTo>
                  <a:lnTo>
                    <a:pt x="157242" y="35978"/>
                  </a:lnTo>
                  <a:lnTo>
                    <a:pt x="156186" y="46308"/>
                  </a:lnTo>
                  <a:lnTo>
                    <a:pt x="150072" y="57955"/>
                  </a:lnTo>
                  <a:lnTo>
                    <a:pt x="123841" y="101610"/>
                  </a:lnTo>
                  <a:lnTo>
                    <a:pt x="114530" y="111462"/>
                  </a:lnTo>
                  <a:lnTo>
                    <a:pt x="73260" y="143428"/>
                  </a:lnTo>
                  <a:lnTo>
                    <a:pt x="30076" y="168119"/>
                  </a:lnTo>
                  <a:lnTo>
                    <a:pt x="6108" y="185422"/>
                  </a:lnTo>
                  <a:lnTo>
                    <a:pt x="117" y="188222"/>
                  </a:lnTo>
                  <a:lnTo>
                    <a:pt x="0" y="188969"/>
                  </a:lnTo>
                  <a:lnTo>
                    <a:pt x="980" y="189466"/>
                  </a:lnTo>
                  <a:lnTo>
                    <a:pt x="7417" y="190166"/>
                  </a:lnTo>
                  <a:lnTo>
                    <a:pt x="45708" y="182884"/>
                  </a:lnTo>
                  <a:lnTo>
                    <a:pt x="91006" y="181193"/>
                  </a:lnTo>
                  <a:lnTo>
                    <a:pt x="136600" y="180971"/>
                  </a:lnTo>
                  <a:lnTo>
                    <a:pt x="182845" y="189874"/>
                  </a:lnTo>
                  <a:lnTo>
                    <a:pt x="222017" y="1904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SMARTInkShape-2731">
              <a:extLst>
                <a:ext uri="{FF2B5EF4-FFF2-40B4-BE49-F238E27FC236}">
                  <a16:creationId xmlns:a16="http://schemas.microsoft.com/office/drawing/2014/main" id="{E5CB1F65-6FA7-6EC9-08F3-5834083DCABD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8912004" y="4917250"/>
              <a:ext cx="134049" cy="206397"/>
            </a:xfrm>
            <a:custGeom>
              <a:avLst/>
              <a:gdLst/>
              <a:ahLst/>
              <a:cxnLst/>
              <a:rect l="0" t="0" r="0" b="0"/>
              <a:pathLst>
                <a:path w="134049" h="206397">
                  <a:moveTo>
                    <a:pt x="108171" y="35750"/>
                  </a:moveTo>
                  <a:lnTo>
                    <a:pt x="108171" y="35750"/>
                  </a:lnTo>
                  <a:lnTo>
                    <a:pt x="108171" y="21285"/>
                  </a:lnTo>
                  <a:lnTo>
                    <a:pt x="106054" y="19756"/>
                  </a:lnTo>
                  <a:lnTo>
                    <a:pt x="90271" y="17303"/>
                  </a:lnTo>
                  <a:lnTo>
                    <a:pt x="81165" y="18027"/>
                  </a:lnTo>
                  <a:lnTo>
                    <a:pt x="66536" y="21876"/>
                  </a:lnTo>
                  <a:lnTo>
                    <a:pt x="52271" y="32759"/>
                  </a:lnTo>
                  <a:lnTo>
                    <a:pt x="18676" y="70765"/>
                  </a:lnTo>
                  <a:lnTo>
                    <a:pt x="3065" y="113351"/>
                  </a:lnTo>
                  <a:lnTo>
                    <a:pt x="0" y="122409"/>
                  </a:lnTo>
                  <a:lnTo>
                    <a:pt x="744" y="155383"/>
                  </a:lnTo>
                  <a:lnTo>
                    <a:pt x="10478" y="188184"/>
                  </a:lnTo>
                  <a:lnTo>
                    <a:pt x="16422" y="198043"/>
                  </a:lnTo>
                  <a:lnTo>
                    <a:pt x="22591" y="203130"/>
                  </a:lnTo>
                  <a:lnTo>
                    <a:pt x="32014" y="205994"/>
                  </a:lnTo>
                  <a:lnTo>
                    <a:pt x="35174" y="206396"/>
                  </a:lnTo>
                  <a:lnTo>
                    <a:pt x="41508" y="204020"/>
                  </a:lnTo>
                  <a:lnTo>
                    <a:pt x="47850" y="200495"/>
                  </a:lnTo>
                  <a:lnTo>
                    <a:pt x="54199" y="198929"/>
                  </a:lnTo>
                  <a:lnTo>
                    <a:pt x="73835" y="182877"/>
                  </a:lnTo>
                  <a:lnTo>
                    <a:pt x="101310" y="140346"/>
                  </a:lnTo>
                  <a:lnTo>
                    <a:pt x="119662" y="99432"/>
                  </a:lnTo>
                  <a:lnTo>
                    <a:pt x="133057" y="53267"/>
                  </a:lnTo>
                  <a:lnTo>
                    <a:pt x="134048" y="31894"/>
                  </a:lnTo>
                  <a:lnTo>
                    <a:pt x="130961" y="18867"/>
                  </a:lnTo>
                  <a:lnTo>
                    <a:pt x="123273" y="5583"/>
                  </a:lnTo>
                  <a:lnTo>
                    <a:pt x="119297" y="2938"/>
                  </a:lnTo>
                  <a:lnTo>
                    <a:pt x="109235" y="0"/>
                  </a:lnTo>
                  <a:lnTo>
                    <a:pt x="103588" y="1334"/>
                  </a:lnTo>
                  <a:lnTo>
                    <a:pt x="70071" y="1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SMARTInkShape-2732">
              <a:extLst>
                <a:ext uri="{FF2B5EF4-FFF2-40B4-BE49-F238E27FC236}">
                  <a16:creationId xmlns:a16="http://schemas.microsoft.com/office/drawing/2014/main" id="{1C527330-493F-F300-241E-AE659A806599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8698995" y="4886517"/>
              <a:ext cx="119786" cy="218923"/>
            </a:xfrm>
            <a:custGeom>
              <a:avLst/>
              <a:gdLst/>
              <a:ahLst/>
              <a:cxnLst/>
              <a:rect l="0" t="0" r="0" b="0"/>
              <a:pathLst>
                <a:path w="119786" h="218923">
                  <a:moveTo>
                    <a:pt x="83055" y="76008"/>
                  </a:moveTo>
                  <a:lnTo>
                    <a:pt x="83055" y="76008"/>
                  </a:lnTo>
                  <a:lnTo>
                    <a:pt x="88112" y="76008"/>
                  </a:lnTo>
                  <a:lnTo>
                    <a:pt x="89601" y="74950"/>
                  </a:lnTo>
                  <a:lnTo>
                    <a:pt x="90595" y="73186"/>
                  </a:lnTo>
                  <a:lnTo>
                    <a:pt x="92189" y="62751"/>
                  </a:lnTo>
                  <a:lnTo>
                    <a:pt x="92546" y="49265"/>
                  </a:lnTo>
                  <a:lnTo>
                    <a:pt x="77400" y="53033"/>
                  </a:lnTo>
                  <a:lnTo>
                    <a:pt x="62917" y="60851"/>
                  </a:lnTo>
                  <a:lnTo>
                    <a:pt x="22196" y="98840"/>
                  </a:lnTo>
                  <a:lnTo>
                    <a:pt x="6344" y="124753"/>
                  </a:lnTo>
                  <a:lnTo>
                    <a:pt x="0" y="157597"/>
                  </a:lnTo>
                  <a:lnTo>
                    <a:pt x="3178" y="189082"/>
                  </a:lnTo>
                  <a:lnTo>
                    <a:pt x="10865" y="205991"/>
                  </a:lnTo>
                  <a:lnTo>
                    <a:pt x="15878" y="213463"/>
                  </a:lnTo>
                  <a:lnTo>
                    <a:pt x="22395" y="217387"/>
                  </a:lnTo>
                  <a:lnTo>
                    <a:pt x="38103" y="218922"/>
                  </a:lnTo>
                  <a:lnTo>
                    <a:pt x="59741" y="213838"/>
                  </a:lnTo>
                  <a:lnTo>
                    <a:pt x="84615" y="195516"/>
                  </a:lnTo>
                  <a:lnTo>
                    <a:pt x="101979" y="169979"/>
                  </a:lnTo>
                  <a:lnTo>
                    <a:pt x="113180" y="131003"/>
                  </a:lnTo>
                  <a:lnTo>
                    <a:pt x="118792" y="101123"/>
                  </a:lnTo>
                  <a:lnTo>
                    <a:pt x="119785" y="54778"/>
                  </a:lnTo>
                  <a:lnTo>
                    <a:pt x="111428" y="14825"/>
                  </a:lnTo>
                  <a:lnTo>
                    <a:pt x="106954" y="7189"/>
                  </a:lnTo>
                  <a:lnTo>
                    <a:pt x="101438" y="3088"/>
                  </a:lnTo>
                  <a:lnTo>
                    <a:pt x="92382" y="780"/>
                  </a:lnTo>
                  <a:lnTo>
                    <a:pt x="79840" y="0"/>
                  </a:lnTo>
                  <a:lnTo>
                    <a:pt x="76678" y="2053"/>
                  </a:lnTo>
                  <a:lnTo>
                    <a:pt x="64005" y="188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0" name="SMARTInkShape-Group615">
            <a:extLst>
              <a:ext uri="{FF2B5EF4-FFF2-40B4-BE49-F238E27FC236}">
                <a16:creationId xmlns:a16="http://schemas.microsoft.com/office/drawing/2014/main" id="{41B38109-38EA-79A4-8371-B3A6E7E8E8AC}"/>
              </a:ext>
            </a:extLst>
          </p:cNvPr>
          <p:cNvGrpSpPr/>
          <p:nvPr/>
        </p:nvGrpSpPr>
        <p:grpSpPr>
          <a:xfrm>
            <a:off x="7159339" y="3895736"/>
            <a:ext cx="4813528" cy="719829"/>
            <a:chOff x="7159339" y="3895736"/>
            <a:chExt cx="4813528" cy="719829"/>
          </a:xfrm>
        </p:grpSpPr>
        <p:sp>
          <p:nvSpPr>
            <p:cNvPr id="538" name="SMARTInkShape-2733">
              <a:extLst>
                <a:ext uri="{FF2B5EF4-FFF2-40B4-BE49-F238E27FC236}">
                  <a16:creationId xmlns:a16="http://schemas.microsoft.com/office/drawing/2014/main" id="{BCE00FD2-5058-24F8-D295-EC076E15CBD0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7159339" y="4543425"/>
              <a:ext cx="4718337" cy="72140"/>
            </a:xfrm>
            <a:custGeom>
              <a:avLst/>
              <a:gdLst/>
              <a:ahLst/>
              <a:cxnLst/>
              <a:rect l="0" t="0" r="0" b="0"/>
              <a:pathLst>
                <a:path w="4718337" h="72140">
                  <a:moveTo>
                    <a:pt x="32036" y="0"/>
                  </a:moveTo>
                  <a:lnTo>
                    <a:pt x="32036" y="0"/>
                  </a:lnTo>
                  <a:lnTo>
                    <a:pt x="13722" y="0"/>
                  </a:lnTo>
                  <a:lnTo>
                    <a:pt x="5200" y="2822"/>
                  </a:lnTo>
                  <a:lnTo>
                    <a:pt x="1445" y="5057"/>
                  </a:lnTo>
                  <a:lnTo>
                    <a:pt x="0" y="6546"/>
                  </a:lnTo>
                  <a:lnTo>
                    <a:pt x="95" y="7539"/>
                  </a:lnTo>
                  <a:lnTo>
                    <a:pt x="1218" y="8201"/>
                  </a:lnTo>
                  <a:lnTo>
                    <a:pt x="41808" y="19202"/>
                  </a:lnTo>
                  <a:lnTo>
                    <a:pt x="83904" y="26410"/>
                  </a:lnTo>
                  <a:lnTo>
                    <a:pt x="128903" y="28290"/>
                  </a:lnTo>
                  <a:lnTo>
                    <a:pt x="175857" y="28519"/>
                  </a:lnTo>
                  <a:lnTo>
                    <a:pt x="213292" y="28558"/>
                  </a:lnTo>
                  <a:lnTo>
                    <a:pt x="254017" y="28570"/>
                  </a:lnTo>
                  <a:lnTo>
                    <a:pt x="296775" y="28574"/>
                  </a:lnTo>
                  <a:lnTo>
                    <a:pt x="341899" y="28575"/>
                  </a:lnTo>
                  <a:lnTo>
                    <a:pt x="376127" y="27517"/>
                  </a:lnTo>
                  <a:lnTo>
                    <a:pt x="408980" y="23518"/>
                  </a:lnTo>
                  <a:lnTo>
                    <a:pt x="444041" y="21036"/>
                  </a:lnTo>
                  <a:lnTo>
                    <a:pt x="479733" y="19933"/>
                  </a:lnTo>
                  <a:lnTo>
                    <a:pt x="513235" y="19442"/>
                  </a:lnTo>
                  <a:lnTo>
                    <a:pt x="548585" y="19225"/>
                  </a:lnTo>
                  <a:lnTo>
                    <a:pt x="585463" y="20186"/>
                  </a:lnTo>
                  <a:lnTo>
                    <a:pt x="623020" y="24141"/>
                  </a:lnTo>
                  <a:lnTo>
                    <a:pt x="660879" y="26604"/>
                  </a:lnTo>
                  <a:lnTo>
                    <a:pt x="699929" y="27699"/>
                  </a:lnTo>
                  <a:lnTo>
                    <a:pt x="741980" y="28186"/>
                  </a:lnTo>
                  <a:lnTo>
                    <a:pt x="782542" y="28403"/>
                  </a:lnTo>
                  <a:lnTo>
                    <a:pt x="821737" y="28498"/>
                  </a:lnTo>
                  <a:lnTo>
                    <a:pt x="860323" y="28541"/>
                  </a:lnTo>
                  <a:lnTo>
                    <a:pt x="898638" y="28559"/>
                  </a:lnTo>
                  <a:lnTo>
                    <a:pt x="936833" y="28568"/>
                  </a:lnTo>
                  <a:lnTo>
                    <a:pt x="974977" y="28572"/>
                  </a:lnTo>
                  <a:lnTo>
                    <a:pt x="1013095" y="28574"/>
                  </a:lnTo>
                  <a:lnTo>
                    <a:pt x="1051203" y="28575"/>
                  </a:lnTo>
                  <a:lnTo>
                    <a:pt x="1089308" y="28575"/>
                  </a:lnTo>
                  <a:lnTo>
                    <a:pt x="1127410" y="28575"/>
                  </a:lnTo>
                  <a:lnTo>
                    <a:pt x="1165511" y="27517"/>
                  </a:lnTo>
                  <a:lnTo>
                    <a:pt x="1203611" y="23518"/>
                  </a:lnTo>
                  <a:lnTo>
                    <a:pt x="1241711" y="21036"/>
                  </a:lnTo>
                  <a:lnTo>
                    <a:pt x="1280869" y="19933"/>
                  </a:lnTo>
                  <a:lnTo>
                    <a:pt x="1322967" y="19442"/>
                  </a:lnTo>
                  <a:lnTo>
                    <a:pt x="1363549" y="19225"/>
                  </a:lnTo>
                  <a:lnTo>
                    <a:pt x="1403812" y="19128"/>
                  </a:lnTo>
                  <a:lnTo>
                    <a:pt x="1446400" y="19084"/>
                  </a:lnTo>
                  <a:lnTo>
                    <a:pt x="1490022" y="19066"/>
                  </a:lnTo>
                  <a:lnTo>
                    <a:pt x="1533046" y="19057"/>
                  </a:lnTo>
                  <a:lnTo>
                    <a:pt x="1573335" y="19053"/>
                  </a:lnTo>
                  <a:lnTo>
                    <a:pt x="1615230" y="19051"/>
                  </a:lnTo>
                  <a:lnTo>
                    <a:pt x="1658544" y="19050"/>
                  </a:lnTo>
                  <a:lnTo>
                    <a:pt x="1702490" y="19050"/>
                  </a:lnTo>
                  <a:lnTo>
                    <a:pt x="1743894" y="19050"/>
                  </a:lnTo>
                  <a:lnTo>
                    <a:pt x="1784521" y="19050"/>
                  </a:lnTo>
                  <a:lnTo>
                    <a:pt x="1827271" y="19050"/>
                  </a:lnTo>
                  <a:lnTo>
                    <a:pt x="1870965" y="19050"/>
                  </a:lnTo>
                  <a:lnTo>
                    <a:pt x="1914021" y="19050"/>
                  </a:lnTo>
                  <a:lnTo>
                    <a:pt x="1954323" y="19050"/>
                  </a:lnTo>
                  <a:lnTo>
                    <a:pt x="1996224" y="19050"/>
                  </a:lnTo>
                  <a:lnTo>
                    <a:pt x="2039542" y="19050"/>
                  </a:lnTo>
                  <a:lnTo>
                    <a:pt x="2083488" y="19050"/>
                  </a:lnTo>
                  <a:lnTo>
                    <a:pt x="2124892" y="19050"/>
                  </a:lnTo>
                  <a:lnTo>
                    <a:pt x="2165519" y="19050"/>
                  </a:lnTo>
                  <a:lnTo>
                    <a:pt x="2208271" y="19050"/>
                  </a:lnTo>
                  <a:lnTo>
                    <a:pt x="2251965" y="19050"/>
                  </a:lnTo>
                  <a:lnTo>
                    <a:pt x="2296080" y="19050"/>
                  </a:lnTo>
                  <a:lnTo>
                    <a:pt x="2340381" y="19050"/>
                  </a:lnTo>
                  <a:lnTo>
                    <a:pt x="2384764" y="19050"/>
                  </a:lnTo>
                  <a:lnTo>
                    <a:pt x="2428126" y="19050"/>
                  </a:lnTo>
                  <a:lnTo>
                    <a:pt x="2468566" y="19050"/>
                  </a:lnTo>
                  <a:lnTo>
                    <a:pt x="2510527" y="21872"/>
                  </a:lnTo>
                  <a:lnTo>
                    <a:pt x="2553870" y="25596"/>
                  </a:lnTo>
                  <a:lnTo>
                    <a:pt x="2597830" y="27251"/>
                  </a:lnTo>
                  <a:lnTo>
                    <a:pt x="2639240" y="27986"/>
                  </a:lnTo>
                  <a:lnTo>
                    <a:pt x="2678811" y="28313"/>
                  </a:lnTo>
                  <a:lnTo>
                    <a:pt x="2717563" y="28458"/>
                  </a:lnTo>
                  <a:lnTo>
                    <a:pt x="2758775" y="28523"/>
                  </a:lnTo>
                  <a:lnTo>
                    <a:pt x="2800727" y="28552"/>
                  </a:lnTo>
                  <a:lnTo>
                    <a:pt x="2840541" y="28565"/>
                  </a:lnTo>
                  <a:lnTo>
                    <a:pt x="2879401" y="28570"/>
                  </a:lnTo>
                  <a:lnTo>
                    <a:pt x="2917841" y="28573"/>
                  </a:lnTo>
                  <a:lnTo>
                    <a:pt x="2956091" y="28575"/>
                  </a:lnTo>
                  <a:lnTo>
                    <a:pt x="2991436" y="28575"/>
                  </a:lnTo>
                  <a:lnTo>
                    <a:pt x="3025842" y="28575"/>
                  </a:lnTo>
                  <a:lnTo>
                    <a:pt x="3062298" y="28575"/>
                  </a:lnTo>
                  <a:lnTo>
                    <a:pt x="3099670" y="28575"/>
                  </a:lnTo>
                  <a:lnTo>
                    <a:pt x="3137446" y="28575"/>
                  </a:lnTo>
                  <a:lnTo>
                    <a:pt x="3175401" y="28575"/>
                  </a:lnTo>
                  <a:lnTo>
                    <a:pt x="3213438" y="28575"/>
                  </a:lnTo>
                  <a:lnTo>
                    <a:pt x="3251508" y="28575"/>
                  </a:lnTo>
                  <a:lnTo>
                    <a:pt x="3289595" y="28575"/>
                  </a:lnTo>
                  <a:lnTo>
                    <a:pt x="3327690" y="28575"/>
                  </a:lnTo>
                  <a:lnTo>
                    <a:pt x="3365788" y="29633"/>
                  </a:lnTo>
                  <a:lnTo>
                    <a:pt x="3403887" y="33632"/>
                  </a:lnTo>
                  <a:lnTo>
                    <a:pt x="3441986" y="36114"/>
                  </a:lnTo>
                  <a:lnTo>
                    <a:pt x="3480086" y="37217"/>
                  </a:lnTo>
                  <a:lnTo>
                    <a:pt x="3518186" y="37708"/>
                  </a:lnTo>
                  <a:lnTo>
                    <a:pt x="3553462" y="37925"/>
                  </a:lnTo>
                  <a:lnTo>
                    <a:pt x="3587840" y="38022"/>
                  </a:lnTo>
                  <a:lnTo>
                    <a:pt x="3624284" y="38066"/>
                  </a:lnTo>
                  <a:lnTo>
                    <a:pt x="3661649" y="38084"/>
                  </a:lnTo>
                  <a:lnTo>
                    <a:pt x="3700481" y="38093"/>
                  </a:lnTo>
                  <a:lnTo>
                    <a:pt x="3742435" y="38097"/>
                  </a:lnTo>
                  <a:lnTo>
                    <a:pt x="3782952" y="38099"/>
                  </a:lnTo>
                  <a:lnTo>
                    <a:pt x="3822126" y="38100"/>
                  </a:lnTo>
                  <a:lnTo>
                    <a:pt x="3860704" y="38100"/>
                  </a:lnTo>
                  <a:lnTo>
                    <a:pt x="3901838" y="40922"/>
                  </a:lnTo>
                  <a:lnTo>
                    <a:pt x="3944814" y="44646"/>
                  </a:lnTo>
                  <a:lnTo>
                    <a:pt x="3988611" y="46301"/>
                  </a:lnTo>
                  <a:lnTo>
                    <a:pt x="4029947" y="47036"/>
                  </a:lnTo>
                  <a:lnTo>
                    <a:pt x="4070544" y="47363"/>
                  </a:lnTo>
                  <a:lnTo>
                    <a:pt x="4113279" y="47508"/>
                  </a:lnTo>
                  <a:lnTo>
                    <a:pt x="4154147" y="50395"/>
                  </a:lnTo>
                  <a:lnTo>
                    <a:pt x="4193477" y="54147"/>
                  </a:lnTo>
                  <a:lnTo>
                    <a:pt x="4232124" y="55816"/>
                  </a:lnTo>
                  <a:lnTo>
                    <a:pt x="4267644" y="56557"/>
                  </a:lnTo>
                  <a:lnTo>
                    <a:pt x="4302128" y="56886"/>
                  </a:lnTo>
                  <a:lnTo>
                    <a:pt x="4338620" y="57033"/>
                  </a:lnTo>
                  <a:lnTo>
                    <a:pt x="4373185" y="59920"/>
                  </a:lnTo>
                  <a:lnTo>
                    <a:pt x="4406185" y="63672"/>
                  </a:lnTo>
                  <a:lnTo>
                    <a:pt x="4453457" y="65786"/>
                  </a:lnTo>
                  <a:lnTo>
                    <a:pt x="4494744" y="66411"/>
                  </a:lnTo>
                  <a:lnTo>
                    <a:pt x="4532731" y="67655"/>
                  </a:lnTo>
                  <a:lnTo>
                    <a:pt x="4564563" y="72139"/>
                  </a:lnTo>
                  <a:lnTo>
                    <a:pt x="4603765" y="68068"/>
                  </a:lnTo>
                  <a:lnTo>
                    <a:pt x="4638174" y="67089"/>
                  </a:lnTo>
                  <a:lnTo>
                    <a:pt x="4682041" y="66757"/>
                  </a:lnTo>
                  <a:lnTo>
                    <a:pt x="4718336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SMARTInkShape-2734">
              <a:extLst>
                <a:ext uri="{FF2B5EF4-FFF2-40B4-BE49-F238E27FC236}">
                  <a16:creationId xmlns:a16="http://schemas.microsoft.com/office/drawing/2014/main" id="{16D670CC-8579-2F31-8703-911C2BD14A81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11811000" y="3933825"/>
              <a:ext cx="161867" cy="638176"/>
            </a:xfrm>
            <a:custGeom>
              <a:avLst/>
              <a:gdLst/>
              <a:ahLst/>
              <a:cxnLst/>
              <a:rect l="0" t="0" r="0" b="0"/>
              <a:pathLst>
                <a:path w="161867" h="638176">
                  <a:moveTo>
                    <a:pt x="57150" y="0"/>
                  </a:moveTo>
                  <a:lnTo>
                    <a:pt x="57150" y="0"/>
                  </a:lnTo>
                  <a:lnTo>
                    <a:pt x="97249" y="24910"/>
                  </a:lnTo>
                  <a:lnTo>
                    <a:pt x="122300" y="49361"/>
                  </a:lnTo>
                  <a:lnTo>
                    <a:pt x="137366" y="77773"/>
                  </a:lnTo>
                  <a:lnTo>
                    <a:pt x="149117" y="124763"/>
                  </a:lnTo>
                  <a:lnTo>
                    <a:pt x="154250" y="162203"/>
                  </a:lnTo>
                  <a:lnTo>
                    <a:pt x="159651" y="200108"/>
                  </a:lnTo>
                  <a:lnTo>
                    <a:pt x="161251" y="238149"/>
                  </a:lnTo>
                  <a:lnTo>
                    <a:pt x="161724" y="276232"/>
                  </a:lnTo>
                  <a:lnTo>
                    <a:pt x="161866" y="314327"/>
                  </a:lnTo>
                  <a:lnTo>
                    <a:pt x="156856" y="360069"/>
                  </a:lnTo>
                  <a:lnTo>
                    <a:pt x="145676" y="399678"/>
                  </a:lnTo>
                  <a:lnTo>
                    <a:pt x="130454" y="438077"/>
                  </a:lnTo>
                  <a:lnTo>
                    <a:pt x="100161" y="480278"/>
                  </a:lnTo>
                  <a:lnTo>
                    <a:pt x="61599" y="527411"/>
                  </a:lnTo>
                  <a:lnTo>
                    <a:pt x="22337" y="573134"/>
                  </a:lnTo>
                  <a:lnTo>
                    <a:pt x="8264" y="595503"/>
                  </a:lnTo>
                  <a:lnTo>
                    <a:pt x="0" y="638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SMARTInkShape-2735">
              <a:extLst>
                <a:ext uri="{FF2B5EF4-FFF2-40B4-BE49-F238E27FC236}">
                  <a16:creationId xmlns:a16="http://schemas.microsoft.com/office/drawing/2014/main" id="{F57BF598-602B-91CB-4DFB-254A27F21E75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11682675" y="4071667"/>
              <a:ext cx="146710" cy="231244"/>
            </a:xfrm>
            <a:custGeom>
              <a:avLst/>
              <a:gdLst/>
              <a:ahLst/>
              <a:cxnLst/>
              <a:rect l="0" t="0" r="0" b="0"/>
              <a:pathLst>
                <a:path w="146710" h="231244">
                  <a:moveTo>
                    <a:pt x="61650" y="71708"/>
                  </a:moveTo>
                  <a:lnTo>
                    <a:pt x="61650" y="71708"/>
                  </a:lnTo>
                  <a:lnTo>
                    <a:pt x="61650" y="66651"/>
                  </a:lnTo>
                  <a:lnTo>
                    <a:pt x="78051" y="41117"/>
                  </a:lnTo>
                  <a:lnTo>
                    <a:pt x="80632" y="7337"/>
                  </a:lnTo>
                  <a:lnTo>
                    <a:pt x="75624" y="659"/>
                  </a:lnTo>
                  <a:lnTo>
                    <a:pt x="73082" y="0"/>
                  </a:lnTo>
                  <a:lnTo>
                    <a:pt x="70329" y="620"/>
                  </a:lnTo>
                  <a:lnTo>
                    <a:pt x="67436" y="2091"/>
                  </a:lnTo>
                  <a:lnTo>
                    <a:pt x="44512" y="7468"/>
                  </a:lnTo>
                  <a:lnTo>
                    <a:pt x="40700" y="9831"/>
                  </a:lnTo>
                  <a:lnTo>
                    <a:pt x="38158" y="12465"/>
                  </a:lnTo>
                  <a:lnTo>
                    <a:pt x="35335" y="18214"/>
                  </a:lnTo>
                  <a:lnTo>
                    <a:pt x="33373" y="59111"/>
                  </a:lnTo>
                  <a:lnTo>
                    <a:pt x="33133" y="86976"/>
                  </a:lnTo>
                  <a:lnTo>
                    <a:pt x="43205" y="111510"/>
                  </a:lnTo>
                  <a:lnTo>
                    <a:pt x="72473" y="156416"/>
                  </a:lnTo>
                  <a:lnTo>
                    <a:pt x="77044" y="163331"/>
                  </a:lnTo>
                  <a:lnTo>
                    <a:pt x="79617" y="173174"/>
                  </a:lnTo>
                  <a:lnTo>
                    <a:pt x="80659" y="211960"/>
                  </a:lnTo>
                  <a:lnTo>
                    <a:pt x="77858" y="221531"/>
                  </a:lnTo>
                  <a:lnTo>
                    <a:pt x="72495" y="231243"/>
                  </a:lnTo>
                  <a:lnTo>
                    <a:pt x="66117" y="229748"/>
                  </a:lnTo>
                  <a:lnTo>
                    <a:pt x="21373" y="211180"/>
                  </a:lnTo>
                  <a:lnTo>
                    <a:pt x="9500" y="206872"/>
                  </a:lnTo>
                  <a:lnTo>
                    <a:pt x="3901" y="200220"/>
                  </a:lnTo>
                  <a:lnTo>
                    <a:pt x="926" y="195483"/>
                  </a:lnTo>
                  <a:lnTo>
                    <a:pt x="0" y="190208"/>
                  </a:lnTo>
                  <a:lnTo>
                    <a:pt x="1793" y="178702"/>
                  </a:lnTo>
                  <a:lnTo>
                    <a:pt x="11764" y="166533"/>
                  </a:lnTo>
                  <a:lnTo>
                    <a:pt x="54140" y="135152"/>
                  </a:lnTo>
                  <a:lnTo>
                    <a:pt x="97952" y="109797"/>
                  </a:lnTo>
                  <a:lnTo>
                    <a:pt x="139804" y="78615"/>
                  </a:lnTo>
                  <a:lnTo>
                    <a:pt x="144010" y="71956"/>
                  </a:lnTo>
                  <a:lnTo>
                    <a:pt x="146377" y="62256"/>
                  </a:lnTo>
                  <a:lnTo>
                    <a:pt x="146709" y="59057"/>
                  </a:lnTo>
                  <a:lnTo>
                    <a:pt x="141437" y="49857"/>
                  </a:lnTo>
                  <a:lnTo>
                    <a:pt x="125859" y="31761"/>
                  </a:lnTo>
                  <a:lnTo>
                    <a:pt x="116292" y="27496"/>
                  </a:lnTo>
                  <a:lnTo>
                    <a:pt x="99750" y="240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SMARTInkShape-2736">
              <a:extLst>
                <a:ext uri="{FF2B5EF4-FFF2-40B4-BE49-F238E27FC236}">
                  <a16:creationId xmlns:a16="http://schemas.microsoft.com/office/drawing/2014/main" id="{82D02A41-FF5B-A36F-7A16-2F978A9B0FF7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11492451" y="4114848"/>
              <a:ext cx="116506" cy="187809"/>
            </a:xfrm>
            <a:custGeom>
              <a:avLst/>
              <a:gdLst/>
              <a:ahLst/>
              <a:cxnLst/>
              <a:rect l="0" t="0" r="0" b="0"/>
              <a:pathLst>
                <a:path w="116506" h="187809">
                  <a:moveTo>
                    <a:pt x="80424" y="28527"/>
                  </a:moveTo>
                  <a:lnTo>
                    <a:pt x="80424" y="28527"/>
                  </a:lnTo>
                  <a:lnTo>
                    <a:pt x="80424" y="23470"/>
                  </a:lnTo>
                  <a:lnTo>
                    <a:pt x="83248" y="18166"/>
                  </a:lnTo>
                  <a:lnTo>
                    <a:pt x="86970" y="12280"/>
                  </a:lnTo>
                  <a:lnTo>
                    <a:pt x="89834" y="495"/>
                  </a:lnTo>
                  <a:lnTo>
                    <a:pt x="71625" y="0"/>
                  </a:lnTo>
                  <a:lnTo>
                    <a:pt x="54298" y="5023"/>
                  </a:lnTo>
                  <a:lnTo>
                    <a:pt x="44824" y="13142"/>
                  </a:lnTo>
                  <a:lnTo>
                    <a:pt x="20245" y="45940"/>
                  </a:lnTo>
                  <a:lnTo>
                    <a:pt x="7428" y="85315"/>
                  </a:lnTo>
                  <a:lnTo>
                    <a:pt x="0" y="120377"/>
                  </a:lnTo>
                  <a:lnTo>
                    <a:pt x="3561" y="150287"/>
                  </a:lnTo>
                  <a:lnTo>
                    <a:pt x="11318" y="171966"/>
                  </a:lnTo>
                  <a:lnTo>
                    <a:pt x="17255" y="181530"/>
                  </a:lnTo>
                  <a:lnTo>
                    <a:pt x="21377" y="184504"/>
                  </a:lnTo>
                  <a:lnTo>
                    <a:pt x="31604" y="187808"/>
                  </a:lnTo>
                  <a:lnTo>
                    <a:pt x="54317" y="184612"/>
                  </a:lnTo>
                  <a:lnTo>
                    <a:pt x="71042" y="176963"/>
                  </a:lnTo>
                  <a:lnTo>
                    <a:pt x="87758" y="157880"/>
                  </a:lnTo>
                  <a:lnTo>
                    <a:pt x="101058" y="116948"/>
                  </a:lnTo>
                  <a:lnTo>
                    <a:pt x="111703" y="79773"/>
                  </a:lnTo>
                  <a:lnTo>
                    <a:pt x="116505" y="48650"/>
                  </a:lnTo>
                  <a:lnTo>
                    <a:pt x="112869" y="24376"/>
                  </a:lnTo>
                  <a:lnTo>
                    <a:pt x="105074" y="13277"/>
                  </a:lnTo>
                  <a:lnTo>
                    <a:pt x="95614" y="5874"/>
                  </a:lnTo>
                  <a:lnTo>
                    <a:pt x="82635" y="732"/>
                  </a:lnTo>
                  <a:lnTo>
                    <a:pt x="81897" y="1531"/>
                  </a:lnTo>
                  <a:lnTo>
                    <a:pt x="80424" y="94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SMARTInkShape-2737">
              <a:extLst>
                <a:ext uri="{FF2B5EF4-FFF2-40B4-BE49-F238E27FC236}">
                  <a16:creationId xmlns:a16="http://schemas.microsoft.com/office/drawing/2014/main" id="{B6645DA1-DE30-416C-365D-4B1FE235C18B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11287562" y="4124442"/>
              <a:ext cx="135451" cy="170577"/>
            </a:xfrm>
            <a:custGeom>
              <a:avLst/>
              <a:gdLst/>
              <a:ahLst/>
              <a:cxnLst/>
              <a:rect l="0" t="0" r="0" b="0"/>
              <a:pathLst>
                <a:path w="135451" h="170577">
                  <a:moveTo>
                    <a:pt x="94813" y="28458"/>
                  </a:moveTo>
                  <a:lnTo>
                    <a:pt x="94813" y="28458"/>
                  </a:lnTo>
                  <a:lnTo>
                    <a:pt x="94813" y="9559"/>
                  </a:lnTo>
                  <a:lnTo>
                    <a:pt x="89756" y="4396"/>
                  </a:lnTo>
                  <a:lnTo>
                    <a:pt x="84452" y="1889"/>
                  </a:lnTo>
                  <a:lnTo>
                    <a:pt x="63013" y="0"/>
                  </a:lnTo>
                  <a:lnTo>
                    <a:pt x="56691" y="2757"/>
                  </a:lnTo>
                  <a:lnTo>
                    <a:pt x="34292" y="18253"/>
                  </a:lnTo>
                  <a:lnTo>
                    <a:pt x="10772" y="58198"/>
                  </a:lnTo>
                  <a:lnTo>
                    <a:pt x="2885" y="96066"/>
                  </a:lnTo>
                  <a:lnTo>
                    <a:pt x="0" y="140790"/>
                  </a:lnTo>
                  <a:lnTo>
                    <a:pt x="816" y="153525"/>
                  </a:lnTo>
                  <a:lnTo>
                    <a:pt x="4706" y="162713"/>
                  </a:lnTo>
                  <a:lnTo>
                    <a:pt x="7225" y="165586"/>
                  </a:lnTo>
                  <a:lnTo>
                    <a:pt x="12846" y="168779"/>
                  </a:lnTo>
                  <a:lnTo>
                    <a:pt x="21961" y="170576"/>
                  </a:lnTo>
                  <a:lnTo>
                    <a:pt x="48673" y="170126"/>
                  </a:lnTo>
                  <a:lnTo>
                    <a:pt x="81892" y="158056"/>
                  </a:lnTo>
                  <a:lnTo>
                    <a:pt x="106154" y="138824"/>
                  </a:lnTo>
                  <a:lnTo>
                    <a:pt x="123336" y="113017"/>
                  </a:lnTo>
                  <a:lnTo>
                    <a:pt x="135133" y="85263"/>
                  </a:lnTo>
                  <a:lnTo>
                    <a:pt x="135450" y="76911"/>
                  </a:lnTo>
                  <a:lnTo>
                    <a:pt x="125395" y="46742"/>
                  </a:lnTo>
                  <a:lnTo>
                    <a:pt x="118635" y="39053"/>
                  </a:lnTo>
                  <a:lnTo>
                    <a:pt x="107162" y="30551"/>
                  </a:lnTo>
                  <a:lnTo>
                    <a:pt x="100117" y="29078"/>
                  </a:lnTo>
                  <a:lnTo>
                    <a:pt x="94349" y="31556"/>
                  </a:lnTo>
                  <a:lnTo>
                    <a:pt x="85288" y="379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SMARTInkShape-2738">
              <a:extLst>
                <a:ext uri="{FF2B5EF4-FFF2-40B4-BE49-F238E27FC236}">
                  <a16:creationId xmlns:a16="http://schemas.microsoft.com/office/drawing/2014/main" id="{A8EC5B79-4FFD-9A5D-F7C0-A34F46A6BD7C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10403180" y="4042637"/>
              <a:ext cx="74321" cy="262664"/>
            </a:xfrm>
            <a:custGeom>
              <a:avLst/>
              <a:gdLst/>
              <a:ahLst/>
              <a:cxnLst/>
              <a:rect l="0" t="0" r="0" b="0"/>
              <a:pathLst>
                <a:path w="74321" h="262664">
                  <a:moveTo>
                    <a:pt x="74320" y="5488"/>
                  </a:moveTo>
                  <a:lnTo>
                    <a:pt x="74320" y="5488"/>
                  </a:lnTo>
                  <a:lnTo>
                    <a:pt x="74320" y="0"/>
                  </a:lnTo>
                  <a:lnTo>
                    <a:pt x="74320" y="2344"/>
                  </a:lnTo>
                  <a:lnTo>
                    <a:pt x="59243" y="33336"/>
                  </a:lnTo>
                  <a:lnTo>
                    <a:pt x="45257" y="79638"/>
                  </a:lnTo>
                  <a:lnTo>
                    <a:pt x="29805" y="122889"/>
                  </a:lnTo>
                  <a:lnTo>
                    <a:pt x="20326" y="162805"/>
                  </a:lnTo>
                  <a:lnTo>
                    <a:pt x="7641" y="206289"/>
                  </a:lnTo>
                  <a:lnTo>
                    <a:pt x="2352" y="219616"/>
                  </a:lnTo>
                  <a:lnTo>
                    <a:pt x="0" y="236123"/>
                  </a:lnTo>
                  <a:lnTo>
                    <a:pt x="1778" y="248398"/>
                  </a:lnTo>
                  <a:lnTo>
                    <a:pt x="7645" y="2626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SMARTInkShape-2739">
              <a:extLst>
                <a:ext uri="{FF2B5EF4-FFF2-40B4-BE49-F238E27FC236}">
                  <a16:creationId xmlns:a16="http://schemas.microsoft.com/office/drawing/2014/main" id="{13BA470F-06B2-CDBF-8134-9AC305C5B8E9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10860656" y="4038751"/>
              <a:ext cx="177708" cy="190152"/>
            </a:xfrm>
            <a:custGeom>
              <a:avLst/>
              <a:gdLst/>
              <a:ahLst/>
              <a:cxnLst/>
              <a:rect l="0" t="0" r="0" b="0"/>
              <a:pathLst>
                <a:path w="177708" h="190152">
                  <a:moveTo>
                    <a:pt x="102619" y="18899"/>
                  </a:moveTo>
                  <a:lnTo>
                    <a:pt x="102619" y="18899"/>
                  </a:lnTo>
                  <a:lnTo>
                    <a:pt x="102619" y="5642"/>
                  </a:lnTo>
                  <a:lnTo>
                    <a:pt x="101561" y="3711"/>
                  </a:lnTo>
                  <a:lnTo>
                    <a:pt x="99795" y="2424"/>
                  </a:lnTo>
                  <a:lnTo>
                    <a:pt x="95013" y="993"/>
                  </a:lnTo>
                  <a:lnTo>
                    <a:pt x="85284" y="0"/>
                  </a:lnTo>
                  <a:lnTo>
                    <a:pt x="73966" y="4950"/>
                  </a:lnTo>
                  <a:lnTo>
                    <a:pt x="27091" y="41608"/>
                  </a:lnTo>
                  <a:lnTo>
                    <a:pt x="16841" y="54039"/>
                  </a:lnTo>
                  <a:lnTo>
                    <a:pt x="5119" y="83051"/>
                  </a:lnTo>
                  <a:lnTo>
                    <a:pt x="0" y="118458"/>
                  </a:lnTo>
                  <a:lnTo>
                    <a:pt x="3539" y="150703"/>
                  </a:lnTo>
                  <a:lnTo>
                    <a:pt x="11290" y="170253"/>
                  </a:lnTo>
                  <a:lnTo>
                    <a:pt x="22870" y="178948"/>
                  </a:lnTo>
                  <a:lnTo>
                    <a:pt x="39661" y="185282"/>
                  </a:lnTo>
                  <a:lnTo>
                    <a:pt x="82007" y="189682"/>
                  </a:lnTo>
                  <a:lnTo>
                    <a:pt x="110035" y="190151"/>
                  </a:lnTo>
                  <a:lnTo>
                    <a:pt x="127435" y="184617"/>
                  </a:lnTo>
                  <a:lnTo>
                    <a:pt x="155852" y="163817"/>
                  </a:lnTo>
                  <a:lnTo>
                    <a:pt x="170369" y="135450"/>
                  </a:lnTo>
                  <a:lnTo>
                    <a:pt x="177707" y="96232"/>
                  </a:lnTo>
                  <a:lnTo>
                    <a:pt x="177266" y="83961"/>
                  </a:lnTo>
                  <a:lnTo>
                    <a:pt x="173544" y="74979"/>
                  </a:lnTo>
                  <a:lnTo>
                    <a:pt x="156410" y="54009"/>
                  </a:lnTo>
                  <a:lnTo>
                    <a:pt x="144517" y="50378"/>
                  </a:lnTo>
                  <a:lnTo>
                    <a:pt x="121126" y="48048"/>
                  </a:lnTo>
                  <a:lnTo>
                    <a:pt x="104693" y="52700"/>
                  </a:lnTo>
                  <a:lnTo>
                    <a:pt x="100826" y="55192"/>
                  </a:lnTo>
                  <a:lnTo>
                    <a:pt x="93094" y="665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SMARTInkShape-2740">
              <a:extLst>
                <a:ext uri="{FF2B5EF4-FFF2-40B4-BE49-F238E27FC236}">
                  <a16:creationId xmlns:a16="http://schemas.microsoft.com/office/drawing/2014/main" id="{6935689F-7C47-E6BB-681C-A441F39EE6D4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9896475" y="4011857"/>
              <a:ext cx="180976" cy="160094"/>
            </a:xfrm>
            <a:custGeom>
              <a:avLst/>
              <a:gdLst/>
              <a:ahLst/>
              <a:cxnLst/>
              <a:rect l="0" t="0" r="0" b="0"/>
              <a:pathLst>
                <a:path w="180976" h="160094">
                  <a:moveTo>
                    <a:pt x="180975" y="26743"/>
                  </a:moveTo>
                  <a:lnTo>
                    <a:pt x="180975" y="26743"/>
                  </a:lnTo>
                  <a:lnTo>
                    <a:pt x="180975" y="4353"/>
                  </a:lnTo>
                  <a:lnTo>
                    <a:pt x="179917" y="2291"/>
                  </a:lnTo>
                  <a:lnTo>
                    <a:pt x="178151" y="917"/>
                  </a:lnTo>
                  <a:lnTo>
                    <a:pt x="175918" y="0"/>
                  </a:lnTo>
                  <a:lnTo>
                    <a:pt x="167791" y="4627"/>
                  </a:lnTo>
                  <a:lnTo>
                    <a:pt x="127382" y="39657"/>
                  </a:lnTo>
                  <a:lnTo>
                    <a:pt x="101950" y="63025"/>
                  </a:lnTo>
                  <a:lnTo>
                    <a:pt x="89761" y="75677"/>
                  </a:lnTo>
                  <a:lnTo>
                    <a:pt x="46155" y="105470"/>
                  </a:lnTo>
                  <a:lnTo>
                    <a:pt x="5430" y="146237"/>
                  </a:lnTo>
                  <a:lnTo>
                    <a:pt x="0" y="1600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SMARTInkShape-2741">
              <a:extLst>
                <a:ext uri="{FF2B5EF4-FFF2-40B4-BE49-F238E27FC236}">
                  <a16:creationId xmlns:a16="http://schemas.microsoft.com/office/drawing/2014/main" id="{C990ECC4-F6E6-CB3B-34B8-4D0D3A347640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11125200" y="42672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SMARTInkShape-2742">
              <a:extLst>
                <a:ext uri="{FF2B5EF4-FFF2-40B4-BE49-F238E27FC236}">
                  <a16:creationId xmlns:a16="http://schemas.microsoft.com/office/drawing/2014/main" id="{3F9242DB-EB31-D9EB-2133-1407D1E42FE4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0192157" y="3895736"/>
              <a:ext cx="217346" cy="419090"/>
            </a:xfrm>
            <a:custGeom>
              <a:avLst/>
              <a:gdLst/>
              <a:ahLst/>
              <a:cxnLst/>
              <a:rect l="0" t="0" r="0" b="0"/>
              <a:pathLst>
                <a:path w="217346" h="419090">
                  <a:moveTo>
                    <a:pt x="209143" y="19039"/>
                  </a:moveTo>
                  <a:lnTo>
                    <a:pt x="209143" y="19039"/>
                  </a:lnTo>
                  <a:lnTo>
                    <a:pt x="209143" y="10838"/>
                  </a:lnTo>
                  <a:lnTo>
                    <a:pt x="217345" y="1429"/>
                  </a:lnTo>
                  <a:lnTo>
                    <a:pt x="216727" y="949"/>
                  </a:lnTo>
                  <a:lnTo>
                    <a:pt x="204192" y="0"/>
                  </a:lnTo>
                  <a:lnTo>
                    <a:pt x="198830" y="2816"/>
                  </a:lnTo>
                  <a:lnTo>
                    <a:pt x="155060" y="37188"/>
                  </a:lnTo>
                  <a:lnTo>
                    <a:pt x="119589" y="78383"/>
                  </a:lnTo>
                  <a:lnTo>
                    <a:pt x="84559" y="122052"/>
                  </a:lnTo>
                  <a:lnTo>
                    <a:pt x="52125" y="166623"/>
                  </a:lnTo>
                  <a:lnTo>
                    <a:pt x="31855" y="203644"/>
                  </a:lnTo>
                  <a:lnTo>
                    <a:pt x="13649" y="247533"/>
                  </a:lnTo>
                  <a:lnTo>
                    <a:pt x="2684" y="293048"/>
                  </a:lnTo>
                  <a:lnTo>
                    <a:pt x="0" y="334993"/>
                  </a:lnTo>
                  <a:lnTo>
                    <a:pt x="774" y="355131"/>
                  </a:lnTo>
                  <a:lnTo>
                    <a:pt x="8291" y="375561"/>
                  </a:lnTo>
                  <a:lnTo>
                    <a:pt x="17924" y="392335"/>
                  </a:lnTo>
                  <a:lnTo>
                    <a:pt x="34903" y="404729"/>
                  </a:lnTo>
                  <a:lnTo>
                    <a:pt x="62619" y="414834"/>
                  </a:lnTo>
                  <a:lnTo>
                    <a:pt x="113893" y="4190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SMARTInkShape-2743">
              <a:extLst>
                <a:ext uri="{FF2B5EF4-FFF2-40B4-BE49-F238E27FC236}">
                  <a16:creationId xmlns:a16="http://schemas.microsoft.com/office/drawing/2014/main" id="{1C705E3F-6784-57A6-2E73-06B7DCA72F41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10515600" y="4152900"/>
              <a:ext cx="200026" cy="19051"/>
            </a:xfrm>
            <a:custGeom>
              <a:avLst/>
              <a:gdLst/>
              <a:ahLst/>
              <a:cxnLst/>
              <a:rect l="0" t="0" r="0" b="0"/>
              <a:pathLst>
                <a:path w="200026" h="19051">
                  <a:moveTo>
                    <a:pt x="0" y="19050"/>
                  </a:moveTo>
                  <a:lnTo>
                    <a:pt x="0" y="19050"/>
                  </a:lnTo>
                  <a:lnTo>
                    <a:pt x="9721" y="17992"/>
                  </a:lnTo>
                  <a:lnTo>
                    <a:pt x="55887" y="3862"/>
                  </a:lnTo>
                  <a:lnTo>
                    <a:pt x="101519" y="339"/>
                  </a:lnTo>
                  <a:lnTo>
                    <a:pt x="148794" y="20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SMARTInkShape-2744">
              <a:extLst>
                <a:ext uri="{FF2B5EF4-FFF2-40B4-BE49-F238E27FC236}">
                  <a16:creationId xmlns:a16="http://schemas.microsoft.com/office/drawing/2014/main" id="{DD2603F0-8E06-4E28-E92D-FB2E4C3D0BDA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9944100" y="4038600"/>
              <a:ext cx="142876" cy="133351"/>
            </a:xfrm>
            <a:custGeom>
              <a:avLst/>
              <a:gdLst/>
              <a:ahLst/>
              <a:cxnLst/>
              <a:rect l="0" t="0" r="0" b="0"/>
              <a:pathLst>
                <a:path w="142876" h="133351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19296" y="2822"/>
                  </a:lnTo>
                  <a:lnTo>
                    <a:pt x="50804" y="31799"/>
                  </a:lnTo>
                  <a:lnTo>
                    <a:pt x="76200" y="77847"/>
                  </a:lnTo>
                  <a:lnTo>
                    <a:pt x="92075" y="100563"/>
                  </a:lnTo>
                  <a:lnTo>
                    <a:pt x="102658" y="110818"/>
                  </a:lnTo>
                  <a:lnTo>
                    <a:pt x="132762" y="130509"/>
                  </a:lnTo>
                  <a:lnTo>
                    <a:pt x="142875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9" name="SMARTInkShape-Group616">
            <a:extLst>
              <a:ext uri="{FF2B5EF4-FFF2-40B4-BE49-F238E27FC236}">
                <a16:creationId xmlns:a16="http://schemas.microsoft.com/office/drawing/2014/main" id="{60BAF037-E956-46FC-E4C3-B89E469D9E56}"/>
              </a:ext>
            </a:extLst>
          </p:cNvPr>
          <p:cNvGrpSpPr/>
          <p:nvPr/>
        </p:nvGrpSpPr>
        <p:grpSpPr>
          <a:xfrm>
            <a:off x="8163414" y="3714751"/>
            <a:ext cx="1606536" cy="552450"/>
            <a:chOff x="8163414" y="3714751"/>
            <a:chExt cx="1606536" cy="552450"/>
          </a:xfrm>
        </p:grpSpPr>
        <p:sp>
          <p:nvSpPr>
            <p:cNvPr id="551" name="SMARTInkShape-2745">
              <a:extLst>
                <a:ext uri="{FF2B5EF4-FFF2-40B4-BE49-F238E27FC236}">
                  <a16:creationId xmlns:a16="http://schemas.microsoft.com/office/drawing/2014/main" id="{34377C42-10F8-0F80-420D-D6BEAA6CD496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8804387" y="4038980"/>
              <a:ext cx="167602" cy="228023"/>
            </a:xfrm>
            <a:custGeom>
              <a:avLst/>
              <a:gdLst/>
              <a:ahLst/>
              <a:cxnLst/>
              <a:rect l="0" t="0" r="0" b="0"/>
              <a:pathLst>
                <a:path w="167602" h="228023">
                  <a:moveTo>
                    <a:pt x="111013" y="18670"/>
                  </a:moveTo>
                  <a:lnTo>
                    <a:pt x="111013" y="18670"/>
                  </a:lnTo>
                  <a:lnTo>
                    <a:pt x="111013" y="13613"/>
                  </a:lnTo>
                  <a:lnTo>
                    <a:pt x="109955" y="12124"/>
                  </a:lnTo>
                  <a:lnTo>
                    <a:pt x="108191" y="11131"/>
                  </a:lnTo>
                  <a:lnTo>
                    <a:pt x="101312" y="9407"/>
                  </a:lnTo>
                  <a:lnTo>
                    <a:pt x="96822" y="9262"/>
                  </a:lnTo>
                  <a:lnTo>
                    <a:pt x="60818" y="35670"/>
                  </a:lnTo>
                  <a:lnTo>
                    <a:pt x="21069" y="81521"/>
                  </a:lnTo>
                  <a:lnTo>
                    <a:pt x="7810" y="108906"/>
                  </a:lnTo>
                  <a:lnTo>
                    <a:pt x="0" y="143832"/>
                  </a:lnTo>
                  <a:lnTo>
                    <a:pt x="509" y="178169"/>
                  </a:lnTo>
                  <a:lnTo>
                    <a:pt x="7363" y="202806"/>
                  </a:lnTo>
                  <a:lnTo>
                    <a:pt x="10163" y="208103"/>
                  </a:lnTo>
                  <a:lnTo>
                    <a:pt x="21741" y="216809"/>
                  </a:lnTo>
                  <a:lnTo>
                    <a:pt x="44930" y="225966"/>
                  </a:lnTo>
                  <a:lnTo>
                    <a:pt x="74537" y="228022"/>
                  </a:lnTo>
                  <a:lnTo>
                    <a:pt x="95266" y="223104"/>
                  </a:lnTo>
                  <a:lnTo>
                    <a:pt x="109659" y="212188"/>
                  </a:lnTo>
                  <a:lnTo>
                    <a:pt x="131089" y="184366"/>
                  </a:lnTo>
                  <a:lnTo>
                    <a:pt x="148830" y="138915"/>
                  </a:lnTo>
                  <a:lnTo>
                    <a:pt x="161757" y="96044"/>
                  </a:lnTo>
                  <a:lnTo>
                    <a:pt x="166898" y="57002"/>
                  </a:lnTo>
                  <a:lnTo>
                    <a:pt x="167601" y="37823"/>
                  </a:lnTo>
                  <a:lnTo>
                    <a:pt x="162269" y="21538"/>
                  </a:lnTo>
                  <a:lnTo>
                    <a:pt x="157884" y="14232"/>
                  </a:lnTo>
                  <a:lnTo>
                    <a:pt x="151785" y="9361"/>
                  </a:lnTo>
                  <a:lnTo>
                    <a:pt x="130150" y="2506"/>
                  </a:lnTo>
                  <a:lnTo>
                    <a:pt x="108685" y="0"/>
                  </a:lnTo>
                  <a:lnTo>
                    <a:pt x="106287" y="932"/>
                  </a:lnTo>
                  <a:lnTo>
                    <a:pt x="104687" y="2611"/>
                  </a:lnTo>
                  <a:lnTo>
                    <a:pt x="102910" y="7299"/>
                  </a:lnTo>
                  <a:lnTo>
                    <a:pt x="101488" y="186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2" name="SMARTInkShape-2746">
              <a:extLst>
                <a:ext uri="{FF2B5EF4-FFF2-40B4-BE49-F238E27FC236}">
                  <a16:creationId xmlns:a16="http://schemas.microsoft.com/office/drawing/2014/main" id="{6ED64E40-5E06-F6B6-B80C-4F8D3BE9C12F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8429625" y="4067294"/>
              <a:ext cx="199633" cy="199907"/>
            </a:xfrm>
            <a:custGeom>
              <a:avLst/>
              <a:gdLst/>
              <a:ahLst/>
              <a:cxnLst/>
              <a:rect l="0" t="0" r="0" b="0"/>
              <a:pathLst>
                <a:path w="199633" h="199907">
                  <a:moveTo>
                    <a:pt x="190500" y="18931"/>
                  </a:moveTo>
                  <a:lnTo>
                    <a:pt x="190500" y="18931"/>
                  </a:lnTo>
                  <a:lnTo>
                    <a:pt x="190500" y="10730"/>
                  </a:lnTo>
                  <a:lnTo>
                    <a:pt x="191558" y="10289"/>
                  </a:lnTo>
                  <a:lnTo>
                    <a:pt x="195556" y="9799"/>
                  </a:lnTo>
                  <a:lnTo>
                    <a:pt x="197045" y="8610"/>
                  </a:lnTo>
                  <a:lnTo>
                    <a:pt x="199632" y="1239"/>
                  </a:lnTo>
                  <a:lnTo>
                    <a:pt x="198705" y="787"/>
                  </a:lnTo>
                  <a:lnTo>
                    <a:pt x="191790" y="0"/>
                  </a:lnTo>
                  <a:lnTo>
                    <a:pt x="191360" y="1019"/>
                  </a:lnTo>
                  <a:lnTo>
                    <a:pt x="190612" y="8093"/>
                  </a:lnTo>
                  <a:lnTo>
                    <a:pt x="148669" y="54045"/>
                  </a:lnTo>
                  <a:lnTo>
                    <a:pt x="111887" y="96658"/>
                  </a:lnTo>
                  <a:lnTo>
                    <a:pt x="72034" y="137320"/>
                  </a:lnTo>
                  <a:lnTo>
                    <a:pt x="27346" y="181019"/>
                  </a:lnTo>
                  <a:lnTo>
                    <a:pt x="0" y="1999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SMARTInkShape-2747">
              <a:extLst>
                <a:ext uri="{FF2B5EF4-FFF2-40B4-BE49-F238E27FC236}">
                  <a16:creationId xmlns:a16="http://schemas.microsoft.com/office/drawing/2014/main" id="{4B446F60-A176-5D52-C41A-CBE23FBB44F6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8477250" y="4057650"/>
              <a:ext cx="133351" cy="180976"/>
            </a:xfrm>
            <a:custGeom>
              <a:avLst/>
              <a:gdLst/>
              <a:ahLst/>
              <a:cxnLst/>
              <a:rect l="0" t="0" r="0" b="0"/>
              <a:pathLst>
                <a:path w="133351" h="180976">
                  <a:moveTo>
                    <a:pt x="0" y="0"/>
                  </a:moveTo>
                  <a:lnTo>
                    <a:pt x="0" y="0"/>
                  </a:lnTo>
                  <a:lnTo>
                    <a:pt x="8200" y="0"/>
                  </a:lnTo>
                  <a:lnTo>
                    <a:pt x="8642" y="1058"/>
                  </a:lnTo>
                  <a:lnTo>
                    <a:pt x="9132" y="5057"/>
                  </a:lnTo>
                  <a:lnTo>
                    <a:pt x="10321" y="6546"/>
                  </a:lnTo>
                  <a:lnTo>
                    <a:pt x="22748" y="14189"/>
                  </a:lnTo>
                  <a:lnTo>
                    <a:pt x="25985" y="22534"/>
                  </a:lnTo>
                  <a:lnTo>
                    <a:pt x="28482" y="32240"/>
                  </a:lnTo>
                  <a:lnTo>
                    <a:pt x="57203" y="78387"/>
                  </a:lnTo>
                  <a:lnTo>
                    <a:pt x="85726" y="125868"/>
                  </a:lnTo>
                  <a:lnTo>
                    <a:pt x="101953" y="151743"/>
                  </a:lnTo>
                  <a:lnTo>
                    <a:pt x="104579" y="158458"/>
                  </a:lnTo>
                  <a:lnTo>
                    <a:pt x="109274" y="164970"/>
                  </a:lnTo>
                  <a:lnTo>
                    <a:pt x="114888" y="168570"/>
                  </a:lnTo>
                  <a:lnTo>
                    <a:pt x="117868" y="169530"/>
                  </a:lnTo>
                  <a:lnTo>
                    <a:pt x="119854" y="171229"/>
                  </a:lnTo>
                  <a:lnTo>
                    <a:pt x="122060" y="175938"/>
                  </a:lnTo>
                  <a:lnTo>
                    <a:pt x="123706" y="177617"/>
                  </a:lnTo>
                  <a:lnTo>
                    <a:pt x="13335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SMARTInkShape-2748">
              <a:extLst>
                <a:ext uri="{FF2B5EF4-FFF2-40B4-BE49-F238E27FC236}">
                  <a16:creationId xmlns:a16="http://schemas.microsoft.com/office/drawing/2014/main" id="{9DBE962B-4299-0145-9D32-E196E553043F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8163414" y="3714751"/>
              <a:ext cx="180487" cy="142872"/>
            </a:xfrm>
            <a:custGeom>
              <a:avLst/>
              <a:gdLst/>
              <a:ahLst/>
              <a:cxnLst/>
              <a:rect l="0" t="0" r="0" b="0"/>
              <a:pathLst>
                <a:path w="180487" h="142872">
                  <a:moveTo>
                    <a:pt x="37611" y="28574"/>
                  </a:moveTo>
                  <a:lnTo>
                    <a:pt x="37611" y="28574"/>
                  </a:lnTo>
                  <a:lnTo>
                    <a:pt x="32555" y="28574"/>
                  </a:lnTo>
                  <a:lnTo>
                    <a:pt x="31066" y="27516"/>
                  </a:lnTo>
                  <a:lnTo>
                    <a:pt x="30073" y="25752"/>
                  </a:lnTo>
                  <a:lnTo>
                    <a:pt x="28479" y="20373"/>
                  </a:lnTo>
                  <a:lnTo>
                    <a:pt x="29406" y="19932"/>
                  </a:lnTo>
                  <a:lnTo>
                    <a:pt x="33259" y="19442"/>
                  </a:lnTo>
                  <a:lnTo>
                    <a:pt x="34710" y="18252"/>
                  </a:lnTo>
                  <a:lnTo>
                    <a:pt x="36321" y="14109"/>
                  </a:lnTo>
                  <a:lnTo>
                    <a:pt x="37809" y="12580"/>
                  </a:lnTo>
                  <a:lnTo>
                    <a:pt x="47802" y="7306"/>
                  </a:lnTo>
                  <a:lnTo>
                    <a:pt x="53782" y="3246"/>
                  </a:lnTo>
                  <a:lnTo>
                    <a:pt x="64343" y="427"/>
                  </a:lnTo>
                  <a:lnTo>
                    <a:pt x="83873" y="0"/>
                  </a:lnTo>
                  <a:lnTo>
                    <a:pt x="89888" y="5056"/>
                  </a:lnTo>
                  <a:lnTo>
                    <a:pt x="98374" y="18313"/>
                  </a:lnTo>
                  <a:lnTo>
                    <a:pt x="99286" y="22792"/>
                  </a:lnTo>
                  <a:lnTo>
                    <a:pt x="98836" y="26836"/>
                  </a:lnTo>
                  <a:lnTo>
                    <a:pt x="95969" y="37584"/>
                  </a:lnTo>
                  <a:lnTo>
                    <a:pt x="95566" y="40931"/>
                  </a:lnTo>
                  <a:lnTo>
                    <a:pt x="92297" y="47472"/>
                  </a:lnTo>
                  <a:lnTo>
                    <a:pt x="88375" y="53906"/>
                  </a:lnTo>
                  <a:lnTo>
                    <a:pt x="80212" y="72305"/>
                  </a:lnTo>
                  <a:lnTo>
                    <a:pt x="58844" y="100830"/>
                  </a:lnTo>
                  <a:lnTo>
                    <a:pt x="27956" y="122886"/>
                  </a:lnTo>
                  <a:lnTo>
                    <a:pt x="10469" y="131971"/>
                  </a:lnTo>
                  <a:lnTo>
                    <a:pt x="0" y="133295"/>
                  </a:lnTo>
                  <a:lnTo>
                    <a:pt x="41160" y="133347"/>
                  </a:lnTo>
                  <a:lnTo>
                    <a:pt x="82881" y="140888"/>
                  </a:lnTo>
                  <a:lnTo>
                    <a:pt x="129549" y="142757"/>
                  </a:lnTo>
                  <a:lnTo>
                    <a:pt x="159386" y="142871"/>
                  </a:lnTo>
                  <a:lnTo>
                    <a:pt x="180486" y="1333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SMARTInkShape-2749">
              <a:extLst>
                <a:ext uri="{FF2B5EF4-FFF2-40B4-BE49-F238E27FC236}">
                  <a16:creationId xmlns:a16="http://schemas.microsoft.com/office/drawing/2014/main" id="{347176BD-7D0A-13EA-DA90-4597B78D2757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9086850" y="4200951"/>
              <a:ext cx="9526" cy="28150"/>
            </a:xfrm>
            <a:custGeom>
              <a:avLst/>
              <a:gdLst/>
              <a:ahLst/>
              <a:cxnLst/>
              <a:rect l="0" t="0" r="0" b="0"/>
              <a:pathLst>
                <a:path w="9526" h="28150">
                  <a:moveTo>
                    <a:pt x="0" y="18624"/>
                  </a:moveTo>
                  <a:lnTo>
                    <a:pt x="0" y="18624"/>
                  </a:lnTo>
                  <a:lnTo>
                    <a:pt x="5057" y="18624"/>
                  </a:lnTo>
                  <a:lnTo>
                    <a:pt x="6546" y="17566"/>
                  </a:lnTo>
                  <a:lnTo>
                    <a:pt x="7540" y="15802"/>
                  </a:lnTo>
                  <a:lnTo>
                    <a:pt x="9264" y="8923"/>
                  </a:lnTo>
                  <a:lnTo>
                    <a:pt x="9515" y="0"/>
                  </a:lnTo>
                  <a:lnTo>
                    <a:pt x="9525" y="281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SMARTInkShape-2750">
              <a:extLst>
                <a:ext uri="{FF2B5EF4-FFF2-40B4-BE49-F238E27FC236}">
                  <a16:creationId xmlns:a16="http://schemas.microsoft.com/office/drawing/2014/main" id="{EF779CC3-B395-D60D-3E79-81B5ECDFF185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9222528" y="3996208"/>
              <a:ext cx="118544" cy="211137"/>
            </a:xfrm>
            <a:custGeom>
              <a:avLst/>
              <a:gdLst/>
              <a:ahLst/>
              <a:cxnLst/>
              <a:rect l="0" t="0" r="0" b="0"/>
              <a:pathLst>
                <a:path w="118544" h="211137">
                  <a:moveTo>
                    <a:pt x="73872" y="99542"/>
                  </a:moveTo>
                  <a:lnTo>
                    <a:pt x="73872" y="99542"/>
                  </a:lnTo>
                  <a:lnTo>
                    <a:pt x="86963" y="85392"/>
                  </a:lnTo>
                  <a:lnTo>
                    <a:pt x="90273" y="78083"/>
                  </a:lnTo>
                  <a:lnTo>
                    <a:pt x="92572" y="58721"/>
                  </a:lnTo>
                  <a:lnTo>
                    <a:pt x="92901" y="38291"/>
                  </a:lnTo>
                  <a:lnTo>
                    <a:pt x="91850" y="36483"/>
                  </a:lnTo>
                  <a:lnTo>
                    <a:pt x="90090" y="35278"/>
                  </a:lnTo>
                  <a:lnTo>
                    <a:pt x="87859" y="34474"/>
                  </a:lnTo>
                  <a:lnTo>
                    <a:pt x="79735" y="36404"/>
                  </a:lnTo>
                  <a:lnTo>
                    <a:pt x="52217" y="51322"/>
                  </a:lnTo>
                  <a:lnTo>
                    <a:pt x="35588" y="68556"/>
                  </a:lnTo>
                  <a:lnTo>
                    <a:pt x="10546" y="113345"/>
                  </a:lnTo>
                  <a:lnTo>
                    <a:pt x="1957" y="139968"/>
                  </a:lnTo>
                  <a:lnTo>
                    <a:pt x="0" y="172080"/>
                  </a:lnTo>
                  <a:lnTo>
                    <a:pt x="3293" y="188578"/>
                  </a:lnTo>
                  <a:lnTo>
                    <a:pt x="8828" y="194883"/>
                  </a:lnTo>
                  <a:lnTo>
                    <a:pt x="26266" y="204710"/>
                  </a:lnTo>
                  <a:lnTo>
                    <a:pt x="49772" y="211136"/>
                  </a:lnTo>
                  <a:lnTo>
                    <a:pt x="66335" y="206995"/>
                  </a:lnTo>
                  <a:lnTo>
                    <a:pt x="82164" y="198099"/>
                  </a:lnTo>
                  <a:lnTo>
                    <a:pt x="92727" y="187090"/>
                  </a:lnTo>
                  <a:lnTo>
                    <a:pt x="108133" y="142079"/>
                  </a:lnTo>
                  <a:lnTo>
                    <a:pt x="118543" y="100418"/>
                  </a:lnTo>
                  <a:lnTo>
                    <a:pt x="117800" y="68404"/>
                  </a:lnTo>
                  <a:lnTo>
                    <a:pt x="108066" y="24717"/>
                  </a:lnTo>
                  <a:lnTo>
                    <a:pt x="102122" y="13370"/>
                  </a:lnTo>
                  <a:lnTo>
                    <a:pt x="90004" y="4160"/>
                  </a:lnTo>
                  <a:lnTo>
                    <a:pt x="84627" y="1029"/>
                  </a:lnTo>
                  <a:lnTo>
                    <a:pt x="79983" y="0"/>
                  </a:lnTo>
                  <a:lnTo>
                    <a:pt x="75829" y="372"/>
                  </a:lnTo>
                  <a:lnTo>
                    <a:pt x="64347" y="42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SMARTInkShape-2751">
              <a:extLst>
                <a:ext uri="{FF2B5EF4-FFF2-40B4-BE49-F238E27FC236}">
                  <a16:creationId xmlns:a16="http://schemas.microsoft.com/office/drawing/2014/main" id="{58BFDD7E-F4DE-AB81-6D25-43DCAB85030C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9420582" y="4019827"/>
              <a:ext cx="146585" cy="205983"/>
            </a:xfrm>
            <a:custGeom>
              <a:avLst/>
              <a:gdLst/>
              <a:ahLst/>
              <a:cxnLst/>
              <a:rect l="0" t="0" r="0" b="0"/>
              <a:pathLst>
                <a:path w="146585" h="205983">
                  <a:moveTo>
                    <a:pt x="94893" y="37823"/>
                  </a:moveTo>
                  <a:lnTo>
                    <a:pt x="94893" y="37823"/>
                  </a:lnTo>
                  <a:lnTo>
                    <a:pt x="99950" y="32766"/>
                  </a:lnTo>
                  <a:lnTo>
                    <a:pt x="100381" y="30218"/>
                  </a:lnTo>
                  <a:lnTo>
                    <a:pt x="99610" y="27462"/>
                  </a:lnTo>
                  <a:lnTo>
                    <a:pt x="98038" y="24566"/>
                  </a:lnTo>
                  <a:lnTo>
                    <a:pt x="95169" y="2879"/>
                  </a:lnTo>
                  <a:lnTo>
                    <a:pt x="94019" y="1827"/>
                  </a:lnTo>
                  <a:lnTo>
                    <a:pt x="89919" y="658"/>
                  </a:lnTo>
                  <a:lnTo>
                    <a:pt x="76603" y="0"/>
                  </a:lnTo>
                  <a:lnTo>
                    <a:pt x="65245" y="5490"/>
                  </a:lnTo>
                  <a:lnTo>
                    <a:pt x="39916" y="27803"/>
                  </a:lnTo>
                  <a:lnTo>
                    <a:pt x="18631" y="57314"/>
                  </a:lnTo>
                  <a:lnTo>
                    <a:pt x="3707" y="99568"/>
                  </a:lnTo>
                  <a:lnTo>
                    <a:pt x="0" y="144987"/>
                  </a:lnTo>
                  <a:lnTo>
                    <a:pt x="859" y="160593"/>
                  </a:lnTo>
                  <a:lnTo>
                    <a:pt x="10415" y="187456"/>
                  </a:lnTo>
                  <a:lnTo>
                    <a:pt x="18895" y="198166"/>
                  </a:lnTo>
                  <a:lnTo>
                    <a:pt x="35364" y="204336"/>
                  </a:lnTo>
                  <a:lnTo>
                    <a:pt x="45681" y="205982"/>
                  </a:lnTo>
                  <a:lnTo>
                    <a:pt x="62790" y="202166"/>
                  </a:lnTo>
                  <a:lnTo>
                    <a:pt x="85964" y="187525"/>
                  </a:lnTo>
                  <a:lnTo>
                    <a:pt x="113825" y="152688"/>
                  </a:lnTo>
                  <a:lnTo>
                    <a:pt x="131716" y="114134"/>
                  </a:lnTo>
                  <a:lnTo>
                    <a:pt x="146584" y="72959"/>
                  </a:lnTo>
                  <a:lnTo>
                    <a:pt x="145030" y="55556"/>
                  </a:lnTo>
                  <a:lnTo>
                    <a:pt x="137990" y="42882"/>
                  </a:lnTo>
                  <a:lnTo>
                    <a:pt x="111230" y="17127"/>
                  </a:lnTo>
                  <a:lnTo>
                    <a:pt x="94893" y="92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SMARTInkShape-2752">
              <a:extLst>
                <a:ext uri="{FF2B5EF4-FFF2-40B4-BE49-F238E27FC236}">
                  <a16:creationId xmlns:a16="http://schemas.microsoft.com/office/drawing/2014/main" id="{C4DD4F82-3926-ADFA-B3D5-62A2D5D19202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9612543" y="3952875"/>
              <a:ext cx="157407" cy="270319"/>
            </a:xfrm>
            <a:custGeom>
              <a:avLst/>
              <a:gdLst/>
              <a:ahLst/>
              <a:cxnLst/>
              <a:rect l="0" t="0" r="0" b="0"/>
              <a:pathLst>
                <a:path w="157407" h="270319">
                  <a:moveTo>
                    <a:pt x="102957" y="76200"/>
                  </a:moveTo>
                  <a:lnTo>
                    <a:pt x="102957" y="76200"/>
                  </a:lnTo>
                  <a:lnTo>
                    <a:pt x="102957" y="53810"/>
                  </a:lnTo>
                  <a:lnTo>
                    <a:pt x="105779" y="47552"/>
                  </a:lnTo>
                  <a:lnTo>
                    <a:pt x="108014" y="44401"/>
                  </a:lnTo>
                  <a:lnTo>
                    <a:pt x="108445" y="40184"/>
                  </a:lnTo>
                  <a:lnTo>
                    <a:pt x="106102" y="29854"/>
                  </a:lnTo>
                  <a:lnTo>
                    <a:pt x="102936" y="26252"/>
                  </a:lnTo>
                  <a:lnTo>
                    <a:pt x="93775" y="22251"/>
                  </a:lnTo>
                  <a:lnTo>
                    <a:pt x="71516" y="19331"/>
                  </a:lnTo>
                  <a:lnTo>
                    <a:pt x="64994" y="21997"/>
                  </a:lnTo>
                  <a:lnTo>
                    <a:pt x="52184" y="32333"/>
                  </a:lnTo>
                  <a:lnTo>
                    <a:pt x="48642" y="41181"/>
                  </a:lnTo>
                  <a:lnTo>
                    <a:pt x="47698" y="46504"/>
                  </a:lnTo>
                  <a:lnTo>
                    <a:pt x="49470" y="58063"/>
                  </a:lnTo>
                  <a:lnTo>
                    <a:pt x="63223" y="95566"/>
                  </a:lnTo>
                  <a:lnTo>
                    <a:pt x="100411" y="139886"/>
                  </a:lnTo>
                  <a:lnTo>
                    <a:pt x="133233" y="178183"/>
                  </a:lnTo>
                  <a:lnTo>
                    <a:pt x="138740" y="202020"/>
                  </a:lnTo>
                  <a:lnTo>
                    <a:pt x="140853" y="244092"/>
                  </a:lnTo>
                  <a:lnTo>
                    <a:pt x="138804" y="249512"/>
                  </a:lnTo>
                  <a:lnTo>
                    <a:pt x="130884" y="258355"/>
                  </a:lnTo>
                  <a:lnTo>
                    <a:pt x="109466" y="269284"/>
                  </a:lnTo>
                  <a:lnTo>
                    <a:pt x="92092" y="270318"/>
                  </a:lnTo>
                  <a:lnTo>
                    <a:pt x="45631" y="259572"/>
                  </a:lnTo>
                  <a:lnTo>
                    <a:pt x="20354" y="250594"/>
                  </a:lnTo>
                  <a:lnTo>
                    <a:pt x="13328" y="244372"/>
                  </a:lnTo>
                  <a:lnTo>
                    <a:pt x="4317" y="229863"/>
                  </a:lnTo>
                  <a:lnTo>
                    <a:pt x="0" y="212159"/>
                  </a:lnTo>
                  <a:lnTo>
                    <a:pt x="1812" y="199773"/>
                  </a:lnTo>
                  <a:lnTo>
                    <a:pt x="6145" y="189330"/>
                  </a:lnTo>
                  <a:lnTo>
                    <a:pt x="8783" y="186545"/>
                  </a:lnTo>
                  <a:lnTo>
                    <a:pt x="53665" y="149549"/>
                  </a:lnTo>
                  <a:lnTo>
                    <a:pt x="97289" y="123031"/>
                  </a:lnTo>
                  <a:lnTo>
                    <a:pt x="118430" y="109714"/>
                  </a:lnTo>
                  <a:lnTo>
                    <a:pt x="146425" y="78117"/>
                  </a:lnTo>
                  <a:lnTo>
                    <a:pt x="156054" y="60540"/>
                  </a:lnTo>
                  <a:lnTo>
                    <a:pt x="157406" y="56235"/>
                  </a:lnTo>
                  <a:lnTo>
                    <a:pt x="157246" y="53365"/>
                  </a:lnTo>
                  <a:lnTo>
                    <a:pt x="156085" y="51452"/>
                  </a:lnTo>
                  <a:lnTo>
                    <a:pt x="154249" y="50176"/>
                  </a:lnTo>
                  <a:lnTo>
                    <a:pt x="153028" y="48267"/>
                  </a:lnTo>
                  <a:lnTo>
                    <a:pt x="150247" y="40525"/>
                  </a:lnTo>
                  <a:lnTo>
                    <a:pt x="132364" y="20245"/>
                  </a:lnTo>
                  <a:lnTo>
                    <a:pt x="10295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4" name="SMARTInkShape-Group617">
            <a:extLst>
              <a:ext uri="{FF2B5EF4-FFF2-40B4-BE49-F238E27FC236}">
                <a16:creationId xmlns:a16="http://schemas.microsoft.com/office/drawing/2014/main" id="{AE5B2953-209F-BE0D-1D22-A34F001272F9}"/>
              </a:ext>
            </a:extLst>
          </p:cNvPr>
          <p:cNvGrpSpPr/>
          <p:nvPr/>
        </p:nvGrpSpPr>
        <p:grpSpPr>
          <a:xfrm>
            <a:off x="7362825" y="3905676"/>
            <a:ext cx="704816" cy="380575"/>
            <a:chOff x="7362825" y="3905676"/>
            <a:chExt cx="704816" cy="380575"/>
          </a:xfrm>
        </p:grpSpPr>
        <p:sp>
          <p:nvSpPr>
            <p:cNvPr id="560" name="SMARTInkShape-2753">
              <a:extLst>
                <a:ext uri="{FF2B5EF4-FFF2-40B4-BE49-F238E27FC236}">
                  <a16:creationId xmlns:a16="http://schemas.microsoft.com/office/drawing/2014/main" id="{5D810EA6-CD97-6382-2D8C-C12C56CD1CAA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7362825" y="3905676"/>
              <a:ext cx="66666" cy="313900"/>
            </a:xfrm>
            <a:custGeom>
              <a:avLst/>
              <a:gdLst/>
              <a:ahLst/>
              <a:cxnLst/>
              <a:rect l="0" t="0" r="0" b="0"/>
              <a:pathLst>
                <a:path w="66666" h="313900">
                  <a:moveTo>
                    <a:pt x="57150" y="18624"/>
                  </a:moveTo>
                  <a:lnTo>
                    <a:pt x="57150" y="18624"/>
                  </a:lnTo>
                  <a:lnTo>
                    <a:pt x="57150" y="13567"/>
                  </a:lnTo>
                  <a:lnTo>
                    <a:pt x="58208" y="12078"/>
                  </a:lnTo>
                  <a:lnTo>
                    <a:pt x="59972" y="11085"/>
                  </a:lnTo>
                  <a:lnTo>
                    <a:pt x="62206" y="10423"/>
                  </a:lnTo>
                  <a:lnTo>
                    <a:pt x="63695" y="8923"/>
                  </a:lnTo>
                  <a:lnTo>
                    <a:pt x="66559" y="0"/>
                  </a:lnTo>
                  <a:lnTo>
                    <a:pt x="66665" y="36240"/>
                  </a:lnTo>
                  <a:lnTo>
                    <a:pt x="61615" y="75937"/>
                  </a:lnTo>
                  <a:lnTo>
                    <a:pt x="58473" y="111100"/>
                  </a:lnTo>
                  <a:lnTo>
                    <a:pt x="52485" y="156797"/>
                  </a:lnTo>
                  <a:lnTo>
                    <a:pt x="44141" y="189395"/>
                  </a:lnTo>
                  <a:lnTo>
                    <a:pt x="30365" y="234676"/>
                  </a:lnTo>
                  <a:lnTo>
                    <a:pt x="12936" y="280105"/>
                  </a:lnTo>
                  <a:lnTo>
                    <a:pt x="0" y="3138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SMARTInkShape-2754">
              <a:extLst>
                <a:ext uri="{FF2B5EF4-FFF2-40B4-BE49-F238E27FC236}">
                  <a16:creationId xmlns:a16="http://schemas.microsoft.com/office/drawing/2014/main" id="{C9B66D58-51C8-B74A-A9BF-605235226D23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7545506" y="4143375"/>
              <a:ext cx="26870" cy="37555"/>
            </a:xfrm>
            <a:custGeom>
              <a:avLst/>
              <a:gdLst/>
              <a:ahLst/>
              <a:cxnLst/>
              <a:rect l="0" t="0" r="0" b="0"/>
              <a:pathLst>
                <a:path w="26870" h="37555">
                  <a:moveTo>
                    <a:pt x="7819" y="0"/>
                  </a:moveTo>
                  <a:lnTo>
                    <a:pt x="7819" y="0"/>
                  </a:lnTo>
                  <a:lnTo>
                    <a:pt x="7819" y="14189"/>
                  </a:lnTo>
                  <a:lnTo>
                    <a:pt x="10641" y="19712"/>
                  </a:lnTo>
                  <a:lnTo>
                    <a:pt x="14364" y="25694"/>
                  </a:lnTo>
                  <a:lnTo>
                    <a:pt x="16951" y="36258"/>
                  </a:lnTo>
                  <a:lnTo>
                    <a:pt x="16024" y="36872"/>
                  </a:lnTo>
                  <a:lnTo>
                    <a:pt x="12171" y="37554"/>
                  </a:lnTo>
                  <a:lnTo>
                    <a:pt x="6931" y="35035"/>
                  </a:lnTo>
                  <a:lnTo>
                    <a:pt x="4051" y="32882"/>
                  </a:lnTo>
                  <a:lnTo>
                    <a:pt x="853" y="27667"/>
                  </a:lnTo>
                  <a:lnTo>
                    <a:pt x="0" y="24795"/>
                  </a:lnTo>
                  <a:lnTo>
                    <a:pt x="1874" y="15959"/>
                  </a:lnTo>
                  <a:lnTo>
                    <a:pt x="7716" y="277"/>
                  </a:lnTo>
                  <a:lnTo>
                    <a:pt x="15403" y="6601"/>
                  </a:lnTo>
                  <a:lnTo>
                    <a:pt x="26869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SMARTInkShape-2755">
              <a:extLst>
                <a:ext uri="{FF2B5EF4-FFF2-40B4-BE49-F238E27FC236}">
                  <a16:creationId xmlns:a16="http://schemas.microsoft.com/office/drawing/2014/main" id="{3FEB8F61-3D4D-9B28-7050-C5DBC87493C1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7679470" y="3953421"/>
              <a:ext cx="117358" cy="332830"/>
            </a:xfrm>
            <a:custGeom>
              <a:avLst/>
              <a:gdLst/>
              <a:ahLst/>
              <a:cxnLst/>
              <a:rect l="0" t="0" r="0" b="0"/>
              <a:pathLst>
                <a:path w="117358" h="332830">
                  <a:moveTo>
                    <a:pt x="111980" y="47079"/>
                  </a:moveTo>
                  <a:lnTo>
                    <a:pt x="111980" y="47079"/>
                  </a:lnTo>
                  <a:lnTo>
                    <a:pt x="111980" y="29469"/>
                  </a:lnTo>
                  <a:lnTo>
                    <a:pt x="89590" y="5676"/>
                  </a:lnTo>
                  <a:lnTo>
                    <a:pt x="83331" y="2219"/>
                  </a:lnTo>
                  <a:lnTo>
                    <a:pt x="70690" y="0"/>
                  </a:lnTo>
                  <a:lnTo>
                    <a:pt x="64348" y="2519"/>
                  </a:lnTo>
                  <a:lnTo>
                    <a:pt x="23472" y="40390"/>
                  </a:lnTo>
                  <a:lnTo>
                    <a:pt x="10457" y="62025"/>
                  </a:lnTo>
                  <a:lnTo>
                    <a:pt x="1936" y="86785"/>
                  </a:lnTo>
                  <a:lnTo>
                    <a:pt x="0" y="114230"/>
                  </a:lnTo>
                  <a:lnTo>
                    <a:pt x="3297" y="133016"/>
                  </a:lnTo>
                  <a:lnTo>
                    <a:pt x="6716" y="139295"/>
                  </a:lnTo>
                  <a:lnTo>
                    <a:pt x="11113" y="143481"/>
                  </a:lnTo>
                  <a:lnTo>
                    <a:pt x="16159" y="146273"/>
                  </a:lnTo>
                  <a:lnTo>
                    <a:pt x="21641" y="147075"/>
                  </a:lnTo>
                  <a:lnTo>
                    <a:pt x="33376" y="145144"/>
                  </a:lnTo>
                  <a:lnTo>
                    <a:pt x="46827" y="138106"/>
                  </a:lnTo>
                  <a:lnTo>
                    <a:pt x="67400" y="118643"/>
                  </a:lnTo>
                  <a:lnTo>
                    <a:pt x="99194" y="72617"/>
                  </a:lnTo>
                  <a:lnTo>
                    <a:pt x="107721" y="60761"/>
                  </a:lnTo>
                  <a:lnTo>
                    <a:pt x="111419" y="49090"/>
                  </a:lnTo>
                  <a:lnTo>
                    <a:pt x="112664" y="49478"/>
                  </a:lnTo>
                  <a:lnTo>
                    <a:pt x="116870" y="52731"/>
                  </a:lnTo>
                  <a:lnTo>
                    <a:pt x="117357" y="56139"/>
                  </a:lnTo>
                  <a:lnTo>
                    <a:pt x="104987" y="98592"/>
                  </a:lnTo>
                  <a:lnTo>
                    <a:pt x="96972" y="136896"/>
                  </a:lnTo>
                  <a:lnTo>
                    <a:pt x="90906" y="182178"/>
                  </a:lnTo>
                  <a:lnTo>
                    <a:pt x="85627" y="221869"/>
                  </a:lnTo>
                  <a:lnTo>
                    <a:pt x="83844" y="267519"/>
                  </a:lnTo>
                  <a:lnTo>
                    <a:pt x="83443" y="305110"/>
                  </a:lnTo>
                  <a:lnTo>
                    <a:pt x="86244" y="312748"/>
                  </a:lnTo>
                  <a:lnTo>
                    <a:pt x="102455" y="3328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SMARTInkShape-2756">
              <a:extLst>
                <a:ext uri="{FF2B5EF4-FFF2-40B4-BE49-F238E27FC236}">
                  <a16:creationId xmlns:a16="http://schemas.microsoft.com/office/drawing/2014/main" id="{2780169C-6939-99BD-375C-EE13A90A610F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7936609" y="3972045"/>
              <a:ext cx="131032" cy="292072"/>
            </a:xfrm>
            <a:custGeom>
              <a:avLst/>
              <a:gdLst/>
              <a:ahLst/>
              <a:cxnLst/>
              <a:rect l="0" t="0" r="0" b="0"/>
              <a:pathLst>
                <a:path w="131032" h="292072">
                  <a:moveTo>
                    <a:pt x="112016" y="28455"/>
                  </a:moveTo>
                  <a:lnTo>
                    <a:pt x="112016" y="28455"/>
                  </a:lnTo>
                  <a:lnTo>
                    <a:pt x="117072" y="23398"/>
                  </a:lnTo>
                  <a:lnTo>
                    <a:pt x="119554" y="18094"/>
                  </a:lnTo>
                  <a:lnTo>
                    <a:pt x="121148" y="11122"/>
                  </a:lnTo>
                  <a:lnTo>
                    <a:pt x="122337" y="10549"/>
                  </a:lnTo>
                  <a:lnTo>
                    <a:pt x="126481" y="9913"/>
                  </a:lnTo>
                  <a:lnTo>
                    <a:pt x="128010" y="8686"/>
                  </a:lnTo>
                  <a:lnTo>
                    <a:pt x="131031" y="0"/>
                  </a:lnTo>
                  <a:lnTo>
                    <a:pt x="125999" y="4972"/>
                  </a:lnTo>
                  <a:lnTo>
                    <a:pt x="120700" y="7435"/>
                  </a:lnTo>
                  <a:lnTo>
                    <a:pt x="117806" y="8092"/>
                  </a:lnTo>
                  <a:lnTo>
                    <a:pt x="86009" y="35805"/>
                  </a:lnTo>
                  <a:lnTo>
                    <a:pt x="51831" y="79314"/>
                  </a:lnTo>
                  <a:lnTo>
                    <a:pt x="33077" y="116069"/>
                  </a:lnTo>
                  <a:lnTo>
                    <a:pt x="18188" y="153428"/>
                  </a:lnTo>
                  <a:lnTo>
                    <a:pt x="5428" y="198011"/>
                  </a:lnTo>
                  <a:lnTo>
                    <a:pt x="0" y="234621"/>
                  </a:lnTo>
                  <a:lnTo>
                    <a:pt x="4376" y="255552"/>
                  </a:lnTo>
                  <a:lnTo>
                    <a:pt x="19374" y="284745"/>
                  </a:lnTo>
                  <a:lnTo>
                    <a:pt x="23797" y="288216"/>
                  </a:lnTo>
                  <a:lnTo>
                    <a:pt x="34355" y="292071"/>
                  </a:lnTo>
                  <a:lnTo>
                    <a:pt x="57256" y="289185"/>
                  </a:lnTo>
                  <a:lnTo>
                    <a:pt x="91321" y="272182"/>
                  </a:lnTo>
                  <a:lnTo>
                    <a:pt x="102114" y="264483"/>
                  </a:lnTo>
                  <a:lnTo>
                    <a:pt x="114138" y="244086"/>
                  </a:lnTo>
                  <a:lnTo>
                    <a:pt x="119347" y="217935"/>
                  </a:lnTo>
                  <a:lnTo>
                    <a:pt x="114922" y="202273"/>
                  </a:lnTo>
                  <a:lnTo>
                    <a:pt x="105899" y="189316"/>
                  </a:lnTo>
                  <a:lnTo>
                    <a:pt x="94833" y="180029"/>
                  </a:lnTo>
                  <a:lnTo>
                    <a:pt x="82860" y="175196"/>
                  </a:lnTo>
                  <a:lnTo>
                    <a:pt x="76703" y="173908"/>
                  </a:lnTo>
                  <a:lnTo>
                    <a:pt x="64219" y="175298"/>
                  </a:lnTo>
                  <a:lnTo>
                    <a:pt x="38957" y="184814"/>
                  </a:lnTo>
                  <a:lnTo>
                    <a:pt x="35794" y="187728"/>
                  </a:lnTo>
                  <a:lnTo>
                    <a:pt x="34743" y="190728"/>
                  </a:lnTo>
                  <a:lnTo>
                    <a:pt x="35101" y="193787"/>
                  </a:lnTo>
                  <a:lnTo>
                    <a:pt x="54866" y="2094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7" name="SMARTInkShape-Group618">
            <a:extLst>
              <a:ext uri="{FF2B5EF4-FFF2-40B4-BE49-F238E27FC236}">
                <a16:creationId xmlns:a16="http://schemas.microsoft.com/office/drawing/2014/main" id="{9356B83D-A92E-A0CA-2238-C066DBBB5C09}"/>
              </a:ext>
            </a:extLst>
          </p:cNvPr>
          <p:cNvGrpSpPr/>
          <p:nvPr/>
        </p:nvGrpSpPr>
        <p:grpSpPr>
          <a:xfrm>
            <a:off x="6821225" y="4011345"/>
            <a:ext cx="208226" cy="112981"/>
            <a:chOff x="6821225" y="4011345"/>
            <a:chExt cx="208226" cy="112981"/>
          </a:xfrm>
        </p:grpSpPr>
        <p:sp>
          <p:nvSpPr>
            <p:cNvPr id="565" name="SMARTInkShape-2757">
              <a:extLst>
                <a:ext uri="{FF2B5EF4-FFF2-40B4-BE49-F238E27FC236}">
                  <a16:creationId xmlns:a16="http://schemas.microsoft.com/office/drawing/2014/main" id="{2E05BF2F-C9BA-DAE7-796C-1691BA5740B6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6829469" y="4011345"/>
              <a:ext cx="199982" cy="8206"/>
            </a:xfrm>
            <a:custGeom>
              <a:avLst/>
              <a:gdLst/>
              <a:ahLst/>
              <a:cxnLst/>
              <a:rect l="0" t="0" r="0" b="0"/>
              <a:pathLst>
                <a:path w="199982" h="8206">
                  <a:moveTo>
                    <a:pt x="19006" y="8205"/>
                  </a:moveTo>
                  <a:lnTo>
                    <a:pt x="19006" y="8205"/>
                  </a:lnTo>
                  <a:lnTo>
                    <a:pt x="0" y="8205"/>
                  </a:lnTo>
                  <a:lnTo>
                    <a:pt x="5026" y="8205"/>
                  </a:lnTo>
                  <a:lnTo>
                    <a:pt x="40661" y="4"/>
                  </a:lnTo>
                  <a:lnTo>
                    <a:pt x="76671" y="0"/>
                  </a:lnTo>
                  <a:lnTo>
                    <a:pt x="118792" y="6916"/>
                  </a:lnTo>
                  <a:lnTo>
                    <a:pt x="159656" y="8035"/>
                  </a:lnTo>
                  <a:lnTo>
                    <a:pt x="199981" y="82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SMARTInkShape-2758">
              <a:extLst>
                <a:ext uri="{FF2B5EF4-FFF2-40B4-BE49-F238E27FC236}">
                  <a16:creationId xmlns:a16="http://schemas.microsoft.com/office/drawing/2014/main" id="{9C26BDD5-11C8-F0B4-3807-5593E357835A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6821225" y="4105275"/>
              <a:ext cx="189176" cy="19051"/>
            </a:xfrm>
            <a:custGeom>
              <a:avLst/>
              <a:gdLst/>
              <a:ahLst/>
              <a:cxnLst/>
              <a:rect l="0" t="0" r="0" b="0"/>
              <a:pathLst>
                <a:path w="189176" h="19051">
                  <a:moveTo>
                    <a:pt x="8200" y="0"/>
                  </a:moveTo>
                  <a:lnTo>
                    <a:pt x="8200" y="0"/>
                  </a:lnTo>
                  <a:lnTo>
                    <a:pt x="0" y="0"/>
                  </a:lnTo>
                  <a:lnTo>
                    <a:pt x="4124" y="5057"/>
                  </a:lnTo>
                  <a:lnTo>
                    <a:pt x="14855" y="7539"/>
                  </a:lnTo>
                  <a:lnTo>
                    <a:pt x="62189" y="9263"/>
                  </a:lnTo>
                  <a:lnTo>
                    <a:pt x="104497" y="9491"/>
                  </a:lnTo>
                  <a:lnTo>
                    <a:pt x="147244" y="10576"/>
                  </a:lnTo>
                  <a:lnTo>
                    <a:pt x="1891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3" name="SMARTInkShape-Group619">
            <a:extLst>
              <a:ext uri="{FF2B5EF4-FFF2-40B4-BE49-F238E27FC236}">
                <a16:creationId xmlns:a16="http://schemas.microsoft.com/office/drawing/2014/main" id="{B4C036AD-3EA6-A90B-D3DD-6B1FEEDDEBDF}"/>
              </a:ext>
            </a:extLst>
          </p:cNvPr>
          <p:cNvGrpSpPr/>
          <p:nvPr/>
        </p:nvGrpSpPr>
        <p:grpSpPr>
          <a:xfrm>
            <a:off x="4381500" y="4524768"/>
            <a:ext cx="552451" cy="456808"/>
            <a:chOff x="4381500" y="4524768"/>
            <a:chExt cx="552451" cy="456808"/>
          </a:xfrm>
        </p:grpSpPr>
        <p:sp>
          <p:nvSpPr>
            <p:cNvPr id="568" name="SMARTInkShape-2759">
              <a:extLst>
                <a:ext uri="{FF2B5EF4-FFF2-40B4-BE49-F238E27FC236}">
                  <a16:creationId xmlns:a16="http://schemas.microsoft.com/office/drawing/2014/main" id="{7BF8508F-B7BA-3225-EDF2-061C3D41038F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4692574" y="4524768"/>
              <a:ext cx="241377" cy="156903"/>
            </a:xfrm>
            <a:custGeom>
              <a:avLst/>
              <a:gdLst/>
              <a:ahLst/>
              <a:cxnLst/>
              <a:rect l="0" t="0" r="0" b="0"/>
              <a:pathLst>
                <a:path w="241377" h="156903">
                  <a:moveTo>
                    <a:pt x="60401" y="18657"/>
                  </a:moveTo>
                  <a:lnTo>
                    <a:pt x="60401" y="18657"/>
                  </a:lnTo>
                  <a:lnTo>
                    <a:pt x="79058" y="0"/>
                  </a:lnTo>
                  <a:lnTo>
                    <a:pt x="87618" y="7843"/>
                  </a:lnTo>
                  <a:lnTo>
                    <a:pt x="93630" y="8749"/>
                  </a:lnTo>
                  <a:lnTo>
                    <a:pt x="95254" y="9935"/>
                  </a:lnTo>
                  <a:lnTo>
                    <a:pt x="96336" y="11785"/>
                  </a:lnTo>
                  <a:lnTo>
                    <a:pt x="97860" y="19443"/>
                  </a:lnTo>
                  <a:lnTo>
                    <a:pt x="98490" y="41288"/>
                  </a:lnTo>
                  <a:lnTo>
                    <a:pt x="95674" y="47412"/>
                  </a:lnTo>
                  <a:lnTo>
                    <a:pt x="91953" y="53661"/>
                  </a:lnTo>
                  <a:lnTo>
                    <a:pt x="88800" y="63131"/>
                  </a:lnTo>
                  <a:lnTo>
                    <a:pt x="55885" y="105833"/>
                  </a:lnTo>
                  <a:lnTo>
                    <a:pt x="38837" y="123980"/>
                  </a:lnTo>
                  <a:lnTo>
                    <a:pt x="5461" y="147510"/>
                  </a:lnTo>
                  <a:lnTo>
                    <a:pt x="1549" y="149009"/>
                  </a:lnTo>
                  <a:lnTo>
                    <a:pt x="0" y="151066"/>
                  </a:lnTo>
                  <a:lnTo>
                    <a:pt x="25" y="153496"/>
                  </a:lnTo>
                  <a:lnTo>
                    <a:pt x="1101" y="156175"/>
                  </a:lnTo>
                  <a:lnTo>
                    <a:pt x="4992" y="156902"/>
                  </a:lnTo>
                  <a:lnTo>
                    <a:pt x="47891" y="152861"/>
                  </a:lnTo>
                  <a:lnTo>
                    <a:pt x="85852" y="152119"/>
                  </a:lnTo>
                  <a:lnTo>
                    <a:pt x="126459" y="146973"/>
                  </a:lnTo>
                  <a:lnTo>
                    <a:pt x="166112" y="143369"/>
                  </a:lnTo>
                  <a:lnTo>
                    <a:pt x="210874" y="142599"/>
                  </a:lnTo>
                  <a:lnTo>
                    <a:pt x="223989" y="142517"/>
                  </a:lnTo>
                  <a:lnTo>
                    <a:pt x="241376" y="1329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SMARTInkShape-2760">
              <a:extLst>
                <a:ext uri="{FF2B5EF4-FFF2-40B4-BE49-F238E27FC236}">
                  <a16:creationId xmlns:a16="http://schemas.microsoft.com/office/drawing/2014/main" id="{B30C3DFD-55B6-4703-0784-85161A0E51B1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4381500" y="4953000"/>
              <a:ext cx="285751" cy="24107"/>
            </a:xfrm>
            <a:custGeom>
              <a:avLst/>
              <a:gdLst/>
              <a:ahLst/>
              <a:cxnLst/>
              <a:rect l="0" t="0" r="0" b="0"/>
              <a:pathLst>
                <a:path w="285751" h="24107">
                  <a:moveTo>
                    <a:pt x="0" y="19050"/>
                  </a:moveTo>
                  <a:lnTo>
                    <a:pt x="0" y="19050"/>
                  </a:lnTo>
                  <a:lnTo>
                    <a:pt x="5057" y="24106"/>
                  </a:lnTo>
                  <a:lnTo>
                    <a:pt x="16005" y="23766"/>
                  </a:lnTo>
                  <a:lnTo>
                    <a:pt x="57810" y="19464"/>
                  </a:lnTo>
                  <a:lnTo>
                    <a:pt x="95446" y="16351"/>
                  </a:lnTo>
                  <a:lnTo>
                    <a:pt x="136230" y="11547"/>
                  </a:lnTo>
                  <a:lnTo>
                    <a:pt x="182251" y="9925"/>
                  </a:lnTo>
                  <a:lnTo>
                    <a:pt x="220041" y="9644"/>
                  </a:lnTo>
                  <a:lnTo>
                    <a:pt x="259695" y="4504"/>
                  </a:lnTo>
                  <a:lnTo>
                    <a:pt x="2857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SMARTInkShape-2761">
              <a:extLst>
                <a:ext uri="{FF2B5EF4-FFF2-40B4-BE49-F238E27FC236}">
                  <a16:creationId xmlns:a16="http://schemas.microsoft.com/office/drawing/2014/main" id="{E233CA33-A2A4-DC5D-4E45-103972093C4A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4486275" y="4747749"/>
              <a:ext cx="161926" cy="14752"/>
            </a:xfrm>
            <a:custGeom>
              <a:avLst/>
              <a:gdLst/>
              <a:ahLst/>
              <a:cxnLst/>
              <a:rect l="0" t="0" r="0" b="0"/>
              <a:pathLst>
                <a:path w="161926" h="14752">
                  <a:moveTo>
                    <a:pt x="0" y="14751"/>
                  </a:moveTo>
                  <a:lnTo>
                    <a:pt x="0" y="14751"/>
                  </a:lnTo>
                  <a:lnTo>
                    <a:pt x="42842" y="11929"/>
                  </a:lnTo>
                  <a:lnTo>
                    <a:pt x="88074" y="5050"/>
                  </a:lnTo>
                  <a:lnTo>
                    <a:pt x="112880" y="0"/>
                  </a:lnTo>
                  <a:lnTo>
                    <a:pt x="145564" y="5686"/>
                  </a:lnTo>
                  <a:lnTo>
                    <a:pt x="161925" y="147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SMARTInkShape-2762">
              <a:extLst>
                <a:ext uri="{FF2B5EF4-FFF2-40B4-BE49-F238E27FC236}">
                  <a16:creationId xmlns:a16="http://schemas.microsoft.com/office/drawing/2014/main" id="{84A342C1-219B-45E0-4E31-7D79A834745D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4429125" y="4629315"/>
              <a:ext cx="209551" cy="56986"/>
            </a:xfrm>
            <a:custGeom>
              <a:avLst/>
              <a:gdLst/>
              <a:ahLst/>
              <a:cxnLst/>
              <a:rect l="0" t="0" r="0" b="0"/>
              <a:pathLst>
                <a:path w="209551" h="56986">
                  <a:moveTo>
                    <a:pt x="0" y="56985"/>
                  </a:moveTo>
                  <a:lnTo>
                    <a:pt x="0" y="56985"/>
                  </a:lnTo>
                  <a:lnTo>
                    <a:pt x="0" y="51928"/>
                  </a:lnTo>
                  <a:lnTo>
                    <a:pt x="5645" y="46624"/>
                  </a:lnTo>
                  <a:lnTo>
                    <a:pt x="49983" y="22027"/>
                  </a:lnTo>
                  <a:lnTo>
                    <a:pt x="95560" y="6181"/>
                  </a:lnTo>
                  <a:lnTo>
                    <a:pt x="120319" y="1089"/>
                  </a:lnTo>
                  <a:lnTo>
                    <a:pt x="162717" y="0"/>
                  </a:lnTo>
                  <a:lnTo>
                    <a:pt x="191519" y="926"/>
                  </a:lnTo>
                  <a:lnTo>
                    <a:pt x="209550" y="93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SMARTInkShape-2763">
              <a:extLst>
                <a:ext uri="{FF2B5EF4-FFF2-40B4-BE49-F238E27FC236}">
                  <a16:creationId xmlns:a16="http://schemas.microsoft.com/office/drawing/2014/main" id="{D25328E0-E878-2A14-871F-7686048EAF1D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4410123" y="4600620"/>
              <a:ext cx="76153" cy="380956"/>
            </a:xfrm>
            <a:custGeom>
              <a:avLst/>
              <a:gdLst/>
              <a:ahLst/>
              <a:cxnLst/>
              <a:rect l="0" t="0" r="0" b="0"/>
              <a:pathLst>
                <a:path w="76153" h="380956">
                  <a:moveTo>
                    <a:pt x="66627" y="19005"/>
                  </a:moveTo>
                  <a:lnTo>
                    <a:pt x="66627" y="19005"/>
                  </a:lnTo>
                  <a:lnTo>
                    <a:pt x="66627" y="13948"/>
                  </a:lnTo>
                  <a:lnTo>
                    <a:pt x="69449" y="8644"/>
                  </a:lnTo>
                  <a:lnTo>
                    <a:pt x="76118" y="0"/>
                  </a:lnTo>
                  <a:lnTo>
                    <a:pt x="76152" y="44736"/>
                  </a:lnTo>
                  <a:lnTo>
                    <a:pt x="68547" y="80650"/>
                  </a:lnTo>
                  <a:lnTo>
                    <a:pt x="59905" y="124759"/>
                  </a:lnTo>
                  <a:lnTo>
                    <a:pt x="50326" y="169717"/>
                  </a:lnTo>
                  <a:lnTo>
                    <a:pt x="43064" y="209172"/>
                  </a:lnTo>
                  <a:lnTo>
                    <a:pt x="31437" y="249656"/>
                  </a:lnTo>
                  <a:lnTo>
                    <a:pt x="22099" y="288194"/>
                  </a:lnTo>
                  <a:lnTo>
                    <a:pt x="6292" y="333868"/>
                  </a:lnTo>
                  <a:lnTo>
                    <a:pt x="509" y="364012"/>
                  </a:lnTo>
                  <a:lnTo>
                    <a:pt x="0" y="378980"/>
                  </a:lnTo>
                  <a:lnTo>
                    <a:pt x="1043" y="379638"/>
                  </a:lnTo>
                  <a:lnTo>
                    <a:pt x="9477" y="3809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3" name="SMARTInkShape-Group620">
            <a:extLst>
              <a:ext uri="{FF2B5EF4-FFF2-40B4-BE49-F238E27FC236}">
                <a16:creationId xmlns:a16="http://schemas.microsoft.com/office/drawing/2014/main" id="{09E8D691-442F-6D7B-3F5F-D4B1727D22E9}"/>
              </a:ext>
            </a:extLst>
          </p:cNvPr>
          <p:cNvGrpSpPr/>
          <p:nvPr/>
        </p:nvGrpSpPr>
        <p:grpSpPr>
          <a:xfrm>
            <a:off x="3648075" y="3623968"/>
            <a:ext cx="2657476" cy="681333"/>
            <a:chOff x="3648075" y="3623968"/>
            <a:chExt cx="2657476" cy="681333"/>
          </a:xfrm>
        </p:grpSpPr>
        <p:sp>
          <p:nvSpPr>
            <p:cNvPr id="574" name="SMARTInkShape-2764">
              <a:extLst>
                <a:ext uri="{FF2B5EF4-FFF2-40B4-BE49-F238E27FC236}">
                  <a16:creationId xmlns:a16="http://schemas.microsoft.com/office/drawing/2014/main" id="{6D059D87-CB6F-1B59-2B27-124E3CF861CE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3648075" y="4290287"/>
              <a:ext cx="2657476" cy="15014"/>
            </a:xfrm>
            <a:custGeom>
              <a:avLst/>
              <a:gdLst/>
              <a:ahLst/>
              <a:cxnLst/>
              <a:rect l="0" t="0" r="0" b="0"/>
              <a:pathLst>
                <a:path w="2657476" h="15014">
                  <a:moveTo>
                    <a:pt x="0" y="15013"/>
                  </a:moveTo>
                  <a:lnTo>
                    <a:pt x="0" y="15013"/>
                  </a:lnTo>
                  <a:lnTo>
                    <a:pt x="40098" y="15013"/>
                  </a:lnTo>
                  <a:lnTo>
                    <a:pt x="79416" y="15013"/>
                  </a:lnTo>
                  <a:lnTo>
                    <a:pt x="117523" y="15013"/>
                  </a:lnTo>
                  <a:lnTo>
                    <a:pt x="164055" y="15013"/>
                  </a:lnTo>
                  <a:lnTo>
                    <a:pt x="204537" y="9956"/>
                  </a:lnTo>
                  <a:lnTo>
                    <a:pt x="241696" y="6812"/>
                  </a:lnTo>
                  <a:lnTo>
                    <a:pt x="279517" y="5881"/>
                  </a:lnTo>
                  <a:lnTo>
                    <a:pt x="322591" y="5605"/>
                  </a:lnTo>
                  <a:lnTo>
                    <a:pt x="356099" y="5540"/>
                  </a:lnTo>
                  <a:lnTo>
                    <a:pt x="392158" y="5511"/>
                  </a:lnTo>
                  <a:lnTo>
                    <a:pt x="429351" y="5498"/>
                  </a:lnTo>
                  <a:lnTo>
                    <a:pt x="464225" y="5493"/>
                  </a:lnTo>
                  <a:lnTo>
                    <a:pt x="499481" y="5490"/>
                  </a:lnTo>
                  <a:lnTo>
                    <a:pt x="539844" y="5488"/>
                  </a:lnTo>
                  <a:lnTo>
                    <a:pt x="579656" y="2666"/>
                  </a:lnTo>
                  <a:lnTo>
                    <a:pt x="618516" y="0"/>
                  </a:lnTo>
                  <a:lnTo>
                    <a:pt x="656955" y="2344"/>
                  </a:lnTo>
                  <a:lnTo>
                    <a:pt x="698027" y="4090"/>
                  </a:lnTo>
                  <a:lnTo>
                    <a:pt x="739916" y="4867"/>
                  </a:lnTo>
                  <a:lnTo>
                    <a:pt x="779702" y="5212"/>
                  </a:lnTo>
                  <a:lnTo>
                    <a:pt x="821373" y="5366"/>
                  </a:lnTo>
                  <a:lnTo>
                    <a:pt x="865646" y="5434"/>
                  </a:lnTo>
                  <a:lnTo>
                    <a:pt x="889306" y="5452"/>
                  </a:lnTo>
                  <a:lnTo>
                    <a:pt x="913546" y="5464"/>
                  </a:lnTo>
                  <a:lnTo>
                    <a:pt x="960234" y="5478"/>
                  </a:lnTo>
                  <a:lnTo>
                    <a:pt x="1006737" y="5483"/>
                  </a:lnTo>
                  <a:lnTo>
                    <a:pt x="1030992" y="5485"/>
                  </a:lnTo>
                  <a:lnTo>
                    <a:pt x="1055627" y="5486"/>
                  </a:lnTo>
                  <a:lnTo>
                    <a:pt x="1080519" y="5486"/>
                  </a:lnTo>
                  <a:lnTo>
                    <a:pt x="1105579" y="5487"/>
                  </a:lnTo>
                  <a:lnTo>
                    <a:pt x="1130753" y="5488"/>
                  </a:lnTo>
                  <a:lnTo>
                    <a:pt x="1156002" y="5488"/>
                  </a:lnTo>
                  <a:lnTo>
                    <a:pt x="1181301" y="5488"/>
                  </a:lnTo>
                  <a:lnTo>
                    <a:pt x="1206634" y="5488"/>
                  </a:lnTo>
                  <a:lnTo>
                    <a:pt x="1233047" y="5488"/>
                  </a:lnTo>
                  <a:lnTo>
                    <a:pt x="1260182" y="5488"/>
                  </a:lnTo>
                  <a:lnTo>
                    <a:pt x="1287796" y="5488"/>
                  </a:lnTo>
                  <a:lnTo>
                    <a:pt x="1315732" y="5488"/>
                  </a:lnTo>
                  <a:lnTo>
                    <a:pt x="1343879" y="5488"/>
                  </a:lnTo>
                  <a:lnTo>
                    <a:pt x="1372169" y="5488"/>
                  </a:lnTo>
                  <a:lnTo>
                    <a:pt x="1400555" y="5488"/>
                  </a:lnTo>
                  <a:lnTo>
                    <a:pt x="1429003" y="5488"/>
                  </a:lnTo>
                  <a:lnTo>
                    <a:pt x="1457494" y="5488"/>
                  </a:lnTo>
                  <a:lnTo>
                    <a:pt x="1486012" y="5488"/>
                  </a:lnTo>
                  <a:lnTo>
                    <a:pt x="1514551" y="5488"/>
                  </a:lnTo>
                  <a:lnTo>
                    <a:pt x="1543100" y="5488"/>
                  </a:lnTo>
                  <a:lnTo>
                    <a:pt x="1572715" y="5488"/>
                  </a:lnTo>
                  <a:lnTo>
                    <a:pt x="1603044" y="5488"/>
                  </a:lnTo>
                  <a:lnTo>
                    <a:pt x="1633846" y="5488"/>
                  </a:lnTo>
                  <a:lnTo>
                    <a:pt x="1664964" y="5488"/>
                  </a:lnTo>
                  <a:lnTo>
                    <a:pt x="1696293" y="5488"/>
                  </a:lnTo>
                  <a:lnTo>
                    <a:pt x="1727762" y="5488"/>
                  </a:lnTo>
                  <a:lnTo>
                    <a:pt x="1759325" y="5488"/>
                  </a:lnTo>
                  <a:lnTo>
                    <a:pt x="1790950" y="5488"/>
                  </a:lnTo>
                  <a:lnTo>
                    <a:pt x="1822616" y="5488"/>
                  </a:lnTo>
                  <a:lnTo>
                    <a:pt x="1853253" y="5488"/>
                  </a:lnTo>
                  <a:lnTo>
                    <a:pt x="1883202" y="5488"/>
                  </a:lnTo>
                  <a:lnTo>
                    <a:pt x="1912693" y="5488"/>
                  </a:lnTo>
                  <a:lnTo>
                    <a:pt x="1942937" y="5488"/>
                  </a:lnTo>
                  <a:lnTo>
                    <a:pt x="1973683" y="5488"/>
                  </a:lnTo>
                  <a:lnTo>
                    <a:pt x="2004763" y="5488"/>
                  </a:lnTo>
                  <a:lnTo>
                    <a:pt x="2035009" y="5488"/>
                  </a:lnTo>
                  <a:lnTo>
                    <a:pt x="2064697" y="5488"/>
                  </a:lnTo>
                  <a:lnTo>
                    <a:pt x="2094015" y="5488"/>
                  </a:lnTo>
                  <a:lnTo>
                    <a:pt x="2122027" y="6546"/>
                  </a:lnTo>
                  <a:lnTo>
                    <a:pt x="2149168" y="8310"/>
                  </a:lnTo>
                  <a:lnTo>
                    <a:pt x="2175728" y="10545"/>
                  </a:lnTo>
                  <a:lnTo>
                    <a:pt x="2201902" y="12034"/>
                  </a:lnTo>
                  <a:lnTo>
                    <a:pt x="2227818" y="13027"/>
                  </a:lnTo>
                  <a:lnTo>
                    <a:pt x="2253563" y="13689"/>
                  </a:lnTo>
                  <a:lnTo>
                    <a:pt x="2278133" y="14130"/>
                  </a:lnTo>
                  <a:lnTo>
                    <a:pt x="2325190" y="14620"/>
                  </a:lnTo>
                  <a:lnTo>
                    <a:pt x="2367976" y="14838"/>
                  </a:lnTo>
                  <a:lnTo>
                    <a:pt x="2407100" y="14935"/>
                  </a:lnTo>
                  <a:lnTo>
                    <a:pt x="2442128" y="14979"/>
                  </a:lnTo>
                  <a:lnTo>
                    <a:pt x="2475335" y="14998"/>
                  </a:lnTo>
                  <a:lnTo>
                    <a:pt x="2520957" y="15008"/>
                  </a:lnTo>
                  <a:lnTo>
                    <a:pt x="2564109" y="15012"/>
                  </a:lnTo>
                  <a:lnTo>
                    <a:pt x="2604764" y="15013"/>
                  </a:lnTo>
                  <a:lnTo>
                    <a:pt x="2657475" y="150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SMARTInkShape-2765">
              <a:extLst>
                <a:ext uri="{FF2B5EF4-FFF2-40B4-BE49-F238E27FC236}">
                  <a16:creationId xmlns:a16="http://schemas.microsoft.com/office/drawing/2014/main" id="{B3CBB21C-9C59-ECDC-45A7-20A4E575597B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6010275" y="3623968"/>
              <a:ext cx="228471" cy="528933"/>
            </a:xfrm>
            <a:custGeom>
              <a:avLst/>
              <a:gdLst/>
              <a:ahLst/>
              <a:cxnLst/>
              <a:rect l="0" t="0" r="0" b="0"/>
              <a:pathLst>
                <a:path w="228471" h="528933">
                  <a:moveTo>
                    <a:pt x="95250" y="5057"/>
                  </a:moveTo>
                  <a:lnTo>
                    <a:pt x="95250" y="5057"/>
                  </a:lnTo>
                  <a:lnTo>
                    <a:pt x="100306" y="0"/>
                  </a:lnTo>
                  <a:lnTo>
                    <a:pt x="104971" y="627"/>
                  </a:lnTo>
                  <a:lnTo>
                    <a:pt x="129626" y="14021"/>
                  </a:lnTo>
                  <a:lnTo>
                    <a:pt x="170489" y="40104"/>
                  </a:lnTo>
                  <a:lnTo>
                    <a:pt x="208835" y="85115"/>
                  </a:lnTo>
                  <a:lnTo>
                    <a:pt x="221098" y="110975"/>
                  </a:lnTo>
                  <a:lnTo>
                    <a:pt x="227612" y="157608"/>
                  </a:lnTo>
                  <a:lnTo>
                    <a:pt x="228470" y="205102"/>
                  </a:lnTo>
                  <a:lnTo>
                    <a:pt x="225752" y="246008"/>
                  </a:lnTo>
                  <a:lnTo>
                    <a:pt x="215338" y="289484"/>
                  </a:lnTo>
                  <a:lnTo>
                    <a:pt x="192412" y="335436"/>
                  </a:lnTo>
                  <a:lnTo>
                    <a:pt x="173121" y="368297"/>
                  </a:lnTo>
                  <a:lnTo>
                    <a:pt x="135138" y="407263"/>
                  </a:lnTo>
                  <a:lnTo>
                    <a:pt x="101834" y="444353"/>
                  </a:lnTo>
                  <a:lnTo>
                    <a:pt x="57164" y="479016"/>
                  </a:lnTo>
                  <a:lnTo>
                    <a:pt x="10984" y="513017"/>
                  </a:lnTo>
                  <a:lnTo>
                    <a:pt x="3254" y="517514"/>
                  </a:lnTo>
                  <a:lnTo>
                    <a:pt x="2169" y="519203"/>
                  </a:lnTo>
                  <a:lnTo>
                    <a:pt x="0" y="5289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SMARTInkShape-2766">
              <a:extLst>
                <a:ext uri="{FF2B5EF4-FFF2-40B4-BE49-F238E27FC236}">
                  <a16:creationId xmlns:a16="http://schemas.microsoft.com/office/drawing/2014/main" id="{04CAC301-4BF1-8BC6-45A5-846272C300A2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5991225" y="3839108"/>
              <a:ext cx="145889" cy="113768"/>
            </a:xfrm>
            <a:custGeom>
              <a:avLst/>
              <a:gdLst/>
              <a:ahLst/>
              <a:cxnLst/>
              <a:rect l="0" t="0" r="0" b="0"/>
              <a:pathLst>
                <a:path w="145889" h="113768">
                  <a:moveTo>
                    <a:pt x="0" y="56617"/>
                  </a:moveTo>
                  <a:lnTo>
                    <a:pt x="0" y="56617"/>
                  </a:lnTo>
                  <a:lnTo>
                    <a:pt x="0" y="51560"/>
                  </a:lnTo>
                  <a:lnTo>
                    <a:pt x="2822" y="46256"/>
                  </a:lnTo>
                  <a:lnTo>
                    <a:pt x="18314" y="29171"/>
                  </a:lnTo>
                  <a:lnTo>
                    <a:pt x="26837" y="23252"/>
                  </a:lnTo>
                  <a:lnTo>
                    <a:pt x="55011" y="8571"/>
                  </a:lnTo>
                  <a:lnTo>
                    <a:pt x="62549" y="3513"/>
                  </a:lnTo>
                  <a:lnTo>
                    <a:pt x="69427" y="1265"/>
                  </a:lnTo>
                  <a:lnTo>
                    <a:pt x="89363" y="0"/>
                  </a:lnTo>
                  <a:lnTo>
                    <a:pt x="110322" y="4681"/>
                  </a:lnTo>
                  <a:lnTo>
                    <a:pt x="129937" y="12771"/>
                  </a:lnTo>
                  <a:lnTo>
                    <a:pt x="139947" y="24430"/>
                  </a:lnTo>
                  <a:lnTo>
                    <a:pt x="144098" y="31984"/>
                  </a:lnTo>
                  <a:lnTo>
                    <a:pt x="145888" y="46022"/>
                  </a:lnTo>
                  <a:lnTo>
                    <a:pt x="144884" y="52728"/>
                  </a:lnTo>
                  <a:lnTo>
                    <a:pt x="138123" y="65825"/>
                  </a:lnTo>
                  <a:lnTo>
                    <a:pt x="128063" y="77643"/>
                  </a:lnTo>
                  <a:lnTo>
                    <a:pt x="109441" y="90246"/>
                  </a:lnTo>
                  <a:lnTo>
                    <a:pt x="64327" y="109420"/>
                  </a:lnTo>
                  <a:lnTo>
                    <a:pt x="17789" y="113598"/>
                  </a:lnTo>
                  <a:lnTo>
                    <a:pt x="9525" y="1137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SMARTInkShape-2767">
              <a:extLst>
                <a:ext uri="{FF2B5EF4-FFF2-40B4-BE49-F238E27FC236}">
                  <a16:creationId xmlns:a16="http://schemas.microsoft.com/office/drawing/2014/main" id="{ADB4A642-61F3-0982-2FA3-CF2EB598DFCC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5953125" y="3752860"/>
              <a:ext cx="66676" cy="380991"/>
            </a:xfrm>
            <a:custGeom>
              <a:avLst/>
              <a:gdLst/>
              <a:ahLst/>
              <a:cxnLst/>
              <a:rect l="0" t="0" r="0" b="0"/>
              <a:pathLst>
                <a:path w="66676" h="380991">
                  <a:moveTo>
                    <a:pt x="66675" y="9515"/>
                  </a:moveTo>
                  <a:lnTo>
                    <a:pt x="66675" y="9515"/>
                  </a:lnTo>
                  <a:lnTo>
                    <a:pt x="66675" y="0"/>
                  </a:lnTo>
                  <a:lnTo>
                    <a:pt x="65617" y="43263"/>
                  </a:lnTo>
                  <a:lnTo>
                    <a:pt x="59071" y="86895"/>
                  </a:lnTo>
                  <a:lnTo>
                    <a:pt x="50200" y="134514"/>
                  </a:lnTo>
                  <a:lnTo>
                    <a:pt x="43078" y="179315"/>
                  </a:lnTo>
                  <a:lnTo>
                    <a:pt x="38024" y="225285"/>
                  </a:lnTo>
                  <a:lnTo>
                    <a:pt x="30787" y="259361"/>
                  </a:lnTo>
                  <a:lnTo>
                    <a:pt x="21941" y="306146"/>
                  </a:lnTo>
                  <a:lnTo>
                    <a:pt x="12615" y="345644"/>
                  </a:lnTo>
                  <a:lnTo>
                    <a:pt x="0" y="3809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SMARTInkShape-2768">
              <a:extLst>
                <a:ext uri="{FF2B5EF4-FFF2-40B4-BE49-F238E27FC236}">
                  <a16:creationId xmlns:a16="http://schemas.microsoft.com/office/drawing/2014/main" id="{119640EA-CBA2-89CB-699E-57973BA2B791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5478199" y="3905250"/>
              <a:ext cx="293952" cy="47626"/>
            </a:xfrm>
            <a:custGeom>
              <a:avLst/>
              <a:gdLst/>
              <a:ahLst/>
              <a:cxnLst/>
              <a:rect l="0" t="0" r="0" b="0"/>
              <a:pathLst>
                <a:path w="293952" h="47626">
                  <a:moveTo>
                    <a:pt x="8201" y="47625"/>
                  </a:moveTo>
                  <a:lnTo>
                    <a:pt x="8201" y="47625"/>
                  </a:lnTo>
                  <a:lnTo>
                    <a:pt x="3145" y="47625"/>
                  </a:lnTo>
                  <a:lnTo>
                    <a:pt x="1656" y="46567"/>
                  </a:lnTo>
                  <a:lnTo>
                    <a:pt x="662" y="44803"/>
                  </a:lnTo>
                  <a:lnTo>
                    <a:pt x="0" y="42568"/>
                  </a:lnTo>
                  <a:lnTo>
                    <a:pt x="617" y="41079"/>
                  </a:lnTo>
                  <a:lnTo>
                    <a:pt x="2088" y="40086"/>
                  </a:lnTo>
                  <a:lnTo>
                    <a:pt x="43815" y="26393"/>
                  </a:lnTo>
                  <a:lnTo>
                    <a:pt x="52604" y="22313"/>
                  </a:lnTo>
                  <a:lnTo>
                    <a:pt x="94396" y="19336"/>
                  </a:lnTo>
                  <a:lnTo>
                    <a:pt x="130434" y="16285"/>
                  </a:lnTo>
                  <a:lnTo>
                    <a:pt x="172399" y="10860"/>
                  </a:lnTo>
                  <a:lnTo>
                    <a:pt x="209487" y="9921"/>
                  </a:lnTo>
                  <a:lnTo>
                    <a:pt x="241595" y="6879"/>
                  </a:lnTo>
                  <a:lnTo>
                    <a:pt x="29395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SMARTInkShape-2769">
              <a:extLst>
                <a:ext uri="{FF2B5EF4-FFF2-40B4-BE49-F238E27FC236}">
                  <a16:creationId xmlns:a16="http://schemas.microsoft.com/office/drawing/2014/main" id="{91C75E13-6314-AB10-9581-8012AAC0E13E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5429250" y="3810014"/>
              <a:ext cx="37974" cy="247637"/>
            </a:xfrm>
            <a:custGeom>
              <a:avLst/>
              <a:gdLst/>
              <a:ahLst/>
              <a:cxnLst/>
              <a:rect l="0" t="0" r="0" b="0"/>
              <a:pathLst>
                <a:path w="37974" h="247637">
                  <a:moveTo>
                    <a:pt x="9525" y="28561"/>
                  </a:moveTo>
                  <a:lnTo>
                    <a:pt x="9525" y="28561"/>
                  </a:lnTo>
                  <a:lnTo>
                    <a:pt x="14581" y="23504"/>
                  </a:lnTo>
                  <a:lnTo>
                    <a:pt x="17064" y="18200"/>
                  </a:lnTo>
                  <a:lnTo>
                    <a:pt x="17726" y="15304"/>
                  </a:lnTo>
                  <a:lnTo>
                    <a:pt x="27134" y="1818"/>
                  </a:lnTo>
                  <a:lnTo>
                    <a:pt x="30757" y="801"/>
                  </a:lnTo>
                  <a:lnTo>
                    <a:pt x="37973" y="0"/>
                  </a:lnTo>
                  <a:lnTo>
                    <a:pt x="37017" y="10768"/>
                  </a:lnTo>
                  <a:lnTo>
                    <a:pt x="24840" y="57093"/>
                  </a:lnTo>
                  <a:lnTo>
                    <a:pt x="18078" y="97344"/>
                  </a:lnTo>
                  <a:lnTo>
                    <a:pt x="6297" y="139017"/>
                  </a:lnTo>
                  <a:lnTo>
                    <a:pt x="1865" y="181703"/>
                  </a:lnTo>
                  <a:lnTo>
                    <a:pt x="246" y="223837"/>
                  </a:lnTo>
                  <a:lnTo>
                    <a:pt x="0" y="2476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SMARTInkShape-2770">
              <a:extLst>
                <a:ext uri="{FF2B5EF4-FFF2-40B4-BE49-F238E27FC236}">
                  <a16:creationId xmlns:a16="http://schemas.microsoft.com/office/drawing/2014/main" id="{0C2070AC-3AF1-CD3D-DA72-4EB27FEBDE06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5138494" y="3648075"/>
              <a:ext cx="224082" cy="547041"/>
            </a:xfrm>
            <a:custGeom>
              <a:avLst/>
              <a:gdLst/>
              <a:ahLst/>
              <a:cxnLst/>
              <a:rect l="0" t="0" r="0" b="0"/>
              <a:pathLst>
                <a:path w="224082" h="547041">
                  <a:moveTo>
                    <a:pt x="224081" y="0"/>
                  </a:moveTo>
                  <a:lnTo>
                    <a:pt x="224081" y="0"/>
                  </a:lnTo>
                  <a:lnTo>
                    <a:pt x="224081" y="5057"/>
                  </a:lnTo>
                  <a:lnTo>
                    <a:pt x="207814" y="24910"/>
                  </a:lnTo>
                  <a:lnTo>
                    <a:pt x="171100" y="67447"/>
                  </a:lnTo>
                  <a:lnTo>
                    <a:pt x="143844" y="105986"/>
                  </a:lnTo>
                  <a:lnTo>
                    <a:pt x="111807" y="150444"/>
                  </a:lnTo>
                  <a:lnTo>
                    <a:pt x="84781" y="195170"/>
                  </a:lnTo>
                  <a:lnTo>
                    <a:pt x="65449" y="232218"/>
                  </a:lnTo>
                  <a:lnTo>
                    <a:pt x="46316" y="275063"/>
                  </a:lnTo>
                  <a:lnTo>
                    <a:pt x="27242" y="316215"/>
                  </a:lnTo>
                  <a:lnTo>
                    <a:pt x="10496" y="361500"/>
                  </a:lnTo>
                  <a:lnTo>
                    <a:pt x="3269" y="407291"/>
                  </a:lnTo>
                  <a:lnTo>
                    <a:pt x="0" y="426551"/>
                  </a:lnTo>
                  <a:lnTo>
                    <a:pt x="9195" y="467915"/>
                  </a:lnTo>
                  <a:lnTo>
                    <a:pt x="18006" y="490596"/>
                  </a:lnTo>
                  <a:lnTo>
                    <a:pt x="37433" y="510722"/>
                  </a:lnTo>
                  <a:lnTo>
                    <a:pt x="58240" y="525034"/>
                  </a:lnTo>
                  <a:lnTo>
                    <a:pt x="98385" y="539352"/>
                  </a:lnTo>
                  <a:lnTo>
                    <a:pt x="127220" y="547040"/>
                  </a:lnTo>
                  <a:lnTo>
                    <a:pt x="157406" y="542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SMARTInkShape-2771">
              <a:extLst>
                <a:ext uri="{FF2B5EF4-FFF2-40B4-BE49-F238E27FC236}">
                  <a16:creationId xmlns:a16="http://schemas.microsoft.com/office/drawing/2014/main" id="{FC63931A-333B-C8AF-5A49-BAD0742441E4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905375" y="3802473"/>
              <a:ext cx="166758" cy="169453"/>
            </a:xfrm>
            <a:custGeom>
              <a:avLst/>
              <a:gdLst/>
              <a:ahLst/>
              <a:cxnLst/>
              <a:rect l="0" t="0" r="0" b="0"/>
              <a:pathLst>
                <a:path w="166758" h="169453">
                  <a:moveTo>
                    <a:pt x="38100" y="74202"/>
                  </a:moveTo>
                  <a:lnTo>
                    <a:pt x="38100" y="74202"/>
                  </a:lnTo>
                  <a:lnTo>
                    <a:pt x="33044" y="69145"/>
                  </a:lnTo>
                  <a:lnTo>
                    <a:pt x="30561" y="63841"/>
                  </a:lnTo>
                  <a:lnTo>
                    <a:pt x="29899" y="60945"/>
                  </a:lnTo>
                  <a:lnTo>
                    <a:pt x="30516" y="57955"/>
                  </a:lnTo>
                  <a:lnTo>
                    <a:pt x="36288" y="45554"/>
                  </a:lnTo>
                  <a:lnTo>
                    <a:pt x="40386" y="33258"/>
                  </a:lnTo>
                  <a:lnTo>
                    <a:pt x="48302" y="19031"/>
                  </a:lnTo>
                  <a:lnTo>
                    <a:pt x="55335" y="11582"/>
                  </a:lnTo>
                  <a:lnTo>
                    <a:pt x="70135" y="2496"/>
                  </a:lnTo>
                  <a:lnTo>
                    <a:pt x="78090" y="0"/>
                  </a:lnTo>
                  <a:lnTo>
                    <a:pt x="81694" y="392"/>
                  </a:lnTo>
                  <a:lnTo>
                    <a:pt x="104725" y="9839"/>
                  </a:lnTo>
                  <a:lnTo>
                    <a:pt x="122522" y="25740"/>
                  </a:lnTo>
                  <a:lnTo>
                    <a:pt x="145107" y="65821"/>
                  </a:lnTo>
                  <a:lnTo>
                    <a:pt x="154451" y="83177"/>
                  </a:lnTo>
                  <a:lnTo>
                    <a:pt x="166757" y="124675"/>
                  </a:lnTo>
                  <a:lnTo>
                    <a:pt x="162770" y="151653"/>
                  </a:lnTo>
                  <a:lnTo>
                    <a:pt x="160372" y="154411"/>
                  </a:lnTo>
                  <a:lnTo>
                    <a:pt x="125371" y="164257"/>
                  </a:lnTo>
                  <a:lnTo>
                    <a:pt x="80543" y="168426"/>
                  </a:lnTo>
                  <a:lnTo>
                    <a:pt x="36554" y="169392"/>
                  </a:lnTo>
                  <a:lnTo>
                    <a:pt x="0" y="1694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SMARTInkShape-2772">
              <a:extLst>
                <a:ext uri="{FF2B5EF4-FFF2-40B4-BE49-F238E27FC236}">
                  <a16:creationId xmlns:a16="http://schemas.microsoft.com/office/drawing/2014/main" id="{63D77243-94B4-6450-D428-4988C023C2C2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4905375" y="3686370"/>
              <a:ext cx="47626" cy="504631"/>
            </a:xfrm>
            <a:custGeom>
              <a:avLst/>
              <a:gdLst/>
              <a:ahLst/>
              <a:cxnLst/>
              <a:rect l="0" t="0" r="0" b="0"/>
              <a:pathLst>
                <a:path w="47626" h="504631">
                  <a:moveTo>
                    <a:pt x="38100" y="37905"/>
                  </a:moveTo>
                  <a:lnTo>
                    <a:pt x="38100" y="37905"/>
                  </a:lnTo>
                  <a:lnTo>
                    <a:pt x="43156" y="32848"/>
                  </a:lnTo>
                  <a:lnTo>
                    <a:pt x="45639" y="24722"/>
                  </a:lnTo>
                  <a:lnTo>
                    <a:pt x="47615" y="0"/>
                  </a:lnTo>
                  <a:lnTo>
                    <a:pt x="47625" y="46244"/>
                  </a:lnTo>
                  <a:lnTo>
                    <a:pt x="47625" y="79006"/>
                  </a:lnTo>
                  <a:lnTo>
                    <a:pt x="47625" y="121083"/>
                  </a:lnTo>
                  <a:lnTo>
                    <a:pt x="47625" y="166948"/>
                  </a:lnTo>
                  <a:lnTo>
                    <a:pt x="47625" y="212027"/>
                  </a:lnTo>
                  <a:lnTo>
                    <a:pt x="44803" y="248290"/>
                  </a:lnTo>
                  <a:lnTo>
                    <a:pt x="41080" y="281693"/>
                  </a:lnTo>
                  <a:lnTo>
                    <a:pt x="39424" y="321233"/>
                  </a:lnTo>
                  <a:lnTo>
                    <a:pt x="33044" y="357856"/>
                  </a:lnTo>
                  <a:lnTo>
                    <a:pt x="20374" y="405403"/>
                  </a:lnTo>
                  <a:lnTo>
                    <a:pt x="11668" y="449281"/>
                  </a:lnTo>
                  <a:lnTo>
                    <a:pt x="1008" y="495897"/>
                  </a:lnTo>
                  <a:lnTo>
                    <a:pt x="0" y="5046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7" name="SMARTInkShape-Group621">
            <a:extLst>
              <a:ext uri="{FF2B5EF4-FFF2-40B4-BE49-F238E27FC236}">
                <a16:creationId xmlns:a16="http://schemas.microsoft.com/office/drawing/2014/main" id="{ABBDFDCA-AE32-193F-D7FB-6BCED7F032D7}"/>
              </a:ext>
            </a:extLst>
          </p:cNvPr>
          <p:cNvGrpSpPr/>
          <p:nvPr/>
        </p:nvGrpSpPr>
        <p:grpSpPr>
          <a:xfrm>
            <a:off x="3851598" y="3544660"/>
            <a:ext cx="653728" cy="493941"/>
            <a:chOff x="3851598" y="3544660"/>
            <a:chExt cx="653728" cy="493941"/>
          </a:xfrm>
        </p:grpSpPr>
        <p:sp>
          <p:nvSpPr>
            <p:cNvPr id="584" name="SMARTInkShape-2773">
              <a:extLst>
                <a:ext uri="{FF2B5EF4-FFF2-40B4-BE49-F238E27FC236}">
                  <a16:creationId xmlns:a16="http://schemas.microsoft.com/office/drawing/2014/main" id="{CD768C13-7B56-9860-0E46-1106DCB0ADDF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4295775" y="3544660"/>
              <a:ext cx="209551" cy="160566"/>
            </a:xfrm>
            <a:custGeom>
              <a:avLst/>
              <a:gdLst/>
              <a:ahLst/>
              <a:cxnLst/>
              <a:rect l="0" t="0" r="0" b="0"/>
              <a:pathLst>
                <a:path w="209551" h="160566">
                  <a:moveTo>
                    <a:pt x="0" y="46265"/>
                  </a:moveTo>
                  <a:lnTo>
                    <a:pt x="0" y="46265"/>
                  </a:lnTo>
                  <a:lnTo>
                    <a:pt x="0" y="19165"/>
                  </a:lnTo>
                  <a:lnTo>
                    <a:pt x="1058" y="18673"/>
                  </a:lnTo>
                  <a:lnTo>
                    <a:pt x="5057" y="18127"/>
                  </a:lnTo>
                  <a:lnTo>
                    <a:pt x="10361" y="15062"/>
                  </a:lnTo>
                  <a:lnTo>
                    <a:pt x="16247" y="11230"/>
                  </a:lnTo>
                  <a:lnTo>
                    <a:pt x="25510" y="9073"/>
                  </a:lnTo>
                  <a:lnTo>
                    <a:pt x="31799" y="8569"/>
                  </a:lnTo>
                  <a:lnTo>
                    <a:pt x="33899" y="7376"/>
                  </a:lnTo>
                  <a:lnTo>
                    <a:pt x="35299" y="5522"/>
                  </a:lnTo>
                  <a:lnTo>
                    <a:pt x="36233" y="3228"/>
                  </a:lnTo>
                  <a:lnTo>
                    <a:pt x="37914" y="1699"/>
                  </a:lnTo>
                  <a:lnTo>
                    <a:pt x="42603" y="0"/>
                  </a:lnTo>
                  <a:lnTo>
                    <a:pt x="73960" y="7808"/>
                  </a:lnTo>
                  <a:lnTo>
                    <a:pt x="80592" y="13115"/>
                  </a:lnTo>
                  <a:lnTo>
                    <a:pt x="83444" y="18479"/>
                  </a:lnTo>
                  <a:lnTo>
                    <a:pt x="84205" y="21391"/>
                  </a:lnTo>
                  <a:lnTo>
                    <a:pt x="82227" y="30271"/>
                  </a:lnTo>
                  <a:lnTo>
                    <a:pt x="63546" y="75945"/>
                  </a:lnTo>
                  <a:lnTo>
                    <a:pt x="40001" y="115006"/>
                  </a:lnTo>
                  <a:lnTo>
                    <a:pt x="2699" y="148558"/>
                  </a:lnTo>
                  <a:lnTo>
                    <a:pt x="1200" y="152759"/>
                  </a:lnTo>
                  <a:lnTo>
                    <a:pt x="533" y="156037"/>
                  </a:lnTo>
                  <a:lnTo>
                    <a:pt x="237" y="153967"/>
                  </a:lnTo>
                  <a:lnTo>
                    <a:pt x="8572" y="152341"/>
                  </a:lnTo>
                  <a:lnTo>
                    <a:pt x="53186" y="151154"/>
                  </a:lnTo>
                  <a:lnTo>
                    <a:pt x="97707" y="151055"/>
                  </a:lnTo>
                  <a:lnTo>
                    <a:pt x="136657" y="153865"/>
                  </a:lnTo>
                  <a:lnTo>
                    <a:pt x="181910" y="160304"/>
                  </a:lnTo>
                  <a:lnTo>
                    <a:pt x="209550" y="1605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SMARTInkShape-2774">
              <a:extLst>
                <a:ext uri="{FF2B5EF4-FFF2-40B4-BE49-F238E27FC236}">
                  <a16:creationId xmlns:a16="http://schemas.microsoft.com/office/drawing/2014/main" id="{3BCE35C5-7746-6174-49DB-E7FE1CF7D06C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3867150" y="3858508"/>
              <a:ext cx="304801" cy="8643"/>
            </a:xfrm>
            <a:custGeom>
              <a:avLst/>
              <a:gdLst/>
              <a:ahLst/>
              <a:cxnLst/>
              <a:rect l="0" t="0" r="0" b="0"/>
              <a:pathLst>
                <a:path w="304801" h="8643">
                  <a:moveTo>
                    <a:pt x="0" y="8642"/>
                  </a:moveTo>
                  <a:lnTo>
                    <a:pt x="0" y="8642"/>
                  </a:lnTo>
                  <a:lnTo>
                    <a:pt x="41156" y="8642"/>
                  </a:lnTo>
                  <a:lnTo>
                    <a:pt x="84134" y="8642"/>
                  </a:lnTo>
                  <a:lnTo>
                    <a:pt x="128567" y="3585"/>
                  </a:lnTo>
                  <a:lnTo>
                    <a:pt x="169447" y="0"/>
                  </a:lnTo>
                  <a:lnTo>
                    <a:pt x="213328" y="253"/>
                  </a:lnTo>
                  <a:lnTo>
                    <a:pt x="257672" y="7328"/>
                  </a:lnTo>
                  <a:lnTo>
                    <a:pt x="304800" y="86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SMARTInkShape-2775">
              <a:extLst>
                <a:ext uri="{FF2B5EF4-FFF2-40B4-BE49-F238E27FC236}">
                  <a16:creationId xmlns:a16="http://schemas.microsoft.com/office/drawing/2014/main" id="{86A184B8-95D6-CAA9-C3A5-93E94B8C11E0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3851598" y="3738821"/>
              <a:ext cx="291778" cy="299780"/>
            </a:xfrm>
            <a:custGeom>
              <a:avLst/>
              <a:gdLst/>
              <a:ahLst/>
              <a:cxnLst/>
              <a:rect l="0" t="0" r="0" b="0"/>
              <a:pathLst>
                <a:path w="291778" h="299780">
                  <a:moveTo>
                    <a:pt x="34602" y="33079"/>
                  </a:moveTo>
                  <a:lnTo>
                    <a:pt x="34602" y="33079"/>
                  </a:lnTo>
                  <a:lnTo>
                    <a:pt x="26401" y="33079"/>
                  </a:lnTo>
                  <a:lnTo>
                    <a:pt x="30526" y="28022"/>
                  </a:lnTo>
                  <a:lnTo>
                    <a:pt x="38451" y="19822"/>
                  </a:lnTo>
                  <a:lnTo>
                    <a:pt x="50071" y="16604"/>
                  </a:lnTo>
                  <a:lnTo>
                    <a:pt x="94651" y="6764"/>
                  </a:lnTo>
                  <a:lnTo>
                    <a:pt x="132593" y="0"/>
                  </a:lnTo>
                  <a:lnTo>
                    <a:pt x="179777" y="5028"/>
                  </a:lnTo>
                  <a:lnTo>
                    <a:pt x="192963" y="9323"/>
                  </a:lnTo>
                  <a:lnTo>
                    <a:pt x="203057" y="17582"/>
                  </a:lnTo>
                  <a:lnTo>
                    <a:pt x="210013" y="27250"/>
                  </a:lnTo>
                  <a:lnTo>
                    <a:pt x="213104" y="35075"/>
                  </a:lnTo>
                  <a:lnTo>
                    <a:pt x="214844" y="50486"/>
                  </a:lnTo>
                  <a:lnTo>
                    <a:pt x="205247" y="78571"/>
                  </a:lnTo>
                  <a:lnTo>
                    <a:pt x="174130" y="123331"/>
                  </a:lnTo>
                  <a:lnTo>
                    <a:pt x="130469" y="167691"/>
                  </a:lnTo>
                  <a:lnTo>
                    <a:pt x="90370" y="201102"/>
                  </a:lnTo>
                  <a:lnTo>
                    <a:pt x="51484" y="235893"/>
                  </a:lnTo>
                  <a:lnTo>
                    <a:pt x="4373" y="282407"/>
                  </a:lnTo>
                  <a:lnTo>
                    <a:pt x="0" y="286766"/>
                  </a:lnTo>
                  <a:lnTo>
                    <a:pt x="951" y="288987"/>
                  </a:lnTo>
                  <a:lnTo>
                    <a:pt x="7652" y="294277"/>
                  </a:lnTo>
                  <a:lnTo>
                    <a:pt x="34688" y="298692"/>
                  </a:lnTo>
                  <a:lnTo>
                    <a:pt x="80710" y="299715"/>
                  </a:lnTo>
                  <a:lnTo>
                    <a:pt x="126869" y="299771"/>
                  </a:lnTo>
                  <a:lnTo>
                    <a:pt x="169023" y="299778"/>
                  </a:lnTo>
                  <a:lnTo>
                    <a:pt x="207322" y="299779"/>
                  </a:lnTo>
                  <a:lnTo>
                    <a:pt x="251793" y="299779"/>
                  </a:lnTo>
                  <a:lnTo>
                    <a:pt x="275099" y="298721"/>
                  </a:lnTo>
                  <a:lnTo>
                    <a:pt x="291777" y="2902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0" name="SMARTInkShape-Group622">
            <a:extLst>
              <a:ext uri="{FF2B5EF4-FFF2-40B4-BE49-F238E27FC236}">
                <a16:creationId xmlns:a16="http://schemas.microsoft.com/office/drawing/2014/main" id="{43373EF4-4172-410C-B138-5138D7CCB89A}"/>
              </a:ext>
            </a:extLst>
          </p:cNvPr>
          <p:cNvGrpSpPr/>
          <p:nvPr/>
        </p:nvGrpSpPr>
        <p:grpSpPr>
          <a:xfrm>
            <a:off x="3276993" y="3790950"/>
            <a:ext cx="218683" cy="138408"/>
            <a:chOff x="3276993" y="3790950"/>
            <a:chExt cx="218683" cy="138408"/>
          </a:xfrm>
        </p:grpSpPr>
        <p:sp>
          <p:nvSpPr>
            <p:cNvPr id="588" name="SMARTInkShape-2776">
              <a:extLst>
                <a:ext uri="{FF2B5EF4-FFF2-40B4-BE49-F238E27FC236}">
                  <a16:creationId xmlns:a16="http://schemas.microsoft.com/office/drawing/2014/main" id="{B6819C5B-7D01-4700-9420-696EE40D018B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3286125" y="3914775"/>
              <a:ext cx="209551" cy="14583"/>
            </a:xfrm>
            <a:custGeom>
              <a:avLst/>
              <a:gdLst/>
              <a:ahLst/>
              <a:cxnLst/>
              <a:rect l="0" t="0" r="0" b="0"/>
              <a:pathLst>
                <a:path w="209551" h="14583">
                  <a:moveTo>
                    <a:pt x="0" y="9525"/>
                  </a:moveTo>
                  <a:lnTo>
                    <a:pt x="0" y="9525"/>
                  </a:lnTo>
                  <a:lnTo>
                    <a:pt x="15169" y="14582"/>
                  </a:lnTo>
                  <a:lnTo>
                    <a:pt x="61832" y="11621"/>
                  </a:lnTo>
                  <a:lnTo>
                    <a:pt x="106640" y="9939"/>
                  </a:lnTo>
                  <a:lnTo>
                    <a:pt x="143428" y="6825"/>
                  </a:lnTo>
                  <a:lnTo>
                    <a:pt x="188173" y="267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SMARTInkShape-2777">
              <a:extLst>
                <a:ext uri="{FF2B5EF4-FFF2-40B4-BE49-F238E27FC236}">
                  <a16:creationId xmlns:a16="http://schemas.microsoft.com/office/drawing/2014/main" id="{6559C211-C622-7F87-8A11-6CDF77E61922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3276993" y="3790950"/>
              <a:ext cx="190108" cy="19051"/>
            </a:xfrm>
            <a:custGeom>
              <a:avLst/>
              <a:gdLst/>
              <a:ahLst/>
              <a:cxnLst/>
              <a:rect l="0" t="0" r="0" b="0"/>
              <a:pathLst>
                <a:path w="190108" h="19051">
                  <a:moveTo>
                    <a:pt x="9132" y="19050"/>
                  </a:moveTo>
                  <a:lnTo>
                    <a:pt x="9132" y="19050"/>
                  </a:lnTo>
                  <a:lnTo>
                    <a:pt x="0" y="19050"/>
                  </a:lnTo>
                  <a:lnTo>
                    <a:pt x="7843" y="19050"/>
                  </a:lnTo>
                  <a:lnTo>
                    <a:pt x="13807" y="13993"/>
                  </a:lnTo>
                  <a:lnTo>
                    <a:pt x="61148" y="4861"/>
                  </a:lnTo>
                  <a:lnTo>
                    <a:pt x="102271" y="960"/>
                  </a:lnTo>
                  <a:lnTo>
                    <a:pt x="148255" y="84"/>
                  </a:lnTo>
                  <a:lnTo>
                    <a:pt x="19010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1" name="SMARTInkShape-2778">
            <a:extLst>
              <a:ext uri="{FF2B5EF4-FFF2-40B4-BE49-F238E27FC236}">
                <a16:creationId xmlns:a16="http://schemas.microsoft.com/office/drawing/2014/main" id="{8FAC2F3E-3E4F-FBB3-01F3-89BBFA5ACBF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573074" y="3735716"/>
            <a:ext cx="274879" cy="327357"/>
          </a:xfrm>
          <a:custGeom>
            <a:avLst/>
            <a:gdLst/>
            <a:ahLst/>
            <a:cxnLst/>
            <a:rect l="0" t="0" r="0" b="0"/>
            <a:pathLst>
              <a:path w="274879" h="327357">
                <a:moveTo>
                  <a:pt x="8201" y="55234"/>
                </a:moveTo>
                <a:lnTo>
                  <a:pt x="8201" y="55234"/>
                </a:lnTo>
                <a:lnTo>
                  <a:pt x="0" y="55234"/>
                </a:lnTo>
                <a:lnTo>
                  <a:pt x="4125" y="55234"/>
                </a:lnTo>
                <a:lnTo>
                  <a:pt x="5483" y="54176"/>
                </a:lnTo>
                <a:lnTo>
                  <a:pt x="7843" y="47033"/>
                </a:lnTo>
                <a:lnTo>
                  <a:pt x="8095" y="41045"/>
                </a:lnTo>
                <a:lnTo>
                  <a:pt x="10976" y="35522"/>
                </a:lnTo>
                <a:lnTo>
                  <a:pt x="17901" y="28482"/>
                </a:lnTo>
                <a:lnTo>
                  <a:pt x="42573" y="12359"/>
                </a:lnTo>
                <a:lnTo>
                  <a:pt x="58265" y="8547"/>
                </a:lnTo>
                <a:lnTo>
                  <a:pt x="73364" y="12943"/>
                </a:lnTo>
                <a:lnTo>
                  <a:pt x="82318" y="23738"/>
                </a:lnTo>
                <a:lnTo>
                  <a:pt x="86187" y="31062"/>
                </a:lnTo>
                <a:lnTo>
                  <a:pt x="91633" y="66652"/>
                </a:lnTo>
                <a:lnTo>
                  <a:pt x="93247" y="110710"/>
                </a:lnTo>
                <a:lnTo>
                  <a:pt x="87246" y="153368"/>
                </a:lnTo>
                <a:lnTo>
                  <a:pt x="85244" y="192378"/>
                </a:lnTo>
                <a:lnTo>
                  <a:pt x="84512" y="239923"/>
                </a:lnTo>
                <a:lnTo>
                  <a:pt x="83417" y="245035"/>
                </a:lnTo>
                <a:lnTo>
                  <a:pt x="81628" y="248443"/>
                </a:lnTo>
                <a:lnTo>
                  <a:pt x="76210" y="253913"/>
                </a:lnTo>
                <a:lnTo>
                  <a:pt x="86687" y="209569"/>
                </a:lnTo>
                <a:lnTo>
                  <a:pt x="102609" y="164859"/>
                </a:lnTo>
                <a:lnTo>
                  <a:pt x="125078" y="123926"/>
                </a:lnTo>
                <a:lnTo>
                  <a:pt x="150855" y="77410"/>
                </a:lnTo>
                <a:lnTo>
                  <a:pt x="158386" y="69323"/>
                </a:lnTo>
                <a:lnTo>
                  <a:pt x="201808" y="32849"/>
                </a:lnTo>
                <a:lnTo>
                  <a:pt x="233542" y="2396"/>
                </a:lnTo>
                <a:lnTo>
                  <a:pt x="239938" y="0"/>
                </a:lnTo>
                <a:lnTo>
                  <a:pt x="243126" y="420"/>
                </a:lnTo>
                <a:lnTo>
                  <a:pt x="249490" y="3708"/>
                </a:lnTo>
                <a:lnTo>
                  <a:pt x="251610" y="6067"/>
                </a:lnTo>
                <a:lnTo>
                  <a:pt x="260349" y="30637"/>
                </a:lnTo>
                <a:lnTo>
                  <a:pt x="264714" y="70091"/>
                </a:lnTo>
                <a:lnTo>
                  <a:pt x="270302" y="111556"/>
                </a:lnTo>
                <a:lnTo>
                  <a:pt x="274295" y="152361"/>
                </a:lnTo>
                <a:lnTo>
                  <a:pt x="274781" y="194011"/>
                </a:lnTo>
                <a:lnTo>
                  <a:pt x="274878" y="234341"/>
                </a:lnTo>
                <a:lnTo>
                  <a:pt x="273836" y="256940"/>
                </a:lnTo>
                <a:lnTo>
                  <a:pt x="263142" y="302796"/>
                </a:lnTo>
                <a:lnTo>
                  <a:pt x="257291" y="318154"/>
                </a:lnTo>
                <a:lnTo>
                  <a:pt x="255753" y="319414"/>
                </a:lnTo>
                <a:lnTo>
                  <a:pt x="247776" y="321602"/>
                </a:lnTo>
                <a:lnTo>
                  <a:pt x="246971" y="324609"/>
                </a:lnTo>
                <a:lnTo>
                  <a:pt x="246756" y="326892"/>
                </a:lnTo>
                <a:lnTo>
                  <a:pt x="247671" y="327356"/>
                </a:lnTo>
                <a:lnTo>
                  <a:pt x="255851" y="321934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7" name="SMARTInkShape-Group624">
            <a:extLst>
              <a:ext uri="{FF2B5EF4-FFF2-40B4-BE49-F238E27FC236}">
                <a16:creationId xmlns:a16="http://schemas.microsoft.com/office/drawing/2014/main" id="{E4EB8CAB-C7D9-0C83-20A3-01AD3465AE42}"/>
              </a:ext>
            </a:extLst>
          </p:cNvPr>
          <p:cNvGrpSpPr/>
          <p:nvPr/>
        </p:nvGrpSpPr>
        <p:grpSpPr>
          <a:xfrm>
            <a:off x="5831698" y="1318076"/>
            <a:ext cx="1167132" cy="327558"/>
            <a:chOff x="5831698" y="1318076"/>
            <a:chExt cx="1167132" cy="327558"/>
          </a:xfrm>
        </p:grpSpPr>
        <p:sp>
          <p:nvSpPr>
            <p:cNvPr id="592" name="SMARTInkShape-2779">
              <a:extLst>
                <a:ext uri="{FF2B5EF4-FFF2-40B4-BE49-F238E27FC236}">
                  <a16:creationId xmlns:a16="http://schemas.microsoft.com/office/drawing/2014/main" id="{B6434695-4C34-74BD-8E3F-306C59157286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6764344" y="1318076"/>
              <a:ext cx="234486" cy="323148"/>
            </a:xfrm>
            <a:custGeom>
              <a:avLst/>
              <a:gdLst/>
              <a:ahLst/>
              <a:cxnLst/>
              <a:rect l="0" t="0" r="0" b="0"/>
              <a:pathLst>
                <a:path w="234486" h="323148">
                  <a:moveTo>
                    <a:pt x="179381" y="82099"/>
                  </a:moveTo>
                  <a:lnTo>
                    <a:pt x="179381" y="82099"/>
                  </a:lnTo>
                  <a:lnTo>
                    <a:pt x="196714" y="64765"/>
                  </a:lnTo>
                  <a:lnTo>
                    <a:pt x="196228" y="63135"/>
                  </a:lnTo>
                  <a:lnTo>
                    <a:pt x="190079" y="54999"/>
                  </a:lnTo>
                  <a:lnTo>
                    <a:pt x="186605" y="54179"/>
                  </a:lnTo>
                  <a:lnTo>
                    <a:pt x="166545" y="53562"/>
                  </a:lnTo>
                  <a:lnTo>
                    <a:pt x="124249" y="66785"/>
                  </a:lnTo>
                  <a:lnTo>
                    <a:pt x="99311" y="80972"/>
                  </a:lnTo>
                  <a:lnTo>
                    <a:pt x="88055" y="95356"/>
                  </a:lnTo>
                  <a:lnTo>
                    <a:pt x="80583" y="111274"/>
                  </a:lnTo>
                  <a:lnTo>
                    <a:pt x="77262" y="125405"/>
                  </a:lnTo>
                  <a:lnTo>
                    <a:pt x="78494" y="132136"/>
                  </a:lnTo>
                  <a:lnTo>
                    <a:pt x="85507" y="145260"/>
                  </a:lnTo>
                  <a:lnTo>
                    <a:pt x="114399" y="170412"/>
                  </a:lnTo>
                  <a:lnTo>
                    <a:pt x="161850" y="199736"/>
                  </a:lnTo>
                  <a:lnTo>
                    <a:pt x="181920" y="218227"/>
                  </a:lnTo>
                  <a:lnTo>
                    <a:pt x="185801" y="227620"/>
                  </a:lnTo>
                  <a:lnTo>
                    <a:pt x="188724" y="264522"/>
                  </a:lnTo>
                  <a:lnTo>
                    <a:pt x="183795" y="285375"/>
                  </a:lnTo>
                  <a:lnTo>
                    <a:pt x="170577" y="306606"/>
                  </a:lnTo>
                  <a:lnTo>
                    <a:pt x="153253" y="321245"/>
                  </a:lnTo>
                  <a:lnTo>
                    <a:pt x="135313" y="323147"/>
                  </a:lnTo>
                  <a:lnTo>
                    <a:pt x="90087" y="319551"/>
                  </a:lnTo>
                  <a:lnTo>
                    <a:pt x="68434" y="315338"/>
                  </a:lnTo>
                  <a:lnTo>
                    <a:pt x="37500" y="296904"/>
                  </a:lnTo>
                  <a:lnTo>
                    <a:pt x="18338" y="281447"/>
                  </a:lnTo>
                  <a:lnTo>
                    <a:pt x="12556" y="270887"/>
                  </a:lnTo>
                  <a:lnTo>
                    <a:pt x="8929" y="260196"/>
                  </a:lnTo>
                  <a:lnTo>
                    <a:pt x="798" y="244710"/>
                  </a:lnTo>
                  <a:lnTo>
                    <a:pt x="0" y="241306"/>
                  </a:lnTo>
                  <a:lnTo>
                    <a:pt x="528" y="237979"/>
                  </a:lnTo>
                  <a:lnTo>
                    <a:pt x="3935" y="231460"/>
                  </a:lnTo>
                  <a:lnTo>
                    <a:pt x="39350" y="193620"/>
                  </a:lnTo>
                  <a:lnTo>
                    <a:pt x="48706" y="189872"/>
                  </a:lnTo>
                  <a:lnTo>
                    <a:pt x="71960" y="182410"/>
                  </a:lnTo>
                  <a:lnTo>
                    <a:pt x="103251" y="170476"/>
                  </a:lnTo>
                  <a:lnTo>
                    <a:pt x="143764" y="158235"/>
                  </a:lnTo>
                  <a:lnTo>
                    <a:pt x="185879" y="136347"/>
                  </a:lnTo>
                  <a:lnTo>
                    <a:pt x="218787" y="108847"/>
                  </a:lnTo>
                  <a:lnTo>
                    <a:pt x="229627" y="88260"/>
                  </a:lnTo>
                  <a:lnTo>
                    <a:pt x="234485" y="72165"/>
                  </a:lnTo>
                  <a:lnTo>
                    <a:pt x="230869" y="50581"/>
                  </a:lnTo>
                  <a:lnTo>
                    <a:pt x="220256" y="35988"/>
                  </a:lnTo>
                  <a:lnTo>
                    <a:pt x="193609" y="15873"/>
                  </a:lnTo>
                  <a:lnTo>
                    <a:pt x="164547" y="2151"/>
                  </a:lnTo>
                  <a:lnTo>
                    <a:pt x="149505" y="0"/>
                  </a:lnTo>
                  <a:lnTo>
                    <a:pt x="122231" y="58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SMARTInkShape-2780">
              <a:extLst>
                <a:ext uri="{FF2B5EF4-FFF2-40B4-BE49-F238E27FC236}">
                  <a16:creationId xmlns:a16="http://schemas.microsoft.com/office/drawing/2014/main" id="{C0A36DDA-F871-5BAF-7F89-E9DB9743676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6507532" y="1419390"/>
              <a:ext cx="159367" cy="226244"/>
            </a:xfrm>
            <a:custGeom>
              <a:avLst/>
              <a:gdLst/>
              <a:ahLst/>
              <a:cxnLst/>
              <a:rect l="0" t="0" r="0" b="0"/>
              <a:pathLst>
                <a:path w="159367" h="226244">
                  <a:moveTo>
                    <a:pt x="83768" y="47460"/>
                  </a:moveTo>
                  <a:lnTo>
                    <a:pt x="83768" y="47460"/>
                  </a:lnTo>
                  <a:lnTo>
                    <a:pt x="88824" y="42404"/>
                  </a:lnTo>
                  <a:lnTo>
                    <a:pt x="91306" y="37099"/>
                  </a:lnTo>
                  <a:lnTo>
                    <a:pt x="93177" y="15661"/>
                  </a:lnTo>
                  <a:lnTo>
                    <a:pt x="90420" y="9338"/>
                  </a:lnTo>
                  <a:lnTo>
                    <a:pt x="85082" y="1712"/>
                  </a:lnTo>
                  <a:lnTo>
                    <a:pt x="81530" y="669"/>
                  </a:lnTo>
                  <a:lnTo>
                    <a:pt x="75682" y="0"/>
                  </a:lnTo>
                  <a:lnTo>
                    <a:pt x="42798" y="31421"/>
                  </a:lnTo>
                  <a:lnTo>
                    <a:pt x="26355" y="62934"/>
                  </a:lnTo>
                  <a:lnTo>
                    <a:pt x="14781" y="99082"/>
                  </a:lnTo>
                  <a:lnTo>
                    <a:pt x="4648" y="136603"/>
                  </a:lnTo>
                  <a:lnTo>
                    <a:pt x="0" y="164419"/>
                  </a:lnTo>
                  <a:lnTo>
                    <a:pt x="4557" y="181992"/>
                  </a:lnTo>
                  <a:lnTo>
                    <a:pt x="19673" y="209031"/>
                  </a:lnTo>
                  <a:lnTo>
                    <a:pt x="29617" y="221039"/>
                  </a:lnTo>
                  <a:lnTo>
                    <a:pt x="36065" y="225148"/>
                  </a:lnTo>
                  <a:lnTo>
                    <a:pt x="39265" y="226243"/>
                  </a:lnTo>
                  <a:lnTo>
                    <a:pt x="58941" y="222729"/>
                  </a:lnTo>
                  <a:lnTo>
                    <a:pt x="89934" y="204872"/>
                  </a:lnTo>
                  <a:lnTo>
                    <a:pt x="110759" y="184529"/>
                  </a:lnTo>
                  <a:lnTo>
                    <a:pt x="133824" y="150030"/>
                  </a:lnTo>
                  <a:lnTo>
                    <a:pt x="149669" y="106369"/>
                  </a:lnTo>
                  <a:lnTo>
                    <a:pt x="157934" y="71914"/>
                  </a:lnTo>
                  <a:lnTo>
                    <a:pt x="159366" y="46239"/>
                  </a:lnTo>
                  <a:lnTo>
                    <a:pt x="157450" y="39238"/>
                  </a:lnTo>
                  <a:lnTo>
                    <a:pt x="149676" y="28636"/>
                  </a:lnTo>
                  <a:lnTo>
                    <a:pt x="141988" y="23219"/>
                  </a:lnTo>
                  <a:lnTo>
                    <a:pt x="110554" y="10938"/>
                  </a:lnTo>
                  <a:lnTo>
                    <a:pt x="100612" y="12883"/>
                  </a:lnTo>
                  <a:lnTo>
                    <a:pt x="64718" y="284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SMARTInkShape-2781">
              <a:extLst>
                <a:ext uri="{FF2B5EF4-FFF2-40B4-BE49-F238E27FC236}">
                  <a16:creationId xmlns:a16="http://schemas.microsoft.com/office/drawing/2014/main" id="{069B4895-2FED-406A-C85E-9F663E1B958A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268124" y="1410266"/>
              <a:ext cx="170169" cy="216495"/>
            </a:xfrm>
            <a:custGeom>
              <a:avLst/>
              <a:gdLst/>
              <a:ahLst/>
              <a:cxnLst/>
              <a:rect l="0" t="0" r="0" b="0"/>
              <a:pathLst>
                <a:path w="170169" h="216495">
                  <a:moveTo>
                    <a:pt x="94576" y="56584"/>
                  </a:moveTo>
                  <a:lnTo>
                    <a:pt x="94576" y="56584"/>
                  </a:lnTo>
                  <a:lnTo>
                    <a:pt x="94576" y="9112"/>
                  </a:lnTo>
                  <a:lnTo>
                    <a:pt x="94576" y="5886"/>
                  </a:lnTo>
                  <a:lnTo>
                    <a:pt x="93518" y="3735"/>
                  </a:lnTo>
                  <a:lnTo>
                    <a:pt x="91754" y="2302"/>
                  </a:lnTo>
                  <a:lnTo>
                    <a:pt x="86972" y="708"/>
                  </a:lnTo>
                  <a:lnTo>
                    <a:pt x="81319" y="0"/>
                  </a:lnTo>
                  <a:lnTo>
                    <a:pt x="72456" y="5330"/>
                  </a:lnTo>
                  <a:lnTo>
                    <a:pt x="44153" y="30972"/>
                  </a:lnTo>
                  <a:lnTo>
                    <a:pt x="19703" y="73586"/>
                  </a:lnTo>
                  <a:lnTo>
                    <a:pt x="4448" y="118817"/>
                  </a:lnTo>
                  <a:lnTo>
                    <a:pt x="0" y="157181"/>
                  </a:lnTo>
                  <a:lnTo>
                    <a:pt x="2448" y="167616"/>
                  </a:lnTo>
                  <a:lnTo>
                    <a:pt x="6005" y="176840"/>
                  </a:lnTo>
                  <a:lnTo>
                    <a:pt x="9066" y="192875"/>
                  </a:lnTo>
                  <a:lnTo>
                    <a:pt x="13532" y="201119"/>
                  </a:lnTo>
                  <a:lnTo>
                    <a:pt x="24690" y="208311"/>
                  </a:lnTo>
                  <a:lnTo>
                    <a:pt x="47610" y="216494"/>
                  </a:lnTo>
                  <a:lnTo>
                    <a:pt x="74075" y="212856"/>
                  </a:lnTo>
                  <a:lnTo>
                    <a:pt x="91108" y="202238"/>
                  </a:lnTo>
                  <a:lnTo>
                    <a:pt x="132371" y="158781"/>
                  </a:lnTo>
                  <a:lnTo>
                    <a:pt x="144183" y="140105"/>
                  </a:lnTo>
                  <a:lnTo>
                    <a:pt x="160388" y="96444"/>
                  </a:lnTo>
                  <a:lnTo>
                    <a:pt x="168725" y="61988"/>
                  </a:lnTo>
                  <a:lnTo>
                    <a:pt x="170168" y="41369"/>
                  </a:lnTo>
                  <a:lnTo>
                    <a:pt x="167684" y="31125"/>
                  </a:lnTo>
                  <a:lnTo>
                    <a:pt x="165539" y="26911"/>
                  </a:lnTo>
                  <a:lnTo>
                    <a:pt x="157513" y="19407"/>
                  </a:lnTo>
                  <a:lnTo>
                    <a:pt x="130056" y="5966"/>
                  </a:lnTo>
                  <a:lnTo>
                    <a:pt x="113438" y="1370"/>
                  </a:lnTo>
                  <a:lnTo>
                    <a:pt x="102607" y="3116"/>
                  </a:lnTo>
                  <a:lnTo>
                    <a:pt x="85051" y="89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SMARTInkShape-2782">
              <a:extLst>
                <a:ext uri="{FF2B5EF4-FFF2-40B4-BE49-F238E27FC236}">
                  <a16:creationId xmlns:a16="http://schemas.microsoft.com/office/drawing/2014/main" id="{F3BC59B8-4061-A516-EC34-D22DA4F6C31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6124575" y="1562100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0" y="9525"/>
                  </a:moveTo>
                  <a:lnTo>
                    <a:pt x="0" y="9525"/>
                  </a:lnTo>
                  <a:lnTo>
                    <a:pt x="9409" y="9525"/>
                  </a:lnTo>
                  <a:lnTo>
                    <a:pt x="9522" y="393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SMARTInkShape-2783">
              <a:extLst>
                <a:ext uri="{FF2B5EF4-FFF2-40B4-BE49-F238E27FC236}">
                  <a16:creationId xmlns:a16="http://schemas.microsoft.com/office/drawing/2014/main" id="{411F7BA5-14FE-090E-6F43-08EDC06CE838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5831698" y="1400806"/>
              <a:ext cx="186095" cy="213830"/>
            </a:xfrm>
            <a:custGeom>
              <a:avLst/>
              <a:gdLst/>
              <a:ahLst/>
              <a:cxnLst/>
              <a:rect l="0" t="0" r="0" b="0"/>
              <a:pathLst>
                <a:path w="186095" h="213830">
                  <a:moveTo>
                    <a:pt x="111902" y="27944"/>
                  </a:moveTo>
                  <a:lnTo>
                    <a:pt x="111902" y="27944"/>
                  </a:lnTo>
                  <a:lnTo>
                    <a:pt x="106846" y="27944"/>
                  </a:lnTo>
                  <a:lnTo>
                    <a:pt x="105357" y="26886"/>
                  </a:lnTo>
                  <a:lnTo>
                    <a:pt x="104363" y="25122"/>
                  </a:lnTo>
                  <a:lnTo>
                    <a:pt x="102493" y="18811"/>
                  </a:lnTo>
                  <a:lnTo>
                    <a:pt x="102411" y="13479"/>
                  </a:lnTo>
                  <a:lnTo>
                    <a:pt x="101341" y="11950"/>
                  </a:lnTo>
                  <a:lnTo>
                    <a:pt x="99570" y="10932"/>
                  </a:lnTo>
                  <a:lnTo>
                    <a:pt x="93245" y="9013"/>
                  </a:lnTo>
                  <a:lnTo>
                    <a:pt x="64484" y="8897"/>
                  </a:lnTo>
                  <a:lnTo>
                    <a:pt x="56255" y="11718"/>
                  </a:lnTo>
                  <a:lnTo>
                    <a:pt x="52579" y="13951"/>
                  </a:lnTo>
                  <a:lnTo>
                    <a:pt x="19357" y="57799"/>
                  </a:lnTo>
                  <a:lnTo>
                    <a:pt x="5694" y="90530"/>
                  </a:lnTo>
                  <a:lnTo>
                    <a:pt x="0" y="127039"/>
                  </a:lnTo>
                  <a:lnTo>
                    <a:pt x="3369" y="154554"/>
                  </a:lnTo>
                  <a:lnTo>
                    <a:pt x="20535" y="188303"/>
                  </a:lnTo>
                  <a:lnTo>
                    <a:pt x="28256" y="199051"/>
                  </a:lnTo>
                  <a:lnTo>
                    <a:pt x="38037" y="204533"/>
                  </a:lnTo>
                  <a:lnTo>
                    <a:pt x="67760" y="213829"/>
                  </a:lnTo>
                  <a:lnTo>
                    <a:pt x="80287" y="211807"/>
                  </a:lnTo>
                  <a:lnTo>
                    <a:pt x="109355" y="199662"/>
                  </a:lnTo>
                  <a:lnTo>
                    <a:pt x="124176" y="188577"/>
                  </a:lnTo>
                  <a:lnTo>
                    <a:pt x="157838" y="145343"/>
                  </a:lnTo>
                  <a:lnTo>
                    <a:pt x="177936" y="103298"/>
                  </a:lnTo>
                  <a:lnTo>
                    <a:pt x="185090" y="72496"/>
                  </a:lnTo>
                  <a:lnTo>
                    <a:pt x="186094" y="60821"/>
                  </a:lnTo>
                  <a:lnTo>
                    <a:pt x="181565" y="42203"/>
                  </a:lnTo>
                  <a:lnTo>
                    <a:pt x="172497" y="27931"/>
                  </a:lnTo>
                  <a:lnTo>
                    <a:pt x="148327" y="6554"/>
                  </a:lnTo>
                  <a:lnTo>
                    <a:pt x="132676" y="2562"/>
                  </a:lnTo>
                  <a:lnTo>
                    <a:pt x="103306" y="0"/>
                  </a:lnTo>
                  <a:lnTo>
                    <a:pt x="91855" y="5294"/>
                  </a:lnTo>
                  <a:lnTo>
                    <a:pt x="73802" y="184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2" name="SMARTInkShape-Group625">
            <a:extLst>
              <a:ext uri="{FF2B5EF4-FFF2-40B4-BE49-F238E27FC236}">
                <a16:creationId xmlns:a16="http://schemas.microsoft.com/office/drawing/2014/main" id="{478A1526-1003-3DD2-BB1A-E16DA637022B}"/>
              </a:ext>
            </a:extLst>
          </p:cNvPr>
          <p:cNvGrpSpPr/>
          <p:nvPr/>
        </p:nvGrpSpPr>
        <p:grpSpPr>
          <a:xfrm>
            <a:off x="4895850" y="1323985"/>
            <a:ext cx="638176" cy="438141"/>
            <a:chOff x="4895850" y="1323985"/>
            <a:chExt cx="638176" cy="438141"/>
          </a:xfrm>
        </p:grpSpPr>
        <p:sp>
          <p:nvSpPr>
            <p:cNvPr id="598" name="SMARTInkShape-2784">
              <a:extLst>
                <a:ext uri="{FF2B5EF4-FFF2-40B4-BE49-F238E27FC236}">
                  <a16:creationId xmlns:a16="http://schemas.microsoft.com/office/drawing/2014/main" id="{C9E7B6A4-120A-2F40-DBB7-7A9C639910C0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5295900" y="1543050"/>
              <a:ext cx="238126" cy="9526"/>
            </a:xfrm>
            <a:custGeom>
              <a:avLst/>
              <a:gdLst/>
              <a:ahLst/>
              <a:cxnLst/>
              <a:rect l="0" t="0" r="0" b="0"/>
              <a:pathLst>
                <a:path w="238126" h="95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3175" y="6546"/>
                  </a:lnTo>
                  <a:lnTo>
                    <a:pt x="15170" y="8201"/>
                  </a:lnTo>
                  <a:lnTo>
                    <a:pt x="56344" y="2717"/>
                  </a:lnTo>
                  <a:lnTo>
                    <a:pt x="99599" y="537"/>
                  </a:lnTo>
                  <a:lnTo>
                    <a:pt x="145778" y="31"/>
                  </a:lnTo>
                  <a:lnTo>
                    <a:pt x="182423" y="9"/>
                  </a:lnTo>
                  <a:lnTo>
                    <a:pt x="2381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SMARTInkShape-2785">
              <a:extLst>
                <a:ext uri="{FF2B5EF4-FFF2-40B4-BE49-F238E27FC236}">
                  <a16:creationId xmlns:a16="http://schemas.microsoft.com/office/drawing/2014/main" id="{5215ABB2-0F49-D61F-39E9-2F9C35630C9A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5286491" y="1457325"/>
              <a:ext cx="171335" cy="9526"/>
            </a:xfrm>
            <a:custGeom>
              <a:avLst/>
              <a:gdLst/>
              <a:ahLst/>
              <a:cxnLst/>
              <a:rect l="0" t="0" r="0" b="0"/>
              <a:pathLst>
                <a:path w="171335" h="9526">
                  <a:moveTo>
                    <a:pt x="9409" y="9525"/>
                  </a:moveTo>
                  <a:lnTo>
                    <a:pt x="9409" y="9525"/>
                  </a:lnTo>
                  <a:lnTo>
                    <a:pt x="0" y="9525"/>
                  </a:lnTo>
                  <a:lnTo>
                    <a:pt x="41306" y="6703"/>
                  </a:lnTo>
                  <a:lnTo>
                    <a:pt x="87105" y="883"/>
                  </a:lnTo>
                  <a:lnTo>
                    <a:pt x="131335" y="174"/>
                  </a:lnTo>
                  <a:lnTo>
                    <a:pt x="17133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SMARTInkShape-2786">
              <a:extLst>
                <a:ext uri="{FF2B5EF4-FFF2-40B4-BE49-F238E27FC236}">
                  <a16:creationId xmlns:a16="http://schemas.microsoft.com/office/drawing/2014/main" id="{6F7546EB-1FAA-EC6B-7FBF-8BAAED4674C9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4914900" y="1405483"/>
              <a:ext cx="180061" cy="165933"/>
            </a:xfrm>
            <a:custGeom>
              <a:avLst/>
              <a:gdLst/>
              <a:ahLst/>
              <a:cxnLst/>
              <a:rect l="0" t="0" r="0" b="0"/>
              <a:pathLst>
                <a:path w="180061" h="165933">
                  <a:moveTo>
                    <a:pt x="9525" y="89942"/>
                  </a:moveTo>
                  <a:lnTo>
                    <a:pt x="9525" y="89942"/>
                  </a:lnTo>
                  <a:lnTo>
                    <a:pt x="9525" y="67552"/>
                  </a:lnTo>
                  <a:lnTo>
                    <a:pt x="12347" y="61293"/>
                  </a:lnTo>
                  <a:lnTo>
                    <a:pt x="14581" y="58143"/>
                  </a:lnTo>
                  <a:lnTo>
                    <a:pt x="19886" y="54642"/>
                  </a:lnTo>
                  <a:lnTo>
                    <a:pt x="22782" y="53709"/>
                  </a:lnTo>
                  <a:lnTo>
                    <a:pt x="28823" y="47027"/>
                  </a:lnTo>
                  <a:lnTo>
                    <a:pt x="36094" y="38060"/>
                  </a:lnTo>
                  <a:lnTo>
                    <a:pt x="53146" y="27062"/>
                  </a:lnTo>
                  <a:lnTo>
                    <a:pt x="95977" y="10649"/>
                  </a:lnTo>
                  <a:lnTo>
                    <a:pt x="118285" y="0"/>
                  </a:lnTo>
                  <a:lnTo>
                    <a:pt x="122248" y="347"/>
                  </a:lnTo>
                  <a:lnTo>
                    <a:pt x="151383" y="8509"/>
                  </a:lnTo>
                  <a:lnTo>
                    <a:pt x="159130" y="14487"/>
                  </a:lnTo>
                  <a:lnTo>
                    <a:pt x="170561" y="32418"/>
                  </a:lnTo>
                  <a:lnTo>
                    <a:pt x="177890" y="61256"/>
                  </a:lnTo>
                  <a:lnTo>
                    <a:pt x="180060" y="94966"/>
                  </a:lnTo>
                  <a:lnTo>
                    <a:pt x="172102" y="116516"/>
                  </a:lnTo>
                  <a:lnTo>
                    <a:pt x="159040" y="134561"/>
                  </a:lnTo>
                  <a:lnTo>
                    <a:pt x="146179" y="146109"/>
                  </a:lnTo>
                  <a:lnTo>
                    <a:pt x="133407" y="151947"/>
                  </a:lnTo>
                  <a:lnTo>
                    <a:pt x="88903" y="164545"/>
                  </a:lnTo>
                  <a:lnTo>
                    <a:pt x="44895" y="165932"/>
                  </a:lnTo>
                  <a:lnTo>
                    <a:pt x="32653" y="164990"/>
                  </a:lnTo>
                  <a:lnTo>
                    <a:pt x="0" y="1566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SMARTInkShape-2787">
              <a:extLst>
                <a:ext uri="{FF2B5EF4-FFF2-40B4-BE49-F238E27FC236}">
                  <a16:creationId xmlns:a16="http://schemas.microsoft.com/office/drawing/2014/main" id="{97C0EF14-358C-50BB-1079-20240DB71C87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895850" y="1323985"/>
              <a:ext cx="76201" cy="438141"/>
            </a:xfrm>
            <a:custGeom>
              <a:avLst/>
              <a:gdLst/>
              <a:ahLst/>
              <a:cxnLst/>
              <a:rect l="0" t="0" r="0" b="0"/>
              <a:pathLst>
                <a:path w="76201" h="438141">
                  <a:moveTo>
                    <a:pt x="66675" y="28565"/>
                  </a:moveTo>
                  <a:lnTo>
                    <a:pt x="66675" y="28565"/>
                  </a:lnTo>
                  <a:lnTo>
                    <a:pt x="66675" y="20364"/>
                  </a:lnTo>
                  <a:lnTo>
                    <a:pt x="67733" y="19923"/>
                  </a:lnTo>
                  <a:lnTo>
                    <a:pt x="71731" y="19432"/>
                  </a:lnTo>
                  <a:lnTo>
                    <a:pt x="73220" y="18243"/>
                  </a:lnTo>
                  <a:lnTo>
                    <a:pt x="76197" y="9525"/>
                  </a:lnTo>
                  <a:lnTo>
                    <a:pt x="76200" y="0"/>
                  </a:lnTo>
                  <a:lnTo>
                    <a:pt x="75142" y="9713"/>
                  </a:lnTo>
                  <a:lnTo>
                    <a:pt x="62943" y="48895"/>
                  </a:lnTo>
                  <a:lnTo>
                    <a:pt x="55091" y="95409"/>
                  </a:lnTo>
                  <a:lnTo>
                    <a:pt x="44043" y="138430"/>
                  </a:lnTo>
                  <a:lnTo>
                    <a:pt x="37919" y="171233"/>
                  </a:lnTo>
                  <a:lnTo>
                    <a:pt x="32728" y="206273"/>
                  </a:lnTo>
                  <a:lnTo>
                    <a:pt x="29806" y="243850"/>
                  </a:lnTo>
                  <a:lnTo>
                    <a:pt x="25996" y="284991"/>
                  </a:lnTo>
                  <a:lnTo>
                    <a:pt x="18286" y="319738"/>
                  </a:lnTo>
                  <a:lnTo>
                    <a:pt x="12121" y="360724"/>
                  </a:lnTo>
                  <a:lnTo>
                    <a:pt x="7471" y="391213"/>
                  </a:lnTo>
                  <a:lnTo>
                    <a:pt x="3321" y="404584"/>
                  </a:lnTo>
                  <a:lnTo>
                    <a:pt x="0" y="4381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9" name="SMARTInkShape-Group626">
            <a:extLst>
              <a:ext uri="{FF2B5EF4-FFF2-40B4-BE49-F238E27FC236}">
                <a16:creationId xmlns:a16="http://schemas.microsoft.com/office/drawing/2014/main" id="{80FB29E5-B432-B53A-15CA-63DA2741216F}"/>
              </a:ext>
            </a:extLst>
          </p:cNvPr>
          <p:cNvGrpSpPr/>
          <p:nvPr/>
        </p:nvGrpSpPr>
        <p:grpSpPr>
          <a:xfrm>
            <a:off x="5429250" y="762116"/>
            <a:ext cx="1169907" cy="352310"/>
            <a:chOff x="5429250" y="762116"/>
            <a:chExt cx="1169907" cy="352310"/>
          </a:xfrm>
        </p:grpSpPr>
        <p:sp>
          <p:nvSpPr>
            <p:cNvPr id="603" name="SMARTInkShape-2788">
              <a:extLst>
                <a:ext uri="{FF2B5EF4-FFF2-40B4-BE49-F238E27FC236}">
                  <a16:creationId xmlns:a16="http://schemas.microsoft.com/office/drawing/2014/main" id="{3CF6BB83-3912-DFDB-33E2-161AD4051CB8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6384150" y="762116"/>
              <a:ext cx="215007" cy="322961"/>
            </a:xfrm>
            <a:custGeom>
              <a:avLst/>
              <a:gdLst/>
              <a:ahLst/>
              <a:cxnLst/>
              <a:rect l="0" t="0" r="0" b="0"/>
              <a:pathLst>
                <a:path w="215007" h="322961">
                  <a:moveTo>
                    <a:pt x="169050" y="9409"/>
                  </a:moveTo>
                  <a:lnTo>
                    <a:pt x="169050" y="9409"/>
                  </a:lnTo>
                  <a:lnTo>
                    <a:pt x="177250" y="9409"/>
                  </a:lnTo>
                  <a:lnTo>
                    <a:pt x="177692" y="8351"/>
                  </a:lnTo>
                  <a:lnTo>
                    <a:pt x="178459" y="1208"/>
                  </a:lnTo>
                  <a:lnTo>
                    <a:pt x="177439" y="767"/>
                  </a:lnTo>
                  <a:lnTo>
                    <a:pt x="165307" y="0"/>
                  </a:lnTo>
                  <a:lnTo>
                    <a:pt x="151125" y="4975"/>
                  </a:lnTo>
                  <a:lnTo>
                    <a:pt x="131516" y="19186"/>
                  </a:lnTo>
                  <a:lnTo>
                    <a:pt x="89325" y="61649"/>
                  </a:lnTo>
                  <a:lnTo>
                    <a:pt x="52603" y="108043"/>
                  </a:lnTo>
                  <a:lnTo>
                    <a:pt x="28022" y="152730"/>
                  </a:lnTo>
                  <a:lnTo>
                    <a:pt x="11292" y="191530"/>
                  </a:lnTo>
                  <a:lnTo>
                    <a:pt x="618" y="236040"/>
                  </a:lnTo>
                  <a:lnTo>
                    <a:pt x="0" y="256184"/>
                  </a:lnTo>
                  <a:lnTo>
                    <a:pt x="3252" y="275720"/>
                  </a:lnTo>
                  <a:lnTo>
                    <a:pt x="13871" y="292164"/>
                  </a:lnTo>
                  <a:lnTo>
                    <a:pt x="36445" y="314911"/>
                  </a:lnTo>
                  <a:lnTo>
                    <a:pt x="46966" y="319813"/>
                  </a:lnTo>
                  <a:lnTo>
                    <a:pt x="70969" y="322960"/>
                  </a:lnTo>
                  <a:lnTo>
                    <a:pt x="112782" y="316093"/>
                  </a:lnTo>
                  <a:lnTo>
                    <a:pt x="131342" y="312930"/>
                  </a:lnTo>
                  <a:lnTo>
                    <a:pt x="173570" y="292861"/>
                  </a:lnTo>
                  <a:lnTo>
                    <a:pt x="193908" y="277662"/>
                  </a:lnTo>
                  <a:lnTo>
                    <a:pt x="201264" y="268686"/>
                  </a:lnTo>
                  <a:lnTo>
                    <a:pt x="212921" y="242323"/>
                  </a:lnTo>
                  <a:lnTo>
                    <a:pt x="215006" y="226168"/>
                  </a:lnTo>
                  <a:lnTo>
                    <a:pt x="210289" y="211227"/>
                  </a:lnTo>
                  <a:lnTo>
                    <a:pt x="201136" y="198589"/>
                  </a:lnTo>
                  <a:lnTo>
                    <a:pt x="190013" y="189445"/>
                  </a:lnTo>
                  <a:lnTo>
                    <a:pt x="183026" y="187641"/>
                  </a:lnTo>
                  <a:lnTo>
                    <a:pt x="146175" y="192351"/>
                  </a:lnTo>
                  <a:lnTo>
                    <a:pt x="119234" y="200492"/>
                  </a:lnTo>
                  <a:lnTo>
                    <a:pt x="80278" y="223468"/>
                  </a:lnTo>
                  <a:lnTo>
                    <a:pt x="76679" y="229077"/>
                  </a:lnTo>
                  <a:lnTo>
                    <a:pt x="73800" y="2380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SMARTInkShape-2789">
              <a:extLst>
                <a:ext uri="{FF2B5EF4-FFF2-40B4-BE49-F238E27FC236}">
                  <a16:creationId xmlns:a16="http://schemas.microsoft.com/office/drawing/2014/main" id="{4357BF22-5700-BBAA-715D-80C0DE2DD074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6163390" y="820513"/>
              <a:ext cx="132636" cy="272105"/>
            </a:xfrm>
            <a:custGeom>
              <a:avLst/>
              <a:gdLst/>
              <a:ahLst/>
              <a:cxnLst/>
              <a:rect l="0" t="0" r="0" b="0"/>
              <a:pathLst>
                <a:path w="132636" h="272105">
                  <a:moveTo>
                    <a:pt x="132635" y="112937"/>
                  </a:moveTo>
                  <a:lnTo>
                    <a:pt x="132635" y="112937"/>
                  </a:lnTo>
                  <a:lnTo>
                    <a:pt x="127579" y="107880"/>
                  </a:lnTo>
                  <a:lnTo>
                    <a:pt x="125096" y="99754"/>
                  </a:lnTo>
                  <a:lnTo>
                    <a:pt x="123144" y="62239"/>
                  </a:lnTo>
                  <a:lnTo>
                    <a:pt x="122074" y="60088"/>
                  </a:lnTo>
                  <a:lnTo>
                    <a:pt x="120303" y="58654"/>
                  </a:lnTo>
                  <a:lnTo>
                    <a:pt x="118064" y="57699"/>
                  </a:lnTo>
                  <a:lnTo>
                    <a:pt x="116571" y="56003"/>
                  </a:lnTo>
                  <a:lnTo>
                    <a:pt x="114912" y="51297"/>
                  </a:lnTo>
                  <a:lnTo>
                    <a:pt x="112789" y="39652"/>
                  </a:lnTo>
                  <a:lnTo>
                    <a:pt x="107116" y="30310"/>
                  </a:lnTo>
                  <a:lnTo>
                    <a:pt x="104462" y="19558"/>
                  </a:lnTo>
                  <a:lnTo>
                    <a:pt x="99122" y="13185"/>
                  </a:lnTo>
                  <a:lnTo>
                    <a:pt x="93752" y="10394"/>
                  </a:lnTo>
                  <a:lnTo>
                    <a:pt x="86737" y="8603"/>
                  </a:lnTo>
                  <a:lnTo>
                    <a:pt x="76961" y="0"/>
                  </a:lnTo>
                  <a:lnTo>
                    <a:pt x="75411" y="604"/>
                  </a:lnTo>
                  <a:lnTo>
                    <a:pt x="33552" y="31942"/>
                  </a:lnTo>
                  <a:lnTo>
                    <a:pt x="11502" y="56094"/>
                  </a:lnTo>
                  <a:lnTo>
                    <a:pt x="4715" y="68624"/>
                  </a:lnTo>
                  <a:lnTo>
                    <a:pt x="0" y="100255"/>
                  </a:lnTo>
                  <a:lnTo>
                    <a:pt x="5247" y="112945"/>
                  </a:lnTo>
                  <a:lnTo>
                    <a:pt x="13577" y="123524"/>
                  </a:lnTo>
                  <a:lnTo>
                    <a:pt x="20806" y="128226"/>
                  </a:lnTo>
                  <a:lnTo>
                    <a:pt x="30826" y="130873"/>
                  </a:lnTo>
                  <a:lnTo>
                    <a:pt x="45554" y="126600"/>
                  </a:lnTo>
                  <a:lnTo>
                    <a:pt x="72901" y="112646"/>
                  </a:lnTo>
                  <a:lnTo>
                    <a:pt x="80687" y="105399"/>
                  </a:lnTo>
                  <a:lnTo>
                    <a:pt x="94307" y="80678"/>
                  </a:lnTo>
                  <a:lnTo>
                    <a:pt x="101169" y="57518"/>
                  </a:lnTo>
                  <a:lnTo>
                    <a:pt x="103835" y="45973"/>
                  </a:lnTo>
                  <a:lnTo>
                    <a:pt x="106026" y="42894"/>
                  </a:lnTo>
                  <a:lnTo>
                    <a:pt x="113143" y="37097"/>
                  </a:lnTo>
                  <a:lnTo>
                    <a:pt x="100289" y="81598"/>
                  </a:lnTo>
                  <a:lnTo>
                    <a:pt x="88067" y="128462"/>
                  </a:lnTo>
                  <a:lnTo>
                    <a:pt x="78284" y="172213"/>
                  </a:lnTo>
                  <a:lnTo>
                    <a:pt x="76314" y="208817"/>
                  </a:lnTo>
                  <a:lnTo>
                    <a:pt x="76652" y="255503"/>
                  </a:lnTo>
                  <a:lnTo>
                    <a:pt x="80590" y="265552"/>
                  </a:lnTo>
                  <a:lnTo>
                    <a:pt x="83122" y="268656"/>
                  </a:lnTo>
                  <a:lnTo>
                    <a:pt x="88757" y="272104"/>
                  </a:lnTo>
                  <a:lnTo>
                    <a:pt x="91741" y="271965"/>
                  </a:lnTo>
                  <a:lnTo>
                    <a:pt x="104060" y="2653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SMARTInkShape-2790">
              <a:extLst>
                <a:ext uri="{FF2B5EF4-FFF2-40B4-BE49-F238E27FC236}">
                  <a16:creationId xmlns:a16="http://schemas.microsoft.com/office/drawing/2014/main" id="{C4E03D93-A0AF-FC3B-9E10-EEE204D3D8AE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6029360" y="1023297"/>
              <a:ext cx="28541" cy="33862"/>
            </a:xfrm>
            <a:custGeom>
              <a:avLst/>
              <a:gdLst/>
              <a:ahLst/>
              <a:cxnLst/>
              <a:rect l="0" t="0" r="0" b="0"/>
              <a:pathLst>
                <a:path w="28541" h="33862">
                  <a:moveTo>
                    <a:pt x="9490" y="14928"/>
                  </a:moveTo>
                  <a:lnTo>
                    <a:pt x="9490" y="14928"/>
                  </a:lnTo>
                  <a:lnTo>
                    <a:pt x="18981" y="14928"/>
                  </a:lnTo>
                  <a:lnTo>
                    <a:pt x="19015" y="32651"/>
                  </a:lnTo>
                  <a:lnTo>
                    <a:pt x="17957" y="33093"/>
                  </a:lnTo>
                  <a:lnTo>
                    <a:pt x="10814" y="33861"/>
                  </a:lnTo>
                  <a:lnTo>
                    <a:pt x="10373" y="32842"/>
                  </a:lnTo>
                  <a:lnTo>
                    <a:pt x="9883" y="28887"/>
                  </a:lnTo>
                  <a:lnTo>
                    <a:pt x="8694" y="27409"/>
                  </a:lnTo>
                  <a:lnTo>
                    <a:pt x="1323" y="24842"/>
                  </a:lnTo>
                  <a:lnTo>
                    <a:pt x="568" y="21804"/>
                  </a:lnTo>
                  <a:lnTo>
                    <a:pt x="0" y="10274"/>
                  </a:lnTo>
                  <a:lnTo>
                    <a:pt x="1047" y="8650"/>
                  </a:lnTo>
                  <a:lnTo>
                    <a:pt x="2803" y="7568"/>
                  </a:lnTo>
                  <a:lnTo>
                    <a:pt x="8169" y="5831"/>
                  </a:lnTo>
                  <a:lnTo>
                    <a:pt x="8904" y="2771"/>
                  </a:lnTo>
                  <a:lnTo>
                    <a:pt x="9099" y="473"/>
                  </a:lnTo>
                  <a:lnTo>
                    <a:pt x="10288" y="0"/>
                  </a:lnTo>
                  <a:lnTo>
                    <a:pt x="19167" y="4789"/>
                  </a:lnTo>
                  <a:lnTo>
                    <a:pt x="28540" y="54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SMARTInkShape-2791">
              <a:extLst>
                <a:ext uri="{FF2B5EF4-FFF2-40B4-BE49-F238E27FC236}">
                  <a16:creationId xmlns:a16="http://schemas.microsoft.com/office/drawing/2014/main" id="{02FF055B-6A4E-26C1-EDC9-F0FD9FE7EE84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5886450" y="866775"/>
              <a:ext cx="28573" cy="247651"/>
            </a:xfrm>
            <a:custGeom>
              <a:avLst/>
              <a:gdLst/>
              <a:ahLst/>
              <a:cxnLst/>
              <a:rect l="0" t="0" r="0" b="0"/>
              <a:pathLst>
                <a:path w="28573" h="247651">
                  <a:moveTo>
                    <a:pt x="19050" y="9525"/>
                  </a:moveTo>
                  <a:lnTo>
                    <a:pt x="19050" y="9525"/>
                  </a:lnTo>
                  <a:lnTo>
                    <a:pt x="19050" y="0"/>
                  </a:lnTo>
                  <a:lnTo>
                    <a:pt x="24106" y="0"/>
                  </a:lnTo>
                  <a:lnTo>
                    <a:pt x="25595" y="1058"/>
                  </a:lnTo>
                  <a:lnTo>
                    <a:pt x="26589" y="2822"/>
                  </a:lnTo>
                  <a:lnTo>
                    <a:pt x="28313" y="9701"/>
                  </a:lnTo>
                  <a:lnTo>
                    <a:pt x="28572" y="54571"/>
                  </a:lnTo>
                  <a:lnTo>
                    <a:pt x="20374" y="100328"/>
                  </a:lnTo>
                  <a:lnTo>
                    <a:pt x="16401" y="140722"/>
                  </a:lnTo>
                  <a:lnTo>
                    <a:pt x="10883" y="167850"/>
                  </a:lnTo>
                  <a:lnTo>
                    <a:pt x="6882" y="199969"/>
                  </a:lnTo>
                  <a:lnTo>
                    <a:pt x="2039" y="219058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SMARTInkShape-2792">
              <a:extLst>
                <a:ext uri="{FF2B5EF4-FFF2-40B4-BE49-F238E27FC236}">
                  <a16:creationId xmlns:a16="http://schemas.microsoft.com/office/drawing/2014/main" id="{073AD683-1DDC-8DA5-F260-E824B8E266B3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5429250" y="990720"/>
              <a:ext cx="266701" cy="28456"/>
            </a:xfrm>
            <a:custGeom>
              <a:avLst/>
              <a:gdLst/>
              <a:ahLst/>
              <a:cxnLst/>
              <a:rect l="0" t="0" r="0" b="0"/>
              <a:pathLst>
                <a:path w="266701" h="28456">
                  <a:moveTo>
                    <a:pt x="0" y="28455"/>
                  </a:moveTo>
                  <a:lnTo>
                    <a:pt x="0" y="28455"/>
                  </a:lnTo>
                  <a:lnTo>
                    <a:pt x="31435" y="27397"/>
                  </a:lnTo>
                  <a:lnTo>
                    <a:pt x="49757" y="20916"/>
                  </a:lnTo>
                  <a:lnTo>
                    <a:pt x="67307" y="16696"/>
                  </a:lnTo>
                  <a:lnTo>
                    <a:pt x="87144" y="10845"/>
                  </a:lnTo>
                  <a:lnTo>
                    <a:pt x="122444" y="6772"/>
                  </a:lnTo>
                  <a:lnTo>
                    <a:pt x="143896" y="1241"/>
                  </a:lnTo>
                  <a:lnTo>
                    <a:pt x="173112" y="0"/>
                  </a:lnTo>
                  <a:lnTo>
                    <a:pt x="216670" y="9146"/>
                  </a:lnTo>
                  <a:lnTo>
                    <a:pt x="266700" y="94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SMARTInkShape-2793">
              <a:extLst>
                <a:ext uri="{FF2B5EF4-FFF2-40B4-BE49-F238E27FC236}">
                  <a16:creationId xmlns:a16="http://schemas.microsoft.com/office/drawing/2014/main" id="{D5F6E981-46AC-1B74-BF28-FD48E8BF640D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5438775" y="942975"/>
              <a:ext cx="171451" cy="9526"/>
            </a:xfrm>
            <a:custGeom>
              <a:avLst/>
              <a:gdLst/>
              <a:ahLst/>
              <a:cxnLst/>
              <a:rect l="0" t="0" r="0" b="0"/>
              <a:pathLst>
                <a:path w="171451" h="9526">
                  <a:moveTo>
                    <a:pt x="0" y="9525"/>
                  </a:moveTo>
                  <a:lnTo>
                    <a:pt x="0" y="9525"/>
                  </a:lnTo>
                  <a:lnTo>
                    <a:pt x="41320" y="8467"/>
                  </a:lnTo>
                  <a:lnTo>
                    <a:pt x="59353" y="1986"/>
                  </a:lnTo>
                  <a:lnTo>
                    <a:pt x="103355" y="34"/>
                  </a:lnTo>
                  <a:lnTo>
                    <a:pt x="145644" y="0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2" name="SMARTInkShape-Group627">
            <a:extLst>
              <a:ext uri="{FF2B5EF4-FFF2-40B4-BE49-F238E27FC236}">
                <a16:creationId xmlns:a16="http://schemas.microsoft.com/office/drawing/2014/main" id="{23884760-96A9-2293-96FF-1148807E515F}"/>
              </a:ext>
            </a:extLst>
          </p:cNvPr>
          <p:cNvGrpSpPr/>
          <p:nvPr/>
        </p:nvGrpSpPr>
        <p:grpSpPr>
          <a:xfrm>
            <a:off x="4858330" y="914837"/>
            <a:ext cx="294696" cy="218639"/>
            <a:chOff x="4858330" y="914837"/>
            <a:chExt cx="294696" cy="218639"/>
          </a:xfrm>
        </p:grpSpPr>
        <p:sp>
          <p:nvSpPr>
            <p:cNvPr id="610" name="SMARTInkShape-2794">
              <a:extLst>
                <a:ext uri="{FF2B5EF4-FFF2-40B4-BE49-F238E27FC236}">
                  <a16:creationId xmlns:a16="http://schemas.microsoft.com/office/drawing/2014/main" id="{4CBD5AC3-B5DA-9BCB-8599-51C4C26617F6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4876800" y="981075"/>
              <a:ext cx="276226" cy="9526"/>
            </a:xfrm>
            <a:custGeom>
              <a:avLst/>
              <a:gdLst/>
              <a:ahLst/>
              <a:cxnLst/>
              <a:rect l="0" t="0" r="0" b="0"/>
              <a:pathLst>
                <a:path w="276226" h="9526">
                  <a:moveTo>
                    <a:pt x="0" y="9525"/>
                  </a:moveTo>
                  <a:lnTo>
                    <a:pt x="0" y="9525"/>
                  </a:lnTo>
                  <a:lnTo>
                    <a:pt x="36964" y="8467"/>
                  </a:lnTo>
                  <a:lnTo>
                    <a:pt x="73628" y="2979"/>
                  </a:lnTo>
                  <a:lnTo>
                    <a:pt x="112362" y="883"/>
                  </a:lnTo>
                  <a:lnTo>
                    <a:pt x="153707" y="262"/>
                  </a:lnTo>
                  <a:lnTo>
                    <a:pt x="200406" y="34"/>
                  </a:lnTo>
                  <a:lnTo>
                    <a:pt x="243688" y="7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SMARTInkShape-2795">
              <a:extLst>
                <a:ext uri="{FF2B5EF4-FFF2-40B4-BE49-F238E27FC236}">
                  <a16:creationId xmlns:a16="http://schemas.microsoft.com/office/drawing/2014/main" id="{F9355BCB-AAC3-F18C-C5ED-6C32F29A57D6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4858330" y="914837"/>
              <a:ext cx="256596" cy="218639"/>
            </a:xfrm>
            <a:custGeom>
              <a:avLst/>
              <a:gdLst/>
              <a:ahLst/>
              <a:cxnLst/>
              <a:rect l="0" t="0" r="0" b="0"/>
              <a:pathLst>
                <a:path w="256596" h="218639">
                  <a:moveTo>
                    <a:pt x="8945" y="28138"/>
                  </a:moveTo>
                  <a:lnTo>
                    <a:pt x="8945" y="28138"/>
                  </a:lnTo>
                  <a:lnTo>
                    <a:pt x="8945" y="23081"/>
                  </a:lnTo>
                  <a:lnTo>
                    <a:pt x="17412" y="17777"/>
                  </a:lnTo>
                  <a:lnTo>
                    <a:pt x="37206" y="11662"/>
                  </a:lnTo>
                  <a:lnTo>
                    <a:pt x="83131" y="1775"/>
                  </a:lnTo>
                  <a:lnTo>
                    <a:pt x="115204" y="0"/>
                  </a:lnTo>
                  <a:lnTo>
                    <a:pt x="127785" y="2579"/>
                  </a:lnTo>
                  <a:lnTo>
                    <a:pt x="149541" y="12859"/>
                  </a:lnTo>
                  <a:lnTo>
                    <a:pt x="156099" y="18878"/>
                  </a:lnTo>
                  <a:lnTo>
                    <a:pt x="157848" y="21965"/>
                  </a:lnTo>
                  <a:lnTo>
                    <a:pt x="160308" y="36422"/>
                  </a:lnTo>
                  <a:lnTo>
                    <a:pt x="150925" y="64224"/>
                  </a:lnTo>
                  <a:lnTo>
                    <a:pt x="127733" y="97394"/>
                  </a:lnTo>
                  <a:lnTo>
                    <a:pt x="84481" y="137722"/>
                  </a:lnTo>
                  <a:lnTo>
                    <a:pt x="37832" y="181506"/>
                  </a:lnTo>
                  <a:lnTo>
                    <a:pt x="12705" y="196916"/>
                  </a:lnTo>
                  <a:lnTo>
                    <a:pt x="1378" y="207298"/>
                  </a:lnTo>
                  <a:lnTo>
                    <a:pt x="290" y="211128"/>
                  </a:lnTo>
                  <a:lnTo>
                    <a:pt x="0" y="213632"/>
                  </a:lnTo>
                  <a:lnTo>
                    <a:pt x="1923" y="215301"/>
                  </a:lnTo>
                  <a:lnTo>
                    <a:pt x="13685" y="217649"/>
                  </a:lnTo>
                  <a:lnTo>
                    <a:pt x="53549" y="218612"/>
                  </a:lnTo>
                  <a:lnTo>
                    <a:pt x="98531" y="218635"/>
                  </a:lnTo>
                  <a:lnTo>
                    <a:pt x="145324" y="218638"/>
                  </a:lnTo>
                  <a:lnTo>
                    <a:pt x="186733" y="218638"/>
                  </a:lnTo>
                  <a:lnTo>
                    <a:pt x="228762" y="218638"/>
                  </a:lnTo>
                  <a:lnTo>
                    <a:pt x="256595" y="2186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9" name="SMARTInkShape-Group628">
            <a:extLst>
              <a:ext uri="{FF2B5EF4-FFF2-40B4-BE49-F238E27FC236}">
                <a16:creationId xmlns:a16="http://schemas.microsoft.com/office/drawing/2014/main" id="{0E0DA938-C80C-759C-18C9-D0D37CB6845B}"/>
              </a:ext>
            </a:extLst>
          </p:cNvPr>
          <p:cNvGrpSpPr/>
          <p:nvPr/>
        </p:nvGrpSpPr>
        <p:grpSpPr>
          <a:xfrm>
            <a:off x="5794079" y="266862"/>
            <a:ext cx="1825922" cy="303068"/>
            <a:chOff x="5794079" y="266862"/>
            <a:chExt cx="1825922" cy="303068"/>
          </a:xfrm>
        </p:grpSpPr>
        <p:sp>
          <p:nvSpPr>
            <p:cNvPr id="613" name="SMARTInkShape-2796">
              <a:extLst>
                <a:ext uri="{FF2B5EF4-FFF2-40B4-BE49-F238E27FC236}">
                  <a16:creationId xmlns:a16="http://schemas.microsoft.com/office/drawing/2014/main" id="{ADFBFF10-1252-CE15-1B15-64180BCB40BF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6191250" y="533400"/>
              <a:ext cx="19051" cy="19016"/>
            </a:xfrm>
            <a:custGeom>
              <a:avLst/>
              <a:gdLst/>
              <a:ahLst/>
              <a:cxnLst/>
              <a:rect l="0" t="0" r="0" b="0"/>
              <a:pathLst>
                <a:path w="19051" h="1901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8201" y="9133"/>
                  </a:lnTo>
                  <a:lnTo>
                    <a:pt x="18923" y="18931"/>
                  </a:lnTo>
                  <a:lnTo>
                    <a:pt x="13956" y="19015"/>
                  </a:lnTo>
                  <a:lnTo>
                    <a:pt x="8671" y="16212"/>
                  </a:lnTo>
                  <a:lnTo>
                    <a:pt x="5781" y="13983"/>
                  </a:lnTo>
                  <a:lnTo>
                    <a:pt x="2569" y="8684"/>
                  </a:lnTo>
                  <a:lnTo>
                    <a:pt x="1713" y="5789"/>
                  </a:lnTo>
                  <a:lnTo>
                    <a:pt x="2200" y="3860"/>
                  </a:lnTo>
                  <a:lnTo>
                    <a:pt x="3583" y="2573"/>
                  </a:lnTo>
                  <a:lnTo>
                    <a:pt x="5564" y="1715"/>
                  </a:lnTo>
                  <a:lnTo>
                    <a:pt x="7943" y="2202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SMARTInkShape-2797">
              <a:extLst>
                <a:ext uri="{FF2B5EF4-FFF2-40B4-BE49-F238E27FC236}">
                  <a16:creationId xmlns:a16="http://schemas.microsoft.com/office/drawing/2014/main" id="{4A8D7B3A-ABC0-B654-9243-E784C7C3CD5E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5794079" y="310265"/>
              <a:ext cx="258444" cy="259665"/>
            </a:xfrm>
            <a:custGeom>
              <a:avLst/>
              <a:gdLst/>
              <a:ahLst/>
              <a:cxnLst/>
              <a:rect l="0" t="0" r="0" b="0"/>
              <a:pathLst>
                <a:path w="258444" h="259665">
                  <a:moveTo>
                    <a:pt x="168571" y="42160"/>
                  </a:moveTo>
                  <a:lnTo>
                    <a:pt x="168571" y="42160"/>
                  </a:lnTo>
                  <a:lnTo>
                    <a:pt x="168571" y="19494"/>
                  </a:lnTo>
                  <a:lnTo>
                    <a:pt x="167513" y="17524"/>
                  </a:lnTo>
                  <a:lnTo>
                    <a:pt x="165749" y="16211"/>
                  </a:lnTo>
                  <a:lnTo>
                    <a:pt x="163515" y="15336"/>
                  </a:lnTo>
                  <a:lnTo>
                    <a:pt x="162026" y="13694"/>
                  </a:lnTo>
                  <a:lnTo>
                    <a:pt x="160370" y="9047"/>
                  </a:lnTo>
                  <a:lnTo>
                    <a:pt x="153990" y="3454"/>
                  </a:lnTo>
                  <a:lnTo>
                    <a:pt x="149325" y="481"/>
                  </a:lnTo>
                  <a:lnTo>
                    <a:pt x="135676" y="0"/>
                  </a:lnTo>
                  <a:lnTo>
                    <a:pt x="101042" y="8315"/>
                  </a:lnTo>
                  <a:lnTo>
                    <a:pt x="64685" y="34299"/>
                  </a:lnTo>
                  <a:lnTo>
                    <a:pt x="24349" y="77474"/>
                  </a:lnTo>
                  <a:lnTo>
                    <a:pt x="6835" y="113066"/>
                  </a:lnTo>
                  <a:lnTo>
                    <a:pt x="0" y="155479"/>
                  </a:lnTo>
                  <a:lnTo>
                    <a:pt x="3030" y="186391"/>
                  </a:lnTo>
                  <a:lnTo>
                    <a:pt x="15687" y="214012"/>
                  </a:lnTo>
                  <a:lnTo>
                    <a:pt x="32536" y="230016"/>
                  </a:lnTo>
                  <a:lnTo>
                    <a:pt x="65823" y="248104"/>
                  </a:lnTo>
                  <a:lnTo>
                    <a:pt x="105808" y="259506"/>
                  </a:lnTo>
                  <a:lnTo>
                    <a:pt x="124340" y="259664"/>
                  </a:lnTo>
                  <a:lnTo>
                    <a:pt x="168585" y="249446"/>
                  </a:lnTo>
                  <a:lnTo>
                    <a:pt x="181277" y="243296"/>
                  </a:lnTo>
                  <a:lnTo>
                    <a:pt x="199265" y="227933"/>
                  </a:lnTo>
                  <a:lnTo>
                    <a:pt x="223870" y="187418"/>
                  </a:lnTo>
                  <a:lnTo>
                    <a:pt x="240603" y="147406"/>
                  </a:lnTo>
                  <a:lnTo>
                    <a:pt x="254100" y="103284"/>
                  </a:lnTo>
                  <a:lnTo>
                    <a:pt x="258443" y="75676"/>
                  </a:lnTo>
                  <a:lnTo>
                    <a:pt x="256844" y="49295"/>
                  </a:lnTo>
                  <a:lnTo>
                    <a:pt x="249783" y="31926"/>
                  </a:lnTo>
                  <a:lnTo>
                    <a:pt x="244938" y="25812"/>
                  </a:lnTo>
                  <a:lnTo>
                    <a:pt x="228265" y="19019"/>
                  </a:lnTo>
                  <a:lnTo>
                    <a:pt x="205685" y="17059"/>
                  </a:lnTo>
                  <a:lnTo>
                    <a:pt x="167456" y="21905"/>
                  </a:lnTo>
                  <a:lnTo>
                    <a:pt x="147544" y="30044"/>
                  </a:lnTo>
                  <a:lnTo>
                    <a:pt x="120946" y="516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SMARTInkShape-2798">
              <a:extLst>
                <a:ext uri="{FF2B5EF4-FFF2-40B4-BE49-F238E27FC236}">
                  <a16:creationId xmlns:a16="http://schemas.microsoft.com/office/drawing/2014/main" id="{D91B75DF-9FC7-A77C-0813-FE9DF88DD9C1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7222505" y="266862"/>
              <a:ext cx="397496" cy="266539"/>
            </a:xfrm>
            <a:custGeom>
              <a:avLst/>
              <a:gdLst/>
              <a:ahLst/>
              <a:cxnLst/>
              <a:rect l="0" t="0" r="0" b="0"/>
              <a:pathLst>
                <a:path w="397496" h="266539">
                  <a:moveTo>
                    <a:pt x="26020" y="37938"/>
                  </a:moveTo>
                  <a:lnTo>
                    <a:pt x="26020" y="37938"/>
                  </a:lnTo>
                  <a:lnTo>
                    <a:pt x="26020" y="32882"/>
                  </a:lnTo>
                  <a:lnTo>
                    <a:pt x="27078" y="31392"/>
                  </a:lnTo>
                  <a:lnTo>
                    <a:pt x="28842" y="30399"/>
                  </a:lnTo>
                  <a:lnTo>
                    <a:pt x="73264" y="12244"/>
                  </a:lnTo>
                  <a:lnTo>
                    <a:pt x="88584" y="3984"/>
                  </a:lnTo>
                  <a:lnTo>
                    <a:pt x="123975" y="0"/>
                  </a:lnTo>
                  <a:lnTo>
                    <a:pt x="130586" y="2732"/>
                  </a:lnTo>
                  <a:lnTo>
                    <a:pt x="133831" y="4942"/>
                  </a:lnTo>
                  <a:lnTo>
                    <a:pt x="137436" y="10221"/>
                  </a:lnTo>
                  <a:lnTo>
                    <a:pt x="145427" y="31897"/>
                  </a:lnTo>
                  <a:lnTo>
                    <a:pt x="140581" y="73309"/>
                  </a:lnTo>
                  <a:lnTo>
                    <a:pt x="126222" y="116931"/>
                  </a:lnTo>
                  <a:lnTo>
                    <a:pt x="103748" y="154278"/>
                  </a:lnTo>
                  <a:lnTo>
                    <a:pt x="85857" y="171305"/>
                  </a:lnTo>
                  <a:lnTo>
                    <a:pt x="43145" y="203349"/>
                  </a:lnTo>
                  <a:lnTo>
                    <a:pt x="0" y="235842"/>
                  </a:lnTo>
                  <a:lnTo>
                    <a:pt x="1265" y="236549"/>
                  </a:lnTo>
                  <a:lnTo>
                    <a:pt x="8315" y="237335"/>
                  </a:lnTo>
                  <a:lnTo>
                    <a:pt x="44607" y="230341"/>
                  </a:lnTo>
                  <a:lnTo>
                    <a:pt x="88677" y="229002"/>
                  </a:lnTo>
                  <a:lnTo>
                    <a:pt x="123717" y="228689"/>
                  </a:lnTo>
                  <a:lnTo>
                    <a:pt x="160458" y="228549"/>
                  </a:lnTo>
                  <a:lnTo>
                    <a:pt x="201674" y="228471"/>
                  </a:lnTo>
                  <a:lnTo>
                    <a:pt x="244044" y="234991"/>
                  </a:lnTo>
                  <a:lnTo>
                    <a:pt x="288632" y="240198"/>
                  </a:lnTo>
                  <a:lnTo>
                    <a:pt x="326786" y="245328"/>
                  </a:lnTo>
                  <a:lnTo>
                    <a:pt x="349136" y="248645"/>
                  </a:lnTo>
                  <a:lnTo>
                    <a:pt x="397495" y="2665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SMARTInkShape-2799">
              <a:extLst>
                <a:ext uri="{FF2B5EF4-FFF2-40B4-BE49-F238E27FC236}">
                  <a16:creationId xmlns:a16="http://schemas.microsoft.com/office/drawing/2014/main" id="{946D629B-9101-7FAD-42CB-1026598CF966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812192" y="305974"/>
              <a:ext cx="262346" cy="198219"/>
            </a:xfrm>
            <a:custGeom>
              <a:avLst/>
              <a:gdLst/>
              <a:ahLst/>
              <a:cxnLst/>
              <a:rect l="0" t="0" r="0" b="0"/>
              <a:pathLst>
                <a:path w="262346" h="198219">
                  <a:moveTo>
                    <a:pt x="141058" y="36926"/>
                  </a:moveTo>
                  <a:lnTo>
                    <a:pt x="141058" y="36926"/>
                  </a:lnTo>
                  <a:lnTo>
                    <a:pt x="146114" y="31870"/>
                  </a:lnTo>
                  <a:lnTo>
                    <a:pt x="146545" y="29322"/>
                  </a:lnTo>
                  <a:lnTo>
                    <a:pt x="145775" y="26565"/>
                  </a:lnTo>
                  <a:lnTo>
                    <a:pt x="141989" y="19592"/>
                  </a:lnTo>
                  <a:lnTo>
                    <a:pt x="140184" y="10611"/>
                  </a:lnTo>
                  <a:lnTo>
                    <a:pt x="136083" y="4769"/>
                  </a:lnTo>
                  <a:lnTo>
                    <a:pt x="130733" y="1467"/>
                  </a:lnTo>
                  <a:lnTo>
                    <a:pt x="122711" y="0"/>
                  </a:lnTo>
                  <a:lnTo>
                    <a:pt x="100344" y="232"/>
                  </a:lnTo>
                  <a:lnTo>
                    <a:pt x="73609" y="7592"/>
                  </a:lnTo>
                  <a:lnTo>
                    <a:pt x="54988" y="17186"/>
                  </a:lnTo>
                  <a:lnTo>
                    <a:pt x="26656" y="44600"/>
                  </a:lnTo>
                  <a:lnTo>
                    <a:pt x="16129" y="61856"/>
                  </a:lnTo>
                  <a:lnTo>
                    <a:pt x="4315" y="100294"/>
                  </a:lnTo>
                  <a:lnTo>
                    <a:pt x="0" y="126140"/>
                  </a:lnTo>
                  <a:lnTo>
                    <a:pt x="1812" y="137607"/>
                  </a:lnTo>
                  <a:lnTo>
                    <a:pt x="8262" y="148348"/>
                  </a:lnTo>
                  <a:lnTo>
                    <a:pt x="37022" y="180088"/>
                  </a:lnTo>
                  <a:lnTo>
                    <a:pt x="58374" y="191645"/>
                  </a:lnTo>
                  <a:lnTo>
                    <a:pt x="79752" y="196716"/>
                  </a:lnTo>
                  <a:lnTo>
                    <a:pt x="114662" y="198218"/>
                  </a:lnTo>
                  <a:lnTo>
                    <a:pt x="153463" y="188551"/>
                  </a:lnTo>
                  <a:lnTo>
                    <a:pt x="191770" y="162168"/>
                  </a:lnTo>
                  <a:lnTo>
                    <a:pt x="227432" y="122931"/>
                  </a:lnTo>
                  <a:lnTo>
                    <a:pt x="252036" y="84606"/>
                  </a:lnTo>
                  <a:lnTo>
                    <a:pt x="259173" y="65526"/>
                  </a:lnTo>
                  <a:lnTo>
                    <a:pt x="262345" y="46462"/>
                  </a:lnTo>
                  <a:lnTo>
                    <a:pt x="260017" y="37992"/>
                  </a:lnTo>
                  <a:lnTo>
                    <a:pt x="248961" y="22936"/>
                  </a:lnTo>
                  <a:lnTo>
                    <a:pt x="230642" y="14833"/>
                  </a:lnTo>
                  <a:lnTo>
                    <a:pt x="209448" y="12290"/>
                  </a:lnTo>
                  <a:lnTo>
                    <a:pt x="150583" y="274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SMARTInkShape-2800">
              <a:extLst>
                <a:ext uri="{FF2B5EF4-FFF2-40B4-BE49-F238E27FC236}">
                  <a16:creationId xmlns:a16="http://schemas.microsoft.com/office/drawing/2014/main" id="{7D1F58D3-3C49-AADF-C6DF-4F1351CB7192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6496084" y="295426"/>
              <a:ext cx="57117" cy="28425"/>
            </a:xfrm>
            <a:custGeom>
              <a:avLst/>
              <a:gdLst/>
              <a:ahLst/>
              <a:cxnLst/>
              <a:rect l="0" t="0" r="0" b="0"/>
              <a:pathLst>
                <a:path w="57117" h="28425">
                  <a:moveTo>
                    <a:pt x="9491" y="18899"/>
                  </a:moveTo>
                  <a:lnTo>
                    <a:pt x="9491" y="18899"/>
                  </a:lnTo>
                  <a:lnTo>
                    <a:pt x="82" y="18899"/>
                  </a:lnTo>
                  <a:lnTo>
                    <a:pt x="0" y="13843"/>
                  </a:lnTo>
                  <a:lnTo>
                    <a:pt x="2803" y="8538"/>
                  </a:lnTo>
                  <a:lnTo>
                    <a:pt x="8170" y="1565"/>
                  </a:lnTo>
                  <a:lnTo>
                    <a:pt x="25777" y="0"/>
                  </a:lnTo>
                  <a:lnTo>
                    <a:pt x="30135" y="2738"/>
                  </a:lnTo>
                  <a:lnTo>
                    <a:pt x="36499" y="8063"/>
                  </a:lnTo>
                  <a:lnTo>
                    <a:pt x="37369" y="11614"/>
                  </a:lnTo>
                  <a:lnTo>
                    <a:pt x="37602" y="14042"/>
                  </a:lnTo>
                  <a:lnTo>
                    <a:pt x="38815" y="15661"/>
                  </a:lnTo>
                  <a:lnTo>
                    <a:pt x="42985" y="17460"/>
                  </a:lnTo>
                  <a:lnTo>
                    <a:pt x="51283" y="18473"/>
                  </a:lnTo>
                  <a:lnTo>
                    <a:pt x="53227" y="19673"/>
                  </a:lnTo>
                  <a:lnTo>
                    <a:pt x="54523" y="21532"/>
                  </a:lnTo>
                  <a:lnTo>
                    <a:pt x="57116" y="284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SMARTInkShape-2801">
              <a:extLst>
                <a:ext uri="{FF2B5EF4-FFF2-40B4-BE49-F238E27FC236}">
                  <a16:creationId xmlns:a16="http://schemas.microsoft.com/office/drawing/2014/main" id="{6ECCA0BB-C327-FF22-E85F-7C1C946AA84F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6420594" y="314336"/>
              <a:ext cx="259428" cy="251690"/>
            </a:xfrm>
            <a:custGeom>
              <a:avLst/>
              <a:gdLst/>
              <a:ahLst/>
              <a:cxnLst/>
              <a:rect l="0" t="0" r="0" b="0"/>
              <a:pathLst>
                <a:path w="259428" h="251690">
                  <a:moveTo>
                    <a:pt x="123081" y="19039"/>
                  </a:moveTo>
                  <a:lnTo>
                    <a:pt x="123081" y="19039"/>
                  </a:lnTo>
                  <a:lnTo>
                    <a:pt x="131281" y="10838"/>
                  </a:lnTo>
                  <a:lnTo>
                    <a:pt x="130665" y="9338"/>
                  </a:lnTo>
                  <a:lnTo>
                    <a:pt x="124289" y="1429"/>
                  </a:lnTo>
                  <a:lnTo>
                    <a:pt x="120795" y="629"/>
                  </a:lnTo>
                  <a:lnTo>
                    <a:pt x="108625" y="0"/>
                  </a:lnTo>
                  <a:lnTo>
                    <a:pt x="90223" y="5049"/>
                  </a:lnTo>
                  <a:lnTo>
                    <a:pt x="76375" y="15996"/>
                  </a:lnTo>
                  <a:lnTo>
                    <a:pt x="31060" y="63311"/>
                  </a:lnTo>
                  <a:lnTo>
                    <a:pt x="11972" y="92599"/>
                  </a:lnTo>
                  <a:lnTo>
                    <a:pt x="3024" y="123032"/>
                  </a:lnTo>
                  <a:lnTo>
                    <a:pt x="0" y="167247"/>
                  </a:lnTo>
                  <a:lnTo>
                    <a:pt x="535" y="191481"/>
                  </a:lnTo>
                  <a:lnTo>
                    <a:pt x="4410" y="205394"/>
                  </a:lnTo>
                  <a:lnTo>
                    <a:pt x="12483" y="215811"/>
                  </a:lnTo>
                  <a:lnTo>
                    <a:pt x="44384" y="242545"/>
                  </a:lnTo>
                  <a:lnTo>
                    <a:pt x="79314" y="251689"/>
                  </a:lnTo>
                  <a:lnTo>
                    <a:pt x="121990" y="250485"/>
                  </a:lnTo>
                  <a:lnTo>
                    <a:pt x="152979" y="243426"/>
                  </a:lnTo>
                  <a:lnTo>
                    <a:pt x="188959" y="223955"/>
                  </a:lnTo>
                  <a:lnTo>
                    <a:pt x="217547" y="196903"/>
                  </a:lnTo>
                  <a:lnTo>
                    <a:pt x="234326" y="170517"/>
                  </a:lnTo>
                  <a:lnTo>
                    <a:pt x="252854" y="124751"/>
                  </a:lnTo>
                  <a:lnTo>
                    <a:pt x="259427" y="109767"/>
                  </a:lnTo>
                  <a:lnTo>
                    <a:pt x="257410" y="90407"/>
                  </a:lnTo>
                  <a:lnTo>
                    <a:pt x="253909" y="79318"/>
                  </a:lnTo>
                  <a:lnTo>
                    <a:pt x="241552" y="64174"/>
                  </a:lnTo>
                  <a:lnTo>
                    <a:pt x="225476" y="54974"/>
                  </a:lnTo>
                  <a:lnTo>
                    <a:pt x="186463" y="49068"/>
                  </a:lnTo>
                  <a:lnTo>
                    <a:pt x="156325" y="50867"/>
                  </a:lnTo>
                  <a:lnTo>
                    <a:pt x="123081" y="571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2" name="SMARTInkShape-Group629">
            <a:extLst>
              <a:ext uri="{FF2B5EF4-FFF2-40B4-BE49-F238E27FC236}">
                <a16:creationId xmlns:a16="http://schemas.microsoft.com/office/drawing/2014/main" id="{560B922E-3726-85B7-AABB-E79690AA97DD}"/>
              </a:ext>
            </a:extLst>
          </p:cNvPr>
          <p:cNvGrpSpPr/>
          <p:nvPr/>
        </p:nvGrpSpPr>
        <p:grpSpPr>
          <a:xfrm>
            <a:off x="5286375" y="400050"/>
            <a:ext cx="257176" cy="104776"/>
            <a:chOff x="5286375" y="400050"/>
            <a:chExt cx="257176" cy="104776"/>
          </a:xfrm>
        </p:grpSpPr>
        <p:sp>
          <p:nvSpPr>
            <p:cNvPr id="620" name="SMARTInkShape-2802">
              <a:extLst>
                <a:ext uri="{FF2B5EF4-FFF2-40B4-BE49-F238E27FC236}">
                  <a16:creationId xmlns:a16="http://schemas.microsoft.com/office/drawing/2014/main" id="{14E0B798-FB6A-D894-EA8D-58CBBA28A25E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5324475" y="495300"/>
              <a:ext cx="219076" cy="9526"/>
            </a:xfrm>
            <a:custGeom>
              <a:avLst/>
              <a:gdLst/>
              <a:ahLst/>
              <a:cxnLst/>
              <a:rect l="0" t="0" r="0" b="0"/>
              <a:pathLst>
                <a:path w="219076" h="9526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23370" y="8201"/>
                  </a:lnTo>
                  <a:lnTo>
                    <a:pt x="65607" y="9263"/>
                  </a:lnTo>
                  <a:lnTo>
                    <a:pt x="109072" y="9473"/>
                  </a:lnTo>
                  <a:lnTo>
                    <a:pt x="153837" y="9515"/>
                  </a:lnTo>
                  <a:lnTo>
                    <a:pt x="193160" y="9522"/>
                  </a:lnTo>
                  <a:lnTo>
                    <a:pt x="2190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SMARTInkShape-2803">
              <a:extLst>
                <a:ext uri="{FF2B5EF4-FFF2-40B4-BE49-F238E27FC236}">
                  <a16:creationId xmlns:a16="http://schemas.microsoft.com/office/drawing/2014/main" id="{B59204A0-BBCB-AF0F-760B-008F788B4D19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5286375" y="400050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10361" y="16228"/>
                  </a:lnTo>
                  <a:lnTo>
                    <a:pt x="13257" y="13994"/>
                  </a:lnTo>
                  <a:lnTo>
                    <a:pt x="58314" y="4861"/>
                  </a:lnTo>
                  <a:lnTo>
                    <a:pt x="102338" y="190"/>
                  </a:lnTo>
                  <a:lnTo>
                    <a:pt x="148423" y="7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7" name="SMARTInkShape-Group630">
            <a:extLst>
              <a:ext uri="{FF2B5EF4-FFF2-40B4-BE49-F238E27FC236}">
                <a16:creationId xmlns:a16="http://schemas.microsoft.com/office/drawing/2014/main" id="{5D017F73-1290-F604-64B0-2EC506A88D3B}"/>
              </a:ext>
            </a:extLst>
          </p:cNvPr>
          <p:cNvGrpSpPr/>
          <p:nvPr/>
        </p:nvGrpSpPr>
        <p:grpSpPr>
          <a:xfrm>
            <a:off x="4667250" y="268729"/>
            <a:ext cx="333376" cy="384056"/>
            <a:chOff x="4667250" y="268729"/>
            <a:chExt cx="333376" cy="384056"/>
          </a:xfrm>
        </p:grpSpPr>
        <p:sp>
          <p:nvSpPr>
            <p:cNvPr id="623" name="SMARTInkShape-2804">
              <a:extLst>
                <a:ext uri="{FF2B5EF4-FFF2-40B4-BE49-F238E27FC236}">
                  <a16:creationId xmlns:a16="http://schemas.microsoft.com/office/drawing/2014/main" id="{C443336D-84B0-9093-124A-9791C0C48B69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4667250" y="609716"/>
              <a:ext cx="333376" cy="9410"/>
            </a:xfrm>
            <a:custGeom>
              <a:avLst/>
              <a:gdLst/>
              <a:ahLst/>
              <a:cxnLst/>
              <a:rect l="0" t="0" r="0" b="0"/>
              <a:pathLst>
                <a:path w="333376" h="9410">
                  <a:moveTo>
                    <a:pt x="0" y="9409"/>
                  </a:moveTo>
                  <a:lnTo>
                    <a:pt x="0" y="9409"/>
                  </a:lnTo>
                  <a:lnTo>
                    <a:pt x="41685" y="9409"/>
                  </a:lnTo>
                  <a:lnTo>
                    <a:pt x="84553" y="4352"/>
                  </a:lnTo>
                  <a:lnTo>
                    <a:pt x="130768" y="1208"/>
                  </a:lnTo>
                  <a:lnTo>
                    <a:pt x="177976" y="276"/>
                  </a:lnTo>
                  <a:lnTo>
                    <a:pt x="220422" y="0"/>
                  </a:lnTo>
                  <a:lnTo>
                    <a:pt x="259597" y="965"/>
                  </a:lnTo>
                  <a:lnTo>
                    <a:pt x="333375" y="94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SMARTInkShape-2805">
              <a:extLst>
                <a:ext uri="{FF2B5EF4-FFF2-40B4-BE49-F238E27FC236}">
                  <a16:creationId xmlns:a16="http://schemas.microsoft.com/office/drawing/2014/main" id="{B92EB9B9-9EB3-864E-C23A-86D9875F4D42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4705350" y="438312"/>
              <a:ext cx="209551" cy="37939"/>
            </a:xfrm>
            <a:custGeom>
              <a:avLst/>
              <a:gdLst/>
              <a:ahLst/>
              <a:cxnLst/>
              <a:rect l="0" t="0" r="0" b="0"/>
              <a:pathLst>
                <a:path w="209551" h="37939">
                  <a:moveTo>
                    <a:pt x="0" y="37938"/>
                  </a:moveTo>
                  <a:lnTo>
                    <a:pt x="0" y="37938"/>
                  </a:lnTo>
                  <a:lnTo>
                    <a:pt x="13257" y="37938"/>
                  </a:lnTo>
                  <a:lnTo>
                    <a:pt x="19298" y="35116"/>
                  </a:lnTo>
                  <a:lnTo>
                    <a:pt x="22390" y="32882"/>
                  </a:lnTo>
                  <a:lnTo>
                    <a:pt x="69369" y="21070"/>
                  </a:lnTo>
                  <a:lnTo>
                    <a:pt x="112637" y="9167"/>
                  </a:lnTo>
                  <a:lnTo>
                    <a:pt x="148614" y="1066"/>
                  </a:lnTo>
                  <a:lnTo>
                    <a:pt x="186199" y="0"/>
                  </a:lnTo>
                  <a:lnTo>
                    <a:pt x="196702" y="2732"/>
                  </a:lnTo>
                  <a:lnTo>
                    <a:pt x="209550" y="93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SMARTInkShape-2806">
              <a:extLst>
                <a:ext uri="{FF2B5EF4-FFF2-40B4-BE49-F238E27FC236}">
                  <a16:creationId xmlns:a16="http://schemas.microsoft.com/office/drawing/2014/main" id="{012E5403-3C4F-FB45-948D-83A1CD6BEF37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4705350" y="268729"/>
              <a:ext cx="224155" cy="74172"/>
            </a:xfrm>
            <a:custGeom>
              <a:avLst/>
              <a:gdLst/>
              <a:ahLst/>
              <a:cxnLst/>
              <a:rect l="0" t="0" r="0" b="0"/>
              <a:pathLst>
                <a:path w="224155" h="74172">
                  <a:moveTo>
                    <a:pt x="0" y="74171"/>
                  </a:moveTo>
                  <a:lnTo>
                    <a:pt x="0" y="74171"/>
                  </a:lnTo>
                  <a:lnTo>
                    <a:pt x="0" y="69115"/>
                  </a:lnTo>
                  <a:lnTo>
                    <a:pt x="1058" y="67625"/>
                  </a:lnTo>
                  <a:lnTo>
                    <a:pt x="2822" y="66632"/>
                  </a:lnTo>
                  <a:lnTo>
                    <a:pt x="40020" y="51637"/>
                  </a:lnTo>
                  <a:lnTo>
                    <a:pt x="81636" y="34089"/>
                  </a:lnTo>
                  <a:lnTo>
                    <a:pt x="127167" y="20000"/>
                  </a:lnTo>
                  <a:lnTo>
                    <a:pt x="174756" y="7437"/>
                  </a:lnTo>
                  <a:lnTo>
                    <a:pt x="202873" y="154"/>
                  </a:lnTo>
                  <a:lnTo>
                    <a:pt x="217166" y="0"/>
                  </a:lnTo>
                  <a:lnTo>
                    <a:pt x="220977" y="1440"/>
                  </a:lnTo>
                  <a:lnTo>
                    <a:pt x="223518" y="3459"/>
                  </a:lnTo>
                  <a:lnTo>
                    <a:pt x="224154" y="6921"/>
                  </a:lnTo>
                  <a:lnTo>
                    <a:pt x="219075" y="265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SMARTInkShape-2807">
              <a:extLst>
                <a:ext uri="{FF2B5EF4-FFF2-40B4-BE49-F238E27FC236}">
                  <a16:creationId xmlns:a16="http://schemas.microsoft.com/office/drawing/2014/main" id="{351B77C0-1C5F-A96F-B899-64F5A298F6E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695953" y="334854"/>
              <a:ext cx="57023" cy="317931"/>
            </a:xfrm>
            <a:custGeom>
              <a:avLst/>
              <a:gdLst/>
              <a:ahLst/>
              <a:cxnLst/>
              <a:rect l="0" t="0" r="0" b="0"/>
              <a:pathLst>
                <a:path w="57023" h="317931">
                  <a:moveTo>
                    <a:pt x="47497" y="46146"/>
                  </a:moveTo>
                  <a:lnTo>
                    <a:pt x="47497" y="46146"/>
                  </a:lnTo>
                  <a:lnTo>
                    <a:pt x="52554" y="41090"/>
                  </a:lnTo>
                  <a:lnTo>
                    <a:pt x="55036" y="35785"/>
                  </a:lnTo>
                  <a:lnTo>
                    <a:pt x="57017" y="6006"/>
                  </a:lnTo>
                  <a:lnTo>
                    <a:pt x="57022" y="0"/>
                  </a:lnTo>
                  <a:lnTo>
                    <a:pt x="57022" y="4016"/>
                  </a:lnTo>
                  <a:lnTo>
                    <a:pt x="49483" y="44243"/>
                  </a:lnTo>
                  <a:lnTo>
                    <a:pt x="42833" y="91514"/>
                  </a:lnTo>
                  <a:lnTo>
                    <a:pt x="32386" y="131425"/>
                  </a:lnTo>
                  <a:lnTo>
                    <a:pt x="26403" y="169883"/>
                  </a:lnTo>
                  <a:lnTo>
                    <a:pt x="18849" y="213155"/>
                  </a:lnTo>
                  <a:lnTo>
                    <a:pt x="11577" y="256191"/>
                  </a:lnTo>
                  <a:lnTo>
                    <a:pt x="7222" y="274893"/>
                  </a:lnTo>
                  <a:lnTo>
                    <a:pt x="1323" y="295119"/>
                  </a:lnTo>
                  <a:lnTo>
                    <a:pt x="0" y="310802"/>
                  </a:lnTo>
                  <a:lnTo>
                    <a:pt x="4966" y="317297"/>
                  </a:lnTo>
                  <a:lnTo>
                    <a:pt x="6443" y="317930"/>
                  </a:lnTo>
                  <a:lnTo>
                    <a:pt x="7428" y="317294"/>
                  </a:lnTo>
                  <a:lnTo>
                    <a:pt x="9580" y="313764"/>
                  </a:lnTo>
                  <a:lnTo>
                    <a:pt x="18922" y="3033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134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Cambria Math</vt:lpstr>
      <vt:lpstr>Office Theme</vt:lpstr>
      <vt:lpstr>Section 10.3</vt:lpstr>
      <vt:lpstr>Interval Estimation of a Population Attribute</vt:lpstr>
      <vt:lpstr>Interval Estimation of a Population Attribute (cont.)</vt:lpstr>
      <vt:lpstr>100(1 − α)% Confidence Interval for the Population Proportion </vt:lpstr>
      <vt:lpstr>Example</vt:lpstr>
      <vt:lpstr>Sample Size Determination for Estimating a Population Proportion </vt:lpstr>
      <vt:lpstr>Example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3</cp:revision>
  <dcterms:created xsi:type="dcterms:W3CDTF">2024-09-23T10:37:43Z</dcterms:created>
  <dcterms:modified xsi:type="dcterms:W3CDTF">2024-09-23T14:42:23Z</dcterms:modified>
</cp:coreProperties>
</file>