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298" r:id="rId4"/>
    <p:sldId id="29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46728-C3C1-3176-7671-B10779C1A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9A0E8B-C527-001D-0790-0FB318BB06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2C39D-9FFB-6312-DD84-B23617267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0B5C-C75D-44DE-A11A-0B7B038E0FC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1B680-B0D9-1554-171A-BC9C7F71E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AD1B5-8341-D239-BEA8-A0AA05A8D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133-CA40-4544-B0F1-6AE637BD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24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7B640-0391-7205-EE5B-4CC39FDDA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E433B3-8FD8-CFB8-0089-1B37CE847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A9E4B-A374-1924-6D92-DC1C0ADE2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0B5C-C75D-44DE-A11A-0B7B038E0FC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B9753-2212-1412-1509-3E20D8AAB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708FA-5063-2CA3-DD1E-87843D208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133-CA40-4544-B0F1-6AE637BD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708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AD56B0-B565-9F0B-E95D-38866AC290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88CAF5-B593-1500-85B6-0DB8C8BCA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C43E6-0188-333D-37AA-F97231833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0B5C-C75D-44DE-A11A-0B7B038E0FC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7929A-8DC4-392F-C9B1-8A28C9CD1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88814-FC83-3965-B93A-0FB63F49D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133-CA40-4544-B0F1-6AE637BD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5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6968F-6FDB-EF56-D958-0A37A209C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FBA96-2596-7B4F-6B29-560584CC2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8D154-431A-4AB0-3958-E6A4A6333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0B5C-C75D-44DE-A11A-0B7B038E0FC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90AAB-74A0-E414-8FCC-1ED41C7A1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4761-DCF4-F1D9-E701-CB93202DB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133-CA40-4544-B0F1-6AE637BD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9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66EA4-395A-0F70-0BA9-641A7E861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565539-7E17-4C8C-F291-6DD8BE743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559A3-5C4C-AC20-C64F-7B6F8E6CA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0B5C-C75D-44DE-A11A-0B7B038E0FC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74FA5-C2BE-2122-26DC-AAAF45D61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B4779-8A4E-8D01-1202-F6E7E4523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133-CA40-4544-B0F1-6AE637BD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8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B6258-3505-3FDC-697F-F3B66D0DA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6A1CE-1DB2-F595-230B-BFCDF170E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BB38F9-3346-499C-2A66-97DC6C7EA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4C65C2-13D4-EBE3-6A39-C44F9E041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0B5C-C75D-44DE-A11A-0B7B038E0FC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B66C5-E091-FE5E-17D9-34327798F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677124-F9BE-18CC-5B10-B77E25DA3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133-CA40-4544-B0F1-6AE637BD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03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D835D-35F2-A80F-C939-DD2704390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F5740-FC99-1963-D5FF-76E2E231B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DA43DF-C87F-3DF5-5519-0F4344634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95F08-5406-589D-6AF6-C59F75376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79E8EC-586B-7162-9194-90FE8230C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A703EF-F001-896E-2852-6557B9ECB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0B5C-C75D-44DE-A11A-0B7B038E0FC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9CB695-49A9-8027-8A0E-C5F6061F2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6655EE-1C80-8F8C-7E9B-66C7C00B9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133-CA40-4544-B0F1-6AE637BD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1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F99AD-7D17-19C2-359B-FD94319FC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ABA827-A7A7-3BE2-79CE-7D5D5F657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0B5C-C75D-44DE-A11A-0B7B038E0FC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08C021-F070-930F-2043-F9343B5D1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AD4AE9-1076-1132-DC66-E1287DF69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133-CA40-4544-B0F1-6AE637BD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29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4599F9-A1A8-412B-795A-686699F09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0B5C-C75D-44DE-A11A-0B7B038E0FC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68D392-2B3B-C38C-23A0-1D5FD77D0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961F24-23B1-0449-A251-EBBB11619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133-CA40-4544-B0F1-6AE637BD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8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7087-009D-E0D6-55B2-F468B8890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101A5-2150-F3AC-1A9B-363D4499D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61AED8-5FE9-ECCE-3B91-6C66D3344D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71694-7C7A-7164-AF7F-25046D151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0B5C-C75D-44DE-A11A-0B7B038E0FC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E4DF17-03FD-5C0C-CA8E-40278DBDC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9AFD4-A24C-221B-75B2-434D057E6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133-CA40-4544-B0F1-6AE637BD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34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BF498-271D-6209-7160-3431CD54D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440611-32A0-E8D7-4EE1-32FAFCCB2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5343D-66EF-AF7B-3DA4-15A8E526D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8455B-9140-834E-F558-F3056DE6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0B5C-C75D-44DE-A11A-0B7B038E0FC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58885A-1BD4-10DD-4957-CE77CC94A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96A7B5-2157-DAA1-03CB-65C6431DB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2E133-CA40-4544-B0F1-6AE637BD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07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90E0B9-4E52-0B63-70B4-09F26EC72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1B6E0-08AD-C7CE-91A9-B6F613D158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BFBB5-624E-F477-0A64-A843A5C4DC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B00B5C-C75D-44DE-A11A-0B7B038E0FC4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5246B-9260-1F07-4411-09D9DCD21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8E15B-3EDD-B59B-09F2-05E50CEBDC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32E133-CA40-4544-B0F1-6AE637BD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0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145.xml"/><Relationship Id="rId18" Type="http://schemas.openxmlformats.org/officeDocument/2006/relationships/tags" Target="../tags/tag150.xml"/><Relationship Id="rId26" Type="http://schemas.openxmlformats.org/officeDocument/2006/relationships/tags" Target="../tags/tag158.xml"/><Relationship Id="rId39" Type="http://schemas.openxmlformats.org/officeDocument/2006/relationships/tags" Target="../tags/tag171.xml"/><Relationship Id="rId21" Type="http://schemas.openxmlformats.org/officeDocument/2006/relationships/tags" Target="../tags/tag153.xml"/><Relationship Id="rId34" Type="http://schemas.openxmlformats.org/officeDocument/2006/relationships/tags" Target="../tags/tag166.xml"/><Relationship Id="rId42" Type="http://schemas.openxmlformats.org/officeDocument/2006/relationships/tags" Target="../tags/tag174.xml"/><Relationship Id="rId7" Type="http://schemas.openxmlformats.org/officeDocument/2006/relationships/tags" Target="../tags/tag139.xml"/><Relationship Id="rId2" Type="http://schemas.openxmlformats.org/officeDocument/2006/relationships/tags" Target="../tags/tag134.xml"/><Relationship Id="rId16" Type="http://schemas.openxmlformats.org/officeDocument/2006/relationships/tags" Target="../tags/tag148.xml"/><Relationship Id="rId29" Type="http://schemas.openxmlformats.org/officeDocument/2006/relationships/tags" Target="../tags/tag161.xml"/><Relationship Id="rId1" Type="http://schemas.openxmlformats.org/officeDocument/2006/relationships/tags" Target="../tags/tag133.xml"/><Relationship Id="rId6" Type="http://schemas.openxmlformats.org/officeDocument/2006/relationships/tags" Target="../tags/tag138.xml"/><Relationship Id="rId11" Type="http://schemas.openxmlformats.org/officeDocument/2006/relationships/tags" Target="../tags/tag143.xml"/><Relationship Id="rId24" Type="http://schemas.openxmlformats.org/officeDocument/2006/relationships/tags" Target="../tags/tag156.xml"/><Relationship Id="rId32" Type="http://schemas.openxmlformats.org/officeDocument/2006/relationships/tags" Target="../tags/tag164.xml"/><Relationship Id="rId37" Type="http://schemas.openxmlformats.org/officeDocument/2006/relationships/tags" Target="../tags/tag169.xml"/><Relationship Id="rId40" Type="http://schemas.openxmlformats.org/officeDocument/2006/relationships/tags" Target="../tags/tag172.xml"/><Relationship Id="rId45" Type="http://schemas.openxmlformats.org/officeDocument/2006/relationships/image" Target="../media/image1.PNG"/><Relationship Id="rId5" Type="http://schemas.openxmlformats.org/officeDocument/2006/relationships/tags" Target="../tags/tag137.xml"/><Relationship Id="rId15" Type="http://schemas.openxmlformats.org/officeDocument/2006/relationships/tags" Target="../tags/tag147.xml"/><Relationship Id="rId23" Type="http://schemas.openxmlformats.org/officeDocument/2006/relationships/tags" Target="../tags/tag155.xml"/><Relationship Id="rId28" Type="http://schemas.openxmlformats.org/officeDocument/2006/relationships/tags" Target="../tags/tag160.xml"/><Relationship Id="rId36" Type="http://schemas.openxmlformats.org/officeDocument/2006/relationships/tags" Target="../tags/tag168.xml"/><Relationship Id="rId10" Type="http://schemas.openxmlformats.org/officeDocument/2006/relationships/tags" Target="../tags/tag142.xml"/><Relationship Id="rId19" Type="http://schemas.openxmlformats.org/officeDocument/2006/relationships/tags" Target="../tags/tag151.xml"/><Relationship Id="rId31" Type="http://schemas.openxmlformats.org/officeDocument/2006/relationships/tags" Target="../tags/tag163.xml"/><Relationship Id="rId44" Type="http://schemas.openxmlformats.org/officeDocument/2006/relationships/slideLayout" Target="../slideLayouts/slideLayout2.xml"/><Relationship Id="rId4" Type="http://schemas.openxmlformats.org/officeDocument/2006/relationships/tags" Target="../tags/tag136.xml"/><Relationship Id="rId9" Type="http://schemas.openxmlformats.org/officeDocument/2006/relationships/tags" Target="../tags/tag141.xml"/><Relationship Id="rId14" Type="http://schemas.openxmlformats.org/officeDocument/2006/relationships/tags" Target="../tags/tag146.xml"/><Relationship Id="rId22" Type="http://schemas.openxmlformats.org/officeDocument/2006/relationships/tags" Target="../tags/tag154.xml"/><Relationship Id="rId27" Type="http://schemas.openxmlformats.org/officeDocument/2006/relationships/tags" Target="../tags/tag159.xml"/><Relationship Id="rId30" Type="http://schemas.openxmlformats.org/officeDocument/2006/relationships/tags" Target="../tags/tag162.xml"/><Relationship Id="rId35" Type="http://schemas.openxmlformats.org/officeDocument/2006/relationships/tags" Target="../tags/tag167.xml"/><Relationship Id="rId43" Type="http://schemas.openxmlformats.org/officeDocument/2006/relationships/tags" Target="../tags/tag175.xml"/><Relationship Id="rId8" Type="http://schemas.openxmlformats.org/officeDocument/2006/relationships/tags" Target="../tags/tag140.xml"/><Relationship Id="rId3" Type="http://schemas.openxmlformats.org/officeDocument/2006/relationships/tags" Target="../tags/tag135.xml"/><Relationship Id="rId12" Type="http://schemas.openxmlformats.org/officeDocument/2006/relationships/tags" Target="../tags/tag144.xml"/><Relationship Id="rId17" Type="http://schemas.openxmlformats.org/officeDocument/2006/relationships/tags" Target="../tags/tag149.xml"/><Relationship Id="rId25" Type="http://schemas.openxmlformats.org/officeDocument/2006/relationships/tags" Target="../tags/tag157.xml"/><Relationship Id="rId33" Type="http://schemas.openxmlformats.org/officeDocument/2006/relationships/tags" Target="../tags/tag165.xml"/><Relationship Id="rId38" Type="http://schemas.openxmlformats.org/officeDocument/2006/relationships/tags" Target="../tags/tag170.xml"/><Relationship Id="rId20" Type="http://schemas.openxmlformats.org/officeDocument/2006/relationships/tags" Target="../tags/tag152.xml"/><Relationship Id="rId41" Type="http://schemas.openxmlformats.org/officeDocument/2006/relationships/tags" Target="../tags/tag173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tags" Target="../tags/tag188.xml"/><Relationship Id="rId18" Type="http://schemas.openxmlformats.org/officeDocument/2006/relationships/tags" Target="../tags/tag193.xml"/><Relationship Id="rId26" Type="http://schemas.openxmlformats.org/officeDocument/2006/relationships/tags" Target="../tags/tag201.xml"/><Relationship Id="rId39" Type="http://schemas.openxmlformats.org/officeDocument/2006/relationships/tags" Target="../tags/tag214.xml"/><Relationship Id="rId21" Type="http://schemas.openxmlformats.org/officeDocument/2006/relationships/tags" Target="../tags/tag196.xml"/><Relationship Id="rId34" Type="http://schemas.openxmlformats.org/officeDocument/2006/relationships/tags" Target="../tags/tag209.xml"/><Relationship Id="rId42" Type="http://schemas.openxmlformats.org/officeDocument/2006/relationships/tags" Target="../tags/tag217.xml"/><Relationship Id="rId7" Type="http://schemas.openxmlformats.org/officeDocument/2006/relationships/tags" Target="../tags/tag182.xml"/><Relationship Id="rId2" Type="http://schemas.openxmlformats.org/officeDocument/2006/relationships/tags" Target="../tags/tag177.xml"/><Relationship Id="rId16" Type="http://schemas.openxmlformats.org/officeDocument/2006/relationships/tags" Target="../tags/tag191.xml"/><Relationship Id="rId29" Type="http://schemas.openxmlformats.org/officeDocument/2006/relationships/tags" Target="../tags/tag204.xml"/><Relationship Id="rId1" Type="http://schemas.openxmlformats.org/officeDocument/2006/relationships/tags" Target="../tags/tag176.xml"/><Relationship Id="rId6" Type="http://schemas.openxmlformats.org/officeDocument/2006/relationships/tags" Target="../tags/tag181.xml"/><Relationship Id="rId11" Type="http://schemas.openxmlformats.org/officeDocument/2006/relationships/tags" Target="../tags/tag186.xml"/><Relationship Id="rId24" Type="http://schemas.openxmlformats.org/officeDocument/2006/relationships/tags" Target="../tags/tag199.xml"/><Relationship Id="rId32" Type="http://schemas.openxmlformats.org/officeDocument/2006/relationships/tags" Target="../tags/tag207.xml"/><Relationship Id="rId37" Type="http://schemas.openxmlformats.org/officeDocument/2006/relationships/tags" Target="../tags/tag212.xml"/><Relationship Id="rId40" Type="http://schemas.openxmlformats.org/officeDocument/2006/relationships/tags" Target="../tags/tag215.xml"/><Relationship Id="rId45" Type="http://schemas.openxmlformats.org/officeDocument/2006/relationships/slideLayout" Target="../slideLayouts/slideLayout2.xml"/><Relationship Id="rId5" Type="http://schemas.openxmlformats.org/officeDocument/2006/relationships/tags" Target="../tags/tag180.xml"/><Relationship Id="rId15" Type="http://schemas.openxmlformats.org/officeDocument/2006/relationships/tags" Target="../tags/tag190.xml"/><Relationship Id="rId23" Type="http://schemas.openxmlformats.org/officeDocument/2006/relationships/tags" Target="../tags/tag198.xml"/><Relationship Id="rId28" Type="http://schemas.openxmlformats.org/officeDocument/2006/relationships/tags" Target="../tags/tag203.xml"/><Relationship Id="rId36" Type="http://schemas.openxmlformats.org/officeDocument/2006/relationships/tags" Target="../tags/tag211.xml"/><Relationship Id="rId10" Type="http://schemas.openxmlformats.org/officeDocument/2006/relationships/tags" Target="../tags/tag185.xml"/><Relationship Id="rId19" Type="http://schemas.openxmlformats.org/officeDocument/2006/relationships/tags" Target="../tags/tag194.xml"/><Relationship Id="rId31" Type="http://schemas.openxmlformats.org/officeDocument/2006/relationships/tags" Target="../tags/tag206.xml"/><Relationship Id="rId44" Type="http://schemas.openxmlformats.org/officeDocument/2006/relationships/tags" Target="../tags/tag219.xml"/><Relationship Id="rId4" Type="http://schemas.openxmlformats.org/officeDocument/2006/relationships/tags" Target="../tags/tag179.xml"/><Relationship Id="rId9" Type="http://schemas.openxmlformats.org/officeDocument/2006/relationships/tags" Target="../tags/tag184.xml"/><Relationship Id="rId14" Type="http://schemas.openxmlformats.org/officeDocument/2006/relationships/tags" Target="../tags/tag189.xml"/><Relationship Id="rId22" Type="http://schemas.openxmlformats.org/officeDocument/2006/relationships/tags" Target="../tags/tag197.xml"/><Relationship Id="rId27" Type="http://schemas.openxmlformats.org/officeDocument/2006/relationships/tags" Target="../tags/tag202.xml"/><Relationship Id="rId30" Type="http://schemas.openxmlformats.org/officeDocument/2006/relationships/tags" Target="../tags/tag205.xml"/><Relationship Id="rId35" Type="http://schemas.openxmlformats.org/officeDocument/2006/relationships/tags" Target="../tags/tag210.xml"/><Relationship Id="rId43" Type="http://schemas.openxmlformats.org/officeDocument/2006/relationships/tags" Target="../tags/tag218.xml"/><Relationship Id="rId8" Type="http://schemas.openxmlformats.org/officeDocument/2006/relationships/tags" Target="../tags/tag183.xml"/><Relationship Id="rId3" Type="http://schemas.openxmlformats.org/officeDocument/2006/relationships/tags" Target="../tags/tag178.xml"/><Relationship Id="rId12" Type="http://schemas.openxmlformats.org/officeDocument/2006/relationships/tags" Target="../tags/tag187.xml"/><Relationship Id="rId17" Type="http://schemas.openxmlformats.org/officeDocument/2006/relationships/tags" Target="../tags/tag192.xml"/><Relationship Id="rId25" Type="http://schemas.openxmlformats.org/officeDocument/2006/relationships/tags" Target="../tags/tag200.xml"/><Relationship Id="rId33" Type="http://schemas.openxmlformats.org/officeDocument/2006/relationships/tags" Target="../tags/tag208.xml"/><Relationship Id="rId38" Type="http://schemas.openxmlformats.org/officeDocument/2006/relationships/tags" Target="../tags/tag213.xml"/><Relationship Id="rId20" Type="http://schemas.openxmlformats.org/officeDocument/2006/relationships/tags" Target="../tags/tag195.xml"/><Relationship Id="rId41" Type="http://schemas.openxmlformats.org/officeDocument/2006/relationships/tags" Target="../tags/tag2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latin typeface="Arial" charset="0"/>
                <a:cs typeface="Arial" charset="0"/>
              </a:rPr>
              <a:t>Section 10.1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Point Estimation of the Population Mean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Estimator </a:t>
            </a:r>
          </a:p>
        </p:txBody>
      </p:sp>
      <p:grpSp>
        <p:nvGrpSpPr>
          <p:cNvPr id="18" name="SMARTInkShape-Group1">
            <a:extLst>
              <a:ext uri="{FF2B5EF4-FFF2-40B4-BE49-F238E27FC236}">
                <a16:creationId xmlns:a16="http://schemas.microsoft.com/office/drawing/2014/main" id="{6603D954-4BB8-92BC-3FE6-E6D7B702CE05}"/>
              </a:ext>
            </a:extLst>
          </p:cNvPr>
          <p:cNvGrpSpPr/>
          <p:nvPr/>
        </p:nvGrpSpPr>
        <p:grpSpPr>
          <a:xfrm>
            <a:off x="1247775" y="1602848"/>
            <a:ext cx="2038351" cy="368817"/>
            <a:chOff x="1247775" y="1602848"/>
            <a:chExt cx="2038351" cy="368817"/>
          </a:xfrm>
        </p:grpSpPr>
        <p:sp>
          <p:nvSpPr>
            <p:cNvPr id="3" name="SMARTInkShape-1">
              <a:extLst>
                <a:ext uri="{FF2B5EF4-FFF2-40B4-BE49-F238E27FC236}">
                  <a16:creationId xmlns:a16="http://schemas.microsoft.com/office/drawing/2014/main" id="{0358762B-C8F3-56C6-6F47-125094E9D8A7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1285875" y="1714500"/>
              <a:ext cx="9526" cy="257165"/>
            </a:xfrm>
            <a:custGeom>
              <a:avLst/>
              <a:gdLst/>
              <a:ahLst/>
              <a:cxnLst/>
              <a:rect l="0" t="0" r="0" b="0"/>
              <a:pathLst>
                <a:path w="9526" h="257165">
                  <a:moveTo>
                    <a:pt x="9525" y="0"/>
                  </a:moveTo>
                  <a:lnTo>
                    <a:pt x="9525" y="0"/>
                  </a:lnTo>
                  <a:lnTo>
                    <a:pt x="9525" y="13258"/>
                  </a:lnTo>
                  <a:lnTo>
                    <a:pt x="6703" y="19298"/>
                  </a:lnTo>
                  <a:lnTo>
                    <a:pt x="4468" y="22390"/>
                  </a:lnTo>
                  <a:lnTo>
                    <a:pt x="4037" y="25510"/>
                  </a:lnTo>
                  <a:lnTo>
                    <a:pt x="6381" y="31799"/>
                  </a:lnTo>
                  <a:lnTo>
                    <a:pt x="6370" y="34958"/>
                  </a:lnTo>
                  <a:lnTo>
                    <a:pt x="1572" y="50454"/>
                  </a:lnTo>
                  <a:lnTo>
                    <a:pt x="27" y="96985"/>
                  </a:lnTo>
                  <a:lnTo>
                    <a:pt x="1" y="144296"/>
                  </a:lnTo>
                  <a:lnTo>
                    <a:pt x="0" y="188091"/>
                  </a:lnTo>
                  <a:lnTo>
                    <a:pt x="0" y="234870"/>
                  </a:lnTo>
                  <a:lnTo>
                    <a:pt x="0" y="257164"/>
                  </a:lnTo>
                  <a:lnTo>
                    <a:pt x="0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SMARTInkShape-2">
              <a:extLst>
                <a:ext uri="{FF2B5EF4-FFF2-40B4-BE49-F238E27FC236}">
                  <a16:creationId xmlns:a16="http://schemas.microsoft.com/office/drawing/2014/main" id="{1885ECAB-3CF8-A5A5-A4B9-FC189F8ABA8C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1257300" y="1649313"/>
              <a:ext cx="200026" cy="46138"/>
            </a:xfrm>
            <a:custGeom>
              <a:avLst/>
              <a:gdLst/>
              <a:ahLst/>
              <a:cxnLst/>
              <a:rect l="0" t="0" r="0" b="0"/>
              <a:pathLst>
                <a:path w="200026" h="46138">
                  <a:moveTo>
                    <a:pt x="0" y="46137"/>
                  </a:moveTo>
                  <a:lnTo>
                    <a:pt x="0" y="46137"/>
                  </a:lnTo>
                  <a:lnTo>
                    <a:pt x="8663" y="38533"/>
                  </a:lnTo>
                  <a:lnTo>
                    <a:pt x="43874" y="20627"/>
                  </a:lnTo>
                  <a:lnTo>
                    <a:pt x="87493" y="10837"/>
                  </a:lnTo>
                  <a:lnTo>
                    <a:pt x="131818" y="3534"/>
                  </a:lnTo>
                  <a:lnTo>
                    <a:pt x="161471" y="0"/>
                  </a:lnTo>
                  <a:lnTo>
                    <a:pt x="185309" y="4009"/>
                  </a:lnTo>
                  <a:lnTo>
                    <a:pt x="190214" y="6410"/>
                  </a:lnTo>
                  <a:lnTo>
                    <a:pt x="193485" y="9069"/>
                  </a:lnTo>
                  <a:lnTo>
                    <a:pt x="200025" y="175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3">
              <a:extLst>
                <a:ext uri="{FF2B5EF4-FFF2-40B4-BE49-F238E27FC236}">
                  <a16:creationId xmlns:a16="http://schemas.microsoft.com/office/drawing/2014/main" id="{2E2E6822-2537-5FAB-9A67-B73E75ED9DBE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1285875" y="1772556"/>
              <a:ext cx="171451" cy="18145"/>
            </a:xfrm>
            <a:custGeom>
              <a:avLst/>
              <a:gdLst/>
              <a:ahLst/>
              <a:cxnLst/>
              <a:rect l="0" t="0" r="0" b="0"/>
              <a:pathLst>
                <a:path w="171451" h="18145">
                  <a:moveTo>
                    <a:pt x="0" y="18144"/>
                  </a:moveTo>
                  <a:lnTo>
                    <a:pt x="0" y="18144"/>
                  </a:lnTo>
                  <a:lnTo>
                    <a:pt x="24909" y="17086"/>
                  </a:lnTo>
                  <a:lnTo>
                    <a:pt x="68168" y="9208"/>
                  </a:lnTo>
                  <a:lnTo>
                    <a:pt x="88989" y="5971"/>
                  </a:lnTo>
                  <a:lnTo>
                    <a:pt x="120688" y="0"/>
                  </a:lnTo>
                  <a:lnTo>
                    <a:pt x="143709" y="421"/>
                  </a:lnTo>
                  <a:lnTo>
                    <a:pt x="171450" y="861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4">
              <a:extLst>
                <a:ext uri="{FF2B5EF4-FFF2-40B4-BE49-F238E27FC236}">
                  <a16:creationId xmlns:a16="http://schemas.microsoft.com/office/drawing/2014/main" id="{6287AD6E-B2BF-03C2-3F50-DEE14D93FA33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1247775" y="1914525"/>
              <a:ext cx="219076" cy="28576"/>
            </a:xfrm>
            <a:custGeom>
              <a:avLst/>
              <a:gdLst/>
              <a:ahLst/>
              <a:cxnLst/>
              <a:rect l="0" t="0" r="0" b="0"/>
              <a:pathLst>
                <a:path w="219076" h="28576">
                  <a:moveTo>
                    <a:pt x="0" y="28575"/>
                  </a:moveTo>
                  <a:lnTo>
                    <a:pt x="0" y="28575"/>
                  </a:lnTo>
                  <a:lnTo>
                    <a:pt x="9721" y="27517"/>
                  </a:lnTo>
                  <a:lnTo>
                    <a:pt x="50064" y="19442"/>
                  </a:lnTo>
                  <a:lnTo>
                    <a:pt x="96300" y="14028"/>
                  </a:lnTo>
                  <a:lnTo>
                    <a:pt x="139235" y="9920"/>
                  </a:lnTo>
                  <a:lnTo>
                    <a:pt x="149371" y="6878"/>
                  </a:lnTo>
                  <a:lnTo>
                    <a:pt x="158462" y="3057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5">
              <a:extLst>
                <a:ext uri="{FF2B5EF4-FFF2-40B4-BE49-F238E27FC236}">
                  <a16:creationId xmlns:a16="http://schemas.microsoft.com/office/drawing/2014/main" id="{84F7EA9B-3A51-C305-8FA7-09C7CEAA8570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1571625" y="1771777"/>
              <a:ext cx="163093" cy="123699"/>
            </a:xfrm>
            <a:custGeom>
              <a:avLst/>
              <a:gdLst/>
              <a:ahLst/>
              <a:cxnLst/>
              <a:rect l="0" t="0" r="0" b="0"/>
              <a:pathLst>
                <a:path w="163093" h="123699">
                  <a:moveTo>
                    <a:pt x="104775" y="18923"/>
                  </a:moveTo>
                  <a:lnTo>
                    <a:pt x="104775" y="18923"/>
                  </a:lnTo>
                  <a:lnTo>
                    <a:pt x="109831" y="18923"/>
                  </a:lnTo>
                  <a:lnTo>
                    <a:pt x="111321" y="17865"/>
                  </a:lnTo>
                  <a:lnTo>
                    <a:pt x="112314" y="16101"/>
                  </a:lnTo>
                  <a:lnTo>
                    <a:pt x="112976" y="13867"/>
                  </a:lnTo>
                  <a:lnTo>
                    <a:pt x="114476" y="12377"/>
                  </a:lnTo>
                  <a:lnTo>
                    <a:pt x="118964" y="10722"/>
                  </a:lnTo>
                  <a:lnTo>
                    <a:pt x="120585" y="9222"/>
                  </a:lnTo>
                  <a:lnTo>
                    <a:pt x="123398" y="1313"/>
                  </a:lnTo>
                  <a:lnTo>
                    <a:pt x="122482" y="833"/>
                  </a:lnTo>
                  <a:lnTo>
                    <a:pt x="110530" y="0"/>
                  </a:lnTo>
                  <a:lnTo>
                    <a:pt x="65508" y="13141"/>
                  </a:lnTo>
                  <a:lnTo>
                    <a:pt x="24541" y="28523"/>
                  </a:lnTo>
                  <a:lnTo>
                    <a:pt x="1584" y="46010"/>
                  </a:lnTo>
                  <a:lnTo>
                    <a:pt x="704" y="49659"/>
                  </a:lnTo>
                  <a:lnTo>
                    <a:pt x="470" y="52114"/>
                  </a:lnTo>
                  <a:lnTo>
                    <a:pt x="1372" y="53750"/>
                  </a:lnTo>
                  <a:lnTo>
                    <a:pt x="3031" y="54841"/>
                  </a:lnTo>
                  <a:lnTo>
                    <a:pt x="35322" y="64370"/>
                  </a:lnTo>
                  <a:lnTo>
                    <a:pt x="80708" y="66118"/>
                  </a:lnTo>
                  <a:lnTo>
                    <a:pt x="127263" y="67521"/>
                  </a:lnTo>
                  <a:lnTo>
                    <a:pt x="158994" y="79794"/>
                  </a:lnTo>
                  <a:lnTo>
                    <a:pt x="162088" y="82787"/>
                  </a:lnTo>
                  <a:lnTo>
                    <a:pt x="163092" y="85841"/>
                  </a:lnTo>
                  <a:lnTo>
                    <a:pt x="162703" y="88935"/>
                  </a:lnTo>
                  <a:lnTo>
                    <a:pt x="156626" y="95195"/>
                  </a:lnTo>
                  <a:lnTo>
                    <a:pt x="144753" y="101505"/>
                  </a:lnTo>
                  <a:lnTo>
                    <a:pt x="105460" y="114179"/>
                  </a:lnTo>
                  <a:lnTo>
                    <a:pt x="70332" y="122444"/>
                  </a:lnTo>
                  <a:lnTo>
                    <a:pt x="27802" y="123533"/>
                  </a:lnTo>
                  <a:lnTo>
                    <a:pt x="0" y="1236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6">
              <a:extLst>
                <a:ext uri="{FF2B5EF4-FFF2-40B4-BE49-F238E27FC236}">
                  <a16:creationId xmlns:a16="http://schemas.microsoft.com/office/drawing/2014/main" id="{D4D9A490-8856-4B72-56AE-3209648E7CF4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1800225" y="1658134"/>
              <a:ext cx="114301" cy="234148"/>
            </a:xfrm>
            <a:custGeom>
              <a:avLst/>
              <a:gdLst/>
              <a:ahLst/>
              <a:cxnLst/>
              <a:rect l="0" t="0" r="0" b="0"/>
              <a:pathLst>
                <a:path w="114301" h="234148">
                  <a:moveTo>
                    <a:pt x="0" y="18266"/>
                  </a:moveTo>
                  <a:lnTo>
                    <a:pt x="0" y="18266"/>
                  </a:lnTo>
                  <a:lnTo>
                    <a:pt x="8201" y="1864"/>
                  </a:lnTo>
                  <a:lnTo>
                    <a:pt x="9701" y="981"/>
                  </a:lnTo>
                  <a:lnTo>
                    <a:pt x="14189" y="0"/>
                  </a:lnTo>
                  <a:lnTo>
                    <a:pt x="15810" y="1856"/>
                  </a:lnTo>
                  <a:lnTo>
                    <a:pt x="17610" y="9561"/>
                  </a:lnTo>
                  <a:lnTo>
                    <a:pt x="18860" y="56670"/>
                  </a:lnTo>
                  <a:lnTo>
                    <a:pt x="16172" y="98436"/>
                  </a:lnTo>
                  <a:lnTo>
                    <a:pt x="10838" y="135937"/>
                  </a:lnTo>
                  <a:lnTo>
                    <a:pt x="4858" y="172253"/>
                  </a:lnTo>
                  <a:lnTo>
                    <a:pt x="2018" y="214606"/>
                  </a:lnTo>
                  <a:lnTo>
                    <a:pt x="8327" y="234138"/>
                  </a:lnTo>
                  <a:lnTo>
                    <a:pt x="10843" y="234147"/>
                  </a:lnTo>
                  <a:lnTo>
                    <a:pt x="54274" y="214868"/>
                  </a:lnTo>
                  <a:lnTo>
                    <a:pt x="95246" y="196044"/>
                  </a:lnTo>
                  <a:lnTo>
                    <a:pt x="114300" y="1801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7">
              <a:extLst>
                <a:ext uri="{FF2B5EF4-FFF2-40B4-BE49-F238E27FC236}">
                  <a16:creationId xmlns:a16="http://schemas.microsoft.com/office/drawing/2014/main" id="{B39BD781-B931-FFD1-569D-89E267BD3E0C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1790700" y="1744952"/>
              <a:ext cx="180976" cy="45749"/>
            </a:xfrm>
            <a:custGeom>
              <a:avLst/>
              <a:gdLst/>
              <a:ahLst/>
              <a:cxnLst/>
              <a:rect l="0" t="0" r="0" b="0"/>
              <a:pathLst>
                <a:path w="180976" h="45749">
                  <a:moveTo>
                    <a:pt x="0" y="45748"/>
                  </a:moveTo>
                  <a:lnTo>
                    <a:pt x="0" y="45748"/>
                  </a:lnTo>
                  <a:lnTo>
                    <a:pt x="8662" y="38144"/>
                  </a:lnTo>
                  <a:lnTo>
                    <a:pt x="40704" y="23358"/>
                  </a:lnTo>
                  <a:lnTo>
                    <a:pt x="83260" y="10790"/>
                  </a:lnTo>
                  <a:lnTo>
                    <a:pt x="127969" y="0"/>
                  </a:lnTo>
                  <a:lnTo>
                    <a:pt x="180975" y="76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8">
              <a:extLst>
                <a:ext uri="{FF2B5EF4-FFF2-40B4-BE49-F238E27FC236}">
                  <a16:creationId xmlns:a16="http://schemas.microsoft.com/office/drawing/2014/main" id="{B184650A-602A-9603-28B6-7A89F65155A2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2000250" y="1763841"/>
              <a:ext cx="28460" cy="150685"/>
            </a:xfrm>
            <a:custGeom>
              <a:avLst/>
              <a:gdLst/>
              <a:ahLst/>
              <a:cxnLst/>
              <a:rect l="0" t="0" r="0" b="0"/>
              <a:pathLst>
                <a:path w="28460" h="150685">
                  <a:moveTo>
                    <a:pt x="19050" y="17334"/>
                  </a:moveTo>
                  <a:lnTo>
                    <a:pt x="19050" y="17334"/>
                  </a:lnTo>
                  <a:lnTo>
                    <a:pt x="24106" y="12278"/>
                  </a:lnTo>
                  <a:lnTo>
                    <a:pt x="26589" y="6973"/>
                  </a:lnTo>
                  <a:lnTo>
                    <a:pt x="28183" y="0"/>
                  </a:lnTo>
                  <a:lnTo>
                    <a:pt x="28459" y="8906"/>
                  </a:lnTo>
                  <a:lnTo>
                    <a:pt x="15307" y="56367"/>
                  </a:lnTo>
                  <a:lnTo>
                    <a:pt x="4976" y="101321"/>
                  </a:lnTo>
                  <a:lnTo>
                    <a:pt x="0" y="1506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9">
              <a:extLst>
                <a:ext uri="{FF2B5EF4-FFF2-40B4-BE49-F238E27FC236}">
                  <a16:creationId xmlns:a16="http://schemas.microsoft.com/office/drawing/2014/main" id="{72DF79F5-E71D-A350-44B6-DC8D0019D1E3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2057400" y="1638300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0" y="47625"/>
                  </a:moveTo>
                  <a:lnTo>
                    <a:pt x="0" y="47625"/>
                  </a:lnTo>
                  <a:lnTo>
                    <a:pt x="0" y="42569"/>
                  </a:lnTo>
                  <a:lnTo>
                    <a:pt x="2822" y="37264"/>
                  </a:lnTo>
                  <a:lnTo>
                    <a:pt x="5056" y="34367"/>
                  </a:lnTo>
                  <a:lnTo>
                    <a:pt x="7539" y="2550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10">
              <a:extLst>
                <a:ext uri="{FF2B5EF4-FFF2-40B4-BE49-F238E27FC236}">
                  <a16:creationId xmlns:a16="http://schemas.microsoft.com/office/drawing/2014/main" id="{02444EB3-1D00-1601-3E0A-A2F05C104C09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2171700" y="1775972"/>
              <a:ext cx="304801" cy="157604"/>
            </a:xfrm>
            <a:custGeom>
              <a:avLst/>
              <a:gdLst/>
              <a:ahLst/>
              <a:cxnLst/>
              <a:rect l="0" t="0" r="0" b="0"/>
              <a:pathLst>
                <a:path w="304801" h="157604">
                  <a:moveTo>
                    <a:pt x="0" y="24253"/>
                  </a:moveTo>
                  <a:lnTo>
                    <a:pt x="0" y="24253"/>
                  </a:lnTo>
                  <a:lnTo>
                    <a:pt x="5056" y="24253"/>
                  </a:lnTo>
                  <a:lnTo>
                    <a:pt x="10361" y="21431"/>
                  </a:lnTo>
                  <a:lnTo>
                    <a:pt x="16246" y="17707"/>
                  </a:lnTo>
                  <a:lnTo>
                    <a:pt x="25510" y="14552"/>
                  </a:lnTo>
                  <a:lnTo>
                    <a:pt x="36016" y="8443"/>
                  </a:lnTo>
                  <a:lnTo>
                    <a:pt x="51006" y="5105"/>
                  </a:lnTo>
                  <a:lnTo>
                    <a:pt x="59006" y="573"/>
                  </a:lnTo>
                  <a:lnTo>
                    <a:pt x="61562" y="0"/>
                  </a:lnTo>
                  <a:lnTo>
                    <a:pt x="63266" y="676"/>
                  </a:lnTo>
                  <a:lnTo>
                    <a:pt x="64402" y="2185"/>
                  </a:lnTo>
                  <a:lnTo>
                    <a:pt x="68487" y="3862"/>
                  </a:lnTo>
                  <a:lnTo>
                    <a:pt x="71058" y="4309"/>
                  </a:lnTo>
                  <a:lnTo>
                    <a:pt x="72772" y="7782"/>
                  </a:lnTo>
                  <a:lnTo>
                    <a:pt x="74677" y="20108"/>
                  </a:lnTo>
                  <a:lnTo>
                    <a:pt x="68294" y="60437"/>
                  </a:lnTo>
                  <a:lnTo>
                    <a:pt x="58827" y="104669"/>
                  </a:lnTo>
                  <a:lnTo>
                    <a:pt x="55073" y="115732"/>
                  </a:lnTo>
                  <a:lnTo>
                    <a:pt x="52590" y="120164"/>
                  </a:lnTo>
                  <a:lnTo>
                    <a:pt x="51993" y="123119"/>
                  </a:lnTo>
                  <a:lnTo>
                    <a:pt x="52654" y="125089"/>
                  </a:lnTo>
                  <a:lnTo>
                    <a:pt x="54153" y="126402"/>
                  </a:lnTo>
                  <a:lnTo>
                    <a:pt x="55152" y="125161"/>
                  </a:lnTo>
                  <a:lnTo>
                    <a:pt x="66798" y="85567"/>
                  </a:lnTo>
                  <a:lnTo>
                    <a:pt x="98678" y="41883"/>
                  </a:lnTo>
                  <a:lnTo>
                    <a:pt x="119847" y="20029"/>
                  </a:lnTo>
                  <a:lnTo>
                    <a:pt x="126643" y="17084"/>
                  </a:lnTo>
                  <a:lnTo>
                    <a:pt x="146019" y="14935"/>
                  </a:lnTo>
                  <a:lnTo>
                    <a:pt x="148146" y="15924"/>
                  </a:lnTo>
                  <a:lnTo>
                    <a:pt x="149564" y="17642"/>
                  </a:lnTo>
                  <a:lnTo>
                    <a:pt x="152198" y="22373"/>
                  </a:lnTo>
                  <a:lnTo>
                    <a:pt x="158573" y="30987"/>
                  </a:lnTo>
                  <a:lnTo>
                    <a:pt x="160435" y="37124"/>
                  </a:lnTo>
                  <a:lnTo>
                    <a:pt x="158441" y="46201"/>
                  </a:lnTo>
                  <a:lnTo>
                    <a:pt x="154190" y="63212"/>
                  </a:lnTo>
                  <a:lnTo>
                    <a:pt x="150108" y="81657"/>
                  </a:lnTo>
                  <a:lnTo>
                    <a:pt x="146090" y="95274"/>
                  </a:lnTo>
                  <a:lnTo>
                    <a:pt x="143000" y="135726"/>
                  </a:lnTo>
                  <a:lnTo>
                    <a:pt x="145075" y="135610"/>
                  </a:lnTo>
                  <a:lnTo>
                    <a:pt x="153025" y="132659"/>
                  </a:lnTo>
                  <a:lnTo>
                    <a:pt x="155991" y="130390"/>
                  </a:lnTo>
                  <a:lnTo>
                    <a:pt x="187718" y="87334"/>
                  </a:lnTo>
                  <a:lnTo>
                    <a:pt x="203199" y="70696"/>
                  </a:lnTo>
                  <a:lnTo>
                    <a:pt x="214959" y="62708"/>
                  </a:lnTo>
                  <a:lnTo>
                    <a:pt x="225146" y="49993"/>
                  </a:lnTo>
                  <a:lnTo>
                    <a:pt x="264817" y="16584"/>
                  </a:lnTo>
                  <a:lnTo>
                    <a:pt x="268686" y="15553"/>
                  </a:lnTo>
                  <a:lnTo>
                    <a:pt x="274736" y="14891"/>
                  </a:lnTo>
                  <a:lnTo>
                    <a:pt x="280840" y="24889"/>
                  </a:lnTo>
                  <a:lnTo>
                    <a:pt x="290375" y="69626"/>
                  </a:lnTo>
                  <a:lnTo>
                    <a:pt x="294307" y="109533"/>
                  </a:lnTo>
                  <a:lnTo>
                    <a:pt x="296047" y="136304"/>
                  </a:lnTo>
                  <a:lnTo>
                    <a:pt x="304800" y="1576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11">
              <a:extLst>
                <a:ext uri="{FF2B5EF4-FFF2-40B4-BE49-F238E27FC236}">
                  <a16:creationId xmlns:a16="http://schemas.microsoft.com/office/drawing/2014/main" id="{98877903-8D60-C43A-821F-ACD1FE98C1E4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2554595" y="1762671"/>
              <a:ext cx="207656" cy="151501"/>
            </a:xfrm>
            <a:custGeom>
              <a:avLst/>
              <a:gdLst/>
              <a:ahLst/>
              <a:cxnLst/>
              <a:rect l="0" t="0" r="0" b="0"/>
              <a:pathLst>
                <a:path w="207656" h="151501">
                  <a:moveTo>
                    <a:pt x="93355" y="37554"/>
                  </a:moveTo>
                  <a:lnTo>
                    <a:pt x="93355" y="37554"/>
                  </a:lnTo>
                  <a:lnTo>
                    <a:pt x="93355" y="14888"/>
                  </a:lnTo>
                  <a:lnTo>
                    <a:pt x="90533" y="8783"/>
                  </a:lnTo>
                  <a:lnTo>
                    <a:pt x="88299" y="5673"/>
                  </a:lnTo>
                  <a:lnTo>
                    <a:pt x="82994" y="2218"/>
                  </a:lnTo>
                  <a:lnTo>
                    <a:pt x="71235" y="273"/>
                  </a:lnTo>
                  <a:lnTo>
                    <a:pt x="65908" y="0"/>
                  </a:lnTo>
                  <a:lnTo>
                    <a:pt x="54346" y="5341"/>
                  </a:lnTo>
                  <a:lnTo>
                    <a:pt x="24009" y="30991"/>
                  </a:lnTo>
                  <a:lnTo>
                    <a:pt x="4499" y="71694"/>
                  </a:lnTo>
                  <a:lnTo>
                    <a:pt x="0" y="101409"/>
                  </a:lnTo>
                  <a:lnTo>
                    <a:pt x="3723" y="131969"/>
                  </a:lnTo>
                  <a:lnTo>
                    <a:pt x="8716" y="143016"/>
                  </a:lnTo>
                  <a:lnTo>
                    <a:pt x="11529" y="145962"/>
                  </a:lnTo>
                  <a:lnTo>
                    <a:pt x="15521" y="145809"/>
                  </a:lnTo>
                  <a:lnTo>
                    <a:pt x="25601" y="139995"/>
                  </a:lnTo>
                  <a:lnTo>
                    <a:pt x="43176" y="124822"/>
                  </a:lnTo>
                  <a:lnTo>
                    <a:pt x="74387" y="79411"/>
                  </a:lnTo>
                  <a:lnTo>
                    <a:pt x="85983" y="66740"/>
                  </a:lnTo>
                  <a:lnTo>
                    <a:pt x="110360" y="48798"/>
                  </a:lnTo>
                  <a:lnTo>
                    <a:pt x="79016" y="92223"/>
                  </a:lnTo>
                  <a:lnTo>
                    <a:pt x="70179" y="117027"/>
                  </a:lnTo>
                  <a:lnTo>
                    <a:pt x="70002" y="131436"/>
                  </a:lnTo>
                  <a:lnTo>
                    <a:pt x="73451" y="142780"/>
                  </a:lnTo>
                  <a:lnTo>
                    <a:pt x="75852" y="145804"/>
                  </a:lnTo>
                  <a:lnTo>
                    <a:pt x="78512" y="147821"/>
                  </a:lnTo>
                  <a:lnTo>
                    <a:pt x="108569" y="151323"/>
                  </a:lnTo>
                  <a:lnTo>
                    <a:pt x="113023" y="151500"/>
                  </a:lnTo>
                  <a:lnTo>
                    <a:pt x="120793" y="148874"/>
                  </a:lnTo>
                  <a:lnTo>
                    <a:pt x="144519" y="138565"/>
                  </a:lnTo>
                  <a:lnTo>
                    <a:pt x="181532" y="127918"/>
                  </a:lnTo>
                  <a:lnTo>
                    <a:pt x="207655" y="1137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12">
              <a:extLst>
                <a:ext uri="{FF2B5EF4-FFF2-40B4-BE49-F238E27FC236}">
                  <a16:creationId xmlns:a16="http://schemas.microsoft.com/office/drawing/2014/main" id="{7E4241F9-D2C5-0C79-6014-854483C43CA7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2781819" y="1602848"/>
              <a:ext cx="151882" cy="307212"/>
            </a:xfrm>
            <a:custGeom>
              <a:avLst/>
              <a:gdLst/>
              <a:ahLst/>
              <a:cxnLst/>
              <a:rect l="0" t="0" r="0" b="0"/>
              <a:pathLst>
                <a:path w="151882" h="307212">
                  <a:moveTo>
                    <a:pt x="28056" y="16402"/>
                  </a:moveTo>
                  <a:lnTo>
                    <a:pt x="28056" y="16402"/>
                  </a:lnTo>
                  <a:lnTo>
                    <a:pt x="28056" y="6289"/>
                  </a:lnTo>
                  <a:lnTo>
                    <a:pt x="29114" y="3310"/>
                  </a:lnTo>
                  <a:lnTo>
                    <a:pt x="30878" y="1324"/>
                  </a:lnTo>
                  <a:lnTo>
                    <a:pt x="33112" y="0"/>
                  </a:lnTo>
                  <a:lnTo>
                    <a:pt x="34602" y="176"/>
                  </a:lnTo>
                  <a:lnTo>
                    <a:pt x="35595" y="1351"/>
                  </a:lnTo>
                  <a:lnTo>
                    <a:pt x="36698" y="6538"/>
                  </a:lnTo>
                  <a:lnTo>
                    <a:pt x="36445" y="47817"/>
                  </a:lnTo>
                  <a:lnTo>
                    <a:pt x="30027" y="90968"/>
                  </a:lnTo>
                  <a:lnTo>
                    <a:pt x="28316" y="135583"/>
                  </a:lnTo>
                  <a:lnTo>
                    <a:pt x="27075" y="173188"/>
                  </a:lnTo>
                  <a:lnTo>
                    <a:pt x="19865" y="220219"/>
                  </a:lnTo>
                  <a:lnTo>
                    <a:pt x="5391" y="265709"/>
                  </a:lnTo>
                  <a:lnTo>
                    <a:pt x="0" y="294832"/>
                  </a:lnTo>
                  <a:lnTo>
                    <a:pt x="1944" y="297272"/>
                  </a:lnTo>
                  <a:lnTo>
                    <a:pt x="20985" y="306566"/>
                  </a:lnTo>
                  <a:lnTo>
                    <a:pt x="24400" y="307211"/>
                  </a:lnTo>
                  <a:lnTo>
                    <a:pt x="27736" y="306583"/>
                  </a:lnTo>
                  <a:lnTo>
                    <a:pt x="37486" y="303465"/>
                  </a:lnTo>
                  <a:lnTo>
                    <a:pt x="78114" y="297172"/>
                  </a:lnTo>
                  <a:lnTo>
                    <a:pt x="116642" y="274712"/>
                  </a:lnTo>
                  <a:lnTo>
                    <a:pt x="151881" y="24500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13">
              <a:extLst>
                <a:ext uri="{FF2B5EF4-FFF2-40B4-BE49-F238E27FC236}">
                  <a16:creationId xmlns:a16="http://schemas.microsoft.com/office/drawing/2014/main" id="{20754045-1A4D-BD0A-AD5B-47806D89712B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2800350" y="1724025"/>
              <a:ext cx="161926" cy="47626"/>
            </a:xfrm>
            <a:custGeom>
              <a:avLst/>
              <a:gdLst/>
              <a:ahLst/>
              <a:cxnLst/>
              <a:rect l="0" t="0" r="0" b="0"/>
              <a:pathLst>
                <a:path w="161926" h="47626">
                  <a:moveTo>
                    <a:pt x="0" y="47625"/>
                  </a:moveTo>
                  <a:lnTo>
                    <a:pt x="0" y="47625"/>
                  </a:lnTo>
                  <a:lnTo>
                    <a:pt x="41156" y="30320"/>
                  </a:lnTo>
                  <a:lnTo>
                    <a:pt x="75929" y="16627"/>
                  </a:lnTo>
                  <a:lnTo>
                    <a:pt x="117160" y="10571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14">
              <a:extLst>
                <a:ext uri="{FF2B5EF4-FFF2-40B4-BE49-F238E27FC236}">
                  <a16:creationId xmlns:a16="http://schemas.microsoft.com/office/drawing/2014/main" id="{F2A03247-723B-4770-11FD-E958AB30C2C8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2962610" y="1714500"/>
              <a:ext cx="130949" cy="161330"/>
            </a:xfrm>
            <a:custGeom>
              <a:avLst/>
              <a:gdLst/>
              <a:ahLst/>
              <a:cxnLst/>
              <a:rect l="0" t="0" r="0" b="0"/>
              <a:pathLst>
                <a:path w="130949" h="161330">
                  <a:moveTo>
                    <a:pt x="85390" y="57150"/>
                  </a:moveTo>
                  <a:lnTo>
                    <a:pt x="85390" y="57150"/>
                  </a:lnTo>
                  <a:lnTo>
                    <a:pt x="85390" y="62206"/>
                  </a:lnTo>
                  <a:lnTo>
                    <a:pt x="86448" y="62638"/>
                  </a:lnTo>
                  <a:lnTo>
                    <a:pt x="94523" y="57426"/>
                  </a:lnTo>
                  <a:lnTo>
                    <a:pt x="94880" y="48973"/>
                  </a:lnTo>
                  <a:lnTo>
                    <a:pt x="87304" y="33741"/>
                  </a:lnTo>
                  <a:lnTo>
                    <a:pt x="77580" y="21193"/>
                  </a:lnTo>
                  <a:lnTo>
                    <a:pt x="73805" y="20003"/>
                  </a:lnTo>
                  <a:lnTo>
                    <a:pt x="71317" y="19685"/>
                  </a:lnTo>
                  <a:lnTo>
                    <a:pt x="52645" y="24295"/>
                  </a:lnTo>
                  <a:lnTo>
                    <a:pt x="38734" y="35139"/>
                  </a:lnTo>
                  <a:lnTo>
                    <a:pt x="8259" y="69460"/>
                  </a:lnTo>
                  <a:lnTo>
                    <a:pt x="2212" y="88784"/>
                  </a:lnTo>
                  <a:lnTo>
                    <a:pt x="0" y="115578"/>
                  </a:lnTo>
                  <a:lnTo>
                    <a:pt x="5459" y="125804"/>
                  </a:lnTo>
                  <a:lnTo>
                    <a:pt x="31196" y="155133"/>
                  </a:lnTo>
                  <a:lnTo>
                    <a:pt x="37668" y="158906"/>
                  </a:lnTo>
                  <a:lnTo>
                    <a:pt x="50446" y="161329"/>
                  </a:lnTo>
                  <a:lnTo>
                    <a:pt x="56806" y="158838"/>
                  </a:lnTo>
                  <a:lnTo>
                    <a:pt x="86839" y="135923"/>
                  </a:lnTo>
                  <a:lnTo>
                    <a:pt x="115031" y="91329"/>
                  </a:lnTo>
                  <a:lnTo>
                    <a:pt x="129915" y="45214"/>
                  </a:lnTo>
                  <a:lnTo>
                    <a:pt x="130948" y="39668"/>
                  </a:lnTo>
                  <a:lnTo>
                    <a:pt x="129274" y="27861"/>
                  </a:lnTo>
                  <a:lnTo>
                    <a:pt x="127346" y="21749"/>
                  </a:lnTo>
                  <a:lnTo>
                    <a:pt x="119559" y="12135"/>
                  </a:lnTo>
                  <a:lnTo>
                    <a:pt x="10444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15">
              <a:extLst>
                <a:ext uri="{FF2B5EF4-FFF2-40B4-BE49-F238E27FC236}">
                  <a16:creationId xmlns:a16="http://schemas.microsoft.com/office/drawing/2014/main" id="{C8D784C5-6367-7DC0-AC2A-D4436D710207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3067050" y="1696006"/>
              <a:ext cx="219076" cy="158158"/>
            </a:xfrm>
            <a:custGeom>
              <a:avLst/>
              <a:gdLst/>
              <a:ahLst/>
              <a:cxnLst/>
              <a:rect l="0" t="0" r="0" b="0"/>
              <a:pathLst>
                <a:path w="219076" h="158158">
                  <a:moveTo>
                    <a:pt x="0" y="47069"/>
                  </a:moveTo>
                  <a:lnTo>
                    <a:pt x="0" y="47069"/>
                  </a:lnTo>
                  <a:lnTo>
                    <a:pt x="31471" y="18421"/>
                  </a:lnTo>
                  <a:lnTo>
                    <a:pt x="56568" y="2260"/>
                  </a:lnTo>
                  <a:lnTo>
                    <a:pt x="74792" y="0"/>
                  </a:lnTo>
                  <a:lnTo>
                    <a:pt x="78436" y="1931"/>
                  </a:lnTo>
                  <a:lnTo>
                    <a:pt x="80866" y="5336"/>
                  </a:lnTo>
                  <a:lnTo>
                    <a:pt x="85682" y="14763"/>
                  </a:lnTo>
                  <a:lnTo>
                    <a:pt x="94878" y="26008"/>
                  </a:lnTo>
                  <a:lnTo>
                    <a:pt x="97119" y="30912"/>
                  </a:lnTo>
                  <a:lnTo>
                    <a:pt x="97554" y="35239"/>
                  </a:lnTo>
                  <a:lnTo>
                    <a:pt x="96786" y="39182"/>
                  </a:lnTo>
                  <a:lnTo>
                    <a:pt x="98755" y="49208"/>
                  </a:lnTo>
                  <a:lnTo>
                    <a:pt x="105813" y="63931"/>
                  </a:lnTo>
                  <a:lnTo>
                    <a:pt x="108642" y="67835"/>
                  </a:lnTo>
                  <a:lnTo>
                    <a:pt x="111785" y="77818"/>
                  </a:lnTo>
                  <a:lnTo>
                    <a:pt x="112624" y="83443"/>
                  </a:lnTo>
                  <a:lnTo>
                    <a:pt x="110733" y="95338"/>
                  </a:lnTo>
                  <a:lnTo>
                    <a:pt x="97955" y="138562"/>
                  </a:lnTo>
                  <a:lnTo>
                    <a:pt x="91866" y="150527"/>
                  </a:lnTo>
                  <a:lnTo>
                    <a:pt x="87702" y="154141"/>
                  </a:lnTo>
                  <a:lnTo>
                    <a:pt x="77432" y="158157"/>
                  </a:lnTo>
                  <a:lnTo>
                    <a:pt x="72788" y="157111"/>
                  </a:lnTo>
                  <a:lnTo>
                    <a:pt x="64806" y="150304"/>
                  </a:lnTo>
                  <a:lnTo>
                    <a:pt x="63312" y="145526"/>
                  </a:lnTo>
                  <a:lnTo>
                    <a:pt x="64475" y="134572"/>
                  </a:lnTo>
                  <a:lnTo>
                    <a:pt x="73845" y="104805"/>
                  </a:lnTo>
                  <a:lnTo>
                    <a:pt x="83851" y="89341"/>
                  </a:lnTo>
                  <a:lnTo>
                    <a:pt x="106658" y="64539"/>
                  </a:lnTo>
                  <a:lnTo>
                    <a:pt x="127205" y="53892"/>
                  </a:lnTo>
                  <a:lnTo>
                    <a:pt x="154988" y="48417"/>
                  </a:lnTo>
                  <a:lnTo>
                    <a:pt x="180859" y="44513"/>
                  </a:lnTo>
                  <a:lnTo>
                    <a:pt x="199991" y="39609"/>
                  </a:lnTo>
                  <a:lnTo>
                    <a:pt x="219075" y="375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SMARTInkShape-Group2">
            <a:extLst>
              <a:ext uri="{FF2B5EF4-FFF2-40B4-BE49-F238E27FC236}">
                <a16:creationId xmlns:a16="http://schemas.microsoft.com/office/drawing/2014/main" id="{B0778B53-BA8C-F9EB-FC9C-6BD47F21C1CF}"/>
              </a:ext>
            </a:extLst>
          </p:cNvPr>
          <p:cNvGrpSpPr/>
          <p:nvPr/>
        </p:nvGrpSpPr>
        <p:grpSpPr>
          <a:xfrm>
            <a:off x="3859366" y="1695450"/>
            <a:ext cx="45885" cy="209551"/>
            <a:chOff x="3859366" y="1695450"/>
            <a:chExt cx="45885" cy="209551"/>
          </a:xfrm>
        </p:grpSpPr>
        <p:sp>
          <p:nvSpPr>
            <p:cNvPr id="19" name="SMARTInkShape-16">
              <a:extLst>
                <a:ext uri="{FF2B5EF4-FFF2-40B4-BE49-F238E27FC236}">
                  <a16:creationId xmlns:a16="http://schemas.microsoft.com/office/drawing/2014/main" id="{56E4D69E-E259-28E7-AA0F-1294084A2E11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3859366" y="1695450"/>
              <a:ext cx="36360" cy="47083"/>
            </a:xfrm>
            <a:custGeom>
              <a:avLst/>
              <a:gdLst/>
              <a:ahLst/>
              <a:cxnLst/>
              <a:rect l="0" t="0" r="0" b="0"/>
              <a:pathLst>
                <a:path w="36360" h="47083">
                  <a:moveTo>
                    <a:pt x="7784" y="19050"/>
                  </a:moveTo>
                  <a:lnTo>
                    <a:pt x="7784" y="19050"/>
                  </a:lnTo>
                  <a:lnTo>
                    <a:pt x="16916" y="19050"/>
                  </a:lnTo>
                  <a:lnTo>
                    <a:pt x="22249" y="24106"/>
                  </a:lnTo>
                  <a:lnTo>
                    <a:pt x="22719" y="26654"/>
                  </a:lnTo>
                  <a:lnTo>
                    <a:pt x="21974" y="29411"/>
                  </a:lnTo>
                  <a:lnTo>
                    <a:pt x="19383" y="35297"/>
                  </a:lnTo>
                  <a:lnTo>
                    <a:pt x="18230" y="41440"/>
                  </a:lnTo>
                  <a:lnTo>
                    <a:pt x="16865" y="43502"/>
                  </a:lnTo>
                  <a:lnTo>
                    <a:pt x="14896" y="44876"/>
                  </a:lnTo>
                  <a:lnTo>
                    <a:pt x="9887" y="46403"/>
                  </a:lnTo>
                  <a:lnTo>
                    <a:pt x="4133" y="47082"/>
                  </a:lnTo>
                  <a:lnTo>
                    <a:pt x="2175" y="46205"/>
                  </a:lnTo>
                  <a:lnTo>
                    <a:pt x="869" y="44561"/>
                  </a:lnTo>
                  <a:lnTo>
                    <a:pt x="0" y="42408"/>
                  </a:lnTo>
                  <a:lnTo>
                    <a:pt x="478" y="39914"/>
                  </a:lnTo>
                  <a:lnTo>
                    <a:pt x="20694" y="7621"/>
                  </a:lnTo>
                  <a:lnTo>
                    <a:pt x="3635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17">
              <a:extLst>
                <a:ext uri="{FF2B5EF4-FFF2-40B4-BE49-F238E27FC236}">
                  <a16:creationId xmlns:a16="http://schemas.microsoft.com/office/drawing/2014/main" id="{EEBCA388-5158-C034-86B2-64DFE8024241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3876792" y="1885995"/>
              <a:ext cx="28459" cy="19006"/>
            </a:xfrm>
            <a:custGeom>
              <a:avLst/>
              <a:gdLst/>
              <a:ahLst/>
              <a:cxnLst/>
              <a:rect l="0" t="0" r="0" b="0"/>
              <a:pathLst>
                <a:path w="28459" h="19006">
                  <a:moveTo>
                    <a:pt x="9408" y="19005"/>
                  </a:moveTo>
                  <a:lnTo>
                    <a:pt x="9408" y="19005"/>
                  </a:lnTo>
                  <a:lnTo>
                    <a:pt x="1207" y="19005"/>
                  </a:lnTo>
                  <a:lnTo>
                    <a:pt x="766" y="17947"/>
                  </a:lnTo>
                  <a:lnTo>
                    <a:pt x="0" y="5747"/>
                  </a:lnTo>
                  <a:lnTo>
                    <a:pt x="1019" y="3817"/>
                  </a:lnTo>
                  <a:lnTo>
                    <a:pt x="2757" y="2529"/>
                  </a:lnTo>
                  <a:lnTo>
                    <a:pt x="9019" y="106"/>
                  </a:lnTo>
                  <a:lnTo>
                    <a:pt x="14349" y="0"/>
                  </a:lnTo>
                  <a:lnTo>
                    <a:pt x="19718" y="2797"/>
                  </a:lnTo>
                  <a:lnTo>
                    <a:pt x="28458" y="94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SMARTInkShape-Group3">
            <a:extLst>
              <a:ext uri="{FF2B5EF4-FFF2-40B4-BE49-F238E27FC236}">
                <a16:creationId xmlns:a16="http://schemas.microsoft.com/office/drawing/2014/main" id="{81FBFC63-13B7-96EE-CD2D-F9CE44B789BB}"/>
              </a:ext>
            </a:extLst>
          </p:cNvPr>
          <p:cNvGrpSpPr/>
          <p:nvPr/>
        </p:nvGrpSpPr>
        <p:grpSpPr>
          <a:xfrm>
            <a:off x="1147469" y="3718097"/>
            <a:ext cx="2262482" cy="434804"/>
            <a:chOff x="1147469" y="3718097"/>
            <a:chExt cx="2262482" cy="434804"/>
          </a:xfrm>
        </p:grpSpPr>
        <p:sp>
          <p:nvSpPr>
            <p:cNvPr id="22" name="SMARTInkShape-18">
              <a:extLst>
                <a:ext uri="{FF2B5EF4-FFF2-40B4-BE49-F238E27FC236}">
                  <a16:creationId xmlns:a16="http://schemas.microsoft.com/office/drawing/2014/main" id="{54C9AE6C-1F7A-749C-511B-E025C4D249E3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1162050" y="3838729"/>
              <a:ext cx="38100" cy="314172"/>
            </a:xfrm>
            <a:custGeom>
              <a:avLst/>
              <a:gdLst/>
              <a:ahLst/>
              <a:cxnLst/>
              <a:rect l="0" t="0" r="0" b="0"/>
              <a:pathLst>
                <a:path w="38100" h="314172">
                  <a:moveTo>
                    <a:pt x="28575" y="28421"/>
                  </a:moveTo>
                  <a:lnTo>
                    <a:pt x="28575" y="28421"/>
                  </a:lnTo>
                  <a:lnTo>
                    <a:pt x="36776" y="20220"/>
                  </a:lnTo>
                  <a:lnTo>
                    <a:pt x="37708" y="14232"/>
                  </a:lnTo>
                  <a:lnTo>
                    <a:pt x="38097" y="0"/>
                  </a:lnTo>
                  <a:lnTo>
                    <a:pt x="38099" y="4948"/>
                  </a:lnTo>
                  <a:lnTo>
                    <a:pt x="29899" y="43699"/>
                  </a:lnTo>
                  <a:lnTo>
                    <a:pt x="27778" y="90274"/>
                  </a:lnTo>
                  <a:lnTo>
                    <a:pt x="22106" y="125417"/>
                  </a:lnTo>
                  <a:lnTo>
                    <a:pt x="19956" y="170402"/>
                  </a:lnTo>
                  <a:lnTo>
                    <a:pt x="16407" y="212356"/>
                  </a:lnTo>
                  <a:lnTo>
                    <a:pt x="10431" y="259135"/>
                  </a:lnTo>
                  <a:lnTo>
                    <a:pt x="6882" y="292716"/>
                  </a:lnTo>
                  <a:lnTo>
                    <a:pt x="0" y="3141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19">
              <a:extLst>
                <a:ext uri="{FF2B5EF4-FFF2-40B4-BE49-F238E27FC236}">
                  <a16:creationId xmlns:a16="http://schemas.microsoft.com/office/drawing/2014/main" id="{AD59301C-7B2B-2922-8FEE-E39050E71452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1171575" y="3782090"/>
              <a:ext cx="180976" cy="46961"/>
            </a:xfrm>
            <a:custGeom>
              <a:avLst/>
              <a:gdLst/>
              <a:ahLst/>
              <a:cxnLst/>
              <a:rect l="0" t="0" r="0" b="0"/>
              <a:pathLst>
                <a:path w="180976" h="46961">
                  <a:moveTo>
                    <a:pt x="0" y="46960"/>
                  </a:moveTo>
                  <a:lnTo>
                    <a:pt x="0" y="46960"/>
                  </a:lnTo>
                  <a:lnTo>
                    <a:pt x="5056" y="36847"/>
                  </a:lnTo>
                  <a:lnTo>
                    <a:pt x="13183" y="29060"/>
                  </a:lnTo>
                  <a:lnTo>
                    <a:pt x="32481" y="18726"/>
                  </a:lnTo>
                  <a:lnTo>
                    <a:pt x="79077" y="4381"/>
                  </a:lnTo>
                  <a:lnTo>
                    <a:pt x="119487" y="0"/>
                  </a:lnTo>
                  <a:lnTo>
                    <a:pt x="148292" y="2354"/>
                  </a:lnTo>
                  <a:lnTo>
                    <a:pt x="180975" y="88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20">
              <a:extLst>
                <a:ext uri="{FF2B5EF4-FFF2-40B4-BE49-F238E27FC236}">
                  <a16:creationId xmlns:a16="http://schemas.microsoft.com/office/drawing/2014/main" id="{3A91C4BB-1A56-1E1B-EA62-F62F12E045CF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1200150" y="3896540"/>
              <a:ext cx="180976" cy="27761"/>
            </a:xfrm>
            <a:custGeom>
              <a:avLst/>
              <a:gdLst/>
              <a:ahLst/>
              <a:cxnLst/>
              <a:rect l="0" t="0" r="0" b="0"/>
              <a:pathLst>
                <a:path w="180976" h="27761">
                  <a:moveTo>
                    <a:pt x="0" y="27760"/>
                  </a:moveTo>
                  <a:lnTo>
                    <a:pt x="0" y="27760"/>
                  </a:lnTo>
                  <a:lnTo>
                    <a:pt x="36628" y="14503"/>
                  </a:lnTo>
                  <a:lnTo>
                    <a:pt x="83514" y="3308"/>
                  </a:lnTo>
                  <a:lnTo>
                    <a:pt x="127896" y="0"/>
                  </a:lnTo>
                  <a:lnTo>
                    <a:pt x="153606" y="2249"/>
                  </a:lnTo>
                  <a:lnTo>
                    <a:pt x="180975" y="87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21">
              <a:extLst>
                <a:ext uri="{FF2B5EF4-FFF2-40B4-BE49-F238E27FC236}">
                  <a16:creationId xmlns:a16="http://schemas.microsoft.com/office/drawing/2014/main" id="{9DEDBFEE-8974-35CB-AA85-62666A2B2C79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1147469" y="4067175"/>
              <a:ext cx="243182" cy="28576"/>
            </a:xfrm>
            <a:custGeom>
              <a:avLst/>
              <a:gdLst/>
              <a:ahLst/>
              <a:cxnLst/>
              <a:rect l="0" t="0" r="0" b="0"/>
              <a:pathLst>
                <a:path w="243182" h="28576">
                  <a:moveTo>
                    <a:pt x="5056" y="28575"/>
                  </a:moveTo>
                  <a:lnTo>
                    <a:pt x="5056" y="28575"/>
                  </a:lnTo>
                  <a:lnTo>
                    <a:pt x="0" y="28575"/>
                  </a:lnTo>
                  <a:lnTo>
                    <a:pt x="43495" y="22029"/>
                  </a:lnTo>
                  <a:lnTo>
                    <a:pt x="83008" y="16816"/>
                  </a:lnTo>
                  <a:lnTo>
                    <a:pt x="96852" y="12766"/>
                  </a:lnTo>
                  <a:lnTo>
                    <a:pt x="142211" y="9951"/>
                  </a:lnTo>
                  <a:lnTo>
                    <a:pt x="153503" y="6892"/>
                  </a:lnTo>
                  <a:lnTo>
                    <a:pt x="163107" y="3063"/>
                  </a:lnTo>
                  <a:lnTo>
                    <a:pt x="203331" y="179"/>
                  </a:lnTo>
                  <a:lnTo>
                    <a:pt x="24318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22">
              <a:extLst>
                <a:ext uri="{FF2B5EF4-FFF2-40B4-BE49-F238E27FC236}">
                  <a16:creationId xmlns:a16="http://schemas.microsoft.com/office/drawing/2014/main" id="{DCB927F5-9252-0284-206A-75399C6AD13C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1533525" y="3905769"/>
              <a:ext cx="180331" cy="170105"/>
            </a:xfrm>
            <a:custGeom>
              <a:avLst/>
              <a:gdLst/>
              <a:ahLst/>
              <a:cxnLst/>
              <a:rect l="0" t="0" r="0" b="0"/>
              <a:pathLst>
                <a:path w="180331" h="170105">
                  <a:moveTo>
                    <a:pt x="152400" y="28056"/>
                  </a:moveTo>
                  <a:lnTo>
                    <a:pt x="152400" y="28056"/>
                  </a:lnTo>
                  <a:lnTo>
                    <a:pt x="160601" y="19855"/>
                  </a:lnTo>
                  <a:lnTo>
                    <a:pt x="161533" y="13867"/>
                  </a:lnTo>
                  <a:lnTo>
                    <a:pt x="158928" y="8344"/>
                  </a:lnTo>
                  <a:lnTo>
                    <a:pt x="156752" y="5390"/>
                  </a:lnTo>
                  <a:lnTo>
                    <a:pt x="148690" y="2107"/>
                  </a:lnTo>
                  <a:lnTo>
                    <a:pt x="111098" y="0"/>
                  </a:lnTo>
                  <a:lnTo>
                    <a:pt x="91357" y="5356"/>
                  </a:lnTo>
                  <a:lnTo>
                    <a:pt x="75528" y="12675"/>
                  </a:lnTo>
                  <a:lnTo>
                    <a:pt x="50942" y="20196"/>
                  </a:lnTo>
                  <a:lnTo>
                    <a:pt x="46661" y="22816"/>
                  </a:lnTo>
                  <a:lnTo>
                    <a:pt x="41905" y="28550"/>
                  </a:lnTo>
                  <a:lnTo>
                    <a:pt x="40637" y="31560"/>
                  </a:lnTo>
                  <a:lnTo>
                    <a:pt x="40849" y="34626"/>
                  </a:lnTo>
                  <a:lnTo>
                    <a:pt x="43908" y="40854"/>
                  </a:lnTo>
                  <a:lnTo>
                    <a:pt x="85758" y="59466"/>
                  </a:lnTo>
                  <a:lnTo>
                    <a:pt x="111488" y="70877"/>
                  </a:lnTo>
                  <a:lnTo>
                    <a:pt x="156870" y="82798"/>
                  </a:lnTo>
                  <a:lnTo>
                    <a:pt x="161730" y="83601"/>
                  </a:lnTo>
                  <a:lnTo>
                    <a:pt x="166028" y="86252"/>
                  </a:lnTo>
                  <a:lnTo>
                    <a:pt x="178798" y="101467"/>
                  </a:lnTo>
                  <a:lnTo>
                    <a:pt x="180330" y="113543"/>
                  </a:lnTo>
                  <a:lnTo>
                    <a:pt x="175727" y="130526"/>
                  </a:lnTo>
                  <a:lnTo>
                    <a:pt x="173243" y="134470"/>
                  </a:lnTo>
                  <a:lnTo>
                    <a:pt x="167661" y="138851"/>
                  </a:lnTo>
                  <a:lnTo>
                    <a:pt x="128775" y="152256"/>
                  </a:lnTo>
                  <a:lnTo>
                    <a:pt x="82339" y="166747"/>
                  </a:lnTo>
                  <a:lnTo>
                    <a:pt x="42448" y="170104"/>
                  </a:lnTo>
                  <a:lnTo>
                    <a:pt x="27333" y="169505"/>
                  </a:lnTo>
                  <a:lnTo>
                    <a:pt x="0" y="1614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23">
              <a:extLst>
                <a:ext uri="{FF2B5EF4-FFF2-40B4-BE49-F238E27FC236}">
                  <a16:creationId xmlns:a16="http://schemas.microsoft.com/office/drawing/2014/main" id="{6CAD2B1C-9BA2-C450-E31D-2245A8A53F90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1829203" y="3754174"/>
              <a:ext cx="132948" cy="301224"/>
            </a:xfrm>
            <a:custGeom>
              <a:avLst/>
              <a:gdLst/>
              <a:ahLst/>
              <a:cxnLst/>
              <a:rect l="0" t="0" r="0" b="0"/>
              <a:pathLst>
                <a:path w="132948" h="301224">
                  <a:moveTo>
                    <a:pt x="18647" y="8201"/>
                  </a:moveTo>
                  <a:lnTo>
                    <a:pt x="18647" y="8201"/>
                  </a:lnTo>
                  <a:lnTo>
                    <a:pt x="23703" y="3144"/>
                  </a:lnTo>
                  <a:lnTo>
                    <a:pt x="29008" y="662"/>
                  </a:lnTo>
                  <a:lnTo>
                    <a:pt x="31905" y="0"/>
                  </a:lnTo>
                  <a:lnTo>
                    <a:pt x="32777" y="617"/>
                  </a:lnTo>
                  <a:lnTo>
                    <a:pt x="32300" y="2087"/>
                  </a:lnTo>
                  <a:lnTo>
                    <a:pt x="30924" y="4125"/>
                  </a:lnTo>
                  <a:lnTo>
                    <a:pt x="28534" y="49109"/>
                  </a:lnTo>
                  <a:lnTo>
                    <a:pt x="28244" y="87543"/>
                  </a:lnTo>
                  <a:lnTo>
                    <a:pt x="21640" y="135155"/>
                  </a:lnTo>
                  <a:lnTo>
                    <a:pt x="13985" y="180272"/>
                  </a:lnTo>
                  <a:lnTo>
                    <a:pt x="9762" y="219819"/>
                  </a:lnTo>
                  <a:lnTo>
                    <a:pt x="1639" y="266616"/>
                  </a:lnTo>
                  <a:lnTo>
                    <a:pt x="0" y="283377"/>
                  </a:lnTo>
                  <a:lnTo>
                    <a:pt x="1983" y="287960"/>
                  </a:lnTo>
                  <a:lnTo>
                    <a:pt x="9830" y="295875"/>
                  </a:lnTo>
                  <a:lnTo>
                    <a:pt x="17550" y="300098"/>
                  </a:lnTo>
                  <a:lnTo>
                    <a:pt x="21091" y="301223"/>
                  </a:lnTo>
                  <a:lnTo>
                    <a:pt x="67323" y="295078"/>
                  </a:lnTo>
                  <a:lnTo>
                    <a:pt x="132947" y="2749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24">
              <a:extLst>
                <a:ext uri="{FF2B5EF4-FFF2-40B4-BE49-F238E27FC236}">
                  <a16:creationId xmlns:a16="http://schemas.microsoft.com/office/drawing/2014/main" id="{52BAFFAD-5DCF-188D-EC2F-96D094D292BE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1790700" y="3905250"/>
              <a:ext cx="257176" cy="62639"/>
            </a:xfrm>
            <a:custGeom>
              <a:avLst/>
              <a:gdLst/>
              <a:ahLst/>
              <a:cxnLst/>
              <a:rect l="0" t="0" r="0" b="0"/>
              <a:pathLst>
                <a:path w="257176" h="62639">
                  <a:moveTo>
                    <a:pt x="0" y="57150"/>
                  </a:moveTo>
                  <a:lnTo>
                    <a:pt x="0" y="57150"/>
                  </a:lnTo>
                  <a:lnTo>
                    <a:pt x="0" y="62207"/>
                  </a:lnTo>
                  <a:lnTo>
                    <a:pt x="2117" y="62638"/>
                  </a:lnTo>
                  <a:lnTo>
                    <a:pt x="46644" y="56713"/>
                  </a:lnTo>
                  <a:lnTo>
                    <a:pt x="90064" y="43974"/>
                  </a:lnTo>
                  <a:lnTo>
                    <a:pt x="129205" y="28513"/>
                  </a:lnTo>
                  <a:lnTo>
                    <a:pt x="175688" y="15863"/>
                  </a:lnTo>
                  <a:lnTo>
                    <a:pt x="215648" y="7537"/>
                  </a:lnTo>
                  <a:lnTo>
                    <a:pt x="2571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25">
              <a:extLst>
                <a:ext uri="{FF2B5EF4-FFF2-40B4-BE49-F238E27FC236}">
                  <a16:creationId xmlns:a16="http://schemas.microsoft.com/office/drawing/2014/main" id="{C7CBD7A0-1E85-A2B0-E450-C1A5BC3BCDB4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2028825" y="3914775"/>
              <a:ext cx="36777" cy="161926"/>
            </a:xfrm>
            <a:custGeom>
              <a:avLst/>
              <a:gdLst/>
              <a:ahLst/>
              <a:cxnLst/>
              <a:rect l="0" t="0" r="0" b="0"/>
              <a:pathLst>
                <a:path w="36777" h="161926">
                  <a:moveTo>
                    <a:pt x="28575" y="0"/>
                  </a:moveTo>
                  <a:lnTo>
                    <a:pt x="28575" y="0"/>
                  </a:lnTo>
                  <a:lnTo>
                    <a:pt x="33631" y="0"/>
                  </a:lnTo>
                  <a:lnTo>
                    <a:pt x="35121" y="1058"/>
                  </a:lnTo>
                  <a:lnTo>
                    <a:pt x="36114" y="2822"/>
                  </a:lnTo>
                  <a:lnTo>
                    <a:pt x="36776" y="5057"/>
                  </a:lnTo>
                  <a:lnTo>
                    <a:pt x="24726" y="48905"/>
                  </a:lnTo>
                  <a:lnTo>
                    <a:pt x="9436" y="92596"/>
                  </a:lnTo>
                  <a:lnTo>
                    <a:pt x="4194" y="107829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26">
              <a:extLst>
                <a:ext uri="{FF2B5EF4-FFF2-40B4-BE49-F238E27FC236}">
                  <a16:creationId xmlns:a16="http://schemas.microsoft.com/office/drawing/2014/main" id="{FD4F659F-AC2C-AACA-F43A-CECF354552DB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2042387" y="3771900"/>
              <a:ext cx="5489" cy="38101"/>
            </a:xfrm>
            <a:custGeom>
              <a:avLst/>
              <a:gdLst/>
              <a:ahLst/>
              <a:cxnLst/>
              <a:rect l="0" t="0" r="0" b="0"/>
              <a:pathLst>
                <a:path w="5489" h="38101">
                  <a:moveTo>
                    <a:pt x="5488" y="38100"/>
                  </a:moveTo>
                  <a:lnTo>
                    <a:pt x="5488" y="38100"/>
                  </a:lnTo>
                  <a:lnTo>
                    <a:pt x="432" y="27987"/>
                  </a:lnTo>
                  <a:lnTo>
                    <a:pt x="0" y="23950"/>
                  </a:lnTo>
                  <a:lnTo>
                    <a:pt x="548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27">
              <a:extLst>
                <a:ext uri="{FF2B5EF4-FFF2-40B4-BE49-F238E27FC236}">
                  <a16:creationId xmlns:a16="http://schemas.microsoft.com/office/drawing/2014/main" id="{CFE3263A-EF18-F922-2865-4F4FC21F4845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2200275" y="3848266"/>
              <a:ext cx="342901" cy="180810"/>
            </a:xfrm>
            <a:custGeom>
              <a:avLst/>
              <a:gdLst/>
              <a:ahLst/>
              <a:cxnLst/>
              <a:rect l="0" t="0" r="0" b="0"/>
              <a:pathLst>
                <a:path w="342901" h="180810">
                  <a:moveTo>
                    <a:pt x="0" y="76034"/>
                  </a:moveTo>
                  <a:lnTo>
                    <a:pt x="0" y="76034"/>
                  </a:lnTo>
                  <a:lnTo>
                    <a:pt x="5056" y="76034"/>
                  </a:lnTo>
                  <a:lnTo>
                    <a:pt x="23851" y="60826"/>
                  </a:lnTo>
                  <a:lnTo>
                    <a:pt x="69717" y="22366"/>
                  </a:lnTo>
                  <a:lnTo>
                    <a:pt x="91785" y="4095"/>
                  </a:lnTo>
                  <a:lnTo>
                    <a:pt x="102855" y="395"/>
                  </a:lnTo>
                  <a:lnTo>
                    <a:pt x="109263" y="0"/>
                  </a:lnTo>
                  <a:lnTo>
                    <a:pt x="110942" y="1003"/>
                  </a:lnTo>
                  <a:lnTo>
                    <a:pt x="112061" y="2730"/>
                  </a:lnTo>
                  <a:lnTo>
                    <a:pt x="113637" y="10217"/>
                  </a:lnTo>
                  <a:lnTo>
                    <a:pt x="114261" y="36691"/>
                  </a:lnTo>
                  <a:lnTo>
                    <a:pt x="102540" y="80918"/>
                  </a:lnTo>
                  <a:lnTo>
                    <a:pt x="89664" y="123244"/>
                  </a:lnTo>
                  <a:lnTo>
                    <a:pt x="85879" y="150979"/>
                  </a:lnTo>
                  <a:lnTo>
                    <a:pt x="85738" y="128754"/>
                  </a:lnTo>
                  <a:lnTo>
                    <a:pt x="91375" y="114987"/>
                  </a:lnTo>
                  <a:lnTo>
                    <a:pt x="100805" y="98159"/>
                  </a:lnTo>
                  <a:lnTo>
                    <a:pt x="109243" y="80826"/>
                  </a:lnTo>
                  <a:lnTo>
                    <a:pt x="118402" y="67580"/>
                  </a:lnTo>
                  <a:lnTo>
                    <a:pt x="159220" y="35939"/>
                  </a:lnTo>
                  <a:lnTo>
                    <a:pt x="177939" y="30640"/>
                  </a:lnTo>
                  <a:lnTo>
                    <a:pt x="187740" y="32223"/>
                  </a:lnTo>
                  <a:lnTo>
                    <a:pt x="191835" y="34126"/>
                  </a:lnTo>
                  <a:lnTo>
                    <a:pt x="199207" y="41886"/>
                  </a:lnTo>
                  <a:lnTo>
                    <a:pt x="202654" y="46919"/>
                  </a:lnTo>
                  <a:lnTo>
                    <a:pt x="203895" y="51332"/>
                  </a:lnTo>
                  <a:lnTo>
                    <a:pt x="203663" y="55333"/>
                  </a:lnTo>
                  <a:lnTo>
                    <a:pt x="200744" y="69358"/>
                  </a:lnTo>
                  <a:lnTo>
                    <a:pt x="200030" y="112838"/>
                  </a:lnTo>
                  <a:lnTo>
                    <a:pt x="200025" y="132510"/>
                  </a:lnTo>
                  <a:lnTo>
                    <a:pt x="218339" y="114811"/>
                  </a:lnTo>
                  <a:lnTo>
                    <a:pt x="224040" y="106321"/>
                  </a:lnTo>
                  <a:lnTo>
                    <a:pt x="228690" y="97961"/>
                  </a:lnTo>
                  <a:lnTo>
                    <a:pt x="269386" y="54349"/>
                  </a:lnTo>
                  <a:lnTo>
                    <a:pt x="292631" y="36120"/>
                  </a:lnTo>
                  <a:lnTo>
                    <a:pt x="311307" y="25637"/>
                  </a:lnTo>
                  <a:lnTo>
                    <a:pt x="316546" y="24445"/>
                  </a:lnTo>
                  <a:lnTo>
                    <a:pt x="321098" y="24708"/>
                  </a:lnTo>
                  <a:lnTo>
                    <a:pt x="328977" y="27823"/>
                  </a:lnTo>
                  <a:lnTo>
                    <a:pt x="336006" y="32735"/>
                  </a:lnTo>
                  <a:lnTo>
                    <a:pt x="337246" y="37643"/>
                  </a:lnTo>
                  <a:lnTo>
                    <a:pt x="334094" y="82306"/>
                  </a:lnTo>
                  <a:lnTo>
                    <a:pt x="333517" y="128504"/>
                  </a:lnTo>
                  <a:lnTo>
                    <a:pt x="334475" y="153082"/>
                  </a:lnTo>
                  <a:lnTo>
                    <a:pt x="342900" y="1808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28">
              <a:extLst>
                <a:ext uri="{FF2B5EF4-FFF2-40B4-BE49-F238E27FC236}">
                  <a16:creationId xmlns:a16="http://schemas.microsoft.com/office/drawing/2014/main" id="{5466A09D-B84B-C0B9-1287-10060A7A7923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2650391" y="3895877"/>
              <a:ext cx="245210" cy="174993"/>
            </a:xfrm>
            <a:custGeom>
              <a:avLst/>
              <a:gdLst/>
              <a:ahLst/>
              <a:cxnLst/>
              <a:rect l="0" t="0" r="0" b="0"/>
              <a:pathLst>
                <a:path w="245210" h="174993">
                  <a:moveTo>
                    <a:pt x="130909" y="47473"/>
                  </a:moveTo>
                  <a:lnTo>
                    <a:pt x="130909" y="47473"/>
                  </a:lnTo>
                  <a:lnTo>
                    <a:pt x="139110" y="39272"/>
                  </a:lnTo>
                  <a:lnTo>
                    <a:pt x="140042" y="33284"/>
                  </a:lnTo>
                  <a:lnTo>
                    <a:pt x="140399" y="20649"/>
                  </a:lnTo>
                  <a:lnTo>
                    <a:pt x="139353" y="20065"/>
                  </a:lnTo>
                  <a:lnTo>
                    <a:pt x="135367" y="19417"/>
                  </a:lnTo>
                  <a:lnTo>
                    <a:pt x="133881" y="18186"/>
                  </a:lnTo>
                  <a:lnTo>
                    <a:pt x="132230" y="13996"/>
                  </a:lnTo>
                  <a:lnTo>
                    <a:pt x="131025" y="1578"/>
                  </a:lnTo>
                  <a:lnTo>
                    <a:pt x="129928" y="1001"/>
                  </a:lnTo>
                  <a:lnTo>
                    <a:pt x="117662" y="0"/>
                  </a:lnTo>
                  <a:lnTo>
                    <a:pt x="98409" y="4950"/>
                  </a:lnTo>
                  <a:lnTo>
                    <a:pt x="58097" y="30443"/>
                  </a:lnTo>
                  <a:lnTo>
                    <a:pt x="38897" y="50894"/>
                  </a:lnTo>
                  <a:lnTo>
                    <a:pt x="9915" y="97443"/>
                  </a:lnTo>
                  <a:lnTo>
                    <a:pt x="5796" y="103011"/>
                  </a:lnTo>
                  <a:lnTo>
                    <a:pt x="0" y="131074"/>
                  </a:lnTo>
                  <a:lnTo>
                    <a:pt x="3338" y="161144"/>
                  </a:lnTo>
                  <a:lnTo>
                    <a:pt x="7762" y="167704"/>
                  </a:lnTo>
                  <a:lnTo>
                    <a:pt x="13886" y="172077"/>
                  </a:lnTo>
                  <a:lnTo>
                    <a:pt x="21144" y="174992"/>
                  </a:lnTo>
                  <a:lnTo>
                    <a:pt x="28099" y="174819"/>
                  </a:lnTo>
                  <a:lnTo>
                    <a:pt x="41471" y="168982"/>
                  </a:lnTo>
                  <a:lnTo>
                    <a:pt x="80062" y="127690"/>
                  </a:lnTo>
                  <a:lnTo>
                    <a:pt x="98954" y="86406"/>
                  </a:lnTo>
                  <a:lnTo>
                    <a:pt x="123069" y="40109"/>
                  </a:lnTo>
                  <a:lnTo>
                    <a:pt x="130221" y="21247"/>
                  </a:lnTo>
                  <a:lnTo>
                    <a:pt x="114622" y="53645"/>
                  </a:lnTo>
                  <a:lnTo>
                    <a:pt x="99105" y="98916"/>
                  </a:lnTo>
                  <a:lnTo>
                    <a:pt x="94674" y="114691"/>
                  </a:lnTo>
                  <a:lnTo>
                    <a:pt x="96169" y="118743"/>
                  </a:lnTo>
                  <a:lnTo>
                    <a:pt x="103474" y="126068"/>
                  </a:lnTo>
                  <a:lnTo>
                    <a:pt x="109444" y="127386"/>
                  </a:lnTo>
                  <a:lnTo>
                    <a:pt x="155952" y="124371"/>
                  </a:lnTo>
                  <a:lnTo>
                    <a:pt x="203432" y="116207"/>
                  </a:lnTo>
                  <a:lnTo>
                    <a:pt x="245209" y="1046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29">
              <a:extLst>
                <a:ext uri="{FF2B5EF4-FFF2-40B4-BE49-F238E27FC236}">
                  <a16:creationId xmlns:a16="http://schemas.microsoft.com/office/drawing/2014/main" id="{CE36F033-48D0-99FD-7B3B-56661622CEC7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2909557" y="3718097"/>
              <a:ext cx="90819" cy="327480"/>
            </a:xfrm>
            <a:custGeom>
              <a:avLst/>
              <a:gdLst/>
              <a:ahLst/>
              <a:cxnLst/>
              <a:rect l="0" t="0" r="0" b="0"/>
              <a:pathLst>
                <a:path w="90819" h="327480">
                  <a:moveTo>
                    <a:pt x="71768" y="34753"/>
                  </a:moveTo>
                  <a:lnTo>
                    <a:pt x="71768" y="34753"/>
                  </a:lnTo>
                  <a:lnTo>
                    <a:pt x="89102" y="86"/>
                  </a:lnTo>
                  <a:lnTo>
                    <a:pt x="89674" y="0"/>
                  </a:lnTo>
                  <a:lnTo>
                    <a:pt x="90310" y="2727"/>
                  </a:lnTo>
                  <a:lnTo>
                    <a:pt x="74542" y="49228"/>
                  </a:lnTo>
                  <a:lnTo>
                    <a:pt x="62164" y="90686"/>
                  </a:lnTo>
                  <a:lnTo>
                    <a:pt x="49527" y="129763"/>
                  </a:lnTo>
                  <a:lnTo>
                    <a:pt x="34957" y="168620"/>
                  </a:lnTo>
                  <a:lnTo>
                    <a:pt x="22290" y="213647"/>
                  </a:lnTo>
                  <a:lnTo>
                    <a:pt x="11835" y="255446"/>
                  </a:lnTo>
                  <a:lnTo>
                    <a:pt x="3158" y="299576"/>
                  </a:lnTo>
                  <a:lnTo>
                    <a:pt x="628" y="306552"/>
                  </a:lnTo>
                  <a:lnTo>
                    <a:pt x="0" y="312260"/>
                  </a:lnTo>
                  <a:lnTo>
                    <a:pt x="2124" y="321426"/>
                  </a:lnTo>
                  <a:lnTo>
                    <a:pt x="5230" y="324293"/>
                  </a:lnTo>
                  <a:lnTo>
                    <a:pt x="14326" y="327479"/>
                  </a:lnTo>
                  <a:lnTo>
                    <a:pt x="25424" y="326073"/>
                  </a:lnTo>
                  <a:lnTo>
                    <a:pt x="68668" y="307572"/>
                  </a:lnTo>
                  <a:lnTo>
                    <a:pt x="78504" y="298528"/>
                  </a:lnTo>
                  <a:lnTo>
                    <a:pt x="90818" y="2824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30">
              <a:extLst>
                <a:ext uri="{FF2B5EF4-FFF2-40B4-BE49-F238E27FC236}">
                  <a16:creationId xmlns:a16="http://schemas.microsoft.com/office/drawing/2014/main" id="{04C6A33D-85EA-DC80-5C23-592B829FEB8B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2914650" y="3886200"/>
              <a:ext cx="133351" cy="38101"/>
            </a:xfrm>
            <a:custGeom>
              <a:avLst/>
              <a:gdLst/>
              <a:ahLst/>
              <a:cxnLst/>
              <a:rect l="0" t="0" r="0" b="0"/>
              <a:pathLst>
                <a:path w="133351" h="38101">
                  <a:moveTo>
                    <a:pt x="0" y="38100"/>
                  </a:moveTo>
                  <a:lnTo>
                    <a:pt x="0" y="38100"/>
                  </a:lnTo>
                  <a:lnTo>
                    <a:pt x="27627" y="37042"/>
                  </a:lnTo>
                  <a:lnTo>
                    <a:pt x="48050" y="30495"/>
                  </a:lnTo>
                  <a:lnTo>
                    <a:pt x="86655" y="13648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31">
              <a:extLst>
                <a:ext uri="{FF2B5EF4-FFF2-40B4-BE49-F238E27FC236}">
                  <a16:creationId xmlns:a16="http://schemas.microsoft.com/office/drawing/2014/main" id="{89BC439F-3CEC-7735-77FD-43AFE2A8BEF9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3082483" y="3816381"/>
              <a:ext cx="327468" cy="222220"/>
            </a:xfrm>
            <a:custGeom>
              <a:avLst/>
              <a:gdLst/>
              <a:ahLst/>
              <a:cxnLst/>
              <a:rect l="0" t="0" r="0" b="0"/>
              <a:pathLst>
                <a:path w="327468" h="222220">
                  <a:moveTo>
                    <a:pt x="79817" y="69819"/>
                  </a:moveTo>
                  <a:lnTo>
                    <a:pt x="79817" y="69819"/>
                  </a:lnTo>
                  <a:lnTo>
                    <a:pt x="79817" y="74876"/>
                  </a:lnTo>
                  <a:lnTo>
                    <a:pt x="80875" y="76365"/>
                  </a:lnTo>
                  <a:lnTo>
                    <a:pt x="82639" y="77358"/>
                  </a:lnTo>
                  <a:lnTo>
                    <a:pt x="93000" y="78755"/>
                  </a:lnTo>
                  <a:lnTo>
                    <a:pt x="132701" y="78263"/>
                  </a:lnTo>
                  <a:lnTo>
                    <a:pt x="175760" y="66083"/>
                  </a:lnTo>
                  <a:lnTo>
                    <a:pt x="213964" y="44400"/>
                  </a:lnTo>
                  <a:lnTo>
                    <a:pt x="216873" y="41232"/>
                  </a:lnTo>
                  <a:lnTo>
                    <a:pt x="226982" y="15006"/>
                  </a:lnTo>
                  <a:lnTo>
                    <a:pt x="226610" y="9994"/>
                  </a:lnTo>
                  <a:lnTo>
                    <a:pt x="224246" y="5594"/>
                  </a:lnTo>
                  <a:lnTo>
                    <a:pt x="220553" y="1602"/>
                  </a:lnTo>
                  <a:lnTo>
                    <a:pt x="213858" y="0"/>
                  </a:lnTo>
                  <a:lnTo>
                    <a:pt x="185267" y="2800"/>
                  </a:lnTo>
                  <a:lnTo>
                    <a:pt x="156217" y="11391"/>
                  </a:lnTo>
                  <a:lnTo>
                    <a:pt x="112312" y="35543"/>
                  </a:lnTo>
                  <a:lnTo>
                    <a:pt x="68479" y="65518"/>
                  </a:lnTo>
                  <a:lnTo>
                    <a:pt x="26240" y="96444"/>
                  </a:lnTo>
                  <a:lnTo>
                    <a:pt x="11966" y="109575"/>
                  </a:lnTo>
                  <a:lnTo>
                    <a:pt x="1035" y="130282"/>
                  </a:lnTo>
                  <a:lnTo>
                    <a:pt x="0" y="147491"/>
                  </a:lnTo>
                  <a:lnTo>
                    <a:pt x="4126" y="164665"/>
                  </a:lnTo>
                  <a:lnTo>
                    <a:pt x="13015" y="179353"/>
                  </a:lnTo>
                  <a:lnTo>
                    <a:pt x="26844" y="190115"/>
                  </a:lnTo>
                  <a:lnTo>
                    <a:pt x="42515" y="197367"/>
                  </a:lnTo>
                  <a:lnTo>
                    <a:pt x="78289" y="202023"/>
                  </a:lnTo>
                  <a:lnTo>
                    <a:pt x="120203" y="202943"/>
                  </a:lnTo>
                  <a:lnTo>
                    <a:pt x="157282" y="203102"/>
                  </a:lnTo>
                  <a:lnTo>
                    <a:pt x="197581" y="203155"/>
                  </a:lnTo>
                  <a:lnTo>
                    <a:pt x="236183" y="204224"/>
                  </a:lnTo>
                  <a:lnTo>
                    <a:pt x="283579" y="211370"/>
                  </a:lnTo>
                  <a:lnTo>
                    <a:pt x="327467" y="22221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SMARTInkShape-Group4">
            <a:extLst>
              <a:ext uri="{FF2B5EF4-FFF2-40B4-BE49-F238E27FC236}">
                <a16:creationId xmlns:a16="http://schemas.microsoft.com/office/drawing/2014/main" id="{0544CE97-BE44-2DD9-3403-E8721D8998FB}"/>
              </a:ext>
            </a:extLst>
          </p:cNvPr>
          <p:cNvGrpSpPr/>
          <p:nvPr/>
        </p:nvGrpSpPr>
        <p:grpSpPr>
          <a:xfrm>
            <a:off x="3907081" y="3781425"/>
            <a:ext cx="83895" cy="219076"/>
            <a:chOff x="3907081" y="3781425"/>
            <a:chExt cx="83895" cy="219076"/>
          </a:xfrm>
        </p:grpSpPr>
        <p:sp>
          <p:nvSpPr>
            <p:cNvPr id="37" name="SMARTInkShape-32">
              <a:extLst>
                <a:ext uri="{FF2B5EF4-FFF2-40B4-BE49-F238E27FC236}">
                  <a16:creationId xmlns:a16="http://schemas.microsoft.com/office/drawing/2014/main" id="{A9A1B585-4E63-3170-76BD-A65EEBD9F188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3924454" y="3781425"/>
              <a:ext cx="66522" cy="47507"/>
            </a:xfrm>
            <a:custGeom>
              <a:avLst/>
              <a:gdLst/>
              <a:ahLst/>
              <a:cxnLst/>
              <a:rect l="0" t="0" r="0" b="0"/>
              <a:pathLst>
                <a:path w="66522" h="47507">
                  <a:moveTo>
                    <a:pt x="18896" y="28575"/>
                  </a:moveTo>
                  <a:lnTo>
                    <a:pt x="18896" y="28575"/>
                  </a:lnTo>
                  <a:lnTo>
                    <a:pt x="23953" y="23518"/>
                  </a:lnTo>
                  <a:lnTo>
                    <a:pt x="25442" y="23087"/>
                  </a:lnTo>
                  <a:lnTo>
                    <a:pt x="26435" y="23858"/>
                  </a:lnTo>
                  <a:lnTo>
                    <a:pt x="28028" y="27643"/>
                  </a:lnTo>
                  <a:lnTo>
                    <a:pt x="28387" y="36694"/>
                  </a:lnTo>
                  <a:lnTo>
                    <a:pt x="27340" y="37163"/>
                  </a:lnTo>
                  <a:lnTo>
                    <a:pt x="23354" y="37683"/>
                  </a:lnTo>
                  <a:lnTo>
                    <a:pt x="21868" y="38881"/>
                  </a:lnTo>
                  <a:lnTo>
                    <a:pt x="20217" y="43033"/>
                  </a:lnTo>
                  <a:lnTo>
                    <a:pt x="18718" y="44564"/>
                  </a:lnTo>
                  <a:lnTo>
                    <a:pt x="14231" y="46265"/>
                  </a:lnTo>
                  <a:lnTo>
                    <a:pt x="1597" y="47506"/>
                  </a:lnTo>
                  <a:lnTo>
                    <a:pt x="1013" y="46487"/>
                  </a:lnTo>
                  <a:lnTo>
                    <a:pt x="0" y="34357"/>
                  </a:lnTo>
                  <a:lnTo>
                    <a:pt x="2737" y="28323"/>
                  </a:lnTo>
                  <a:lnTo>
                    <a:pt x="22240" y="6336"/>
                  </a:lnTo>
                  <a:lnTo>
                    <a:pt x="31318" y="2816"/>
                  </a:lnTo>
                  <a:lnTo>
                    <a:pt x="6652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33">
              <a:extLst>
                <a:ext uri="{FF2B5EF4-FFF2-40B4-BE49-F238E27FC236}">
                  <a16:creationId xmlns:a16="http://schemas.microsoft.com/office/drawing/2014/main" id="{00C7DFCD-31E1-82CF-7469-462B5E4E2066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3907081" y="3990975"/>
              <a:ext cx="26626" cy="9526"/>
            </a:xfrm>
            <a:custGeom>
              <a:avLst/>
              <a:gdLst/>
              <a:ahLst/>
              <a:cxnLst/>
              <a:rect l="0" t="0" r="0" b="0"/>
              <a:pathLst>
                <a:path w="26626" h="9526">
                  <a:moveTo>
                    <a:pt x="7694" y="9525"/>
                  </a:moveTo>
                  <a:lnTo>
                    <a:pt x="7694" y="9525"/>
                  </a:lnTo>
                  <a:lnTo>
                    <a:pt x="15895" y="9525"/>
                  </a:lnTo>
                  <a:lnTo>
                    <a:pt x="16336" y="8467"/>
                  </a:lnTo>
                  <a:lnTo>
                    <a:pt x="16826" y="4468"/>
                  </a:lnTo>
                  <a:lnTo>
                    <a:pt x="18015" y="4037"/>
                  </a:lnTo>
                  <a:lnTo>
                    <a:pt x="26625" y="9443"/>
                  </a:lnTo>
                  <a:lnTo>
                    <a:pt x="13476" y="9518"/>
                  </a:lnTo>
                  <a:lnTo>
                    <a:pt x="7442" y="6700"/>
                  </a:lnTo>
                  <a:lnTo>
                    <a:pt x="0" y="1323"/>
                  </a:lnTo>
                  <a:lnTo>
                    <a:pt x="448" y="882"/>
                  </a:lnTo>
                  <a:lnTo>
                    <a:pt x="1721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SMARTInkShape-Group5">
            <a:extLst>
              <a:ext uri="{FF2B5EF4-FFF2-40B4-BE49-F238E27FC236}">
                <a16:creationId xmlns:a16="http://schemas.microsoft.com/office/drawing/2014/main" id="{EF6C7140-847B-3FED-44A8-B0084C39E496}"/>
              </a:ext>
            </a:extLst>
          </p:cNvPr>
          <p:cNvGrpSpPr/>
          <p:nvPr/>
        </p:nvGrpSpPr>
        <p:grpSpPr>
          <a:xfrm>
            <a:off x="4286950" y="1337537"/>
            <a:ext cx="1466137" cy="475198"/>
            <a:chOff x="4286950" y="1337537"/>
            <a:chExt cx="1466137" cy="475198"/>
          </a:xfrm>
        </p:grpSpPr>
        <p:sp>
          <p:nvSpPr>
            <p:cNvPr id="40" name="SMARTInkShape-34">
              <a:extLst>
                <a:ext uri="{FF2B5EF4-FFF2-40B4-BE49-F238E27FC236}">
                  <a16:creationId xmlns:a16="http://schemas.microsoft.com/office/drawing/2014/main" id="{85DE7D7B-56AE-8969-5909-37D8006AE3AA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4286950" y="1562100"/>
              <a:ext cx="186617" cy="189896"/>
            </a:xfrm>
            <a:custGeom>
              <a:avLst/>
              <a:gdLst/>
              <a:ahLst/>
              <a:cxnLst/>
              <a:rect l="0" t="0" r="0" b="0"/>
              <a:pathLst>
                <a:path w="186617" h="189896">
                  <a:moveTo>
                    <a:pt x="142175" y="9525"/>
                  </a:moveTo>
                  <a:lnTo>
                    <a:pt x="142175" y="9525"/>
                  </a:lnTo>
                  <a:lnTo>
                    <a:pt x="142175" y="4469"/>
                  </a:lnTo>
                  <a:lnTo>
                    <a:pt x="143233" y="2979"/>
                  </a:lnTo>
                  <a:lnTo>
                    <a:pt x="144997" y="1986"/>
                  </a:lnTo>
                  <a:lnTo>
                    <a:pt x="151700" y="0"/>
                  </a:lnTo>
                  <a:lnTo>
                    <a:pt x="128330" y="0"/>
                  </a:lnTo>
                  <a:lnTo>
                    <a:pt x="87278" y="15078"/>
                  </a:lnTo>
                  <a:lnTo>
                    <a:pt x="72268" y="19401"/>
                  </a:lnTo>
                  <a:lnTo>
                    <a:pt x="37562" y="40276"/>
                  </a:lnTo>
                  <a:lnTo>
                    <a:pt x="11250" y="61735"/>
                  </a:lnTo>
                  <a:lnTo>
                    <a:pt x="7267" y="63382"/>
                  </a:lnTo>
                  <a:lnTo>
                    <a:pt x="4611" y="65538"/>
                  </a:lnTo>
                  <a:lnTo>
                    <a:pt x="1661" y="70756"/>
                  </a:lnTo>
                  <a:lnTo>
                    <a:pt x="0" y="79643"/>
                  </a:lnTo>
                  <a:lnTo>
                    <a:pt x="2941" y="81671"/>
                  </a:lnTo>
                  <a:lnTo>
                    <a:pt x="30476" y="84924"/>
                  </a:lnTo>
                  <a:lnTo>
                    <a:pt x="70175" y="85655"/>
                  </a:lnTo>
                  <a:lnTo>
                    <a:pt x="109961" y="85711"/>
                  </a:lnTo>
                  <a:lnTo>
                    <a:pt x="125388" y="88541"/>
                  </a:lnTo>
                  <a:lnTo>
                    <a:pt x="167206" y="101971"/>
                  </a:lnTo>
                  <a:lnTo>
                    <a:pt x="179053" y="108115"/>
                  </a:lnTo>
                  <a:lnTo>
                    <a:pt x="182635" y="112293"/>
                  </a:lnTo>
                  <a:lnTo>
                    <a:pt x="186616" y="122580"/>
                  </a:lnTo>
                  <a:lnTo>
                    <a:pt x="185560" y="128287"/>
                  </a:lnTo>
                  <a:lnTo>
                    <a:pt x="178743" y="140272"/>
                  </a:lnTo>
                  <a:lnTo>
                    <a:pt x="157949" y="158920"/>
                  </a:lnTo>
                  <a:lnTo>
                    <a:pt x="114873" y="176579"/>
                  </a:lnTo>
                  <a:lnTo>
                    <a:pt x="68422" y="187437"/>
                  </a:lnTo>
                  <a:lnTo>
                    <a:pt x="38472" y="189895"/>
                  </a:lnTo>
                  <a:lnTo>
                    <a:pt x="29762" y="187409"/>
                  </a:lnTo>
                  <a:lnTo>
                    <a:pt x="18350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35">
              <a:extLst>
                <a:ext uri="{FF2B5EF4-FFF2-40B4-BE49-F238E27FC236}">
                  <a16:creationId xmlns:a16="http://schemas.microsoft.com/office/drawing/2014/main" id="{B3F85998-B981-B5F9-6266-240DCA1A77A0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4524928" y="1476999"/>
              <a:ext cx="123273" cy="246399"/>
            </a:xfrm>
            <a:custGeom>
              <a:avLst/>
              <a:gdLst/>
              <a:ahLst/>
              <a:cxnLst/>
              <a:rect l="0" t="0" r="0" b="0"/>
              <a:pathLst>
                <a:path w="123273" h="246399">
                  <a:moveTo>
                    <a:pt x="8972" y="27951"/>
                  </a:moveTo>
                  <a:lnTo>
                    <a:pt x="8972" y="27951"/>
                  </a:lnTo>
                  <a:lnTo>
                    <a:pt x="26305" y="1485"/>
                  </a:lnTo>
                  <a:lnTo>
                    <a:pt x="30081" y="313"/>
                  </a:lnTo>
                  <a:lnTo>
                    <a:pt x="32570" y="0"/>
                  </a:lnTo>
                  <a:lnTo>
                    <a:pt x="34228" y="851"/>
                  </a:lnTo>
                  <a:lnTo>
                    <a:pt x="35335" y="2476"/>
                  </a:lnTo>
                  <a:lnTo>
                    <a:pt x="36892" y="9819"/>
                  </a:lnTo>
                  <a:lnTo>
                    <a:pt x="42206" y="48754"/>
                  </a:lnTo>
                  <a:lnTo>
                    <a:pt x="38161" y="88311"/>
                  </a:lnTo>
                  <a:lnTo>
                    <a:pt x="32571" y="133149"/>
                  </a:lnTo>
                  <a:lnTo>
                    <a:pt x="18260" y="175690"/>
                  </a:lnTo>
                  <a:lnTo>
                    <a:pt x="3649" y="218700"/>
                  </a:lnTo>
                  <a:lnTo>
                    <a:pt x="0" y="239872"/>
                  </a:lnTo>
                  <a:lnTo>
                    <a:pt x="1933" y="242257"/>
                  </a:lnTo>
                  <a:lnTo>
                    <a:pt x="9724" y="244907"/>
                  </a:lnTo>
                  <a:lnTo>
                    <a:pt x="26011" y="246398"/>
                  </a:lnTo>
                  <a:lnTo>
                    <a:pt x="67111" y="236582"/>
                  </a:lnTo>
                  <a:lnTo>
                    <a:pt x="111396" y="223423"/>
                  </a:lnTo>
                  <a:lnTo>
                    <a:pt x="123272" y="2184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36">
              <a:extLst>
                <a:ext uri="{FF2B5EF4-FFF2-40B4-BE49-F238E27FC236}">
                  <a16:creationId xmlns:a16="http://schemas.microsoft.com/office/drawing/2014/main" id="{5DCA3E93-502D-D834-23A2-141C16DEDF6C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4495800" y="1552575"/>
              <a:ext cx="171451" cy="47626"/>
            </a:xfrm>
            <a:custGeom>
              <a:avLst/>
              <a:gdLst/>
              <a:ahLst/>
              <a:cxnLst/>
              <a:rect l="0" t="0" r="0" b="0"/>
              <a:pathLst>
                <a:path w="171451" h="47626">
                  <a:moveTo>
                    <a:pt x="0" y="47625"/>
                  </a:moveTo>
                  <a:lnTo>
                    <a:pt x="0" y="47625"/>
                  </a:lnTo>
                  <a:lnTo>
                    <a:pt x="46624" y="31378"/>
                  </a:lnTo>
                  <a:lnTo>
                    <a:pt x="78995" y="15826"/>
                  </a:lnTo>
                  <a:lnTo>
                    <a:pt x="120338" y="5022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37">
              <a:extLst>
                <a:ext uri="{FF2B5EF4-FFF2-40B4-BE49-F238E27FC236}">
                  <a16:creationId xmlns:a16="http://schemas.microsoft.com/office/drawing/2014/main" id="{550D17CE-E4FE-5853-1FD8-5E760EF0B271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4705350" y="1552575"/>
              <a:ext cx="257176" cy="155955"/>
            </a:xfrm>
            <a:custGeom>
              <a:avLst/>
              <a:gdLst/>
              <a:ahLst/>
              <a:cxnLst/>
              <a:rect l="0" t="0" r="0" b="0"/>
              <a:pathLst>
                <a:path w="257176" h="155955">
                  <a:moveTo>
                    <a:pt x="0" y="47625"/>
                  </a:moveTo>
                  <a:lnTo>
                    <a:pt x="0" y="47625"/>
                  </a:lnTo>
                  <a:lnTo>
                    <a:pt x="18314" y="29311"/>
                  </a:lnTo>
                  <a:lnTo>
                    <a:pt x="29659" y="23610"/>
                  </a:lnTo>
                  <a:lnTo>
                    <a:pt x="59409" y="14163"/>
                  </a:lnTo>
                  <a:lnTo>
                    <a:pt x="68032" y="16172"/>
                  </a:lnTo>
                  <a:lnTo>
                    <a:pt x="83893" y="23254"/>
                  </a:lnTo>
                  <a:lnTo>
                    <a:pt x="93025" y="34677"/>
                  </a:lnTo>
                  <a:lnTo>
                    <a:pt x="112289" y="69092"/>
                  </a:lnTo>
                  <a:lnTo>
                    <a:pt x="114123" y="98946"/>
                  </a:lnTo>
                  <a:lnTo>
                    <a:pt x="104135" y="124920"/>
                  </a:lnTo>
                  <a:lnTo>
                    <a:pt x="93554" y="137717"/>
                  </a:lnTo>
                  <a:lnTo>
                    <a:pt x="74572" y="154556"/>
                  </a:lnTo>
                  <a:lnTo>
                    <a:pt x="69822" y="155954"/>
                  </a:lnTo>
                  <a:lnTo>
                    <a:pt x="58901" y="154685"/>
                  </a:lnTo>
                  <a:lnTo>
                    <a:pt x="40853" y="148021"/>
                  </a:lnTo>
                  <a:lnTo>
                    <a:pt x="36761" y="142072"/>
                  </a:lnTo>
                  <a:lnTo>
                    <a:pt x="32213" y="124174"/>
                  </a:lnTo>
                  <a:lnTo>
                    <a:pt x="35837" y="104930"/>
                  </a:lnTo>
                  <a:lnTo>
                    <a:pt x="45560" y="86852"/>
                  </a:lnTo>
                  <a:lnTo>
                    <a:pt x="69943" y="64775"/>
                  </a:lnTo>
                  <a:lnTo>
                    <a:pt x="109928" y="41174"/>
                  </a:lnTo>
                  <a:lnTo>
                    <a:pt x="148949" y="26007"/>
                  </a:lnTo>
                  <a:lnTo>
                    <a:pt x="192032" y="9605"/>
                  </a:lnTo>
                  <a:lnTo>
                    <a:pt x="223846" y="1897"/>
                  </a:lnTo>
                  <a:lnTo>
                    <a:pt x="2571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38">
              <a:extLst>
                <a:ext uri="{FF2B5EF4-FFF2-40B4-BE49-F238E27FC236}">
                  <a16:creationId xmlns:a16="http://schemas.microsoft.com/office/drawing/2014/main" id="{34B42E73-5C14-F93B-06F7-9EB7557D3B04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4948965" y="1534884"/>
              <a:ext cx="223111" cy="175880"/>
            </a:xfrm>
            <a:custGeom>
              <a:avLst/>
              <a:gdLst/>
              <a:ahLst/>
              <a:cxnLst/>
              <a:rect l="0" t="0" r="0" b="0"/>
              <a:pathLst>
                <a:path w="223111" h="175880">
                  <a:moveTo>
                    <a:pt x="99285" y="36741"/>
                  </a:moveTo>
                  <a:lnTo>
                    <a:pt x="99285" y="36741"/>
                  </a:lnTo>
                  <a:lnTo>
                    <a:pt x="107486" y="28540"/>
                  </a:lnTo>
                  <a:lnTo>
                    <a:pt x="108418" y="22552"/>
                  </a:lnTo>
                  <a:lnTo>
                    <a:pt x="107490" y="20931"/>
                  </a:lnTo>
                  <a:lnTo>
                    <a:pt x="105813" y="19851"/>
                  </a:lnTo>
                  <a:lnTo>
                    <a:pt x="103637" y="19131"/>
                  </a:lnTo>
                  <a:lnTo>
                    <a:pt x="103244" y="18651"/>
                  </a:lnTo>
                  <a:lnTo>
                    <a:pt x="104041" y="18331"/>
                  </a:lnTo>
                  <a:lnTo>
                    <a:pt x="105631" y="18118"/>
                  </a:lnTo>
                  <a:lnTo>
                    <a:pt x="105632" y="16917"/>
                  </a:lnTo>
                  <a:lnTo>
                    <a:pt x="99594" y="8569"/>
                  </a:lnTo>
                  <a:lnTo>
                    <a:pt x="99377" y="3229"/>
                  </a:lnTo>
                  <a:lnTo>
                    <a:pt x="97229" y="1700"/>
                  </a:lnTo>
                  <a:lnTo>
                    <a:pt x="89199" y="0"/>
                  </a:lnTo>
                  <a:lnTo>
                    <a:pt x="75753" y="4890"/>
                  </a:lnTo>
                  <a:lnTo>
                    <a:pt x="60251" y="15176"/>
                  </a:lnTo>
                  <a:lnTo>
                    <a:pt x="21499" y="56714"/>
                  </a:lnTo>
                  <a:lnTo>
                    <a:pt x="9210" y="74527"/>
                  </a:lnTo>
                  <a:lnTo>
                    <a:pt x="512" y="96620"/>
                  </a:lnTo>
                  <a:lnTo>
                    <a:pt x="0" y="108509"/>
                  </a:lnTo>
                  <a:lnTo>
                    <a:pt x="3238" y="129822"/>
                  </a:lnTo>
                  <a:lnTo>
                    <a:pt x="4936" y="154415"/>
                  </a:lnTo>
                  <a:lnTo>
                    <a:pt x="9022" y="167004"/>
                  </a:lnTo>
                  <a:lnTo>
                    <a:pt x="11593" y="171208"/>
                  </a:lnTo>
                  <a:lnTo>
                    <a:pt x="17272" y="175879"/>
                  </a:lnTo>
                  <a:lnTo>
                    <a:pt x="21327" y="175008"/>
                  </a:lnTo>
                  <a:lnTo>
                    <a:pt x="43042" y="158402"/>
                  </a:lnTo>
                  <a:lnTo>
                    <a:pt x="58632" y="140875"/>
                  </a:lnTo>
                  <a:lnTo>
                    <a:pt x="87550" y="95821"/>
                  </a:lnTo>
                  <a:lnTo>
                    <a:pt x="98598" y="76069"/>
                  </a:lnTo>
                  <a:lnTo>
                    <a:pt x="88833" y="92903"/>
                  </a:lnTo>
                  <a:lnTo>
                    <a:pt x="71821" y="111453"/>
                  </a:lnTo>
                  <a:lnTo>
                    <a:pt x="69334" y="117240"/>
                  </a:lnTo>
                  <a:lnTo>
                    <a:pt x="70594" y="148646"/>
                  </a:lnTo>
                  <a:lnTo>
                    <a:pt x="75733" y="155388"/>
                  </a:lnTo>
                  <a:lnTo>
                    <a:pt x="81055" y="158265"/>
                  </a:lnTo>
                  <a:lnTo>
                    <a:pt x="83957" y="159032"/>
                  </a:lnTo>
                  <a:lnTo>
                    <a:pt x="92825" y="157062"/>
                  </a:lnTo>
                  <a:lnTo>
                    <a:pt x="109718" y="152825"/>
                  </a:lnTo>
                  <a:lnTo>
                    <a:pt x="129333" y="151393"/>
                  </a:lnTo>
                  <a:lnTo>
                    <a:pt x="176451" y="129613"/>
                  </a:lnTo>
                  <a:lnTo>
                    <a:pt x="199625" y="115215"/>
                  </a:lnTo>
                  <a:lnTo>
                    <a:pt x="223110" y="938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39">
              <a:extLst>
                <a:ext uri="{FF2B5EF4-FFF2-40B4-BE49-F238E27FC236}">
                  <a16:creationId xmlns:a16="http://schemas.microsoft.com/office/drawing/2014/main" id="{44C469F3-188F-3217-49E3-7D48BACC99F1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5182854" y="1337537"/>
              <a:ext cx="93997" cy="335995"/>
            </a:xfrm>
            <a:custGeom>
              <a:avLst/>
              <a:gdLst/>
              <a:ahLst/>
              <a:cxnLst/>
              <a:rect l="0" t="0" r="0" b="0"/>
              <a:pathLst>
                <a:path w="93997" h="335995">
                  <a:moveTo>
                    <a:pt x="55896" y="5488"/>
                  </a:moveTo>
                  <a:lnTo>
                    <a:pt x="55896" y="5488"/>
                  </a:lnTo>
                  <a:lnTo>
                    <a:pt x="61384" y="0"/>
                  </a:lnTo>
                  <a:lnTo>
                    <a:pt x="59040" y="2344"/>
                  </a:lnTo>
                  <a:lnTo>
                    <a:pt x="45949" y="46519"/>
                  </a:lnTo>
                  <a:lnTo>
                    <a:pt x="33587" y="89910"/>
                  </a:lnTo>
                  <a:lnTo>
                    <a:pt x="24122" y="129515"/>
                  </a:lnTo>
                  <a:lnTo>
                    <a:pt x="14614" y="174763"/>
                  </a:lnTo>
                  <a:lnTo>
                    <a:pt x="2978" y="216764"/>
                  </a:lnTo>
                  <a:lnTo>
                    <a:pt x="0" y="252473"/>
                  </a:lnTo>
                  <a:lnTo>
                    <a:pt x="177" y="292923"/>
                  </a:lnTo>
                  <a:lnTo>
                    <a:pt x="6460" y="318666"/>
                  </a:lnTo>
                  <a:lnTo>
                    <a:pt x="12052" y="329181"/>
                  </a:lnTo>
                  <a:lnTo>
                    <a:pt x="16083" y="332408"/>
                  </a:lnTo>
                  <a:lnTo>
                    <a:pt x="26207" y="335994"/>
                  </a:lnTo>
                  <a:lnTo>
                    <a:pt x="48863" y="332957"/>
                  </a:lnTo>
                  <a:lnTo>
                    <a:pt x="93996" y="3198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40">
              <a:extLst>
                <a:ext uri="{FF2B5EF4-FFF2-40B4-BE49-F238E27FC236}">
                  <a16:creationId xmlns:a16="http://schemas.microsoft.com/office/drawing/2014/main" id="{40B1E451-4BB9-C958-9843-FA9276754B57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5181600" y="1524000"/>
              <a:ext cx="114301" cy="47626"/>
            </a:xfrm>
            <a:custGeom>
              <a:avLst/>
              <a:gdLst/>
              <a:ahLst/>
              <a:cxnLst/>
              <a:rect l="0" t="0" r="0" b="0"/>
              <a:pathLst>
                <a:path w="114301" h="47626">
                  <a:moveTo>
                    <a:pt x="0" y="47625"/>
                  </a:moveTo>
                  <a:lnTo>
                    <a:pt x="0" y="47625"/>
                  </a:lnTo>
                  <a:lnTo>
                    <a:pt x="5056" y="47625"/>
                  </a:lnTo>
                  <a:lnTo>
                    <a:pt x="18314" y="42569"/>
                  </a:lnTo>
                  <a:lnTo>
                    <a:pt x="53591" y="20788"/>
                  </a:lnTo>
                  <a:lnTo>
                    <a:pt x="101132" y="4462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41">
              <a:extLst>
                <a:ext uri="{FF2B5EF4-FFF2-40B4-BE49-F238E27FC236}">
                  <a16:creationId xmlns:a16="http://schemas.microsoft.com/office/drawing/2014/main" id="{BA99E4E4-B1CF-101D-A457-2E2E1C10F55C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5297966" y="1501719"/>
              <a:ext cx="130372" cy="144200"/>
            </a:xfrm>
            <a:custGeom>
              <a:avLst/>
              <a:gdLst/>
              <a:ahLst/>
              <a:cxnLst/>
              <a:rect l="0" t="0" r="0" b="0"/>
              <a:pathLst>
                <a:path w="130372" h="144200">
                  <a:moveTo>
                    <a:pt x="55084" y="50856"/>
                  </a:moveTo>
                  <a:lnTo>
                    <a:pt x="55084" y="50856"/>
                  </a:lnTo>
                  <a:lnTo>
                    <a:pt x="68341" y="64113"/>
                  </a:lnTo>
                  <a:lnTo>
                    <a:pt x="77204" y="67331"/>
                  </a:lnTo>
                  <a:lnTo>
                    <a:pt x="90027" y="69398"/>
                  </a:lnTo>
                  <a:lnTo>
                    <a:pt x="97305" y="74812"/>
                  </a:lnTo>
                  <a:lnTo>
                    <a:pt x="99106" y="75293"/>
                  </a:lnTo>
                  <a:lnTo>
                    <a:pt x="100307" y="74556"/>
                  </a:lnTo>
                  <a:lnTo>
                    <a:pt x="101108" y="73006"/>
                  </a:lnTo>
                  <a:lnTo>
                    <a:pt x="102700" y="71973"/>
                  </a:lnTo>
                  <a:lnTo>
                    <a:pt x="107291" y="70824"/>
                  </a:lnTo>
                  <a:lnTo>
                    <a:pt x="120883" y="60065"/>
                  </a:lnTo>
                  <a:lnTo>
                    <a:pt x="126661" y="49305"/>
                  </a:lnTo>
                  <a:lnTo>
                    <a:pt x="130371" y="30206"/>
                  </a:lnTo>
                  <a:lnTo>
                    <a:pt x="125234" y="20159"/>
                  </a:lnTo>
                  <a:lnTo>
                    <a:pt x="115895" y="9696"/>
                  </a:lnTo>
                  <a:lnTo>
                    <a:pt x="104689" y="1518"/>
                  </a:lnTo>
                  <a:lnTo>
                    <a:pt x="87009" y="0"/>
                  </a:lnTo>
                  <a:lnTo>
                    <a:pt x="51276" y="7649"/>
                  </a:lnTo>
                  <a:lnTo>
                    <a:pt x="20142" y="29984"/>
                  </a:lnTo>
                  <a:lnTo>
                    <a:pt x="15914" y="33766"/>
                  </a:lnTo>
                  <a:lnTo>
                    <a:pt x="4908" y="54259"/>
                  </a:lnTo>
                  <a:lnTo>
                    <a:pt x="0" y="80439"/>
                  </a:lnTo>
                  <a:lnTo>
                    <a:pt x="3603" y="108305"/>
                  </a:lnTo>
                  <a:lnTo>
                    <a:pt x="17034" y="124366"/>
                  </a:lnTo>
                  <a:lnTo>
                    <a:pt x="36056" y="136444"/>
                  </a:lnTo>
                  <a:lnTo>
                    <a:pt x="64615" y="143243"/>
                  </a:lnTo>
                  <a:lnTo>
                    <a:pt x="92128" y="144199"/>
                  </a:lnTo>
                  <a:lnTo>
                    <a:pt x="121759" y="1365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42">
              <a:extLst>
                <a:ext uri="{FF2B5EF4-FFF2-40B4-BE49-F238E27FC236}">
                  <a16:creationId xmlns:a16="http://schemas.microsoft.com/office/drawing/2014/main" id="{6C32FEB4-F8B5-00F9-C492-3DDAC1B71925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5434097" y="1497302"/>
              <a:ext cx="185654" cy="313933"/>
            </a:xfrm>
            <a:custGeom>
              <a:avLst/>
              <a:gdLst/>
              <a:ahLst/>
              <a:cxnLst/>
              <a:rect l="0" t="0" r="0" b="0"/>
              <a:pathLst>
                <a:path w="185654" h="313933">
                  <a:moveTo>
                    <a:pt x="90403" y="45748"/>
                  </a:moveTo>
                  <a:lnTo>
                    <a:pt x="90403" y="45748"/>
                  </a:lnTo>
                  <a:lnTo>
                    <a:pt x="90403" y="13949"/>
                  </a:lnTo>
                  <a:lnTo>
                    <a:pt x="87581" y="7626"/>
                  </a:lnTo>
                  <a:lnTo>
                    <a:pt x="85347" y="4459"/>
                  </a:lnTo>
                  <a:lnTo>
                    <a:pt x="80042" y="939"/>
                  </a:lnTo>
                  <a:lnTo>
                    <a:pt x="77146" y="0"/>
                  </a:lnTo>
                  <a:lnTo>
                    <a:pt x="68283" y="1779"/>
                  </a:lnTo>
                  <a:lnTo>
                    <a:pt x="40290" y="16602"/>
                  </a:lnTo>
                  <a:lnTo>
                    <a:pt x="18523" y="43932"/>
                  </a:lnTo>
                  <a:lnTo>
                    <a:pt x="3678" y="85595"/>
                  </a:lnTo>
                  <a:lnTo>
                    <a:pt x="0" y="101558"/>
                  </a:lnTo>
                  <a:lnTo>
                    <a:pt x="1893" y="112180"/>
                  </a:lnTo>
                  <a:lnTo>
                    <a:pt x="8909" y="129167"/>
                  </a:lnTo>
                  <a:lnTo>
                    <a:pt x="12790" y="133110"/>
                  </a:lnTo>
                  <a:lnTo>
                    <a:pt x="22747" y="137492"/>
                  </a:lnTo>
                  <a:lnTo>
                    <a:pt x="27308" y="137603"/>
                  </a:lnTo>
                  <a:lnTo>
                    <a:pt x="35197" y="134903"/>
                  </a:lnTo>
                  <a:lnTo>
                    <a:pt x="80690" y="96336"/>
                  </a:lnTo>
                  <a:lnTo>
                    <a:pt x="88485" y="93958"/>
                  </a:lnTo>
                  <a:lnTo>
                    <a:pt x="94891" y="103659"/>
                  </a:lnTo>
                  <a:lnTo>
                    <a:pt x="98933" y="142168"/>
                  </a:lnTo>
                  <a:lnTo>
                    <a:pt x="99633" y="184501"/>
                  </a:lnTo>
                  <a:lnTo>
                    <a:pt x="98782" y="228441"/>
                  </a:lnTo>
                  <a:lnTo>
                    <a:pt x="89549" y="275628"/>
                  </a:lnTo>
                  <a:lnTo>
                    <a:pt x="86659" y="287901"/>
                  </a:lnTo>
                  <a:lnTo>
                    <a:pt x="81557" y="297142"/>
                  </a:lnTo>
                  <a:lnTo>
                    <a:pt x="67421" y="310231"/>
                  </a:lnTo>
                  <a:lnTo>
                    <a:pt x="61324" y="313087"/>
                  </a:lnTo>
                  <a:lnTo>
                    <a:pt x="56200" y="313932"/>
                  </a:lnTo>
                  <a:lnTo>
                    <a:pt x="51726" y="313437"/>
                  </a:lnTo>
                  <a:lnTo>
                    <a:pt x="41111" y="307243"/>
                  </a:lnTo>
                  <a:lnTo>
                    <a:pt x="35316" y="302628"/>
                  </a:lnTo>
                  <a:lnTo>
                    <a:pt x="28878" y="286211"/>
                  </a:lnTo>
                  <a:lnTo>
                    <a:pt x="24745" y="251291"/>
                  </a:lnTo>
                  <a:lnTo>
                    <a:pt x="29824" y="234467"/>
                  </a:lnTo>
                  <a:lnTo>
                    <a:pt x="50332" y="197796"/>
                  </a:lnTo>
                  <a:lnTo>
                    <a:pt x="90478" y="159281"/>
                  </a:lnTo>
                  <a:lnTo>
                    <a:pt x="121932" y="144649"/>
                  </a:lnTo>
                  <a:lnTo>
                    <a:pt x="162169" y="128745"/>
                  </a:lnTo>
                  <a:lnTo>
                    <a:pt x="185653" y="1124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43">
              <a:extLst>
                <a:ext uri="{FF2B5EF4-FFF2-40B4-BE49-F238E27FC236}">
                  <a16:creationId xmlns:a16="http://schemas.microsoft.com/office/drawing/2014/main" id="{4710A045-8B47-7AE5-6F17-ECCB90A5B9ED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5581650" y="1538085"/>
              <a:ext cx="171437" cy="274650"/>
            </a:xfrm>
            <a:custGeom>
              <a:avLst/>
              <a:gdLst/>
              <a:ahLst/>
              <a:cxnLst/>
              <a:rect l="0" t="0" r="0" b="0"/>
              <a:pathLst>
                <a:path w="171437" h="274650">
                  <a:moveTo>
                    <a:pt x="85725" y="24015"/>
                  </a:moveTo>
                  <a:lnTo>
                    <a:pt x="85725" y="24015"/>
                  </a:lnTo>
                  <a:lnTo>
                    <a:pt x="90781" y="13902"/>
                  </a:lnTo>
                  <a:lnTo>
                    <a:pt x="93329" y="10923"/>
                  </a:lnTo>
                  <a:lnTo>
                    <a:pt x="100913" y="5672"/>
                  </a:lnTo>
                  <a:lnTo>
                    <a:pt x="103630" y="0"/>
                  </a:lnTo>
                  <a:lnTo>
                    <a:pt x="104012" y="597"/>
                  </a:lnTo>
                  <a:lnTo>
                    <a:pt x="104267" y="2053"/>
                  </a:lnTo>
                  <a:lnTo>
                    <a:pt x="85457" y="46269"/>
                  </a:lnTo>
                  <a:lnTo>
                    <a:pt x="82372" y="54726"/>
                  </a:lnTo>
                  <a:lnTo>
                    <a:pt x="81764" y="72589"/>
                  </a:lnTo>
                  <a:lnTo>
                    <a:pt x="86261" y="104181"/>
                  </a:lnTo>
                  <a:lnTo>
                    <a:pt x="90550" y="111856"/>
                  </a:lnTo>
                  <a:lnTo>
                    <a:pt x="93175" y="114326"/>
                  </a:lnTo>
                  <a:lnTo>
                    <a:pt x="100868" y="118860"/>
                  </a:lnTo>
                  <a:lnTo>
                    <a:pt x="103039" y="123671"/>
                  </a:lnTo>
                  <a:lnTo>
                    <a:pt x="104676" y="124319"/>
                  </a:lnTo>
                  <a:lnTo>
                    <a:pt x="106826" y="123693"/>
                  </a:lnTo>
                  <a:lnTo>
                    <a:pt x="120920" y="112244"/>
                  </a:lnTo>
                  <a:lnTo>
                    <a:pt x="127120" y="106267"/>
                  </a:lnTo>
                  <a:lnTo>
                    <a:pt x="155578" y="59717"/>
                  </a:lnTo>
                  <a:lnTo>
                    <a:pt x="161926" y="55758"/>
                  </a:lnTo>
                  <a:lnTo>
                    <a:pt x="170892" y="52775"/>
                  </a:lnTo>
                  <a:lnTo>
                    <a:pt x="171402" y="94291"/>
                  </a:lnTo>
                  <a:lnTo>
                    <a:pt x="171436" y="132091"/>
                  </a:lnTo>
                  <a:lnTo>
                    <a:pt x="163843" y="174127"/>
                  </a:lnTo>
                  <a:lnTo>
                    <a:pt x="149060" y="215677"/>
                  </a:lnTo>
                  <a:lnTo>
                    <a:pt x="130160" y="258510"/>
                  </a:lnTo>
                  <a:lnTo>
                    <a:pt x="118174" y="268640"/>
                  </a:lnTo>
                  <a:lnTo>
                    <a:pt x="110532" y="272824"/>
                  </a:lnTo>
                  <a:lnTo>
                    <a:pt x="90753" y="274649"/>
                  </a:lnTo>
                  <a:lnTo>
                    <a:pt x="43561" y="267198"/>
                  </a:lnTo>
                  <a:lnTo>
                    <a:pt x="0" y="2526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SMARTInkShape-Group6">
            <a:extLst>
              <a:ext uri="{FF2B5EF4-FFF2-40B4-BE49-F238E27FC236}">
                <a16:creationId xmlns:a16="http://schemas.microsoft.com/office/drawing/2014/main" id="{72A0423C-321D-7802-3321-60358F8457E3}"/>
              </a:ext>
            </a:extLst>
          </p:cNvPr>
          <p:cNvGrpSpPr/>
          <p:nvPr/>
        </p:nvGrpSpPr>
        <p:grpSpPr>
          <a:xfrm>
            <a:off x="5973664" y="1304925"/>
            <a:ext cx="1084362" cy="533401"/>
            <a:chOff x="5973664" y="1304925"/>
            <a:chExt cx="1084362" cy="533401"/>
          </a:xfrm>
        </p:grpSpPr>
        <p:sp>
          <p:nvSpPr>
            <p:cNvPr id="51" name="SMARTInkShape-44">
              <a:extLst>
                <a:ext uri="{FF2B5EF4-FFF2-40B4-BE49-F238E27FC236}">
                  <a16:creationId xmlns:a16="http://schemas.microsoft.com/office/drawing/2014/main" id="{9EBCBA02-3312-3387-BD65-D6E8D904067B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5973664" y="1304925"/>
              <a:ext cx="149195" cy="533401"/>
            </a:xfrm>
            <a:custGeom>
              <a:avLst/>
              <a:gdLst/>
              <a:ahLst/>
              <a:cxnLst/>
              <a:rect l="0" t="0" r="0" b="0"/>
              <a:pathLst>
                <a:path w="149195" h="533401">
                  <a:moveTo>
                    <a:pt x="131861" y="0"/>
                  </a:moveTo>
                  <a:lnTo>
                    <a:pt x="131861" y="0"/>
                  </a:lnTo>
                  <a:lnTo>
                    <a:pt x="145118" y="0"/>
                  </a:lnTo>
                  <a:lnTo>
                    <a:pt x="147049" y="1058"/>
                  </a:lnTo>
                  <a:lnTo>
                    <a:pt x="148336" y="2822"/>
                  </a:lnTo>
                  <a:lnTo>
                    <a:pt x="149194" y="5057"/>
                  </a:lnTo>
                  <a:lnTo>
                    <a:pt x="140324" y="47559"/>
                  </a:lnTo>
                  <a:lnTo>
                    <a:pt x="128476" y="85712"/>
                  </a:lnTo>
                  <a:lnTo>
                    <a:pt x="115945" y="131427"/>
                  </a:lnTo>
                  <a:lnTo>
                    <a:pt x="106449" y="169704"/>
                  </a:lnTo>
                  <a:lnTo>
                    <a:pt x="95874" y="213031"/>
                  </a:lnTo>
                  <a:lnTo>
                    <a:pt x="81922" y="253150"/>
                  </a:lnTo>
                  <a:lnTo>
                    <a:pt x="75790" y="290790"/>
                  </a:lnTo>
                  <a:lnTo>
                    <a:pt x="64772" y="335311"/>
                  </a:lnTo>
                  <a:lnTo>
                    <a:pt x="52405" y="379501"/>
                  </a:lnTo>
                  <a:lnTo>
                    <a:pt x="39770" y="418804"/>
                  </a:lnTo>
                  <a:lnTo>
                    <a:pt x="27083" y="459964"/>
                  </a:lnTo>
                  <a:lnTo>
                    <a:pt x="14385" y="503489"/>
                  </a:lnTo>
                  <a:lnTo>
                    <a:pt x="8232" y="520906"/>
                  </a:lnTo>
                  <a:lnTo>
                    <a:pt x="0" y="531546"/>
                  </a:lnTo>
                  <a:lnTo>
                    <a:pt x="562" y="532164"/>
                  </a:lnTo>
                  <a:lnTo>
                    <a:pt x="8036" y="533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45">
              <a:extLst>
                <a:ext uri="{FF2B5EF4-FFF2-40B4-BE49-F238E27FC236}">
                  <a16:creationId xmlns:a16="http://schemas.microsoft.com/office/drawing/2014/main" id="{8C73EF22-4B94-A05D-26F8-85324C70BD02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6219825" y="1540157"/>
              <a:ext cx="266701" cy="154335"/>
            </a:xfrm>
            <a:custGeom>
              <a:avLst/>
              <a:gdLst/>
              <a:ahLst/>
              <a:cxnLst/>
              <a:rect l="0" t="0" r="0" b="0"/>
              <a:pathLst>
                <a:path w="266701" h="154335">
                  <a:moveTo>
                    <a:pt x="0" y="69568"/>
                  </a:moveTo>
                  <a:lnTo>
                    <a:pt x="0" y="69568"/>
                  </a:lnTo>
                  <a:lnTo>
                    <a:pt x="7604" y="60905"/>
                  </a:lnTo>
                  <a:lnTo>
                    <a:pt x="22390" y="38977"/>
                  </a:lnTo>
                  <a:lnTo>
                    <a:pt x="63861" y="7019"/>
                  </a:lnTo>
                  <a:lnTo>
                    <a:pt x="79183" y="140"/>
                  </a:lnTo>
                  <a:lnTo>
                    <a:pt x="86655" y="0"/>
                  </a:lnTo>
                  <a:lnTo>
                    <a:pt x="100603" y="5487"/>
                  </a:lnTo>
                  <a:lnTo>
                    <a:pt x="105168" y="9914"/>
                  </a:lnTo>
                  <a:lnTo>
                    <a:pt x="118154" y="43381"/>
                  </a:lnTo>
                  <a:lnTo>
                    <a:pt x="122705" y="67531"/>
                  </a:lnTo>
                  <a:lnTo>
                    <a:pt x="122435" y="94952"/>
                  </a:lnTo>
                  <a:lnTo>
                    <a:pt x="112436" y="133878"/>
                  </a:lnTo>
                  <a:lnTo>
                    <a:pt x="97932" y="152055"/>
                  </a:lnTo>
                  <a:lnTo>
                    <a:pt x="90798" y="153854"/>
                  </a:lnTo>
                  <a:lnTo>
                    <a:pt x="85932" y="154334"/>
                  </a:lnTo>
                  <a:lnTo>
                    <a:pt x="77703" y="152044"/>
                  </a:lnTo>
                  <a:lnTo>
                    <a:pt x="74027" y="149952"/>
                  </a:lnTo>
                  <a:lnTo>
                    <a:pt x="71577" y="145383"/>
                  </a:lnTo>
                  <a:lnTo>
                    <a:pt x="68854" y="131838"/>
                  </a:lnTo>
                  <a:lnTo>
                    <a:pt x="72377" y="106363"/>
                  </a:lnTo>
                  <a:lnTo>
                    <a:pt x="80124" y="88819"/>
                  </a:lnTo>
                  <a:lnTo>
                    <a:pt x="106692" y="58488"/>
                  </a:lnTo>
                  <a:lnTo>
                    <a:pt x="119386" y="54060"/>
                  </a:lnTo>
                  <a:lnTo>
                    <a:pt x="133494" y="51034"/>
                  </a:lnTo>
                  <a:lnTo>
                    <a:pt x="153996" y="43290"/>
                  </a:lnTo>
                  <a:lnTo>
                    <a:pt x="199569" y="40237"/>
                  </a:lnTo>
                  <a:lnTo>
                    <a:pt x="232581" y="35595"/>
                  </a:lnTo>
                  <a:lnTo>
                    <a:pt x="266700" y="409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46">
              <a:extLst>
                <a:ext uri="{FF2B5EF4-FFF2-40B4-BE49-F238E27FC236}">
                  <a16:creationId xmlns:a16="http://schemas.microsoft.com/office/drawing/2014/main" id="{EB7EC4AA-26AF-CCF1-D4A7-FA7CEBEBBA25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6554540" y="1562100"/>
              <a:ext cx="112961" cy="132192"/>
            </a:xfrm>
            <a:custGeom>
              <a:avLst/>
              <a:gdLst/>
              <a:ahLst/>
              <a:cxnLst/>
              <a:rect l="0" t="0" r="0" b="0"/>
              <a:pathLst>
                <a:path w="112961" h="132192">
                  <a:moveTo>
                    <a:pt x="8185" y="28575"/>
                  </a:moveTo>
                  <a:lnTo>
                    <a:pt x="8185" y="28575"/>
                  </a:lnTo>
                  <a:lnTo>
                    <a:pt x="8185" y="15318"/>
                  </a:lnTo>
                  <a:lnTo>
                    <a:pt x="11007" y="9277"/>
                  </a:lnTo>
                  <a:lnTo>
                    <a:pt x="16385" y="1832"/>
                  </a:lnTo>
                  <a:lnTo>
                    <a:pt x="15769" y="1222"/>
                  </a:lnTo>
                  <a:lnTo>
                    <a:pt x="12261" y="543"/>
                  </a:lnTo>
                  <a:lnTo>
                    <a:pt x="10902" y="2479"/>
                  </a:lnTo>
                  <a:lnTo>
                    <a:pt x="90" y="49851"/>
                  </a:lnTo>
                  <a:lnTo>
                    <a:pt x="0" y="85106"/>
                  </a:lnTo>
                  <a:lnTo>
                    <a:pt x="3842" y="99914"/>
                  </a:lnTo>
                  <a:lnTo>
                    <a:pt x="24207" y="129439"/>
                  </a:lnTo>
                  <a:lnTo>
                    <a:pt x="41508" y="132191"/>
                  </a:lnTo>
                  <a:lnTo>
                    <a:pt x="52275" y="130013"/>
                  </a:lnTo>
                  <a:lnTo>
                    <a:pt x="61648" y="124458"/>
                  </a:lnTo>
                  <a:lnTo>
                    <a:pt x="76707" y="110490"/>
                  </a:lnTo>
                  <a:lnTo>
                    <a:pt x="85691" y="90107"/>
                  </a:lnTo>
                  <a:lnTo>
                    <a:pt x="100135" y="42700"/>
                  </a:lnTo>
                  <a:lnTo>
                    <a:pt x="102458" y="31114"/>
                  </a:lnTo>
                  <a:lnTo>
                    <a:pt x="103397" y="2290"/>
                  </a:lnTo>
                  <a:lnTo>
                    <a:pt x="104468" y="1527"/>
                  </a:lnTo>
                  <a:lnTo>
                    <a:pt x="11296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47">
              <a:extLst>
                <a:ext uri="{FF2B5EF4-FFF2-40B4-BE49-F238E27FC236}">
                  <a16:creationId xmlns:a16="http://schemas.microsoft.com/office/drawing/2014/main" id="{820F8D47-C3C3-8E9F-B2CD-692CB341EDDD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6762750" y="1364024"/>
              <a:ext cx="18861" cy="340952"/>
            </a:xfrm>
            <a:custGeom>
              <a:avLst/>
              <a:gdLst/>
              <a:ahLst/>
              <a:cxnLst/>
              <a:rect l="0" t="0" r="0" b="0"/>
              <a:pathLst>
                <a:path w="18861" h="340952">
                  <a:moveTo>
                    <a:pt x="0" y="36151"/>
                  </a:moveTo>
                  <a:lnTo>
                    <a:pt x="0" y="36151"/>
                  </a:lnTo>
                  <a:lnTo>
                    <a:pt x="7538" y="18251"/>
                  </a:lnTo>
                  <a:lnTo>
                    <a:pt x="8200" y="14693"/>
                  </a:lnTo>
                  <a:lnTo>
                    <a:pt x="11758" y="7917"/>
                  </a:lnTo>
                  <a:lnTo>
                    <a:pt x="17610" y="0"/>
                  </a:lnTo>
                  <a:lnTo>
                    <a:pt x="18090" y="409"/>
                  </a:lnTo>
                  <a:lnTo>
                    <a:pt x="18860" y="14313"/>
                  </a:lnTo>
                  <a:lnTo>
                    <a:pt x="16211" y="53062"/>
                  </a:lnTo>
                  <a:lnTo>
                    <a:pt x="10846" y="97935"/>
                  </a:lnTo>
                  <a:lnTo>
                    <a:pt x="4859" y="140065"/>
                  </a:lnTo>
                  <a:lnTo>
                    <a:pt x="960" y="181012"/>
                  </a:lnTo>
                  <a:lnTo>
                    <a:pt x="190" y="222026"/>
                  </a:lnTo>
                  <a:lnTo>
                    <a:pt x="37" y="261250"/>
                  </a:lnTo>
                  <a:lnTo>
                    <a:pt x="8" y="307647"/>
                  </a:lnTo>
                  <a:lnTo>
                    <a:pt x="0" y="3409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48">
              <a:extLst>
                <a:ext uri="{FF2B5EF4-FFF2-40B4-BE49-F238E27FC236}">
                  <a16:creationId xmlns:a16="http://schemas.microsoft.com/office/drawing/2014/main" id="{58F863B6-4898-6B13-C4BE-8F85C67935E1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6840992" y="1478225"/>
              <a:ext cx="217034" cy="175353"/>
            </a:xfrm>
            <a:custGeom>
              <a:avLst/>
              <a:gdLst/>
              <a:ahLst/>
              <a:cxnLst/>
              <a:rect l="0" t="0" r="0" b="0"/>
              <a:pathLst>
                <a:path w="217034" h="175353">
                  <a:moveTo>
                    <a:pt x="17008" y="93400"/>
                  </a:moveTo>
                  <a:lnTo>
                    <a:pt x="17008" y="93400"/>
                  </a:lnTo>
                  <a:lnTo>
                    <a:pt x="26729" y="92342"/>
                  </a:lnTo>
                  <a:lnTo>
                    <a:pt x="65913" y="80143"/>
                  </a:lnTo>
                  <a:lnTo>
                    <a:pt x="112426" y="64751"/>
                  </a:lnTo>
                  <a:lnTo>
                    <a:pt x="150391" y="47054"/>
                  </a:lnTo>
                  <a:lnTo>
                    <a:pt x="160956" y="38229"/>
                  </a:lnTo>
                  <a:lnTo>
                    <a:pt x="166710" y="31838"/>
                  </a:lnTo>
                  <a:lnTo>
                    <a:pt x="174841" y="27182"/>
                  </a:lnTo>
                  <a:lnTo>
                    <a:pt x="183450" y="13667"/>
                  </a:lnTo>
                  <a:lnTo>
                    <a:pt x="184061" y="10611"/>
                  </a:lnTo>
                  <a:lnTo>
                    <a:pt x="183410" y="7516"/>
                  </a:lnTo>
                  <a:lnTo>
                    <a:pt x="181918" y="4394"/>
                  </a:lnTo>
                  <a:lnTo>
                    <a:pt x="178807" y="2313"/>
                  </a:lnTo>
                  <a:lnTo>
                    <a:pt x="169705" y="0"/>
                  </a:lnTo>
                  <a:lnTo>
                    <a:pt x="147624" y="3755"/>
                  </a:lnTo>
                  <a:lnTo>
                    <a:pt x="105172" y="22109"/>
                  </a:lnTo>
                  <a:lnTo>
                    <a:pt x="59948" y="52081"/>
                  </a:lnTo>
                  <a:lnTo>
                    <a:pt x="24284" y="88383"/>
                  </a:lnTo>
                  <a:lnTo>
                    <a:pt x="2552" y="128329"/>
                  </a:lnTo>
                  <a:lnTo>
                    <a:pt x="0" y="143849"/>
                  </a:lnTo>
                  <a:lnTo>
                    <a:pt x="2493" y="151374"/>
                  </a:lnTo>
                  <a:lnTo>
                    <a:pt x="13733" y="165380"/>
                  </a:lnTo>
                  <a:lnTo>
                    <a:pt x="32133" y="173016"/>
                  </a:lnTo>
                  <a:lnTo>
                    <a:pt x="54422" y="175352"/>
                  </a:lnTo>
                  <a:lnTo>
                    <a:pt x="90771" y="171774"/>
                  </a:lnTo>
                  <a:lnTo>
                    <a:pt x="135334" y="167207"/>
                  </a:lnTo>
                  <a:lnTo>
                    <a:pt x="175260" y="156427"/>
                  </a:lnTo>
                  <a:lnTo>
                    <a:pt x="217033" y="1505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SMARTInkShape-Group7">
            <a:extLst>
              <a:ext uri="{FF2B5EF4-FFF2-40B4-BE49-F238E27FC236}">
                <a16:creationId xmlns:a16="http://schemas.microsoft.com/office/drawing/2014/main" id="{D019DF4C-A862-BA16-499B-48F9B3E57F9B}"/>
              </a:ext>
            </a:extLst>
          </p:cNvPr>
          <p:cNvGrpSpPr/>
          <p:nvPr/>
        </p:nvGrpSpPr>
        <p:grpSpPr>
          <a:xfrm>
            <a:off x="7867650" y="1333537"/>
            <a:ext cx="360277" cy="252728"/>
            <a:chOff x="7867650" y="1333537"/>
            <a:chExt cx="360277" cy="252728"/>
          </a:xfrm>
        </p:grpSpPr>
        <p:sp>
          <p:nvSpPr>
            <p:cNvPr id="57" name="SMARTInkShape-49">
              <a:extLst>
                <a:ext uri="{FF2B5EF4-FFF2-40B4-BE49-F238E27FC236}">
                  <a16:creationId xmlns:a16="http://schemas.microsoft.com/office/drawing/2014/main" id="{07B47652-92C5-D3F2-0C13-28BFBAEFDADE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7868043" y="1333537"/>
              <a:ext cx="161533" cy="252728"/>
            </a:xfrm>
            <a:custGeom>
              <a:avLst/>
              <a:gdLst/>
              <a:ahLst/>
              <a:cxnLst/>
              <a:rect l="0" t="0" r="0" b="0"/>
              <a:pathLst>
                <a:path w="161533" h="252728">
                  <a:moveTo>
                    <a:pt x="37707" y="19013"/>
                  </a:moveTo>
                  <a:lnTo>
                    <a:pt x="37707" y="19013"/>
                  </a:lnTo>
                  <a:lnTo>
                    <a:pt x="37707" y="10812"/>
                  </a:lnTo>
                  <a:lnTo>
                    <a:pt x="47198" y="0"/>
                  </a:lnTo>
                  <a:lnTo>
                    <a:pt x="42165" y="5031"/>
                  </a:lnTo>
                  <a:lnTo>
                    <a:pt x="33041" y="48869"/>
                  </a:lnTo>
                  <a:lnTo>
                    <a:pt x="21283" y="90665"/>
                  </a:lnTo>
                  <a:lnTo>
                    <a:pt x="16613" y="119618"/>
                  </a:lnTo>
                  <a:lnTo>
                    <a:pt x="11348" y="147247"/>
                  </a:lnTo>
                  <a:lnTo>
                    <a:pt x="9327" y="191163"/>
                  </a:lnTo>
                  <a:lnTo>
                    <a:pt x="9170" y="210945"/>
                  </a:lnTo>
                  <a:lnTo>
                    <a:pt x="6327" y="218263"/>
                  </a:lnTo>
                  <a:lnTo>
                    <a:pt x="2594" y="225044"/>
                  </a:lnTo>
                  <a:lnTo>
                    <a:pt x="197" y="238020"/>
                  </a:lnTo>
                  <a:lnTo>
                    <a:pt x="0" y="241218"/>
                  </a:lnTo>
                  <a:lnTo>
                    <a:pt x="927" y="243349"/>
                  </a:lnTo>
                  <a:lnTo>
                    <a:pt x="2604" y="244771"/>
                  </a:lnTo>
                  <a:lnTo>
                    <a:pt x="4780" y="245718"/>
                  </a:lnTo>
                  <a:lnTo>
                    <a:pt x="6231" y="247408"/>
                  </a:lnTo>
                  <a:lnTo>
                    <a:pt x="7842" y="252108"/>
                  </a:lnTo>
                  <a:lnTo>
                    <a:pt x="11447" y="252727"/>
                  </a:lnTo>
                  <a:lnTo>
                    <a:pt x="30632" y="248540"/>
                  </a:lnTo>
                  <a:lnTo>
                    <a:pt x="76998" y="232599"/>
                  </a:lnTo>
                  <a:lnTo>
                    <a:pt x="108497" y="226538"/>
                  </a:lnTo>
                  <a:lnTo>
                    <a:pt x="121829" y="221260"/>
                  </a:lnTo>
                  <a:lnTo>
                    <a:pt x="161532" y="2095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50">
              <a:extLst>
                <a:ext uri="{FF2B5EF4-FFF2-40B4-BE49-F238E27FC236}">
                  <a16:creationId xmlns:a16="http://schemas.microsoft.com/office/drawing/2014/main" id="{E0F715E2-4B6E-D938-2844-F0665F7F3D77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7867650" y="1419225"/>
              <a:ext cx="190501" cy="57151"/>
            </a:xfrm>
            <a:custGeom>
              <a:avLst/>
              <a:gdLst/>
              <a:ahLst/>
              <a:cxnLst/>
              <a:rect l="0" t="0" r="0" b="0"/>
              <a:pathLst>
                <a:path w="190501" h="57151">
                  <a:moveTo>
                    <a:pt x="0" y="57150"/>
                  </a:moveTo>
                  <a:lnTo>
                    <a:pt x="0" y="57150"/>
                  </a:lnTo>
                  <a:lnTo>
                    <a:pt x="20723" y="39250"/>
                  </a:lnTo>
                  <a:lnTo>
                    <a:pt x="44240" y="28916"/>
                  </a:lnTo>
                  <a:lnTo>
                    <a:pt x="89316" y="13803"/>
                  </a:lnTo>
                  <a:lnTo>
                    <a:pt x="126219" y="7548"/>
                  </a:lnTo>
                  <a:lnTo>
                    <a:pt x="139705" y="3355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51">
              <a:extLst>
                <a:ext uri="{FF2B5EF4-FFF2-40B4-BE49-F238E27FC236}">
                  <a16:creationId xmlns:a16="http://schemas.microsoft.com/office/drawing/2014/main" id="{7528A40C-5C76-D4D8-C77E-7C8ECB610399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8099523" y="1390782"/>
              <a:ext cx="128404" cy="150753"/>
            </a:xfrm>
            <a:custGeom>
              <a:avLst/>
              <a:gdLst/>
              <a:ahLst/>
              <a:cxnLst/>
              <a:rect l="0" t="0" r="0" b="0"/>
              <a:pathLst>
                <a:path w="128404" h="150753">
                  <a:moveTo>
                    <a:pt x="44352" y="66543"/>
                  </a:moveTo>
                  <a:lnTo>
                    <a:pt x="44352" y="66543"/>
                  </a:lnTo>
                  <a:lnTo>
                    <a:pt x="44352" y="38511"/>
                  </a:lnTo>
                  <a:lnTo>
                    <a:pt x="34239" y="43185"/>
                  </a:lnTo>
                  <a:lnTo>
                    <a:pt x="26452" y="51223"/>
                  </a:lnTo>
                  <a:lnTo>
                    <a:pt x="4091" y="87339"/>
                  </a:lnTo>
                  <a:lnTo>
                    <a:pt x="0" y="105419"/>
                  </a:lnTo>
                  <a:lnTo>
                    <a:pt x="1003" y="118393"/>
                  </a:lnTo>
                  <a:lnTo>
                    <a:pt x="5216" y="135346"/>
                  </a:lnTo>
                  <a:lnTo>
                    <a:pt x="7678" y="137812"/>
                  </a:lnTo>
                  <a:lnTo>
                    <a:pt x="40801" y="148856"/>
                  </a:lnTo>
                  <a:lnTo>
                    <a:pt x="61118" y="150752"/>
                  </a:lnTo>
                  <a:lnTo>
                    <a:pt x="78615" y="145949"/>
                  </a:lnTo>
                  <a:lnTo>
                    <a:pt x="107094" y="125620"/>
                  </a:lnTo>
                  <a:lnTo>
                    <a:pt x="114570" y="116435"/>
                  </a:lnTo>
                  <a:lnTo>
                    <a:pt x="124427" y="96859"/>
                  </a:lnTo>
                  <a:lnTo>
                    <a:pt x="128403" y="68705"/>
                  </a:lnTo>
                  <a:lnTo>
                    <a:pt x="124525" y="43665"/>
                  </a:lnTo>
                  <a:lnTo>
                    <a:pt x="116672" y="27897"/>
                  </a:lnTo>
                  <a:lnTo>
                    <a:pt x="96985" y="4962"/>
                  </a:lnTo>
                  <a:lnTo>
                    <a:pt x="91381" y="2132"/>
                  </a:lnTo>
                  <a:lnTo>
                    <a:pt x="72875" y="67"/>
                  </a:lnTo>
                  <a:lnTo>
                    <a:pt x="69717" y="0"/>
                  </a:lnTo>
                  <a:lnTo>
                    <a:pt x="63386" y="2749"/>
                  </a:lnTo>
                  <a:lnTo>
                    <a:pt x="57045" y="6440"/>
                  </a:lnTo>
                  <a:lnTo>
                    <a:pt x="44352" y="93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SMARTInkShape-Group8">
            <a:extLst>
              <a:ext uri="{FF2B5EF4-FFF2-40B4-BE49-F238E27FC236}">
                <a16:creationId xmlns:a16="http://schemas.microsoft.com/office/drawing/2014/main" id="{621BA957-7E44-02E5-03EB-7229D85014A0}"/>
              </a:ext>
            </a:extLst>
          </p:cNvPr>
          <p:cNvGrpSpPr/>
          <p:nvPr/>
        </p:nvGrpSpPr>
        <p:grpSpPr>
          <a:xfrm>
            <a:off x="8868385" y="1118462"/>
            <a:ext cx="1761516" cy="415064"/>
            <a:chOff x="8868385" y="1118462"/>
            <a:chExt cx="1761516" cy="415064"/>
          </a:xfrm>
        </p:grpSpPr>
        <p:sp>
          <p:nvSpPr>
            <p:cNvPr id="61" name="SMARTInkShape-52">
              <a:extLst>
                <a:ext uri="{FF2B5EF4-FFF2-40B4-BE49-F238E27FC236}">
                  <a16:creationId xmlns:a16="http://schemas.microsoft.com/office/drawing/2014/main" id="{6F8331DE-9257-D6D2-1839-5C9D84ED6732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8868385" y="1364461"/>
              <a:ext cx="180366" cy="168922"/>
            </a:xfrm>
            <a:custGeom>
              <a:avLst/>
              <a:gdLst/>
              <a:ahLst/>
              <a:cxnLst/>
              <a:rect l="0" t="0" r="0" b="0"/>
              <a:pathLst>
                <a:path w="180366" h="168922">
                  <a:moveTo>
                    <a:pt x="8915" y="92864"/>
                  </a:moveTo>
                  <a:lnTo>
                    <a:pt x="8915" y="92864"/>
                  </a:lnTo>
                  <a:lnTo>
                    <a:pt x="13972" y="92864"/>
                  </a:lnTo>
                  <a:lnTo>
                    <a:pt x="34451" y="84663"/>
                  </a:lnTo>
                  <a:lnTo>
                    <a:pt x="35463" y="85280"/>
                  </a:lnTo>
                  <a:lnTo>
                    <a:pt x="37223" y="91656"/>
                  </a:lnTo>
                  <a:lnTo>
                    <a:pt x="40194" y="92327"/>
                  </a:lnTo>
                  <a:lnTo>
                    <a:pt x="85121" y="92863"/>
                  </a:lnTo>
                  <a:lnTo>
                    <a:pt x="116865" y="92864"/>
                  </a:lnTo>
                  <a:lnTo>
                    <a:pt x="123215" y="90042"/>
                  </a:lnTo>
                  <a:lnTo>
                    <a:pt x="129565" y="86318"/>
                  </a:lnTo>
                  <a:lnTo>
                    <a:pt x="140383" y="83732"/>
                  </a:lnTo>
                  <a:lnTo>
                    <a:pt x="150301" y="75172"/>
                  </a:lnTo>
                  <a:lnTo>
                    <a:pt x="151127" y="71596"/>
                  </a:lnTo>
                  <a:lnTo>
                    <a:pt x="151347" y="69160"/>
                  </a:lnTo>
                  <a:lnTo>
                    <a:pt x="152555" y="67536"/>
                  </a:lnTo>
                  <a:lnTo>
                    <a:pt x="159953" y="64717"/>
                  </a:lnTo>
                  <a:lnTo>
                    <a:pt x="160710" y="61657"/>
                  </a:lnTo>
                  <a:lnTo>
                    <a:pt x="160911" y="59359"/>
                  </a:lnTo>
                  <a:lnTo>
                    <a:pt x="158314" y="53984"/>
                  </a:lnTo>
                  <a:lnTo>
                    <a:pt x="136382" y="31182"/>
                  </a:lnTo>
                  <a:lnTo>
                    <a:pt x="98922" y="5667"/>
                  </a:lnTo>
                  <a:lnTo>
                    <a:pt x="74036" y="0"/>
                  </a:lnTo>
                  <a:lnTo>
                    <a:pt x="58671" y="1497"/>
                  </a:lnTo>
                  <a:lnTo>
                    <a:pt x="44786" y="6748"/>
                  </a:lnTo>
                  <a:lnTo>
                    <a:pt x="17271" y="28267"/>
                  </a:lnTo>
                  <a:lnTo>
                    <a:pt x="6335" y="43620"/>
                  </a:lnTo>
                  <a:lnTo>
                    <a:pt x="1448" y="66632"/>
                  </a:lnTo>
                  <a:lnTo>
                    <a:pt x="0" y="88502"/>
                  </a:lnTo>
                  <a:lnTo>
                    <a:pt x="5305" y="101861"/>
                  </a:lnTo>
                  <a:lnTo>
                    <a:pt x="12602" y="114855"/>
                  </a:lnTo>
                  <a:lnTo>
                    <a:pt x="18828" y="134070"/>
                  </a:lnTo>
                  <a:lnTo>
                    <a:pt x="33136" y="152110"/>
                  </a:lnTo>
                  <a:lnTo>
                    <a:pt x="49724" y="163570"/>
                  </a:lnTo>
                  <a:lnTo>
                    <a:pt x="58096" y="166622"/>
                  </a:lnTo>
                  <a:lnTo>
                    <a:pt x="104639" y="168921"/>
                  </a:lnTo>
                  <a:lnTo>
                    <a:pt x="125589" y="167963"/>
                  </a:lnTo>
                  <a:lnTo>
                    <a:pt x="180365" y="1500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ARTInkShape-53">
              <a:extLst>
                <a:ext uri="{FF2B5EF4-FFF2-40B4-BE49-F238E27FC236}">
                  <a16:creationId xmlns:a16="http://schemas.microsoft.com/office/drawing/2014/main" id="{9BD95377-641A-A2E7-95E0-1BE85BD0B88E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9115425" y="1352711"/>
              <a:ext cx="146753" cy="174954"/>
            </a:xfrm>
            <a:custGeom>
              <a:avLst/>
              <a:gdLst/>
              <a:ahLst/>
              <a:cxnLst/>
              <a:rect l="0" t="0" r="0" b="0"/>
              <a:pathLst>
                <a:path w="146753" h="174954">
                  <a:moveTo>
                    <a:pt x="114300" y="28414"/>
                  </a:moveTo>
                  <a:lnTo>
                    <a:pt x="114300" y="28414"/>
                  </a:lnTo>
                  <a:lnTo>
                    <a:pt x="119357" y="23357"/>
                  </a:lnTo>
                  <a:lnTo>
                    <a:pt x="121840" y="18053"/>
                  </a:lnTo>
                  <a:lnTo>
                    <a:pt x="123434" y="6024"/>
                  </a:lnTo>
                  <a:lnTo>
                    <a:pt x="122506" y="3962"/>
                  </a:lnTo>
                  <a:lnTo>
                    <a:pt x="120829" y="2588"/>
                  </a:lnTo>
                  <a:lnTo>
                    <a:pt x="118652" y="1671"/>
                  </a:lnTo>
                  <a:lnTo>
                    <a:pt x="88166" y="0"/>
                  </a:lnTo>
                  <a:lnTo>
                    <a:pt x="78696" y="2733"/>
                  </a:lnTo>
                  <a:lnTo>
                    <a:pt x="70960" y="6417"/>
                  </a:lnTo>
                  <a:lnTo>
                    <a:pt x="60654" y="9549"/>
                  </a:lnTo>
                  <a:lnTo>
                    <a:pt x="54121" y="14032"/>
                  </a:lnTo>
                  <a:lnTo>
                    <a:pt x="50512" y="19553"/>
                  </a:lnTo>
                  <a:lnTo>
                    <a:pt x="48195" y="31720"/>
                  </a:lnTo>
                  <a:lnTo>
                    <a:pt x="52850" y="46209"/>
                  </a:lnTo>
                  <a:lnTo>
                    <a:pt x="60883" y="55020"/>
                  </a:lnTo>
                  <a:lnTo>
                    <a:pt x="69392" y="62464"/>
                  </a:lnTo>
                  <a:lnTo>
                    <a:pt x="76299" y="72605"/>
                  </a:lnTo>
                  <a:lnTo>
                    <a:pt x="120901" y="111511"/>
                  </a:lnTo>
                  <a:lnTo>
                    <a:pt x="130639" y="118263"/>
                  </a:lnTo>
                  <a:lnTo>
                    <a:pt x="134718" y="120063"/>
                  </a:lnTo>
                  <a:lnTo>
                    <a:pt x="142072" y="127708"/>
                  </a:lnTo>
                  <a:lnTo>
                    <a:pt x="145514" y="132710"/>
                  </a:lnTo>
                  <a:lnTo>
                    <a:pt x="146752" y="138161"/>
                  </a:lnTo>
                  <a:lnTo>
                    <a:pt x="145304" y="149863"/>
                  </a:lnTo>
                  <a:lnTo>
                    <a:pt x="138537" y="163294"/>
                  </a:lnTo>
                  <a:lnTo>
                    <a:pt x="114660" y="173977"/>
                  </a:lnTo>
                  <a:lnTo>
                    <a:pt x="95410" y="174953"/>
                  </a:lnTo>
                  <a:lnTo>
                    <a:pt x="54192" y="171772"/>
                  </a:lnTo>
                  <a:lnTo>
                    <a:pt x="0" y="1617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MARTInkShape-54">
              <a:extLst>
                <a:ext uri="{FF2B5EF4-FFF2-40B4-BE49-F238E27FC236}">
                  <a16:creationId xmlns:a16="http://schemas.microsoft.com/office/drawing/2014/main" id="{F61C52CD-4D57-7DB8-3C0F-ED5EB950E4FC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9382681" y="1234910"/>
              <a:ext cx="132795" cy="269841"/>
            </a:xfrm>
            <a:custGeom>
              <a:avLst/>
              <a:gdLst/>
              <a:ahLst/>
              <a:cxnLst/>
              <a:rect l="0" t="0" r="0" b="0"/>
              <a:pathLst>
                <a:path w="132795" h="269841">
                  <a:moveTo>
                    <a:pt x="8969" y="22390"/>
                  </a:moveTo>
                  <a:lnTo>
                    <a:pt x="8969" y="22390"/>
                  </a:lnTo>
                  <a:lnTo>
                    <a:pt x="17632" y="14786"/>
                  </a:lnTo>
                  <a:lnTo>
                    <a:pt x="39560" y="0"/>
                  </a:lnTo>
                  <a:lnTo>
                    <a:pt x="43122" y="55"/>
                  </a:lnTo>
                  <a:lnTo>
                    <a:pt x="46554" y="2208"/>
                  </a:lnTo>
                  <a:lnTo>
                    <a:pt x="49901" y="5760"/>
                  </a:lnTo>
                  <a:lnTo>
                    <a:pt x="51073" y="11304"/>
                  </a:lnTo>
                  <a:lnTo>
                    <a:pt x="47806" y="57070"/>
                  </a:lnTo>
                  <a:lnTo>
                    <a:pt x="39610" y="98973"/>
                  </a:lnTo>
                  <a:lnTo>
                    <a:pt x="27800" y="141273"/>
                  </a:lnTo>
                  <a:lnTo>
                    <a:pt x="12115" y="184919"/>
                  </a:lnTo>
                  <a:lnTo>
                    <a:pt x="1322" y="226963"/>
                  </a:lnTo>
                  <a:lnTo>
                    <a:pt x="0" y="242225"/>
                  </a:lnTo>
                  <a:lnTo>
                    <a:pt x="5336" y="252739"/>
                  </a:lnTo>
                  <a:lnTo>
                    <a:pt x="9722" y="258506"/>
                  </a:lnTo>
                  <a:lnTo>
                    <a:pt x="20240" y="264914"/>
                  </a:lnTo>
                  <a:lnTo>
                    <a:pt x="40883" y="268521"/>
                  </a:lnTo>
                  <a:lnTo>
                    <a:pt x="84551" y="269840"/>
                  </a:lnTo>
                  <a:lnTo>
                    <a:pt x="106269" y="268923"/>
                  </a:lnTo>
                  <a:lnTo>
                    <a:pt x="132794" y="2605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SMARTInkShape-55">
              <a:extLst>
                <a:ext uri="{FF2B5EF4-FFF2-40B4-BE49-F238E27FC236}">
                  <a16:creationId xmlns:a16="http://schemas.microsoft.com/office/drawing/2014/main" id="{DB3ED6CC-D317-D111-CAF4-82A1090DFC35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9401175" y="1381125"/>
              <a:ext cx="142876" cy="19051"/>
            </a:xfrm>
            <a:custGeom>
              <a:avLst/>
              <a:gdLst/>
              <a:ahLst/>
              <a:cxnLst/>
              <a:rect l="0" t="0" r="0" b="0"/>
              <a:pathLst>
                <a:path w="142876" h="19051">
                  <a:moveTo>
                    <a:pt x="0" y="19050"/>
                  </a:moveTo>
                  <a:lnTo>
                    <a:pt x="0" y="19050"/>
                  </a:lnTo>
                  <a:lnTo>
                    <a:pt x="36627" y="13993"/>
                  </a:lnTo>
                  <a:lnTo>
                    <a:pt x="82455" y="3862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SMARTInkShape-56">
              <a:extLst>
                <a:ext uri="{FF2B5EF4-FFF2-40B4-BE49-F238E27FC236}">
                  <a16:creationId xmlns:a16="http://schemas.microsoft.com/office/drawing/2014/main" id="{218CED14-0EFD-C837-DCB9-87ABCA52734D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9620250" y="1353058"/>
              <a:ext cx="18900" cy="180468"/>
            </a:xfrm>
            <a:custGeom>
              <a:avLst/>
              <a:gdLst/>
              <a:ahLst/>
              <a:cxnLst/>
              <a:rect l="0" t="0" r="0" b="0"/>
              <a:pathLst>
                <a:path w="18900" h="180468">
                  <a:moveTo>
                    <a:pt x="0" y="18542"/>
                  </a:moveTo>
                  <a:lnTo>
                    <a:pt x="0" y="18542"/>
                  </a:lnTo>
                  <a:lnTo>
                    <a:pt x="5057" y="18542"/>
                  </a:lnTo>
                  <a:lnTo>
                    <a:pt x="10361" y="15720"/>
                  </a:lnTo>
                  <a:lnTo>
                    <a:pt x="13257" y="13485"/>
                  </a:lnTo>
                  <a:lnTo>
                    <a:pt x="16476" y="8181"/>
                  </a:lnTo>
                  <a:lnTo>
                    <a:pt x="18899" y="0"/>
                  </a:lnTo>
                  <a:lnTo>
                    <a:pt x="17962" y="15860"/>
                  </a:lnTo>
                  <a:lnTo>
                    <a:pt x="10406" y="54734"/>
                  </a:lnTo>
                  <a:lnTo>
                    <a:pt x="9699" y="96874"/>
                  </a:lnTo>
                  <a:lnTo>
                    <a:pt x="9547" y="143314"/>
                  </a:lnTo>
                  <a:lnTo>
                    <a:pt x="9525" y="1804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SMARTInkShape-57">
              <a:extLst>
                <a:ext uri="{FF2B5EF4-FFF2-40B4-BE49-F238E27FC236}">
                  <a16:creationId xmlns:a16="http://schemas.microsoft.com/office/drawing/2014/main" id="{5218F88B-F86A-0DEF-4A66-234DD2DFF7A3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9658350" y="1257300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0" y="19050"/>
                  </a:moveTo>
                  <a:lnTo>
                    <a:pt x="0" y="19050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MARTInkShape-58">
              <a:extLst>
                <a:ext uri="{FF2B5EF4-FFF2-40B4-BE49-F238E27FC236}">
                  <a16:creationId xmlns:a16="http://schemas.microsoft.com/office/drawing/2014/main" id="{CB48D7A8-1042-0823-4254-1AC227701E2B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9744075" y="1334105"/>
              <a:ext cx="284408" cy="131898"/>
            </a:xfrm>
            <a:custGeom>
              <a:avLst/>
              <a:gdLst/>
              <a:ahLst/>
              <a:cxnLst/>
              <a:rect l="0" t="0" r="0" b="0"/>
              <a:pathLst>
                <a:path w="284408" h="131898">
                  <a:moveTo>
                    <a:pt x="0" y="37495"/>
                  </a:moveTo>
                  <a:lnTo>
                    <a:pt x="0" y="37495"/>
                  </a:lnTo>
                  <a:lnTo>
                    <a:pt x="32493" y="22307"/>
                  </a:lnTo>
                  <a:lnTo>
                    <a:pt x="63597" y="18953"/>
                  </a:lnTo>
                  <a:lnTo>
                    <a:pt x="73421" y="21493"/>
                  </a:lnTo>
                  <a:lnTo>
                    <a:pt x="77522" y="23652"/>
                  </a:lnTo>
                  <a:lnTo>
                    <a:pt x="88351" y="36804"/>
                  </a:lnTo>
                  <a:lnTo>
                    <a:pt x="89362" y="50946"/>
                  </a:lnTo>
                  <a:lnTo>
                    <a:pt x="84088" y="88616"/>
                  </a:lnTo>
                  <a:lnTo>
                    <a:pt x="66913" y="131897"/>
                  </a:lnTo>
                  <a:lnTo>
                    <a:pt x="66696" y="111212"/>
                  </a:lnTo>
                  <a:lnTo>
                    <a:pt x="69507" y="104477"/>
                  </a:lnTo>
                  <a:lnTo>
                    <a:pt x="83152" y="85147"/>
                  </a:lnTo>
                  <a:lnTo>
                    <a:pt x="86699" y="76665"/>
                  </a:lnTo>
                  <a:lnTo>
                    <a:pt x="116715" y="35850"/>
                  </a:lnTo>
                  <a:lnTo>
                    <a:pt x="145310" y="7645"/>
                  </a:lnTo>
                  <a:lnTo>
                    <a:pt x="159527" y="481"/>
                  </a:lnTo>
                  <a:lnTo>
                    <a:pt x="161385" y="1178"/>
                  </a:lnTo>
                  <a:lnTo>
                    <a:pt x="166271" y="4773"/>
                  </a:lnTo>
                  <a:lnTo>
                    <a:pt x="169147" y="9899"/>
                  </a:lnTo>
                  <a:lnTo>
                    <a:pt x="170995" y="26870"/>
                  </a:lnTo>
                  <a:lnTo>
                    <a:pt x="171438" y="72866"/>
                  </a:lnTo>
                  <a:lnTo>
                    <a:pt x="170383" y="76951"/>
                  </a:lnTo>
                  <a:lnTo>
                    <a:pt x="168623" y="79674"/>
                  </a:lnTo>
                  <a:lnTo>
                    <a:pt x="166391" y="81489"/>
                  </a:lnTo>
                  <a:lnTo>
                    <a:pt x="165960" y="82700"/>
                  </a:lnTo>
                  <a:lnTo>
                    <a:pt x="166732" y="83506"/>
                  </a:lnTo>
                  <a:lnTo>
                    <a:pt x="170519" y="84801"/>
                  </a:lnTo>
                  <a:lnTo>
                    <a:pt x="181287" y="79969"/>
                  </a:lnTo>
                  <a:lnTo>
                    <a:pt x="197883" y="66778"/>
                  </a:lnTo>
                  <a:lnTo>
                    <a:pt x="231896" y="30928"/>
                  </a:lnTo>
                  <a:lnTo>
                    <a:pt x="275479" y="0"/>
                  </a:lnTo>
                  <a:lnTo>
                    <a:pt x="275893" y="2486"/>
                  </a:lnTo>
                  <a:lnTo>
                    <a:pt x="276004" y="4631"/>
                  </a:lnTo>
                  <a:lnTo>
                    <a:pt x="278950" y="9836"/>
                  </a:lnTo>
                  <a:lnTo>
                    <a:pt x="282727" y="15677"/>
                  </a:lnTo>
                  <a:lnTo>
                    <a:pt x="284407" y="21801"/>
                  </a:lnTo>
                  <a:lnTo>
                    <a:pt x="280296" y="41312"/>
                  </a:lnTo>
                  <a:lnTo>
                    <a:pt x="269222" y="67723"/>
                  </a:lnTo>
                  <a:lnTo>
                    <a:pt x="268381" y="73522"/>
                  </a:lnTo>
                  <a:lnTo>
                    <a:pt x="270270" y="82787"/>
                  </a:lnTo>
                  <a:lnTo>
                    <a:pt x="276225" y="946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SMARTInkShape-59">
              <a:extLst>
                <a:ext uri="{FF2B5EF4-FFF2-40B4-BE49-F238E27FC236}">
                  <a16:creationId xmlns:a16="http://schemas.microsoft.com/office/drawing/2014/main" id="{AEC7E6F5-B52B-56AF-3F7F-2B3AA9420312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10068530" y="1318849"/>
              <a:ext cx="208946" cy="137322"/>
            </a:xfrm>
            <a:custGeom>
              <a:avLst/>
              <a:gdLst/>
              <a:ahLst/>
              <a:cxnLst/>
              <a:rect l="0" t="0" r="0" b="0"/>
              <a:pathLst>
                <a:path w="208946" h="137322">
                  <a:moveTo>
                    <a:pt x="113695" y="43226"/>
                  </a:moveTo>
                  <a:lnTo>
                    <a:pt x="113695" y="43226"/>
                  </a:lnTo>
                  <a:lnTo>
                    <a:pt x="113695" y="33817"/>
                  </a:lnTo>
                  <a:lnTo>
                    <a:pt x="118752" y="28679"/>
                  </a:lnTo>
                  <a:lnTo>
                    <a:pt x="121233" y="23355"/>
                  </a:lnTo>
                  <a:lnTo>
                    <a:pt x="123105" y="6960"/>
                  </a:lnTo>
                  <a:lnTo>
                    <a:pt x="118130" y="613"/>
                  </a:lnTo>
                  <a:lnTo>
                    <a:pt x="114534" y="0"/>
                  </a:lnTo>
                  <a:lnTo>
                    <a:pt x="99362" y="4195"/>
                  </a:lnTo>
                  <a:lnTo>
                    <a:pt x="81462" y="13199"/>
                  </a:lnTo>
                  <a:lnTo>
                    <a:pt x="43802" y="42402"/>
                  </a:lnTo>
                  <a:lnTo>
                    <a:pt x="17145" y="85477"/>
                  </a:lnTo>
                  <a:lnTo>
                    <a:pt x="759" y="126489"/>
                  </a:lnTo>
                  <a:lnTo>
                    <a:pt x="0" y="132443"/>
                  </a:lnTo>
                  <a:lnTo>
                    <a:pt x="1916" y="133396"/>
                  </a:lnTo>
                  <a:lnTo>
                    <a:pt x="9687" y="131632"/>
                  </a:lnTo>
                  <a:lnTo>
                    <a:pt x="48375" y="98220"/>
                  </a:lnTo>
                  <a:lnTo>
                    <a:pt x="67530" y="76807"/>
                  </a:lnTo>
                  <a:lnTo>
                    <a:pt x="91523" y="46725"/>
                  </a:lnTo>
                  <a:lnTo>
                    <a:pt x="110773" y="27131"/>
                  </a:lnTo>
                  <a:lnTo>
                    <a:pt x="111748" y="27204"/>
                  </a:lnTo>
                  <a:lnTo>
                    <a:pt x="112397" y="28312"/>
                  </a:lnTo>
                  <a:lnTo>
                    <a:pt x="113438" y="37693"/>
                  </a:lnTo>
                  <a:lnTo>
                    <a:pt x="98583" y="73581"/>
                  </a:lnTo>
                  <a:lnTo>
                    <a:pt x="95423" y="105196"/>
                  </a:lnTo>
                  <a:lnTo>
                    <a:pt x="100635" y="118746"/>
                  </a:lnTo>
                  <a:lnTo>
                    <a:pt x="104989" y="125323"/>
                  </a:lnTo>
                  <a:lnTo>
                    <a:pt x="111066" y="129707"/>
                  </a:lnTo>
                  <a:lnTo>
                    <a:pt x="137988" y="136744"/>
                  </a:lnTo>
                  <a:lnTo>
                    <a:pt x="142590" y="137321"/>
                  </a:lnTo>
                  <a:lnTo>
                    <a:pt x="182558" y="125117"/>
                  </a:lnTo>
                  <a:lnTo>
                    <a:pt x="208945" y="1099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MARTInkShape-60">
              <a:extLst>
                <a:ext uri="{FF2B5EF4-FFF2-40B4-BE49-F238E27FC236}">
                  <a16:creationId xmlns:a16="http://schemas.microsoft.com/office/drawing/2014/main" id="{36A17660-C8CE-F98D-3C30-A7E4290D707D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10296609" y="1118462"/>
              <a:ext cx="85642" cy="298181"/>
            </a:xfrm>
            <a:custGeom>
              <a:avLst/>
              <a:gdLst/>
              <a:ahLst/>
              <a:cxnLst/>
              <a:rect l="0" t="0" r="0" b="0"/>
              <a:pathLst>
                <a:path w="85642" h="298181">
                  <a:moveTo>
                    <a:pt x="85641" y="5488"/>
                  </a:moveTo>
                  <a:lnTo>
                    <a:pt x="85641" y="5488"/>
                  </a:lnTo>
                  <a:lnTo>
                    <a:pt x="85641" y="0"/>
                  </a:lnTo>
                  <a:lnTo>
                    <a:pt x="85641" y="2344"/>
                  </a:lnTo>
                  <a:lnTo>
                    <a:pt x="67327" y="41840"/>
                  </a:lnTo>
                  <a:lnTo>
                    <a:pt x="48056" y="86266"/>
                  </a:lnTo>
                  <a:lnTo>
                    <a:pt x="34943" y="128336"/>
                  </a:lnTo>
                  <a:lnTo>
                    <a:pt x="21103" y="174824"/>
                  </a:lnTo>
                  <a:lnTo>
                    <a:pt x="4727" y="219128"/>
                  </a:lnTo>
                  <a:lnTo>
                    <a:pt x="549" y="262143"/>
                  </a:lnTo>
                  <a:lnTo>
                    <a:pt x="0" y="292045"/>
                  </a:lnTo>
                  <a:lnTo>
                    <a:pt x="1030" y="294951"/>
                  </a:lnTo>
                  <a:lnTo>
                    <a:pt x="2775" y="296888"/>
                  </a:lnTo>
                  <a:lnTo>
                    <a:pt x="4997" y="298180"/>
                  </a:lnTo>
                  <a:lnTo>
                    <a:pt x="13110" y="296793"/>
                  </a:lnTo>
                  <a:lnTo>
                    <a:pt x="35792" y="291563"/>
                  </a:lnTo>
                  <a:lnTo>
                    <a:pt x="45181" y="284756"/>
                  </a:lnTo>
                  <a:lnTo>
                    <a:pt x="57066" y="2817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MARTInkShape-61">
              <a:extLst>
                <a:ext uri="{FF2B5EF4-FFF2-40B4-BE49-F238E27FC236}">
                  <a16:creationId xmlns:a16="http://schemas.microsoft.com/office/drawing/2014/main" id="{A4E6EDEF-127F-755C-3476-A6C44D1A0A67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10267950" y="1285875"/>
              <a:ext cx="142876" cy="28576"/>
            </a:xfrm>
            <a:custGeom>
              <a:avLst/>
              <a:gdLst/>
              <a:ahLst/>
              <a:cxnLst/>
              <a:rect l="0" t="0" r="0" b="0"/>
              <a:pathLst>
                <a:path w="142876" h="28576">
                  <a:moveTo>
                    <a:pt x="0" y="28575"/>
                  </a:moveTo>
                  <a:lnTo>
                    <a:pt x="0" y="28575"/>
                  </a:lnTo>
                  <a:lnTo>
                    <a:pt x="5057" y="23518"/>
                  </a:lnTo>
                  <a:lnTo>
                    <a:pt x="44547" y="13387"/>
                  </a:lnTo>
                  <a:lnTo>
                    <a:pt x="85117" y="7466"/>
                  </a:lnTo>
                  <a:lnTo>
                    <a:pt x="130906" y="437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SMARTInkShape-62">
              <a:extLst>
                <a:ext uri="{FF2B5EF4-FFF2-40B4-BE49-F238E27FC236}">
                  <a16:creationId xmlns:a16="http://schemas.microsoft.com/office/drawing/2014/main" id="{F29F0009-2CF1-6567-DD73-FCB430BA04A0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10407927" y="1278105"/>
              <a:ext cx="221974" cy="188746"/>
            </a:xfrm>
            <a:custGeom>
              <a:avLst/>
              <a:gdLst/>
              <a:ahLst/>
              <a:cxnLst/>
              <a:rect l="0" t="0" r="0" b="0"/>
              <a:pathLst>
                <a:path w="221974" h="188746">
                  <a:moveTo>
                    <a:pt x="79098" y="45870"/>
                  </a:moveTo>
                  <a:lnTo>
                    <a:pt x="79098" y="45870"/>
                  </a:lnTo>
                  <a:lnTo>
                    <a:pt x="84155" y="50927"/>
                  </a:lnTo>
                  <a:lnTo>
                    <a:pt x="89459" y="53409"/>
                  </a:lnTo>
                  <a:lnTo>
                    <a:pt x="102696" y="55279"/>
                  </a:lnTo>
                  <a:lnTo>
                    <a:pt x="108283" y="52521"/>
                  </a:lnTo>
                  <a:lnTo>
                    <a:pt x="111254" y="50304"/>
                  </a:lnTo>
                  <a:lnTo>
                    <a:pt x="125550" y="47184"/>
                  </a:lnTo>
                  <a:lnTo>
                    <a:pt x="141739" y="45071"/>
                  </a:lnTo>
                  <a:lnTo>
                    <a:pt x="155127" y="35560"/>
                  </a:lnTo>
                  <a:lnTo>
                    <a:pt x="161574" y="30705"/>
                  </a:lnTo>
                  <a:lnTo>
                    <a:pt x="167965" y="28547"/>
                  </a:lnTo>
                  <a:lnTo>
                    <a:pt x="170092" y="26913"/>
                  </a:lnTo>
                  <a:lnTo>
                    <a:pt x="174146" y="20615"/>
                  </a:lnTo>
                  <a:lnTo>
                    <a:pt x="178844" y="18771"/>
                  </a:lnTo>
                  <a:lnTo>
                    <a:pt x="180521" y="17220"/>
                  </a:lnTo>
                  <a:lnTo>
                    <a:pt x="182384" y="12676"/>
                  </a:lnTo>
                  <a:lnTo>
                    <a:pt x="180763" y="9982"/>
                  </a:lnTo>
                  <a:lnTo>
                    <a:pt x="173319" y="4167"/>
                  </a:lnTo>
                  <a:lnTo>
                    <a:pt x="142058" y="0"/>
                  </a:lnTo>
                  <a:lnTo>
                    <a:pt x="104339" y="3821"/>
                  </a:lnTo>
                  <a:lnTo>
                    <a:pt x="66351" y="21769"/>
                  </a:lnTo>
                  <a:lnTo>
                    <a:pt x="30796" y="43187"/>
                  </a:lnTo>
                  <a:lnTo>
                    <a:pt x="11046" y="66947"/>
                  </a:lnTo>
                  <a:lnTo>
                    <a:pt x="1933" y="84871"/>
                  </a:lnTo>
                  <a:lnTo>
                    <a:pt x="0" y="100598"/>
                  </a:lnTo>
                  <a:lnTo>
                    <a:pt x="2325" y="122885"/>
                  </a:lnTo>
                  <a:lnTo>
                    <a:pt x="11109" y="133368"/>
                  </a:lnTo>
                  <a:lnTo>
                    <a:pt x="17896" y="139127"/>
                  </a:lnTo>
                  <a:lnTo>
                    <a:pt x="36728" y="145526"/>
                  </a:lnTo>
                  <a:lnTo>
                    <a:pt x="81514" y="157575"/>
                  </a:lnTo>
                  <a:lnTo>
                    <a:pt x="121985" y="167890"/>
                  </a:lnTo>
                  <a:lnTo>
                    <a:pt x="168277" y="176943"/>
                  </a:lnTo>
                  <a:lnTo>
                    <a:pt x="221973" y="1887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3" name="SMARTInkShape-63">
            <a:extLst>
              <a:ext uri="{FF2B5EF4-FFF2-40B4-BE49-F238E27FC236}">
                <a16:creationId xmlns:a16="http://schemas.microsoft.com/office/drawing/2014/main" id="{0AFDAFAA-F151-58BC-3540-39C67D37EA3B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330235" y="2181620"/>
            <a:ext cx="356066" cy="130051"/>
          </a:xfrm>
          <a:custGeom>
            <a:avLst/>
            <a:gdLst/>
            <a:ahLst/>
            <a:cxnLst/>
            <a:rect l="0" t="0" r="0" b="0"/>
            <a:pathLst>
              <a:path w="356066" h="130051">
                <a:moveTo>
                  <a:pt x="89365" y="18655"/>
                </a:moveTo>
                <a:lnTo>
                  <a:pt x="89365" y="18655"/>
                </a:lnTo>
                <a:lnTo>
                  <a:pt x="94853" y="18655"/>
                </a:lnTo>
                <a:lnTo>
                  <a:pt x="89641" y="18655"/>
                </a:lnTo>
                <a:lnTo>
                  <a:pt x="89367" y="9246"/>
                </a:lnTo>
                <a:lnTo>
                  <a:pt x="84309" y="4108"/>
                </a:lnTo>
                <a:lnTo>
                  <a:pt x="79004" y="1606"/>
                </a:lnTo>
                <a:lnTo>
                  <a:pt x="61918" y="0"/>
                </a:lnTo>
                <a:lnTo>
                  <a:pt x="44309" y="4779"/>
                </a:lnTo>
                <a:lnTo>
                  <a:pt x="25686" y="23010"/>
                </a:lnTo>
                <a:lnTo>
                  <a:pt x="8034" y="63103"/>
                </a:lnTo>
                <a:lnTo>
                  <a:pt x="1006" y="79332"/>
                </a:lnTo>
                <a:lnTo>
                  <a:pt x="0" y="96423"/>
                </a:lnTo>
                <a:lnTo>
                  <a:pt x="1213" y="105425"/>
                </a:lnTo>
                <a:lnTo>
                  <a:pt x="8206" y="118250"/>
                </a:lnTo>
                <a:lnTo>
                  <a:pt x="13034" y="123152"/>
                </a:lnTo>
                <a:lnTo>
                  <a:pt x="24043" y="128598"/>
                </a:lnTo>
                <a:lnTo>
                  <a:pt x="29942" y="130050"/>
                </a:lnTo>
                <a:lnTo>
                  <a:pt x="42141" y="128842"/>
                </a:lnTo>
                <a:lnTo>
                  <a:pt x="54618" y="123719"/>
                </a:lnTo>
                <a:lnTo>
                  <a:pt x="86213" y="97232"/>
                </a:lnTo>
                <a:lnTo>
                  <a:pt x="120940" y="52475"/>
                </a:lnTo>
                <a:lnTo>
                  <a:pt x="134668" y="23736"/>
                </a:lnTo>
                <a:lnTo>
                  <a:pt x="135442" y="23100"/>
                </a:lnTo>
                <a:lnTo>
                  <a:pt x="135958" y="23735"/>
                </a:lnTo>
                <a:lnTo>
                  <a:pt x="136302" y="25217"/>
                </a:lnTo>
                <a:lnTo>
                  <a:pt x="128728" y="62636"/>
                </a:lnTo>
                <a:lnTo>
                  <a:pt x="132896" y="87073"/>
                </a:lnTo>
                <a:lnTo>
                  <a:pt x="140815" y="99510"/>
                </a:lnTo>
                <a:lnTo>
                  <a:pt x="163145" y="116118"/>
                </a:lnTo>
                <a:lnTo>
                  <a:pt x="178248" y="117358"/>
                </a:lnTo>
                <a:lnTo>
                  <a:pt x="224190" y="113301"/>
                </a:lnTo>
                <a:lnTo>
                  <a:pt x="265614" y="103634"/>
                </a:lnTo>
                <a:lnTo>
                  <a:pt x="304920" y="91533"/>
                </a:lnTo>
                <a:lnTo>
                  <a:pt x="356065" y="7580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SMARTInkShape-Group10">
            <a:extLst>
              <a:ext uri="{FF2B5EF4-FFF2-40B4-BE49-F238E27FC236}">
                <a16:creationId xmlns:a16="http://schemas.microsoft.com/office/drawing/2014/main" id="{894D04E3-71BA-72B7-D75F-99B6BD0B8FE7}"/>
              </a:ext>
            </a:extLst>
          </p:cNvPr>
          <p:cNvGrpSpPr/>
          <p:nvPr/>
        </p:nvGrpSpPr>
        <p:grpSpPr>
          <a:xfrm>
            <a:off x="5267325" y="1990738"/>
            <a:ext cx="971551" cy="590538"/>
            <a:chOff x="5267325" y="1990738"/>
            <a:chExt cx="971551" cy="590538"/>
          </a:xfrm>
        </p:grpSpPr>
        <p:sp>
          <p:nvSpPr>
            <p:cNvPr id="74" name="SMARTInkShape-64">
              <a:extLst>
                <a:ext uri="{FF2B5EF4-FFF2-40B4-BE49-F238E27FC236}">
                  <a16:creationId xmlns:a16="http://schemas.microsoft.com/office/drawing/2014/main" id="{6E7B58FA-4566-F96C-B8E4-207D226FE90C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5267325" y="2176561"/>
              <a:ext cx="55710" cy="328515"/>
            </a:xfrm>
            <a:custGeom>
              <a:avLst/>
              <a:gdLst/>
              <a:ahLst/>
              <a:cxnLst/>
              <a:rect l="0" t="0" r="0" b="0"/>
              <a:pathLst>
                <a:path w="55710" h="328515">
                  <a:moveTo>
                    <a:pt x="38100" y="14189"/>
                  </a:moveTo>
                  <a:lnTo>
                    <a:pt x="38100" y="14189"/>
                  </a:lnTo>
                  <a:lnTo>
                    <a:pt x="52289" y="0"/>
                  </a:lnTo>
                  <a:lnTo>
                    <a:pt x="53910" y="496"/>
                  </a:lnTo>
                  <a:lnTo>
                    <a:pt x="54990" y="2944"/>
                  </a:lnTo>
                  <a:lnTo>
                    <a:pt x="55709" y="6692"/>
                  </a:lnTo>
                  <a:lnTo>
                    <a:pt x="46600" y="52752"/>
                  </a:lnTo>
                  <a:lnTo>
                    <a:pt x="37796" y="91584"/>
                  </a:lnTo>
                  <a:lnTo>
                    <a:pt x="31308" y="124963"/>
                  </a:lnTo>
                  <a:lnTo>
                    <a:pt x="26562" y="162722"/>
                  </a:lnTo>
                  <a:lnTo>
                    <a:pt x="21275" y="199662"/>
                  </a:lnTo>
                  <a:lnTo>
                    <a:pt x="16887" y="241300"/>
                  </a:lnTo>
                  <a:lnTo>
                    <a:pt x="5923" y="288238"/>
                  </a:lnTo>
                  <a:lnTo>
                    <a:pt x="0" y="3285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ARTInkShape-65">
              <a:extLst>
                <a:ext uri="{FF2B5EF4-FFF2-40B4-BE49-F238E27FC236}">
                  <a16:creationId xmlns:a16="http://schemas.microsoft.com/office/drawing/2014/main" id="{1AEB5E4D-B751-392B-820A-5BE51BD19C11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5286375" y="2145535"/>
              <a:ext cx="133942" cy="130941"/>
            </a:xfrm>
            <a:custGeom>
              <a:avLst/>
              <a:gdLst/>
              <a:ahLst/>
              <a:cxnLst/>
              <a:rect l="0" t="0" r="0" b="0"/>
              <a:pathLst>
                <a:path w="133942" h="130941">
                  <a:moveTo>
                    <a:pt x="9525" y="64265"/>
                  </a:moveTo>
                  <a:lnTo>
                    <a:pt x="9525" y="64265"/>
                  </a:lnTo>
                  <a:lnTo>
                    <a:pt x="22708" y="43543"/>
                  </a:lnTo>
                  <a:lnTo>
                    <a:pt x="57471" y="9790"/>
                  </a:lnTo>
                  <a:lnTo>
                    <a:pt x="71051" y="3012"/>
                  </a:lnTo>
                  <a:lnTo>
                    <a:pt x="87669" y="0"/>
                  </a:lnTo>
                  <a:lnTo>
                    <a:pt x="102817" y="1483"/>
                  </a:lnTo>
                  <a:lnTo>
                    <a:pt x="109820" y="3361"/>
                  </a:lnTo>
                  <a:lnTo>
                    <a:pt x="123245" y="13913"/>
                  </a:lnTo>
                  <a:lnTo>
                    <a:pt x="129789" y="21172"/>
                  </a:lnTo>
                  <a:lnTo>
                    <a:pt x="133093" y="29186"/>
                  </a:lnTo>
                  <a:lnTo>
                    <a:pt x="133941" y="46558"/>
                  </a:lnTo>
                  <a:lnTo>
                    <a:pt x="128469" y="69131"/>
                  </a:lnTo>
                  <a:lnTo>
                    <a:pt x="109534" y="95722"/>
                  </a:lnTo>
                  <a:lnTo>
                    <a:pt x="97718" y="108585"/>
                  </a:lnTo>
                  <a:lnTo>
                    <a:pt x="85411" y="115713"/>
                  </a:lnTo>
                  <a:lnTo>
                    <a:pt x="45271" y="127210"/>
                  </a:lnTo>
                  <a:lnTo>
                    <a:pt x="0" y="1309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66">
              <a:extLst>
                <a:ext uri="{FF2B5EF4-FFF2-40B4-BE49-F238E27FC236}">
                  <a16:creationId xmlns:a16="http://schemas.microsoft.com/office/drawing/2014/main" id="{1D8C98C1-C183-D7CB-AD00-4D994CDD89D4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5486575" y="2145350"/>
              <a:ext cx="113019" cy="195873"/>
            </a:xfrm>
            <a:custGeom>
              <a:avLst/>
              <a:gdLst/>
              <a:ahLst/>
              <a:cxnLst/>
              <a:rect l="0" t="0" r="0" b="0"/>
              <a:pathLst>
                <a:path w="113019" h="195873">
                  <a:moveTo>
                    <a:pt x="66500" y="35875"/>
                  </a:moveTo>
                  <a:lnTo>
                    <a:pt x="66500" y="35875"/>
                  </a:lnTo>
                  <a:lnTo>
                    <a:pt x="66500" y="17561"/>
                  </a:lnTo>
                  <a:lnTo>
                    <a:pt x="63678" y="9038"/>
                  </a:lnTo>
                  <a:lnTo>
                    <a:pt x="58299" y="0"/>
                  </a:lnTo>
                  <a:lnTo>
                    <a:pt x="56799" y="317"/>
                  </a:lnTo>
                  <a:lnTo>
                    <a:pt x="52311" y="3491"/>
                  </a:lnTo>
                  <a:lnTo>
                    <a:pt x="20802" y="50464"/>
                  </a:lnTo>
                  <a:lnTo>
                    <a:pt x="16986" y="55126"/>
                  </a:lnTo>
                  <a:lnTo>
                    <a:pt x="6556" y="81913"/>
                  </a:lnTo>
                  <a:lnTo>
                    <a:pt x="1155" y="125716"/>
                  </a:lnTo>
                  <a:lnTo>
                    <a:pt x="0" y="156858"/>
                  </a:lnTo>
                  <a:lnTo>
                    <a:pt x="2725" y="166551"/>
                  </a:lnTo>
                  <a:lnTo>
                    <a:pt x="13098" y="181397"/>
                  </a:lnTo>
                  <a:lnTo>
                    <a:pt x="32333" y="191293"/>
                  </a:lnTo>
                  <a:lnTo>
                    <a:pt x="48027" y="195872"/>
                  </a:lnTo>
                  <a:lnTo>
                    <a:pt x="58642" y="194121"/>
                  </a:lnTo>
                  <a:lnTo>
                    <a:pt x="82704" y="184373"/>
                  </a:lnTo>
                  <a:lnTo>
                    <a:pt x="101522" y="165247"/>
                  </a:lnTo>
                  <a:lnTo>
                    <a:pt x="108524" y="151229"/>
                  </a:lnTo>
                  <a:lnTo>
                    <a:pt x="113018" y="114870"/>
                  </a:lnTo>
                  <a:lnTo>
                    <a:pt x="112848" y="81073"/>
                  </a:lnTo>
                  <a:lnTo>
                    <a:pt x="108971" y="63372"/>
                  </a:lnTo>
                  <a:lnTo>
                    <a:pt x="98076" y="47743"/>
                  </a:lnTo>
                  <a:lnTo>
                    <a:pt x="76025" y="26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SMARTInkShape-67">
              <a:extLst>
                <a:ext uri="{FF2B5EF4-FFF2-40B4-BE49-F238E27FC236}">
                  <a16:creationId xmlns:a16="http://schemas.microsoft.com/office/drawing/2014/main" id="{B0F2A1E0-5269-D338-C0FD-A83F5E26B58D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5667375" y="2162175"/>
              <a:ext cx="47626" cy="419101"/>
            </a:xfrm>
            <a:custGeom>
              <a:avLst/>
              <a:gdLst/>
              <a:ahLst/>
              <a:cxnLst/>
              <a:rect l="0" t="0" r="0" b="0"/>
              <a:pathLst>
                <a:path w="47626" h="419101">
                  <a:moveTo>
                    <a:pt x="47625" y="0"/>
                  </a:moveTo>
                  <a:lnTo>
                    <a:pt x="47625" y="0"/>
                  </a:lnTo>
                  <a:lnTo>
                    <a:pt x="46567" y="16267"/>
                  </a:lnTo>
                  <a:lnTo>
                    <a:pt x="35866" y="61517"/>
                  </a:lnTo>
                  <a:lnTo>
                    <a:pt x="24959" y="106225"/>
                  </a:lnTo>
                  <a:lnTo>
                    <a:pt x="21676" y="138228"/>
                  </a:lnTo>
                  <a:lnTo>
                    <a:pt x="20217" y="172560"/>
                  </a:lnTo>
                  <a:lnTo>
                    <a:pt x="19395" y="219521"/>
                  </a:lnTo>
                  <a:lnTo>
                    <a:pt x="16296" y="264907"/>
                  </a:lnTo>
                  <a:lnTo>
                    <a:pt x="10863" y="304446"/>
                  </a:lnTo>
                  <a:lnTo>
                    <a:pt x="9921" y="343383"/>
                  </a:lnTo>
                  <a:lnTo>
                    <a:pt x="8545" y="382193"/>
                  </a:lnTo>
                  <a:lnTo>
                    <a:pt x="0" y="419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SMARTInkShape-68">
              <a:extLst>
                <a:ext uri="{FF2B5EF4-FFF2-40B4-BE49-F238E27FC236}">
                  <a16:creationId xmlns:a16="http://schemas.microsoft.com/office/drawing/2014/main" id="{9317B122-7B68-3661-555B-D5A07C1CFE25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5667375" y="2164274"/>
              <a:ext cx="146499" cy="121727"/>
            </a:xfrm>
            <a:custGeom>
              <a:avLst/>
              <a:gdLst/>
              <a:ahLst/>
              <a:cxnLst/>
              <a:rect l="0" t="0" r="0" b="0"/>
              <a:pathLst>
                <a:path w="146499" h="121727">
                  <a:moveTo>
                    <a:pt x="28575" y="55051"/>
                  </a:moveTo>
                  <a:lnTo>
                    <a:pt x="28575" y="55051"/>
                  </a:lnTo>
                  <a:lnTo>
                    <a:pt x="64844" y="12256"/>
                  </a:lnTo>
                  <a:lnTo>
                    <a:pt x="86947" y="2625"/>
                  </a:lnTo>
                  <a:lnTo>
                    <a:pt x="100732" y="0"/>
                  </a:lnTo>
                  <a:lnTo>
                    <a:pt x="107371" y="1417"/>
                  </a:lnTo>
                  <a:lnTo>
                    <a:pt x="120392" y="8636"/>
                  </a:lnTo>
                  <a:lnTo>
                    <a:pt x="134567" y="24600"/>
                  </a:lnTo>
                  <a:lnTo>
                    <a:pt x="145470" y="42736"/>
                  </a:lnTo>
                  <a:lnTo>
                    <a:pt x="146498" y="58044"/>
                  </a:lnTo>
                  <a:lnTo>
                    <a:pt x="143427" y="73314"/>
                  </a:lnTo>
                  <a:lnTo>
                    <a:pt x="138534" y="83629"/>
                  </a:lnTo>
                  <a:lnTo>
                    <a:pt x="127188" y="91742"/>
                  </a:lnTo>
                  <a:lnTo>
                    <a:pt x="81304" y="112077"/>
                  </a:lnTo>
                  <a:lnTo>
                    <a:pt x="76428" y="115294"/>
                  </a:lnTo>
                  <a:lnTo>
                    <a:pt x="54396" y="119820"/>
                  </a:lnTo>
                  <a:lnTo>
                    <a:pt x="0" y="1217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MARTInkShape-69">
              <a:extLst>
                <a:ext uri="{FF2B5EF4-FFF2-40B4-BE49-F238E27FC236}">
                  <a16:creationId xmlns:a16="http://schemas.microsoft.com/office/drawing/2014/main" id="{6CCF22B7-CB5A-4A94-AD7D-598769A36782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5910420" y="2143125"/>
              <a:ext cx="137956" cy="150492"/>
            </a:xfrm>
            <a:custGeom>
              <a:avLst/>
              <a:gdLst/>
              <a:ahLst/>
              <a:cxnLst/>
              <a:rect l="0" t="0" r="0" b="0"/>
              <a:pathLst>
                <a:path w="137956" h="150492">
                  <a:moveTo>
                    <a:pt x="14130" y="9525"/>
                  </a:moveTo>
                  <a:lnTo>
                    <a:pt x="14130" y="9525"/>
                  </a:lnTo>
                  <a:lnTo>
                    <a:pt x="14130" y="34"/>
                  </a:lnTo>
                  <a:lnTo>
                    <a:pt x="13072" y="9728"/>
                  </a:lnTo>
                  <a:lnTo>
                    <a:pt x="0" y="51458"/>
                  </a:lnTo>
                  <a:lnTo>
                    <a:pt x="8847" y="95755"/>
                  </a:lnTo>
                  <a:lnTo>
                    <a:pt x="17620" y="113862"/>
                  </a:lnTo>
                  <a:lnTo>
                    <a:pt x="36383" y="136208"/>
                  </a:lnTo>
                  <a:lnTo>
                    <a:pt x="50944" y="145956"/>
                  </a:lnTo>
                  <a:lnTo>
                    <a:pt x="63608" y="150491"/>
                  </a:lnTo>
                  <a:lnTo>
                    <a:pt x="73514" y="148729"/>
                  </a:lnTo>
                  <a:lnTo>
                    <a:pt x="88170" y="141787"/>
                  </a:lnTo>
                  <a:lnTo>
                    <a:pt x="92065" y="138975"/>
                  </a:lnTo>
                  <a:lnTo>
                    <a:pt x="102603" y="119847"/>
                  </a:lnTo>
                  <a:lnTo>
                    <a:pt x="116026" y="78498"/>
                  </a:lnTo>
                  <a:lnTo>
                    <a:pt x="120875" y="57831"/>
                  </a:lnTo>
                  <a:lnTo>
                    <a:pt x="136777" y="11885"/>
                  </a:lnTo>
                  <a:lnTo>
                    <a:pt x="13795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SMARTInkShape-70">
              <a:extLst>
                <a:ext uri="{FF2B5EF4-FFF2-40B4-BE49-F238E27FC236}">
                  <a16:creationId xmlns:a16="http://schemas.microsoft.com/office/drawing/2014/main" id="{503E624B-E8D6-807B-5EF0-84E9265580D5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6096000" y="1990738"/>
              <a:ext cx="38098" cy="342888"/>
            </a:xfrm>
            <a:custGeom>
              <a:avLst/>
              <a:gdLst/>
              <a:ahLst/>
              <a:cxnLst/>
              <a:rect l="0" t="0" r="0" b="0"/>
              <a:pathLst>
                <a:path w="38098" h="342888">
                  <a:moveTo>
                    <a:pt x="28575" y="19037"/>
                  </a:moveTo>
                  <a:lnTo>
                    <a:pt x="28575" y="19037"/>
                  </a:lnTo>
                  <a:lnTo>
                    <a:pt x="33631" y="13981"/>
                  </a:lnTo>
                  <a:lnTo>
                    <a:pt x="36114" y="8676"/>
                  </a:lnTo>
                  <a:lnTo>
                    <a:pt x="38097" y="0"/>
                  </a:lnTo>
                  <a:lnTo>
                    <a:pt x="27738" y="41434"/>
                  </a:lnTo>
                  <a:lnTo>
                    <a:pt x="20766" y="79435"/>
                  </a:lnTo>
                  <a:lnTo>
                    <a:pt x="14502" y="115837"/>
                  </a:lnTo>
                  <a:lnTo>
                    <a:pt x="5943" y="160137"/>
                  </a:lnTo>
                  <a:lnTo>
                    <a:pt x="1174" y="201817"/>
                  </a:lnTo>
                  <a:lnTo>
                    <a:pt x="232" y="248621"/>
                  </a:lnTo>
                  <a:lnTo>
                    <a:pt x="30" y="290570"/>
                  </a:lnTo>
                  <a:lnTo>
                    <a:pt x="0" y="3428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SMARTInkShape-71">
              <a:extLst>
                <a:ext uri="{FF2B5EF4-FFF2-40B4-BE49-F238E27FC236}">
                  <a16:creationId xmlns:a16="http://schemas.microsoft.com/office/drawing/2014/main" id="{86DD0FF9-4A46-264E-6E71-7139ABD55084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6233387" y="2286000"/>
              <a:ext cx="5489" cy="19051"/>
            </a:xfrm>
            <a:custGeom>
              <a:avLst/>
              <a:gdLst/>
              <a:ahLst/>
              <a:cxnLst/>
              <a:rect l="0" t="0" r="0" b="0"/>
              <a:pathLst>
                <a:path w="5489" h="19051">
                  <a:moveTo>
                    <a:pt x="5488" y="19050"/>
                  </a:moveTo>
                  <a:lnTo>
                    <a:pt x="5488" y="19050"/>
                  </a:lnTo>
                  <a:lnTo>
                    <a:pt x="432" y="19050"/>
                  </a:lnTo>
                  <a:lnTo>
                    <a:pt x="0" y="17992"/>
                  </a:lnTo>
                  <a:lnTo>
                    <a:pt x="4091" y="8689"/>
                  </a:lnTo>
                  <a:lnTo>
                    <a:pt x="548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SMARTInkShape-Group11">
            <a:extLst>
              <a:ext uri="{FF2B5EF4-FFF2-40B4-BE49-F238E27FC236}">
                <a16:creationId xmlns:a16="http://schemas.microsoft.com/office/drawing/2014/main" id="{B9516069-4388-568B-C644-482835CCAB16}"/>
              </a:ext>
            </a:extLst>
          </p:cNvPr>
          <p:cNvGrpSpPr/>
          <p:nvPr/>
        </p:nvGrpSpPr>
        <p:grpSpPr>
          <a:xfrm>
            <a:off x="6877050" y="2038578"/>
            <a:ext cx="1485901" cy="485548"/>
            <a:chOff x="6877050" y="2038578"/>
            <a:chExt cx="1485901" cy="485548"/>
          </a:xfrm>
        </p:grpSpPr>
        <p:sp>
          <p:nvSpPr>
            <p:cNvPr id="83" name="SMARTInkShape-72">
              <a:extLst>
                <a:ext uri="{FF2B5EF4-FFF2-40B4-BE49-F238E27FC236}">
                  <a16:creationId xmlns:a16="http://schemas.microsoft.com/office/drawing/2014/main" id="{8635CFB4-BBF5-7AEE-3BAE-7327117D79A9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6877050" y="2106349"/>
              <a:ext cx="33632" cy="417777"/>
            </a:xfrm>
            <a:custGeom>
              <a:avLst/>
              <a:gdLst/>
              <a:ahLst/>
              <a:cxnLst/>
              <a:rect l="0" t="0" r="0" b="0"/>
              <a:pathLst>
                <a:path w="33632" h="417777">
                  <a:moveTo>
                    <a:pt x="28575" y="8201"/>
                  </a:moveTo>
                  <a:lnTo>
                    <a:pt x="28575" y="8201"/>
                  </a:lnTo>
                  <a:lnTo>
                    <a:pt x="28575" y="0"/>
                  </a:lnTo>
                  <a:lnTo>
                    <a:pt x="33631" y="19294"/>
                  </a:lnTo>
                  <a:lnTo>
                    <a:pt x="31720" y="61935"/>
                  </a:lnTo>
                  <a:lnTo>
                    <a:pt x="29973" y="99463"/>
                  </a:lnTo>
                  <a:lnTo>
                    <a:pt x="28138" y="136604"/>
                  </a:lnTo>
                  <a:lnTo>
                    <a:pt x="22213" y="176422"/>
                  </a:lnTo>
                  <a:lnTo>
                    <a:pt x="19987" y="216677"/>
                  </a:lnTo>
                  <a:lnTo>
                    <a:pt x="19466" y="250082"/>
                  </a:lnTo>
                  <a:lnTo>
                    <a:pt x="14116" y="289419"/>
                  </a:lnTo>
                  <a:lnTo>
                    <a:pt x="10432" y="332214"/>
                  </a:lnTo>
                  <a:lnTo>
                    <a:pt x="6882" y="374691"/>
                  </a:lnTo>
                  <a:lnTo>
                    <a:pt x="0" y="4177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SMARTInkShape-73">
              <a:extLst>
                <a:ext uri="{FF2B5EF4-FFF2-40B4-BE49-F238E27FC236}">
                  <a16:creationId xmlns:a16="http://schemas.microsoft.com/office/drawing/2014/main" id="{DC48042D-CC72-71CC-527F-83A530F42E1B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6924675" y="2072753"/>
              <a:ext cx="146265" cy="107325"/>
            </a:xfrm>
            <a:custGeom>
              <a:avLst/>
              <a:gdLst/>
              <a:ahLst/>
              <a:cxnLst/>
              <a:rect l="0" t="0" r="0" b="0"/>
              <a:pathLst>
                <a:path w="146265" h="107325">
                  <a:moveTo>
                    <a:pt x="0" y="60847"/>
                  </a:moveTo>
                  <a:lnTo>
                    <a:pt x="0" y="60847"/>
                  </a:lnTo>
                  <a:lnTo>
                    <a:pt x="13257" y="39389"/>
                  </a:lnTo>
                  <a:lnTo>
                    <a:pt x="40718" y="19527"/>
                  </a:lnTo>
                  <a:lnTo>
                    <a:pt x="86070" y="934"/>
                  </a:lnTo>
                  <a:lnTo>
                    <a:pt x="104928" y="0"/>
                  </a:lnTo>
                  <a:lnTo>
                    <a:pt x="114402" y="1232"/>
                  </a:lnTo>
                  <a:lnTo>
                    <a:pt x="127751" y="8246"/>
                  </a:lnTo>
                  <a:lnTo>
                    <a:pt x="137211" y="19477"/>
                  </a:lnTo>
                  <a:lnTo>
                    <a:pt x="144944" y="35052"/>
                  </a:lnTo>
                  <a:lnTo>
                    <a:pt x="146264" y="52558"/>
                  </a:lnTo>
                  <a:lnTo>
                    <a:pt x="145135" y="61671"/>
                  </a:lnTo>
                  <a:lnTo>
                    <a:pt x="135413" y="77441"/>
                  </a:lnTo>
                  <a:lnTo>
                    <a:pt x="119450" y="90447"/>
                  </a:lnTo>
                  <a:lnTo>
                    <a:pt x="87721" y="102661"/>
                  </a:lnTo>
                  <a:lnTo>
                    <a:pt x="45197" y="107324"/>
                  </a:lnTo>
                  <a:lnTo>
                    <a:pt x="24321" y="106903"/>
                  </a:lnTo>
                  <a:lnTo>
                    <a:pt x="0" y="989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SMARTInkShape-74">
              <a:extLst>
                <a:ext uri="{FF2B5EF4-FFF2-40B4-BE49-F238E27FC236}">
                  <a16:creationId xmlns:a16="http://schemas.microsoft.com/office/drawing/2014/main" id="{B74CBD18-5688-6E86-3F68-22A5E20BB67D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7186375" y="2062707"/>
              <a:ext cx="262176" cy="156365"/>
            </a:xfrm>
            <a:custGeom>
              <a:avLst/>
              <a:gdLst/>
              <a:ahLst/>
              <a:cxnLst/>
              <a:rect l="0" t="0" r="0" b="0"/>
              <a:pathLst>
                <a:path w="262176" h="156365">
                  <a:moveTo>
                    <a:pt x="100250" y="61368"/>
                  </a:moveTo>
                  <a:lnTo>
                    <a:pt x="100250" y="61368"/>
                  </a:lnTo>
                  <a:lnTo>
                    <a:pt x="100250" y="30501"/>
                  </a:lnTo>
                  <a:lnTo>
                    <a:pt x="103072" y="23660"/>
                  </a:lnTo>
                  <a:lnTo>
                    <a:pt x="105306" y="20354"/>
                  </a:lnTo>
                  <a:lnTo>
                    <a:pt x="105737" y="17092"/>
                  </a:lnTo>
                  <a:lnTo>
                    <a:pt x="101181" y="1066"/>
                  </a:lnTo>
                  <a:lnTo>
                    <a:pt x="98754" y="0"/>
                  </a:lnTo>
                  <a:lnTo>
                    <a:pt x="90413" y="1638"/>
                  </a:lnTo>
                  <a:lnTo>
                    <a:pt x="47294" y="25450"/>
                  </a:lnTo>
                  <a:lnTo>
                    <a:pt x="13320" y="53607"/>
                  </a:lnTo>
                  <a:lnTo>
                    <a:pt x="8698" y="63563"/>
                  </a:lnTo>
                  <a:lnTo>
                    <a:pt x="0" y="98895"/>
                  </a:lnTo>
                  <a:lnTo>
                    <a:pt x="4132" y="120781"/>
                  </a:lnTo>
                  <a:lnTo>
                    <a:pt x="6538" y="123202"/>
                  </a:lnTo>
                  <a:lnTo>
                    <a:pt x="14856" y="125891"/>
                  </a:lnTo>
                  <a:lnTo>
                    <a:pt x="26382" y="127406"/>
                  </a:lnTo>
                  <a:lnTo>
                    <a:pt x="41557" y="122798"/>
                  </a:lnTo>
                  <a:lnTo>
                    <a:pt x="54402" y="114730"/>
                  </a:lnTo>
                  <a:lnTo>
                    <a:pt x="79030" y="94671"/>
                  </a:lnTo>
                  <a:lnTo>
                    <a:pt x="86585" y="90986"/>
                  </a:lnTo>
                  <a:lnTo>
                    <a:pt x="104711" y="75836"/>
                  </a:lnTo>
                  <a:lnTo>
                    <a:pt x="106399" y="75246"/>
                  </a:lnTo>
                  <a:lnTo>
                    <a:pt x="107524" y="75912"/>
                  </a:lnTo>
                  <a:lnTo>
                    <a:pt x="108274" y="77414"/>
                  </a:lnTo>
                  <a:lnTo>
                    <a:pt x="109577" y="96028"/>
                  </a:lnTo>
                  <a:lnTo>
                    <a:pt x="112538" y="120321"/>
                  </a:lnTo>
                  <a:lnTo>
                    <a:pt x="120119" y="141983"/>
                  </a:lnTo>
                  <a:lnTo>
                    <a:pt x="123021" y="146861"/>
                  </a:lnTo>
                  <a:lnTo>
                    <a:pt x="128130" y="150114"/>
                  </a:lnTo>
                  <a:lnTo>
                    <a:pt x="152919" y="155761"/>
                  </a:lnTo>
                  <a:lnTo>
                    <a:pt x="166185" y="156364"/>
                  </a:lnTo>
                  <a:lnTo>
                    <a:pt x="174710" y="153683"/>
                  </a:lnTo>
                  <a:lnTo>
                    <a:pt x="219561" y="127967"/>
                  </a:lnTo>
                  <a:lnTo>
                    <a:pt x="232652" y="121659"/>
                  </a:lnTo>
                  <a:lnTo>
                    <a:pt x="262175" y="899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SMARTInkShape-75">
              <a:extLst>
                <a:ext uri="{FF2B5EF4-FFF2-40B4-BE49-F238E27FC236}">
                  <a16:creationId xmlns:a16="http://schemas.microsoft.com/office/drawing/2014/main" id="{3170BAA5-42A0-1339-70BB-20F121369F7D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7458075" y="2057400"/>
              <a:ext cx="228601" cy="110689"/>
            </a:xfrm>
            <a:custGeom>
              <a:avLst/>
              <a:gdLst/>
              <a:ahLst/>
              <a:cxnLst/>
              <a:rect l="0" t="0" r="0" b="0"/>
              <a:pathLst>
                <a:path w="228601" h="110689">
                  <a:moveTo>
                    <a:pt x="0" y="38100"/>
                  </a:moveTo>
                  <a:lnTo>
                    <a:pt x="0" y="38100"/>
                  </a:lnTo>
                  <a:lnTo>
                    <a:pt x="23370" y="19786"/>
                  </a:lnTo>
                  <a:lnTo>
                    <a:pt x="56945" y="5006"/>
                  </a:lnTo>
                  <a:lnTo>
                    <a:pt x="71523" y="2225"/>
                  </a:lnTo>
                  <a:lnTo>
                    <a:pt x="87879" y="6633"/>
                  </a:lnTo>
                  <a:lnTo>
                    <a:pt x="102557" y="14590"/>
                  </a:lnTo>
                  <a:lnTo>
                    <a:pt x="109081" y="21654"/>
                  </a:lnTo>
                  <a:lnTo>
                    <a:pt x="111981" y="28321"/>
                  </a:lnTo>
                  <a:lnTo>
                    <a:pt x="119697" y="68115"/>
                  </a:lnTo>
                  <a:lnTo>
                    <a:pt x="115220" y="101372"/>
                  </a:lnTo>
                  <a:lnTo>
                    <a:pt x="112797" y="105681"/>
                  </a:lnTo>
                  <a:lnTo>
                    <a:pt x="109065" y="108554"/>
                  </a:lnTo>
                  <a:lnTo>
                    <a:pt x="104460" y="110469"/>
                  </a:lnTo>
                  <a:lnTo>
                    <a:pt x="100331" y="110688"/>
                  </a:lnTo>
                  <a:lnTo>
                    <a:pt x="92922" y="108109"/>
                  </a:lnTo>
                  <a:lnTo>
                    <a:pt x="82800" y="100706"/>
                  </a:lnTo>
                  <a:lnTo>
                    <a:pt x="79134" y="94853"/>
                  </a:lnTo>
                  <a:lnTo>
                    <a:pt x="76780" y="82472"/>
                  </a:lnTo>
                  <a:lnTo>
                    <a:pt x="79280" y="76165"/>
                  </a:lnTo>
                  <a:lnTo>
                    <a:pt x="103662" y="40716"/>
                  </a:lnTo>
                  <a:lnTo>
                    <a:pt x="115216" y="33971"/>
                  </a:lnTo>
                  <a:lnTo>
                    <a:pt x="136444" y="24529"/>
                  </a:lnTo>
                  <a:lnTo>
                    <a:pt x="177117" y="7432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MARTInkShape-76">
              <a:extLst>
                <a:ext uri="{FF2B5EF4-FFF2-40B4-BE49-F238E27FC236}">
                  <a16:creationId xmlns:a16="http://schemas.microsoft.com/office/drawing/2014/main" id="{E7F56F83-8887-2F16-A92B-B77246DE1D7B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7677757" y="2038578"/>
              <a:ext cx="523269" cy="168863"/>
            </a:xfrm>
            <a:custGeom>
              <a:avLst/>
              <a:gdLst/>
              <a:ahLst/>
              <a:cxnLst/>
              <a:rect l="0" t="0" r="0" b="0"/>
              <a:pathLst>
                <a:path w="523269" h="168863">
                  <a:moveTo>
                    <a:pt x="142268" y="56922"/>
                  </a:moveTo>
                  <a:lnTo>
                    <a:pt x="142268" y="56922"/>
                  </a:lnTo>
                  <a:lnTo>
                    <a:pt x="142268" y="19135"/>
                  </a:lnTo>
                  <a:lnTo>
                    <a:pt x="139446" y="10847"/>
                  </a:lnTo>
                  <a:lnTo>
                    <a:pt x="137212" y="7155"/>
                  </a:lnTo>
                  <a:lnTo>
                    <a:pt x="134664" y="4694"/>
                  </a:lnTo>
                  <a:lnTo>
                    <a:pt x="129011" y="1960"/>
                  </a:lnTo>
                  <a:lnTo>
                    <a:pt x="120148" y="3567"/>
                  </a:lnTo>
                  <a:lnTo>
                    <a:pt x="77310" y="26694"/>
                  </a:lnTo>
                  <a:lnTo>
                    <a:pt x="50532" y="45777"/>
                  </a:lnTo>
                  <a:lnTo>
                    <a:pt x="17179" y="90659"/>
                  </a:lnTo>
                  <a:lnTo>
                    <a:pt x="2466" y="128157"/>
                  </a:lnTo>
                  <a:lnTo>
                    <a:pt x="0" y="149898"/>
                  </a:lnTo>
                  <a:lnTo>
                    <a:pt x="2485" y="159275"/>
                  </a:lnTo>
                  <a:lnTo>
                    <a:pt x="4629" y="163258"/>
                  </a:lnTo>
                  <a:lnTo>
                    <a:pt x="7117" y="165912"/>
                  </a:lnTo>
                  <a:lnTo>
                    <a:pt x="12703" y="168862"/>
                  </a:lnTo>
                  <a:lnTo>
                    <a:pt x="21537" y="167351"/>
                  </a:lnTo>
                  <a:lnTo>
                    <a:pt x="35587" y="160550"/>
                  </a:lnTo>
                  <a:lnTo>
                    <a:pt x="54873" y="143714"/>
                  </a:lnTo>
                  <a:lnTo>
                    <a:pt x="78342" y="99336"/>
                  </a:lnTo>
                  <a:lnTo>
                    <a:pt x="100968" y="51717"/>
                  </a:lnTo>
                  <a:lnTo>
                    <a:pt x="110866" y="30768"/>
                  </a:lnTo>
                  <a:lnTo>
                    <a:pt x="113528" y="19521"/>
                  </a:lnTo>
                  <a:lnTo>
                    <a:pt x="113644" y="24086"/>
                  </a:lnTo>
                  <a:lnTo>
                    <a:pt x="110849" y="29275"/>
                  </a:lnTo>
                  <a:lnTo>
                    <a:pt x="100431" y="41230"/>
                  </a:lnTo>
                  <a:lnTo>
                    <a:pt x="97216" y="53123"/>
                  </a:lnTo>
                  <a:lnTo>
                    <a:pt x="94793" y="98005"/>
                  </a:lnTo>
                  <a:lnTo>
                    <a:pt x="95731" y="119561"/>
                  </a:lnTo>
                  <a:lnTo>
                    <a:pt x="102256" y="135924"/>
                  </a:lnTo>
                  <a:lnTo>
                    <a:pt x="117035" y="154880"/>
                  </a:lnTo>
                  <a:lnTo>
                    <a:pt x="120154" y="156094"/>
                  </a:lnTo>
                  <a:lnTo>
                    <a:pt x="123292" y="155845"/>
                  </a:lnTo>
                  <a:lnTo>
                    <a:pt x="129601" y="152746"/>
                  </a:lnTo>
                  <a:lnTo>
                    <a:pt x="163170" y="121645"/>
                  </a:lnTo>
                  <a:lnTo>
                    <a:pt x="192664" y="74374"/>
                  </a:lnTo>
                  <a:lnTo>
                    <a:pt x="222592" y="40554"/>
                  </a:lnTo>
                  <a:lnTo>
                    <a:pt x="224392" y="36485"/>
                  </a:lnTo>
                  <a:lnTo>
                    <a:pt x="232037" y="29142"/>
                  </a:lnTo>
                  <a:lnTo>
                    <a:pt x="246165" y="19426"/>
                  </a:lnTo>
                  <a:lnTo>
                    <a:pt x="246653" y="21913"/>
                  </a:lnTo>
                  <a:lnTo>
                    <a:pt x="246965" y="37189"/>
                  </a:lnTo>
                  <a:lnTo>
                    <a:pt x="238835" y="78072"/>
                  </a:lnTo>
                  <a:lnTo>
                    <a:pt x="237691" y="121051"/>
                  </a:lnTo>
                  <a:lnTo>
                    <a:pt x="237528" y="157785"/>
                  </a:lnTo>
                  <a:lnTo>
                    <a:pt x="238584" y="158031"/>
                  </a:lnTo>
                  <a:lnTo>
                    <a:pt x="255834" y="148096"/>
                  </a:lnTo>
                  <a:lnTo>
                    <a:pt x="264356" y="139425"/>
                  </a:lnTo>
                  <a:lnTo>
                    <a:pt x="275103" y="119820"/>
                  </a:lnTo>
                  <a:lnTo>
                    <a:pt x="302869" y="73103"/>
                  </a:lnTo>
                  <a:lnTo>
                    <a:pt x="334224" y="36884"/>
                  </a:lnTo>
                  <a:lnTo>
                    <a:pt x="341529" y="32141"/>
                  </a:lnTo>
                  <a:lnTo>
                    <a:pt x="351640" y="28413"/>
                  </a:lnTo>
                  <a:lnTo>
                    <a:pt x="352874" y="70105"/>
                  </a:lnTo>
                  <a:lnTo>
                    <a:pt x="361519" y="100160"/>
                  </a:lnTo>
                  <a:lnTo>
                    <a:pt x="368708" y="113832"/>
                  </a:lnTo>
                  <a:lnTo>
                    <a:pt x="370865" y="123582"/>
                  </a:lnTo>
                  <a:lnTo>
                    <a:pt x="370867" y="118536"/>
                  </a:lnTo>
                  <a:lnTo>
                    <a:pt x="392326" y="74691"/>
                  </a:lnTo>
                  <a:lnTo>
                    <a:pt x="419228" y="31001"/>
                  </a:lnTo>
                  <a:lnTo>
                    <a:pt x="438982" y="8528"/>
                  </a:lnTo>
                  <a:lnTo>
                    <a:pt x="449118" y="3663"/>
                  </a:lnTo>
                  <a:lnTo>
                    <a:pt x="478380" y="0"/>
                  </a:lnTo>
                  <a:lnTo>
                    <a:pt x="481701" y="2040"/>
                  </a:lnTo>
                  <a:lnTo>
                    <a:pt x="488214" y="9953"/>
                  </a:lnTo>
                  <a:lnTo>
                    <a:pt x="491813" y="20524"/>
                  </a:lnTo>
                  <a:lnTo>
                    <a:pt x="501979" y="64610"/>
                  </a:lnTo>
                  <a:lnTo>
                    <a:pt x="504207" y="112132"/>
                  </a:lnTo>
                  <a:lnTo>
                    <a:pt x="510762" y="121293"/>
                  </a:lnTo>
                  <a:lnTo>
                    <a:pt x="512418" y="127159"/>
                  </a:lnTo>
                  <a:lnTo>
                    <a:pt x="513917" y="129147"/>
                  </a:lnTo>
                  <a:lnTo>
                    <a:pt x="523268" y="1331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77">
              <a:extLst>
                <a:ext uri="{FF2B5EF4-FFF2-40B4-BE49-F238E27FC236}">
                  <a16:creationId xmlns:a16="http://schemas.microsoft.com/office/drawing/2014/main" id="{99B9E32E-CB9D-9A2F-49CB-385D764ED568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8353425" y="224790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19050"/>
                  </a:moveTo>
                  <a:lnTo>
                    <a:pt x="9525" y="19050"/>
                  </a:lnTo>
                  <a:lnTo>
                    <a:pt x="9525" y="13994"/>
                  </a:lnTo>
                  <a:lnTo>
                    <a:pt x="8467" y="12504"/>
                  </a:lnTo>
                  <a:lnTo>
                    <a:pt x="6703" y="11511"/>
                  </a:lnTo>
                  <a:lnTo>
                    <a:pt x="4469" y="10849"/>
                  </a:lnTo>
                  <a:lnTo>
                    <a:pt x="2980" y="934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5" name="SMARTInkShape-Group12">
            <a:extLst>
              <a:ext uri="{FF2B5EF4-FFF2-40B4-BE49-F238E27FC236}">
                <a16:creationId xmlns:a16="http://schemas.microsoft.com/office/drawing/2014/main" id="{8529322B-C4CF-9AD5-3BAA-411486D6B3C9}"/>
              </a:ext>
            </a:extLst>
          </p:cNvPr>
          <p:cNvGrpSpPr/>
          <p:nvPr/>
        </p:nvGrpSpPr>
        <p:grpSpPr>
          <a:xfrm>
            <a:off x="4391025" y="3572660"/>
            <a:ext cx="1028701" cy="360075"/>
            <a:chOff x="4391025" y="3572660"/>
            <a:chExt cx="1028701" cy="360075"/>
          </a:xfrm>
        </p:grpSpPr>
        <p:sp>
          <p:nvSpPr>
            <p:cNvPr id="90" name="SMARTInkShape-78">
              <a:extLst>
                <a:ext uri="{FF2B5EF4-FFF2-40B4-BE49-F238E27FC236}">
                  <a16:creationId xmlns:a16="http://schemas.microsoft.com/office/drawing/2014/main" id="{46A714E3-B3D2-93FB-0905-5016812443C7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4391025" y="3724275"/>
              <a:ext cx="171451" cy="208460"/>
            </a:xfrm>
            <a:custGeom>
              <a:avLst/>
              <a:gdLst/>
              <a:ahLst/>
              <a:cxnLst/>
              <a:rect l="0" t="0" r="0" b="0"/>
              <a:pathLst>
                <a:path w="171451" h="208460">
                  <a:moveTo>
                    <a:pt x="0" y="47625"/>
                  </a:moveTo>
                  <a:lnTo>
                    <a:pt x="0" y="47625"/>
                  </a:lnTo>
                  <a:lnTo>
                    <a:pt x="9408" y="47625"/>
                  </a:lnTo>
                  <a:lnTo>
                    <a:pt x="4434" y="47625"/>
                  </a:lnTo>
                  <a:lnTo>
                    <a:pt x="4015" y="46567"/>
                  </a:lnTo>
                  <a:lnTo>
                    <a:pt x="9248" y="38493"/>
                  </a:lnTo>
                  <a:lnTo>
                    <a:pt x="1300" y="38134"/>
                  </a:lnTo>
                  <a:lnTo>
                    <a:pt x="5442" y="38110"/>
                  </a:lnTo>
                  <a:lnTo>
                    <a:pt x="6803" y="40224"/>
                  </a:lnTo>
                  <a:lnTo>
                    <a:pt x="12188" y="73874"/>
                  </a:lnTo>
                  <a:lnTo>
                    <a:pt x="14475" y="77824"/>
                  </a:lnTo>
                  <a:lnTo>
                    <a:pt x="20263" y="105919"/>
                  </a:lnTo>
                  <a:lnTo>
                    <a:pt x="43859" y="151359"/>
                  </a:lnTo>
                  <a:lnTo>
                    <a:pt x="74883" y="197119"/>
                  </a:lnTo>
                  <a:lnTo>
                    <a:pt x="82513" y="205867"/>
                  </a:lnTo>
                  <a:lnTo>
                    <a:pt x="87120" y="207913"/>
                  </a:lnTo>
                  <a:lnTo>
                    <a:pt x="89830" y="208459"/>
                  </a:lnTo>
                  <a:lnTo>
                    <a:pt x="92695" y="207764"/>
                  </a:lnTo>
                  <a:lnTo>
                    <a:pt x="98701" y="204170"/>
                  </a:lnTo>
                  <a:lnTo>
                    <a:pt x="117725" y="178031"/>
                  </a:lnTo>
                  <a:lnTo>
                    <a:pt x="128251" y="151528"/>
                  </a:lnTo>
                  <a:lnTo>
                    <a:pt x="135165" y="108483"/>
                  </a:lnTo>
                  <a:lnTo>
                    <a:pt x="141351" y="64820"/>
                  </a:lnTo>
                  <a:lnTo>
                    <a:pt x="155999" y="17563"/>
                  </a:lnTo>
                  <a:lnTo>
                    <a:pt x="160169" y="5204"/>
                  </a:lnTo>
                  <a:lnTo>
                    <a:pt x="161813" y="3469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SMARTInkShape-79">
              <a:extLst>
                <a:ext uri="{FF2B5EF4-FFF2-40B4-BE49-F238E27FC236}">
                  <a16:creationId xmlns:a16="http://schemas.microsoft.com/office/drawing/2014/main" id="{1F6FD71A-EC77-B036-E3FA-9ACDB53C655F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4672955" y="3753362"/>
              <a:ext cx="232421" cy="169691"/>
            </a:xfrm>
            <a:custGeom>
              <a:avLst/>
              <a:gdLst/>
              <a:ahLst/>
              <a:cxnLst/>
              <a:rect l="0" t="0" r="0" b="0"/>
              <a:pathLst>
                <a:path w="232421" h="169691">
                  <a:moveTo>
                    <a:pt x="118120" y="47113"/>
                  </a:moveTo>
                  <a:lnTo>
                    <a:pt x="118120" y="47113"/>
                  </a:lnTo>
                  <a:lnTo>
                    <a:pt x="118120" y="23017"/>
                  </a:lnTo>
                  <a:lnTo>
                    <a:pt x="117062" y="21524"/>
                  </a:lnTo>
                  <a:lnTo>
                    <a:pt x="115298" y="20529"/>
                  </a:lnTo>
                  <a:lnTo>
                    <a:pt x="109919" y="18931"/>
                  </a:lnTo>
                  <a:lnTo>
                    <a:pt x="109184" y="15890"/>
                  </a:lnTo>
                  <a:lnTo>
                    <a:pt x="108987" y="13598"/>
                  </a:lnTo>
                  <a:lnTo>
                    <a:pt x="105947" y="8229"/>
                  </a:lnTo>
                  <a:lnTo>
                    <a:pt x="103655" y="5315"/>
                  </a:lnTo>
                  <a:lnTo>
                    <a:pt x="98286" y="2078"/>
                  </a:lnTo>
                  <a:lnTo>
                    <a:pt x="86215" y="0"/>
                  </a:lnTo>
                  <a:lnTo>
                    <a:pt x="60547" y="7193"/>
                  </a:lnTo>
                  <a:lnTo>
                    <a:pt x="45793" y="16823"/>
                  </a:lnTo>
                  <a:lnTo>
                    <a:pt x="29544" y="33670"/>
                  </a:lnTo>
                  <a:lnTo>
                    <a:pt x="4025" y="79988"/>
                  </a:lnTo>
                  <a:lnTo>
                    <a:pt x="781" y="88080"/>
                  </a:lnTo>
                  <a:lnTo>
                    <a:pt x="0" y="108359"/>
                  </a:lnTo>
                  <a:lnTo>
                    <a:pt x="4375" y="145489"/>
                  </a:lnTo>
                  <a:lnTo>
                    <a:pt x="8653" y="153630"/>
                  </a:lnTo>
                  <a:lnTo>
                    <a:pt x="11275" y="156225"/>
                  </a:lnTo>
                  <a:lnTo>
                    <a:pt x="17011" y="159107"/>
                  </a:lnTo>
                  <a:lnTo>
                    <a:pt x="20022" y="157759"/>
                  </a:lnTo>
                  <a:lnTo>
                    <a:pt x="54825" y="113507"/>
                  </a:lnTo>
                  <a:lnTo>
                    <a:pt x="65382" y="99711"/>
                  </a:lnTo>
                  <a:lnTo>
                    <a:pt x="68980" y="88921"/>
                  </a:lnTo>
                  <a:lnTo>
                    <a:pt x="69822" y="82275"/>
                  </a:lnTo>
                  <a:lnTo>
                    <a:pt x="71105" y="81138"/>
                  </a:lnTo>
                  <a:lnTo>
                    <a:pt x="73018" y="81438"/>
                  </a:lnTo>
                  <a:lnTo>
                    <a:pt x="75352" y="82696"/>
                  </a:lnTo>
                  <a:lnTo>
                    <a:pt x="76908" y="84593"/>
                  </a:lnTo>
                  <a:lnTo>
                    <a:pt x="78637" y="89524"/>
                  </a:lnTo>
                  <a:lnTo>
                    <a:pt x="79899" y="134053"/>
                  </a:lnTo>
                  <a:lnTo>
                    <a:pt x="85041" y="156717"/>
                  </a:lnTo>
                  <a:lnTo>
                    <a:pt x="90365" y="164617"/>
                  </a:lnTo>
                  <a:lnTo>
                    <a:pt x="93267" y="166724"/>
                  </a:lnTo>
                  <a:lnTo>
                    <a:pt x="112520" y="169690"/>
                  </a:lnTo>
                  <a:lnTo>
                    <a:pt x="129389" y="164739"/>
                  </a:lnTo>
                  <a:lnTo>
                    <a:pt x="174441" y="144918"/>
                  </a:lnTo>
                  <a:lnTo>
                    <a:pt x="214724" y="116463"/>
                  </a:lnTo>
                  <a:lnTo>
                    <a:pt x="232420" y="852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SMARTInkShape-80">
              <a:extLst>
                <a:ext uri="{FF2B5EF4-FFF2-40B4-BE49-F238E27FC236}">
                  <a16:creationId xmlns:a16="http://schemas.microsoft.com/office/drawing/2014/main" id="{9F5BC8DD-3EED-8560-E1A2-A1191F4A8E1B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4924425" y="3572660"/>
              <a:ext cx="19051" cy="351641"/>
            </a:xfrm>
            <a:custGeom>
              <a:avLst/>
              <a:gdLst/>
              <a:ahLst/>
              <a:cxnLst/>
              <a:rect l="0" t="0" r="0" b="0"/>
              <a:pathLst>
                <a:path w="19051" h="351641">
                  <a:moveTo>
                    <a:pt x="9525" y="18265"/>
                  </a:moveTo>
                  <a:lnTo>
                    <a:pt x="9525" y="18265"/>
                  </a:lnTo>
                  <a:lnTo>
                    <a:pt x="18658" y="0"/>
                  </a:lnTo>
                  <a:lnTo>
                    <a:pt x="19016" y="40968"/>
                  </a:lnTo>
                  <a:lnTo>
                    <a:pt x="19043" y="86955"/>
                  </a:lnTo>
                  <a:lnTo>
                    <a:pt x="19048" y="132810"/>
                  </a:lnTo>
                  <a:lnTo>
                    <a:pt x="19050" y="170032"/>
                  </a:lnTo>
                  <a:lnTo>
                    <a:pt x="17992" y="211518"/>
                  </a:lnTo>
                  <a:lnTo>
                    <a:pt x="11511" y="257875"/>
                  </a:lnTo>
                  <a:lnTo>
                    <a:pt x="7291" y="294930"/>
                  </a:lnTo>
                  <a:lnTo>
                    <a:pt x="960" y="340722"/>
                  </a:lnTo>
                  <a:lnTo>
                    <a:pt x="0" y="3516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SMARTInkShape-81">
              <a:extLst>
                <a:ext uri="{FF2B5EF4-FFF2-40B4-BE49-F238E27FC236}">
                  <a16:creationId xmlns:a16="http://schemas.microsoft.com/office/drawing/2014/main" id="{BA7B01A9-1479-CAA2-A627-6A44E645E4AB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5057785" y="3762375"/>
              <a:ext cx="133341" cy="142812"/>
            </a:xfrm>
            <a:custGeom>
              <a:avLst/>
              <a:gdLst/>
              <a:ahLst/>
              <a:cxnLst/>
              <a:rect l="0" t="0" r="0" b="0"/>
              <a:pathLst>
                <a:path w="133341" h="142812">
                  <a:moveTo>
                    <a:pt x="9515" y="19050"/>
                  </a:moveTo>
                  <a:lnTo>
                    <a:pt x="9515" y="19050"/>
                  </a:lnTo>
                  <a:lnTo>
                    <a:pt x="9515" y="9642"/>
                  </a:lnTo>
                  <a:lnTo>
                    <a:pt x="9515" y="17736"/>
                  </a:lnTo>
                  <a:lnTo>
                    <a:pt x="1314" y="27136"/>
                  </a:lnTo>
                  <a:lnTo>
                    <a:pt x="382" y="33205"/>
                  </a:lnTo>
                  <a:lnTo>
                    <a:pt x="0" y="78677"/>
                  </a:lnTo>
                  <a:lnTo>
                    <a:pt x="1050" y="107185"/>
                  </a:lnTo>
                  <a:lnTo>
                    <a:pt x="7595" y="125715"/>
                  </a:lnTo>
                  <a:lnTo>
                    <a:pt x="13248" y="134543"/>
                  </a:lnTo>
                  <a:lnTo>
                    <a:pt x="17296" y="137320"/>
                  </a:lnTo>
                  <a:lnTo>
                    <a:pt x="34933" y="142143"/>
                  </a:lnTo>
                  <a:lnTo>
                    <a:pt x="59271" y="142811"/>
                  </a:lnTo>
                  <a:lnTo>
                    <a:pt x="66201" y="140024"/>
                  </a:lnTo>
                  <a:lnTo>
                    <a:pt x="72809" y="136316"/>
                  </a:lnTo>
                  <a:lnTo>
                    <a:pt x="79274" y="134669"/>
                  </a:lnTo>
                  <a:lnTo>
                    <a:pt x="81421" y="133171"/>
                  </a:lnTo>
                  <a:lnTo>
                    <a:pt x="82852" y="131114"/>
                  </a:lnTo>
                  <a:lnTo>
                    <a:pt x="83807" y="128684"/>
                  </a:lnTo>
                  <a:lnTo>
                    <a:pt x="85501" y="127064"/>
                  </a:lnTo>
                  <a:lnTo>
                    <a:pt x="90206" y="125265"/>
                  </a:lnTo>
                  <a:lnTo>
                    <a:pt x="91884" y="123727"/>
                  </a:lnTo>
                  <a:lnTo>
                    <a:pt x="94798" y="115751"/>
                  </a:lnTo>
                  <a:lnTo>
                    <a:pt x="95237" y="99845"/>
                  </a:lnTo>
                  <a:lnTo>
                    <a:pt x="98060" y="94471"/>
                  </a:lnTo>
                  <a:lnTo>
                    <a:pt x="101785" y="88554"/>
                  </a:lnTo>
                  <a:lnTo>
                    <a:pt x="112849" y="42028"/>
                  </a:lnTo>
                  <a:lnTo>
                    <a:pt x="123386" y="5603"/>
                  </a:lnTo>
                  <a:lnTo>
                    <a:pt x="124587" y="3735"/>
                  </a:lnTo>
                  <a:lnTo>
                    <a:pt x="126446" y="2490"/>
                  </a:lnTo>
                  <a:lnTo>
                    <a:pt x="13334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SMARTInkShape-82">
              <a:extLst>
                <a:ext uri="{FF2B5EF4-FFF2-40B4-BE49-F238E27FC236}">
                  <a16:creationId xmlns:a16="http://schemas.microsoft.com/office/drawing/2014/main" id="{FB499F63-212E-A9CB-0C16-76B25E0AEA36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5238750" y="3774055"/>
              <a:ext cx="180976" cy="118268"/>
            </a:xfrm>
            <a:custGeom>
              <a:avLst/>
              <a:gdLst/>
              <a:ahLst/>
              <a:cxnLst/>
              <a:rect l="0" t="0" r="0" b="0"/>
              <a:pathLst>
                <a:path w="180976" h="118268">
                  <a:moveTo>
                    <a:pt x="0" y="35945"/>
                  </a:moveTo>
                  <a:lnTo>
                    <a:pt x="0" y="35945"/>
                  </a:lnTo>
                  <a:lnTo>
                    <a:pt x="5056" y="35945"/>
                  </a:lnTo>
                  <a:lnTo>
                    <a:pt x="10361" y="38767"/>
                  </a:lnTo>
                  <a:lnTo>
                    <a:pt x="16247" y="42491"/>
                  </a:lnTo>
                  <a:lnTo>
                    <a:pt x="26743" y="45077"/>
                  </a:lnTo>
                  <a:lnTo>
                    <a:pt x="45773" y="46505"/>
                  </a:lnTo>
                  <a:lnTo>
                    <a:pt x="55974" y="50517"/>
                  </a:lnTo>
                  <a:lnTo>
                    <a:pt x="70386" y="50183"/>
                  </a:lnTo>
                  <a:lnTo>
                    <a:pt x="85258" y="46506"/>
                  </a:lnTo>
                  <a:lnTo>
                    <a:pt x="120354" y="28218"/>
                  </a:lnTo>
                  <a:lnTo>
                    <a:pt x="122282" y="21575"/>
                  </a:lnTo>
                  <a:lnTo>
                    <a:pt x="123520" y="5119"/>
                  </a:lnTo>
                  <a:lnTo>
                    <a:pt x="120447" y="2695"/>
                  </a:lnTo>
                  <a:lnTo>
                    <a:pt x="108565" y="0"/>
                  </a:lnTo>
                  <a:lnTo>
                    <a:pt x="84026" y="3540"/>
                  </a:lnTo>
                  <a:lnTo>
                    <a:pt x="61703" y="11292"/>
                  </a:lnTo>
                  <a:lnTo>
                    <a:pt x="41683" y="25348"/>
                  </a:lnTo>
                  <a:lnTo>
                    <a:pt x="27403" y="47974"/>
                  </a:lnTo>
                  <a:lnTo>
                    <a:pt x="16468" y="74787"/>
                  </a:lnTo>
                  <a:lnTo>
                    <a:pt x="15433" y="87780"/>
                  </a:lnTo>
                  <a:lnTo>
                    <a:pt x="16639" y="92727"/>
                  </a:lnTo>
                  <a:lnTo>
                    <a:pt x="28449" y="109801"/>
                  </a:lnTo>
                  <a:lnTo>
                    <a:pt x="42277" y="116395"/>
                  </a:lnTo>
                  <a:lnTo>
                    <a:pt x="60065" y="118267"/>
                  </a:lnTo>
                  <a:lnTo>
                    <a:pt x="103155" y="113668"/>
                  </a:lnTo>
                  <a:lnTo>
                    <a:pt x="142554" y="107389"/>
                  </a:lnTo>
                  <a:lnTo>
                    <a:pt x="180975" y="930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9" name="SMARTInkShape-Group13">
            <a:extLst>
              <a:ext uri="{FF2B5EF4-FFF2-40B4-BE49-F238E27FC236}">
                <a16:creationId xmlns:a16="http://schemas.microsoft.com/office/drawing/2014/main" id="{307180D3-6D69-1B60-8B27-D20C59778ABA}"/>
              </a:ext>
            </a:extLst>
          </p:cNvPr>
          <p:cNvGrpSpPr/>
          <p:nvPr/>
        </p:nvGrpSpPr>
        <p:grpSpPr>
          <a:xfrm>
            <a:off x="5791780" y="3619543"/>
            <a:ext cx="332796" cy="409533"/>
            <a:chOff x="5791780" y="3619543"/>
            <a:chExt cx="332796" cy="409533"/>
          </a:xfrm>
        </p:grpSpPr>
        <p:sp>
          <p:nvSpPr>
            <p:cNvPr id="96" name="SMARTInkShape-83">
              <a:extLst>
                <a:ext uri="{FF2B5EF4-FFF2-40B4-BE49-F238E27FC236}">
                  <a16:creationId xmlns:a16="http://schemas.microsoft.com/office/drawing/2014/main" id="{AC2CB619-70F3-DB52-805B-E83CFF3E8192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5791780" y="3762492"/>
              <a:ext cx="92496" cy="136878"/>
            </a:xfrm>
            <a:custGeom>
              <a:avLst/>
              <a:gdLst/>
              <a:ahLst/>
              <a:cxnLst/>
              <a:rect l="0" t="0" r="0" b="0"/>
              <a:pathLst>
                <a:path w="92496" h="136878">
                  <a:moveTo>
                    <a:pt x="66095" y="9408"/>
                  </a:moveTo>
                  <a:lnTo>
                    <a:pt x="66095" y="9408"/>
                  </a:lnTo>
                  <a:lnTo>
                    <a:pt x="66095" y="1207"/>
                  </a:lnTo>
                  <a:lnTo>
                    <a:pt x="65037" y="766"/>
                  </a:lnTo>
                  <a:lnTo>
                    <a:pt x="52838" y="0"/>
                  </a:lnTo>
                  <a:lnTo>
                    <a:pt x="50907" y="1019"/>
                  </a:lnTo>
                  <a:lnTo>
                    <a:pt x="49620" y="2757"/>
                  </a:lnTo>
                  <a:lnTo>
                    <a:pt x="48762" y="4974"/>
                  </a:lnTo>
                  <a:lnTo>
                    <a:pt x="47132" y="6452"/>
                  </a:lnTo>
                  <a:lnTo>
                    <a:pt x="38994" y="9019"/>
                  </a:lnTo>
                  <a:lnTo>
                    <a:pt x="23660" y="24540"/>
                  </a:lnTo>
                  <a:lnTo>
                    <a:pt x="9343" y="50811"/>
                  </a:lnTo>
                  <a:lnTo>
                    <a:pt x="1380" y="76147"/>
                  </a:lnTo>
                  <a:lnTo>
                    <a:pt x="0" y="92918"/>
                  </a:lnTo>
                  <a:lnTo>
                    <a:pt x="5322" y="105085"/>
                  </a:lnTo>
                  <a:lnTo>
                    <a:pt x="14575" y="121012"/>
                  </a:lnTo>
                  <a:lnTo>
                    <a:pt x="15873" y="125086"/>
                  </a:lnTo>
                  <a:lnTo>
                    <a:pt x="25783" y="132434"/>
                  </a:lnTo>
                  <a:lnTo>
                    <a:pt x="32870" y="135875"/>
                  </a:lnTo>
                  <a:lnTo>
                    <a:pt x="49212" y="136877"/>
                  </a:lnTo>
                  <a:lnTo>
                    <a:pt x="58014" y="135663"/>
                  </a:lnTo>
                  <a:lnTo>
                    <a:pt x="70617" y="128669"/>
                  </a:lnTo>
                  <a:lnTo>
                    <a:pt x="75460" y="123840"/>
                  </a:lnTo>
                  <a:lnTo>
                    <a:pt x="87332" y="96819"/>
                  </a:lnTo>
                  <a:lnTo>
                    <a:pt x="92495" y="72114"/>
                  </a:lnTo>
                  <a:lnTo>
                    <a:pt x="90881" y="58091"/>
                  </a:lnTo>
                  <a:lnTo>
                    <a:pt x="86636" y="45862"/>
                  </a:lnTo>
                  <a:lnTo>
                    <a:pt x="66095" y="189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MARTInkShape-84">
              <a:extLst>
                <a:ext uri="{FF2B5EF4-FFF2-40B4-BE49-F238E27FC236}">
                  <a16:creationId xmlns:a16="http://schemas.microsoft.com/office/drawing/2014/main" id="{8CBC23E5-A47F-5858-0FD3-8E2831776126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5943600" y="3619543"/>
              <a:ext cx="142839" cy="409533"/>
            </a:xfrm>
            <a:custGeom>
              <a:avLst/>
              <a:gdLst/>
              <a:ahLst/>
              <a:cxnLst/>
              <a:rect l="0" t="0" r="0" b="0"/>
              <a:pathLst>
                <a:path w="142839" h="409533">
                  <a:moveTo>
                    <a:pt x="123825" y="66632"/>
                  </a:moveTo>
                  <a:lnTo>
                    <a:pt x="123825" y="66632"/>
                  </a:lnTo>
                  <a:lnTo>
                    <a:pt x="123825" y="61575"/>
                  </a:lnTo>
                  <a:lnTo>
                    <a:pt x="133526" y="32480"/>
                  </a:lnTo>
                  <a:lnTo>
                    <a:pt x="140715" y="19159"/>
                  </a:lnTo>
                  <a:lnTo>
                    <a:pt x="141915" y="14842"/>
                  </a:lnTo>
                  <a:lnTo>
                    <a:pt x="142235" y="15172"/>
                  </a:lnTo>
                  <a:lnTo>
                    <a:pt x="142448" y="16450"/>
                  </a:lnTo>
                  <a:lnTo>
                    <a:pt x="142590" y="16244"/>
                  </a:lnTo>
                  <a:lnTo>
                    <a:pt x="142838" y="5525"/>
                  </a:lnTo>
                  <a:lnTo>
                    <a:pt x="141792" y="3669"/>
                  </a:lnTo>
                  <a:lnTo>
                    <a:pt x="140036" y="2432"/>
                  </a:lnTo>
                  <a:lnTo>
                    <a:pt x="132509" y="690"/>
                  </a:lnTo>
                  <a:lnTo>
                    <a:pt x="119277" y="0"/>
                  </a:lnTo>
                  <a:lnTo>
                    <a:pt x="117618" y="1044"/>
                  </a:lnTo>
                  <a:lnTo>
                    <a:pt x="116512" y="2798"/>
                  </a:lnTo>
                  <a:lnTo>
                    <a:pt x="106987" y="22752"/>
                  </a:lnTo>
                  <a:lnTo>
                    <a:pt x="99198" y="35168"/>
                  </a:lnTo>
                  <a:lnTo>
                    <a:pt x="87993" y="73286"/>
                  </a:lnTo>
                  <a:lnTo>
                    <a:pt x="76021" y="120706"/>
                  </a:lnTo>
                  <a:lnTo>
                    <a:pt x="63464" y="161274"/>
                  </a:lnTo>
                  <a:lnTo>
                    <a:pt x="55159" y="201888"/>
                  </a:lnTo>
                  <a:lnTo>
                    <a:pt x="42071" y="247858"/>
                  </a:lnTo>
                  <a:lnTo>
                    <a:pt x="33240" y="291401"/>
                  </a:lnTo>
                  <a:lnTo>
                    <a:pt x="20432" y="332197"/>
                  </a:lnTo>
                  <a:lnTo>
                    <a:pt x="9903" y="374928"/>
                  </a:lnTo>
                  <a:lnTo>
                    <a:pt x="0" y="4095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SMARTInkShape-85">
              <a:extLst>
                <a:ext uri="{FF2B5EF4-FFF2-40B4-BE49-F238E27FC236}">
                  <a16:creationId xmlns:a16="http://schemas.microsoft.com/office/drawing/2014/main" id="{7E6FF482-E0E9-CECC-AFA9-BC95F49ACB82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5962650" y="3802761"/>
              <a:ext cx="161926" cy="35815"/>
            </a:xfrm>
            <a:custGeom>
              <a:avLst/>
              <a:gdLst/>
              <a:ahLst/>
              <a:cxnLst/>
              <a:rect l="0" t="0" r="0" b="0"/>
              <a:pathLst>
                <a:path w="161926" h="35815">
                  <a:moveTo>
                    <a:pt x="0" y="35814"/>
                  </a:moveTo>
                  <a:lnTo>
                    <a:pt x="0" y="35814"/>
                  </a:lnTo>
                  <a:lnTo>
                    <a:pt x="0" y="30757"/>
                  </a:lnTo>
                  <a:lnTo>
                    <a:pt x="1058" y="29268"/>
                  </a:lnTo>
                  <a:lnTo>
                    <a:pt x="2822" y="28275"/>
                  </a:lnTo>
                  <a:lnTo>
                    <a:pt x="43848" y="13148"/>
                  </a:lnTo>
                  <a:lnTo>
                    <a:pt x="91199" y="478"/>
                  </a:lnTo>
                  <a:lnTo>
                    <a:pt x="106150" y="0"/>
                  </a:lnTo>
                  <a:lnTo>
                    <a:pt x="161925" y="72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SMARTInkShape-Group14">
            <a:extLst>
              <a:ext uri="{FF2B5EF4-FFF2-40B4-BE49-F238E27FC236}">
                <a16:creationId xmlns:a16="http://schemas.microsoft.com/office/drawing/2014/main" id="{0329C843-92C4-FC84-8205-3D39D744BA8F}"/>
              </a:ext>
            </a:extLst>
          </p:cNvPr>
          <p:cNvGrpSpPr/>
          <p:nvPr/>
        </p:nvGrpSpPr>
        <p:grpSpPr>
          <a:xfrm>
            <a:off x="6449525" y="3800952"/>
            <a:ext cx="418001" cy="184863"/>
            <a:chOff x="6449525" y="3800952"/>
            <a:chExt cx="418001" cy="184863"/>
          </a:xfrm>
        </p:grpSpPr>
        <p:sp>
          <p:nvSpPr>
            <p:cNvPr id="100" name="SMARTInkShape-86">
              <a:extLst>
                <a:ext uri="{FF2B5EF4-FFF2-40B4-BE49-F238E27FC236}">
                  <a16:creationId xmlns:a16="http://schemas.microsoft.com/office/drawing/2014/main" id="{C9B3117F-DE16-B4A2-002E-6B558EA6FDC1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6449525" y="3838613"/>
              <a:ext cx="189401" cy="147202"/>
            </a:xfrm>
            <a:custGeom>
              <a:avLst/>
              <a:gdLst/>
              <a:ahLst/>
              <a:cxnLst/>
              <a:rect l="0" t="0" r="0" b="0"/>
              <a:pathLst>
                <a:path w="189401" h="147202">
                  <a:moveTo>
                    <a:pt x="84625" y="28537"/>
                  </a:moveTo>
                  <a:lnTo>
                    <a:pt x="84625" y="28537"/>
                  </a:lnTo>
                  <a:lnTo>
                    <a:pt x="93757" y="19405"/>
                  </a:lnTo>
                  <a:lnTo>
                    <a:pt x="84737" y="19015"/>
                  </a:lnTo>
                  <a:lnTo>
                    <a:pt x="84635" y="10811"/>
                  </a:lnTo>
                  <a:lnTo>
                    <a:pt x="75493" y="388"/>
                  </a:lnTo>
                  <a:lnTo>
                    <a:pt x="61877" y="0"/>
                  </a:lnTo>
                  <a:lnTo>
                    <a:pt x="47663" y="5030"/>
                  </a:lnTo>
                  <a:lnTo>
                    <a:pt x="30047" y="23335"/>
                  </a:lnTo>
                  <a:lnTo>
                    <a:pt x="7247" y="57966"/>
                  </a:lnTo>
                  <a:lnTo>
                    <a:pt x="0" y="99793"/>
                  </a:lnTo>
                  <a:lnTo>
                    <a:pt x="4283" y="125145"/>
                  </a:lnTo>
                  <a:lnTo>
                    <a:pt x="9406" y="134974"/>
                  </a:lnTo>
                  <a:lnTo>
                    <a:pt x="15211" y="139342"/>
                  </a:lnTo>
                  <a:lnTo>
                    <a:pt x="21319" y="141284"/>
                  </a:lnTo>
                  <a:lnTo>
                    <a:pt x="24429" y="140743"/>
                  </a:lnTo>
                  <a:lnTo>
                    <a:pt x="30708" y="137321"/>
                  </a:lnTo>
                  <a:lnTo>
                    <a:pt x="32805" y="134926"/>
                  </a:lnTo>
                  <a:lnTo>
                    <a:pt x="41816" y="120657"/>
                  </a:lnTo>
                  <a:lnTo>
                    <a:pt x="61780" y="97112"/>
                  </a:lnTo>
                  <a:lnTo>
                    <a:pt x="81396" y="54522"/>
                  </a:lnTo>
                  <a:lnTo>
                    <a:pt x="91317" y="31475"/>
                  </a:lnTo>
                  <a:lnTo>
                    <a:pt x="93949" y="23493"/>
                  </a:lnTo>
                  <a:lnTo>
                    <a:pt x="102186" y="11540"/>
                  </a:lnTo>
                  <a:lnTo>
                    <a:pt x="102682" y="11914"/>
                  </a:lnTo>
                  <a:lnTo>
                    <a:pt x="103234" y="15152"/>
                  </a:lnTo>
                  <a:lnTo>
                    <a:pt x="100657" y="20119"/>
                  </a:lnTo>
                  <a:lnTo>
                    <a:pt x="95983" y="27971"/>
                  </a:lnTo>
                  <a:lnTo>
                    <a:pt x="87182" y="56060"/>
                  </a:lnTo>
                  <a:lnTo>
                    <a:pt x="84961" y="101816"/>
                  </a:lnTo>
                  <a:lnTo>
                    <a:pt x="85783" y="124097"/>
                  </a:lnTo>
                  <a:lnTo>
                    <a:pt x="89725" y="133803"/>
                  </a:lnTo>
                  <a:lnTo>
                    <a:pt x="92258" y="136814"/>
                  </a:lnTo>
                  <a:lnTo>
                    <a:pt x="107020" y="147100"/>
                  </a:lnTo>
                  <a:lnTo>
                    <a:pt x="118920" y="147201"/>
                  </a:lnTo>
                  <a:lnTo>
                    <a:pt x="157130" y="141949"/>
                  </a:lnTo>
                  <a:lnTo>
                    <a:pt x="170247" y="132509"/>
                  </a:lnTo>
                  <a:lnTo>
                    <a:pt x="189400" y="1142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SMARTInkShape-87">
              <a:extLst>
                <a:ext uri="{FF2B5EF4-FFF2-40B4-BE49-F238E27FC236}">
                  <a16:creationId xmlns:a16="http://schemas.microsoft.com/office/drawing/2014/main" id="{3BA9DCE8-F3C6-CDB9-C1EA-1463C10ECCA5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6648450" y="3800952"/>
              <a:ext cx="219076" cy="149569"/>
            </a:xfrm>
            <a:custGeom>
              <a:avLst/>
              <a:gdLst/>
              <a:ahLst/>
              <a:cxnLst/>
              <a:rect l="0" t="0" r="0" b="0"/>
              <a:pathLst>
                <a:path w="219076" h="149569">
                  <a:moveTo>
                    <a:pt x="0" y="56673"/>
                  </a:moveTo>
                  <a:lnTo>
                    <a:pt x="0" y="56673"/>
                  </a:lnTo>
                  <a:lnTo>
                    <a:pt x="0" y="51616"/>
                  </a:lnTo>
                  <a:lnTo>
                    <a:pt x="5645" y="46312"/>
                  </a:lnTo>
                  <a:lnTo>
                    <a:pt x="14151" y="41485"/>
                  </a:lnTo>
                  <a:lnTo>
                    <a:pt x="28235" y="38386"/>
                  </a:lnTo>
                  <a:lnTo>
                    <a:pt x="36151" y="37774"/>
                  </a:lnTo>
                  <a:lnTo>
                    <a:pt x="36802" y="38782"/>
                  </a:lnTo>
                  <a:lnTo>
                    <a:pt x="37523" y="42724"/>
                  </a:lnTo>
                  <a:lnTo>
                    <a:pt x="38774" y="44199"/>
                  </a:lnTo>
                  <a:lnTo>
                    <a:pt x="42985" y="45838"/>
                  </a:lnTo>
                  <a:lnTo>
                    <a:pt x="44531" y="48391"/>
                  </a:lnTo>
                  <a:lnTo>
                    <a:pt x="47013" y="67698"/>
                  </a:lnTo>
                  <a:lnTo>
                    <a:pt x="46486" y="103633"/>
                  </a:lnTo>
                  <a:lnTo>
                    <a:pt x="38975" y="135628"/>
                  </a:lnTo>
                  <a:lnTo>
                    <a:pt x="38215" y="149568"/>
                  </a:lnTo>
                  <a:lnTo>
                    <a:pt x="38134" y="146169"/>
                  </a:lnTo>
                  <a:lnTo>
                    <a:pt x="40938" y="141252"/>
                  </a:lnTo>
                  <a:lnTo>
                    <a:pt x="44653" y="135538"/>
                  </a:lnTo>
                  <a:lnTo>
                    <a:pt x="52683" y="117603"/>
                  </a:lnTo>
                  <a:lnTo>
                    <a:pt x="80041" y="76025"/>
                  </a:lnTo>
                  <a:lnTo>
                    <a:pt x="110988" y="42358"/>
                  </a:lnTo>
                  <a:lnTo>
                    <a:pt x="158227" y="3147"/>
                  </a:lnTo>
                  <a:lnTo>
                    <a:pt x="160281" y="1134"/>
                  </a:lnTo>
                  <a:lnTo>
                    <a:pt x="164016" y="239"/>
                  </a:lnTo>
                  <a:lnTo>
                    <a:pt x="166494" y="0"/>
                  </a:lnTo>
                  <a:lnTo>
                    <a:pt x="168146" y="900"/>
                  </a:lnTo>
                  <a:lnTo>
                    <a:pt x="169248" y="2557"/>
                  </a:lnTo>
                  <a:lnTo>
                    <a:pt x="179613" y="35451"/>
                  </a:lnTo>
                  <a:lnTo>
                    <a:pt x="181953" y="78957"/>
                  </a:lnTo>
                  <a:lnTo>
                    <a:pt x="188555" y="96907"/>
                  </a:lnTo>
                  <a:lnTo>
                    <a:pt x="205425" y="126349"/>
                  </a:lnTo>
                  <a:lnTo>
                    <a:pt x="207717" y="134560"/>
                  </a:lnTo>
                  <a:lnTo>
                    <a:pt x="209386" y="137172"/>
                  </a:lnTo>
                  <a:lnTo>
                    <a:pt x="219075" y="1423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4" name="SMARTInkShape-Group15">
            <a:extLst>
              <a:ext uri="{FF2B5EF4-FFF2-40B4-BE49-F238E27FC236}">
                <a16:creationId xmlns:a16="http://schemas.microsoft.com/office/drawing/2014/main" id="{5C1115EB-E2B3-54D1-C5A7-E4FE3AAC2514}"/>
              </a:ext>
            </a:extLst>
          </p:cNvPr>
          <p:cNvGrpSpPr/>
          <p:nvPr/>
        </p:nvGrpSpPr>
        <p:grpSpPr>
          <a:xfrm>
            <a:off x="7429500" y="3581400"/>
            <a:ext cx="1916414" cy="396902"/>
            <a:chOff x="7429500" y="3581400"/>
            <a:chExt cx="1916414" cy="396902"/>
          </a:xfrm>
        </p:grpSpPr>
        <p:sp>
          <p:nvSpPr>
            <p:cNvPr id="103" name="SMARTInkShape-88">
              <a:extLst>
                <a:ext uri="{FF2B5EF4-FFF2-40B4-BE49-F238E27FC236}">
                  <a16:creationId xmlns:a16="http://schemas.microsoft.com/office/drawing/2014/main" id="{53060CBC-397E-80C6-28A8-5F19B568888D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7429500" y="3783812"/>
              <a:ext cx="148810" cy="194490"/>
            </a:xfrm>
            <a:custGeom>
              <a:avLst/>
              <a:gdLst/>
              <a:ahLst/>
              <a:cxnLst/>
              <a:rect l="0" t="0" r="0" b="0"/>
              <a:pathLst>
                <a:path w="148810" h="194490">
                  <a:moveTo>
                    <a:pt x="0" y="54763"/>
                  </a:moveTo>
                  <a:lnTo>
                    <a:pt x="0" y="54763"/>
                  </a:lnTo>
                  <a:lnTo>
                    <a:pt x="46548" y="54763"/>
                  </a:lnTo>
                  <a:lnTo>
                    <a:pt x="93170" y="54763"/>
                  </a:lnTo>
                  <a:lnTo>
                    <a:pt x="107025" y="53705"/>
                  </a:lnTo>
                  <a:lnTo>
                    <a:pt x="139578" y="41506"/>
                  </a:lnTo>
                  <a:lnTo>
                    <a:pt x="143852" y="37458"/>
                  </a:lnTo>
                  <a:lnTo>
                    <a:pt x="148601" y="27317"/>
                  </a:lnTo>
                  <a:lnTo>
                    <a:pt x="148809" y="22707"/>
                  </a:lnTo>
                  <a:lnTo>
                    <a:pt x="146218" y="14764"/>
                  </a:lnTo>
                  <a:lnTo>
                    <a:pt x="138809" y="4341"/>
                  </a:lnTo>
                  <a:lnTo>
                    <a:pt x="124488" y="603"/>
                  </a:lnTo>
                  <a:lnTo>
                    <a:pt x="105069" y="0"/>
                  </a:lnTo>
                  <a:lnTo>
                    <a:pt x="76288" y="6669"/>
                  </a:lnTo>
                  <a:lnTo>
                    <a:pt x="38699" y="28256"/>
                  </a:lnTo>
                  <a:lnTo>
                    <a:pt x="21461" y="48673"/>
                  </a:lnTo>
                  <a:lnTo>
                    <a:pt x="14830" y="68637"/>
                  </a:lnTo>
                  <a:lnTo>
                    <a:pt x="10223" y="114211"/>
                  </a:lnTo>
                  <a:lnTo>
                    <a:pt x="9835" y="131984"/>
                  </a:lnTo>
                  <a:lnTo>
                    <a:pt x="15307" y="150467"/>
                  </a:lnTo>
                  <a:lnTo>
                    <a:pt x="23737" y="166090"/>
                  </a:lnTo>
                  <a:lnTo>
                    <a:pt x="46113" y="187055"/>
                  </a:lnTo>
                  <a:lnTo>
                    <a:pt x="63533" y="192934"/>
                  </a:lnTo>
                  <a:lnTo>
                    <a:pt x="84329" y="194489"/>
                  </a:lnTo>
                  <a:lnTo>
                    <a:pt x="120727" y="186864"/>
                  </a:lnTo>
                  <a:lnTo>
                    <a:pt x="142875" y="1785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SMARTInkShape-89">
              <a:extLst>
                <a:ext uri="{FF2B5EF4-FFF2-40B4-BE49-F238E27FC236}">
                  <a16:creationId xmlns:a16="http://schemas.microsoft.com/office/drawing/2014/main" id="{9A262FE3-0D4F-FB0E-2EE5-44C8D6FF6A85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7646751" y="3764092"/>
              <a:ext cx="125650" cy="131634"/>
            </a:xfrm>
            <a:custGeom>
              <a:avLst/>
              <a:gdLst/>
              <a:ahLst/>
              <a:cxnLst/>
              <a:rect l="0" t="0" r="0" b="0"/>
              <a:pathLst>
                <a:path w="125650" h="131634">
                  <a:moveTo>
                    <a:pt x="125649" y="17333"/>
                  </a:moveTo>
                  <a:lnTo>
                    <a:pt x="125649" y="17333"/>
                  </a:lnTo>
                  <a:lnTo>
                    <a:pt x="125649" y="12276"/>
                  </a:lnTo>
                  <a:lnTo>
                    <a:pt x="122827" y="6972"/>
                  </a:lnTo>
                  <a:lnTo>
                    <a:pt x="120593" y="4076"/>
                  </a:lnTo>
                  <a:lnTo>
                    <a:pt x="112466" y="858"/>
                  </a:lnTo>
                  <a:lnTo>
                    <a:pt x="107335" y="0"/>
                  </a:lnTo>
                  <a:lnTo>
                    <a:pt x="67342" y="8870"/>
                  </a:lnTo>
                  <a:lnTo>
                    <a:pt x="49993" y="15689"/>
                  </a:lnTo>
                  <a:lnTo>
                    <a:pt x="15014" y="43352"/>
                  </a:lnTo>
                  <a:lnTo>
                    <a:pt x="676" y="61966"/>
                  </a:lnTo>
                  <a:lnTo>
                    <a:pt x="0" y="68255"/>
                  </a:lnTo>
                  <a:lnTo>
                    <a:pt x="4894" y="80888"/>
                  </a:lnTo>
                  <a:lnTo>
                    <a:pt x="14125" y="90735"/>
                  </a:lnTo>
                  <a:lnTo>
                    <a:pt x="19549" y="94843"/>
                  </a:lnTo>
                  <a:lnTo>
                    <a:pt x="34044" y="99407"/>
                  </a:lnTo>
                  <a:lnTo>
                    <a:pt x="51068" y="103552"/>
                  </a:lnTo>
                  <a:lnTo>
                    <a:pt x="97287" y="124303"/>
                  </a:lnTo>
                  <a:lnTo>
                    <a:pt x="110543" y="129461"/>
                  </a:lnTo>
                  <a:lnTo>
                    <a:pt x="111345" y="130185"/>
                  </a:lnTo>
                  <a:lnTo>
                    <a:pt x="110821" y="130668"/>
                  </a:lnTo>
                  <a:lnTo>
                    <a:pt x="67074" y="131577"/>
                  </a:lnTo>
                  <a:lnTo>
                    <a:pt x="11349" y="1316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SMARTInkShape-90">
              <a:extLst>
                <a:ext uri="{FF2B5EF4-FFF2-40B4-BE49-F238E27FC236}">
                  <a16:creationId xmlns:a16="http://schemas.microsoft.com/office/drawing/2014/main" id="{0355D12A-2256-AFC5-AEA8-56F7352C3235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7868204" y="3587193"/>
              <a:ext cx="132797" cy="298680"/>
            </a:xfrm>
            <a:custGeom>
              <a:avLst/>
              <a:gdLst/>
              <a:ahLst/>
              <a:cxnLst/>
              <a:rect l="0" t="0" r="0" b="0"/>
              <a:pathLst>
                <a:path w="132797" h="298680">
                  <a:moveTo>
                    <a:pt x="37546" y="13257"/>
                  </a:moveTo>
                  <a:lnTo>
                    <a:pt x="37546" y="13257"/>
                  </a:lnTo>
                  <a:lnTo>
                    <a:pt x="50803" y="0"/>
                  </a:lnTo>
                  <a:lnTo>
                    <a:pt x="52734" y="185"/>
                  </a:lnTo>
                  <a:lnTo>
                    <a:pt x="54021" y="2426"/>
                  </a:lnTo>
                  <a:lnTo>
                    <a:pt x="54879" y="6036"/>
                  </a:lnTo>
                  <a:lnTo>
                    <a:pt x="48653" y="43306"/>
                  </a:lnTo>
                  <a:lnTo>
                    <a:pt x="41308" y="82250"/>
                  </a:lnTo>
                  <a:lnTo>
                    <a:pt x="32984" y="128072"/>
                  </a:lnTo>
                  <a:lnTo>
                    <a:pt x="21397" y="166817"/>
                  </a:lnTo>
                  <a:lnTo>
                    <a:pt x="8918" y="214138"/>
                  </a:lnTo>
                  <a:lnTo>
                    <a:pt x="278" y="261296"/>
                  </a:lnTo>
                  <a:lnTo>
                    <a:pt x="0" y="267516"/>
                  </a:lnTo>
                  <a:lnTo>
                    <a:pt x="5336" y="280072"/>
                  </a:lnTo>
                  <a:lnTo>
                    <a:pt x="9724" y="286384"/>
                  </a:lnTo>
                  <a:lnTo>
                    <a:pt x="20242" y="293397"/>
                  </a:lnTo>
                  <a:lnTo>
                    <a:pt x="34088" y="296514"/>
                  </a:lnTo>
                  <a:lnTo>
                    <a:pt x="79450" y="298679"/>
                  </a:lnTo>
                  <a:lnTo>
                    <a:pt x="101406" y="297884"/>
                  </a:lnTo>
                  <a:lnTo>
                    <a:pt x="132796" y="2894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SMARTInkShape-91">
              <a:extLst>
                <a:ext uri="{FF2B5EF4-FFF2-40B4-BE49-F238E27FC236}">
                  <a16:creationId xmlns:a16="http://schemas.microsoft.com/office/drawing/2014/main" id="{620C07E5-B626-02DF-EFDC-68E67D2CE9BC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7915275" y="3771900"/>
              <a:ext cx="171451" cy="28576"/>
            </a:xfrm>
            <a:custGeom>
              <a:avLst/>
              <a:gdLst/>
              <a:ahLst/>
              <a:cxnLst/>
              <a:rect l="0" t="0" r="0" b="0"/>
              <a:pathLst>
                <a:path w="171451" h="28576">
                  <a:moveTo>
                    <a:pt x="0" y="28575"/>
                  </a:moveTo>
                  <a:lnTo>
                    <a:pt x="0" y="28575"/>
                  </a:lnTo>
                  <a:lnTo>
                    <a:pt x="0" y="23518"/>
                  </a:lnTo>
                  <a:lnTo>
                    <a:pt x="3175" y="22029"/>
                  </a:lnTo>
                  <a:lnTo>
                    <a:pt x="43252" y="11707"/>
                  </a:lnTo>
                  <a:lnTo>
                    <a:pt x="84548" y="2626"/>
                  </a:lnTo>
                  <a:lnTo>
                    <a:pt x="119595" y="778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SMARTInkShape-92">
              <a:extLst>
                <a:ext uri="{FF2B5EF4-FFF2-40B4-BE49-F238E27FC236}">
                  <a16:creationId xmlns:a16="http://schemas.microsoft.com/office/drawing/2014/main" id="{BB737967-AD16-BF2C-4C16-C520477B7C78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8097840" y="3800475"/>
              <a:ext cx="36118" cy="152401"/>
            </a:xfrm>
            <a:custGeom>
              <a:avLst/>
              <a:gdLst/>
              <a:ahLst/>
              <a:cxnLst/>
              <a:rect l="0" t="0" r="0" b="0"/>
              <a:pathLst>
                <a:path w="36118" h="152401">
                  <a:moveTo>
                    <a:pt x="26985" y="0"/>
                  </a:moveTo>
                  <a:lnTo>
                    <a:pt x="26985" y="0"/>
                  </a:lnTo>
                  <a:lnTo>
                    <a:pt x="32041" y="0"/>
                  </a:lnTo>
                  <a:lnTo>
                    <a:pt x="33530" y="1058"/>
                  </a:lnTo>
                  <a:lnTo>
                    <a:pt x="34523" y="2822"/>
                  </a:lnTo>
                  <a:lnTo>
                    <a:pt x="36117" y="13257"/>
                  </a:lnTo>
                  <a:lnTo>
                    <a:pt x="31337" y="32503"/>
                  </a:lnTo>
                  <a:lnTo>
                    <a:pt x="12480" y="76717"/>
                  </a:lnTo>
                  <a:lnTo>
                    <a:pt x="1987" y="121776"/>
                  </a:lnTo>
                  <a:lnTo>
                    <a:pt x="0" y="132792"/>
                  </a:lnTo>
                  <a:lnTo>
                    <a:pt x="1939" y="141216"/>
                  </a:lnTo>
                  <a:lnTo>
                    <a:pt x="7935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SMARTInkShape-93">
              <a:extLst>
                <a:ext uri="{FF2B5EF4-FFF2-40B4-BE49-F238E27FC236}">
                  <a16:creationId xmlns:a16="http://schemas.microsoft.com/office/drawing/2014/main" id="{7495A645-E564-AADB-616A-9C66C25D1227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8162925" y="3657600"/>
              <a:ext cx="28576" cy="28576"/>
            </a:xfrm>
            <a:custGeom>
              <a:avLst/>
              <a:gdLst/>
              <a:ahLst/>
              <a:cxnLst/>
              <a:rect l="0" t="0" r="0" b="0"/>
              <a:pathLst>
                <a:path w="28576" h="28576">
                  <a:moveTo>
                    <a:pt x="0" y="28575"/>
                  </a:moveTo>
                  <a:lnTo>
                    <a:pt x="0" y="28575"/>
                  </a:lnTo>
                  <a:lnTo>
                    <a:pt x="285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SMARTInkShape-94">
              <a:extLst>
                <a:ext uri="{FF2B5EF4-FFF2-40B4-BE49-F238E27FC236}">
                  <a16:creationId xmlns:a16="http://schemas.microsoft.com/office/drawing/2014/main" id="{0A027614-F5D8-B8D4-2822-6F019C815D0A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8343900" y="3800630"/>
              <a:ext cx="333326" cy="142309"/>
            </a:xfrm>
            <a:custGeom>
              <a:avLst/>
              <a:gdLst/>
              <a:ahLst/>
              <a:cxnLst/>
              <a:rect l="0" t="0" r="0" b="0"/>
              <a:pathLst>
                <a:path w="333326" h="142309">
                  <a:moveTo>
                    <a:pt x="0" y="66520"/>
                  </a:moveTo>
                  <a:lnTo>
                    <a:pt x="0" y="66520"/>
                  </a:lnTo>
                  <a:lnTo>
                    <a:pt x="0" y="58319"/>
                  </a:lnTo>
                  <a:lnTo>
                    <a:pt x="5056" y="47274"/>
                  </a:lnTo>
                  <a:lnTo>
                    <a:pt x="13183" y="39269"/>
                  </a:lnTo>
                  <a:lnTo>
                    <a:pt x="21734" y="32183"/>
                  </a:lnTo>
                  <a:lnTo>
                    <a:pt x="27607" y="23302"/>
                  </a:lnTo>
                  <a:lnTo>
                    <a:pt x="60578" y="3821"/>
                  </a:lnTo>
                  <a:lnTo>
                    <a:pt x="75623" y="631"/>
                  </a:lnTo>
                  <a:lnTo>
                    <a:pt x="83730" y="0"/>
                  </a:lnTo>
                  <a:lnTo>
                    <a:pt x="84395" y="1007"/>
                  </a:lnTo>
                  <a:lnTo>
                    <a:pt x="85134" y="4947"/>
                  </a:lnTo>
                  <a:lnTo>
                    <a:pt x="86389" y="6421"/>
                  </a:lnTo>
                  <a:lnTo>
                    <a:pt x="90606" y="8060"/>
                  </a:lnTo>
                  <a:lnTo>
                    <a:pt x="92154" y="10613"/>
                  </a:lnTo>
                  <a:lnTo>
                    <a:pt x="94638" y="32742"/>
                  </a:lnTo>
                  <a:lnTo>
                    <a:pt x="92246" y="58276"/>
                  </a:lnTo>
                  <a:lnTo>
                    <a:pt x="87013" y="100404"/>
                  </a:lnTo>
                  <a:lnTo>
                    <a:pt x="76326" y="142308"/>
                  </a:lnTo>
                  <a:lnTo>
                    <a:pt x="81293" y="137541"/>
                  </a:lnTo>
                  <a:lnTo>
                    <a:pt x="83755" y="129482"/>
                  </a:lnTo>
                  <a:lnTo>
                    <a:pt x="84412" y="124370"/>
                  </a:lnTo>
                  <a:lnTo>
                    <a:pt x="90786" y="113045"/>
                  </a:lnTo>
                  <a:lnTo>
                    <a:pt x="122271" y="69631"/>
                  </a:lnTo>
                  <a:lnTo>
                    <a:pt x="146969" y="40758"/>
                  </a:lnTo>
                  <a:lnTo>
                    <a:pt x="148779" y="36645"/>
                  </a:lnTo>
                  <a:lnTo>
                    <a:pt x="156435" y="29254"/>
                  </a:lnTo>
                  <a:lnTo>
                    <a:pt x="183622" y="13713"/>
                  </a:lnTo>
                  <a:lnTo>
                    <a:pt x="192029" y="11301"/>
                  </a:lnTo>
                  <a:lnTo>
                    <a:pt x="195753" y="11715"/>
                  </a:lnTo>
                  <a:lnTo>
                    <a:pt x="202712" y="14999"/>
                  </a:lnTo>
                  <a:lnTo>
                    <a:pt x="204991" y="18414"/>
                  </a:lnTo>
                  <a:lnTo>
                    <a:pt x="208200" y="33334"/>
                  </a:lnTo>
                  <a:lnTo>
                    <a:pt x="209372" y="73687"/>
                  </a:lnTo>
                  <a:lnTo>
                    <a:pt x="201333" y="119731"/>
                  </a:lnTo>
                  <a:lnTo>
                    <a:pt x="200140" y="132013"/>
                  </a:lnTo>
                  <a:lnTo>
                    <a:pt x="202898" y="132669"/>
                  </a:lnTo>
                  <a:lnTo>
                    <a:pt x="205115" y="132845"/>
                  </a:lnTo>
                  <a:lnTo>
                    <a:pt x="206594" y="131903"/>
                  </a:lnTo>
                  <a:lnTo>
                    <a:pt x="207579" y="130217"/>
                  </a:lnTo>
                  <a:lnTo>
                    <a:pt x="208236" y="128035"/>
                  </a:lnTo>
                  <a:lnTo>
                    <a:pt x="240555" y="85245"/>
                  </a:lnTo>
                  <a:lnTo>
                    <a:pt x="280377" y="43400"/>
                  </a:lnTo>
                  <a:lnTo>
                    <a:pt x="320329" y="4427"/>
                  </a:lnTo>
                  <a:lnTo>
                    <a:pt x="331447" y="448"/>
                  </a:lnTo>
                  <a:lnTo>
                    <a:pt x="332519" y="5758"/>
                  </a:lnTo>
                  <a:lnTo>
                    <a:pt x="333325" y="49697"/>
                  </a:lnTo>
                  <a:lnTo>
                    <a:pt x="325761" y="91498"/>
                  </a:lnTo>
                  <a:lnTo>
                    <a:pt x="314075" y="119510"/>
                  </a:lnTo>
                  <a:lnTo>
                    <a:pt x="304800" y="1331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SMARTInkShape-95">
              <a:extLst>
                <a:ext uri="{FF2B5EF4-FFF2-40B4-BE49-F238E27FC236}">
                  <a16:creationId xmlns:a16="http://schemas.microsoft.com/office/drawing/2014/main" id="{900766E3-133B-5002-F3EF-0C48B38BEC43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8721261" y="3782518"/>
              <a:ext cx="203665" cy="147994"/>
            </a:xfrm>
            <a:custGeom>
              <a:avLst/>
              <a:gdLst/>
              <a:ahLst/>
              <a:cxnLst/>
              <a:rect l="0" t="0" r="0" b="0"/>
              <a:pathLst>
                <a:path w="203665" h="147994">
                  <a:moveTo>
                    <a:pt x="98889" y="65582"/>
                  </a:moveTo>
                  <a:lnTo>
                    <a:pt x="98889" y="65582"/>
                  </a:lnTo>
                  <a:lnTo>
                    <a:pt x="98889" y="48249"/>
                  </a:lnTo>
                  <a:lnTo>
                    <a:pt x="105435" y="39267"/>
                  </a:lnTo>
                  <a:lnTo>
                    <a:pt x="107533" y="30386"/>
                  </a:lnTo>
                  <a:lnTo>
                    <a:pt x="108023" y="24186"/>
                  </a:lnTo>
                  <a:lnTo>
                    <a:pt x="107095" y="22110"/>
                  </a:lnTo>
                  <a:lnTo>
                    <a:pt x="105418" y="20725"/>
                  </a:lnTo>
                  <a:lnTo>
                    <a:pt x="103241" y="19803"/>
                  </a:lnTo>
                  <a:lnTo>
                    <a:pt x="101790" y="18129"/>
                  </a:lnTo>
                  <a:lnTo>
                    <a:pt x="99271" y="9918"/>
                  </a:lnTo>
                  <a:lnTo>
                    <a:pt x="96237" y="9092"/>
                  </a:lnTo>
                  <a:lnTo>
                    <a:pt x="76509" y="8471"/>
                  </a:lnTo>
                  <a:lnTo>
                    <a:pt x="62036" y="13500"/>
                  </a:lnTo>
                  <a:lnTo>
                    <a:pt x="44343" y="26749"/>
                  </a:lnTo>
                  <a:lnTo>
                    <a:pt x="8035" y="72054"/>
                  </a:lnTo>
                  <a:lnTo>
                    <a:pt x="1007" y="87509"/>
                  </a:lnTo>
                  <a:lnTo>
                    <a:pt x="0" y="107783"/>
                  </a:lnTo>
                  <a:lnTo>
                    <a:pt x="5384" y="134531"/>
                  </a:lnTo>
                  <a:lnTo>
                    <a:pt x="7977" y="140123"/>
                  </a:lnTo>
                  <a:lnTo>
                    <a:pt x="11822" y="143851"/>
                  </a:lnTo>
                  <a:lnTo>
                    <a:pt x="21740" y="147993"/>
                  </a:lnTo>
                  <a:lnTo>
                    <a:pt x="26291" y="146981"/>
                  </a:lnTo>
                  <a:lnTo>
                    <a:pt x="62534" y="111497"/>
                  </a:lnTo>
                  <a:lnTo>
                    <a:pt x="82928" y="82412"/>
                  </a:lnTo>
                  <a:lnTo>
                    <a:pt x="100684" y="35727"/>
                  </a:lnTo>
                  <a:lnTo>
                    <a:pt x="117413" y="0"/>
                  </a:lnTo>
                  <a:lnTo>
                    <a:pt x="117783" y="4287"/>
                  </a:lnTo>
                  <a:lnTo>
                    <a:pt x="109288" y="47229"/>
                  </a:lnTo>
                  <a:lnTo>
                    <a:pt x="109550" y="82102"/>
                  </a:lnTo>
                  <a:lnTo>
                    <a:pt x="116041" y="102579"/>
                  </a:lnTo>
                  <a:lnTo>
                    <a:pt x="118791" y="106122"/>
                  </a:lnTo>
                  <a:lnTo>
                    <a:pt x="126784" y="111116"/>
                  </a:lnTo>
                  <a:lnTo>
                    <a:pt x="156616" y="120994"/>
                  </a:lnTo>
                  <a:lnTo>
                    <a:pt x="167968" y="122217"/>
                  </a:lnTo>
                  <a:lnTo>
                    <a:pt x="174747" y="119681"/>
                  </a:lnTo>
                  <a:lnTo>
                    <a:pt x="203664" y="941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SMARTInkShape-96">
              <a:extLst>
                <a:ext uri="{FF2B5EF4-FFF2-40B4-BE49-F238E27FC236}">
                  <a16:creationId xmlns:a16="http://schemas.microsoft.com/office/drawing/2014/main" id="{BB6E35E2-4449-432D-8AE6-59C37C5A24E3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8983024" y="3581400"/>
              <a:ext cx="75252" cy="285122"/>
            </a:xfrm>
            <a:custGeom>
              <a:avLst/>
              <a:gdLst/>
              <a:ahLst/>
              <a:cxnLst/>
              <a:rect l="0" t="0" r="0" b="0"/>
              <a:pathLst>
                <a:path w="75252" h="285122">
                  <a:moveTo>
                    <a:pt x="56201" y="0"/>
                  </a:moveTo>
                  <a:lnTo>
                    <a:pt x="56201" y="0"/>
                  </a:lnTo>
                  <a:lnTo>
                    <a:pt x="61258" y="5057"/>
                  </a:lnTo>
                  <a:lnTo>
                    <a:pt x="60918" y="18828"/>
                  </a:lnTo>
                  <a:lnTo>
                    <a:pt x="54777" y="53204"/>
                  </a:lnTo>
                  <a:lnTo>
                    <a:pt x="46254" y="91258"/>
                  </a:lnTo>
                  <a:lnTo>
                    <a:pt x="37026" y="128287"/>
                  </a:lnTo>
                  <a:lnTo>
                    <a:pt x="27589" y="172772"/>
                  </a:lnTo>
                  <a:lnTo>
                    <a:pt x="15268" y="213822"/>
                  </a:lnTo>
                  <a:lnTo>
                    <a:pt x="3856" y="243272"/>
                  </a:lnTo>
                  <a:lnTo>
                    <a:pt x="0" y="267128"/>
                  </a:lnTo>
                  <a:lnTo>
                    <a:pt x="2294" y="275005"/>
                  </a:lnTo>
                  <a:lnTo>
                    <a:pt x="4388" y="278586"/>
                  </a:lnTo>
                  <a:lnTo>
                    <a:pt x="6843" y="280974"/>
                  </a:lnTo>
                  <a:lnTo>
                    <a:pt x="12392" y="283627"/>
                  </a:lnTo>
                  <a:lnTo>
                    <a:pt x="21466" y="285121"/>
                  </a:lnTo>
                  <a:lnTo>
                    <a:pt x="46027" y="280507"/>
                  </a:lnTo>
                  <a:lnTo>
                    <a:pt x="59794" y="272484"/>
                  </a:lnTo>
                  <a:lnTo>
                    <a:pt x="75251" y="257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SMARTInkShape-97">
              <a:extLst>
                <a:ext uri="{FF2B5EF4-FFF2-40B4-BE49-F238E27FC236}">
                  <a16:creationId xmlns:a16="http://schemas.microsoft.com/office/drawing/2014/main" id="{9818950D-BCC7-AB76-0FE8-A8BCFA5A9C84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8982075" y="3743325"/>
              <a:ext cx="170833" cy="139480"/>
            </a:xfrm>
            <a:custGeom>
              <a:avLst/>
              <a:gdLst/>
              <a:ahLst/>
              <a:cxnLst/>
              <a:rect l="0" t="0" r="0" b="0"/>
              <a:pathLst>
                <a:path w="170833" h="139480">
                  <a:moveTo>
                    <a:pt x="0" y="28575"/>
                  </a:moveTo>
                  <a:lnTo>
                    <a:pt x="0" y="28575"/>
                  </a:lnTo>
                  <a:lnTo>
                    <a:pt x="41155" y="12328"/>
                  </a:lnTo>
                  <a:lnTo>
                    <a:pt x="81312" y="2749"/>
                  </a:lnTo>
                  <a:lnTo>
                    <a:pt x="123438" y="362"/>
                  </a:lnTo>
                  <a:lnTo>
                    <a:pt x="170832" y="2"/>
                  </a:lnTo>
                  <a:lnTo>
                    <a:pt x="166210" y="0"/>
                  </a:lnTo>
                  <a:lnTo>
                    <a:pt x="140843" y="21459"/>
                  </a:lnTo>
                  <a:lnTo>
                    <a:pt x="113614" y="66260"/>
                  </a:lnTo>
                  <a:lnTo>
                    <a:pt x="97869" y="97949"/>
                  </a:lnTo>
                  <a:lnTo>
                    <a:pt x="92180" y="118675"/>
                  </a:lnTo>
                  <a:lnTo>
                    <a:pt x="93181" y="131414"/>
                  </a:lnTo>
                  <a:lnTo>
                    <a:pt x="95987" y="135234"/>
                  </a:lnTo>
                  <a:lnTo>
                    <a:pt x="99975" y="137781"/>
                  </a:lnTo>
                  <a:lnTo>
                    <a:pt x="104749" y="139479"/>
                  </a:lnTo>
                  <a:lnTo>
                    <a:pt x="110050" y="138495"/>
                  </a:lnTo>
                  <a:lnTo>
                    <a:pt x="127623" y="126995"/>
                  </a:lnTo>
                  <a:lnTo>
                    <a:pt x="139977" y="116062"/>
                  </a:lnTo>
                  <a:lnTo>
                    <a:pt x="146879" y="104147"/>
                  </a:lnTo>
                  <a:lnTo>
                    <a:pt x="158219" y="58792"/>
                  </a:lnTo>
                  <a:lnTo>
                    <a:pt x="1619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SMARTInkShape-98">
              <a:extLst>
                <a:ext uri="{FF2B5EF4-FFF2-40B4-BE49-F238E27FC236}">
                  <a16:creationId xmlns:a16="http://schemas.microsoft.com/office/drawing/2014/main" id="{7BC37EDC-84AE-64A3-EBA1-E9636B4D43C7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9182100" y="3734783"/>
              <a:ext cx="163814" cy="130551"/>
            </a:xfrm>
            <a:custGeom>
              <a:avLst/>
              <a:gdLst/>
              <a:ahLst/>
              <a:cxnLst/>
              <a:rect l="0" t="0" r="0" b="0"/>
              <a:pathLst>
                <a:path w="163814" h="130551">
                  <a:moveTo>
                    <a:pt x="0" y="65692"/>
                  </a:moveTo>
                  <a:lnTo>
                    <a:pt x="0" y="65692"/>
                  </a:lnTo>
                  <a:lnTo>
                    <a:pt x="5057" y="60635"/>
                  </a:lnTo>
                  <a:lnTo>
                    <a:pt x="7540" y="55331"/>
                  </a:lnTo>
                  <a:lnTo>
                    <a:pt x="8201" y="52435"/>
                  </a:lnTo>
                  <a:lnTo>
                    <a:pt x="46069" y="10214"/>
                  </a:lnTo>
                  <a:lnTo>
                    <a:pt x="55048" y="3993"/>
                  </a:lnTo>
                  <a:lnTo>
                    <a:pt x="66052" y="492"/>
                  </a:lnTo>
                  <a:lnTo>
                    <a:pt x="69435" y="0"/>
                  </a:lnTo>
                  <a:lnTo>
                    <a:pt x="71689" y="731"/>
                  </a:lnTo>
                  <a:lnTo>
                    <a:pt x="73192" y="2276"/>
                  </a:lnTo>
                  <a:lnTo>
                    <a:pt x="80662" y="22474"/>
                  </a:lnTo>
                  <a:lnTo>
                    <a:pt x="80652" y="39075"/>
                  </a:lnTo>
                  <a:lnTo>
                    <a:pt x="69183" y="85000"/>
                  </a:lnTo>
                  <a:lnTo>
                    <a:pt x="57287" y="120160"/>
                  </a:lnTo>
                  <a:lnTo>
                    <a:pt x="52625" y="126236"/>
                  </a:lnTo>
                  <a:lnTo>
                    <a:pt x="44203" y="129642"/>
                  </a:lnTo>
                  <a:lnTo>
                    <a:pt x="38994" y="130550"/>
                  </a:lnTo>
                  <a:lnTo>
                    <a:pt x="35520" y="130098"/>
                  </a:lnTo>
                  <a:lnTo>
                    <a:pt x="33205" y="128737"/>
                  </a:lnTo>
                  <a:lnTo>
                    <a:pt x="31662" y="126772"/>
                  </a:lnTo>
                  <a:lnTo>
                    <a:pt x="31691" y="123345"/>
                  </a:lnTo>
                  <a:lnTo>
                    <a:pt x="42103" y="96672"/>
                  </a:lnTo>
                  <a:lnTo>
                    <a:pt x="61158" y="78164"/>
                  </a:lnTo>
                  <a:lnTo>
                    <a:pt x="104539" y="53530"/>
                  </a:lnTo>
                  <a:lnTo>
                    <a:pt x="148159" y="28933"/>
                  </a:lnTo>
                  <a:lnTo>
                    <a:pt x="162902" y="21287"/>
                  </a:lnTo>
                  <a:lnTo>
                    <a:pt x="163813" y="211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1" name="SMARTInkShape-Group16">
            <a:extLst>
              <a:ext uri="{FF2B5EF4-FFF2-40B4-BE49-F238E27FC236}">
                <a16:creationId xmlns:a16="http://schemas.microsoft.com/office/drawing/2014/main" id="{7015AB69-AADE-0ECF-215D-A6B90D9F728D}"/>
              </a:ext>
            </a:extLst>
          </p:cNvPr>
          <p:cNvGrpSpPr/>
          <p:nvPr/>
        </p:nvGrpSpPr>
        <p:grpSpPr>
          <a:xfrm>
            <a:off x="9582150" y="3600461"/>
            <a:ext cx="962026" cy="428615"/>
            <a:chOff x="9582150" y="3600461"/>
            <a:chExt cx="962026" cy="428615"/>
          </a:xfrm>
        </p:grpSpPr>
        <p:sp>
          <p:nvSpPr>
            <p:cNvPr id="115" name="SMARTInkShape-99">
              <a:extLst>
                <a:ext uri="{FF2B5EF4-FFF2-40B4-BE49-F238E27FC236}">
                  <a16:creationId xmlns:a16="http://schemas.microsoft.com/office/drawing/2014/main" id="{82B0DF38-6284-F5B1-6C04-2B198E0665F9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9686925" y="3600461"/>
              <a:ext cx="95251" cy="95240"/>
            </a:xfrm>
            <a:custGeom>
              <a:avLst/>
              <a:gdLst/>
              <a:ahLst/>
              <a:cxnLst/>
              <a:rect l="0" t="0" r="0" b="0"/>
              <a:pathLst>
                <a:path w="95251" h="95240">
                  <a:moveTo>
                    <a:pt x="66675" y="76189"/>
                  </a:moveTo>
                  <a:lnTo>
                    <a:pt x="66675" y="76189"/>
                  </a:lnTo>
                  <a:lnTo>
                    <a:pt x="74877" y="76189"/>
                  </a:lnTo>
                  <a:lnTo>
                    <a:pt x="75317" y="75131"/>
                  </a:lnTo>
                  <a:lnTo>
                    <a:pt x="76165" y="67057"/>
                  </a:lnTo>
                  <a:lnTo>
                    <a:pt x="84398" y="58497"/>
                  </a:lnTo>
                  <a:lnTo>
                    <a:pt x="85332" y="52485"/>
                  </a:lnTo>
                  <a:lnTo>
                    <a:pt x="86521" y="50861"/>
                  </a:lnTo>
                  <a:lnTo>
                    <a:pt x="88371" y="49779"/>
                  </a:lnTo>
                  <a:lnTo>
                    <a:pt x="90664" y="49058"/>
                  </a:lnTo>
                  <a:lnTo>
                    <a:pt x="92192" y="47518"/>
                  </a:lnTo>
                  <a:lnTo>
                    <a:pt x="93891" y="42985"/>
                  </a:lnTo>
                  <a:lnTo>
                    <a:pt x="95250" y="4888"/>
                  </a:lnTo>
                  <a:lnTo>
                    <a:pt x="94192" y="3255"/>
                  </a:lnTo>
                  <a:lnTo>
                    <a:pt x="92426" y="2166"/>
                  </a:lnTo>
                  <a:lnTo>
                    <a:pt x="86116" y="117"/>
                  </a:lnTo>
                  <a:lnTo>
                    <a:pt x="77559" y="0"/>
                  </a:lnTo>
                  <a:lnTo>
                    <a:pt x="53486" y="17295"/>
                  </a:lnTo>
                  <a:lnTo>
                    <a:pt x="24382" y="58797"/>
                  </a:lnTo>
                  <a:lnTo>
                    <a:pt x="0" y="952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SMARTInkShape-100">
              <a:extLst>
                <a:ext uri="{FF2B5EF4-FFF2-40B4-BE49-F238E27FC236}">
                  <a16:creationId xmlns:a16="http://schemas.microsoft.com/office/drawing/2014/main" id="{89C061FC-D531-35CA-5BF1-D30F92DB0B37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9601200" y="3933825"/>
              <a:ext cx="19051" cy="95251"/>
            </a:xfrm>
            <a:custGeom>
              <a:avLst/>
              <a:gdLst/>
              <a:ahLst/>
              <a:cxnLst/>
              <a:rect l="0" t="0" r="0" b="0"/>
              <a:pathLst>
                <a:path w="19051" h="95251">
                  <a:moveTo>
                    <a:pt x="19050" y="0"/>
                  </a:moveTo>
                  <a:lnTo>
                    <a:pt x="19050" y="0"/>
                  </a:lnTo>
                  <a:lnTo>
                    <a:pt x="10849" y="34716"/>
                  </a:lnTo>
                  <a:lnTo>
                    <a:pt x="9547" y="82174"/>
                  </a:lnTo>
                  <a:lnTo>
                    <a:pt x="9535" y="88733"/>
                  </a:lnTo>
                  <a:lnTo>
                    <a:pt x="8474" y="90906"/>
                  </a:lnTo>
                  <a:lnTo>
                    <a:pt x="6707" y="92354"/>
                  </a:lnTo>
                  <a:lnTo>
                    <a:pt x="0" y="95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SMARTInkShape-101">
              <a:extLst>
                <a:ext uri="{FF2B5EF4-FFF2-40B4-BE49-F238E27FC236}">
                  <a16:creationId xmlns:a16="http://schemas.microsoft.com/office/drawing/2014/main" id="{A63DC0A9-B5F3-0AA3-4E71-4EBE78C9AAD3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9582150" y="3752850"/>
              <a:ext cx="200026" cy="57151"/>
            </a:xfrm>
            <a:custGeom>
              <a:avLst/>
              <a:gdLst/>
              <a:ahLst/>
              <a:cxnLst/>
              <a:rect l="0" t="0" r="0" b="0"/>
              <a:pathLst>
                <a:path w="200026" h="57151">
                  <a:moveTo>
                    <a:pt x="0" y="57150"/>
                  </a:moveTo>
                  <a:lnTo>
                    <a:pt x="0" y="57150"/>
                  </a:lnTo>
                  <a:lnTo>
                    <a:pt x="44829" y="30635"/>
                  </a:lnTo>
                  <a:lnTo>
                    <a:pt x="90660" y="13734"/>
                  </a:lnTo>
                  <a:lnTo>
                    <a:pt x="117291" y="4540"/>
                  </a:lnTo>
                  <a:lnTo>
                    <a:pt x="163143" y="896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SMARTInkShape-102">
              <a:extLst>
                <a:ext uri="{FF2B5EF4-FFF2-40B4-BE49-F238E27FC236}">
                  <a16:creationId xmlns:a16="http://schemas.microsoft.com/office/drawing/2014/main" id="{379B0EE8-1D76-FAB2-F28C-26971A6515C6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9820275" y="3724275"/>
              <a:ext cx="238126" cy="130368"/>
            </a:xfrm>
            <a:custGeom>
              <a:avLst/>
              <a:gdLst/>
              <a:ahLst/>
              <a:cxnLst/>
              <a:rect l="0" t="0" r="0" b="0"/>
              <a:pathLst>
                <a:path w="238126" h="130368">
                  <a:moveTo>
                    <a:pt x="0" y="57150"/>
                  </a:moveTo>
                  <a:lnTo>
                    <a:pt x="0" y="57150"/>
                  </a:lnTo>
                  <a:lnTo>
                    <a:pt x="20722" y="39250"/>
                  </a:lnTo>
                  <a:lnTo>
                    <a:pt x="66742" y="15943"/>
                  </a:lnTo>
                  <a:lnTo>
                    <a:pt x="77641" y="12377"/>
                  </a:lnTo>
                  <a:lnTo>
                    <a:pt x="96828" y="10089"/>
                  </a:lnTo>
                  <a:lnTo>
                    <a:pt x="100536" y="13076"/>
                  </a:lnTo>
                  <a:lnTo>
                    <a:pt x="107476" y="24861"/>
                  </a:lnTo>
                  <a:lnTo>
                    <a:pt x="112951" y="58298"/>
                  </a:lnTo>
                  <a:lnTo>
                    <a:pt x="113701" y="76710"/>
                  </a:lnTo>
                  <a:lnTo>
                    <a:pt x="108388" y="95477"/>
                  </a:lnTo>
                  <a:lnTo>
                    <a:pt x="92788" y="123282"/>
                  </a:lnTo>
                  <a:lnTo>
                    <a:pt x="87260" y="126638"/>
                  </a:lnTo>
                  <a:lnTo>
                    <a:pt x="72649" y="130367"/>
                  </a:lnTo>
                  <a:lnTo>
                    <a:pt x="61216" y="129202"/>
                  </a:lnTo>
                  <a:lnTo>
                    <a:pt x="56686" y="127409"/>
                  </a:lnTo>
                  <a:lnTo>
                    <a:pt x="53665" y="125156"/>
                  </a:lnTo>
                  <a:lnTo>
                    <a:pt x="50310" y="119831"/>
                  </a:lnTo>
                  <a:lnTo>
                    <a:pt x="53477" y="95713"/>
                  </a:lnTo>
                  <a:lnTo>
                    <a:pt x="61119" y="71869"/>
                  </a:lnTo>
                  <a:lnTo>
                    <a:pt x="80199" y="46342"/>
                  </a:lnTo>
                  <a:lnTo>
                    <a:pt x="99849" y="33649"/>
                  </a:lnTo>
                  <a:lnTo>
                    <a:pt x="145204" y="13369"/>
                  </a:lnTo>
                  <a:lnTo>
                    <a:pt x="173199" y="4432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SMARTInkShape-103">
              <a:extLst>
                <a:ext uri="{FF2B5EF4-FFF2-40B4-BE49-F238E27FC236}">
                  <a16:creationId xmlns:a16="http://schemas.microsoft.com/office/drawing/2014/main" id="{38A1C07B-03E9-D350-EA7C-6CB03C0D3361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10071218" y="3705225"/>
              <a:ext cx="111008" cy="149704"/>
            </a:xfrm>
            <a:custGeom>
              <a:avLst/>
              <a:gdLst/>
              <a:ahLst/>
              <a:cxnLst/>
              <a:rect l="0" t="0" r="0" b="0"/>
              <a:pathLst>
                <a:path w="111008" h="149704">
                  <a:moveTo>
                    <a:pt x="53857" y="57150"/>
                  </a:moveTo>
                  <a:lnTo>
                    <a:pt x="53857" y="57150"/>
                  </a:lnTo>
                  <a:lnTo>
                    <a:pt x="61463" y="48487"/>
                  </a:lnTo>
                  <a:lnTo>
                    <a:pt x="71192" y="31615"/>
                  </a:lnTo>
                  <a:lnTo>
                    <a:pt x="72756" y="20641"/>
                  </a:lnTo>
                  <a:lnTo>
                    <a:pt x="72861" y="14465"/>
                  </a:lnTo>
                  <a:lnTo>
                    <a:pt x="71819" y="12818"/>
                  </a:lnTo>
                  <a:lnTo>
                    <a:pt x="70065" y="11721"/>
                  </a:lnTo>
                  <a:lnTo>
                    <a:pt x="67838" y="10989"/>
                  </a:lnTo>
                  <a:lnTo>
                    <a:pt x="54590" y="15015"/>
                  </a:lnTo>
                  <a:lnTo>
                    <a:pt x="18985" y="54462"/>
                  </a:lnTo>
                  <a:lnTo>
                    <a:pt x="8019" y="69714"/>
                  </a:lnTo>
                  <a:lnTo>
                    <a:pt x="1734" y="89898"/>
                  </a:lnTo>
                  <a:lnTo>
                    <a:pt x="0" y="110863"/>
                  </a:lnTo>
                  <a:lnTo>
                    <a:pt x="2756" y="127236"/>
                  </a:lnTo>
                  <a:lnTo>
                    <a:pt x="10332" y="138747"/>
                  </a:lnTo>
                  <a:lnTo>
                    <a:pt x="19697" y="146332"/>
                  </a:lnTo>
                  <a:lnTo>
                    <a:pt x="27385" y="149703"/>
                  </a:lnTo>
                  <a:lnTo>
                    <a:pt x="47777" y="146545"/>
                  </a:lnTo>
                  <a:lnTo>
                    <a:pt x="68871" y="133850"/>
                  </a:lnTo>
                  <a:lnTo>
                    <a:pt x="97885" y="98465"/>
                  </a:lnTo>
                  <a:lnTo>
                    <a:pt x="104469" y="87507"/>
                  </a:lnTo>
                  <a:lnTo>
                    <a:pt x="109715" y="49074"/>
                  </a:lnTo>
                  <a:lnTo>
                    <a:pt x="11100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SMARTInkShape-104">
              <a:extLst>
                <a:ext uri="{FF2B5EF4-FFF2-40B4-BE49-F238E27FC236}">
                  <a16:creationId xmlns:a16="http://schemas.microsoft.com/office/drawing/2014/main" id="{B7259E04-74E2-3575-990C-7872E72BC575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10210800" y="3743455"/>
              <a:ext cx="333376" cy="190371"/>
            </a:xfrm>
            <a:custGeom>
              <a:avLst/>
              <a:gdLst/>
              <a:ahLst/>
              <a:cxnLst/>
              <a:rect l="0" t="0" r="0" b="0"/>
              <a:pathLst>
                <a:path w="333376" h="190371">
                  <a:moveTo>
                    <a:pt x="0" y="28445"/>
                  </a:moveTo>
                  <a:lnTo>
                    <a:pt x="0" y="28445"/>
                  </a:lnTo>
                  <a:lnTo>
                    <a:pt x="31056" y="11970"/>
                  </a:lnTo>
                  <a:lnTo>
                    <a:pt x="36578" y="11112"/>
                  </a:lnTo>
                  <a:lnTo>
                    <a:pt x="40260" y="9481"/>
                  </a:lnTo>
                  <a:lnTo>
                    <a:pt x="42716" y="7336"/>
                  </a:lnTo>
                  <a:lnTo>
                    <a:pt x="44352" y="4847"/>
                  </a:lnTo>
                  <a:lnTo>
                    <a:pt x="51815" y="2082"/>
                  </a:lnTo>
                  <a:lnTo>
                    <a:pt x="79063" y="0"/>
                  </a:lnTo>
                  <a:lnTo>
                    <a:pt x="81285" y="2073"/>
                  </a:lnTo>
                  <a:lnTo>
                    <a:pt x="83751" y="10021"/>
                  </a:lnTo>
                  <a:lnTo>
                    <a:pt x="85140" y="26397"/>
                  </a:lnTo>
                  <a:lnTo>
                    <a:pt x="78005" y="57439"/>
                  </a:lnTo>
                  <a:lnTo>
                    <a:pt x="66750" y="89391"/>
                  </a:lnTo>
                  <a:lnTo>
                    <a:pt x="64609" y="91300"/>
                  </a:lnTo>
                  <a:lnTo>
                    <a:pt x="62123" y="92573"/>
                  </a:lnTo>
                  <a:lnTo>
                    <a:pt x="60465" y="95539"/>
                  </a:lnTo>
                  <a:lnTo>
                    <a:pt x="57279" y="113319"/>
                  </a:lnTo>
                  <a:lnTo>
                    <a:pt x="57188" y="108861"/>
                  </a:lnTo>
                  <a:lnTo>
                    <a:pt x="62812" y="103697"/>
                  </a:lnTo>
                  <a:lnTo>
                    <a:pt x="72367" y="95757"/>
                  </a:lnTo>
                  <a:lnTo>
                    <a:pt x="106988" y="60906"/>
                  </a:lnTo>
                  <a:lnTo>
                    <a:pt x="147046" y="34183"/>
                  </a:lnTo>
                  <a:lnTo>
                    <a:pt x="160340" y="27323"/>
                  </a:lnTo>
                  <a:lnTo>
                    <a:pt x="167570" y="22654"/>
                  </a:lnTo>
                  <a:lnTo>
                    <a:pt x="177590" y="20027"/>
                  </a:lnTo>
                  <a:lnTo>
                    <a:pt x="184057" y="19412"/>
                  </a:lnTo>
                  <a:lnTo>
                    <a:pt x="187263" y="21364"/>
                  </a:lnTo>
                  <a:lnTo>
                    <a:pt x="193647" y="29179"/>
                  </a:lnTo>
                  <a:lnTo>
                    <a:pt x="194369" y="42529"/>
                  </a:lnTo>
                  <a:lnTo>
                    <a:pt x="190726" y="86598"/>
                  </a:lnTo>
                  <a:lnTo>
                    <a:pt x="175326" y="132602"/>
                  </a:lnTo>
                  <a:lnTo>
                    <a:pt x="171961" y="149471"/>
                  </a:lnTo>
                  <a:lnTo>
                    <a:pt x="172848" y="149346"/>
                  </a:lnTo>
                  <a:lnTo>
                    <a:pt x="207111" y="116550"/>
                  </a:lnTo>
                  <a:lnTo>
                    <a:pt x="241395" y="79175"/>
                  </a:lnTo>
                  <a:lnTo>
                    <a:pt x="283359" y="50308"/>
                  </a:lnTo>
                  <a:lnTo>
                    <a:pt x="301269" y="41626"/>
                  </a:lnTo>
                  <a:lnTo>
                    <a:pt x="305621" y="40407"/>
                  </a:lnTo>
                  <a:lnTo>
                    <a:pt x="308523" y="41711"/>
                  </a:lnTo>
                  <a:lnTo>
                    <a:pt x="310456" y="44697"/>
                  </a:lnTo>
                  <a:lnTo>
                    <a:pt x="312605" y="55776"/>
                  </a:lnTo>
                  <a:lnTo>
                    <a:pt x="313986" y="94561"/>
                  </a:lnTo>
                  <a:lnTo>
                    <a:pt x="314259" y="133110"/>
                  </a:lnTo>
                  <a:lnTo>
                    <a:pt x="315370" y="169181"/>
                  </a:lnTo>
                  <a:lnTo>
                    <a:pt x="319376" y="180247"/>
                  </a:lnTo>
                  <a:lnTo>
                    <a:pt x="321925" y="183621"/>
                  </a:lnTo>
                  <a:lnTo>
                    <a:pt x="333375" y="1903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2" name="SMARTInkShape-105">
            <a:extLst>
              <a:ext uri="{FF2B5EF4-FFF2-40B4-BE49-F238E27FC236}">
                <a16:creationId xmlns:a16="http://schemas.microsoft.com/office/drawing/2014/main" id="{2985AC4D-9446-211C-0666-8ED34A93AD9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4477836" y="4262236"/>
            <a:ext cx="294190" cy="171708"/>
          </a:xfrm>
          <a:custGeom>
            <a:avLst/>
            <a:gdLst/>
            <a:ahLst/>
            <a:cxnLst/>
            <a:rect l="0" t="0" r="0" b="0"/>
            <a:pathLst>
              <a:path w="294190" h="171708">
                <a:moveTo>
                  <a:pt x="103689" y="24014"/>
                </a:moveTo>
                <a:lnTo>
                  <a:pt x="103689" y="24014"/>
                </a:lnTo>
                <a:lnTo>
                  <a:pt x="109177" y="24014"/>
                </a:lnTo>
                <a:lnTo>
                  <a:pt x="103771" y="24014"/>
                </a:lnTo>
                <a:lnTo>
                  <a:pt x="103696" y="7612"/>
                </a:lnTo>
                <a:lnTo>
                  <a:pt x="98635" y="692"/>
                </a:lnTo>
                <a:lnTo>
                  <a:pt x="93969" y="0"/>
                </a:lnTo>
                <a:lnTo>
                  <a:pt x="73292" y="4081"/>
                </a:lnTo>
                <a:lnTo>
                  <a:pt x="53290" y="13051"/>
                </a:lnTo>
                <a:lnTo>
                  <a:pt x="33957" y="29702"/>
                </a:lnTo>
                <a:lnTo>
                  <a:pt x="11284" y="63238"/>
                </a:lnTo>
                <a:lnTo>
                  <a:pt x="4412" y="81663"/>
                </a:lnTo>
                <a:lnTo>
                  <a:pt x="0" y="122185"/>
                </a:lnTo>
                <a:lnTo>
                  <a:pt x="2058" y="152585"/>
                </a:lnTo>
                <a:lnTo>
                  <a:pt x="4185" y="160528"/>
                </a:lnTo>
                <a:lnTo>
                  <a:pt x="7720" y="165824"/>
                </a:lnTo>
                <a:lnTo>
                  <a:pt x="12193" y="169354"/>
                </a:lnTo>
                <a:lnTo>
                  <a:pt x="17292" y="171707"/>
                </a:lnTo>
                <a:lnTo>
                  <a:pt x="28601" y="171500"/>
                </a:lnTo>
                <a:lnTo>
                  <a:pt x="34580" y="169963"/>
                </a:lnTo>
                <a:lnTo>
                  <a:pt x="44046" y="162611"/>
                </a:lnTo>
                <a:lnTo>
                  <a:pt x="76819" y="122188"/>
                </a:lnTo>
                <a:lnTo>
                  <a:pt x="97210" y="76116"/>
                </a:lnTo>
                <a:lnTo>
                  <a:pt x="106826" y="61207"/>
                </a:lnTo>
                <a:lnTo>
                  <a:pt x="108955" y="59392"/>
                </a:lnTo>
                <a:lnTo>
                  <a:pt x="110374" y="59241"/>
                </a:lnTo>
                <a:lnTo>
                  <a:pt x="111321" y="60199"/>
                </a:lnTo>
                <a:lnTo>
                  <a:pt x="112373" y="64085"/>
                </a:lnTo>
                <a:lnTo>
                  <a:pt x="114239" y="107229"/>
                </a:lnTo>
                <a:lnTo>
                  <a:pt x="118256" y="118501"/>
                </a:lnTo>
                <a:lnTo>
                  <a:pt x="126391" y="127039"/>
                </a:lnTo>
                <a:lnTo>
                  <a:pt x="143804" y="141143"/>
                </a:lnTo>
                <a:lnTo>
                  <a:pt x="148424" y="142317"/>
                </a:lnTo>
                <a:lnTo>
                  <a:pt x="173870" y="142241"/>
                </a:lnTo>
                <a:lnTo>
                  <a:pt x="215566" y="147348"/>
                </a:lnTo>
                <a:lnTo>
                  <a:pt x="255610" y="147742"/>
                </a:lnTo>
                <a:lnTo>
                  <a:pt x="294189" y="14783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6" name="SMARTInkShape-Group18">
            <a:extLst>
              <a:ext uri="{FF2B5EF4-FFF2-40B4-BE49-F238E27FC236}">
                <a16:creationId xmlns:a16="http://schemas.microsoft.com/office/drawing/2014/main" id="{C1BE913A-95CD-FA1A-BB8D-9370A35D7BBD}"/>
              </a:ext>
            </a:extLst>
          </p:cNvPr>
          <p:cNvGrpSpPr/>
          <p:nvPr/>
        </p:nvGrpSpPr>
        <p:grpSpPr>
          <a:xfrm>
            <a:off x="5381625" y="4244246"/>
            <a:ext cx="1684601" cy="489680"/>
            <a:chOff x="5381625" y="4244246"/>
            <a:chExt cx="1684601" cy="489680"/>
          </a:xfrm>
        </p:grpSpPr>
        <p:sp>
          <p:nvSpPr>
            <p:cNvPr id="123" name="SMARTInkShape-106">
              <a:extLst>
                <a:ext uri="{FF2B5EF4-FFF2-40B4-BE49-F238E27FC236}">
                  <a16:creationId xmlns:a16="http://schemas.microsoft.com/office/drawing/2014/main" id="{A9041913-8400-7222-29FB-784FEF86EAB6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5381625" y="4259392"/>
              <a:ext cx="190501" cy="217359"/>
            </a:xfrm>
            <a:custGeom>
              <a:avLst/>
              <a:gdLst/>
              <a:ahLst/>
              <a:cxnLst/>
              <a:rect l="0" t="0" r="0" b="0"/>
              <a:pathLst>
                <a:path w="190501" h="217359">
                  <a:moveTo>
                    <a:pt x="190500" y="17333"/>
                  </a:moveTo>
                  <a:lnTo>
                    <a:pt x="190500" y="17333"/>
                  </a:lnTo>
                  <a:lnTo>
                    <a:pt x="190500" y="4076"/>
                  </a:lnTo>
                  <a:lnTo>
                    <a:pt x="189442" y="2145"/>
                  </a:lnTo>
                  <a:lnTo>
                    <a:pt x="187678" y="858"/>
                  </a:lnTo>
                  <a:lnTo>
                    <a:pt x="185444" y="0"/>
                  </a:lnTo>
                  <a:lnTo>
                    <a:pt x="142941" y="8870"/>
                  </a:lnTo>
                  <a:lnTo>
                    <a:pt x="109844" y="20718"/>
                  </a:lnTo>
                  <a:lnTo>
                    <a:pt x="75073" y="47777"/>
                  </a:lnTo>
                  <a:lnTo>
                    <a:pt x="70407" y="54853"/>
                  </a:lnTo>
                  <a:lnTo>
                    <a:pt x="69163" y="58221"/>
                  </a:lnTo>
                  <a:lnTo>
                    <a:pt x="71509" y="62583"/>
                  </a:lnTo>
                  <a:lnTo>
                    <a:pt x="96553" y="85825"/>
                  </a:lnTo>
                  <a:lnTo>
                    <a:pt x="138769" y="111170"/>
                  </a:lnTo>
                  <a:lnTo>
                    <a:pt x="178705" y="143801"/>
                  </a:lnTo>
                  <a:lnTo>
                    <a:pt x="182637" y="149270"/>
                  </a:lnTo>
                  <a:lnTo>
                    <a:pt x="183141" y="155033"/>
                  </a:lnTo>
                  <a:lnTo>
                    <a:pt x="178057" y="167080"/>
                  </a:lnTo>
                  <a:lnTo>
                    <a:pt x="163098" y="176668"/>
                  </a:lnTo>
                  <a:lnTo>
                    <a:pt x="119000" y="191446"/>
                  </a:lnTo>
                  <a:lnTo>
                    <a:pt x="77005" y="201331"/>
                  </a:lnTo>
                  <a:lnTo>
                    <a:pt x="37161" y="207607"/>
                  </a:lnTo>
                  <a:lnTo>
                    <a:pt x="0" y="2173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SMARTInkShape-107">
              <a:extLst>
                <a:ext uri="{FF2B5EF4-FFF2-40B4-BE49-F238E27FC236}">
                  <a16:creationId xmlns:a16="http://schemas.microsoft.com/office/drawing/2014/main" id="{2356831E-B460-9461-3C35-601D5683541A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5591175" y="4343862"/>
              <a:ext cx="114165" cy="390064"/>
            </a:xfrm>
            <a:custGeom>
              <a:avLst/>
              <a:gdLst/>
              <a:ahLst/>
              <a:cxnLst/>
              <a:rect l="0" t="0" r="0" b="0"/>
              <a:pathLst>
                <a:path w="114165" h="390064">
                  <a:moveTo>
                    <a:pt x="85725" y="28113"/>
                  </a:moveTo>
                  <a:lnTo>
                    <a:pt x="85725" y="28113"/>
                  </a:lnTo>
                  <a:lnTo>
                    <a:pt x="113839" y="0"/>
                  </a:lnTo>
                  <a:lnTo>
                    <a:pt x="114164" y="14844"/>
                  </a:lnTo>
                  <a:lnTo>
                    <a:pt x="100123" y="54851"/>
                  </a:lnTo>
                  <a:lnTo>
                    <a:pt x="86060" y="94425"/>
                  </a:lnTo>
                  <a:lnTo>
                    <a:pt x="68035" y="132816"/>
                  </a:lnTo>
                  <a:lnTo>
                    <a:pt x="51696" y="170974"/>
                  </a:lnTo>
                  <a:lnTo>
                    <a:pt x="38277" y="209085"/>
                  </a:lnTo>
                  <a:lnTo>
                    <a:pt x="25435" y="252244"/>
                  </a:lnTo>
                  <a:lnTo>
                    <a:pt x="19253" y="293930"/>
                  </a:lnTo>
                  <a:lnTo>
                    <a:pt x="8939" y="332738"/>
                  </a:lnTo>
                  <a:lnTo>
                    <a:pt x="0" y="3900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SMARTInkShape-108">
              <a:extLst>
                <a:ext uri="{FF2B5EF4-FFF2-40B4-BE49-F238E27FC236}">
                  <a16:creationId xmlns:a16="http://schemas.microsoft.com/office/drawing/2014/main" id="{A48B04F4-7A82-53C4-9F4C-02ADB74840DA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5667375" y="4358499"/>
              <a:ext cx="123826" cy="70627"/>
            </a:xfrm>
            <a:custGeom>
              <a:avLst/>
              <a:gdLst/>
              <a:ahLst/>
              <a:cxnLst/>
              <a:rect l="0" t="0" r="0" b="0"/>
              <a:pathLst>
                <a:path w="123826" h="70627">
                  <a:moveTo>
                    <a:pt x="0" y="70626"/>
                  </a:moveTo>
                  <a:lnTo>
                    <a:pt x="0" y="70626"/>
                  </a:lnTo>
                  <a:lnTo>
                    <a:pt x="0" y="65569"/>
                  </a:lnTo>
                  <a:lnTo>
                    <a:pt x="5056" y="52312"/>
                  </a:lnTo>
                  <a:lnTo>
                    <a:pt x="13257" y="40034"/>
                  </a:lnTo>
                  <a:lnTo>
                    <a:pt x="53257" y="11727"/>
                  </a:lnTo>
                  <a:lnTo>
                    <a:pt x="72813" y="1199"/>
                  </a:lnTo>
                  <a:lnTo>
                    <a:pt x="79234" y="0"/>
                  </a:lnTo>
                  <a:lnTo>
                    <a:pt x="92012" y="1490"/>
                  </a:lnTo>
                  <a:lnTo>
                    <a:pt x="106050" y="8278"/>
                  </a:lnTo>
                  <a:lnTo>
                    <a:pt x="113455" y="19632"/>
                  </a:lnTo>
                  <a:lnTo>
                    <a:pt x="123825" y="420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SMARTInkShape-109">
              <a:extLst>
                <a:ext uri="{FF2B5EF4-FFF2-40B4-BE49-F238E27FC236}">
                  <a16:creationId xmlns:a16="http://schemas.microsoft.com/office/drawing/2014/main" id="{92AAC467-AB7B-E897-1009-4E70ADFD18CE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5610225" y="44958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SMARTInkShape-110">
              <a:extLst>
                <a:ext uri="{FF2B5EF4-FFF2-40B4-BE49-F238E27FC236}">
                  <a16:creationId xmlns:a16="http://schemas.microsoft.com/office/drawing/2014/main" id="{429F03F6-1BF0-92EE-A5B2-BEC8E297E2BE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5858414" y="4364293"/>
              <a:ext cx="142337" cy="160083"/>
            </a:xfrm>
            <a:custGeom>
              <a:avLst/>
              <a:gdLst/>
              <a:ahLst/>
              <a:cxnLst/>
              <a:rect l="0" t="0" r="0" b="0"/>
              <a:pathLst>
                <a:path w="142337" h="160083">
                  <a:moveTo>
                    <a:pt x="18511" y="55307"/>
                  </a:moveTo>
                  <a:lnTo>
                    <a:pt x="18511" y="55307"/>
                  </a:lnTo>
                  <a:lnTo>
                    <a:pt x="18511" y="50250"/>
                  </a:lnTo>
                  <a:lnTo>
                    <a:pt x="19569" y="48761"/>
                  </a:lnTo>
                  <a:lnTo>
                    <a:pt x="21333" y="47768"/>
                  </a:lnTo>
                  <a:lnTo>
                    <a:pt x="31694" y="46371"/>
                  </a:lnTo>
                  <a:lnTo>
                    <a:pt x="75844" y="45816"/>
                  </a:lnTo>
                  <a:lnTo>
                    <a:pt x="78958" y="44746"/>
                  </a:lnTo>
                  <a:lnTo>
                    <a:pt x="81034" y="42975"/>
                  </a:lnTo>
                  <a:lnTo>
                    <a:pt x="82418" y="40735"/>
                  </a:lnTo>
                  <a:lnTo>
                    <a:pt x="84400" y="39243"/>
                  </a:lnTo>
                  <a:lnTo>
                    <a:pt x="93144" y="36650"/>
                  </a:lnTo>
                  <a:lnTo>
                    <a:pt x="107831" y="36291"/>
                  </a:lnTo>
                  <a:lnTo>
                    <a:pt x="109807" y="35221"/>
                  </a:lnTo>
                  <a:lnTo>
                    <a:pt x="111125" y="33450"/>
                  </a:lnTo>
                  <a:lnTo>
                    <a:pt x="113240" y="28059"/>
                  </a:lnTo>
                  <a:lnTo>
                    <a:pt x="118663" y="22069"/>
                  </a:lnTo>
                  <a:lnTo>
                    <a:pt x="119146" y="19390"/>
                  </a:lnTo>
                  <a:lnTo>
                    <a:pt x="118409" y="16545"/>
                  </a:lnTo>
                  <a:lnTo>
                    <a:pt x="116860" y="13591"/>
                  </a:lnTo>
                  <a:lnTo>
                    <a:pt x="104566" y="4376"/>
                  </a:lnTo>
                  <a:lnTo>
                    <a:pt x="77405" y="0"/>
                  </a:lnTo>
                  <a:lnTo>
                    <a:pt x="52659" y="3759"/>
                  </a:lnTo>
                  <a:lnTo>
                    <a:pt x="31921" y="16632"/>
                  </a:lnTo>
                  <a:lnTo>
                    <a:pt x="24471" y="25065"/>
                  </a:lnTo>
                  <a:lnTo>
                    <a:pt x="14632" y="39103"/>
                  </a:lnTo>
                  <a:lnTo>
                    <a:pt x="5602" y="48859"/>
                  </a:lnTo>
                  <a:lnTo>
                    <a:pt x="2190" y="60908"/>
                  </a:lnTo>
                  <a:lnTo>
                    <a:pt x="0" y="94514"/>
                  </a:lnTo>
                  <a:lnTo>
                    <a:pt x="2523" y="107304"/>
                  </a:lnTo>
                  <a:lnTo>
                    <a:pt x="8229" y="117575"/>
                  </a:lnTo>
                  <a:lnTo>
                    <a:pt x="17822" y="129196"/>
                  </a:lnTo>
                  <a:lnTo>
                    <a:pt x="40179" y="142582"/>
                  </a:lnTo>
                  <a:lnTo>
                    <a:pt x="84841" y="155528"/>
                  </a:lnTo>
                  <a:lnTo>
                    <a:pt x="142336" y="1600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SMARTInkShape-111">
              <a:extLst>
                <a:ext uri="{FF2B5EF4-FFF2-40B4-BE49-F238E27FC236}">
                  <a16:creationId xmlns:a16="http://schemas.microsoft.com/office/drawing/2014/main" id="{775AC846-3A03-F87C-2CE0-82F93CF7C01C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6195267" y="4372524"/>
              <a:ext cx="186484" cy="140440"/>
            </a:xfrm>
            <a:custGeom>
              <a:avLst/>
              <a:gdLst/>
              <a:ahLst/>
              <a:cxnLst/>
              <a:rect l="0" t="0" r="0" b="0"/>
              <a:pathLst>
                <a:path w="186484" h="140440">
                  <a:moveTo>
                    <a:pt x="138858" y="47076"/>
                  </a:moveTo>
                  <a:lnTo>
                    <a:pt x="138858" y="47076"/>
                  </a:lnTo>
                  <a:lnTo>
                    <a:pt x="143914" y="36963"/>
                  </a:lnTo>
                  <a:lnTo>
                    <a:pt x="146462" y="33984"/>
                  </a:lnTo>
                  <a:lnTo>
                    <a:pt x="154046" y="28733"/>
                  </a:lnTo>
                  <a:lnTo>
                    <a:pt x="165221" y="8831"/>
                  </a:lnTo>
                  <a:lnTo>
                    <a:pt x="165959" y="5704"/>
                  </a:lnTo>
                  <a:lnTo>
                    <a:pt x="165392" y="3620"/>
                  </a:lnTo>
                  <a:lnTo>
                    <a:pt x="163956" y="2230"/>
                  </a:lnTo>
                  <a:lnTo>
                    <a:pt x="161940" y="1304"/>
                  </a:lnTo>
                  <a:lnTo>
                    <a:pt x="143933" y="0"/>
                  </a:lnTo>
                  <a:lnTo>
                    <a:pt x="113433" y="4670"/>
                  </a:lnTo>
                  <a:lnTo>
                    <a:pt x="95456" y="12706"/>
                  </a:lnTo>
                  <a:lnTo>
                    <a:pt x="56555" y="35113"/>
                  </a:lnTo>
                  <a:lnTo>
                    <a:pt x="9541" y="72541"/>
                  </a:lnTo>
                  <a:lnTo>
                    <a:pt x="2009" y="85205"/>
                  </a:lnTo>
                  <a:lnTo>
                    <a:pt x="0" y="91546"/>
                  </a:lnTo>
                  <a:lnTo>
                    <a:pt x="3413" y="107057"/>
                  </a:lnTo>
                  <a:lnTo>
                    <a:pt x="17794" y="132772"/>
                  </a:lnTo>
                  <a:lnTo>
                    <a:pt x="23224" y="135956"/>
                  </a:lnTo>
                  <a:lnTo>
                    <a:pt x="46035" y="140439"/>
                  </a:lnTo>
                  <a:lnTo>
                    <a:pt x="85010" y="139131"/>
                  </a:lnTo>
                  <a:lnTo>
                    <a:pt x="132551" y="133635"/>
                  </a:lnTo>
                  <a:lnTo>
                    <a:pt x="162977" y="131990"/>
                  </a:lnTo>
                  <a:lnTo>
                    <a:pt x="186483" y="1232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SMARTInkShape-112">
              <a:extLst>
                <a:ext uri="{FF2B5EF4-FFF2-40B4-BE49-F238E27FC236}">
                  <a16:creationId xmlns:a16="http://schemas.microsoft.com/office/drawing/2014/main" id="{22AAF312-15E4-C220-AD06-583C84AF3F4B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6438900" y="4381500"/>
              <a:ext cx="66676" cy="180976"/>
            </a:xfrm>
            <a:custGeom>
              <a:avLst/>
              <a:gdLst/>
              <a:ahLst/>
              <a:cxnLst/>
              <a:rect l="0" t="0" r="0" b="0"/>
              <a:pathLst>
                <a:path w="66676" h="180976">
                  <a:moveTo>
                    <a:pt x="66675" y="0"/>
                  </a:moveTo>
                  <a:lnTo>
                    <a:pt x="66675" y="0"/>
                  </a:lnTo>
                  <a:lnTo>
                    <a:pt x="66675" y="5057"/>
                  </a:lnTo>
                  <a:lnTo>
                    <a:pt x="50428" y="48303"/>
                  </a:lnTo>
                  <a:lnTo>
                    <a:pt x="31717" y="95227"/>
                  </a:lnTo>
                  <a:lnTo>
                    <a:pt x="17061" y="137971"/>
                  </a:lnTo>
                  <a:lnTo>
                    <a:pt x="0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SMARTInkShape-113">
              <a:extLst>
                <a:ext uri="{FF2B5EF4-FFF2-40B4-BE49-F238E27FC236}">
                  <a16:creationId xmlns:a16="http://schemas.microsoft.com/office/drawing/2014/main" id="{8D658126-29D1-C193-7612-CB135D2F119B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6524625" y="4257675"/>
              <a:ext cx="1" cy="57151"/>
            </a:xfrm>
            <a:custGeom>
              <a:avLst/>
              <a:gdLst/>
              <a:ahLst/>
              <a:cxnLst/>
              <a:rect l="0" t="0" r="0" b="0"/>
              <a:pathLst>
                <a:path w="1" h="57151">
                  <a:moveTo>
                    <a:pt x="0" y="57150"/>
                  </a:moveTo>
                  <a:lnTo>
                    <a:pt x="0" y="57150"/>
                  </a:lnTo>
                  <a:lnTo>
                    <a:pt x="0" y="10964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SMARTInkShape-114">
              <a:extLst>
                <a:ext uri="{FF2B5EF4-FFF2-40B4-BE49-F238E27FC236}">
                  <a16:creationId xmlns:a16="http://schemas.microsoft.com/office/drawing/2014/main" id="{4BDE2259-EC9D-E94C-7D1A-93F5014F3702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6545567" y="4244246"/>
              <a:ext cx="216791" cy="489680"/>
            </a:xfrm>
            <a:custGeom>
              <a:avLst/>
              <a:gdLst/>
              <a:ahLst/>
              <a:cxnLst/>
              <a:rect l="0" t="0" r="0" b="0"/>
              <a:pathLst>
                <a:path w="216791" h="489680">
                  <a:moveTo>
                    <a:pt x="207658" y="61054"/>
                  </a:moveTo>
                  <a:lnTo>
                    <a:pt x="207658" y="61054"/>
                  </a:lnTo>
                  <a:lnTo>
                    <a:pt x="207658" y="55997"/>
                  </a:lnTo>
                  <a:lnTo>
                    <a:pt x="216595" y="15930"/>
                  </a:lnTo>
                  <a:lnTo>
                    <a:pt x="216790" y="11922"/>
                  </a:lnTo>
                  <a:lnTo>
                    <a:pt x="214186" y="4645"/>
                  </a:lnTo>
                  <a:lnTo>
                    <a:pt x="212010" y="1223"/>
                  </a:lnTo>
                  <a:lnTo>
                    <a:pt x="208443" y="0"/>
                  </a:lnTo>
                  <a:lnTo>
                    <a:pt x="192250" y="3335"/>
                  </a:lnTo>
                  <a:lnTo>
                    <a:pt x="167815" y="13143"/>
                  </a:lnTo>
                  <a:lnTo>
                    <a:pt x="133936" y="43829"/>
                  </a:lnTo>
                  <a:lnTo>
                    <a:pt x="115964" y="71120"/>
                  </a:lnTo>
                  <a:lnTo>
                    <a:pt x="101114" y="96492"/>
                  </a:lnTo>
                  <a:lnTo>
                    <a:pt x="86131" y="120238"/>
                  </a:lnTo>
                  <a:lnTo>
                    <a:pt x="68261" y="166097"/>
                  </a:lnTo>
                  <a:lnTo>
                    <a:pt x="47067" y="213489"/>
                  </a:lnTo>
                  <a:lnTo>
                    <a:pt x="34369" y="247097"/>
                  </a:lnTo>
                  <a:lnTo>
                    <a:pt x="23904" y="293978"/>
                  </a:lnTo>
                  <a:lnTo>
                    <a:pt x="14100" y="332916"/>
                  </a:lnTo>
                  <a:lnTo>
                    <a:pt x="4493" y="374674"/>
                  </a:lnTo>
                  <a:lnTo>
                    <a:pt x="0" y="420561"/>
                  </a:lnTo>
                  <a:lnTo>
                    <a:pt x="5028" y="466149"/>
                  </a:lnTo>
                  <a:lnTo>
                    <a:pt x="7633" y="48967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SMARTInkShape-115">
              <a:extLst>
                <a:ext uri="{FF2B5EF4-FFF2-40B4-BE49-F238E27FC236}">
                  <a16:creationId xmlns:a16="http://schemas.microsoft.com/office/drawing/2014/main" id="{8B2BB1C4-F96E-5EF8-5B87-12A76D464021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6572250" y="4467225"/>
              <a:ext cx="171451" cy="28576"/>
            </a:xfrm>
            <a:custGeom>
              <a:avLst/>
              <a:gdLst/>
              <a:ahLst/>
              <a:cxnLst/>
              <a:rect l="0" t="0" r="0" b="0"/>
              <a:pathLst>
                <a:path w="171451" h="28576">
                  <a:moveTo>
                    <a:pt x="0" y="28575"/>
                  </a:moveTo>
                  <a:lnTo>
                    <a:pt x="0" y="28575"/>
                  </a:lnTo>
                  <a:lnTo>
                    <a:pt x="38622" y="18214"/>
                  </a:lnTo>
                  <a:lnTo>
                    <a:pt x="76303" y="11242"/>
                  </a:lnTo>
                  <a:lnTo>
                    <a:pt x="118750" y="3319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SMARTInkShape-116">
              <a:extLst>
                <a:ext uri="{FF2B5EF4-FFF2-40B4-BE49-F238E27FC236}">
                  <a16:creationId xmlns:a16="http://schemas.microsoft.com/office/drawing/2014/main" id="{36BAB539-C63A-3AC4-EDE5-5957ECE001FC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6743700" y="4449892"/>
              <a:ext cx="65351" cy="160209"/>
            </a:xfrm>
            <a:custGeom>
              <a:avLst/>
              <a:gdLst/>
              <a:ahLst/>
              <a:cxnLst/>
              <a:rect l="0" t="0" r="0" b="0"/>
              <a:pathLst>
                <a:path w="65351" h="160209">
                  <a:moveTo>
                    <a:pt x="57150" y="17333"/>
                  </a:moveTo>
                  <a:lnTo>
                    <a:pt x="57150" y="17333"/>
                  </a:lnTo>
                  <a:lnTo>
                    <a:pt x="57150" y="12276"/>
                  </a:lnTo>
                  <a:lnTo>
                    <a:pt x="59972" y="6972"/>
                  </a:lnTo>
                  <a:lnTo>
                    <a:pt x="65350" y="0"/>
                  </a:lnTo>
                  <a:lnTo>
                    <a:pt x="61226" y="3847"/>
                  </a:lnTo>
                  <a:lnTo>
                    <a:pt x="36050" y="42176"/>
                  </a:lnTo>
                  <a:lnTo>
                    <a:pt x="22447" y="82174"/>
                  </a:lnTo>
                  <a:lnTo>
                    <a:pt x="9569" y="116101"/>
                  </a:lnTo>
                  <a:lnTo>
                    <a:pt x="4252" y="126847"/>
                  </a:lnTo>
                  <a:lnTo>
                    <a:pt x="0" y="1602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SMARTInkShape-117">
              <a:extLst>
                <a:ext uri="{FF2B5EF4-FFF2-40B4-BE49-F238E27FC236}">
                  <a16:creationId xmlns:a16="http://schemas.microsoft.com/office/drawing/2014/main" id="{45311060-9DEC-C63F-6969-A3EBF90F297A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6829425" y="4362450"/>
              <a:ext cx="9526" cy="57151"/>
            </a:xfrm>
            <a:custGeom>
              <a:avLst/>
              <a:gdLst/>
              <a:ahLst/>
              <a:cxnLst/>
              <a:rect l="0" t="0" r="0" b="0"/>
              <a:pathLst>
                <a:path w="9526" h="57151">
                  <a:moveTo>
                    <a:pt x="0" y="57150"/>
                  </a:moveTo>
                  <a:lnTo>
                    <a:pt x="0" y="57150"/>
                  </a:lnTo>
                  <a:lnTo>
                    <a:pt x="0" y="19290"/>
                  </a:lnTo>
                  <a:lnTo>
                    <a:pt x="2822" y="11043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SMARTInkShape-118">
              <a:extLst>
                <a:ext uri="{FF2B5EF4-FFF2-40B4-BE49-F238E27FC236}">
                  <a16:creationId xmlns:a16="http://schemas.microsoft.com/office/drawing/2014/main" id="{26AB21A1-5843-3797-20A9-F315CE91E80C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911236" y="4368635"/>
              <a:ext cx="154990" cy="174791"/>
            </a:xfrm>
            <a:custGeom>
              <a:avLst/>
              <a:gdLst/>
              <a:ahLst/>
              <a:cxnLst/>
              <a:rect l="0" t="0" r="0" b="0"/>
              <a:pathLst>
                <a:path w="154990" h="174791">
                  <a:moveTo>
                    <a:pt x="146789" y="22390"/>
                  </a:moveTo>
                  <a:lnTo>
                    <a:pt x="146789" y="22390"/>
                  </a:lnTo>
                  <a:lnTo>
                    <a:pt x="151845" y="17333"/>
                  </a:lnTo>
                  <a:lnTo>
                    <a:pt x="154327" y="12029"/>
                  </a:lnTo>
                  <a:lnTo>
                    <a:pt x="154989" y="9133"/>
                  </a:lnTo>
                  <a:lnTo>
                    <a:pt x="154373" y="6143"/>
                  </a:lnTo>
                  <a:lnTo>
                    <a:pt x="150865" y="0"/>
                  </a:lnTo>
                  <a:lnTo>
                    <a:pt x="146332" y="55"/>
                  </a:lnTo>
                  <a:lnTo>
                    <a:pt x="99346" y="20125"/>
                  </a:lnTo>
                  <a:lnTo>
                    <a:pt x="52696" y="47953"/>
                  </a:lnTo>
                  <a:lnTo>
                    <a:pt x="20252" y="84066"/>
                  </a:lnTo>
                  <a:lnTo>
                    <a:pt x="1217" y="122704"/>
                  </a:lnTo>
                  <a:lnTo>
                    <a:pt x="0" y="128424"/>
                  </a:lnTo>
                  <a:lnTo>
                    <a:pt x="247" y="133296"/>
                  </a:lnTo>
                  <a:lnTo>
                    <a:pt x="8246" y="153776"/>
                  </a:lnTo>
                  <a:lnTo>
                    <a:pt x="13954" y="160159"/>
                  </a:lnTo>
                  <a:lnTo>
                    <a:pt x="36354" y="169313"/>
                  </a:lnTo>
                  <a:lnTo>
                    <a:pt x="57202" y="173708"/>
                  </a:lnTo>
                  <a:lnTo>
                    <a:pt x="96904" y="174647"/>
                  </a:lnTo>
                  <a:lnTo>
                    <a:pt x="137264" y="1747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7" name="SMARTInkShape-119">
            <a:extLst>
              <a:ext uri="{FF2B5EF4-FFF2-40B4-BE49-F238E27FC236}">
                <a16:creationId xmlns:a16="http://schemas.microsoft.com/office/drawing/2014/main" id="{DD3A777F-CF0A-A394-976E-456EDA9641D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5619963" y="4410192"/>
            <a:ext cx="171238" cy="104621"/>
          </a:xfrm>
          <a:custGeom>
            <a:avLst/>
            <a:gdLst/>
            <a:ahLst/>
            <a:cxnLst/>
            <a:rect l="0" t="0" r="0" b="0"/>
            <a:pathLst>
              <a:path w="171238" h="104621">
                <a:moveTo>
                  <a:pt x="85512" y="66558"/>
                </a:moveTo>
                <a:lnTo>
                  <a:pt x="85512" y="66558"/>
                </a:lnTo>
                <a:lnTo>
                  <a:pt x="80456" y="71615"/>
                </a:lnTo>
                <a:lnTo>
                  <a:pt x="75151" y="74097"/>
                </a:lnTo>
                <a:lnTo>
                  <a:pt x="52398" y="83426"/>
                </a:lnTo>
                <a:lnTo>
                  <a:pt x="34307" y="91194"/>
                </a:lnTo>
                <a:lnTo>
                  <a:pt x="16601" y="95024"/>
                </a:lnTo>
                <a:lnTo>
                  <a:pt x="0" y="104528"/>
                </a:lnTo>
                <a:lnTo>
                  <a:pt x="4906" y="104620"/>
                </a:lnTo>
                <a:lnTo>
                  <a:pt x="47736" y="92897"/>
                </a:lnTo>
                <a:lnTo>
                  <a:pt x="91679" y="76192"/>
                </a:lnTo>
                <a:lnTo>
                  <a:pt x="110718" y="68035"/>
                </a:lnTo>
                <a:lnTo>
                  <a:pt x="121026" y="60304"/>
                </a:lnTo>
                <a:lnTo>
                  <a:pt x="131333" y="57464"/>
                </a:lnTo>
                <a:lnTo>
                  <a:pt x="141180" y="48870"/>
                </a:lnTo>
                <a:lnTo>
                  <a:pt x="142003" y="45291"/>
                </a:lnTo>
                <a:lnTo>
                  <a:pt x="142223" y="42855"/>
                </a:lnTo>
                <a:lnTo>
                  <a:pt x="143427" y="41231"/>
                </a:lnTo>
                <a:lnTo>
                  <a:pt x="147588" y="39426"/>
                </a:lnTo>
                <a:lnTo>
                  <a:pt x="149122" y="37887"/>
                </a:lnTo>
                <a:lnTo>
                  <a:pt x="150824" y="33354"/>
                </a:lnTo>
                <a:lnTo>
                  <a:pt x="152177" y="14031"/>
                </a:lnTo>
                <a:lnTo>
                  <a:pt x="153238" y="12489"/>
                </a:lnTo>
                <a:lnTo>
                  <a:pt x="155004" y="11462"/>
                </a:lnTo>
                <a:lnTo>
                  <a:pt x="161319" y="9529"/>
                </a:lnTo>
                <a:lnTo>
                  <a:pt x="161709" y="0"/>
                </a:lnTo>
                <a:lnTo>
                  <a:pt x="161712" y="8095"/>
                </a:lnTo>
                <a:lnTo>
                  <a:pt x="162770" y="8532"/>
                </a:lnTo>
                <a:lnTo>
                  <a:pt x="171237" y="9408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2" name="SMARTInkShape-Group20">
            <a:extLst>
              <a:ext uri="{FF2B5EF4-FFF2-40B4-BE49-F238E27FC236}">
                <a16:creationId xmlns:a16="http://schemas.microsoft.com/office/drawing/2014/main" id="{3DA6F7A6-1A13-1F52-713B-0032517029A0}"/>
              </a:ext>
            </a:extLst>
          </p:cNvPr>
          <p:cNvGrpSpPr/>
          <p:nvPr/>
        </p:nvGrpSpPr>
        <p:grpSpPr>
          <a:xfrm>
            <a:off x="7677150" y="4261790"/>
            <a:ext cx="657226" cy="272111"/>
            <a:chOff x="7677150" y="4261790"/>
            <a:chExt cx="657226" cy="272111"/>
          </a:xfrm>
        </p:grpSpPr>
        <p:sp>
          <p:nvSpPr>
            <p:cNvPr id="138" name="SMARTInkShape-120">
              <a:extLst>
                <a:ext uri="{FF2B5EF4-FFF2-40B4-BE49-F238E27FC236}">
                  <a16:creationId xmlns:a16="http://schemas.microsoft.com/office/drawing/2014/main" id="{715496D0-2FDC-82DC-740D-BE9397B4CD4C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7677150" y="4372494"/>
              <a:ext cx="148741" cy="161407"/>
            </a:xfrm>
            <a:custGeom>
              <a:avLst/>
              <a:gdLst/>
              <a:ahLst/>
              <a:cxnLst/>
              <a:rect l="0" t="0" r="0" b="0"/>
              <a:pathLst>
                <a:path w="148741" h="161407">
                  <a:moveTo>
                    <a:pt x="114300" y="28056"/>
                  </a:moveTo>
                  <a:lnTo>
                    <a:pt x="114300" y="28056"/>
                  </a:lnTo>
                  <a:lnTo>
                    <a:pt x="119356" y="22999"/>
                  </a:lnTo>
                  <a:lnTo>
                    <a:pt x="124661" y="20517"/>
                  </a:lnTo>
                  <a:lnTo>
                    <a:pt x="127557" y="19855"/>
                  </a:lnTo>
                  <a:lnTo>
                    <a:pt x="136690" y="13867"/>
                  </a:lnTo>
                  <a:lnTo>
                    <a:pt x="146099" y="5390"/>
                  </a:lnTo>
                  <a:lnTo>
                    <a:pt x="147141" y="3420"/>
                  </a:lnTo>
                  <a:lnTo>
                    <a:pt x="146778" y="2107"/>
                  </a:lnTo>
                  <a:lnTo>
                    <a:pt x="145476" y="1232"/>
                  </a:lnTo>
                  <a:lnTo>
                    <a:pt x="138589" y="0"/>
                  </a:lnTo>
                  <a:lnTo>
                    <a:pt x="94037" y="12784"/>
                  </a:lnTo>
                  <a:lnTo>
                    <a:pt x="59027" y="26059"/>
                  </a:lnTo>
                  <a:lnTo>
                    <a:pt x="48106" y="36340"/>
                  </a:lnTo>
                  <a:lnTo>
                    <a:pt x="42547" y="45144"/>
                  </a:lnTo>
                  <a:lnTo>
                    <a:pt x="41065" y="48973"/>
                  </a:lnTo>
                  <a:lnTo>
                    <a:pt x="42194" y="53642"/>
                  </a:lnTo>
                  <a:lnTo>
                    <a:pt x="49091" y="64475"/>
                  </a:lnTo>
                  <a:lnTo>
                    <a:pt x="62035" y="73523"/>
                  </a:lnTo>
                  <a:lnTo>
                    <a:pt x="104360" y="91272"/>
                  </a:lnTo>
                  <a:lnTo>
                    <a:pt x="143618" y="110581"/>
                  </a:lnTo>
                  <a:lnTo>
                    <a:pt x="148497" y="116945"/>
                  </a:lnTo>
                  <a:lnTo>
                    <a:pt x="148740" y="120124"/>
                  </a:lnTo>
                  <a:lnTo>
                    <a:pt x="146187" y="126478"/>
                  </a:lnTo>
                  <a:lnTo>
                    <a:pt x="123630" y="136005"/>
                  </a:lnTo>
                  <a:lnTo>
                    <a:pt x="76174" y="144342"/>
                  </a:lnTo>
                  <a:lnTo>
                    <a:pt x="29409" y="154042"/>
                  </a:lnTo>
                  <a:lnTo>
                    <a:pt x="0" y="1614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SMARTInkShape-121">
              <a:extLst>
                <a:ext uri="{FF2B5EF4-FFF2-40B4-BE49-F238E27FC236}">
                  <a16:creationId xmlns:a16="http://schemas.microsoft.com/office/drawing/2014/main" id="{392A9917-A32E-DED5-4485-FF2610268388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7938295" y="4402510"/>
              <a:ext cx="148431" cy="120952"/>
            </a:xfrm>
            <a:custGeom>
              <a:avLst/>
              <a:gdLst/>
              <a:ahLst/>
              <a:cxnLst/>
              <a:rect l="0" t="0" r="0" b="0"/>
              <a:pathLst>
                <a:path w="148431" h="120952">
                  <a:moveTo>
                    <a:pt x="5555" y="64715"/>
                  </a:moveTo>
                  <a:lnTo>
                    <a:pt x="5555" y="64715"/>
                  </a:lnTo>
                  <a:lnTo>
                    <a:pt x="23869" y="64715"/>
                  </a:lnTo>
                  <a:lnTo>
                    <a:pt x="32391" y="61893"/>
                  </a:lnTo>
                  <a:lnTo>
                    <a:pt x="36146" y="59658"/>
                  </a:lnTo>
                  <a:lnTo>
                    <a:pt x="51543" y="56514"/>
                  </a:lnTo>
                  <a:lnTo>
                    <a:pt x="97700" y="54209"/>
                  </a:lnTo>
                  <a:lnTo>
                    <a:pt x="132727" y="45496"/>
                  </a:lnTo>
                  <a:lnTo>
                    <a:pt x="134787" y="43436"/>
                  </a:lnTo>
                  <a:lnTo>
                    <a:pt x="138092" y="37581"/>
                  </a:lnTo>
                  <a:lnTo>
                    <a:pt x="138664" y="26454"/>
                  </a:lnTo>
                  <a:lnTo>
                    <a:pt x="136628" y="22274"/>
                  </a:lnTo>
                  <a:lnTo>
                    <a:pt x="117426" y="4655"/>
                  </a:lnTo>
                  <a:lnTo>
                    <a:pt x="87150" y="0"/>
                  </a:lnTo>
                  <a:lnTo>
                    <a:pt x="65103" y="4555"/>
                  </a:lnTo>
                  <a:lnTo>
                    <a:pt x="37662" y="19021"/>
                  </a:lnTo>
                  <a:lnTo>
                    <a:pt x="16126" y="39534"/>
                  </a:lnTo>
                  <a:lnTo>
                    <a:pt x="4961" y="55640"/>
                  </a:lnTo>
                  <a:lnTo>
                    <a:pt x="0" y="69854"/>
                  </a:lnTo>
                  <a:lnTo>
                    <a:pt x="617" y="83227"/>
                  </a:lnTo>
                  <a:lnTo>
                    <a:pt x="2263" y="89756"/>
                  </a:lnTo>
                  <a:lnTo>
                    <a:pt x="6536" y="95167"/>
                  </a:lnTo>
                  <a:lnTo>
                    <a:pt x="27717" y="107839"/>
                  </a:lnTo>
                  <a:lnTo>
                    <a:pt x="54102" y="117239"/>
                  </a:lnTo>
                  <a:lnTo>
                    <a:pt x="94285" y="120951"/>
                  </a:lnTo>
                  <a:lnTo>
                    <a:pt x="124626" y="118772"/>
                  </a:lnTo>
                  <a:lnTo>
                    <a:pt x="148430" y="1123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SMARTInkShape-122">
              <a:extLst>
                <a:ext uri="{FF2B5EF4-FFF2-40B4-BE49-F238E27FC236}">
                  <a16:creationId xmlns:a16="http://schemas.microsoft.com/office/drawing/2014/main" id="{DA815C99-2B4B-9CB3-327A-950039B1CE3A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8182101" y="4261790"/>
              <a:ext cx="85600" cy="233799"/>
            </a:xfrm>
            <a:custGeom>
              <a:avLst/>
              <a:gdLst/>
              <a:ahLst/>
              <a:cxnLst/>
              <a:rect l="0" t="0" r="0" b="0"/>
              <a:pathLst>
                <a:path w="85600" h="233799">
                  <a:moveTo>
                    <a:pt x="18924" y="14935"/>
                  </a:moveTo>
                  <a:lnTo>
                    <a:pt x="18924" y="14935"/>
                  </a:lnTo>
                  <a:lnTo>
                    <a:pt x="18924" y="0"/>
                  </a:lnTo>
                  <a:lnTo>
                    <a:pt x="18924" y="2300"/>
                  </a:lnTo>
                  <a:lnTo>
                    <a:pt x="19982" y="3336"/>
                  </a:lnTo>
                  <a:lnTo>
                    <a:pt x="23980" y="4489"/>
                  </a:lnTo>
                  <a:lnTo>
                    <a:pt x="24411" y="7970"/>
                  </a:lnTo>
                  <a:lnTo>
                    <a:pt x="19855" y="50158"/>
                  </a:lnTo>
                  <a:lnTo>
                    <a:pt x="14144" y="85814"/>
                  </a:lnTo>
                  <a:lnTo>
                    <a:pt x="10804" y="123190"/>
                  </a:lnTo>
                  <a:lnTo>
                    <a:pt x="2045" y="170420"/>
                  </a:lnTo>
                  <a:lnTo>
                    <a:pt x="0" y="211965"/>
                  </a:lnTo>
                  <a:lnTo>
                    <a:pt x="2752" y="221743"/>
                  </a:lnTo>
                  <a:lnTo>
                    <a:pt x="4967" y="225832"/>
                  </a:lnTo>
                  <a:lnTo>
                    <a:pt x="7502" y="228558"/>
                  </a:lnTo>
                  <a:lnTo>
                    <a:pt x="13142" y="231587"/>
                  </a:lnTo>
                  <a:lnTo>
                    <a:pt x="53132" y="233798"/>
                  </a:lnTo>
                  <a:lnTo>
                    <a:pt x="85599" y="2244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SMARTInkShape-123">
              <a:extLst>
                <a:ext uri="{FF2B5EF4-FFF2-40B4-BE49-F238E27FC236}">
                  <a16:creationId xmlns:a16="http://schemas.microsoft.com/office/drawing/2014/main" id="{8C979308-632B-894C-6F57-BB31E1445811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8172450" y="4352925"/>
              <a:ext cx="161926" cy="19051"/>
            </a:xfrm>
            <a:custGeom>
              <a:avLst/>
              <a:gdLst/>
              <a:ahLst/>
              <a:cxnLst/>
              <a:rect l="0" t="0" r="0" b="0"/>
              <a:pathLst>
                <a:path w="161926" h="19051">
                  <a:moveTo>
                    <a:pt x="0" y="19050"/>
                  </a:moveTo>
                  <a:lnTo>
                    <a:pt x="0" y="19050"/>
                  </a:lnTo>
                  <a:lnTo>
                    <a:pt x="36628" y="5793"/>
                  </a:lnTo>
                  <a:lnTo>
                    <a:pt x="82455" y="1144"/>
                  </a:lnTo>
                  <a:lnTo>
                    <a:pt x="126002" y="226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6" name="SMARTInkShape-Group21">
            <a:extLst>
              <a:ext uri="{FF2B5EF4-FFF2-40B4-BE49-F238E27FC236}">
                <a16:creationId xmlns:a16="http://schemas.microsoft.com/office/drawing/2014/main" id="{98D4ACF3-A70F-4746-E3A8-53E8B634C5EA}"/>
              </a:ext>
            </a:extLst>
          </p:cNvPr>
          <p:cNvGrpSpPr/>
          <p:nvPr/>
        </p:nvGrpSpPr>
        <p:grpSpPr>
          <a:xfrm>
            <a:off x="8635533" y="4305823"/>
            <a:ext cx="346543" cy="361428"/>
            <a:chOff x="8635533" y="4305823"/>
            <a:chExt cx="346543" cy="361428"/>
          </a:xfrm>
        </p:grpSpPr>
        <p:sp>
          <p:nvSpPr>
            <p:cNvPr id="143" name="SMARTInkShape-124">
              <a:extLst>
                <a:ext uri="{FF2B5EF4-FFF2-40B4-BE49-F238E27FC236}">
                  <a16:creationId xmlns:a16="http://schemas.microsoft.com/office/drawing/2014/main" id="{8E2C42AB-B3DC-4601-86FC-8CA49D9E3CBC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8635533" y="4372402"/>
              <a:ext cx="79452" cy="119779"/>
            </a:xfrm>
            <a:custGeom>
              <a:avLst/>
              <a:gdLst/>
              <a:ahLst/>
              <a:cxnLst/>
              <a:rect l="0" t="0" r="0" b="0"/>
              <a:pathLst>
                <a:path w="79452" h="119779">
                  <a:moveTo>
                    <a:pt x="70317" y="18623"/>
                  </a:moveTo>
                  <a:lnTo>
                    <a:pt x="70317" y="18623"/>
                  </a:lnTo>
                  <a:lnTo>
                    <a:pt x="70317" y="13566"/>
                  </a:lnTo>
                  <a:lnTo>
                    <a:pt x="71375" y="12077"/>
                  </a:lnTo>
                  <a:lnTo>
                    <a:pt x="73139" y="11084"/>
                  </a:lnTo>
                  <a:lnTo>
                    <a:pt x="75374" y="10422"/>
                  </a:lnTo>
                  <a:lnTo>
                    <a:pt x="76863" y="8922"/>
                  </a:lnTo>
                  <a:lnTo>
                    <a:pt x="79451" y="1013"/>
                  </a:lnTo>
                  <a:lnTo>
                    <a:pt x="78523" y="533"/>
                  </a:lnTo>
                  <a:lnTo>
                    <a:pt x="74669" y="0"/>
                  </a:lnTo>
                  <a:lnTo>
                    <a:pt x="61494" y="4756"/>
                  </a:lnTo>
                  <a:lnTo>
                    <a:pt x="15892" y="44702"/>
                  </a:lnTo>
                  <a:lnTo>
                    <a:pt x="8028" y="54555"/>
                  </a:lnTo>
                  <a:lnTo>
                    <a:pt x="1005" y="69518"/>
                  </a:lnTo>
                  <a:lnTo>
                    <a:pt x="0" y="83929"/>
                  </a:lnTo>
                  <a:lnTo>
                    <a:pt x="1213" y="90735"/>
                  </a:lnTo>
                  <a:lnTo>
                    <a:pt x="8207" y="103942"/>
                  </a:lnTo>
                  <a:lnTo>
                    <a:pt x="17312" y="114751"/>
                  </a:lnTo>
                  <a:lnTo>
                    <a:pt x="24887" y="119555"/>
                  </a:lnTo>
                  <a:lnTo>
                    <a:pt x="28389" y="119778"/>
                  </a:lnTo>
                  <a:lnTo>
                    <a:pt x="35101" y="117203"/>
                  </a:lnTo>
                  <a:lnTo>
                    <a:pt x="49887" y="104746"/>
                  </a:lnTo>
                  <a:lnTo>
                    <a:pt x="55946" y="96411"/>
                  </a:lnTo>
                  <a:lnTo>
                    <a:pt x="66701" y="63949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SMARTInkShape-125">
              <a:extLst>
                <a:ext uri="{FF2B5EF4-FFF2-40B4-BE49-F238E27FC236}">
                  <a16:creationId xmlns:a16="http://schemas.microsoft.com/office/drawing/2014/main" id="{1207BD7E-4D82-3E80-F2D2-1BF8D344087C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8805543" y="4305823"/>
              <a:ext cx="124785" cy="361428"/>
            </a:xfrm>
            <a:custGeom>
              <a:avLst/>
              <a:gdLst/>
              <a:ahLst/>
              <a:cxnLst/>
              <a:rect l="0" t="0" r="0" b="0"/>
              <a:pathLst>
                <a:path w="124785" h="361428">
                  <a:moveTo>
                    <a:pt x="90807" y="75677"/>
                  </a:moveTo>
                  <a:lnTo>
                    <a:pt x="90807" y="75677"/>
                  </a:lnTo>
                  <a:lnTo>
                    <a:pt x="117171" y="28082"/>
                  </a:lnTo>
                  <a:lnTo>
                    <a:pt x="118946" y="20414"/>
                  </a:lnTo>
                  <a:lnTo>
                    <a:pt x="124309" y="14030"/>
                  </a:lnTo>
                  <a:lnTo>
                    <a:pt x="124784" y="11295"/>
                  </a:lnTo>
                  <a:lnTo>
                    <a:pt x="124041" y="8414"/>
                  </a:lnTo>
                  <a:lnTo>
                    <a:pt x="120302" y="1242"/>
                  </a:lnTo>
                  <a:lnTo>
                    <a:pt x="116969" y="261"/>
                  </a:lnTo>
                  <a:lnTo>
                    <a:pt x="114598" y="0"/>
                  </a:lnTo>
                  <a:lnTo>
                    <a:pt x="101148" y="9745"/>
                  </a:lnTo>
                  <a:lnTo>
                    <a:pt x="71096" y="48268"/>
                  </a:lnTo>
                  <a:lnTo>
                    <a:pt x="50276" y="90604"/>
                  </a:lnTo>
                  <a:lnTo>
                    <a:pt x="31760" y="134545"/>
                  </a:lnTo>
                  <a:lnTo>
                    <a:pt x="15487" y="178910"/>
                  </a:lnTo>
                  <a:lnTo>
                    <a:pt x="5394" y="223445"/>
                  </a:lnTo>
                  <a:lnTo>
                    <a:pt x="0" y="263158"/>
                  </a:lnTo>
                  <a:lnTo>
                    <a:pt x="3106" y="304205"/>
                  </a:lnTo>
                  <a:lnTo>
                    <a:pt x="4908" y="349836"/>
                  </a:lnTo>
                  <a:lnTo>
                    <a:pt x="5082" y="36142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SMARTInkShape-126">
              <a:extLst>
                <a:ext uri="{FF2B5EF4-FFF2-40B4-BE49-F238E27FC236}">
                  <a16:creationId xmlns:a16="http://schemas.microsoft.com/office/drawing/2014/main" id="{00C94989-59F2-1F32-EDBE-A05265E736C1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8791575" y="4429125"/>
              <a:ext cx="190501" cy="57151"/>
            </a:xfrm>
            <a:custGeom>
              <a:avLst/>
              <a:gdLst/>
              <a:ahLst/>
              <a:cxnLst/>
              <a:rect l="0" t="0" r="0" b="0"/>
              <a:pathLst>
                <a:path w="190501" h="57151">
                  <a:moveTo>
                    <a:pt x="0" y="57150"/>
                  </a:moveTo>
                  <a:lnTo>
                    <a:pt x="0" y="57150"/>
                  </a:lnTo>
                  <a:lnTo>
                    <a:pt x="16266" y="42999"/>
                  </a:lnTo>
                  <a:lnTo>
                    <a:pt x="58038" y="25627"/>
                  </a:lnTo>
                  <a:lnTo>
                    <a:pt x="99854" y="12745"/>
                  </a:lnTo>
                  <a:lnTo>
                    <a:pt x="119428" y="4247"/>
                  </a:lnTo>
                  <a:lnTo>
                    <a:pt x="163375" y="248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2" name="SMARTInkShape-Group22">
            <a:extLst>
              <a:ext uri="{FF2B5EF4-FFF2-40B4-BE49-F238E27FC236}">
                <a16:creationId xmlns:a16="http://schemas.microsoft.com/office/drawing/2014/main" id="{56CEC8D9-85B2-6689-D0D3-C99BBE13B182}"/>
              </a:ext>
            </a:extLst>
          </p:cNvPr>
          <p:cNvGrpSpPr/>
          <p:nvPr/>
        </p:nvGrpSpPr>
        <p:grpSpPr>
          <a:xfrm>
            <a:off x="9489656" y="4276725"/>
            <a:ext cx="883070" cy="380669"/>
            <a:chOff x="9489656" y="4276725"/>
            <a:chExt cx="883070" cy="380669"/>
          </a:xfrm>
        </p:grpSpPr>
        <p:sp>
          <p:nvSpPr>
            <p:cNvPr id="147" name="SMARTInkShape-127">
              <a:extLst>
                <a:ext uri="{FF2B5EF4-FFF2-40B4-BE49-F238E27FC236}">
                  <a16:creationId xmlns:a16="http://schemas.microsoft.com/office/drawing/2014/main" id="{D18A509A-7AA0-A6C6-3DE9-480DB099B178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9489656" y="4276725"/>
              <a:ext cx="225845" cy="367656"/>
            </a:xfrm>
            <a:custGeom>
              <a:avLst/>
              <a:gdLst/>
              <a:ahLst/>
              <a:cxnLst/>
              <a:rect l="0" t="0" r="0" b="0"/>
              <a:pathLst>
                <a:path w="225845" h="367656">
                  <a:moveTo>
                    <a:pt x="121069" y="266700"/>
                  </a:moveTo>
                  <a:lnTo>
                    <a:pt x="121069" y="266700"/>
                  </a:lnTo>
                  <a:lnTo>
                    <a:pt x="130203" y="257567"/>
                  </a:lnTo>
                  <a:lnTo>
                    <a:pt x="130591" y="228524"/>
                  </a:lnTo>
                  <a:lnTo>
                    <a:pt x="128476" y="224315"/>
                  </a:lnTo>
                  <a:lnTo>
                    <a:pt x="120480" y="216818"/>
                  </a:lnTo>
                  <a:lnTo>
                    <a:pt x="112694" y="212780"/>
                  </a:lnTo>
                  <a:lnTo>
                    <a:pt x="103588" y="210986"/>
                  </a:lnTo>
                  <a:lnTo>
                    <a:pt x="88959" y="210188"/>
                  </a:lnTo>
                  <a:lnTo>
                    <a:pt x="71872" y="215478"/>
                  </a:lnTo>
                  <a:lnTo>
                    <a:pt x="31235" y="240631"/>
                  </a:lnTo>
                  <a:lnTo>
                    <a:pt x="16585" y="252997"/>
                  </a:lnTo>
                  <a:lnTo>
                    <a:pt x="6545" y="269076"/>
                  </a:lnTo>
                  <a:lnTo>
                    <a:pt x="0" y="306093"/>
                  </a:lnTo>
                  <a:lnTo>
                    <a:pt x="4114" y="326894"/>
                  </a:lnTo>
                  <a:lnTo>
                    <a:pt x="18330" y="350505"/>
                  </a:lnTo>
                  <a:lnTo>
                    <a:pt x="24001" y="357495"/>
                  </a:lnTo>
                  <a:lnTo>
                    <a:pt x="41592" y="365261"/>
                  </a:lnTo>
                  <a:lnTo>
                    <a:pt x="60345" y="367655"/>
                  </a:lnTo>
                  <a:lnTo>
                    <a:pt x="84838" y="362910"/>
                  </a:lnTo>
                  <a:lnTo>
                    <a:pt x="91913" y="359555"/>
                  </a:lnTo>
                  <a:lnTo>
                    <a:pt x="105079" y="348777"/>
                  </a:lnTo>
                  <a:lnTo>
                    <a:pt x="121053" y="307873"/>
                  </a:lnTo>
                  <a:lnTo>
                    <a:pt x="133765" y="269894"/>
                  </a:lnTo>
                  <a:lnTo>
                    <a:pt x="143293" y="234015"/>
                  </a:lnTo>
                  <a:lnTo>
                    <a:pt x="152819" y="196573"/>
                  </a:lnTo>
                  <a:lnTo>
                    <a:pt x="167400" y="158668"/>
                  </a:lnTo>
                  <a:lnTo>
                    <a:pt x="175014" y="120626"/>
                  </a:lnTo>
                  <a:lnTo>
                    <a:pt x="182327" y="82543"/>
                  </a:lnTo>
                  <a:lnTo>
                    <a:pt x="197392" y="36949"/>
                  </a:lnTo>
                  <a:lnTo>
                    <a:pt x="206831" y="14828"/>
                  </a:lnTo>
                  <a:lnTo>
                    <a:pt x="213160" y="6590"/>
                  </a:lnTo>
                  <a:lnTo>
                    <a:pt x="22584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SMARTInkShape-128">
              <a:extLst>
                <a:ext uri="{FF2B5EF4-FFF2-40B4-BE49-F238E27FC236}">
                  <a16:creationId xmlns:a16="http://schemas.microsoft.com/office/drawing/2014/main" id="{7FA4F915-4BED-360C-CFD4-1C79E3CBEFCF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9739201" y="4467779"/>
              <a:ext cx="214425" cy="189615"/>
            </a:xfrm>
            <a:custGeom>
              <a:avLst/>
              <a:gdLst/>
              <a:ahLst/>
              <a:cxnLst/>
              <a:rect l="0" t="0" r="0" b="0"/>
              <a:pathLst>
                <a:path w="214425" h="189615">
                  <a:moveTo>
                    <a:pt x="81074" y="47071"/>
                  </a:moveTo>
                  <a:lnTo>
                    <a:pt x="81074" y="47071"/>
                  </a:lnTo>
                  <a:lnTo>
                    <a:pt x="95265" y="32882"/>
                  </a:lnTo>
                  <a:lnTo>
                    <a:pt x="97964" y="27359"/>
                  </a:lnTo>
                  <a:lnTo>
                    <a:pt x="98683" y="24405"/>
                  </a:lnTo>
                  <a:lnTo>
                    <a:pt x="107473" y="8912"/>
                  </a:lnTo>
                  <a:lnTo>
                    <a:pt x="109220" y="1316"/>
                  </a:lnTo>
                  <a:lnTo>
                    <a:pt x="103814" y="277"/>
                  </a:lnTo>
                  <a:lnTo>
                    <a:pt x="99409" y="0"/>
                  </a:lnTo>
                  <a:lnTo>
                    <a:pt x="83096" y="4666"/>
                  </a:lnTo>
                  <a:lnTo>
                    <a:pt x="59801" y="22865"/>
                  </a:lnTo>
                  <a:lnTo>
                    <a:pt x="22993" y="65917"/>
                  </a:lnTo>
                  <a:lnTo>
                    <a:pt x="11888" y="82876"/>
                  </a:lnTo>
                  <a:lnTo>
                    <a:pt x="6952" y="101307"/>
                  </a:lnTo>
                  <a:lnTo>
                    <a:pt x="2325" y="125291"/>
                  </a:lnTo>
                  <a:lnTo>
                    <a:pt x="0" y="130968"/>
                  </a:lnTo>
                  <a:lnTo>
                    <a:pt x="239" y="142920"/>
                  </a:lnTo>
                  <a:lnTo>
                    <a:pt x="3959" y="162783"/>
                  </a:lnTo>
                  <a:lnTo>
                    <a:pt x="6381" y="164429"/>
                  </a:lnTo>
                  <a:lnTo>
                    <a:pt x="10112" y="164468"/>
                  </a:lnTo>
                  <a:lnTo>
                    <a:pt x="31309" y="156926"/>
                  </a:lnTo>
                  <a:lnTo>
                    <a:pt x="68465" y="125777"/>
                  </a:lnTo>
                  <a:lnTo>
                    <a:pt x="75470" y="113449"/>
                  </a:lnTo>
                  <a:lnTo>
                    <a:pt x="80700" y="100914"/>
                  </a:lnTo>
                  <a:lnTo>
                    <a:pt x="94487" y="84073"/>
                  </a:lnTo>
                  <a:lnTo>
                    <a:pt x="104686" y="77085"/>
                  </a:lnTo>
                  <a:lnTo>
                    <a:pt x="108179" y="70899"/>
                  </a:lnTo>
                  <a:lnTo>
                    <a:pt x="108669" y="71423"/>
                  </a:lnTo>
                  <a:lnTo>
                    <a:pt x="108996" y="72830"/>
                  </a:lnTo>
                  <a:lnTo>
                    <a:pt x="106536" y="77217"/>
                  </a:lnTo>
                  <a:lnTo>
                    <a:pt x="102973" y="82694"/>
                  </a:lnTo>
                  <a:lnTo>
                    <a:pt x="99910" y="91728"/>
                  </a:lnTo>
                  <a:lnTo>
                    <a:pt x="86978" y="117536"/>
                  </a:lnTo>
                  <a:lnTo>
                    <a:pt x="82824" y="138388"/>
                  </a:lnTo>
                  <a:lnTo>
                    <a:pt x="84674" y="151509"/>
                  </a:lnTo>
                  <a:lnTo>
                    <a:pt x="94485" y="177180"/>
                  </a:lnTo>
                  <a:lnTo>
                    <a:pt x="98481" y="181435"/>
                  </a:lnTo>
                  <a:lnTo>
                    <a:pt x="108566" y="186163"/>
                  </a:lnTo>
                  <a:lnTo>
                    <a:pt x="151683" y="189448"/>
                  </a:lnTo>
                  <a:lnTo>
                    <a:pt x="163071" y="189614"/>
                  </a:lnTo>
                  <a:lnTo>
                    <a:pt x="184193" y="181331"/>
                  </a:lnTo>
                  <a:lnTo>
                    <a:pt x="214424" y="1613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SMARTInkShape-129">
              <a:extLst>
                <a:ext uri="{FF2B5EF4-FFF2-40B4-BE49-F238E27FC236}">
                  <a16:creationId xmlns:a16="http://schemas.microsoft.com/office/drawing/2014/main" id="{53673C49-D010-45C5-4FAE-8EC25C6542A7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9982874" y="4314825"/>
              <a:ext cx="85052" cy="323096"/>
            </a:xfrm>
            <a:custGeom>
              <a:avLst/>
              <a:gdLst/>
              <a:ahLst/>
              <a:cxnLst/>
              <a:rect l="0" t="0" r="0" b="0"/>
              <a:pathLst>
                <a:path w="85052" h="323096">
                  <a:moveTo>
                    <a:pt x="75526" y="0"/>
                  </a:moveTo>
                  <a:lnTo>
                    <a:pt x="75526" y="0"/>
                  </a:lnTo>
                  <a:lnTo>
                    <a:pt x="80583" y="0"/>
                  </a:lnTo>
                  <a:lnTo>
                    <a:pt x="82072" y="1058"/>
                  </a:lnTo>
                  <a:lnTo>
                    <a:pt x="83064" y="2822"/>
                  </a:lnTo>
                  <a:lnTo>
                    <a:pt x="83728" y="5057"/>
                  </a:lnTo>
                  <a:lnTo>
                    <a:pt x="76128" y="40118"/>
                  </a:lnTo>
                  <a:lnTo>
                    <a:pt x="62181" y="78679"/>
                  </a:lnTo>
                  <a:lnTo>
                    <a:pt x="44109" y="124361"/>
                  </a:lnTo>
                  <a:lnTo>
                    <a:pt x="30084" y="164147"/>
                  </a:lnTo>
                  <a:lnTo>
                    <a:pt x="15025" y="204682"/>
                  </a:lnTo>
                  <a:lnTo>
                    <a:pt x="2741" y="248374"/>
                  </a:lnTo>
                  <a:lnTo>
                    <a:pt x="0" y="278249"/>
                  </a:lnTo>
                  <a:lnTo>
                    <a:pt x="4582" y="300343"/>
                  </a:lnTo>
                  <a:lnTo>
                    <a:pt x="12643" y="315239"/>
                  </a:lnTo>
                  <a:lnTo>
                    <a:pt x="16671" y="318109"/>
                  </a:lnTo>
                  <a:lnTo>
                    <a:pt x="26791" y="321299"/>
                  </a:lnTo>
                  <a:lnTo>
                    <a:pt x="49444" y="323095"/>
                  </a:lnTo>
                  <a:lnTo>
                    <a:pt x="85051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SMARTInkShape-130">
              <a:extLst>
                <a:ext uri="{FF2B5EF4-FFF2-40B4-BE49-F238E27FC236}">
                  <a16:creationId xmlns:a16="http://schemas.microsoft.com/office/drawing/2014/main" id="{395DB61E-8E7E-1D50-B01B-C3F994AE420C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9982200" y="4509362"/>
              <a:ext cx="180976" cy="15014"/>
            </a:xfrm>
            <a:custGeom>
              <a:avLst/>
              <a:gdLst/>
              <a:ahLst/>
              <a:cxnLst/>
              <a:rect l="0" t="0" r="0" b="0"/>
              <a:pathLst>
                <a:path w="180976" h="15014">
                  <a:moveTo>
                    <a:pt x="0" y="5488"/>
                  </a:moveTo>
                  <a:lnTo>
                    <a:pt x="0" y="5488"/>
                  </a:lnTo>
                  <a:lnTo>
                    <a:pt x="18828" y="2666"/>
                  </a:lnTo>
                  <a:lnTo>
                    <a:pt x="39059" y="0"/>
                  </a:lnTo>
                  <a:lnTo>
                    <a:pt x="86543" y="4090"/>
                  </a:lnTo>
                  <a:lnTo>
                    <a:pt x="124068" y="7896"/>
                  </a:lnTo>
                  <a:lnTo>
                    <a:pt x="170032" y="14075"/>
                  </a:lnTo>
                  <a:lnTo>
                    <a:pt x="180975" y="150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SMARTInkShape-131">
              <a:extLst>
                <a:ext uri="{FF2B5EF4-FFF2-40B4-BE49-F238E27FC236}">
                  <a16:creationId xmlns:a16="http://schemas.microsoft.com/office/drawing/2014/main" id="{DFCCECDD-8C8D-D969-F6B3-E6D669B1B74E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10163461" y="4498039"/>
              <a:ext cx="209265" cy="139741"/>
            </a:xfrm>
            <a:custGeom>
              <a:avLst/>
              <a:gdLst/>
              <a:ahLst/>
              <a:cxnLst/>
              <a:rect l="0" t="0" r="0" b="0"/>
              <a:pathLst>
                <a:path w="209265" h="139741">
                  <a:moveTo>
                    <a:pt x="152114" y="64436"/>
                  </a:moveTo>
                  <a:lnTo>
                    <a:pt x="152114" y="64436"/>
                  </a:lnTo>
                  <a:lnTo>
                    <a:pt x="157171" y="59379"/>
                  </a:lnTo>
                  <a:lnTo>
                    <a:pt x="159652" y="54075"/>
                  </a:lnTo>
                  <a:lnTo>
                    <a:pt x="161604" y="31348"/>
                  </a:lnTo>
                  <a:lnTo>
                    <a:pt x="151516" y="17708"/>
                  </a:lnTo>
                  <a:lnTo>
                    <a:pt x="135120" y="5318"/>
                  </a:lnTo>
                  <a:lnTo>
                    <a:pt x="116858" y="0"/>
                  </a:lnTo>
                  <a:lnTo>
                    <a:pt x="101519" y="4401"/>
                  </a:lnTo>
                  <a:lnTo>
                    <a:pt x="57440" y="26082"/>
                  </a:lnTo>
                  <a:lnTo>
                    <a:pt x="45478" y="33631"/>
                  </a:lnTo>
                  <a:lnTo>
                    <a:pt x="21275" y="63543"/>
                  </a:lnTo>
                  <a:lnTo>
                    <a:pt x="7044" y="92276"/>
                  </a:lnTo>
                  <a:lnTo>
                    <a:pt x="0" y="137611"/>
                  </a:lnTo>
                  <a:lnTo>
                    <a:pt x="2022" y="138619"/>
                  </a:lnTo>
                  <a:lnTo>
                    <a:pt x="9912" y="139740"/>
                  </a:lnTo>
                  <a:lnTo>
                    <a:pt x="49559" y="127299"/>
                  </a:lnTo>
                  <a:lnTo>
                    <a:pt x="64551" y="115659"/>
                  </a:lnTo>
                  <a:lnTo>
                    <a:pt x="101505" y="74277"/>
                  </a:lnTo>
                  <a:lnTo>
                    <a:pt x="120455" y="46250"/>
                  </a:lnTo>
                  <a:lnTo>
                    <a:pt x="121483" y="42787"/>
                  </a:lnTo>
                  <a:lnTo>
                    <a:pt x="121110" y="41537"/>
                  </a:lnTo>
                  <a:lnTo>
                    <a:pt x="119803" y="41761"/>
                  </a:lnTo>
                  <a:lnTo>
                    <a:pt x="117873" y="42969"/>
                  </a:lnTo>
                  <a:lnTo>
                    <a:pt x="101095" y="71689"/>
                  </a:lnTo>
                  <a:lnTo>
                    <a:pt x="100109" y="76679"/>
                  </a:lnTo>
                  <a:lnTo>
                    <a:pt x="100511" y="81065"/>
                  </a:lnTo>
                  <a:lnTo>
                    <a:pt x="103780" y="88760"/>
                  </a:lnTo>
                  <a:lnTo>
                    <a:pt x="117514" y="105570"/>
                  </a:lnTo>
                  <a:lnTo>
                    <a:pt x="150651" y="123871"/>
                  </a:lnTo>
                  <a:lnTo>
                    <a:pt x="182595" y="129681"/>
                  </a:lnTo>
                  <a:lnTo>
                    <a:pt x="209264" y="1311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3" name="SMARTInkShape-132">
            <a:extLst>
              <a:ext uri="{FF2B5EF4-FFF2-40B4-BE49-F238E27FC236}">
                <a16:creationId xmlns:a16="http://schemas.microsoft.com/office/drawing/2014/main" id="{61B12225-994A-F340-AD1F-FCC05565838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9601200" y="3630383"/>
            <a:ext cx="152401" cy="312968"/>
          </a:xfrm>
          <a:custGeom>
            <a:avLst/>
            <a:gdLst/>
            <a:ahLst/>
            <a:cxnLst/>
            <a:rect l="0" t="0" r="0" b="0"/>
            <a:pathLst>
              <a:path w="152401" h="312968">
                <a:moveTo>
                  <a:pt x="142875" y="17692"/>
                </a:moveTo>
                <a:lnTo>
                  <a:pt x="142875" y="17692"/>
                </a:lnTo>
                <a:lnTo>
                  <a:pt x="152285" y="17692"/>
                </a:lnTo>
                <a:lnTo>
                  <a:pt x="152400" y="0"/>
                </a:lnTo>
                <a:lnTo>
                  <a:pt x="142039" y="6360"/>
                </a:lnTo>
                <a:lnTo>
                  <a:pt x="139143" y="6962"/>
                </a:lnTo>
                <a:lnTo>
                  <a:pt x="130010" y="12867"/>
                </a:lnTo>
                <a:lnTo>
                  <a:pt x="95248" y="58457"/>
                </a:lnTo>
                <a:lnTo>
                  <a:pt x="88547" y="72810"/>
                </a:lnTo>
                <a:lnTo>
                  <a:pt x="85921" y="80289"/>
                </a:lnTo>
                <a:lnTo>
                  <a:pt x="79551" y="90450"/>
                </a:lnTo>
                <a:lnTo>
                  <a:pt x="77192" y="100163"/>
                </a:lnTo>
                <a:lnTo>
                  <a:pt x="76641" y="106557"/>
                </a:lnTo>
                <a:lnTo>
                  <a:pt x="73574" y="112926"/>
                </a:lnTo>
                <a:lnTo>
                  <a:pt x="68037" y="120583"/>
                </a:lnTo>
                <a:lnTo>
                  <a:pt x="66944" y="129699"/>
                </a:lnTo>
                <a:lnTo>
                  <a:pt x="66678" y="150495"/>
                </a:lnTo>
                <a:lnTo>
                  <a:pt x="58474" y="159195"/>
                </a:lnTo>
                <a:lnTo>
                  <a:pt x="57265" y="168648"/>
                </a:lnTo>
                <a:lnTo>
                  <a:pt x="50627" y="177411"/>
                </a:lnTo>
                <a:lnTo>
                  <a:pt x="48020" y="187388"/>
                </a:lnTo>
                <a:lnTo>
                  <a:pt x="41157" y="196400"/>
                </a:lnTo>
                <a:lnTo>
                  <a:pt x="38502" y="206430"/>
                </a:lnTo>
                <a:lnTo>
                  <a:pt x="38135" y="216238"/>
                </a:lnTo>
                <a:lnTo>
                  <a:pt x="37065" y="216731"/>
                </a:lnTo>
                <a:lnTo>
                  <a:pt x="33055" y="217279"/>
                </a:lnTo>
                <a:lnTo>
                  <a:pt x="31561" y="218483"/>
                </a:lnTo>
                <a:lnTo>
                  <a:pt x="29902" y="222643"/>
                </a:lnTo>
                <a:lnTo>
                  <a:pt x="28690" y="235039"/>
                </a:lnTo>
                <a:lnTo>
                  <a:pt x="19167" y="246162"/>
                </a:lnTo>
                <a:lnTo>
                  <a:pt x="19050" y="270003"/>
                </a:lnTo>
                <a:lnTo>
                  <a:pt x="17992" y="271625"/>
                </a:lnTo>
                <a:lnTo>
                  <a:pt x="16228" y="272706"/>
                </a:lnTo>
                <a:lnTo>
                  <a:pt x="10849" y="274440"/>
                </a:lnTo>
                <a:lnTo>
                  <a:pt x="10113" y="277499"/>
                </a:lnTo>
                <a:lnTo>
                  <a:pt x="9525" y="303408"/>
                </a:lnTo>
                <a:lnTo>
                  <a:pt x="0" y="312967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09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D6CF7-8DBE-4087-A23C-D1691A852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 Estimator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49FCE-BD65-45B8-885B-C62826EEB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619A55-5DAA-453A-B5B7-93D67C772C42}"/>
              </a:ext>
            </a:extLst>
          </p:cNvPr>
          <p:cNvPicPr>
            <a:picLocks noChangeAspect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337" y="2447788"/>
            <a:ext cx="6811326" cy="1962424"/>
          </a:xfrm>
          <a:prstGeom prst="rect">
            <a:avLst/>
          </a:prstGeom>
        </p:spPr>
      </p:pic>
      <p:grpSp>
        <p:nvGrpSpPr>
          <p:cNvPr id="7" name="SMARTInkShape-Group24">
            <a:extLst>
              <a:ext uri="{FF2B5EF4-FFF2-40B4-BE49-F238E27FC236}">
                <a16:creationId xmlns:a16="http://schemas.microsoft.com/office/drawing/2014/main" id="{D3246E51-3D72-F1A1-355D-5DDCA455ECB9}"/>
              </a:ext>
            </a:extLst>
          </p:cNvPr>
          <p:cNvGrpSpPr/>
          <p:nvPr/>
        </p:nvGrpSpPr>
        <p:grpSpPr>
          <a:xfrm>
            <a:off x="4705350" y="933450"/>
            <a:ext cx="38101" cy="142876"/>
            <a:chOff x="4705350" y="933450"/>
            <a:chExt cx="38101" cy="142876"/>
          </a:xfrm>
        </p:grpSpPr>
        <p:sp>
          <p:nvSpPr>
            <p:cNvPr id="4" name="SMARTInkShape-133">
              <a:extLst>
                <a:ext uri="{FF2B5EF4-FFF2-40B4-BE49-F238E27FC236}">
                  <a16:creationId xmlns:a16="http://schemas.microsoft.com/office/drawing/2014/main" id="{A890ACF8-C69E-D8C4-392E-4B01221881AC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4724400" y="1057677"/>
              <a:ext cx="19051" cy="18649"/>
            </a:xfrm>
            <a:custGeom>
              <a:avLst/>
              <a:gdLst/>
              <a:ahLst/>
              <a:cxnLst/>
              <a:rect l="0" t="0" r="0" b="0"/>
              <a:pathLst>
                <a:path w="19051" h="18649">
                  <a:moveTo>
                    <a:pt x="0" y="18648"/>
                  </a:moveTo>
                  <a:lnTo>
                    <a:pt x="0" y="18648"/>
                  </a:lnTo>
                  <a:lnTo>
                    <a:pt x="0" y="13591"/>
                  </a:lnTo>
                  <a:lnTo>
                    <a:pt x="1058" y="12102"/>
                  </a:lnTo>
                  <a:lnTo>
                    <a:pt x="2822" y="11109"/>
                  </a:lnTo>
                  <a:lnTo>
                    <a:pt x="8201" y="9515"/>
                  </a:lnTo>
                  <a:lnTo>
                    <a:pt x="8936" y="6475"/>
                  </a:lnTo>
                  <a:lnTo>
                    <a:pt x="9491" y="0"/>
                  </a:lnTo>
                  <a:lnTo>
                    <a:pt x="14572" y="4774"/>
                  </a:lnTo>
                  <a:lnTo>
                    <a:pt x="17059" y="10012"/>
                  </a:lnTo>
                  <a:lnTo>
                    <a:pt x="19050" y="186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134">
              <a:extLst>
                <a:ext uri="{FF2B5EF4-FFF2-40B4-BE49-F238E27FC236}">
                  <a16:creationId xmlns:a16="http://schemas.microsoft.com/office/drawing/2014/main" id="{96FE215D-9983-FE2D-334C-569796322F1C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4705350" y="93345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9133" y="19050"/>
                  </a:lnTo>
                  <a:lnTo>
                    <a:pt x="9525" y="4503"/>
                  </a:lnTo>
                  <a:lnTo>
                    <a:pt x="8466" y="3002"/>
                  </a:lnTo>
                  <a:lnTo>
                    <a:pt x="6702" y="2001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SMARTInkShape-Group25">
            <a:extLst>
              <a:ext uri="{FF2B5EF4-FFF2-40B4-BE49-F238E27FC236}">
                <a16:creationId xmlns:a16="http://schemas.microsoft.com/office/drawing/2014/main" id="{C0D30A14-2BE7-4823-0CCD-7D42E1C270C2}"/>
              </a:ext>
            </a:extLst>
          </p:cNvPr>
          <p:cNvGrpSpPr/>
          <p:nvPr/>
        </p:nvGrpSpPr>
        <p:grpSpPr>
          <a:xfrm>
            <a:off x="5153025" y="744274"/>
            <a:ext cx="1238251" cy="447210"/>
            <a:chOff x="5153025" y="744274"/>
            <a:chExt cx="1238251" cy="447210"/>
          </a:xfrm>
        </p:grpSpPr>
        <p:sp>
          <p:nvSpPr>
            <p:cNvPr id="8" name="SMARTInkShape-135">
              <a:extLst>
                <a:ext uri="{FF2B5EF4-FFF2-40B4-BE49-F238E27FC236}">
                  <a16:creationId xmlns:a16="http://schemas.microsoft.com/office/drawing/2014/main" id="{D0391CE2-15C7-0330-6C68-F6C396F405ED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6134993" y="870464"/>
              <a:ext cx="256283" cy="166375"/>
            </a:xfrm>
            <a:custGeom>
              <a:avLst/>
              <a:gdLst/>
              <a:ahLst/>
              <a:cxnLst/>
              <a:rect l="0" t="0" r="0" b="0"/>
              <a:pathLst>
                <a:path w="256283" h="166375">
                  <a:moveTo>
                    <a:pt x="8632" y="101086"/>
                  </a:moveTo>
                  <a:lnTo>
                    <a:pt x="8632" y="101086"/>
                  </a:lnTo>
                  <a:lnTo>
                    <a:pt x="23841" y="100028"/>
                  </a:lnTo>
                  <a:lnTo>
                    <a:pt x="68751" y="84610"/>
                  </a:lnTo>
                  <a:lnTo>
                    <a:pt x="92414" y="79977"/>
                  </a:lnTo>
                  <a:lnTo>
                    <a:pt x="106193" y="73712"/>
                  </a:lnTo>
                  <a:lnTo>
                    <a:pt x="129464" y="58088"/>
                  </a:lnTo>
                  <a:lnTo>
                    <a:pt x="133637" y="56546"/>
                  </a:lnTo>
                  <a:lnTo>
                    <a:pt x="136418" y="53401"/>
                  </a:lnTo>
                  <a:lnTo>
                    <a:pt x="139510" y="44262"/>
                  </a:lnTo>
                  <a:lnTo>
                    <a:pt x="141249" y="27217"/>
                  </a:lnTo>
                  <a:lnTo>
                    <a:pt x="136012" y="14986"/>
                  </a:lnTo>
                  <a:lnTo>
                    <a:pt x="131652" y="8761"/>
                  </a:lnTo>
                  <a:lnTo>
                    <a:pt x="121163" y="1844"/>
                  </a:lnTo>
                  <a:lnTo>
                    <a:pt x="115402" y="0"/>
                  </a:lnTo>
                  <a:lnTo>
                    <a:pt x="97713" y="3595"/>
                  </a:lnTo>
                  <a:lnTo>
                    <a:pt x="76799" y="13307"/>
                  </a:lnTo>
                  <a:lnTo>
                    <a:pt x="37502" y="45412"/>
                  </a:lnTo>
                  <a:lnTo>
                    <a:pt x="9278" y="77271"/>
                  </a:lnTo>
                  <a:lnTo>
                    <a:pt x="3628" y="93677"/>
                  </a:lnTo>
                  <a:lnTo>
                    <a:pt x="0" y="125022"/>
                  </a:lnTo>
                  <a:lnTo>
                    <a:pt x="5148" y="138536"/>
                  </a:lnTo>
                  <a:lnTo>
                    <a:pt x="13434" y="149480"/>
                  </a:lnTo>
                  <a:lnTo>
                    <a:pt x="20645" y="154345"/>
                  </a:lnTo>
                  <a:lnTo>
                    <a:pt x="65378" y="165263"/>
                  </a:lnTo>
                  <a:lnTo>
                    <a:pt x="108924" y="166374"/>
                  </a:lnTo>
                  <a:lnTo>
                    <a:pt x="146415" y="161118"/>
                  </a:lnTo>
                  <a:lnTo>
                    <a:pt x="191423" y="155983"/>
                  </a:lnTo>
                  <a:lnTo>
                    <a:pt x="235710" y="145091"/>
                  </a:lnTo>
                  <a:lnTo>
                    <a:pt x="256282" y="1391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136">
              <a:extLst>
                <a:ext uri="{FF2B5EF4-FFF2-40B4-BE49-F238E27FC236}">
                  <a16:creationId xmlns:a16="http://schemas.microsoft.com/office/drawing/2014/main" id="{186B685F-0988-F31B-386C-5E98E769BDC4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6029521" y="744274"/>
              <a:ext cx="37905" cy="303477"/>
            </a:xfrm>
            <a:custGeom>
              <a:avLst/>
              <a:gdLst/>
              <a:ahLst/>
              <a:cxnLst/>
              <a:rect l="0" t="0" r="0" b="0"/>
              <a:pathLst>
                <a:path w="37905" h="303477">
                  <a:moveTo>
                    <a:pt x="37904" y="8201"/>
                  </a:moveTo>
                  <a:lnTo>
                    <a:pt x="37904" y="8201"/>
                  </a:lnTo>
                  <a:lnTo>
                    <a:pt x="37904" y="0"/>
                  </a:lnTo>
                  <a:lnTo>
                    <a:pt x="32848" y="35420"/>
                  </a:lnTo>
                  <a:lnTo>
                    <a:pt x="21657" y="75667"/>
                  </a:lnTo>
                  <a:lnTo>
                    <a:pt x="13452" y="113093"/>
                  </a:lnTo>
                  <a:lnTo>
                    <a:pt x="11162" y="145836"/>
                  </a:lnTo>
                  <a:lnTo>
                    <a:pt x="4816" y="189858"/>
                  </a:lnTo>
                  <a:lnTo>
                    <a:pt x="1289" y="229712"/>
                  </a:lnTo>
                  <a:lnTo>
                    <a:pt x="0" y="273131"/>
                  </a:lnTo>
                  <a:lnTo>
                    <a:pt x="950" y="285756"/>
                  </a:lnTo>
                  <a:lnTo>
                    <a:pt x="9329" y="3034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137">
              <a:extLst>
                <a:ext uri="{FF2B5EF4-FFF2-40B4-BE49-F238E27FC236}">
                  <a16:creationId xmlns:a16="http://schemas.microsoft.com/office/drawing/2014/main" id="{2902106B-612E-A216-80B4-50D11221E384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5830340" y="905303"/>
              <a:ext cx="198986" cy="286181"/>
            </a:xfrm>
            <a:custGeom>
              <a:avLst/>
              <a:gdLst/>
              <a:ahLst/>
              <a:cxnLst/>
              <a:rect l="0" t="0" r="0" b="0"/>
              <a:pathLst>
                <a:path w="198986" h="286181">
                  <a:moveTo>
                    <a:pt x="94210" y="56722"/>
                  </a:moveTo>
                  <a:lnTo>
                    <a:pt x="94210" y="56722"/>
                  </a:lnTo>
                  <a:lnTo>
                    <a:pt x="94210" y="48521"/>
                  </a:lnTo>
                  <a:lnTo>
                    <a:pt x="99266" y="42533"/>
                  </a:lnTo>
                  <a:lnTo>
                    <a:pt x="99698" y="39854"/>
                  </a:lnTo>
                  <a:lnTo>
                    <a:pt x="98926" y="37010"/>
                  </a:lnTo>
                  <a:lnTo>
                    <a:pt x="95141" y="29898"/>
                  </a:lnTo>
                  <a:lnTo>
                    <a:pt x="94234" y="19060"/>
                  </a:lnTo>
                  <a:lnTo>
                    <a:pt x="86011" y="10459"/>
                  </a:lnTo>
                  <a:lnTo>
                    <a:pt x="85078" y="4444"/>
                  </a:lnTo>
                  <a:lnTo>
                    <a:pt x="83889" y="2820"/>
                  </a:lnTo>
                  <a:lnTo>
                    <a:pt x="82037" y="1737"/>
                  </a:lnTo>
                  <a:lnTo>
                    <a:pt x="74376" y="214"/>
                  </a:lnTo>
                  <a:lnTo>
                    <a:pt x="71462" y="0"/>
                  </a:lnTo>
                  <a:lnTo>
                    <a:pt x="62580" y="5407"/>
                  </a:lnTo>
                  <a:lnTo>
                    <a:pt x="24417" y="41957"/>
                  </a:lnTo>
                  <a:lnTo>
                    <a:pt x="16271" y="54040"/>
                  </a:lnTo>
                  <a:lnTo>
                    <a:pt x="10792" y="77800"/>
                  </a:lnTo>
                  <a:lnTo>
                    <a:pt x="12332" y="90079"/>
                  </a:lnTo>
                  <a:lnTo>
                    <a:pt x="16328" y="102942"/>
                  </a:lnTo>
                  <a:lnTo>
                    <a:pt x="16889" y="106585"/>
                  </a:lnTo>
                  <a:lnTo>
                    <a:pt x="18320" y="109014"/>
                  </a:lnTo>
                  <a:lnTo>
                    <a:pt x="20334" y="110633"/>
                  </a:lnTo>
                  <a:lnTo>
                    <a:pt x="22734" y="111713"/>
                  </a:lnTo>
                  <a:lnTo>
                    <a:pt x="24334" y="113491"/>
                  </a:lnTo>
                  <a:lnTo>
                    <a:pt x="26113" y="118289"/>
                  </a:lnTo>
                  <a:lnTo>
                    <a:pt x="29762" y="119991"/>
                  </a:lnTo>
                  <a:lnTo>
                    <a:pt x="42283" y="121883"/>
                  </a:lnTo>
                  <a:lnTo>
                    <a:pt x="52787" y="119902"/>
                  </a:lnTo>
                  <a:lnTo>
                    <a:pt x="64650" y="115659"/>
                  </a:lnTo>
                  <a:lnTo>
                    <a:pt x="68154" y="115063"/>
                  </a:lnTo>
                  <a:lnTo>
                    <a:pt x="74869" y="108757"/>
                  </a:lnTo>
                  <a:lnTo>
                    <a:pt x="80322" y="98899"/>
                  </a:lnTo>
                  <a:lnTo>
                    <a:pt x="84451" y="83565"/>
                  </a:lnTo>
                  <a:lnTo>
                    <a:pt x="86646" y="80967"/>
                  </a:lnTo>
                  <a:lnTo>
                    <a:pt x="89167" y="79236"/>
                  </a:lnTo>
                  <a:lnTo>
                    <a:pt x="90848" y="77023"/>
                  </a:lnTo>
                  <a:lnTo>
                    <a:pt x="93768" y="67875"/>
                  </a:lnTo>
                  <a:lnTo>
                    <a:pt x="94014" y="69793"/>
                  </a:lnTo>
                  <a:lnTo>
                    <a:pt x="93064" y="77348"/>
                  </a:lnTo>
                  <a:lnTo>
                    <a:pt x="85997" y="123395"/>
                  </a:lnTo>
                  <a:lnTo>
                    <a:pt x="83885" y="168043"/>
                  </a:lnTo>
                  <a:lnTo>
                    <a:pt x="76518" y="213198"/>
                  </a:lnTo>
                  <a:lnTo>
                    <a:pt x="72517" y="254462"/>
                  </a:lnTo>
                  <a:lnTo>
                    <a:pt x="70222" y="261573"/>
                  </a:lnTo>
                  <a:lnTo>
                    <a:pt x="59207" y="275120"/>
                  </a:lnTo>
                  <a:lnTo>
                    <a:pt x="45844" y="285021"/>
                  </a:lnTo>
                  <a:lnTo>
                    <a:pt x="40800" y="286180"/>
                  </a:lnTo>
                  <a:lnTo>
                    <a:pt x="31313" y="284645"/>
                  </a:lnTo>
                  <a:lnTo>
                    <a:pt x="20042" y="280435"/>
                  </a:lnTo>
                  <a:lnTo>
                    <a:pt x="10800" y="269392"/>
                  </a:lnTo>
                  <a:lnTo>
                    <a:pt x="2468" y="250969"/>
                  </a:lnTo>
                  <a:lnTo>
                    <a:pt x="0" y="230340"/>
                  </a:lnTo>
                  <a:lnTo>
                    <a:pt x="1539" y="210086"/>
                  </a:lnTo>
                  <a:lnTo>
                    <a:pt x="14306" y="181891"/>
                  </a:lnTo>
                  <a:lnTo>
                    <a:pt x="38702" y="151273"/>
                  </a:lnTo>
                  <a:lnTo>
                    <a:pt x="82522" y="124908"/>
                  </a:lnTo>
                  <a:lnTo>
                    <a:pt x="122358" y="101902"/>
                  </a:lnTo>
                  <a:lnTo>
                    <a:pt x="166806" y="79290"/>
                  </a:lnTo>
                  <a:lnTo>
                    <a:pt x="188038" y="69524"/>
                  </a:lnTo>
                  <a:lnTo>
                    <a:pt x="198985" y="567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138">
              <a:extLst>
                <a:ext uri="{FF2B5EF4-FFF2-40B4-BE49-F238E27FC236}">
                  <a16:creationId xmlns:a16="http://schemas.microsoft.com/office/drawing/2014/main" id="{EAC8E9F5-8874-9FF8-312A-AA217EC15622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5572125" y="934011"/>
              <a:ext cx="171451" cy="132790"/>
            </a:xfrm>
            <a:custGeom>
              <a:avLst/>
              <a:gdLst/>
              <a:ahLst/>
              <a:cxnLst/>
              <a:rect l="0" t="0" r="0" b="0"/>
              <a:pathLst>
                <a:path w="171451" h="132790">
                  <a:moveTo>
                    <a:pt x="0" y="56589"/>
                  </a:moveTo>
                  <a:lnTo>
                    <a:pt x="0" y="56589"/>
                  </a:lnTo>
                  <a:lnTo>
                    <a:pt x="7604" y="47926"/>
                  </a:lnTo>
                  <a:lnTo>
                    <a:pt x="17305" y="33796"/>
                  </a:lnTo>
                  <a:lnTo>
                    <a:pt x="45366" y="10947"/>
                  </a:lnTo>
                  <a:lnTo>
                    <a:pt x="52265" y="12668"/>
                  </a:lnTo>
                  <a:lnTo>
                    <a:pt x="57068" y="14608"/>
                  </a:lnTo>
                  <a:lnTo>
                    <a:pt x="60271" y="16960"/>
                  </a:lnTo>
                  <a:lnTo>
                    <a:pt x="63829" y="22396"/>
                  </a:lnTo>
                  <a:lnTo>
                    <a:pt x="65832" y="31406"/>
                  </a:lnTo>
                  <a:lnTo>
                    <a:pt x="59025" y="72532"/>
                  </a:lnTo>
                  <a:lnTo>
                    <a:pt x="57260" y="114851"/>
                  </a:lnTo>
                  <a:lnTo>
                    <a:pt x="56165" y="117655"/>
                  </a:lnTo>
                  <a:lnTo>
                    <a:pt x="54377" y="119525"/>
                  </a:lnTo>
                  <a:lnTo>
                    <a:pt x="48020" y="123045"/>
                  </a:lnTo>
                  <a:lnTo>
                    <a:pt x="52798" y="123199"/>
                  </a:lnTo>
                  <a:lnTo>
                    <a:pt x="54249" y="122162"/>
                  </a:lnTo>
                  <a:lnTo>
                    <a:pt x="56768" y="115057"/>
                  </a:lnTo>
                  <a:lnTo>
                    <a:pt x="62173" y="90484"/>
                  </a:lnTo>
                  <a:lnTo>
                    <a:pt x="70397" y="74981"/>
                  </a:lnTo>
                  <a:lnTo>
                    <a:pt x="99988" y="39623"/>
                  </a:lnTo>
                  <a:lnTo>
                    <a:pt x="103706" y="32115"/>
                  </a:lnTo>
                  <a:lnTo>
                    <a:pt x="117752" y="15436"/>
                  </a:lnTo>
                  <a:lnTo>
                    <a:pt x="132139" y="5825"/>
                  </a:lnTo>
                  <a:lnTo>
                    <a:pt x="144750" y="1331"/>
                  </a:lnTo>
                  <a:lnTo>
                    <a:pt x="155190" y="0"/>
                  </a:lnTo>
                  <a:lnTo>
                    <a:pt x="157435" y="871"/>
                  </a:lnTo>
                  <a:lnTo>
                    <a:pt x="158931" y="2510"/>
                  </a:lnTo>
                  <a:lnTo>
                    <a:pt x="168077" y="24381"/>
                  </a:lnTo>
                  <a:lnTo>
                    <a:pt x="171154" y="69610"/>
                  </a:lnTo>
                  <a:lnTo>
                    <a:pt x="171433" y="116988"/>
                  </a:lnTo>
                  <a:lnTo>
                    <a:pt x="171450" y="1327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139">
              <a:extLst>
                <a:ext uri="{FF2B5EF4-FFF2-40B4-BE49-F238E27FC236}">
                  <a16:creationId xmlns:a16="http://schemas.microsoft.com/office/drawing/2014/main" id="{CB1C9824-75D1-EB93-04EB-D829E45C2E16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5486400" y="866775"/>
              <a:ext cx="1" cy="38101"/>
            </a:xfrm>
            <a:custGeom>
              <a:avLst/>
              <a:gdLst/>
              <a:ahLst/>
              <a:cxnLst/>
              <a:rect l="0" t="0" r="0" b="0"/>
              <a:pathLst>
                <a:path w="1" h="38101">
                  <a:moveTo>
                    <a:pt x="0" y="38100"/>
                  </a:moveTo>
                  <a:lnTo>
                    <a:pt x="0" y="3810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140">
              <a:extLst>
                <a:ext uri="{FF2B5EF4-FFF2-40B4-BE49-F238E27FC236}">
                  <a16:creationId xmlns:a16="http://schemas.microsoft.com/office/drawing/2014/main" id="{2A43FA62-8112-B05B-1697-BED76340EE62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5448300" y="981467"/>
              <a:ext cx="36777" cy="152009"/>
            </a:xfrm>
            <a:custGeom>
              <a:avLst/>
              <a:gdLst/>
              <a:ahLst/>
              <a:cxnLst/>
              <a:rect l="0" t="0" r="0" b="0"/>
              <a:pathLst>
                <a:path w="36777" h="152009">
                  <a:moveTo>
                    <a:pt x="28575" y="9133"/>
                  </a:moveTo>
                  <a:lnTo>
                    <a:pt x="28575" y="9133"/>
                  </a:lnTo>
                  <a:lnTo>
                    <a:pt x="28575" y="932"/>
                  </a:lnTo>
                  <a:lnTo>
                    <a:pt x="29633" y="491"/>
                  </a:lnTo>
                  <a:lnTo>
                    <a:pt x="33631" y="0"/>
                  </a:lnTo>
                  <a:lnTo>
                    <a:pt x="35120" y="928"/>
                  </a:lnTo>
                  <a:lnTo>
                    <a:pt x="36114" y="2605"/>
                  </a:lnTo>
                  <a:lnTo>
                    <a:pt x="36776" y="4781"/>
                  </a:lnTo>
                  <a:lnTo>
                    <a:pt x="24726" y="45379"/>
                  </a:lnTo>
                  <a:lnTo>
                    <a:pt x="9436" y="87075"/>
                  </a:lnTo>
                  <a:lnTo>
                    <a:pt x="1242" y="117979"/>
                  </a:lnTo>
                  <a:lnTo>
                    <a:pt x="0" y="1520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141">
              <a:extLst>
                <a:ext uri="{FF2B5EF4-FFF2-40B4-BE49-F238E27FC236}">
                  <a16:creationId xmlns:a16="http://schemas.microsoft.com/office/drawing/2014/main" id="{182CA601-AD9B-8FE1-2558-1D93E9FFDBD8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5153025" y="924041"/>
              <a:ext cx="215075" cy="188325"/>
            </a:xfrm>
            <a:custGeom>
              <a:avLst/>
              <a:gdLst/>
              <a:ahLst/>
              <a:cxnLst/>
              <a:rect l="0" t="0" r="0" b="0"/>
              <a:pathLst>
                <a:path w="215075" h="188325">
                  <a:moveTo>
                    <a:pt x="171450" y="9409"/>
                  </a:moveTo>
                  <a:lnTo>
                    <a:pt x="171450" y="9409"/>
                  </a:lnTo>
                  <a:lnTo>
                    <a:pt x="180859" y="0"/>
                  </a:lnTo>
                  <a:lnTo>
                    <a:pt x="141193" y="18208"/>
                  </a:lnTo>
                  <a:lnTo>
                    <a:pt x="97850" y="40292"/>
                  </a:lnTo>
                  <a:lnTo>
                    <a:pt x="85823" y="50652"/>
                  </a:lnTo>
                  <a:lnTo>
                    <a:pt x="77993" y="61375"/>
                  </a:lnTo>
                  <a:lnTo>
                    <a:pt x="72411" y="64255"/>
                  </a:lnTo>
                  <a:lnTo>
                    <a:pt x="71557" y="66081"/>
                  </a:lnTo>
                  <a:lnTo>
                    <a:pt x="72046" y="68357"/>
                  </a:lnTo>
                  <a:lnTo>
                    <a:pt x="77791" y="76617"/>
                  </a:lnTo>
                  <a:lnTo>
                    <a:pt x="80436" y="79614"/>
                  </a:lnTo>
                  <a:lnTo>
                    <a:pt x="86197" y="82945"/>
                  </a:lnTo>
                  <a:lnTo>
                    <a:pt x="94402" y="84425"/>
                  </a:lnTo>
                  <a:lnTo>
                    <a:pt x="122717" y="88197"/>
                  </a:lnTo>
                  <a:lnTo>
                    <a:pt x="168521" y="101825"/>
                  </a:lnTo>
                  <a:lnTo>
                    <a:pt x="205572" y="117404"/>
                  </a:lnTo>
                  <a:lnTo>
                    <a:pt x="210072" y="121622"/>
                  </a:lnTo>
                  <a:lnTo>
                    <a:pt x="215074" y="131954"/>
                  </a:lnTo>
                  <a:lnTo>
                    <a:pt x="214291" y="137672"/>
                  </a:lnTo>
                  <a:lnTo>
                    <a:pt x="207776" y="149670"/>
                  </a:lnTo>
                  <a:lnTo>
                    <a:pt x="195004" y="159236"/>
                  </a:lnTo>
                  <a:lnTo>
                    <a:pt x="155877" y="174001"/>
                  </a:lnTo>
                  <a:lnTo>
                    <a:pt x="119416" y="180563"/>
                  </a:lnTo>
                  <a:lnTo>
                    <a:pt x="80421" y="187004"/>
                  </a:lnTo>
                  <a:lnTo>
                    <a:pt x="42643" y="188324"/>
                  </a:lnTo>
                  <a:lnTo>
                    <a:pt x="0" y="1808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SMARTInkShape-Group26">
            <a:extLst>
              <a:ext uri="{FF2B5EF4-FFF2-40B4-BE49-F238E27FC236}">
                <a16:creationId xmlns:a16="http://schemas.microsoft.com/office/drawing/2014/main" id="{1A4BE701-7A99-FBCB-07E2-A6A51CDE7184}"/>
              </a:ext>
            </a:extLst>
          </p:cNvPr>
          <p:cNvGrpSpPr/>
          <p:nvPr/>
        </p:nvGrpSpPr>
        <p:grpSpPr>
          <a:xfrm>
            <a:off x="6829425" y="735141"/>
            <a:ext cx="1009651" cy="329659"/>
            <a:chOff x="6829425" y="735141"/>
            <a:chExt cx="1009651" cy="329659"/>
          </a:xfrm>
        </p:grpSpPr>
        <p:sp>
          <p:nvSpPr>
            <p:cNvPr id="16" name="SMARTInkShape-142">
              <a:extLst>
                <a:ext uri="{FF2B5EF4-FFF2-40B4-BE49-F238E27FC236}">
                  <a16:creationId xmlns:a16="http://schemas.microsoft.com/office/drawing/2014/main" id="{4F6CDAB1-22D2-0108-F791-0BAD1B081FA4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7649712" y="878688"/>
              <a:ext cx="189364" cy="129484"/>
            </a:xfrm>
            <a:custGeom>
              <a:avLst/>
              <a:gdLst/>
              <a:ahLst/>
              <a:cxnLst/>
              <a:rect l="0" t="0" r="0" b="0"/>
              <a:pathLst>
                <a:path w="189364" h="129484">
                  <a:moveTo>
                    <a:pt x="36963" y="54762"/>
                  </a:moveTo>
                  <a:lnTo>
                    <a:pt x="36963" y="54762"/>
                  </a:lnTo>
                  <a:lnTo>
                    <a:pt x="36963" y="59819"/>
                  </a:lnTo>
                  <a:lnTo>
                    <a:pt x="38021" y="61308"/>
                  </a:lnTo>
                  <a:lnTo>
                    <a:pt x="39785" y="62301"/>
                  </a:lnTo>
                  <a:lnTo>
                    <a:pt x="60813" y="69513"/>
                  </a:lnTo>
                  <a:lnTo>
                    <a:pt x="96208" y="60128"/>
                  </a:lnTo>
                  <a:lnTo>
                    <a:pt x="118252" y="51295"/>
                  </a:lnTo>
                  <a:lnTo>
                    <a:pt x="128830" y="42285"/>
                  </a:lnTo>
                  <a:lnTo>
                    <a:pt x="136002" y="31225"/>
                  </a:lnTo>
                  <a:lnTo>
                    <a:pt x="139189" y="19254"/>
                  </a:lnTo>
                  <a:lnTo>
                    <a:pt x="137782" y="9700"/>
                  </a:lnTo>
                  <a:lnTo>
                    <a:pt x="135926" y="5671"/>
                  </a:lnTo>
                  <a:lnTo>
                    <a:pt x="133630" y="2984"/>
                  </a:lnTo>
                  <a:lnTo>
                    <a:pt x="128257" y="0"/>
                  </a:lnTo>
                  <a:lnTo>
                    <a:pt x="89516" y="8288"/>
                  </a:lnTo>
                  <a:lnTo>
                    <a:pt x="68787" y="15057"/>
                  </a:lnTo>
                  <a:lnTo>
                    <a:pt x="31459" y="42687"/>
                  </a:lnTo>
                  <a:lnTo>
                    <a:pt x="7497" y="66527"/>
                  </a:lnTo>
                  <a:lnTo>
                    <a:pt x="2700" y="75160"/>
                  </a:lnTo>
                  <a:lnTo>
                    <a:pt x="0" y="96084"/>
                  </a:lnTo>
                  <a:lnTo>
                    <a:pt x="1738" y="102418"/>
                  </a:lnTo>
                  <a:lnTo>
                    <a:pt x="20421" y="123780"/>
                  </a:lnTo>
                  <a:lnTo>
                    <a:pt x="35608" y="127770"/>
                  </a:lnTo>
                  <a:lnTo>
                    <a:pt x="72376" y="129483"/>
                  </a:lnTo>
                  <a:lnTo>
                    <a:pt x="112319" y="120518"/>
                  </a:lnTo>
                  <a:lnTo>
                    <a:pt x="156153" y="113612"/>
                  </a:lnTo>
                  <a:lnTo>
                    <a:pt x="189363" y="1023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143">
              <a:extLst>
                <a:ext uri="{FF2B5EF4-FFF2-40B4-BE49-F238E27FC236}">
                  <a16:creationId xmlns:a16="http://schemas.microsoft.com/office/drawing/2014/main" id="{4A10EEC1-4094-801C-3324-CF8502AE4CDC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7496815" y="876692"/>
              <a:ext cx="142236" cy="187189"/>
            </a:xfrm>
            <a:custGeom>
              <a:avLst/>
              <a:gdLst/>
              <a:ahLst/>
              <a:cxnLst/>
              <a:rect l="0" t="0" r="0" b="0"/>
              <a:pathLst>
                <a:path w="142236" h="187189">
                  <a:moveTo>
                    <a:pt x="18410" y="9133"/>
                  </a:moveTo>
                  <a:lnTo>
                    <a:pt x="18410" y="9133"/>
                  </a:lnTo>
                  <a:lnTo>
                    <a:pt x="18410" y="0"/>
                  </a:lnTo>
                  <a:lnTo>
                    <a:pt x="11865" y="14894"/>
                  </a:lnTo>
                  <a:lnTo>
                    <a:pt x="2601" y="52752"/>
                  </a:lnTo>
                  <a:lnTo>
                    <a:pt x="0" y="96575"/>
                  </a:lnTo>
                  <a:lnTo>
                    <a:pt x="2372" y="127822"/>
                  </a:lnTo>
                  <a:lnTo>
                    <a:pt x="12655" y="162400"/>
                  </a:lnTo>
                  <a:lnTo>
                    <a:pt x="21497" y="175324"/>
                  </a:lnTo>
                  <a:lnTo>
                    <a:pt x="32482" y="183537"/>
                  </a:lnTo>
                  <a:lnTo>
                    <a:pt x="44418" y="187188"/>
                  </a:lnTo>
                  <a:lnTo>
                    <a:pt x="49507" y="187103"/>
                  </a:lnTo>
                  <a:lnTo>
                    <a:pt x="72049" y="180236"/>
                  </a:lnTo>
                  <a:lnTo>
                    <a:pt x="78585" y="175843"/>
                  </a:lnTo>
                  <a:lnTo>
                    <a:pt x="102829" y="131706"/>
                  </a:lnTo>
                  <a:lnTo>
                    <a:pt x="122594" y="92707"/>
                  </a:lnTo>
                  <a:lnTo>
                    <a:pt x="129713" y="68468"/>
                  </a:lnTo>
                  <a:lnTo>
                    <a:pt x="132436" y="55612"/>
                  </a:lnTo>
                  <a:lnTo>
                    <a:pt x="142235" y="377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144">
              <a:extLst>
                <a:ext uri="{FF2B5EF4-FFF2-40B4-BE49-F238E27FC236}">
                  <a16:creationId xmlns:a16="http://schemas.microsoft.com/office/drawing/2014/main" id="{9DD1D268-4BE1-5839-FDAA-1A3443E03015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7355181" y="735141"/>
              <a:ext cx="64287" cy="293560"/>
            </a:xfrm>
            <a:custGeom>
              <a:avLst/>
              <a:gdLst/>
              <a:ahLst/>
              <a:cxnLst/>
              <a:rect l="0" t="0" r="0" b="0"/>
              <a:pathLst>
                <a:path w="64287" h="293560">
                  <a:moveTo>
                    <a:pt x="45744" y="17334"/>
                  </a:moveTo>
                  <a:lnTo>
                    <a:pt x="45744" y="17334"/>
                  </a:lnTo>
                  <a:lnTo>
                    <a:pt x="63077" y="0"/>
                  </a:lnTo>
                  <a:lnTo>
                    <a:pt x="63649" y="1545"/>
                  </a:lnTo>
                  <a:lnTo>
                    <a:pt x="64286" y="8906"/>
                  </a:lnTo>
                  <a:lnTo>
                    <a:pt x="57088" y="52632"/>
                  </a:lnTo>
                  <a:lnTo>
                    <a:pt x="48517" y="89411"/>
                  </a:lnTo>
                  <a:lnTo>
                    <a:pt x="36139" y="130820"/>
                  </a:lnTo>
                  <a:lnTo>
                    <a:pt x="23504" y="169573"/>
                  </a:lnTo>
                  <a:lnTo>
                    <a:pt x="10817" y="215407"/>
                  </a:lnTo>
                  <a:lnTo>
                    <a:pt x="0" y="262676"/>
                  </a:lnTo>
                  <a:lnTo>
                    <a:pt x="1777" y="274894"/>
                  </a:lnTo>
                  <a:lnTo>
                    <a:pt x="7644" y="2935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145">
              <a:extLst>
                <a:ext uri="{FF2B5EF4-FFF2-40B4-BE49-F238E27FC236}">
                  <a16:creationId xmlns:a16="http://schemas.microsoft.com/office/drawing/2014/main" id="{B2535174-AC9A-C868-83B4-608EF4648B77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7048835" y="895862"/>
              <a:ext cx="285416" cy="151310"/>
            </a:xfrm>
            <a:custGeom>
              <a:avLst/>
              <a:gdLst/>
              <a:ahLst/>
              <a:cxnLst/>
              <a:rect l="0" t="0" r="0" b="0"/>
              <a:pathLst>
                <a:path w="285416" h="151310">
                  <a:moveTo>
                    <a:pt x="113965" y="37588"/>
                  </a:moveTo>
                  <a:lnTo>
                    <a:pt x="113965" y="37588"/>
                  </a:lnTo>
                  <a:lnTo>
                    <a:pt x="113965" y="5318"/>
                  </a:lnTo>
                  <a:lnTo>
                    <a:pt x="112907" y="3375"/>
                  </a:lnTo>
                  <a:lnTo>
                    <a:pt x="111143" y="2079"/>
                  </a:lnTo>
                  <a:lnTo>
                    <a:pt x="106361" y="640"/>
                  </a:lnTo>
                  <a:lnTo>
                    <a:pt x="100708" y="0"/>
                  </a:lnTo>
                  <a:lnTo>
                    <a:pt x="67759" y="14798"/>
                  </a:lnTo>
                  <a:lnTo>
                    <a:pt x="45476" y="33070"/>
                  </a:lnTo>
                  <a:lnTo>
                    <a:pt x="8251" y="76990"/>
                  </a:lnTo>
                  <a:lnTo>
                    <a:pt x="3481" y="86144"/>
                  </a:lnTo>
                  <a:lnTo>
                    <a:pt x="0" y="123643"/>
                  </a:lnTo>
                  <a:lnTo>
                    <a:pt x="2636" y="131574"/>
                  </a:lnTo>
                  <a:lnTo>
                    <a:pt x="6277" y="138626"/>
                  </a:lnTo>
                  <a:lnTo>
                    <a:pt x="7896" y="145288"/>
                  </a:lnTo>
                  <a:lnTo>
                    <a:pt x="10443" y="147488"/>
                  </a:lnTo>
                  <a:lnTo>
                    <a:pt x="18919" y="149933"/>
                  </a:lnTo>
                  <a:lnTo>
                    <a:pt x="35591" y="151309"/>
                  </a:lnTo>
                  <a:lnTo>
                    <a:pt x="47734" y="145986"/>
                  </a:lnTo>
                  <a:lnTo>
                    <a:pt x="85430" y="117987"/>
                  </a:lnTo>
                  <a:lnTo>
                    <a:pt x="115954" y="73234"/>
                  </a:lnTo>
                  <a:lnTo>
                    <a:pt x="127959" y="52030"/>
                  </a:lnTo>
                  <a:lnTo>
                    <a:pt x="140919" y="22031"/>
                  </a:lnTo>
                  <a:lnTo>
                    <a:pt x="140401" y="21925"/>
                  </a:lnTo>
                  <a:lnTo>
                    <a:pt x="129140" y="32102"/>
                  </a:lnTo>
                  <a:lnTo>
                    <a:pt x="126001" y="40794"/>
                  </a:lnTo>
                  <a:lnTo>
                    <a:pt x="123638" y="80314"/>
                  </a:lnTo>
                  <a:lnTo>
                    <a:pt x="128590" y="93874"/>
                  </a:lnTo>
                  <a:lnTo>
                    <a:pt x="142338" y="102468"/>
                  </a:lnTo>
                  <a:lnTo>
                    <a:pt x="171055" y="110434"/>
                  </a:lnTo>
                  <a:lnTo>
                    <a:pt x="214260" y="113126"/>
                  </a:lnTo>
                  <a:lnTo>
                    <a:pt x="260385" y="112599"/>
                  </a:lnTo>
                  <a:lnTo>
                    <a:pt x="285415" y="1042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146">
              <a:extLst>
                <a:ext uri="{FF2B5EF4-FFF2-40B4-BE49-F238E27FC236}">
                  <a16:creationId xmlns:a16="http://schemas.microsoft.com/office/drawing/2014/main" id="{62DCC5A0-2CAE-9F2F-647D-482FF24BD746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6829425" y="895350"/>
              <a:ext cx="171451" cy="169450"/>
            </a:xfrm>
            <a:custGeom>
              <a:avLst/>
              <a:gdLst/>
              <a:ahLst/>
              <a:cxnLst/>
              <a:rect l="0" t="0" r="0" b="0"/>
              <a:pathLst>
                <a:path w="171451" h="169450">
                  <a:moveTo>
                    <a:pt x="0" y="28575"/>
                  </a:moveTo>
                  <a:lnTo>
                    <a:pt x="0" y="28575"/>
                  </a:lnTo>
                  <a:lnTo>
                    <a:pt x="0" y="23518"/>
                  </a:lnTo>
                  <a:lnTo>
                    <a:pt x="1058" y="22029"/>
                  </a:lnTo>
                  <a:lnTo>
                    <a:pt x="2822" y="21036"/>
                  </a:lnTo>
                  <a:lnTo>
                    <a:pt x="8200" y="19442"/>
                  </a:lnTo>
                  <a:lnTo>
                    <a:pt x="8642" y="20370"/>
                  </a:lnTo>
                  <a:lnTo>
                    <a:pt x="12173" y="32285"/>
                  </a:lnTo>
                  <a:lnTo>
                    <a:pt x="15994" y="42924"/>
                  </a:lnTo>
                  <a:lnTo>
                    <a:pt x="18648" y="83355"/>
                  </a:lnTo>
                  <a:lnTo>
                    <a:pt x="20029" y="108148"/>
                  </a:lnTo>
                  <a:lnTo>
                    <a:pt x="27241" y="126608"/>
                  </a:lnTo>
                  <a:lnTo>
                    <a:pt x="29370" y="146169"/>
                  </a:lnTo>
                  <a:lnTo>
                    <a:pt x="33513" y="154217"/>
                  </a:lnTo>
                  <a:lnTo>
                    <a:pt x="46854" y="164698"/>
                  </a:lnTo>
                  <a:lnTo>
                    <a:pt x="59155" y="169449"/>
                  </a:lnTo>
                  <a:lnTo>
                    <a:pt x="62721" y="168000"/>
                  </a:lnTo>
                  <a:lnTo>
                    <a:pt x="69504" y="160744"/>
                  </a:lnTo>
                  <a:lnTo>
                    <a:pt x="93218" y="114876"/>
                  </a:lnTo>
                  <a:lnTo>
                    <a:pt x="107549" y="76314"/>
                  </a:lnTo>
                  <a:lnTo>
                    <a:pt x="121908" y="29173"/>
                  </a:lnTo>
                  <a:lnTo>
                    <a:pt x="128313" y="11936"/>
                  </a:lnTo>
                  <a:lnTo>
                    <a:pt x="131051" y="7958"/>
                  </a:lnTo>
                  <a:lnTo>
                    <a:pt x="136913" y="3537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SMARTInkShape-Group27">
            <a:extLst>
              <a:ext uri="{FF2B5EF4-FFF2-40B4-BE49-F238E27FC236}">
                <a16:creationId xmlns:a16="http://schemas.microsoft.com/office/drawing/2014/main" id="{2BB96B2F-EED5-1399-1D07-41753C2661E7}"/>
              </a:ext>
            </a:extLst>
          </p:cNvPr>
          <p:cNvGrpSpPr/>
          <p:nvPr/>
        </p:nvGrpSpPr>
        <p:grpSpPr>
          <a:xfrm>
            <a:off x="8343900" y="762045"/>
            <a:ext cx="381025" cy="283645"/>
            <a:chOff x="8343900" y="762045"/>
            <a:chExt cx="381025" cy="283645"/>
          </a:xfrm>
        </p:grpSpPr>
        <p:sp>
          <p:nvSpPr>
            <p:cNvPr id="22" name="SMARTInkShape-147">
              <a:extLst>
                <a:ext uri="{FF2B5EF4-FFF2-40B4-BE49-F238E27FC236}">
                  <a16:creationId xmlns:a16="http://schemas.microsoft.com/office/drawing/2014/main" id="{C32AA196-A542-DB8B-0F0C-FE56B5944722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8573259" y="849200"/>
              <a:ext cx="151666" cy="165692"/>
            </a:xfrm>
            <a:custGeom>
              <a:avLst/>
              <a:gdLst/>
              <a:ahLst/>
              <a:cxnLst/>
              <a:rect l="0" t="0" r="0" b="0"/>
              <a:pathLst>
                <a:path w="151666" h="165692">
                  <a:moveTo>
                    <a:pt x="84966" y="27100"/>
                  </a:moveTo>
                  <a:lnTo>
                    <a:pt x="84966" y="27100"/>
                  </a:lnTo>
                  <a:lnTo>
                    <a:pt x="84966" y="22043"/>
                  </a:lnTo>
                  <a:lnTo>
                    <a:pt x="87788" y="16739"/>
                  </a:lnTo>
                  <a:lnTo>
                    <a:pt x="90022" y="13843"/>
                  </a:lnTo>
                  <a:lnTo>
                    <a:pt x="90453" y="11912"/>
                  </a:lnTo>
                  <a:lnTo>
                    <a:pt x="89683" y="10624"/>
                  </a:lnTo>
                  <a:lnTo>
                    <a:pt x="88111" y="9766"/>
                  </a:lnTo>
                  <a:lnTo>
                    <a:pt x="87063" y="8136"/>
                  </a:lnTo>
                  <a:lnTo>
                    <a:pt x="85897" y="3502"/>
                  </a:lnTo>
                  <a:lnTo>
                    <a:pt x="82412" y="1843"/>
                  </a:lnTo>
                  <a:lnTo>
                    <a:pt x="70072" y="0"/>
                  </a:lnTo>
                  <a:lnTo>
                    <a:pt x="54005" y="4825"/>
                  </a:lnTo>
                  <a:lnTo>
                    <a:pt x="37339" y="15083"/>
                  </a:lnTo>
                  <a:lnTo>
                    <a:pt x="17115" y="38709"/>
                  </a:lnTo>
                  <a:lnTo>
                    <a:pt x="5007" y="64759"/>
                  </a:lnTo>
                  <a:lnTo>
                    <a:pt x="0" y="104705"/>
                  </a:lnTo>
                  <a:lnTo>
                    <a:pt x="8045" y="122975"/>
                  </a:lnTo>
                  <a:lnTo>
                    <a:pt x="23262" y="140619"/>
                  </a:lnTo>
                  <a:lnTo>
                    <a:pt x="53513" y="160336"/>
                  </a:lnTo>
                  <a:lnTo>
                    <a:pt x="69576" y="165691"/>
                  </a:lnTo>
                  <a:lnTo>
                    <a:pt x="95575" y="163649"/>
                  </a:lnTo>
                  <a:lnTo>
                    <a:pt x="123386" y="151285"/>
                  </a:lnTo>
                  <a:lnTo>
                    <a:pt x="146679" y="129159"/>
                  </a:lnTo>
                  <a:lnTo>
                    <a:pt x="150450" y="121598"/>
                  </a:lnTo>
                  <a:lnTo>
                    <a:pt x="151665" y="74867"/>
                  </a:lnTo>
                  <a:lnTo>
                    <a:pt x="150594" y="63146"/>
                  </a:lnTo>
                  <a:lnTo>
                    <a:pt x="143441" y="48597"/>
                  </a:lnTo>
                  <a:lnTo>
                    <a:pt x="137452" y="41819"/>
                  </a:lnTo>
                  <a:lnTo>
                    <a:pt x="131930" y="38933"/>
                  </a:lnTo>
                  <a:lnTo>
                    <a:pt x="110083" y="36929"/>
                  </a:lnTo>
                  <a:lnTo>
                    <a:pt x="94491" y="36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148">
              <a:extLst>
                <a:ext uri="{FF2B5EF4-FFF2-40B4-BE49-F238E27FC236}">
                  <a16:creationId xmlns:a16="http://schemas.microsoft.com/office/drawing/2014/main" id="{624BF213-85AF-8B1A-6879-C24F6B68944C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8343900" y="895350"/>
              <a:ext cx="180976" cy="47626"/>
            </a:xfrm>
            <a:custGeom>
              <a:avLst/>
              <a:gdLst/>
              <a:ahLst/>
              <a:cxnLst/>
              <a:rect l="0" t="0" r="0" b="0"/>
              <a:pathLst>
                <a:path w="180976" h="47626">
                  <a:moveTo>
                    <a:pt x="0" y="47625"/>
                  </a:moveTo>
                  <a:lnTo>
                    <a:pt x="0" y="47625"/>
                  </a:lnTo>
                  <a:lnTo>
                    <a:pt x="5056" y="42568"/>
                  </a:lnTo>
                  <a:lnTo>
                    <a:pt x="13183" y="40086"/>
                  </a:lnTo>
                  <a:lnTo>
                    <a:pt x="56101" y="33160"/>
                  </a:lnTo>
                  <a:lnTo>
                    <a:pt x="95042" y="21876"/>
                  </a:lnTo>
                  <a:lnTo>
                    <a:pt x="137792" y="11361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149">
              <a:extLst>
                <a:ext uri="{FF2B5EF4-FFF2-40B4-BE49-F238E27FC236}">
                  <a16:creationId xmlns:a16="http://schemas.microsoft.com/office/drawing/2014/main" id="{EA275DF4-DC84-7F77-BB95-1F607492C7E0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8344457" y="762045"/>
              <a:ext cx="113744" cy="283645"/>
            </a:xfrm>
            <a:custGeom>
              <a:avLst/>
              <a:gdLst/>
              <a:ahLst/>
              <a:cxnLst/>
              <a:rect l="0" t="0" r="0" b="0"/>
              <a:pathLst>
                <a:path w="113744" h="283645">
                  <a:moveTo>
                    <a:pt x="47068" y="19005"/>
                  </a:moveTo>
                  <a:lnTo>
                    <a:pt x="47068" y="19005"/>
                  </a:lnTo>
                  <a:lnTo>
                    <a:pt x="52124" y="13948"/>
                  </a:lnTo>
                  <a:lnTo>
                    <a:pt x="54606" y="8644"/>
                  </a:lnTo>
                  <a:lnTo>
                    <a:pt x="56200" y="1671"/>
                  </a:lnTo>
                  <a:lnTo>
                    <a:pt x="57389" y="1099"/>
                  </a:lnTo>
                  <a:lnTo>
                    <a:pt x="65716" y="0"/>
                  </a:lnTo>
                  <a:lnTo>
                    <a:pt x="50906" y="40055"/>
                  </a:lnTo>
                  <a:lnTo>
                    <a:pt x="45004" y="79372"/>
                  </a:lnTo>
                  <a:lnTo>
                    <a:pt x="36931" y="115208"/>
                  </a:lnTo>
                  <a:lnTo>
                    <a:pt x="24721" y="155130"/>
                  </a:lnTo>
                  <a:lnTo>
                    <a:pt x="8952" y="200345"/>
                  </a:lnTo>
                  <a:lnTo>
                    <a:pt x="1321" y="233096"/>
                  </a:lnTo>
                  <a:lnTo>
                    <a:pt x="0" y="253419"/>
                  </a:lnTo>
                  <a:lnTo>
                    <a:pt x="2513" y="263595"/>
                  </a:lnTo>
                  <a:lnTo>
                    <a:pt x="4664" y="267790"/>
                  </a:lnTo>
                  <a:lnTo>
                    <a:pt x="12700" y="275273"/>
                  </a:lnTo>
                  <a:lnTo>
                    <a:pt x="17805" y="278750"/>
                  </a:lnTo>
                  <a:lnTo>
                    <a:pt x="40161" y="283644"/>
                  </a:lnTo>
                  <a:lnTo>
                    <a:pt x="66894" y="280038"/>
                  </a:lnTo>
                  <a:lnTo>
                    <a:pt x="99966" y="268318"/>
                  </a:lnTo>
                  <a:lnTo>
                    <a:pt x="113743" y="2571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SMARTInkShape-Group28">
            <a:extLst>
              <a:ext uri="{FF2B5EF4-FFF2-40B4-BE49-F238E27FC236}">
                <a16:creationId xmlns:a16="http://schemas.microsoft.com/office/drawing/2014/main" id="{295F652B-6682-D849-C5A0-1F00DA923A41}"/>
              </a:ext>
            </a:extLst>
          </p:cNvPr>
          <p:cNvGrpSpPr/>
          <p:nvPr/>
        </p:nvGrpSpPr>
        <p:grpSpPr>
          <a:xfrm>
            <a:off x="5401461" y="1190625"/>
            <a:ext cx="1608940" cy="443993"/>
            <a:chOff x="5401461" y="1190625"/>
            <a:chExt cx="1608940" cy="443993"/>
          </a:xfrm>
        </p:grpSpPr>
        <p:sp>
          <p:nvSpPr>
            <p:cNvPr id="26" name="SMARTInkShape-150">
              <a:extLst>
                <a:ext uri="{FF2B5EF4-FFF2-40B4-BE49-F238E27FC236}">
                  <a16:creationId xmlns:a16="http://schemas.microsoft.com/office/drawing/2014/main" id="{C384CF58-DB1E-A6F6-9BA2-B952720F5254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6812102" y="1329614"/>
              <a:ext cx="198299" cy="156287"/>
            </a:xfrm>
            <a:custGeom>
              <a:avLst/>
              <a:gdLst/>
              <a:ahLst/>
              <a:cxnLst/>
              <a:rect l="0" t="0" r="0" b="0"/>
              <a:pathLst>
                <a:path w="198299" h="156287">
                  <a:moveTo>
                    <a:pt x="83998" y="22936"/>
                  </a:moveTo>
                  <a:lnTo>
                    <a:pt x="83998" y="22936"/>
                  </a:lnTo>
                  <a:lnTo>
                    <a:pt x="83998" y="27993"/>
                  </a:lnTo>
                  <a:lnTo>
                    <a:pt x="85056" y="29482"/>
                  </a:lnTo>
                  <a:lnTo>
                    <a:pt x="86820" y="30475"/>
                  </a:lnTo>
                  <a:lnTo>
                    <a:pt x="89054" y="31137"/>
                  </a:lnTo>
                  <a:lnTo>
                    <a:pt x="90543" y="32637"/>
                  </a:lnTo>
                  <a:lnTo>
                    <a:pt x="92198" y="37125"/>
                  </a:lnTo>
                  <a:lnTo>
                    <a:pt x="98579" y="42648"/>
                  </a:lnTo>
                  <a:lnTo>
                    <a:pt x="103244" y="45602"/>
                  </a:lnTo>
                  <a:lnTo>
                    <a:pt x="107411" y="46514"/>
                  </a:lnTo>
                  <a:lnTo>
                    <a:pt x="111249" y="46063"/>
                  </a:lnTo>
                  <a:lnTo>
                    <a:pt x="119393" y="43798"/>
                  </a:lnTo>
                  <a:lnTo>
                    <a:pt x="141868" y="39522"/>
                  </a:lnTo>
                  <a:lnTo>
                    <a:pt x="157589" y="31731"/>
                  </a:lnTo>
                  <a:lnTo>
                    <a:pt x="172383" y="19617"/>
                  </a:lnTo>
                  <a:lnTo>
                    <a:pt x="172555" y="16490"/>
                  </a:lnTo>
                  <a:lnTo>
                    <a:pt x="170552" y="13347"/>
                  </a:lnTo>
                  <a:lnTo>
                    <a:pt x="152130" y="698"/>
                  </a:lnTo>
                  <a:lnTo>
                    <a:pt x="134741" y="0"/>
                  </a:lnTo>
                  <a:lnTo>
                    <a:pt x="98327" y="8379"/>
                  </a:lnTo>
                  <a:lnTo>
                    <a:pt x="53785" y="25117"/>
                  </a:lnTo>
                  <a:lnTo>
                    <a:pt x="11386" y="66532"/>
                  </a:lnTo>
                  <a:lnTo>
                    <a:pt x="4101" y="79707"/>
                  </a:lnTo>
                  <a:lnTo>
                    <a:pt x="0" y="101846"/>
                  </a:lnTo>
                  <a:lnTo>
                    <a:pt x="99" y="117274"/>
                  </a:lnTo>
                  <a:lnTo>
                    <a:pt x="3671" y="127658"/>
                  </a:lnTo>
                  <a:lnTo>
                    <a:pt x="14430" y="135801"/>
                  </a:lnTo>
                  <a:lnTo>
                    <a:pt x="55238" y="151864"/>
                  </a:lnTo>
                  <a:lnTo>
                    <a:pt x="100019" y="155704"/>
                  </a:lnTo>
                  <a:lnTo>
                    <a:pt x="141608" y="156171"/>
                  </a:lnTo>
                  <a:lnTo>
                    <a:pt x="198298" y="1562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151">
              <a:extLst>
                <a:ext uri="{FF2B5EF4-FFF2-40B4-BE49-F238E27FC236}">
                  <a16:creationId xmlns:a16="http://schemas.microsoft.com/office/drawing/2014/main" id="{831B4F73-CB51-EFCC-2AFF-B2D0FAE63287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6734175" y="1323975"/>
              <a:ext cx="85726" cy="19051"/>
            </a:xfrm>
            <a:custGeom>
              <a:avLst/>
              <a:gdLst/>
              <a:ahLst/>
              <a:cxnLst/>
              <a:rect l="0" t="0" r="0" b="0"/>
              <a:pathLst>
                <a:path w="85726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9050"/>
                  </a:lnTo>
                  <a:lnTo>
                    <a:pt x="45761" y="5793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152">
              <a:extLst>
                <a:ext uri="{FF2B5EF4-FFF2-40B4-BE49-F238E27FC236}">
                  <a16:creationId xmlns:a16="http://schemas.microsoft.com/office/drawing/2014/main" id="{C9ABFEF8-3640-4EBB-DBF3-C6628EE58C8C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6706159" y="1190625"/>
              <a:ext cx="75642" cy="284568"/>
            </a:xfrm>
            <a:custGeom>
              <a:avLst/>
              <a:gdLst/>
              <a:ahLst/>
              <a:cxnLst/>
              <a:rect l="0" t="0" r="0" b="0"/>
              <a:pathLst>
                <a:path w="75642" h="284568">
                  <a:moveTo>
                    <a:pt x="75641" y="0"/>
                  </a:moveTo>
                  <a:lnTo>
                    <a:pt x="75641" y="0"/>
                  </a:lnTo>
                  <a:lnTo>
                    <a:pt x="75641" y="5056"/>
                  </a:lnTo>
                  <a:lnTo>
                    <a:pt x="59239" y="52050"/>
                  </a:lnTo>
                  <a:lnTo>
                    <a:pt x="42964" y="93145"/>
                  </a:lnTo>
                  <a:lnTo>
                    <a:pt x="25137" y="137541"/>
                  </a:lnTo>
                  <a:lnTo>
                    <a:pt x="12199" y="183253"/>
                  </a:lnTo>
                  <a:lnTo>
                    <a:pt x="3692" y="205521"/>
                  </a:lnTo>
                  <a:lnTo>
                    <a:pt x="0" y="251379"/>
                  </a:lnTo>
                  <a:lnTo>
                    <a:pt x="5334" y="265535"/>
                  </a:lnTo>
                  <a:lnTo>
                    <a:pt x="13701" y="276766"/>
                  </a:lnTo>
                  <a:lnTo>
                    <a:pt x="20949" y="281757"/>
                  </a:lnTo>
                  <a:lnTo>
                    <a:pt x="36035" y="284567"/>
                  </a:lnTo>
                  <a:lnTo>
                    <a:pt x="53911" y="280343"/>
                  </a:lnTo>
                  <a:lnTo>
                    <a:pt x="75641" y="266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153">
              <a:extLst>
                <a:ext uri="{FF2B5EF4-FFF2-40B4-BE49-F238E27FC236}">
                  <a16:creationId xmlns:a16="http://schemas.microsoft.com/office/drawing/2014/main" id="{A44D6A1E-34B5-A0B7-9B4E-F8FB0685F676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6496623" y="1372969"/>
              <a:ext cx="180403" cy="159967"/>
            </a:xfrm>
            <a:custGeom>
              <a:avLst/>
              <a:gdLst/>
              <a:ahLst/>
              <a:cxnLst/>
              <a:rect l="0" t="0" r="0" b="0"/>
              <a:pathLst>
                <a:path w="180403" h="159967">
                  <a:moveTo>
                    <a:pt x="113727" y="27206"/>
                  </a:moveTo>
                  <a:lnTo>
                    <a:pt x="113727" y="27206"/>
                  </a:lnTo>
                  <a:lnTo>
                    <a:pt x="121927" y="27206"/>
                  </a:lnTo>
                  <a:lnTo>
                    <a:pt x="122369" y="26148"/>
                  </a:lnTo>
                  <a:lnTo>
                    <a:pt x="123249" y="3250"/>
                  </a:lnTo>
                  <a:lnTo>
                    <a:pt x="122192" y="1710"/>
                  </a:lnTo>
                  <a:lnTo>
                    <a:pt x="120428" y="684"/>
                  </a:lnTo>
                  <a:lnTo>
                    <a:pt x="118195" y="0"/>
                  </a:lnTo>
                  <a:lnTo>
                    <a:pt x="104938" y="4093"/>
                  </a:lnTo>
                  <a:lnTo>
                    <a:pt x="82548" y="17065"/>
                  </a:lnTo>
                  <a:lnTo>
                    <a:pt x="60861" y="44427"/>
                  </a:lnTo>
                  <a:lnTo>
                    <a:pt x="35629" y="90541"/>
                  </a:lnTo>
                  <a:lnTo>
                    <a:pt x="12518" y="135529"/>
                  </a:lnTo>
                  <a:lnTo>
                    <a:pt x="3776" y="147026"/>
                  </a:lnTo>
                  <a:lnTo>
                    <a:pt x="0" y="158565"/>
                  </a:lnTo>
                  <a:lnTo>
                    <a:pt x="868" y="159229"/>
                  </a:lnTo>
                  <a:lnTo>
                    <a:pt x="4653" y="159966"/>
                  </a:lnTo>
                  <a:lnTo>
                    <a:pt x="24977" y="144102"/>
                  </a:lnTo>
                  <a:lnTo>
                    <a:pt x="52714" y="115711"/>
                  </a:lnTo>
                  <a:lnTo>
                    <a:pt x="78775" y="68342"/>
                  </a:lnTo>
                  <a:lnTo>
                    <a:pt x="84987" y="46975"/>
                  </a:lnTo>
                  <a:lnTo>
                    <a:pt x="93338" y="46319"/>
                  </a:lnTo>
                  <a:lnTo>
                    <a:pt x="89224" y="46275"/>
                  </a:lnTo>
                  <a:lnTo>
                    <a:pt x="87867" y="47327"/>
                  </a:lnTo>
                  <a:lnTo>
                    <a:pt x="86358" y="51318"/>
                  </a:lnTo>
                  <a:lnTo>
                    <a:pt x="85184" y="96320"/>
                  </a:lnTo>
                  <a:lnTo>
                    <a:pt x="87988" y="103079"/>
                  </a:lnTo>
                  <a:lnTo>
                    <a:pt x="90218" y="106363"/>
                  </a:lnTo>
                  <a:lnTo>
                    <a:pt x="95517" y="110012"/>
                  </a:lnTo>
                  <a:lnTo>
                    <a:pt x="104451" y="112066"/>
                  </a:lnTo>
                  <a:lnTo>
                    <a:pt x="116951" y="112760"/>
                  </a:lnTo>
                  <a:lnTo>
                    <a:pt x="123274" y="110033"/>
                  </a:lnTo>
                  <a:lnTo>
                    <a:pt x="126442" y="107824"/>
                  </a:lnTo>
                  <a:lnTo>
                    <a:pt x="158768" y="95616"/>
                  </a:lnTo>
                  <a:lnTo>
                    <a:pt x="180402" y="748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154">
              <a:extLst>
                <a:ext uri="{FF2B5EF4-FFF2-40B4-BE49-F238E27FC236}">
                  <a16:creationId xmlns:a16="http://schemas.microsoft.com/office/drawing/2014/main" id="{3B81EE7F-091E-8107-A6A9-EEC2B77B65D3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6210300" y="1372710"/>
              <a:ext cx="246564" cy="154281"/>
            </a:xfrm>
            <a:custGeom>
              <a:avLst/>
              <a:gdLst/>
              <a:ahLst/>
              <a:cxnLst/>
              <a:rect l="0" t="0" r="0" b="0"/>
              <a:pathLst>
                <a:path w="246564" h="154281">
                  <a:moveTo>
                    <a:pt x="0" y="36990"/>
                  </a:moveTo>
                  <a:lnTo>
                    <a:pt x="0" y="36990"/>
                  </a:lnTo>
                  <a:lnTo>
                    <a:pt x="16247" y="21802"/>
                  </a:lnTo>
                  <a:lnTo>
                    <a:pt x="25510" y="19084"/>
                  </a:lnTo>
                  <a:lnTo>
                    <a:pt x="31798" y="18448"/>
                  </a:lnTo>
                  <a:lnTo>
                    <a:pt x="33899" y="19337"/>
                  </a:lnTo>
                  <a:lnTo>
                    <a:pt x="35300" y="20988"/>
                  </a:lnTo>
                  <a:lnTo>
                    <a:pt x="37914" y="25645"/>
                  </a:lnTo>
                  <a:lnTo>
                    <a:pt x="42603" y="31242"/>
                  </a:lnTo>
                  <a:lnTo>
                    <a:pt x="46137" y="50456"/>
                  </a:lnTo>
                  <a:lnTo>
                    <a:pt x="46273" y="78848"/>
                  </a:lnTo>
                  <a:lnTo>
                    <a:pt x="31353" y="124966"/>
                  </a:lnTo>
                  <a:lnTo>
                    <a:pt x="20270" y="154188"/>
                  </a:lnTo>
                  <a:lnTo>
                    <a:pt x="19864" y="154280"/>
                  </a:lnTo>
                  <a:lnTo>
                    <a:pt x="19157" y="150625"/>
                  </a:lnTo>
                  <a:lnTo>
                    <a:pt x="19098" y="146409"/>
                  </a:lnTo>
                  <a:lnTo>
                    <a:pt x="24121" y="133028"/>
                  </a:lnTo>
                  <a:lnTo>
                    <a:pt x="54262" y="89767"/>
                  </a:lnTo>
                  <a:lnTo>
                    <a:pt x="70876" y="66386"/>
                  </a:lnTo>
                  <a:lnTo>
                    <a:pt x="115634" y="34095"/>
                  </a:lnTo>
                  <a:lnTo>
                    <a:pt x="119422" y="32943"/>
                  </a:lnTo>
                  <a:lnTo>
                    <a:pt x="123007" y="33234"/>
                  </a:lnTo>
                  <a:lnTo>
                    <a:pt x="126454" y="34486"/>
                  </a:lnTo>
                  <a:lnTo>
                    <a:pt x="128753" y="37437"/>
                  </a:lnTo>
                  <a:lnTo>
                    <a:pt x="131307" y="46361"/>
                  </a:lnTo>
                  <a:lnTo>
                    <a:pt x="132744" y="63285"/>
                  </a:lnTo>
                  <a:lnTo>
                    <a:pt x="130258" y="72666"/>
                  </a:lnTo>
                  <a:lnTo>
                    <a:pt x="128113" y="76649"/>
                  </a:lnTo>
                  <a:lnTo>
                    <a:pt x="123858" y="112780"/>
                  </a:lnTo>
                  <a:lnTo>
                    <a:pt x="137085" y="99897"/>
                  </a:lnTo>
                  <a:lnTo>
                    <a:pt x="140302" y="93876"/>
                  </a:lnTo>
                  <a:lnTo>
                    <a:pt x="142790" y="87673"/>
                  </a:lnTo>
                  <a:lnTo>
                    <a:pt x="147423" y="81388"/>
                  </a:lnTo>
                  <a:lnTo>
                    <a:pt x="193244" y="42965"/>
                  </a:lnTo>
                  <a:lnTo>
                    <a:pt x="235277" y="4512"/>
                  </a:lnTo>
                  <a:lnTo>
                    <a:pt x="245205" y="0"/>
                  </a:lnTo>
                  <a:lnTo>
                    <a:pt x="246563" y="7850"/>
                  </a:lnTo>
                  <a:lnTo>
                    <a:pt x="246108" y="21922"/>
                  </a:lnTo>
                  <a:lnTo>
                    <a:pt x="234329" y="66089"/>
                  </a:lnTo>
                  <a:lnTo>
                    <a:pt x="220902" y="112648"/>
                  </a:lnTo>
                  <a:lnTo>
                    <a:pt x="218378" y="134877"/>
                  </a:lnTo>
                  <a:lnTo>
                    <a:pt x="209550" y="1512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155">
              <a:extLst>
                <a:ext uri="{FF2B5EF4-FFF2-40B4-BE49-F238E27FC236}">
                  <a16:creationId xmlns:a16="http://schemas.microsoft.com/office/drawing/2014/main" id="{033BAB09-C292-6F32-B946-1519B7DE29DE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6153150" y="126682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0" y="38100"/>
                  </a:moveTo>
                  <a:lnTo>
                    <a:pt x="0" y="38100"/>
                  </a:lnTo>
                  <a:lnTo>
                    <a:pt x="0" y="11358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156">
              <a:extLst>
                <a:ext uri="{FF2B5EF4-FFF2-40B4-BE49-F238E27FC236}">
                  <a16:creationId xmlns:a16="http://schemas.microsoft.com/office/drawing/2014/main" id="{694C82CF-11F9-08A9-B432-2ADE037A270C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6105525" y="1372108"/>
              <a:ext cx="9492" cy="170943"/>
            </a:xfrm>
            <a:custGeom>
              <a:avLst/>
              <a:gdLst/>
              <a:ahLst/>
              <a:cxnLst/>
              <a:rect l="0" t="0" r="0" b="0"/>
              <a:pathLst>
                <a:path w="9492" h="170943">
                  <a:moveTo>
                    <a:pt x="0" y="18542"/>
                  </a:moveTo>
                  <a:lnTo>
                    <a:pt x="0" y="18542"/>
                  </a:lnTo>
                  <a:lnTo>
                    <a:pt x="5056" y="13485"/>
                  </a:lnTo>
                  <a:lnTo>
                    <a:pt x="7539" y="8181"/>
                  </a:lnTo>
                  <a:lnTo>
                    <a:pt x="9409" y="0"/>
                  </a:lnTo>
                  <a:lnTo>
                    <a:pt x="9491" y="4699"/>
                  </a:lnTo>
                  <a:lnTo>
                    <a:pt x="881" y="34712"/>
                  </a:lnTo>
                  <a:lnTo>
                    <a:pt x="78" y="81680"/>
                  </a:lnTo>
                  <a:lnTo>
                    <a:pt x="7" y="123899"/>
                  </a:lnTo>
                  <a:lnTo>
                    <a:pt x="0" y="1709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157">
              <a:extLst>
                <a:ext uri="{FF2B5EF4-FFF2-40B4-BE49-F238E27FC236}">
                  <a16:creationId xmlns:a16="http://schemas.microsoft.com/office/drawing/2014/main" id="{D66F23A5-D089-AAFB-18F5-609A955696B0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5895975" y="1381125"/>
              <a:ext cx="190501" cy="47626"/>
            </a:xfrm>
            <a:custGeom>
              <a:avLst/>
              <a:gdLst/>
              <a:ahLst/>
              <a:cxnLst/>
              <a:rect l="0" t="0" r="0" b="0"/>
              <a:pathLst>
                <a:path w="190501" h="47626">
                  <a:moveTo>
                    <a:pt x="0" y="47625"/>
                  </a:moveTo>
                  <a:lnTo>
                    <a:pt x="0" y="47625"/>
                  </a:lnTo>
                  <a:lnTo>
                    <a:pt x="5056" y="42568"/>
                  </a:lnTo>
                  <a:lnTo>
                    <a:pt x="52516" y="22115"/>
                  </a:lnTo>
                  <a:lnTo>
                    <a:pt x="96844" y="12325"/>
                  </a:lnTo>
                  <a:lnTo>
                    <a:pt x="141308" y="5022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158">
              <a:extLst>
                <a:ext uri="{FF2B5EF4-FFF2-40B4-BE49-F238E27FC236}">
                  <a16:creationId xmlns:a16="http://schemas.microsoft.com/office/drawing/2014/main" id="{9AC1397F-C46D-BFA7-7A2D-8740A032C624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5895975" y="1267842"/>
              <a:ext cx="104776" cy="264423"/>
            </a:xfrm>
            <a:custGeom>
              <a:avLst/>
              <a:gdLst/>
              <a:ahLst/>
              <a:cxnLst/>
              <a:rect l="0" t="0" r="0" b="0"/>
              <a:pathLst>
                <a:path w="104776" h="264423">
                  <a:moveTo>
                    <a:pt x="0" y="37083"/>
                  </a:moveTo>
                  <a:lnTo>
                    <a:pt x="0" y="37083"/>
                  </a:lnTo>
                  <a:lnTo>
                    <a:pt x="34667" y="2416"/>
                  </a:lnTo>
                  <a:lnTo>
                    <a:pt x="39396" y="509"/>
                  </a:lnTo>
                  <a:lnTo>
                    <a:pt x="42139" y="0"/>
                  </a:lnTo>
                  <a:lnTo>
                    <a:pt x="43968" y="2836"/>
                  </a:lnTo>
                  <a:lnTo>
                    <a:pt x="47142" y="43901"/>
                  </a:lnTo>
                  <a:lnTo>
                    <a:pt x="39925" y="83115"/>
                  </a:lnTo>
                  <a:lnTo>
                    <a:pt x="28308" y="120808"/>
                  </a:lnTo>
                  <a:lnTo>
                    <a:pt x="18971" y="160315"/>
                  </a:lnTo>
                  <a:lnTo>
                    <a:pt x="11390" y="201478"/>
                  </a:lnTo>
                  <a:lnTo>
                    <a:pt x="9770" y="244136"/>
                  </a:lnTo>
                  <a:lnTo>
                    <a:pt x="10692" y="256107"/>
                  </a:lnTo>
                  <a:lnTo>
                    <a:pt x="12420" y="259299"/>
                  </a:lnTo>
                  <a:lnTo>
                    <a:pt x="14630" y="261427"/>
                  </a:lnTo>
                  <a:lnTo>
                    <a:pt x="19907" y="263791"/>
                  </a:lnTo>
                  <a:lnTo>
                    <a:pt x="22797" y="264422"/>
                  </a:lnTo>
                  <a:lnTo>
                    <a:pt x="49189" y="257830"/>
                  </a:lnTo>
                  <a:lnTo>
                    <a:pt x="82338" y="243260"/>
                  </a:lnTo>
                  <a:lnTo>
                    <a:pt x="104775" y="2180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159">
              <a:extLst>
                <a:ext uri="{FF2B5EF4-FFF2-40B4-BE49-F238E27FC236}">
                  <a16:creationId xmlns:a16="http://schemas.microsoft.com/office/drawing/2014/main" id="{69F443AE-FFDD-8FCA-E0F9-80BF4D1035DD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5572125" y="1440616"/>
              <a:ext cx="193502" cy="131010"/>
            </a:xfrm>
            <a:custGeom>
              <a:avLst/>
              <a:gdLst/>
              <a:ahLst/>
              <a:cxnLst/>
              <a:rect l="0" t="0" r="0" b="0"/>
              <a:pathLst>
                <a:path w="193502" h="131010">
                  <a:moveTo>
                    <a:pt x="142875" y="45284"/>
                  </a:moveTo>
                  <a:lnTo>
                    <a:pt x="142875" y="45284"/>
                  </a:lnTo>
                  <a:lnTo>
                    <a:pt x="147931" y="45284"/>
                  </a:lnTo>
                  <a:lnTo>
                    <a:pt x="149420" y="43167"/>
                  </a:lnTo>
                  <a:lnTo>
                    <a:pt x="151812" y="24562"/>
                  </a:lnTo>
                  <a:lnTo>
                    <a:pt x="151080" y="13849"/>
                  </a:lnTo>
                  <a:lnTo>
                    <a:pt x="147227" y="5560"/>
                  </a:lnTo>
                  <a:lnTo>
                    <a:pt x="144718" y="2926"/>
                  </a:lnTo>
                  <a:lnTo>
                    <a:pt x="139108" y="0"/>
                  </a:lnTo>
                  <a:lnTo>
                    <a:pt x="104196" y="6066"/>
                  </a:lnTo>
                  <a:lnTo>
                    <a:pt x="101214" y="7497"/>
                  </a:lnTo>
                  <a:lnTo>
                    <a:pt x="99226" y="9509"/>
                  </a:lnTo>
                  <a:lnTo>
                    <a:pt x="97017" y="14567"/>
                  </a:lnTo>
                  <a:lnTo>
                    <a:pt x="96036" y="20343"/>
                  </a:lnTo>
                  <a:lnTo>
                    <a:pt x="100539" y="34601"/>
                  </a:lnTo>
                  <a:lnTo>
                    <a:pt x="108536" y="43358"/>
                  </a:lnTo>
                  <a:lnTo>
                    <a:pt x="150744" y="71704"/>
                  </a:lnTo>
                  <a:lnTo>
                    <a:pt x="182874" y="90509"/>
                  </a:lnTo>
                  <a:lnTo>
                    <a:pt x="191697" y="101014"/>
                  </a:lnTo>
                  <a:lnTo>
                    <a:pt x="193415" y="105721"/>
                  </a:lnTo>
                  <a:lnTo>
                    <a:pt x="193501" y="109917"/>
                  </a:lnTo>
                  <a:lnTo>
                    <a:pt x="190776" y="117401"/>
                  </a:lnTo>
                  <a:lnTo>
                    <a:pt x="186036" y="124256"/>
                  </a:lnTo>
                  <a:lnTo>
                    <a:pt x="177580" y="128007"/>
                  </a:lnTo>
                  <a:lnTo>
                    <a:pt x="134679" y="130416"/>
                  </a:lnTo>
                  <a:lnTo>
                    <a:pt x="93409" y="125777"/>
                  </a:lnTo>
                  <a:lnTo>
                    <a:pt x="54370" y="127813"/>
                  </a:lnTo>
                  <a:lnTo>
                    <a:pt x="0" y="1310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ARTInkShape-160">
              <a:extLst>
                <a:ext uri="{FF2B5EF4-FFF2-40B4-BE49-F238E27FC236}">
                  <a16:creationId xmlns:a16="http://schemas.microsoft.com/office/drawing/2014/main" id="{B1076F8D-34A8-8AE4-A434-C4BBCEFD3C66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5401461" y="1486454"/>
              <a:ext cx="142090" cy="148164"/>
            </a:xfrm>
            <a:custGeom>
              <a:avLst/>
              <a:gdLst/>
              <a:ahLst/>
              <a:cxnLst/>
              <a:rect l="0" t="0" r="0" b="0"/>
              <a:pathLst>
                <a:path w="142090" h="148164">
                  <a:moveTo>
                    <a:pt x="8739" y="37546"/>
                  </a:moveTo>
                  <a:lnTo>
                    <a:pt x="8739" y="37546"/>
                  </a:lnTo>
                  <a:lnTo>
                    <a:pt x="8739" y="42602"/>
                  </a:lnTo>
                  <a:lnTo>
                    <a:pt x="9797" y="44092"/>
                  </a:lnTo>
                  <a:lnTo>
                    <a:pt x="11561" y="45085"/>
                  </a:lnTo>
                  <a:lnTo>
                    <a:pt x="21996" y="46678"/>
                  </a:lnTo>
                  <a:lnTo>
                    <a:pt x="67547" y="45990"/>
                  </a:lnTo>
                  <a:lnTo>
                    <a:pt x="113463" y="37368"/>
                  </a:lnTo>
                  <a:lnTo>
                    <a:pt x="116656" y="35311"/>
                  </a:lnTo>
                  <a:lnTo>
                    <a:pt x="128744" y="21377"/>
                  </a:lnTo>
                  <a:lnTo>
                    <a:pt x="130866" y="15190"/>
                  </a:lnTo>
                  <a:lnTo>
                    <a:pt x="130374" y="12059"/>
                  </a:lnTo>
                  <a:lnTo>
                    <a:pt x="127005" y="5757"/>
                  </a:lnTo>
                  <a:lnTo>
                    <a:pt x="123566" y="3653"/>
                  </a:lnTo>
                  <a:lnTo>
                    <a:pt x="114101" y="1316"/>
                  </a:lnTo>
                  <a:lnTo>
                    <a:pt x="81702" y="0"/>
                  </a:lnTo>
                  <a:lnTo>
                    <a:pt x="59159" y="5337"/>
                  </a:lnTo>
                  <a:lnTo>
                    <a:pt x="31440" y="20241"/>
                  </a:lnTo>
                  <a:lnTo>
                    <a:pt x="8167" y="39184"/>
                  </a:lnTo>
                  <a:lnTo>
                    <a:pt x="3193" y="54855"/>
                  </a:lnTo>
                  <a:lnTo>
                    <a:pt x="0" y="94352"/>
                  </a:lnTo>
                  <a:lnTo>
                    <a:pt x="5207" y="110771"/>
                  </a:lnTo>
                  <a:lnTo>
                    <a:pt x="25798" y="138558"/>
                  </a:lnTo>
                  <a:lnTo>
                    <a:pt x="40662" y="145940"/>
                  </a:lnTo>
                  <a:lnTo>
                    <a:pt x="57852" y="148163"/>
                  </a:lnTo>
                  <a:lnTo>
                    <a:pt x="104185" y="138243"/>
                  </a:lnTo>
                  <a:lnTo>
                    <a:pt x="142089" y="1232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SMARTInkShape-161">
            <a:extLst>
              <a:ext uri="{FF2B5EF4-FFF2-40B4-BE49-F238E27FC236}">
                <a16:creationId xmlns:a16="http://schemas.microsoft.com/office/drawing/2014/main" id="{0FFBA98C-AAC9-800D-AE1F-7A4E74D75065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7478259" y="1354591"/>
            <a:ext cx="303667" cy="136415"/>
          </a:xfrm>
          <a:custGeom>
            <a:avLst/>
            <a:gdLst/>
            <a:ahLst/>
            <a:cxnLst/>
            <a:rect l="0" t="0" r="0" b="0"/>
            <a:pathLst>
              <a:path w="303667" h="136415">
                <a:moveTo>
                  <a:pt x="132216" y="36059"/>
                </a:moveTo>
                <a:lnTo>
                  <a:pt x="132216" y="36059"/>
                </a:lnTo>
                <a:lnTo>
                  <a:pt x="132216" y="26569"/>
                </a:lnTo>
                <a:lnTo>
                  <a:pt x="123084" y="26535"/>
                </a:lnTo>
                <a:lnTo>
                  <a:pt x="122725" y="13277"/>
                </a:lnTo>
                <a:lnTo>
                  <a:pt x="121655" y="11346"/>
                </a:lnTo>
                <a:lnTo>
                  <a:pt x="119884" y="10059"/>
                </a:lnTo>
                <a:lnTo>
                  <a:pt x="96725" y="1277"/>
                </a:lnTo>
                <a:lnTo>
                  <a:pt x="67842" y="0"/>
                </a:lnTo>
                <a:lnTo>
                  <a:pt x="52101" y="3452"/>
                </a:lnTo>
                <a:lnTo>
                  <a:pt x="31337" y="16402"/>
                </a:lnTo>
                <a:lnTo>
                  <a:pt x="11780" y="33645"/>
                </a:lnTo>
                <a:lnTo>
                  <a:pt x="4605" y="45922"/>
                </a:lnTo>
                <a:lnTo>
                  <a:pt x="0" y="71051"/>
                </a:lnTo>
                <a:lnTo>
                  <a:pt x="4258" y="90054"/>
                </a:lnTo>
                <a:lnTo>
                  <a:pt x="17280" y="109090"/>
                </a:lnTo>
                <a:lnTo>
                  <a:pt x="25747" y="116142"/>
                </a:lnTo>
                <a:lnTo>
                  <a:pt x="33038" y="119276"/>
                </a:lnTo>
                <a:lnTo>
                  <a:pt x="39806" y="120670"/>
                </a:lnTo>
                <a:lnTo>
                  <a:pt x="54623" y="116397"/>
                </a:lnTo>
                <a:lnTo>
                  <a:pt x="86041" y="91164"/>
                </a:lnTo>
                <a:lnTo>
                  <a:pt x="109890" y="45103"/>
                </a:lnTo>
                <a:lnTo>
                  <a:pt x="117370" y="38739"/>
                </a:lnTo>
                <a:lnTo>
                  <a:pt x="117027" y="37845"/>
                </a:lnTo>
                <a:lnTo>
                  <a:pt x="115740" y="37250"/>
                </a:lnTo>
                <a:lnTo>
                  <a:pt x="111488" y="42233"/>
                </a:lnTo>
                <a:lnTo>
                  <a:pt x="108872" y="46525"/>
                </a:lnTo>
                <a:lnTo>
                  <a:pt x="104674" y="75168"/>
                </a:lnTo>
                <a:lnTo>
                  <a:pt x="105005" y="94684"/>
                </a:lnTo>
                <a:lnTo>
                  <a:pt x="108834" y="103742"/>
                </a:lnTo>
                <a:lnTo>
                  <a:pt x="116884" y="111296"/>
                </a:lnTo>
                <a:lnTo>
                  <a:pt x="139300" y="124769"/>
                </a:lnTo>
                <a:lnTo>
                  <a:pt x="178261" y="131075"/>
                </a:lnTo>
                <a:lnTo>
                  <a:pt x="206890" y="136414"/>
                </a:lnTo>
                <a:lnTo>
                  <a:pt x="252835" y="132190"/>
                </a:lnTo>
                <a:lnTo>
                  <a:pt x="303666" y="131309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SMARTInkShape-Group30">
            <a:extLst>
              <a:ext uri="{FF2B5EF4-FFF2-40B4-BE49-F238E27FC236}">
                <a16:creationId xmlns:a16="http://schemas.microsoft.com/office/drawing/2014/main" id="{CBF50641-F479-9206-6A97-B3CAF5FE7C89}"/>
              </a:ext>
            </a:extLst>
          </p:cNvPr>
          <p:cNvGrpSpPr/>
          <p:nvPr/>
        </p:nvGrpSpPr>
        <p:grpSpPr>
          <a:xfrm>
            <a:off x="8191500" y="1306404"/>
            <a:ext cx="609601" cy="379522"/>
            <a:chOff x="8191500" y="1306404"/>
            <a:chExt cx="609601" cy="379522"/>
          </a:xfrm>
        </p:grpSpPr>
        <p:sp>
          <p:nvSpPr>
            <p:cNvPr id="39" name="SMARTInkShape-162">
              <a:extLst>
                <a:ext uri="{FF2B5EF4-FFF2-40B4-BE49-F238E27FC236}">
                  <a16:creationId xmlns:a16="http://schemas.microsoft.com/office/drawing/2014/main" id="{68084601-AFD7-4FBA-7AF6-4D77BED89156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8763000" y="1447800"/>
              <a:ext cx="38101" cy="1"/>
            </a:xfrm>
            <a:custGeom>
              <a:avLst/>
              <a:gdLst/>
              <a:ahLst/>
              <a:cxnLst/>
              <a:rect l="0" t="0" r="0" b="0"/>
              <a:pathLst>
                <a:path w="38101" h="1">
                  <a:moveTo>
                    <a:pt x="0" y="0"/>
                  </a:moveTo>
                  <a:lnTo>
                    <a:pt x="0" y="0"/>
                  </a:lnTo>
                  <a:lnTo>
                    <a:pt x="381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163">
              <a:extLst>
                <a:ext uri="{FF2B5EF4-FFF2-40B4-BE49-F238E27FC236}">
                  <a16:creationId xmlns:a16="http://schemas.microsoft.com/office/drawing/2014/main" id="{AF522793-D1F7-B076-78A6-2BC11883E489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8543925" y="1306404"/>
              <a:ext cx="168899" cy="112822"/>
            </a:xfrm>
            <a:custGeom>
              <a:avLst/>
              <a:gdLst/>
              <a:ahLst/>
              <a:cxnLst/>
              <a:rect l="0" t="0" r="0" b="0"/>
              <a:pathLst>
                <a:path w="168899" h="112822">
                  <a:moveTo>
                    <a:pt x="19050" y="65196"/>
                  </a:moveTo>
                  <a:lnTo>
                    <a:pt x="19050" y="65196"/>
                  </a:lnTo>
                  <a:lnTo>
                    <a:pt x="43502" y="39686"/>
                  </a:lnTo>
                  <a:lnTo>
                    <a:pt x="45792" y="33397"/>
                  </a:lnTo>
                  <a:lnTo>
                    <a:pt x="48520" y="31297"/>
                  </a:lnTo>
                  <a:lnTo>
                    <a:pt x="65284" y="25103"/>
                  </a:lnTo>
                  <a:lnTo>
                    <a:pt x="84157" y="14003"/>
                  </a:lnTo>
                  <a:lnTo>
                    <a:pt x="125848" y="3512"/>
                  </a:lnTo>
                  <a:lnTo>
                    <a:pt x="147942" y="0"/>
                  </a:lnTo>
                  <a:lnTo>
                    <a:pt x="158533" y="2000"/>
                  </a:lnTo>
                  <a:lnTo>
                    <a:pt x="162839" y="4016"/>
                  </a:lnTo>
                  <a:lnTo>
                    <a:pt x="165708" y="8534"/>
                  </a:lnTo>
                  <a:lnTo>
                    <a:pt x="168898" y="22021"/>
                  </a:lnTo>
                  <a:lnTo>
                    <a:pt x="167494" y="35777"/>
                  </a:lnTo>
                  <a:lnTo>
                    <a:pt x="157969" y="61854"/>
                  </a:lnTo>
                  <a:lnTo>
                    <a:pt x="123230" y="95050"/>
                  </a:lnTo>
                  <a:lnTo>
                    <a:pt x="96720" y="105909"/>
                  </a:lnTo>
                  <a:lnTo>
                    <a:pt x="57440" y="111456"/>
                  </a:lnTo>
                  <a:lnTo>
                    <a:pt x="0" y="1128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164">
              <a:extLst>
                <a:ext uri="{FF2B5EF4-FFF2-40B4-BE49-F238E27FC236}">
                  <a16:creationId xmlns:a16="http://schemas.microsoft.com/office/drawing/2014/main" id="{3A61671F-99A3-F831-D883-5F82812EE78F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8524875" y="1329156"/>
              <a:ext cx="75658" cy="356770"/>
            </a:xfrm>
            <a:custGeom>
              <a:avLst/>
              <a:gdLst/>
              <a:ahLst/>
              <a:cxnLst/>
              <a:rect l="0" t="0" r="0" b="0"/>
              <a:pathLst>
                <a:path w="75658" h="356770">
                  <a:moveTo>
                    <a:pt x="47625" y="23394"/>
                  </a:moveTo>
                  <a:lnTo>
                    <a:pt x="47625" y="23394"/>
                  </a:lnTo>
                  <a:lnTo>
                    <a:pt x="70015" y="1004"/>
                  </a:lnTo>
                  <a:lnTo>
                    <a:pt x="72077" y="0"/>
                  </a:lnTo>
                  <a:lnTo>
                    <a:pt x="73451" y="390"/>
                  </a:lnTo>
                  <a:lnTo>
                    <a:pt x="74367" y="1708"/>
                  </a:lnTo>
                  <a:lnTo>
                    <a:pt x="75657" y="13676"/>
                  </a:lnTo>
                  <a:lnTo>
                    <a:pt x="68488" y="43229"/>
                  </a:lnTo>
                  <a:lnTo>
                    <a:pt x="56881" y="79014"/>
                  </a:lnTo>
                  <a:lnTo>
                    <a:pt x="44397" y="125985"/>
                  </a:lnTo>
                  <a:lnTo>
                    <a:pt x="37227" y="167954"/>
                  </a:lnTo>
                  <a:lnTo>
                    <a:pt x="25376" y="207808"/>
                  </a:lnTo>
                  <a:lnTo>
                    <a:pt x="19865" y="242783"/>
                  </a:lnTo>
                  <a:lnTo>
                    <a:pt x="13059" y="282543"/>
                  </a:lnTo>
                  <a:lnTo>
                    <a:pt x="8777" y="324940"/>
                  </a:lnTo>
                  <a:lnTo>
                    <a:pt x="0" y="35676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165">
              <a:extLst>
                <a:ext uri="{FF2B5EF4-FFF2-40B4-BE49-F238E27FC236}">
                  <a16:creationId xmlns:a16="http://schemas.microsoft.com/office/drawing/2014/main" id="{2D99EC3E-4DA1-A21F-1A79-19376453E415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8412559" y="1333500"/>
              <a:ext cx="92237" cy="111450"/>
            </a:xfrm>
            <a:custGeom>
              <a:avLst/>
              <a:gdLst/>
              <a:ahLst/>
              <a:cxnLst/>
              <a:rect l="0" t="0" r="0" b="0"/>
              <a:pathLst>
                <a:path w="92237" h="111450">
                  <a:moveTo>
                    <a:pt x="45641" y="28575"/>
                  </a:moveTo>
                  <a:lnTo>
                    <a:pt x="45641" y="28575"/>
                  </a:lnTo>
                  <a:lnTo>
                    <a:pt x="53841" y="20374"/>
                  </a:lnTo>
                  <a:lnTo>
                    <a:pt x="53225" y="18874"/>
                  </a:lnTo>
                  <a:lnTo>
                    <a:pt x="48358" y="11707"/>
                  </a:lnTo>
                  <a:lnTo>
                    <a:pt x="45998" y="1751"/>
                  </a:lnTo>
                  <a:lnTo>
                    <a:pt x="44822" y="2226"/>
                  </a:lnTo>
                  <a:lnTo>
                    <a:pt x="27358" y="18468"/>
                  </a:lnTo>
                  <a:lnTo>
                    <a:pt x="2480" y="61515"/>
                  </a:lnTo>
                  <a:lnTo>
                    <a:pt x="0" y="68968"/>
                  </a:lnTo>
                  <a:lnTo>
                    <a:pt x="4542" y="81452"/>
                  </a:lnTo>
                  <a:lnTo>
                    <a:pt x="13616" y="95468"/>
                  </a:lnTo>
                  <a:lnTo>
                    <a:pt x="24705" y="105225"/>
                  </a:lnTo>
                  <a:lnTo>
                    <a:pt x="39512" y="110267"/>
                  </a:lnTo>
                  <a:lnTo>
                    <a:pt x="54558" y="111449"/>
                  </a:lnTo>
                  <a:lnTo>
                    <a:pt x="64774" y="108447"/>
                  </a:lnTo>
                  <a:lnTo>
                    <a:pt x="81531" y="95750"/>
                  </a:lnTo>
                  <a:lnTo>
                    <a:pt x="88050" y="87358"/>
                  </a:lnTo>
                  <a:lnTo>
                    <a:pt x="89789" y="83639"/>
                  </a:lnTo>
                  <a:lnTo>
                    <a:pt x="92236" y="63235"/>
                  </a:lnTo>
                  <a:lnTo>
                    <a:pt x="87163" y="46096"/>
                  </a:lnTo>
                  <a:lnTo>
                    <a:pt x="82848" y="37081"/>
                  </a:lnTo>
                  <a:lnTo>
                    <a:pt x="69586" y="24241"/>
                  </a:lnTo>
                  <a:lnTo>
                    <a:pt x="3611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166">
              <a:extLst>
                <a:ext uri="{FF2B5EF4-FFF2-40B4-BE49-F238E27FC236}">
                  <a16:creationId xmlns:a16="http://schemas.microsoft.com/office/drawing/2014/main" id="{949C25FA-3AC0-3C7E-C466-48404ACAC0A1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8191500" y="1336954"/>
              <a:ext cx="159747" cy="91797"/>
            </a:xfrm>
            <a:custGeom>
              <a:avLst/>
              <a:gdLst/>
              <a:ahLst/>
              <a:cxnLst/>
              <a:rect l="0" t="0" r="0" b="0"/>
              <a:pathLst>
                <a:path w="159747" h="91797">
                  <a:moveTo>
                    <a:pt x="38100" y="91796"/>
                  </a:moveTo>
                  <a:lnTo>
                    <a:pt x="38100" y="91796"/>
                  </a:lnTo>
                  <a:lnTo>
                    <a:pt x="48461" y="66357"/>
                  </a:lnTo>
                  <a:lnTo>
                    <a:pt x="57521" y="56148"/>
                  </a:lnTo>
                  <a:lnTo>
                    <a:pt x="99558" y="24778"/>
                  </a:lnTo>
                  <a:lnTo>
                    <a:pt x="137798" y="1727"/>
                  </a:lnTo>
                  <a:lnTo>
                    <a:pt x="142666" y="0"/>
                  </a:lnTo>
                  <a:lnTo>
                    <a:pt x="146969" y="965"/>
                  </a:lnTo>
                  <a:lnTo>
                    <a:pt x="154572" y="7682"/>
                  </a:lnTo>
                  <a:lnTo>
                    <a:pt x="158657" y="17723"/>
                  </a:lnTo>
                  <a:lnTo>
                    <a:pt x="159746" y="23364"/>
                  </a:lnTo>
                  <a:lnTo>
                    <a:pt x="158135" y="35276"/>
                  </a:lnTo>
                  <a:lnTo>
                    <a:pt x="153890" y="46568"/>
                  </a:lnTo>
                  <a:lnTo>
                    <a:pt x="148475" y="55114"/>
                  </a:lnTo>
                  <a:lnTo>
                    <a:pt x="129365" y="70932"/>
                  </a:lnTo>
                  <a:lnTo>
                    <a:pt x="115351" y="77231"/>
                  </a:lnTo>
                  <a:lnTo>
                    <a:pt x="68538" y="81607"/>
                  </a:lnTo>
                  <a:lnTo>
                    <a:pt x="28943" y="82140"/>
                  </a:lnTo>
                  <a:lnTo>
                    <a:pt x="0" y="822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167">
              <a:extLst>
                <a:ext uri="{FF2B5EF4-FFF2-40B4-BE49-F238E27FC236}">
                  <a16:creationId xmlns:a16="http://schemas.microsoft.com/office/drawing/2014/main" id="{2424E1D9-3267-4864-5D1B-BB1514066B8B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8220075" y="1323975"/>
              <a:ext cx="57035" cy="333376"/>
            </a:xfrm>
            <a:custGeom>
              <a:avLst/>
              <a:gdLst/>
              <a:ahLst/>
              <a:cxnLst/>
              <a:rect l="0" t="0" r="0" b="0"/>
              <a:pathLst>
                <a:path w="57035" h="333376">
                  <a:moveTo>
                    <a:pt x="47625" y="0"/>
                  </a:moveTo>
                  <a:lnTo>
                    <a:pt x="47625" y="0"/>
                  </a:lnTo>
                  <a:lnTo>
                    <a:pt x="56757" y="0"/>
                  </a:lnTo>
                  <a:lnTo>
                    <a:pt x="57034" y="5057"/>
                  </a:lnTo>
                  <a:lnTo>
                    <a:pt x="50581" y="40118"/>
                  </a:lnTo>
                  <a:lnTo>
                    <a:pt x="47443" y="79738"/>
                  </a:lnTo>
                  <a:lnTo>
                    <a:pt x="40280" y="114643"/>
                  </a:lnTo>
                  <a:lnTo>
                    <a:pt x="32514" y="157558"/>
                  </a:lnTo>
                  <a:lnTo>
                    <a:pt x="28683" y="202729"/>
                  </a:lnTo>
                  <a:lnTo>
                    <a:pt x="21316" y="243395"/>
                  </a:lnTo>
                  <a:lnTo>
                    <a:pt x="12167" y="286595"/>
                  </a:lnTo>
                  <a:lnTo>
                    <a:pt x="7486" y="305050"/>
                  </a:lnTo>
                  <a:lnTo>
                    <a:pt x="0" y="3333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SMARTInkShape-Group31">
            <a:extLst>
              <a:ext uri="{FF2B5EF4-FFF2-40B4-BE49-F238E27FC236}">
                <a16:creationId xmlns:a16="http://schemas.microsoft.com/office/drawing/2014/main" id="{7FB1DF1B-043C-C7A9-D4CD-D45A4B0B1CAC}"/>
              </a:ext>
            </a:extLst>
          </p:cNvPr>
          <p:cNvGrpSpPr/>
          <p:nvPr/>
        </p:nvGrpSpPr>
        <p:grpSpPr>
          <a:xfrm>
            <a:off x="9144000" y="1172194"/>
            <a:ext cx="1428751" cy="675657"/>
            <a:chOff x="9144000" y="1172194"/>
            <a:chExt cx="1428751" cy="675657"/>
          </a:xfrm>
        </p:grpSpPr>
        <p:sp>
          <p:nvSpPr>
            <p:cNvPr id="46" name="SMARTInkShape-168">
              <a:extLst>
                <a:ext uri="{FF2B5EF4-FFF2-40B4-BE49-F238E27FC236}">
                  <a16:creationId xmlns:a16="http://schemas.microsoft.com/office/drawing/2014/main" id="{275DD771-4C33-3C59-03E8-725DF59171DD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10563225" y="13335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169">
              <a:extLst>
                <a:ext uri="{FF2B5EF4-FFF2-40B4-BE49-F238E27FC236}">
                  <a16:creationId xmlns:a16="http://schemas.microsoft.com/office/drawing/2014/main" id="{BF7F067E-0E60-3E2C-07A5-13E3916D34E0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10182263" y="1172194"/>
              <a:ext cx="256925" cy="151782"/>
            </a:xfrm>
            <a:custGeom>
              <a:avLst/>
              <a:gdLst/>
              <a:ahLst/>
              <a:cxnLst/>
              <a:rect l="0" t="0" r="0" b="0"/>
              <a:pathLst>
                <a:path w="256925" h="151782">
                  <a:moveTo>
                    <a:pt x="19012" y="66056"/>
                  </a:moveTo>
                  <a:lnTo>
                    <a:pt x="19012" y="66056"/>
                  </a:lnTo>
                  <a:lnTo>
                    <a:pt x="17954" y="81265"/>
                  </a:lnTo>
                  <a:lnTo>
                    <a:pt x="7252" y="112992"/>
                  </a:lnTo>
                  <a:lnTo>
                    <a:pt x="3202" y="119725"/>
                  </a:lnTo>
                  <a:lnTo>
                    <a:pt x="601" y="132671"/>
                  </a:lnTo>
                  <a:lnTo>
                    <a:pt x="0" y="149896"/>
                  </a:lnTo>
                  <a:lnTo>
                    <a:pt x="1045" y="149466"/>
                  </a:lnTo>
                  <a:lnTo>
                    <a:pt x="39962" y="111767"/>
                  </a:lnTo>
                  <a:lnTo>
                    <a:pt x="76947" y="65857"/>
                  </a:lnTo>
                  <a:lnTo>
                    <a:pt x="88153" y="55384"/>
                  </a:lnTo>
                  <a:lnTo>
                    <a:pt x="112228" y="39132"/>
                  </a:lnTo>
                  <a:lnTo>
                    <a:pt x="118717" y="37970"/>
                  </a:lnTo>
                  <a:lnTo>
                    <a:pt x="120405" y="39924"/>
                  </a:lnTo>
                  <a:lnTo>
                    <a:pt x="122284" y="47739"/>
                  </a:lnTo>
                  <a:lnTo>
                    <a:pt x="121728" y="51728"/>
                  </a:lnTo>
                  <a:lnTo>
                    <a:pt x="106414" y="95095"/>
                  </a:lnTo>
                  <a:lnTo>
                    <a:pt x="104884" y="119762"/>
                  </a:lnTo>
                  <a:lnTo>
                    <a:pt x="95609" y="132249"/>
                  </a:lnTo>
                  <a:lnTo>
                    <a:pt x="100386" y="132588"/>
                  </a:lnTo>
                  <a:lnTo>
                    <a:pt x="101836" y="130519"/>
                  </a:lnTo>
                  <a:lnTo>
                    <a:pt x="105994" y="117494"/>
                  </a:lnTo>
                  <a:lnTo>
                    <a:pt x="143701" y="74104"/>
                  </a:lnTo>
                  <a:lnTo>
                    <a:pt x="189395" y="26964"/>
                  </a:lnTo>
                  <a:lnTo>
                    <a:pt x="216767" y="6436"/>
                  </a:lnTo>
                  <a:lnTo>
                    <a:pt x="235181" y="1472"/>
                  </a:lnTo>
                  <a:lnTo>
                    <a:pt x="248985" y="0"/>
                  </a:lnTo>
                  <a:lnTo>
                    <a:pt x="251702" y="1911"/>
                  </a:lnTo>
                  <a:lnTo>
                    <a:pt x="254721" y="9678"/>
                  </a:lnTo>
                  <a:lnTo>
                    <a:pt x="256924" y="46089"/>
                  </a:lnTo>
                  <a:lnTo>
                    <a:pt x="254220" y="60004"/>
                  </a:lnTo>
                  <a:lnTo>
                    <a:pt x="250549" y="70775"/>
                  </a:lnTo>
                  <a:lnTo>
                    <a:pt x="246629" y="117779"/>
                  </a:lnTo>
                  <a:lnTo>
                    <a:pt x="239423" y="138614"/>
                  </a:lnTo>
                  <a:lnTo>
                    <a:pt x="240034" y="139828"/>
                  </a:lnTo>
                  <a:lnTo>
                    <a:pt x="241502" y="140638"/>
                  </a:lnTo>
                  <a:lnTo>
                    <a:pt x="243539" y="141177"/>
                  </a:lnTo>
                  <a:lnTo>
                    <a:pt x="243838" y="142595"/>
                  </a:lnTo>
                  <a:lnTo>
                    <a:pt x="238087" y="1517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170">
              <a:extLst>
                <a:ext uri="{FF2B5EF4-FFF2-40B4-BE49-F238E27FC236}">
                  <a16:creationId xmlns:a16="http://schemas.microsoft.com/office/drawing/2014/main" id="{3435012F-1A34-F920-3DCF-8082D1435FEE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10210800" y="1209675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0"/>
                  </a:moveTo>
                  <a:lnTo>
                    <a:pt x="0" y="0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171">
              <a:extLst>
                <a:ext uri="{FF2B5EF4-FFF2-40B4-BE49-F238E27FC236}">
                  <a16:creationId xmlns:a16="http://schemas.microsoft.com/office/drawing/2014/main" id="{9CD7A506-0D0E-2E52-2ACD-D01EF396A6D8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9950835" y="1209675"/>
              <a:ext cx="250441" cy="162926"/>
            </a:xfrm>
            <a:custGeom>
              <a:avLst/>
              <a:gdLst/>
              <a:ahLst/>
              <a:cxnLst/>
              <a:rect l="0" t="0" r="0" b="0"/>
              <a:pathLst>
                <a:path w="250441" h="162926">
                  <a:moveTo>
                    <a:pt x="174240" y="57150"/>
                  </a:moveTo>
                  <a:lnTo>
                    <a:pt x="174240" y="57150"/>
                  </a:lnTo>
                  <a:lnTo>
                    <a:pt x="160049" y="57150"/>
                  </a:lnTo>
                  <a:lnTo>
                    <a:pt x="154527" y="54328"/>
                  </a:lnTo>
                  <a:lnTo>
                    <a:pt x="148546" y="50604"/>
                  </a:lnTo>
                  <a:lnTo>
                    <a:pt x="110593" y="40260"/>
                  </a:lnTo>
                  <a:lnTo>
                    <a:pt x="79887" y="41562"/>
                  </a:lnTo>
                  <a:lnTo>
                    <a:pt x="70063" y="43583"/>
                  </a:lnTo>
                  <a:lnTo>
                    <a:pt x="41067" y="61597"/>
                  </a:lnTo>
                  <a:lnTo>
                    <a:pt x="17424" y="81986"/>
                  </a:lnTo>
                  <a:lnTo>
                    <a:pt x="2071" y="111546"/>
                  </a:lnTo>
                  <a:lnTo>
                    <a:pt x="0" y="129304"/>
                  </a:lnTo>
                  <a:lnTo>
                    <a:pt x="2608" y="143193"/>
                  </a:lnTo>
                  <a:lnTo>
                    <a:pt x="7295" y="152894"/>
                  </a:lnTo>
                  <a:lnTo>
                    <a:pt x="12144" y="155905"/>
                  </a:lnTo>
                  <a:lnTo>
                    <a:pt x="25998" y="159249"/>
                  </a:lnTo>
                  <a:lnTo>
                    <a:pt x="30962" y="159083"/>
                  </a:lnTo>
                  <a:lnTo>
                    <a:pt x="34271" y="157914"/>
                  </a:lnTo>
                  <a:lnTo>
                    <a:pt x="63423" y="128764"/>
                  </a:lnTo>
                  <a:lnTo>
                    <a:pt x="88348" y="85642"/>
                  </a:lnTo>
                  <a:lnTo>
                    <a:pt x="107398" y="47955"/>
                  </a:lnTo>
                  <a:lnTo>
                    <a:pt x="102459" y="52779"/>
                  </a:lnTo>
                  <a:lnTo>
                    <a:pt x="94292" y="71024"/>
                  </a:lnTo>
                  <a:lnTo>
                    <a:pt x="89275" y="112051"/>
                  </a:lnTo>
                  <a:lnTo>
                    <a:pt x="89672" y="145754"/>
                  </a:lnTo>
                  <a:lnTo>
                    <a:pt x="95091" y="161837"/>
                  </a:lnTo>
                  <a:lnTo>
                    <a:pt x="96074" y="162925"/>
                  </a:lnTo>
                  <a:lnTo>
                    <a:pt x="118590" y="148829"/>
                  </a:lnTo>
                  <a:lnTo>
                    <a:pt x="160364" y="101440"/>
                  </a:lnTo>
                  <a:lnTo>
                    <a:pt x="188326" y="58762"/>
                  </a:lnTo>
                  <a:lnTo>
                    <a:pt x="219370" y="22088"/>
                  </a:lnTo>
                  <a:lnTo>
                    <a:pt x="25044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172">
              <a:extLst>
                <a:ext uri="{FF2B5EF4-FFF2-40B4-BE49-F238E27FC236}">
                  <a16:creationId xmlns:a16="http://schemas.microsoft.com/office/drawing/2014/main" id="{B715C857-573C-2BB5-D6B8-1BA584232787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9715500" y="1271847"/>
              <a:ext cx="276226" cy="155718"/>
            </a:xfrm>
            <a:custGeom>
              <a:avLst/>
              <a:gdLst/>
              <a:ahLst/>
              <a:cxnLst/>
              <a:rect l="0" t="0" r="0" b="0"/>
              <a:pathLst>
                <a:path w="276226" h="155718">
                  <a:moveTo>
                    <a:pt x="0" y="42603"/>
                  </a:moveTo>
                  <a:lnTo>
                    <a:pt x="0" y="42603"/>
                  </a:lnTo>
                  <a:lnTo>
                    <a:pt x="0" y="37546"/>
                  </a:lnTo>
                  <a:lnTo>
                    <a:pt x="2822" y="32242"/>
                  </a:lnTo>
                  <a:lnTo>
                    <a:pt x="13257" y="20213"/>
                  </a:lnTo>
                  <a:lnTo>
                    <a:pt x="32503" y="10804"/>
                  </a:lnTo>
                  <a:lnTo>
                    <a:pt x="73894" y="2510"/>
                  </a:lnTo>
                  <a:lnTo>
                    <a:pt x="81012" y="0"/>
                  </a:lnTo>
                  <a:lnTo>
                    <a:pt x="86816" y="442"/>
                  </a:lnTo>
                  <a:lnTo>
                    <a:pt x="91744" y="2854"/>
                  </a:lnTo>
                  <a:lnTo>
                    <a:pt x="100041" y="11179"/>
                  </a:lnTo>
                  <a:lnTo>
                    <a:pt x="107258" y="21934"/>
                  </a:lnTo>
                  <a:lnTo>
                    <a:pt x="112214" y="44945"/>
                  </a:lnTo>
                  <a:lnTo>
                    <a:pt x="114025" y="85820"/>
                  </a:lnTo>
                  <a:lnTo>
                    <a:pt x="113205" y="129668"/>
                  </a:lnTo>
                  <a:lnTo>
                    <a:pt x="109227" y="143388"/>
                  </a:lnTo>
                  <a:lnTo>
                    <a:pt x="105627" y="147893"/>
                  </a:lnTo>
                  <a:lnTo>
                    <a:pt x="95982" y="152898"/>
                  </a:lnTo>
                  <a:lnTo>
                    <a:pt x="78652" y="155717"/>
                  </a:lnTo>
                  <a:lnTo>
                    <a:pt x="69175" y="153553"/>
                  </a:lnTo>
                  <a:lnTo>
                    <a:pt x="65167" y="151495"/>
                  </a:lnTo>
                  <a:lnTo>
                    <a:pt x="63553" y="148006"/>
                  </a:lnTo>
                  <a:lnTo>
                    <a:pt x="66055" y="126281"/>
                  </a:lnTo>
                  <a:lnTo>
                    <a:pt x="69221" y="119304"/>
                  </a:lnTo>
                  <a:lnTo>
                    <a:pt x="102307" y="83350"/>
                  </a:lnTo>
                  <a:lnTo>
                    <a:pt x="148521" y="62420"/>
                  </a:lnTo>
                  <a:lnTo>
                    <a:pt x="191244" y="40391"/>
                  </a:lnTo>
                  <a:lnTo>
                    <a:pt x="228747" y="28878"/>
                  </a:lnTo>
                  <a:lnTo>
                    <a:pt x="276225" y="45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173">
              <a:extLst>
                <a:ext uri="{FF2B5EF4-FFF2-40B4-BE49-F238E27FC236}">
                  <a16:creationId xmlns:a16="http://schemas.microsoft.com/office/drawing/2014/main" id="{E4A330DA-3711-8D6D-4DEF-6C190B632157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9435890" y="1280830"/>
              <a:ext cx="270086" cy="180184"/>
            </a:xfrm>
            <a:custGeom>
              <a:avLst/>
              <a:gdLst/>
              <a:ahLst/>
              <a:cxnLst/>
              <a:rect l="0" t="0" r="0" b="0"/>
              <a:pathLst>
                <a:path w="270086" h="180184">
                  <a:moveTo>
                    <a:pt x="155785" y="24095"/>
                  </a:moveTo>
                  <a:lnTo>
                    <a:pt x="155785" y="24095"/>
                  </a:lnTo>
                  <a:lnTo>
                    <a:pt x="160842" y="24095"/>
                  </a:lnTo>
                  <a:lnTo>
                    <a:pt x="162331" y="23037"/>
                  </a:lnTo>
                  <a:lnTo>
                    <a:pt x="163325" y="21273"/>
                  </a:lnTo>
                  <a:lnTo>
                    <a:pt x="165049" y="14394"/>
                  </a:lnTo>
                  <a:lnTo>
                    <a:pt x="165300" y="5472"/>
                  </a:lnTo>
                  <a:lnTo>
                    <a:pt x="149062" y="4012"/>
                  </a:lnTo>
                  <a:lnTo>
                    <a:pt x="142918" y="0"/>
                  </a:lnTo>
                  <a:lnTo>
                    <a:pt x="128195" y="333"/>
                  </a:lnTo>
                  <a:lnTo>
                    <a:pt x="89305" y="9171"/>
                  </a:lnTo>
                  <a:lnTo>
                    <a:pt x="60593" y="28140"/>
                  </a:lnTo>
                  <a:lnTo>
                    <a:pt x="13502" y="71487"/>
                  </a:lnTo>
                  <a:lnTo>
                    <a:pt x="1326" y="98580"/>
                  </a:lnTo>
                  <a:lnTo>
                    <a:pt x="0" y="115760"/>
                  </a:lnTo>
                  <a:lnTo>
                    <a:pt x="3997" y="131510"/>
                  </a:lnTo>
                  <a:lnTo>
                    <a:pt x="12829" y="149093"/>
                  </a:lnTo>
                  <a:lnTo>
                    <a:pt x="18149" y="155052"/>
                  </a:lnTo>
                  <a:lnTo>
                    <a:pt x="29702" y="161673"/>
                  </a:lnTo>
                  <a:lnTo>
                    <a:pt x="41894" y="161794"/>
                  </a:lnTo>
                  <a:lnTo>
                    <a:pt x="55425" y="157261"/>
                  </a:lnTo>
                  <a:lnTo>
                    <a:pt x="78777" y="142809"/>
                  </a:lnTo>
                  <a:lnTo>
                    <a:pt x="118103" y="100182"/>
                  </a:lnTo>
                  <a:lnTo>
                    <a:pt x="128454" y="88603"/>
                  </a:lnTo>
                  <a:lnTo>
                    <a:pt x="143789" y="62440"/>
                  </a:lnTo>
                  <a:lnTo>
                    <a:pt x="145772" y="54600"/>
                  </a:lnTo>
                  <a:lnTo>
                    <a:pt x="145935" y="55015"/>
                  </a:lnTo>
                  <a:lnTo>
                    <a:pt x="146115" y="58298"/>
                  </a:lnTo>
                  <a:lnTo>
                    <a:pt x="124788" y="93424"/>
                  </a:lnTo>
                  <a:lnTo>
                    <a:pt x="119089" y="134882"/>
                  </a:lnTo>
                  <a:lnTo>
                    <a:pt x="119159" y="157580"/>
                  </a:lnTo>
                  <a:lnTo>
                    <a:pt x="122927" y="167383"/>
                  </a:lnTo>
                  <a:lnTo>
                    <a:pt x="136595" y="175267"/>
                  </a:lnTo>
                  <a:lnTo>
                    <a:pt x="154665" y="180183"/>
                  </a:lnTo>
                  <a:lnTo>
                    <a:pt x="177795" y="177000"/>
                  </a:lnTo>
                  <a:lnTo>
                    <a:pt x="217794" y="163443"/>
                  </a:lnTo>
                  <a:lnTo>
                    <a:pt x="237894" y="149109"/>
                  </a:lnTo>
                  <a:lnTo>
                    <a:pt x="256043" y="125303"/>
                  </a:lnTo>
                  <a:lnTo>
                    <a:pt x="270085" y="1002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174">
              <a:extLst>
                <a:ext uri="{FF2B5EF4-FFF2-40B4-BE49-F238E27FC236}">
                  <a16:creationId xmlns:a16="http://schemas.microsoft.com/office/drawing/2014/main" id="{F0EC82E7-1AC4-F2D1-A834-138AD686A0F6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9239250" y="1296409"/>
              <a:ext cx="157222" cy="130825"/>
            </a:xfrm>
            <a:custGeom>
              <a:avLst/>
              <a:gdLst/>
              <a:ahLst/>
              <a:cxnLst/>
              <a:rect l="0" t="0" r="0" b="0"/>
              <a:pathLst>
                <a:path w="157222" h="130825">
                  <a:moveTo>
                    <a:pt x="0" y="56141"/>
                  </a:moveTo>
                  <a:lnTo>
                    <a:pt x="0" y="56141"/>
                  </a:lnTo>
                  <a:lnTo>
                    <a:pt x="0" y="51084"/>
                  </a:lnTo>
                  <a:lnTo>
                    <a:pt x="2822" y="45780"/>
                  </a:lnTo>
                  <a:lnTo>
                    <a:pt x="13257" y="33751"/>
                  </a:lnTo>
                  <a:lnTo>
                    <a:pt x="40719" y="14637"/>
                  </a:lnTo>
                  <a:lnTo>
                    <a:pt x="67450" y="4097"/>
                  </a:lnTo>
                  <a:lnTo>
                    <a:pt x="107751" y="0"/>
                  </a:lnTo>
                  <a:lnTo>
                    <a:pt x="129381" y="1556"/>
                  </a:lnTo>
                  <a:lnTo>
                    <a:pt x="146050" y="9303"/>
                  </a:lnTo>
                  <a:lnTo>
                    <a:pt x="151342" y="15391"/>
                  </a:lnTo>
                  <a:lnTo>
                    <a:pt x="157221" y="30622"/>
                  </a:lnTo>
                  <a:lnTo>
                    <a:pt x="157011" y="47974"/>
                  </a:lnTo>
                  <a:lnTo>
                    <a:pt x="152333" y="66270"/>
                  </a:lnTo>
                  <a:lnTo>
                    <a:pt x="131211" y="103258"/>
                  </a:lnTo>
                  <a:lnTo>
                    <a:pt x="110844" y="115375"/>
                  </a:lnTo>
                  <a:lnTo>
                    <a:pt x="68972" y="122404"/>
                  </a:lnTo>
                  <a:lnTo>
                    <a:pt x="24409" y="130824"/>
                  </a:lnTo>
                  <a:lnTo>
                    <a:pt x="13317" y="128844"/>
                  </a:lnTo>
                  <a:lnTo>
                    <a:pt x="0" y="1228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175">
              <a:extLst>
                <a:ext uri="{FF2B5EF4-FFF2-40B4-BE49-F238E27FC236}">
                  <a16:creationId xmlns:a16="http://schemas.microsoft.com/office/drawing/2014/main" id="{3357E560-BF8C-C570-3C0E-FA77AA39C693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9144000" y="1333500"/>
              <a:ext cx="100308" cy="514351"/>
            </a:xfrm>
            <a:custGeom>
              <a:avLst/>
              <a:gdLst/>
              <a:ahLst/>
              <a:cxnLst/>
              <a:rect l="0" t="0" r="0" b="0"/>
              <a:pathLst>
                <a:path w="100308" h="514351">
                  <a:moveTo>
                    <a:pt x="95250" y="0"/>
                  </a:moveTo>
                  <a:lnTo>
                    <a:pt x="95250" y="0"/>
                  </a:lnTo>
                  <a:lnTo>
                    <a:pt x="100307" y="10113"/>
                  </a:lnTo>
                  <a:lnTo>
                    <a:pt x="97144" y="26367"/>
                  </a:lnTo>
                  <a:lnTo>
                    <a:pt x="89108" y="56496"/>
                  </a:lnTo>
                  <a:lnTo>
                    <a:pt x="81337" y="95121"/>
                  </a:lnTo>
                  <a:lnTo>
                    <a:pt x="69611" y="140929"/>
                  </a:lnTo>
                  <a:lnTo>
                    <a:pt x="60254" y="178164"/>
                  </a:lnTo>
                  <a:lnTo>
                    <a:pt x="51836" y="216008"/>
                  </a:lnTo>
                  <a:lnTo>
                    <a:pt x="47814" y="254032"/>
                  </a:lnTo>
                  <a:lnTo>
                    <a:pt x="41449" y="291051"/>
                  </a:lnTo>
                  <a:lnTo>
                    <a:pt x="35939" y="332541"/>
                  </a:lnTo>
                  <a:lnTo>
                    <a:pt x="30029" y="376367"/>
                  </a:lnTo>
                  <a:lnTo>
                    <a:pt x="18893" y="418315"/>
                  </a:lnTo>
                  <a:lnTo>
                    <a:pt x="7244" y="459202"/>
                  </a:lnTo>
                  <a:lnTo>
                    <a:pt x="954" y="504893"/>
                  </a:lnTo>
                  <a:lnTo>
                    <a:pt x="0" y="514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68721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1BD22-EF9A-4F57-995F-2F021038B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Estimator</a:t>
            </a:r>
          </a:p>
        </p:txBody>
      </p:sp>
      <p:grpSp>
        <p:nvGrpSpPr>
          <p:cNvPr id="5" name="SMARTInkShape-Group32">
            <a:extLst>
              <a:ext uri="{FF2B5EF4-FFF2-40B4-BE49-F238E27FC236}">
                <a16:creationId xmlns:a16="http://schemas.microsoft.com/office/drawing/2014/main" id="{CA5B1BF2-F02F-017D-857C-E5615C2C7290}"/>
              </a:ext>
            </a:extLst>
          </p:cNvPr>
          <p:cNvGrpSpPr/>
          <p:nvPr/>
        </p:nvGrpSpPr>
        <p:grpSpPr>
          <a:xfrm>
            <a:off x="5162550" y="905142"/>
            <a:ext cx="84273" cy="152134"/>
            <a:chOff x="5162550" y="905142"/>
            <a:chExt cx="84273" cy="152134"/>
          </a:xfrm>
        </p:grpSpPr>
        <p:sp>
          <p:nvSpPr>
            <p:cNvPr id="3" name="SMARTInkShape-176">
              <a:extLst>
                <a:ext uri="{FF2B5EF4-FFF2-40B4-BE49-F238E27FC236}">
                  <a16:creationId xmlns:a16="http://schemas.microsoft.com/office/drawing/2014/main" id="{C5997883-F073-6EB4-1F3B-0759DFE33493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5162550" y="905142"/>
              <a:ext cx="38101" cy="28309"/>
            </a:xfrm>
            <a:custGeom>
              <a:avLst/>
              <a:gdLst/>
              <a:ahLst/>
              <a:cxnLst/>
              <a:rect l="0" t="0" r="0" b="0"/>
              <a:pathLst>
                <a:path w="38101" h="28309">
                  <a:moveTo>
                    <a:pt x="0" y="28308"/>
                  </a:moveTo>
                  <a:lnTo>
                    <a:pt x="0" y="28308"/>
                  </a:lnTo>
                  <a:lnTo>
                    <a:pt x="9491" y="28308"/>
                  </a:lnTo>
                  <a:lnTo>
                    <a:pt x="9515" y="23251"/>
                  </a:lnTo>
                  <a:lnTo>
                    <a:pt x="28342" y="0"/>
                  </a:lnTo>
                  <a:lnTo>
                    <a:pt x="38100" y="92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SMARTInkShape-177">
              <a:extLst>
                <a:ext uri="{FF2B5EF4-FFF2-40B4-BE49-F238E27FC236}">
                  <a16:creationId xmlns:a16="http://schemas.microsoft.com/office/drawing/2014/main" id="{428C041C-3F57-C40A-332A-426F642BE18A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5205570" y="1020660"/>
              <a:ext cx="41253" cy="36616"/>
            </a:xfrm>
            <a:custGeom>
              <a:avLst/>
              <a:gdLst/>
              <a:ahLst/>
              <a:cxnLst/>
              <a:rect l="0" t="0" r="0" b="0"/>
              <a:pathLst>
                <a:path w="41253" h="36616">
                  <a:moveTo>
                    <a:pt x="14130" y="36615"/>
                  </a:moveTo>
                  <a:lnTo>
                    <a:pt x="14130" y="36615"/>
                  </a:lnTo>
                  <a:lnTo>
                    <a:pt x="0" y="36615"/>
                  </a:lnTo>
                  <a:lnTo>
                    <a:pt x="1853" y="36615"/>
                  </a:lnTo>
                  <a:lnTo>
                    <a:pt x="2771" y="35557"/>
                  </a:lnTo>
                  <a:lnTo>
                    <a:pt x="3790" y="31558"/>
                  </a:lnTo>
                  <a:lnTo>
                    <a:pt x="4363" y="23358"/>
                  </a:lnTo>
                  <a:lnTo>
                    <a:pt x="7320" y="17317"/>
                  </a:lnTo>
                  <a:lnTo>
                    <a:pt x="9590" y="14225"/>
                  </a:lnTo>
                  <a:lnTo>
                    <a:pt x="14934" y="10789"/>
                  </a:lnTo>
                  <a:lnTo>
                    <a:pt x="17841" y="9873"/>
                  </a:lnTo>
                  <a:lnTo>
                    <a:pt x="19779" y="8203"/>
                  </a:lnTo>
                  <a:lnTo>
                    <a:pt x="21933" y="3526"/>
                  </a:lnTo>
                  <a:lnTo>
                    <a:pt x="23565" y="1856"/>
                  </a:lnTo>
                  <a:lnTo>
                    <a:pt x="28202" y="0"/>
                  </a:lnTo>
                  <a:lnTo>
                    <a:pt x="29861" y="563"/>
                  </a:lnTo>
                  <a:lnTo>
                    <a:pt x="30967" y="1997"/>
                  </a:lnTo>
                  <a:lnTo>
                    <a:pt x="31705" y="4011"/>
                  </a:lnTo>
                  <a:lnTo>
                    <a:pt x="33255" y="5354"/>
                  </a:lnTo>
                  <a:lnTo>
                    <a:pt x="41252" y="7686"/>
                  </a:lnTo>
                  <a:lnTo>
                    <a:pt x="39237" y="10705"/>
                  </a:lnTo>
                  <a:lnTo>
                    <a:pt x="34376" y="16210"/>
                  </a:lnTo>
                  <a:lnTo>
                    <a:pt x="23655" y="175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SMARTInkShape-Group33">
            <a:extLst>
              <a:ext uri="{FF2B5EF4-FFF2-40B4-BE49-F238E27FC236}">
                <a16:creationId xmlns:a16="http://schemas.microsoft.com/office/drawing/2014/main" id="{99B8D8B6-65DE-F730-CC91-226B6D9F978E}"/>
              </a:ext>
            </a:extLst>
          </p:cNvPr>
          <p:cNvGrpSpPr/>
          <p:nvPr/>
        </p:nvGrpSpPr>
        <p:grpSpPr>
          <a:xfrm>
            <a:off x="5705475" y="866778"/>
            <a:ext cx="529881" cy="218490"/>
            <a:chOff x="5705475" y="866778"/>
            <a:chExt cx="529881" cy="218490"/>
          </a:xfrm>
        </p:grpSpPr>
        <p:sp>
          <p:nvSpPr>
            <p:cNvPr id="6" name="SMARTInkShape-178">
              <a:extLst>
                <a:ext uri="{FF2B5EF4-FFF2-40B4-BE49-F238E27FC236}">
                  <a16:creationId xmlns:a16="http://schemas.microsoft.com/office/drawing/2014/main" id="{EFC9DB3F-6228-8D80-24B7-7D1A6FA7C215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5705475" y="901016"/>
              <a:ext cx="228601" cy="184252"/>
            </a:xfrm>
            <a:custGeom>
              <a:avLst/>
              <a:gdLst/>
              <a:ahLst/>
              <a:cxnLst/>
              <a:rect l="0" t="0" r="0" b="0"/>
              <a:pathLst>
                <a:path w="228601" h="184252">
                  <a:moveTo>
                    <a:pt x="0" y="70534"/>
                  </a:moveTo>
                  <a:lnTo>
                    <a:pt x="0" y="70534"/>
                  </a:lnTo>
                  <a:lnTo>
                    <a:pt x="0" y="65477"/>
                  </a:lnTo>
                  <a:lnTo>
                    <a:pt x="2822" y="60173"/>
                  </a:lnTo>
                  <a:lnTo>
                    <a:pt x="6545" y="54287"/>
                  </a:lnTo>
                  <a:lnTo>
                    <a:pt x="8201" y="48144"/>
                  </a:lnTo>
                  <a:lnTo>
                    <a:pt x="19246" y="33679"/>
                  </a:lnTo>
                  <a:lnTo>
                    <a:pt x="27251" y="27695"/>
                  </a:lnTo>
                  <a:lnTo>
                    <a:pt x="37708" y="21505"/>
                  </a:lnTo>
                  <a:lnTo>
                    <a:pt x="45666" y="14988"/>
                  </a:lnTo>
                  <a:lnTo>
                    <a:pt x="52101" y="13859"/>
                  </a:lnTo>
                  <a:lnTo>
                    <a:pt x="57728" y="16417"/>
                  </a:lnTo>
                  <a:lnTo>
                    <a:pt x="63757" y="20024"/>
                  </a:lnTo>
                  <a:lnTo>
                    <a:pt x="69964" y="21627"/>
                  </a:lnTo>
                  <a:lnTo>
                    <a:pt x="84465" y="37698"/>
                  </a:lnTo>
                  <a:lnTo>
                    <a:pt x="99665" y="76003"/>
                  </a:lnTo>
                  <a:lnTo>
                    <a:pt x="104476" y="115564"/>
                  </a:lnTo>
                  <a:lnTo>
                    <a:pt x="98190" y="158818"/>
                  </a:lnTo>
                  <a:lnTo>
                    <a:pt x="96557" y="167980"/>
                  </a:lnTo>
                  <a:lnTo>
                    <a:pt x="93008" y="174874"/>
                  </a:lnTo>
                  <a:lnTo>
                    <a:pt x="90581" y="178194"/>
                  </a:lnTo>
                  <a:lnTo>
                    <a:pt x="85061" y="181883"/>
                  </a:lnTo>
                  <a:lnTo>
                    <a:pt x="78022" y="183522"/>
                  </a:lnTo>
                  <a:lnTo>
                    <a:pt x="67837" y="184251"/>
                  </a:lnTo>
                  <a:lnTo>
                    <a:pt x="62159" y="181270"/>
                  </a:lnTo>
                  <a:lnTo>
                    <a:pt x="46169" y="164023"/>
                  </a:lnTo>
                  <a:lnTo>
                    <a:pt x="41686" y="155123"/>
                  </a:lnTo>
                  <a:lnTo>
                    <a:pt x="42516" y="141996"/>
                  </a:lnTo>
                  <a:lnTo>
                    <a:pt x="51672" y="107698"/>
                  </a:lnTo>
                  <a:lnTo>
                    <a:pt x="65641" y="84838"/>
                  </a:lnTo>
                  <a:lnTo>
                    <a:pt x="105893" y="51695"/>
                  </a:lnTo>
                  <a:lnTo>
                    <a:pt x="148153" y="26126"/>
                  </a:lnTo>
                  <a:lnTo>
                    <a:pt x="193821" y="4701"/>
                  </a:lnTo>
                  <a:lnTo>
                    <a:pt x="199065" y="1245"/>
                  </a:lnTo>
                  <a:lnTo>
                    <a:pt x="204676" y="0"/>
                  </a:lnTo>
                  <a:lnTo>
                    <a:pt x="228600" y="38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179">
              <a:extLst>
                <a:ext uri="{FF2B5EF4-FFF2-40B4-BE49-F238E27FC236}">
                  <a16:creationId xmlns:a16="http://schemas.microsoft.com/office/drawing/2014/main" id="{E2E0BDD1-0D93-4916-2EF8-B585D7D8101C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6003046" y="866778"/>
              <a:ext cx="232310" cy="159727"/>
            </a:xfrm>
            <a:custGeom>
              <a:avLst/>
              <a:gdLst/>
              <a:ahLst/>
              <a:cxnLst/>
              <a:rect l="0" t="0" r="0" b="0"/>
              <a:pathLst>
                <a:path w="232310" h="159727">
                  <a:moveTo>
                    <a:pt x="140579" y="19047"/>
                  </a:moveTo>
                  <a:lnTo>
                    <a:pt x="140579" y="19047"/>
                  </a:lnTo>
                  <a:lnTo>
                    <a:pt x="140579" y="9914"/>
                  </a:lnTo>
                  <a:lnTo>
                    <a:pt x="114814" y="8464"/>
                  </a:lnTo>
                  <a:lnTo>
                    <a:pt x="102407" y="1983"/>
                  </a:lnTo>
                  <a:lnTo>
                    <a:pt x="59880" y="0"/>
                  </a:lnTo>
                  <a:lnTo>
                    <a:pt x="58204" y="1057"/>
                  </a:lnTo>
                  <a:lnTo>
                    <a:pt x="57088" y="2821"/>
                  </a:lnTo>
                  <a:lnTo>
                    <a:pt x="56343" y="5054"/>
                  </a:lnTo>
                  <a:lnTo>
                    <a:pt x="41867" y="22117"/>
                  </a:lnTo>
                  <a:lnTo>
                    <a:pt x="33207" y="32053"/>
                  </a:lnTo>
                  <a:lnTo>
                    <a:pt x="13292" y="73468"/>
                  </a:lnTo>
                  <a:lnTo>
                    <a:pt x="1880" y="106114"/>
                  </a:lnTo>
                  <a:lnTo>
                    <a:pt x="0" y="131628"/>
                  </a:lnTo>
                  <a:lnTo>
                    <a:pt x="3311" y="142461"/>
                  </a:lnTo>
                  <a:lnTo>
                    <a:pt x="11125" y="154509"/>
                  </a:lnTo>
                  <a:lnTo>
                    <a:pt x="17075" y="158628"/>
                  </a:lnTo>
                  <a:lnTo>
                    <a:pt x="20143" y="159726"/>
                  </a:lnTo>
                  <a:lnTo>
                    <a:pt x="29196" y="158124"/>
                  </a:lnTo>
                  <a:lnTo>
                    <a:pt x="52255" y="148472"/>
                  </a:lnTo>
                  <a:lnTo>
                    <a:pt x="70900" y="134418"/>
                  </a:lnTo>
                  <a:lnTo>
                    <a:pt x="88559" y="110706"/>
                  </a:lnTo>
                  <a:lnTo>
                    <a:pt x="114209" y="66440"/>
                  </a:lnTo>
                  <a:lnTo>
                    <a:pt x="120887" y="39806"/>
                  </a:lnTo>
                  <a:lnTo>
                    <a:pt x="121243" y="34270"/>
                  </a:lnTo>
                  <a:lnTo>
                    <a:pt x="124225" y="28282"/>
                  </a:lnTo>
                  <a:lnTo>
                    <a:pt x="126501" y="25204"/>
                  </a:lnTo>
                  <a:lnTo>
                    <a:pt x="126960" y="23152"/>
                  </a:lnTo>
                  <a:lnTo>
                    <a:pt x="126208" y="21783"/>
                  </a:lnTo>
                  <a:lnTo>
                    <a:pt x="122454" y="19588"/>
                  </a:lnTo>
                  <a:lnTo>
                    <a:pt x="121940" y="22110"/>
                  </a:lnTo>
                  <a:lnTo>
                    <a:pt x="121534" y="66426"/>
                  </a:lnTo>
                  <a:lnTo>
                    <a:pt x="121529" y="113272"/>
                  </a:lnTo>
                  <a:lnTo>
                    <a:pt x="129730" y="153043"/>
                  </a:lnTo>
                  <a:lnTo>
                    <a:pt x="131230" y="156003"/>
                  </a:lnTo>
                  <a:lnTo>
                    <a:pt x="133288" y="157976"/>
                  </a:lnTo>
                  <a:lnTo>
                    <a:pt x="135718" y="159291"/>
                  </a:lnTo>
                  <a:lnTo>
                    <a:pt x="138397" y="159110"/>
                  </a:lnTo>
                  <a:lnTo>
                    <a:pt x="144195" y="156086"/>
                  </a:lnTo>
                  <a:lnTo>
                    <a:pt x="156541" y="137917"/>
                  </a:lnTo>
                  <a:lnTo>
                    <a:pt x="183401" y="95143"/>
                  </a:lnTo>
                  <a:lnTo>
                    <a:pt x="185002" y="88828"/>
                  </a:lnTo>
                  <a:lnTo>
                    <a:pt x="192425" y="78988"/>
                  </a:lnTo>
                  <a:lnTo>
                    <a:pt x="200663" y="71088"/>
                  </a:lnTo>
                  <a:lnTo>
                    <a:pt x="206359" y="61748"/>
                  </a:lnTo>
                  <a:lnTo>
                    <a:pt x="213221" y="57452"/>
                  </a:lnTo>
                  <a:lnTo>
                    <a:pt x="215198" y="52696"/>
                  </a:lnTo>
                  <a:lnTo>
                    <a:pt x="216784" y="51005"/>
                  </a:lnTo>
                  <a:lnTo>
                    <a:pt x="221367" y="49125"/>
                  </a:lnTo>
                  <a:lnTo>
                    <a:pt x="223013" y="49683"/>
                  </a:lnTo>
                  <a:lnTo>
                    <a:pt x="224110" y="51112"/>
                  </a:lnTo>
                  <a:lnTo>
                    <a:pt x="225329" y="55523"/>
                  </a:lnTo>
                  <a:lnTo>
                    <a:pt x="227074" y="65015"/>
                  </a:lnTo>
                  <a:lnTo>
                    <a:pt x="232309" y="818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SMARTInkShape-Group34">
            <a:extLst>
              <a:ext uri="{FF2B5EF4-FFF2-40B4-BE49-F238E27FC236}">
                <a16:creationId xmlns:a16="http://schemas.microsoft.com/office/drawing/2014/main" id="{3CEE2FE2-B891-6931-95BF-E464FC6B43B3}"/>
              </a:ext>
            </a:extLst>
          </p:cNvPr>
          <p:cNvGrpSpPr/>
          <p:nvPr/>
        </p:nvGrpSpPr>
        <p:grpSpPr>
          <a:xfrm>
            <a:off x="6229383" y="831993"/>
            <a:ext cx="676243" cy="347781"/>
            <a:chOff x="6229383" y="831993"/>
            <a:chExt cx="676243" cy="347781"/>
          </a:xfrm>
        </p:grpSpPr>
        <p:sp>
          <p:nvSpPr>
            <p:cNvPr id="9" name="SMARTInkShape-180">
              <a:extLst>
                <a:ext uri="{FF2B5EF4-FFF2-40B4-BE49-F238E27FC236}">
                  <a16:creationId xmlns:a16="http://schemas.microsoft.com/office/drawing/2014/main" id="{5057C23A-A944-E607-82CD-482C97EB0DE5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6229383" y="877768"/>
              <a:ext cx="152368" cy="160458"/>
            </a:xfrm>
            <a:custGeom>
              <a:avLst/>
              <a:gdLst/>
              <a:ahLst/>
              <a:cxnLst/>
              <a:rect l="0" t="0" r="0" b="0"/>
              <a:pathLst>
                <a:path w="152368" h="160458">
                  <a:moveTo>
                    <a:pt x="9492" y="27107"/>
                  </a:moveTo>
                  <a:lnTo>
                    <a:pt x="9492" y="27107"/>
                  </a:lnTo>
                  <a:lnTo>
                    <a:pt x="4004" y="27107"/>
                  </a:lnTo>
                  <a:lnTo>
                    <a:pt x="8561" y="27107"/>
                  </a:lnTo>
                  <a:lnTo>
                    <a:pt x="0" y="17616"/>
                  </a:lnTo>
                  <a:lnTo>
                    <a:pt x="9482" y="8067"/>
                  </a:lnTo>
                  <a:lnTo>
                    <a:pt x="9489" y="13116"/>
                  </a:lnTo>
                  <a:lnTo>
                    <a:pt x="10548" y="14605"/>
                  </a:lnTo>
                  <a:lnTo>
                    <a:pt x="12312" y="15597"/>
                  </a:lnTo>
                  <a:lnTo>
                    <a:pt x="14548" y="16259"/>
                  </a:lnTo>
                  <a:lnTo>
                    <a:pt x="16037" y="17758"/>
                  </a:lnTo>
                  <a:lnTo>
                    <a:pt x="17693" y="22246"/>
                  </a:lnTo>
                  <a:lnTo>
                    <a:pt x="19007" y="68001"/>
                  </a:lnTo>
                  <a:lnTo>
                    <a:pt x="21834" y="74563"/>
                  </a:lnTo>
                  <a:lnTo>
                    <a:pt x="24070" y="77794"/>
                  </a:lnTo>
                  <a:lnTo>
                    <a:pt x="28149" y="100091"/>
                  </a:lnTo>
                  <a:lnTo>
                    <a:pt x="28542" y="147583"/>
                  </a:lnTo>
                  <a:lnTo>
                    <a:pt x="28542" y="150921"/>
                  </a:lnTo>
                  <a:lnTo>
                    <a:pt x="23486" y="155985"/>
                  </a:lnTo>
                  <a:lnTo>
                    <a:pt x="23054" y="155359"/>
                  </a:lnTo>
                  <a:lnTo>
                    <a:pt x="36467" y="112416"/>
                  </a:lnTo>
                  <a:lnTo>
                    <a:pt x="51184" y="77592"/>
                  </a:lnTo>
                  <a:lnTo>
                    <a:pt x="69519" y="53655"/>
                  </a:lnTo>
                  <a:lnTo>
                    <a:pt x="97713" y="25782"/>
                  </a:lnTo>
                  <a:lnTo>
                    <a:pt x="125711" y="5965"/>
                  </a:lnTo>
                  <a:lnTo>
                    <a:pt x="131815" y="0"/>
                  </a:lnTo>
                  <a:lnTo>
                    <a:pt x="133374" y="569"/>
                  </a:lnTo>
                  <a:lnTo>
                    <a:pt x="137928" y="4023"/>
                  </a:lnTo>
                  <a:lnTo>
                    <a:pt x="140658" y="14731"/>
                  </a:lnTo>
                  <a:lnTo>
                    <a:pt x="142554" y="56561"/>
                  </a:lnTo>
                  <a:lnTo>
                    <a:pt x="142785" y="96778"/>
                  </a:lnTo>
                  <a:lnTo>
                    <a:pt x="145647" y="127125"/>
                  </a:lnTo>
                  <a:lnTo>
                    <a:pt x="148322" y="141410"/>
                  </a:lnTo>
                  <a:lnTo>
                    <a:pt x="145995" y="154343"/>
                  </a:lnTo>
                  <a:lnTo>
                    <a:pt x="147061" y="156381"/>
                  </a:lnTo>
                  <a:lnTo>
                    <a:pt x="152367" y="1604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181">
              <a:extLst>
                <a:ext uri="{FF2B5EF4-FFF2-40B4-BE49-F238E27FC236}">
                  <a16:creationId xmlns:a16="http://schemas.microsoft.com/office/drawing/2014/main" id="{9F791453-3151-3ABC-6C9C-F8B8702BC020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6478642" y="886344"/>
              <a:ext cx="169809" cy="293430"/>
            </a:xfrm>
            <a:custGeom>
              <a:avLst/>
              <a:gdLst/>
              <a:ahLst/>
              <a:cxnLst/>
              <a:rect l="0" t="0" r="0" b="0"/>
              <a:pathLst>
                <a:path w="169809" h="293430">
                  <a:moveTo>
                    <a:pt x="74558" y="66156"/>
                  </a:moveTo>
                  <a:lnTo>
                    <a:pt x="74558" y="66156"/>
                  </a:lnTo>
                  <a:lnTo>
                    <a:pt x="89746" y="49909"/>
                  </a:lnTo>
                  <a:lnTo>
                    <a:pt x="92463" y="40646"/>
                  </a:lnTo>
                  <a:lnTo>
                    <a:pt x="93458" y="29923"/>
                  </a:lnTo>
                  <a:lnTo>
                    <a:pt x="92449" y="29301"/>
                  </a:lnTo>
                  <a:lnTo>
                    <a:pt x="88507" y="28609"/>
                  </a:lnTo>
                  <a:lnTo>
                    <a:pt x="87032" y="27366"/>
                  </a:lnTo>
                  <a:lnTo>
                    <a:pt x="84471" y="19903"/>
                  </a:lnTo>
                  <a:lnTo>
                    <a:pt x="84198" y="13881"/>
                  </a:lnTo>
                  <a:lnTo>
                    <a:pt x="81312" y="8351"/>
                  </a:lnTo>
                  <a:lnTo>
                    <a:pt x="79061" y="5394"/>
                  </a:lnTo>
                  <a:lnTo>
                    <a:pt x="70916" y="2109"/>
                  </a:lnTo>
                  <a:lnTo>
                    <a:pt x="53495" y="0"/>
                  </a:lnTo>
                  <a:lnTo>
                    <a:pt x="43677" y="5356"/>
                  </a:lnTo>
                  <a:lnTo>
                    <a:pt x="16045" y="30946"/>
                  </a:lnTo>
                  <a:lnTo>
                    <a:pt x="3901" y="59938"/>
                  </a:lnTo>
                  <a:lnTo>
                    <a:pt x="0" y="76073"/>
                  </a:lnTo>
                  <a:lnTo>
                    <a:pt x="4732" y="86791"/>
                  </a:lnTo>
                  <a:lnTo>
                    <a:pt x="8958" y="92613"/>
                  </a:lnTo>
                  <a:lnTo>
                    <a:pt x="19297" y="99081"/>
                  </a:lnTo>
                  <a:lnTo>
                    <a:pt x="25018" y="100806"/>
                  </a:lnTo>
                  <a:lnTo>
                    <a:pt x="29889" y="100898"/>
                  </a:lnTo>
                  <a:lnTo>
                    <a:pt x="38125" y="98177"/>
                  </a:lnTo>
                  <a:lnTo>
                    <a:pt x="45312" y="90618"/>
                  </a:lnTo>
                  <a:lnTo>
                    <a:pt x="80000" y="43771"/>
                  </a:lnTo>
                  <a:lnTo>
                    <a:pt x="90606" y="21322"/>
                  </a:lnTo>
                  <a:lnTo>
                    <a:pt x="93432" y="9727"/>
                  </a:lnTo>
                  <a:lnTo>
                    <a:pt x="75685" y="53368"/>
                  </a:lnTo>
                  <a:lnTo>
                    <a:pt x="68189" y="96586"/>
                  </a:lnTo>
                  <a:lnTo>
                    <a:pt x="63146" y="137261"/>
                  </a:lnTo>
                  <a:lnTo>
                    <a:pt x="59960" y="160200"/>
                  </a:lnTo>
                  <a:lnTo>
                    <a:pt x="62001" y="196914"/>
                  </a:lnTo>
                  <a:lnTo>
                    <a:pt x="57104" y="244424"/>
                  </a:lnTo>
                  <a:lnTo>
                    <a:pt x="54100" y="263920"/>
                  </a:lnTo>
                  <a:lnTo>
                    <a:pt x="39199" y="290277"/>
                  </a:lnTo>
                  <a:lnTo>
                    <a:pt x="37227" y="291770"/>
                  </a:lnTo>
                  <a:lnTo>
                    <a:pt x="32213" y="293429"/>
                  </a:lnTo>
                  <a:lnTo>
                    <a:pt x="29395" y="291755"/>
                  </a:lnTo>
                  <a:lnTo>
                    <a:pt x="23441" y="284250"/>
                  </a:lnTo>
                  <a:lnTo>
                    <a:pt x="7841" y="241031"/>
                  </a:lnTo>
                  <a:lnTo>
                    <a:pt x="4680" y="233539"/>
                  </a:lnTo>
                  <a:lnTo>
                    <a:pt x="3990" y="213926"/>
                  </a:lnTo>
                  <a:lnTo>
                    <a:pt x="12374" y="179084"/>
                  </a:lnTo>
                  <a:lnTo>
                    <a:pt x="23638" y="156563"/>
                  </a:lnTo>
                  <a:lnTo>
                    <a:pt x="56738" y="124858"/>
                  </a:lnTo>
                  <a:lnTo>
                    <a:pt x="96749" y="99365"/>
                  </a:lnTo>
                  <a:lnTo>
                    <a:pt x="143429" y="80042"/>
                  </a:lnTo>
                  <a:lnTo>
                    <a:pt x="169808" y="756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182">
              <a:extLst>
                <a:ext uri="{FF2B5EF4-FFF2-40B4-BE49-F238E27FC236}">
                  <a16:creationId xmlns:a16="http://schemas.microsoft.com/office/drawing/2014/main" id="{ABD2FE34-0330-7238-9703-6C985311738A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6684313" y="831993"/>
              <a:ext cx="221313" cy="142362"/>
            </a:xfrm>
            <a:custGeom>
              <a:avLst/>
              <a:gdLst/>
              <a:ahLst/>
              <a:cxnLst/>
              <a:rect l="0" t="0" r="0" b="0"/>
              <a:pathLst>
                <a:path w="221313" h="142362">
                  <a:moveTo>
                    <a:pt x="49862" y="72882"/>
                  </a:moveTo>
                  <a:lnTo>
                    <a:pt x="49862" y="72882"/>
                  </a:lnTo>
                  <a:lnTo>
                    <a:pt x="54918" y="72882"/>
                  </a:lnTo>
                  <a:lnTo>
                    <a:pt x="100906" y="58693"/>
                  </a:lnTo>
                  <a:lnTo>
                    <a:pt x="116963" y="50216"/>
                  </a:lnTo>
                  <a:lnTo>
                    <a:pt x="138521" y="23367"/>
                  </a:lnTo>
                  <a:lnTo>
                    <a:pt x="138602" y="18705"/>
                  </a:lnTo>
                  <a:lnTo>
                    <a:pt x="133046" y="7881"/>
                  </a:lnTo>
                  <a:lnTo>
                    <a:pt x="128601" y="4148"/>
                  </a:lnTo>
                  <a:lnTo>
                    <a:pt x="118018" y="0"/>
                  </a:lnTo>
                  <a:lnTo>
                    <a:pt x="100615" y="3801"/>
                  </a:lnTo>
                  <a:lnTo>
                    <a:pt x="72661" y="17841"/>
                  </a:lnTo>
                  <a:lnTo>
                    <a:pt x="25622" y="55364"/>
                  </a:lnTo>
                  <a:lnTo>
                    <a:pt x="4348" y="92235"/>
                  </a:lnTo>
                  <a:lnTo>
                    <a:pt x="469" y="101659"/>
                  </a:lnTo>
                  <a:lnTo>
                    <a:pt x="0" y="110058"/>
                  </a:lnTo>
                  <a:lnTo>
                    <a:pt x="5124" y="125035"/>
                  </a:lnTo>
                  <a:lnTo>
                    <a:pt x="17278" y="135925"/>
                  </a:lnTo>
                  <a:lnTo>
                    <a:pt x="24964" y="140311"/>
                  </a:lnTo>
                  <a:lnTo>
                    <a:pt x="44793" y="142361"/>
                  </a:lnTo>
                  <a:lnTo>
                    <a:pt x="86961" y="135054"/>
                  </a:lnTo>
                  <a:lnTo>
                    <a:pt x="126353" y="131520"/>
                  </a:lnTo>
                  <a:lnTo>
                    <a:pt x="172922" y="123780"/>
                  </a:lnTo>
                  <a:lnTo>
                    <a:pt x="221312" y="1205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SMARTInkShape-Group35">
            <a:extLst>
              <a:ext uri="{FF2B5EF4-FFF2-40B4-BE49-F238E27FC236}">
                <a16:creationId xmlns:a16="http://schemas.microsoft.com/office/drawing/2014/main" id="{A22D74DF-7825-5E97-6BCC-85D8A7D0545E}"/>
              </a:ext>
            </a:extLst>
          </p:cNvPr>
          <p:cNvGrpSpPr/>
          <p:nvPr/>
        </p:nvGrpSpPr>
        <p:grpSpPr>
          <a:xfrm>
            <a:off x="7342585" y="725924"/>
            <a:ext cx="315516" cy="417077"/>
            <a:chOff x="7342585" y="725924"/>
            <a:chExt cx="315516" cy="417077"/>
          </a:xfrm>
        </p:grpSpPr>
        <p:sp>
          <p:nvSpPr>
            <p:cNvPr id="13" name="SMARTInkShape-183">
              <a:extLst>
                <a:ext uri="{FF2B5EF4-FFF2-40B4-BE49-F238E27FC236}">
                  <a16:creationId xmlns:a16="http://schemas.microsoft.com/office/drawing/2014/main" id="{84DCBDA4-E2A4-4044-63A9-B30AFD4A6643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7342585" y="847725"/>
              <a:ext cx="80411" cy="147677"/>
            </a:xfrm>
            <a:custGeom>
              <a:avLst/>
              <a:gdLst/>
              <a:ahLst/>
              <a:cxnLst/>
              <a:rect l="0" t="0" r="0" b="0"/>
              <a:pathLst>
                <a:path w="80411" h="147677">
                  <a:moveTo>
                    <a:pt x="58340" y="28575"/>
                  </a:moveTo>
                  <a:lnTo>
                    <a:pt x="58340" y="28575"/>
                  </a:lnTo>
                  <a:lnTo>
                    <a:pt x="58340" y="10965"/>
                  </a:lnTo>
                  <a:lnTo>
                    <a:pt x="57282" y="10485"/>
                  </a:lnTo>
                  <a:lnTo>
                    <a:pt x="50140" y="9651"/>
                  </a:lnTo>
                  <a:lnTo>
                    <a:pt x="39094" y="19675"/>
                  </a:lnTo>
                  <a:lnTo>
                    <a:pt x="10271" y="66026"/>
                  </a:lnTo>
                  <a:lnTo>
                    <a:pt x="4069" y="75767"/>
                  </a:lnTo>
                  <a:lnTo>
                    <a:pt x="0" y="97880"/>
                  </a:lnTo>
                  <a:lnTo>
                    <a:pt x="3660" y="128485"/>
                  </a:lnTo>
                  <a:lnTo>
                    <a:pt x="6012" y="136456"/>
                  </a:lnTo>
                  <a:lnTo>
                    <a:pt x="10755" y="141771"/>
                  </a:lnTo>
                  <a:lnTo>
                    <a:pt x="24492" y="147676"/>
                  </a:lnTo>
                  <a:lnTo>
                    <a:pt x="31541" y="147134"/>
                  </a:lnTo>
                  <a:lnTo>
                    <a:pt x="45019" y="140887"/>
                  </a:lnTo>
                  <a:lnTo>
                    <a:pt x="64506" y="115357"/>
                  </a:lnTo>
                  <a:lnTo>
                    <a:pt x="78629" y="75925"/>
                  </a:lnTo>
                  <a:lnTo>
                    <a:pt x="80410" y="51736"/>
                  </a:lnTo>
                  <a:lnTo>
                    <a:pt x="75462" y="23090"/>
                  </a:lnTo>
                  <a:lnTo>
                    <a:pt x="70183" y="10262"/>
                  </a:lnTo>
                  <a:lnTo>
                    <a:pt x="5834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184">
              <a:extLst>
                <a:ext uri="{FF2B5EF4-FFF2-40B4-BE49-F238E27FC236}">
                  <a16:creationId xmlns:a16="http://schemas.microsoft.com/office/drawing/2014/main" id="{1D070662-BA33-766A-202F-CF6383CAF2AE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7496260" y="725924"/>
              <a:ext cx="103366" cy="417077"/>
            </a:xfrm>
            <a:custGeom>
              <a:avLst/>
              <a:gdLst/>
              <a:ahLst/>
              <a:cxnLst/>
              <a:rect l="0" t="0" r="0" b="0"/>
              <a:pathLst>
                <a:path w="103366" h="417077">
                  <a:moveTo>
                    <a:pt x="95165" y="74176"/>
                  </a:moveTo>
                  <a:lnTo>
                    <a:pt x="95165" y="74176"/>
                  </a:lnTo>
                  <a:lnTo>
                    <a:pt x="96223" y="40440"/>
                  </a:lnTo>
                  <a:lnTo>
                    <a:pt x="103365" y="15471"/>
                  </a:lnTo>
                  <a:lnTo>
                    <a:pt x="102749" y="11756"/>
                  </a:lnTo>
                  <a:lnTo>
                    <a:pt x="99241" y="4806"/>
                  </a:lnTo>
                  <a:lnTo>
                    <a:pt x="96825" y="2529"/>
                  </a:lnTo>
                  <a:lnTo>
                    <a:pt x="91316" y="0"/>
                  </a:lnTo>
                  <a:lnTo>
                    <a:pt x="88366" y="383"/>
                  </a:lnTo>
                  <a:lnTo>
                    <a:pt x="82265" y="3632"/>
                  </a:lnTo>
                  <a:lnTo>
                    <a:pt x="55196" y="28620"/>
                  </a:lnTo>
                  <a:lnTo>
                    <a:pt x="41448" y="70508"/>
                  </a:lnTo>
                  <a:lnTo>
                    <a:pt x="28540" y="111551"/>
                  </a:lnTo>
                  <a:lnTo>
                    <a:pt x="20856" y="150233"/>
                  </a:lnTo>
                  <a:lnTo>
                    <a:pt x="12793" y="188448"/>
                  </a:lnTo>
                  <a:lnTo>
                    <a:pt x="7280" y="226570"/>
                  </a:lnTo>
                  <a:lnTo>
                    <a:pt x="1370" y="264675"/>
                  </a:lnTo>
                  <a:lnTo>
                    <a:pt x="347" y="303364"/>
                  </a:lnTo>
                  <a:lnTo>
                    <a:pt x="0" y="347577"/>
                  </a:lnTo>
                  <a:lnTo>
                    <a:pt x="999" y="369790"/>
                  </a:lnTo>
                  <a:lnTo>
                    <a:pt x="16164" y="400869"/>
                  </a:lnTo>
                  <a:lnTo>
                    <a:pt x="28490" y="4170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185">
              <a:extLst>
                <a:ext uri="{FF2B5EF4-FFF2-40B4-BE49-F238E27FC236}">
                  <a16:creationId xmlns:a16="http://schemas.microsoft.com/office/drawing/2014/main" id="{02CF0A3D-3736-7AF6-1988-AE6C244F45E8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7486650" y="895350"/>
              <a:ext cx="171451" cy="66676"/>
            </a:xfrm>
            <a:custGeom>
              <a:avLst/>
              <a:gdLst/>
              <a:ahLst/>
              <a:cxnLst/>
              <a:rect l="0" t="0" r="0" b="0"/>
              <a:pathLst>
                <a:path w="171451" h="66676">
                  <a:moveTo>
                    <a:pt x="0" y="66675"/>
                  </a:moveTo>
                  <a:lnTo>
                    <a:pt x="0" y="66675"/>
                  </a:lnTo>
                  <a:lnTo>
                    <a:pt x="17325" y="51466"/>
                  </a:lnTo>
                  <a:lnTo>
                    <a:pt x="56496" y="28079"/>
                  </a:lnTo>
                  <a:lnTo>
                    <a:pt x="74850" y="17771"/>
                  </a:lnTo>
                  <a:lnTo>
                    <a:pt x="115586" y="5555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SMARTInkShape-Group36">
            <a:extLst>
              <a:ext uri="{FF2B5EF4-FFF2-40B4-BE49-F238E27FC236}">
                <a16:creationId xmlns:a16="http://schemas.microsoft.com/office/drawing/2014/main" id="{62EA44B6-40C0-8E8B-8BE3-F4FE8BFDB7DB}"/>
              </a:ext>
            </a:extLst>
          </p:cNvPr>
          <p:cNvGrpSpPr/>
          <p:nvPr/>
        </p:nvGrpSpPr>
        <p:grpSpPr>
          <a:xfrm>
            <a:off x="8239125" y="647700"/>
            <a:ext cx="1204755" cy="351527"/>
            <a:chOff x="8239125" y="647700"/>
            <a:chExt cx="1204755" cy="351527"/>
          </a:xfrm>
        </p:grpSpPr>
        <p:sp>
          <p:nvSpPr>
            <p:cNvPr id="17" name="SMARTInkShape-186">
              <a:extLst>
                <a:ext uri="{FF2B5EF4-FFF2-40B4-BE49-F238E27FC236}">
                  <a16:creationId xmlns:a16="http://schemas.microsoft.com/office/drawing/2014/main" id="{210AEF8B-EE80-968E-59DF-23C03DCBFA63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8239125" y="828675"/>
              <a:ext cx="190501" cy="170552"/>
            </a:xfrm>
            <a:custGeom>
              <a:avLst/>
              <a:gdLst/>
              <a:ahLst/>
              <a:cxnLst/>
              <a:rect l="0" t="0" r="0" b="0"/>
              <a:pathLst>
                <a:path w="190501" h="170552">
                  <a:moveTo>
                    <a:pt x="0" y="66675"/>
                  </a:moveTo>
                  <a:lnTo>
                    <a:pt x="0" y="66675"/>
                  </a:lnTo>
                  <a:lnTo>
                    <a:pt x="5056" y="66675"/>
                  </a:lnTo>
                  <a:lnTo>
                    <a:pt x="6545" y="65617"/>
                  </a:lnTo>
                  <a:lnTo>
                    <a:pt x="7538" y="63853"/>
                  </a:lnTo>
                  <a:lnTo>
                    <a:pt x="9132" y="53418"/>
                  </a:lnTo>
                  <a:lnTo>
                    <a:pt x="10321" y="51487"/>
                  </a:lnTo>
                  <a:lnTo>
                    <a:pt x="12173" y="50199"/>
                  </a:lnTo>
                  <a:lnTo>
                    <a:pt x="14465" y="49341"/>
                  </a:lnTo>
                  <a:lnTo>
                    <a:pt x="15994" y="47711"/>
                  </a:lnTo>
                  <a:lnTo>
                    <a:pt x="18144" y="42476"/>
                  </a:lnTo>
                  <a:lnTo>
                    <a:pt x="18446" y="43134"/>
                  </a:lnTo>
                  <a:lnTo>
                    <a:pt x="19015" y="80846"/>
                  </a:lnTo>
                  <a:lnTo>
                    <a:pt x="26648" y="122861"/>
                  </a:lnTo>
                  <a:lnTo>
                    <a:pt x="38346" y="156090"/>
                  </a:lnTo>
                  <a:lnTo>
                    <a:pt x="45792" y="168416"/>
                  </a:lnTo>
                  <a:lnTo>
                    <a:pt x="62251" y="170551"/>
                  </a:lnTo>
                  <a:lnTo>
                    <a:pt x="72823" y="168228"/>
                  </a:lnTo>
                  <a:lnTo>
                    <a:pt x="77123" y="166127"/>
                  </a:lnTo>
                  <a:lnTo>
                    <a:pt x="93289" y="148001"/>
                  </a:lnTo>
                  <a:lnTo>
                    <a:pt x="116656" y="106885"/>
                  </a:lnTo>
                  <a:lnTo>
                    <a:pt x="135383" y="64270"/>
                  </a:lnTo>
                  <a:lnTo>
                    <a:pt x="154095" y="25513"/>
                  </a:lnTo>
                  <a:lnTo>
                    <a:pt x="166912" y="13808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187">
              <a:extLst>
                <a:ext uri="{FF2B5EF4-FFF2-40B4-BE49-F238E27FC236}">
                  <a16:creationId xmlns:a16="http://schemas.microsoft.com/office/drawing/2014/main" id="{8C168EBB-FCE7-49D9-4C0F-7862B4246F81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8442730" y="829113"/>
              <a:ext cx="186921" cy="151551"/>
            </a:xfrm>
            <a:custGeom>
              <a:avLst/>
              <a:gdLst/>
              <a:ahLst/>
              <a:cxnLst/>
              <a:rect l="0" t="0" r="0" b="0"/>
              <a:pathLst>
                <a:path w="186921" h="151551">
                  <a:moveTo>
                    <a:pt x="120245" y="47187"/>
                  </a:moveTo>
                  <a:lnTo>
                    <a:pt x="120245" y="47187"/>
                  </a:lnTo>
                  <a:lnTo>
                    <a:pt x="115189" y="42130"/>
                  </a:lnTo>
                  <a:lnTo>
                    <a:pt x="112707" y="36826"/>
                  </a:lnTo>
                  <a:lnTo>
                    <a:pt x="112045" y="33930"/>
                  </a:lnTo>
                  <a:lnTo>
                    <a:pt x="112661" y="31999"/>
                  </a:lnTo>
                  <a:lnTo>
                    <a:pt x="114131" y="30711"/>
                  </a:lnTo>
                  <a:lnTo>
                    <a:pt x="116169" y="29853"/>
                  </a:lnTo>
                  <a:lnTo>
                    <a:pt x="117528" y="28223"/>
                  </a:lnTo>
                  <a:lnTo>
                    <a:pt x="119037" y="23589"/>
                  </a:lnTo>
                  <a:lnTo>
                    <a:pt x="118382" y="20872"/>
                  </a:lnTo>
                  <a:lnTo>
                    <a:pt x="111938" y="10848"/>
                  </a:lnTo>
                  <a:lnTo>
                    <a:pt x="106024" y="4552"/>
                  </a:lnTo>
                  <a:lnTo>
                    <a:pt x="100519" y="1780"/>
                  </a:lnTo>
                  <a:lnTo>
                    <a:pt x="88362" y="0"/>
                  </a:lnTo>
                  <a:lnTo>
                    <a:pt x="68817" y="9805"/>
                  </a:lnTo>
                  <a:lnTo>
                    <a:pt x="41374" y="33139"/>
                  </a:lnTo>
                  <a:lnTo>
                    <a:pt x="9186" y="76421"/>
                  </a:lnTo>
                  <a:lnTo>
                    <a:pt x="2094" y="97927"/>
                  </a:lnTo>
                  <a:lnTo>
                    <a:pt x="0" y="119480"/>
                  </a:lnTo>
                  <a:lnTo>
                    <a:pt x="2597" y="136114"/>
                  </a:lnTo>
                  <a:lnTo>
                    <a:pt x="4772" y="141397"/>
                  </a:lnTo>
                  <a:lnTo>
                    <a:pt x="7280" y="144919"/>
                  </a:lnTo>
                  <a:lnTo>
                    <a:pt x="12889" y="148831"/>
                  </a:lnTo>
                  <a:lnTo>
                    <a:pt x="23191" y="151550"/>
                  </a:lnTo>
                  <a:lnTo>
                    <a:pt x="34573" y="141727"/>
                  </a:lnTo>
                  <a:lnTo>
                    <a:pt x="39835" y="134008"/>
                  </a:lnTo>
                  <a:lnTo>
                    <a:pt x="41239" y="130467"/>
                  </a:lnTo>
                  <a:lnTo>
                    <a:pt x="48442" y="123712"/>
                  </a:lnTo>
                  <a:lnTo>
                    <a:pt x="57642" y="116123"/>
                  </a:lnTo>
                  <a:lnTo>
                    <a:pt x="89551" y="70806"/>
                  </a:lnTo>
                  <a:lnTo>
                    <a:pt x="96019" y="61918"/>
                  </a:lnTo>
                  <a:lnTo>
                    <a:pt x="100514" y="49336"/>
                  </a:lnTo>
                  <a:lnTo>
                    <a:pt x="85967" y="79806"/>
                  </a:lnTo>
                  <a:lnTo>
                    <a:pt x="77592" y="115858"/>
                  </a:lnTo>
                  <a:lnTo>
                    <a:pt x="78051" y="121543"/>
                  </a:lnTo>
                  <a:lnTo>
                    <a:pt x="80475" y="125332"/>
                  </a:lnTo>
                  <a:lnTo>
                    <a:pt x="84206" y="127859"/>
                  </a:lnTo>
                  <a:lnTo>
                    <a:pt x="99572" y="131415"/>
                  </a:lnTo>
                  <a:lnTo>
                    <a:pt x="122586" y="127412"/>
                  </a:lnTo>
                  <a:lnTo>
                    <a:pt x="186920" y="948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188">
              <a:extLst>
                <a:ext uri="{FF2B5EF4-FFF2-40B4-BE49-F238E27FC236}">
                  <a16:creationId xmlns:a16="http://schemas.microsoft.com/office/drawing/2014/main" id="{33FF9F9D-B42B-976D-CBE1-695BD36EADE8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8707201" y="647700"/>
              <a:ext cx="45884" cy="304801"/>
            </a:xfrm>
            <a:custGeom>
              <a:avLst/>
              <a:gdLst/>
              <a:ahLst/>
              <a:cxnLst/>
              <a:rect l="0" t="0" r="0" b="0"/>
              <a:pathLst>
                <a:path w="45884" h="304801">
                  <a:moveTo>
                    <a:pt x="36749" y="0"/>
                  </a:moveTo>
                  <a:lnTo>
                    <a:pt x="36749" y="0"/>
                  </a:lnTo>
                  <a:lnTo>
                    <a:pt x="41806" y="0"/>
                  </a:lnTo>
                  <a:lnTo>
                    <a:pt x="43295" y="1058"/>
                  </a:lnTo>
                  <a:lnTo>
                    <a:pt x="44289" y="2822"/>
                  </a:lnTo>
                  <a:lnTo>
                    <a:pt x="45883" y="13257"/>
                  </a:lnTo>
                  <a:lnTo>
                    <a:pt x="38038" y="55169"/>
                  </a:lnTo>
                  <a:lnTo>
                    <a:pt x="30458" y="94859"/>
                  </a:lnTo>
                  <a:lnTo>
                    <a:pt x="25040" y="133273"/>
                  </a:lnTo>
                  <a:lnTo>
                    <a:pt x="12120" y="176536"/>
                  </a:lnTo>
                  <a:lnTo>
                    <a:pt x="6131" y="222392"/>
                  </a:lnTo>
                  <a:lnTo>
                    <a:pt x="127" y="257830"/>
                  </a:lnTo>
                  <a:lnTo>
                    <a:pt x="0" y="286742"/>
                  </a:lnTo>
                  <a:lnTo>
                    <a:pt x="8174" y="304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189">
              <a:extLst>
                <a:ext uri="{FF2B5EF4-FFF2-40B4-BE49-F238E27FC236}">
                  <a16:creationId xmlns:a16="http://schemas.microsoft.com/office/drawing/2014/main" id="{7CAB57EE-AB4D-18F8-A241-B31B9A80035A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8878522" y="781050"/>
              <a:ext cx="141654" cy="171236"/>
            </a:xfrm>
            <a:custGeom>
              <a:avLst/>
              <a:gdLst/>
              <a:ahLst/>
              <a:cxnLst/>
              <a:rect l="0" t="0" r="0" b="0"/>
              <a:pathLst>
                <a:path w="141654" h="171236">
                  <a:moveTo>
                    <a:pt x="8303" y="28575"/>
                  </a:moveTo>
                  <a:lnTo>
                    <a:pt x="8303" y="28575"/>
                  </a:lnTo>
                  <a:lnTo>
                    <a:pt x="27353" y="28575"/>
                  </a:lnTo>
                  <a:lnTo>
                    <a:pt x="19748" y="37238"/>
                  </a:lnTo>
                  <a:lnTo>
                    <a:pt x="4963" y="64223"/>
                  </a:lnTo>
                  <a:lnTo>
                    <a:pt x="0" y="95589"/>
                  </a:lnTo>
                  <a:lnTo>
                    <a:pt x="198" y="116635"/>
                  </a:lnTo>
                  <a:lnTo>
                    <a:pt x="3996" y="129801"/>
                  </a:lnTo>
                  <a:lnTo>
                    <a:pt x="25635" y="159054"/>
                  </a:lnTo>
                  <a:lnTo>
                    <a:pt x="32939" y="165940"/>
                  </a:lnTo>
                  <a:lnTo>
                    <a:pt x="39714" y="169001"/>
                  </a:lnTo>
                  <a:lnTo>
                    <a:pt x="59073" y="171235"/>
                  </a:lnTo>
                  <a:lnTo>
                    <a:pt x="65440" y="168532"/>
                  </a:lnTo>
                  <a:lnTo>
                    <a:pt x="71798" y="164862"/>
                  </a:lnTo>
                  <a:lnTo>
                    <a:pt x="81326" y="161737"/>
                  </a:lnTo>
                  <a:lnTo>
                    <a:pt x="92146" y="153839"/>
                  </a:lnTo>
                  <a:lnTo>
                    <a:pt x="115322" y="117810"/>
                  </a:lnTo>
                  <a:lnTo>
                    <a:pt x="128769" y="71445"/>
                  </a:lnTo>
                  <a:lnTo>
                    <a:pt x="139747" y="24735"/>
                  </a:lnTo>
                  <a:lnTo>
                    <a:pt x="14165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190">
              <a:extLst>
                <a:ext uri="{FF2B5EF4-FFF2-40B4-BE49-F238E27FC236}">
                  <a16:creationId xmlns:a16="http://schemas.microsoft.com/office/drawing/2014/main" id="{6E4FE982-EFC1-4CC3-887D-D0F934243346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9079019" y="773003"/>
              <a:ext cx="160232" cy="148654"/>
            </a:xfrm>
            <a:custGeom>
              <a:avLst/>
              <a:gdLst/>
              <a:ahLst/>
              <a:cxnLst/>
              <a:rect l="0" t="0" r="0" b="0"/>
              <a:pathLst>
                <a:path w="160232" h="148654">
                  <a:moveTo>
                    <a:pt x="17356" y="36622"/>
                  </a:moveTo>
                  <a:lnTo>
                    <a:pt x="17356" y="36622"/>
                  </a:lnTo>
                  <a:lnTo>
                    <a:pt x="22413" y="41679"/>
                  </a:lnTo>
                  <a:lnTo>
                    <a:pt x="24961" y="42110"/>
                  </a:lnTo>
                  <a:lnTo>
                    <a:pt x="27717" y="41339"/>
                  </a:lnTo>
                  <a:lnTo>
                    <a:pt x="33602" y="38718"/>
                  </a:lnTo>
                  <a:lnTo>
                    <a:pt x="78062" y="35618"/>
                  </a:lnTo>
                  <a:lnTo>
                    <a:pt x="108210" y="26926"/>
                  </a:lnTo>
                  <a:lnTo>
                    <a:pt x="125146" y="13956"/>
                  </a:lnTo>
                  <a:lnTo>
                    <a:pt x="126258" y="11987"/>
                  </a:lnTo>
                  <a:lnTo>
                    <a:pt x="125941" y="10673"/>
                  </a:lnTo>
                  <a:lnTo>
                    <a:pt x="117827" y="3509"/>
                  </a:lnTo>
                  <a:lnTo>
                    <a:pt x="93927" y="0"/>
                  </a:lnTo>
                  <a:lnTo>
                    <a:pt x="70147" y="4016"/>
                  </a:lnTo>
                  <a:lnTo>
                    <a:pt x="44640" y="16966"/>
                  </a:lnTo>
                  <a:lnTo>
                    <a:pt x="22029" y="39265"/>
                  </a:lnTo>
                  <a:lnTo>
                    <a:pt x="12038" y="55867"/>
                  </a:lnTo>
                  <a:lnTo>
                    <a:pt x="846" y="92230"/>
                  </a:lnTo>
                  <a:lnTo>
                    <a:pt x="0" y="99094"/>
                  </a:lnTo>
                  <a:lnTo>
                    <a:pt x="4703" y="112365"/>
                  </a:lnTo>
                  <a:lnTo>
                    <a:pt x="12791" y="123202"/>
                  </a:lnTo>
                  <a:lnTo>
                    <a:pt x="34929" y="135787"/>
                  </a:lnTo>
                  <a:lnTo>
                    <a:pt x="74175" y="146835"/>
                  </a:lnTo>
                  <a:lnTo>
                    <a:pt x="108157" y="148653"/>
                  </a:lnTo>
                  <a:lnTo>
                    <a:pt x="160231" y="1318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191">
              <a:extLst>
                <a:ext uri="{FF2B5EF4-FFF2-40B4-BE49-F238E27FC236}">
                  <a16:creationId xmlns:a16="http://schemas.microsoft.com/office/drawing/2014/main" id="{35C5541B-581D-0550-777C-25179927D2FB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9191625" y="734084"/>
              <a:ext cx="252255" cy="208892"/>
            </a:xfrm>
            <a:custGeom>
              <a:avLst/>
              <a:gdLst/>
              <a:ahLst/>
              <a:cxnLst/>
              <a:rect l="0" t="0" r="0" b="0"/>
              <a:pathLst>
                <a:path w="252255" h="208892">
                  <a:moveTo>
                    <a:pt x="238125" y="37441"/>
                  </a:moveTo>
                  <a:lnTo>
                    <a:pt x="238125" y="37441"/>
                  </a:lnTo>
                  <a:lnTo>
                    <a:pt x="245730" y="28778"/>
                  </a:lnTo>
                  <a:lnTo>
                    <a:pt x="251382" y="19127"/>
                  </a:lnTo>
                  <a:lnTo>
                    <a:pt x="252254" y="14648"/>
                  </a:lnTo>
                  <a:lnTo>
                    <a:pt x="251778" y="10604"/>
                  </a:lnTo>
                  <a:lnTo>
                    <a:pt x="250403" y="6850"/>
                  </a:lnTo>
                  <a:lnTo>
                    <a:pt x="247368" y="4347"/>
                  </a:lnTo>
                  <a:lnTo>
                    <a:pt x="238352" y="1566"/>
                  </a:lnTo>
                  <a:lnTo>
                    <a:pt x="221376" y="0"/>
                  </a:lnTo>
                  <a:lnTo>
                    <a:pt x="197885" y="4593"/>
                  </a:lnTo>
                  <a:lnTo>
                    <a:pt x="154940" y="26204"/>
                  </a:lnTo>
                  <a:lnTo>
                    <a:pt x="142946" y="33505"/>
                  </a:lnTo>
                  <a:lnTo>
                    <a:pt x="137614" y="40278"/>
                  </a:lnTo>
                  <a:lnTo>
                    <a:pt x="134614" y="55097"/>
                  </a:lnTo>
                  <a:lnTo>
                    <a:pt x="135251" y="58737"/>
                  </a:lnTo>
                  <a:lnTo>
                    <a:pt x="136734" y="61163"/>
                  </a:lnTo>
                  <a:lnTo>
                    <a:pt x="180618" y="98320"/>
                  </a:lnTo>
                  <a:lnTo>
                    <a:pt x="202316" y="124532"/>
                  </a:lnTo>
                  <a:lnTo>
                    <a:pt x="202611" y="130427"/>
                  </a:lnTo>
                  <a:lnTo>
                    <a:pt x="192512" y="156578"/>
                  </a:lnTo>
                  <a:lnTo>
                    <a:pt x="180984" y="169990"/>
                  </a:lnTo>
                  <a:lnTo>
                    <a:pt x="159106" y="182313"/>
                  </a:lnTo>
                  <a:lnTo>
                    <a:pt x="115873" y="194237"/>
                  </a:lnTo>
                  <a:lnTo>
                    <a:pt x="69965" y="199411"/>
                  </a:lnTo>
                  <a:lnTo>
                    <a:pt x="24539" y="207434"/>
                  </a:lnTo>
                  <a:lnTo>
                    <a:pt x="0" y="2088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SMARTInkShape-Group37">
            <a:extLst>
              <a:ext uri="{FF2B5EF4-FFF2-40B4-BE49-F238E27FC236}">
                <a16:creationId xmlns:a16="http://schemas.microsoft.com/office/drawing/2014/main" id="{DB8F1C86-E55B-B130-CE9D-DD7E1A8B42BA}"/>
              </a:ext>
            </a:extLst>
          </p:cNvPr>
          <p:cNvGrpSpPr/>
          <p:nvPr/>
        </p:nvGrpSpPr>
        <p:grpSpPr>
          <a:xfrm>
            <a:off x="4343400" y="1544408"/>
            <a:ext cx="273690" cy="251257"/>
            <a:chOff x="4343400" y="1544408"/>
            <a:chExt cx="273690" cy="251257"/>
          </a:xfrm>
        </p:grpSpPr>
        <p:sp>
          <p:nvSpPr>
            <p:cNvPr id="24" name="SMARTInkShape-192">
              <a:extLst>
                <a:ext uri="{FF2B5EF4-FFF2-40B4-BE49-F238E27FC236}">
                  <a16:creationId xmlns:a16="http://schemas.microsoft.com/office/drawing/2014/main" id="{5E610D64-C4A0-5530-0B33-E89DEF9B3E6C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4344885" y="1544408"/>
              <a:ext cx="122341" cy="251257"/>
            </a:xfrm>
            <a:custGeom>
              <a:avLst/>
              <a:gdLst/>
              <a:ahLst/>
              <a:cxnLst/>
              <a:rect l="0" t="0" r="0" b="0"/>
              <a:pathLst>
                <a:path w="122341" h="251257">
                  <a:moveTo>
                    <a:pt x="36615" y="17692"/>
                  </a:moveTo>
                  <a:lnTo>
                    <a:pt x="36615" y="17692"/>
                  </a:lnTo>
                  <a:lnTo>
                    <a:pt x="36615" y="8560"/>
                  </a:lnTo>
                  <a:lnTo>
                    <a:pt x="44816" y="0"/>
                  </a:lnTo>
                  <a:lnTo>
                    <a:pt x="45257" y="606"/>
                  </a:lnTo>
                  <a:lnTo>
                    <a:pt x="46106" y="36237"/>
                  </a:lnTo>
                  <a:lnTo>
                    <a:pt x="43303" y="49923"/>
                  </a:lnTo>
                  <a:lnTo>
                    <a:pt x="41073" y="55054"/>
                  </a:lnTo>
                  <a:lnTo>
                    <a:pt x="37496" y="100253"/>
                  </a:lnTo>
                  <a:lnTo>
                    <a:pt x="35818" y="138345"/>
                  </a:lnTo>
                  <a:lnTo>
                    <a:pt x="29088" y="175385"/>
                  </a:lnTo>
                  <a:lnTo>
                    <a:pt x="14235" y="221628"/>
                  </a:lnTo>
                  <a:lnTo>
                    <a:pt x="8205" y="240323"/>
                  </a:lnTo>
                  <a:lnTo>
                    <a:pt x="6034" y="242312"/>
                  </a:lnTo>
                  <a:lnTo>
                    <a:pt x="3527" y="243639"/>
                  </a:lnTo>
                  <a:lnTo>
                    <a:pt x="1856" y="245582"/>
                  </a:lnTo>
                  <a:lnTo>
                    <a:pt x="0" y="250562"/>
                  </a:lnTo>
                  <a:lnTo>
                    <a:pt x="563" y="251256"/>
                  </a:lnTo>
                  <a:lnTo>
                    <a:pt x="1997" y="250659"/>
                  </a:lnTo>
                  <a:lnTo>
                    <a:pt x="4012" y="249204"/>
                  </a:lnTo>
                  <a:lnTo>
                    <a:pt x="9072" y="247586"/>
                  </a:lnTo>
                  <a:lnTo>
                    <a:pt x="30597" y="245404"/>
                  </a:lnTo>
                  <a:lnTo>
                    <a:pt x="48940" y="238113"/>
                  </a:lnTo>
                  <a:lnTo>
                    <a:pt x="67963" y="234122"/>
                  </a:lnTo>
                  <a:lnTo>
                    <a:pt x="122340" y="2081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193">
              <a:extLst>
                <a:ext uri="{FF2B5EF4-FFF2-40B4-BE49-F238E27FC236}">
                  <a16:creationId xmlns:a16="http://schemas.microsoft.com/office/drawing/2014/main" id="{A6DDD3CA-6D6D-B8B8-6CCE-60052482FAC2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4343400" y="1657350"/>
              <a:ext cx="133351" cy="38101"/>
            </a:xfrm>
            <a:custGeom>
              <a:avLst/>
              <a:gdLst/>
              <a:ahLst/>
              <a:cxnLst/>
              <a:rect l="0" t="0" r="0" b="0"/>
              <a:pathLst>
                <a:path w="133351" h="38101">
                  <a:moveTo>
                    <a:pt x="0" y="38100"/>
                  </a:moveTo>
                  <a:lnTo>
                    <a:pt x="0" y="38100"/>
                  </a:lnTo>
                  <a:lnTo>
                    <a:pt x="41156" y="21853"/>
                  </a:lnTo>
                  <a:lnTo>
                    <a:pt x="84134" y="9452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194">
              <a:extLst>
                <a:ext uri="{FF2B5EF4-FFF2-40B4-BE49-F238E27FC236}">
                  <a16:creationId xmlns:a16="http://schemas.microsoft.com/office/drawing/2014/main" id="{68C159A2-1DD9-E0C7-35D0-A80646348FEB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4535589" y="1628775"/>
              <a:ext cx="81501" cy="120206"/>
            </a:xfrm>
            <a:custGeom>
              <a:avLst/>
              <a:gdLst/>
              <a:ahLst/>
              <a:cxnLst/>
              <a:rect l="0" t="0" r="0" b="0"/>
              <a:pathLst>
                <a:path w="81501" h="120206">
                  <a:moveTo>
                    <a:pt x="45936" y="19050"/>
                  </a:moveTo>
                  <a:lnTo>
                    <a:pt x="45936" y="19050"/>
                  </a:lnTo>
                  <a:lnTo>
                    <a:pt x="45936" y="508"/>
                  </a:lnTo>
                  <a:lnTo>
                    <a:pt x="40879" y="151"/>
                  </a:lnTo>
                  <a:lnTo>
                    <a:pt x="35575" y="2889"/>
                  </a:lnTo>
                  <a:lnTo>
                    <a:pt x="32679" y="5101"/>
                  </a:lnTo>
                  <a:lnTo>
                    <a:pt x="3097" y="45126"/>
                  </a:lnTo>
                  <a:lnTo>
                    <a:pt x="438" y="54981"/>
                  </a:lnTo>
                  <a:lnTo>
                    <a:pt x="0" y="77321"/>
                  </a:lnTo>
                  <a:lnTo>
                    <a:pt x="3647" y="91162"/>
                  </a:lnTo>
                  <a:lnTo>
                    <a:pt x="16708" y="110855"/>
                  </a:lnTo>
                  <a:lnTo>
                    <a:pt x="30829" y="118060"/>
                  </a:lnTo>
                  <a:lnTo>
                    <a:pt x="46630" y="120205"/>
                  </a:lnTo>
                  <a:lnTo>
                    <a:pt x="60708" y="117630"/>
                  </a:lnTo>
                  <a:lnTo>
                    <a:pt x="71199" y="110136"/>
                  </a:lnTo>
                  <a:lnTo>
                    <a:pt x="75478" y="105174"/>
                  </a:lnTo>
                  <a:lnTo>
                    <a:pt x="81500" y="67851"/>
                  </a:lnTo>
                  <a:lnTo>
                    <a:pt x="78228" y="31746"/>
                  </a:lnTo>
                  <a:lnTo>
                    <a:pt x="70519" y="13757"/>
                  </a:lnTo>
                  <a:lnTo>
                    <a:pt x="65499" y="5996"/>
                  </a:lnTo>
                  <a:lnTo>
                    <a:pt x="60036" y="1881"/>
                  </a:lnTo>
                  <a:lnTo>
                    <a:pt x="54278" y="195"/>
                  </a:lnTo>
                  <a:lnTo>
                    <a:pt x="3641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SMARTInkShape-Group38">
            <a:extLst>
              <a:ext uri="{FF2B5EF4-FFF2-40B4-BE49-F238E27FC236}">
                <a16:creationId xmlns:a16="http://schemas.microsoft.com/office/drawing/2014/main" id="{7AFD3166-87C9-26D6-9D54-3AC689FC8D12}"/>
              </a:ext>
            </a:extLst>
          </p:cNvPr>
          <p:cNvGrpSpPr/>
          <p:nvPr/>
        </p:nvGrpSpPr>
        <p:grpSpPr>
          <a:xfrm>
            <a:off x="5067300" y="1285875"/>
            <a:ext cx="1457326" cy="428626"/>
            <a:chOff x="5067300" y="1285875"/>
            <a:chExt cx="1457326" cy="428626"/>
          </a:xfrm>
        </p:grpSpPr>
        <p:sp>
          <p:nvSpPr>
            <p:cNvPr id="28" name="SMARTInkShape-195">
              <a:extLst>
                <a:ext uri="{FF2B5EF4-FFF2-40B4-BE49-F238E27FC236}">
                  <a16:creationId xmlns:a16="http://schemas.microsoft.com/office/drawing/2014/main" id="{D9161088-81B0-2EF4-06FA-DAC29D441AC6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5067300" y="1554179"/>
              <a:ext cx="171451" cy="157568"/>
            </a:xfrm>
            <a:custGeom>
              <a:avLst/>
              <a:gdLst/>
              <a:ahLst/>
              <a:cxnLst/>
              <a:rect l="0" t="0" r="0" b="0"/>
              <a:pathLst>
                <a:path w="171451" h="157568">
                  <a:moveTo>
                    <a:pt x="0" y="65071"/>
                  </a:moveTo>
                  <a:lnTo>
                    <a:pt x="0" y="65071"/>
                  </a:lnTo>
                  <a:lnTo>
                    <a:pt x="0" y="70127"/>
                  </a:lnTo>
                  <a:lnTo>
                    <a:pt x="1058" y="71617"/>
                  </a:lnTo>
                  <a:lnTo>
                    <a:pt x="2822" y="72610"/>
                  </a:lnTo>
                  <a:lnTo>
                    <a:pt x="13257" y="74204"/>
                  </a:lnTo>
                  <a:lnTo>
                    <a:pt x="57419" y="74581"/>
                  </a:lnTo>
                  <a:lnTo>
                    <a:pt x="96540" y="73536"/>
                  </a:lnTo>
                  <a:lnTo>
                    <a:pt x="144100" y="62837"/>
                  </a:lnTo>
                  <a:lnTo>
                    <a:pt x="166124" y="55448"/>
                  </a:lnTo>
                  <a:lnTo>
                    <a:pt x="167899" y="53364"/>
                  </a:lnTo>
                  <a:lnTo>
                    <a:pt x="169083" y="50916"/>
                  </a:lnTo>
                  <a:lnTo>
                    <a:pt x="168813" y="48226"/>
                  </a:lnTo>
                  <a:lnTo>
                    <a:pt x="165692" y="42415"/>
                  </a:lnTo>
                  <a:lnTo>
                    <a:pt x="157985" y="33193"/>
                  </a:lnTo>
                  <a:lnTo>
                    <a:pt x="120090" y="3811"/>
                  </a:lnTo>
                  <a:lnTo>
                    <a:pt x="108407" y="803"/>
                  </a:lnTo>
                  <a:lnTo>
                    <a:pt x="100846" y="0"/>
                  </a:lnTo>
                  <a:lnTo>
                    <a:pt x="69979" y="8984"/>
                  </a:lnTo>
                  <a:lnTo>
                    <a:pt x="49192" y="19995"/>
                  </a:lnTo>
                  <a:lnTo>
                    <a:pt x="31274" y="40074"/>
                  </a:lnTo>
                  <a:lnTo>
                    <a:pt x="24483" y="59958"/>
                  </a:lnTo>
                  <a:lnTo>
                    <a:pt x="17837" y="86487"/>
                  </a:lnTo>
                  <a:lnTo>
                    <a:pt x="15067" y="92048"/>
                  </a:lnTo>
                  <a:lnTo>
                    <a:pt x="14810" y="106694"/>
                  </a:lnTo>
                  <a:lnTo>
                    <a:pt x="19283" y="122729"/>
                  </a:lnTo>
                  <a:lnTo>
                    <a:pt x="28325" y="136911"/>
                  </a:lnTo>
                  <a:lnTo>
                    <a:pt x="42222" y="147447"/>
                  </a:lnTo>
                  <a:lnTo>
                    <a:pt x="60040" y="154599"/>
                  </a:lnTo>
                  <a:lnTo>
                    <a:pt x="91756" y="157567"/>
                  </a:lnTo>
                  <a:lnTo>
                    <a:pt x="117616" y="151156"/>
                  </a:lnTo>
                  <a:lnTo>
                    <a:pt x="164023" y="127183"/>
                  </a:lnTo>
                  <a:lnTo>
                    <a:pt x="171450" y="1222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196">
              <a:extLst>
                <a:ext uri="{FF2B5EF4-FFF2-40B4-BE49-F238E27FC236}">
                  <a16:creationId xmlns:a16="http://schemas.microsoft.com/office/drawing/2014/main" id="{25F27BFA-88C8-81D6-CD84-1BA6C8283ADD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5248275" y="1537824"/>
              <a:ext cx="149895" cy="138577"/>
            </a:xfrm>
            <a:custGeom>
              <a:avLst/>
              <a:gdLst/>
              <a:ahLst/>
              <a:cxnLst/>
              <a:rect l="0" t="0" r="0" b="0"/>
              <a:pathLst>
                <a:path w="149895" h="138577">
                  <a:moveTo>
                    <a:pt x="142875" y="14751"/>
                  </a:moveTo>
                  <a:lnTo>
                    <a:pt x="142875" y="14751"/>
                  </a:lnTo>
                  <a:lnTo>
                    <a:pt x="142875" y="6550"/>
                  </a:lnTo>
                  <a:lnTo>
                    <a:pt x="137819" y="562"/>
                  </a:lnTo>
                  <a:lnTo>
                    <a:pt x="134213" y="0"/>
                  </a:lnTo>
                  <a:lnTo>
                    <a:pt x="107227" y="4329"/>
                  </a:lnTo>
                  <a:lnTo>
                    <a:pt x="94929" y="10472"/>
                  </a:lnTo>
                  <a:lnTo>
                    <a:pt x="78927" y="20186"/>
                  </a:lnTo>
                  <a:lnTo>
                    <a:pt x="71062" y="23516"/>
                  </a:lnTo>
                  <a:lnTo>
                    <a:pt x="59191" y="32238"/>
                  </a:lnTo>
                  <a:lnTo>
                    <a:pt x="58057" y="35928"/>
                  </a:lnTo>
                  <a:lnTo>
                    <a:pt x="57329" y="46921"/>
                  </a:lnTo>
                  <a:lnTo>
                    <a:pt x="60052" y="53038"/>
                  </a:lnTo>
                  <a:lnTo>
                    <a:pt x="70423" y="65588"/>
                  </a:lnTo>
                  <a:lnTo>
                    <a:pt x="76455" y="69095"/>
                  </a:lnTo>
                  <a:lnTo>
                    <a:pt x="82663" y="71712"/>
                  </a:lnTo>
                  <a:lnTo>
                    <a:pt x="100916" y="82016"/>
                  </a:lnTo>
                  <a:lnTo>
                    <a:pt x="139714" y="100528"/>
                  </a:lnTo>
                  <a:lnTo>
                    <a:pt x="146762" y="106849"/>
                  </a:lnTo>
                  <a:lnTo>
                    <a:pt x="149894" y="113186"/>
                  </a:lnTo>
                  <a:lnTo>
                    <a:pt x="148613" y="116358"/>
                  </a:lnTo>
                  <a:lnTo>
                    <a:pt x="141545" y="122704"/>
                  </a:lnTo>
                  <a:lnTo>
                    <a:pt x="131348" y="126230"/>
                  </a:lnTo>
                  <a:lnTo>
                    <a:pt x="91616" y="129738"/>
                  </a:lnTo>
                  <a:lnTo>
                    <a:pt x="47417" y="136517"/>
                  </a:lnTo>
                  <a:lnTo>
                    <a:pt x="0" y="1385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197">
              <a:extLst>
                <a:ext uri="{FF2B5EF4-FFF2-40B4-BE49-F238E27FC236}">
                  <a16:creationId xmlns:a16="http://schemas.microsoft.com/office/drawing/2014/main" id="{4D7F48AC-C0ED-9D4F-C2FA-E3ABA0B86591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5462849" y="1390650"/>
              <a:ext cx="109277" cy="285652"/>
            </a:xfrm>
            <a:custGeom>
              <a:avLst/>
              <a:gdLst/>
              <a:ahLst/>
              <a:cxnLst/>
              <a:rect l="0" t="0" r="0" b="0"/>
              <a:pathLst>
                <a:path w="109277" h="285652">
                  <a:moveTo>
                    <a:pt x="42601" y="0"/>
                  </a:moveTo>
                  <a:lnTo>
                    <a:pt x="42601" y="0"/>
                  </a:lnTo>
                  <a:lnTo>
                    <a:pt x="47657" y="5057"/>
                  </a:lnTo>
                  <a:lnTo>
                    <a:pt x="48089" y="8663"/>
                  </a:lnTo>
                  <a:lnTo>
                    <a:pt x="35618" y="55907"/>
                  </a:lnTo>
                  <a:lnTo>
                    <a:pt x="23426" y="100649"/>
                  </a:lnTo>
                  <a:lnTo>
                    <a:pt x="13989" y="141652"/>
                  </a:lnTo>
                  <a:lnTo>
                    <a:pt x="7312" y="180613"/>
                  </a:lnTo>
                  <a:lnTo>
                    <a:pt x="2512" y="210501"/>
                  </a:lnTo>
                  <a:lnTo>
                    <a:pt x="0" y="216534"/>
                  </a:lnTo>
                  <a:lnTo>
                    <a:pt x="32" y="231704"/>
                  </a:lnTo>
                  <a:lnTo>
                    <a:pt x="8674" y="262256"/>
                  </a:lnTo>
                  <a:lnTo>
                    <a:pt x="17292" y="272839"/>
                  </a:lnTo>
                  <a:lnTo>
                    <a:pt x="27119" y="280012"/>
                  </a:lnTo>
                  <a:lnTo>
                    <a:pt x="35015" y="283200"/>
                  </a:lnTo>
                  <a:lnTo>
                    <a:pt x="80901" y="285651"/>
                  </a:lnTo>
                  <a:lnTo>
                    <a:pt x="92431" y="284648"/>
                  </a:lnTo>
                  <a:lnTo>
                    <a:pt x="109276" y="2762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198">
              <a:extLst>
                <a:ext uri="{FF2B5EF4-FFF2-40B4-BE49-F238E27FC236}">
                  <a16:creationId xmlns:a16="http://schemas.microsoft.com/office/drawing/2014/main" id="{37E34EA2-2EB9-9069-42FE-D3550060886B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5467350" y="1552575"/>
              <a:ext cx="161926" cy="38101"/>
            </a:xfrm>
            <a:custGeom>
              <a:avLst/>
              <a:gdLst/>
              <a:ahLst/>
              <a:cxnLst/>
              <a:rect l="0" t="0" r="0" b="0"/>
              <a:pathLst>
                <a:path w="161926" h="38101">
                  <a:moveTo>
                    <a:pt x="0" y="38100"/>
                  </a:moveTo>
                  <a:lnTo>
                    <a:pt x="0" y="38100"/>
                  </a:lnTo>
                  <a:lnTo>
                    <a:pt x="5056" y="33044"/>
                  </a:lnTo>
                  <a:lnTo>
                    <a:pt x="23370" y="24843"/>
                  </a:lnTo>
                  <a:lnTo>
                    <a:pt x="68378" y="14502"/>
                  </a:lnTo>
                  <a:lnTo>
                    <a:pt x="112716" y="3962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199">
              <a:extLst>
                <a:ext uri="{FF2B5EF4-FFF2-40B4-BE49-F238E27FC236}">
                  <a16:creationId xmlns:a16="http://schemas.microsoft.com/office/drawing/2014/main" id="{E60F094A-774E-EC8E-6B10-74425C0631E6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5657850" y="1552575"/>
              <a:ext cx="9526" cy="161926"/>
            </a:xfrm>
            <a:custGeom>
              <a:avLst/>
              <a:gdLst/>
              <a:ahLst/>
              <a:cxnLst/>
              <a:rect l="0" t="0" r="0" b="0"/>
              <a:pathLst>
                <a:path w="9526" h="161926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6545" y="3175"/>
                  </a:lnTo>
                  <a:lnTo>
                    <a:pt x="9133" y="39772"/>
                  </a:lnTo>
                  <a:lnTo>
                    <a:pt x="2901" y="77588"/>
                  </a:lnTo>
                  <a:lnTo>
                    <a:pt x="573" y="119082"/>
                  </a:lnTo>
                  <a:lnTo>
                    <a:pt x="1313" y="134417"/>
                  </a:lnTo>
                  <a:lnTo>
                    <a:pt x="9525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200">
              <a:extLst>
                <a:ext uri="{FF2B5EF4-FFF2-40B4-BE49-F238E27FC236}">
                  <a16:creationId xmlns:a16="http://schemas.microsoft.com/office/drawing/2014/main" id="{A1C441F1-124E-8BAB-745D-393657518300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5667375" y="1428750"/>
              <a:ext cx="19051" cy="47626"/>
            </a:xfrm>
            <a:custGeom>
              <a:avLst/>
              <a:gdLst/>
              <a:ahLst/>
              <a:cxnLst/>
              <a:rect l="0" t="0" r="0" b="0"/>
              <a:pathLst>
                <a:path w="19051" h="47626">
                  <a:moveTo>
                    <a:pt x="0" y="47625"/>
                  </a:moveTo>
                  <a:lnTo>
                    <a:pt x="0" y="47625"/>
                  </a:lnTo>
                  <a:lnTo>
                    <a:pt x="0" y="37512"/>
                  </a:lnTo>
                  <a:lnTo>
                    <a:pt x="2822" y="29725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201">
              <a:extLst>
                <a:ext uri="{FF2B5EF4-FFF2-40B4-BE49-F238E27FC236}">
                  <a16:creationId xmlns:a16="http://schemas.microsoft.com/office/drawing/2014/main" id="{7418A275-8663-45DC-B784-95C45CAFDCCA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5762625" y="1506834"/>
              <a:ext cx="280647" cy="126357"/>
            </a:xfrm>
            <a:custGeom>
              <a:avLst/>
              <a:gdLst/>
              <a:ahLst/>
              <a:cxnLst/>
              <a:rect l="0" t="0" r="0" b="0"/>
              <a:pathLst>
                <a:path w="280647" h="126357">
                  <a:moveTo>
                    <a:pt x="0" y="55266"/>
                  </a:moveTo>
                  <a:lnTo>
                    <a:pt x="0" y="55266"/>
                  </a:lnTo>
                  <a:lnTo>
                    <a:pt x="16267" y="41116"/>
                  </a:lnTo>
                  <a:lnTo>
                    <a:pt x="58694" y="20089"/>
                  </a:lnTo>
                  <a:lnTo>
                    <a:pt x="64529" y="19115"/>
                  </a:lnTo>
                  <a:lnTo>
                    <a:pt x="73835" y="20854"/>
                  </a:lnTo>
                  <a:lnTo>
                    <a:pt x="77799" y="22800"/>
                  </a:lnTo>
                  <a:lnTo>
                    <a:pt x="80440" y="25155"/>
                  </a:lnTo>
                  <a:lnTo>
                    <a:pt x="83377" y="30595"/>
                  </a:lnTo>
                  <a:lnTo>
                    <a:pt x="85261" y="43768"/>
                  </a:lnTo>
                  <a:lnTo>
                    <a:pt x="84626" y="85480"/>
                  </a:lnTo>
                  <a:lnTo>
                    <a:pt x="76460" y="126356"/>
                  </a:lnTo>
                  <a:lnTo>
                    <a:pt x="76210" y="108918"/>
                  </a:lnTo>
                  <a:lnTo>
                    <a:pt x="99718" y="72070"/>
                  </a:lnTo>
                  <a:lnTo>
                    <a:pt x="115624" y="57423"/>
                  </a:lnTo>
                  <a:lnTo>
                    <a:pt x="153772" y="30023"/>
                  </a:lnTo>
                  <a:lnTo>
                    <a:pt x="164566" y="27678"/>
                  </a:lnTo>
                  <a:lnTo>
                    <a:pt x="166860" y="28407"/>
                  </a:lnTo>
                  <a:lnTo>
                    <a:pt x="168390" y="29952"/>
                  </a:lnTo>
                  <a:lnTo>
                    <a:pt x="170846" y="34979"/>
                  </a:lnTo>
                  <a:lnTo>
                    <a:pt x="171440" y="79010"/>
                  </a:lnTo>
                  <a:lnTo>
                    <a:pt x="170389" y="102165"/>
                  </a:lnTo>
                  <a:lnTo>
                    <a:pt x="163249" y="119128"/>
                  </a:lnTo>
                  <a:lnTo>
                    <a:pt x="163866" y="119007"/>
                  </a:lnTo>
                  <a:lnTo>
                    <a:pt x="175299" y="108437"/>
                  </a:lnTo>
                  <a:lnTo>
                    <a:pt x="212380" y="62134"/>
                  </a:lnTo>
                  <a:lnTo>
                    <a:pt x="233009" y="40295"/>
                  </a:lnTo>
                  <a:lnTo>
                    <a:pt x="242508" y="23635"/>
                  </a:lnTo>
                  <a:lnTo>
                    <a:pt x="273983" y="0"/>
                  </a:lnTo>
                  <a:lnTo>
                    <a:pt x="275788" y="1489"/>
                  </a:lnTo>
                  <a:lnTo>
                    <a:pt x="280617" y="8787"/>
                  </a:lnTo>
                  <a:lnTo>
                    <a:pt x="280646" y="21909"/>
                  </a:lnTo>
                  <a:lnTo>
                    <a:pt x="277132" y="36207"/>
                  </a:lnTo>
                  <a:lnTo>
                    <a:pt x="259864" y="74780"/>
                  </a:lnTo>
                  <a:lnTo>
                    <a:pt x="257175" y="1124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202">
              <a:extLst>
                <a:ext uri="{FF2B5EF4-FFF2-40B4-BE49-F238E27FC236}">
                  <a16:creationId xmlns:a16="http://schemas.microsoft.com/office/drawing/2014/main" id="{BD805ED2-838B-32D6-7F4F-FAC3DD96D3C3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6096420" y="1495541"/>
              <a:ext cx="151981" cy="112837"/>
            </a:xfrm>
            <a:custGeom>
              <a:avLst/>
              <a:gdLst/>
              <a:ahLst/>
              <a:cxnLst/>
              <a:rect l="0" t="0" r="0" b="0"/>
              <a:pathLst>
                <a:path w="151981" h="112837">
                  <a:moveTo>
                    <a:pt x="75780" y="28459"/>
                  </a:moveTo>
                  <a:lnTo>
                    <a:pt x="75780" y="28459"/>
                  </a:lnTo>
                  <a:lnTo>
                    <a:pt x="75780" y="1208"/>
                  </a:lnTo>
                  <a:lnTo>
                    <a:pt x="74722" y="767"/>
                  </a:lnTo>
                  <a:lnTo>
                    <a:pt x="62523" y="0"/>
                  </a:lnTo>
                  <a:lnTo>
                    <a:pt x="59533" y="2078"/>
                  </a:lnTo>
                  <a:lnTo>
                    <a:pt x="44309" y="17800"/>
                  </a:lnTo>
                  <a:lnTo>
                    <a:pt x="33218" y="26897"/>
                  </a:lnTo>
                  <a:lnTo>
                    <a:pt x="17190" y="47752"/>
                  </a:lnTo>
                  <a:lnTo>
                    <a:pt x="11501" y="61574"/>
                  </a:lnTo>
                  <a:lnTo>
                    <a:pt x="8757" y="72373"/>
                  </a:lnTo>
                  <a:lnTo>
                    <a:pt x="4365" y="79021"/>
                  </a:lnTo>
                  <a:lnTo>
                    <a:pt x="0" y="109634"/>
                  </a:lnTo>
                  <a:lnTo>
                    <a:pt x="918" y="111150"/>
                  </a:lnTo>
                  <a:lnTo>
                    <a:pt x="2589" y="112162"/>
                  </a:lnTo>
                  <a:lnTo>
                    <a:pt x="4761" y="112836"/>
                  </a:lnTo>
                  <a:lnTo>
                    <a:pt x="17931" y="108728"/>
                  </a:lnTo>
                  <a:lnTo>
                    <a:pt x="35239" y="95752"/>
                  </a:lnTo>
                  <a:lnTo>
                    <a:pt x="67613" y="51783"/>
                  </a:lnTo>
                  <a:lnTo>
                    <a:pt x="75063" y="22793"/>
                  </a:lnTo>
                  <a:lnTo>
                    <a:pt x="74244" y="22565"/>
                  </a:lnTo>
                  <a:lnTo>
                    <a:pt x="70511" y="25134"/>
                  </a:lnTo>
                  <a:lnTo>
                    <a:pt x="62460" y="37587"/>
                  </a:lnTo>
                  <a:lnTo>
                    <a:pt x="49946" y="71642"/>
                  </a:lnTo>
                  <a:lnTo>
                    <a:pt x="47252" y="102700"/>
                  </a:lnTo>
                  <a:lnTo>
                    <a:pt x="57333" y="109135"/>
                  </a:lnTo>
                  <a:lnTo>
                    <a:pt x="68668" y="112688"/>
                  </a:lnTo>
                  <a:lnTo>
                    <a:pt x="78264" y="110697"/>
                  </a:lnTo>
                  <a:lnTo>
                    <a:pt x="95566" y="106448"/>
                  </a:lnTo>
                  <a:lnTo>
                    <a:pt x="125432" y="99956"/>
                  </a:lnTo>
                  <a:lnTo>
                    <a:pt x="151980" y="856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ARTInkShape-203">
              <a:extLst>
                <a:ext uri="{FF2B5EF4-FFF2-40B4-BE49-F238E27FC236}">
                  <a16:creationId xmlns:a16="http://schemas.microsoft.com/office/drawing/2014/main" id="{62983EA2-FBE0-EF82-FC0A-21DCAD0D569D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6229354" y="1285875"/>
              <a:ext cx="104772" cy="333255"/>
            </a:xfrm>
            <a:custGeom>
              <a:avLst/>
              <a:gdLst/>
              <a:ahLst/>
              <a:cxnLst/>
              <a:rect l="0" t="0" r="0" b="0"/>
              <a:pathLst>
                <a:path w="104772" h="333255">
                  <a:moveTo>
                    <a:pt x="66671" y="0"/>
                  </a:moveTo>
                  <a:lnTo>
                    <a:pt x="66671" y="0"/>
                  </a:lnTo>
                  <a:lnTo>
                    <a:pt x="65613" y="9721"/>
                  </a:lnTo>
                  <a:lnTo>
                    <a:pt x="56970" y="53574"/>
                  </a:lnTo>
                  <a:lnTo>
                    <a:pt x="49803" y="90428"/>
                  </a:lnTo>
                  <a:lnTo>
                    <a:pt x="35078" y="132397"/>
                  </a:lnTo>
                  <a:lnTo>
                    <a:pt x="26171" y="151977"/>
                  </a:lnTo>
                  <a:lnTo>
                    <a:pt x="17631" y="193239"/>
                  </a:lnTo>
                  <a:lnTo>
                    <a:pt x="6066" y="236784"/>
                  </a:lnTo>
                  <a:lnTo>
                    <a:pt x="796" y="276140"/>
                  </a:lnTo>
                  <a:lnTo>
                    <a:pt x="0" y="323262"/>
                  </a:lnTo>
                  <a:lnTo>
                    <a:pt x="14147" y="330280"/>
                  </a:lnTo>
                  <a:lnTo>
                    <a:pt x="31518" y="332968"/>
                  </a:lnTo>
                  <a:lnTo>
                    <a:pt x="41203" y="333254"/>
                  </a:lnTo>
                  <a:lnTo>
                    <a:pt x="47591" y="330499"/>
                  </a:lnTo>
                  <a:lnTo>
                    <a:pt x="70038" y="318180"/>
                  </a:lnTo>
                  <a:lnTo>
                    <a:pt x="82721" y="313351"/>
                  </a:lnTo>
                  <a:lnTo>
                    <a:pt x="104771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204">
              <a:extLst>
                <a:ext uri="{FF2B5EF4-FFF2-40B4-BE49-F238E27FC236}">
                  <a16:creationId xmlns:a16="http://schemas.microsoft.com/office/drawing/2014/main" id="{EC3161DC-98E1-14E2-8B0C-011C19CB074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6248400" y="1438275"/>
              <a:ext cx="123826" cy="47626"/>
            </a:xfrm>
            <a:custGeom>
              <a:avLst/>
              <a:gdLst/>
              <a:ahLst/>
              <a:cxnLst/>
              <a:rect l="0" t="0" r="0" b="0"/>
              <a:pathLst>
                <a:path w="123826" h="47626">
                  <a:moveTo>
                    <a:pt x="0" y="47625"/>
                  </a:moveTo>
                  <a:lnTo>
                    <a:pt x="0" y="47625"/>
                  </a:lnTo>
                  <a:lnTo>
                    <a:pt x="5056" y="42569"/>
                  </a:lnTo>
                  <a:lnTo>
                    <a:pt x="51457" y="22115"/>
                  </a:lnTo>
                  <a:lnTo>
                    <a:pt x="92019" y="9711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205">
              <a:extLst>
                <a:ext uri="{FF2B5EF4-FFF2-40B4-BE49-F238E27FC236}">
                  <a16:creationId xmlns:a16="http://schemas.microsoft.com/office/drawing/2014/main" id="{C0B86780-FDFE-74CB-D190-7110BCDF8EFC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6337926" y="1423365"/>
              <a:ext cx="186700" cy="176653"/>
            </a:xfrm>
            <a:custGeom>
              <a:avLst/>
              <a:gdLst/>
              <a:ahLst/>
              <a:cxnLst/>
              <a:rect l="0" t="0" r="0" b="0"/>
              <a:pathLst>
                <a:path w="186700" h="176653">
                  <a:moveTo>
                    <a:pt x="91449" y="43485"/>
                  </a:moveTo>
                  <a:lnTo>
                    <a:pt x="91449" y="43485"/>
                  </a:lnTo>
                  <a:lnTo>
                    <a:pt x="91449" y="57674"/>
                  </a:lnTo>
                  <a:lnTo>
                    <a:pt x="92507" y="59295"/>
                  </a:lnTo>
                  <a:lnTo>
                    <a:pt x="94271" y="60375"/>
                  </a:lnTo>
                  <a:lnTo>
                    <a:pt x="101150" y="62251"/>
                  </a:lnTo>
                  <a:lnTo>
                    <a:pt x="132852" y="62534"/>
                  </a:lnTo>
                  <a:lnTo>
                    <a:pt x="139131" y="59712"/>
                  </a:lnTo>
                  <a:lnTo>
                    <a:pt x="145449" y="55989"/>
                  </a:lnTo>
                  <a:lnTo>
                    <a:pt x="154956" y="52834"/>
                  </a:lnTo>
                  <a:lnTo>
                    <a:pt x="164476" y="46725"/>
                  </a:lnTo>
                  <a:lnTo>
                    <a:pt x="170825" y="44925"/>
                  </a:lnTo>
                  <a:lnTo>
                    <a:pt x="172941" y="43387"/>
                  </a:lnTo>
                  <a:lnTo>
                    <a:pt x="174352" y="41303"/>
                  </a:lnTo>
                  <a:lnTo>
                    <a:pt x="176978" y="36165"/>
                  </a:lnTo>
                  <a:lnTo>
                    <a:pt x="185210" y="26189"/>
                  </a:lnTo>
                  <a:lnTo>
                    <a:pt x="186258" y="19898"/>
                  </a:lnTo>
                  <a:lnTo>
                    <a:pt x="186661" y="7147"/>
                  </a:lnTo>
                  <a:lnTo>
                    <a:pt x="185615" y="6559"/>
                  </a:lnTo>
                  <a:lnTo>
                    <a:pt x="161787" y="0"/>
                  </a:lnTo>
                  <a:lnTo>
                    <a:pt x="119252" y="9523"/>
                  </a:lnTo>
                  <a:lnTo>
                    <a:pt x="79837" y="27384"/>
                  </a:lnTo>
                  <a:lnTo>
                    <a:pt x="48468" y="50418"/>
                  </a:lnTo>
                  <a:lnTo>
                    <a:pt x="15443" y="92023"/>
                  </a:lnTo>
                  <a:lnTo>
                    <a:pt x="4752" y="111624"/>
                  </a:lnTo>
                  <a:lnTo>
                    <a:pt x="0" y="134447"/>
                  </a:lnTo>
                  <a:lnTo>
                    <a:pt x="710" y="153057"/>
                  </a:lnTo>
                  <a:lnTo>
                    <a:pt x="2382" y="160983"/>
                  </a:lnTo>
                  <a:lnTo>
                    <a:pt x="6671" y="166267"/>
                  </a:lnTo>
                  <a:lnTo>
                    <a:pt x="19903" y="172138"/>
                  </a:lnTo>
                  <a:lnTo>
                    <a:pt x="61873" y="175907"/>
                  </a:lnTo>
                  <a:lnTo>
                    <a:pt x="105284" y="176652"/>
                  </a:lnTo>
                  <a:lnTo>
                    <a:pt x="130825" y="173958"/>
                  </a:lnTo>
                  <a:lnTo>
                    <a:pt x="186699" y="1673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SMARTInkShape-206">
            <a:extLst>
              <a:ext uri="{FF2B5EF4-FFF2-40B4-BE49-F238E27FC236}">
                <a16:creationId xmlns:a16="http://schemas.microsoft.com/office/drawing/2014/main" id="{C1EA006D-5017-4E23-71F9-26D6683838D3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7013489" y="1485910"/>
            <a:ext cx="339812" cy="141594"/>
          </a:xfrm>
          <a:custGeom>
            <a:avLst/>
            <a:gdLst/>
            <a:ahLst/>
            <a:cxnLst/>
            <a:rect l="0" t="0" r="0" b="0"/>
            <a:pathLst>
              <a:path w="339812" h="141594">
                <a:moveTo>
                  <a:pt x="130261" y="28565"/>
                </a:moveTo>
                <a:lnTo>
                  <a:pt x="130261" y="28565"/>
                </a:lnTo>
                <a:lnTo>
                  <a:pt x="139670" y="28565"/>
                </a:lnTo>
                <a:lnTo>
                  <a:pt x="139783" y="19433"/>
                </a:lnTo>
                <a:lnTo>
                  <a:pt x="134729" y="19156"/>
                </a:lnTo>
                <a:lnTo>
                  <a:pt x="133239" y="18059"/>
                </a:lnTo>
                <a:lnTo>
                  <a:pt x="130652" y="10849"/>
                </a:lnTo>
                <a:lnTo>
                  <a:pt x="117246" y="8720"/>
                </a:lnTo>
                <a:lnTo>
                  <a:pt x="115235" y="6869"/>
                </a:lnTo>
                <a:lnTo>
                  <a:pt x="113894" y="4576"/>
                </a:lnTo>
                <a:lnTo>
                  <a:pt x="111941" y="3047"/>
                </a:lnTo>
                <a:lnTo>
                  <a:pt x="103246" y="393"/>
                </a:lnTo>
                <a:lnTo>
                  <a:pt x="74279" y="0"/>
                </a:lnTo>
                <a:lnTo>
                  <a:pt x="56641" y="5049"/>
                </a:lnTo>
                <a:lnTo>
                  <a:pt x="27290" y="22783"/>
                </a:lnTo>
                <a:lnTo>
                  <a:pt x="7340" y="51035"/>
                </a:lnTo>
                <a:lnTo>
                  <a:pt x="0" y="77203"/>
                </a:lnTo>
                <a:lnTo>
                  <a:pt x="2884" y="105065"/>
                </a:lnTo>
                <a:lnTo>
                  <a:pt x="10502" y="121126"/>
                </a:lnTo>
                <a:lnTo>
                  <a:pt x="15497" y="128373"/>
                </a:lnTo>
                <a:lnTo>
                  <a:pt x="26691" y="136424"/>
                </a:lnTo>
                <a:lnTo>
                  <a:pt x="40839" y="140002"/>
                </a:lnTo>
                <a:lnTo>
                  <a:pt x="61237" y="141593"/>
                </a:lnTo>
                <a:lnTo>
                  <a:pt x="78770" y="136655"/>
                </a:lnTo>
                <a:lnTo>
                  <a:pt x="113877" y="115785"/>
                </a:lnTo>
                <a:lnTo>
                  <a:pt x="154218" y="70374"/>
                </a:lnTo>
                <a:lnTo>
                  <a:pt x="158783" y="57311"/>
                </a:lnTo>
                <a:lnTo>
                  <a:pt x="158820" y="62247"/>
                </a:lnTo>
                <a:lnTo>
                  <a:pt x="150634" y="92792"/>
                </a:lnTo>
                <a:lnTo>
                  <a:pt x="152721" y="102266"/>
                </a:lnTo>
                <a:lnTo>
                  <a:pt x="162685" y="116971"/>
                </a:lnTo>
                <a:lnTo>
                  <a:pt x="171483" y="120773"/>
                </a:lnTo>
                <a:lnTo>
                  <a:pt x="199434" y="123214"/>
                </a:lnTo>
                <a:lnTo>
                  <a:pt x="242996" y="116197"/>
                </a:lnTo>
                <a:lnTo>
                  <a:pt x="289995" y="109610"/>
                </a:lnTo>
                <a:lnTo>
                  <a:pt x="327685" y="105190"/>
                </a:lnTo>
                <a:lnTo>
                  <a:pt x="331727" y="106107"/>
                </a:lnTo>
                <a:lnTo>
                  <a:pt x="334421" y="107776"/>
                </a:lnTo>
                <a:lnTo>
                  <a:pt x="339811" y="11429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SMARTInkShape-Group40">
            <a:extLst>
              <a:ext uri="{FF2B5EF4-FFF2-40B4-BE49-F238E27FC236}">
                <a16:creationId xmlns:a16="http://schemas.microsoft.com/office/drawing/2014/main" id="{16B313BD-385E-CFAF-770D-34CA6F23E622}"/>
              </a:ext>
            </a:extLst>
          </p:cNvPr>
          <p:cNvGrpSpPr/>
          <p:nvPr/>
        </p:nvGrpSpPr>
        <p:grpSpPr>
          <a:xfrm>
            <a:off x="7648575" y="1268149"/>
            <a:ext cx="866776" cy="541602"/>
            <a:chOff x="7648575" y="1268149"/>
            <a:chExt cx="866776" cy="541602"/>
          </a:xfrm>
        </p:grpSpPr>
        <p:sp>
          <p:nvSpPr>
            <p:cNvPr id="41" name="SMARTInkShape-207">
              <a:extLst>
                <a:ext uri="{FF2B5EF4-FFF2-40B4-BE49-F238E27FC236}">
                  <a16:creationId xmlns:a16="http://schemas.microsoft.com/office/drawing/2014/main" id="{B5E0B482-3898-F5C8-D638-4C1E1C842AF2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7648575" y="1486293"/>
              <a:ext cx="51702" cy="323458"/>
            </a:xfrm>
            <a:custGeom>
              <a:avLst/>
              <a:gdLst/>
              <a:ahLst/>
              <a:cxnLst/>
              <a:rect l="0" t="0" r="0" b="0"/>
              <a:pathLst>
                <a:path w="51702" h="323458">
                  <a:moveTo>
                    <a:pt x="28575" y="9132"/>
                  </a:moveTo>
                  <a:lnTo>
                    <a:pt x="28575" y="9132"/>
                  </a:lnTo>
                  <a:lnTo>
                    <a:pt x="36775" y="931"/>
                  </a:lnTo>
                  <a:lnTo>
                    <a:pt x="42764" y="0"/>
                  </a:lnTo>
                  <a:lnTo>
                    <a:pt x="45443" y="1985"/>
                  </a:lnTo>
                  <a:lnTo>
                    <a:pt x="51241" y="9836"/>
                  </a:lnTo>
                  <a:lnTo>
                    <a:pt x="51701" y="26026"/>
                  </a:lnTo>
                  <a:lnTo>
                    <a:pt x="46010" y="61763"/>
                  </a:lnTo>
                  <a:lnTo>
                    <a:pt x="37622" y="100221"/>
                  </a:lnTo>
                  <a:lnTo>
                    <a:pt x="28433" y="137368"/>
                  </a:lnTo>
                  <a:lnTo>
                    <a:pt x="21830" y="181889"/>
                  </a:lnTo>
                  <a:lnTo>
                    <a:pt x="17052" y="225772"/>
                  </a:lnTo>
                  <a:lnTo>
                    <a:pt x="11013" y="268413"/>
                  </a:lnTo>
                  <a:lnTo>
                    <a:pt x="6899" y="303848"/>
                  </a:lnTo>
                  <a:lnTo>
                    <a:pt x="0" y="3234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208">
              <a:extLst>
                <a:ext uri="{FF2B5EF4-FFF2-40B4-BE49-F238E27FC236}">
                  <a16:creationId xmlns:a16="http://schemas.microsoft.com/office/drawing/2014/main" id="{35E4A61B-1AA7-423F-7AE0-A2DFDCB9FC42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7648575" y="1443194"/>
              <a:ext cx="145891" cy="109382"/>
            </a:xfrm>
            <a:custGeom>
              <a:avLst/>
              <a:gdLst/>
              <a:ahLst/>
              <a:cxnLst/>
              <a:rect l="0" t="0" r="0" b="0"/>
              <a:pathLst>
                <a:path w="145891" h="109382">
                  <a:moveTo>
                    <a:pt x="19050" y="52231"/>
                  </a:moveTo>
                  <a:lnTo>
                    <a:pt x="19050" y="52231"/>
                  </a:lnTo>
                  <a:lnTo>
                    <a:pt x="26654" y="43568"/>
                  </a:lnTo>
                  <a:lnTo>
                    <a:pt x="41440" y="21640"/>
                  </a:lnTo>
                  <a:lnTo>
                    <a:pt x="47699" y="17468"/>
                  </a:lnTo>
                  <a:lnTo>
                    <a:pt x="54008" y="14556"/>
                  </a:lnTo>
                  <a:lnTo>
                    <a:pt x="63510" y="8024"/>
                  </a:lnTo>
                  <a:lnTo>
                    <a:pt x="89489" y="0"/>
                  </a:lnTo>
                  <a:lnTo>
                    <a:pt x="103626" y="89"/>
                  </a:lnTo>
                  <a:lnTo>
                    <a:pt x="129948" y="8770"/>
                  </a:lnTo>
                  <a:lnTo>
                    <a:pt x="139952" y="20215"/>
                  </a:lnTo>
                  <a:lnTo>
                    <a:pt x="144102" y="27712"/>
                  </a:lnTo>
                  <a:lnTo>
                    <a:pt x="145890" y="44509"/>
                  </a:lnTo>
                  <a:lnTo>
                    <a:pt x="142098" y="61499"/>
                  </a:lnTo>
                  <a:lnTo>
                    <a:pt x="133357" y="76106"/>
                  </a:lnTo>
                  <a:lnTo>
                    <a:pt x="111480" y="96229"/>
                  </a:lnTo>
                  <a:lnTo>
                    <a:pt x="96819" y="103536"/>
                  </a:lnTo>
                  <a:lnTo>
                    <a:pt x="65104" y="108226"/>
                  </a:lnTo>
                  <a:lnTo>
                    <a:pt x="21665" y="109229"/>
                  </a:lnTo>
                  <a:lnTo>
                    <a:pt x="0" y="1093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209">
              <a:extLst>
                <a:ext uri="{FF2B5EF4-FFF2-40B4-BE49-F238E27FC236}">
                  <a16:creationId xmlns:a16="http://schemas.microsoft.com/office/drawing/2014/main" id="{746D81AD-8DBE-A2E4-EBC1-422343C5D179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7860111" y="1447800"/>
              <a:ext cx="70588" cy="130347"/>
            </a:xfrm>
            <a:custGeom>
              <a:avLst/>
              <a:gdLst/>
              <a:ahLst/>
              <a:cxnLst/>
              <a:rect l="0" t="0" r="0" b="0"/>
              <a:pathLst>
                <a:path w="70588" h="130347">
                  <a:moveTo>
                    <a:pt x="55164" y="19050"/>
                  </a:moveTo>
                  <a:lnTo>
                    <a:pt x="55164" y="19050"/>
                  </a:lnTo>
                  <a:lnTo>
                    <a:pt x="55164" y="4861"/>
                  </a:lnTo>
                  <a:lnTo>
                    <a:pt x="54106" y="3240"/>
                  </a:lnTo>
                  <a:lnTo>
                    <a:pt x="52342" y="2160"/>
                  </a:lnTo>
                  <a:lnTo>
                    <a:pt x="45463" y="284"/>
                  </a:lnTo>
                  <a:lnTo>
                    <a:pt x="40975" y="126"/>
                  </a:lnTo>
                  <a:lnTo>
                    <a:pt x="22924" y="14175"/>
                  </a:lnTo>
                  <a:lnTo>
                    <a:pt x="15082" y="21470"/>
                  </a:lnTo>
                  <a:lnTo>
                    <a:pt x="4717" y="46696"/>
                  </a:lnTo>
                  <a:lnTo>
                    <a:pt x="0" y="75925"/>
                  </a:lnTo>
                  <a:lnTo>
                    <a:pt x="3659" y="104693"/>
                  </a:lnTo>
                  <a:lnTo>
                    <a:pt x="11459" y="118144"/>
                  </a:lnTo>
                  <a:lnTo>
                    <a:pt x="20923" y="126592"/>
                  </a:lnTo>
                  <a:lnTo>
                    <a:pt x="28657" y="130346"/>
                  </a:lnTo>
                  <a:lnTo>
                    <a:pt x="33259" y="128173"/>
                  </a:lnTo>
                  <a:lnTo>
                    <a:pt x="61974" y="93314"/>
                  </a:lnTo>
                  <a:lnTo>
                    <a:pt x="68774" y="72517"/>
                  </a:lnTo>
                  <a:lnTo>
                    <a:pt x="70587" y="61045"/>
                  </a:lnTo>
                  <a:lnTo>
                    <a:pt x="66958" y="39831"/>
                  </a:lnTo>
                  <a:lnTo>
                    <a:pt x="52437" y="10455"/>
                  </a:lnTo>
                  <a:lnTo>
                    <a:pt x="45838" y="4647"/>
                  </a:lnTo>
                  <a:lnTo>
                    <a:pt x="3611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210">
              <a:extLst>
                <a:ext uri="{FF2B5EF4-FFF2-40B4-BE49-F238E27FC236}">
                  <a16:creationId xmlns:a16="http://schemas.microsoft.com/office/drawing/2014/main" id="{26E318AC-CC9F-B537-8697-0A8E00C25FDB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8001000" y="1439599"/>
              <a:ext cx="37593" cy="322527"/>
            </a:xfrm>
            <a:custGeom>
              <a:avLst/>
              <a:gdLst/>
              <a:ahLst/>
              <a:cxnLst/>
              <a:rect l="0" t="0" r="0" b="0"/>
              <a:pathLst>
                <a:path w="37593" h="322527">
                  <a:moveTo>
                    <a:pt x="19050" y="8201"/>
                  </a:moveTo>
                  <a:lnTo>
                    <a:pt x="19050" y="8201"/>
                  </a:lnTo>
                  <a:lnTo>
                    <a:pt x="24106" y="3144"/>
                  </a:lnTo>
                  <a:lnTo>
                    <a:pt x="29411" y="662"/>
                  </a:lnTo>
                  <a:lnTo>
                    <a:pt x="32307" y="0"/>
                  </a:lnTo>
                  <a:lnTo>
                    <a:pt x="34238" y="617"/>
                  </a:lnTo>
                  <a:lnTo>
                    <a:pt x="35525" y="2087"/>
                  </a:lnTo>
                  <a:lnTo>
                    <a:pt x="36383" y="4125"/>
                  </a:lnTo>
                  <a:lnTo>
                    <a:pt x="37592" y="17106"/>
                  </a:lnTo>
                  <a:lnTo>
                    <a:pt x="27672" y="61715"/>
                  </a:lnTo>
                  <a:lnTo>
                    <a:pt x="15697" y="105202"/>
                  </a:lnTo>
                  <a:lnTo>
                    <a:pt x="11354" y="149361"/>
                  </a:lnTo>
                  <a:lnTo>
                    <a:pt x="10067" y="185846"/>
                  </a:lnTo>
                  <a:lnTo>
                    <a:pt x="9685" y="221821"/>
                  </a:lnTo>
                  <a:lnTo>
                    <a:pt x="9572" y="259291"/>
                  </a:lnTo>
                  <a:lnTo>
                    <a:pt x="1992" y="306555"/>
                  </a:lnTo>
                  <a:lnTo>
                    <a:pt x="0" y="3225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211">
              <a:extLst>
                <a:ext uri="{FF2B5EF4-FFF2-40B4-BE49-F238E27FC236}">
                  <a16:creationId xmlns:a16="http://schemas.microsoft.com/office/drawing/2014/main" id="{3080D1B7-6260-24A7-29DB-0BC818F67FF6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8001000" y="1402097"/>
              <a:ext cx="140522" cy="131429"/>
            </a:xfrm>
            <a:custGeom>
              <a:avLst/>
              <a:gdLst/>
              <a:ahLst/>
              <a:cxnLst/>
              <a:rect l="0" t="0" r="0" b="0"/>
              <a:pathLst>
                <a:path w="140522" h="131429">
                  <a:moveTo>
                    <a:pt x="19050" y="64753"/>
                  </a:moveTo>
                  <a:lnTo>
                    <a:pt x="19050" y="64753"/>
                  </a:lnTo>
                  <a:lnTo>
                    <a:pt x="32233" y="44031"/>
                  </a:lnTo>
                  <a:lnTo>
                    <a:pt x="54261" y="21337"/>
                  </a:lnTo>
                  <a:lnTo>
                    <a:pt x="79706" y="7807"/>
                  </a:lnTo>
                  <a:lnTo>
                    <a:pt x="104880" y="0"/>
                  </a:lnTo>
                  <a:lnTo>
                    <a:pt x="115758" y="1754"/>
                  </a:lnTo>
                  <a:lnTo>
                    <a:pt x="130959" y="8692"/>
                  </a:lnTo>
                  <a:lnTo>
                    <a:pt x="134931" y="11504"/>
                  </a:lnTo>
                  <a:lnTo>
                    <a:pt x="139345" y="25917"/>
                  </a:lnTo>
                  <a:lnTo>
                    <a:pt x="140521" y="35688"/>
                  </a:lnTo>
                  <a:lnTo>
                    <a:pt x="136185" y="52188"/>
                  </a:lnTo>
                  <a:lnTo>
                    <a:pt x="116153" y="80028"/>
                  </a:lnTo>
                  <a:lnTo>
                    <a:pt x="76115" y="105418"/>
                  </a:lnTo>
                  <a:lnTo>
                    <a:pt x="40239" y="117549"/>
                  </a:lnTo>
                  <a:lnTo>
                    <a:pt x="18508" y="121671"/>
                  </a:lnTo>
                  <a:lnTo>
                    <a:pt x="0" y="13142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212">
              <a:extLst>
                <a:ext uri="{FF2B5EF4-FFF2-40B4-BE49-F238E27FC236}">
                  <a16:creationId xmlns:a16="http://schemas.microsoft.com/office/drawing/2014/main" id="{324C622F-E2C5-1273-AFA9-0A5E30119DCF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8220468" y="1390654"/>
              <a:ext cx="132958" cy="123822"/>
            </a:xfrm>
            <a:custGeom>
              <a:avLst/>
              <a:gdLst/>
              <a:ahLst/>
              <a:cxnLst/>
              <a:rect l="0" t="0" r="0" b="0"/>
              <a:pathLst>
                <a:path w="132958" h="123822">
                  <a:moveTo>
                    <a:pt x="9132" y="38096"/>
                  </a:moveTo>
                  <a:lnTo>
                    <a:pt x="9132" y="38096"/>
                  </a:lnTo>
                  <a:lnTo>
                    <a:pt x="9132" y="28687"/>
                  </a:lnTo>
                  <a:lnTo>
                    <a:pt x="9132" y="42763"/>
                  </a:lnTo>
                  <a:lnTo>
                    <a:pt x="195" y="78488"/>
                  </a:lnTo>
                  <a:lnTo>
                    <a:pt x="0" y="84074"/>
                  </a:lnTo>
                  <a:lnTo>
                    <a:pt x="2604" y="93103"/>
                  </a:lnTo>
                  <a:lnTo>
                    <a:pt x="6231" y="100643"/>
                  </a:lnTo>
                  <a:lnTo>
                    <a:pt x="9330" y="110839"/>
                  </a:lnTo>
                  <a:lnTo>
                    <a:pt x="13806" y="117346"/>
                  </a:lnTo>
                  <a:lnTo>
                    <a:pt x="19323" y="120943"/>
                  </a:lnTo>
                  <a:lnTo>
                    <a:pt x="35864" y="123653"/>
                  </a:lnTo>
                  <a:lnTo>
                    <a:pt x="65852" y="123821"/>
                  </a:lnTo>
                  <a:lnTo>
                    <a:pt x="73802" y="117275"/>
                  </a:lnTo>
                  <a:lnTo>
                    <a:pt x="83604" y="114689"/>
                  </a:lnTo>
                  <a:lnTo>
                    <a:pt x="102621" y="96973"/>
                  </a:lnTo>
                  <a:lnTo>
                    <a:pt x="108917" y="85645"/>
                  </a:lnTo>
                  <a:lnTo>
                    <a:pt x="109522" y="80378"/>
                  </a:lnTo>
                  <a:lnTo>
                    <a:pt x="104556" y="35040"/>
                  </a:lnTo>
                  <a:lnTo>
                    <a:pt x="104460" y="26860"/>
                  </a:lnTo>
                  <a:lnTo>
                    <a:pt x="107238" y="19697"/>
                  </a:lnTo>
                  <a:lnTo>
                    <a:pt x="110944" y="12985"/>
                  </a:lnTo>
                  <a:lnTo>
                    <a:pt x="113897" y="46"/>
                  </a:lnTo>
                  <a:lnTo>
                    <a:pt x="122107" y="0"/>
                  </a:lnTo>
                  <a:lnTo>
                    <a:pt x="132957" y="95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213">
              <a:extLst>
                <a:ext uri="{FF2B5EF4-FFF2-40B4-BE49-F238E27FC236}">
                  <a16:creationId xmlns:a16="http://schemas.microsoft.com/office/drawing/2014/main" id="{C6D30712-477E-CE21-4A16-1B21C6471397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8392893" y="1268149"/>
              <a:ext cx="36733" cy="255852"/>
            </a:xfrm>
            <a:custGeom>
              <a:avLst/>
              <a:gdLst/>
              <a:ahLst/>
              <a:cxnLst/>
              <a:rect l="0" t="0" r="0" b="0"/>
              <a:pathLst>
                <a:path w="36733" h="255852">
                  <a:moveTo>
                    <a:pt x="36732" y="8201"/>
                  </a:moveTo>
                  <a:lnTo>
                    <a:pt x="36732" y="8201"/>
                  </a:lnTo>
                  <a:lnTo>
                    <a:pt x="36732" y="0"/>
                  </a:lnTo>
                  <a:lnTo>
                    <a:pt x="35674" y="23663"/>
                  </a:lnTo>
                  <a:lnTo>
                    <a:pt x="28090" y="67793"/>
                  </a:lnTo>
                  <a:lnTo>
                    <a:pt x="19680" y="115224"/>
                  </a:lnTo>
                  <a:lnTo>
                    <a:pt x="10747" y="161672"/>
                  </a:lnTo>
                  <a:lnTo>
                    <a:pt x="7440" y="203546"/>
                  </a:lnTo>
                  <a:lnTo>
                    <a:pt x="0" y="236851"/>
                  </a:lnTo>
                  <a:lnTo>
                    <a:pt x="2062" y="244937"/>
                  </a:lnTo>
                  <a:lnTo>
                    <a:pt x="8157" y="2558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214">
              <a:extLst>
                <a:ext uri="{FF2B5EF4-FFF2-40B4-BE49-F238E27FC236}">
                  <a16:creationId xmlns:a16="http://schemas.microsoft.com/office/drawing/2014/main" id="{0B934733-91A5-473E-9DC1-F022A6CD81F3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8505825" y="14859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SMARTInkShape-Group41">
            <a:extLst>
              <a:ext uri="{FF2B5EF4-FFF2-40B4-BE49-F238E27FC236}">
                <a16:creationId xmlns:a16="http://schemas.microsoft.com/office/drawing/2014/main" id="{E3A8A6AB-B8AA-7E26-CBEB-3700163FEACE}"/>
              </a:ext>
            </a:extLst>
          </p:cNvPr>
          <p:cNvGrpSpPr/>
          <p:nvPr/>
        </p:nvGrpSpPr>
        <p:grpSpPr>
          <a:xfrm>
            <a:off x="8848725" y="1286495"/>
            <a:ext cx="1171576" cy="447056"/>
            <a:chOff x="8848725" y="1286495"/>
            <a:chExt cx="1171576" cy="447056"/>
          </a:xfrm>
        </p:grpSpPr>
        <p:sp>
          <p:nvSpPr>
            <p:cNvPr id="50" name="SMARTInkShape-215">
              <a:extLst>
                <a:ext uri="{FF2B5EF4-FFF2-40B4-BE49-F238E27FC236}">
                  <a16:creationId xmlns:a16="http://schemas.microsoft.com/office/drawing/2014/main" id="{B5D8F5E9-473B-B632-47D1-492BB0742E27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10010775" y="14001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5057" y="9525"/>
                  </a:lnTo>
                  <a:lnTo>
                    <a:pt x="6546" y="8467"/>
                  </a:lnTo>
                  <a:lnTo>
                    <a:pt x="7538" y="6703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216">
              <a:extLst>
                <a:ext uri="{FF2B5EF4-FFF2-40B4-BE49-F238E27FC236}">
                  <a16:creationId xmlns:a16="http://schemas.microsoft.com/office/drawing/2014/main" id="{2B629C10-40FB-1324-E12A-B18D7BF65A70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8877300" y="1381910"/>
              <a:ext cx="38085" cy="351641"/>
            </a:xfrm>
            <a:custGeom>
              <a:avLst/>
              <a:gdLst/>
              <a:ahLst/>
              <a:cxnLst/>
              <a:rect l="0" t="0" r="0" b="0"/>
              <a:pathLst>
                <a:path w="38085" h="351641">
                  <a:moveTo>
                    <a:pt x="28575" y="18265"/>
                  </a:moveTo>
                  <a:lnTo>
                    <a:pt x="28575" y="18265"/>
                  </a:lnTo>
                  <a:lnTo>
                    <a:pt x="37709" y="0"/>
                  </a:lnTo>
                  <a:lnTo>
                    <a:pt x="38084" y="44910"/>
                  </a:lnTo>
                  <a:lnTo>
                    <a:pt x="35273" y="84368"/>
                  </a:lnTo>
                  <a:lnTo>
                    <a:pt x="30559" y="125693"/>
                  </a:lnTo>
                  <a:lnTo>
                    <a:pt x="29456" y="157027"/>
                  </a:lnTo>
                  <a:lnTo>
                    <a:pt x="28966" y="192121"/>
                  </a:lnTo>
                  <a:lnTo>
                    <a:pt x="25927" y="226062"/>
                  </a:lnTo>
                  <a:lnTo>
                    <a:pt x="21088" y="272099"/>
                  </a:lnTo>
                  <a:lnTo>
                    <a:pt x="19452" y="315467"/>
                  </a:lnTo>
                  <a:lnTo>
                    <a:pt x="22051" y="327802"/>
                  </a:lnTo>
                  <a:lnTo>
                    <a:pt x="24226" y="332573"/>
                  </a:lnTo>
                  <a:lnTo>
                    <a:pt x="22500" y="336812"/>
                  </a:lnTo>
                  <a:lnTo>
                    <a:pt x="0" y="3516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217">
              <a:extLst>
                <a:ext uri="{FF2B5EF4-FFF2-40B4-BE49-F238E27FC236}">
                  <a16:creationId xmlns:a16="http://schemas.microsoft.com/office/drawing/2014/main" id="{43ACB89D-6BA7-07C5-C5A3-B17C99B57A44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8848725" y="1352711"/>
              <a:ext cx="137022" cy="104615"/>
            </a:xfrm>
            <a:custGeom>
              <a:avLst/>
              <a:gdLst/>
              <a:ahLst/>
              <a:cxnLst/>
              <a:rect l="0" t="0" r="0" b="0"/>
              <a:pathLst>
                <a:path w="137022" h="104615">
                  <a:moveTo>
                    <a:pt x="38100" y="28414"/>
                  </a:moveTo>
                  <a:lnTo>
                    <a:pt x="38100" y="28414"/>
                  </a:lnTo>
                  <a:lnTo>
                    <a:pt x="38100" y="23357"/>
                  </a:lnTo>
                  <a:lnTo>
                    <a:pt x="40922" y="18053"/>
                  </a:lnTo>
                  <a:lnTo>
                    <a:pt x="46763" y="12167"/>
                  </a:lnTo>
                  <a:lnTo>
                    <a:pt x="56414" y="6024"/>
                  </a:lnTo>
                  <a:lnTo>
                    <a:pt x="85344" y="1061"/>
                  </a:lnTo>
                  <a:lnTo>
                    <a:pt x="112120" y="0"/>
                  </a:lnTo>
                  <a:lnTo>
                    <a:pt x="117080" y="2063"/>
                  </a:lnTo>
                  <a:lnTo>
                    <a:pt x="125413" y="10000"/>
                  </a:lnTo>
                  <a:lnTo>
                    <a:pt x="136054" y="26368"/>
                  </a:lnTo>
                  <a:lnTo>
                    <a:pt x="137021" y="41263"/>
                  </a:lnTo>
                  <a:lnTo>
                    <a:pt x="132866" y="58466"/>
                  </a:lnTo>
                  <a:lnTo>
                    <a:pt x="118625" y="83885"/>
                  </a:lnTo>
                  <a:lnTo>
                    <a:pt x="107050" y="94696"/>
                  </a:lnTo>
                  <a:lnTo>
                    <a:pt x="89206" y="100206"/>
                  </a:lnTo>
                  <a:lnTo>
                    <a:pt x="52537" y="103308"/>
                  </a:lnTo>
                  <a:lnTo>
                    <a:pt x="5762" y="104499"/>
                  </a:lnTo>
                  <a:lnTo>
                    <a:pt x="0" y="1046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218">
              <a:extLst>
                <a:ext uri="{FF2B5EF4-FFF2-40B4-BE49-F238E27FC236}">
                  <a16:creationId xmlns:a16="http://schemas.microsoft.com/office/drawing/2014/main" id="{C57A68E6-9790-7DC2-63B5-62E6B9E0F75B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9042675" y="1304925"/>
              <a:ext cx="434701" cy="161819"/>
            </a:xfrm>
            <a:custGeom>
              <a:avLst/>
              <a:gdLst/>
              <a:ahLst/>
              <a:cxnLst/>
              <a:rect l="0" t="0" r="0" b="0"/>
              <a:pathLst>
                <a:path w="434701" h="161819">
                  <a:moveTo>
                    <a:pt x="101325" y="66675"/>
                  </a:moveTo>
                  <a:lnTo>
                    <a:pt x="101325" y="66675"/>
                  </a:lnTo>
                  <a:lnTo>
                    <a:pt x="109526" y="66675"/>
                  </a:lnTo>
                  <a:lnTo>
                    <a:pt x="109969" y="65617"/>
                  </a:lnTo>
                  <a:lnTo>
                    <a:pt x="110849" y="48027"/>
                  </a:lnTo>
                  <a:lnTo>
                    <a:pt x="102649" y="31258"/>
                  </a:lnTo>
                  <a:lnTo>
                    <a:pt x="91604" y="24314"/>
                  </a:lnTo>
                  <a:lnTo>
                    <a:pt x="74927" y="20609"/>
                  </a:lnTo>
                  <a:lnTo>
                    <a:pt x="65604" y="22566"/>
                  </a:lnTo>
                  <a:lnTo>
                    <a:pt x="24737" y="49682"/>
                  </a:lnTo>
                  <a:lnTo>
                    <a:pt x="8195" y="65050"/>
                  </a:lnTo>
                  <a:lnTo>
                    <a:pt x="1725" y="76889"/>
                  </a:lnTo>
                  <a:lnTo>
                    <a:pt x="0" y="83009"/>
                  </a:lnTo>
                  <a:lnTo>
                    <a:pt x="5055" y="123835"/>
                  </a:lnTo>
                  <a:lnTo>
                    <a:pt x="7511" y="127006"/>
                  </a:lnTo>
                  <a:lnTo>
                    <a:pt x="15886" y="130531"/>
                  </a:lnTo>
                  <a:lnTo>
                    <a:pt x="37556" y="132515"/>
                  </a:lnTo>
                  <a:lnTo>
                    <a:pt x="49348" y="130157"/>
                  </a:lnTo>
                  <a:lnTo>
                    <a:pt x="59173" y="126639"/>
                  </a:lnTo>
                  <a:lnTo>
                    <a:pt x="70596" y="125076"/>
                  </a:lnTo>
                  <a:lnTo>
                    <a:pt x="75548" y="122542"/>
                  </a:lnTo>
                  <a:lnTo>
                    <a:pt x="104361" y="92335"/>
                  </a:lnTo>
                  <a:lnTo>
                    <a:pt x="107966" y="85840"/>
                  </a:lnTo>
                  <a:lnTo>
                    <a:pt x="110627" y="79426"/>
                  </a:lnTo>
                  <a:lnTo>
                    <a:pt x="118883" y="68563"/>
                  </a:lnTo>
                  <a:lnTo>
                    <a:pt x="119379" y="68992"/>
                  </a:lnTo>
                  <a:lnTo>
                    <a:pt x="120179" y="80107"/>
                  </a:lnTo>
                  <a:lnTo>
                    <a:pt x="123180" y="117465"/>
                  </a:lnTo>
                  <a:lnTo>
                    <a:pt x="133629" y="147969"/>
                  </a:lnTo>
                  <a:lnTo>
                    <a:pt x="139671" y="155722"/>
                  </a:lnTo>
                  <a:lnTo>
                    <a:pt x="142764" y="157790"/>
                  </a:lnTo>
                  <a:lnTo>
                    <a:pt x="157229" y="160700"/>
                  </a:lnTo>
                  <a:lnTo>
                    <a:pt x="175255" y="161818"/>
                  </a:lnTo>
                  <a:lnTo>
                    <a:pt x="181909" y="156837"/>
                  </a:lnTo>
                  <a:lnTo>
                    <a:pt x="190584" y="148658"/>
                  </a:lnTo>
                  <a:lnTo>
                    <a:pt x="193912" y="142623"/>
                  </a:lnTo>
                  <a:lnTo>
                    <a:pt x="194799" y="139532"/>
                  </a:lnTo>
                  <a:lnTo>
                    <a:pt x="227562" y="94996"/>
                  </a:lnTo>
                  <a:lnTo>
                    <a:pt x="237863" y="81379"/>
                  </a:lnTo>
                  <a:lnTo>
                    <a:pt x="263065" y="39518"/>
                  </a:lnTo>
                  <a:lnTo>
                    <a:pt x="269517" y="33439"/>
                  </a:lnTo>
                  <a:lnTo>
                    <a:pt x="275914" y="30736"/>
                  </a:lnTo>
                  <a:lnTo>
                    <a:pt x="278043" y="31074"/>
                  </a:lnTo>
                  <a:lnTo>
                    <a:pt x="279462" y="32358"/>
                  </a:lnTo>
                  <a:lnTo>
                    <a:pt x="286796" y="47079"/>
                  </a:lnTo>
                  <a:lnTo>
                    <a:pt x="291162" y="91624"/>
                  </a:lnTo>
                  <a:lnTo>
                    <a:pt x="291694" y="114877"/>
                  </a:lnTo>
                  <a:lnTo>
                    <a:pt x="286730" y="131287"/>
                  </a:lnTo>
                  <a:lnTo>
                    <a:pt x="278557" y="144498"/>
                  </a:lnTo>
                  <a:lnTo>
                    <a:pt x="274512" y="147132"/>
                  </a:lnTo>
                  <a:lnTo>
                    <a:pt x="264375" y="150059"/>
                  </a:lnTo>
                  <a:lnTo>
                    <a:pt x="259767" y="149781"/>
                  </a:lnTo>
                  <a:lnTo>
                    <a:pt x="251824" y="146650"/>
                  </a:lnTo>
                  <a:lnTo>
                    <a:pt x="249282" y="144333"/>
                  </a:lnTo>
                  <a:lnTo>
                    <a:pt x="246458" y="138937"/>
                  </a:lnTo>
                  <a:lnTo>
                    <a:pt x="249926" y="119836"/>
                  </a:lnTo>
                  <a:lnTo>
                    <a:pt x="267768" y="94068"/>
                  </a:lnTo>
                  <a:lnTo>
                    <a:pt x="303301" y="64521"/>
                  </a:lnTo>
                  <a:lnTo>
                    <a:pt x="347181" y="36941"/>
                  </a:lnTo>
                  <a:lnTo>
                    <a:pt x="388093" y="19315"/>
                  </a:lnTo>
                  <a:lnTo>
                    <a:pt x="4347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219">
              <a:extLst>
                <a:ext uri="{FF2B5EF4-FFF2-40B4-BE49-F238E27FC236}">
                  <a16:creationId xmlns:a16="http://schemas.microsoft.com/office/drawing/2014/main" id="{9390F11B-F09D-46F6-AFC9-96AF5D79E085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9430841" y="1286495"/>
              <a:ext cx="426102" cy="197797"/>
            </a:xfrm>
            <a:custGeom>
              <a:avLst/>
              <a:gdLst/>
              <a:ahLst/>
              <a:cxnLst/>
              <a:rect l="0" t="0" r="0" b="0"/>
              <a:pathLst>
                <a:path w="426102" h="197797">
                  <a:moveTo>
                    <a:pt x="103684" y="47005"/>
                  </a:moveTo>
                  <a:lnTo>
                    <a:pt x="103684" y="47005"/>
                  </a:lnTo>
                  <a:lnTo>
                    <a:pt x="108741" y="41948"/>
                  </a:lnTo>
                  <a:lnTo>
                    <a:pt x="111224" y="36644"/>
                  </a:lnTo>
                  <a:lnTo>
                    <a:pt x="113206" y="13503"/>
                  </a:lnTo>
                  <a:lnTo>
                    <a:pt x="111091" y="13028"/>
                  </a:lnTo>
                  <a:lnTo>
                    <a:pt x="103095" y="15324"/>
                  </a:lnTo>
                  <a:lnTo>
                    <a:pt x="56700" y="49683"/>
                  </a:lnTo>
                  <a:lnTo>
                    <a:pt x="35568" y="70974"/>
                  </a:lnTo>
                  <a:lnTo>
                    <a:pt x="4427" y="117992"/>
                  </a:lnTo>
                  <a:lnTo>
                    <a:pt x="0" y="134875"/>
                  </a:lnTo>
                  <a:lnTo>
                    <a:pt x="4289" y="150181"/>
                  </a:lnTo>
                  <a:lnTo>
                    <a:pt x="6729" y="153889"/>
                  </a:lnTo>
                  <a:lnTo>
                    <a:pt x="12262" y="158009"/>
                  </a:lnTo>
                  <a:lnTo>
                    <a:pt x="21327" y="160328"/>
                  </a:lnTo>
                  <a:lnTo>
                    <a:pt x="35773" y="155959"/>
                  </a:lnTo>
                  <a:lnTo>
                    <a:pt x="44574" y="147993"/>
                  </a:lnTo>
                  <a:lnTo>
                    <a:pt x="79775" y="106290"/>
                  </a:lnTo>
                  <a:lnTo>
                    <a:pt x="86016" y="95263"/>
                  </a:lnTo>
                  <a:lnTo>
                    <a:pt x="90540" y="88561"/>
                  </a:lnTo>
                  <a:lnTo>
                    <a:pt x="93086" y="78838"/>
                  </a:lnTo>
                  <a:lnTo>
                    <a:pt x="94017" y="67948"/>
                  </a:lnTo>
                  <a:lnTo>
                    <a:pt x="94118" y="71672"/>
                  </a:lnTo>
                  <a:lnTo>
                    <a:pt x="85954" y="115009"/>
                  </a:lnTo>
                  <a:lnTo>
                    <a:pt x="84686" y="160273"/>
                  </a:lnTo>
                  <a:lnTo>
                    <a:pt x="84668" y="163792"/>
                  </a:lnTo>
                  <a:lnTo>
                    <a:pt x="85715" y="166138"/>
                  </a:lnTo>
                  <a:lnTo>
                    <a:pt x="87471" y="167702"/>
                  </a:lnTo>
                  <a:lnTo>
                    <a:pt x="93768" y="170647"/>
                  </a:lnTo>
                  <a:lnTo>
                    <a:pt x="136337" y="127592"/>
                  </a:lnTo>
                  <a:lnTo>
                    <a:pt x="167065" y="80590"/>
                  </a:lnTo>
                  <a:lnTo>
                    <a:pt x="177313" y="63478"/>
                  </a:lnTo>
                  <a:lnTo>
                    <a:pt x="198383" y="47478"/>
                  </a:lnTo>
                  <a:lnTo>
                    <a:pt x="198770" y="52201"/>
                  </a:lnTo>
                  <a:lnTo>
                    <a:pt x="199884" y="53644"/>
                  </a:lnTo>
                  <a:lnTo>
                    <a:pt x="203942" y="55248"/>
                  </a:lnTo>
                  <a:lnTo>
                    <a:pt x="205448" y="56733"/>
                  </a:lnTo>
                  <a:lnTo>
                    <a:pt x="207120" y="61206"/>
                  </a:lnTo>
                  <a:lnTo>
                    <a:pt x="208062" y="69675"/>
                  </a:lnTo>
                  <a:lnTo>
                    <a:pt x="205461" y="75778"/>
                  </a:lnTo>
                  <a:lnTo>
                    <a:pt x="203285" y="78887"/>
                  </a:lnTo>
                  <a:lnTo>
                    <a:pt x="199508" y="109725"/>
                  </a:lnTo>
                  <a:lnTo>
                    <a:pt x="198940" y="156764"/>
                  </a:lnTo>
                  <a:lnTo>
                    <a:pt x="198937" y="159287"/>
                  </a:lnTo>
                  <a:lnTo>
                    <a:pt x="199994" y="158901"/>
                  </a:lnTo>
                  <a:lnTo>
                    <a:pt x="212191" y="147870"/>
                  </a:lnTo>
                  <a:lnTo>
                    <a:pt x="240438" y="103544"/>
                  </a:lnTo>
                  <a:lnTo>
                    <a:pt x="263928" y="69568"/>
                  </a:lnTo>
                  <a:lnTo>
                    <a:pt x="293865" y="47222"/>
                  </a:lnTo>
                  <a:lnTo>
                    <a:pt x="299146" y="47069"/>
                  </a:lnTo>
                  <a:lnTo>
                    <a:pt x="300667" y="48106"/>
                  </a:lnTo>
                  <a:lnTo>
                    <a:pt x="301680" y="49856"/>
                  </a:lnTo>
                  <a:lnTo>
                    <a:pt x="303107" y="57375"/>
                  </a:lnTo>
                  <a:lnTo>
                    <a:pt x="303674" y="92062"/>
                  </a:lnTo>
                  <a:lnTo>
                    <a:pt x="294206" y="128628"/>
                  </a:lnTo>
                  <a:lnTo>
                    <a:pt x="294194" y="126321"/>
                  </a:lnTo>
                  <a:lnTo>
                    <a:pt x="295250" y="125282"/>
                  </a:lnTo>
                  <a:lnTo>
                    <a:pt x="299243" y="124128"/>
                  </a:lnTo>
                  <a:lnTo>
                    <a:pt x="329831" y="83514"/>
                  </a:lnTo>
                  <a:lnTo>
                    <a:pt x="368493" y="40093"/>
                  </a:lnTo>
                  <a:lnTo>
                    <a:pt x="404865" y="4087"/>
                  </a:lnTo>
                  <a:lnTo>
                    <a:pt x="411461" y="1472"/>
                  </a:lnTo>
                  <a:lnTo>
                    <a:pt x="421125" y="0"/>
                  </a:lnTo>
                  <a:lnTo>
                    <a:pt x="423262" y="1910"/>
                  </a:lnTo>
                  <a:lnTo>
                    <a:pt x="425636" y="9677"/>
                  </a:lnTo>
                  <a:lnTo>
                    <a:pt x="426101" y="40572"/>
                  </a:lnTo>
                  <a:lnTo>
                    <a:pt x="417098" y="86343"/>
                  </a:lnTo>
                  <a:lnTo>
                    <a:pt x="409241" y="133152"/>
                  </a:lnTo>
                  <a:lnTo>
                    <a:pt x="408496" y="178904"/>
                  </a:lnTo>
                  <a:lnTo>
                    <a:pt x="408485" y="197796"/>
                  </a:lnTo>
                  <a:lnTo>
                    <a:pt x="408484" y="1898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034778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13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Section 10.1</vt:lpstr>
      <vt:lpstr>Estimator </vt:lpstr>
      <vt:lpstr>Point Estimator</vt:lpstr>
      <vt:lpstr>Interval Estimator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2</cp:revision>
  <dcterms:created xsi:type="dcterms:W3CDTF">2024-09-15T04:37:50Z</dcterms:created>
  <dcterms:modified xsi:type="dcterms:W3CDTF">2024-09-16T13:51:45Z</dcterms:modified>
</cp:coreProperties>
</file>