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E6B70-6711-DD92-8CE0-0D198F975F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3B5D4-C62D-0F08-C7A1-7BF8BDCFA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B3299-56B8-F93A-FF26-F903182C1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6E5B5-E91D-6704-9920-4CA05989F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F8719-A27F-7235-B80F-B93DE40E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8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95131-8013-AF33-70E7-1BA05843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A9EA4-865E-0246-A675-0BB30EE42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C5600-CA25-9FAD-4DFE-8E77D08E4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0E31C-A0E8-1A0C-C18C-10B238DE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6A5C6-B2EE-73C8-F221-C47759ECB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0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27A5B0-A717-D362-4FB4-161ED88F0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01B22-B68E-7092-6C47-CFE24C992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22B83B-AA02-9C1E-36B3-55E2314DC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49545-9FDA-B465-A117-7BC42DED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A4022-4B1F-8742-56CE-21C434C6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59B6B-1DFC-BDFC-E392-24342A223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A601E-F34A-9C06-542C-6B3DBC0E3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E68E3-D903-B245-3760-E4F1DE2AF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C4FFE-DD2D-E3AF-8C9C-C25DC935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13EC0-19FD-5F77-E300-7C6B60207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7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08A0C-2D58-F4C2-E80A-CCF4D1A52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7EC0B9-5E1C-ED75-21EB-9B44CC6F9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98724-F00A-9326-A9D1-6FFEEBB5F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FD29-9880-26C7-FD63-D396DC66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546DB-8C47-825D-F1BF-0B0052AF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8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AA720-B151-AEAD-8986-0C265853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91F7F-B30F-26AA-1EA5-0FBB7E6E9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44B4D-4E16-737E-FA49-2F77D0DB3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2C5ED-D072-2C88-E49B-507A7D855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94F0A-EF2D-97CA-63E4-128CCE962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1DC85-7B39-A833-0582-2B47DCD8A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43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FCD10-22D6-0FED-8684-37BFF826B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617F9-5DFD-F663-71DD-CEE2292CCF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C48A1-9025-A44C-A939-44E6FEF38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BC014B-C3AC-5AC4-C7A1-8B7C03627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A472E-1ACD-C587-C8AC-AE5248BD61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2569F2-2A94-F316-12B2-B63D0C723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93F499-EDA9-FCA5-FBA6-3FDAA826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16540-F814-4C26-B9CA-EF3D3156E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14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A3A4-8986-5CB2-531E-10D8D298E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78DB43-08D2-6D08-2CD9-6C2A3E232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8DD3D9-5CB5-7BF2-0444-6E4EB0B77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3B6021-2716-FD01-789E-640E67D2C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7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ED3D82-7B86-0491-47C0-9AB92D85B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557BB-E04B-558F-5B56-34FB236A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673A5-9C33-7FCE-5F1E-0EC8E7393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4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737CE-70E2-F0E7-9457-52781FFE7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9CBE0-BCD1-BB01-AAE1-FCA2F5BD0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E052A8-68B9-8735-7E5B-76D633E3B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39AD16-D84A-9DAA-2529-32CE4BF1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309C5-848B-A1BE-BF08-92620C3C6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80271-D7DD-3275-0DC9-CA36C959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4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CF36-D73E-9DA5-EF6A-73E0B55B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ED08F1-A86E-825B-527F-2BE89FFFB8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2D777-63E8-1937-4675-0F1D6A0AB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BBBA2F-4F50-4D74-227E-C5D0F1F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C6644-754D-0C14-BF9E-7F606DE8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5D63F-6AB9-C4CB-565C-5496889F0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2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E68F53-DCA6-68E4-7ED5-3FDBF070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C4356-861B-BA72-1FFB-A61716B3B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D9C5D-4D60-893E-7ACC-F49F6274A7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E145C0-C528-4D58-A6C1-ACFAF3E9E113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3292A5-34A4-9B81-FCD0-29DC4A9F0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1CDA8-26AA-B2FD-578D-E4865D528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B8321D-15F7-48B1-8675-605BB20F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8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6" Type="http://schemas.openxmlformats.org/officeDocument/2006/relationships/tags" Target="../tags/tag16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slideLayout" Target="../slideLayouts/slideLayout2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" Type="http://schemas.openxmlformats.org/officeDocument/2006/relationships/tags" Target="../tags/tag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9.2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Introduction to Sampling Distributions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of a Statistic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7C469D-21EF-4AE7-9268-0F98BB7FE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estimator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Sampling distribution of a statistic</a:t>
            </a:r>
          </a:p>
        </p:txBody>
      </p:sp>
      <p:grpSp>
        <p:nvGrpSpPr>
          <p:cNvPr id="6" name="SMARTInkShape-Group1">
            <a:extLst>
              <a:ext uri="{FF2B5EF4-FFF2-40B4-BE49-F238E27FC236}">
                <a16:creationId xmlns:a16="http://schemas.microsoft.com/office/drawing/2014/main" id="{6FB17292-7335-0708-FCA5-456511B478BD}"/>
              </a:ext>
            </a:extLst>
          </p:cNvPr>
          <p:cNvGrpSpPr/>
          <p:nvPr/>
        </p:nvGrpSpPr>
        <p:grpSpPr>
          <a:xfrm>
            <a:off x="3638550" y="1971710"/>
            <a:ext cx="28576" cy="180941"/>
            <a:chOff x="3638550" y="1971710"/>
            <a:chExt cx="28576" cy="180941"/>
          </a:xfrm>
        </p:grpSpPr>
        <p:sp>
          <p:nvSpPr>
            <p:cNvPr id="3" name="SMARTInkShape-1">
              <a:extLst>
                <a:ext uri="{FF2B5EF4-FFF2-40B4-BE49-F238E27FC236}">
                  <a16:creationId xmlns:a16="http://schemas.microsoft.com/office/drawing/2014/main" id="{0DAD9F2B-1451-9CC3-DE01-5FB4ADF0D676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3638550" y="1971710"/>
              <a:ext cx="28576" cy="38066"/>
            </a:xfrm>
            <a:custGeom>
              <a:avLst/>
              <a:gdLst/>
              <a:ahLst/>
              <a:cxnLst/>
              <a:rect l="0" t="0" r="0" b="0"/>
              <a:pathLst>
                <a:path w="28576" h="38066">
                  <a:moveTo>
                    <a:pt x="0" y="38065"/>
                  </a:moveTo>
                  <a:lnTo>
                    <a:pt x="0" y="38065"/>
                  </a:lnTo>
                  <a:lnTo>
                    <a:pt x="0" y="23876"/>
                  </a:lnTo>
                  <a:lnTo>
                    <a:pt x="1058" y="22255"/>
                  </a:lnTo>
                  <a:lnTo>
                    <a:pt x="2822" y="21175"/>
                  </a:lnTo>
                  <a:lnTo>
                    <a:pt x="5057" y="20455"/>
                  </a:lnTo>
                  <a:lnTo>
                    <a:pt x="6546" y="18917"/>
                  </a:lnTo>
                  <a:lnTo>
                    <a:pt x="9132" y="10940"/>
                  </a:lnTo>
                  <a:lnTo>
                    <a:pt x="12173" y="10135"/>
                  </a:lnTo>
                  <a:lnTo>
                    <a:pt x="14465" y="9920"/>
                  </a:lnTo>
                  <a:lnTo>
                    <a:pt x="15994" y="8718"/>
                  </a:lnTo>
                  <a:lnTo>
                    <a:pt x="19034" y="18"/>
                  </a:lnTo>
                  <a:lnTo>
                    <a:pt x="19040" y="0"/>
                  </a:lnTo>
                  <a:lnTo>
                    <a:pt x="19047" y="5032"/>
                  </a:lnTo>
                  <a:lnTo>
                    <a:pt x="20106" y="6518"/>
                  </a:lnTo>
                  <a:lnTo>
                    <a:pt x="21871" y="7509"/>
                  </a:lnTo>
                  <a:lnTo>
                    <a:pt x="24106" y="8169"/>
                  </a:lnTo>
                  <a:lnTo>
                    <a:pt x="25596" y="9668"/>
                  </a:lnTo>
                  <a:lnTo>
                    <a:pt x="27251" y="14155"/>
                  </a:lnTo>
                  <a:lnTo>
                    <a:pt x="28575" y="285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">
              <a:extLst>
                <a:ext uri="{FF2B5EF4-FFF2-40B4-BE49-F238E27FC236}">
                  <a16:creationId xmlns:a16="http://schemas.microsoft.com/office/drawing/2014/main" id="{3FAE23C1-A75E-0D7F-E8D2-971B6DBEDD08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3638550" y="2124075"/>
              <a:ext cx="28531" cy="28576"/>
            </a:xfrm>
            <a:custGeom>
              <a:avLst/>
              <a:gdLst/>
              <a:ahLst/>
              <a:cxnLst/>
              <a:rect l="0" t="0" r="0" b="0"/>
              <a:pathLst>
                <a:path w="28531" h="28576">
                  <a:moveTo>
                    <a:pt x="0" y="0"/>
                  </a:moveTo>
                  <a:lnTo>
                    <a:pt x="0" y="0"/>
                  </a:lnTo>
                  <a:lnTo>
                    <a:pt x="18648" y="0"/>
                  </a:lnTo>
                  <a:lnTo>
                    <a:pt x="19040" y="22390"/>
                  </a:lnTo>
                  <a:lnTo>
                    <a:pt x="17985" y="24452"/>
                  </a:lnTo>
                  <a:lnTo>
                    <a:pt x="16223" y="25826"/>
                  </a:lnTo>
                  <a:lnTo>
                    <a:pt x="10848" y="28032"/>
                  </a:lnTo>
                  <a:lnTo>
                    <a:pt x="4861" y="28414"/>
                  </a:lnTo>
                  <a:lnTo>
                    <a:pt x="3240" y="27409"/>
                  </a:lnTo>
                  <a:lnTo>
                    <a:pt x="2160" y="25681"/>
                  </a:lnTo>
                  <a:lnTo>
                    <a:pt x="1440" y="23471"/>
                  </a:lnTo>
                  <a:lnTo>
                    <a:pt x="2018" y="20939"/>
                  </a:lnTo>
                  <a:lnTo>
                    <a:pt x="7729" y="9271"/>
                  </a:lnTo>
                  <a:lnTo>
                    <a:pt x="8327" y="6181"/>
                  </a:lnTo>
                  <a:lnTo>
                    <a:pt x="9785" y="4120"/>
                  </a:lnTo>
                  <a:lnTo>
                    <a:pt x="11815" y="2747"/>
                  </a:lnTo>
                  <a:lnTo>
                    <a:pt x="19729" y="814"/>
                  </a:lnTo>
                  <a:lnTo>
                    <a:pt x="28057" y="47"/>
                  </a:lnTo>
                  <a:lnTo>
                    <a:pt x="28530" y="8205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SMARTInkShape-Group2">
            <a:extLst>
              <a:ext uri="{FF2B5EF4-FFF2-40B4-BE49-F238E27FC236}">
                <a16:creationId xmlns:a16="http://schemas.microsoft.com/office/drawing/2014/main" id="{BC287E14-AC45-DCF3-1EDE-7A4B7013F4B6}"/>
              </a:ext>
            </a:extLst>
          </p:cNvPr>
          <p:cNvGrpSpPr/>
          <p:nvPr/>
        </p:nvGrpSpPr>
        <p:grpSpPr>
          <a:xfrm>
            <a:off x="3905250" y="1916241"/>
            <a:ext cx="1200151" cy="455485"/>
            <a:chOff x="3905250" y="1916241"/>
            <a:chExt cx="1200151" cy="455485"/>
          </a:xfrm>
        </p:grpSpPr>
        <p:sp>
          <p:nvSpPr>
            <p:cNvPr id="7" name="SMARTInkShape-3">
              <a:extLst>
                <a:ext uri="{FF2B5EF4-FFF2-40B4-BE49-F238E27FC236}">
                  <a16:creationId xmlns:a16="http://schemas.microsoft.com/office/drawing/2014/main" id="{D04EDE5F-CE28-0E83-E4BF-94C90F988892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3905250" y="1985237"/>
              <a:ext cx="200535" cy="176927"/>
            </a:xfrm>
            <a:custGeom>
              <a:avLst/>
              <a:gdLst/>
              <a:ahLst/>
              <a:cxnLst/>
              <a:rect l="0" t="0" r="0" b="0"/>
              <a:pathLst>
                <a:path w="200535" h="176927">
                  <a:moveTo>
                    <a:pt x="200025" y="5488"/>
                  </a:moveTo>
                  <a:lnTo>
                    <a:pt x="200025" y="5488"/>
                  </a:lnTo>
                  <a:lnTo>
                    <a:pt x="194968" y="432"/>
                  </a:lnTo>
                  <a:lnTo>
                    <a:pt x="191362" y="0"/>
                  </a:lnTo>
                  <a:lnTo>
                    <a:pt x="149256" y="7896"/>
                  </a:lnTo>
                  <a:lnTo>
                    <a:pt x="118511" y="16193"/>
                  </a:lnTo>
                  <a:lnTo>
                    <a:pt x="88618" y="36348"/>
                  </a:lnTo>
                  <a:lnTo>
                    <a:pt x="84479" y="40878"/>
                  </a:lnTo>
                  <a:lnTo>
                    <a:pt x="79879" y="51556"/>
                  </a:lnTo>
                  <a:lnTo>
                    <a:pt x="77290" y="64411"/>
                  </a:lnTo>
                  <a:lnTo>
                    <a:pt x="79507" y="71540"/>
                  </a:lnTo>
                  <a:lnTo>
                    <a:pt x="81580" y="74923"/>
                  </a:lnTo>
                  <a:lnTo>
                    <a:pt x="85078" y="77178"/>
                  </a:lnTo>
                  <a:lnTo>
                    <a:pt x="128875" y="88963"/>
                  </a:lnTo>
                  <a:lnTo>
                    <a:pt x="144371" y="93368"/>
                  </a:lnTo>
                  <a:lnTo>
                    <a:pt x="188645" y="113274"/>
                  </a:lnTo>
                  <a:lnTo>
                    <a:pt x="195614" y="118621"/>
                  </a:lnTo>
                  <a:lnTo>
                    <a:pt x="199201" y="123243"/>
                  </a:lnTo>
                  <a:lnTo>
                    <a:pt x="200534" y="127383"/>
                  </a:lnTo>
                  <a:lnTo>
                    <a:pt x="200364" y="131201"/>
                  </a:lnTo>
                  <a:lnTo>
                    <a:pt x="197353" y="138266"/>
                  </a:lnTo>
                  <a:lnTo>
                    <a:pt x="195069" y="141632"/>
                  </a:lnTo>
                  <a:lnTo>
                    <a:pt x="164160" y="160125"/>
                  </a:lnTo>
                  <a:lnTo>
                    <a:pt x="120605" y="171510"/>
                  </a:lnTo>
                  <a:lnTo>
                    <a:pt x="82536" y="175330"/>
                  </a:lnTo>
                  <a:lnTo>
                    <a:pt x="39389" y="176461"/>
                  </a:lnTo>
                  <a:lnTo>
                    <a:pt x="1169" y="176926"/>
                  </a:lnTo>
                  <a:lnTo>
                    <a:pt x="0" y="1674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">
              <a:extLst>
                <a:ext uri="{FF2B5EF4-FFF2-40B4-BE49-F238E27FC236}">
                  <a16:creationId xmlns:a16="http://schemas.microsoft.com/office/drawing/2014/main" id="{77D15E1C-006F-76A1-0F18-5D5EAD62D385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4116842" y="2019820"/>
              <a:ext cx="255134" cy="176751"/>
            </a:xfrm>
            <a:custGeom>
              <a:avLst/>
              <a:gdLst/>
              <a:ahLst/>
              <a:cxnLst/>
              <a:rect l="0" t="0" r="0" b="0"/>
              <a:pathLst>
                <a:path w="255134" h="176751">
                  <a:moveTo>
                    <a:pt x="121783" y="37580"/>
                  </a:moveTo>
                  <a:lnTo>
                    <a:pt x="121783" y="37580"/>
                  </a:lnTo>
                  <a:lnTo>
                    <a:pt x="116726" y="37580"/>
                  </a:lnTo>
                  <a:lnTo>
                    <a:pt x="115237" y="36522"/>
                  </a:lnTo>
                  <a:lnTo>
                    <a:pt x="114244" y="34758"/>
                  </a:lnTo>
                  <a:lnTo>
                    <a:pt x="112520" y="27879"/>
                  </a:lnTo>
                  <a:lnTo>
                    <a:pt x="112375" y="23391"/>
                  </a:lnTo>
                  <a:lnTo>
                    <a:pt x="111277" y="21770"/>
                  </a:lnTo>
                  <a:lnTo>
                    <a:pt x="109488" y="20690"/>
                  </a:lnTo>
                  <a:lnTo>
                    <a:pt x="107236" y="19970"/>
                  </a:lnTo>
                  <a:lnTo>
                    <a:pt x="105735" y="18432"/>
                  </a:lnTo>
                  <a:lnTo>
                    <a:pt x="100504" y="8358"/>
                  </a:lnTo>
                  <a:lnTo>
                    <a:pt x="98072" y="5399"/>
                  </a:lnTo>
                  <a:lnTo>
                    <a:pt x="92548" y="2111"/>
                  </a:lnTo>
                  <a:lnTo>
                    <a:pt x="80378" y="0"/>
                  </a:lnTo>
                  <a:lnTo>
                    <a:pt x="65888" y="4690"/>
                  </a:lnTo>
                  <a:lnTo>
                    <a:pt x="48189" y="22896"/>
                  </a:lnTo>
                  <a:lnTo>
                    <a:pt x="24304" y="58551"/>
                  </a:lnTo>
                  <a:lnTo>
                    <a:pt x="8297" y="102439"/>
                  </a:lnTo>
                  <a:lnTo>
                    <a:pt x="0" y="131883"/>
                  </a:lnTo>
                  <a:lnTo>
                    <a:pt x="1688" y="143345"/>
                  </a:lnTo>
                  <a:lnTo>
                    <a:pt x="11395" y="167951"/>
                  </a:lnTo>
                  <a:lnTo>
                    <a:pt x="15383" y="172119"/>
                  </a:lnTo>
                  <a:lnTo>
                    <a:pt x="25458" y="176750"/>
                  </a:lnTo>
                  <a:lnTo>
                    <a:pt x="31108" y="175868"/>
                  </a:lnTo>
                  <a:lnTo>
                    <a:pt x="61642" y="158671"/>
                  </a:lnTo>
                  <a:lnTo>
                    <a:pt x="80563" y="138723"/>
                  </a:lnTo>
                  <a:lnTo>
                    <a:pt x="115260" y="91714"/>
                  </a:lnTo>
                  <a:lnTo>
                    <a:pt x="126082" y="72552"/>
                  </a:lnTo>
                  <a:lnTo>
                    <a:pt x="131104" y="48222"/>
                  </a:lnTo>
                  <a:lnTo>
                    <a:pt x="130209" y="63593"/>
                  </a:lnTo>
                  <a:lnTo>
                    <a:pt x="123102" y="105172"/>
                  </a:lnTo>
                  <a:lnTo>
                    <a:pt x="121957" y="149178"/>
                  </a:lnTo>
                  <a:lnTo>
                    <a:pt x="122918" y="162321"/>
                  </a:lnTo>
                  <a:lnTo>
                    <a:pt x="126874" y="171690"/>
                  </a:lnTo>
                  <a:lnTo>
                    <a:pt x="130468" y="173553"/>
                  </a:lnTo>
                  <a:lnTo>
                    <a:pt x="140107" y="172801"/>
                  </a:lnTo>
                  <a:lnTo>
                    <a:pt x="181030" y="157837"/>
                  </a:lnTo>
                  <a:lnTo>
                    <a:pt x="228066" y="139146"/>
                  </a:lnTo>
                  <a:lnTo>
                    <a:pt x="255133" y="1328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5">
              <a:extLst>
                <a:ext uri="{FF2B5EF4-FFF2-40B4-BE49-F238E27FC236}">
                  <a16:creationId xmlns:a16="http://schemas.microsoft.com/office/drawing/2014/main" id="{5F1B05AD-70C3-D136-0A0E-47B17EF81E46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4352925" y="2095711"/>
              <a:ext cx="228601" cy="209340"/>
            </a:xfrm>
            <a:custGeom>
              <a:avLst/>
              <a:gdLst/>
              <a:ahLst/>
              <a:cxnLst/>
              <a:rect l="0" t="0" r="0" b="0"/>
              <a:pathLst>
                <a:path w="228601" h="209340">
                  <a:moveTo>
                    <a:pt x="0" y="56939"/>
                  </a:moveTo>
                  <a:lnTo>
                    <a:pt x="0" y="56939"/>
                  </a:lnTo>
                  <a:lnTo>
                    <a:pt x="14189" y="42750"/>
                  </a:lnTo>
                  <a:lnTo>
                    <a:pt x="16889" y="37227"/>
                  </a:lnTo>
                  <a:lnTo>
                    <a:pt x="17610" y="34273"/>
                  </a:lnTo>
                  <a:lnTo>
                    <a:pt x="23680" y="25058"/>
                  </a:lnTo>
                  <a:lnTo>
                    <a:pt x="29222" y="21603"/>
                  </a:lnTo>
                  <a:lnTo>
                    <a:pt x="44535" y="18145"/>
                  </a:lnTo>
                  <a:lnTo>
                    <a:pt x="50838" y="13944"/>
                  </a:lnTo>
                  <a:lnTo>
                    <a:pt x="52942" y="13459"/>
                  </a:lnTo>
                  <a:lnTo>
                    <a:pt x="54344" y="14194"/>
                  </a:lnTo>
                  <a:lnTo>
                    <a:pt x="63326" y="26890"/>
                  </a:lnTo>
                  <a:lnTo>
                    <a:pt x="66234" y="54406"/>
                  </a:lnTo>
                  <a:lnTo>
                    <a:pt x="57404" y="98912"/>
                  </a:lnTo>
                  <a:lnTo>
                    <a:pt x="57319" y="98679"/>
                  </a:lnTo>
                  <a:lnTo>
                    <a:pt x="57184" y="90701"/>
                  </a:lnTo>
                  <a:lnTo>
                    <a:pt x="64761" y="65843"/>
                  </a:lnTo>
                  <a:lnTo>
                    <a:pt x="94006" y="21680"/>
                  </a:lnTo>
                  <a:lnTo>
                    <a:pt x="112031" y="2198"/>
                  </a:lnTo>
                  <a:lnTo>
                    <a:pt x="116113" y="860"/>
                  </a:lnTo>
                  <a:lnTo>
                    <a:pt x="122301" y="0"/>
                  </a:lnTo>
                  <a:lnTo>
                    <a:pt x="128430" y="4908"/>
                  </a:lnTo>
                  <a:lnTo>
                    <a:pt x="131164" y="10178"/>
                  </a:lnTo>
                  <a:lnTo>
                    <a:pt x="141423" y="53048"/>
                  </a:lnTo>
                  <a:lnTo>
                    <a:pt x="142818" y="100289"/>
                  </a:lnTo>
                  <a:lnTo>
                    <a:pt x="142837" y="101714"/>
                  </a:lnTo>
                  <a:lnTo>
                    <a:pt x="143908" y="102664"/>
                  </a:lnTo>
                  <a:lnTo>
                    <a:pt x="147920" y="103720"/>
                  </a:lnTo>
                  <a:lnTo>
                    <a:pt x="149413" y="102943"/>
                  </a:lnTo>
                  <a:lnTo>
                    <a:pt x="150409" y="101367"/>
                  </a:lnTo>
                  <a:lnTo>
                    <a:pt x="151073" y="99257"/>
                  </a:lnTo>
                  <a:lnTo>
                    <a:pt x="157063" y="91232"/>
                  </a:lnTo>
                  <a:lnTo>
                    <a:pt x="162587" y="88056"/>
                  </a:lnTo>
                  <a:lnTo>
                    <a:pt x="165541" y="87208"/>
                  </a:lnTo>
                  <a:lnTo>
                    <a:pt x="167511" y="84527"/>
                  </a:lnTo>
                  <a:lnTo>
                    <a:pt x="172399" y="70640"/>
                  </a:lnTo>
                  <a:lnTo>
                    <a:pt x="185254" y="55237"/>
                  </a:lnTo>
                  <a:lnTo>
                    <a:pt x="208968" y="38372"/>
                  </a:lnTo>
                  <a:lnTo>
                    <a:pt x="214434" y="43088"/>
                  </a:lnTo>
                  <a:lnTo>
                    <a:pt x="217012" y="51136"/>
                  </a:lnTo>
                  <a:lnTo>
                    <a:pt x="218894" y="96202"/>
                  </a:lnTo>
                  <a:lnTo>
                    <a:pt x="219039" y="143482"/>
                  </a:lnTo>
                  <a:lnTo>
                    <a:pt x="228600" y="2093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6">
              <a:extLst>
                <a:ext uri="{FF2B5EF4-FFF2-40B4-BE49-F238E27FC236}">
                  <a16:creationId xmlns:a16="http://schemas.microsoft.com/office/drawing/2014/main" id="{A5817445-96E1-7034-08A5-B3B47482C4D0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4657725" y="2107134"/>
              <a:ext cx="46482" cy="264592"/>
            </a:xfrm>
            <a:custGeom>
              <a:avLst/>
              <a:gdLst/>
              <a:ahLst/>
              <a:cxnLst/>
              <a:rect l="0" t="0" r="0" b="0"/>
              <a:pathLst>
                <a:path w="46482" h="264592">
                  <a:moveTo>
                    <a:pt x="28575" y="26466"/>
                  </a:moveTo>
                  <a:lnTo>
                    <a:pt x="28575" y="26466"/>
                  </a:lnTo>
                  <a:lnTo>
                    <a:pt x="45908" y="0"/>
                  </a:lnTo>
                  <a:lnTo>
                    <a:pt x="46481" y="1413"/>
                  </a:lnTo>
                  <a:lnTo>
                    <a:pt x="46467" y="40229"/>
                  </a:lnTo>
                  <a:lnTo>
                    <a:pt x="38932" y="79345"/>
                  </a:lnTo>
                  <a:lnTo>
                    <a:pt x="25882" y="117158"/>
                  </a:lnTo>
                  <a:lnTo>
                    <a:pt x="17577" y="161738"/>
                  </a:lnTo>
                  <a:lnTo>
                    <a:pt x="9089" y="198486"/>
                  </a:lnTo>
                  <a:lnTo>
                    <a:pt x="0" y="2645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7">
              <a:extLst>
                <a:ext uri="{FF2B5EF4-FFF2-40B4-BE49-F238E27FC236}">
                  <a16:creationId xmlns:a16="http://schemas.microsoft.com/office/drawing/2014/main" id="{AB9858D7-BC49-42C5-569F-8068CD0C51D7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4686300" y="2070168"/>
              <a:ext cx="93791" cy="120583"/>
            </a:xfrm>
            <a:custGeom>
              <a:avLst/>
              <a:gdLst/>
              <a:ahLst/>
              <a:cxnLst/>
              <a:rect l="0" t="0" r="0" b="0"/>
              <a:pathLst>
                <a:path w="93791" h="120583">
                  <a:moveTo>
                    <a:pt x="0" y="101532"/>
                  </a:moveTo>
                  <a:lnTo>
                    <a:pt x="0" y="101532"/>
                  </a:lnTo>
                  <a:lnTo>
                    <a:pt x="5057" y="96476"/>
                  </a:lnTo>
                  <a:lnTo>
                    <a:pt x="7539" y="88349"/>
                  </a:lnTo>
                  <a:lnTo>
                    <a:pt x="9701" y="78739"/>
                  </a:lnTo>
                  <a:lnTo>
                    <a:pt x="31881" y="34432"/>
                  </a:lnTo>
                  <a:lnTo>
                    <a:pt x="69171" y="4130"/>
                  </a:lnTo>
                  <a:lnTo>
                    <a:pt x="77662" y="34"/>
                  </a:lnTo>
                  <a:lnTo>
                    <a:pt x="81408" y="0"/>
                  </a:lnTo>
                  <a:lnTo>
                    <a:pt x="88393" y="2785"/>
                  </a:lnTo>
                  <a:lnTo>
                    <a:pt x="90679" y="6067"/>
                  </a:lnTo>
                  <a:lnTo>
                    <a:pt x="93219" y="15359"/>
                  </a:lnTo>
                  <a:lnTo>
                    <a:pt x="93790" y="46175"/>
                  </a:lnTo>
                  <a:lnTo>
                    <a:pt x="81940" y="87187"/>
                  </a:lnTo>
                  <a:lnTo>
                    <a:pt x="70284" y="97979"/>
                  </a:lnTo>
                  <a:lnTo>
                    <a:pt x="29913" y="115881"/>
                  </a:lnTo>
                  <a:lnTo>
                    <a:pt x="9525" y="1205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8">
              <a:extLst>
                <a:ext uri="{FF2B5EF4-FFF2-40B4-BE49-F238E27FC236}">
                  <a16:creationId xmlns:a16="http://schemas.microsoft.com/office/drawing/2014/main" id="{CEA61841-9FE9-1FF3-4584-70361E8BF0A4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4848225" y="1916241"/>
              <a:ext cx="27256" cy="274510"/>
            </a:xfrm>
            <a:custGeom>
              <a:avLst/>
              <a:gdLst/>
              <a:ahLst/>
              <a:cxnLst/>
              <a:rect l="0" t="0" r="0" b="0"/>
              <a:pathLst>
                <a:path w="27256" h="274510">
                  <a:moveTo>
                    <a:pt x="19050" y="17334"/>
                  </a:moveTo>
                  <a:lnTo>
                    <a:pt x="19050" y="17334"/>
                  </a:lnTo>
                  <a:lnTo>
                    <a:pt x="19050" y="4076"/>
                  </a:lnTo>
                  <a:lnTo>
                    <a:pt x="20108" y="2146"/>
                  </a:lnTo>
                  <a:lnTo>
                    <a:pt x="21872" y="858"/>
                  </a:lnTo>
                  <a:lnTo>
                    <a:pt x="24107" y="0"/>
                  </a:lnTo>
                  <a:lnTo>
                    <a:pt x="25596" y="487"/>
                  </a:lnTo>
                  <a:lnTo>
                    <a:pt x="26589" y="1869"/>
                  </a:lnTo>
                  <a:lnTo>
                    <a:pt x="27251" y="3849"/>
                  </a:lnTo>
                  <a:lnTo>
                    <a:pt x="27255" y="30898"/>
                  </a:lnTo>
                  <a:lnTo>
                    <a:pt x="20339" y="78021"/>
                  </a:lnTo>
                  <a:lnTo>
                    <a:pt x="19432" y="114220"/>
                  </a:lnTo>
                  <a:lnTo>
                    <a:pt x="14107" y="153403"/>
                  </a:lnTo>
                  <a:lnTo>
                    <a:pt x="3885" y="196965"/>
                  </a:lnTo>
                  <a:lnTo>
                    <a:pt x="767" y="236144"/>
                  </a:lnTo>
                  <a:lnTo>
                    <a:pt x="0" y="2745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9">
              <a:extLst>
                <a:ext uri="{FF2B5EF4-FFF2-40B4-BE49-F238E27FC236}">
                  <a16:creationId xmlns:a16="http://schemas.microsoft.com/office/drawing/2014/main" id="{90AC964F-FC76-9CC2-91B4-1301781B2A71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4940126" y="2072207"/>
              <a:ext cx="165275" cy="118288"/>
            </a:xfrm>
            <a:custGeom>
              <a:avLst/>
              <a:gdLst/>
              <a:ahLst/>
              <a:cxnLst/>
              <a:rect l="0" t="0" r="0" b="0"/>
              <a:pathLst>
                <a:path w="165275" h="118288">
                  <a:moveTo>
                    <a:pt x="22399" y="51868"/>
                  </a:moveTo>
                  <a:lnTo>
                    <a:pt x="22399" y="51868"/>
                  </a:lnTo>
                  <a:lnTo>
                    <a:pt x="27455" y="46812"/>
                  </a:lnTo>
                  <a:lnTo>
                    <a:pt x="35582" y="44329"/>
                  </a:lnTo>
                  <a:lnTo>
                    <a:pt x="81645" y="37403"/>
                  </a:lnTo>
                  <a:lnTo>
                    <a:pt x="98632" y="29120"/>
                  </a:lnTo>
                  <a:lnTo>
                    <a:pt x="110368" y="19963"/>
                  </a:lnTo>
                  <a:lnTo>
                    <a:pt x="114413" y="13699"/>
                  </a:lnTo>
                  <a:lnTo>
                    <a:pt x="115491" y="10547"/>
                  </a:lnTo>
                  <a:lnTo>
                    <a:pt x="115153" y="7387"/>
                  </a:lnTo>
                  <a:lnTo>
                    <a:pt x="111953" y="1054"/>
                  </a:lnTo>
                  <a:lnTo>
                    <a:pt x="107502" y="0"/>
                  </a:lnTo>
                  <a:lnTo>
                    <a:pt x="63632" y="8532"/>
                  </a:lnTo>
                  <a:lnTo>
                    <a:pt x="32852" y="27386"/>
                  </a:lnTo>
                  <a:lnTo>
                    <a:pt x="13737" y="42968"/>
                  </a:lnTo>
                  <a:lnTo>
                    <a:pt x="1371" y="64400"/>
                  </a:lnTo>
                  <a:lnTo>
                    <a:pt x="0" y="81780"/>
                  </a:lnTo>
                  <a:lnTo>
                    <a:pt x="2919" y="97970"/>
                  </a:lnTo>
                  <a:lnTo>
                    <a:pt x="7744" y="108694"/>
                  </a:lnTo>
                  <a:lnTo>
                    <a:pt x="11571" y="111977"/>
                  </a:lnTo>
                  <a:lnTo>
                    <a:pt x="21467" y="115625"/>
                  </a:lnTo>
                  <a:lnTo>
                    <a:pt x="65722" y="118287"/>
                  </a:lnTo>
                  <a:lnTo>
                    <a:pt x="90968" y="117434"/>
                  </a:lnTo>
                  <a:lnTo>
                    <a:pt x="112888" y="110994"/>
                  </a:lnTo>
                  <a:lnTo>
                    <a:pt x="165274" y="1090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SMARTInkShape-Group3">
            <a:extLst>
              <a:ext uri="{FF2B5EF4-FFF2-40B4-BE49-F238E27FC236}">
                <a16:creationId xmlns:a16="http://schemas.microsoft.com/office/drawing/2014/main" id="{D56FD77D-CCDD-9BF2-F880-C0FC5587C4CB}"/>
              </a:ext>
            </a:extLst>
          </p:cNvPr>
          <p:cNvGrpSpPr/>
          <p:nvPr/>
        </p:nvGrpSpPr>
        <p:grpSpPr>
          <a:xfrm>
            <a:off x="5438775" y="1895475"/>
            <a:ext cx="1485901" cy="318082"/>
            <a:chOff x="5438775" y="1895475"/>
            <a:chExt cx="1485901" cy="318082"/>
          </a:xfrm>
        </p:grpSpPr>
        <p:sp>
          <p:nvSpPr>
            <p:cNvPr id="15" name="SMARTInkShape-10">
              <a:extLst>
                <a:ext uri="{FF2B5EF4-FFF2-40B4-BE49-F238E27FC236}">
                  <a16:creationId xmlns:a16="http://schemas.microsoft.com/office/drawing/2014/main" id="{F2DA5193-47A0-D30A-0E02-538CC06283C8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5438775" y="2011215"/>
              <a:ext cx="214481" cy="198586"/>
            </a:xfrm>
            <a:custGeom>
              <a:avLst/>
              <a:gdLst/>
              <a:ahLst/>
              <a:cxnLst/>
              <a:rect l="0" t="0" r="0" b="0"/>
              <a:pathLst>
                <a:path w="214481" h="198586">
                  <a:moveTo>
                    <a:pt x="161925" y="17610"/>
                  </a:moveTo>
                  <a:lnTo>
                    <a:pt x="161925" y="17610"/>
                  </a:lnTo>
                  <a:lnTo>
                    <a:pt x="166981" y="17610"/>
                  </a:lnTo>
                  <a:lnTo>
                    <a:pt x="168470" y="16552"/>
                  </a:lnTo>
                  <a:lnTo>
                    <a:pt x="169464" y="14788"/>
                  </a:lnTo>
                  <a:lnTo>
                    <a:pt x="170126" y="12554"/>
                  </a:lnTo>
                  <a:lnTo>
                    <a:pt x="171626" y="11064"/>
                  </a:lnTo>
                  <a:lnTo>
                    <a:pt x="176114" y="9409"/>
                  </a:lnTo>
                  <a:lnTo>
                    <a:pt x="177735" y="7909"/>
                  </a:lnTo>
                  <a:lnTo>
                    <a:pt x="179534" y="3421"/>
                  </a:lnTo>
                  <a:lnTo>
                    <a:pt x="177898" y="1800"/>
                  </a:lnTo>
                  <a:lnTo>
                    <a:pt x="170436" y="0"/>
                  </a:lnTo>
                  <a:lnTo>
                    <a:pt x="122899" y="11944"/>
                  </a:lnTo>
                  <a:lnTo>
                    <a:pt x="78899" y="27225"/>
                  </a:lnTo>
                  <a:lnTo>
                    <a:pt x="56389" y="39853"/>
                  </a:lnTo>
                  <a:lnTo>
                    <a:pt x="45165" y="49365"/>
                  </a:lnTo>
                  <a:lnTo>
                    <a:pt x="44927" y="53597"/>
                  </a:lnTo>
                  <a:lnTo>
                    <a:pt x="50306" y="63943"/>
                  </a:lnTo>
                  <a:lnTo>
                    <a:pt x="62575" y="72775"/>
                  </a:lnTo>
                  <a:lnTo>
                    <a:pt x="105490" y="90374"/>
                  </a:lnTo>
                  <a:lnTo>
                    <a:pt x="147438" y="106476"/>
                  </a:lnTo>
                  <a:lnTo>
                    <a:pt x="187364" y="120261"/>
                  </a:lnTo>
                  <a:lnTo>
                    <a:pt x="203570" y="130613"/>
                  </a:lnTo>
                  <a:lnTo>
                    <a:pt x="212184" y="142270"/>
                  </a:lnTo>
                  <a:lnTo>
                    <a:pt x="214480" y="148342"/>
                  </a:lnTo>
                  <a:lnTo>
                    <a:pt x="211779" y="154506"/>
                  </a:lnTo>
                  <a:lnTo>
                    <a:pt x="197488" y="167000"/>
                  </a:lnTo>
                  <a:lnTo>
                    <a:pt x="160585" y="180877"/>
                  </a:lnTo>
                  <a:lnTo>
                    <a:pt x="116137" y="191692"/>
                  </a:lnTo>
                  <a:lnTo>
                    <a:pt x="82308" y="195521"/>
                  </a:lnTo>
                  <a:lnTo>
                    <a:pt x="0" y="1985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1">
              <a:extLst>
                <a:ext uri="{FF2B5EF4-FFF2-40B4-BE49-F238E27FC236}">
                  <a16:creationId xmlns:a16="http://schemas.microsoft.com/office/drawing/2014/main" id="{A8C95DFD-2826-5941-7DBB-D293B6D36486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5687398" y="1949285"/>
              <a:ext cx="122853" cy="260510"/>
            </a:xfrm>
            <a:custGeom>
              <a:avLst/>
              <a:gdLst/>
              <a:ahLst/>
              <a:cxnLst/>
              <a:rect l="0" t="0" r="0" b="0"/>
              <a:pathLst>
                <a:path w="122853" h="260510">
                  <a:moveTo>
                    <a:pt x="46652" y="22390"/>
                  </a:moveTo>
                  <a:lnTo>
                    <a:pt x="46652" y="22390"/>
                  </a:lnTo>
                  <a:lnTo>
                    <a:pt x="46652" y="17334"/>
                  </a:lnTo>
                  <a:lnTo>
                    <a:pt x="49474" y="12029"/>
                  </a:lnTo>
                  <a:lnTo>
                    <a:pt x="53197" y="6143"/>
                  </a:lnTo>
                  <a:lnTo>
                    <a:pt x="54853" y="0"/>
                  </a:lnTo>
                  <a:lnTo>
                    <a:pt x="56353" y="55"/>
                  </a:lnTo>
                  <a:lnTo>
                    <a:pt x="60841" y="5761"/>
                  </a:lnTo>
                  <a:lnTo>
                    <a:pt x="64261" y="25930"/>
                  </a:lnTo>
                  <a:lnTo>
                    <a:pt x="57813" y="69852"/>
                  </a:lnTo>
                  <a:lnTo>
                    <a:pt x="50430" y="111006"/>
                  </a:lnTo>
                  <a:lnTo>
                    <a:pt x="41753" y="157252"/>
                  </a:lnTo>
                  <a:lnTo>
                    <a:pt x="28972" y="194288"/>
                  </a:lnTo>
                  <a:lnTo>
                    <a:pt x="20803" y="217322"/>
                  </a:lnTo>
                  <a:lnTo>
                    <a:pt x="0" y="257753"/>
                  </a:lnTo>
                  <a:lnTo>
                    <a:pt x="734" y="258674"/>
                  </a:lnTo>
                  <a:lnTo>
                    <a:pt x="4371" y="259697"/>
                  </a:lnTo>
                  <a:lnTo>
                    <a:pt x="32118" y="260509"/>
                  </a:lnTo>
                  <a:lnTo>
                    <a:pt x="77890" y="248342"/>
                  </a:lnTo>
                  <a:lnTo>
                    <a:pt x="111757" y="234766"/>
                  </a:lnTo>
                  <a:lnTo>
                    <a:pt x="122852" y="2224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2">
              <a:extLst>
                <a:ext uri="{FF2B5EF4-FFF2-40B4-BE49-F238E27FC236}">
                  <a16:creationId xmlns:a16="http://schemas.microsoft.com/office/drawing/2014/main" id="{4B947CDC-C7C5-D785-8481-5E3C7920DD43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5705475" y="2048408"/>
              <a:ext cx="200026" cy="56618"/>
            </a:xfrm>
            <a:custGeom>
              <a:avLst/>
              <a:gdLst/>
              <a:ahLst/>
              <a:cxnLst/>
              <a:rect l="0" t="0" r="0" b="0"/>
              <a:pathLst>
                <a:path w="200026" h="56618">
                  <a:moveTo>
                    <a:pt x="0" y="56617"/>
                  </a:moveTo>
                  <a:lnTo>
                    <a:pt x="0" y="56617"/>
                  </a:lnTo>
                  <a:lnTo>
                    <a:pt x="0" y="51561"/>
                  </a:lnTo>
                  <a:lnTo>
                    <a:pt x="2822" y="46256"/>
                  </a:lnTo>
                  <a:lnTo>
                    <a:pt x="9721" y="39312"/>
                  </a:lnTo>
                  <a:lnTo>
                    <a:pt x="30397" y="25619"/>
                  </a:lnTo>
                  <a:lnTo>
                    <a:pt x="68378" y="14396"/>
                  </a:lnTo>
                  <a:lnTo>
                    <a:pt x="109541" y="3513"/>
                  </a:lnTo>
                  <a:lnTo>
                    <a:pt x="150231" y="0"/>
                  </a:lnTo>
                  <a:lnTo>
                    <a:pt x="200025" y="89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3">
              <a:extLst>
                <a:ext uri="{FF2B5EF4-FFF2-40B4-BE49-F238E27FC236}">
                  <a16:creationId xmlns:a16="http://schemas.microsoft.com/office/drawing/2014/main" id="{BF1F7A20-9CF8-7A56-6AFE-6C1C1D0AD5EC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5886762" y="2067433"/>
              <a:ext cx="209239" cy="113179"/>
            </a:xfrm>
            <a:custGeom>
              <a:avLst/>
              <a:gdLst/>
              <a:ahLst/>
              <a:cxnLst/>
              <a:rect l="0" t="0" r="0" b="0"/>
              <a:pathLst>
                <a:path w="209239" h="113179">
                  <a:moveTo>
                    <a:pt x="94938" y="18542"/>
                  </a:moveTo>
                  <a:lnTo>
                    <a:pt x="94938" y="18542"/>
                  </a:lnTo>
                  <a:lnTo>
                    <a:pt x="94938" y="13486"/>
                  </a:lnTo>
                  <a:lnTo>
                    <a:pt x="92116" y="8181"/>
                  </a:lnTo>
                  <a:lnTo>
                    <a:pt x="89882" y="5284"/>
                  </a:lnTo>
                  <a:lnTo>
                    <a:pt x="84577" y="2066"/>
                  </a:lnTo>
                  <a:lnTo>
                    <a:pt x="72548" y="0"/>
                  </a:lnTo>
                  <a:lnTo>
                    <a:pt x="40342" y="7197"/>
                  </a:lnTo>
                  <a:lnTo>
                    <a:pt x="23493" y="16827"/>
                  </a:lnTo>
                  <a:lnTo>
                    <a:pt x="11680" y="26952"/>
                  </a:lnTo>
                  <a:lnTo>
                    <a:pt x="5018" y="38507"/>
                  </a:lnTo>
                  <a:lnTo>
                    <a:pt x="741" y="68229"/>
                  </a:lnTo>
                  <a:lnTo>
                    <a:pt x="0" y="90297"/>
                  </a:lnTo>
                  <a:lnTo>
                    <a:pt x="954" y="94953"/>
                  </a:lnTo>
                  <a:lnTo>
                    <a:pt x="2648" y="98058"/>
                  </a:lnTo>
                  <a:lnTo>
                    <a:pt x="4837" y="100128"/>
                  </a:lnTo>
                  <a:lnTo>
                    <a:pt x="10089" y="102427"/>
                  </a:lnTo>
                  <a:lnTo>
                    <a:pt x="22087" y="103903"/>
                  </a:lnTo>
                  <a:lnTo>
                    <a:pt x="24145" y="102966"/>
                  </a:lnTo>
                  <a:lnTo>
                    <a:pt x="25518" y="101283"/>
                  </a:lnTo>
                  <a:lnTo>
                    <a:pt x="26432" y="99103"/>
                  </a:lnTo>
                  <a:lnTo>
                    <a:pt x="43110" y="84824"/>
                  </a:lnTo>
                  <a:lnTo>
                    <a:pt x="72355" y="39334"/>
                  </a:lnTo>
                  <a:lnTo>
                    <a:pt x="75376" y="32017"/>
                  </a:lnTo>
                  <a:lnTo>
                    <a:pt x="80911" y="24063"/>
                  </a:lnTo>
                  <a:lnTo>
                    <a:pt x="80295" y="24340"/>
                  </a:lnTo>
                  <a:lnTo>
                    <a:pt x="78826" y="25582"/>
                  </a:lnTo>
                  <a:lnTo>
                    <a:pt x="71702" y="37444"/>
                  </a:lnTo>
                  <a:lnTo>
                    <a:pt x="67066" y="74105"/>
                  </a:lnTo>
                  <a:lnTo>
                    <a:pt x="67734" y="86628"/>
                  </a:lnTo>
                  <a:lnTo>
                    <a:pt x="71558" y="95722"/>
                  </a:lnTo>
                  <a:lnTo>
                    <a:pt x="79608" y="103291"/>
                  </a:lnTo>
                  <a:lnTo>
                    <a:pt x="84718" y="106792"/>
                  </a:lnTo>
                  <a:lnTo>
                    <a:pt x="128824" y="112409"/>
                  </a:lnTo>
                  <a:lnTo>
                    <a:pt x="150215" y="113178"/>
                  </a:lnTo>
                  <a:lnTo>
                    <a:pt x="170305" y="107874"/>
                  </a:lnTo>
                  <a:lnTo>
                    <a:pt x="209238" y="947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4">
              <a:extLst>
                <a:ext uri="{FF2B5EF4-FFF2-40B4-BE49-F238E27FC236}">
                  <a16:creationId xmlns:a16="http://schemas.microsoft.com/office/drawing/2014/main" id="{7C2A732E-53DF-CB0E-FD8D-D886E7B121B3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6115705" y="1924050"/>
              <a:ext cx="56496" cy="247270"/>
            </a:xfrm>
            <a:custGeom>
              <a:avLst/>
              <a:gdLst/>
              <a:ahLst/>
              <a:cxnLst/>
              <a:rect l="0" t="0" r="0" b="0"/>
              <a:pathLst>
                <a:path w="56496" h="247270">
                  <a:moveTo>
                    <a:pt x="27920" y="0"/>
                  </a:moveTo>
                  <a:lnTo>
                    <a:pt x="27920" y="0"/>
                  </a:lnTo>
                  <a:lnTo>
                    <a:pt x="22864" y="36628"/>
                  </a:lnTo>
                  <a:lnTo>
                    <a:pt x="14663" y="76352"/>
                  </a:lnTo>
                  <a:lnTo>
                    <a:pt x="10587" y="116579"/>
                  </a:lnTo>
                  <a:lnTo>
                    <a:pt x="2664" y="160494"/>
                  </a:lnTo>
                  <a:lnTo>
                    <a:pt x="0" y="199742"/>
                  </a:lnTo>
                  <a:lnTo>
                    <a:pt x="694" y="217891"/>
                  </a:lnTo>
                  <a:lnTo>
                    <a:pt x="4531" y="233013"/>
                  </a:lnTo>
                  <a:lnTo>
                    <a:pt x="9763" y="241144"/>
                  </a:lnTo>
                  <a:lnTo>
                    <a:pt x="15617" y="244759"/>
                  </a:lnTo>
                  <a:lnTo>
                    <a:pt x="25921" y="246793"/>
                  </a:lnTo>
                  <a:lnTo>
                    <a:pt x="36203" y="247269"/>
                  </a:lnTo>
                  <a:lnTo>
                    <a:pt x="5649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15">
              <a:extLst>
                <a:ext uri="{FF2B5EF4-FFF2-40B4-BE49-F238E27FC236}">
                  <a16:creationId xmlns:a16="http://schemas.microsoft.com/office/drawing/2014/main" id="{E3046194-A3EC-7A11-8845-8CC9D1A7F799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6086475" y="2057400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5056" y="13994"/>
                  </a:lnTo>
                  <a:lnTo>
                    <a:pt x="10361" y="11511"/>
                  </a:lnTo>
                  <a:lnTo>
                    <a:pt x="13257" y="10849"/>
                  </a:lnTo>
                  <a:lnTo>
                    <a:pt x="26569" y="3240"/>
                  </a:lnTo>
                  <a:lnTo>
                    <a:pt x="70050" y="127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16">
              <a:extLst>
                <a:ext uri="{FF2B5EF4-FFF2-40B4-BE49-F238E27FC236}">
                  <a16:creationId xmlns:a16="http://schemas.microsoft.com/office/drawing/2014/main" id="{3F8A40C8-A16D-B7B3-E205-3A686EDEBBE8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6239534" y="2048267"/>
              <a:ext cx="37442" cy="132959"/>
            </a:xfrm>
            <a:custGeom>
              <a:avLst/>
              <a:gdLst/>
              <a:ahLst/>
              <a:cxnLst/>
              <a:rect l="0" t="0" r="0" b="0"/>
              <a:pathLst>
                <a:path w="37442" h="132959">
                  <a:moveTo>
                    <a:pt x="37441" y="9133"/>
                  </a:moveTo>
                  <a:lnTo>
                    <a:pt x="37441" y="9133"/>
                  </a:lnTo>
                  <a:lnTo>
                    <a:pt x="37441" y="0"/>
                  </a:lnTo>
                  <a:lnTo>
                    <a:pt x="37441" y="4781"/>
                  </a:lnTo>
                  <a:lnTo>
                    <a:pt x="19127" y="45379"/>
                  </a:lnTo>
                  <a:lnTo>
                    <a:pt x="4347" y="78421"/>
                  </a:lnTo>
                  <a:lnTo>
                    <a:pt x="0" y="118721"/>
                  </a:lnTo>
                  <a:lnTo>
                    <a:pt x="839" y="123467"/>
                  </a:lnTo>
                  <a:lnTo>
                    <a:pt x="8866" y="132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7">
              <a:extLst>
                <a:ext uri="{FF2B5EF4-FFF2-40B4-BE49-F238E27FC236}">
                  <a16:creationId xmlns:a16="http://schemas.microsoft.com/office/drawing/2014/main" id="{6AD0F1EF-E519-7448-C77C-40AE2DDEAF5C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6334125" y="19812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716"/>
                  </a:lnTo>
                  <a:lnTo>
                    <a:pt x="1058" y="114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8">
              <a:extLst>
                <a:ext uri="{FF2B5EF4-FFF2-40B4-BE49-F238E27FC236}">
                  <a16:creationId xmlns:a16="http://schemas.microsoft.com/office/drawing/2014/main" id="{320CDF68-C0D8-3890-D302-CA77CDF5520A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6324600" y="2039494"/>
              <a:ext cx="140304" cy="141732"/>
            </a:xfrm>
            <a:custGeom>
              <a:avLst/>
              <a:gdLst/>
              <a:ahLst/>
              <a:cxnLst/>
              <a:rect l="0" t="0" r="0" b="0"/>
              <a:pathLst>
                <a:path w="140304" h="141732">
                  <a:moveTo>
                    <a:pt x="133350" y="17906"/>
                  </a:moveTo>
                  <a:lnTo>
                    <a:pt x="133350" y="17906"/>
                  </a:lnTo>
                  <a:lnTo>
                    <a:pt x="133350" y="4648"/>
                  </a:lnTo>
                  <a:lnTo>
                    <a:pt x="132292" y="2718"/>
                  </a:lnTo>
                  <a:lnTo>
                    <a:pt x="130528" y="1430"/>
                  </a:lnTo>
                  <a:lnTo>
                    <a:pt x="124688" y="0"/>
                  </a:lnTo>
                  <a:lnTo>
                    <a:pt x="108440" y="253"/>
                  </a:lnTo>
                  <a:lnTo>
                    <a:pt x="70959" y="12158"/>
                  </a:lnTo>
                  <a:lnTo>
                    <a:pt x="56186" y="21259"/>
                  </a:lnTo>
                  <a:lnTo>
                    <a:pt x="45105" y="35715"/>
                  </a:lnTo>
                  <a:lnTo>
                    <a:pt x="43828" y="40362"/>
                  </a:lnTo>
                  <a:lnTo>
                    <a:pt x="44036" y="44519"/>
                  </a:lnTo>
                  <a:lnTo>
                    <a:pt x="47087" y="51959"/>
                  </a:lnTo>
                  <a:lnTo>
                    <a:pt x="51973" y="58793"/>
                  </a:lnTo>
                  <a:lnTo>
                    <a:pt x="70786" y="68591"/>
                  </a:lnTo>
                  <a:lnTo>
                    <a:pt x="112019" y="77027"/>
                  </a:lnTo>
                  <a:lnTo>
                    <a:pt x="129851" y="85165"/>
                  </a:lnTo>
                  <a:lnTo>
                    <a:pt x="140303" y="92340"/>
                  </a:lnTo>
                  <a:lnTo>
                    <a:pt x="140102" y="93987"/>
                  </a:lnTo>
                  <a:lnTo>
                    <a:pt x="134763" y="101361"/>
                  </a:lnTo>
                  <a:lnTo>
                    <a:pt x="129392" y="107208"/>
                  </a:lnTo>
                  <a:lnTo>
                    <a:pt x="123477" y="110513"/>
                  </a:lnTo>
                  <a:lnTo>
                    <a:pt x="120419" y="111394"/>
                  </a:lnTo>
                  <a:lnTo>
                    <a:pt x="118379" y="113040"/>
                  </a:lnTo>
                  <a:lnTo>
                    <a:pt x="116113" y="117690"/>
                  </a:lnTo>
                  <a:lnTo>
                    <a:pt x="99668" y="126259"/>
                  </a:lnTo>
                  <a:lnTo>
                    <a:pt x="56144" y="138404"/>
                  </a:lnTo>
                  <a:lnTo>
                    <a:pt x="0" y="14173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9">
              <a:extLst>
                <a:ext uri="{FF2B5EF4-FFF2-40B4-BE49-F238E27FC236}">
                  <a16:creationId xmlns:a16="http://schemas.microsoft.com/office/drawing/2014/main" id="{CDFB8AB5-CCC2-DC51-166C-70436A8DC7B6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6489720" y="1895475"/>
              <a:ext cx="101581" cy="275016"/>
            </a:xfrm>
            <a:custGeom>
              <a:avLst/>
              <a:gdLst/>
              <a:ahLst/>
              <a:cxnLst/>
              <a:rect l="0" t="0" r="0" b="0"/>
              <a:pathLst>
                <a:path w="101581" h="275016">
                  <a:moveTo>
                    <a:pt x="73005" y="0"/>
                  </a:moveTo>
                  <a:lnTo>
                    <a:pt x="73005" y="0"/>
                  </a:lnTo>
                  <a:lnTo>
                    <a:pt x="73005" y="45761"/>
                  </a:lnTo>
                  <a:lnTo>
                    <a:pt x="65401" y="85357"/>
                  </a:lnTo>
                  <a:lnTo>
                    <a:pt x="53708" y="129397"/>
                  </a:lnTo>
                  <a:lnTo>
                    <a:pt x="41206" y="173256"/>
                  </a:lnTo>
                  <a:lnTo>
                    <a:pt x="25373" y="213669"/>
                  </a:lnTo>
                  <a:lnTo>
                    <a:pt x="4017" y="248388"/>
                  </a:lnTo>
                  <a:lnTo>
                    <a:pt x="10" y="262442"/>
                  </a:lnTo>
                  <a:lnTo>
                    <a:pt x="0" y="267036"/>
                  </a:lnTo>
                  <a:lnTo>
                    <a:pt x="1052" y="270099"/>
                  </a:lnTo>
                  <a:lnTo>
                    <a:pt x="2811" y="272141"/>
                  </a:lnTo>
                  <a:lnTo>
                    <a:pt x="10410" y="274410"/>
                  </a:lnTo>
                  <a:lnTo>
                    <a:pt x="15400" y="275015"/>
                  </a:lnTo>
                  <a:lnTo>
                    <a:pt x="56076" y="267918"/>
                  </a:lnTo>
                  <a:lnTo>
                    <a:pt x="78102" y="262004"/>
                  </a:lnTo>
                  <a:lnTo>
                    <a:pt x="10158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20">
              <a:extLst>
                <a:ext uri="{FF2B5EF4-FFF2-40B4-BE49-F238E27FC236}">
                  <a16:creationId xmlns:a16="http://schemas.microsoft.com/office/drawing/2014/main" id="{A1BF46E3-A9AC-85BA-E213-DE5A46F46E11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6477000" y="2028825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2117" y="31554"/>
                  </a:lnTo>
                  <a:lnTo>
                    <a:pt x="48957" y="18388"/>
                  </a:lnTo>
                  <a:lnTo>
                    <a:pt x="88879" y="4146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21">
              <a:extLst>
                <a:ext uri="{FF2B5EF4-FFF2-40B4-BE49-F238E27FC236}">
                  <a16:creationId xmlns:a16="http://schemas.microsoft.com/office/drawing/2014/main" id="{311B6D7B-B868-D4F4-F466-8664C617ABEA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6654140" y="2057400"/>
              <a:ext cx="51461" cy="114301"/>
            </a:xfrm>
            <a:custGeom>
              <a:avLst/>
              <a:gdLst/>
              <a:ahLst/>
              <a:cxnLst/>
              <a:rect l="0" t="0" r="0" b="0"/>
              <a:pathLst>
                <a:path w="51461" h="114301">
                  <a:moveTo>
                    <a:pt x="51460" y="0"/>
                  </a:moveTo>
                  <a:lnTo>
                    <a:pt x="51460" y="0"/>
                  </a:lnTo>
                  <a:lnTo>
                    <a:pt x="28667" y="24909"/>
                  </a:lnTo>
                  <a:lnTo>
                    <a:pt x="7239" y="69110"/>
                  </a:lnTo>
                  <a:lnTo>
                    <a:pt x="762" y="82221"/>
                  </a:lnTo>
                  <a:lnTo>
                    <a:pt x="0" y="95104"/>
                  </a:lnTo>
                  <a:lnTo>
                    <a:pt x="3835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22">
              <a:extLst>
                <a:ext uri="{FF2B5EF4-FFF2-40B4-BE49-F238E27FC236}">
                  <a16:creationId xmlns:a16="http://schemas.microsoft.com/office/drawing/2014/main" id="{A39B15AE-FC98-C6F6-79DD-5A75E34B6065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6762750" y="19431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2"/>
                  </a:lnTo>
                  <a:lnTo>
                    <a:pt x="1058" y="3862"/>
                  </a:lnTo>
                  <a:lnTo>
                    <a:pt x="2822" y="2574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3">
              <a:extLst>
                <a:ext uri="{FF2B5EF4-FFF2-40B4-BE49-F238E27FC236}">
                  <a16:creationId xmlns:a16="http://schemas.microsoft.com/office/drawing/2014/main" id="{6B77F4BC-3530-F55A-C476-2E94C2C86B81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6754917" y="2047875"/>
              <a:ext cx="169759" cy="165682"/>
            </a:xfrm>
            <a:custGeom>
              <a:avLst/>
              <a:gdLst/>
              <a:ahLst/>
              <a:cxnLst/>
              <a:rect l="0" t="0" r="0" b="0"/>
              <a:pathLst>
                <a:path w="169759" h="165682">
                  <a:moveTo>
                    <a:pt x="169758" y="0"/>
                  </a:moveTo>
                  <a:lnTo>
                    <a:pt x="169758" y="0"/>
                  </a:lnTo>
                  <a:lnTo>
                    <a:pt x="144829" y="2117"/>
                  </a:lnTo>
                  <a:lnTo>
                    <a:pt x="108985" y="15209"/>
                  </a:lnTo>
                  <a:lnTo>
                    <a:pt x="61547" y="51020"/>
                  </a:lnTo>
                  <a:lnTo>
                    <a:pt x="21962" y="82579"/>
                  </a:lnTo>
                  <a:lnTo>
                    <a:pt x="14112" y="95263"/>
                  </a:lnTo>
                  <a:lnTo>
                    <a:pt x="0" y="142845"/>
                  </a:lnTo>
                  <a:lnTo>
                    <a:pt x="494" y="147089"/>
                  </a:lnTo>
                  <a:lnTo>
                    <a:pt x="3866" y="154626"/>
                  </a:lnTo>
                  <a:lnTo>
                    <a:pt x="14536" y="161503"/>
                  </a:lnTo>
                  <a:lnTo>
                    <a:pt x="21827" y="164819"/>
                  </a:lnTo>
                  <a:lnTo>
                    <a:pt x="41216" y="165681"/>
                  </a:lnTo>
                  <a:lnTo>
                    <a:pt x="85332" y="155874"/>
                  </a:lnTo>
                  <a:lnTo>
                    <a:pt x="131549" y="145064"/>
                  </a:lnTo>
                  <a:lnTo>
                    <a:pt x="150708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4">
            <a:extLst>
              <a:ext uri="{FF2B5EF4-FFF2-40B4-BE49-F238E27FC236}">
                <a16:creationId xmlns:a16="http://schemas.microsoft.com/office/drawing/2014/main" id="{7853B082-E051-F62F-3F87-2587F970CA70}"/>
              </a:ext>
            </a:extLst>
          </p:cNvPr>
          <p:cNvGrpSpPr/>
          <p:nvPr/>
        </p:nvGrpSpPr>
        <p:grpSpPr>
          <a:xfrm>
            <a:off x="7229475" y="1916241"/>
            <a:ext cx="1342759" cy="232042"/>
            <a:chOff x="7229475" y="1916241"/>
            <a:chExt cx="1342759" cy="232042"/>
          </a:xfrm>
        </p:grpSpPr>
        <p:sp>
          <p:nvSpPr>
            <p:cNvPr id="30" name="SMARTInkShape-24">
              <a:extLst>
                <a:ext uri="{FF2B5EF4-FFF2-40B4-BE49-F238E27FC236}">
                  <a16:creationId xmlns:a16="http://schemas.microsoft.com/office/drawing/2014/main" id="{555D2D59-0424-CB13-8D8D-042B8F18DA9C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7229475" y="1981200"/>
              <a:ext cx="247224" cy="161926"/>
            </a:xfrm>
            <a:custGeom>
              <a:avLst/>
              <a:gdLst/>
              <a:ahLst/>
              <a:cxnLst/>
              <a:rect l="0" t="0" r="0" b="0"/>
              <a:pathLst>
                <a:path w="247224" h="161926">
                  <a:moveTo>
                    <a:pt x="228600" y="0"/>
                  </a:moveTo>
                  <a:lnTo>
                    <a:pt x="228600" y="0"/>
                  </a:lnTo>
                  <a:lnTo>
                    <a:pt x="247223" y="0"/>
                  </a:lnTo>
                  <a:lnTo>
                    <a:pt x="242467" y="0"/>
                  </a:lnTo>
                  <a:lnTo>
                    <a:pt x="198734" y="13258"/>
                  </a:lnTo>
                  <a:lnTo>
                    <a:pt x="157874" y="28648"/>
                  </a:lnTo>
                  <a:lnTo>
                    <a:pt x="135552" y="45748"/>
                  </a:lnTo>
                  <a:lnTo>
                    <a:pt x="134329" y="49613"/>
                  </a:lnTo>
                  <a:lnTo>
                    <a:pt x="133544" y="55661"/>
                  </a:lnTo>
                  <a:lnTo>
                    <a:pt x="138464" y="61765"/>
                  </a:lnTo>
                  <a:lnTo>
                    <a:pt x="182261" y="79501"/>
                  </a:lnTo>
                  <a:lnTo>
                    <a:pt x="223124" y="95267"/>
                  </a:lnTo>
                  <a:lnTo>
                    <a:pt x="240219" y="107953"/>
                  </a:lnTo>
                  <a:lnTo>
                    <a:pt x="244347" y="114302"/>
                  </a:lnTo>
                  <a:lnTo>
                    <a:pt x="245448" y="117476"/>
                  </a:lnTo>
                  <a:lnTo>
                    <a:pt x="243849" y="126648"/>
                  </a:lnTo>
                  <a:lnTo>
                    <a:pt x="241941" y="132057"/>
                  </a:lnTo>
                  <a:lnTo>
                    <a:pt x="228532" y="140889"/>
                  </a:lnTo>
                  <a:lnTo>
                    <a:pt x="200005" y="148989"/>
                  </a:lnTo>
                  <a:lnTo>
                    <a:pt x="152397" y="158497"/>
                  </a:lnTo>
                  <a:lnTo>
                    <a:pt x="105833" y="161248"/>
                  </a:lnTo>
                  <a:lnTo>
                    <a:pt x="65930" y="161724"/>
                  </a:lnTo>
                  <a:lnTo>
                    <a:pt x="21068" y="161898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25">
              <a:extLst>
                <a:ext uri="{FF2B5EF4-FFF2-40B4-BE49-F238E27FC236}">
                  <a16:creationId xmlns:a16="http://schemas.microsoft.com/office/drawing/2014/main" id="{37CC74F1-4A1F-A19F-1400-51EBD1B69E40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7553325" y="2000250"/>
              <a:ext cx="123826" cy="148033"/>
            </a:xfrm>
            <a:custGeom>
              <a:avLst/>
              <a:gdLst/>
              <a:ahLst/>
              <a:cxnLst/>
              <a:rect l="0" t="0" r="0" b="0"/>
              <a:pathLst>
                <a:path w="123826" h="148033">
                  <a:moveTo>
                    <a:pt x="0" y="66675"/>
                  </a:moveTo>
                  <a:lnTo>
                    <a:pt x="0" y="66675"/>
                  </a:lnTo>
                  <a:lnTo>
                    <a:pt x="5056" y="61619"/>
                  </a:lnTo>
                  <a:lnTo>
                    <a:pt x="7538" y="56314"/>
                  </a:lnTo>
                  <a:lnTo>
                    <a:pt x="9409" y="39932"/>
                  </a:lnTo>
                  <a:lnTo>
                    <a:pt x="9491" y="43699"/>
                  </a:lnTo>
                  <a:lnTo>
                    <a:pt x="4458" y="56575"/>
                  </a:lnTo>
                  <a:lnTo>
                    <a:pt x="6377" y="83908"/>
                  </a:lnTo>
                  <a:lnTo>
                    <a:pt x="17566" y="122408"/>
                  </a:lnTo>
                  <a:lnTo>
                    <a:pt x="27562" y="137659"/>
                  </a:lnTo>
                  <a:lnTo>
                    <a:pt x="35309" y="142573"/>
                  </a:lnTo>
                  <a:lnTo>
                    <a:pt x="55204" y="148032"/>
                  </a:lnTo>
                  <a:lnTo>
                    <a:pt x="63260" y="147371"/>
                  </a:lnTo>
                  <a:lnTo>
                    <a:pt x="69691" y="144814"/>
                  </a:lnTo>
                  <a:lnTo>
                    <a:pt x="92670" y="125502"/>
                  </a:lnTo>
                  <a:lnTo>
                    <a:pt x="106245" y="97393"/>
                  </a:lnTo>
                  <a:lnTo>
                    <a:pt x="112709" y="57573"/>
                  </a:lnTo>
                  <a:lnTo>
                    <a:pt x="116808" y="2195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26">
              <a:extLst>
                <a:ext uri="{FF2B5EF4-FFF2-40B4-BE49-F238E27FC236}">
                  <a16:creationId xmlns:a16="http://schemas.microsoft.com/office/drawing/2014/main" id="{85D1E981-37AB-89B7-BA96-9E733911D7C9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7721776" y="2004833"/>
              <a:ext cx="164925" cy="118787"/>
            </a:xfrm>
            <a:custGeom>
              <a:avLst/>
              <a:gdLst/>
              <a:ahLst/>
              <a:cxnLst/>
              <a:rect l="0" t="0" r="0" b="0"/>
              <a:pathLst>
                <a:path w="164925" h="118787">
                  <a:moveTo>
                    <a:pt x="107774" y="33517"/>
                  </a:moveTo>
                  <a:lnTo>
                    <a:pt x="107774" y="33517"/>
                  </a:lnTo>
                  <a:lnTo>
                    <a:pt x="115974" y="25316"/>
                  </a:lnTo>
                  <a:lnTo>
                    <a:pt x="111850" y="14271"/>
                  </a:lnTo>
                  <a:lnTo>
                    <a:pt x="109434" y="11162"/>
                  </a:lnTo>
                  <a:lnTo>
                    <a:pt x="94874" y="704"/>
                  </a:lnTo>
                  <a:lnTo>
                    <a:pt x="90708" y="0"/>
                  </a:lnTo>
                  <a:lnTo>
                    <a:pt x="57693" y="9139"/>
                  </a:lnTo>
                  <a:lnTo>
                    <a:pt x="35902" y="23001"/>
                  </a:lnTo>
                  <a:lnTo>
                    <a:pt x="16041" y="45571"/>
                  </a:lnTo>
                  <a:lnTo>
                    <a:pt x="1808" y="77423"/>
                  </a:lnTo>
                  <a:lnTo>
                    <a:pt x="0" y="92895"/>
                  </a:lnTo>
                  <a:lnTo>
                    <a:pt x="1000" y="98502"/>
                  </a:lnTo>
                  <a:lnTo>
                    <a:pt x="3783" y="103299"/>
                  </a:lnTo>
                  <a:lnTo>
                    <a:pt x="12520" y="111451"/>
                  </a:lnTo>
                  <a:lnTo>
                    <a:pt x="29103" y="115779"/>
                  </a:lnTo>
                  <a:lnTo>
                    <a:pt x="71268" y="118786"/>
                  </a:lnTo>
                  <a:lnTo>
                    <a:pt x="91430" y="118049"/>
                  </a:lnTo>
                  <a:lnTo>
                    <a:pt x="134427" y="104653"/>
                  </a:lnTo>
                  <a:lnTo>
                    <a:pt x="164924" y="906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7">
              <a:extLst>
                <a:ext uri="{FF2B5EF4-FFF2-40B4-BE49-F238E27FC236}">
                  <a16:creationId xmlns:a16="http://schemas.microsoft.com/office/drawing/2014/main" id="{6A4615A2-9233-4DE0-E511-DC438E35C10E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7915275" y="1916241"/>
              <a:ext cx="152401" cy="198310"/>
            </a:xfrm>
            <a:custGeom>
              <a:avLst/>
              <a:gdLst/>
              <a:ahLst/>
              <a:cxnLst/>
              <a:rect l="0" t="0" r="0" b="0"/>
              <a:pathLst>
                <a:path w="152401" h="198310">
                  <a:moveTo>
                    <a:pt x="0" y="17334"/>
                  </a:moveTo>
                  <a:lnTo>
                    <a:pt x="0" y="17334"/>
                  </a:lnTo>
                  <a:lnTo>
                    <a:pt x="0" y="12278"/>
                  </a:lnTo>
                  <a:lnTo>
                    <a:pt x="2822" y="6973"/>
                  </a:lnTo>
                  <a:lnTo>
                    <a:pt x="5056" y="4076"/>
                  </a:lnTo>
                  <a:lnTo>
                    <a:pt x="5487" y="2146"/>
                  </a:lnTo>
                  <a:lnTo>
                    <a:pt x="4717" y="858"/>
                  </a:lnTo>
                  <a:lnTo>
                    <a:pt x="3145" y="0"/>
                  </a:lnTo>
                  <a:lnTo>
                    <a:pt x="3155" y="1545"/>
                  </a:lnTo>
                  <a:lnTo>
                    <a:pt x="7954" y="19233"/>
                  </a:lnTo>
                  <a:lnTo>
                    <a:pt x="14104" y="65962"/>
                  </a:lnTo>
                  <a:lnTo>
                    <a:pt x="9927" y="111836"/>
                  </a:lnTo>
                  <a:lnTo>
                    <a:pt x="8520" y="143177"/>
                  </a:lnTo>
                  <a:lnTo>
                    <a:pt x="4053" y="154692"/>
                  </a:lnTo>
                  <a:lnTo>
                    <a:pt x="4819" y="156531"/>
                  </a:lnTo>
                  <a:lnTo>
                    <a:pt x="6387" y="157757"/>
                  </a:lnTo>
                  <a:lnTo>
                    <a:pt x="8492" y="157516"/>
                  </a:lnTo>
                  <a:lnTo>
                    <a:pt x="17451" y="151793"/>
                  </a:lnTo>
                  <a:lnTo>
                    <a:pt x="28456" y="135694"/>
                  </a:lnTo>
                  <a:lnTo>
                    <a:pt x="75915" y="88683"/>
                  </a:lnTo>
                  <a:lnTo>
                    <a:pt x="111453" y="60653"/>
                  </a:lnTo>
                  <a:lnTo>
                    <a:pt x="122981" y="56980"/>
                  </a:lnTo>
                  <a:lnTo>
                    <a:pt x="126438" y="56465"/>
                  </a:lnTo>
                  <a:lnTo>
                    <a:pt x="129801" y="57179"/>
                  </a:lnTo>
                  <a:lnTo>
                    <a:pt x="136358" y="60796"/>
                  </a:lnTo>
                  <a:lnTo>
                    <a:pt x="139978" y="74398"/>
                  </a:lnTo>
                  <a:lnTo>
                    <a:pt x="142494" y="121039"/>
                  </a:lnTo>
                  <a:lnTo>
                    <a:pt x="142842" y="163011"/>
                  </a:lnTo>
                  <a:lnTo>
                    <a:pt x="143923" y="181265"/>
                  </a:lnTo>
                  <a:lnTo>
                    <a:pt x="152400" y="1983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8">
              <a:extLst>
                <a:ext uri="{FF2B5EF4-FFF2-40B4-BE49-F238E27FC236}">
                  <a16:creationId xmlns:a16="http://schemas.microsoft.com/office/drawing/2014/main" id="{EBE50D76-5310-AC5E-DA27-BD067254556C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8248862" y="1981747"/>
              <a:ext cx="180764" cy="123279"/>
            </a:xfrm>
            <a:custGeom>
              <a:avLst/>
              <a:gdLst/>
              <a:ahLst/>
              <a:cxnLst/>
              <a:rect l="0" t="0" r="0" b="0"/>
              <a:pathLst>
                <a:path w="180764" h="123279">
                  <a:moveTo>
                    <a:pt x="85513" y="47078"/>
                  </a:moveTo>
                  <a:lnTo>
                    <a:pt x="85513" y="47078"/>
                  </a:lnTo>
                  <a:lnTo>
                    <a:pt x="90569" y="42022"/>
                  </a:lnTo>
                  <a:lnTo>
                    <a:pt x="93051" y="36717"/>
                  </a:lnTo>
                  <a:lnTo>
                    <a:pt x="93713" y="33820"/>
                  </a:lnTo>
                  <a:lnTo>
                    <a:pt x="93097" y="31890"/>
                  </a:lnTo>
                  <a:lnTo>
                    <a:pt x="91627" y="30602"/>
                  </a:lnTo>
                  <a:lnTo>
                    <a:pt x="89589" y="29744"/>
                  </a:lnTo>
                  <a:lnTo>
                    <a:pt x="88230" y="28114"/>
                  </a:lnTo>
                  <a:lnTo>
                    <a:pt x="86721" y="23480"/>
                  </a:lnTo>
                  <a:lnTo>
                    <a:pt x="84694" y="11882"/>
                  </a:lnTo>
                  <a:lnTo>
                    <a:pt x="80564" y="5682"/>
                  </a:lnTo>
                  <a:lnTo>
                    <a:pt x="75199" y="2222"/>
                  </a:lnTo>
                  <a:lnTo>
                    <a:pt x="63407" y="273"/>
                  </a:lnTo>
                  <a:lnTo>
                    <a:pt x="58076" y="0"/>
                  </a:lnTo>
                  <a:lnTo>
                    <a:pt x="46508" y="5341"/>
                  </a:lnTo>
                  <a:lnTo>
                    <a:pt x="7967" y="39191"/>
                  </a:lnTo>
                  <a:lnTo>
                    <a:pt x="3423" y="46395"/>
                  </a:lnTo>
                  <a:lnTo>
                    <a:pt x="1403" y="54183"/>
                  </a:lnTo>
                  <a:lnTo>
                    <a:pt x="0" y="82520"/>
                  </a:lnTo>
                  <a:lnTo>
                    <a:pt x="2705" y="92111"/>
                  </a:lnTo>
                  <a:lnTo>
                    <a:pt x="4908" y="96150"/>
                  </a:lnTo>
                  <a:lnTo>
                    <a:pt x="8493" y="97784"/>
                  </a:lnTo>
                  <a:lnTo>
                    <a:pt x="25328" y="95318"/>
                  </a:lnTo>
                  <a:lnTo>
                    <a:pt x="37576" y="89829"/>
                  </a:lnTo>
                  <a:lnTo>
                    <a:pt x="40855" y="87220"/>
                  </a:lnTo>
                  <a:lnTo>
                    <a:pt x="76028" y="41428"/>
                  </a:lnTo>
                  <a:lnTo>
                    <a:pt x="82356" y="28692"/>
                  </a:lnTo>
                  <a:lnTo>
                    <a:pt x="90810" y="20464"/>
                  </a:lnTo>
                  <a:lnTo>
                    <a:pt x="95726" y="9067"/>
                  </a:lnTo>
                  <a:lnTo>
                    <a:pt x="103190" y="928"/>
                  </a:lnTo>
                  <a:lnTo>
                    <a:pt x="99100" y="4947"/>
                  </a:lnTo>
                  <a:lnTo>
                    <a:pt x="96843" y="12831"/>
                  </a:lnTo>
                  <a:lnTo>
                    <a:pt x="95109" y="59928"/>
                  </a:lnTo>
                  <a:lnTo>
                    <a:pt x="95041" y="97326"/>
                  </a:lnTo>
                  <a:lnTo>
                    <a:pt x="97156" y="100685"/>
                  </a:lnTo>
                  <a:lnTo>
                    <a:pt x="121170" y="119918"/>
                  </a:lnTo>
                  <a:lnTo>
                    <a:pt x="127114" y="121784"/>
                  </a:lnTo>
                  <a:lnTo>
                    <a:pt x="180763" y="1232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9">
              <a:extLst>
                <a:ext uri="{FF2B5EF4-FFF2-40B4-BE49-F238E27FC236}">
                  <a16:creationId xmlns:a16="http://schemas.microsoft.com/office/drawing/2014/main" id="{C8B22A6B-5F84-69C7-C0F1-9502EC29423B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8448675" y="1935476"/>
              <a:ext cx="123559" cy="140975"/>
            </a:xfrm>
            <a:custGeom>
              <a:avLst/>
              <a:gdLst/>
              <a:ahLst/>
              <a:cxnLst/>
              <a:rect l="0" t="0" r="0" b="0"/>
              <a:pathLst>
                <a:path w="123559" h="140975">
                  <a:moveTo>
                    <a:pt x="95250" y="45724"/>
                  </a:moveTo>
                  <a:lnTo>
                    <a:pt x="95250" y="45724"/>
                  </a:lnTo>
                  <a:lnTo>
                    <a:pt x="100306" y="45724"/>
                  </a:lnTo>
                  <a:lnTo>
                    <a:pt x="113564" y="35611"/>
                  </a:lnTo>
                  <a:lnTo>
                    <a:pt x="119265" y="27824"/>
                  </a:lnTo>
                  <a:lnTo>
                    <a:pt x="122474" y="17490"/>
                  </a:lnTo>
                  <a:lnTo>
                    <a:pt x="123558" y="4516"/>
                  </a:lnTo>
                  <a:lnTo>
                    <a:pt x="120472" y="2377"/>
                  </a:lnTo>
                  <a:lnTo>
                    <a:pt x="108576" y="0"/>
                  </a:lnTo>
                  <a:lnTo>
                    <a:pt x="95528" y="1766"/>
                  </a:lnTo>
                  <a:lnTo>
                    <a:pt x="54352" y="17471"/>
                  </a:lnTo>
                  <a:lnTo>
                    <a:pt x="40031" y="23642"/>
                  </a:lnTo>
                  <a:lnTo>
                    <a:pt x="33667" y="29913"/>
                  </a:lnTo>
                  <a:lnTo>
                    <a:pt x="30838" y="39049"/>
                  </a:lnTo>
                  <a:lnTo>
                    <a:pt x="30084" y="44449"/>
                  </a:lnTo>
                  <a:lnTo>
                    <a:pt x="31697" y="49108"/>
                  </a:lnTo>
                  <a:lnTo>
                    <a:pt x="39135" y="57106"/>
                  </a:lnTo>
                  <a:lnTo>
                    <a:pt x="60098" y="71922"/>
                  </a:lnTo>
                  <a:lnTo>
                    <a:pt x="100113" y="113848"/>
                  </a:lnTo>
                  <a:lnTo>
                    <a:pt x="103394" y="124587"/>
                  </a:lnTo>
                  <a:lnTo>
                    <a:pt x="101738" y="127933"/>
                  </a:lnTo>
                  <a:lnTo>
                    <a:pt x="88251" y="139048"/>
                  </a:lnTo>
                  <a:lnTo>
                    <a:pt x="41584" y="140899"/>
                  </a:lnTo>
                  <a:lnTo>
                    <a:pt x="0" y="140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SMARTInkShape-Group5">
            <a:extLst>
              <a:ext uri="{FF2B5EF4-FFF2-40B4-BE49-F238E27FC236}">
                <a16:creationId xmlns:a16="http://schemas.microsoft.com/office/drawing/2014/main" id="{C715B6CC-C306-4527-EF58-FA6A7A227A90}"/>
              </a:ext>
            </a:extLst>
          </p:cNvPr>
          <p:cNvGrpSpPr/>
          <p:nvPr/>
        </p:nvGrpSpPr>
        <p:grpSpPr>
          <a:xfrm>
            <a:off x="9105900" y="1771650"/>
            <a:ext cx="2390776" cy="476251"/>
            <a:chOff x="9105900" y="1771650"/>
            <a:chExt cx="2390776" cy="476251"/>
          </a:xfrm>
        </p:grpSpPr>
        <p:sp>
          <p:nvSpPr>
            <p:cNvPr id="37" name="SMARTInkShape-30">
              <a:extLst>
                <a:ext uri="{FF2B5EF4-FFF2-40B4-BE49-F238E27FC236}">
                  <a16:creationId xmlns:a16="http://schemas.microsoft.com/office/drawing/2014/main" id="{6D0AE61E-3673-8E19-59BE-651C25CFB932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9105900" y="1948077"/>
              <a:ext cx="322527" cy="166179"/>
            </a:xfrm>
            <a:custGeom>
              <a:avLst/>
              <a:gdLst/>
              <a:ahLst/>
              <a:cxnLst/>
              <a:rect l="0" t="0" r="0" b="0"/>
              <a:pathLst>
                <a:path w="322527" h="166179">
                  <a:moveTo>
                    <a:pt x="314325" y="23598"/>
                  </a:moveTo>
                  <a:lnTo>
                    <a:pt x="314325" y="23598"/>
                  </a:lnTo>
                  <a:lnTo>
                    <a:pt x="319382" y="18542"/>
                  </a:lnTo>
                  <a:lnTo>
                    <a:pt x="321865" y="13237"/>
                  </a:lnTo>
                  <a:lnTo>
                    <a:pt x="322526" y="10340"/>
                  </a:lnTo>
                  <a:lnTo>
                    <a:pt x="320852" y="8410"/>
                  </a:lnTo>
                  <a:lnTo>
                    <a:pt x="292163" y="0"/>
                  </a:lnTo>
                  <a:lnTo>
                    <a:pt x="260721" y="1554"/>
                  </a:lnTo>
                  <a:lnTo>
                    <a:pt x="214288" y="10502"/>
                  </a:lnTo>
                  <a:lnTo>
                    <a:pt x="175667" y="18659"/>
                  </a:lnTo>
                  <a:lnTo>
                    <a:pt x="157035" y="30227"/>
                  </a:lnTo>
                  <a:lnTo>
                    <a:pt x="144949" y="40803"/>
                  </a:lnTo>
                  <a:lnTo>
                    <a:pt x="143797" y="44650"/>
                  </a:lnTo>
                  <a:lnTo>
                    <a:pt x="143490" y="47158"/>
                  </a:lnTo>
                  <a:lnTo>
                    <a:pt x="145970" y="52766"/>
                  </a:lnTo>
                  <a:lnTo>
                    <a:pt x="148114" y="55744"/>
                  </a:lnTo>
                  <a:lnTo>
                    <a:pt x="153318" y="59051"/>
                  </a:lnTo>
                  <a:lnTo>
                    <a:pt x="200629" y="77841"/>
                  </a:lnTo>
                  <a:lnTo>
                    <a:pt x="246562" y="97705"/>
                  </a:lnTo>
                  <a:lnTo>
                    <a:pt x="257044" y="108040"/>
                  </a:lnTo>
                  <a:lnTo>
                    <a:pt x="262409" y="119689"/>
                  </a:lnTo>
                  <a:lnTo>
                    <a:pt x="263839" y="125758"/>
                  </a:lnTo>
                  <a:lnTo>
                    <a:pt x="260560" y="130863"/>
                  </a:lnTo>
                  <a:lnTo>
                    <a:pt x="213419" y="155146"/>
                  </a:lnTo>
                  <a:lnTo>
                    <a:pt x="166952" y="163117"/>
                  </a:lnTo>
                  <a:lnTo>
                    <a:pt x="128137" y="165479"/>
                  </a:lnTo>
                  <a:lnTo>
                    <a:pt x="86414" y="166178"/>
                  </a:lnTo>
                  <a:lnTo>
                    <a:pt x="0" y="1474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31">
              <a:extLst>
                <a:ext uri="{FF2B5EF4-FFF2-40B4-BE49-F238E27FC236}">
                  <a16:creationId xmlns:a16="http://schemas.microsoft.com/office/drawing/2014/main" id="{71561A1C-5930-05D8-97A6-E959A11C687C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9366882" y="1986654"/>
              <a:ext cx="491360" cy="125848"/>
            </a:xfrm>
            <a:custGeom>
              <a:avLst/>
              <a:gdLst/>
              <a:ahLst/>
              <a:cxnLst/>
              <a:rect l="0" t="0" r="0" b="0"/>
              <a:pathLst>
                <a:path w="491360" h="125848">
                  <a:moveTo>
                    <a:pt x="139068" y="42171"/>
                  </a:moveTo>
                  <a:lnTo>
                    <a:pt x="139068" y="42171"/>
                  </a:lnTo>
                  <a:lnTo>
                    <a:pt x="139068" y="18573"/>
                  </a:lnTo>
                  <a:lnTo>
                    <a:pt x="140126" y="16914"/>
                  </a:lnTo>
                  <a:lnTo>
                    <a:pt x="141890" y="15808"/>
                  </a:lnTo>
                  <a:lnTo>
                    <a:pt x="144125" y="15071"/>
                  </a:lnTo>
                  <a:lnTo>
                    <a:pt x="143498" y="13521"/>
                  </a:lnTo>
                  <a:lnTo>
                    <a:pt x="121685" y="468"/>
                  </a:lnTo>
                  <a:lnTo>
                    <a:pt x="107001" y="0"/>
                  </a:lnTo>
                  <a:lnTo>
                    <a:pt x="63466" y="11139"/>
                  </a:lnTo>
                  <a:lnTo>
                    <a:pt x="48670" y="17090"/>
                  </a:lnTo>
                  <a:lnTo>
                    <a:pt x="9040" y="57307"/>
                  </a:lnTo>
                  <a:lnTo>
                    <a:pt x="1902" y="70418"/>
                  </a:lnTo>
                  <a:lnTo>
                    <a:pt x="0" y="76877"/>
                  </a:lnTo>
                  <a:lnTo>
                    <a:pt x="847" y="83300"/>
                  </a:lnTo>
                  <a:lnTo>
                    <a:pt x="12929" y="110120"/>
                  </a:lnTo>
                  <a:lnTo>
                    <a:pt x="19859" y="117526"/>
                  </a:lnTo>
                  <a:lnTo>
                    <a:pt x="29995" y="123287"/>
                  </a:lnTo>
                  <a:lnTo>
                    <a:pt x="41555" y="125847"/>
                  </a:lnTo>
                  <a:lnTo>
                    <a:pt x="87591" y="120087"/>
                  </a:lnTo>
                  <a:lnTo>
                    <a:pt x="101372" y="118075"/>
                  </a:lnTo>
                  <a:lnTo>
                    <a:pt x="115081" y="110993"/>
                  </a:lnTo>
                  <a:lnTo>
                    <a:pt x="122409" y="105214"/>
                  </a:lnTo>
                  <a:lnTo>
                    <a:pt x="126373" y="99118"/>
                  </a:lnTo>
                  <a:lnTo>
                    <a:pt x="129127" y="89965"/>
                  </a:lnTo>
                  <a:lnTo>
                    <a:pt x="129539" y="80401"/>
                  </a:lnTo>
                  <a:lnTo>
                    <a:pt x="121342" y="88483"/>
                  </a:lnTo>
                  <a:lnTo>
                    <a:pt x="121958" y="89979"/>
                  </a:lnTo>
                  <a:lnTo>
                    <a:pt x="126826" y="97141"/>
                  </a:lnTo>
                  <a:lnTo>
                    <a:pt x="129437" y="108327"/>
                  </a:lnTo>
                  <a:lnTo>
                    <a:pt x="134568" y="108692"/>
                  </a:lnTo>
                  <a:lnTo>
                    <a:pt x="139890" y="111600"/>
                  </a:lnTo>
                  <a:lnTo>
                    <a:pt x="142791" y="113857"/>
                  </a:lnTo>
                  <a:lnTo>
                    <a:pt x="145784" y="114303"/>
                  </a:lnTo>
                  <a:lnTo>
                    <a:pt x="148837" y="113542"/>
                  </a:lnTo>
                  <a:lnTo>
                    <a:pt x="156110" y="110933"/>
                  </a:lnTo>
                  <a:lnTo>
                    <a:pt x="171045" y="108406"/>
                  </a:lnTo>
                  <a:lnTo>
                    <a:pt x="186111" y="101429"/>
                  </a:lnTo>
                  <a:lnTo>
                    <a:pt x="189480" y="100727"/>
                  </a:lnTo>
                  <a:lnTo>
                    <a:pt x="196045" y="94301"/>
                  </a:lnTo>
                  <a:lnTo>
                    <a:pt x="236166" y="49923"/>
                  </a:lnTo>
                  <a:lnTo>
                    <a:pt x="256477" y="37156"/>
                  </a:lnTo>
                  <a:lnTo>
                    <a:pt x="270109" y="33240"/>
                  </a:lnTo>
                  <a:lnTo>
                    <a:pt x="270878" y="34100"/>
                  </a:lnTo>
                  <a:lnTo>
                    <a:pt x="271734" y="37878"/>
                  </a:lnTo>
                  <a:lnTo>
                    <a:pt x="272391" y="84819"/>
                  </a:lnTo>
                  <a:lnTo>
                    <a:pt x="272417" y="117562"/>
                  </a:lnTo>
                  <a:lnTo>
                    <a:pt x="272418" y="113075"/>
                  </a:lnTo>
                  <a:lnTo>
                    <a:pt x="275240" y="107903"/>
                  </a:lnTo>
                  <a:lnTo>
                    <a:pt x="308065" y="65107"/>
                  </a:lnTo>
                  <a:lnTo>
                    <a:pt x="339188" y="35562"/>
                  </a:lnTo>
                  <a:lnTo>
                    <a:pt x="354400" y="25578"/>
                  </a:lnTo>
                  <a:lnTo>
                    <a:pt x="362090" y="23849"/>
                  </a:lnTo>
                  <a:lnTo>
                    <a:pt x="368011" y="26267"/>
                  </a:lnTo>
                  <a:lnTo>
                    <a:pt x="371072" y="28393"/>
                  </a:lnTo>
                  <a:lnTo>
                    <a:pt x="373113" y="31928"/>
                  </a:lnTo>
                  <a:lnTo>
                    <a:pt x="375984" y="47015"/>
                  </a:lnTo>
                  <a:lnTo>
                    <a:pt x="377087" y="94568"/>
                  </a:lnTo>
                  <a:lnTo>
                    <a:pt x="377184" y="113080"/>
                  </a:lnTo>
                  <a:lnTo>
                    <a:pt x="377189" y="111433"/>
                  </a:lnTo>
                  <a:lnTo>
                    <a:pt x="382249" y="104556"/>
                  </a:lnTo>
                  <a:lnTo>
                    <a:pt x="426326" y="68866"/>
                  </a:lnTo>
                  <a:lnTo>
                    <a:pt x="465309" y="31292"/>
                  </a:lnTo>
                  <a:lnTo>
                    <a:pt x="476561" y="24484"/>
                  </a:lnTo>
                  <a:lnTo>
                    <a:pt x="481425" y="17292"/>
                  </a:lnTo>
                  <a:lnTo>
                    <a:pt x="486312" y="15239"/>
                  </a:lnTo>
                  <a:lnTo>
                    <a:pt x="488039" y="15749"/>
                  </a:lnTo>
                  <a:lnTo>
                    <a:pt x="489190" y="17148"/>
                  </a:lnTo>
                  <a:lnTo>
                    <a:pt x="490470" y="21525"/>
                  </a:lnTo>
                  <a:lnTo>
                    <a:pt x="491359" y="36029"/>
                  </a:lnTo>
                  <a:lnTo>
                    <a:pt x="488610" y="42263"/>
                  </a:lnTo>
                  <a:lnTo>
                    <a:pt x="472443" y="612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32">
              <a:extLst>
                <a:ext uri="{FF2B5EF4-FFF2-40B4-BE49-F238E27FC236}">
                  <a16:creationId xmlns:a16="http://schemas.microsoft.com/office/drawing/2014/main" id="{BA1A923C-7FA0-825A-ECB4-1FA7E4E635C8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9886950" y="1972999"/>
              <a:ext cx="50357" cy="274902"/>
            </a:xfrm>
            <a:custGeom>
              <a:avLst/>
              <a:gdLst/>
              <a:ahLst/>
              <a:cxnLst/>
              <a:rect l="0" t="0" r="0" b="0"/>
              <a:pathLst>
                <a:path w="50357" h="274902">
                  <a:moveTo>
                    <a:pt x="38100" y="8201"/>
                  </a:moveTo>
                  <a:lnTo>
                    <a:pt x="38100" y="8201"/>
                  </a:lnTo>
                  <a:lnTo>
                    <a:pt x="50133" y="1655"/>
                  </a:lnTo>
                  <a:lnTo>
                    <a:pt x="50356" y="662"/>
                  </a:lnTo>
                  <a:lnTo>
                    <a:pt x="49446" y="0"/>
                  </a:lnTo>
                  <a:lnTo>
                    <a:pt x="48434" y="4909"/>
                  </a:lnTo>
                  <a:lnTo>
                    <a:pt x="40158" y="47684"/>
                  </a:lnTo>
                  <a:lnTo>
                    <a:pt x="36899" y="67024"/>
                  </a:lnTo>
                  <a:lnTo>
                    <a:pt x="25279" y="102771"/>
                  </a:lnTo>
                  <a:lnTo>
                    <a:pt x="19838" y="143231"/>
                  </a:lnTo>
                  <a:lnTo>
                    <a:pt x="11875" y="183119"/>
                  </a:lnTo>
                  <a:lnTo>
                    <a:pt x="7400" y="218778"/>
                  </a:lnTo>
                  <a:lnTo>
                    <a:pt x="0" y="2749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33">
              <a:extLst>
                <a:ext uri="{FF2B5EF4-FFF2-40B4-BE49-F238E27FC236}">
                  <a16:creationId xmlns:a16="http://schemas.microsoft.com/office/drawing/2014/main" id="{572AA9E5-3B41-227D-5415-2763E17401DE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9915525" y="1964444"/>
              <a:ext cx="102881" cy="111266"/>
            </a:xfrm>
            <a:custGeom>
              <a:avLst/>
              <a:gdLst/>
              <a:ahLst/>
              <a:cxnLst/>
              <a:rect l="0" t="0" r="0" b="0"/>
              <a:pathLst>
                <a:path w="102881" h="111266">
                  <a:moveTo>
                    <a:pt x="9525" y="54856"/>
                  </a:moveTo>
                  <a:lnTo>
                    <a:pt x="9525" y="54856"/>
                  </a:lnTo>
                  <a:lnTo>
                    <a:pt x="30247" y="36956"/>
                  </a:lnTo>
                  <a:lnTo>
                    <a:pt x="75407" y="1146"/>
                  </a:lnTo>
                  <a:lnTo>
                    <a:pt x="78846" y="0"/>
                  </a:lnTo>
                  <a:lnTo>
                    <a:pt x="82197" y="293"/>
                  </a:lnTo>
                  <a:lnTo>
                    <a:pt x="88743" y="3442"/>
                  </a:lnTo>
                  <a:lnTo>
                    <a:pt x="98378" y="16221"/>
                  </a:lnTo>
                  <a:lnTo>
                    <a:pt x="102880" y="43526"/>
                  </a:lnTo>
                  <a:lnTo>
                    <a:pt x="98286" y="60757"/>
                  </a:lnTo>
                  <a:lnTo>
                    <a:pt x="78094" y="89065"/>
                  </a:lnTo>
                  <a:lnTo>
                    <a:pt x="54889" y="103563"/>
                  </a:lnTo>
                  <a:lnTo>
                    <a:pt x="33812" y="110338"/>
                  </a:lnTo>
                  <a:lnTo>
                    <a:pt x="26315" y="111265"/>
                  </a:lnTo>
                  <a:lnTo>
                    <a:pt x="0" y="1024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34">
              <a:extLst>
                <a:ext uri="{FF2B5EF4-FFF2-40B4-BE49-F238E27FC236}">
                  <a16:creationId xmlns:a16="http://schemas.microsoft.com/office/drawing/2014/main" id="{AF01DB05-28B3-DABA-641A-813099D8F5D5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10049225" y="1771650"/>
              <a:ext cx="47276" cy="304801"/>
            </a:xfrm>
            <a:custGeom>
              <a:avLst/>
              <a:gdLst/>
              <a:ahLst/>
              <a:cxnLst/>
              <a:rect l="0" t="0" r="0" b="0"/>
              <a:pathLst>
                <a:path w="47276" h="304801">
                  <a:moveTo>
                    <a:pt x="47275" y="0"/>
                  </a:moveTo>
                  <a:lnTo>
                    <a:pt x="47275" y="0"/>
                  </a:lnTo>
                  <a:lnTo>
                    <a:pt x="46217" y="42214"/>
                  </a:lnTo>
                  <a:lnTo>
                    <a:pt x="36914" y="88850"/>
                  </a:lnTo>
                  <a:lnTo>
                    <a:pt x="22823" y="133762"/>
                  </a:lnTo>
                  <a:lnTo>
                    <a:pt x="14186" y="181029"/>
                  </a:lnTo>
                  <a:lnTo>
                    <a:pt x="2296" y="223890"/>
                  </a:lnTo>
                  <a:lnTo>
                    <a:pt x="0" y="268000"/>
                  </a:lnTo>
                  <a:lnTo>
                    <a:pt x="812" y="287311"/>
                  </a:lnTo>
                  <a:lnTo>
                    <a:pt x="9175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5">
              <a:extLst>
                <a:ext uri="{FF2B5EF4-FFF2-40B4-BE49-F238E27FC236}">
                  <a16:creationId xmlns:a16="http://schemas.microsoft.com/office/drawing/2014/main" id="{AE5AA1AB-41D0-A01E-13C1-FAFA77D27F9F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10156091" y="1919932"/>
              <a:ext cx="140435" cy="160071"/>
            </a:xfrm>
            <a:custGeom>
              <a:avLst/>
              <a:gdLst/>
              <a:ahLst/>
              <a:cxnLst/>
              <a:rect l="0" t="0" r="0" b="0"/>
              <a:pathLst>
                <a:path w="140435" h="160071">
                  <a:moveTo>
                    <a:pt x="7084" y="51743"/>
                  </a:moveTo>
                  <a:lnTo>
                    <a:pt x="7084" y="51743"/>
                  </a:lnTo>
                  <a:lnTo>
                    <a:pt x="25446" y="50685"/>
                  </a:lnTo>
                  <a:lnTo>
                    <a:pt x="66931" y="42042"/>
                  </a:lnTo>
                  <a:lnTo>
                    <a:pt x="109209" y="29077"/>
                  </a:lnTo>
                  <a:lnTo>
                    <a:pt x="124085" y="20150"/>
                  </a:lnTo>
                  <a:lnTo>
                    <a:pt x="137206" y="7285"/>
                  </a:lnTo>
                  <a:lnTo>
                    <a:pt x="135106" y="5171"/>
                  </a:lnTo>
                  <a:lnTo>
                    <a:pt x="124307" y="0"/>
                  </a:lnTo>
                  <a:lnTo>
                    <a:pt x="116983" y="314"/>
                  </a:lnTo>
                  <a:lnTo>
                    <a:pt x="100378" y="6308"/>
                  </a:lnTo>
                  <a:lnTo>
                    <a:pt x="58269" y="34458"/>
                  </a:lnTo>
                  <a:lnTo>
                    <a:pt x="38949" y="50031"/>
                  </a:lnTo>
                  <a:lnTo>
                    <a:pt x="14515" y="88407"/>
                  </a:lnTo>
                  <a:lnTo>
                    <a:pt x="1222" y="124837"/>
                  </a:lnTo>
                  <a:lnTo>
                    <a:pt x="0" y="132223"/>
                  </a:lnTo>
                  <a:lnTo>
                    <a:pt x="2362" y="138204"/>
                  </a:lnTo>
                  <a:lnTo>
                    <a:pt x="13453" y="147673"/>
                  </a:lnTo>
                  <a:lnTo>
                    <a:pt x="37546" y="158954"/>
                  </a:lnTo>
                  <a:lnTo>
                    <a:pt x="58370" y="160070"/>
                  </a:lnTo>
                  <a:lnTo>
                    <a:pt x="102424" y="155928"/>
                  </a:lnTo>
                  <a:lnTo>
                    <a:pt x="127185" y="147917"/>
                  </a:lnTo>
                  <a:lnTo>
                    <a:pt x="133840" y="147404"/>
                  </a:lnTo>
                  <a:lnTo>
                    <a:pt x="136037" y="146208"/>
                  </a:lnTo>
                  <a:lnTo>
                    <a:pt x="140434" y="1374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36">
              <a:extLst>
                <a:ext uri="{FF2B5EF4-FFF2-40B4-BE49-F238E27FC236}">
                  <a16:creationId xmlns:a16="http://schemas.microsoft.com/office/drawing/2014/main" id="{4A5DF5C1-684C-6F8C-36CC-84CC88432D59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9801225" y="2010167"/>
              <a:ext cx="28461" cy="152009"/>
            </a:xfrm>
            <a:custGeom>
              <a:avLst/>
              <a:gdLst/>
              <a:ahLst/>
              <a:cxnLst/>
              <a:rect l="0" t="0" r="0" b="0"/>
              <a:pathLst>
                <a:path w="28461" h="152009">
                  <a:moveTo>
                    <a:pt x="19050" y="9133"/>
                  </a:moveTo>
                  <a:lnTo>
                    <a:pt x="19050" y="9133"/>
                  </a:lnTo>
                  <a:lnTo>
                    <a:pt x="28460" y="9133"/>
                  </a:lnTo>
                  <a:lnTo>
                    <a:pt x="20364" y="9133"/>
                  </a:lnTo>
                  <a:lnTo>
                    <a:pt x="19927" y="8075"/>
                  </a:lnTo>
                  <a:lnTo>
                    <a:pt x="19085" y="0"/>
                  </a:lnTo>
                  <a:lnTo>
                    <a:pt x="19060" y="4781"/>
                  </a:lnTo>
                  <a:lnTo>
                    <a:pt x="16232" y="10021"/>
                  </a:lnTo>
                  <a:lnTo>
                    <a:pt x="12505" y="15878"/>
                  </a:lnTo>
                  <a:lnTo>
                    <a:pt x="10850" y="22008"/>
                  </a:lnTo>
                  <a:lnTo>
                    <a:pt x="9577" y="67935"/>
                  </a:lnTo>
                  <a:lnTo>
                    <a:pt x="8474" y="97192"/>
                  </a:lnTo>
                  <a:lnTo>
                    <a:pt x="115" y="113697"/>
                  </a:lnTo>
                  <a:lnTo>
                    <a:pt x="0" y="123398"/>
                  </a:lnTo>
                  <a:lnTo>
                    <a:pt x="17725" y="141158"/>
                  </a:lnTo>
                  <a:lnTo>
                    <a:pt x="19050" y="152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37">
              <a:extLst>
                <a:ext uri="{FF2B5EF4-FFF2-40B4-BE49-F238E27FC236}">
                  <a16:creationId xmlns:a16="http://schemas.microsoft.com/office/drawing/2014/main" id="{0A4FFB22-A488-1FC0-DD0C-B20A7E0601FE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10496550" y="1971826"/>
              <a:ext cx="285155" cy="161775"/>
            </a:xfrm>
            <a:custGeom>
              <a:avLst/>
              <a:gdLst/>
              <a:ahLst/>
              <a:cxnLst/>
              <a:rect l="0" t="0" r="0" b="0"/>
              <a:pathLst>
                <a:path w="285155" h="161775">
                  <a:moveTo>
                    <a:pt x="0" y="18899"/>
                  </a:moveTo>
                  <a:lnTo>
                    <a:pt x="0" y="18899"/>
                  </a:lnTo>
                  <a:lnTo>
                    <a:pt x="8663" y="11295"/>
                  </a:lnTo>
                  <a:lnTo>
                    <a:pt x="22792" y="3711"/>
                  </a:lnTo>
                  <a:lnTo>
                    <a:pt x="37585" y="612"/>
                  </a:lnTo>
                  <a:lnTo>
                    <a:pt x="50698" y="0"/>
                  </a:lnTo>
                  <a:lnTo>
                    <a:pt x="52849" y="1008"/>
                  </a:lnTo>
                  <a:lnTo>
                    <a:pt x="54282" y="2738"/>
                  </a:lnTo>
                  <a:lnTo>
                    <a:pt x="55875" y="7483"/>
                  </a:lnTo>
                  <a:lnTo>
                    <a:pt x="56982" y="27299"/>
                  </a:lnTo>
                  <a:lnTo>
                    <a:pt x="46766" y="67630"/>
                  </a:lnTo>
                  <a:lnTo>
                    <a:pt x="36038" y="103049"/>
                  </a:lnTo>
                  <a:lnTo>
                    <a:pt x="31890" y="110274"/>
                  </a:lnTo>
                  <a:lnTo>
                    <a:pt x="29558" y="118175"/>
                  </a:lnTo>
                  <a:lnTo>
                    <a:pt x="29230" y="117891"/>
                  </a:lnTo>
                  <a:lnTo>
                    <a:pt x="29012" y="116644"/>
                  </a:lnTo>
                  <a:lnTo>
                    <a:pt x="31591" y="112436"/>
                  </a:lnTo>
                  <a:lnTo>
                    <a:pt x="61698" y="82136"/>
                  </a:lnTo>
                  <a:lnTo>
                    <a:pt x="105091" y="47338"/>
                  </a:lnTo>
                  <a:lnTo>
                    <a:pt x="149411" y="14546"/>
                  </a:lnTo>
                  <a:lnTo>
                    <a:pt x="159453" y="10395"/>
                  </a:lnTo>
                  <a:lnTo>
                    <a:pt x="160278" y="11113"/>
                  </a:lnTo>
                  <a:lnTo>
                    <a:pt x="161192" y="14733"/>
                  </a:lnTo>
                  <a:lnTo>
                    <a:pt x="160824" y="55598"/>
                  </a:lnTo>
                  <a:lnTo>
                    <a:pt x="152986" y="101534"/>
                  </a:lnTo>
                  <a:lnTo>
                    <a:pt x="152515" y="111657"/>
                  </a:lnTo>
                  <a:lnTo>
                    <a:pt x="153536" y="112488"/>
                  </a:lnTo>
                  <a:lnTo>
                    <a:pt x="157490" y="113411"/>
                  </a:lnTo>
                  <a:lnTo>
                    <a:pt x="160027" y="111540"/>
                  </a:lnTo>
                  <a:lnTo>
                    <a:pt x="179849" y="87569"/>
                  </a:lnTo>
                  <a:lnTo>
                    <a:pt x="224282" y="53690"/>
                  </a:lnTo>
                  <a:lnTo>
                    <a:pt x="244053" y="33454"/>
                  </a:lnTo>
                  <a:lnTo>
                    <a:pt x="260107" y="23682"/>
                  </a:lnTo>
                  <a:lnTo>
                    <a:pt x="268356" y="21025"/>
                  </a:lnTo>
                  <a:lnTo>
                    <a:pt x="272038" y="21374"/>
                  </a:lnTo>
                  <a:lnTo>
                    <a:pt x="278950" y="24585"/>
                  </a:lnTo>
                  <a:lnTo>
                    <a:pt x="281218" y="26923"/>
                  </a:lnTo>
                  <a:lnTo>
                    <a:pt x="283735" y="32343"/>
                  </a:lnTo>
                  <a:lnTo>
                    <a:pt x="285154" y="51458"/>
                  </a:lnTo>
                  <a:lnTo>
                    <a:pt x="277496" y="94861"/>
                  </a:lnTo>
                  <a:lnTo>
                    <a:pt x="268136" y="135338"/>
                  </a:lnTo>
                  <a:lnTo>
                    <a:pt x="270160" y="147555"/>
                  </a:lnTo>
                  <a:lnTo>
                    <a:pt x="276225" y="1617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8">
              <a:extLst>
                <a:ext uri="{FF2B5EF4-FFF2-40B4-BE49-F238E27FC236}">
                  <a16:creationId xmlns:a16="http://schemas.microsoft.com/office/drawing/2014/main" id="{64526DC4-2043-91A2-A9F8-3CFC212F8650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10854891" y="1948129"/>
              <a:ext cx="153963" cy="158714"/>
            </a:xfrm>
            <a:custGeom>
              <a:avLst/>
              <a:gdLst/>
              <a:ahLst/>
              <a:cxnLst/>
              <a:rect l="0" t="0" r="0" b="0"/>
              <a:pathLst>
                <a:path w="153963" h="158714">
                  <a:moveTo>
                    <a:pt x="41709" y="90221"/>
                  </a:moveTo>
                  <a:lnTo>
                    <a:pt x="41709" y="90221"/>
                  </a:lnTo>
                  <a:lnTo>
                    <a:pt x="49911" y="82020"/>
                  </a:lnTo>
                  <a:lnTo>
                    <a:pt x="72728" y="74411"/>
                  </a:lnTo>
                  <a:lnTo>
                    <a:pt x="105112" y="66541"/>
                  </a:lnTo>
                  <a:lnTo>
                    <a:pt x="142048" y="37043"/>
                  </a:lnTo>
                  <a:lnTo>
                    <a:pt x="151402" y="26957"/>
                  </a:lnTo>
                  <a:lnTo>
                    <a:pt x="153962" y="20476"/>
                  </a:lnTo>
                  <a:lnTo>
                    <a:pt x="153587" y="17266"/>
                  </a:lnTo>
                  <a:lnTo>
                    <a:pt x="150345" y="10877"/>
                  </a:lnTo>
                  <a:lnTo>
                    <a:pt x="148000" y="8750"/>
                  </a:lnTo>
                  <a:lnTo>
                    <a:pt x="128509" y="0"/>
                  </a:lnTo>
                  <a:lnTo>
                    <a:pt x="111332" y="2851"/>
                  </a:lnTo>
                  <a:lnTo>
                    <a:pt x="90645" y="12231"/>
                  </a:lnTo>
                  <a:lnTo>
                    <a:pt x="46937" y="43027"/>
                  </a:lnTo>
                  <a:lnTo>
                    <a:pt x="20948" y="72079"/>
                  </a:lnTo>
                  <a:lnTo>
                    <a:pt x="1045" y="110854"/>
                  </a:lnTo>
                  <a:lnTo>
                    <a:pt x="0" y="129025"/>
                  </a:lnTo>
                  <a:lnTo>
                    <a:pt x="1203" y="138315"/>
                  </a:lnTo>
                  <a:lnTo>
                    <a:pt x="8185" y="151460"/>
                  </a:lnTo>
                  <a:lnTo>
                    <a:pt x="13010" y="156447"/>
                  </a:lnTo>
                  <a:lnTo>
                    <a:pt x="20460" y="158713"/>
                  </a:lnTo>
                  <a:lnTo>
                    <a:pt x="51170" y="156846"/>
                  </a:lnTo>
                  <a:lnTo>
                    <a:pt x="88140" y="149591"/>
                  </a:lnTo>
                  <a:lnTo>
                    <a:pt x="146484" y="1378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39">
              <a:extLst>
                <a:ext uri="{FF2B5EF4-FFF2-40B4-BE49-F238E27FC236}">
                  <a16:creationId xmlns:a16="http://schemas.microsoft.com/office/drawing/2014/main" id="{ACC0997B-EE9A-8E0D-1C4B-F32746A3F7C6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11032164" y="1987602"/>
              <a:ext cx="207337" cy="134925"/>
            </a:xfrm>
            <a:custGeom>
              <a:avLst/>
              <a:gdLst/>
              <a:ahLst/>
              <a:cxnLst/>
              <a:rect l="0" t="0" r="0" b="0"/>
              <a:pathLst>
                <a:path w="207337" h="134925">
                  <a:moveTo>
                    <a:pt x="121611" y="50748"/>
                  </a:moveTo>
                  <a:lnTo>
                    <a:pt x="121611" y="50748"/>
                  </a:lnTo>
                  <a:lnTo>
                    <a:pt x="126668" y="50748"/>
                  </a:lnTo>
                  <a:lnTo>
                    <a:pt x="131972" y="47926"/>
                  </a:lnTo>
                  <a:lnTo>
                    <a:pt x="138946" y="42547"/>
                  </a:lnTo>
                  <a:lnTo>
                    <a:pt x="140511" y="19881"/>
                  </a:lnTo>
                  <a:lnTo>
                    <a:pt x="138444" y="16412"/>
                  </a:lnTo>
                  <a:lnTo>
                    <a:pt x="119190" y="26"/>
                  </a:lnTo>
                  <a:lnTo>
                    <a:pt x="112588" y="0"/>
                  </a:lnTo>
                  <a:lnTo>
                    <a:pt x="84131" y="10076"/>
                  </a:lnTo>
                  <a:lnTo>
                    <a:pt x="45534" y="32444"/>
                  </a:lnTo>
                  <a:lnTo>
                    <a:pt x="28534" y="45788"/>
                  </a:lnTo>
                  <a:lnTo>
                    <a:pt x="5258" y="84393"/>
                  </a:lnTo>
                  <a:lnTo>
                    <a:pt x="0" y="104344"/>
                  </a:lnTo>
                  <a:lnTo>
                    <a:pt x="1591" y="114432"/>
                  </a:lnTo>
                  <a:lnTo>
                    <a:pt x="3498" y="118604"/>
                  </a:lnTo>
                  <a:lnTo>
                    <a:pt x="6885" y="120327"/>
                  </a:lnTo>
                  <a:lnTo>
                    <a:pt x="16294" y="119419"/>
                  </a:lnTo>
                  <a:lnTo>
                    <a:pt x="33490" y="112958"/>
                  </a:lnTo>
                  <a:lnTo>
                    <a:pt x="65823" y="86884"/>
                  </a:lnTo>
                  <a:lnTo>
                    <a:pt x="94728" y="42126"/>
                  </a:lnTo>
                  <a:lnTo>
                    <a:pt x="116607" y="15171"/>
                  </a:lnTo>
                  <a:lnTo>
                    <a:pt x="119388" y="9536"/>
                  </a:lnTo>
                  <a:lnTo>
                    <a:pt x="120129" y="9515"/>
                  </a:lnTo>
                  <a:lnTo>
                    <a:pt x="120623" y="10559"/>
                  </a:lnTo>
                  <a:lnTo>
                    <a:pt x="121320" y="22142"/>
                  </a:lnTo>
                  <a:lnTo>
                    <a:pt x="111212" y="61523"/>
                  </a:lnTo>
                  <a:lnTo>
                    <a:pt x="104269" y="93563"/>
                  </a:lnTo>
                  <a:lnTo>
                    <a:pt x="103067" y="113764"/>
                  </a:lnTo>
                  <a:lnTo>
                    <a:pt x="105609" y="123910"/>
                  </a:lnTo>
                  <a:lnTo>
                    <a:pt x="107768" y="128098"/>
                  </a:lnTo>
                  <a:lnTo>
                    <a:pt x="112381" y="130890"/>
                  </a:lnTo>
                  <a:lnTo>
                    <a:pt x="134047" y="134819"/>
                  </a:lnTo>
                  <a:lnTo>
                    <a:pt x="158456" y="134924"/>
                  </a:lnTo>
                  <a:lnTo>
                    <a:pt x="169031" y="131199"/>
                  </a:lnTo>
                  <a:lnTo>
                    <a:pt x="207336" y="1078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40">
              <a:extLst>
                <a:ext uri="{FF2B5EF4-FFF2-40B4-BE49-F238E27FC236}">
                  <a16:creationId xmlns:a16="http://schemas.microsoft.com/office/drawing/2014/main" id="{D8756D8B-3899-1CD2-7B3D-BF33023CE73E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11277600" y="1993585"/>
              <a:ext cx="219076" cy="168591"/>
            </a:xfrm>
            <a:custGeom>
              <a:avLst/>
              <a:gdLst/>
              <a:ahLst/>
              <a:cxnLst/>
              <a:rect l="0" t="0" r="0" b="0"/>
              <a:pathLst>
                <a:path w="219076" h="168591">
                  <a:moveTo>
                    <a:pt x="0" y="44765"/>
                  </a:moveTo>
                  <a:lnTo>
                    <a:pt x="0" y="44765"/>
                  </a:lnTo>
                  <a:lnTo>
                    <a:pt x="5057" y="39709"/>
                  </a:lnTo>
                  <a:lnTo>
                    <a:pt x="13184" y="37226"/>
                  </a:lnTo>
                  <a:lnTo>
                    <a:pt x="22792" y="35064"/>
                  </a:lnTo>
                  <a:lnTo>
                    <a:pt x="37585" y="27875"/>
                  </a:lnTo>
                  <a:lnTo>
                    <a:pt x="40932" y="27155"/>
                  </a:lnTo>
                  <a:lnTo>
                    <a:pt x="44221" y="27733"/>
                  </a:lnTo>
                  <a:lnTo>
                    <a:pt x="56583" y="34885"/>
                  </a:lnTo>
                  <a:lnTo>
                    <a:pt x="57135" y="67734"/>
                  </a:lnTo>
                  <a:lnTo>
                    <a:pt x="48016" y="108938"/>
                  </a:lnTo>
                  <a:lnTo>
                    <a:pt x="48945" y="108714"/>
                  </a:lnTo>
                  <a:lnTo>
                    <a:pt x="52798" y="105642"/>
                  </a:lnTo>
                  <a:lnTo>
                    <a:pt x="86234" y="63094"/>
                  </a:lnTo>
                  <a:lnTo>
                    <a:pt x="112089" y="32903"/>
                  </a:lnTo>
                  <a:lnTo>
                    <a:pt x="152971" y="3574"/>
                  </a:lnTo>
                  <a:lnTo>
                    <a:pt x="162532" y="0"/>
                  </a:lnTo>
                  <a:lnTo>
                    <a:pt x="166563" y="105"/>
                  </a:lnTo>
                  <a:lnTo>
                    <a:pt x="173865" y="3044"/>
                  </a:lnTo>
                  <a:lnTo>
                    <a:pt x="176234" y="7426"/>
                  </a:lnTo>
                  <a:lnTo>
                    <a:pt x="180352" y="46119"/>
                  </a:lnTo>
                  <a:lnTo>
                    <a:pt x="180938" y="88727"/>
                  </a:lnTo>
                  <a:lnTo>
                    <a:pt x="180971" y="118144"/>
                  </a:lnTo>
                  <a:lnTo>
                    <a:pt x="186616" y="130647"/>
                  </a:lnTo>
                  <a:lnTo>
                    <a:pt x="219075" y="1685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SMARTInkShape-Group6">
            <a:extLst>
              <a:ext uri="{FF2B5EF4-FFF2-40B4-BE49-F238E27FC236}">
                <a16:creationId xmlns:a16="http://schemas.microsoft.com/office/drawing/2014/main" id="{93551C96-A6F8-1F15-558D-D46A81286C64}"/>
              </a:ext>
            </a:extLst>
          </p:cNvPr>
          <p:cNvGrpSpPr/>
          <p:nvPr/>
        </p:nvGrpSpPr>
        <p:grpSpPr>
          <a:xfrm>
            <a:off x="2972623" y="2734338"/>
            <a:ext cx="408753" cy="186071"/>
            <a:chOff x="2972623" y="2734338"/>
            <a:chExt cx="408753" cy="186071"/>
          </a:xfrm>
        </p:grpSpPr>
        <p:sp>
          <p:nvSpPr>
            <p:cNvPr id="49" name="SMARTInkShape-41">
              <a:extLst>
                <a:ext uri="{FF2B5EF4-FFF2-40B4-BE49-F238E27FC236}">
                  <a16:creationId xmlns:a16="http://schemas.microsoft.com/office/drawing/2014/main" id="{424B7C9E-1B74-FB36-2942-AAB11FB988F6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2972623" y="2734338"/>
              <a:ext cx="130667" cy="177474"/>
            </a:xfrm>
            <a:custGeom>
              <a:avLst/>
              <a:gdLst/>
              <a:ahLst/>
              <a:cxnLst/>
              <a:rect l="0" t="0" r="0" b="0"/>
              <a:pathLst>
                <a:path w="130667" h="177474">
                  <a:moveTo>
                    <a:pt x="75377" y="46962"/>
                  </a:moveTo>
                  <a:lnTo>
                    <a:pt x="75377" y="46962"/>
                  </a:lnTo>
                  <a:lnTo>
                    <a:pt x="75377" y="19239"/>
                  </a:lnTo>
                  <a:lnTo>
                    <a:pt x="72555" y="10652"/>
                  </a:lnTo>
                  <a:lnTo>
                    <a:pt x="70321" y="6880"/>
                  </a:lnTo>
                  <a:lnTo>
                    <a:pt x="67773" y="4366"/>
                  </a:lnTo>
                  <a:lnTo>
                    <a:pt x="62120" y="1572"/>
                  </a:lnTo>
                  <a:lnTo>
                    <a:pt x="47931" y="0"/>
                  </a:lnTo>
                  <a:lnTo>
                    <a:pt x="33545" y="8098"/>
                  </a:lnTo>
                  <a:lnTo>
                    <a:pt x="18685" y="22281"/>
                  </a:lnTo>
                  <a:lnTo>
                    <a:pt x="8553" y="39168"/>
                  </a:lnTo>
                  <a:lnTo>
                    <a:pt x="1955" y="76638"/>
                  </a:lnTo>
                  <a:lnTo>
                    <a:pt x="0" y="101028"/>
                  </a:lnTo>
                  <a:lnTo>
                    <a:pt x="9534" y="130127"/>
                  </a:lnTo>
                  <a:lnTo>
                    <a:pt x="25764" y="155447"/>
                  </a:lnTo>
                  <a:lnTo>
                    <a:pt x="40627" y="166791"/>
                  </a:lnTo>
                  <a:lnTo>
                    <a:pt x="64022" y="176306"/>
                  </a:lnTo>
                  <a:lnTo>
                    <a:pt x="78798" y="177473"/>
                  </a:lnTo>
                  <a:lnTo>
                    <a:pt x="95947" y="174464"/>
                  </a:lnTo>
                  <a:lnTo>
                    <a:pt x="118396" y="161764"/>
                  </a:lnTo>
                  <a:lnTo>
                    <a:pt x="126247" y="150549"/>
                  </a:lnTo>
                  <a:lnTo>
                    <a:pt x="130666" y="129513"/>
                  </a:lnTo>
                  <a:lnTo>
                    <a:pt x="129154" y="100349"/>
                  </a:lnTo>
                  <a:lnTo>
                    <a:pt x="127103" y="88903"/>
                  </a:lnTo>
                  <a:lnTo>
                    <a:pt x="116358" y="70541"/>
                  </a:lnTo>
                  <a:lnTo>
                    <a:pt x="100999" y="56384"/>
                  </a:lnTo>
                  <a:lnTo>
                    <a:pt x="70913" y="41493"/>
                  </a:lnTo>
                  <a:lnTo>
                    <a:pt x="46802" y="374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42">
              <a:extLst>
                <a:ext uri="{FF2B5EF4-FFF2-40B4-BE49-F238E27FC236}">
                  <a16:creationId xmlns:a16="http://schemas.microsoft.com/office/drawing/2014/main" id="{8B8544A5-5B74-F95E-2322-7DCF8FB1D9B2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3133725" y="2736224"/>
              <a:ext cx="247651" cy="184185"/>
            </a:xfrm>
            <a:custGeom>
              <a:avLst/>
              <a:gdLst/>
              <a:ahLst/>
              <a:cxnLst/>
              <a:rect l="0" t="0" r="0" b="0"/>
              <a:pathLst>
                <a:path w="247651" h="184185">
                  <a:moveTo>
                    <a:pt x="0" y="102226"/>
                  </a:moveTo>
                  <a:lnTo>
                    <a:pt x="0" y="102226"/>
                  </a:lnTo>
                  <a:lnTo>
                    <a:pt x="0" y="97170"/>
                  </a:lnTo>
                  <a:lnTo>
                    <a:pt x="5056" y="83912"/>
                  </a:lnTo>
                  <a:lnTo>
                    <a:pt x="35648" y="42981"/>
                  </a:lnTo>
                  <a:lnTo>
                    <a:pt x="60468" y="15224"/>
                  </a:lnTo>
                  <a:lnTo>
                    <a:pt x="73088" y="6056"/>
                  </a:lnTo>
                  <a:lnTo>
                    <a:pt x="85753" y="1275"/>
                  </a:lnTo>
                  <a:lnTo>
                    <a:pt x="92094" y="0"/>
                  </a:lnTo>
                  <a:lnTo>
                    <a:pt x="98437" y="1267"/>
                  </a:lnTo>
                  <a:lnTo>
                    <a:pt x="111130" y="8320"/>
                  </a:lnTo>
                  <a:lnTo>
                    <a:pt x="125120" y="24190"/>
                  </a:lnTo>
                  <a:lnTo>
                    <a:pt x="138271" y="48516"/>
                  </a:lnTo>
                  <a:lnTo>
                    <a:pt x="147326" y="90149"/>
                  </a:lnTo>
                  <a:lnTo>
                    <a:pt x="156885" y="135784"/>
                  </a:lnTo>
                  <a:lnTo>
                    <a:pt x="153200" y="174235"/>
                  </a:lnTo>
                  <a:lnTo>
                    <a:pt x="149758" y="178807"/>
                  </a:lnTo>
                  <a:lnTo>
                    <a:pt x="137468" y="183887"/>
                  </a:lnTo>
                  <a:lnTo>
                    <a:pt x="131862" y="184184"/>
                  </a:lnTo>
                  <a:lnTo>
                    <a:pt x="122811" y="181691"/>
                  </a:lnTo>
                  <a:lnTo>
                    <a:pt x="115260" y="174232"/>
                  </a:lnTo>
                  <a:lnTo>
                    <a:pt x="111765" y="169280"/>
                  </a:lnTo>
                  <a:lnTo>
                    <a:pt x="106846" y="142085"/>
                  </a:lnTo>
                  <a:lnTo>
                    <a:pt x="110445" y="112272"/>
                  </a:lnTo>
                  <a:lnTo>
                    <a:pt x="121053" y="95755"/>
                  </a:lnTo>
                  <a:lnTo>
                    <a:pt x="149723" y="68957"/>
                  </a:lnTo>
                  <a:lnTo>
                    <a:pt x="196767" y="47995"/>
                  </a:lnTo>
                  <a:lnTo>
                    <a:pt x="222059" y="45247"/>
                  </a:lnTo>
                  <a:lnTo>
                    <a:pt x="247650" y="546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SMARTInkShape-Group7">
            <a:extLst>
              <a:ext uri="{FF2B5EF4-FFF2-40B4-BE49-F238E27FC236}">
                <a16:creationId xmlns:a16="http://schemas.microsoft.com/office/drawing/2014/main" id="{8ED945A3-FC5D-5825-0F75-FA50DFD75AB2}"/>
              </a:ext>
            </a:extLst>
          </p:cNvPr>
          <p:cNvGrpSpPr/>
          <p:nvPr/>
        </p:nvGrpSpPr>
        <p:grpSpPr>
          <a:xfrm>
            <a:off x="4324350" y="2609850"/>
            <a:ext cx="142876" cy="171451"/>
            <a:chOff x="4324350" y="2609850"/>
            <a:chExt cx="142876" cy="171451"/>
          </a:xfrm>
        </p:grpSpPr>
        <p:sp>
          <p:nvSpPr>
            <p:cNvPr id="52" name="SMARTInkShape-43">
              <a:extLst>
                <a:ext uri="{FF2B5EF4-FFF2-40B4-BE49-F238E27FC236}">
                  <a16:creationId xmlns:a16="http://schemas.microsoft.com/office/drawing/2014/main" id="{D74FB00A-0BF9-4D72-46CD-375950F5B0FC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4324350" y="2609850"/>
              <a:ext cx="55827" cy="142876"/>
            </a:xfrm>
            <a:custGeom>
              <a:avLst/>
              <a:gdLst/>
              <a:ahLst/>
              <a:cxnLst/>
              <a:rect l="0" t="0" r="0" b="0"/>
              <a:pathLst>
                <a:path w="55827" h="142876">
                  <a:moveTo>
                    <a:pt x="47625" y="0"/>
                  </a:moveTo>
                  <a:lnTo>
                    <a:pt x="47625" y="0"/>
                  </a:lnTo>
                  <a:lnTo>
                    <a:pt x="55826" y="0"/>
                  </a:lnTo>
                  <a:lnTo>
                    <a:pt x="51701" y="0"/>
                  </a:lnTo>
                  <a:lnTo>
                    <a:pt x="50343" y="1058"/>
                  </a:lnTo>
                  <a:lnTo>
                    <a:pt x="34601" y="40020"/>
                  </a:lnTo>
                  <a:lnTo>
                    <a:pt x="13494" y="79432"/>
                  </a:lnTo>
                  <a:lnTo>
                    <a:pt x="2979" y="112116"/>
                  </a:lnTo>
                  <a:lnTo>
                    <a:pt x="0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44">
              <a:extLst>
                <a:ext uri="{FF2B5EF4-FFF2-40B4-BE49-F238E27FC236}">
                  <a16:creationId xmlns:a16="http://schemas.microsoft.com/office/drawing/2014/main" id="{4747A921-B67C-58CA-C58C-05743A43F104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4400550" y="2657867"/>
              <a:ext cx="66676" cy="123434"/>
            </a:xfrm>
            <a:custGeom>
              <a:avLst/>
              <a:gdLst/>
              <a:ahLst/>
              <a:cxnLst/>
              <a:rect l="0" t="0" r="0" b="0"/>
              <a:pathLst>
                <a:path w="66676" h="123434">
                  <a:moveTo>
                    <a:pt x="66675" y="9133"/>
                  </a:moveTo>
                  <a:lnTo>
                    <a:pt x="66675" y="9133"/>
                  </a:lnTo>
                  <a:lnTo>
                    <a:pt x="66675" y="932"/>
                  </a:lnTo>
                  <a:lnTo>
                    <a:pt x="65617" y="491"/>
                  </a:lnTo>
                  <a:lnTo>
                    <a:pt x="61618" y="0"/>
                  </a:lnTo>
                  <a:lnTo>
                    <a:pt x="48361" y="4781"/>
                  </a:lnTo>
                  <a:lnTo>
                    <a:pt x="39838" y="12843"/>
                  </a:lnTo>
                  <a:lnTo>
                    <a:pt x="15908" y="54464"/>
                  </a:lnTo>
                  <a:lnTo>
                    <a:pt x="3456" y="81430"/>
                  </a:lnTo>
                  <a:lnTo>
                    <a:pt x="0" y="1234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" name="SMARTInkShape-Group8">
            <a:extLst>
              <a:ext uri="{FF2B5EF4-FFF2-40B4-BE49-F238E27FC236}">
                <a16:creationId xmlns:a16="http://schemas.microsoft.com/office/drawing/2014/main" id="{3A31DDEA-6CCB-4F41-D710-F7BC14FDF889}"/>
              </a:ext>
            </a:extLst>
          </p:cNvPr>
          <p:cNvGrpSpPr/>
          <p:nvPr/>
        </p:nvGrpSpPr>
        <p:grpSpPr>
          <a:xfrm>
            <a:off x="5095875" y="2647950"/>
            <a:ext cx="771526" cy="293952"/>
            <a:chOff x="5095875" y="2647950"/>
            <a:chExt cx="771526" cy="293952"/>
          </a:xfrm>
        </p:grpSpPr>
        <p:sp>
          <p:nvSpPr>
            <p:cNvPr id="55" name="SMARTInkShape-45">
              <a:extLst>
                <a:ext uri="{FF2B5EF4-FFF2-40B4-BE49-F238E27FC236}">
                  <a16:creationId xmlns:a16="http://schemas.microsoft.com/office/drawing/2014/main" id="{1C628FB0-8DCF-3863-AD7B-522F6DC498DD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5172075" y="2828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6">
              <a:extLst>
                <a:ext uri="{FF2B5EF4-FFF2-40B4-BE49-F238E27FC236}">
                  <a16:creationId xmlns:a16="http://schemas.microsoft.com/office/drawing/2014/main" id="{F4AF7AAA-BC00-0025-117F-4226FBCAB5C3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5095875" y="2758094"/>
              <a:ext cx="169085" cy="164156"/>
            </a:xfrm>
            <a:custGeom>
              <a:avLst/>
              <a:gdLst/>
              <a:ahLst/>
              <a:cxnLst/>
              <a:rect l="0" t="0" r="0" b="0"/>
              <a:pathLst>
                <a:path w="169085" h="164156">
                  <a:moveTo>
                    <a:pt x="152400" y="32731"/>
                  </a:moveTo>
                  <a:lnTo>
                    <a:pt x="152400" y="32731"/>
                  </a:lnTo>
                  <a:lnTo>
                    <a:pt x="152400" y="27675"/>
                  </a:lnTo>
                  <a:lnTo>
                    <a:pt x="147344" y="14417"/>
                  </a:lnTo>
                  <a:lnTo>
                    <a:pt x="144796" y="10997"/>
                  </a:lnTo>
                  <a:lnTo>
                    <a:pt x="130280" y="2685"/>
                  </a:lnTo>
                  <a:lnTo>
                    <a:pt x="124954" y="0"/>
                  </a:lnTo>
                  <a:lnTo>
                    <a:pt x="118227" y="327"/>
                  </a:lnTo>
                  <a:lnTo>
                    <a:pt x="80520" y="16561"/>
                  </a:lnTo>
                  <a:lnTo>
                    <a:pt x="60664" y="31350"/>
                  </a:lnTo>
                  <a:lnTo>
                    <a:pt x="53420" y="40231"/>
                  </a:lnTo>
                  <a:lnTo>
                    <a:pt x="47965" y="51105"/>
                  </a:lnTo>
                  <a:lnTo>
                    <a:pt x="52782" y="56637"/>
                  </a:lnTo>
                  <a:lnTo>
                    <a:pt x="65968" y="64979"/>
                  </a:lnTo>
                  <a:lnTo>
                    <a:pt x="105936" y="72883"/>
                  </a:lnTo>
                  <a:lnTo>
                    <a:pt x="128050" y="80964"/>
                  </a:lnTo>
                  <a:lnTo>
                    <a:pt x="155074" y="97369"/>
                  </a:lnTo>
                  <a:lnTo>
                    <a:pt x="163466" y="107673"/>
                  </a:lnTo>
                  <a:lnTo>
                    <a:pt x="167901" y="119308"/>
                  </a:lnTo>
                  <a:lnTo>
                    <a:pt x="169084" y="125374"/>
                  </a:lnTo>
                  <a:lnTo>
                    <a:pt x="167576" y="134936"/>
                  </a:lnTo>
                  <a:lnTo>
                    <a:pt x="165693" y="138968"/>
                  </a:lnTo>
                  <a:lnTo>
                    <a:pt x="155133" y="146270"/>
                  </a:lnTo>
                  <a:lnTo>
                    <a:pt x="117427" y="159581"/>
                  </a:lnTo>
                  <a:lnTo>
                    <a:pt x="81595" y="164155"/>
                  </a:lnTo>
                  <a:lnTo>
                    <a:pt x="39110" y="160454"/>
                  </a:lnTo>
                  <a:lnTo>
                    <a:pt x="0" y="1565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47">
              <a:extLst>
                <a:ext uri="{FF2B5EF4-FFF2-40B4-BE49-F238E27FC236}">
                  <a16:creationId xmlns:a16="http://schemas.microsoft.com/office/drawing/2014/main" id="{4B55A482-DDF6-5312-88DA-548AFBEA394E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5343560" y="2676917"/>
              <a:ext cx="123791" cy="255445"/>
            </a:xfrm>
            <a:custGeom>
              <a:avLst/>
              <a:gdLst/>
              <a:ahLst/>
              <a:cxnLst/>
              <a:rect l="0" t="0" r="0" b="0"/>
              <a:pathLst>
                <a:path w="123791" h="255445">
                  <a:moveTo>
                    <a:pt x="28540" y="9133"/>
                  </a:moveTo>
                  <a:lnTo>
                    <a:pt x="28540" y="9133"/>
                  </a:lnTo>
                  <a:lnTo>
                    <a:pt x="28540" y="0"/>
                  </a:lnTo>
                  <a:lnTo>
                    <a:pt x="28540" y="41105"/>
                  </a:lnTo>
                  <a:lnTo>
                    <a:pt x="23484" y="84122"/>
                  </a:lnTo>
                  <a:lnTo>
                    <a:pt x="19603" y="125260"/>
                  </a:lnTo>
                  <a:lnTo>
                    <a:pt x="18034" y="163694"/>
                  </a:lnTo>
                  <a:lnTo>
                    <a:pt x="9885" y="210412"/>
                  </a:lnTo>
                  <a:lnTo>
                    <a:pt x="6844" y="217829"/>
                  </a:lnTo>
                  <a:lnTo>
                    <a:pt x="3022" y="224654"/>
                  </a:lnTo>
                  <a:lnTo>
                    <a:pt x="569" y="237658"/>
                  </a:lnTo>
                  <a:lnTo>
                    <a:pt x="0" y="246696"/>
                  </a:lnTo>
                  <a:lnTo>
                    <a:pt x="5033" y="247091"/>
                  </a:lnTo>
                  <a:lnTo>
                    <a:pt x="6518" y="248205"/>
                  </a:lnTo>
                  <a:lnTo>
                    <a:pt x="8169" y="252265"/>
                  </a:lnTo>
                  <a:lnTo>
                    <a:pt x="9668" y="253771"/>
                  </a:lnTo>
                  <a:lnTo>
                    <a:pt x="14155" y="255444"/>
                  </a:lnTo>
                  <a:lnTo>
                    <a:pt x="16834" y="254832"/>
                  </a:lnTo>
                  <a:lnTo>
                    <a:pt x="28736" y="249068"/>
                  </a:lnTo>
                  <a:lnTo>
                    <a:pt x="62590" y="246270"/>
                  </a:lnTo>
                  <a:lnTo>
                    <a:pt x="75993" y="239733"/>
                  </a:lnTo>
                  <a:lnTo>
                    <a:pt x="110201" y="228110"/>
                  </a:lnTo>
                  <a:lnTo>
                    <a:pt x="123790" y="2186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48">
              <a:extLst>
                <a:ext uri="{FF2B5EF4-FFF2-40B4-BE49-F238E27FC236}">
                  <a16:creationId xmlns:a16="http://schemas.microsoft.com/office/drawing/2014/main" id="{13981331-C21D-30ED-54A6-3E3D5BEC9872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5324475" y="2802066"/>
              <a:ext cx="200026" cy="17335"/>
            </a:xfrm>
            <a:custGeom>
              <a:avLst/>
              <a:gdLst/>
              <a:ahLst/>
              <a:cxnLst/>
              <a:rect l="0" t="0" r="0" b="0"/>
              <a:pathLst>
                <a:path w="200026" h="17335">
                  <a:moveTo>
                    <a:pt x="0" y="17334"/>
                  </a:moveTo>
                  <a:lnTo>
                    <a:pt x="0" y="17334"/>
                  </a:lnTo>
                  <a:lnTo>
                    <a:pt x="39060" y="16276"/>
                  </a:lnTo>
                  <a:lnTo>
                    <a:pt x="83719" y="6973"/>
                  </a:lnTo>
                  <a:lnTo>
                    <a:pt x="128486" y="0"/>
                  </a:lnTo>
                  <a:lnTo>
                    <a:pt x="200025" y="7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49">
              <a:extLst>
                <a:ext uri="{FF2B5EF4-FFF2-40B4-BE49-F238E27FC236}">
                  <a16:creationId xmlns:a16="http://schemas.microsoft.com/office/drawing/2014/main" id="{372AD479-382F-6856-E79E-3C8F5CBFD552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5578846" y="2647950"/>
              <a:ext cx="136155" cy="292565"/>
            </a:xfrm>
            <a:custGeom>
              <a:avLst/>
              <a:gdLst/>
              <a:ahLst/>
              <a:cxnLst/>
              <a:rect l="0" t="0" r="0" b="0"/>
              <a:pathLst>
                <a:path w="136155" h="292565">
                  <a:moveTo>
                    <a:pt x="117104" y="209550"/>
                  </a:moveTo>
                  <a:lnTo>
                    <a:pt x="117104" y="209550"/>
                  </a:lnTo>
                  <a:lnTo>
                    <a:pt x="122160" y="204494"/>
                  </a:lnTo>
                  <a:lnTo>
                    <a:pt x="122592" y="201946"/>
                  </a:lnTo>
                  <a:lnTo>
                    <a:pt x="121820" y="199189"/>
                  </a:lnTo>
                  <a:lnTo>
                    <a:pt x="119200" y="193304"/>
                  </a:lnTo>
                  <a:lnTo>
                    <a:pt x="116667" y="184040"/>
                  </a:lnTo>
                  <a:lnTo>
                    <a:pt x="112323" y="177751"/>
                  </a:lnTo>
                  <a:lnTo>
                    <a:pt x="98872" y="168260"/>
                  </a:lnTo>
                  <a:lnTo>
                    <a:pt x="81480" y="163802"/>
                  </a:lnTo>
                  <a:lnTo>
                    <a:pt x="62922" y="162481"/>
                  </a:lnTo>
                  <a:lnTo>
                    <a:pt x="50337" y="167817"/>
                  </a:lnTo>
                  <a:lnTo>
                    <a:pt x="19725" y="188963"/>
                  </a:lnTo>
                  <a:lnTo>
                    <a:pt x="185" y="229652"/>
                  </a:lnTo>
                  <a:lnTo>
                    <a:pt x="0" y="237768"/>
                  </a:lnTo>
                  <a:lnTo>
                    <a:pt x="15344" y="272585"/>
                  </a:lnTo>
                  <a:lnTo>
                    <a:pt x="24605" y="282721"/>
                  </a:lnTo>
                  <a:lnTo>
                    <a:pt x="30038" y="286906"/>
                  </a:lnTo>
                  <a:lnTo>
                    <a:pt x="44541" y="291555"/>
                  </a:lnTo>
                  <a:lnTo>
                    <a:pt x="61571" y="292564"/>
                  </a:lnTo>
                  <a:lnTo>
                    <a:pt x="79722" y="289484"/>
                  </a:lnTo>
                  <a:lnTo>
                    <a:pt x="102736" y="276743"/>
                  </a:lnTo>
                  <a:lnTo>
                    <a:pt x="117903" y="259563"/>
                  </a:lnTo>
                  <a:lnTo>
                    <a:pt x="122751" y="244478"/>
                  </a:lnTo>
                  <a:lnTo>
                    <a:pt x="130919" y="208924"/>
                  </a:lnTo>
                  <a:lnTo>
                    <a:pt x="133828" y="178933"/>
                  </a:lnTo>
                  <a:lnTo>
                    <a:pt x="135120" y="141967"/>
                  </a:lnTo>
                  <a:lnTo>
                    <a:pt x="135695" y="104371"/>
                  </a:lnTo>
                  <a:lnTo>
                    <a:pt x="130962" y="57618"/>
                  </a:lnTo>
                  <a:lnTo>
                    <a:pt x="127200" y="14499"/>
                  </a:lnTo>
                  <a:lnTo>
                    <a:pt x="127010" y="9666"/>
                  </a:lnTo>
                  <a:lnTo>
                    <a:pt x="127941" y="6444"/>
                  </a:lnTo>
                  <a:lnTo>
                    <a:pt x="13615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0">
              <a:extLst>
                <a:ext uri="{FF2B5EF4-FFF2-40B4-BE49-F238E27FC236}">
                  <a16:creationId xmlns:a16="http://schemas.microsoft.com/office/drawing/2014/main" id="{76F20DB5-E8C0-5469-708A-7B3CB86F4834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5848350" y="2924175"/>
              <a:ext cx="19051" cy="17727"/>
            </a:xfrm>
            <a:custGeom>
              <a:avLst/>
              <a:gdLst/>
              <a:ahLst/>
              <a:cxnLst/>
              <a:rect l="0" t="0" r="0" b="0"/>
              <a:pathLst>
                <a:path w="19051" h="17727">
                  <a:moveTo>
                    <a:pt x="0" y="9525"/>
                  </a:moveTo>
                  <a:lnTo>
                    <a:pt x="0" y="9525"/>
                  </a:lnTo>
                  <a:lnTo>
                    <a:pt x="0" y="17726"/>
                  </a:lnTo>
                  <a:lnTo>
                    <a:pt x="7604" y="5697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" name="SMARTInkShape-Group9">
            <a:extLst>
              <a:ext uri="{FF2B5EF4-FFF2-40B4-BE49-F238E27FC236}">
                <a16:creationId xmlns:a16="http://schemas.microsoft.com/office/drawing/2014/main" id="{E1738A9C-0014-5153-BA8D-4021B4097EF6}"/>
              </a:ext>
            </a:extLst>
          </p:cNvPr>
          <p:cNvGrpSpPr/>
          <p:nvPr/>
        </p:nvGrpSpPr>
        <p:grpSpPr>
          <a:xfrm>
            <a:off x="6155043" y="2543175"/>
            <a:ext cx="607708" cy="426552"/>
            <a:chOff x="6155043" y="2543175"/>
            <a:chExt cx="607708" cy="426552"/>
          </a:xfrm>
        </p:grpSpPr>
        <p:sp>
          <p:nvSpPr>
            <p:cNvPr id="62" name="SMARTInkShape-51">
              <a:extLst>
                <a:ext uri="{FF2B5EF4-FFF2-40B4-BE49-F238E27FC236}">
                  <a16:creationId xmlns:a16="http://schemas.microsoft.com/office/drawing/2014/main" id="{8EF9CA5A-1501-5A31-D457-C61EE2C80561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6155043" y="2543175"/>
              <a:ext cx="160033" cy="426552"/>
            </a:xfrm>
            <a:custGeom>
              <a:avLst/>
              <a:gdLst/>
              <a:ahLst/>
              <a:cxnLst/>
              <a:rect l="0" t="0" r="0" b="0"/>
              <a:pathLst>
                <a:path w="160033" h="426552">
                  <a:moveTo>
                    <a:pt x="131457" y="371475"/>
                  </a:moveTo>
                  <a:lnTo>
                    <a:pt x="131457" y="371475"/>
                  </a:lnTo>
                  <a:lnTo>
                    <a:pt x="136513" y="366419"/>
                  </a:lnTo>
                  <a:lnTo>
                    <a:pt x="138996" y="358292"/>
                  </a:lnTo>
                  <a:lnTo>
                    <a:pt x="140589" y="340884"/>
                  </a:lnTo>
                  <a:lnTo>
                    <a:pt x="126783" y="296991"/>
                  </a:lnTo>
                  <a:lnTo>
                    <a:pt x="118313" y="278967"/>
                  </a:lnTo>
                  <a:lnTo>
                    <a:pt x="109387" y="269330"/>
                  </a:lnTo>
                  <a:lnTo>
                    <a:pt x="91467" y="254519"/>
                  </a:lnTo>
                  <a:lnTo>
                    <a:pt x="87864" y="253288"/>
                  </a:lnTo>
                  <a:lnTo>
                    <a:pt x="84403" y="253525"/>
                  </a:lnTo>
                  <a:lnTo>
                    <a:pt x="74476" y="256094"/>
                  </a:lnTo>
                  <a:lnTo>
                    <a:pt x="57396" y="258091"/>
                  </a:lnTo>
                  <a:lnTo>
                    <a:pt x="42368" y="264737"/>
                  </a:lnTo>
                  <a:lnTo>
                    <a:pt x="34359" y="270414"/>
                  </a:lnTo>
                  <a:lnTo>
                    <a:pt x="14098" y="310431"/>
                  </a:lnTo>
                  <a:lnTo>
                    <a:pt x="0" y="352331"/>
                  </a:lnTo>
                  <a:lnTo>
                    <a:pt x="3724" y="374270"/>
                  </a:lnTo>
                  <a:lnTo>
                    <a:pt x="16586" y="395822"/>
                  </a:lnTo>
                  <a:lnTo>
                    <a:pt x="39053" y="421625"/>
                  </a:lnTo>
                  <a:lnTo>
                    <a:pt x="48409" y="425514"/>
                  </a:lnTo>
                  <a:lnTo>
                    <a:pt x="53866" y="426551"/>
                  </a:lnTo>
                  <a:lnTo>
                    <a:pt x="65575" y="424881"/>
                  </a:lnTo>
                  <a:lnTo>
                    <a:pt x="81245" y="417991"/>
                  </a:lnTo>
                  <a:lnTo>
                    <a:pt x="89032" y="411199"/>
                  </a:lnTo>
                  <a:lnTo>
                    <a:pt x="96021" y="401125"/>
                  </a:lnTo>
                  <a:lnTo>
                    <a:pt x="105905" y="373440"/>
                  </a:lnTo>
                  <a:lnTo>
                    <a:pt x="109517" y="342009"/>
                  </a:lnTo>
                  <a:lnTo>
                    <a:pt x="111123" y="306521"/>
                  </a:lnTo>
                  <a:lnTo>
                    <a:pt x="112027" y="262741"/>
                  </a:lnTo>
                  <a:lnTo>
                    <a:pt x="113352" y="222958"/>
                  </a:lnTo>
                  <a:lnTo>
                    <a:pt x="118919" y="184360"/>
                  </a:lnTo>
                  <a:lnTo>
                    <a:pt x="122098" y="146112"/>
                  </a:lnTo>
                  <a:lnTo>
                    <a:pt x="129271" y="107968"/>
                  </a:lnTo>
                  <a:lnTo>
                    <a:pt x="138355" y="62798"/>
                  </a:lnTo>
                  <a:lnTo>
                    <a:pt x="141694" y="33748"/>
                  </a:lnTo>
                  <a:lnTo>
                    <a:pt x="148453" y="19445"/>
                  </a:lnTo>
                  <a:lnTo>
                    <a:pt x="149138" y="16138"/>
                  </a:lnTo>
                  <a:lnTo>
                    <a:pt x="150652" y="13934"/>
                  </a:lnTo>
                  <a:lnTo>
                    <a:pt x="16003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2">
              <a:extLst>
                <a:ext uri="{FF2B5EF4-FFF2-40B4-BE49-F238E27FC236}">
                  <a16:creationId xmlns:a16="http://schemas.microsoft.com/office/drawing/2014/main" id="{2094E80A-382D-2604-2B4C-D39CC57CC8D0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6343650" y="2759137"/>
              <a:ext cx="171451" cy="161034"/>
            </a:xfrm>
            <a:custGeom>
              <a:avLst/>
              <a:gdLst/>
              <a:ahLst/>
              <a:cxnLst/>
              <a:rect l="0" t="0" r="0" b="0"/>
              <a:pathLst>
                <a:path w="171451" h="161034">
                  <a:moveTo>
                    <a:pt x="0" y="60263"/>
                  </a:moveTo>
                  <a:lnTo>
                    <a:pt x="0" y="60263"/>
                  </a:lnTo>
                  <a:lnTo>
                    <a:pt x="0" y="65319"/>
                  </a:lnTo>
                  <a:lnTo>
                    <a:pt x="1058" y="66809"/>
                  </a:lnTo>
                  <a:lnTo>
                    <a:pt x="2822" y="67802"/>
                  </a:lnTo>
                  <a:lnTo>
                    <a:pt x="13257" y="69396"/>
                  </a:lnTo>
                  <a:lnTo>
                    <a:pt x="60242" y="69773"/>
                  </a:lnTo>
                  <a:lnTo>
                    <a:pt x="91032" y="68728"/>
                  </a:lnTo>
                  <a:lnTo>
                    <a:pt x="102547" y="64731"/>
                  </a:lnTo>
                  <a:lnTo>
                    <a:pt x="106465" y="62183"/>
                  </a:lnTo>
                  <a:lnTo>
                    <a:pt x="113037" y="54599"/>
                  </a:lnTo>
                  <a:lnTo>
                    <a:pt x="127252" y="46190"/>
                  </a:lnTo>
                  <a:lnTo>
                    <a:pt x="130639" y="37781"/>
                  </a:lnTo>
                  <a:lnTo>
                    <a:pt x="132814" y="15135"/>
                  </a:lnTo>
                  <a:lnTo>
                    <a:pt x="130290" y="5634"/>
                  </a:lnTo>
                  <a:lnTo>
                    <a:pt x="128135" y="1619"/>
                  </a:lnTo>
                  <a:lnTo>
                    <a:pt x="123523" y="0"/>
                  </a:lnTo>
                  <a:lnTo>
                    <a:pt x="89487" y="2494"/>
                  </a:lnTo>
                  <a:lnTo>
                    <a:pt x="76461" y="8482"/>
                  </a:lnTo>
                  <a:lnTo>
                    <a:pt x="44484" y="36628"/>
                  </a:lnTo>
                  <a:lnTo>
                    <a:pt x="12704" y="74907"/>
                  </a:lnTo>
                  <a:lnTo>
                    <a:pt x="5646" y="93936"/>
                  </a:lnTo>
                  <a:lnTo>
                    <a:pt x="1116" y="130532"/>
                  </a:lnTo>
                  <a:lnTo>
                    <a:pt x="5387" y="151522"/>
                  </a:lnTo>
                  <a:lnTo>
                    <a:pt x="9942" y="156027"/>
                  </a:lnTo>
                  <a:lnTo>
                    <a:pt x="23468" y="161033"/>
                  </a:lnTo>
                  <a:lnTo>
                    <a:pt x="53991" y="158795"/>
                  </a:lnTo>
                  <a:lnTo>
                    <a:pt x="95684" y="148557"/>
                  </a:lnTo>
                  <a:lnTo>
                    <a:pt x="140881" y="138265"/>
                  </a:lnTo>
                  <a:lnTo>
                    <a:pt x="171450" y="1269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53">
              <a:extLst>
                <a:ext uri="{FF2B5EF4-FFF2-40B4-BE49-F238E27FC236}">
                  <a16:creationId xmlns:a16="http://schemas.microsoft.com/office/drawing/2014/main" id="{38D59D53-8E79-6A6E-C0E2-CFAD5A264D76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6562725" y="2743200"/>
              <a:ext cx="152401" cy="190444"/>
            </a:xfrm>
            <a:custGeom>
              <a:avLst/>
              <a:gdLst/>
              <a:ahLst/>
              <a:cxnLst/>
              <a:rect l="0" t="0" r="0" b="0"/>
              <a:pathLst>
                <a:path w="152401" h="190444">
                  <a:moveTo>
                    <a:pt x="0" y="95250"/>
                  </a:moveTo>
                  <a:lnTo>
                    <a:pt x="0" y="95250"/>
                  </a:lnTo>
                  <a:lnTo>
                    <a:pt x="0" y="90194"/>
                  </a:lnTo>
                  <a:lnTo>
                    <a:pt x="2822" y="84889"/>
                  </a:lnTo>
                  <a:lnTo>
                    <a:pt x="8200" y="77916"/>
                  </a:lnTo>
                  <a:lnTo>
                    <a:pt x="8642" y="78402"/>
                  </a:lnTo>
                  <a:lnTo>
                    <a:pt x="15118" y="116287"/>
                  </a:lnTo>
                  <a:lnTo>
                    <a:pt x="33349" y="160070"/>
                  </a:lnTo>
                  <a:lnTo>
                    <a:pt x="37750" y="175369"/>
                  </a:lnTo>
                  <a:lnTo>
                    <a:pt x="46116" y="188299"/>
                  </a:lnTo>
                  <a:lnTo>
                    <a:pt x="49777" y="189522"/>
                  </a:lnTo>
                  <a:lnTo>
                    <a:pt x="61775" y="190443"/>
                  </a:lnTo>
                  <a:lnTo>
                    <a:pt x="63409" y="189403"/>
                  </a:lnTo>
                  <a:lnTo>
                    <a:pt x="64497" y="187653"/>
                  </a:lnTo>
                  <a:lnTo>
                    <a:pt x="65223" y="185427"/>
                  </a:lnTo>
                  <a:lnTo>
                    <a:pt x="93063" y="157996"/>
                  </a:lnTo>
                  <a:lnTo>
                    <a:pt x="106361" y="132186"/>
                  </a:lnTo>
                  <a:lnTo>
                    <a:pt x="113790" y="93962"/>
                  </a:lnTo>
                  <a:lnTo>
                    <a:pt x="124351" y="49565"/>
                  </a:lnTo>
                  <a:lnTo>
                    <a:pt x="133506" y="25269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54">
              <a:extLst>
                <a:ext uri="{FF2B5EF4-FFF2-40B4-BE49-F238E27FC236}">
                  <a16:creationId xmlns:a16="http://schemas.microsoft.com/office/drawing/2014/main" id="{B4B868F9-9D6F-76F5-BFC8-AADD0E15CED5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6754550" y="2914650"/>
              <a:ext cx="8201" cy="28576"/>
            </a:xfrm>
            <a:custGeom>
              <a:avLst/>
              <a:gdLst/>
              <a:ahLst/>
              <a:cxnLst/>
              <a:rect l="0" t="0" r="0" b="0"/>
              <a:pathLst>
                <a:path w="8201" h="28576">
                  <a:moveTo>
                    <a:pt x="8200" y="0"/>
                  </a:moveTo>
                  <a:lnTo>
                    <a:pt x="8200" y="0"/>
                  </a:lnTo>
                  <a:lnTo>
                    <a:pt x="8200" y="5056"/>
                  </a:lnTo>
                  <a:lnTo>
                    <a:pt x="5378" y="10361"/>
                  </a:lnTo>
                  <a:lnTo>
                    <a:pt x="1655" y="16246"/>
                  </a:lnTo>
                  <a:lnTo>
                    <a:pt x="0" y="22390"/>
                  </a:lnTo>
                  <a:lnTo>
                    <a:pt x="616" y="24452"/>
                  </a:lnTo>
                  <a:lnTo>
                    <a:pt x="2086" y="25826"/>
                  </a:lnTo>
                  <a:lnTo>
                    <a:pt x="820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SMARTInkShape-Group10">
            <a:extLst>
              <a:ext uri="{FF2B5EF4-FFF2-40B4-BE49-F238E27FC236}">
                <a16:creationId xmlns:a16="http://schemas.microsoft.com/office/drawing/2014/main" id="{5BE2AE65-19F3-90D3-3F00-956A5FD54033}"/>
              </a:ext>
            </a:extLst>
          </p:cNvPr>
          <p:cNvGrpSpPr/>
          <p:nvPr/>
        </p:nvGrpSpPr>
        <p:grpSpPr>
          <a:xfrm>
            <a:off x="7219950" y="2650598"/>
            <a:ext cx="800101" cy="253966"/>
            <a:chOff x="7219950" y="2650598"/>
            <a:chExt cx="800101" cy="253966"/>
          </a:xfrm>
        </p:grpSpPr>
        <p:sp>
          <p:nvSpPr>
            <p:cNvPr id="67" name="SMARTInkShape-55">
              <a:extLst>
                <a:ext uri="{FF2B5EF4-FFF2-40B4-BE49-F238E27FC236}">
                  <a16:creationId xmlns:a16="http://schemas.microsoft.com/office/drawing/2014/main" id="{18EABA37-9840-25C5-49BA-8EFD73BAA5D6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7229512" y="2671400"/>
              <a:ext cx="161889" cy="233164"/>
            </a:xfrm>
            <a:custGeom>
              <a:avLst/>
              <a:gdLst/>
              <a:ahLst/>
              <a:cxnLst/>
              <a:rect l="0" t="0" r="0" b="0"/>
              <a:pathLst>
                <a:path w="161889" h="233164">
                  <a:moveTo>
                    <a:pt x="28538" y="33700"/>
                  </a:moveTo>
                  <a:lnTo>
                    <a:pt x="28538" y="33700"/>
                  </a:lnTo>
                  <a:lnTo>
                    <a:pt x="28538" y="11310"/>
                  </a:lnTo>
                  <a:lnTo>
                    <a:pt x="29596" y="9248"/>
                  </a:lnTo>
                  <a:lnTo>
                    <a:pt x="31360" y="7874"/>
                  </a:lnTo>
                  <a:lnTo>
                    <a:pt x="33594" y="6957"/>
                  </a:lnTo>
                  <a:lnTo>
                    <a:pt x="35083" y="5288"/>
                  </a:lnTo>
                  <a:lnTo>
                    <a:pt x="37180" y="0"/>
                  </a:lnTo>
                  <a:lnTo>
                    <a:pt x="37475" y="650"/>
                  </a:lnTo>
                  <a:lnTo>
                    <a:pt x="37947" y="24467"/>
                  </a:lnTo>
                  <a:lnTo>
                    <a:pt x="29377" y="70995"/>
                  </a:lnTo>
                  <a:lnTo>
                    <a:pt x="16322" y="113660"/>
                  </a:lnTo>
                  <a:lnTo>
                    <a:pt x="10838" y="158072"/>
                  </a:lnTo>
                  <a:lnTo>
                    <a:pt x="9029" y="170468"/>
                  </a:lnTo>
                  <a:lnTo>
                    <a:pt x="587" y="204328"/>
                  </a:lnTo>
                  <a:lnTo>
                    <a:pt x="0" y="227327"/>
                  </a:lnTo>
                  <a:lnTo>
                    <a:pt x="2105" y="229460"/>
                  </a:lnTo>
                  <a:lnTo>
                    <a:pt x="10087" y="231829"/>
                  </a:lnTo>
                  <a:lnTo>
                    <a:pt x="26482" y="233163"/>
                  </a:lnTo>
                  <a:lnTo>
                    <a:pt x="73033" y="223991"/>
                  </a:lnTo>
                  <a:lnTo>
                    <a:pt x="117803" y="214574"/>
                  </a:lnTo>
                  <a:lnTo>
                    <a:pt x="147184" y="206600"/>
                  </a:lnTo>
                  <a:lnTo>
                    <a:pt x="161888" y="195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6">
              <a:extLst>
                <a:ext uri="{FF2B5EF4-FFF2-40B4-BE49-F238E27FC236}">
                  <a16:creationId xmlns:a16="http://schemas.microsoft.com/office/drawing/2014/main" id="{DFC77E81-1591-5FEA-E45B-FB02D2799063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7219950" y="2762250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45969" y="19757"/>
                  </a:lnTo>
                  <a:lnTo>
                    <a:pt x="87907" y="1186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57">
              <a:extLst>
                <a:ext uri="{FF2B5EF4-FFF2-40B4-BE49-F238E27FC236}">
                  <a16:creationId xmlns:a16="http://schemas.microsoft.com/office/drawing/2014/main" id="{664416DB-5EC3-5783-9F11-BACB8A9E3E4A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7458075" y="2677849"/>
              <a:ext cx="114301" cy="217752"/>
            </a:xfrm>
            <a:custGeom>
              <a:avLst/>
              <a:gdLst/>
              <a:ahLst/>
              <a:cxnLst/>
              <a:rect l="0" t="0" r="0" b="0"/>
              <a:pathLst>
                <a:path w="114301" h="217752">
                  <a:moveTo>
                    <a:pt x="0" y="8201"/>
                  </a:moveTo>
                  <a:lnTo>
                    <a:pt x="0" y="8201"/>
                  </a:lnTo>
                  <a:lnTo>
                    <a:pt x="0" y="3145"/>
                  </a:lnTo>
                  <a:lnTo>
                    <a:pt x="1058" y="1655"/>
                  </a:lnTo>
                  <a:lnTo>
                    <a:pt x="2822" y="662"/>
                  </a:lnTo>
                  <a:lnTo>
                    <a:pt x="5056" y="0"/>
                  </a:lnTo>
                  <a:lnTo>
                    <a:pt x="6545" y="617"/>
                  </a:lnTo>
                  <a:lnTo>
                    <a:pt x="7538" y="2087"/>
                  </a:lnTo>
                  <a:lnTo>
                    <a:pt x="8642" y="7600"/>
                  </a:lnTo>
                  <a:lnTo>
                    <a:pt x="8389" y="49118"/>
                  </a:lnTo>
                  <a:lnTo>
                    <a:pt x="2956" y="84060"/>
                  </a:lnTo>
                  <a:lnTo>
                    <a:pt x="876" y="124282"/>
                  </a:lnTo>
                  <a:lnTo>
                    <a:pt x="78" y="170226"/>
                  </a:lnTo>
                  <a:lnTo>
                    <a:pt x="34" y="175462"/>
                  </a:lnTo>
                  <a:lnTo>
                    <a:pt x="1081" y="176858"/>
                  </a:lnTo>
                  <a:lnTo>
                    <a:pt x="5067" y="178410"/>
                  </a:lnTo>
                  <a:lnTo>
                    <a:pt x="7611" y="177765"/>
                  </a:lnTo>
                  <a:lnTo>
                    <a:pt x="13260" y="174227"/>
                  </a:lnTo>
                  <a:lnTo>
                    <a:pt x="16477" y="169127"/>
                  </a:lnTo>
                  <a:lnTo>
                    <a:pt x="17335" y="166285"/>
                  </a:lnTo>
                  <a:lnTo>
                    <a:pt x="23932" y="160305"/>
                  </a:lnTo>
                  <a:lnTo>
                    <a:pt x="64942" y="133878"/>
                  </a:lnTo>
                  <a:lnTo>
                    <a:pt x="91145" y="117732"/>
                  </a:lnTo>
                  <a:lnTo>
                    <a:pt x="107138" y="113915"/>
                  </a:lnTo>
                  <a:lnTo>
                    <a:pt x="109526" y="114661"/>
                  </a:lnTo>
                  <a:lnTo>
                    <a:pt x="111118" y="116216"/>
                  </a:lnTo>
                  <a:lnTo>
                    <a:pt x="112178" y="118311"/>
                  </a:lnTo>
                  <a:lnTo>
                    <a:pt x="105913" y="161906"/>
                  </a:lnTo>
                  <a:lnTo>
                    <a:pt x="106059" y="196842"/>
                  </a:lnTo>
                  <a:lnTo>
                    <a:pt x="114300" y="2177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58">
              <a:extLst>
                <a:ext uri="{FF2B5EF4-FFF2-40B4-BE49-F238E27FC236}">
                  <a16:creationId xmlns:a16="http://schemas.microsoft.com/office/drawing/2014/main" id="{AAFAFFF6-B56D-8E76-7409-A648650A199E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7632082" y="2773652"/>
              <a:ext cx="187944" cy="121891"/>
            </a:xfrm>
            <a:custGeom>
              <a:avLst/>
              <a:gdLst/>
              <a:ahLst/>
              <a:cxnLst/>
              <a:rect l="0" t="0" r="0" b="0"/>
              <a:pathLst>
                <a:path w="187944" h="121891">
                  <a:moveTo>
                    <a:pt x="92693" y="45748"/>
                  </a:moveTo>
                  <a:lnTo>
                    <a:pt x="92693" y="45748"/>
                  </a:lnTo>
                  <a:lnTo>
                    <a:pt x="100893" y="45748"/>
                  </a:lnTo>
                  <a:lnTo>
                    <a:pt x="101335" y="44690"/>
                  </a:lnTo>
                  <a:lnTo>
                    <a:pt x="103199" y="29502"/>
                  </a:lnTo>
                  <a:lnTo>
                    <a:pt x="107240" y="23358"/>
                  </a:lnTo>
                  <a:lnTo>
                    <a:pt x="107682" y="20238"/>
                  </a:lnTo>
                  <a:lnTo>
                    <a:pt x="103147" y="4458"/>
                  </a:lnTo>
                  <a:lnTo>
                    <a:pt x="99662" y="2347"/>
                  </a:lnTo>
                  <a:lnTo>
                    <a:pt x="87324" y="0"/>
                  </a:lnTo>
                  <a:lnTo>
                    <a:pt x="74079" y="4602"/>
                  </a:lnTo>
                  <a:lnTo>
                    <a:pt x="43272" y="29859"/>
                  </a:lnTo>
                  <a:lnTo>
                    <a:pt x="10390" y="71918"/>
                  </a:lnTo>
                  <a:lnTo>
                    <a:pt x="3197" y="85954"/>
                  </a:lnTo>
                  <a:lnTo>
                    <a:pt x="0" y="99248"/>
                  </a:lnTo>
                  <a:lnTo>
                    <a:pt x="1402" y="109390"/>
                  </a:lnTo>
                  <a:lnTo>
                    <a:pt x="3257" y="113576"/>
                  </a:lnTo>
                  <a:lnTo>
                    <a:pt x="6611" y="116366"/>
                  </a:lnTo>
                  <a:lnTo>
                    <a:pt x="15982" y="119468"/>
                  </a:lnTo>
                  <a:lnTo>
                    <a:pt x="27202" y="118023"/>
                  </a:lnTo>
                  <a:lnTo>
                    <a:pt x="33158" y="116157"/>
                  </a:lnTo>
                  <a:lnTo>
                    <a:pt x="42597" y="108438"/>
                  </a:lnTo>
                  <a:lnTo>
                    <a:pt x="51378" y="99010"/>
                  </a:lnTo>
                  <a:lnTo>
                    <a:pt x="67164" y="88811"/>
                  </a:lnTo>
                  <a:lnTo>
                    <a:pt x="80851" y="84501"/>
                  </a:lnTo>
                  <a:lnTo>
                    <a:pt x="81624" y="83225"/>
                  </a:lnTo>
                  <a:lnTo>
                    <a:pt x="82964" y="75704"/>
                  </a:lnTo>
                  <a:lnTo>
                    <a:pt x="85900" y="77759"/>
                  </a:lnTo>
                  <a:lnTo>
                    <a:pt x="88164" y="79789"/>
                  </a:lnTo>
                  <a:lnTo>
                    <a:pt x="88616" y="82201"/>
                  </a:lnTo>
                  <a:lnTo>
                    <a:pt x="87858" y="84866"/>
                  </a:lnTo>
                  <a:lnTo>
                    <a:pt x="86294" y="87702"/>
                  </a:lnTo>
                  <a:lnTo>
                    <a:pt x="84094" y="101806"/>
                  </a:lnTo>
                  <a:lnTo>
                    <a:pt x="86402" y="110526"/>
                  </a:lnTo>
                  <a:lnTo>
                    <a:pt x="88499" y="114334"/>
                  </a:lnTo>
                  <a:lnTo>
                    <a:pt x="90954" y="116872"/>
                  </a:lnTo>
                  <a:lnTo>
                    <a:pt x="96507" y="119692"/>
                  </a:lnTo>
                  <a:lnTo>
                    <a:pt x="114650" y="121651"/>
                  </a:lnTo>
                  <a:lnTo>
                    <a:pt x="147830" y="121890"/>
                  </a:lnTo>
                  <a:lnTo>
                    <a:pt x="165176" y="116278"/>
                  </a:lnTo>
                  <a:lnTo>
                    <a:pt x="187943" y="1028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59">
              <a:extLst>
                <a:ext uri="{FF2B5EF4-FFF2-40B4-BE49-F238E27FC236}">
                  <a16:creationId xmlns:a16="http://schemas.microsoft.com/office/drawing/2014/main" id="{911009E1-0BC1-77B8-6754-A945624EA8A7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7862194" y="2650598"/>
              <a:ext cx="110232" cy="235250"/>
            </a:xfrm>
            <a:custGeom>
              <a:avLst/>
              <a:gdLst/>
              <a:ahLst/>
              <a:cxnLst/>
              <a:rect l="0" t="0" r="0" b="0"/>
              <a:pathLst>
                <a:path w="110232" h="235250">
                  <a:moveTo>
                    <a:pt x="24506" y="16402"/>
                  </a:moveTo>
                  <a:lnTo>
                    <a:pt x="24506" y="16402"/>
                  </a:lnTo>
                  <a:lnTo>
                    <a:pt x="32706" y="0"/>
                  </a:lnTo>
                  <a:lnTo>
                    <a:pt x="20657" y="42414"/>
                  </a:lnTo>
                  <a:lnTo>
                    <a:pt x="11606" y="82905"/>
                  </a:lnTo>
                  <a:lnTo>
                    <a:pt x="7278" y="128417"/>
                  </a:lnTo>
                  <a:lnTo>
                    <a:pt x="5816" y="169448"/>
                  </a:lnTo>
                  <a:lnTo>
                    <a:pt x="2705" y="204208"/>
                  </a:lnTo>
                  <a:lnTo>
                    <a:pt x="447" y="211456"/>
                  </a:lnTo>
                  <a:lnTo>
                    <a:pt x="0" y="217346"/>
                  </a:lnTo>
                  <a:lnTo>
                    <a:pt x="2325" y="226713"/>
                  </a:lnTo>
                  <a:lnTo>
                    <a:pt x="4427" y="229635"/>
                  </a:lnTo>
                  <a:lnTo>
                    <a:pt x="9585" y="232880"/>
                  </a:lnTo>
                  <a:lnTo>
                    <a:pt x="46078" y="235249"/>
                  </a:lnTo>
                  <a:lnTo>
                    <a:pt x="93073" y="225763"/>
                  </a:lnTo>
                  <a:lnTo>
                    <a:pt x="110231" y="2164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60">
              <a:extLst>
                <a:ext uri="{FF2B5EF4-FFF2-40B4-BE49-F238E27FC236}">
                  <a16:creationId xmlns:a16="http://schemas.microsoft.com/office/drawing/2014/main" id="{FF3A7F20-9D2A-5F5E-AB44-24B17B9B8611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7848600" y="2772942"/>
              <a:ext cx="171451" cy="27409"/>
            </a:xfrm>
            <a:custGeom>
              <a:avLst/>
              <a:gdLst/>
              <a:ahLst/>
              <a:cxnLst/>
              <a:rect l="0" t="0" r="0" b="0"/>
              <a:pathLst>
                <a:path w="171451" h="27409">
                  <a:moveTo>
                    <a:pt x="0" y="27408"/>
                  </a:moveTo>
                  <a:lnTo>
                    <a:pt x="0" y="27408"/>
                  </a:lnTo>
                  <a:lnTo>
                    <a:pt x="5056" y="22352"/>
                  </a:lnTo>
                  <a:lnTo>
                    <a:pt x="13183" y="19869"/>
                  </a:lnTo>
                  <a:lnTo>
                    <a:pt x="55907" y="10540"/>
                  </a:lnTo>
                  <a:lnTo>
                    <a:pt x="100040" y="0"/>
                  </a:lnTo>
                  <a:lnTo>
                    <a:pt x="119012" y="237"/>
                  </a:lnTo>
                  <a:lnTo>
                    <a:pt x="171450" y="83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SMARTInkShape-Group11">
            <a:extLst>
              <a:ext uri="{FF2B5EF4-FFF2-40B4-BE49-F238E27FC236}">
                <a16:creationId xmlns:a16="http://schemas.microsoft.com/office/drawing/2014/main" id="{D98ABEBC-6FE7-5716-648F-D97A4328C9F6}"/>
              </a:ext>
            </a:extLst>
          </p:cNvPr>
          <p:cNvGrpSpPr/>
          <p:nvPr/>
        </p:nvGrpSpPr>
        <p:grpSpPr>
          <a:xfrm>
            <a:off x="8439582" y="2533650"/>
            <a:ext cx="1323025" cy="533401"/>
            <a:chOff x="8439582" y="2533650"/>
            <a:chExt cx="1323025" cy="533401"/>
          </a:xfrm>
        </p:grpSpPr>
        <p:sp>
          <p:nvSpPr>
            <p:cNvPr id="74" name="SMARTInkShape-61">
              <a:extLst>
                <a:ext uri="{FF2B5EF4-FFF2-40B4-BE49-F238E27FC236}">
                  <a16:creationId xmlns:a16="http://schemas.microsoft.com/office/drawing/2014/main" id="{9B1563EA-E1AD-9958-3ADA-89AF1C2E6375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8439582" y="2752725"/>
              <a:ext cx="66244" cy="314326"/>
            </a:xfrm>
            <a:custGeom>
              <a:avLst/>
              <a:gdLst/>
              <a:ahLst/>
              <a:cxnLst/>
              <a:rect l="0" t="0" r="0" b="0"/>
              <a:pathLst>
                <a:path w="66244" h="314326">
                  <a:moveTo>
                    <a:pt x="66243" y="0"/>
                  </a:moveTo>
                  <a:lnTo>
                    <a:pt x="66243" y="0"/>
                  </a:lnTo>
                  <a:lnTo>
                    <a:pt x="56542" y="42194"/>
                  </a:lnTo>
                  <a:lnTo>
                    <a:pt x="40549" y="89063"/>
                  </a:lnTo>
                  <a:lnTo>
                    <a:pt x="28085" y="127307"/>
                  </a:lnTo>
                  <a:lnTo>
                    <a:pt x="20488" y="170256"/>
                  </a:lnTo>
                  <a:lnTo>
                    <a:pt x="11325" y="211379"/>
                  </a:lnTo>
                  <a:lnTo>
                    <a:pt x="4479" y="253068"/>
                  </a:lnTo>
                  <a:lnTo>
                    <a:pt x="0" y="297563"/>
                  </a:lnTo>
                  <a:lnTo>
                    <a:pt x="914" y="303150"/>
                  </a:lnTo>
                  <a:lnTo>
                    <a:pt x="9093" y="3143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62">
              <a:extLst>
                <a:ext uri="{FF2B5EF4-FFF2-40B4-BE49-F238E27FC236}">
                  <a16:creationId xmlns:a16="http://schemas.microsoft.com/office/drawing/2014/main" id="{669CF7FA-2FA9-96FC-C92A-343F3AB600BF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8477250" y="2783623"/>
              <a:ext cx="113556" cy="110432"/>
            </a:xfrm>
            <a:custGeom>
              <a:avLst/>
              <a:gdLst/>
              <a:ahLst/>
              <a:cxnLst/>
              <a:rect l="0" t="0" r="0" b="0"/>
              <a:pathLst>
                <a:path w="113556" h="110432">
                  <a:moveTo>
                    <a:pt x="9525" y="64352"/>
                  </a:moveTo>
                  <a:lnTo>
                    <a:pt x="9525" y="64352"/>
                  </a:lnTo>
                  <a:lnTo>
                    <a:pt x="19886" y="38913"/>
                  </a:lnTo>
                  <a:lnTo>
                    <a:pt x="26830" y="30821"/>
                  </a:lnTo>
                  <a:lnTo>
                    <a:pt x="62228" y="7283"/>
                  </a:lnTo>
                  <a:lnTo>
                    <a:pt x="84406" y="523"/>
                  </a:lnTo>
                  <a:lnTo>
                    <a:pt x="96781" y="0"/>
                  </a:lnTo>
                  <a:lnTo>
                    <a:pt x="105808" y="3296"/>
                  </a:lnTo>
                  <a:lnTo>
                    <a:pt x="108639" y="7773"/>
                  </a:lnTo>
                  <a:lnTo>
                    <a:pt x="112622" y="29243"/>
                  </a:lnTo>
                  <a:lnTo>
                    <a:pt x="113555" y="46632"/>
                  </a:lnTo>
                  <a:lnTo>
                    <a:pt x="108324" y="62121"/>
                  </a:lnTo>
                  <a:lnTo>
                    <a:pt x="82663" y="94368"/>
                  </a:lnTo>
                  <a:lnTo>
                    <a:pt x="68136" y="104151"/>
                  </a:lnTo>
                  <a:lnTo>
                    <a:pt x="53566" y="108499"/>
                  </a:lnTo>
                  <a:lnTo>
                    <a:pt x="36507" y="110431"/>
                  </a:lnTo>
                  <a:lnTo>
                    <a:pt x="0" y="929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63">
              <a:extLst>
                <a:ext uri="{FF2B5EF4-FFF2-40B4-BE49-F238E27FC236}">
                  <a16:creationId xmlns:a16="http://schemas.microsoft.com/office/drawing/2014/main" id="{17593F3F-A30C-7ADF-893A-7ED62D2C296F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8591550" y="2790825"/>
              <a:ext cx="209551" cy="123167"/>
            </a:xfrm>
            <a:custGeom>
              <a:avLst/>
              <a:gdLst/>
              <a:ahLst/>
              <a:cxnLst/>
              <a:rect l="0" t="0" r="0" b="0"/>
              <a:pathLst>
                <a:path w="209551" h="123167">
                  <a:moveTo>
                    <a:pt x="0" y="38100"/>
                  </a:moveTo>
                  <a:lnTo>
                    <a:pt x="0" y="38100"/>
                  </a:lnTo>
                  <a:lnTo>
                    <a:pt x="5056" y="27987"/>
                  </a:lnTo>
                  <a:lnTo>
                    <a:pt x="13183" y="20200"/>
                  </a:lnTo>
                  <a:lnTo>
                    <a:pt x="23850" y="14269"/>
                  </a:lnTo>
                  <a:lnTo>
                    <a:pt x="50768" y="10462"/>
                  </a:lnTo>
                  <a:lnTo>
                    <a:pt x="65955" y="11000"/>
                  </a:lnTo>
                  <a:lnTo>
                    <a:pt x="76233" y="14767"/>
                  </a:lnTo>
                  <a:lnTo>
                    <a:pt x="84329" y="22791"/>
                  </a:lnTo>
                  <a:lnTo>
                    <a:pt x="87969" y="27894"/>
                  </a:lnTo>
                  <a:lnTo>
                    <a:pt x="93093" y="55302"/>
                  </a:lnTo>
                  <a:lnTo>
                    <a:pt x="93765" y="92768"/>
                  </a:lnTo>
                  <a:lnTo>
                    <a:pt x="86993" y="116312"/>
                  </a:lnTo>
                  <a:lnTo>
                    <a:pt x="85512" y="118816"/>
                  </a:lnTo>
                  <a:lnTo>
                    <a:pt x="83467" y="120486"/>
                  </a:lnTo>
                  <a:lnTo>
                    <a:pt x="81044" y="121599"/>
                  </a:lnTo>
                  <a:lnTo>
                    <a:pt x="67522" y="123166"/>
                  </a:lnTo>
                  <a:lnTo>
                    <a:pt x="58938" y="120710"/>
                  </a:lnTo>
                  <a:lnTo>
                    <a:pt x="55167" y="118573"/>
                  </a:lnTo>
                  <a:lnTo>
                    <a:pt x="52653" y="115032"/>
                  </a:lnTo>
                  <a:lnTo>
                    <a:pt x="49861" y="105453"/>
                  </a:lnTo>
                  <a:lnTo>
                    <a:pt x="58400" y="78047"/>
                  </a:lnTo>
                  <a:lnTo>
                    <a:pt x="74336" y="53229"/>
                  </a:lnTo>
                  <a:lnTo>
                    <a:pt x="91952" y="42002"/>
                  </a:lnTo>
                  <a:lnTo>
                    <a:pt x="132698" y="21114"/>
                  </a:lnTo>
                  <a:lnTo>
                    <a:pt x="156676" y="12959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64">
              <a:extLst>
                <a:ext uri="{FF2B5EF4-FFF2-40B4-BE49-F238E27FC236}">
                  <a16:creationId xmlns:a16="http://schemas.microsoft.com/office/drawing/2014/main" id="{54DCC2BB-0209-C9DA-05E6-49A5AD8996DB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8793640" y="2781300"/>
              <a:ext cx="83627" cy="111620"/>
            </a:xfrm>
            <a:custGeom>
              <a:avLst/>
              <a:gdLst/>
              <a:ahLst/>
              <a:cxnLst/>
              <a:rect l="0" t="0" r="0" b="0"/>
              <a:pathLst>
                <a:path w="83627" h="111620">
                  <a:moveTo>
                    <a:pt x="74135" y="57150"/>
                  </a:moveTo>
                  <a:lnTo>
                    <a:pt x="74135" y="57150"/>
                  </a:lnTo>
                  <a:lnTo>
                    <a:pt x="79192" y="52094"/>
                  </a:lnTo>
                  <a:lnTo>
                    <a:pt x="81675" y="46789"/>
                  </a:lnTo>
                  <a:lnTo>
                    <a:pt x="83626" y="15860"/>
                  </a:lnTo>
                  <a:lnTo>
                    <a:pt x="82579" y="13749"/>
                  </a:lnTo>
                  <a:lnTo>
                    <a:pt x="80823" y="12341"/>
                  </a:lnTo>
                  <a:lnTo>
                    <a:pt x="78594" y="11402"/>
                  </a:lnTo>
                  <a:lnTo>
                    <a:pt x="76049" y="11835"/>
                  </a:lnTo>
                  <a:lnTo>
                    <a:pt x="30402" y="37020"/>
                  </a:lnTo>
                  <a:lnTo>
                    <a:pt x="12031" y="60739"/>
                  </a:lnTo>
                  <a:lnTo>
                    <a:pt x="2582" y="79498"/>
                  </a:lnTo>
                  <a:lnTo>
                    <a:pt x="0" y="92129"/>
                  </a:lnTo>
                  <a:lnTo>
                    <a:pt x="1429" y="97403"/>
                  </a:lnTo>
                  <a:lnTo>
                    <a:pt x="8659" y="106084"/>
                  </a:lnTo>
                  <a:lnTo>
                    <a:pt x="21751" y="110649"/>
                  </a:lnTo>
                  <a:lnTo>
                    <a:pt x="37095" y="111619"/>
                  </a:lnTo>
                  <a:lnTo>
                    <a:pt x="50971" y="108522"/>
                  </a:lnTo>
                  <a:lnTo>
                    <a:pt x="56576" y="104098"/>
                  </a:lnTo>
                  <a:lnTo>
                    <a:pt x="65625" y="90716"/>
                  </a:lnTo>
                  <a:lnTo>
                    <a:pt x="76669" y="60275"/>
                  </a:lnTo>
                  <a:lnTo>
                    <a:pt x="77732" y="42311"/>
                  </a:lnTo>
                  <a:lnTo>
                    <a:pt x="76533" y="34558"/>
                  </a:lnTo>
                  <a:lnTo>
                    <a:pt x="69556" y="20298"/>
                  </a:lnTo>
                  <a:lnTo>
                    <a:pt x="60458" y="9021"/>
                  </a:lnTo>
                  <a:lnTo>
                    <a:pt x="4556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65">
              <a:extLst>
                <a:ext uri="{FF2B5EF4-FFF2-40B4-BE49-F238E27FC236}">
                  <a16:creationId xmlns:a16="http://schemas.microsoft.com/office/drawing/2014/main" id="{937526FC-9DBD-561D-3EF1-0DDA96181035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8905875" y="2762250"/>
              <a:ext cx="152401" cy="122872"/>
            </a:xfrm>
            <a:custGeom>
              <a:avLst/>
              <a:gdLst/>
              <a:ahLst/>
              <a:cxnLst/>
              <a:rect l="0" t="0" r="0" b="0"/>
              <a:pathLst>
                <a:path w="152401" h="122872">
                  <a:moveTo>
                    <a:pt x="0" y="47625"/>
                  </a:moveTo>
                  <a:lnTo>
                    <a:pt x="0" y="47625"/>
                  </a:lnTo>
                  <a:lnTo>
                    <a:pt x="15187" y="31379"/>
                  </a:lnTo>
                  <a:lnTo>
                    <a:pt x="18542" y="20882"/>
                  </a:lnTo>
                  <a:lnTo>
                    <a:pt x="23956" y="29706"/>
                  </a:lnTo>
                  <a:lnTo>
                    <a:pt x="27207" y="45726"/>
                  </a:lnTo>
                  <a:lnTo>
                    <a:pt x="29554" y="81370"/>
                  </a:lnTo>
                  <a:lnTo>
                    <a:pt x="36098" y="95017"/>
                  </a:lnTo>
                  <a:lnTo>
                    <a:pt x="42761" y="112960"/>
                  </a:lnTo>
                  <a:lnTo>
                    <a:pt x="46499" y="116582"/>
                  </a:lnTo>
                  <a:lnTo>
                    <a:pt x="56297" y="120606"/>
                  </a:lnTo>
                  <a:lnTo>
                    <a:pt x="73713" y="122871"/>
                  </a:lnTo>
                  <a:lnTo>
                    <a:pt x="79834" y="120014"/>
                  </a:lnTo>
                  <a:lnTo>
                    <a:pt x="111186" y="89025"/>
                  </a:lnTo>
                  <a:lnTo>
                    <a:pt x="134420" y="50433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66">
              <a:extLst>
                <a:ext uri="{FF2B5EF4-FFF2-40B4-BE49-F238E27FC236}">
                  <a16:creationId xmlns:a16="http://schemas.microsoft.com/office/drawing/2014/main" id="{DAC64587-BFD8-C4B4-5527-26430CF4A7CA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9096375" y="2790826"/>
              <a:ext cx="37981" cy="123825"/>
            </a:xfrm>
            <a:custGeom>
              <a:avLst/>
              <a:gdLst/>
              <a:ahLst/>
              <a:cxnLst/>
              <a:rect l="0" t="0" r="0" b="0"/>
              <a:pathLst>
                <a:path w="37981" h="123825">
                  <a:moveTo>
                    <a:pt x="0" y="9524"/>
                  </a:moveTo>
                  <a:lnTo>
                    <a:pt x="0" y="9524"/>
                  </a:lnTo>
                  <a:lnTo>
                    <a:pt x="17900" y="1985"/>
                  </a:lnTo>
                  <a:lnTo>
                    <a:pt x="37980" y="0"/>
                  </a:lnTo>
                  <a:lnTo>
                    <a:pt x="19775" y="39771"/>
                  </a:lnTo>
                  <a:lnTo>
                    <a:pt x="8052" y="83122"/>
                  </a:lnTo>
                  <a:lnTo>
                    <a:pt x="5368" y="90339"/>
                  </a:lnTo>
                  <a:lnTo>
                    <a:pt x="4638" y="96209"/>
                  </a:lnTo>
                  <a:lnTo>
                    <a:pt x="6647" y="105553"/>
                  </a:lnTo>
                  <a:lnTo>
                    <a:pt x="19050" y="1238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67">
              <a:extLst>
                <a:ext uri="{FF2B5EF4-FFF2-40B4-BE49-F238E27FC236}">
                  <a16:creationId xmlns:a16="http://schemas.microsoft.com/office/drawing/2014/main" id="{1F7CDD06-AF35-266C-F531-E4191BCBAFD5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9191625" y="26955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47625"/>
                  </a:moveTo>
                  <a:lnTo>
                    <a:pt x="9525" y="47625"/>
                  </a:lnTo>
                  <a:lnTo>
                    <a:pt x="881" y="1958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68">
              <a:extLst>
                <a:ext uri="{FF2B5EF4-FFF2-40B4-BE49-F238E27FC236}">
                  <a16:creationId xmlns:a16="http://schemas.microsoft.com/office/drawing/2014/main" id="{3F5A0843-9295-E22D-50AC-6E9FB638FCFA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9241851" y="2533650"/>
              <a:ext cx="187900" cy="349064"/>
            </a:xfrm>
            <a:custGeom>
              <a:avLst/>
              <a:gdLst/>
              <a:ahLst/>
              <a:cxnLst/>
              <a:rect l="0" t="0" r="0" b="0"/>
              <a:pathLst>
                <a:path w="187900" h="349064">
                  <a:moveTo>
                    <a:pt x="92649" y="238125"/>
                  </a:moveTo>
                  <a:lnTo>
                    <a:pt x="92649" y="238125"/>
                  </a:lnTo>
                  <a:lnTo>
                    <a:pt x="92649" y="224867"/>
                  </a:lnTo>
                  <a:lnTo>
                    <a:pt x="90532" y="221879"/>
                  </a:lnTo>
                  <a:lnTo>
                    <a:pt x="76248" y="211382"/>
                  </a:lnTo>
                  <a:lnTo>
                    <a:pt x="69132" y="213187"/>
                  </a:lnTo>
                  <a:lnTo>
                    <a:pt x="58914" y="218575"/>
                  </a:lnTo>
                  <a:lnTo>
                    <a:pt x="29171" y="245851"/>
                  </a:lnTo>
                  <a:lnTo>
                    <a:pt x="9123" y="277751"/>
                  </a:lnTo>
                  <a:lnTo>
                    <a:pt x="2610" y="297012"/>
                  </a:lnTo>
                  <a:lnTo>
                    <a:pt x="0" y="328480"/>
                  </a:lnTo>
                  <a:lnTo>
                    <a:pt x="3141" y="341077"/>
                  </a:lnTo>
                  <a:lnTo>
                    <a:pt x="6519" y="344860"/>
                  </a:lnTo>
                  <a:lnTo>
                    <a:pt x="15916" y="349063"/>
                  </a:lnTo>
                  <a:lnTo>
                    <a:pt x="38163" y="346372"/>
                  </a:lnTo>
                  <a:lnTo>
                    <a:pt x="52911" y="335977"/>
                  </a:lnTo>
                  <a:lnTo>
                    <a:pt x="66521" y="318656"/>
                  </a:lnTo>
                  <a:lnTo>
                    <a:pt x="85025" y="281271"/>
                  </a:lnTo>
                  <a:lnTo>
                    <a:pt x="104118" y="236300"/>
                  </a:lnTo>
                  <a:lnTo>
                    <a:pt x="118977" y="199485"/>
                  </a:lnTo>
                  <a:lnTo>
                    <a:pt x="130083" y="161765"/>
                  </a:lnTo>
                  <a:lnTo>
                    <a:pt x="137255" y="123778"/>
                  </a:lnTo>
                  <a:lnTo>
                    <a:pt x="144735" y="78072"/>
                  </a:lnTo>
                  <a:lnTo>
                    <a:pt x="159494" y="36361"/>
                  </a:lnTo>
                  <a:lnTo>
                    <a:pt x="165749" y="21452"/>
                  </a:lnTo>
                  <a:lnTo>
                    <a:pt x="18789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69">
              <a:extLst>
                <a:ext uri="{FF2B5EF4-FFF2-40B4-BE49-F238E27FC236}">
                  <a16:creationId xmlns:a16="http://schemas.microsoft.com/office/drawing/2014/main" id="{70E394D6-0DFC-44EF-C9D9-5505D7732A7C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9436258" y="2720795"/>
              <a:ext cx="136368" cy="134178"/>
            </a:xfrm>
            <a:custGeom>
              <a:avLst/>
              <a:gdLst/>
              <a:ahLst/>
              <a:cxnLst/>
              <a:rect l="0" t="0" r="0" b="0"/>
              <a:pathLst>
                <a:path w="136368" h="134178">
                  <a:moveTo>
                    <a:pt x="31592" y="22405"/>
                  </a:moveTo>
                  <a:lnTo>
                    <a:pt x="31592" y="22405"/>
                  </a:lnTo>
                  <a:lnTo>
                    <a:pt x="32650" y="43101"/>
                  </a:lnTo>
                  <a:lnTo>
                    <a:pt x="36649" y="52064"/>
                  </a:lnTo>
                  <a:lnTo>
                    <a:pt x="39197" y="54878"/>
                  </a:lnTo>
                  <a:lnTo>
                    <a:pt x="44849" y="58004"/>
                  </a:lnTo>
                  <a:lnTo>
                    <a:pt x="53712" y="56571"/>
                  </a:lnTo>
                  <a:lnTo>
                    <a:pt x="95272" y="38050"/>
                  </a:lnTo>
                  <a:lnTo>
                    <a:pt x="114195" y="28687"/>
                  </a:lnTo>
                  <a:lnTo>
                    <a:pt x="118411" y="24476"/>
                  </a:lnTo>
                  <a:lnTo>
                    <a:pt x="123094" y="14153"/>
                  </a:lnTo>
                  <a:lnTo>
                    <a:pt x="123285" y="9496"/>
                  </a:lnTo>
                  <a:lnTo>
                    <a:pt x="120674" y="1498"/>
                  </a:lnTo>
                  <a:lnTo>
                    <a:pt x="117439" y="0"/>
                  </a:lnTo>
                  <a:lnTo>
                    <a:pt x="108198" y="1159"/>
                  </a:lnTo>
                  <a:lnTo>
                    <a:pt x="63774" y="20966"/>
                  </a:lnTo>
                  <a:lnTo>
                    <a:pt x="49070" y="30232"/>
                  </a:lnTo>
                  <a:lnTo>
                    <a:pt x="15928" y="71061"/>
                  </a:lnTo>
                  <a:lnTo>
                    <a:pt x="1786" y="98910"/>
                  </a:lnTo>
                  <a:lnTo>
                    <a:pt x="0" y="112146"/>
                  </a:lnTo>
                  <a:lnTo>
                    <a:pt x="2734" y="121557"/>
                  </a:lnTo>
                  <a:lnTo>
                    <a:pt x="7478" y="129267"/>
                  </a:lnTo>
                  <a:lnTo>
                    <a:pt x="18758" y="133399"/>
                  </a:lnTo>
                  <a:lnTo>
                    <a:pt x="35413" y="134177"/>
                  </a:lnTo>
                  <a:lnTo>
                    <a:pt x="77669" y="128311"/>
                  </a:lnTo>
                  <a:lnTo>
                    <a:pt x="113797" y="113253"/>
                  </a:lnTo>
                  <a:lnTo>
                    <a:pt x="136367" y="98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70">
              <a:extLst>
                <a:ext uri="{FF2B5EF4-FFF2-40B4-BE49-F238E27FC236}">
                  <a16:creationId xmlns:a16="http://schemas.microsoft.com/office/drawing/2014/main" id="{669F2FA2-479E-4236-C4EE-395862FA5815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9615795" y="2659703"/>
              <a:ext cx="146812" cy="188273"/>
            </a:xfrm>
            <a:custGeom>
              <a:avLst/>
              <a:gdLst/>
              <a:ahLst/>
              <a:cxnLst/>
              <a:rect l="0" t="0" r="0" b="0"/>
              <a:pathLst>
                <a:path w="146812" h="188273">
                  <a:moveTo>
                    <a:pt x="118755" y="45397"/>
                  </a:moveTo>
                  <a:lnTo>
                    <a:pt x="118755" y="45397"/>
                  </a:lnTo>
                  <a:lnTo>
                    <a:pt x="126956" y="37196"/>
                  </a:lnTo>
                  <a:lnTo>
                    <a:pt x="135623" y="35075"/>
                  </a:lnTo>
                  <a:lnTo>
                    <a:pt x="141423" y="30932"/>
                  </a:lnTo>
                  <a:lnTo>
                    <a:pt x="144704" y="22740"/>
                  </a:lnTo>
                  <a:lnTo>
                    <a:pt x="146811" y="5291"/>
                  </a:lnTo>
                  <a:lnTo>
                    <a:pt x="144867" y="2785"/>
                  </a:lnTo>
                  <a:lnTo>
                    <a:pt x="137064" y="0"/>
                  </a:lnTo>
                  <a:lnTo>
                    <a:pt x="115713" y="3489"/>
                  </a:lnTo>
                  <a:lnTo>
                    <a:pt x="69539" y="20220"/>
                  </a:lnTo>
                  <a:lnTo>
                    <a:pt x="33774" y="33799"/>
                  </a:lnTo>
                  <a:lnTo>
                    <a:pt x="14083" y="48781"/>
                  </a:lnTo>
                  <a:lnTo>
                    <a:pt x="8734" y="56779"/>
                  </a:lnTo>
                  <a:lnTo>
                    <a:pt x="5723" y="67231"/>
                  </a:lnTo>
                  <a:lnTo>
                    <a:pt x="7417" y="70537"/>
                  </a:lnTo>
                  <a:lnTo>
                    <a:pt x="26025" y="86638"/>
                  </a:lnTo>
                  <a:lnTo>
                    <a:pt x="72187" y="110775"/>
                  </a:lnTo>
                  <a:lnTo>
                    <a:pt x="116072" y="133355"/>
                  </a:lnTo>
                  <a:lnTo>
                    <a:pt x="123316" y="138961"/>
                  </a:lnTo>
                  <a:lnTo>
                    <a:pt x="127087" y="143756"/>
                  </a:lnTo>
                  <a:lnTo>
                    <a:pt x="128544" y="148012"/>
                  </a:lnTo>
                  <a:lnTo>
                    <a:pt x="128456" y="151907"/>
                  </a:lnTo>
                  <a:lnTo>
                    <a:pt x="126281" y="154504"/>
                  </a:lnTo>
                  <a:lnTo>
                    <a:pt x="96725" y="164069"/>
                  </a:lnTo>
                  <a:lnTo>
                    <a:pt x="54510" y="168544"/>
                  </a:lnTo>
                  <a:lnTo>
                    <a:pt x="16221" y="170191"/>
                  </a:lnTo>
                  <a:lnTo>
                    <a:pt x="12299" y="171985"/>
                  </a:lnTo>
                  <a:lnTo>
                    <a:pt x="6882" y="175742"/>
                  </a:lnTo>
                  <a:lnTo>
                    <a:pt x="947" y="177411"/>
                  </a:lnTo>
                  <a:lnTo>
                    <a:pt x="0" y="178915"/>
                  </a:lnTo>
                  <a:lnTo>
                    <a:pt x="13980" y="1882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SMARTInkShape-71">
            <a:extLst>
              <a:ext uri="{FF2B5EF4-FFF2-40B4-BE49-F238E27FC236}">
                <a16:creationId xmlns:a16="http://schemas.microsoft.com/office/drawing/2014/main" id="{8CF80162-C519-D90A-719F-76E9FB45BB5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0205128" y="2697443"/>
            <a:ext cx="377148" cy="131483"/>
          </a:xfrm>
          <a:custGeom>
            <a:avLst/>
            <a:gdLst/>
            <a:ahLst/>
            <a:cxnLst/>
            <a:rect l="0" t="0" r="0" b="0"/>
            <a:pathLst>
              <a:path w="377148" h="131483">
                <a:moveTo>
                  <a:pt x="148547" y="45757"/>
                </a:moveTo>
                <a:lnTo>
                  <a:pt x="148547" y="45757"/>
                </a:lnTo>
                <a:lnTo>
                  <a:pt x="165882" y="45757"/>
                </a:lnTo>
                <a:lnTo>
                  <a:pt x="166453" y="44699"/>
                </a:lnTo>
                <a:lnTo>
                  <a:pt x="167593" y="23009"/>
                </a:lnTo>
                <a:lnTo>
                  <a:pt x="164772" y="16949"/>
                </a:lnTo>
                <a:lnTo>
                  <a:pt x="162539" y="13852"/>
                </a:lnTo>
                <a:lnTo>
                  <a:pt x="144227" y="4436"/>
                </a:lnTo>
                <a:lnTo>
                  <a:pt x="113635" y="0"/>
                </a:lnTo>
                <a:lnTo>
                  <a:pt x="77761" y="3742"/>
                </a:lnTo>
                <a:lnTo>
                  <a:pt x="58525" y="11561"/>
                </a:lnTo>
                <a:lnTo>
                  <a:pt x="15656" y="38561"/>
                </a:lnTo>
                <a:lnTo>
                  <a:pt x="4817" y="49967"/>
                </a:lnTo>
                <a:lnTo>
                  <a:pt x="0" y="62092"/>
                </a:lnTo>
                <a:lnTo>
                  <a:pt x="682" y="74537"/>
                </a:lnTo>
                <a:lnTo>
                  <a:pt x="9743" y="99773"/>
                </a:lnTo>
                <a:lnTo>
                  <a:pt x="21240" y="109628"/>
                </a:lnTo>
                <a:lnTo>
                  <a:pt x="28750" y="113737"/>
                </a:lnTo>
                <a:lnTo>
                  <a:pt x="42740" y="115482"/>
                </a:lnTo>
                <a:lnTo>
                  <a:pt x="84604" y="109878"/>
                </a:lnTo>
                <a:lnTo>
                  <a:pt x="105612" y="102150"/>
                </a:lnTo>
                <a:lnTo>
                  <a:pt x="152550" y="68198"/>
                </a:lnTo>
                <a:lnTo>
                  <a:pt x="156981" y="65477"/>
                </a:lnTo>
                <a:lnTo>
                  <a:pt x="151310" y="81206"/>
                </a:lnTo>
                <a:lnTo>
                  <a:pt x="149776" y="96437"/>
                </a:lnTo>
                <a:lnTo>
                  <a:pt x="151915" y="108145"/>
                </a:lnTo>
                <a:lnTo>
                  <a:pt x="153968" y="112749"/>
                </a:lnTo>
                <a:lnTo>
                  <a:pt x="157452" y="115818"/>
                </a:lnTo>
                <a:lnTo>
                  <a:pt x="189282" y="126205"/>
                </a:lnTo>
                <a:lnTo>
                  <a:pt x="206868" y="126314"/>
                </a:lnTo>
                <a:lnTo>
                  <a:pt x="225267" y="124952"/>
                </a:lnTo>
                <a:lnTo>
                  <a:pt x="270967" y="130769"/>
                </a:lnTo>
                <a:lnTo>
                  <a:pt x="314389" y="131342"/>
                </a:lnTo>
                <a:lnTo>
                  <a:pt x="359062" y="131474"/>
                </a:lnTo>
                <a:lnTo>
                  <a:pt x="377147" y="13148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SMARTInkShape-Group13">
            <a:extLst>
              <a:ext uri="{FF2B5EF4-FFF2-40B4-BE49-F238E27FC236}">
                <a16:creationId xmlns:a16="http://schemas.microsoft.com/office/drawing/2014/main" id="{9EA71CB4-465B-327D-155E-B7E1D7EFB645}"/>
              </a:ext>
            </a:extLst>
          </p:cNvPr>
          <p:cNvGrpSpPr/>
          <p:nvPr/>
        </p:nvGrpSpPr>
        <p:grpSpPr>
          <a:xfrm>
            <a:off x="3943350" y="3297367"/>
            <a:ext cx="857251" cy="531684"/>
            <a:chOff x="3943350" y="3297367"/>
            <a:chExt cx="857251" cy="531684"/>
          </a:xfrm>
        </p:grpSpPr>
        <p:sp>
          <p:nvSpPr>
            <p:cNvPr id="86" name="SMARTInkShape-72">
              <a:extLst>
                <a:ext uri="{FF2B5EF4-FFF2-40B4-BE49-F238E27FC236}">
                  <a16:creationId xmlns:a16="http://schemas.microsoft.com/office/drawing/2014/main" id="{A831E73C-C2D2-E76D-6CB0-AB5F06CAA1CC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3952875" y="3429000"/>
              <a:ext cx="66624" cy="400051"/>
            </a:xfrm>
            <a:custGeom>
              <a:avLst/>
              <a:gdLst/>
              <a:ahLst/>
              <a:cxnLst/>
              <a:rect l="0" t="0" r="0" b="0"/>
              <a:pathLst>
                <a:path w="66624" h="400051">
                  <a:moveTo>
                    <a:pt x="57150" y="0"/>
                  </a:moveTo>
                  <a:lnTo>
                    <a:pt x="57150" y="0"/>
                  </a:lnTo>
                  <a:lnTo>
                    <a:pt x="65351" y="0"/>
                  </a:lnTo>
                  <a:lnTo>
                    <a:pt x="65792" y="1058"/>
                  </a:lnTo>
                  <a:lnTo>
                    <a:pt x="66623" y="40020"/>
                  </a:lnTo>
                  <a:lnTo>
                    <a:pt x="63838" y="67244"/>
                  </a:lnTo>
                  <a:lnTo>
                    <a:pt x="59131" y="103885"/>
                  </a:lnTo>
                  <a:lnTo>
                    <a:pt x="54915" y="146492"/>
                  </a:lnTo>
                  <a:lnTo>
                    <a:pt x="49065" y="189333"/>
                  </a:lnTo>
                  <a:lnTo>
                    <a:pt x="40305" y="228369"/>
                  </a:lnTo>
                  <a:lnTo>
                    <a:pt x="28383" y="272299"/>
                  </a:lnTo>
                  <a:lnTo>
                    <a:pt x="20894" y="316137"/>
                  </a:lnTo>
                  <a:lnTo>
                    <a:pt x="8932" y="359366"/>
                  </a:lnTo>
                  <a:lnTo>
                    <a:pt x="0" y="400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73">
              <a:extLst>
                <a:ext uri="{FF2B5EF4-FFF2-40B4-BE49-F238E27FC236}">
                  <a16:creationId xmlns:a16="http://schemas.microsoft.com/office/drawing/2014/main" id="{8ADDA81F-4AB0-6933-3E7E-F2F70A5C50D9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3943350" y="3468138"/>
              <a:ext cx="142167" cy="107856"/>
            </a:xfrm>
            <a:custGeom>
              <a:avLst/>
              <a:gdLst/>
              <a:ahLst/>
              <a:cxnLst/>
              <a:rect l="0" t="0" r="0" b="0"/>
              <a:pathLst>
                <a:path w="142167" h="107856">
                  <a:moveTo>
                    <a:pt x="38100" y="94212"/>
                  </a:moveTo>
                  <a:lnTo>
                    <a:pt x="38100" y="94212"/>
                  </a:lnTo>
                  <a:lnTo>
                    <a:pt x="43157" y="89155"/>
                  </a:lnTo>
                  <a:lnTo>
                    <a:pt x="65546" y="45307"/>
                  </a:lnTo>
                  <a:lnTo>
                    <a:pt x="88522" y="10783"/>
                  </a:lnTo>
                  <a:lnTo>
                    <a:pt x="92882" y="6843"/>
                  </a:lnTo>
                  <a:lnTo>
                    <a:pt x="103369" y="2464"/>
                  </a:lnTo>
                  <a:lnTo>
                    <a:pt x="121174" y="0"/>
                  </a:lnTo>
                  <a:lnTo>
                    <a:pt x="126291" y="1771"/>
                  </a:lnTo>
                  <a:lnTo>
                    <a:pt x="134799" y="9382"/>
                  </a:lnTo>
                  <a:lnTo>
                    <a:pt x="139286" y="22644"/>
                  </a:lnTo>
                  <a:lnTo>
                    <a:pt x="142166" y="51970"/>
                  </a:lnTo>
                  <a:lnTo>
                    <a:pt x="136915" y="65207"/>
                  </a:lnTo>
                  <a:lnTo>
                    <a:pt x="127527" y="77087"/>
                  </a:lnTo>
                  <a:lnTo>
                    <a:pt x="109282" y="89726"/>
                  </a:lnTo>
                  <a:lnTo>
                    <a:pt x="72387" y="103478"/>
                  </a:lnTo>
                  <a:lnTo>
                    <a:pt x="49105" y="107855"/>
                  </a:lnTo>
                  <a:lnTo>
                    <a:pt x="0" y="1037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74">
              <a:extLst>
                <a:ext uri="{FF2B5EF4-FFF2-40B4-BE49-F238E27FC236}">
                  <a16:creationId xmlns:a16="http://schemas.microsoft.com/office/drawing/2014/main" id="{5099527A-B7BF-9DE0-44BF-4220A8A96D4D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4172149" y="3448476"/>
              <a:ext cx="116435" cy="131668"/>
            </a:xfrm>
            <a:custGeom>
              <a:avLst/>
              <a:gdLst/>
              <a:ahLst/>
              <a:cxnLst/>
              <a:rect l="0" t="0" r="0" b="0"/>
              <a:pathLst>
                <a:path w="116435" h="131668">
                  <a:moveTo>
                    <a:pt x="56951" y="18624"/>
                  </a:moveTo>
                  <a:lnTo>
                    <a:pt x="56951" y="18624"/>
                  </a:lnTo>
                  <a:lnTo>
                    <a:pt x="56951" y="4435"/>
                  </a:lnTo>
                  <a:lnTo>
                    <a:pt x="55893" y="2815"/>
                  </a:lnTo>
                  <a:lnTo>
                    <a:pt x="54129" y="1734"/>
                  </a:lnTo>
                  <a:lnTo>
                    <a:pt x="46590" y="214"/>
                  </a:lnTo>
                  <a:lnTo>
                    <a:pt x="43694" y="0"/>
                  </a:lnTo>
                  <a:lnTo>
                    <a:pt x="37653" y="2586"/>
                  </a:lnTo>
                  <a:lnTo>
                    <a:pt x="15447" y="17962"/>
                  </a:lnTo>
                  <a:lnTo>
                    <a:pt x="4907" y="38183"/>
                  </a:lnTo>
                  <a:lnTo>
                    <a:pt x="1314" y="53935"/>
                  </a:lnTo>
                  <a:lnTo>
                    <a:pt x="0" y="95711"/>
                  </a:lnTo>
                  <a:lnTo>
                    <a:pt x="3109" y="103882"/>
                  </a:lnTo>
                  <a:lnTo>
                    <a:pt x="15030" y="118605"/>
                  </a:lnTo>
                  <a:lnTo>
                    <a:pt x="28089" y="126560"/>
                  </a:lnTo>
                  <a:lnTo>
                    <a:pt x="48663" y="131667"/>
                  </a:lnTo>
                  <a:lnTo>
                    <a:pt x="69665" y="127495"/>
                  </a:lnTo>
                  <a:lnTo>
                    <a:pt x="95996" y="114500"/>
                  </a:lnTo>
                  <a:lnTo>
                    <a:pt x="108877" y="97572"/>
                  </a:lnTo>
                  <a:lnTo>
                    <a:pt x="113793" y="87130"/>
                  </a:lnTo>
                  <a:lnTo>
                    <a:pt x="116434" y="67063"/>
                  </a:lnTo>
                  <a:lnTo>
                    <a:pt x="113021" y="48619"/>
                  </a:lnTo>
                  <a:lnTo>
                    <a:pt x="85526" y="186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75">
              <a:extLst>
                <a:ext uri="{FF2B5EF4-FFF2-40B4-BE49-F238E27FC236}">
                  <a16:creationId xmlns:a16="http://schemas.microsoft.com/office/drawing/2014/main" id="{3DDCE1CD-7289-F4D2-7DDB-03625AEF63D8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4344885" y="3459015"/>
              <a:ext cx="36108" cy="150961"/>
            </a:xfrm>
            <a:custGeom>
              <a:avLst/>
              <a:gdLst/>
              <a:ahLst/>
              <a:cxnLst/>
              <a:rect l="0" t="0" r="0" b="0"/>
              <a:pathLst>
                <a:path w="36108" h="150961">
                  <a:moveTo>
                    <a:pt x="17565" y="17610"/>
                  </a:moveTo>
                  <a:lnTo>
                    <a:pt x="17565" y="17610"/>
                  </a:lnTo>
                  <a:lnTo>
                    <a:pt x="22622" y="12553"/>
                  </a:lnTo>
                  <a:lnTo>
                    <a:pt x="27926" y="10071"/>
                  </a:lnTo>
                  <a:lnTo>
                    <a:pt x="30822" y="9409"/>
                  </a:lnTo>
                  <a:lnTo>
                    <a:pt x="32753" y="7909"/>
                  </a:lnTo>
                  <a:lnTo>
                    <a:pt x="36107" y="0"/>
                  </a:lnTo>
                  <a:lnTo>
                    <a:pt x="17297" y="47573"/>
                  </a:lnTo>
                  <a:lnTo>
                    <a:pt x="10783" y="75171"/>
                  </a:lnTo>
                  <a:lnTo>
                    <a:pt x="6030" y="100635"/>
                  </a:lnTo>
                  <a:lnTo>
                    <a:pt x="0" y="128202"/>
                  </a:lnTo>
                  <a:lnTo>
                    <a:pt x="8040" y="15096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76">
              <a:extLst>
                <a:ext uri="{FF2B5EF4-FFF2-40B4-BE49-F238E27FC236}">
                  <a16:creationId xmlns:a16="http://schemas.microsoft.com/office/drawing/2014/main" id="{D935B2F6-C930-276C-FA7F-FFCBF2D9993A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4400550" y="3400425"/>
              <a:ext cx="1" cy="47626"/>
            </a:xfrm>
            <a:custGeom>
              <a:avLst/>
              <a:gdLst/>
              <a:ahLst/>
              <a:cxnLst/>
              <a:rect l="0" t="0" r="0" b="0"/>
              <a:pathLst>
                <a:path w="1" h="47626">
                  <a:moveTo>
                    <a:pt x="0" y="47625"/>
                  </a:moveTo>
                  <a:lnTo>
                    <a:pt x="0" y="476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77">
              <a:extLst>
                <a:ext uri="{FF2B5EF4-FFF2-40B4-BE49-F238E27FC236}">
                  <a16:creationId xmlns:a16="http://schemas.microsoft.com/office/drawing/2014/main" id="{02C27559-E3C9-776D-2578-EE7053E0D50B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4457700" y="3471845"/>
              <a:ext cx="152401" cy="156408"/>
            </a:xfrm>
            <a:custGeom>
              <a:avLst/>
              <a:gdLst/>
              <a:ahLst/>
              <a:cxnLst/>
              <a:rect l="0" t="0" r="0" b="0"/>
              <a:pathLst>
                <a:path w="152401" h="156408">
                  <a:moveTo>
                    <a:pt x="0" y="61930"/>
                  </a:moveTo>
                  <a:lnTo>
                    <a:pt x="0" y="61930"/>
                  </a:lnTo>
                  <a:lnTo>
                    <a:pt x="19298" y="39810"/>
                  </a:lnTo>
                  <a:lnTo>
                    <a:pt x="36856" y="16874"/>
                  </a:lnTo>
                  <a:lnTo>
                    <a:pt x="45661" y="10155"/>
                  </a:lnTo>
                  <a:lnTo>
                    <a:pt x="56568" y="3550"/>
                  </a:lnTo>
                  <a:lnTo>
                    <a:pt x="59937" y="785"/>
                  </a:lnTo>
                  <a:lnTo>
                    <a:pt x="63241" y="0"/>
                  </a:lnTo>
                  <a:lnTo>
                    <a:pt x="66503" y="535"/>
                  </a:lnTo>
                  <a:lnTo>
                    <a:pt x="69735" y="1950"/>
                  </a:lnTo>
                  <a:lnTo>
                    <a:pt x="71890" y="3952"/>
                  </a:lnTo>
                  <a:lnTo>
                    <a:pt x="74284" y="8998"/>
                  </a:lnTo>
                  <a:lnTo>
                    <a:pt x="72526" y="17591"/>
                  </a:lnTo>
                  <a:lnTo>
                    <a:pt x="69276" y="30582"/>
                  </a:lnTo>
                  <a:lnTo>
                    <a:pt x="64367" y="70593"/>
                  </a:lnTo>
                  <a:lnTo>
                    <a:pt x="51554" y="117908"/>
                  </a:lnTo>
                  <a:lnTo>
                    <a:pt x="47778" y="154571"/>
                  </a:lnTo>
                  <a:lnTo>
                    <a:pt x="48786" y="155441"/>
                  </a:lnTo>
                  <a:lnTo>
                    <a:pt x="52727" y="156407"/>
                  </a:lnTo>
                  <a:lnTo>
                    <a:pt x="55260" y="154548"/>
                  </a:lnTo>
                  <a:lnTo>
                    <a:pt x="60896" y="146838"/>
                  </a:lnTo>
                  <a:lnTo>
                    <a:pt x="73988" y="119172"/>
                  </a:lnTo>
                  <a:lnTo>
                    <a:pt x="80819" y="101342"/>
                  </a:lnTo>
                  <a:lnTo>
                    <a:pt x="105801" y="60848"/>
                  </a:lnTo>
                  <a:lnTo>
                    <a:pt x="116873" y="45574"/>
                  </a:lnTo>
                  <a:lnTo>
                    <a:pt x="132604" y="30124"/>
                  </a:lnTo>
                  <a:lnTo>
                    <a:pt x="145902" y="12373"/>
                  </a:lnTo>
                  <a:lnTo>
                    <a:pt x="148068" y="10901"/>
                  </a:lnTo>
                  <a:lnTo>
                    <a:pt x="149512" y="10977"/>
                  </a:lnTo>
                  <a:lnTo>
                    <a:pt x="150475" y="12086"/>
                  </a:lnTo>
                  <a:lnTo>
                    <a:pt x="151544" y="16141"/>
                  </a:lnTo>
                  <a:lnTo>
                    <a:pt x="152350" y="63152"/>
                  </a:lnTo>
                  <a:lnTo>
                    <a:pt x="152400" y="128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78">
              <a:extLst>
                <a:ext uri="{FF2B5EF4-FFF2-40B4-BE49-F238E27FC236}">
                  <a16:creationId xmlns:a16="http://schemas.microsoft.com/office/drawing/2014/main" id="{6638EE6A-F575-C1E7-DD4B-C18E400416A7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4696256" y="3297367"/>
              <a:ext cx="104345" cy="283984"/>
            </a:xfrm>
            <a:custGeom>
              <a:avLst/>
              <a:gdLst/>
              <a:ahLst/>
              <a:cxnLst/>
              <a:rect l="0" t="0" r="0" b="0"/>
              <a:pathLst>
                <a:path w="104345" h="283984">
                  <a:moveTo>
                    <a:pt x="56719" y="17333"/>
                  </a:moveTo>
                  <a:lnTo>
                    <a:pt x="56719" y="17333"/>
                  </a:lnTo>
                  <a:lnTo>
                    <a:pt x="56719" y="12276"/>
                  </a:lnTo>
                  <a:lnTo>
                    <a:pt x="59541" y="6972"/>
                  </a:lnTo>
                  <a:lnTo>
                    <a:pt x="64920" y="0"/>
                  </a:lnTo>
                  <a:lnTo>
                    <a:pt x="55708" y="42776"/>
                  </a:lnTo>
                  <a:lnTo>
                    <a:pt x="46894" y="80258"/>
                  </a:lnTo>
                  <a:lnTo>
                    <a:pt x="37825" y="124593"/>
                  </a:lnTo>
                  <a:lnTo>
                    <a:pt x="27548" y="166343"/>
                  </a:lnTo>
                  <a:lnTo>
                    <a:pt x="20383" y="209751"/>
                  </a:lnTo>
                  <a:lnTo>
                    <a:pt x="9021" y="250770"/>
                  </a:lnTo>
                  <a:lnTo>
                    <a:pt x="1750" y="264684"/>
                  </a:lnTo>
                  <a:lnTo>
                    <a:pt x="0" y="277624"/>
                  </a:lnTo>
                  <a:lnTo>
                    <a:pt x="915" y="279760"/>
                  </a:lnTo>
                  <a:lnTo>
                    <a:pt x="2583" y="281184"/>
                  </a:lnTo>
                  <a:lnTo>
                    <a:pt x="7258" y="282767"/>
                  </a:lnTo>
                  <a:lnTo>
                    <a:pt x="44628" y="283983"/>
                  </a:lnTo>
                  <a:lnTo>
                    <a:pt x="69540" y="276419"/>
                  </a:lnTo>
                  <a:lnTo>
                    <a:pt x="104344" y="255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79">
              <a:extLst>
                <a:ext uri="{FF2B5EF4-FFF2-40B4-BE49-F238E27FC236}">
                  <a16:creationId xmlns:a16="http://schemas.microsoft.com/office/drawing/2014/main" id="{26473C84-3FC0-0CED-590A-09D274600013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4724400" y="3448050"/>
              <a:ext cx="76201" cy="28576"/>
            </a:xfrm>
            <a:custGeom>
              <a:avLst/>
              <a:gdLst/>
              <a:ahLst/>
              <a:cxnLst/>
              <a:rect l="0" t="0" r="0" b="0"/>
              <a:pathLst>
                <a:path w="76201" h="28576">
                  <a:moveTo>
                    <a:pt x="0" y="28575"/>
                  </a:moveTo>
                  <a:lnTo>
                    <a:pt x="0" y="28575"/>
                  </a:lnTo>
                  <a:lnTo>
                    <a:pt x="21459" y="15318"/>
                  </a:lnTo>
                  <a:lnTo>
                    <a:pt x="34773" y="4123"/>
                  </a:lnTo>
                  <a:lnTo>
                    <a:pt x="41207" y="1832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6" name="SMARTInkShape-Group14">
            <a:extLst>
              <a:ext uri="{FF2B5EF4-FFF2-40B4-BE49-F238E27FC236}">
                <a16:creationId xmlns:a16="http://schemas.microsoft.com/office/drawing/2014/main" id="{9C48A6DF-061A-C2C1-A851-0A94F75CBDD6}"/>
              </a:ext>
            </a:extLst>
          </p:cNvPr>
          <p:cNvGrpSpPr/>
          <p:nvPr/>
        </p:nvGrpSpPr>
        <p:grpSpPr>
          <a:xfrm>
            <a:off x="5172075" y="3324225"/>
            <a:ext cx="1524001" cy="332768"/>
            <a:chOff x="5172075" y="3324225"/>
            <a:chExt cx="1524001" cy="332768"/>
          </a:xfrm>
        </p:grpSpPr>
        <p:sp>
          <p:nvSpPr>
            <p:cNvPr id="95" name="SMARTInkShape-80">
              <a:extLst>
                <a:ext uri="{FF2B5EF4-FFF2-40B4-BE49-F238E27FC236}">
                  <a16:creationId xmlns:a16="http://schemas.microsoft.com/office/drawing/2014/main" id="{8A16BD02-58C6-CB84-6498-96EB5952AF12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5172075" y="3476895"/>
              <a:ext cx="180976" cy="141911"/>
            </a:xfrm>
            <a:custGeom>
              <a:avLst/>
              <a:gdLst/>
              <a:ahLst/>
              <a:cxnLst/>
              <a:rect l="0" t="0" r="0" b="0"/>
              <a:pathLst>
                <a:path w="180976" h="141911">
                  <a:moveTo>
                    <a:pt x="0" y="37830"/>
                  </a:moveTo>
                  <a:lnTo>
                    <a:pt x="0" y="37830"/>
                  </a:lnTo>
                  <a:lnTo>
                    <a:pt x="5056" y="42887"/>
                  </a:lnTo>
                  <a:lnTo>
                    <a:pt x="16005" y="42547"/>
                  </a:lnTo>
                  <a:lnTo>
                    <a:pt x="63322" y="38106"/>
                  </a:lnTo>
                  <a:lnTo>
                    <a:pt x="98049" y="35044"/>
                  </a:lnTo>
                  <a:lnTo>
                    <a:pt x="128034" y="28134"/>
                  </a:lnTo>
                  <a:lnTo>
                    <a:pt x="135574" y="23643"/>
                  </a:lnTo>
                  <a:lnTo>
                    <a:pt x="134833" y="19906"/>
                  </a:lnTo>
                  <a:lnTo>
                    <a:pt x="125542" y="10108"/>
                  </a:lnTo>
                  <a:lnTo>
                    <a:pt x="116475" y="4343"/>
                  </a:lnTo>
                  <a:lnTo>
                    <a:pt x="105419" y="1097"/>
                  </a:lnTo>
                  <a:lnTo>
                    <a:pt x="82089" y="0"/>
                  </a:lnTo>
                  <a:lnTo>
                    <a:pt x="51016" y="9923"/>
                  </a:lnTo>
                  <a:lnTo>
                    <a:pt x="30168" y="21212"/>
                  </a:lnTo>
                  <a:lnTo>
                    <a:pt x="17288" y="36316"/>
                  </a:lnTo>
                  <a:lnTo>
                    <a:pt x="11824" y="64310"/>
                  </a:lnTo>
                  <a:lnTo>
                    <a:pt x="11038" y="108521"/>
                  </a:lnTo>
                  <a:lnTo>
                    <a:pt x="14784" y="121459"/>
                  </a:lnTo>
                  <a:lnTo>
                    <a:pt x="22798" y="130737"/>
                  </a:lnTo>
                  <a:lnTo>
                    <a:pt x="27899" y="134693"/>
                  </a:lnTo>
                  <a:lnTo>
                    <a:pt x="65416" y="140261"/>
                  </a:lnTo>
                  <a:lnTo>
                    <a:pt x="106636" y="141910"/>
                  </a:lnTo>
                  <a:lnTo>
                    <a:pt x="180975" y="1330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81">
              <a:extLst>
                <a:ext uri="{FF2B5EF4-FFF2-40B4-BE49-F238E27FC236}">
                  <a16:creationId xmlns:a16="http://schemas.microsoft.com/office/drawing/2014/main" id="{59BFB32E-5949-303A-32B4-2CAB6AE82D16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5391150" y="3449767"/>
              <a:ext cx="114301" cy="141159"/>
            </a:xfrm>
            <a:custGeom>
              <a:avLst/>
              <a:gdLst/>
              <a:ahLst/>
              <a:cxnLst/>
              <a:rect l="0" t="0" r="0" b="0"/>
              <a:pathLst>
                <a:path w="114301" h="141159">
                  <a:moveTo>
                    <a:pt x="114300" y="17333"/>
                  </a:moveTo>
                  <a:lnTo>
                    <a:pt x="114300" y="17333"/>
                  </a:lnTo>
                  <a:lnTo>
                    <a:pt x="114300" y="12276"/>
                  </a:lnTo>
                  <a:lnTo>
                    <a:pt x="108655" y="6972"/>
                  </a:lnTo>
                  <a:lnTo>
                    <a:pt x="99091" y="2145"/>
                  </a:lnTo>
                  <a:lnTo>
                    <a:pt x="87785" y="0"/>
                  </a:lnTo>
                  <a:lnTo>
                    <a:pt x="75705" y="4690"/>
                  </a:lnTo>
                  <a:lnTo>
                    <a:pt x="31721" y="43108"/>
                  </a:lnTo>
                  <a:lnTo>
                    <a:pt x="17748" y="56838"/>
                  </a:lnTo>
                  <a:lnTo>
                    <a:pt x="13179" y="66993"/>
                  </a:lnTo>
                  <a:lnTo>
                    <a:pt x="11962" y="72665"/>
                  </a:lnTo>
                  <a:lnTo>
                    <a:pt x="12207" y="77504"/>
                  </a:lnTo>
                  <a:lnTo>
                    <a:pt x="15303" y="85704"/>
                  </a:lnTo>
                  <a:lnTo>
                    <a:pt x="17610" y="88314"/>
                  </a:lnTo>
                  <a:lnTo>
                    <a:pt x="35077" y="99621"/>
                  </a:lnTo>
                  <a:lnTo>
                    <a:pt x="81789" y="116181"/>
                  </a:lnTo>
                  <a:lnTo>
                    <a:pt x="91261" y="120352"/>
                  </a:lnTo>
                  <a:lnTo>
                    <a:pt x="92591" y="121996"/>
                  </a:lnTo>
                  <a:lnTo>
                    <a:pt x="94068" y="126644"/>
                  </a:lnTo>
                  <a:lnTo>
                    <a:pt x="91287" y="129365"/>
                  </a:lnTo>
                  <a:lnTo>
                    <a:pt x="74321" y="137194"/>
                  </a:lnTo>
                  <a:lnTo>
                    <a:pt x="54564" y="140636"/>
                  </a:lnTo>
                  <a:lnTo>
                    <a:pt x="8082" y="141144"/>
                  </a:lnTo>
                  <a:lnTo>
                    <a:pt x="0" y="1411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82">
              <a:extLst>
                <a:ext uri="{FF2B5EF4-FFF2-40B4-BE49-F238E27FC236}">
                  <a16:creationId xmlns:a16="http://schemas.microsoft.com/office/drawing/2014/main" id="{0D208E0E-ECD5-931D-E374-865B2F8C5FB9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507331" y="3352800"/>
              <a:ext cx="112420" cy="251383"/>
            </a:xfrm>
            <a:custGeom>
              <a:avLst/>
              <a:gdLst/>
              <a:ahLst/>
              <a:cxnLst/>
              <a:rect l="0" t="0" r="0" b="0"/>
              <a:pathLst>
                <a:path w="112420" h="251383">
                  <a:moveTo>
                    <a:pt x="64794" y="0"/>
                  </a:moveTo>
                  <a:lnTo>
                    <a:pt x="64794" y="0"/>
                  </a:lnTo>
                  <a:lnTo>
                    <a:pt x="48547" y="42214"/>
                  </a:lnTo>
                  <a:lnTo>
                    <a:pt x="39284" y="81417"/>
                  </a:lnTo>
                  <a:lnTo>
                    <a:pt x="26672" y="127482"/>
                  </a:lnTo>
                  <a:lnTo>
                    <a:pt x="13989" y="167704"/>
                  </a:lnTo>
                  <a:lnTo>
                    <a:pt x="2351" y="207752"/>
                  </a:lnTo>
                  <a:lnTo>
                    <a:pt x="0" y="223215"/>
                  </a:lnTo>
                  <a:lnTo>
                    <a:pt x="1777" y="234320"/>
                  </a:lnTo>
                  <a:lnTo>
                    <a:pt x="8728" y="246523"/>
                  </a:lnTo>
                  <a:lnTo>
                    <a:pt x="11542" y="250073"/>
                  </a:lnTo>
                  <a:lnTo>
                    <a:pt x="16592" y="251382"/>
                  </a:lnTo>
                  <a:lnTo>
                    <a:pt x="51429" y="247059"/>
                  </a:lnTo>
                  <a:lnTo>
                    <a:pt x="98215" y="232502"/>
                  </a:lnTo>
                  <a:lnTo>
                    <a:pt x="112419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83">
              <a:extLst>
                <a:ext uri="{FF2B5EF4-FFF2-40B4-BE49-F238E27FC236}">
                  <a16:creationId xmlns:a16="http://schemas.microsoft.com/office/drawing/2014/main" id="{B9567211-4C6F-224C-45F9-FBCF55F225DA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5505450" y="3476625"/>
              <a:ext cx="104776" cy="28576"/>
            </a:xfrm>
            <a:custGeom>
              <a:avLst/>
              <a:gdLst/>
              <a:ahLst/>
              <a:cxnLst/>
              <a:rect l="0" t="0" r="0" b="0"/>
              <a:pathLst>
                <a:path w="104776" h="28576">
                  <a:moveTo>
                    <a:pt x="0" y="28575"/>
                  </a:moveTo>
                  <a:lnTo>
                    <a:pt x="0" y="28575"/>
                  </a:lnTo>
                  <a:lnTo>
                    <a:pt x="15209" y="22029"/>
                  </a:lnTo>
                  <a:lnTo>
                    <a:pt x="62014" y="11685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84">
              <a:extLst>
                <a:ext uri="{FF2B5EF4-FFF2-40B4-BE49-F238E27FC236}">
                  <a16:creationId xmlns:a16="http://schemas.microsoft.com/office/drawing/2014/main" id="{36DA5EAD-81A8-14EC-4A4A-AFFE2668325B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5673187" y="3486150"/>
              <a:ext cx="51223" cy="142876"/>
            </a:xfrm>
            <a:custGeom>
              <a:avLst/>
              <a:gdLst/>
              <a:ahLst/>
              <a:cxnLst/>
              <a:rect l="0" t="0" r="0" b="0"/>
              <a:pathLst>
                <a:path w="51223" h="142876">
                  <a:moveTo>
                    <a:pt x="41813" y="0"/>
                  </a:moveTo>
                  <a:lnTo>
                    <a:pt x="41813" y="0"/>
                  </a:lnTo>
                  <a:lnTo>
                    <a:pt x="50014" y="0"/>
                  </a:lnTo>
                  <a:lnTo>
                    <a:pt x="50455" y="1058"/>
                  </a:lnTo>
                  <a:lnTo>
                    <a:pt x="51222" y="8201"/>
                  </a:lnTo>
                  <a:lnTo>
                    <a:pt x="23888" y="50195"/>
                  </a:lnTo>
                  <a:lnTo>
                    <a:pt x="915" y="91743"/>
                  </a:lnTo>
                  <a:lnTo>
                    <a:pt x="0" y="104627"/>
                  </a:lnTo>
                  <a:lnTo>
                    <a:pt x="3496" y="135959"/>
                  </a:lnTo>
                  <a:lnTo>
                    <a:pt x="4626" y="138264"/>
                  </a:lnTo>
                  <a:lnTo>
                    <a:pt x="6438" y="139801"/>
                  </a:lnTo>
                  <a:lnTo>
                    <a:pt x="13238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85">
              <a:extLst>
                <a:ext uri="{FF2B5EF4-FFF2-40B4-BE49-F238E27FC236}">
                  <a16:creationId xmlns:a16="http://schemas.microsoft.com/office/drawing/2014/main" id="{16C08552-6664-2907-DDBC-A33AAB18A9C6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5695950" y="334327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9525" y="18462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86">
              <a:extLst>
                <a:ext uri="{FF2B5EF4-FFF2-40B4-BE49-F238E27FC236}">
                  <a16:creationId xmlns:a16="http://schemas.microsoft.com/office/drawing/2014/main" id="{7DC0BADA-CEC6-C957-0EF0-6F696141DA21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5819775" y="3486617"/>
              <a:ext cx="257176" cy="151934"/>
            </a:xfrm>
            <a:custGeom>
              <a:avLst/>
              <a:gdLst/>
              <a:ahLst/>
              <a:cxnLst/>
              <a:rect l="0" t="0" r="0" b="0"/>
              <a:pathLst>
                <a:path w="257176" h="151934">
                  <a:moveTo>
                    <a:pt x="0" y="18583"/>
                  </a:moveTo>
                  <a:lnTo>
                    <a:pt x="0" y="18583"/>
                  </a:lnTo>
                  <a:lnTo>
                    <a:pt x="5056" y="13526"/>
                  </a:lnTo>
                  <a:lnTo>
                    <a:pt x="13183" y="11044"/>
                  </a:lnTo>
                  <a:lnTo>
                    <a:pt x="18314" y="10382"/>
                  </a:lnTo>
                  <a:lnTo>
                    <a:pt x="21734" y="10999"/>
                  </a:lnTo>
                  <a:lnTo>
                    <a:pt x="24015" y="12469"/>
                  </a:lnTo>
                  <a:lnTo>
                    <a:pt x="32731" y="22432"/>
                  </a:lnTo>
                  <a:lnTo>
                    <a:pt x="33463" y="27499"/>
                  </a:lnTo>
                  <a:lnTo>
                    <a:pt x="29144" y="68911"/>
                  </a:lnTo>
                  <a:lnTo>
                    <a:pt x="28575" y="113828"/>
                  </a:lnTo>
                  <a:lnTo>
                    <a:pt x="28575" y="108775"/>
                  </a:lnTo>
                  <a:lnTo>
                    <a:pt x="31397" y="103471"/>
                  </a:lnTo>
                  <a:lnTo>
                    <a:pt x="64762" y="56414"/>
                  </a:lnTo>
                  <a:lnTo>
                    <a:pt x="101537" y="12424"/>
                  </a:lnTo>
                  <a:lnTo>
                    <a:pt x="106158" y="10554"/>
                  </a:lnTo>
                  <a:lnTo>
                    <a:pt x="108872" y="10055"/>
                  </a:lnTo>
                  <a:lnTo>
                    <a:pt x="110681" y="10781"/>
                  </a:lnTo>
                  <a:lnTo>
                    <a:pt x="111888" y="12324"/>
                  </a:lnTo>
                  <a:lnTo>
                    <a:pt x="121628" y="46295"/>
                  </a:lnTo>
                  <a:lnTo>
                    <a:pt x="123391" y="72387"/>
                  </a:lnTo>
                  <a:lnTo>
                    <a:pt x="114554" y="118313"/>
                  </a:lnTo>
                  <a:lnTo>
                    <a:pt x="114413" y="116529"/>
                  </a:lnTo>
                  <a:lnTo>
                    <a:pt x="136425" y="84279"/>
                  </a:lnTo>
                  <a:lnTo>
                    <a:pt x="172923" y="37606"/>
                  </a:lnTo>
                  <a:lnTo>
                    <a:pt x="180218" y="32329"/>
                  </a:lnTo>
                  <a:lnTo>
                    <a:pt x="188047" y="27868"/>
                  </a:lnTo>
                  <a:lnTo>
                    <a:pt x="227731" y="0"/>
                  </a:lnTo>
                  <a:lnTo>
                    <a:pt x="228549" y="39658"/>
                  </a:lnTo>
                  <a:lnTo>
                    <a:pt x="228593" y="85525"/>
                  </a:lnTo>
                  <a:lnTo>
                    <a:pt x="229657" y="121294"/>
                  </a:lnTo>
                  <a:lnTo>
                    <a:pt x="233656" y="132319"/>
                  </a:lnTo>
                  <a:lnTo>
                    <a:pt x="257175" y="151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87">
              <a:extLst>
                <a:ext uri="{FF2B5EF4-FFF2-40B4-BE49-F238E27FC236}">
                  <a16:creationId xmlns:a16="http://schemas.microsoft.com/office/drawing/2014/main" id="{AEB9C3C6-2618-D061-DA26-BACF0FEC961D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6126623" y="3505758"/>
              <a:ext cx="207503" cy="126410"/>
            </a:xfrm>
            <a:custGeom>
              <a:avLst/>
              <a:gdLst/>
              <a:ahLst/>
              <a:cxnLst/>
              <a:rect l="0" t="0" r="0" b="0"/>
              <a:pathLst>
                <a:path w="207503" h="126410">
                  <a:moveTo>
                    <a:pt x="102727" y="66117"/>
                  </a:moveTo>
                  <a:lnTo>
                    <a:pt x="102727" y="66117"/>
                  </a:lnTo>
                  <a:lnTo>
                    <a:pt x="102727" y="61060"/>
                  </a:lnTo>
                  <a:lnTo>
                    <a:pt x="105549" y="55756"/>
                  </a:lnTo>
                  <a:lnTo>
                    <a:pt x="109272" y="49870"/>
                  </a:lnTo>
                  <a:lnTo>
                    <a:pt x="111664" y="37469"/>
                  </a:lnTo>
                  <a:lnTo>
                    <a:pt x="112242" y="5791"/>
                  </a:lnTo>
                  <a:lnTo>
                    <a:pt x="111187" y="3674"/>
                  </a:lnTo>
                  <a:lnTo>
                    <a:pt x="109425" y="2264"/>
                  </a:lnTo>
                  <a:lnTo>
                    <a:pt x="107192" y="1323"/>
                  </a:lnTo>
                  <a:lnTo>
                    <a:pt x="88881" y="0"/>
                  </a:lnTo>
                  <a:lnTo>
                    <a:pt x="75054" y="5334"/>
                  </a:lnTo>
                  <a:lnTo>
                    <a:pt x="48930" y="26006"/>
                  </a:lnTo>
                  <a:lnTo>
                    <a:pt x="24445" y="58076"/>
                  </a:lnTo>
                  <a:lnTo>
                    <a:pt x="1024" y="105454"/>
                  </a:lnTo>
                  <a:lnTo>
                    <a:pt x="0" y="111391"/>
                  </a:lnTo>
                  <a:lnTo>
                    <a:pt x="1684" y="120811"/>
                  </a:lnTo>
                  <a:lnTo>
                    <a:pt x="3616" y="124805"/>
                  </a:lnTo>
                  <a:lnTo>
                    <a:pt x="7020" y="126409"/>
                  </a:lnTo>
                  <a:lnTo>
                    <a:pt x="16446" y="125369"/>
                  </a:lnTo>
                  <a:lnTo>
                    <a:pt x="33653" y="118833"/>
                  </a:lnTo>
                  <a:lnTo>
                    <a:pt x="71045" y="87674"/>
                  </a:lnTo>
                  <a:lnTo>
                    <a:pt x="78063" y="78167"/>
                  </a:lnTo>
                  <a:lnTo>
                    <a:pt x="104806" y="32106"/>
                  </a:lnTo>
                  <a:lnTo>
                    <a:pt x="110046" y="22526"/>
                  </a:lnTo>
                  <a:lnTo>
                    <a:pt x="110781" y="22239"/>
                  </a:lnTo>
                  <a:lnTo>
                    <a:pt x="111272" y="23107"/>
                  </a:lnTo>
                  <a:lnTo>
                    <a:pt x="111599" y="24743"/>
                  </a:lnTo>
                  <a:lnTo>
                    <a:pt x="109139" y="29384"/>
                  </a:lnTo>
                  <a:lnTo>
                    <a:pt x="98937" y="46044"/>
                  </a:lnTo>
                  <a:lnTo>
                    <a:pt x="94335" y="68659"/>
                  </a:lnTo>
                  <a:lnTo>
                    <a:pt x="93351" y="87840"/>
                  </a:lnTo>
                  <a:lnTo>
                    <a:pt x="95418" y="91183"/>
                  </a:lnTo>
                  <a:lnTo>
                    <a:pt x="103360" y="97718"/>
                  </a:lnTo>
                  <a:lnTo>
                    <a:pt x="113945" y="101328"/>
                  </a:lnTo>
                  <a:lnTo>
                    <a:pt x="153323" y="103964"/>
                  </a:lnTo>
                  <a:lnTo>
                    <a:pt x="179807" y="101320"/>
                  </a:lnTo>
                  <a:lnTo>
                    <a:pt x="207502" y="946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88">
              <a:extLst>
                <a:ext uri="{FF2B5EF4-FFF2-40B4-BE49-F238E27FC236}">
                  <a16:creationId xmlns:a16="http://schemas.microsoft.com/office/drawing/2014/main" id="{A373877D-33B8-B92C-0021-2A361C50FDC0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6334604" y="3324225"/>
              <a:ext cx="123347" cy="332768"/>
            </a:xfrm>
            <a:custGeom>
              <a:avLst/>
              <a:gdLst/>
              <a:ahLst/>
              <a:cxnLst/>
              <a:rect l="0" t="0" r="0" b="0"/>
              <a:pathLst>
                <a:path w="123347" h="332768">
                  <a:moveTo>
                    <a:pt x="85246" y="0"/>
                  </a:moveTo>
                  <a:lnTo>
                    <a:pt x="85246" y="0"/>
                  </a:lnTo>
                  <a:lnTo>
                    <a:pt x="85246" y="10113"/>
                  </a:lnTo>
                  <a:lnTo>
                    <a:pt x="67346" y="48957"/>
                  </a:lnTo>
                  <a:lnTo>
                    <a:pt x="48667" y="96101"/>
                  </a:lnTo>
                  <a:lnTo>
                    <a:pt x="35838" y="140893"/>
                  </a:lnTo>
                  <a:lnTo>
                    <a:pt x="16534" y="187168"/>
                  </a:lnTo>
                  <a:lnTo>
                    <a:pt x="4975" y="234681"/>
                  </a:lnTo>
                  <a:lnTo>
                    <a:pt x="0" y="281715"/>
                  </a:lnTo>
                  <a:lnTo>
                    <a:pt x="674" y="306747"/>
                  </a:lnTo>
                  <a:lnTo>
                    <a:pt x="4620" y="315543"/>
                  </a:lnTo>
                  <a:lnTo>
                    <a:pt x="17847" y="326445"/>
                  </a:lnTo>
                  <a:lnTo>
                    <a:pt x="29185" y="330295"/>
                  </a:lnTo>
                  <a:lnTo>
                    <a:pt x="53711" y="332767"/>
                  </a:lnTo>
                  <a:lnTo>
                    <a:pt x="77666" y="328138"/>
                  </a:lnTo>
                  <a:lnTo>
                    <a:pt x="123346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89">
              <a:extLst>
                <a:ext uri="{FF2B5EF4-FFF2-40B4-BE49-F238E27FC236}">
                  <a16:creationId xmlns:a16="http://schemas.microsoft.com/office/drawing/2014/main" id="{B165094C-4371-FAF0-8643-6AFF2F140010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6324600" y="3495675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46644" y="21853"/>
                  </a:lnTo>
                  <a:lnTo>
                    <a:pt x="90064" y="11357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90">
              <a:extLst>
                <a:ext uri="{FF2B5EF4-FFF2-40B4-BE49-F238E27FC236}">
                  <a16:creationId xmlns:a16="http://schemas.microsoft.com/office/drawing/2014/main" id="{3933CF1F-D9C6-F019-056C-7DDF33558340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6462537" y="3482252"/>
              <a:ext cx="233539" cy="146774"/>
            </a:xfrm>
            <a:custGeom>
              <a:avLst/>
              <a:gdLst/>
              <a:ahLst/>
              <a:cxnLst/>
              <a:rect l="0" t="0" r="0" b="0"/>
              <a:pathLst>
                <a:path w="233539" h="146774">
                  <a:moveTo>
                    <a:pt x="109713" y="22948"/>
                  </a:moveTo>
                  <a:lnTo>
                    <a:pt x="109713" y="22948"/>
                  </a:lnTo>
                  <a:lnTo>
                    <a:pt x="114769" y="33061"/>
                  </a:lnTo>
                  <a:lnTo>
                    <a:pt x="117317" y="36040"/>
                  </a:lnTo>
                  <a:lnTo>
                    <a:pt x="122970" y="39350"/>
                  </a:lnTo>
                  <a:lnTo>
                    <a:pt x="168337" y="41929"/>
                  </a:lnTo>
                  <a:lnTo>
                    <a:pt x="171020" y="40894"/>
                  </a:lnTo>
                  <a:lnTo>
                    <a:pt x="172809" y="39145"/>
                  </a:lnTo>
                  <a:lnTo>
                    <a:pt x="174003" y="36921"/>
                  </a:lnTo>
                  <a:lnTo>
                    <a:pt x="175856" y="35438"/>
                  </a:lnTo>
                  <a:lnTo>
                    <a:pt x="180737" y="33791"/>
                  </a:lnTo>
                  <a:lnTo>
                    <a:pt x="182463" y="32294"/>
                  </a:lnTo>
                  <a:lnTo>
                    <a:pt x="184379" y="27807"/>
                  </a:lnTo>
                  <a:lnTo>
                    <a:pt x="185458" y="19332"/>
                  </a:lnTo>
                  <a:lnTo>
                    <a:pt x="182889" y="13227"/>
                  </a:lnTo>
                  <a:lnTo>
                    <a:pt x="180722" y="10117"/>
                  </a:lnTo>
                  <a:lnTo>
                    <a:pt x="167559" y="685"/>
                  </a:lnTo>
                  <a:lnTo>
                    <a:pt x="150592" y="0"/>
                  </a:lnTo>
                  <a:lnTo>
                    <a:pt x="107100" y="4443"/>
                  </a:lnTo>
                  <a:lnTo>
                    <a:pt x="81422" y="12409"/>
                  </a:lnTo>
                  <a:lnTo>
                    <a:pt x="36556" y="44582"/>
                  </a:lnTo>
                  <a:lnTo>
                    <a:pt x="5735" y="78492"/>
                  </a:lnTo>
                  <a:lnTo>
                    <a:pt x="0" y="89262"/>
                  </a:lnTo>
                  <a:lnTo>
                    <a:pt x="274" y="103221"/>
                  </a:lnTo>
                  <a:lnTo>
                    <a:pt x="1829" y="111389"/>
                  </a:lnTo>
                  <a:lnTo>
                    <a:pt x="9200" y="123285"/>
                  </a:lnTo>
                  <a:lnTo>
                    <a:pt x="14129" y="127939"/>
                  </a:lnTo>
                  <a:lnTo>
                    <a:pt x="41293" y="139547"/>
                  </a:lnTo>
                  <a:lnTo>
                    <a:pt x="88539" y="145821"/>
                  </a:lnTo>
                  <a:lnTo>
                    <a:pt x="130956" y="146491"/>
                  </a:lnTo>
                  <a:lnTo>
                    <a:pt x="233538" y="146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SMARTInkShape-Group15">
            <a:extLst>
              <a:ext uri="{FF2B5EF4-FFF2-40B4-BE49-F238E27FC236}">
                <a16:creationId xmlns:a16="http://schemas.microsoft.com/office/drawing/2014/main" id="{7CDADE3C-12D7-F45A-2A76-41BF37A1DFEE}"/>
              </a:ext>
            </a:extLst>
          </p:cNvPr>
          <p:cNvGrpSpPr/>
          <p:nvPr/>
        </p:nvGrpSpPr>
        <p:grpSpPr>
          <a:xfrm>
            <a:off x="7150612" y="3383866"/>
            <a:ext cx="278889" cy="330885"/>
            <a:chOff x="7150612" y="3383866"/>
            <a:chExt cx="278889" cy="330885"/>
          </a:xfrm>
        </p:grpSpPr>
        <p:sp>
          <p:nvSpPr>
            <p:cNvPr id="107" name="SMARTInkShape-91">
              <a:extLst>
                <a:ext uri="{FF2B5EF4-FFF2-40B4-BE49-F238E27FC236}">
                  <a16:creationId xmlns:a16="http://schemas.microsoft.com/office/drawing/2014/main" id="{A40C4D79-48F4-DEFD-F77D-3D725A9C1CF3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7150612" y="3443786"/>
              <a:ext cx="93514" cy="115713"/>
            </a:xfrm>
            <a:custGeom>
              <a:avLst/>
              <a:gdLst/>
              <a:ahLst/>
              <a:cxnLst/>
              <a:rect l="0" t="0" r="0" b="0"/>
              <a:pathLst>
                <a:path w="93514" h="115713">
                  <a:moveTo>
                    <a:pt x="59813" y="42364"/>
                  </a:moveTo>
                  <a:lnTo>
                    <a:pt x="59813" y="42364"/>
                  </a:lnTo>
                  <a:lnTo>
                    <a:pt x="64869" y="37307"/>
                  </a:lnTo>
                  <a:lnTo>
                    <a:pt x="70174" y="34825"/>
                  </a:lnTo>
                  <a:lnTo>
                    <a:pt x="82203" y="33232"/>
                  </a:lnTo>
                  <a:lnTo>
                    <a:pt x="84265" y="32042"/>
                  </a:lnTo>
                  <a:lnTo>
                    <a:pt x="85639" y="30191"/>
                  </a:lnTo>
                  <a:lnTo>
                    <a:pt x="88224" y="25312"/>
                  </a:lnTo>
                  <a:lnTo>
                    <a:pt x="92901" y="19616"/>
                  </a:lnTo>
                  <a:lnTo>
                    <a:pt x="93513" y="16615"/>
                  </a:lnTo>
                  <a:lnTo>
                    <a:pt x="92863" y="13556"/>
                  </a:lnTo>
                  <a:lnTo>
                    <a:pt x="90377" y="7336"/>
                  </a:lnTo>
                  <a:lnTo>
                    <a:pt x="89272" y="1043"/>
                  </a:lnTo>
                  <a:lnTo>
                    <a:pt x="84744" y="0"/>
                  </a:lnTo>
                  <a:lnTo>
                    <a:pt x="61321" y="3588"/>
                  </a:lnTo>
                  <a:lnTo>
                    <a:pt x="46266" y="11355"/>
                  </a:lnTo>
                  <a:lnTo>
                    <a:pt x="18257" y="36700"/>
                  </a:lnTo>
                  <a:lnTo>
                    <a:pt x="2227" y="67614"/>
                  </a:lnTo>
                  <a:lnTo>
                    <a:pt x="0" y="85689"/>
                  </a:lnTo>
                  <a:lnTo>
                    <a:pt x="888" y="93473"/>
                  </a:lnTo>
                  <a:lnTo>
                    <a:pt x="3597" y="99720"/>
                  </a:lnTo>
                  <a:lnTo>
                    <a:pt x="12250" y="109484"/>
                  </a:lnTo>
                  <a:lnTo>
                    <a:pt x="28796" y="114528"/>
                  </a:lnTo>
                  <a:lnTo>
                    <a:pt x="48145" y="115712"/>
                  </a:lnTo>
                  <a:lnTo>
                    <a:pt x="63800" y="112710"/>
                  </a:lnTo>
                  <a:lnTo>
                    <a:pt x="74990" y="105026"/>
                  </a:lnTo>
                  <a:lnTo>
                    <a:pt x="79456" y="100014"/>
                  </a:lnTo>
                  <a:lnTo>
                    <a:pt x="81375" y="92438"/>
                  </a:lnTo>
                  <a:lnTo>
                    <a:pt x="80685" y="72733"/>
                  </a:lnTo>
                  <a:lnTo>
                    <a:pt x="71206" y="55509"/>
                  </a:lnTo>
                  <a:lnTo>
                    <a:pt x="50841" y="36734"/>
                  </a:lnTo>
                  <a:lnTo>
                    <a:pt x="37834" y="29278"/>
                  </a:lnTo>
                  <a:lnTo>
                    <a:pt x="12188" y="233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92">
              <a:extLst>
                <a:ext uri="{FF2B5EF4-FFF2-40B4-BE49-F238E27FC236}">
                  <a16:creationId xmlns:a16="http://schemas.microsoft.com/office/drawing/2014/main" id="{F6F1A5AB-0537-E8EA-91F3-E635C8BE3427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7296471" y="3383866"/>
              <a:ext cx="85405" cy="330885"/>
            </a:xfrm>
            <a:custGeom>
              <a:avLst/>
              <a:gdLst/>
              <a:ahLst/>
              <a:cxnLst/>
              <a:rect l="0" t="0" r="0" b="0"/>
              <a:pathLst>
                <a:path w="85405" h="330885">
                  <a:moveTo>
                    <a:pt x="85404" y="64184"/>
                  </a:moveTo>
                  <a:lnTo>
                    <a:pt x="85404" y="64184"/>
                  </a:lnTo>
                  <a:lnTo>
                    <a:pt x="85404" y="20336"/>
                  </a:lnTo>
                  <a:lnTo>
                    <a:pt x="85404" y="5918"/>
                  </a:lnTo>
                  <a:lnTo>
                    <a:pt x="84346" y="3115"/>
                  </a:lnTo>
                  <a:lnTo>
                    <a:pt x="82582" y="1246"/>
                  </a:lnTo>
                  <a:lnTo>
                    <a:pt x="80348" y="0"/>
                  </a:lnTo>
                  <a:lnTo>
                    <a:pt x="78859" y="228"/>
                  </a:lnTo>
                  <a:lnTo>
                    <a:pt x="77866" y="1439"/>
                  </a:lnTo>
                  <a:lnTo>
                    <a:pt x="77204" y="3304"/>
                  </a:lnTo>
                  <a:lnTo>
                    <a:pt x="50615" y="37626"/>
                  </a:lnTo>
                  <a:lnTo>
                    <a:pt x="30201" y="84220"/>
                  </a:lnTo>
                  <a:lnTo>
                    <a:pt x="12015" y="128917"/>
                  </a:lnTo>
                  <a:lnTo>
                    <a:pt x="3334" y="175674"/>
                  </a:lnTo>
                  <a:lnTo>
                    <a:pt x="762" y="223042"/>
                  </a:lnTo>
                  <a:lnTo>
                    <a:pt x="0" y="265535"/>
                  </a:lnTo>
                  <a:lnTo>
                    <a:pt x="801" y="296064"/>
                  </a:lnTo>
                  <a:lnTo>
                    <a:pt x="7303" y="313982"/>
                  </a:lnTo>
                  <a:lnTo>
                    <a:pt x="18729" y="3308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93">
              <a:extLst>
                <a:ext uri="{FF2B5EF4-FFF2-40B4-BE49-F238E27FC236}">
                  <a16:creationId xmlns:a16="http://schemas.microsoft.com/office/drawing/2014/main" id="{EE808FE4-29B8-0CC4-0B51-1E7FEC3D7337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7277100" y="3543300"/>
              <a:ext cx="152401" cy="38101"/>
            </a:xfrm>
            <a:custGeom>
              <a:avLst/>
              <a:gdLst/>
              <a:ahLst/>
              <a:cxnLst/>
              <a:rect l="0" t="0" r="0" b="0"/>
              <a:pathLst>
                <a:path w="152401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3"/>
                  </a:lnTo>
                  <a:lnTo>
                    <a:pt x="1058" y="31554"/>
                  </a:lnTo>
                  <a:lnTo>
                    <a:pt x="2822" y="30561"/>
                  </a:lnTo>
                  <a:lnTo>
                    <a:pt x="5056" y="29899"/>
                  </a:lnTo>
                  <a:lnTo>
                    <a:pt x="32503" y="15434"/>
                  </a:lnTo>
                  <a:lnTo>
                    <a:pt x="79233" y="3325"/>
                  </a:lnTo>
                  <a:lnTo>
                    <a:pt x="121922" y="19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SMARTInkShape-Group16">
            <a:extLst>
              <a:ext uri="{FF2B5EF4-FFF2-40B4-BE49-F238E27FC236}">
                <a16:creationId xmlns:a16="http://schemas.microsoft.com/office/drawing/2014/main" id="{7715C3CD-4DA4-0181-BA68-DF9162DBFEDD}"/>
              </a:ext>
            </a:extLst>
          </p:cNvPr>
          <p:cNvGrpSpPr/>
          <p:nvPr/>
        </p:nvGrpSpPr>
        <p:grpSpPr>
          <a:xfrm>
            <a:off x="7858125" y="3400818"/>
            <a:ext cx="590551" cy="237733"/>
            <a:chOff x="7858125" y="3400818"/>
            <a:chExt cx="590551" cy="237733"/>
          </a:xfrm>
        </p:grpSpPr>
        <p:sp>
          <p:nvSpPr>
            <p:cNvPr id="111" name="SMARTInkShape-94">
              <a:extLst>
                <a:ext uri="{FF2B5EF4-FFF2-40B4-BE49-F238E27FC236}">
                  <a16:creationId xmlns:a16="http://schemas.microsoft.com/office/drawing/2014/main" id="{BF077108-2F63-4BF6-D5E3-4CB8D27EDAAE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7905761" y="3400818"/>
              <a:ext cx="95240" cy="228148"/>
            </a:xfrm>
            <a:custGeom>
              <a:avLst/>
              <a:gdLst/>
              <a:ahLst/>
              <a:cxnLst/>
              <a:rect l="0" t="0" r="0" b="0"/>
              <a:pathLst>
                <a:path w="95240" h="228148">
                  <a:moveTo>
                    <a:pt x="19039" y="9132"/>
                  </a:moveTo>
                  <a:lnTo>
                    <a:pt x="19039" y="9132"/>
                  </a:lnTo>
                  <a:lnTo>
                    <a:pt x="19039" y="0"/>
                  </a:lnTo>
                  <a:lnTo>
                    <a:pt x="19039" y="40321"/>
                  </a:lnTo>
                  <a:lnTo>
                    <a:pt x="12494" y="81811"/>
                  </a:lnTo>
                  <a:lnTo>
                    <a:pt x="7281" y="112584"/>
                  </a:lnTo>
                  <a:lnTo>
                    <a:pt x="1429" y="133989"/>
                  </a:lnTo>
                  <a:lnTo>
                    <a:pt x="179" y="175270"/>
                  </a:lnTo>
                  <a:lnTo>
                    <a:pt x="0" y="220431"/>
                  </a:lnTo>
                  <a:lnTo>
                    <a:pt x="1055" y="223023"/>
                  </a:lnTo>
                  <a:lnTo>
                    <a:pt x="2816" y="224751"/>
                  </a:lnTo>
                  <a:lnTo>
                    <a:pt x="7596" y="226671"/>
                  </a:lnTo>
                  <a:lnTo>
                    <a:pt x="39990" y="228147"/>
                  </a:lnTo>
                  <a:lnTo>
                    <a:pt x="95239" y="2091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95">
              <a:extLst>
                <a:ext uri="{FF2B5EF4-FFF2-40B4-BE49-F238E27FC236}">
                  <a16:creationId xmlns:a16="http://schemas.microsoft.com/office/drawing/2014/main" id="{A70C3A00-E841-7AE1-8AA0-5295E55924FC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7858125" y="3533775"/>
              <a:ext cx="123826" cy="19051"/>
            </a:xfrm>
            <a:custGeom>
              <a:avLst/>
              <a:gdLst/>
              <a:ahLst/>
              <a:cxnLst/>
              <a:rect l="0" t="0" r="0" b="0"/>
              <a:pathLst>
                <a:path w="123826" h="19051">
                  <a:moveTo>
                    <a:pt x="0" y="19050"/>
                  </a:moveTo>
                  <a:lnTo>
                    <a:pt x="0" y="19050"/>
                  </a:lnTo>
                  <a:lnTo>
                    <a:pt x="37981" y="3862"/>
                  </a:lnTo>
                  <a:lnTo>
                    <a:pt x="76657" y="22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96">
              <a:extLst>
                <a:ext uri="{FF2B5EF4-FFF2-40B4-BE49-F238E27FC236}">
                  <a16:creationId xmlns:a16="http://schemas.microsoft.com/office/drawing/2014/main" id="{E3E5CE34-B1F2-44D7-2397-AD8B62E64B5A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8058150" y="3426857"/>
              <a:ext cx="133351" cy="211694"/>
            </a:xfrm>
            <a:custGeom>
              <a:avLst/>
              <a:gdLst/>
              <a:ahLst/>
              <a:cxnLst/>
              <a:rect l="0" t="0" r="0" b="0"/>
              <a:pathLst>
                <a:path w="133351" h="211694">
                  <a:moveTo>
                    <a:pt x="0" y="21193"/>
                  </a:moveTo>
                  <a:lnTo>
                    <a:pt x="0" y="21193"/>
                  </a:lnTo>
                  <a:lnTo>
                    <a:pt x="7604" y="12530"/>
                  </a:lnTo>
                  <a:lnTo>
                    <a:pt x="13257" y="2879"/>
                  </a:lnTo>
                  <a:lnTo>
                    <a:pt x="16246" y="517"/>
                  </a:lnTo>
                  <a:lnTo>
                    <a:pt x="19297" y="0"/>
                  </a:lnTo>
                  <a:lnTo>
                    <a:pt x="22390" y="715"/>
                  </a:lnTo>
                  <a:lnTo>
                    <a:pt x="24452" y="2249"/>
                  </a:lnTo>
                  <a:lnTo>
                    <a:pt x="25826" y="4330"/>
                  </a:lnTo>
                  <a:lnTo>
                    <a:pt x="27760" y="12316"/>
                  </a:lnTo>
                  <a:lnTo>
                    <a:pt x="28032" y="15275"/>
                  </a:lnTo>
                  <a:lnTo>
                    <a:pt x="18842" y="55456"/>
                  </a:lnTo>
                  <a:lnTo>
                    <a:pt x="10482" y="102875"/>
                  </a:lnTo>
                  <a:lnTo>
                    <a:pt x="9651" y="145740"/>
                  </a:lnTo>
                  <a:lnTo>
                    <a:pt x="9528" y="190989"/>
                  </a:lnTo>
                  <a:lnTo>
                    <a:pt x="12349" y="189086"/>
                  </a:lnTo>
                  <a:lnTo>
                    <a:pt x="54582" y="147574"/>
                  </a:lnTo>
                  <a:lnTo>
                    <a:pt x="90856" y="112369"/>
                  </a:lnTo>
                  <a:lnTo>
                    <a:pt x="121768" y="99698"/>
                  </a:lnTo>
                  <a:lnTo>
                    <a:pt x="125629" y="98930"/>
                  </a:lnTo>
                  <a:lnTo>
                    <a:pt x="128202" y="99476"/>
                  </a:lnTo>
                  <a:lnTo>
                    <a:pt x="129918" y="100898"/>
                  </a:lnTo>
                  <a:lnTo>
                    <a:pt x="131825" y="105301"/>
                  </a:lnTo>
                  <a:lnTo>
                    <a:pt x="132672" y="110786"/>
                  </a:lnTo>
                  <a:lnTo>
                    <a:pt x="127404" y="119573"/>
                  </a:lnTo>
                  <a:lnTo>
                    <a:pt x="120124" y="130534"/>
                  </a:lnTo>
                  <a:lnTo>
                    <a:pt x="115067" y="156020"/>
                  </a:lnTo>
                  <a:lnTo>
                    <a:pt x="122568" y="193021"/>
                  </a:lnTo>
                  <a:lnTo>
                    <a:pt x="124045" y="196070"/>
                  </a:lnTo>
                  <a:lnTo>
                    <a:pt x="126088" y="198102"/>
                  </a:lnTo>
                  <a:lnTo>
                    <a:pt x="128509" y="199457"/>
                  </a:lnTo>
                  <a:lnTo>
                    <a:pt x="130123" y="201419"/>
                  </a:lnTo>
                  <a:lnTo>
                    <a:pt x="133350" y="2116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97">
              <a:extLst>
                <a:ext uri="{FF2B5EF4-FFF2-40B4-BE49-F238E27FC236}">
                  <a16:creationId xmlns:a16="http://schemas.microsoft.com/office/drawing/2014/main" id="{F6DC84D5-D57E-BF78-CF2F-485053369E54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8277225" y="3507528"/>
              <a:ext cx="171451" cy="83398"/>
            </a:xfrm>
            <a:custGeom>
              <a:avLst/>
              <a:gdLst/>
              <a:ahLst/>
              <a:cxnLst/>
              <a:rect l="0" t="0" r="0" b="0"/>
              <a:pathLst>
                <a:path w="171451" h="83398">
                  <a:moveTo>
                    <a:pt x="0" y="83397"/>
                  </a:moveTo>
                  <a:lnTo>
                    <a:pt x="0" y="83397"/>
                  </a:lnTo>
                  <a:lnTo>
                    <a:pt x="5056" y="78340"/>
                  </a:lnTo>
                  <a:lnTo>
                    <a:pt x="10361" y="75858"/>
                  </a:lnTo>
                  <a:lnTo>
                    <a:pt x="33114" y="66529"/>
                  </a:lnTo>
                  <a:lnTo>
                    <a:pt x="54597" y="57448"/>
                  </a:lnTo>
                  <a:lnTo>
                    <a:pt x="62365" y="54931"/>
                  </a:lnTo>
                  <a:lnTo>
                    <a:pt x="75976" y="47514"/>
                  </a:lnTo>
                  <a:lnTo>
                    <a:pt x="79225" y="46774"/>
                  </a:lnTo>
                  <a:lnTo>
                    <a:pt x="106613" y="23968"/>
                  </a:lnTo>
                  <a:lnTo>
                    <a:pt x="110884" y="17120"/>
                  </a:lnTo>
                  <a:lnTo>
                    <a:pt x="112022" y="13812"/>
                  </a:lnTo>
                  <a:lnTo>
                    <a:pt x="111723" y="10549"/>
                  </a:lnTo>
                  <a:lnTo>
                    <a:pt x="108569" y="4101"/>
                  </a:lnTo>
                  <a:lnTo>
                    <a:pt x="97995" y="529"/>
                  </a:lnTo>
                  <a:lnTo>
                    <a:pt x="82712" y="0"/>
                  </a:lnTo>
                  <a:lnTo>
                    <a:pt x="56257" y="6711"/>
                  </a:lnTo>
                  <a:lnTo>
                    <a:pt x="31486" y="20576"/>
                  </a:lnTo>
                  <a:lnTo>
                    <a:pt x="24578" y="28312"/>
                  </a:lnTo>
                  <a:lnTo>
                    <a:pt x="13595" y="48449"/>
                  </a:lnTo>
                  <a:lnTo>
                    <a:pt x="10061" y="62044"/>
                  </a:lnTo>
                  <a:lnTo>
                    <a:pt x="10940" y="62812"/>
                  </a:lnTo>
                  <a:lnTo>
                    <a:pt x="17235" y="63892"/>
                  </a:lnTo>
                  <a:lnTo>
                    <a:pt x="61724" y="64320"/>
                  </a:lnTo>
                  <a:lnTo>
                    <a:pt x="99427" y="64339"/>
                  </a:lnTo>
                  <a:lnTo>
                    <a:pt x="171450" y="643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SMARTInkShape-Group17">
            <a:extLst>
              <a:ext uri="{FF2B5EF4-FFF2-40B4-BE49-F238E27FC236}">
                <a16:creationId xmlns:a16="http://schemas.microsoft.com/office/drawing/2014/main" id="{9AC88C1A-50DE-7877-BED0-71A03D385559}"/>
              </a:ext>
            </a:extLst>
          </p:cNvPr>
          <p:cNvGrpSpPr/>
          <p:nvPr/>
        </p:nvGrpSpPr>
        <p:grpSpPr>
          <a:xfrm>
            <a:off x="8848725" y="3419602"/>
            <a:ext cx="533401" cy="390399"/>
            <a:chOff x="8848725" y="3419602"/>
            <a:chExt cx="533401" cy="390399"/>
          </a:xfrm>
        </p:grpSpPr>
        <p:sp>
          <p:nvSpPr>
            <p:cNvPr id="116" name="SMARTInkShape-98">
              <a:extLst>
                <a:ext uri="{FF2B5EF4-FFF2-40B4-BE49-F238E27FC236}">
                  <a16:creationId xmlns:a16="http://schemas.microsoft.com/office/drawing/2014/main" id="{94505EC7-8D69-262A-C16B-63EF79C529DD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848725" y="3438525"/>
              <a:ext cx="55827" cy="371476"/>
            </a:xfrm>
            <a:custGeom>
              <a:avLst/>
              <a:gdLst/>
              <a:ahLst/>
              <a:cxnLst/>
              <a:rect l="0" t="0" r="0" b="0"/>
              <a:pathLst>
                <a:path w="55827" h="371476">
                  <a:moveTo>
                    <a:pt x="47625" y="0"/>
                  </a:moveTo>
                  <a:lnTo>
                    <a:pt x="47625" y="0"/>
                  </a:lnTo>
                  <a:lnTo>
                    <a:pt x="52682" y="0"/>
                  </a:lnTo>
                  <a:lnTo>
                    <a:pt x="54171" y="3175"/>
                  </a:lnTo>
                  <a:lnTo>
                    <a:pt x="55826" y="15169"/>
                  </a:lnTo>
                  <a:lnTo>
                    <a:pt x="50342" y="50857"/>
                  </a:lnTo>
                  <a:lnTo>
                    <a:pt x="47372" y="89622"/>
                  </a:lnTo>
                  <a:lnTo>
                    <a:pt x="40259" y="125332"/>
                  </a:lnTo>
                  <a:lnTo>
                    <a:pt x="31448" y="171544"/>
                  </a:lnTo>
                  <a:lnTo>
                    <a:pt x="21813" y="217212"/>
                  </a:lnTo>
                  <a:lnTo>
                    <a:pt x="18355" y="259909"/>
                  </a:lnTo>
                  <a:lnTo>
                    <a:pt x="10898" y="300104"/>
                  </a:lnTo>
                  <a:lnTo>
                    <a:pt x="3250" y="339816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99">
              <a:extLst>
                <a:ext uri="{FF2B5EF4-FFF2-40B4-BE49-F238E27FC236}">
                  <a16:creationId xmlns:a16="http://schemas.microsoft.com/office/drawing/2014/main" id="{6C803080-4260-2DCD-05E3-AFF6BF9C1AA6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8858250" y="3450067"/>
              <a:ext cx="144619" cy="93234"/>
            </a:xfrm>
            <a:custGeom>
              <a:avLst/>
              <a:gdLst/>
              <a:ahLst/>
              <a:cxnLst/>
              <a:rect l="0" t="0" r="0" b="0"/>
              <a:pathLst>
                <a:path w="144619" h="93234">
                  <a:moveTo>
                    <a:pt x="0" y="55133"/>
                  </a:moveTo>
                  <a:lnTo>
                    <a:pt x="0" y="55133"/>
                  </a:lnTo>
                  <a:lnTo>
                    <a:pt x="33551" y="23698"/>
                  </a:lnTo>
                  <a:lnTo>
                    <a:pt x="70480" y="8197"/>
                  </a:lnTo>
                  <a:lnTo>
                    <a:pt x="108114" y="0"/>
                  </a:lnTo>
                  <a:lnTo>
                    <a:pt x="122486" y="1702"/>
                  </a:lnTo>
                  <a:lnTo>
                    <a:pt x="129283" y="3637"/>
                  </a:lnTo>
                  <a:lnTo>
                    <a:pt x="139656" y="11432"/>
                  </a:lnTo>
                  <a:lnTo>
                    <a:pt x="143904" y="16475"/>
                  </a:lnTo>
                  <a:lnTo>
                    <a:pt x="144618" y="23011"/>
                  </a:lnTo>
                  <a:lnTo>
                    <a:pt x="139769" y="38740"/>
                  </a:lnTo>
                  <a:lnTo>
                    <a:pt x="127736" y="53492"/>
                  </a:lnTo>
                  <a:lnTo>
                    <a:pt x="111805" y="66045"/>
                  </a:lnTo>
                  <a:lnTo>
                    <a:pt x="66347" y="86229"/>
                  </a:lnTo>
                  <a:lnTo>
                    <a:pt x="9525" y="9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100">
              <a:extLst>
                <a:ext uri="{FF2B5EF4-FFF2-40B4-BE49-F238E27FC236}">
                  <a16:creationId xmlns:a16="http://schemas.microsoft.com/office/drawing/2014/main" id="{B3BED836-C464-18FA-E1C9-EACD18CC633A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9050583" y="3438525"/>
              <a:ext cx="92699" cy="132724"/>
            </a:xfrm>
            <a:custGeom>
              <a:avLst/>
              <a:gdLst/>
              <a:ahLst/>
              <a:cxnLst/>
              <a:rect l="0" t="0" r="0" b="0"/>
              <a:pathLst>
                <a:path w="92699" h="132724">
                  <a:moveTo>
                    <a:pt x="36267" y="57150"/>
                  </a:moveTo>
                  <a:lnTo>
                    <a:pt x="36267" y="57150"/>
                  </a:lnTo>
                  <a:lnTo>
                    <a:pt x="52513" y="41962"/>
                  </a:lnTo>
                  <a:lnTo>
                    <a:pt x="58657" y="39817"/>
                  </a:lnTo>
                  <a:lnTo>
                    <a:pt x="60719" y="37128"/>
                  </a:lnTo>
                  <a:lnTo>
                    <a:pt x="63009" y="28496"/>
                  </a:lnTo>
                  <a:lnTo>
                    <a:pt x="62562" y="25347"/>
                  </a:lnTo>
                  <a:lnTo>
                    <a:pt x="61205" y="23248"/>
                  </a:lnTo>
                  <a:lnTo>
                    <a:pt x="59242" y="21849"/>
                  </a:lnTo>
                  <a:lnTo>
                    <a:pt x="54239" y="20294"/>
                  </a:lnTo>
                  <a:lnTo>
                    <a:pt x="51423" y="19879"/>
                  </a:lnTo>
                  <a:lnTo>
                    <a:pt x="32290" y="29409"/>
                  </a:lnTo>
                  <a:lnTo>
                    <a:pt x="23917" y="37059"/>
                  </a:lnTo>
                  <a:lnTo>
                    <a:pt x="916" y="75585"/>
                  </a:lnTo>
                  <a:lnTo>
                    <a:pt x="0" y="78965"/>
                  </a:lnTo>
                  <a:lnTo>
                    <a:pt x="6529" y="114791"/>
                  </a:lnTo>
                  <a:lnTo>
                    <a:pt x="9998" y="122632"/>
                  </a:lnTo>
                  <a:lnTo>
                    <a:pt x="12404" y="126205"/>
                  </a:lnTo>
                  <a:lnTo>
                    <a:pt x="17900" y="130175"/>
                  </a:lnTo>
                  <a:lnTo>
                    <a:pt x="24929" y="131939"/>
                  </a:lnTo>
                  <a:lnTo>
                    <a:pt x="35108" y="132723"/>
                  </a:lnTo>
                  <a:lnTo>
                    <a:pt x="52740" y="128108"/>
                  </a:lnTo>
                  <a:lnTo>
                    <a:pt x="71369" y="120037"/>
                  </a:lnTo>
                  <a:lnTo>
                    <a:pt x="81148" y="108383"/>
                  </a:lnTo>
                  <a:lnTo>
                    <a:pt x="89781" y="89616"/>
                  </a:lnTo>
                  <a:lnTo>
                    <a:pt x="92340" y="68886"/>
                  </a:lnTo>
                  <a:lnTo>
                    <a:pt x="92698" y="58624"/>
                  </a:lnTo>
                  <a:lnTo>
                    <a:pt x="87454" y="41578"/>
                  </a:lnTo>
                  <a:lnTo>
                    <a:pt x="5531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101">
              <a:extLst>
                <a:ext uri="{FF2B5EF4-FFF2-40B4-BE49-F238E27FC236}">
                  <a16:creationId xmlns:a16="http://schemas.microsoft.com/office/drawing/2014/main" id="{0ED3D391-028C-9A85-A567-01CBCB863517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9182100" y="3467100"/>
              <a:ext cx="57151" cy="323851"/>
            </a:xfrm>
            <a:custGeom>
              <a:avLst/>
              <a:gdLst/>
              <a:ahLst/>
              <a:cxnLst/>
              <a:rect l="0" t="0" r="0" b="0"/>
              <a:pathLst>
                <a:path w="57151" h="323851">
                  <a:moveTo>
                    <a:pt x="57150" y="0"/>
                  </a:moveTo>
                  <a:lnTo>
                    <a:pt x="57150" y="0"/>
                  </a:lnTo>
                  <a:lnTo>
                    <a:pt x="57150" y="5057"/>
                  </a:lnTo>
                  <a:lnTo>
                    <a:pt x="54328" y="10361"/>
                  </a:lnTo>
                  <a:lnTo>
                    <a:pt x="43893" y="27446"/>
                  </a:lnTo>
                  <a:lnTo>
                    <a:pt x="28501" y="67781"/>
                  </a:lnTo>
                  <a:lnTo>
                    <a:pt x="13749" y="114446"/>
                  </a:lnTo>
                  <a:lnTo>
                    <a:pt x="5024" y="156888"/>
                  </a:lnTo>
                  <a:lnTo>
                    <a:pt x="661" y="200616"/>
                  </a:lnTo>
                  <a:lnTo>
                    <a:pt x="58" y="246866"/>
                  </a:lnTo>
                  <a:lnTo>
                    <a:pt x="1" y="294418"/>
                  </a:lnTo>
                  <a:lnTo>
                    <a:pt x="0" y="323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102">
              <a:extLst>
                <a:ext uri="{FF2B5EF4-FFF2-40B4-BE49-F238E27FC236}">
                  <a16:creationId xmlns:a16="http://schemas.microsoft.com/office/drawing/2014/main" id="{6379FA33-5FBA-5657-E779-88CA9BA36624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9191625" y="3419602"/>
              <a:ext cx="123395" cy="104649"/>
            </a:xfrm>
            <a:custGeom>
              <a:avLst/>
              <a:gdLst/>
              <a:ahLst/>
              <a:cxnLst/>
              <a:rect l="0" t="0" r="0" b="0"/>
              <a:pathLst>
                <a:path w="123395" h="104649">
                  <a:moveTo>
                    <a:pt x="0" y="76073"/>
                  </a:moveTo>
                  <a:lnTo>
                    <a:pt x="0" y="76073"/>
                  </a:lnTo>
                  <a:lnTo>
                    <a:pt x="0" y="53683"/>
                  </a:lnTo>
                  <a:lnTo>
                    <a:pt x="1058" y="51621"/>
                  </a:lnTo>
                  <a:lnTo>
                    <a:pt x="2822" y="50247"/>
                  </a:lnTo>
                  <a:lnTo>
                    <a:pt x="5057" y="49330"/>
                  </a:lnTo>
                  <a:lnTo>
                    <a:pt x="6546" y="47661"/>
                  </a:lnTo>
                  <a:lnTo>
                    <a:pt x="8201" y="42985"/>
                  </a:lnTo>
                  <a:lnTo>
                    <a:pt x="9134" y="34402"/>
                  </a:lnTo>
                  <a:lnTo>
                    <a:pt x="10323" y="32417"/>
                  </a:lnTo>
                  <a:lnTo>
                    <a:pt x="12173" y="31094"/>
                  </a:lnTo>
                  <a:lnTo>
                    <a:pt x="14465" y="30212"/>
                  </a:lnTo>
                  <a:lnTo>
                    <a:pt x="15994" y="28566"/>
                  </a:lnTo>
                  <a:lnTo>
                    <a:pt x="17691" y="23914"/>
                  </a:lnTo>
                  <a:lnTo>
                    <a:pt x="19202" y="22250"/>
                  </a:lnTo>
                  <a:lnTo>
                    <a:pt x="23704" y="20402"/>
                  </a:lnTo>
                  <a:lnTo>
                    <a:pt x="32188" y="19361"/>
                  </a:lnTo>
                  <a:lnTo>
                    <a:pt x="34159" y="18157"/>
                  </a:lnTo>
                  <a:lnTo>
                    <a:pt x="35473" y="16296"/>
                  </a:lnTo>
                  <a:lnTo>
                    <a:pt x="36348" y="13997"/>
                  </a:lnTo>
                  <a:lnTo>
                    <a:pt x="37991" y="12464"/>
                  </a:lnTo>
                  <a:lnTo>
                    <a:pt x="48230" y="7181"/>
                  </a:lnTo>
                  <a:lnTo>
                    <a:pt x="54244" y="3121"/>
                  </a:lnTo>
                  <a:lnTo>
                    <a:pt x="63580" y="835"/>
                  </a:lnTo>
                  <a:lnTo>
                    <a:pt x="79385" y="0"/>
                  </a:lnTo>
                  <a:lnTo>
                    <a:pt x="85730" y="2752"/>
                  </a:lnTo>
                  <a:lnTo>
                    <a:pt x="93370" y="8085"/>
                  </a:lnTo>
                  <a:lnTo>
                    <a:pt x="99749" y="9009"/>
                  </a:lnTo>
                  <a:lnTo>
                    <a:pt x="101424" y="10197"/>
                  </a:lnTo>
                  <a:lnTo>
                    <a:pt x="102542" y="12047"/>
                  </a:lnTo>
                  <a:lnTo>
                    <a:pt x="103286" y="14339"/>
                  </a:lnTo>
                  <a:lnTo>
                    <a:pt x="112118" y="28681"/>
                  </a:lnTo>
                  <a:lnTo>
                    <a:pt x="112846" y="31778"/>
                  </a:lnTo>
                  <a:lnTo>
                    <a:pt x="121648" y="47519"/>
                  </a:lnTo>
                  <a:lnTo>
                    <a:pt x="123394" y="60202"/>
                  </a:lnTo>
                  <a:lnTo>
                    <a:pt x="120811" y="66550"/>
                  </a:lnTo>
                  <a:lnTo>
                    <a:pt x="117194" y="72899"/>
                  </a:lnTo>
                  <a:lnTo>
                    <a:pt x="115587" y="79248"/>
                  </a:lnTo>
                  <a:lnTo>
                    <a:pt x="114099" y="81365"/>
                  </a:lnTo>
                  <a:lnTo>
                    <a:pt x="112050" y="82776"/>
                  </a:lnTo>
                  <a:lnTo>
                    <a:pt x="106951" y="85402"/>
                  </a:lnTo>
                  <a:lnTo>
                    <a:pt x="88812" y="100676"/>
                  </a:lnTo>
                  <a:lnTo>
                    <a:pt x="79349" y="103471"/>
                  </a:lnTo>
                  <a:lnTo>
                    <a:pt x="47625" y="1046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03">
              <a:extLst>
                <a:ext uri="{FF2B5EF4-FFF2-40B4-BE49-F238E27FC236}">
                  <a16:creationId xmlns:a16="http://schemas.microsoft.com/office/drawing/2014/main" id="{A0897A34-3F34-DBCD-4AEB-374C9936545F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9382125" y="35242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SMARTInkShape-Group18">
            <a:extLst>
              <a:ext uri="{FF2B5EF4-FFF2-40B4-BE49-F238E27FC236}">
                <a16:creationId xmlns:a16="http://schemas.microsoft.com/office/drawing/2014/main" id="{71B85BB8-F310-F84F-82B1-5D67556C099E}"/>
              </a:ext>
            </a:extLst>
          </p:cNvPr>
          <p:cNvGrpSpPr/>
          <p:nvPr/>
        </p:nvGrpSpPr>
        <p:grpSpPr>
          <a:xfrm>
            <a:off x="9715950" y="3395957"/>
            <a:ext cx="1180651" cy="347369"/>
            <a:chOff x="9715950" y="3395957"/>
            <a:chExt cx="1180651" cy="347369"/>
          </a:xfrm>
        </p:grpSpPr>
        <p:sp>
          <p:nvSpPr>
            <p:cNvPr id="123" name="SMARTInkShape-104">
              <a:extLst>
                <a:ext uri="{FF2B5EF4-FFF2-40B4-BE49-F238E27FC236}">
                  <a16:creationId xmlns:a16="http://schemas.microsoft.com/office/drawing/2014/main" id="{BE4F16CC-8B1A-EAD2-5F21-E4FDBDD82DD7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9715950" y="3423943"/>
              <a:ext cx="66191" cy="319383"/>
            </a:xfrm>
            <a:custGeom>
              <a:avLst/>
              <a:gdLst/>
              <a:ahLst/>
              <a:cxnLst/>
              <a:rect l="0" t="0" r="0" b="0"/>
              <a:pathLst>
                <a:path w="66191" h="319383">
                  <a:moveTo>
                    <a:pt x="56700" y="5057"/>
                  </a:moveTo>
                  <a:lnTo>
                    <a:pt x="56700" y="5057"/>
                  </a:lnTo>
                  <a:lnTo>
                    <a:pt x="65834" y="5057"/>
                  </a:lnTo>
                  <a:lnTo>
                    <a:pt x="66110" y="0"/>
                  </a:lnTo>
                  <a:lnTo>
                    <a:pt x="66190" y="6969"/>
                  </a:lnTo>
                  <a:lnTo>
                    <a:pt x="63388" y="14021"/>
                  </a:lnTo>
                  <a:lnTo>
                    <a:pt x="59673" y="20682"/>
                  </a:lnTo>
                  <a:lnTo>
                    <a:pt x="43557" y="64637"/>
                  </a:lnTo>
                  <a:lnTo>
                    <a:pt x="20528" y="110152"/>
                  </a:lnTo>
                  <a:lnTo>
                    <a:pt x="12468" y="138502"/>
                  </a:lnTo>
                  <a:lnTo>
                    <a:pt x="2976" y="186044"/>
                  </a:lnTo>
                  <a:lnTo>
                    <a:pt x="0" y="228602"/>
                  </a:lnTo>
                  <a:lnTo>
                    <a:pt x="697" y="255511"/>
                  </a:lnTo>
                  <a:lnTo>
                    <a:pt x="9874" y="296776"/>
                  </a:lnTo>
                  <a:lnTo>
                    <a:pt x="16563" y="309781"/>
                  </a:lnTo>
                  <a:lnTo>
                    <a:pt x="18600" y="3193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105">
              <a:extLst>
                <a:ext uri="{FF2B5EF4-FFF2-40B4-BE49-F238E27FC236}">
                  <a16:creationId xmlns:a16="http://schemas.microsoft.com/office/drawing/2014/main" id="{AFF5C1E5-6AD7-3A7C-46B8-076F8D0B5813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753600" y="3395957"/>
              <a:ext cx="121401" cy="107126"/>
            </a:xfrm>
            <a:custGeom>
              <a:avLst/>
              <a:gdLst/>
              <a:ahLst/>
              <a:cxnLst/>
              <a:rect l="0" t="0" r="0" b="0"/>
              <a:pathLst>
                <a:path w="121401" h="107126">
                  <a:moveTo>
                    <a:pt x="0" y="61618"/>
                  </a:moveTo>
                  <a:lnTo>
                    <a:pt x="0" y="61618"/>
                  </a:lnTo>
                  <a:lnTo>
                    <a:pt x="17900" y="40896"/>
                  </a:lnTo>
                  <a:lnTo>
                    <a:pt x="31524" y="21894"/>
                  </a:lnTo>
                  <a:lnTo>
                    <a:pt x="38000" y="17505"/>
                  </a:lnTo>
                  <a:lnTo>
                    <a:pt x="44406" y="14496"/>
                  </a:lnTo>
                  <a:lnTo>
                    <a:pt x="65375" y="941"/>
                  </a:lnTo>
                  <a:lnTo>
                    <a:pt x="71100" y="0"/>
                  </a:lnTo>
                  <a:lnTo>
                    <a:pt x="101764" y="3671"/>
                  </a:lnTo>
                  <a:lnTo>
                    <a:pt x="107001" y="7112"/>
                  </a:lnTo>
                  <a:lnTo>
                    <a:pt x="115642" y="19401"/>
                  </a:lnTo>
                  <a:lnTo>
                    <a:pt x="121400" y="49227"/>
                  </a:lnTo>
                  <a:lnTo>
                    <a:pt x="118049" y="74763"/>
                  </a:lnTo>
                  <a:lnTo>
                    <a:pt x="110322" y="86157"/>
                  </a:lnTo>
                  <a:lnTo>
                    <a:pt x="98775" y="94749"/>
                  </a:lnTo>
                  <a:lnTo>
                    <a:pt x="71134" y="106066"/>
                  </a:lnTo>
                  <a:lnTo>
                    <a:pt x="66473" y="107125"/>
                  </a:lnTo>
                  <a:lnTo>
                    <a:pt x="44742" y="103559"/>
                  </a:lnTo>
                  <a:lnTo>
                    <a:pt x="9525" y="901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106">
              <a:extLst>
                <a:ext uri="{FF2B5EF4-FFF2-40B4-BE49-F238E27FC236}">
                  <a16:creationId xmlns:a16="http://schemas.microsoft.com/office/drawing/2014/main" id="{266AE2CE-6AA5-9E84-9929-083887FF5E39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855415" y="3411320"/>
              <a:ext cx="202986" cy="158753"/>
            </a:xfrm>
            <a:custGeom>
              <a:avLst/>
              <a:gdLst/>
              <a:ahLst/>
              <a:cxnLst/>
              <a:rect l="0" t="0" r="0" b="0"/>
              <a:pathLst>
                <a:path w="202986" h="158753">
                  <a:moveTo>
                    <a:pt x="136310" y="46255"/>
                  </a:moveTo>
                  <a:lnTo>
                    <a:pt x="136310" y="46255"/>
                  </a:lnTo>
                  <a:lnTo>
                    <a:pt x="141367" y="46255"/>
                  </a:lnTo>
                  <a:lnTo>
                    <a:pt x="142856" y="45197"/>
                  </a:lnTo>
                  <a:lnTo>
                    <a:pt x="143848" y="43433"/>
                  </a:lnTo>
                  <a:lnTo>
                    <a:pt x="145720" y="28922"/>
                  </a:lnTo>
                  <a:lnTo>
                    <a:pt x="145834" y="8676"/>
                  </a:lnTo>
                  <a:lnTo>
                    <a:pt x="140778" y="3253"/>
                  </a:lnTo>
                  <a:lnTo>
                    <a:pt x="129829" y="685"/>
                  </a:lnTo>
                  <a:lnTo>
                    <a:pt x="122465" y="0"/>
                  </a:lnTo>
                  <a:lnTo>
                    <a:pt x="91873" y="9148"/>
                  </a:lnTo>
                  <a:lnTo>
                    <a:pt x="44301" y="41996"/>
                  </a:lnTo>
                  <a:lnTo>
                    <a:pt x="36872" y="46590"/>
                  </a:lnTo>
                  <a:lnTo>
                    <a:pt x="16299" y="73283"/>
                  </a:lnTo>
                  <a:lnTo>
                    <a:pt x="1856" y="102947"/>
                  </a:lnTo>
                  <a:lnTo>
                    <a:pt x="0" y="122252"/>
                  </a:lnTo>
                  <a:lnTo>
                    <a:pt x="2703" y="139298"/>
                  </a:lnTo>
                  <a:lnTo>
                    <a:pt x="7432" y="150402"/>
                  </a:lnTo>
                  <a:lnTo>
                    <a:pt x="11232" y="152728"/>
                  </a:lnTo>
                  <a:lnTo>
                    <a:pt x="15883" y="153220"/>
                  </a:lnTo>
                  <a:lnTo>
                    <a:pt x="32542" y="148857"/>
                  </a:lnTo>
                  <a:lnTo>
                    <a:pt x="44681" y="142656"/>
                  </a:lnTo>
                  <a:lnTo>
                    <a:pt x="87863" y="109298"/>
                  </a:lnTo>
                  <a:lnTo>
                    <a:pt x="116619" y="75547"/>
                  </a:lnTo>
                  <a:lnTo>
                    <a:pt x="100759" y="122390"/>
                  </a:lnTo>
                  <a:lnTo>
                    <a:pt x="98713" y="147842"/>
                  </a:lnTo>
                  <a:lnTo>
                    <a:pt x="100663" y="152080"/>
                  </a:lnTo>
                  <a:lnTo>
                    <a:pt x="104079" y="154905"/>
                  </a:lnTo>
                  <a:lnTo>
                    <a:pt x="114577" y="158044"/>
                  </a:lnTo>
                  <a:lnTo>
                    <a:pt x="138337" y="158752"/>
                  </a:lnTo>
                  <a:lnTo>
                    <a:pt x="202985" y="1415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107">
              <a:extLst>
                <a:ext uri="{FF2B5EF4-FFF2-40B4-BE49-F238E27FC236}">
                  <a16:creationId xmlns:a16="http://schemas.microsoft.com/office/drawing/2014/main" id="{C559633F-2FCB-DF9B-BF45-498EAC4B494B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10067925" y="3467100"/>
              <a:ext cx="190501" cy="108710"/>
            </a:xfrm>
            <a:custGeom>
              <a:avLst/>
              <a:gdLst/>
              <a:ahLst/>
              <a:cxnLst/>
              <a:rect l="0" t="0" r="0" b="0"/>
              <a:pathLst>
                <a:path w="190501" h="108710">
                  <a:moveTo>
                    <a:pt x="0" y="28575"/>
                  </a:moveTo>
                  <a:lnTo>
                    <a:pt x="0" y="28575"/>
                  </a:lnTo>
                  <a:lnTo>
                    <a:pt x="8663" y="20970"/>
                  </a:lnTo>
                  <a:lnTo>
                    <a:pt x="23850" y="13387"/>
                  </a:lnTo>
                  <a:lnTo>
                    <a:pt x="65956" y="3318"/>
                  </a:lnTo>
                  <a:lnTo>
                    <a:pt x="87969" y="437"/>
                  </a:lnTo>
                  <a:lnTo>
                    <a:pt x="90395" y="2408"/>
                  </a:lnTo>
                  <a:lnTo>
                    <a:pt x="93093" y="10242"/>
                  </a:lnTo>
                  <a:lnTo>
                    <a:pt x="95061" y="52993"/>
                  </a:lnTo>
                  <a:lnTo>
                    <a:pt x="97988" y="63416"/>
                  </a:lnTo>
                  <a:lnTo>
                    <a:pt x="101758" y="72635"/>
                  </a:lnTo>
                  <a:lnTo>
                    <a:pt x="103435" y="83788"/>
                  </a:lnTo>
                  <a:lnTo>
                    <a:pt x="101356" y="92978"/>
                  </a:lnTo>
                  <a:lnTo>
                    <a:pt x="97964" y="100590"/>
                  </a:lnTo>
                  <a:lnTo>
                    <a:pt x="96457" y="107502"/>
                  </a:lnTo>
                  <a:lnTo>
                    <a:pt x="93938" y="108709"/>
                  </a:lnTo>
                  <a:lnTo>
                    <a:pt x="85495" y="107229"/>
                  </a:lnTo>
                  <a:lnTo>
                    <a:pt x="73897" y="100446"/>
                  </a:lnTo>
                  <a:lnTo>
                    <a:pt x="69885" y="94737"/>
                  </a:lnTo>
                  <a:lnTo>
                    <a:pt x="67626" y="85573"/>
                  </a:lnTo>
                  <a:lnTo>
                    <a:pt x="66863" y="72995"/>
                  </a:lnTo>
                  <a:lnTo>
                    <a:pt x="69580" y="66661"/>
                  </a:lnTo>
                  <a:lnTo>
                    <a:pt x="107607" y="25792"/>
                  </a:lnTo>
                  <a:lnTo>
                    <a:pt x="114148" y="22046"/>
                  </a:lnTo>
                  <a:lnTo>
                    <a:pt x="120582" y="19323"/>
                  </a:lnTo>
                  <a:lnTo>
                    <a:pt x="126970" y="14585"/>
                  </a:lnTo>
                  <a:lnTo>
                    <a:pt x="136159" y="11774"/>
                  </a:lnTo>
                  <a:lnTo>
                    <a:pt x="156505" y="9657"/>
                  </a:lnTo>
                  <a:lnTo>
                    <a:pt x="162338" y="6761"/>
                  </a:lnTo>
                  <a:lnTo>
                    <a:pt x="168458" y="3005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108">
              <a:extLst>
                <a:ext uri="{FF2B5EF4-FFF2-40B4-BE49-F238E27FC236}">
                  <a16:creationId xmlns:a16="http://schemas.microsoft.com/office/drawing/2014/main" id="{C6A669FB-89FA-9A7B-694F-13E8DA5437A1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10297251" y="3439999"/>
              <a:ext cx="494575" cy="253083"/>
            </a:xfrm>
            <a:custGeom>
              <a:avLst/>
              <a:gdLst/>
              <a:ahLst/>
              <a:cxnLst/>
              <a:rect l="0" t="0" r="0" b="0"/>
              <a:pathLst>
                <a:path w="494575" h="253083">
                  <a:moveTo>
                    <a:pt x="132624" y="17576"/>
                  </a:moveTo>
                  <a:lnTo>
                    <a:pt x="132624" y="17576"/>
                  </a:lnTo>
                  <a:lnTo>
                    <a:pt x="132624" y="26708"/>
                  </a:lnTo>
                  <a:lnTo>
                    <a:pt x="132624" y="9757"/>
                  </a:lnTo>
                  <a:lnTo>
                    <a:pt x="127567" y="3500"/>
                  </a:lnTo>
                  <a:lnTo>
                    <a:pt x="116618" y="737"/>
                  </a:lnTo>
                  <a:lnTo>
                    <a:pt x="109254" y="0"/>
                  </a:lnTo>
                  <a:lnTo>
                    <a:pt x="92604" y="4825"/>
                  </a:lnTo>
                  <a:lnTo>
                    <a:pt x="68203" y="19443"/>
                  </a:lnTo>
                  <a:lnTo>
                    <a:pt x="21632" y="62135"/>
                  </a:lnTo>
                  <a:lnTo>
                    <a:pt x="7544" y="76052"/>
                  </a:lnTo>
                  <a:lnTo>
                    <a:pt x="2951" y="86251"/>
                  </a:lnTo>
                  <a:lnTo>
                    <a:pt x="0" y="104990"/>
                  </a:lnTo>
                  <a:lnTo>
                    <a:pt x="2420" y="112166"/>
                  </a:lnTo>
                  <a:lnTo>
                    <a:pt x="4547" y="115561"/>
                  </a:lnTo>
                  <a:lnTo>
                    <a:pt x="7022" y="117824"/>
                  </a:lnTo>
                  <a:lnTo>
                    <a:pt x="12595" y="120339"/>
                  </a:lnTo>
                  <a:lnTo>
                    <a:pt x="15564" y="119952"/>
                  </a:lnTo>
                  <a:lnTo>
                    <a:pt x="44936" y="102975"/>
                  </a:lnTo>
                  <a:lnTo>
                    <a:pt x="52377" y="95748"/>
                  </a:lnTo>
                  <a:lnTo>
                    <a:pt x="63574" y="80837"/>
                  </a:lnTo>
                  <a:lnTo>
                    <a:pt x="78768" y="67129"/>
                  </a:lnTo>
                  <a:lnTo>
                    <a:pt x="103456" y="27901"/>
                  </a:lnTo>
                  <a:lnTo>
                    <a:pt x="98818" y="32395"/>
                  </a:lnTo>
                  <a:lnTo>
                    <a:pt x="96433" y="37567"/>
                  </a:lnTo>
                  <a:lnTo>
                    <a:pt x="95798" y="40428"/>
                  </a:lnTo>
                  <a:lnTo>
                    <a:pt x="85956" y="55517"/>
                  </a:lnTo>
                  <a:lnTo>
                    <a:pt x="85125" y="78886"/>
                  </a:lnTo>
                  <a:lnTo>
                    <a:pt x="90093" y="99477"/>
                  </a:lnTo>
                  <a:lnTo>
                    <a:pt x="103324" y="118984"/>
                  </a:lnTo>
                  <a:lnTo>
                    <a:pt x="111841" y="126146"/>
                  </a:lnTo>
                  <a:lnTo>
                    <a:pt x="119154" y="129329"/>
                  </a:lnTo>
                  <a:lnTo>
                    <a:pt x="125931" y="130744"/>
                  </a:lnTo>
                  <a:lnTo>
                    <a:pt x="129220" y="130063"/>
                  </a:lnTo>
                  <a:lnTo>
                    <a:pt x="150351" y="118519"/>
                  </a:lnTo>
                  <a:lnTo>
                    <a:pt x="156378" y="112534"/>
                  </a:lnTo>
                  <a:lnTo>
                    <a:pt x="157984" y="109456"/>
                  </a:lnTo>
                  <a:lnTo>
                    <a:pt x="160116" y="107404"/>
                  </a:lnTo>
                  <a:lnTo>
                    <a:pt x="173959" y="98467"/>
                  </a:lnTo>
                  <a:lnTo>
                    <a:pt x="194237" y="78519"/>
                  </a:lnTo>
                  <a:lnTo>
                    <a:pt x="203689" y="62107"/>
                  </a:lnTo>
                  <a:lnTo>
                    <a:pt x="209364" y="58534"/>
                  </a:lnTo>
                  <a:lnTo>
                    <a:pt x="221632" y="56241"/>
                  </a:lnTo>
                  <a:lnTo>
                    <a:pt x="223713" y="54994"/>
                  </a:lnTo>
                  <a:lnTo>
                    <a:pt x="225100" y="53105"/>
                  </a:lnTo>
                  <a:lnTo>
                    <a:pt x="227700" y="48183"/>
                  </a:lnTo>
                  <a:lnTo>
                    <a:pt x="235913" y="38357"/>
                  </a:lnTo>
                  <a:lnTo>
                    <a:pt x="236409" y="38838"/>
                  </a:lnTo>
                  <a:lnTo>
                    <a:pt x="237340" y="48452"/>
                  </a:lnTo>
                  <a:lnTo>
                    <a:pt x="237399" y="69828"/>
                  </a:lnTo>
                  <a:lnTo>
                    <a:pt x="236341" y="71461"/>
                  </a:lnTo>
                  <a:lnTo>
                    <a:pt x="234575" y="72549"/>
                  </a:lnTo>
                  <a:lnTo>
                    <a:pt x="232342" y="73275"/>
                  </a:lnTo>
                  <a:lnTo>
                    <a:pt x="230853" y="74817"/>
                  </a:lnTo>
                  <a:lnTo>
                    <a:pt x="228265" y="82800"/>
                  </a:lnTo>
                  <a:lnTo>
                    <a:pt x="227989" y="88878"/>
                  </a:lnTo>
                  <a:lnTo>
                    <a:pt x="229010" y="90511"/>
                  </a:lnTo>
                  <a:lnTo>
                    <a:pt x="230747" y="91599"/>
                  </a:lnTo>
                  <a:lnTo>
                    <a:pt x="232964" y="92325"/>
                  </a:lnTo>
                  <a:lnTo>
                    <a:pt x="234442" y="93867"/>
                  </a:lnTo>
                  <a:lnTo>
                    <a:pt x="236085" y="98403"/>
                  </a:lnTo>
                  <a:lnTo>
                    <a:pt x="237390" y="126861"/>
                  </a:lnTo>
                  <a:lnTo>
                    <a:pt x="228462" y="162737"/>
                  </a:lnTo>
                  <a:lnTo>
                    <a:pt x="227883" y="196544"/>
                  </a:lnTo>
                  <a:lnTo>
                    <a:pt x="228938" y="196155"/>
                  </a:lnTo>
                  <a:lnTo>
                    <a:pt x="236076" y="190174"/>
                  </a:lnTo>
                  <a:lnTo>
                    <a:pt x="262212" y="147958"/>
                  </a:lnTo>
                  <a:lnTo>
                    <a:pt x="273208" y="129820"/>
                  </a:lnTo>
                  <a:lnTo>
                    <a:pt x="306547" y="101365"/>
                  </a:lnTo>
                  <a:lnTo>
                    <a:pt x="320733" y="94776"/>
                  </a:lnTo>
                  <a:lnTo>
                    <a:pt x="321528" y="95501"/>
                  </a:lnTo>
                  <a:lnTo>
                    <a:pt x="322415" y="99129"/>
                  </a:lnTo>
                  <a:lnTo>
                    <a:pt x="323106" y="143897"/>
                  </a:lnTo>
                  <a:lnTo>
                    <a:pt x="323124" y="188039"/>
                  </a:lnTo>
                  <a:lnTo>
                    <a:pt x="323124" y="198369"/>
                  </a:lnTo>
                  <a:lnTo>
                    <a:pt x="341024" y="177805"/>
                  </a:lnTo>
                  <a:lnTo>
                    <a:pt x="349072" y="167105"/>
                  </a:lnTo>
                  <a:lnTo>
                    <a:pt x="392896" y="128595"/>
                  </a:lnTo>
                  <a:lnTo>
                    <a:pt x="424640" y="98089"/>
                  </a:lnTo>
                  <a:lnTo>
                    <a:pt x="437406" y="91806"/>
                  </a:lnTo>
                  <a:lnTo>
                    <a:pt x="440587" y="89288"/>
                  </a:lnTo>
                  <a:lnTo>
                    <a:pt x="443767" y="88667"/>
                  </a:lnTo>
                  <a:lnTo>
                    <a:pt x="446945" y="89312"/>
                  </a:lnTo>
                  <a:lnTo>
                    <a:pt x="456473" y="95276"/>
                  </a:lnTo>
                  <a:lnTo>
                    <a:pt x="459648" y="97951"/>
                  </a:lnTo>
                  <a:lnTo>
                    <a:pt x="463175" y="106567"/>
                  </a:lnTo>
                  <a:lnTo>
                    <a:pt x="465442" y="144515"/>
                  </a:lnTo>
                  <a:lnTo>
                    <a:pt x="472436" y="187759"/>
                  </a:lnTo>
                  <a:lnTo>
                    <a:pt x="480174" y="231428"/>
                  </a:lnTo>
                  <a:lnTo>
                    <a:pt x="492822" y="253082"/>
                  </a:lnTo>
                  <a:lnTo>
                    <a:pt x="493405" y="252897"/>
                  </a:lnTo>
                  <a:lnTo>
                    <a:pt x="494574" y="2461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109">
              <a:extLst>
                <a:ext uri="{FF2B5EF4-FFF2-40B4-BE49-F238E27FC236}">
                  <a16:creationId xmlns:a16="http://schemas.microsoft.com/office/drawing/2014/main" id="{80A5D7D6-F9E5-3E56-E71E-5639B83F9619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10877550" y="366712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19050" y="13993"/>
                  </a:lnTo>
                  <a:lnTo>
                    <a:pt x="16933" y="12504"/>
                  </a:lnTo>
                  <a:lnTo>
                    <a:pt x="5959" y="934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SMARTInkShape-Group19">
            <a:extLst>
              <a:ext uri="{FF2B5EF4-FFF2-40B4-BE49-F238E27FC236}">
                <a16:creationId xmlns:a16="http://schemas.microsoft.com/office/drawing/2014/main" id="{4FABEA3A-EF26-F105-FFDD-A05C72BFF772}"/>
              </a:ext>
            </a:extLst>
          </p:cNvPr>
          <p:cNvGrpSpPr/>
          <p:nvPr/>
        </p:nvGrpSpPr>
        <p:grpSpPr>
          <a:xfrm>
            <a:off x="6657975" y="4088450"/>
            <a:ext cx="1152526" cy="445451"/>
            <a:chOff x="6657975" y="4088450"/>
            <a:chExt cx="1152526" cy="445451"/>
          </a:xfrm>
        </p:grpSpPr>
        <p:sp>
          <p:nvSpPr>
            <p:cNvPr id="130" name="SMARTInkShape-110">
              <a:extLst>
                <a:ext uri="{FF2B5EF4-FFF2-40B4-BE49-F238E27FC236}">
                  <a16:creationId xmlns:a16="http://schemas.microsoft.com/office/drawing/2014/main" id="{6F39BD83-2C46-2BC7-CA23-D56E254A6893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6657975" y="4143375"/>
              <a:ext cx="5488" cy="19051"/>
            </a:xfrm>
            <a:custGeom>
              <a:avLst/>
              <a:gdLst/>
              <a:ahLst/>
              <a:cxnLst/>
              <a:rect l="0" t="0" r="0" b="0"/>
              <a:pathLst>
                <a:path w="5488" h="19051">
                  <a:moveTo>
                    <a:pt x="0" y="19050"/>
                  </a:moveTo>
                  <a:lnTo>
                    <a:pt x="0" y="19050"/>
                  </a:lnTo>
                  <a:lnTo>
                    <a:pt x="0" y="10849"/>
                  </a:lnTo>
                  <a:lnTo>
                    <a:pt x="5056" y="4861"/>
                  </a:lnTo>
                  <a:lnTo>
                    <a:pt x="5487" y="3241"/>
                  </a:lnTo>
                  <a:lnTo>
                    <a:pt x="4717" y="216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11">
              <a:extLst>
                <a:ext uri="{FF2B5EF4-FFF2-40B4-BE49-F238E27FC236}">
                  <a16:creationId xmlns:a16="http://schemas.microsoft.com/office/drawing/2014/main" id="{3B6F7F45-0E2F-172E-FF16-1097E054C137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6657975" y="42672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9559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112">
              <a:extLst>
                <a:ext uri="{FF2B5EF4-FFF2-40B4-BE49-F238E27FC236}">
                  <a16:creationId xmlns:a16="http://schemas.microsoft.com/office/drawing/2014/main" id="{F233B6D6-A712-7CD3-4453-93F6E66DC38C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7000875" y="4211374"/>
              <a:ext cx="38049" cy="322527"/>
            </a:xfrm>
            <a:custGeom>
              <a:avLst/>
              <a:gdLst/>
              <a:ahLst/>
              <a:cxnLst/>
              <a:rect l="0" t="0" r="0" b="0"/>
              <a:pathLst>
                <a:path w="38049" h="322527">
                  <a:moveTo>
                    <a:pt x="28575" y="8201"/>
                  </a:moveTo>
                  <a:lnTo>
                    <a:pt x="28575" y="8201"/>
                  </a:lnTo>
                  <a:lnTo>
                    <a:pt x="36775" y="0"/>
                  </a:lnTo>
                  <a:lnTo>
                    <a:pt x="37217" y="617"/>
                  </a:lnTo>
                  <a:lnTo>
                    <a:pt x="38048" y="44392"/>
                  </a:lnTo>
                  <a:lnTo>
                    <a:pt x="35262" y="83836"/>
                  </a:lnTo>
                  <a:lnTo>
                    <a:pt x="27734" y="127978"/>
                  </a:lnTo>
                  <a:lnTo>
                    <a:pt x="22909" y="161977"/>
                  </a:lnTo>
                  <a:lnTo>
                    <a:pt x="20765" y="194726"/>
                  </a:lnTo>
                  <a:lnTo>
                    <a:pt x="14502" y="237858"/>
                  </a:lnTo>
                  <a:lnTo>
                    <a:pt x="5943" y="277448"/>
                  </a:lnTo>
                  <a:lnTo>
                    <a:pt x="0" y="3225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113">
              <a:extLst>
                <a:ext uri="{FF2B5EF4-FFF2-40B4-BE49-F238E27FC236}">
                  <a16:creationId xmlns:a16="http://schemas.microsoft.com/office/drawing/2014/main" id="{CE56B5EE-C8CD-A79A-F12E-F653A2C3E1F9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7019925" y="4192949"/>
              <a:ext cx="107649" cy="115334"/>
            </a:xfrm>
            <a:custGeom>
              <a:avLst/>
              <a:gdLst/>
              <a:ahLst/>
              <a:cxnLst/>
              <a:rect l="0" t="0" r="0" b="0"/>
              <a:pathLst>
                <a:path w="107649" h="115334">
                  <a:moveTo>
                    <a:pt x="0" y="36151"/>
                  </a:moveTo>
                  <a:lnTo>
                    <a:pt x="0" y="36151"/>
                  </a:lnTo>
                  <a:lnTo>
                    <a:pt x="20723" y="18251"/>
                  </a:lnTo>
                  <a:lnTo>
                    <a:pt x="44781" y="4628"/>
                  </a:lnTo>
                  <a:lnTo>
                    <a:pt x="68655" y="0"/>
                  </a:lnTo>
                  <a:lnTo>
                    <a:pt x="83782" y="4561"/>
                  </a:lnTo>
                  <a:lnTo>
                    <a:pt x="90780" y="8741"/>
                  </a:lnTo>
                  <a:lnTo>
                    <a:pt x="101378" y="21852"/>
                  </a:lnTo>
                  <a:lnTo>
                    <a:pt x="105684" y="29794"/>
                  </a:lnTo>
                  <a:lnTo>
                    <a:pt x="107648" y="47084"/>
                  </a:lnTo>
                  <a:lnTo>
                    <a:pt x="103036" y="85882"/>
                  </a:lnTo>
                  <a:lnTo>
                    <a:pt x="94831" y="99176"/>
                  </a:lnTo>
                  <a:lnTo>
                    <a:pt x="78310" y="113504"/>
                  </a:lnTo>
                  <a:lnTo>
                    <a:pt x="60557" y="115333"/>
                  </a:lnTo>
                  <a:lnTo>
                    <a:pt x="9525" y="1028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114">
              <a:extLst>
                <a:ext uri="{FF2B5EF4-FFF2-40B4-BE49-F238E27FC236}">
                  <a16:creationId xmlns:a16="http://schemas.microsoft.com/office/drawing/2014/main" id="{DFE9E0B3-DEDB-3AED-881F-3866A6998CD4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7153275" y="4195906"/>
              <a:ext cx="238126" cy="150870"/>
            </a:xfrm>
            <a:custGeom>
              <a:avLst/>
              <a:gdLst/>
              <a:ahLst/>
              <a:cxnLst/>
              <a:rect l="0" t="0" r="0" b="0"/>
              <a:pathLst>
                <a:path w="238126" h="150870">
                  <a:moveTo>
                    <a:pt x="0" y="33194"/>
                  </a:moveTo>
                  <a:lnTo>
                    <a:pt x="0" y="33194"/>
                  </a:lnTo>
                  <a:lnTo>
                    <a:pt x="17333" y="15861"/>
                  </a:lnTo>
                  <a:lnTo>
                    <a:pt x="28654" y="9596"/>
                  </a:lnTo>
                  <a:lnTo>
                    <a:pt x="63786" y="0"/>
                  </a:lnTo>
                  <a:lnTo>
                    <a:pt x="71099" y="481"/>
                  </a:lnTo>
                  <a:lnTo>
                    <a:pt x="87692" y="6660"/>
                  </a:lnTo>
                  <a:lnTo>
                    <a:pt x="100005" y="16462"/>
                  </a:lnTo>
                  <a:lnTo>
                    <a:pt x="116532" y="34945"/>
                  </a:lnTo>
                  <a:lnTo>
                    <a:pt x="120584" y="44908"/>
                  </a:lnTo>
                  <a:lnTo>
                    <a:pt x="123185" y="83721"/>
                  </a:lnTo>
                  <a:lnTo>
                    <a:pt x="118579" y="116957"/>
                  </a:lnTo>
                  <a:lnTo>
                    <a:pt x="110512" y="136800"/>
                  </a:lnTo>
                  <a:lnTo>
                    <a:pt x="101680" y="145563"/>
                  </a:lnTo>
                  <a:lnTo>
                    <a:pt x="96362" y="149382"/>
                  </a:lnTo>
                  <a:lnTo>
                    <a:pt x="90700" y="150869"/>
                  </a:lnTo>
                  <a:lnTo>
                    <a:pt x="78763" y="149700"/>
                  </a:lnTo>
                  <a:lnTo>
                    <a:pt x="73675" y="145790"/>
                  </a:lnTo>
                  <a:lnTo>
                    <a:pt x="65201" y="132978"/>
                  </a:lnTo>
                  <a:lnTo>
                    <a:pt x="59535" y="102859"/>
                  </a:lnTo>
                  <a:lnTo>
                    <a:pt x="63854" y="84970"/>
                  </a:lnTo>
                  <a:lnTo>
                    <a:pt x="73888" y="69964"/>
                  </a:lnTo>
                  <a:lnTo>
                    <a:pt x="95271" y="51732"/>
                  </a:lnTo>
                  <a:lnTo>
                    <a:pt x="134954" y="29813"/>
                  </a:lnTo>
                  <a:lnTo>
                    <a:pt x="169611" y="24882"/>
                  </a:lnTo>
                  <a:lnTo>
                    <a:pt x="238125" y="331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SMARTInkShape-115">
              <a:extLst>
                <a:ext uri="{FF2B5EF4-FFF2-40B4-BE49-F238E27FC236}">
                  <a16:creationId xmlns:a16="http://schemas.microsoft.com/office/drawing/2014/main" id="{3D2BBCE8-FD42-825D-D359-B98BB66D7C2E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7431497" y="4233144"/>
              <a:ext cx="82068" cy="137589"/>
            </a:xfrm>
            <a:custGeom>
              <a:avLst/>
              <a:gdLst/>
              <a:ahLst/>
              <a:cxnLst/>
              <a:rect l="0" t="0" r="0" b="0"/>
              <a:pathLst>
                <a:path w="82068" h="137589">
                  <a:moveTo>
                    <a:pt x="64678" y="15006"/>
                  </a:moveTo>
                  <a:lnTo>
                    <a:pt x="64678" y="15006"/>
                  </a:lnTo>
                  <a:lnTo>
                    <a:pt x="64678" y="5515"/>
                  </a:lnTo>
                  <a:lnTo>
                    <a:pt x="59622" y="434"/>
                  </a:lnTo>
                  <a:lnTo>
                    <a:pt x="57074" y="0"/>
                  </a:lnTo>
                  <a:lnTo>
                    <a:pt x="54317" y="768"/>
                  </a:lnTo>
                  <a:lnTo>
                    <a:pt x="42288" y="9607"/>
                  </a:lnTo>
                  <a:lnTo>
                    <a:pt x="23174" y="36752"/>
                  </a:lnTo>
                  <a:lnTo>
                    <a:pt x="4741" y="76979"/>
                  </a:lnTo>
                  <a:lnTo>
                    <a:pt x="0" y="102160"/>
                  </a:lnTo>
                  <a:lnTo>
                    <a:pt x="6379" y="134636"/>
                  </a:lnTo>
                  <a:lnTo>
                    <a:pt x="8879" y="136034"/>
                  </a:lnTo>
                  <a:lnTo>
                    <a:pt x="17300" y="137588"/>
                  </a:lnTo>
                  <a:lnTo>
                    <a:pt x="28100" y="132634"/>
                  </a:lnTo>
                  <a:lnTo>
                    <a:pt x="39954" y="122318"/>
                  </a:lnTo>
                  <a:lnTo>
                    <a:pt x="58529" y="96543"/>
                  </a:lnTo>
                  <a:lnTo>
                    <a:pt x="78123" y="52789"/>
                  </a:lnTo>
                  <a:lnTo>
                    <a:pt x="82067" y="31140"/>
                  </a:lnTo>
                  <a:lnTo>
                    <a:pt x="81932" y="16885"/>
                  </a:lnTo>
                  <a:lnTo>
                    <a:pt x="80413" y="13083"/>
                  </a:lnTo>
                  <a:lnTo>
                    <a:pt x="70374" y="1926"/>
                  </a:lnTo>
                  <a:lnTo>
                    <a:pt x="66358" y="995"/>
                  </a:lnTo>
                  <a:lnTo>
                    <a:pt x="45628" y="54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116">
              <a:extLst>
                <a:ext uri="{FF2B5EF4-FFF2-40B4-BE49-F238E27FC236}">
                  <a16:creationId xmlns:a16="http://schemas.microsoft.com/office/drawing/2014/main" id="{88C27B95-572F-8CF5-3633-DF87DEC7A25D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7600950" y="4088450"/>
              <a:ext cx="83296" cy="276732"/>
            </a:xfrm>
            <a:custGeom>
              <a:avLst/>
              <a:gdLst/>
              <a:ahLst/>
              <a:cxnLst/>
              <a:rect l="0" t="0" r="0" b="0"/>
              <a:pathLst>
                <a:path w="83296" h="276732">
                  <a:moveTo>
                    <a:pt x="9525" y="35875"/>
                  </a:moveTo>
                  <a:lnTo>
                    <a:pt x="9525" y="35875"/>
                  </a:lnTo>
                  <a:lnTo>
                    <a:pt x="9525" y="30818"/>
                  </a:lnTo>
                  <a:lnTo>
                    <a:pt x="14581" y="17561"/>
                  </a:lnTo>
                  <a:lnTo>
                    <a:pt x="22782" y="5284"/>
                  </a:lnTo>
                  <a:lnTo>
                    <a:pt x="28822" y="1112"/>
                  </a:lnTo>
                  <a:lnTo>
                    <a:pt x="31915" y="0"/>
                  </a:lnTo>
                  <a:lnTo>
                    <a:pt x="32918" y="317"/>
                  </a:lnTo>
                  <a:lnTo>
                    <a:pt x="32529" y="1586"/>
                  </a:lnTo>
                  <a:lnTo>
                    <a:pt x="31211" y="3491"/>
                  </a:lnTo>
                  <a:lnTo>
                    <a:pt x="26100" y="40704"/>
                  </a:lnTo>
                  <a:lnTo>
                    <a:pt x="20443" y="82573"/>
                  </a:lnTo>
                  <a:lnTo>
                    <a:pt x="14406" y="121913"/>
                  </a:lnTo>
                  <a:lnTo>
                    <a:pt x="5915" y="167084"/>
                  </a:lnTo>
                  <a:lnTo>
                    <a:pt x="1753" y="208925"/>
                  </a:lnTo>
                  <a:lnTo>
                    <a:pt x="231" y="253070"/>
                  </a:lnTo>
                  <a:lnTo>
                    <a:pt x="154" y="260047"/>
                  </a:lnTo>
                  <a:lnTo>
                    <a:pt x="2219" y="265756"/>
                  </a:lnTo>
                  <a:lnTo>
                    <a:pt x="10158" y="274922"/>
                  </a:lnTo>
                  <a:lnTo>
                    <a:pt x="15239" y="276731"/>
                  </a:lnTo>
                  <a:lnTo>
                    <a:pt x="26529" y="275920"/>
                  </a:lnTo>
                  <a:lnTo>
                    <a:pt x="44785" y="269512"/>
                  </a:lnTo>
                  <a:lnTo>
                    <a:pt x="63599" y="250798"/>
                  </a:lnTo>
                  <a:lnTo>
                    <a:pt x="77523" y="225145"/>
                  </a:lnTo>
                  <a:lnTo>
                    <a:pt x="83295" y="202492"/>
                  </a:lnTo>
                  <a:lnTo>
                    <a:pt x="81988" y="196695"/>
                  </a:lnTo>
                  <a:lnTo>
                    <a:pt x="74892" y="187431"/>
                  </a:lnTo>
                  <a:lnTo>
                    <a:pt x="61861" y="182608"/>
                  </a:lnTo>
                  <a:lnTo>
                    <a:pt x="20533" y="173771"/>
                  </a:lnTo>
                  <a:lnTo>
                    <a:pt x="0" y="178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117">
              <a:extLst>
                <a:ext uri="{FF2B5EF4-FFF2-40B4-BE49-F238E27FC236}">
                  <a16:creationId xmlns:a16="http://schemas.microsoft.com/office/drawing/2014/main" id="{C84A3477-8B50-DB6A-EE98-DEE1F2F1ACD1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7800975" y="43910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6" name="SMARTInkShape-Group20">
            <a:extLst>
              <a:ext uri="{FF2B5EF4-FFF2-40B4-BE49-F238E27FC236}">
                <a16:creationId xmlns:a16="http://schemas.microsoft.com/office/drawing/2014/main" id="{E750B30F-93CF-F27F-7B12-5DBCCC229697}"/>
              </a:ext>
            </a:extLst>
          </p:cNvPr>
          <p:cNvGrpSpPr/>
          <p:nvPr/>
        </p:nvGrpSpPr>
        <p:grpSpPr>
          <a:xfrm>
            <a:off x="8098643" y="4084012"/>
            <a:ext cx="797708" cy="364164"/>
            <a:chOff x="8098643" y="4084012"/>
            <a:chExt cx="797708" cy="364164"/>
          </a:xfrm>
        </p:grpSpPr>
        <p:sp>
          <p:nvSpPr>
            <p:cNvPr id="139" name="SMARTInkShape-118">
              <a:extLst>
                <a:ext uri="{FF2B5EF4-FFF2-40B4-BE49-F238E27FC236}">
                  <a16:creationId xmlns:a16="http://schemas.microsoft.com/office/drawing/2014/main" id="{30340B12-5901-EA8B-0319-69F087FAEAC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098643" y="4084012"/>
              <a:ext cx="130958" cy="327558"/>
            </a:xfrm>
            <a:custGeom>
              <a:avLst/>
              <a:gdLst/>
              <a:ahLst/>
              <a:cxnLst/>
              <a:rect l="0" t="0" r="0" b="0"/>
              <a:pathLst>
                <a:path w="130958" h="327558">
                  <a:moveTo>
                    <a:pt x="102382" y="221288"/>
                  </a:moveTo>
                  <a:lnTo>
                    <a:pt x="102382" y="221288"/>
                  </a:lnTo>
                  <a:lnTo>
                    <a:pt x="102382" y="216231"/>
                  </a:lnTo>
                  <a:lnTo>
                    <a:pt x="103440" y="214742"/>
                  </a:lnTo>
                  <a:lnTo>
                    <a:pt x="105204" y="213749"/>
                  </a:lnTo>
                  <a:lnTo>
                    <a:pt x="107438" y="213087"/>
                  </a:lnTo>
                  <a:lnTo>
                    <a:pt x="107869" y="211587"/>
                  </a:lnTo>
                  <a:lnTo>
                    <a:pt x="99974" y="192517"/>
                  </a:lnTo>
                  <a:lnTo>
                    <a:pt x="89207" y="179975"/>
                  </a:lnTo>
                  <a:lnTo>
                    <a:pt x="80299" y="176468"/>
                  </a:lnTo>
                  <a:lnTo>
                    <a:pt x="74960" y="175533"/>
                  </a:lnTo>
                  <a:lnTo>
                    <a:pt x="66205" y="177316"/>
                  </a:lnTo>
                  <a:lnTo>
                    <a:pt x="58786" y="180578"/>
                  </a:lnTo>
                  <a:lnTo>
                    <a:pt x="51962" y="182028"/>
                  </a:lnTo>
                  <a:lnTo>
                    <a:pt x="19307" y="217802"/>
                  </a:lnTo>
                  <a:lnTo>
                    <a:pt x="5684" y="242127"/>
                  </a:lnTo>
                  <a:lnTo>
                    <a:pt x="0" y="274500"/>
                  </a:lnTo>
                  <a:lnTo>
                    <a:pt x="4314" y="295738"/>
                  </a:lnTo>
                  <a:lnTo>
                    <a:pt x="13288" y="313643"/>
                  </a:lnTo>
                  <a:lnTo>
                    <a:pt x="24332" y="325129"/>
                  </a:lnTo>
                  <a:lnTo>
                    <a:pt x="30241" y="327557"/>
                  </a:lnTo>
                  <a:lnTo>
                    <a:pt x="42450" y="327432"/>
                  </a:lnTo>
                  <a:lnTo>
                    <a:pt x="66280" y="316355"/>
                  </a:lnTo>
                  <a:lnTo>
                    <a:pt x="78576" y="305521"/>
                  </a:lnTo>
                  <a:lnTo>
                    <a:pt x="87568" y="292592"/>
                  </a:lnTo>
                  <a:lnTo>
                    <a:pt x="97522" y="267462"/>
                  </a:lnTo>
                  <a:lnTo>
                    <a:pt x="104244" y="227704"/>
                  </a:lnTo>
                  <a:lnTo>
                    <a:pt x="109637" y="188969"/>
                  </a:lnTo>
                  <a:lnTo>
                    <a:pt x="114056" y="146801"/>
                  </a:lnTo>
                  <a:lnTo>
                    <a:pt x="119247" y="107496"/>
                  </a:lnTo>
                  <a:lnTo>
                    <a:pt x="121000" y="66401"/>
                  </a:lnTo>
                  <a:lnTo>
                    <a:pt x="128914" y="19041"/>
                  </a:lnTo>
                  <a:lnTo>
                    <a:pt x="130688" y="0"/>
                  </a:lnTo>
                  <a:lnTo>
                    <a:pt x="130957" y="11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119">
              <a:extLst>
                <a:ext uri="{FF2B5EF4-FFF2-40B4-BE49-F238E27FC236}">
                  <a16:creationId xmlns:a16="http://schemas.microsoft.com/office/drawing/2014/main" id="{CB938FD2-2C86-89CF-4808-5C315327582D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338513" y="4288199"/>
              <a:ext cx="24288" cy="131402"/>
            </a:xfrm>
            <a:custGeom>
              <a:avLst/>
              <a:gdLst/>
              <a:ahLst/>
              <a:cxnLst/>
              <a:rect l="0" t="0" r="0" b="0"/>
              <a:pathLst>
                <a:path w="24288" h="131402">
                  <a:moveTo>
                    <a:pt x="5387" y="36151"/>
                  </a:moveTo>
                  <a:lnTo>
                    <a:pt x="5387" y="36151"/>
                  </a:lnTo>
                  <a:lnTo>
                    <a:pt x="23929" y="0"/>
                  </a:lnTo>
                  <a:lnTo>
                    <a:pt x="24098" y="409"/>
                  </a:lnTo>
                  <a:lnTo>
                    <a:pt x="24287" y="3685"/>
                  </a:lnTo>
                  <a:lnTo>
                    <a:pt x="7956" y="50737"/>
                  </a:lnTo>
                  <a:lnTo>
                    <a:pt x="2790" y="94582"/>
                  </a:lnTo>
                  <a:lnTo>
                    <a:pt x="0" y="110803"/>
                  </a:lnTo>
                  <a:lnTo>
                    <a:pt x="5387" y="1314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120">
              <a:extLst>
                <a:ext uri="{FF2B5EF4-FFF2-40B4-BE49-F238E27FC236}">
                  <a16:creationId xmlns:a16="http://schemas.microsoft.com/office/drawing/2014/main" id="{DFB465B5-2ACC-54F5-8CBA-287DE3F75F73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410575" y="4195920"/>
              <a:ext cx="9526" cy="14131"/>
            </a:xfrm>
            <a:custGeom>
              <a:avLst/>
              <a:gdLst/>
              <a:ahLst/>
              <a:cxnLst/>
              <a:rect l="0" t="0" r="0" b="0"/>
              <a:pathLst>
                <a:path w="9526" h="14131">
                  <a:moveTo>
                    <a:pt x="9525" y="14130"/>
                  </a:moveTo>
                  <a:lnTo>
                    <a:pt x="9525" y="14130"/>
                  </a:lnTo>
                  <a:lnTo>
                    <a:pt x="4469" y="9073"/>
                  </a:lnTo>
                  <a:lnTo>
                    <a:pt x="1987" y="3769"/>
                  </a:lnTo>
                  <a:lnTo>
                    <a:pt x="1325" y="873"/>
                  </a:lnTo>
                  <a:lnTo>
                    <a:pt x="883" y="0"/>
                  </a:lnTo>
                  <a:lnTo>
                    <a:pt x="588" y="477"/>
                  </a:lnTo>
                  <a:lnTo>
                    <a:pt x="0" y="46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121">
              <a:extLst>
                <a:ext uri="{FF2B5EF4-FFF2-40B4-BE49-F238E27FC236}">
                  <a16:creationId xmlns:a16="http://schemas.microsoft.com/office/drawing/2014/main" id="{FCA29DD0-38C2-280A-0886-FD64F231E1E7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8372475" y="4248315"/>
              <a:ext cx="171058" cy="171286"/>
            </a:xfrm>
            <a:custGeom>
              <a:avLst/>
              <a:gdLst/>
              <a:ahLst/>
              <a:cxnLst/>
              <a:rect l="0" t="0" r="0" b="0"/>
              <a:pathLst>
                <a:path w="171058" h="171286">
                  <a:moveTo>
                    <a:pt x="161925" y="47460"/>
                  </a:moveTo>
                  <a:lnTo>
                    <a:pt x="161925" y="47460"/>
                  </a:lnTo>
                  <a:lnTo>
                    <a:pt x="166981" y="42403"/>
                  </a:lnTo>
                  <a:lnTo>
                    <a:pt x="169463" y="37099"/>
                  </a:lnTo>
                  <a:lnTo>
                    <a:pt x="171057" y="25070"/>
                  </a:lnTo>
                  <a:lnTo>
                    <a:pt x="168453" y="18812"/>
                  </a:lnTo>
                  <a:lnTo>
                    <a:pt x="154106" y="1712"/>
                  </a:lnTo>
                  <a:lnTo>
                    <a:pt x="126035" y="0"/>
                  </a:lnTo>
                  <a:lnTo>
                    <a:pt x="102607" y="4940"/>
                  </a:lnTo>
                  <a:lnTo>
                    <a:pt x="90406" y="13040"/>
                  </a:lnTo>
                  <a:lnTo>
                    <a:pt x="74764" y="26678"/>
                  </a:lnTo>
                  <a:lnTo>
                    <a:pt x="68893" y="30430"/>
                  </a:lnTo>
                  <a:lnTo>
                    <a:pt x="64979" y="36107"/>
                  </a:lnTo>
                  <a:lnTo>
                    <a:pt x="58696" y="62386"/>
                  </a:lnTo>
                  <a:lnTo>
                    <a:pt x="58181" y="66936"/>
                  </a:lnTo>
                  <a:lnTo>
                    <a:pt x="59954" y="71027"/>
                  </a:lnTo>
                  <a:lnTo>
                    <a:pt x="73620" y="82900"/>
                  </a:lnTo>
                  <a:lnTo>
                    <a:pt x="96249" y="97237"/>
                  </a:lnTo>
                  <a:lnTo>
                    <a:pt x="142747" y="114540"/>
                  </a:lnTo>
                  <a:lnTo>
                    <a:pt x="153401" y="120665"/>
                  </a:lnTo>
                  <a:lnTo>
                    <a:pt x="158137" y="126915"/>
                  </a:lnTo>
                  <a:lnTo>
                    <a:pt x="160803" y="136384"/>
                  </a:lnTo>
                  <a:lnTo>
                    <a:pt x="161593" y="145892"/>
                  </a:lnTo>
                  <a:lnTo>
                    <a:pt x="159586" y="149065"/>
                  </a:lnTo>
                  <a:lnTo>
                    <a:pt x="151714" y="155412"/>
                  </a:lnTo>
                  <a:lnTo>
                    <a:pt x="130325" y="164935"/>
                  </a:lnTo>
                  <a:lnTo>
                    <a:pt x="85989" y="170031"/>
                  </a:lnTo>
                  <a:lnTo>
                    <a:pt x="45821" y="170913"/>
                  </a:lnTo>
                  <a:lnTo>
                    <a:pt x="0" y="1712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122">
              <a:extLst>
                <a:ext uri="{FF2B5EF4-FFF2-40B4-BE49-F238E27FC236}">
                  <a16:creationId xmlns:a16="http://schemas.microsoft.com/office/drawing/2014/main" id="{A0666899-F309-BA82-FCF3-F96286A0ACB7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8620279" y="4115193"/>
              <a:ext cx="104622" cy="313554"/>
            </a:xfrm>
            <a:custGeom>
              <a:avLst/>
              <a:gdLst/>
              <a:ahLst/>
              <a:cxnLst/>
              <a:rect l="0" t="0" r="0" b="0"/>
              <a:pathLst>
                <a:path w="104622" h="313554">
                  <a:moveTo>
                    <a:pt x="18896" y="9132"/>
                  </a:moveTo>
                  <a:lnTo>
                    <a:pt x="18896" y="9132"/>
                  </a:lnTo>
                  <a:lnTo>
                    <a:pt x="27096" y="931"/>
                  </a:lnTo>
                  <a:lnTo>
                    <a:pt x="33085" y="0"/>
                  </a:lnTo>
                  <a:lnTo>
                    <a:pt x="34705" y="1986"/>
                  </a:lnTo>
                  <a:lnTo>
                    <a:pt x="36506" y="9836"/>
                  </a:lnTo>
                  <a:lnTo>
                    <a:pt x="30217" y="46684"/>
                  </a:lnTo>
                  <a:lnTo>
                    <a:pt x="26131" y="90814"/>
                  </a:lnTo>
                  <a:lnTo>
                    <a:pt x="22111" y="125869"/>
                  </a:lnTo>
                  <a:lnTo>
                    <a:pt x="20325" y="162615"/>
                  </a:lnTo>
                  <a:lnTo>
                    <a:pt x="16709" y="197291"/>
                  </a:lnTo>
                  <a:lnTo>
                    <a:pt x="8723" y="238097"/>
                  </a:lnTo>
                  <a:lnTo>
                    <a:pt x="1599" y="275904"/>
                  </a:lnTo>
                  <a:lnTo>
                    <a:pt x="0" y="309618"/>
                  </a:lnTo>
                  <a:lnTo>
                    <a:pt x="1007" y="311056"/>
                  </a:lnTo>
                  <a:lnTo>
                    <a:pt x="2737" y="312014"/>
                  </a:lnTo>
                  <a:lnTo>
                    <a:pt x="13117" y="313553"/>
                  </a:lnTo>
                  <a:lnTo>
                    <a:pt x="46396" y="303521"/>
                  </a:lnTo>
                  <a:lnTo>
                    <a:pt x="66202" y="297442"/>
                  </a:lnTo>
                  <a:lnTo>
                    <a:pt x="104621" y="2853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123">
              <a:extLst>
                <a:ext uri="{FF2B5EF4-FFF2-40B4-BE49-F238E27FC236}">
                  <a16:creationId xmlns:a16="http://schemas.microsoft.com/office/drawing/2014/main" id="{7626C0EC-0332-51EA-8043-F5D091D591EF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8610600" y="4277370"/>
              <a:ext cx="171451" cy="27931"/>
            </a:xfrm>
            <a:custGeom>
              <a:avLst/>
              <a:gdLst/>
              <a:ahLst/>
              <a:cxnLst/>
              <a:rect l="0" t="0" r="0" b="0"/>
              <a:pathLst>
                <a:path w="171451" h="27931">
                  <a:moveTo>
                    <a:pt x="0" y="27930"/>
                  </a:moveTo>
                  <a:lnTo>
                    <a:pt x="0" y="27930"/>
                  </a:lnTo>
                  <a:lnTo>
                    <a:pt x="17900" y="20391"/>
                  </a:lnTo>
                  <a:lnTo>
                    <a:pt x="21458" y="19729"/>
                  </a:lnTo>
                  <a:lnTo>
                    <a:pt x="28235" y="16171"/>
                  </a:lnTo>
                  <a:lnTo>
                    <a:pt x="31523" y="13741"/>
                  </a:lnTo>
                  <a:lnTo>
                    <a:pt x="40822" y="11040"/>
                  </a:lnTo>
                  <a:lnTo>
                    <a:pt x="78872" y="2618"/>
                  </a:lnTo>
                  <a:lnTo>
                    <a:pt x="122158" y="0"/>
                  </a:lnTo>
                  <a:lnTo>
                    <a:pt x="141077" y="700"/>
                  </a:lnTo>
                  <a:lnTo>
                    <a:pt x="171450" y="8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124">
              <a:extLst>
                <a:ext uri="{FF2B5EF4-FFF2-40B4-BE49-F238E27FC236}">
                  <a16:creationId xmlns:a16="http://schemas.microsoft.com/office/drawing/2014/main" id="{4CA3D448-77E6-8743-D613-DDC96829130B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8882221" y="4438650"/>
              <a:ext cx="14130" cy="9526"/>
            </a:xfrm>
            <a:custGeom>
              <a:avLst/>
              <a:gdLst/>
              <a:ahLst/>
              <a:cxnLst/>
              <a:rect l="0" t="0" r="0" b="0"/>
              <a:pathLst>
                <a:path w="14130" h="9526">
                  <a:moveTo>
                    <a:pt x="14129" y="9525"/>
                  </a:moveTo>
                  <a:lnTo>
                    <a:pt x="14129" y="9525"/>
                  </a:lnTo>
                  <a:lnTo>
                    <a:pt x="9072" y="9525"/>
                  </a:lnTo>
                  <a:lnTo>
                    <a:pt x="3768" y="6703"/>
                  </a:lnTo>
                  <a:lnTo>
                    <a:pt x="872" y="4468"/>
                  </a:lnTo>
                  <a:lnTo>
                    <a:pt x="0" y="2979"/>
                  </a:lnTo>
                  <a:lnTo>
                    <a:pt x="476" y="1986"/>
                  </a:lnTo>
                  <a:lnTo>
                    <a:pt x="1851" y="1324"/>
                  </a:lnTo>
                  <a:lnTo>
                    <a:pt x="1412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SMARTInkShape-Group21">
            <a:extLst>
              <a:ext uri="{FF2B5EF4-FFF2-40B4-BE49-F238E27FC236}">
                <a16:creationId xmlns:a16="http://schemas.microsoft.com/office/drawing/2014/main" id="{72F89C71-54AA-494A-6773-FF066C9988A0}"/>
              </a:ext>
            </a:extLst>
          </p:cNvPr>
          <p:cNvGrpSpPr/>
          <p:nvPr/>
        </p:nvGrpSpPr>
        <p:grpSpPr>
          <a:xfrm>
            <a:off x="9270743" y="4163749"/>
            <a:ext cx="1759208" cy="442584"/>
            <a:chOff x="9270743" y="4163749"/>
            <a:chExt cx="1759208" cy="442584"/>
          </a:xfrm>
        </p:grpSpPr>
        <p:sp>
          <p:nvSpPr>
            <p:cNvPr id="147" name="SMARTInkShape-125">
              <a:extLst>
                <a:ext uri="{FF2B5EF4-FFF2-40B4-BE49-F238E27FC236}">
                  <a16:creationId xmlns:a16="http://schemas.microsoft.com/office/drawing/2014/main" id="{E0D82FF5-11E8-EB57-5183-8B63AA565A3B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9270743" y="4248150"/>
              <a:ext cx="178058" cy="133015"/>
            </a:xfrm>
            <a:custGeom>
              <a:avLst/>
              <a:gdLst/>
              <a:ahLst/>
              <a:cxnLst/>
              <a:rect l="0" t="0" r="0" b="0"/>
              <a:pathLst>
                <a:path w="178058" h="133015">
                  <a:moveTo>
                    <a:pt x="111382" y="0"/>
                  </a:moveTo>
                  <a:lnTo>
                    <a:pt x="111382" y="0"/>
                  </a:lnTo>
                  <a:lnTo>
                    <a:pt x="119583" y="0"/>
                  </a:lnTo>
                  <a:lnTo>
                    <a:pt x="128993" y="8201"/>
                  </a:lnTo>
                  <a:lnTo>
                    <a:pt x="128414" y="8642"/>
                  </a:lnTo>
                  <a:lnTo>
                    <a:pt x="88630" y="17106"/>
                  </a:lnTo>
                  <a:lnTo>
                    <a:pt x="51816" y="28818"/>
                  </a:lnTo>
                  <a:lnTo>
                    <a:pt x="16675" y="52086"/>
                  </a:lnTo>
                  <a:lnTo>
                    <a:pt x="6496" y="64072"/>
                  </a:lnTo>
                  <a:lnTo>
                    <a:pt x="1267" y="79276"/>
                  </a:lnTo>
                  <a:lnTo>
                    <a:pt x="0" y="95559"/>
                  </a:lnTo>
                  <a:lnTo>
                    <a:pt x="2965" y="109851"/>
                  </a:lnTo>
                  <a:lnTo>
                    <a:pt x="7354" y="115567"/>
                  </a:lnTo>
                  <a:lnTo>
                    <a:pt x="20697" y="124741"/>
                  </a:lnTo>
                  <a:lnTo>
                    <a:pt x="46060" y="130799"/>
                  </a:lnTo>
                  <a:lnTo>
                    <a:pt x="84971" y="133014"/>
                  </a:lnTo>
                  <a:lnTo>
                    <a:pt x="130717" y="132247"/>
                  </a:lnTo>
                  <a:lnTo>
                    <a:pt x="178057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126">
              <a:extLst>
                <a:ext uri="{FF2B5EF4-FFF2-40B4-BE49-F238E27FC236}">
                  <a16:creationId xmlns:a16="http://schemas.microsoft.com/office/drawing/2014/main" id="{7A60A32B-D655-7962-723D-B17B80400BD1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9512355" y="4309415"/>
              <a:ext cx="110293" cy="98698"/>
            </a:xfrm>
            <a:custGeom>
              <a:avLst/>
              <a:gdLst/>
              <a:ahLst/>
              <a:cxnLst/>
              <a:rect l="0" t="0" r="0" b="0"/>
              <a:pathLst>
                <a:path w="110293" h="98698">
                  <a:moveTo>
                    <a:pt x="69795" y="14935"/>
                  </a:moveTo>
                  <a:lnTo>
                    <a:pt x="69795" y="14935"/>
                  </a:lnTo>
                  <a:lnTo>
                    <a:pt x="69795" y="9878"/>
                  </a:lnTo>
                  <a:lnTo>
                    <a:pt x="68737" y="8389"/>
                  </a:lnTo>
                  <a:lnTo>
                    <a:pt x="66973" y="7396"/>
                  </a:lnTo>
                  <a:lnTo>
                    <a:pt x="53549" y="4614"/>
                  </a:lnTo>
                  <a:lnTo>
                    <a:pt x="47405" y="470"/>
                  </a:lnTo>
                  <a:lnTo>
                    <a:pt x="43226" y="0"/>
                  </a:lnTo>
                  <a:lnTo>
                    <a:pt x="32939" y="2300"/>
                  </a:lnTo>
                  <a:lnTo>
                    <a:pt x="15249" y="14602"/>
                  </a:lnTo>
                  <a:lnTo>
                    <a:pt x="1657" y="31652"/>
                  </a:lnTo>
                  <a:lnTo>
                    <a:pt x="0" y="46706"/>
                  </a:lnTo>
                  <a:lnTo>
                    <a:pt x="2503" y="72128"/>
                  </a:lnTo>
                  <a:lnTo>
                    <a:pt x="4825" y="76347"/>
                  </a:lnTo>
                  <a:lnTo>
                    <a:pt x="13050" y="83858"/>
                  </a:lnTo>
                  <a:lnTo>
                    <a:pt x="34637" y="94035"/>
                  </a:lnTo>
                  <a:lnTo>
                    <a:pt x="66198" y="98697"/>
                  </a:lnTo>
                  <a:lnTo>
                    <a:pt x="92249" y="95022"/>
                  </a:lnTo>
                  <a:lnTo>
                    <a:pt x="103763" y="87218"/>
                  </a:lnTo>
                  <a:lnTo>
                    <a:pt x="108316" y="82174"/>
                  </a:lnTo>
                  <a:lnTo>
                    <a:pt x="110292" y="74577"/>
                  </a:lnTo>
                  <a:lnTo>
                    <a:pt x="109665" y="54848"/>
                  </a:lnTo>
                  <a:lnTo>
                    <a:pt x="105860" y="40435"/>
                  </a:lnTo>
                  <a:lnTo>
                    <a:pt x="103363" y="35110"/>
                  </a:lnTo>
                  <a:lnTo>
                    <a:pt x="79320" y="149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127">
              <a:extLst>
                <a:ext uri="{FF2B5EF4-FFF2-40B4-BE49-F238E27FC236}">
                  <a16:creationId xmlns:a16="http://schemas.microsoft.com/office/drawing/2014/main" id="{D33657E1-5D8D-E935-CD80-2A268DC019D8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9648825" y="4307225"/>
              <a:ext cx="161926" cy="83801"/>
            </a:xfrm>
            <a:custGeom>
              <a:avLst/>
              <a:gdLst/>
              <a:ahLst/>
              <a:cxnLst/>
              <a:rect l="0" t="0" r="0" b="0"/>
              <a:pathLst>
                <a:path w="161926" h="83801">
                  <a:moveTo>
                    <a:pt x="0" y="45700"/>
                  </a:moveTo>
                  <a:lnTo>
                    <a:pt x="0" y="45700"/>
                  </a:lnTo>
                  <a:lnTo>
                    <a:pt x="0" y="40643"/>
                  </a:lnTo>
                  <a:lnTo>
                    <a:pt x="1058" y="39154"/>
                  </a:lnTo>
                  <a:lnTo>
                    <a:pt x="2822" y="38161"/>
                  </a:lnTo>
                  <a:lnTo>
                    <a:pt x="5057" y="37499"/>
                  </a:lnTo>
                  <a:lnTo>
                    <a:pt x="19297" y="28811"/>
                  </a:lnTo>
                  <a:lnTo>
                    <a:pt x="50804" y="26688"/>
                  </a:lnTo>
                  <a:lnTo>
                    <a:pt x="57152" y="29489"/>
                  </a:lnTo>
                  <a:lnTo>
                    <a:pt x="60327" y="31718"/>
                  </a:lnTo>
                  <a:lnTo>
                    <a:pt x="62443" y="35320"/>
                  </a:lnTo>
                  <a:lnTo>
                    <a:pt x="65839" y="53488"/>
                  </a:lnTo>
                  <a:lnTo>
                    <a:pt x="66660" y="81888"/>
                  </a:lnTo>
                  <a:lnTo>
                    <a:pt x="66674" y="75431"/>
                  </a:lnTo>
                  <a:lnTo>
                    <a:pt x="102862" y="29165"/>
                  </a:lnTo>
                  <a:lnTo>
                    <a:pt x="116555" y="17870"/>
                  </a:lnTo>
                  <a:lnTo>
                    <a:pt x="140568" y="0"/>
                  </a:lnTo>
                  <a:lnTo>
                    <a:pt x="141337" y="417"/>
                  </a:lnTo>
                  <a:lnTo>
                    <a:pt x="150323" y="27809"/>
                  </a:lnTo>
                  <a:lnTo>
                    <a:pt x="153184" y="57494"/>
                  </a:lnTo>
                  <a:lnTo>
                    <a:pt x="161925" y="83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128">
              <a:extLst>
                <a:ext uri="{FF2B5EF4-FFF2-40B4-BE49-F238E27FC236}">
                  <a16:creationId xmlns:a16="http://schemas.microsoft.com/office/drawing/2014/main" id="{2CC80D3B-D6F2-11B9-03FA-7E8BB626CD37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9867900" y="4286401"/>
              <a:ext cx="104661" cy="114077"/>
            </a:xfrm>
            <a:custGeom>
              <a:avLst/>
              <a:gdLst/>
              <a:ahLst/>
              <a:cxnLst/>
              <a:rect l="0" t="0" r="0" b="0"/>
              <a:pathLst>
                <a:path w="104661" h="114077">
                  <a:moveTo>
                    <a:pt x="95250" y="18899"/>
                  </a:moveTo>
                  <a:lnTo>
                    <a:pt x="95250" y="18899"/>
                  </a:lnTo>
                  <a:lnTo>
                    <a:pt x="103452" y="18899"/>
                  </a:lnTo>
                  <a:lnTo>
                    <a:pt x="103892" y="17841"/>
                  </a:lnTo>
                  <a:lnTo>
                    <a:pt x="104660" y="5642"/>
                  </a:lnTo>
                  <a:lnTo>
                    <a:pt x="103639" y="3711"/>
                  </a:lnTo>
                  <a:lnTo>
                    <a:pt x="101902" y="2424"/>
                  </a:lnTo>
                  <a:lnTo>
                    <a:pt x="96089" y="993"/>
                  </a:lnTo>
                  <a:lnTo>
                    <a:pt x="69124" y="0"/>
                  </a:lnTo>
                  <a:lnTo>
                    <a:pt x="50585" y="4950"/>
                  </a:lnTo>
                  <a:lnTo>
                    <a:pt x="17738" y="30444"/>
                  </a:lnTo>
                  <a:lnTo>
                    <a:pt x="16058" y="34004"/>
                  </a:lnTo>
                  <a:lnTo>
                    <a:pt x="15998" y="37436"/>
                  </a:lnTo>
                  <a:lnTo>
                    <a:pt x="18752" y="44071"/>
                  </a:lnTo>
                  <a:lnTo>
                    <a:pt x="32129" y="60144"/>
                  </a:lnTo>
                  <a:lnTo>
                    <a:pt x="38268" y="63689"/>
                  </a:lnTo>
                  <a:lnTo>
                    <a:pt x="72148" y="76114"/>
                  </a:lnTo>
                  <a:lnTo>
                    <a:pt x="88785" y="89176"/>
                  </a:lnTo>
                  <a:lnTo>
                    <a:pt x="92377" y="95289"/>
                  </a:lnTo>
                  <a:lnTo>
                    <a:pt x="93335" y="98401"/>
                  </a:lnTo>
                  <a:lnTo>
                    <a:pt x="92915" y="101534"/>
                  </a:lnTo>
                  <a:lnTo>
                    <a:pt x="89626" y="107837"/>
                  </a:lnTo>
                  <a:lnTo>
                    <a:pt x="78993" y="111343"/>
                  </a:lnTo>
                  <a:lnTo>
                    <a:pt x="35599" y="114076"/>
                  </a:lnTo>
                  <a:lnTo>
                    <a:pt x="24288" y="113059"/>
                  </a:lnTo>
                  <a:lnTo>
                    <a:pt x="0" y="1046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129">
              <a:extLst>
                <a:ext uri="{FF2B5EF4-FFF2-40B4-BE49-F238E27FC236}">
                  <a16:creationId xmlns:a16="http://schemas.microsoft.com/office/drawing/2014/main" id="{645E2773-699C-8459-A7B0-6A7926523411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0020300" y="4305808"/>
              <a:ext cx="28566" cy="123318"/>
            </a:xfrm>
            <a:custGeom>
              <a:avLst/>
              <a:gdLst/>
              <a:ahLst/>
              <a:cxnLst/>
              <a:rect l="0" t="0" r="0" b="0"/>
              <a:pathLst>
                <a:path w="28566" h="123318">
                  <a:moveTo>
                    <a:pt x="19050" y="18542"/>
                  </a:moveTo>
                  <a:lnTo>
                    <a:pt x="19050" y="18542"/>
                  </a:lnTo>
                  <a:lnTo>
                    <a:pt x="24107" y="13485"/>
                  </a:lnTo>
                  <a:lnTo>
                    <a:pt x="26588" y="8181"/>
                  </a:lnTo>
                  <a:lnTo>
                    <a:pt x="28460" y="0"/>
                  </a:lnTo>
                  <a:lnTo>
                    <a:pt x="28565" y="17851"/>
                  </a:lnTo>
                  <a:lnTo>
                    <a:pt x="20968" y="41257"/>
                  </a:lnTo>
                  <a:lnTo>
                    <a:pt x="6185" y="82695"/>
                  </a:lnTo>
                  <a:lnTo>
                    <a:pt x="0" y="1233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130">
              <a:extLst>
                <a:ext uri="{FF2B5EF4-FFF2-40B4-BE49-F238E27FC236}">
                  <a16:creationId xmlns:a16="http://schemas.microsoft.com/office/drawing/2014/main" id="{A9F937DA-DA44-6E38-A8F7-BC5EC8B4CA7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0096500" y="42481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131">
              <a:extLst>
                <a:ext uri="{FF2B5EF4-FFF2-40B4-BE49-F238E27FC236}">
                  <a16:creationId xmlns:a16="http://schemas.microsoft.com/office/drawing/2014/main" id="{C4C4596E-A01A-1B41-8465-6590984AC2E7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0096500" y="4314942"/>
              <a:ext cx="145744" cy="155803"/>
            </a:xfrm>
            <a:custGeom>
              <a:avLst/>
              <a:gdLst/>
              <a:ahLst/>
              <a:cxnLst/>
              <a:rect l="0" t="0" r="0" b="0"/>
              <a:pathLst>
                <a:path w="145744" h="155803">
                  <a:moveTo>
                    <a:pt x="114300" y="9408"/>
                  </a:moveTo>
                  <a:lnTo>
                    <a:pt x="114300" y="9408"/>
                  </a:lnTo>
                  <a:lnTo>
                    <a:pt x="109243" y="4351"/>
                  </a:lnTo>
                  <a:lnTo>
                    <a:pt x="103939" y="1869"/>
                  </a:lnTo>
                  <a:lnTo>
                    <a:pt x="79356" y="0"/>
                  </a:lnTo>
                  <a:lnTo>
                    <a:pt x="48274" y="9293"/>
                  </a:lnTo>
                  <a:lnTo>
                    <a:pt x="47817" y="14431"/>
                  </a:lnTo>
                  <a:lnTo>
                    <a:pt x="50928" y="15931"/>
                  </a:lnTo>
                  <a:lnTo>
                    <a:pt x="82358" y="23594"/>
                  </a:lnTo>
                  <a:lnTo>
                    <a:pt x="128833" y="49490"/>
                  </a:lnTo>
                  <a:lnTo>
                    <a:pt x="139456" y="62147"/>
                  </a:lnTo>
                  <a:lnTo>
                    <a:pt x="143771" y="69967"/>
                  </a:lnTo>
                  <a:lnTo>
                    <a:pt x="145743" y="89945"/>
                  </a:lnTo>
                  <a:lnTo>
                    <a:pt x="142034" y="110819"/>
                  </a:lnTo>
                  <a:lnTo>
                    <a:pt x="133329" y="127152"/>
                  </a:lnTo>
                  <a:lnTo>
                    <a:pt x="119583" y="138644"/>
                  </a:lnTo>
                  <a:lnTo>
                    <a:pt x="84887" y="154645"/>
                  </a:lnTo>
                  <a:lnTo>
                    <a:pt x="69124" y="155802"/>
                  </a:lnTo>
                  <a:lnTo>
                    <a:pt x="23214" y="145142"/>
                  </a:lnTo>
                  <a:lnTo>
                    <a:pt x="0" y="1332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132">
              <a:extLst>
                <a:ext uri="{FF2B5EF4-FFF2-40B4-BE49-F238E27FC236}">
                  <a16:creationId xmlns:a16="http://schemas.microsoft.com/office/drawing/2014/main" id="{6137165B-738A-CD42-72E2-A4865E6E0A4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0279389" y="4163749"/>
              <a:ext cx="121912" cy="244821"/>
            </a:xfrm>
            <a:custGeom>
              <a:avLst/>
              <a:gdLst/>
              <a:ahLst/>
              <a:cxnLst/>
              <a:rect l="0" t="0" r="0" b="0"/>
              <a:pathLst>
                <a:path w="121912" h="244821">
                  <a:moveTo>
                    <a:pt x="55236" y="8201"/>
                  </a:moveTo>
                  <a:lnTo>
                    <a:pt x="55236" y="8201"/>
                  </a:lnTo>
                  <a:lnTo>
                    <a:pt x="55236" y="3144"/>
                  </a:lnTo>
                  <a:lnTo>
                    <a:pt x="56294" y="1655"/>
                  </a:lnTo>
                  <a:lnTo>
                    <a:pt x="58060" y="662"/>
                  </a:lnTo>
                  <a:lnTo>
                    <a:pt x="60293" y="0"/>
                  </a:lnTo>
                  <a:lnTo>
                    <a:pt x="61782" y="617"/>
                  </a:lnTo>
                  <a:lnTo>
                    <a:pt x="62774" y="2087"/>
                  </a:lnTo>
                  <a:lnTo>
                    <a:pt x="63438" y="4125"/>
                  </a:lnTo>
                  <a:lnTo>
                    <a:pt x="56895" y="29150"/>
                  </a:lnTo>
                  <a:lnTo>
                    <a:pt x="42589" y="64041"/>
                  </a:lnTo>
                  <a:lnTo>
                    <a:pt x="28559" y="103063"/>
                  </a:lnTo>
                  <a:lnTo>
                    <a:pt x="17698" y="141436"/>
                  </a:lnTo>
                  <a:lnTo>
                    <a:pt x="4548" y="182215"/>
                  </a:lnTo>
                  <a:lnTo>
                    <a:pt x="0" y="203929"/>
                  </a:lnTo>
                  <a:lnTo>
                    <a:pt x="1758" y="214430"/>
                  </a:lnTo>
                  <a:lnTo>
                    <a:pt x="8699" y="226292"/>
                  </a:lnTo>
                  <a:lnTo>
                    <a:pt x="14445" y="232130"/>
                  </a:lnTo>
                  <a:lnTo>
                    <a:pt x="40658" y="242937"/>
                  </a:lnTo>
                  <a:lnTo>
                    <a:pt x="52638" y="244820"/>
                  </a:lnTo>
                  <a:lnTo>
                    <a:pt x="121911" y="2272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SMARTInkShape-133">
              <a:extLst>
                <a:ext uri="{FF2B5EF4-FFF2-40B4-BE49-F238E27FC236}">
                  <a16:creationId xmlns:a16="http://schemas.microsoft.com/office/drawing/2014/main" id="{BDCC314D-E205-FC4F-9982-FEB7DC1F5F9E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0287000" y="4286250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9525"/>
                  </a:moveTo>
                  <a:lnTo>
                    <a:pt x="0" y="9525"/>
                  </a:lnTo>
                  <a:lnTo>
                    <a:pt x="31083" y="6703"/>
                  </a:lnTo>
                  <a:lnTo>
                    <a:pt x="75584" y="589"/>
                  </a:lnTo>
                  <a:lnTo>
                    <a:pt x="120615" y="34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SMARTInkShape-134">
              <a:extLst>
                <a:ext uri="{FF2B5EF4-FFF2-40B4-BE49-F238E27FC236}">
                  <a16:creationId xmlns:a16="http://schemas.microsoft.com/office/drawing/2014/main" id="{628E8B7C-53ED-85B6-0F2D-36D97B6408BC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496550" y="4316149"/>
              <a:ext cx="24200" cy="112977"/>
            </a:xfrm>
            <a:custGeom>
              <a:avLst/>
              <a:gdLst/>
              <a:ahLst/>
              <a:cxnLst/>
              <a:rect l="0" t="0" r="0" b="0"/>
              <a:pathLst>
                <a:path w="24200" h="112977">
                  <a:moveTo>
                    <a:pt x="0" y="8201"/>
                  </a:moveTo>
                  <a:lnTo>
                    <a:pt x="0" y="8201"/>
                  </a:lnTo>
                  <a:lnTo>
                    <a:pt x="5057" y="8201"/>
                  </a:lnTo>
                  <a:lnTo>
                    <a:pt x="10361" y="5379"/>
                  </a:lnTo>
                  <a:lnTo>
                    <a:pt x="17335" y="0"/>
                  </a:lnTo>
                  <a:lnTo>
                    <a:pt x="18964" y="617"/>
                  </a:lnTo>
                  <a:lnTo>
                    <a:pt x="23598" y="4125"/>
                  </a:lnTo>
                  <a:lnTo>
                    <a:pt x="24199" y="6542"/>
                  </a:lnTo>
                  <a:lnTo>
                    <a:pt x="23540" y="9211"/>
                  </a:lnTo>
                  <a:lnTo>
                    <a:pt x="17558" y="18026"/>
                  </a:lnTo>
                  <a:lnTo>
                    <a:pt x="12036" y="26326"/>
                  </a:lnTo>
                  <a:lnTo>
                    <a:pt x="4037" y="48849"/>
                  </a:lnTo>
                  <a:lnTo>
                    <a:pt x="531" y="89205"/>
                  </a:lnTo>
                  <a:lnTo>
                    <a:pt x="9525" y="1129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135">
              <a:extLst>
                <a:ext uri="{FF2B5EF4-FFF2-40B4-BE49-F238E27FC236}">
                  <a16:creationId xmlns:a16="http://schemas.microsoft.com/office/drawing/2014/main" id="{B8D1538A-2514-4A06-3220-0DA277B4D401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515600" y="42100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0" y="28575"/>
                  </a:moveTo>
                  <a:lnTo>
                    <a:pt x="0" y="28575"/>
                  </a:lnTo>
                  <a:lnTo>
                    <a:pt x="0" y="18462"/>
                  </a:lnTo>
                  <a:lnTo>
                    <a:pt x="2824" y="10675"/>
                  </a:lnTo>
                  <a:lnTo>
                    <a:pt x="5057" y="7116"/>
                  </a:lnTo>
                  <a:lnTo>
                    <a:pt x="7606" y="4744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136">
              <a:extLst>
                <a:ext uri="{FF2B5EF4-FFF2-40B4-BE49-F238E27FC236}">
                  <a16:creationId xmlns:a16="http://schemas.microsoft.com/office/drawing/2014/main" id="{842AD049-D53C-8493-AADB-AB6CBC622B85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591800" y="4324882"/>
              <a:ext cx="180976" cy="132819"/>
            </a:xfrm>
            <a:custGeom>
              <a:avLst/>
              <a:gdLst/>
              <a:ahLst/>
              <a:cxnLst/>
              <a:rect l="0" t="0" r="0" b="0"/>
              <a:pathLst>
                <a:path w="180976" h="132819">
                  <a:moveTo>
                    <a:pt x="0" y="47093"/>
                  </a:moveTo>
                  <a:lnTo>
                    <a:pt x="0" y="47093"/>
                  </a:lnTo>
                  <a:lnTo>
                    <a:pt x="22792" y="25358"/>
                  </a:lnTo>
                  <a:lnTo>
                    <a:pt x="68036" y="3508"/>
                  </a:lnTo>
                  <a:lnTo>
                    <a:pt x="74840" y="665"/>
                  </a:lnTo>
                  <a:lnTo>
                    <a:pt x="80182" y="0"/>
                  </a:lnTo>
                  <a:lnTo>
                    <a:pt x="82030" y="2998"/>
                  </a:lnTo>
                  <a:lnTo>
                    <a:pt x="85509" y="47021"/>
                  </a:lnTo>
                  <a:lnTo>
                    <a:pt x="82839" y="68944"/>
                  </a:lnTo>
                  <a:lnTo>
                    <a:pt x="76016" y="104415"/>
                  </a:lnTo>
                  <a:lnTo>
                    <a:pt x="73961" y="107533"/>
                  </a:lnTo>
                  <a:lnTo>
                    <a:pt x="68114" y="112537"/>
                  </a:lnTo>
                  <a:lnTo>
                    <a:pt x="67634" y="111889"/>
                  </a:lnTo>
                  <a:lnTo>
                    <a:pt x="67102" y="108347"/>
                  </a:lnTo>
                  <a:lnTo>
                    <a:pt x="69686" y="103245"/>
                  </a:lnTo>
                  <a:lnTo>
                    <a:pt x="102334" y="60501"/>
                  </a:lnTo>
                  <a:lnTo>
                    <a:pt x="118483" y="42137"/>
                  </a:lnTo>
                  <a:lnTo>
                    <a:pt x="128177" y="25051"/>
                  </a:lnTo>
                  <a:lnTo>
                    <a:pt x="157935" y="3712"/>
                  </a:lnTo>
                  <a:lnTo>
                    <a:pt x="169462" y="26"/>
                  </a:lnTo>
                  <a:lnTo>
                    <a:pt x="175917" y="9747"/>
                  </a:lnTo>
                  <a:lnTo>
                    <a:pt x="180308" y="45624"/>
                  </a:lnTo>
                  <a:lnTo>
                    <a:pt x="180916" y="92603"/>
                  </a:lnTo>
                  <a:lnTo>
                    <a:pt x="180975" y="1328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137">
              <a:extLst>
                <a:ext uri="{FF2B5EF4-FFF2-40B4-BE49-F238E27FC236}">
                  <a16:creationId xmlns:a16="http://schemas.microsoft.com/office/drawing/2014/main" id="{C9D57030-EB61-A9D8-BC53-96DA018C7BA1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0837487" y="4343827"/>
              <a:ext cx="192464" cy="262506"/>
            </a:xfrm>
            <a:custGeom>
              <a:avLst/>
              <a:gdLst/>
              <a:ahLst/>
              <a:cxnLst/>
              <a:rect l="0" t="0" r="0" b="0"/>
              <a:pathLst>
                <a:path w="192464" h="262506">
                  <a:moveTo>
                    <a:pt x="97213" y="28148"/>
                  </a:moveTo>
                  <a:lnTo>
                    <a:pt x="97213" y="28148"/>
                  </a:lnTo>
                  <a:lnTo>
                    <a:pt x="97213" y="19947"/>
                  </a:lnTo>
                  <a:lnTo>
                    <a:pt x="98271" y="19506"/>
                  </a:lnTo>
                  <a:lnTo>
                    <a:pt x="106347" y="18657"/>
                  </a:lnTo>
                  <a:lnTo>
                    <a:pt x="106729" y="4435"/>
                  </a:lnTo>
                  <a:lnTo>
                    <a:pt x="105674" y="2814"/>
                  </a:lnTo>
                  <a:lnTo>
                    <a:pt x="103911" y="1734"/>
                  </a:lnTo>
                  <a:lnTo>
                    <a:pt x="98073" y="533"/>
                  </a:lnTo>
                  <a:lnTo>
                    <a:pt x="88423" y="0"/>
                  </a:lnTo>
                  <a:lnTo>
                    <a:pt x="60977" y="9813"/>
                  </a:lnTo>
                  <a:lnTo>
                    <a:pt x="36147" y="31182"/>
                  </a:lnTo>
                  <a:lnTo>
                    <a:pt x="20440" y="57622"/>
                  </a:lnTo>
                  <a:lnTo>
                    <a:pt x="12273" y="98782"/>
                  </a:lnTo>
                  <a:lnTo>
                    <a:pt x="13070" y="100638"/>
                  </a:lnTo>
                  <a:lnTo>
                    <a:pt x="14659" y="101874"/>
                  </a:lnTo>
                  <a:lnTo>
                    <a:pt x="16778" y="102699"/>
                  </a:lnTo>
                  <a:lnTo>
                    <a:pt x="24775" y="97970"/>
                  </a:lnTo>
                  <a:lnTo>
                    <a:pt x="69324" y="53146"/>
                  </a:lnTo>
                  <a:lnTo>
                    <a:pt x="96503" y="19449"/>
                  </a:lnTo>
                  <a:lnTo>
                    <a:pt x="96014" y="41599"/>
                  </a:lnTo>
                  <a:lnTo>
                    <a:pt x="88993" y="85815"/>
                  </a:lnTo>
                  <a:lnTo>
                    <a:pt x="80342" y="130046"/>
                  </a:lnTo>
                  <a:lnTo>
                    <a:pt x="70389" y="175113"/>
                  </a:lnTo>
                  <a:lnTo>
                    <a:pt x="66046" y="208825"/>
                  </a:lnTo>
                  <a:lnTo>
                    <a:pt x="60078" y="221691"/>
                  </a:lnTo>
                  <a:lnTo>
                    <a:pt x="33004" y="253556"/>
                  </a:lnTo>
                  <a:lnTo>
                    <a:pt x="20698" y="260621"/>
                  </a:lnTo>
                  <a:lnTo>
                    <a:pt x="14453" y="262505"/>
                  </a:lnTo>
                  <a:lnTo>
                    <a:pt x="9231" y="261644"/>
                  </a:lnTo>
                  <a:lnTo>
                    <a:pt x="4694" y="258954"/>
                  </a:lnTo>
                  <a:lnTo>
                    <a:pt x="607" y="255044"/>
                  </a:lnTo>
                  <a:lnTo>
                    <a:pt x="0" y="249262"/>
                  </a:lnTo>
                  <a:lnTo>
                    <a:pt x="4971" y="234371"/>
                  </a:lnTo>
                  <a:lnTo>
                    <a:pt x="31955" y="193453"/>
                  </a:lnTo>
                  <a:lnTo>
                    <a:pt x="65233" y="156011"/>
                  </a:lnTo>
                  <a:lnTo>
                    <a:pt x="89501" y="141410"/>
                  </a:lnTo>
                  <a:lnTo>
                    <a:pt x="126145" y="134599"/>
                  </a:lnTo>
                  <a:lnTo>
                    <a:pt x="173460" y="128088"/>
                  </a:lnTo>
                  <a:lnTo>
                    <a:pt x="192463" y="1233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4" name="SMARTInkShape-Group22">
            <a:extLst>
              <a:ext uri="{FF2B5EF4-FFF2-40B4-BE49-F238E27FC236}">
                <a16:creationId xmlns:a16="http://schemas.microsoft.com/office/drawing/2014/main" id="{4CCB35B2-60C1-3017-6CFD-3301E7AB0BE3}"/>
              </a:ext>
            </a:extLst>
          </p:cNvPr>
          <p:cNvGrpSpPr/>
          <p:nvPr/>
        </p:nvGrpSpPr>
        <p:grpSpPr>
          <a:xfrm>
            <a:off x="3836493" y="4724969"/>
            <a:ext cx="335458" cy="437582"/>
            <a:chOff x="3836493" y="4724969"/>
            <a:chExt cx="335458" cy="437582"/>
          </a:xfrm>
        </p:grpSpPr>
        <p:sp>
          <p:nvSpPr>
            <p:cNvPr id="161" name="SMARTInkShape-138">
              <a:extLst>
                <a:ext uri="{FF2B5EF4-FFF2-40B4-BE49-F238E27FC236}">
                  <a16:creationId xmlns:a16="http://schemas.microsoft.com/office/drawing/2014/main" id="{1AB525CF-193C-C5C2-0C3B-D678E322E35B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836493" y="4819650"/>
              <a:ext cx="109512" cy="179149"/>
            </a:xfrm>
            <a:custGeom>
              <a:avLst/>
              <a:gdLst/>
              <a:ahLst/>
              <a:cxnLst/>
              <a:rect l="0" t="0" r="0" b="0"/>
              <a:pathLst>
                <a:path w="109512" h="179149">
                  <a:moveTo>
                    <a:pt x="87807" y="38100"/>
                  </a:moveTo>
                  <a:lnTo>
                    <a:pt x="87807" y="38100"/>
                  </a:lnTo>
                  <a:lnTo>
                    <a:pt x="82750" y="33043"/>
                  </a:lnTo>
                  <a:lnTo>
                    <a:pt x="77446" y="30561"/>
                  </a:lnTo>
                  <a:lnTo>
                    <a:pt x="74550" y="29899"/>
                  </a:lnTo>
                  <a:lnTo>
                    <a:pt x="72619" y="28399"/>
                  </a:lnTo>
                  <a:lnTo>
                    <a:pt x="70474" y="23911"/>
                  </a:lnTo>
                  <a:lnTo>
                    <a:pt x="68843" y="22290"/>
                  </a:lnTo>
                  <a:lnTo>
                    <a:pt x="64209" y="20490"/>
                  </a:lnTo>
                  <a:lnTo>
                    <a:pt x="62550" y="18952"/>
                  </a:lnTo>
                  <a:lnTo>
                    <a:pt x="59669" y="10976"/>
                  </a:lnTo>
                  <a:lnTo>
                    <a:pt x="56604" y="10170"/>
                  </a:lnTo>
                  <a:lnTo>
                    <a:pt x="54305" y="9954"/>
                  </a:lnTo>
                  <a:lnTo>
                    <a:pt x="48928" y="12538"/>
                  </a:lnTo>
                  <a:lnTo>
                    <a:pt x="31797" y="27877"/>
                  </a:lnTo>
                  <a:lnTo>
                    <a:pt x="9089" y="66498"/>
                  </a:lnTo>
                  <a:lnTo>
                    <a:pt x="610" y="90232"/>
                  </a:lnTo>
                  <a:lnTo>
                    <a:pt x="0" y="127395"/>
                  </a:lnTo>
                  <a:lnTo>
                    <a:pt x="11578" y="160161"/>
                  </a:lnTo>
                  <a:lnTo>
                    <a:pt x="17938" y="167098"/>
                  </a:lnTo>
                  <a:lnTo>
                    <a:pt x="33470" y="174808"/>
                  </a:lnTo>
                  <a:lnTo>
                    <a:pt x="65122" y="179148"/>
                  </a:lnTo>
                  <a:lnTo>
                    <a:pt x="83369" y="174518"/>
                  </a:lnTo>
                  <a:lnTo>
                    <a:pt x="91198" y="170320"/>
                  </a:lnTo>
                  <a:lnTo>
                    <a:pt x="102720" y="154367"/>
                  </a:lnTo>
                  <a:lnTo>
                    <a:pt x="107274" y="144187"/>
                  </a:lnTo>
                  <a:lnTo>
                    <a:pt x="109511" y="118764"/>
                  </a:lnTo>
                  <a:lnTo>
                    <a:pt x="102325" y="74495"/>
                  </a:lnTo>
                  <a:lnTo>
                    <a:pt x="84168" y="32276"/>
                  </a:lnTo>
                  <a:lnTo>
                    <a:pt x="76312" y="15756"/>
                  </a:lnTo>
                  <a:lnTo>
                    <a:pt x="71677" y="10504"/>
                  </a:lnTo>
                  <a:lnTo>
                    <a:pt x="4970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139">
              <a:extLst>
                <a:ext uri="{FF2B5EF4-FFF2-40B4-BE49-F238E27FC236}">
                  <a16:creationId xmlns:a16="http://schemas.microsoft.com/office/drawing/2014/main" id="{0CCB0483-9923-E2C5-283F-D6CE037C0B85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4048125" y="4724969"/>
              <a:ext cx="93927" cy="437582"/>
            </a:xfrm>
            <a:custGeom>
              <a:avLst/>
              <a:gdLst/>
              <a:ahLst/>
              <a:cxnLst/>
              <a:rect l="0" t="0" r="0" b="0"/>
              <a:pathLst>
                <a:path w="93927" h="437582">
                  <a:moveTo>
                    <a:pt x="85725" y="66106"/>
                  </a:moveTo>
                  <a:lnTo>
                    <a:pt x="85725" y="66106"/>
                  </a:lnTo>
                  <a:lnTo>
                    <a:pt x="92271" y="50897"/>
                  </a:lnTo>
                  <a:lnTo>
                    <a:pt x="93926" y="39591"/>
                  </a:lnTo>
                  <a:lnTo>
                    <a:pt x="91839" y="30333"/>
                  </a:lnTo>
                  <a:lnTo>
                    <a:pt x="88443" y="22690"/>
                  </a:lnTo>
                  <a:lnTo>
                    <a:pt x="85472" y="12438"/>
                  </a:lnTo>
                  <a:lnTo>
                    <a:pt x="77630" y="1353"/>
                  </a:lnTo>
                  <a:lnTo>
                    <a:pt x="74014" y="285"/>
                  </a:lnTo>
                  <a:lnTo>
                    <a:pt x="71567" y="0"/>
                  </a:lnTo>
                  <a:lnTo>
                    <a:pt x="58011" y="4657"/>
                  </a:lnTo>
                  <a:lnTo>
                    <a:pt x="49419" y="12689"/>
                  </a:lnTo>
                  <a:lnTo>
                    <a:pt x="30223" y="45207"/>
                  </a:lnTo>
                  <a:lnTo>
                    <a:pt x="13653" y="91337"/>
                  </a:lnTo>
                  <a:lnTo>
                    <a:pt x="4516" y="125440"/>
                  </a:lnTo>
                  <a:lnTo>
                    <a:pt x="2007" y="157035"/>
                  </a:lnTo>
                  <a:lnTo>
                    <a:pt x="892" y="195066"/>
                  </a:lnTo>
                  <a:lnTo>
                    <a:pt x="396" y="235605"/>
                  </a:lnTo>
                  <a:lnTo>
                    <a:pt x="176" y="274789"/>
                  </a:lnTo>
                  <a:lnTo>
                    <a:pt x="52" y="317379"/>
                  </a:lnTo>
                  <a:lnTo>
                    <a:pt x="16" y="360220"/>
                  </a:lnTo>
                  <a:lnTo>
                    <a:pt x="3" y="405837"/>
                  </a:lnTo>
                  <a:lnTo>
                    <a:pt x="0" y="4375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140">
              <a:extLst>
                <a:ext uri="{FF2B5EF4-FFF2-40B4-BE49-F238E27FC236}">
                  <a16:creationId xmlns:a16="http://schemas.microsoft.com/office/drawing/2014/main" id="{27C29FAE-CA29-12FD-0AA1-27E8C07AE11F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4019550" y="4934066"/>
              <a:ext cx="152401" cy="28460"/>
            </a:xfrm>
            <a:custGeom>
              <a:avLst/>
              <a:gdLst/>
              <a:ahLst/>
              <a:cxnLst/>
              <a:rect l="0" t="0" r="0" b="0"/>
              <a:pathLst>
                <a:path w="152401" h="28460">
                  <a:moveTo>
                    <a:pt x="0" y="9409"/>
                  </a:moveTo>
                  <a:lnTo>
                    <a:pt x="0" y="9409"/>
                  </a:lnTo>
                  <a:lnTo>
                    <a:pt x="33531" y="767"/>
                  </a:lnTo>
                  <a:lnTo>
                    <a:pt x="55673" y="0"/>
                  </a:lnTo>
                  <a:lnTo>
                    <a:pt x="64607" y="2758"/>
                  </a:lnTo>
                  <a:lnTo>
                    <a:pt x="89080" y="13151"/>
                  </a:lnTo>
                  <a:lnTo>
                    <a:pt x="134969" y="23483"/>
                  </a:lnTo>
                  <a:lnTo>
                    <a:pt x="152400" y="284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8" name="SMARTInkShape-Group23">
            <a:extLst>
              <a:ext uri="{FF2B5EF4-FFF2-40B4-BE49-F238E27FC236}">
                <a16:creationId xmlns:a16="http://schemas.microsoft.com/office/drawing/2014/main" id="{AC35724A-24CA-A861-8BF4-B22F88B8901B}"/>
              </a:ext>
            </a:extLst>
          </p:cNvPr>
          <p:cNvGrpSpPr/>
          <p:nvPr/>
        </p:nvGrpSpPr>
        <p:grpSpPr>
          <a:xfrm>
            <a:off x="4588966" y="4812773"/>
            <a:ext cx="392610" cy="245003"/>
            <a:chOff x="4588966" y="4812773"/>
            <a:chExt cx="392610" cy="245003"/>
          </a:xfrm>
        </p:grpSpPr>
        <p:sp>
          <p:nvSpPr>
            <p:cNvPr id="165" name="SMARTInkShape-141">
              <a:extLst>
                <a:ext uri="{FF2B5EF4-FFF2-40B4-BE49-F238E27FC236}">
                  <a16:creationId xmlns:a16="http://schemas.microsoft.com/office/drawing/2014/main" id="{DD240D52-0E24-C10C-6B1A-4171B2033167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4588966" y="4888089"/>
              <a:ext cx="211635" cy="169683"/>
            </a:xfrm>
            <a:custGeom>
              <a:avLst/>
              <a:gdLst/>
              <a:ahLst/>
              <a:cxnLst/>
              <a:rect l="0" t="0" r="0" b="0"/>
              <a:pathLst>
                <a:path w="211635" h="169683">
                  <a:moveTo>
                    <a:pt x="97334" y="64911"/>
                  </a:moveTo>
                  <a:lnTo>
                    <a:pt x="97334" y="64911"/>
                  </a:lnTo>
                  <a:lnTo>
                    <a:pt x="102391" y="64911"/>
                  </a:lnTo>
                  <a:lnTo>
                    <a:pt x="103880" y="63853"/>
                  </a:lnTo>
                  <a:lnTo>
                    <a:pt x="104873" y="62089"/>
                  </a:lnTo>
                  <a:lnTo>
                    <a:pt x="106825" y="55502"/>
                  </a:lnTo>
                  <a:lnTo>
                    <a:pt x="106859" y="41200"/>
                  </a:lnTo>
                  <a:lnTo>
                    <a:pt x="109681" y="35676"/>
                  </a:lnTo>
                  <a:lnTo>
                    <a:pt x="113405" y="29693"/>
                  </a:lnTo>
                  <a:lnTo>
                    <a:pt x="115992" y="19129"/>
                  </a:lnTo>
                  <a:lnTo>
                    <a:pt x="111211" y="12775"/>
                  </a:lnTo>
                  <a:lnTo>
                    <a:pt x="98035" y="4190"/>
                  </a:lnTo>
                  <a:lnTo>
                    <a:pt x="80726" y="0"/>
                  </a:lnTo>
                  <a:lnTo>
                    <a:pt x="68433" y="1842"/>
                  </a:lnTo>
                  <a:lnTo>
                    <a:pt x="40992" y="10064"/>
                  </a:lnTo>
                  <a:lnTo>
                    <a:pt x="37547" y="12471"/>
                  </a:lnTo>
                  <a:lnTo>
                    <a:pt x="33721" y="17968"/>
                  </a:lnTo>
                  <a:lnTo>
                    <a:pt x="30961" y="23939"/>
                  </a:lnTo>
                  <a:lnTo>
                    <a:pt x="24516" y="33251"/>
                  </a:lnTo>
                  <a:lnTo>
                    <a:pt x="8149" y="76113"/>
                  </a:lnTo>
                  <a:lnTo>
                    <a:pt x="546" y="92114"/>
                  </a:lnTo>
                  <a:lnTo>
                    <a:pt x="0" y="97864"/>
                  </a:lnTo>
                  <a:lnTo>
                    <a:pt x="1673" y="119751"/>
                  </a:lnTo>
                  <a:lnTo>
                    <a:pt x="3926" y="124754"/>
                  </a:lnTo>
                  <a:lnTo>
                    <a:pt x="12074" y="133135"/>
                  </a:lnTo>
                  <a:lnTo>
                    <a:pt x="19930" y="137567"/>
                  </a:lnTo>
                  <a:lnTo>
                    <a:pt x="23506" y="138748"/>
                  </a:lnTo>
                  <a:lnTo>
                    <a:pt x="26949" y="138477"/>
                  </a:lnTo>
                  <a:lnTo>
                    <a:pt x="33596" y="135354"/>
                  </a:lnTo>
                  <a:lnTo>
                    <a:pt x="57920" y="113603"/>
                  </a:lnTo>
                  <a:lnTo>
                    <a:pt x="63941" y="104896"/>
                  </a:lnTo>
                  <a:lnTo>
                    <a:pt x="78698" y="76588"/>
                  </a:lnTo>
                  <a:lnTo>
                    <a:pt x="95477" y="57394"/>
                  </a:lnTo>
                  <a:lnTo>
                    <a:pt x="96096" y="57783"/>
                  </a:lnTo>
                  <a:lnTo>
                    <a:pt x="96784" y="61037"/>
                  </a:lnTo>
                  <a:lnTo>
                    <a:pt x="94267" y="66012"/>
                  </a:lnTo>
                  <a:lnTo>
                    <a:pt x="90679" y="71750"/>
                  </a:lnTo>
                  <a:lnTo>
                    <a:pt x="78922" y="111956"/>
                  </a:lnTo>
                  <a:lnTo>
                    <a:pt x="78287" y="155016"/>
                  </a:lnTo>
                  <a:lnTo>
                    <a:pt x="81107" y="160696"/>
                  </a:lnTo>
                  <a:lnTo>
                    <a:pt x="83341" y="163693"/>
                  </a:lnTo>
                  <a:lnTo>
                    <a:pt x="88646" y="167023"/>
                  </a:lnTo>
                  <a:lnTo>
                    <a:pt x="100674" y="169160"/>
                  </a:lnTo>
                  <a:lnTo>
                    <a:pt x="138610" y="169682"/>
                  </a:lnTo>
                  <a:lnTo>
                    <a:pt x="144959" y="166862"/>
                  </a:lnTo>
                  <a:lnTo>
                    <a:pt x="190898" y="137888"/>
                  </a:lnTo>
                  <a:lnTo>
                    <a:pt x="199948" y="128742"/>
                  </a:lnTo>
                  <a:lnTo>
                    <a:pt x="211634" y="1125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142">
              <a:extLst>
                <a:ext uri="{FF2B5EF4-FFF2-40B4-BE49-F238E27FC236}">
                  <a16:creationId xmlns:a16="http://schemas.microsoft.com/office/drawing/2014/main" id="{85947703-8783-DD50-75AD-AF5A78A83927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4829175" y="4815045"/>
              <a:ext cx="18934" cy="242731"/>
            </a:xfrm>
            <a:custGeom>
              <a:avLst/>
              <a:gdLst/>
              <a:ahLst/>
              <a:cxnLst/>
              <a:rect l="0" t="0" r="0" b="0"/>
              <a:pathLst>
                <a:path w="18934" h="242731">
                  <a:moveTo>
                    <a:pt x="9525" y="14130"/>
                  </a:moveTo>
                  <a:lnTo>
                    <a:pt x="9525" y="14130"/>
                  </a:lnTo>
                  <a:lnTo>
                    <a:pt x="14582" y="9073"/>
                  </a:lnTo>
                  <a:lnTo>
                    <a:pt x="17064" y="3769"/>
                  </a:lnTo>
                  <a:lnTo>
                    <a:pt x="17726" y="873"/>
                  </a:lnTo>
                  <a:lnTo>
                    <a:pt x="18167" y="0"/>
                  </a:lnTo>
                  <a:lnTo>
                    <a:pt x="18461" y="477"/>
                  </a:lnTo>
                  <a:lnTo>
                    <a:pt x="18933" y="8846"/>
                  </a:lnTo>
                  <a:lnTo>
                    <a:pt x="12481" y="51108"/>
                  </a:lnTo>
                  <a:lnTo>
                    <a:pt x="9342" y="93995"/>
                  </a:lnTo>
                  <a:lnTo>
                    <a:pt x="3239" y="133984"/>
                  </a:lnTo>
                  <a:lnTo>
                    <a:pt x="640" y="176956"/>
                  </a:lnTo>
                  <a:lnTo>
                    <a:pt x="0" y="2427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143">
              <a:extLst>
                <a:ext uri="{FF2B5EF4-FFF2-40B4-BE49-F238E27FC236}">
                  <a16:creationId xmlns:a16="http://schemas.microsoft.com/office/drawing/2014/main" id="{A8009C45-7982-8C62-CEEA-2FA629D75AEF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4943475" y="4812773"/>
              <a:ext cx="38101" cy="245003"/>
            </a:xfrm>
            <a:custGeom>
              <a:avLst/>
              <a:gdLst/>
              <a:ahLst/>
              <a:cxnLst/>
              <a:rect l="0" t="0" r="0" b="0"/>
              <a:pathLst>
                <a:path w="38101" h="245003">
                  <a:moveTo>
                    <a:pt x="0" y="16402"/>
                  </a:moveTo>
                  <a:lnTo>
                    <a:pt x="0" y="16402"/>
                  </a:lnTo>
                  <a:lnTo>
                    <a:pt x="8201" y="0"/>
                  </a:lnTo>
                  <a:lnTo>
                    <a:pt x="8642" y="1234"/>
                  </a:lnTo>
                  <a:lnTo>
                    <a:pt x="9447" y="44151"/>
                  </a:lnTo>
                  <a:lnTo>
                    <a:pt x="6688" y="85736"/>
                  </a:lnTo>
                  <a:lnTo>
                    <a:pt x="1981" y="124786"/>
                  </a:lnTo>
                  <a:lnTo>
                    <a:pt x="3409" y="164227"/>
                  </a:lnTo>
                  <a:lnTo>
                    <a:pt x="8719" y="207162"/>
                  </a:lnTo>
                  <a:lnTo>
                    <a:pt x="9167" y="216895"/>
                  </a:lnTo>
                  <a:lnTo>
                    <a:pt x="12187" y="224749"/>
                  </a:lnTo>
                  <a:lnTo>
                    <a:pt x="38100" y="2450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9" name="SMARTInkShape-Group24">
            <a:extLst>
              <a:ext uri="{FF2B5EF4-FFF2-40B4-BE49-F238E27FC236}">
                <a16:creationId xmlns:a16="http://schemas.microsoft.com/office/drawing/2014/main" id="{AD4338A8-EB80-CBCE-6913-E397B934DAA4}"/>
              </a:ext>
            </a:extLst>
          </p:cNvPr>
          <p:cNvGrpSpPr/>
          <p:nvPr/>
        </p:nvGrpSpPr>
        <p:grpSpPr>
          <a:xfrm>
            <a:off x="5429250" y="4791075"/>
            <a:ext cx="1104901" cy="438151"/>
            <a:chOff x="5429250" y="4791075"/>
            <a:chExt cx="1104901" cy="438151"/>
          </a:xfrm>
        </p:grpSpPr>
        <p:sp>
          <p:nvSpPr>
            <p:cNvPr id="169" name="SMARTInkShape-144">
              <a:extLst>
                <a:ext uri="{FF2B5EF4-FFF2-40B4-BE49-F238E27FC236}">
                  <a16:creationId xmlns:a16="http://schemas.microsoft.com/office/drawing/2014/main" id="{8A42B2CE-BD98-E55D-EC37-6F7EAA4459A5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476875" y="4933950"/>
              <a:ext cx="9410" cy="295276"/>
            </a:xfrm>
            <a:custGeom>
              <a:avLst/>
              <a:gdLst/>
              <a:ahLst/>
              <a:cxnLst/>
              <a:rect l="0" t="0" r="0" b="0"/>
              <a:pathLst>
                <a:path w="9410" h="295276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9409" y="39773"/>
                  </a:lnTo>
                  <a:lnTo>
                    <a:pt x="4434" y="77284"/>
                  </a:lnTo>
                  <a:lnTo>
                    <a:pt x="1313" y="121912"/>
                  </a:lnTo>
                  <a:lnTo>
                    <a:pt x="260" y="168132"/>
                  </a:lnTo>
                  <a:lnTo>
                    <a:pt x="23" y="214272"/>
                  </a:lnTo>
                  <a:lnTo>
                    <a:pt x="5" y="255912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145">
              <a:extLst>
                <a:ext uri="{FF2B5EF4-FFF2-40B4-BE49-F238E27FC236}">
                  <a16:creationId xmlns:a16="http://schemas.microsoft.com/office/drawing/2014/main" id="{8F9CF19D-BBB6-295A-7291-F31313E749F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5429250" y="4924978"/>
              <a:ext cx="146740" cy="93941"/>
            </a:xfrm>
            <a:custGeom>
              <a:avLst/>
              <a:gdLst/>
              <a:ahLst/>
              <a:cxnLst/>
              <a:rect l="0" t="0" r="0" b="0"/>
              <a:pathLst>
                <a:path w="146740" h="93941">
                  <a:moveTo>
                    <a:pt x="19050" y="37547"/>
                  </a:moveTo>
                  <a:lnTo>
                    <a:pt x="19050" y="37547"/>
                  </a:lnTo>
                  <a:lnTo>
                    <a:pt x="19050" y="32491"/>
                  </a:lnTo>
                  <a:lnTo>
                    <a:pt x="21872" y="27186"/>
                  </a:lnTo>
                  <a:lnTo>
                    <a:pt x="27712" y="21300"/>
                  </a:lnTo>
                  <a:lnTo>
                    <a:pt x="54261" y="3648"/>
                  </a:lnTo>
                  <a:lnTo>
                    <a:pt x="83006" y="0"/>
                  </a:lnTo>
                  <a:lnTo>
                    <a:pt x="125969" y="9180"/>
                  </a:lnTo>
                  <a:lnTo>
                    <a:pt x="138453" y="16325"/>
                  </a:lnTo>
                  <a:lnTo>
                    <a:pt x="145496" y="22117"/>
                  </a:lnTo>
                  <a:lnTo>
                    <a:pt x="146739" y="27260"/>
                  </a:lnTo>
                  <a:lnTo>
                    <a:pt x="145298" y="41441"/>
                  </a:lnTo>
                  <a:lnTo>
                    <a:pt x="138307" y="55506"/>
                  </a:lnTo>
                  <a:lnTo>
                    <a:pt x="127086" y="68812"/>
                  </a:lnTo>
                  <a:lnTo>
                    <a:pt x="111516" y="81782"/>
                  </a:lnTo>
                  <a:lnTo>
                    <a:pt x="91191" y="88957"/>
                  </a:lnTo>
                  <a:lnTo>
                    <a:pt x="46425" y="93940"/>
                  </a:lnTo>
                  <a:lnTo>
                    <a:pt x="25985" y="93415"/>
                  </a:lnTo>
                  <a:lnTo>
                    <a:pt x="0" y="851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146">
              <a:extLst>
                <a:ext uri="{FF2B5EF4-FFF2-40B4-BE49-F238E27FC236}">
                  <a16:creationId xmlns:a16="http://schemas.microsoft.com/office/drawing/2014/main" id="{C01D3BF4-D6B5-6912-AB7B-2C565E3A7410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5615523" y="4933998"/>
              <a:ext cx="99478" cy="107656"/>
            </a:xfrm>
            <a:custGeom>
              <a:avLst/>
              <a:gdLst/>
              <a:ahLst/>
              <a:cxnLst/>
              <a:rect l="0" t="0" r="0" b="0"/>
              <a:pathLst>
                <a:path w="99478" h="107656">
                  <a:moveTo>
                    <a:pt x="99477" y="28527"/>
                  </a:moveTo>
                  <a:lnTo>
                    <a:pt x="99477" y="28527"/>
                  </a:lnTo>
                  <a:lnTo>
                    <a:pt x="99477" y="1784"/>
                  </a:lnTo>
                  <a:lnTo>
                    <a:pt x="89364" y="495"/>
                  </a:lnTo>
                  <a:lnTo>
                    <a:pt x="67954" y="0"/>
                  </a:lnTo>
                  <a:lnTo>
                    <a:pt x="53213" y="5023"/>
                  </a:lnTo>
                  <a:lnTo>
                    <a:pt x="16768" y="30544"/>
                  </a:lnTo>
                  <a:lnTo>
                    <a:pt x="12588" y="36221"/>
                  </a:lnTo>
                  <a:lnTo>
                    <a:pt x="272" y="72109"/>
                  </a:lnTo>
                  <a:lnTo>
                    <a:pt x="0" y="85291"/>
                  </a:lnTo>
                  <a:lnTo>
                    <a:pt x="1409" y="91770"/>
                  </a:lnTo>
                  <a:lnTo>
                    <a:pt x="8619" y="101790"/>
                  </a:lnTo>
                  <a:lnTo>
                    <a:pt x="13505" y="105944"/>
                  </a:lnTo>
                  <a:lnTo>
                    <a:pt x="19938" y="107655"/>
                  </a:lnTo>
                  <a:lnTo>
                    <a:pt x="35551" y="106734"/>
                  </a:lnTo>
                  <a:lnTo>
                    <a:pt x="50252" y="99974"/>
                  </a:lnTo>
                  <a:lnTo>
                    <a:pt x="91152" y="65055"/>
                  </a:lnTo>
                  <a:lnTo>
                    <a:pt x="95777" y="52170"/>
                  </a:lnTo>
                  <a:lnTo>
                    <a:pt x="96774" y="37976"/>
                  </a:lnTo>
                  <a:lnTo>
                    <a:pt x="93690" y="28141"/>
                  </a:lnTo>
                  <a:lnTo>
                    <a:pt x="83146" y="20241"/>
                  </a:lnTo>
                  <a:lnTo>
                    <a:pt x="51852" y="94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147">
              <a:extLst>
                <a:ext uri="{FF2B5EF4-FFF2-40B4-BE49-F238E27FC236}">
                  <a16:creationId xmlns:a16="http://schemas.microsoft.com/office/drawing/2014/main" id="{AC94EC8A-DDBE-8D2A-8257-1E34E7D67B0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5715000" y="4906966"/>
              <a:ext cx="170943" cy="122235"/>
            </a:xfrm>
            <a:custGeom>
              <a:avLst/>
              <a:gdLst/>
              <a:ahLst/>
              <a:cxnLst/>
              <a:rect l="0" t="0" r="0" b="0"/>
              <a:pathLst>
                <a:path w="170943" h="122235">
                  <a:moveTo>
                    <a:pt x="152400" y="36509"/>
                  </a:moveTo>
                  <a:lnTo>
                    <a:pt x="152400" y="36509"/>
                  </a:lnTo>
                  <a:lnTo>
                    <a:pt x="160004" y="27847"/>
                  </a:lnTo>
                  <a:lnTo>
                    <a:pt x="169733" y="10975"/>
                  </a:lnTo>
                  <a:lnTo>
                    <a:pt x="170942" y="3778"/>
                  </a:lnTo>
                  <a:lnTo>
                    <a:pt x="168994" y="1989"/>
                  </a:lnTo>
                  <a:lnTo>
                    <a:pt x="161186" y="0"/>
                  </a:lnTo>
                  <a:lnTo>
                    <a:pt x="150661" y="1938"/>
                  </a:lnTo>
                  <a:lnTo>
                    <a:pt x="109431" y="17769"/>
                  </a:lnTo>
                  <a:lnTo>
                    <a:pt x="91024" y="31501"/>
                  </a:lnTo>
                  <a:lnTo>
                    <a:pt x="88080" y="37105"/>
                  </a:lnTo>
                  <a:lnTo>
                    <a:pt x="85932" y="48072"/>
                  </a:lnTo>
                  <a:lnTo>
                    <a:pt x="85863" y="50568"/>
                  </a:lnTo>
                  <a:lnTo>
                    <a:pt x="88609" y="56163"/>
                  </a:lnTo>
                  <a:lnTo>
                    <a:pt x="98994" y="68378"/>
                  </a:lnTo>
                  <a:lnTo>
                    <a:pt x="105028" y="71839"/>
                  </a:lnTo>
                  <a:lnTo>
                    <a:pt x="151230" y="86295"/>
                  </a:lnTo>
                  <a:lnTo>
                    <a:pt x="154795" y="88750"/>
                  </a:lnTo>
                  <a:lnTo>
                    <a:pt x="158756" y="94300"/>
                  </a:lnTo>
                  <a:lnTo>
                    <a:pt x="159812" y="97261"/>
                  </a:lnTo>
                  <a:lnTo>
                    <a:pt x="158400" y="100294"/>
                  </a:lnTo>
                  <a:lnTo>
                    <a:pt x="151186" y="106486"/>
                  </a:lnTo>
                  <a:lnTo>
                    <a:pt x="125112" y="115922"/>
                  </a:lnTo>
                  <a:lnTo>
                    <a:pt x="85518" y="120364"/>
                  </a:lnTo>
                  <a:lnTo>
                    <a:pt x="39941" y="121865"/>
                  </a:lnTo>
                  <a:lnTo>
                    <a:pt x="0" y="1222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148">
              <a:extLst>
                <a:ext uri="{FF2B5EF4-FFF2-40B4-BE49-F238E27FC236}">
                  <a16:creationId xmlns:a16="http://schemas.microsoft.com/office/drawing/2014/main" id="{07A976BD-A172-D5B3-D113-23C221BC60E0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5829300" y="4934342"/>
              <a:ext cx="171451" cy="112552"/>
            </a:xfrm>
            <a:custGeom>
              <a:avLst/>
              <a:gdLst/>
              <a:ahLst/>
              <a:cxnLst/>
              <a:rect l="0" t="0" r="0" b="0"/>
              <a:pathLst>
                <a:path w="171451" h="112552">
                  <a:moveTo>
                    <a:pt x="171450" y="9133"/>
                  </a:moveTo>
                  <a:lnTo>
                    <a:pt x="171450" y="9133"/>
                  </a:lnTo>
                  <a:lnTo>
                    <a:pt x="171450" y="4077"/>
                  </a:lnTo>
                  <a:lnTo>
                    <a:pt x="170392" y="2588"/>
                  </a:lnTo>
                  <a:lnTo>
                    <a:pt x="168628" y="1594"/>
                  </a:lnTo>
                  <a:lnTo>
                    <a:pt x="158193" y="0"/>
                  </a:lnTo>
                  <a:lnTo>
                    <a:pt x="132848" y="744"/>
                  </a:lnTo>
                  <a:lnTo>
                    <a:pt x="106839" y="7820"/>
                  </a:lnTo>
                  <a:lnTo>
                    <a:pt x="102975" y="10374"/>
                  </a:lnTo>
                  <a:lnTo>
                    <a:pt x="100401" y="14194"/>
                  </a:lnTo>
                  <a:lnTo>
                    <a:pt x="98684" y="18857"/>
                  </a:lnTo>
                  <a:lnTo>
                    <a:pt x="98597" y="23024"/>
                  </a:lnTo>
                  <a:lnTo>
                    <a:pt x="105152" y="43883"/>
                  </a:lnTo>
                  <a:lnTo>
                    <a:pt x="109529" y="50330"/>
                  </a:lnTo>
                  <a:lnTo>
                    <a:pt x="130284" y="64395"/>
                  </a:lnTo>
                  <a:lnTo>
                    <a:pt x="137498" y="65724"/>
                  </a:lnTo>
                  <a:lnTo>
                    <a:pt x="139290" y="66968"/>
                  </a:lnTo>
                  <a:lnTo>
                    <a:pt x="140485" y="68856"/>
                  </a:lnTo>
                  <a:lnTo>
                    <a:pt x="141282" y="71174"/>
                  </a:lnTo>
                  <a:lnTo>
                    <a:pt x="142872" y="72719"/>
                  </a:lnTo>
                  <a:lnTo>
                    <a:pt x="147460" y="74435"/>
                  </a:lnTo>
                  <a:lnTo>
                    <a:pt x="153026" y="80842"/>
                  </a:lnTo>
                  <a:lnTo>
                    <a:pt x="157970" y="89687"/>
                  </a:lnTo>
                  <a:lnTo>
                    <a:pt x="161404" y="102239"/>
                  </a:lnTo>
                  <a:lnTo>
                    <a:pt x="158872" y="106252"/>
                  </a:lnTo>
                  <a:lnTo>
                    <a:pt x="156715" y="108804"/>
                  </a:lnTo>
                  <a:lnTo>
                    <a:pt x="133452" y="112396"/>
                  </a:lnTo>
                  <a:lnTo>
                    <a:pt x="87666" y="112551"/>
                  </a:lnTo>
                  <a:lnTo>
                    <a:pt x="50434" y="107273"/>
                  </a:lnTo>
                  <a:lnTo>
                    <a:pt x="0" y="1043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149">
              <a:extLst>
                <a:ext uri="{FF2B5EF4-FFF2-40B4-BE49-F238E27FC236}">
                  <a16:creationId xmlns:a16="http://schemas.microsoft.com/office/drawing/2014/main" id="{BB14CDFD-B48F-5191-E288-76E20CE357C7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050276" y="4962570"/>
              <a:ext cx="45575" cy="133306"/>
            </a:xfrm>
            <a:custGeom>
              <a:avLst/>
              <a:gdLst/>
              <a:ahLst/>
              <a:cxnLst/>
              <a:rect l="0" t="0" r="0" b="0"/>
              <a:pathLst>
                <a:path w="45575" h="133306">
                  <a:moveTo>
                    <a:pt x="26674" y="19005"/>
                  </a:moveTo>
                  <a:lnTo>
                    <a:pt x="26674" y="19005"/>
                  </a:lnTo>
                  <a:lnTo>
                    <a:pt x="26674" y="13949"/>
                  </a:lnTo>
                  <a:lnTo>
                    <a:pt x="29496" y="8644"/>
                  </a:lnTo>
                  <a:lnTo>
                    <a:pt x="31730" y="5748"/>
                  </a:lnTo>
                  <a:lnTo>
                    <a:pt x="37035" y="2530"/>
                  </a:lnTo>
                  <a:lnTo>
                    <a:pt x="45574" y="0"/>
                  </a:lnTo>
                  <a:lnTo>
                    <a:pt x="20827" y="42151"/>
                  </a:lnTo>
                  <a:lnTo>
                    <a:pt x="4515" y="86220"/>
                  </a:lnTo>
                  <a:lnTo>
                    <a:pt x="0" y="104302"/>
                  </a:lnTo>
                  <a:lnTo>
                    <a:pt x="424" y="108677"/>
                  </a:lnTo>
                  <a:lnTo>
                    <a:pt x="7624" y="13330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150">
              <a:extLst>
                <a:ext uri="{FF2B5EF4-FFF2-40B4-BE49-F238E27FC236}">
                  <a16:creationId xmlns:a16="http://schemas.microsoft.com/office/drawing/2014/main" id="{4FB00C7C-ABDD-AB1C-427D-C3B0CA7F09B5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6125899" y="4838700"/>
              <a:ext cx="8202" cy="9526"/>
            </a:xfrm>
            <a:custGeom>
              <a:avLst/>
              <a:gdLst/>
              <a:ahLst/>
              <a:cxnLst/>
              <a:rect l="0" t="0" r="0" b="0"/>
              <a:pathLst>
                <a:path w="8202" h="9526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lnTo>
                    <a:pt x="4125" y="0"/>
                  </a:lnTo>
                  <a:lnTo>
                    <a:pt x="5484" y="1058"/>
                  </a:lnTo>
                  <a:lnTo>
                    <a:pt x="8201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151">
              <a:extLst>
                <a:ext uri="{FF2B5EF4-FFF2-40B4-BE49-F238E27FC236}">
                  <a16:creationId xmlns:a16="http://schemas.microsoft.com/office/drawing/2014/main" id="{978B15EF-1F6B-551F-E59A-B94D0D26CE40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6172200" y="4791075"/>
              <a:ext cx="102878" cy="285865"/>
            </a:xfrm>
            <a:custGeom>
              <a:avLst/>
              <a:gdLst/>
              <a:ahLst/>
              <a:cxnLst/>
              <a:rect l="0" t="0" r="0" b="0"/>
              <a:pathLst>
                <a:path w="102878" h="285865">
                  <a:moveTo>
                    <a:pt x="76200" y="0"/>
                  </a:moveTo>
                  <a:lnTo>
                    <a:pt x="76200" y="0"/>
                  </a:lnTo>
                  <a:lnTo>
                    <a:pt x="73378" y="18828"/>
                  </a:lnTo>
                  <a:lnTo>
                    <a:pt x="64383" y="62216"/>
                  </a:lnTo>
                  <a:lnTo>
                    <a:pt x="46241" y="99691"/>
                  </a:lnTo>
                  <a:lnTo>
                    <a:pt x="29556" y="141870"/>
                  </a:lnTo>
                  <a:lnTo>
                    <a:pt x="13888" y="182764"/>
                  </a:lnTo>
                  <a:lnTo>
                    <a:pt x="10100" y="225830"/>
                  </a:lnTo>
                  <a:lnTo>
                    <a:pt x="14752" y="256355"/>
                  </a:lnTo>
                  <a:lnTo>
                    <a:pt x="25606" y="273038"/>
                  </a:lnTo>
                  <a:lnTo>
                    <a:pt x="32946" y="280450"/>
                  </a:lnTo>
                  <a:lnTo>
                    <a:pt x="39956" y="284333"/>
                  </a:lnTo>
                  <a:lnTo>
                    <a:pt x="46746" y="285864"/>
                  </a:lnTo>
                  <a:lnTo>
                    <a:pt x="67795" y="285773"/>
                  </a:lnTo>
                  <a:lnTo>
                    <a:pt x="75286" y="282938"/>
                  </a:lnTo>
                  <a:lnTo>
                    <a:pt x="88720" y="272495"/>
                  </a:lnTo>
                  <a:lnTo>
                    <a:pt x="98371" y="253248"/>
                  </a:lnTo>
                  <a:lnTo>
                    <a:pt x="102877" y="232493"/>
                  </a:lnTo>
                  <a:lnTo>
                    <a:pt x="99157" y="207881"/>
                  </a:lnTo>
                  <a:lnTo>
                    <a:pt x="86294" y="185537"/>
                  </a:lnTo>
                  <a:lnTo>
                    <a:pt x="69078" y="170567"/>
                  </a:lnTo>
                  <a:lnTo>
                    <a:pt x="55628" y="164486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152">
              <a:extLst>
                <a:ext uri="{FF2B5EF4-FFF2-40B4-BE49-F238E27FC236}">
                  <a16:creationId xmlns:a16="http://schemas.microsoft.com/office/drawing/2014/main" id="{1789E5C2-29C4-FAD8-4606-61FD5614BE01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6286500" y="4812233"/>
              <a:ext cx="74368" cy="216968"/>
            </a:xfrm>
            <a:custGeom>
              <a:avLst/>
              <a:gdLst/>
              <a:ahLst/>
              <a:cxnLst/>
              <a:rect l="0" t="0" r="0" b="0"/>
              <a:pathLst>
                <a:path w="74368" h="216968">
                  <a:moveTo>
                    <a:pt x="47625" y="26467"/>
                  </a:moveTo>
                  <a:lnTo>
                    <a:pt x="47625" y="26467"/>
                  </a:lnTo>
                  <a:lnTo>
                    <a:pt x="60882" y="5008"/>
                  </a:lnTo>
                  <a:lnTo>
                    <a:pt x="66923" y="1055"/>
                  </a:lnTo>
                  <a:lnTo>
                    <a:pt x="70015" y="0"/>
                  </a:lnTo>
                  <a:lnTo>
                    <a:pt x="72077" y="356"/>
                  </a:lnTo>
                  <a:lnTo>
                    <a:pt x="73451" y="1651"/>
                  </a:lnTo>
                  <a:lnTo>
                    <a:pt x="74367" y="3573"/>
                  </a:lnTo>
                  <a:lnTo>
                    <a:pt x="72563" y="11353"/>
                  </a:lnTo>
                  <a:lnTo>
                    <a:pt x="56830" y="56224"/>
                  </a:lnTo>
                  <a:lnTo>
                    <a:pt x="34687" y="101764"/>
                  </a:lnTo>
                  <a:lnTo>
                    <a:pt x="22453" y="127614"/>
                  </a:lnTo>
                  <a:lnTo>
                    <a:pt x="7379" y="171481"/>
                  </a:lnTo>
                  <a:lnTo>
                    <a:pt x="2186" y="186204"/>
                  </a:lnTo>
                  <a:lnTo>
                    <a:pt x="0" y="2169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153">
              <a:extLst>
                <a:ext uri="{FF2B5EF4-FFF2-40B4-BE49-F238E27FC236}">
                  <a16:creationId xmlns:a16="http://schemas.microsoft.com/office/drawing/2014/main" id="{91F808ED-8131-5851-8EB4-936D2822692A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6335445" y="4930278"/>
              <a:ext cx="198706" cy="108448"/>
            </a:xfrm>
            <a:custGeom>
              <a:avLst/>
              <a:gdLst/>
              <a:ahLst/>
              <a:cxnLst/>
              <a:rect l="0" t="0" r="0" b="0"/>
              <a:pathLst>
                <a:path w="198706" h="108448">
                  <a:moveTo>
                    <a:pt x="74880" y="60822"/>
                  </a:moveTo>
                  <a:lnTo>
                    <a:pt x="74880" y="60822"/>
                  </a:lnTo>
                  <a:lnTo>
                    <a:pt x="79936" y="60822"/>
                  </a:lnTo>
                  <a:lnTo>
                    <a:pt x="118110" y="46241"/>
                  </a:lnTo>
                  <a:lnTo>
                    <a:pt x="132193" y="36349"/>
                  </a:lnTo>
                  <a:lnTo>
                    <a:pt x="145014" y="19939"/>
                  </a:lnTo>
                  <a:lnTo>
                    <a:pt x="148384" y="11608"/>
                  </a:lnTo>
                  <a:lnTo>
                    <a:pt x="146108" y="7904"/>
                  </a:lnTo>
                  <a:lnTo>
                    <a:pt x="135112" y="967"/>
                  </a:lnTo>
                  <a:lnTo>
                    <a:pt x="116820" y="0"/>
                  </a:lnTo>
                  <a:lnTo>
                    <a:pt x="82720" y="8229"/>
                  </a:lnTo>
                  <a:lnTo>
                    <a:pt x="59315" y="19456"/>
                  </a:lnTo>
                  <a:lnTo>
                    <a:pt x="13720" y="56590"/>
                  </a:lnTo>
                  <a:lnTo>
                    <a:pt x="5364" y="67055"/>
                  </a:lnTo>
                  <a:lnTo>
                    <a:pt x="1652" y="76292"/>
                  </a:lnTo>
                  <a:lnTo>
                    <a:pt x="0" y="87453"/>
                  </a:lnTo>
                  <a:lnTo>
                    <a:pt x="2089" y="96647"/>
                  </a:lnTo>
                  <a:lnTo>
                    <a:pt x="4127" y="100581"/>
                  </a:lnTo>
                  <a:lnTo>
                    <a:pt x="17682" y="104951"/>
                  </a:lnTo>
                  <a:lnTo>
                    <a:pt x="60876" y="107757"/>
                  </a:lnTo>
                  <a:lnTo>
                    <a:pt x="97659" y="108242"/>
                  </a:lnTo>
                  <a:lnTo>
                    <a:pt x="139352" y="101861"/>
                  </a:lnTo>
                  <a:lnTo>
                    <a:pt x="162186" y="100852"/>
                  </a:lnTo>
                  <a:lnTo>
                    <a:pt x="198705" y="1084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6" name="SMARTInkShape-Group25">
            <a:extLst>
              <a:ext uri="{FF2B5EF4-FFF2-40B4-BE49-F238E27FC236}">
                <a16:creationId xmlns:a16="http://schemas.microsoft.com/office/drawing/2014/main" id="{89884F8D-863E-040D-2DB2-734388B0F6E5}"/>
              </a:ext>
            </a:extLst>
          </p:cNvPr>
          <p:cNvGrpSpPr/>
          <p:nvPr/>
        </p:nvGrpSpPr>
        <p:grpSpPr>
          <a:xfrm>
            <a:off x="6962775" y="4857750"/>
            <a:ext cx="931734" cy="276176"/>
            <a:chOff x="6962775" y="4857750"/>
            <a:chExt cx="931734" cy="276176"/>
          </a:xfrm>
        </p:grpSpPr>
        <p:sp>
          <p:nvSpPr>
            <p:cNvPr id="180" name="SMARTInkShape-154">
              <a:extLst>
                <a:ext uri="{FF2B5EF4-FFF2-40B4-BE49-F238E27FC236}">
                  <a16:creationId xmlns:a16="http://schemas.microsoft.com/office/drawing/2014/main" id="{FD26EF8F-D08F-6F17-9B34-8FF82DAE7A33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6962775" y="4933950"/>
              <a:ext cx="152401" cy="175200"/>
            </a:xfrm>
            <a:custGeom>
              <a:avLst/>
              <a:gdLst/>
              <a:ahLst/>
              <a:cxnLst/>
              <a:rect l="0" t="0" r="0" b="0"/>
              <a:pathLst>
                <a:path w="152401" h="175200">
                  <a:moveTo>
                    <a:pt x="0" y="66675"/>
                  </a:moveTo>
                  <a:lnTo>
                    <a:pt x="0" y="66675"/>
                  </a:lnTo>
                  <a:lnTo>
                    <a:pt x="0" y="58474"/>
                  </a:lnTo>
                  <a:lnTo>
                    <a:pt x="0" y="62599"/>
                  </a:lnTo>
                  <a:lnTo>
                    <a:pt x="2822" y="67686"/>
                  </a:lnTo>
                  <a:lnTo>
                    <a:pt x="5056" y="70524"/>
                  </a:lnTo>
                  <a:lnTo>
                    <a:pt x="4717" y="84967"/>
                  </a:lnTo>
                  <a:lnTo>
                    <a:pt x="931" y="123675"/>
                  </a:lnTo>
                  <a:lnTo>
                    <a:pt x="6059" y="139986"/>
                  </a:lnTo>
                  <a:lnTo>
                    <a:pt x="31548" y="173898"/>
                  </a:lnTo>
                  <a:lnTo>
                    <a:pt x="36906" y="175199"/>
                  </a:lnTo>
                  <a:lnTo>
                    <a:pt x="51328" y="173822"/>
                  </a:lnTo>
                  <a:lnTo>
                    <a:pt x="65498" y="166860"/>
                  </a:lnTo>
                  <a:lnTo>
                    <a:pt x="86786" y="150200"/>
                  </a:lnTo>
                  <a:lnTo>
                    <a:pt x="107319" y="109934"/>
                  </a:lnTo>
                  <a:lnTo>
                    <a:pt x="125621" y="62638"/>
                  </a:lnTo>
                  <a:lnTo>
                    <a:pt x="135155" y="23431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1" name="SMARTInkShape-155">
              <a:extLst>
                <a:ext uri="{FF2B5EF4-FFF2-40B4-BE49-F238E27FC236}">
                  <a16:creationId xmlns:a16="http://schemas.microsoft.com/office/drawing/2014/main" id="{15C0AEEC-A347-C691-D588-0EBD9A54E8B5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133212" y="4981737"/>
              <a:ext cx="201039" cy="121503"/>
            </a:xfrm>
            <a:custGeom>
              <a:avLst/>
              <a:gdLst/>
              <a:ahLst/>
              <a:cxnLst/>
              <a:rect l="0" t="0" r="0" b="0"/>
              <a:pathLst>
                <a:path w="201039" h="121503">
                  <a:moveTo>
                    <a:pt x="105788" y="37938"/>
                  </a:moveTo>
                  <a:lnTo>
                    <a:pt x="105788" y="37938"/>
                  </a:lnTo>
                  <a:lnTo>
                    <a:pt x="105788" y="32882"/>
                  </a:lnTo>
                  <a:lnTo>
                    <a:pt x="106846" y="31393"/>
                  </a:lnTo>
                  <a:lnTo>
                    <a:pt x="108610" y="30399"/>
                  </a:lnTo>
                  <a:lnTo>
                    <a:pt x="110844" y="29737"/>
                  </a:lnTo>
                  <a:lnTo>
                    <a:pt x="119045" y="23749"/>
                  </a:lnTo>
                  <a:lnTo>
                    <a:pt x="122263" y="18226"/>
                  </a:lnTo>
                  <a:lnTo>
                    <a:pt x="124688" y="1681"/>
                  </a:lnTo>
                  <a:lnTo>
                    <a:pt x="123679" y="1066"/>
                  </a:lnTo>
                  <a:lnTo>
                    <a:pt x="111567" y="0"/>
                  </a:lnTo>
                  <a:lnTo>
                    <a:pt x="105535" y="2732"/>
                  </a:lnTo>
                  <a:lnTo>
                    <a:pt x="65233" y="27289"/>
                  </a:lnTo>
                  <a:lnTo>
                    <a:pt x="23580" y="63518"/>
                  </a:lnTo>
                  <a:lnTo>
                    <a:pt x="4290" y="87498"/>
                  </a:lnTo>
                  <a:lnTo>
                    <a:pt x="1080" y="94261"/>
                  </a:lnTo>
                  <a:lnTo>
                    <a:pt x="0" y="99828"/>
                  </a:lnTo>
                  <a:lnTo>
                    <a:pt x="1621" y="108836"/>
                  </a:lnTo>
                  <a:lnTo>
                    <a:pt x="5869" y="116367"/>
                  </a:lnTo>
                  <a:lnTo>
                    <a:pt x="8484" y="118799"/>
                  </a:lnTo>
                  <a:lnTo>
                    <a:pt x="14211" y="121502"/>
                  </a:lnTo>
                  <a:lnTo>
                    <a:pt x="25929" y="117058"/>
                  </a:lnTo>
                  <a:lnTo>
                    <a:pt x="59798" y="92102"/>
                  </a:lnTo>
                  <a:lnTo>
                    <a:pt x="96241" y="61321"/>
                  </a:lnTo>
                  <a:lnTo>
                    <a:pt x="109192" y="38516"/>
                  </a:lnTo>
                  <a:lnTo>
                    <a:pt x="114507" y="21682"/>
                  </a:lnTo>
                  <a:lnTo>
                    <a:pt x="113717" y="20750"/>
                  </a:lnTo>
                  <a:lnTo>
                    <a:pt x="110017" y="19715"/>
                  </a:lnTo>
                  <a:lnTo>
                    <a:pt x="96929" y="34303"/>
                  </a:lnTo>
                  <a:lnTo>
                    <a:pt x="91267" y="47258"/>
                  </a:lnTo>
                  <a:lnTo>
                    <a:pt x="87632" y="72823"/>
                  </a:lnTo>
                  <a:lnTo>
                    <a:pt x="89958" y="82723"/>
                  </a:lnTo>
                  <a:lnTo>
                    <a:pt x="92059" y="86845"/>
                  </a:lnTo>
                  <a:lnTo>
                    <a:pt x="94520" y="89592"/>
                  </a:lnTo>
                  <a:lnTo>
                    <a:pt x="100074" y="92646"/>
                  </a:lnTo>
                  <a:lnTo>
                    <a:pt x="140003" y="94874"/>
                  </a:lnTo>
                  <a:lnTo>
                    <a:pt x="164608" y="89968"/>
                  </a:lnTo>
                  <a:lnTo>
                    <a:pt x="181895" y="81811"/>
                  </a:lnTo>
                  <a:lnTo>
                    <a:pt x="201038" y="474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SMARTInkShape-156">
              <a:extLst>
                <a:ext uri="{FF2B5EF4-FFF2-40B4-BE49-F238E27FC236}">
                  <a16:creationId xmlns:a16="http://schemas.microsoft.com/office/drawing/2014/main" id="{906D3BE7-8C5C-B64C-40F2-24C33A08CD53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334691" y="4857750"/>
              <a:ext cx="64910" cy="257176"/>
            </a:xfrm>
            <a:custGeom>
              <a:avLst/>
              <a:gdLst/>
              <a:ahLst/>
              <a:cxnLst/>
              <a:rect l="0" t="0" r="0" b="0"/>
              <a:pathLst>
                <a:path w="64910" h="257176">
                  <a:moveTo>
                    <a:pt x="56709" y="0"/>
                  </a:moveTo>
                  <a:lnTo>
                    <a:pt x="56709" y="0"/>
                  </a:lnTo>
                  <a:lnTo>
                    <a:pt x="61765" y="0"/>
                  </a:lnTo>
                  <a:lnTo>
                    <a:pt x="63254" y="1058"/>
                  </a:lnTo>
                  <a:lnTo>
                    <a:pt x="64247" y="2822"/>
                  </a:lnTo>
                  <a:lnTo>
                    <a:pt x="64909" y="5057"/>
                  </a:lnTo>
                  <a:lnTo>
                    <a:pt x="52860" y="50817"/>
                  </a:lnTo>
                  <a:lnTo>
                    <a:pt x="37570" y="96402"/>
                  </a:lnTo>
                  <a:lnTo>
                    <a:pt x="21772" y="136480"/>
                  </a:lnTo>
                  <a:lnTo>
                    <a:pt x="11904" y="169247"/>
                  </a:lnTo>
                  <a:lnTo>
                    <a:pt x="1792" y="214073"/>
                  </a:lnTo>
                  <a:lnTo>
                    <a:pt x="0" y="235843"/>
                  </a:lnTo>
                  <a:lnTo>
                    <a:pt x="9084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3" name="SMARTInkShape-157">
              <a:extLst>
                <a:ext uri="{FF2B5EF4-FFF2-40B4-BE49-F238E27FC236}">
                  <a16:creationId xmlns:a16="http://schemas.microsoft.com/office/drawing/2014/main" id="{ED7EB4BA-A8DE-FE9A-74D8-89398200561F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477125" y="4991100"/>
              <a:ext cx="123826" cy="139174"/>
            </a:xfrm>
            <a:custGeom>
              <a:avLst/>
              <a:gdLst/>
              <a:ahLst/>
              <a:cxnLst/>
              <a:rect l="0" t="0" r="0" b="0"/>
              <a:pathLst>
                <a:path w="123826" h="139174">
                  <a:moveTo>
                    <a:pt x="0" y="38100"/>
                  </a:moveTo>
                  <a:lnTo>
                    <a:pt x="0" y="38100"/>
                  </a:lnTo>
                  <a:lnTo>
                    <a:pt x="0" y="24843"/>
                  </a:lnTo>
                  <a:lnTo>
                    <a:pt x="2822" y="18802"/>
                  </a:lnTo>
                  <a:lnTo>
                    <a:pt x="9132" y="10068"/>
                  </a:lnTo>
                  <a:lnTo>
                    <a:pt x="9491" y="22830"/>
                  </a:lnTo>
                  <a:lnTo>
                    <a:pt x="881" y="64945"/>
                  </a:lnTo>
                  <a:lnTo>
                    <a:pt x="1319" y="93209"/>
                  </a:lnTo>
                  <a:lnTo>
                    <a:pt x="13293" y="129489"/>
                  </a:lnTo>
                  <a:lnTo>
                    <a:pt x="17328" y="133950"/>
                  </a:lnTo>
                  <a:lnTo>
                    <a:pt x="27458" y="138908"/>
                  </a:lnTo>
                  <a:lnTo>
                    <a:pt x="32063" y="139173"/>
                  </a:lnTo>
                  <a:lnTo>
                    <a:pt x="40003" y="136643"/>
                  </a:lnTo>
                  <a:lnTo>
                    <a:pt x="47060" y="129169"/>
                  </a:lnTo>
                  <a:lnTo>
                    <a:pt x="71342" y="94883"/>
                  </a:lnTo>
                  <a:lnTo>
                    <a:pt x="76157" y="82387"/>
                  </a:lnTo>
                  <a:lnTo>
                    <a:pt x="88652" y="63452"/>
                  </a:lnTo>
                  <a:lnTo>
                    <a:pt x="95412" y="4443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SMARTInkShape-158">
              <a:extLst>
                <a:ext uri="{FF2B5EF4-FFF2-40B4-BE49-F238E27FC236}">
                  <a16:creationId xmlns:a16="http://schemas.microsoft.com/office/drawing/2014/main" id="{B96F0818-A3EE-4A27-BD8E-5C74800B4E70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7606329" y="4993093"/>
              <a:ext cx="135418" cy="136767"/>
            </a:xfrm>
            <a:custGeom>
              <a:avLst/>
              <a:gdLst/>
              <a:ahLst/>
              <a:cxnLst/>
              <a:rect l="0" t="0" r="0" b="0"/>
              <a:pathLst>
                <a:path w="135418" h="136767">
                  <a:moveTo>
                    <a:pt x="32721" y="36107"/>
                  </a:moveTo>
                  <a:lnTo>
                    <a:pt x="32721" y="36107"/>
                  </a:lnTo>
                  <a:lnTo>
                    <a:pt x="32721" y="41163"/>
                  </a:lnTo>
                  <a:lnTo>
                    <a:pt x="38366" y="46468"/>
                  </a:lnTo>
                  <a:lnTo>
                    <a:pt x="47930" y="51295"/>
                  </a:lnTo>
                  <a:lnTo>
                    <a:pt x="82557" y="54649"/>
                  </a:lnTo>
                  <a:lnTo>
                    <a:pt x="104520" y="49950"/>
                  </a:lnTo>
                  <a:lnTo>
                    <a:pt x="119376" y="41855"/>
                  </a:lnTo>
                  <a:lnTo>
                    <a:pt x="130480" y="27697"/>
                  </a:lnTo>
                  <a:lnTo>
                    <a:pt x="135417" y="15153"/>
                  </a:lnTo>
                  <a:lnTo>
                    <a:pt x="133994" y="11554"/>
                  </a:lnTo>
                  <a:lnTo>
                    <a:pt x="126767" y="4733"/>
                  </a:lnTo>
                  <a:lnTo>
                    <a:pt x="100686" y="0"/>
                  </a:lnTo>
                  <a:lnTo>
                    <a:pt x="80919" y="4537"/>
                  </a:lnTo>
                  <a:lnTo>
                    <a:pt x="61551" y="14668"/>
                  </a:lnTo>
                  <a:lnTo>
                    <a:pt x="33855" y="39279"/>
                  </a:lnTo>
                  <a:lnTo>
                    <a:pt x="10642" y="76519"/>
                  </a:lnTo>
                  <a:lnTo>
                    <a:pt x="373" y="105120"/>
                  </a:lnTo>
                  <a:lnTo>
                    <a:pt x="0" y="120049"/>
                  </a:lnTo>
                  <a:lnTo>
                    <a:pt x="1382" y="126993"/>
                  </a:lnTo>
                  <a:lnTo>
                    <a:pt x="4420" y="131622"/>
                  </a:lnTo>
                  <a:lnTo>
                    <a:pt x="8562" y="134709"/>
                  </a:lnTo>
                  <a:lnTo>
                    <a:pt x="13439" y="136766"/>
                  </a:lnTo>
                  <a:lnTo>
                    <a:pt x="40531" y="134606"/>
                  </a:lnTo>
                  <a:lnTo>
                    <a:pt x="89871" y="1218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SMARTInkShape-159">
              <a:extLst>
                <a:ext uri="{FF2B5EF4-FFF2-40B4-BE49-F238E27FC236}">
                  <a16:creationId xmlns:a16="http://schemas.microsoft.com/office/drawing/2014/main" id="{DF579114-0875-C19E-33D5-78ABB58C006E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7743825" y="4962570"/>
              <a:ext cx="150684" cy="171356"/>
            </a:xfrm>
            <a:custGeom>
              <a:avLst/>
              <a:gdLst/>
              <a:ahLst/>
              <a:cxnLst/>
              <a:rect l="0" t="0" r="0" b="0"/>
              <a:pathLst>
                <a:path w="150684" h="171356">
                  <a:moveTo>
                    <a:pt x="133350" y="19005"/>
                  </a:moveTo>
                  <a:lnTo>
                    <a:pt x="133350" y="19005"/>
                  </a:lnTo>
                  <a:lnTo>
                    <a:pt x="150683" y="1671"/>
                  </a:lnTo>
                  <a:lnTo>
                    <a:pt x="150197" y="1099"/>
                  </a:lnTo>
                  <a:lnTo>
                    <a:pt x="144457" y="294"/>
                  </a:lnTo>
                  <a:lnTo>
                    <a:pt x="129965" y="0"/>
                  </a:lnTo>
                  <a:lnTo>
                    <a:pt x="86203" y="15146"/>
                  </a:lnTo>
                  <a:lnTo>
                    <a:pt x="76060" y="17290"/>
                  </a:lnTo>
                  <a:lnTo>
                    <a:pt x="59342" y="28609"/>
                  </a:lnTo>
                  <a:lnTo>
                    <a:pt x="52833" y="36680"/>
                  </a:lnTo>
                  <a:lnTo>
                    <a:pt x="51097" y="40313"/>
                  </a:lnTo>
                  <a:lnTo>
                    <a:pt x="50998" y="43794"/>
                  </a:lnTo>
                  <a:lnTo>
                    <a:pt x="53711" y="50483"/>
                  </a:lnTo>
                  <a:lnTo>
                    <a:pt x="83363" y="83039"/>
                  </a:lnTo>
                  <a:lnTo>
                    <a:pt x="128922" y="112451"/>
                  </a:lnTo>
                  <a:lnTo>
                    <a:pt x="138741" y="120423"/>
                  </a:lnTo>
                  <a:lnTo>
                    <a:pt x="146707" y="132899"/>
                  </a:lnTo>
                  <a:lnTo>
                    <a:pt x="147545" y="137268"/>
                  </a:lnTo>
                  <a:lnTo>
                    <a:pt x="147047" y="141238"/>
                  </a:lnTo>
                  <a:lnTo>
                    <a:pt x="145655" y="144943"/>
                  </a:lnTo>
                  <a:lnTo>
                    <a:pt x="132822" y="151883"/>
                  </a:lnTo>
                  <a:lnTo>
                    <a:pt x="87772" y="167110"/>
                  </a:lnTo>
                  <a:lnTo>
                    <a:pt x="49175" y="171154"/>
                  </a:lnTo>
                  <a:lnTo>
                    <a:pt x="19944" y="171355"/>
                  </a:lnTo>
                  <a:lnTo>
                    <a:pt x="0" y="161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0" name="SMARTInkShape-Group26">
            <a:extLst>
              <a:ext uri="{FF2B5EF4-FFF2-40B4-BE49-F238E27FC236}">
                <a16:creationId xmlns:a16="http://schemas.microsoft.com/office/drawing/2014/main" id="{67CFAF4E-FA9B-66FB-5905-F0D90C2AA02A}"/>
              </a:ext>
            </a:extLst>
          </p:cNvPr>
          <p:cNvGrpSpPr/>
          <p:nvPr/>
        </p:nvGrpSpPr>
        <p:grpSpPr>
          <a:xfrm>
            <a:off x="8521409" y="4915103"/>
            <a:ext cx="298742" cy="380798"/>
            <a:chOff x="8521409" y="4915103"/>
            <a:chExt cx="298742" cy="380798"/>
          </a:xfrm>
        </p:grpSpPr>
        <p:sp>
          <p:nvSpPr>
            <p:cNvPr id="187" name="SMARTInkShape-160">
              <a:extLst>
                <a:ext uri="{FF2B5EF4-FFF2-40B4-BE49-F238E27FC236}">
                  <a16:creationId xmlns:a16="http://schemas.microsoft.com/office/drawing/2014/main" id="{FDD4FD50-854E-6502-6410-7581D01AF6F9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8521409" y="5001017"/>
              <a:ext cx="89192" cy="138573"/>
            </a:xfrm>
            <a:custGeom>
              <a:avLst/>
              <a:gdLst/>
              <a:ahLst/>
              <a:cxnLst/>
              <a:rect l="0" t="0" r="0" b="0"/>
              <a:pathLst>
                <a:path w="89192" h="138573">
                  <a:moveTo>
                    <a:pt x="89191" y="9133"/>
                  </a:moveTo>
                  <a:lnTo>
                    <a:pt x="89191" y="9133"/>
                  </a:lnTo>
                  <a:lnTo>
                    <a:pt x="89191" y="4077"/>
                  </a:lnTo>
                  <a:lnTo>
                    <a:pt x="88133" y="2588"/>
                  </a:lnTo>
                  <a:lnTo>
                    <a:pt x="86369" y="1594"/>
                  </a:lnTo>
                  <a:lnTo>
                    <a:pt x="76008" y="196"/>
                  </a:lnTo>
                  <a:lnTo>
                    <a:pt x="70877" y="0"/>
                  </a:lnTo>
                  <a:lnTo>
                    <a:pt x="59532" y="5427"/>
                  </a:lnTo>
                  <a:lnTo>
                    <a:pt x="23236" y="38670"/>
                  </a:lnTo>
                  <a:lnTo>
                    <a:pt x="8735" y="60335"/>
                  </a:lnTo>
                  <a:lnTo>
                    <a:pt x="1222" y="77398"/>
                  </a:lnTo>
                  <a:lnTo>
                    <a:pt x="0" y="95565"/>
                  </a:lnTo>
                  <a:lnTo>
                    <a:pt x="4042" y="113164"/>
                  </a:lnTo>
                  <a:lnTo>
                    <a:pt x="12894" y="128042"/>
                  </a:lnTo>
                  <a:lnTo>
                    <a:pt x="21062" y="136064"/>
                  </a:lnTo>
                  <a:lnTo>
                    <a:pt x="24721" y="138204"/>
                  </a:lnTo>
                  <a:lnTo>
                    <a:pt x="29278" y="138572"/>
                  </a:lnTo>
                  <a:lnTo>
                    <a:pt x="39985" y="136159"/>
                  </a:lnTo>
                  <a:lnTo>
                    <a:pt x="44746" y="130859"/>
                  </a:lnTo>
                  <a:lnTo>
                    <a:pt x="52858" y="113680"/>
                  </a:lnTo>
                  <a:lnTo>
                    <a:pt x="59594" y="66253"/>
                  </a:lnTo>
                  <a:lnTo>
                    <a:pt x="59104" y="48278"/>
                  </a:lnTo>
                  <a:lnTo>
                    <a:pt x="51091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SMARTInkShape-161">
              <a:extLst>
                <a:ext uri="{FF2B5EF4-FFF2-40B4-BE49-F238E27FC236}">
                  <a16:creationId xmlns:a16="http://schemas.microsoft.com/office/drawing/2014/main" id="{762FE0A3-8478-DFD0-F1AF-F4B6AD75EFAC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8659275" y="4915103"/>
              <a:ext cx="103726" cy="380798"/>
            </a:xfrm>
            <a:custGeom>
              <a:avLst/>
              <a:gdLst/>
              <a:ahLst/>
              <a:cxnLst/>
              <a:rect l="0" t="0" r="0" b="0"/>
              <a:pathLst>
                <a:path w="103726" h="380798">
                  <a:moveTo>
                    <a:pt x="103725" y="66472"/>
                  </a:moveTo>
                  <a:lnTo>
                    <a:pt x="103725" y="66472"/>
                  </a:lnTo>
                  <a:lnTo>
                    <a:pt x="103725" y="20484"/>
                  </a:lnTo>
                  <a:lnTo>
                    <a:pt x="103725" y="7573"/>
                  </a:lnTo>
                  <a:lnTo>
                    <a:pt x="102667" y="4981"/>
                  </a:lnTo>
                  <a:lnTo>
                    <a:pt x="100903" y="3253"/>
                  </a:lnTo>
                  <a:lnTo>
                    <a:pt x="95524" y="480"/>
                  </a:lnTo>
                  <a:lnTo>
                    <a:pt x="89534" y="0"/>
                  </a:lnTo>
                  <a:lnTo>
                    <a:pt x="76003" y="4913"/>
                  </a:lnTo>
                  <a:lnTo>
                    <a:pt x="63643" y="13072"/>
                  </a:lnTo>
                  <a:lnTo>
                    <a:pt x="53278" y="32305"/>
                  </a:lnTo>
                  <a:lnTo>
                    <a:pt x="40294" y="72737"/>
                  </a:lnTo>
                  <a:lnTo>
                    <a:pt x="27538" y="111767"/>
                  </a:lnTo>
                  <a:lnTo>
                    <a:pt x="18004" y="154329"/>
                  </a:lnTo>
                  <a:lnTo>
                    <a:pt x="11299" y="197631"/>
                  </a:lnTo>
                  <a:lnTo>
                    <a:pt x="9033" y="240076"/>
                  </a:lnTo>
                  <a:lnTo>
                    <a:pt x="7527" y="282994"/>
                  </a:lnTo>
                  <a:lnTo>
                    <a:pt x="3020" y="312307"/>
                  </a:lnTo>
                  <a:lnTo>
                    <a:pt x="5329" y="334868"/>
                  </a:lnTo>
                  <a:lnTo>
                    <a:pt x="0" y="362846"/>
                  </a:lnTo>
                  <a:lnTo>
                    <a:pt x="2239" y="370349"/>
                  </a:lnTo>
                  <a:lnTo>
                    <a:pt x="8475" y="3807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SMARTInkShape-162">
              <a:extLst>
                <a:ext uri="{FF2B5EF4-FFF2-40B4-BE49-F238E27FC236}">
                  <a16:creationId xmlns:a16="http://schemas.microsoft.com/office/drawing/2014/main" id="{043455AE-1FC3-5072-0D4E-5B4BE4F27B9C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8629650" y="5106383"/>
              <a:ext cx="190501" cy="27593"/>
            </a:xfrm>
            <a:custGeom>
              <a:avLst/>
              <a:gdLst/>
              <a:ahLst/>
              <a:cxnLst/>
              <a:rect l="0" t="0" r="0" b="0"/>
              <a:pathLst>
                <a:path w="190501" h="27593">
                  <a:moveTo>
                    <a:pt x="0" y="27592"/>
                  </a:moveTo>
                  <a:lnTo>
                    <a:pt x="0" y="27592"/>
                  </a:lnTo>
                  <a:lnTo>
                    <a:pt x="0" y="22536"/>
                  </a:lnTo>
                  <a:lnTo>
                    <a:pt x="2822" y="17231"/>
                  </a:lnTo>
                  <a:lnTo>
                    <a:pt x="5056" y="14335"/>
                  </a:lnTo>
                  <a:lnTo>
                    <a:pt x="18828" y="11117"/>
                  </a:lnTo>
                  <a:lnTo>
                    <a:pt x="57106" y="3994"/>
                  </a:lnTo>
                  <a:lnTo>
                    <a:pt x="97358" y="0"/>
                  </a:lnTo>
                  <a:lnTo>
                    <a:pt x="137973" y="366"/>
                  </a:lnTo>
                  <a:lnTo>
                    <a:pt x="190500" y="85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1" name="SMARTInkShape-163">
            <a:extLst>
              <a:ext uri="{FF2B5EF4-FFF2-40B4-BE49-F238E27FC236}">
                <a16:creationId xmlns:a16="http://schemas.microsoft.com/office/drawing/2014/main" id="{D33D7720-6CF3-608C-E3D1-12974BD21C5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203185" y="5043105"/>
            <a:ext cx="274191" cy="148021"/>
          </a:xfrm>
          <a:custGeom>
            <a:avLst/>
            <a:gdLst/>
            <a:ahLst/>
            <a:cxnLst/>
            <a:rect l="0" t="0" r="0" b="0"/>
            <a:pathLst>
              <a:path w="274191" h="148021">
                <a:moveTo>
                  <a:pt x="131315" y="52770"/>
                </a:moveTo>
                <a:lnTo>
                  <a:pt x="131315" y="52770"/>
                </a:lnTo>
                <a:lnTo>
                  <a:pt x="136372" y="47714"/>
                </a:lnTo>
                <a:lnTo>
                  <a:pt x="138855" y="42409"/>
                </a:lnTo>
                <a:lnTo>
                  <a:pt x="140449" y="30380"/>
                </a:lnTo>
                <a:lnTo>
                  <a:pt x="141638" y="28318"/>
                </a:lnTo>
                <a:lnTo>
                  <a:pt x="143488" y="26944"/>
                </a:lnTo>
                <a:lnTo>
                  <a:pt x="149006" y="24738"/>
                </a:lnTo>
                <a:lnTo>
                  <a:pt x="149761" y="21614"/>
                </a:lnTo>
                <a:lnTo>
                  <a:pt x="149963" y="19299"/>
                </a:lnTo>
                <a:lnTo>
                  <a:pt x="147364" y="13905"/>
                </a:lnTo>
                <a:lnTo>
                  <a:pt x="145189" y="10985"/>
                </a:lnTo>
                <a:lnTo>
                  <a:pt x="139951" y="7741"/>
                </a:lnTo>
                <a:lnTo>
                  <a:pt x="116186" y="0"/>
                </a:lnTo>
                <a:lnTo>
                  <a:pt x="100249" y="2153"/>
                </a:lnTo>
                <a:lnTo>
                  <a:pt x="52892" y="30190"/>
                </a:lnTo>
                <a:lnTo>
                  <a:pt x="24130" y="56734"/>
                </a:lnTo>
                <a:lnTo>
                  <a:pt x="8268" y="84323"/>
                </a:lnTo>
                <a:lnTo>
                  <a:pt x="1017" y="107981"/>
                </a:lnTo>
                <a:lnTo>
                  <a:pt x="0" y="114977"/>
                </a:lnTo>
                <a:lnTo>
                  <a:pt x="2496" y="121758"/>
                </a:lnTo>
                <a:lnTo>
                  <a:pt x="13738" y="134937"/>
                </a:lnTo>
                <a:lnTo>
                  <a:pt x="23672" y="142205"/>
                </a:lnTo>
                <a:lnTo>
                  <a:pt x="27803" y="144143"/>
                </a:lnTo>
                <a:lnTo>
                  <a:pt x="31615" y="144377"/>
                </a:lnTo>
                <a:lnTo>
                  <a:pt x="67036" y="130488"/>
                </a:lnTo>
                <a:lnTo>
                  <a:pt x="107850" y="103342"/>
                </a:lnTo>
                <a:lnTo>
                  <a:pt x="124481" y="88803"/>
                </a:lnTo>
                <a:lnTo>
                  <a:pt x="138477" y="82327"/>
                </a:lnTo>
                <a:lnTo>
                  <a:pt x="139265" y="84117"/>
                </a:lnTo>
                <a:lnTo>
                  <a:pt x="140779" y="121095"/>
                </a:lnTo>
                <a:lnTo>
                  <a:pt x="146457" y="131114"/>
                </a:lnTo>
                <a:lnTo>
                  <a:pt x="150935" y="136749"/>
                </a:lnTo>
                <a:lnTo>
                  <a:pt x="161555" y="143011"/>
                </a:lnTo>
                <a:lnTo>
                  <a:pt x="185619" y="147030"/>
                </a:lnTo>
                <a:lnTo>
                  <a:pt x="224906" y="147824"/>
                </a:lnTo>
                <a:lnTo>
                  <a:pt x="274190" y="14802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8" name="SMARTInkShape-Group28">
            <a:extLst>
              <a:ext uri="{FF2B5EF4-FFF2-40B4-BE49-F238E27FC236}">
                <a16:creationId xmlns:a16="http://schemas.microsoft.com/office/drawing/2014/main" id="{A6398656-8DD7-45AF-FD7A-E977D5C77891}"/>
              </a:ext>
            </a:extLst>
          </p:cNvPr>
          <p:cNvGrpSpPr/>
          <p:nvPr/>
        </p:nvGrpSpPr>
        <p:grpSpPr>
          <a:xfrm>
            <a:off x="4086225" y="5467350"/>
            <a:ext cx="1133476" cy="438151"/>
            <a:chOff x="4086225" y="5467350"/>
            <a:chExt cx="1133476" cy="438151"/>
          </a:xfrm>
        </p:grpSpPr>
        <p:sp>
          <p:nvSpPr>
            <p:cNvPr id="192" name="SMARTInkShape-164">
              <a:extLst>
                <a:ext uri="{FF2B5EF4-FFF2-40B4-BE49-F238E27FC236}">
                  <a16:creationId xmlns:a16="http://schemas.microsoft.com/office/drawing/2014/main" id="{E3E5CAAC-F910-505B-1511-5B8C1E6A2AB7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4086225" y="5467779"/>
              <a:ext cx="247258" cy="245568"/>
            </a:xfrm>
            <a:custGeom>
              <a:avLst/>
              <a:gdLst/>
              <a:ahLst/>
              <a:cxnLst/>
              <a:rect l="0" t="0" r="0" b="0"/>
              <a:pathLst>
                <a:path w="247258" h="245568">
                  <a:moveTo>
                    <a:pt x="238125" y="28146"/>
                  </a:moveTo>
                  <a:lnTo>
                    <a:pt x="238125" y="28146"/>
                  </a:lnTo>
                  <a:lnTo>
                    <a:pt x="238125" y="23090"/>
                  </a:lnTo>
                  <a:lnTo>
                    <a:pt x="239183" y="21601"/>
                  </a:lnTo>
                  <a:lnTo>
                    <a:pt x="240947" y="20607"/>
                  </a:lnTo>
                  <a:lnTo>
                    <a:pt x="243182" y="19945"/>
                  </a:lnTo>
                  <a:lnTo>
                    <a:pt x="244671" y="18445"/>
                  </a:lnTo>
                  <a:lnTo>
                    <a:pt x="247257" y="10537"/>
                  </a:lnTo>
                  <a:lnTo>
                    <a:pt x="242477" y="4466"/>
                  </a:lnTo>
                  <a:lnTo>
                    <a:pt x="237237" y="1746"/>
                  </a:lnTo>
                  <a:lnTo>
                    <a:pt x="215136" y="0"/>
                  </a:lnTo>
                  <a:lnTo>
                    <a:pt x="194390" y="4755"/>
                  </a:lnTo>
                  <a:lnTo>
                    <a:pt x="149763" y="23602"/>
                  </a:lnTo>
                  <a:lnTo>
                    <a:pt x="144292" y="25117"/>
                  </a:lnTo>
                  <a:lnTo>
                    <a:pt x="121361" y="41698"/>
                  </a:lnTo>
                  <a:lnTo>
                    <a:pt x="97055" y="64646"/>
                  </a:lnTo>
                  <a:lnTo>
                    <a:pt x="90761" y="79294"/>
                  </a:lnTo>
                  <a:lnTo>
                    <a:pt x="89021" y="94270"/>
                  </a:lnTo>
                  <a:lnTo>
                    <a:pt x="91776" y="104453"/>
                  </a:lnTo>
                  <a:lnTo>
                    <a:pt x="102172" y="112508"/>
                  </a:lnTo>
                  <a:lnTo>
                    <a:pt x="147363" y="129979"/>
                  </a:lnTo>
                  <a:lnTo>
                    <a:pt x="169161" y="137396"/>
                  </a:lnTo>
                  <a:lnTo>
                    <a:pt x="178546" y="145846"/>
                  </a:lnTo>
                  <a:lnTo>
                    <a:pt x="193196" y="168518"/>
                  </a:lnTo>
                  <a:lnTo>
                    <a:pt x="193355" y="174644"/>
                  </a:lnTo>
                  <a:lnTo>
                    <a:pt x="187889" y="187095"/>
                  </a:lnTo>
                  <a:lnTo>
                    <a:pt x="166074" y="212335"/>
                  </a:lnTo>
                  <a:lnTo>
                    <a:pt x="142341" y="229241"/>
                  </a:lnTo>
                  <a:lnTo>
                    <a:pt x="106355" y="238848"/>
                  </a:lnTo>
                  <a:lnTo>
                    <a:pt x="59343" y="245567"/>
                  </a:lnTo>
                  <a:lnTo>
                    <a:pt x="15458" y="239464"/>
                  </a:lnTo>
                  <a:lnTo>
                    <a:pt x="10306" y="238875"/>
                  </a:lnTo>
                  <a:lnTo>
                    <a:pt x="6871" y="237423"/>
                  </a:lnTo>
                  <a:lnTo>
                    <a:pt x="4580" y="235398"/>
                  </a:lnTo>
                  <a:lnTo>
                    <a:pt x="0" y="2281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SMARTInkShape-165">
              <a:extLst>
                <a:ext uri="{FF2B5EF4-FFF2-40B4-BE49-F238E27FC236}">
                  <a16:creationId xmlns:a16="http://schemas.microsoft.com/office/drawing/2014/main" id="{155A37C6-C00F-FC71-8C05-67C32D551958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4354828" y="5593045"/>
              <a:ext cx="444450" cy="160056"/>
            </a:xfrm>
            <a:custGeom>
              <a:avLst/>
              <a:gdLst/>
              <a:ahLst/>
              <a:cxnLst/>
              <a:rect l="0" t="0" r="0" b="0"/>
              <a:pathLst>
                <a:path w="444450" h="160056">
                  <a:moveTo>
                    <a:pt x="121922" y="45755"/>
                  </a:moveTo>
                  <a:lnTo>
                    <a:pt x="121922" y="45755"/>
                  </a:lnTo>
                  <a:lnTo>
                    <a:pt x="121922" y="31566"/>
                  </a:lnTo>
                  <a:lnTo>
                    <a:pt x="119100" y="26043"/>
                  </a:lnTo>
                  <a:lnTo>
                    <a:pt x="108665" y="13874"/>
                  </a:lnTo>
                  <a:lnTo>
                    <a:pt x="83320" y="2338"/>
                  </a:lnTo>
                  <a:lnTo>
                    <a:pt x="73721" y="0"/>
                  </a:lnTo>
                  <a:lnTo>
                    <a:pt x="60283" y="4606"/>
                  </a:lnTo>
                  <a:lnTo>
                    <a:pt x="31764" y="23128"/>
                  </a:lnTo>
                  <a:lnTo>
                    <a:pt x="14224" y="39352"/>
                  </a:lnTo>
                  <a:lnTo>
                    <a:pt x="4522" y="59027"/>
                  </a:lnTo>
                  <a:lnTo>
                    <a:pt x="0" y="90022"/>
                  </a:lnTo>
                  <a:lnTo>
                    <a:pt x="1482" y="98550"/>
                  </a:lnTo>
                  <a:lnTo>
                    <a:pt x="8774" y="110847"/>
                  </a:lnTo>
                  <a:lnTo>
                    <a:pt x="24779" y="123720"/>
                  </a:lnTo>
                  <a:lnTo>
                    <a:pt x="39589" y="125209"/>
                  </a:lnTo>
                  <a:lnTo>
                    <a:pt x="69911" y="117541"/>
                  </a:lnTo>
                  <a:lnTo>
                    <a:pt x="80461" y="109057"/>
                  </a:lnTo>
                  <a:lnTo>
                    <a:pt x="114579" y="64653"/>
                  </a:lnTo>
                  <a:lnTo>
                    <a:pt x="119746" y="50767"/>
                  </a:lnTo>
                  <a:lnTo>
                    <a:pt x="121635" y="38353"/>
                  </a:lnTo>
                  <a:lnTo>
                    <a:pt x="120672" y="38704"/>
                  </a:lnTo>
                  <a:lnTo>
                    <a:pt x="108639" y="49674"/>
                  </a:lnTo>
                  <a:lnTo>
                    <a:pt x="105435" y="61255"/>
                  </a:lnTo>
                  <a:lnTo>
                    <a:pt x="103379" y="99617"/>
                  </a:lnTo>
                  <a:lnTo>
                    <a:pt x="104030" y="131694"/>
                  </a:lnTo>
                  <a:lnTo>
                    <a:pt x="107973" y="141453"/>
                  </a:lnTo>
                  <a:lnTo>
                    <a:pt x="110507" y="144479"/>
                  </a:lnTo>
                  <a:lnTo>
                    <a:pt x="116143" y="147841"/>
                  </a:lnTo>
                  <a:lnTo>
                    <a:pt x="124998" y="146512"/>
                  </a:lnTo>
                  <a:lnTo>
                    <a:pt x="135989" y="141336"/>
                  </a:lnTo>
                  <a:lnTo>
                    <a:pt x="179152" y="102553"/>
                  </a:lnTo>
                  <a:lnTo>
                    <a:pt x="213628" y="69397"/>
                  </a:lnTo>
                  <a:lnTo>
                    <a:pt x="220184" y="66846"/>
                  </a:lnTo>
                  <a:lnTo>
                    <a:pt x="229824" y="65410"/>
                  </a:lnTo>
                  <a:lnTo>
                    <a:pt x="231957" y="67325"/>
                  </a:lnTo>
                  <a:lnTo>
                    <a:pt x="240717" y="91373"/>
                  </a:lnTo>
                  <a:lnTo>
                    <a:pt x="241335" y="96276"/>
                  </a:lnTo>
                  <a:lnTo>
                    <a:pt x="236397" y="143404"/>
                  </a:lnTo>
                  <a:lnTo>
                    <a:pt x="236245" y="157654"/>
                  </a:lnTo>
                  <a:lnTo>
                    <a:pt x="236229" y="154287"/>
                  </a:lnTo>
                  <a:lnTo>
                    <a:pt x="267279" y="109258"/>
                  </a:lnTo>
                  <a:lnTo>
                    <a:pt x="279658" y="93028"/>
                  </a:lnTo>
                  <a:lnTo>
                    <a:pt x="319158" y="57829"/>
                  </a:lnTo>
                  <a:lnTo>
                    <a:pt x="323530" y="56413"/>
                  </a:lnTo>
                  <a:lnTo>
                    <a:pt x="326177" y="56035"/>
                  </a:lnTo>
                  <a:lnTo>
                    <a:pt x="329001" y="57900"/>
                  </a:lnTo>
                  <a:lnTo>
                    <a:pt x="334960" y="65616"/>
                  </a:lnTo>
                  <a:lnTo>
                    <a:pt x="338314" y="76102"/>
                  </a:lnTo>
                  <a:lnTo>
                    <a:pt x="340840" y="113827"/>
                  </a:lnTo>
                  <a:lnTo>
                    <a:pt x="338105" y="121165"/>
                  </a:lnTo>
                  <a:lnTo>
                    <a:pt x="334420" y="127954"/>
                  </a:lnTo>
                  <a:lnTo>
                    <a:pt x="332782" y="134499"/>
                  </a:lnTo>
                  <a:lnTo>
                    <a:pt x="333404" y="136668"/>
                  </a:lnTo>
                  <a:lnTo>
                    <a:pt x="334876" y="138114"/>
                  </a:lnTo>
                  <a:lnTo>
                    <a:pt x="339788" y="140433"/>
                  </a:lnTo>
                  <a:lnTo>
                    <a:pt x="348362" y="133288"/>
                  </a:lnTo>
                  <a:lnTo>
                    <a:pt x="385649" y="86644"/>
                  </a:lnTo>
                  <a:lnTo>
                    <a:pt x="416558" y="39495"/>
                  </a:lnTo>
                  <a:lnTo>
                    <a:pt x="423263" y="32389"/>
                  </a:lnTo>
                  <a:lnTo>
                    <a:pt x="434328" y="27453"/>
                  </a:lnTo>
                  <a:lnTo>
                    <a:pt x="434968" y="28263"/>
                  </a:lnTo>
                  <a:lnTo>
                    <a:pt x="435868" y="36574"/>
                  </a:lnTo>
                  <a:lnTo>
                    <a:pt x="437193" y="57145"/>
                  </a:lnTo>
                  <a:lnTo>
                    <a:pt x="444433" y="95090"/>
                  </a:lnTo>
                  <a:lnTo>
                    <a:pt x="444449" y="136247"/>
                  </a:lnTo>
                  <a:lnTo>
                    <a:pt x="436247" y="1600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SMARTInkShape-166">
              <a:extLst>
                <a:ext uri="{FF2B5EF4-FFF2-40B4-BE49-F238E27FC236}">
                  <a16:creationId xmlns:a16="http://schemas.microsoft.com/office/drawing/2014/main" id="{6FC9E763-1E20-BE55-B69D-73FE09643B7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4810125" y="5648717"/>
              <a:ext cx="75809" cy="256784"/>
            </a:xfrm>
            <a:custGeom>
              <a:avLst/>
              <a:gdLst/>
              <a:ahLst/>
              <a:cxnLst/>
              <a:rect l="0" t="0" r="0" b="0"/>
              <a:pathLst>
                <a:path w="75809" h="256784">
                  <a:moveTo>
                    <a:pt x="66675" y="9133"/>
                  </a:moveTo>
                  <a:lnTo>
                    <a:pt x="66675" y="9133"/>
                  </a:lnTo>
                  <a:lnTo>
                    <a:pt x="75808" y="0"/>
                  </a:lnTo>
                  <a:lnTo>
                    <a:pt x="71027" y="4781"/>
                  </a:lnTo>
                  <a:lnTo>
                    <a:pt x="68609" y="12843"/>
                  </a:lnTo>
                  <a:lnTo>
                    <a:pt x="67964" y="17956"/>
                  </a:lnTo>
                  <a:lnTo>
                    <a:pt x="50386" y="62001"/>
                  </a:lnTo>
                  <a:lnTo>
                    <a:pt x="40566" y="102440"/>
                  </a:lnTo>
                  <a:lnTo>
                    <a:pt x="28709" y="149329"/>
                  </a:lnTo>
                  <a:lnTo>
                    <a:pt x="20531" y="194015"/>
                  </a:lnTo>
                  <a:lnTo>
                    <a:pt x="0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SMARTInkShape-167">
              <a:extLst>
                <a:ext uri="{FF2B5EF4-FFF2-40B4-BE49-F238E27FC236}">
                  <a16:creationId xmlns:a16="http://schemas.microsoft.com/office/drawing/2014/main" id="{2B81541D-AFD7-70FA-9C65-FC7B02DFAA2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838700" y="5597181"/>
              <a:ext cx="83923" cy="127345"/>
            </a:xfrm>
            <a:custGeom>
              <a:avLst/>
              <a:gdLst/>
              <a:ahLst/>
              <a:cxnLst/>
              <a:rect l="0" t="0" r="0" b="0"/>
              <a:pathLst>
                <a:path w="83923" h="127345">
                  <a:moveTo>
                    <a:pt x="0" y="98769"/>
                  </a:moveTo>
                  <a:lnTo>
                    <a:pt x="0" y="98769"/>
                  </a:lnTo>
                  <a:lnTo>
                    <a:pt x="26515" y="58996"/>
                  </a:lnTo>
                  <a:lnTo>
                    <a:pt x="44474" y="24355"/>
                  </a:lnTo>
                  <a:lnTo>
                    <a:pt x="61663" y="5126"/>
                  </a:lnTo>
                  <a:lnTo>
                    <a:pt x="63334" y="1416"/>
                  </a:lnTo>
                  <a:lnTo>
                    <a:pt x="65505" y="0"/>
                  </a:lnTo>
                  <a:lnTo>
                    <a:pt x="68013" y="115"/>
                  </a:lnTo>
                  <a:lnTo>
                    <a:pt x="70741" y="1250"/>
                  </a:lnTo>
                  <a:lnTo>
                    <a:pt x="79640" y="12960"/>
                  </a:lnTo>
                  <a:lnTo>
                    <a:pt x="83922" y="24778"/>
                  </a:lnTo>
                  <a:lnTo>
                    <a:pt x="82102" y="34486"/>
                  </a:lnTo>
                  <a:lnTo>
                    <a:pt x="68314" y="70705"/>
                  </a:lnTo>
                  <a:lnTo>
                    <a:pt x="40655" y="104768"/>
                  </a:lnTo>
                  <a:lnTo>
                    <a:pt x="31122" y="112019"/>
                  </a:lnTo>
                  <a:lnTo>
                    <a:pt x="0" y="1273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SMARTInkShape-168">
              <a:extLst>
                <a:ext uri="{FF2B5EF4-FFF2-40B4-BE49-F238E27FC236}">
                  <a16:creationId xmlns:a16="http://schemas.microsoft.com/office/drawing/2014/main" id="{BC41F6B0-BDFA-AA8C-2FDD-5EC650D5A971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972050" y="5467350"/>
              <a:ext cx="66676" cy="295276"/>
            </a:xfrm>
            <a:custGeom>
              <a:avLst/>
              <a:gdLst/>
              <a:ahLst/>
              <a:cxnLst/>
              <a:rect l="0" t="0" r="0" b="0"/>
              <a:pathLst>
                <a:path w="66676" h="295276">
                  <a:moveTo>
                    <a:pt x="66675" y="0"/>
                  </a:moveTo>
                  <a:lnTo>
                    <a:pt x="66675" y="0"/>
                  </a:lnTo>
                  <a:lnTo>
                    <a:pt x="53418" y="44829"/>
                  </a:lnTo>
                  <a:lnTo>
                    <a:pt x="41165" y="85173"/>
                  </a:lnTo>
                  <a:lnTo>
                    <a:pt x="28553" y="132183"/>
                  </a:lnTo>
                  <a:lnTo>
                    <a:pt x="22216" y="164581"/>
                  </a:lnTo>
                  <a:lnTo>
                    <a:pt x="12697" y="209396"/>
                  </a:lnTo>
                  <a:lnTo>
                    <a:pt x="2822" y="250755"/>
                  </a:lnTo>
                  <a:lnTo>
                    <a:pt x="0" y="2952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SMARTInkShape-169">
              <a:extLst>
                <a:ext uri="{FF2B5EF4-FFF2-40B4-BE49-F238E27FC236}">
                  <a16:creationId xmlns:a16="http://schemas.microsoft.com/office/drawing/2014/main" id="{046D00C5-347B-772C-2936-E0D83E612DCF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5045172" y="5604295"/>
              <a:ext cx="174529" cy="119673"/>
            </a:xfrm>
            <a:custGeom>
              <a:avLst/>
              <a:gdLst/>
              <a:ahLst/>
              <a:cxnLst/>
              <a:rect l="0" t="0" r="0" b="0"/>
              <a:pathLst>
                <a:path w="174529" h="119673">
                  <a:moveTo>
                    <a:pt x="22128" y="72605"/>
                  </a:moveTo>
                  <a:lnTo>
                    <a:pt x="22128" y="72605"/>
                  </a:lnTo>
                  <a:lnTo>
                    <a:pt x="27184" y="72605"/>
                  </a:lnTo>
                  <a:lnTo>
                    <a:pt x="67060" y="62904"/>
                  </a:lnTo>
                  <a:lnTo>
                    <a:pt x="111516" y="52893"/>
                  </a:lnTo>
                  <a:lnTo>
                    <a:pt x="141620" y="40724"/>
                  </a:lnTo>
                  <a:lnTo>
                    <a:pt x="146240" y="36534"/>
                  </a:lnTo>
                  <a:lnTo>
                    <a:pt x="151372" y="26235"/>
                  </a:lnTo>
                  <a:lnTo>
                    <a:pt x="150831" y="14601"/>
                  </a:lnTo>
                  <a:lnTo>
                    <a:pt x="149204" y="8536"/>
                  </a:lnTo>
                  <a:lnTo>
                    <a:pt x="143888" y="4492"/>
                  </a:lnTo>
                  <a:lnTo>
                    <a:pt x="126691" y="0"/>
                  </a:lnTo>
                  <a:lnTo>
                    <a:pt x="93209" y="2526"/>
                  </a:lnTo>
                  <a:lnTo>
                    <a:pt x="47144" y="25954"/>
                  </a:lnTo>
                  <a:lnTo>
                    <a:pt x="27894" y="41379"/>
                  </a:lnTo>
                  <a:lnTo>
                    <a:pt x="10313" y="65117"/>
                  </a:lnTo>
                  <a:lnTo>
                    <a:pt x="1708" y="83035"/>
                  </a:lnTo>
                  <a:lnTo>
                    <a:pt x="0" y="98760"/>
                  </a:lnTo>
                  <a:lnTo>
                    <a:pt x="1026" y="105917"/>
                  </a:lnTo>
                  <a:lnTo>
                    <a:pt x="4884" y="110688"/>
                  </a:lnTo>
                  <a:lnTo>
                    <a:pt x="17640" y="115989"/>
                  </a:lnTo>
                  <a:lnTo>
                    <a:pt x="56174" y="119672"/>
                  </a:lnTo>
                  <a:lnTo>
                    <a:pt x="87602" y="117243"/>
                  </a:lnTo>
                  <a:lnTo>
                    <a:pt x="126666" y="111997"/>
                  </a:lnTo>
                  <a:lnTo>
                    <a:pt x="174528" y="101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3" name="SMARTInkShape-Group29">
            <a:extLst>
              <a:ext uri="{FF2B5EF4-FFF2-40B4-BE49-F238E27FC236}">
                <a16:creationId xmlns:a16="http://schemas.microsoft.com/office/drawing/2014/main" id="{EE0C1703-D316-118C-3246-26D24EC59470}"/>
              </a:ext>
            </a:extLst>
          </p:cNvPr>
          <p:cNvGrpSpPr/>
          <p:nvPr/>
        </p:nvGrpSpPr>
        <p:grpSpPr>
          <a:xfrm>
            <a:off x="6076950" y="5439167"/>
            <a:ext cx="1781176" cy="323459"/>
            <a:chOff x="6076950" y="5439167"/>
            <a:chExt cx="1781176" cy="323459"/>
          </a:xfrm>
        </p:grpSpPr>
        <p:sp>
          <p:nvSpPr>
            <p:cNvPr id="199" name="SMARTInkShape-170">
              <a:extLst>
                <a:ext uri="{FF2B5EF4-FFF2-40B4-BE49-F238E27FC236}">
                  <a16:creationId xmlns:a16="http://schemas.microsoft.com/office/drawing/2014/main" id="{97846103-C923-1A5D-E144-C85EFFC70922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6076950" y="5572241"/>
              <a:ext cx="219031" cy="159545"/>
            </a:xfrm>
            <a:custGeom>
              <a:avLst/>
              <a:gdLst/>
              <a:ahLst/>
              <a:cxnLst/>
              <a:rect l="0" t="0" r="0" b="0"/>
              <a:pathLst>
                <a:path w="219031" h="159545">
                  <a:moveTo>
                    <a:pt x="200025" y="9409"/>
                  </a:moveTo>
                  <a:lnTo>
                    <a:pt x="200025" y="9409"/>
                  </a:lnTo>
                  <a:lnTo>
                    <a:pt x="213282" y="9409"/>
                  </a:lnTo>
                  <a:lnTo>
                    <a:pt x="215213" y="8351"/>
                  </a:lnTo>
                  <a:lnTo>
                    <a:pt x="216500" y="6587"/>
                  </a:lnTo>
                  <a:lnTo>
                    <a:pt x="219030" y="0"/>
                  </a:lnTo>
                  <a:lnTo>
                    <a:pt x="208287" y="965"/>
                  </a:lnTo>
                  <a:lnTo>
                    <a:pt x="168692" y="10250"/>
                  </a:lnTo>
                  <a:lnTo>
                    <a:pt x="130218" y="17218"/>
                  </a:lnTo>
                  <a:lnTo>
                    <a:pt x="90202" y="32746"/>
                  </a:lnTo>
                  <a:lnTo>
                    <a:pt x="59454" y="55072"/>
                  </a:lnTo>
                  <a:lnTo>
                    <a:pt x="63818" y="61806"/>
                  </a:lnTo>
                  <a:lnTo>
                    <a:pt x="67945" y="66565"/>
                  </a:lnTo>
                  <a:lnTo>
                    <a:pt x="78175" y="71854"/>
                  </a:lnTo>
                  <a:lnTo>
                    <a:pt x="116872" y="84190"/>
                  </a:lnTo>
                  <a:lnTo>
                    <a:pt x="160238" y="102810"/>
                  </a:lnTo>
                  <a:lnTo>
                    <a:pt x="198205" y="116008"/>
                  </a:lnTo>
                  <a:lnTo>
                    <a:pt x="201987" y="118575"/>
                  </a:lnTo>
                  <a:lnTo>
                    <a:pt x="206189" y="124249"/>
                  </a:lnTo>
                  <a:lnTo>
                    <a:pt x="207309" y="127244"/>
                  </a:lnTo>
                  <a:lnTo>
                    <a:pt x="205940" y="131357"/>
                  </a:lnTo>
                  <a:lnTo>
                    <a:pt x="198774" y="141573"/>
                  </a:lnTo>
                  <a:lnTo>
                    <a:pt x="177783" y="154167"/>
                  </a:lnTo>
                  <a:lnTo>
                    <a:pt x="146397" y="159544"/>
                  </a:lnTo>
                  <a:lnTo>
                    <a:pt x="99983" y="154816"/>
                  </a:lnTo>
                  <a:lnTo>
                    <a:pt x="62593" y="152784"/>
                  </a:lnTo>
                  <a:lnTo>
                    <a:pt x="0" y="1427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SMARTInkShape-171">
              <a:extLst>
                <a:ext uri="{FF2B5EF4-FFF2-40B4-BE49-F238E27FC236}">
                  <a16:creationId xmlns:a16="http://schemas.microsoft.com/office/drawing/2014/main" id="{C05F40D4-7F24-3FD3-E278-CD8C0DF7EC52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6353340" y="5495925"/>
              <a:ext cx="152236" cy="257065"/>
            </a:xfrm>
            <a:custGeom>
              <a:avLst/>
              <a:gdLst/>
              <a:ahLst/>
              <a:cxnLst/>
              <a:rect l="0" t="0" r="0" b="0"/>
              <a:pathLst>
                <a:path w="152236" h="257065">
                  <a:moveTo>
                    <a:pt x="56985" y="0"/>
                  </a:moveTo>
                  <a:lnTo>
                    <a:pt x="56985" y="0"/>
                  </a:lnTo>
                  <a:lnTo>
                    <a:pt x="62041" y="5056"/>
                  </a:lnTo>
                  <a:lnTo>
                    <a:pt x="65186" y="23370"/>
                  </a:lnTo>
                  <a:lnTo>
                    <a:pt x="53156" y="70037"/>
                  </a:lnTo>
                  <a:lnTo>
                    <a:pt x="43154" y="109895"/>
                  </a:lnTo>
                  <a:lnTo>
                    <a:pt x="28261" y="153074"/>
                  </a:lnTo>
                  <a:lnTo>
                    <a:pt x="9347" y="199248"/>
                  </a:lnTo>
                  <a:lnTo>
                    <a:pt x="4063" y="213438"/>
                  </a:lnTo>
                  <a:lnTo>
                    <a:pt x="0" y="254330"/>
                  </a:lnTo>
                  <a:lnTo>
                    <a:pt x="8375" y="255911"/>
                  </a:lnTo>
                  <a:lnTo>
                    <a:pt x="50196" y="257064"/>
                  </a:lnTo>
                  <a:lnTo>
                    <a:pt x="95445" y="256102"/>
                  </a:lnTo>
                  <a:lnTo>
                    <a:pt x="137058" y="247473"/>
                  </a:lnTo>
                  <a:lnTo>
                    <a:pt x="15223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SMARTInkShape-172">
              <a:extLst>
                <a:ext uri="{FF2B5EF4-FFF2-40B4-BE49-F238E27FC236}">
                  <a16:creationId xmlns:a16="http://schemas.microsoft.com/office/drawing/2014/main" id="{6160EEEB-F9A7-265E-9DB8-77A59569EA84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353175" y="5619750"/>
              <a:ext cx="180976" cy="38101"/>
            </a:xfrm>
            <a:custGeom>
              <a:avLst/>
              <a:gdLst/>
              <a:ahLst/>
              <a:cxnLst/>
              <a:rect l="0" t="0" r="0" b="0"/>
              <a:pathLst>
                <a:path w="180976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4"/>
                  </a:lnTo>
                  <a:lnTo>
                    <a:pt x="1058" y="31555"/>
                  </a:lnTo>
                  <a:lnTo>
                    <a:pt x="2822" y="30561"/>
                  </a:lnTo>
                  <a:lnTo>
                    <a:pt x="5056" y="29899"/>
                  </a:lnTo>
                  <a:lnTo>
                    <a:pt x="19298" y="21210"/>
                  </a:lnTo>
                  <a:lnTo>
                    <a:pt x="22390" y="20491"/>
                  </a:lnTo>
                  <a:lnTo>
                    <a:pt x="61516" y="5919"/>
                  </a:lnTo>
                  <a:lnTo>
                    <a:pt x="103259" y="779"/>
                  </a:lnTo>
                  <a:lnTo>
                    <a:pt x="115743" y="1405"/>
                  </a:lnTo>
                  <a:lnTo>
                    <a:pt x="140936" y="8246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SMARTInkShape-173">
              <a:extLst>
                <a:ext uri="{FF2B5EF4-FFF2-40B4-BE49-F238E27FC236}">
                  <a16:creationId xmlns:a16="http://schemas.microsoft.com/office/drawing/2014/main" id="{800A0369-9C6F-945F-0970-020CA6CF949E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548247" y="5591370"/>
              <a:ext cx="290704" cy="132459"/>
            </a:xfrm>
            <a:custGeom>
              <a:avLst/>
              <a:gdLst/>
              <a:ahLst/>
              <a:cxnLst/>
              <a:rect l="0" t="0" r="0" b="0"/>
              <a:pathLst>
                <a:path w="290704" h="132459">
                  <a:moveTo>
                    <a:pt x="119253" y="56955"/>
                  </a:moveTo>
                  <a:lnTo>
                    <a:pt x="119253" y="56955"/>
                  </a:lnTo>
                  <a:lnTo>
                    <a:pt x="119253" y="42490"/>
                  </a:lnTo>
                  <a:lnTo>
                    <a:pt x="120311" y="40961"/>
                  </a:lnTo>
                  <a:lnTo>
                    <a:pt x="122075" y="39942"/>
                  </a:lnTo>
                  <a:lnTo>
                    <a:pt x="124309" y="39263"/>
                  </a:lnTo>
                  <a:lnTo>
                    <a:pt x="125798" y="37753"/>
                  </a:lnTo>
                  <a:lnTo>
                    <a:pt x="128385" y="29823"/>
                  </a:lnTo>
                  <a:lnTo>
                    <a:pt x="118365" y="18209"/>
                  </a:lnTo>
                  <a:lnTo>
                    <a:pt x="112508" y="13276"/>
                  </a:lnTo>
                  <a:lnTo>
                    <a:pt x="100125" y="7287"/>
                  </a:lnTo>
                  <a:lnTo>
                    <a:pt x="93818" y="3130"/>
                  </a:lnTo>
                  <a:lnTo>
                    <a:pt x="87488" y="1283"/>
                  </a:lnTo>
                  <a:lnTo>
                    <a:pt x="46187" y="0"/>
                  </a:lnTo>
                  <a:lnTo>
                    <a:pt x="22109" y="2685"/>
                  </a:lnTo>
                  <a:lnTo>
                    <a:pt x="698" y="8017"/>
                  </a:lnTo>
                  <a:lnTo>
                    <a:pt x="0" y="9513"/>
                  </a:lnTo>
                  <a:lnTo>
                    <a:pt x="592" y="11570"/>
                  </a:lnTo>
                  <a:lnTo>
                    <a:pt x="14204" y="27529"/>
                  </a:lnTo>
                  <a:lnTo>
                    <a:pt x="33075" y="49722"/>
                  </a:lnTo>
                  <a:lnTo>
                    <a:pt x="48285" y="84970"/>
                  </a:lnTo>
                  <a:lnTo>
                    <a:pt x="55149" y="121239"/>
                  </a:lnTo>
                  <a:lnTo>
                    <a:pt x="61696" y="132458"/>
                  </a:lnTo>
                  <a:lnTo>
                    <a:pt x="72095" y="127892"/>
                  </a:lnTo>
                  <a:lnTo>
                    <a:pt x="75115" y="125413"/>
                  </a:lnTo>
                  <a:lnTo>
                    <a:pt x="111373" y="81947"/>
                  </a:lnTo>
                  <a:lnTo>
                    <a:pt x="123271" y="55607"/>
                  </a:lnTo>
                  <a:lnTo>
                    <a:pt x="134236" y="41441"/>
                  </a:lnTo>
                  <a:lnTo>
                    <a:pt x="138144" y="28952"/>
                  </a:lnTo>
                  <a:lnTo>
                    <a:pt x="138256" y="38663"/>
                  </a:lnTo>
                  <a:lnTo>
                    <a:pt x="135460" y="46356"/>
                  </a:lnTo>
                  <a:lnTo>
                    <a:pt x="131748" y="53303"/>
                  </a:lnTo>
                  <a:lnTo>
                    <a:pt x="130098" y="59918"/>
                  </a:lnTo>
                  <a:lnTo>
                    <a:pt x="137945" y="89631"/>
                  </a:lnTo>
                  <a:lnTo>
                    <a:pt x="143789" y="95466"/>
                  </a:lnTo>
                  <a:lnTo>
                    <a:pt x="152383" y="100529"/>
                  </a:lnTo>
                  <a:lnTo>
                    <a:pt x="164229" y="103380"/>
                  </a:lnTo>
                  <a:lnTo>
                    <a:pt x="208327" y="104533"/>
                  </a:lnTo>
                  <a:lnTo>
                    <a:pt x="235078" y="103512"/>
                  </a:lnTo>
                  <a:lnTo>
                    <a:pt x="257295" y="97039"/>
                  </a:lnTo>
                  <a:lnTo>
                    <a:pt x="276460" y="95447"/>
                  </a:lnTo>
                  <a:lnTo>
                    <a:pt x="281903" y="92406"/>
                  </a:lnTo>
                  <a:lnTo>
                    <a:pt x="290703" y="855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SMARTInkShape-174">
              <a:extLst>
                <a:ext uri="{FF2B5EF4-FFF2-40B4-BE49-F238E27FC236}">
                  <a16:creationId xmlns:a16="http://schemas.microsoft.com/office/drawing/2014/main" id="{594359D2-1632-134A-428F-8F4CBFB24D50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6910866" y="5467350"/>
              <a:ext cx="137635" cy="266568"/>
            </a:xfrm>
            <a:custGeom>
              <a:avLst/>
              <a:gdLst/>
              <a:ahLst/>
              <a:cxnLst/>
              <a:rect l="0" t="0" r="0" b="0"/>
              <a:pathLst>
                <a:path w="137635" h="266568">
                  <a:moveTo>
                    <a:pt x="90009" y="0"/>
                  </a:moveTo>
                  <a:lnTo>
                    <a:pt x="90009" y="0"/>
                  </a:lnTo>
                  <a:lnTo>
                    <a:pt x="95065" y="5056"/>
                  </a:lnTo>
                  <a:lnTo>
                    <a:pt x="95496" y="7604"/>
                  </a:lnTo>
                  <a:lnTo>
                    <a:pt x="94726" y="10361"/>
                  </a:lnTo>
                  <a:lnTo>
                    <a:pt x="74418" y="52193"/>
                  </a:lnTo>
                  <a:lnTo>
                    <a:pt x="55756" y="87078"/>
                  </a:lnTo>
                  <a:lnTo>
                    <a:pt x="40701" y="124226"/>
                  </a:lnTo>
                  <a:lnTo>
                    <a:pt x="28480" y="156399"/>
                  </a:lnTo>
                  <a:lnTo>
                    <a:pt x="16408" y="200551"/>
                  </a:lnTo>
                  <a:lnTo>
                    <a:pt x="4170" y="232585"/>
                  </a:lnTo>
                  <a:lnTo>
                    <a:pt x="1033" y="237606"/>
                  </a:lnTo>
                  <a:lnTo>
                    <a:pt x="0" y="242013"/>
                  </a:lnTo>
                  <a:lnTo>
                    <a:pt x="370" y="246009"/>
                  </a:lnTo>
                  <a:lnTo>
                    <a:pt x="3511" y="254969"/>
                  </a:lnTo>
                  <a:lnTo>
                    <a:pt x="14168" y="261578"/>
                  </a:lnTo>
                  <a:lnTo>
                    <a:pt x="44337" y="265688"/>
                  </a:lnTo>
                  <a:lnTo>
                    <a:pt x="85209" y="266567"/>
                  </a:lnTo>
                  <a:lnTo>
                    <a:pt x="137634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SMARTInkShape-175">
              <a:extLst>
                <a:ext uri="{FF2B5EF4-FFF2-40B4-BE49-F238E27FC236}">
                  <a16:creationId xmlns:a16="http://schemas.microsoft.com/office/drawing/2014/main" id="{E29EA816-4A06-A45A-A9D8-8FBB4487E8CB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6924675" y="561022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23370" y="15318"/>
                  </a:lnTo>
                  <a:lnTo>
                    <a:pt x="63491" y="1067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SMARTInkShape-176">
              <a:extLst>
                <a:ext uri="{FF2B5EF4-FFF2-40B4-BE49-F238E27FC236}">
                  <a16:creationId xmlns:a16="http://schemas.microsoft.com/office/drawing/2014/main" id="{9003FDBB-BF54-A71A-0A45-8A5097115808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077628" y="5610225"/>
              <a:ext cx="37548" cy="152401"/>
            </a:xfrm>
            <a:custGeom>
              <a:avLst/>
              <a:gdLst/>
              <a:ahLst/>
              <a:cxnLst/>
              <a:rect l="0" t="0" r="0" b="0"/>
              <a:pathLst>
                <a:path w="37548" h="152401">
                  <a:moveTo>
                    <a:pt x="37547" y="0"/>
                  </a:moveTo>
                  <a:lnTo>
                    <a:pt x="37547" y="0"/>
                  </a:lnTo>
                  <a:lnTo>
                    <a:pt x="37547" y="5056"/>
                  </a:lnTo>
                  <a:lnTo>
                    <a:pt x="34725" y="10361"/>
                  </a:lnTo>
                  <a:lnTo>
                    <a:pt x="24290" y="22390"/>
                  </a:lnTo>
                  <a:lnTo>
                    <a:pt x="12037" y="62200"/>
                  </a:lnTo>
                  <a:lnTo>
                    <a:pt x="2248" y="96561"/>
                  </a:lnTo>
                  <a:lnTo>
                    <a:pt x="0" y="128552"/>
                  </a:lnTo>
                  <a:lnTo>
                    <a:pt x="8972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SMARTInkShape-177">
              <a:extLst>
                <a:ext uri="{FF2B5EF4-FFF2-40B4-BE49-F238E27FC236}">
                  <a16:creationId xmlns:a16="http://schemas.microsoft.com/office/drawing/2014/main" id="{D0B740F2-4B1F-C5DE-A986-FA202DDA7FC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145075" y="5539828"/>
              <a:ext cx="17726" cy="22773"/>
            </a:xfrm>
            <a:custGeom>
              <a:avLst/>
              <a:gdLst/>
              <a:ahLst/>
              <a:cxnLst/>
              <a:rect l="0" t="0" r="0" b="0"/>
              <a:pathLst>
                <a:path w="17726" h="22773">
                  <a:moveTo>
                    <a:pt x="8200" y="22772"/>
                  </a:moveTo>
                  <a:lnTo>
                    <a:pt x="8200" y="22772"/>
                  </a:lnTo>
                  <a:lnTo>
                    <a:pt x="662" y="4872"/>
                  </a:lnTo>
                  <a:lnTo>
                    <a:pt x="0" y="1313"/>
                  </a:lnTo>
                  <a:lnTo>
                    <a:pt x="616" y="0"/>
                  </a:lnTo>
                  <a:lnTo>
                    <a:pt x="2086" y="182"/>
                  </a:lnTo>
                  <a:lnTo>
                    <a:pt x="6540" y="2149"/>
                  </a:lnTo>
                  <a:lnTo>
                    <a:pt x="17725" y="37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" name="SMARTInkShape-178">
              <a:extLst>
                <a:ext uri="{FF2B5EF4-FFF2-40B4-BE49-F238E27FC236}">
                  <a16:creationId xmlns:a16="http://schemas.microsoft.com/office/drawing/2014/main" id="{8B95334E-789B-F1A1-7F7F-F0D0B8A44A1D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172325" y="5610259"/>
              <a:ext cx="103451" cy="104577"/>
            </a:xfrm>
            <a:custGeom>
              <a:avLst/>
              <a:gdLst/>
              <a:ahLst/>
              <a:cxnLst/>
              <a:rect l="0" t="0" r="0" b="0"/>
              <a:pathLst>
                <a:path w="103451" h="104577">
                  <a:moveTo>
                    <a:pt x="95250" y="9491"/>
                  </a:moveTo>
                  <a:lnTo>
                    <a:pt x="95250" y="9491"/>
                  </a:lnTo>
                  <a:lnTo>
                    <a:pt x="103450" y="9491"/>
                  </a:lnTo>
                  <a:lnTo>
                    <a:pt x="99326" y="4435"/>
                  </a:lnTo>
                  <a:lnTo>
                    <a:pt x="94239" y="1952"/>
                  </a:lnTo>
                  <a:lnTo>
                    <a:pt x="54652" y="82"/>
                  </a:lnTo>
                  <a:lnTo>
                    <a:pt x="32891" y="0"/>
                  </a:lnTo>
                  <a:lnTo>
                    <a:pt x="28277" y="1047"/>
                  </a:lnTo>
                  <a:lnTo>
                    <a:pt x="25202" y="2803"/>
                  </a:lnTo>
                  <a:lnTo>
                    <a:pt x="15209" y="13226"/>
                  </a:lnTo>
                  <a:lnTo>
                    <a:pt x="14372" y="16215"/>
                  </a:lnTo>
                  <a:lnTo>
                    <a:pt x="14873" y="19265"/>
                  </a:lnTo>
                  <a:lnTo>
                    <a:pt x="18252" y="25476"/>
                  </a:lnTo>
                  <a:lnTo>
                    <a:pt x="37119" y="46312"/>
                  </a:lnTo>
                  <a:lnTo>
                    <a:pt x="78875" y="79225"/>
                  </a:lnTo>
                  <a:lnTo>
                    <a:pt x="82680" y="85639"/>
                  </a:lnTo>
                  <a:lnTo>
                    <a:pt x="83695" y="88832"/>
                  </a:lnTo>
                  <a:lnTo>
                    <a:pt x="83314" y="92018"/>
                  </a:lnTo>
                  <a:lnTo>
                    <a:pt x="80066" y="98381"/>
                  </a:lnTo>
                  <a:lnTo>
                    <a:pt x="77720" y="100501"/>
                  </a:lnTo>
                  <a:lnTo>
                    <a:pt x="72289" y="102856"/>
                  </a:lnTo>
                  <a:lnTo>
                    <a:pt x="35596" y="104576"/>
                  </a:lnTo>
                  <a:lnTo>
                    <a:pt x="0" y="952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SMARTInkShape-179">
              <a:extLst>
                <a:ext uri="{FF2B5EF4-FFF2-40B4-BE49-F238E27FC236}">
                  <a16:creationId xmlns:a16="http://schemas.microsoft.com/office/drawing/2014/main" id="{8FC392D2-FB25-8A7B-0B2A-458EE8576579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315801" y="5439167"/>
              <a:ext cx="113700" cy="256250"/>
            </a:xfrm>
            <a:custGeom>
              <a:avLst/>
              <a:gdLst/>
              <a:ahLst/>
              <a:cxnLst/>
              <a:rect l="0" t="0" r="0" b="0"/>
              <a:pathLst>
                <a:path w="113700" h="256250">
                  <a:moveTo>
                    <a:pt x="56549" y="9133"/>
                  </a:moveTo>
                  <a:lnTo>
                    <a:pt x="56549" y="9133"/>
                  </a:lnTo>
                  <a:lnTo>
                    <a:pt x="65681" y="0"/>
                  </a:lnTo>
                  <a:lnTo>
                    <a:pt x="64938" y="36649"/>
                  </a:lnTo>
                  <a:lnTo>
                    <a:pt x="57388" y="74318"/>
                  </a:lnTo>
                  <a:lnTo>
                    <a:pt x="42217" y="117465"/>
                  </a:lnTo>
                  <a:lnTo>
                    <a:pt x="20949" y="164861"/>
                  </a:lnTo>
                  <a:lnTo>
                    <a:pt x="6243" y="205346"/>
                  </a:lnTo>
                  <a:lnTo>
                    <a:pt x="0" y="247659"/>
                  </a:lnTo>
                  <a:lnTo>
                    <a:pt x="858" y="250700"/>
                  </a:lnTo>
                  <a:lnTo>
                    <a:pt x="2488" y="252728"/>
                  </a:lnTo>
                  <a:lnTo>
                    <a:pt x="4634" y="254080"/>
                  </a:lnTo>
                  <a:lnTo>
                    <a:pt x="24343" y="256249"/>
                  </a:lnTo>
                  <a:lnTo>
                    <a:pt x="68512" y="255678"/>
                  </a:lnTo>
                  <a:lnTo>
                    <a:pt x="113699" y="2377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SMARTInkShape-180">
              <a:extLst>
                <a:ext uri="{FF2B5EF4-FFF2-40B4-BE49-F238E27FC236}">
                  <a16:creationId xmlns:a16="http://schemas.microsoft.com/office/drawing/2014/main" id="{8C9AD5F6-57F2-098B-A224-0207870A9FA0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305675" y="5595214"/>
              <a:ext cx="171425" cy="129312"/>
            </a:xfrm>
            <a:custGeom>
              <a:avLst/>
              <a:gdLst/>
              <a:ahLst/>
              <a:cxnLst/>
              <a:rect l="0" t="0" r="0" b="0"/>
              <a:pathLst>
                <a:path w="171425" h="129312">
                  <a:moveTo>
                    <a:pt x="0" y="15011"/>
                  </a:moveTo>
                  <a:lnTo>
                    <a:pt x="0" y="15011"/>
                  </a:lnTo>
                  <a:lnTo>
                    <a:pt x="27764" y="12189"/>
                  </a:lnTo>
                  <a:lnTo>
                    <a:pt x="75292" y="6074"/>
                  </a:lnTo>
                  <a:lnTo>
                    <a:pt x="121759" y="5538"/>
                  </a:lnTo>
                  <a:lnTo>
                    <a:pt x="148757" y="4435"/>
                  </a:lnTo>
                  <a:lnTo>
                    <a:pt x="163785" y="0"/>
                  </a:lnTo>
                  <a:lnTo>
                    <a:pt x="166340" y="770"/>
                  </a:lnTo>
                  <a:lnTo>
                    <a:pt x="170441" y="4555"/>
                  </a:lnTo>
                  <a:lnTo>
                    <a:pt x="171391" y="15132"/>
                  </a:lnTo>
                  <a:lnTo>
                    <a:pt x="171424" y="19651"/>
                  </a:lnTo>
                  <a:lnTo>
                    <a:pt x="168616" y="25187"/>
                  </a:lnTo>
                  <a:lnTo>
                    <a:pt x="158190" y="42421"/>
                  </a:lnTo>
                  <a:lnTo>
                    <a:pt x="139293" y="88481"/>
                  </a:lnTo>
                  <a:lnTo>
                    <a:pt x="134524" y="105919"/>
                  </a:lnTo>
                  <a:lnTo>
                    <a:pt x="133350" y="1293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SMARTInkShape-181">
              <a:extLst>
                <a:ext uri="{FF2B5EF4-FFF2-40B4-BE49-F238E27FC236}">
                  <a16:creationId xmlns:a16="http://schemas.microsoft.com/office/drawing/2014/main" id="{1708D81D-F539-AC9C-3E59-2667F8EE5A2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486650" y="55149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0" y="5793"/>
                  </a:lnTo>
                  <a:lnTo>
                    <a:pt x="2117" y="3862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SMARTInkShape-182">
              <a:extLst>
                <a:ext uri="{FF2B5EF4-FFF2-40B4-BE49-F238E27FC236}">
                  <a16:creationId xmlns:a16="http://schemas.microsoft.com/office/drawing/2014/main" id="{5623FE3A-A20D-D8DA-C3FC-B839E6E6B3EB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527100" y="5591683"/>
              <a:ext cx="161719" cy="149969"/>
            </a:xfrm>
            <a:custGeom>
              <a:avLst/>
              <a:gdLst/>
              <a:ahLst/>
              <a:cxnLst/>
              <a:rect l="0" t="0" r="0" b="0"/>
              <a:pathLst>
                <a:path w="161719" h="149969">
                  <a:moveTo>
                    <a:pt x="140525" y="18542"/>
                  </a:moveTo>
                  <a:lnTo>
                    <a:pt x="140525" y="18542"/>
                  </a:lnTo>
                  <a:lnTo>
                    <a:pt x="145581" y="18542"/>
                  </a:lnTo>
                  <a:lnTo>
                    <a:pt x="158839" y="13486"/>
                  </a:lnTo>
                  <a:lnTo>
                    <a:pt x="161201" y="10938"/>
                  </a:lnTo>
                  <a:lnTo>
                    <a:pt x="161718" y="8181"/>
                  </a:lnTo>
                  <a:lnTo>
                    <a:pt x="159998" y="1209"/>
                  </a:lnTo>
                  <a:lnTo>
                    <a:pt x="149587" y="0"/>
                  </a:lnTo>
                  <a:lnTo>
                    <a:pt x="113457" y="9920"/>
                  </a:lnTo>
                  <a:lnTo>
                    <a:pt x="76734" y="26952"/>
                  </a:lnTo>
                  <a:lnTo>
                    <a:pt x="41074" y="49609"/>
                  </a:lnTo>
                  <a:lnTo>
                    <a:pt x="24710" y="67274"/>
                  </a:lnTo>
                  <a:lnTo>
                    <a:pt x="2938" y="99788"/>
                  </a:lnTo>
                  <a:lnTo>
                    <a:pt x="0" y="111448"/>
                  </a:lnTo>
                  <a:lnTo>
                    <a:pt x="1333" y="116463"/>
                  </a:lnTo>
                  <a:lnTo>
                    <a:pt x="8459" y="124856"/>
                  </a:lnTo>
                  <a:lnTo>
                    <a:pt x="50692" y="145398"/>
                  </a:lnTo>
                  <a:lnTo>
                    <a:pt x="75455" y="149968"/>
                  </a:lnTo>
                  <a:lnTo>
                    <a:pt x="102900" y="146266"/>
                  </a:lnTo>
                  <a:lnTo>
                    <a:pt x="140525" y="1328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SMARTInkShape-183">
              <a:extLst>
                <a:ext uri="{FF2B5EF4-FFF2-40B4-BE49-F238E27FC236}">
                  <a16:creationId xmlns:a16="http://schemas.microsoft.com/office/drawing/2014/main" id="{A57F9799-9FD3-439E-A560-4AD1BC135236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7848600" y="57245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9525" y="23519"/>
                  </a:lnTo>
                  <a:lnTo>
                    <a:pt x="6703" y="18214"/>
                  </a:lnTo>
                  <a:lnTo>
                    <a:pt x="2980" y="1232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4" name="SMARTInkShape-184">
            <a:extLst>
              <a:ext uri="{FF2B5EF4-FFF2-40B4-BE49-F238E27FC236}">
                <a16:creationId xmlns:a16="http://schemas.microsoft.com/office/drawing/2014/main" id="{79D0A694-27F7-1D19-AFB7-DA96F5F4421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790825" y="4352925"/>
            <a:ext cx="1390636" cy="38101"/>
          </a:xfrm>
          <a:custGeom>
            <a:avLst/>
            <a:gdLst/>
            <a:ahLst/>
            <a:cxnLst/>
            <a:rect l="0" t="0" r="0" b="0"/>
            <a:pathLst>
              <a:path w="1390636" h="38101">
                <a:moveTo>
                  <a:pt x="0" y="0"/>
                </a:moveTo>
                <a:lnTo>
                  <a:pt x="0" y="0"/>
                </a:lnTo>
                <a:lnTo>
                  <a:pt x="44537" y="0"/>
                </a:lnTo>
                <a:lnTo>
                  <a:pt x="87577" y="0"/>
                </a:lnTo>
                <a:lnTo>
                  <a:pt x="131630" y="0"/>
                </a:lnTo>
                <a:lnTo>
                  <a:pt x="179162" y="0"/>
                </a:lnTo>
                <a:lnTo>
                  <a:pt x="202411" y="1058"/>
                </a:lnTo>
                <a:lnTo>
                  <a:pt x="221114" y="7539"/>
                </a:lnTo>
                <a:lnTo>
                  <a:pt x="268701" y="9408"/>
                </a:lnTo>
                <a:lnTo>
                  <a:pt x="297591" y="10561"/>
                </a:lnTo>
                <a:lnTo>
                  <a:pt x="337533" y="18165"/>
                </a:lnTo>
                <a:lnTo>
                  <a:pt x="376491" y="18933"/>
                </a:lnTo>
                <a:lnTo>
                  <a:pt x="421541" y="19027"/>
                </a:lnTo>
                <a:lnTo>
                  <a:pt x="450666" y="21867"/>
                </a:lnTo>
                <a:lnTo>
                  <a:pt x="490207" y="27692"/>
                </a:lnTo>
                <a:lnTo>
                  <a:pt x="537725" y="28400"/>
                </a:lnTo>
                <a:lnTo>
                  <a:pt x="576662" y="28523"/>
                </a:lnTo>
                <a:lnTo>
                  <a:pt x="613951" y="28559"/>
                </a:lnTo>
                <a:lnTo>
                  <a:pt x="658514" y="28570"/>
                </a:lnTo>
                <a:lnTo>
                  <a:pt x="705232" y="28574"/>
                </a:lnTo>
                <a:lnTo>
                  <a:pt x="744122" y="28575"/>
                </a:lnTo>
                <a:lnTo>
                  <a:pt x="791394" y="28575"/>
                </a:lnTo>
                <a:lnTo>
                  <a:pt x="836209" y="28575"/>
                </a:lnTo>
                <a:lnTo>
                  <a:pt x="877004" y="28575"/>
                </a:lnTo>
                <a:lnTo>
                  <a:pt x="918961" y="28575"/>
                </a:lnTo>
                <a:lnTo>
                  <a:pt x="959804" y="28575"/>
                </a:lnTo>
                <a:lnTo>
                  <a:pt x="1000028" y="28575"/>
                </a:lnTo>
                <a:lnTo>
                  <a:pt x="1047559" y="28575"/>
                </a:lnTo>
                <a:lnTo>
                  <a:pt x="1093372" y="28575"/>
                </a:lnTo>
                <a:lnTo>
                  <a:pt x="1139708" y="28575"/>
                </a:lnTo>
                <a:lnTo>
                  <a:pt x="1182972" y="20374"/>
                </a:lnTo>
                <a:lnTo>
                  <a:pt x="1225157" y="19167"/>
                </a:lnTo>
                <a:lnTo>
                  <a:pt x="1271817" y="19060"/>
                </a:lnTo>
                <a:lnTo>
                  <a:pt x="1317546" y="19050"/>
                </a:lnTo>
                <a:lnTo>
                  <a:pt x="1363366" y="19050"/>
                </a:lnTo>
                <a:lnTo>
                  <a:pt x="1390635" y="19050"/>
                </a:lnTo>
                <a:lnTo>
                  <a:pt x="1345314" y="19050"/>
                </a:lnTo>
                <a:lnTo>
                  <a:pt x="1339457" y="19050"/>
                </a:lnTo>
                <a:lnTo>
                  <a:pt x="1337471" y="20108"/>
                </a:lnTo>
                <a:lnTo>
                  <a:pt x="1336148" y="21872"/>
                </a:lnTo>
                <a:lnTo>
                  <a:pt x="1334023" y="27251"/>
                </a:lnTo>
                <a:lnTo>
                  <a:pt x="1333500" y="3810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SMARTInkShape-185">
            <a:extLst>
              <a:ext uri="{FF2B5EF4-FFF2-40B4-BE49-F238E27FC236}">
                <a16:creationId xmlns:a16="http://schemas.microsoft.com/office/drawing/2014/main" id="{7C606217-9757-B0F0-C7F6-44135277A06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010535" y="4572000"/>
            <a:ext cx="819141" cy="65233"/>
          </a:xfrm>
          <a:custGeom>
            <a:avLst/>
            <a:gdLst/>
            <a:ahLst/>
            <a:cxnLst/>
            <a:rect l="0" t="0" r="0" b="0"/>
            <a:pathLst>
              <a:path w="819141" h="65233">
                <a:moveTo>
                  <a:pt x="9515" y="0"/>
                </a:moveTo>
                <a:lnTo>
                  <a:pt x="9515" y="0"/>
                </a:lnTo>
                <a:lnTo>
                  <a:pt x="9515" y="9408"/>
                </a:lnTo>
                <a:lnTo>
                  <a:pt x="106" y="9525"/>
                </a:lnTo>
                <a:lnTo>
                  <a:pt x="0" y="17726"/>
                </a:lnTo>
                <a:lnTo>
                  <a:pt x="1056" y="18167"/>
                </a:lnTo>
                <a:lnTo>
                  <a:pt x="16237" y="20031"/>
                </a:lnTo>
                <a:lnTo>
                  <a:pt x="26559" y="25572"/>
                </a:lnTo>
                <a:lnTo>
                  <a:pt x="70040" y="28458"/>
                </a:lnTo>
                <a:lnTo>
                  <a:pt x="115911" y="28565"/>
                </a:lnTo>
                <a:lnTo>
                  <a:pt x="153767" y="28573"/>
                </a:lnTo>
                <a:lnTo>
                  <a:pt x="200914" y="28575"/>
                </a:lnTo>
                <a:lnTo>
                  <a:pt x="238382" y="28575"/>
                </a:lnTo>
                <a:lnTo>
                  <a:pt x="279116" y="28575"/>
                </a:lnTo>
                <a:lnTo>
                  <a:pt x="324700" y="28575"/>
                </a:lnTo>
                <a:lnTo>
                  <a:pt x="371720" y="28575"/>
                </a:lnTo>
                <a:lnTo>
                  <a:pt x="419165" y="28575"/>
                </a:lnTo>
                <a:lnTo>
                  <a:pt x="466737" y="31397"/>
                </a:lnTo>
                <a:lnTo>
                  <a:pt x="514347" y="36114"/>
                </a:lnTo>
                <a:lnTo>
                  <a:pt x="561967" y="37511"/>
                </a:lnTo>
                <a:lnTo>
                  <a:pt x="606768" y="40748"/>
                </a:lnTo>
                <a:lnTo>
                  <a:pt x="646854" y="45588"/>
                </a:lnTo>
                <a:lnTo>
                  <a:pt x="685543" y="47021"/>
                </a:lnTo>
                <a:lnTo>
                  <a:pt x="731484" y="52562"/>
                </a:lnTo>
                <a:lnTo>
                  <a:pt x="772192" y="57302"/>
                </a:lnTo>
                <a:lnTo>
                  <a:pt x="812121" y="65232"/>
                </a:lnTo>
                <a:lnTo>
                  <a:pt x="814460" y="64655"/>
                </a:lnTo>
                <a:lnTo>
                  <a:pt x="816020" y="63211"/>
                </a:lnTo>
                <a:lnTo>
                  <a:pt x="819140" y="5715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Distribution of a Statistic (cont.)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9988" y="1790700"/>
            <a:ext cx="477202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22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26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Section 9.2</vt:lpstr>
      <vt:lpstr>Sampling Distribution of a Statistic</vt:lpstr>
      <vt:lpstr>Sampling Distribution of a Statistic (cont.)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2024-09-09T01:37:06Z</dcterms:created>
  <dcterms:modified xsi:type="dcterms:W3CDTF">2024-09-09T14:12:54Z</dcterms:modified>
</cp:coreProperties>
</file>