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485" r:id="rId3"/>
    <p:sldId id="338" r:id="rId4"/>
    <p:sldId id="509" r:id="rId5"/>
    <p:sldId id="510" r:id="rId6"/>
    <p:sldId id="512" r:id="rId7"/>
    <p:sldId id="513" r:id="rId8"/>
    <p:sldId id="482" r:id="rId9"/>
    <p:sldId id="515" r:id="rId10"/>
    <p:sldId id="516" r:id="rId11"/>
    <p:sldId id="508" r:id="rId12"/>
    <p:sldId id="486" r:id="rId13"/>
    <p:sldId id="488" r:id="rId14"/>
    <p:sldId id="517" r:id="rId15"/>
    <p:sldId id="492" r:id="rId16"/>
    <p:sldId id="518" r:id="rId17"/>
    <p:sldId id="519" r:id="rId18"/>
    <p:sldId id="501" r:id="rId19"/>
    <p:sldId id="52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0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4:01:21.098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5362 7977 130 0,'0'0'37'0,"0"0"8"15,0 0-6-15,13-11 15 0,-8 8-1 16,-5 0-20-16,5 0-5 0,-5 1 11 15,0-1-5-15,0 1-2 0,0 0 4 16,0 1-6-16,0 1-5 0,0-1-6 16,0 1-5-16,0-1-3 0,0 1 0 15,0 0 0-15,0 0-3 0,0 0 3 16,0 0 1-16,0-1 2 0,2-1 0 16,-2 1 2-16,0 0 3 0,0-1 0 15,0 1 3-15,0-1-2 0,0 0-2 16,-2 0-11-16,-1 1 7 0,-2-2 0 15,0 0-4-15,-3 3 1 0,-2-3-3 16,0 1 1-16,-3 2-1 0,-3 1-3 16,-2 4 0-16,-3 5-3 0,1 0-1 15,-4 3 3-15,1 6-2 0,-3 0 2 16,0 2 2-16,3 2 4 0,3 0 3 16,-1 2 4-16,3-2 3 0,5-1-1 15,3-2-5-15,2-3 0 0,5-1-1 16,3-2 0-16,5 0 4 0,1-2 4 15,6-3 9-15,4 0 13 0,-1-3-8 16,4-4-13-16,4 1-10 0,0-3-5 16,5-2-5-16,-2-1 0 0,3-3-2 15,-1-1-11-15,-2-1-47 16,-3-2-46-16,1 3-26 0,-4 0-35 16,1-1-7-16,-3 0-76 0,-3 2-86 15</inkml:trace>
  <inkml:trace contextRef="#ctx0" brushRef="#br0" timeOffset="466.34">5380 8077 443 0,'0'0'43'0,"0"0"30"0,0-34 27 16,0 18-22-16,5-1-38 0,3 0-23 15,5 1 11-15,-1-3 6 0,4 3-1 16,5 0 0-16,-6 4-6 0,6 1-3 16,-3 0-12-16,3 3-3 0,-1 6 1 15,1 2 1-15,-3 0-4 0,0 7 0 16,0 6-1-16,0 0-3 0,-2 5-1 16,-1 3 0-16,-2 1-1 0,0 0 1 15,-5 1-2-15,-3 2 0 16,0-4 0-16,-5 3 0 0,-2-2 2 15,-4-1-2-15,-1-1 5 0,-1-4-3 16,-2 1 0-16,-1-5-2 0,1 0 1 16,0-3 1-16,-1-1 0 0,1-5-2 15,2-3 4-15,3 0 1 0,-3-3-1 16,6-6 4-16,-1-1-3 0,0-2-4 16,3-1 4-16,6-2-2 0,1 0 2 15,1-2 8-15,5 3 0 0,3-1 3 16,2 1-3-16,0 1 11 0,2-1-9 15,1 1-6-15,2 1-7 0,-2 2-2 16,-3 2-3-16,3 1-16 0,-3 0-48 16,0 3-77-16,3-3-67 0,-3 2-56 15,-3 0-72-15</inkml:trace>
  <inkml:trace contextRef="#ctx0" brushRef="#br0" timeOffset="767.85">6015 7945 382 0,'0'0'98'0,"0"0"-13"0,0 0 3 15,0 0-18-15,0 0-28 0,24-30-12 16,-22 29 1-16,1 1-17 0,-1 4-10 15,-2 3 9-15,3 5 23 0,-3 3 27 16,0 1-1-16,0 3-9 0,0 2 1 16,-3 0-18-16,1 0-17 0,-1 0-9 15,1 0-9-15,2-4 2 0,-6-1-3 16,6 0-4-16,0-2-15 0,-2-3-21 16,2-1-33-16,0 0-63 0,5-6-34 15,0-1-20-15,-2-3-134 0</inkml:trace>
  <inkml:trace contextRef="#ctx0" brushRef="#br0" timeOffset="916.7">6088 7894 519 0,'0'0'34'0,"0"0"8"16,0-44 29-16,0 30-28 0,-3 0-29 16,3 4-10-16,-2 3-1 0,2 0-3 15,0-1-13-15,0 3-18 0,2 1-30 16,6 1-56-16,-3 1-39 0,0 0-41 15</inkml:trace>
  <inkml:trace contextRef="#ctx0" brushRef="#br0" timeOffset="1817.68">6230 8051 396 0,'0'0'80'0,"0"0"-10"0,0 0 20 16,13-32-37-16,-8 19-12 0,3-1-15 15,-1 1 1-15,4 2-4 0,-1-1-11 16,-2 1-8-16,2 2 3 0,0-1 4 15,-2 3 3-15,0 2-2 0,-3 1-3 16,3 0-6-16,-3 2-3 0,3 2-1 16,-3 0-1-16,3 2-2 0,-3 5-5 15,-3 1 3-15,4 4 1 0,-4 0 5 16,-2 6 0-16,3-2 0 0,-1 3 1 16,1 1 1-16,0-2-1 0,-3 0 0 15,0-1 0-15,0 0-1 0,0-3 2 16,0-1 0-16,0-4-2 15,0 0 1-15,0-5-1 0,0-1 1 16,0-3 1-16,0-4 14 0,0-3-9 16,0-3-3-16,2-4-3 0,3 0-1 15,-2-3 0-15,5 2 3 0,-3-2-2 16,3 3-1-16,-1-2 0 0,1 3 0 16,2 0 0-16,-2 0 0 0,5 3 0 15,-3-1 0-15,1 1-1 0,-1 2-1 16,0-1 2-16,1 3-1 15,-1 1 1-15,0 1-1 0,-2-1 1 0,3 3 0 16,-4-1 0-16,1 1-1 16,0 1 1-16,-3 1-1 0,0 0-1 15,0 1 0-15,0 4-3 0,-2-2 5 16,2 5-7-16,0 2 4 0,-2-1 1 16,0 2 1-16,-1 1-2 0,1 0 3 15,-3 2 0-15,2 2 0 0,-2-2 3 16,0 3-2-16,0-4 1 0,0 1 2 15,0 0-1-15,-2-4 0 0,2-3 0 16,0-2 3-16,0-3 2 0,2-1 11 16,-2-1 17-16,3-2 29 0,2-3-5 15,-2-3-23-15,2-2-6 0,3-1 3 16,-3-1-3-16,2-1-5 16,1-1-9-16,3 2-9 0,-1-3-4 15,0 1-1-15,1 1 0 0,1-1 0 16,-1 2 4-16,-1 1 1 0,3-2-1 15,-3 2-4-15,1 2 1 0,-1 0-2 16,0 1 3-16,-2 2-5 0,2 1 2 16,-2 1-2-16,-3 2 1 0,3 2-2 15,-5 0-3-15,2 1-2 0,0 7 2 16,-2 4 1-16,-1 1 3 0,-2 5 0 16,0 3 3-16,0 2-1 0,0 2 0 15,-2 1-2-15,-1 3 1 0,1-4 0 16,2 0 1-16,0-1 0 0,0-2-2 15,0-5 0-15,5 0-20 0,0-2-53 16,5-1-124-16,1-4-115 0,-4-5-157 16</inkml:trace>
  <inkml:trace contextRef="#ctx0" brushRef="#br0" timeOffset="2220.36">7049 7926 340 0,'5'0'106'0,"3"3"-14"0,0-2-24 16,-1 0-40-16,6-1-4 0,-2 2-7 15,1-2 4-15,4 0 1 0,-3 0-1 16,2 0-2-16,1-3-2 0,2-3 0 15,-5 2 3-15,0-2-1 0,-3-2 4 16,1 2-2-16,-9-2-7 0,3 0-4 16,-5 1-1-16,0-2-1 0,-2 2-8 15,-3 0 0-15,-8 3-1 0,0 3-1 16,-3 1 4-16,-5 1-2 16,1 5 1-16,-3 5 2 0,2 4-1 15,-2 3 5-15,5 5 6 0,-1-1 24 16,7 1 41-16,1 2 12 0,6-1-20 15,2-1-23-15,3-2-13 0,0-4-7 16,6 0-7-16,1-1-6 0,1-4-9 16,2-1 0-16,3-4-1 0,0-3-4 15,3 0-3-15,10-2-43 0,-3 0-176 16,-5-2-216-16</inkml:trace>
  <inkml:trace contextRef="#ctx0" brushRef="#br0" timeOffset="4387.2">11230 8134 241 0,'0'0'76'0,"0"-5"2"0,0 1-12 16,-3 2 4-16,0 1-14 0,3 1-5 16,0-2 1-16,-2 1-1 0,2 0-11 15,0 1 0-15,-3 0-11 0,3 0-13 16,0 1-2-16,0 2 2 0,3 1-2 15,-1 3 5-15,4-4 3 0,-1 5 1 16,3-3 0-16,-1 2 2 0,1-2-3 16,0 0-1-16,2-1-2 0,-2 0 0 15,2-3 4-15,-2-1 1 0,2 0 6 16,-5-5 3-16,3 1 6 0,-3-2 0 16,3-1-9-16,-5-2-10 0,2-1-2 15,-5-1-11-15,0 0 0 0,0-2-1 16,0 2-4-16,-5 0 1 0,-3 4 3 15,-5-2-3-15,0 4 0 0,0 2 0 16,-5 1-3-16,0 2 1 0,-3 1-1 16,1 4 1-16,-4 4-1 0,1 3 1 15,0 2 0-15,2 2 0 0,1 0 1 16,4 2 0-16,1-2-1 0,2 3 3 16,5 0 0-16,3 1 2 0,2-3 8 15,3 1 7-15,0 0-2 16,8-3 1-16,0 1 2 0,5-3 2 15,2 0 2-15,3-2 0 0,0-1 2 16,3-3-5-16,-3-1 0 0,3-3-7 16,-1-1-4-16,1-1-9 0,-3-1 1 15,3 0-4-15,-3-1-2 0,0-1-11 16,0-4-25-16,0 3-24 0,-5-4-43 16,0 2-41-16,2-4-74 0,-4 2-144 15,-1 0-116-15</inkml:trace>
  <inkml:trace contextRef="#ctx0" brushRef="#br0" timeOffset="4971.1">11679 8151 257 0,'0'0'76'0,"0"0"23"0,0 0-5 16,8-9-20-16,-8 4-19 16,0 2-11-16,3-2 5 0,-3 0 13 0,0 1-6 15,0-1-1-15,0 2 2 16,0-1 4-16,-3 0-10 0,3 2-2 15,-3-2-4-15,1 0-15 0,-1 1-2 16,1-1-5-16,-1-2-5 0,-2 2-4 16,0 1-4-16,0 0-4 0,-3 2-2 15,-3-2-4-15,-1 3 0 0,1 2 0 16,-2 2 0-16,-2 4 0 0,-3 2 0 16,2 2 1-16,1 3-1 0,-1 3 1 15,3 2-1-15,6 0-2 0,-1 1 2 16,3 0 0-16,5-1 1 0,0 0 1 15,5-1-1-15,3-2 3 0,2 0 5 16,3-4 3-16,2-2 4 0,1-2 2 16,2-2 3-16,-3-4 3 0,3-3 4 15,-2-5-2-15,2-4-3 0,-2-3 0 16,-4-4 1-16,-1-5 3 0,2-11-3 16,-6-13-9-16,1-15-8 0,-3-7-4 15,-2 4-3-15,-3 11-1 0,0 17-13 16,0 12 1-16,0 9 1 0,-3 3-2 15,3-3-5-15,0 2-6 0,-2 0-12 16,2 3-24-16,0 4-25 0,-3 3-19 16,3 0-37-16,0 2-80 0,5 7 3 15,-2-2-55-15</inkml:trace>
  <inkml:trace contextRef="#ctx0" brushRef="#br0" timeOffset="5388.06">11834 8095 326 0,'0'0'81'0,"0"0"10"0,0 0-2 15,0 0-20-15,3-24-21 0,-3 19-8 16,0 0-4-16,0 3-8 0,0-1 1 16,0 3 2-16,0-1-7 0,0 1-9 15,-5 4-13-15,2 4 2 0,3 5 5 16,-5 1 2-16,5 6 2 0,0 1 3 16,0 0 7-16,5 0 6 0,3 0 2 15,0-1 4-15,-1 0 7 16,6-3 4-16,0-2 0 0,0-3-3 15,0-2-1-15,0-5-6 0,-3-3-5 16,1-2 4-16,-4-6 6 0,1-4-14 16,-3-4-13-16,3-5-6 0,-3-7-1 15,0-9-7-15,1-8-5 0,-4 3-11 16,1 6-13-16,2 8-9 0,-3 9-3 16,4 0-10-16,-4 3-38 0,3 2-57 15,1 4-56-15,-4 3-12 0,3 4-102 0</inkml:trace>
  <inkml:trace contextRef="#ctx0" brushRef="#br0" timeOffset="5755.24">12268 8061 228 0,'0'0'199'0,"0"0"-138"0,0 0 37 0,0 0-28 16,13-37-38-16,-13 32-19 0,-2 0-8 15,-3 5 1-15,-3 3 4 0,-5 2 5 16,0 6 4-16,-3 5 4 16,-2 1 8-16,3 2 6 0,-1 4 2 15,1 2 14-15,5-2 24 0,2-2 7 16,5 0-4-16,3-1-10 0,3-1-9 15,5-5-5-15,2-1-2 0,3-1 1 16,0-4-11-16,5-1-9 0,2-6-13 16,-1-1-9-16,4-1-8 0,-3-7-2 15,6 2-3-15,-2-1-6 0,-1-3-20 16,0 2-38-16,0 3-64 0,3-3-79 16,-5 2-196-16,-3 2-223 0</inkml:trace>
  <inkml:trace contextRef="#ctx0" brushRef="#br0" timeOffset="7390.03">12648 8261 604 0,'0'0'148'0,"0"0"-6"0,0 0-47 16,0 0-42-16,0 0-36 0,5 0-15 16,-2-1-2-16,-3-1-15 0,5-1-72 15,-5-2-108-15,0 0-51 0,0-1-224 16</inkml:trace>
  <inkml:trace contextRef="#ctx0" brushRef="#br0" timeOffset="12445.31">14596 8029 136 0,'0'0'37'0,"6"-2"-5"0,-6 1 12 16,2-3 6-16,-2 3 3 0,0 0-11 15,3 0-9-15,-1-1-12 0,-2-1-9 16,3 3 2-16,0-2 3 0,-1 2-2 16,-2-2 8-16,5 2 8 0,-5 0 2 15,3-1 2-15,-1 1 3 0,-2 0-1 16,0-1-2-16,0 1-4 0,0 0 0 16,0-1 3-16,0 1-7 15,0 0-5-15,0-1-2 0,0 0-4 16,0 1-6-16,0 0 0 0,0 0-1 15,0 0 1-15,0 0-5 0,0 0-5 16,0 0-9-16,0 0 0 0,0 2 3 16,0 1 3-16,-2 4 3 0,-1 2 6 15,1-1 1-15,-1 1-3 0,1 2 2 16,-4 1-1-16,4 2-2 0,-1-2 0 16,1 5-1-16,-1 0 0 15,3 4 3-15,-3 0-3 0,3 0-1 0,0 1 2 16,6-2-2-16,-1-1 2 15,3 0-1-15,2-5-1 0,3 1 1 16,-3-4 5-16,3-1 9 0,3-3 26 16,-4-3 11-16,1-1 2 0,0-3-7 15,0-3 2-15,-2-4-5 0,1-3-4 16,-4-3-9-16,0-5-2 0,0-3-4 16,-3-1-1-16,0-5-7 0,-2 0-9 15,-3 0-3-15,2 5-5 0,1 1-1 16,-3 4-2-16,0 1 0 0,0 6-2 15,0 1-11-15,0 6-20 0,-3-2-30 16,3 2-28-16,0 2-42 0,0 0-48 16,0 1-67-16,3 0-105 0</inkml:trace>
  <inkml:trace contextRef="#ctx0" brushRef="#br0" timeOffset="13162.43">14894 8144 372 0,'0'0'143'0,"0"0"-51"0,7-22-10 0,1 11-9 0,-3 1-38 16,3 0-13-16,-3 0 3 0,3 2 9 15,-3 2 3-15,-2 0 5 0,2 6-1 16,-3-2-6-16,4 2-16 0,-4 0-16 16,1 0-3-16,-1 3-9 0,4 5-4 15,-4 3 11-15,-2 1 0 0,5 3 2 16,-5 3 4-16,0 1 3 15,0 2 0-15,0 0 3 0,0 2-2 16,0-2 1-16,-2-1 0 0,-1-1 1 16,3-4-5-16,-2 0 2 0,2-3-3 15,0-3-1-15,0-4 1 0,0-1-1 16,0-1 4-16,0-3 2 0,0-1 18 16,0-6 3-16,0-2-1 0,2 0-2 15,1-5-2-15,2 2-10 16,0-1-5-16,3-3-4 0,0 3-3 0,-1-2 2 15,4 0-2-15,-4 2-3 0,1-1 0 16,2-1 0-16,1 2 0 16,2-1 0-16,0 0 2 0,-3 1-1 15,0 2 1-15,3 1-2 0,-2 0 0 16,-1 2 0-16,0 1 0 0,1 1 0 16,-4 2 0-16,-2 0 0 0,3 1-1 15,-3 1 0-15,-2 1 1 0,0 1-1 16,-1 0-2-16,1 1 1 0,-1 3-4 15,-2 4 4-15,3-1 2 0,0 7 2 16,-1 0 3-16,-2 5 3 0,0 3 1 16,0 0-1-16,0 2 2 0,0 1-2 15,-2-1-4-15,2-2-1 0,-3 1-1 16,3-2-2-16,-3-5 3 0,3 1-3 16,0-3 0-16,-2-4-5 0,2-4-16 15,0-1-22-15,0-4-51 0,0-4-79 16,2-4-77-16,1 0-117 0</inkml:trace>
  <inkml:trace contextRef="#ctx0" brushRef="#br0" timeOffset="13664.31">15341 8198 458 0,'0'0'103'0,"0"0"-29"0,0 0 13 0,13-11-48 16,-3 8-21-16,-2-2 3 0,-1 2 9 16,6-2 3-16,-2 0 3 0,-1 2-8 15,3-2-10-15,-3 2 3 0,1-3 5 16,1 2 1-16,-4 0-5 0,3-1-5 15,-1-1-4-15,-2-1-1 0,-1-1-5 16,1 2 0-16,-3-1 1 0,0 0 6 16,1 3 2-16,-6-5-2 15,0 1 2-15,0 3-7 0,0-2 0 16,-6 2-2-16,-1 0-3 0,2 0-3 16,-6-1 0-16,1 5-1 0,-3-1 0 15,-3 2 0-15,4 2 2 0,-7 3-2 16,1 4 1-16,0 3 2 0,3 3 4 15,-3 3 2-15,2 3 1 0,1 1 4 16,2 2 4-16,2 1 1 0,4 1-3 16,-1-4 11-16,3 1 0 0,5-3 1 15,0 0-3-15,0-3-4 16,8-3-6-16,-3-2 0 0,5-3-2 16,0-3-8-16,6-5 1 0,-1-1 1 15,3-4-7-15,3-2 0 0,0-3-15 16,2-1-20-16,0-3-42 0,3 1-54 15,8-7-68-15,-6 3-111 0,-5 4-133 0</inkml:trace>
  <inkml:trace contextRef="#ctx0" brushRef="#br0" timeOffset="14564.37">15669 8156 299 0,'0'0'76'0,"0"0"-4"0,0 0 15 0,0 0-26 0,10-22-7 16,-7 14 7-16,-1 4 1 0,1-5-16 15,2 4-9-15,0-1 5 0,0 1-8 16,1 0-8-16,-1 0-6 16,0-1-5-16,3 2-5 0,-6 0-3 15,3 2-2-15,3 2 0 0,-3 0-4 16,0 2 5-16,-2 6-6 0,2-1 4 16,-2 6 1-16,-1 1 4 0,1 3 5 15,-3 0 1-15,0 3 0 0,0 2-3 16,-3-2 2-16,1 0 0 0,2-1-3 15,-3-1 2-15,1-5-2 0,2 0-2 16,-3-3 0-16,0-2 1 0,3-5-2 16,0-2 1-16,-2-1 1 0,-1-1 12 15,3-2-1-15,0-7 2 0,0 0-2 16,0-3-5-16,5-1-7 16,-2-1-6-16,5 0-1 0,-3-1 3 15,0 2-4-15,3-1-1 0,-3 1 2 16,3 2-2-16,0-1 0 0,-1 2 3 15,1 0-2-15,0 1-1 0,0 0 2 16,-1 3-2-16,1 0 0 0,-5 3-2 16,2 0 2-16,0 0 0 0,-2 3 0 15,2 1-3-15,-3 3-2 0,-2 4 0 16,5 2 5-16,-2 4-1 0,0 2 2 16,-1 1-1-16,-2 3 2 0,5-1 2 15,-5-2-1-15,3 3 2 16,-3-5-1-16,3 0 2 0,-1-1-2 15,-2-6-1-15,0-1 2 0,0-3-2 16,3 0 2-16,-3-3 1 0,2 0 13 16,-2-5 5-16,3-2 1 0,2 0-11 15,0-6-1-15,3 1 2 0,0-2-4 16,-1 0-2-16,4-2-2 0,-1 2-1 16,3-4-4-16,0 3 2 0,0-1-1 15,0 3-2-15,0 1-1 0,0-1 1 16,-3 2-1-16,3 3-1 0,0 0 1 15,-5 2 0-15,-1 1-1 0,1 1 0 16,-3 0 0-16,0 3 1 0,1 1-4 16,-4 4 1-16,1 1-3 0,2 5-1 15,-5 0 4-15,0 4 3 0,0 3 0 16,0 4 0-16,-5-1 1 0,2 3 1 16,1-1-2-16,-4 1 1 0,4-2 0 15,-1 1 1-15,-2-3-2 0,3 0 1 16,2-4-1-16,-3-1 0 0,0-4-3 15,3-3-14-15,0-2-40 0,0-4-46 16,0-4-86-16,6-3-115 16,-4 0-89-16</inkml:trace>
  <inkml:trace contextRef="#ctx0" brushRef="#br0" timeOffset="15564.99">16379 8073 445 0,'0'0'113'0,"0"0"-47"0,0 0 17 0,3 1-26 16,-3 2-29-16,0 2 6 0,0 5 9 16,0 0 6-16,0 7 5 15,0 1 12-15,0 6-5 0,-3 2-5 16,3 5-9-16,-2 7-15 0,2 5-5 16,-3 3-4-16,3 2-8 0,0-12-4 15,-2-8-4-15,2-12 1 0,0 2-5 16,0 1-2-16,0 2-1 0,0 1-3 15,0-3-14-15,-3-5-34 0,3-2-67 16,-3-4-180-16,3-7-8 0,0-1-132 0</inkml:trace>
  <inkml:trace contextRef="#ctx0" brushRef="#br0" timeOffset="15915.76">16346 8210 423 0,'0'0'97'15,"0"0"14"-15,2-34 20 0,4 20-24 16,-1 1-39-16,0 0-11 0,3 0-18 16,2 2-10-16,-2-2-16 0,2 2 0 15,-2 1-2-15,5 2 6 0,-3 0 11 16,0 5 1-16,1-1-4 0,-1 2-6 15,3 2-3-15,-3 0-4 16,1 0-2-16,2 3 0 0,-6 2 2 16,1 4 0-16,0 2-5 0,0 3 0 15,-6 3 1-15,1-3 4 0,-3 4-2 16,0 1-2-16,-3-1 3 0,-5-1-5 16,1 2-2-16,-4-3-3 0,-4 1 0 15,-3-2 1-15,2 0-2 0,-2-3-7 16,3 1-24-16,-1-4-80 0,1 0-159 15,-1-4-19-15,8-1-138 0</inkml:trace>
  <inkml:trace contextRef="#ctx0" brushRef="#br0" timeOffset="16082.12">16596 8321 813 0,'0'0'229'0,"0"0"-128"15,0 0 7-15,0 0-73 0,0 0-35 16,0 0-6-16,0 0-40 0,0-39-82 16,-5 33-31-16,5-2 6 0,0 0-31 15,0 1-136-15</inkml:trace>
  <inkml:trace contextRef="#ctx0" brushRef="#br0" timeOffset="16699.9">16842 8081 414 0,'0'0'58'0,"0"0"-10"0,0 0 20 15,0 0-52-15,36-9-11 0,-31 9 2 16,3 1 0-16,-3 6 0 0,-2 0 1 16,2 1 7-16,0 5 11 0,3 2 14 15,-6 3 6-15,4-1-3 0,-1 4-11 16,-3-2-6-16,1 1-12 0,-1-3-4 15,-2-2-4-15,0-4 0 0,-5-1 1 16,3-2-1-16,-3-5 3 0,-1-1 2 16,1-2 8-16,0-2 9 0,0-3 11 15,2-4 13-15,1-3 11 0,2-2-3 16,0-2-19-16,0-3-14 16,5-2-9-16,-3-2-7 0,6 3-3 15,0 0-2-15,2 2 6 0,3 3-1 16,0-1-6-16,3 5-4 0,-1 0-1 15,1 0 0-15,-1 2-10 0,1-1-20 16,-1 3-39-16,1 0-72 0,4-1-82 16,-4 2-3-16,-1 0-155 0</inkml:trace>
  <inkml:trace contextRef="#ctx0" brushRef="#br0" timeOffset="17083.2">17250 7808 460 0,'0'0'100'0,"0"0"-24"0,0 0 15 0,0 0-41 0,0 0-36 16,10 0-4-16,-10 11 3 0,0 2 2 15,-2 7 7-15,-3 5 6 0,-3 10 2 16,0-2 6-16,0 1 8 0,-2 1 7 16,5-3 6-16,-3 2 0 0,6-3 0 15,-4-2-5-15,4-3-12 0,2-3-9 16,0-1-5-16,0-4-2 0,2-3-3 16,6-3 3-16,3-5-1 0,-1 1-6 15,3-7-1-15,2-1-6 0,1 0-5 16,4-4-4-16,-1-3-1 0,1-1-4 15,1 2-13-15,0-3-16 0,-1 0-27 16,-2-2-28-16,-2 1-78 0,2-9-77 16,-5 6 2-16,-5-1-139 0</inkml:trace>
  <inkml:trace contextRef="#ctx0" brushRef="#br0" timeOffset="17233.06">17237 8061 726 0,'0'0'152'0,"0"0"-57"0,0 0 4 16,0 0-69-16,0 0-22 0,36-14-8 15,-23 7-5-15,0 0-43 0,8-5-70 16,-6 3-171-16,1 2-136 0</inkml:trace>
  <inkml:trace contextRef="#ctx0" brushRef="#br0" timeOffset="17367.32">17576 8219 673 0,'0'0'149'15,"0"0"-61"-15,0 0 8 0,31 20-96 16,-24-19-4-16,-4-1-204 0,0 0-407 16</inkml:trace>
  <inkml:trace contextRef="#ctx0" brushRef="#br0" timeOffset="30346.88">20067 8073 107 0,'0'-2'59'0,"0"0"-14"0,5-1-7 16,-5-1-6-16,2 3-15 0,-2-4 3 16,3 1 14-16,-3 0 10 0,0-1-7 15,2 2 3-15,-2-2 0 0,3 1 1 16,0 1 0-16,-1-1 3 16,3-1-6-16,-5 3 7 0,0-2 0 15,3 3-4-15,0-1-2 0,-3 2 0 16,0 0 3-16,0-1-1 0,2 0 0 15,-2 1-7-15,0-1-3 0,0 1-5 16,3 0-5-16,-3 0 4 0,0 0-4 16,0 0-11-16,0 1-3 0,0 5-4 15,0 6 13-15,0 2 9 0,-3 9 1 16,1 6 2-16,-9 9 2 0,3 11-2 16,1 11 7-16,-1 0-2 0,3-8-5 15,-3-7-7-15,5-10-10 0,1-5-2 16,-1-6-6-16,-2-7 1 15,3-1-3-15,-4 0-1 0,1 3 0 16,0-2-4-16,-3-3-31 0,3-6-48 16,0-4-21-16,0-4-55 0,-6-12-55 15,6-5-29-15,0 1-164 0</inkml:trace>
  <inkml:trace contextRef="#ctx0" brushRef="#br0" timeOffset="30680.32">20064 8018 455 0,'0'0'73'0,"0"0"-12"0,0 0 25 0,34-35-11 0,-24 27-25 15,3-1 1-15,-3 1 1 0,1 4 1 16,1-4-1-16,1 4-7 0,-2 0-2 15,-1 1 0-15,0-1-5 0,3 3-5 16,-2 0-7-16,2 1-5 0,-6 0-10 16,4 2-2-16,-6 3-1 0,5 4 1 15,-7 0 1-15,2 2 6 0,-5 1 4 16,0 3 5-16,-5-1-7 0,-6 0-7 16,-2 0-6-16,-5-1 0 0,0-3-3 15,0-1-1-15,-5-2 0 0,2 1-1 16,1-2-27-16,-1-1-44 0,5-3-35 15,-2-2-59-15,3-2-68 0,2-3-5 16,5-1-106-16</inkml:trace>
  <inkml:trace contextRef="#ctx0" brushRef="#br0" timeOffset="31147.67">20343 8038 410 0,'0'0'105'15,"0"0"-26"-15,0 0 12 0,0 0-29 16,0 0-36-16,0 0-3 0,31-26 8 16,-18 24 1-16,5-1-8 0,-2 0-2 15,2-2-5-15,0 2 0 0,2-4-5 16,-2 2-1-16,3-1 4 0,0 0-3 15,-3-1 2-15,-3 0 1 0,4 0 1 16,-7-2 1-16,-1 2 1 16,-1-3 2-16,-5 2 10 0,-2 1-4 15,-3 0-5-15,-3-2-21 0,-4 2-1 16,-4 2-2-16,-2-2 3 0,-5 5 2 16,-2 1-1-16,-4 1 4 0,-2 5-1 15,1 3 6-15,1 4 0 0,1 3 5 16,2 2-5-16,3-1 2 0,3 5-4 15,4-1-1-15,1 0 1 0,5 0 0 16,5-1 5-16,0-2 10 0,0 1-1 16,8-4-3-16,-1 0-3 0,4-3-8 15,-1-1-2-15,3-5-2 0,0-3-1 16,2-2-2-16,1-1-1 16,2-5-49-16,-5-3-72 0,8 0-36 15,2-7-37-15,-2 6-3 0,-3-1-123 0</inkml:trace>
  <inkml:trace contextRef="#ctx0" brushRef="#br0" timeOffset="31547.62">20632 8003 287 0,'0'0'117'0,"0"0"-29"16,0 0 10-16,0 0-22 0,21-38-35 15,-13 29-7-15,2 0 1 0,-2 0 2 16,5 2-12-16,0 0 2 0,-3 2 1 16,0 3 3-16,1 1 5 0,-1 1-4 15,0 4-7-15,1 3-7 0,-3 4-6 16,-3 3 0-16,2 0 1 0,-1 6-3 16,-4-1-3-16,3 2-3 0,-5-1-3 15,0-3-1-15,-5 1 0 0,3-4 0 16,-4 0 0-16,-1-1 0 0,-1-6 1 15,-2-2 3-15,2-2 10 0,0-1-1 16,-2-2 15-16,2-3 11 0,0-3 20 16,6-2 2-16,-3-6-13 15,-1 1-14-15,6-2-14 0,0-2-5 16,6 1-3-16,-1 1-2 0,8 2-4 16,-3 1-5-16,11 2-1 0,-1 0-2 15,4 5 2-15,-1 0-19 0,3 0-47 16,2 4-28-16,-2-1-64 0,8 2-60 15,-6 2-39-15,-7-1-183 0</inkml:trace>
  <inkml:trace contextRef="#ctx0" brushRef="#br0" timeOffset="32065.38">20800 8403 281 0,'0'0'123'0,"0"0"-27"0,0 0-23 0,0 0-16 0,8-5-14 16,-3 4-4-16,-5 1 7 0,3 0 0 16,-3 0-12-16,0 0-7 0,0 0-1 15,0 0 4-15,0 0-1 0,-5 0-6 16,0 3 1-16,-6 4-4 0,-2 1-6 15,-2 5-1-15,-6-2-3 0,0 5-2 16,1-1 8-16,2 2 11 0,2-1 3 16,3-1-3-16,6 0-4 0,-1-3-6 15,3-2-3-15,2 0 3 0,3-2 8 16,3-2 1-16,2 0 3 0,3-3 1 16,2 0 1-16,5-3-8 0,1-5-12 15,2 0-7-15,3-3-1 0,2-2-3 16,-2 0-7-16,4 1-45 0,-1-2-41 15,1 1-35-15,1 1-55 0,8-2-31 16,-6 2-48-16,-2 1-115 0</inkml:trace>
  <inkml:trace contextRef="#ctx0" brushRef="#br0" timeOffset="32632.26">21147 8441 217 0,'0'0'59'0,"0"0"-16"0,0 0 19 16,0 0-8-16,0 0-1 0,0 0 5 15,7-23 7-15,-7 18-3 0,0 0 4 16,0 2-3-16,3-1-1 0,0 0-5 16,-3 2-3-16,0-5-10 0,0 3-12 15,0-2-14-15,0 2-6 0,0-3 0 16,0 4-2-16,-6-3-7 15,1 2 6-15,3-1-8 0,-9 1-1 16,4 2-5-16,-1 1 4 0,-5 1 1 16,-3 3 1-16,-2 6 1 0,3 1-2 15,-6 1 2-15,3 7 0 0,3-3 0 16,-4 5-1-16,9-3 0 0,0 1-2 16,7 0 1-16,1-2-3 0,2-1 3 15,2 1 2-15,6-3 7 0,-3-3 7 16,5-3 7-16,1 0 4 0,-1-6 3 15,0-1 3-15,3 0-5 0,3-1 0 16,-6-6-9-16,6 0-1 16,-3 0-6-16,2-2-5 0,-5-1-5 15,3 1-1-15,0 1-1 0,0 0 0 16,-2-2 0-16,-1 2-2 0,-2 2 0 16,-1 0-4-16,-1 6-1 0,-1-2 1 15,-5 2-5-15,2 0-1 0,1 2 4 16,-3 4-1-16,2 1 2 0,-2 6-2 15,0-1 9-15,3 3 6 0,0-2 5 16,-1 2 5-16,3-1 0 0,1-4-2 16,4 0-3-16,0-1 0 0,3-5-2 15,-2-3-2-15,4-1-3 0,1-1-4 16,2-4 0-16,-3-3-51 0,1-2-62 16,4 0-43-16,1-3-60 0,-3 2-31 15,-2-1-194-15</inkml:trace>
  <inkml:trace contextRef="#ctx0" brushRef="#br0" timeOffset="32899.25">21501 8395 398 0,'0'0'44'0,"0"0"50"0,0 0-28 16,0-2-31-16,0 6-23 0,-3 4 8 15,0 4 44-15,-2 2 20 0,0 6 15 16,0 2-11-16,0 5-17 0,-3-3-19 16,3 5-23-16,2-1-8 0,-2-1-10 15,5 3-7-15,0-4-2 0,0-1-1 16,0-2 0-16,0-2-1 0,0-2-2 16,0-5-25-16,0-4-50 0,0-6-115 15,0-4-39-15,0-3-163 0</inkml:trace>
  <inkml:trace contextRef="#ctx0" brushRef="#br0" timeOffset="33215.83">21459 8434 382 0,'0'0'52'0,"0"0"61"0,5-34-39 16,-2 22-33-16,5-1-9 0,-3 2 7 15,3 0 11-15,-1-2-13 0,6 1 17 16,-5 2 1-16,5-2 3 0,-5 3-13 16,5 0-22-16,-3 2-7 0,0-2-5 15,3 6-3-15,0-1-3 0,0 1 0 16,-3 2-3-16,3 1-1 0,0 0 0 16,0 3 1-16,-2 4 4 15,-1 3 5-15,-2 1 6 0,-3 4 0 16,-3 2-2-16,-2 2 3 0,-5 1 2 15,-2-2 1-15,-6 1-5 0,-3-1-3 16,-2-1-6-16,-3-3-5 0,-2-4 1 16,2-3-1-16,1-3-2 0,-6-2-37 15,-3-2-133-15,1 0-153 0,7-2-57 0</inkml:trace>
  <inkml:trace contextRef="#ctx0" brushRef="#br0" timeOffset="33383.08">21824 8470 842 0,'0'0'141'0,"0"0"9"0,0 0-59 15,0 0-65-15,0 0-22 0,0 0-4 16,10 0-17-16,-10-2-46 0,0-3-66 16,0 2-33-16,5-5-10 0,0 5-79 15,3-3-117-15</inkml:trace>
  <inkml:trace contextRef="#ctx0" brushRef="#br0" timeOffset="33816.91">22395 8283 596 0,'0'0'57'0,"0"0"28"16,0 0 11-16,0 0-48 0,0 0-31 16,0 0-4-16,0 0 3 0,18-22-3 15,-18 35 19-15,0 8 32 0,-5 10 4 16,-1 10-6-16,1 11-5 0,-3 4-16 16,6-5-17-16,2-1-16 0,0-9-5 15,0 0-1-15,0-4 0 16,2-2-2-16,-2-4-3 0,6-9-44 15,-6-7-42-15,0-2-10 0,-6 0-52 16,4-7-62-16,-3-1-137 0</inkml:trace>
  <inkml:trace contextRef="#ctx0" brushRef="#br0" timeOffset="34150.28">22382 8370 43 0,'0'0'297'0,"0"0"-235"15,0 0 56-15,26-36-35 0,-16 25-26 16,3-1-22-16,5-1 4 0,-5 1 16 16,8 0-5-16,-9 3 2 0,4 0-5 15,2 1-4-15,-2 0-7 0,-4 3-12 16,1 1-10-16,0 2-3 0,-5 0-7 15,0 2-2-15,0 0 0 0,-3 2-2 16,-3 2-4-16,-2 3-13 0,0 2 6 16,-2 2 10-16,-6 0 1 0,-2 1 6 15,-6 0 2-15,-2 1-5 0,-3 0-1 16,-2-1 3-16,-5-1-3 16,2-1-2-16,0 1-5 0,3-2-52 15,5-5-144-15,-8 2 32 0,10-3-75 16,3-3-40-16</inkml:trace>
  <inkml:trace contextRef="#ctx0" brushRef="#br0" timeOffset="34617.65">22911 8321 294 0,'0'0'55'0,"0"0"74"16,0 0-24-16,0 0-35 0,0 0-24 16,11-37-14-16,-11 30-6 0,0 1-12 15,-3-1-6-15,-2 1 0 0,-3-1-2 16,1 5-5-16,-1 0-1 0,-3 2 1 15,1 0 2-15,-3 4 2 0,3 6-2 16,0 1 3-16,-3 3-4 0,0 3 9 16,5 3-2-16,-2 0 4 15,4 0 13-15,1-1 13 0,5 1 21 16,0-1-6-16,0-1-16 0,5-5-15 16,3 1-1-16,3-5-1 0,-1-3 6 15,5-4 9-15,-2-2 3 0,5-4-2 16,-2-5-9-16,-1-5-4 0,3-2-5 15,-7-1 5-15,-1-1-13 0,-2-5-11 16,0 1-1-16,-3-2-2 0,-5 2-10 16,0 1-11-16,0 2 4 0,-8 4-1 15,-2 1-15-15,-1 4-2 0,-2 4-5 16,1 3-16-16,-4 1-33 0,-2 2-46 16,5 2-42-16,0 0-153 0</inkml:trace>
  <inkml:trace contextRef="#ctx0" brushRef="#br0" timeOffset="35134.91">23136 7919 294 0,'0'0'36'0,"0"0"62"0,8 8-33 15,-8-4-33-15,3 2-12 0,-1 2 9 16,-2 1 13-16,-2 3 1 0,-1 5 20 15,0 4 10-15,1 4 4 0,-1 9-16 16,-5 9-10-16,-2 7-6 0,2 4-10 16,1-4-3-16,1-8-6 15,4-7-6-15,2-5-9 0,0-9-6 16,0-1-1-16,0-5-3 0,0 4-1 16,0 1-5-16,0-1-21 0,2-3-52 15,4-9-75-15,-6-1-39 0,5-6-97 0</inkml:trace>
  <inkml:trace contextRef="#ctx0" brushRef="#br0" timeOffset="35451.87">23340 8238 480 0,'0'0'45'0,"0"0"44"16,0 0-45-16,0 0-13 0,0 0-14 16,0 0-1-16,13 22 7 0,-13-10 0 15,0 6 7-15,0-3 11 0,-5 4 1 16,5 1-17-16,-5 1-12 0,5-2-7 15,-3-1-1-15,3 1-5 0,0-1-2 16,0-3-5-16,3-1-36 0,-3-10-73 16,0 0-50-16,5-4-155 15</inkml:trace>
  <inkml:trace contextRef="#ctx0" brushRef="#br0" timeOffset="35585.8">23402 8169 655 0,'0'0'9'0,"0"0"17"0,6-35 57 16,1 23-61-16,-7 1-22 0,3-2-41 16,2 3-136-16,-2 3-124 0</inkml:trace>
  <inkml:trace contextRef="#ctx0" brushRef="#br0" timeOffset="35951.9">23715 8154 247 0,'0'0'77'0,"0"0"1"16,0 0-14-16,0 0-45 15,0 0-15-15,0 0-2 0,0 0 22 16,0 0 0-16,-34-14 5 0,27 18-8 16,-6 6 0-16,-5 1-2 0,2 1 4 15,-4 8 14-15,1-1 8 0,4 0 4 16,-6 4-11-16,8-2-5 0,6 0 9 16,-4 1 1-16,9-2 7 0,-1 1 0 15,3-5-10-15,5 2-4 0,6-3-17 16,-4-3-7-16,6-1-3 0,3-5-1 15,4-2-4-15,1-4-4 0,2 0-1 16,1-5-51-16,1 0-72 0,1-2-1 16,5-9 5-16,0 3-28 0,-7 0-107 15</inkml:trace>
  <inkml:trace contextRef="#ctx0" brushRef="#br0" timeOffset="36335.9">23922 8223 508 0,'0'0'110'0,"0"0"1"0,0 0-47 16,0 0-31-16,0 0-13 0,0 0-16 15,0 0 0-15,0 0-3 0,5 0 8 16,-2 1 1-16,2 1 9 16,2-2 8-16,6 1 4 0,-2-1 3 15,4 0-2-15,1 0-14 0,2-3-5 16,2 0-4-16,1-1-5 0,0-4 0 15,-1 1-4-15,6-2 0 0,-10 0 1 16,-1 0 1-16,-2-2-2 0,-2 3 1 16,-9-2 0-16,3 4-1 0,-10 0-11 15,-3 2-13-15,-5 3 24 0,-7 1 4 16,-6 5 3-16,-2 5-1 0,-1 4 0 16,-10 10 6-16,8-1 9 0,0 1 15 15,6 5 6-15,6-6 4 0,6 2-1 16,1 2-3-16,12-6-8 15,0 1-9-15,7 0-8 0,11-2-5 16,3-3-5-16,8-3-2 0,4-1-5 16,14-3-3-16,9 1-63 0,-9-3-177 15,-6-6-143-15</inkml:trace>
  <inkml:trace contextRef="#ctx0" brushRef="#br1" timeOffset="45528.96">4868 8681 187 0,'0'0'54'0,"0"0"5"0,0 0 18 16,5-6-2-16,-2 5-12 0,-1-1-8 15,1 2 3-15,0-2 0 0,-1 2 1 16,1-1 0-16,-3 1 3 0,2-2-4 15,1 0-7-15,-3-1 1 0,2 1-11 16,-2 2-6-16,0-2-3 0,0-2-2 16,0 2-7-16,0-1-6 0,0 2-5 15,0 0 0-15,0-2-6 0,0 3-4 16,-2 0-2-16,2 0-1 0,-3 0-3 16,1 3 1-16,-3 4-1 0,2 4 0 15,-2 4 4-15,0 1 0 0,-1 3 1 16,1 3-1-16,3-2 2 0,-1 5 0 15,3-3 0-15,0-2 0 0,3-3 1 16,2 1-3-16,0 0 1 0,3-5 3 16,0-2-3-16,2-1 4 0,-2-3 2 15,2-3 3-15,-2-3 13 0,-1-1 11 16,1-1-2-16,0-5-4 0,0-1 4 16,-3-4-4-16,-2-1-8 0,2-2-3 15,0-1-4-15,0-4-8 0,0 1-2 16,-2 2 0-16,-1-3-2 15,4 2-1-15,-4 3 0 0,3 3 0 16,-2 3-4-16,2 3 3 0,0 3 1 16,0 2-6-16,1 0-3 0,-1 5 1 15,0 5 2-15,0 1 3 0,0 3 1 16,0 1 2-16,3-1 0 0,2-1 1 16,1 1-1-16,-1-3 0 0,0-3 1 15,3-1 0-15,3-1 3 0,-1-4-2 16,-2 0 3-16,0-2 11 0,-2-2 6 15,1 0 8-15,-1-5-5 16,-1-2 1-16,-2 0-9 0,-3-4 0 0,3 0-4 16,-3-4-5-16,-2 1-4 15,-1-3-3-15,1 1-1 0,-3 4-3 16,2 1-11-16,-2 4-18 0,0 2-26 16,3 4-20-16,-1 2-29 0,1 1-29 15,0 1-51-15,4 8-38 0,-1-3 1 16,1 3-142-16</inkml:trace>
  <inkml:trace contextRef="#ctx0" brushRef="#br1" timeOffset="46212.45">5537 8704 205 0,'0'0'69'0,"3"-9"-10"0,-3 5 29 16,2-4-16-16,-2 2-16 0,3-2-16 15,-3-1 2-15,3 3 8 0,-1-1-17 16,-2 0 1-16,0 2-2 0,0 0 4 15,0 2 12-15,0-1 6 0,0 1-19 16,0 3-11-16,0-1-10 0,0 1-7 16,-5 0 0-16,2 0-4 0,-4 0 4 15,2 1 2-15,-3 5-1 0,-3-2-1 16,1 4-4-16,-3 3 0 0,0 2-1 16,-2 6 1-16,2 0 3 0,0 3 0 15,-3-1 5-15,6 1 2 0,0 1-8 16,5 0 1-16,2-2 4 0,3-2-4 15,0-1-3-15,5-2 1 0,0-2 5 16,6-3 7-16,-1-2 11 16,-2-4 6-16,5-1-1 0,-6-4 8 15,4 0-4-15,-1-6-3 0,-2-4-11 16,0 0 0-16,-1-1 1 0,1-1 5 16,-5 0-1-16,4-2-9 0,-4-1-11 15,5 1 0-15,-6-3-7 0,4 3 1 16,-1-3-1-16,-3 5 2 0,3-1-2 15,-2 4 0-15,0 1-1 0,-1 4 1 16,-2 2-2-16,3 2 0 0,-3 0-7 16,0 5 0-16,2 2 6 0,-2 2 2 15,0 4 1-15,0-2 2 0,3 1 0 16,2 0 4-16,0-2 5 16,0 0 5-16,1 0 9 0,4-1 3 15,-2-5-2-15,-1 1 1 0,1-4 1 16,5-1-4-16,-5 0-10 0,5-7-6 15,-3 3-4-15,0-4-4 0,3-2-2 16,0 3-25-16,3 0-37 0,-3-2-21 16,5-2-28-16,-3 2-30 0,6-4-81 15,-3 1-78-15,-2 3-112 0</inkml:trace>
  <inkml:trace contextRef="#ctx0" brushRef="#br1" timeOffset="46980.01">5946 8647 181 0,'0'0'48'0,"0"0"10"0,0 0 33 0,0-9-16 16,0 8 12-16,2-3-10 0,-2-1-7 16,0 4-12-16,3-1-10 0,-3 0 7 15,0-1 6-15,0 2-10 0,0 0-3 16,0 0 1-16,0 1-2 0,0-1 1 16,0 1-5-16,0-2-10 0,0 0-5 15,-3-1-9-15,3 0-1 0,-2 1-1 16,-1-3-4-16,3 3-3 0,-3 0 0 15,1-2 0-15,-3-1-6 0,2 2 1 16,-2-3-3-16,2 3-2 0,-4 1-4 16,-1 0 0-16,0 2 1 0,-2 2 2 15,-1 3 1-15,4 6 0 0,-4 3 1 16,1 4-1-16,2 0 0 16,0 4 0-16,3-1-2 0,0-2 0 15,5 1 1-15,0-3 1 0,3 0 1 16,2 0 2-16,0-3-3 0,5-2 2 15,-2-2-1-15,0-2 1 0,0-5 0 16,2 3 2-16,-2-5 1 0,-1-1 6 16,-1-1 12-16,1-3 10 0,-1 0-1 15,-1-2-13-15,0 1-11 0,0-2-3 16,-2 2-2-16,2-2-2 0,0 3 0 16,-2-2 1-16,-3 4-1 0,2 0 0 15,1-1-1-15,-3 3 0 0,0 2-2 16,2 2 0-16,1 6 0 15,-1 2 2-15,4 7 5 0,-1 3 5 16,0 4 5-16,3 1 1 0,-3 2 2 16,0-1 2-16,3 0-3 0,-6 1 2 15,1-4-6-15,-3 1-2 0,-3-3-4 16,-2-3 0-16,0-3 1 0,0-5-6 16,-3-6 3-16,3-1-2 0,0-4 5 15,0-2 3-15,-1-6-2 0,-1-2 2 16,2-4 0-16,-1-4-5 0,-1-2-3 15,1-5-3-15,1 1-4 0,0-1-13 16,5 0-13-16,0 0-2 16,3 2-7-16,2 2-17 0,3-1-23 15,5 3-21-15,-1 0-9 0,4 0-35 16,12-6-52-16,-4 6-35 0,-6-1-93 0</inkml:trace>
  <inkml:trace contextRef="#ctx0" brushRef="#br1" timeOffset="47397.2">6157 8706 281 0,'0'0'108'0,"0"0"-35"0,6 0 25 0,-1 0-43 16,3-2-7-16,2 0-17 0,3 1 5 15,0 0 5-15,0-3-8 0,2 1-4 16,-2 1-5-16,5-1 3 0,-2-3-3 15,-3 3 0-15,2-4 1 0,-2 0-5 16,-3 0-1-16,1-2-2 0,-4 1-6 16,-1-3-4-16,1-1-4 0,-4-1 6 15,-3-3-9-15,0 2-6 0,-8 3-6 16,-2 0-4-16,-3 2 10 0,-5 6 0 16,-3 3 6-16,-2 2 1 0,-3 6 5 15,3 7 0-15,0 4-3 16,2 6 9-16,3 4 31 0,2 1 35 15,6 2 11-15,5-2-14 0,2 0-13 16,6-6-2-16,5-1-10 0,2-3-14 16,3-3-15-16,2-4-2 0,6-5-1 15,-3-5 5-15,5-3-3 0,1-2-7 16,1-6-8-16,1 0-2 0,3-3-3 16,2 1-1-16,-3 0-20 0,0-1-74 15,11-2-86-15,-10 0-167 0,-1 1-240 16</inkml:trace>
  <inkml:trace contextRef="#ctx0" brushRef="#br1" timeOffset="50767.38">11080 8847 302 0,'0'0'102'0,"0"-1"-23"16,0-4 11-16,0 2 2 0,0 0-24 16,0-2-15-16,0 2 8 0,0 0 10 15,0 1-17-15,0 0-11 0,0 1-11 16,0 1-7-16,0 0-11 0,0 1-5 16,2 5 0-16,4-1 8 0,1 2 6 15,4 0 2-15,-1-1 4 0,3 1 3 16,2-1-4-16,-2-1-1 0,8-2-2 15,-3-1-7-15,0 1 3 0,0-3-1 16,3 0 1-16,-3-3 0 16,0-1-2-16,0 1-4 0,-5-2-2 15,0 1-3-15,-3-3-2 0,-2 2 1 16,-3-3 3-16,0-2 1 0,-2 1 0 16,-3-1-4-16,0-2-1 0,-3 1-3 15,1 0 1-15,-3-1 1 0,2 0-7 16,-5 1 3-16,3-1-4 0,-5 4 2 15,2 0-2-15,-5 4 0 0,3 0 0 16,-3 2 0-16,0 2 1 0,-3 1-1 16,4 6 1-16,-7 2 0 0,4 0-2 15,-1 5 1-15,1 0 1 16,-1 4 0-16,1 1-1 0,2 1 1 0,3-1 0 16,2 2 0-16,0-2 0 15,3 1 1-15,0 0-1 0,5-2 2 16,2-3 2-16,1 2 2 0,5-5 3 15,2 0 3-15,3-1-1 0,0-1 3 16,5-3-4-16,0-5-3 0,3 0-2 16,-1-2-2-16,4-2-2 0,-1-5 0 15,3 1-1-15,-6-3-8 0,4-2-19 16,-4 1-18-16,1-1-30 0,0 2-22 16,2-3-17-16,0 3-59 0,3-4-78 15,-5 2-10-15,-1 2-162 0</inkml:trace>
  <inkml:trace contextRef="#ctx0" brushRef="#br1" timeOffset="51034.82">11545 8815 376 0,'0'0'79'0,"0"0"40"0,0 0 4 16,0-12-36-16,2 6-16 0,4 5-16 15,1 1-4-15,4 0 17 0,-1 1 5 16,6 6 3-16,-1 0-9 0,1 4-17 16,4 2-12-16,1 1-3 0,0 2-7 15,-1-1-10-15,1 2-4 0,-3-2-6 16,3-1-3-16,-3 0-5 0,-3 0 0 16,-2-4-1-16,3 0 0 0,-6-2-6 15,0-3-18-15,1 0-39 0,-6-3-89 16,-3-2-110-16,1 0-46 0,-3-2-114 15</inkml:trace>
  <inkml:trace contextRef="#ctx0" brushRef="#br1" timeOffset="51317.95">11808 8825 424 0,'0'0'137'16,"0"0"-34"-16,0 0 26 0,0 0-28 16,0 0-24-16,19-39-18 0,-19 35-13 15,-3-1 8-15,-2 4-21 0,-3 1-13 16,0 1-6-16,-5 7-1 0,0 2 2 16,-2 4 4-16,-6 4-6 0,1 2-7 15,-6 1-4-15,2 2 0 0,-1-1 0 16,4-2-2-16,-2 1-5 15,2-1-4-15,3-1-13 0,0-4-23 16,0 1-56-16,2-4-104 0,1-1 5 16,4-5-63-16,4-2-94 0</inkml:trace>
  <inkml:trace contextRef="#ctx0" brushRef="#br1" timeOffset="51702.21">12025 8772 293 0,'0'0'299'0,"0"0"-195"16,0 0 36-16,0 0-45 0,0 0-39 16,13-35-16-16,-10 32-6 0,2 2 3 15,-5 1-8-15,3 2-12 0,-1 6 1 16,1 3 8-16,-3 7 10 0,0 3 5 16,0 3-10-16,0 2-12 0,0 2-8 15,0 1-7-15,0 1-2 0,0-2-2 16,0 1 0-16,2-1 0 0,-2-1-8 15,6 0-11-15,-6-3-19 0,2-1-32 16,-2-5-111-16,3 0-96 0,-3-6-10 16</inkml:trace>
  <inkml:trace contextRef="#ctx0" brushRef="#br1" timeOffset="52085.21">12062 8916 243 0,'0'0'15'0,"0"0"27"15,0 0 17-15,0-46-18 0,0 34 4 16,0-2-2-16,2 0 18 0,1 2-2 16,-1 1-5-16,4 0 8 0,-1 0-7 15,0 1-8-15,0 0-3 0,0 1-3 16,0 1-2-16,3 1 0 0,0-2-6 15,-3 0-14-15,3 2-5 0,0 1-5 16,2-1 1-16,-2 4 1 16,-1-1 1-16,4 2 3 0,-1 1-7 15,-2 1-2-15,2 0 0 0,-5 5-1 16,6-2 0-16,-9 5 3 0,3 2 3 16,-5 1 8-16,0 2 6 0,0 1 2 15,-2 4-1-15,-3 0 1 0,-6-2-2 16,1 2-8-16,-5-1-3 0,-1-3-4 15,-2-1-6-15,0-2-2 0,-3-1 0 16,0-1-2-16,1-1-1 0,2-5-11 16,-3-2-34-16,3 0-97 0,0-2-95 15,0-3-8-15,7-3-95 0</inkml:trace>
  <inkml:trace contextRef="#ctx0" brushRef="#br1" timeOffset="52586.33">12284 8858 281 0,'0'0'185'0,"0"0"-124"0,0 0 32 0,0 0-32 15,0 0-21-15,39-12-9 0,-32 6-10 16,4 3 3-16,-1-3-3 0,3 2-3 15,-3 1 0-15,3-3 0 0,-2 4 3 16,-1-1 2-16,3-1-10 0,0 1-4 16,-3 0-2-16,3-4-3 0,0 3-3 15,0-3 0-15,-3 4 1 0,0-3 1 16,-4 2 2-16,-1-3 11 0,0-1 5 16,-5 3 3-16,0-3-12 0,0 2-1 15,0 0-5-15,-3-2-2 0,-4 3-2 16,-1-2-1-16,-2 2 0 0,-3 2-1 15,0 1 1-15,-3 2-1 0,1 2 0 16,-1 5 1-16,-2 1 0 0,0 2-1 16,3 3 0-16,-4-1 0 15,7 6 0-15,-4-1 0 0,3 3 0 16,3 1 3-16,-1 0 2 0,6 0 7 16,5-1 9-16,0 1 8 0,3-2 4 15,5-3-1-15,-1 0 1 0,4-4-5 16,2 0-2-16,0-4-4 0,-1-1-5 15,7-5-8-15,-7-2-4 0,4-3-4 16,-1-4-1-16,4-1-17 0,-4 0-47 16,6-7-110-16,-1 4-76 0,-7-2-72 15</inkml:trace>
  <inkml:trace contextRef="#ctx0" brushRef="#br1" timeOffset="53052.75">12607 8751 364 0,'0'0'91'0,"0"0"-13"0,0 0 21 0,33-16-30 15,-20 13-36-15,-5 1-3 0,2 0-13 16,-2 1-4-16,0 1-5 15,0 0 0-15,-3 2-2 0,3 3-3 16,-3 4-2-16,3 4 5 0,-3 4-2 16,2 2 3-16,1 2 0 0,0 3 0 15,-3-3 1-15,0 1-1 0,0-1 2 16,-5-1 0-16,0-1 3 0,0-5 1 16,-7 1-3-16,2-1-2 0,-3-4-2 15,-3-4 0-15,1 1 0 0,0-7 2 16,-1 0-3-16,1-2 1 0,2-5 1 15,1 3 3-15,-1-4 17 0,3-3 15 16,2 1 2-16,3-3-5 0,0-3-8 16,0 1-3-16,8-1 0 0,2 3 0 15,3 1 10-15,3-1 0 0,-1 2 0 16,6 0-1-16,2 2-6 0,-2-1-4 16,2 1-7-16,-2-1-8 0,-1 1-6 15,-2 0-5-15,0 1-1 0,-5 0-6 16,6 0-28-16,-7 1-47 0,4 2-82 15,5-3-99-15,-3 4-64 0,-3-1-281 16</inkml:trace>
  <inkml:trace contextRef="#ctx0" brushRef="#br1" timeOffset="53202.86">13069 8945 798 0,'0'0'128'16,"0"0"10"-16,0 0-18 0,0 0-58 15,0 0-47-15,0 0-15 0,6 23-2 16,-6-22-31-16,0-1-57 0,-6 0-78 16,-1 0-64-16,1 0-120 0</inkml:trace>
  <inkml:trace contextRef="#ctx0" brushRef="#br1" timeOffset="58475.73">15113 8836 417 0,'0'0'114'0,"3"0"-65"0,-3 0 10 15,2-1-17-15,-2 1-15 0,3-3 1 16,-3 3 5-16,5-1 0 16,-2 0-6-16,-1 1 0 0,3 0 7 15,1 0 5-15,1 0 5 0,4 1 4 16,-4-1-4-16,6 0-6 0,0 0-7 15,3-3-2-15,2 1-4 0,-3-2-5 16,1-1-4-16,2-1-1 0,-5 1-2 16,2-4 5-16,-2 1 3 0,-5 1 1 15,0-3 1-15,-3 1 1 0,-2 0-2 16,-3-2-5-16,0 1-9 0,-6-1-7 16,1 1-1-16,-5 0 0 0,-3 3-2 15,0 3 0-15,-2 2 1 16,-1 1 0-16,-5 1 1 0,6 0 0 15,-6 3 0-15,3 4 0 0,0-1 0 16,0 6 0-16,0 0 0 0,2 0 0 16,3 2 0-16,3-2 0 0,0 2 0 15,2 1-1-15,3-3 1 0,0 1 2 16,5 2-1-16,0-2 4 0,5-1-2 16,0 2 3-16,3-2 4 0,2 1 1 15,0-3 4-15,1 0 0 0,2-1-2 16,0-3-4-16,0 1-2 0,2-3-4 15,-2-1 1-15,0 0-3 0,2-2 3 16,1-1-4-16,-3 0 0 0,0-1 0 16,2-3-10-16,-2 1-41 0,3 0-55 15,-3-1-48-15,7-1-76 0,-4-2-92 16,-3 2-111-16</inkml:trace>
  <inkml:trace contextRef="#ctx0" brushRef="#br1" timeOffset="58975.77">15713 8841 443 0,'0'0'106'0,"0"0"-9"16,0 0 21-16,10-23-31 0,-7 16-27 15,-3 0-7-15,2-1 3 0,-2-1-10 16,0 0-10-16,0 0 1 0,0 1 6 16,0 0 4-16,-2-2-10 0,-4 0-7 15,4 2-12-15,-6-1-9 0,3 3-4 16,-3-3-4-16,-2 6-1 0,0-2-1 16,-3 5-2-16,-3 0 2 0,1 7 0 15,-1 2 0-15,1 4-2 0,2 7 0 16,0 1 3-16,2 1-2 15,6 1 1-15,3 1 1 0,2 2-1 16,5-5 1-16,3-1 1 0,5 0 0 16,2-6 0-16,3 0 2 0,-2-2 0 15,2-4 0-15,0-3 5 0,0-3 7 16,-3-2 12-16,1-8 13 0,-1-2-2 16,-2-2-5-16,3-4-3 0,-6-5-5 15,-2-5-15-15,0-9-3 0,-1-12-4 16,-1-8-2-16,-4-1-1 0,1 5-2 15,-1 12-12-15,-2 16 1 0,0 6-3 16,0 5-9-16,0 1-14 0,0 0-19 16,-2 1-22-16,-1 6-45 15,3 1-49-15,-2 7-52 0,-1 3-2 16,0 0-45-16</inkml:trace>
  <inkml:trace contextRef="#ctx0" brushRef="#br1" timeOffset="59376.37">15945 8761 352 0,'0'0'126'0,"0"0"-19"15,0 0 18-15,0 0-48 0,18-39-25 16,-15 31 0-16,2 1-4 0,-5 0-3 15,3 0-9-15,-1 4-13 0,-2 1-5 16,0 0 3-16,0 2-16 0,0 2-3 16,0 4-2-16,-5 7 0 0,3 4 6 15,-1 5 0-15,0 1 7 0,3 4 5 16,3-5 1-16,2 1-2 0,3-2 4 16,0-3 7-16,5-1 11 0,-1-5 8 15,1-2-3-15,0-6-1 0,0-2 2 16,-2-2-6-16,1-3-2 0,1-3-2 15,-2-4-11-15,-1-4-4 16,3 1-7-16,-3-8-5 0,1-2-7 16,-4-8-1-16,1 2-4 0,2-2-14 15,-4 3-16-15,-1 7-7 0,0 3-7 16,0 1-19-16,-2 6-30 0,2 2-66 16,-3 2-58-16,1 1-31 0,-3 2-65 15</inkml:trace>
  <inkml:trace contextRef="#ctx0" brushRef="#br1" timeOffset="59759.99">16506 8651 419 0,'0'0'74'0,"0"0"5"0,0 0 5 0,0 0-18 15,0 0-46-15,-3-24-13 0,-4 23-2 16,-6 1-2-16,0 0 3 16,-3 4 0-16,-2 5 2 0,0 2 6 15,-3 6 11-15,3-1 18 0,-2 4 0 16,4 1 8-16,3 1 0 0,0 1 2 15,3 1 7-15,7 0 4 0,1-3-3 16,2-1-9-16,0 1-12 0,5-5-7 16,3 0-1-16,-3-5-4 0,5 0 2 15,1-3-7-15,2-3-4 0,-3-3-9 16,3-2-3-16,2 0-7 0,-2-3-5 16,3-1-39-16,2-3-71 0,0 3-64 15,13-6-111-15,-8 2-37 0</inkml:trace>
  <inkml:trace contextRef="#ctx0" brushRef="#br1" timeOffset="59893.52">16844 8944 960 0,'0'0'62'16,"0"0"148"-16,0 0-108 0,0 0-36 16,0 0-51-16,0 0-15 0,31-19-37 15,-31 7-129-15,-2 0-233 0,-3 1-126 16</inkml:trace>
  <inkml:trace contextRef="#ctx0" brushRef="#br1" timeOffset="67084.38">19955 9006 223 0,'0'0'54'0,"0"0"-11"0,0 0 19 16,11-11-8-16,-9 9-12 0,1-1 1 16,2 1 17-16,-5 0 2 0,3 1-3 15,-1-1-7-15,1 0-3 0,-3-3 1 16,2 3 4-16,1 0 0 0,-3-3-2 15,3 2-11-15,-3-3-5 0,0 2-5 16,0 0-4-16,0-1-7 16,0 2-1-16,0 1 1 0,0-1 0 15,0 3-3-15,0 0-5 0,0 0-12 16,0 6 0-16,-3 4 0 0,-2 4 2 16,-3 5 2-16,3 3-1 0,-3 5 3 15,3-2-3-15,-3 5 2 0,6-4-2 16,-1 1-2-16,1-5 0 0,2 0 1 15,0-3-1-15,0 0-1 0,5-5-1 16,-5 0-7-16,0-6-25 0,2 1-47 16,-2-1-81-16,0-8-50 0,-2 0-26 15,2-7-88-15</inkml:trace>
  <inkml:trace contextRef="#ctx0" brushRef="#br1" timeOffset="67267.39">19888 8853 607 0,'0'0'55'0,"0"0"-14"15,0 0 8-15,0 0 19 0,5-36-53 16,-2 28-15-16,0 2-16 0,4-1-14 16,-1 1-59-16,-1 2-18 0,8 4-33 15,-6 0-14-15,4 0-59 0</inkml:trace>
  <inkml:trace contextRef="#ctx0" brushRef="#br1" timeOffset="68135">20175 8990 407 0,'0'0'74'0,"0"0"1"0,0 0 29 16,0 0-35-16,0 0-20 0,0 0-6 16,13-25 5-16,-8 19-4 0,0 0-6 15,3-2-6-15,-3 3 7 16,0-2-3-16,3 3-19 0,-3-2-4 16,3 4-2-16,-3-1-7 0,0-1-1 15,-2 3 1-15,0 1-4 0,-1 0-3 16,1 3-2-16,-1 3 2 0,-2 2 3 15,0 2 0-15,0 1 0 0,-2 2 0 16,-1 0 1-16,-2 4 2 0,2 0 1 16,-2 1 2-16,5 1 0 0,-5 1-2 15,3-4 4-15,2 0-1 0,0 0 0 16,0-3 0-16,2-1-3 0,3-2 0 16,-5-3-1-16,5-1 0 0,-2-4 2 15,0 3-1-15,-1-4 5 0,3-1 9 16,1-2 9-16,-1-4 1 0,0 2-1 15,0-3-2-15,3 1-3 0,0-2-6 16,-3-3-7-16,0-3-6 0,5 2 0 16,-2 0-3-16,2-1 2 0,1 2-2 15,2-2 0-15,-1 4 0 0,-4 0 0 16,5-1 0-16,-3 0 0 0,1 2 0 16,-3 0 2-16,4 2-2 0,-4-2 0 15,3 2 2-15,-4 1-1 0,1-1 1 16,0 2 3-16,0 0-2 15,-1 0 1-15,-2 2-2 0,1 2 0 0,-1-1 1 16,0 0-3-16,-2 1 0 0,4 1 0 16,-4 0-1-16,0 5 1 15,-1 1 0-15,3 2 3 0,-5 3 0 16,3-1 5-16,2 4 1 0,-5-2-2 16,0 1 2-16,3 2-1 0,-1-2 0 15,1 2-1-15,-3-3 1 0,5 0-4 16,-2 2 1-16,-3-4 3 0,5 1-4 15,-3-3-1-15,-2 2 1 0,3-6-4 16,-3 3 2-16,0-6-1 0,0 3 2 16,2-4-3-16,-2-1 0 0,0 0-4 15,0 0-15-15,0 0-21 16,0 0-30-16,0 1-19 0,0 0-45 16,0-1-54-16,0 0-72 0,0 0-92 15</inkml:trace>
  <inkml:trace contextRef="#ctx0" brushRef="#br1" timeOffset="69085.75">21020 9084 328 0,'5'-3'70'0,"-5"1"4"0,3 1 2 15,-1-3-7-15,1 0-19 0,-3 3-3 16,3-3 4-16,-3 1 0 0,0 0-4 16,0 1 2-16,0 0-5 0,0-3 3 15,0 2-5-15,0-3-4 0,-3 2-8 16,3-1-7-16,-3 0-2 15,1-2-6-15,-1 2-2 0,-2-2-5 16,2 2-4-16,-2-3-2 0,-2 5 3 16,-1-3-5-16,3 3 4 0,-8 1 1 15,5 0-1-15,-5 2-1 0,0 3-2 16,0 3-1-16,3 3 0 0,-3 7 0 16,0 0 0-16,0 4 1 0,8 2-2 15,-3 4 1-15,8-2 0 0,0-1 0 16,5 1 3-16,0-3-2 0,6-3 0 15,2 0 1-15,0-6 6 0,2-2 0 16,3-6 3-16,-2-2 9 0,-1-2 5 16,1-7 9-16,-1-3 1 15,1-6-1-15,-3 0 1 0,-3-7 2 16,0-9-6-16,-2-13-5 0,-3-11-9 16,-5-8-6-16,5 0-5 0,-5 6-4 15,-5 16-2-15,5 10 0 0,-2 11 0 16,2 8 0-16,-3 1-1 0,1-2-1 15,-4 2-2-15,6 0-5 0,-2 6-8 16,-1 1-14-16,3 4-22 0,0 1-31 16,0 0-36-16,3 6-65 0,5 5-44 15,-6 1 3-15,3-2-114 0</inkml:trace>
  <inkml:trace contextRef="#ctx0" brushRef="#br1" timeOffset="69803.77">21276 9090 359 0,'0'-4'71'0,"2"-1"-1"0,1 0-17 0,0-1-3 15,-3 3-17-15,0-2-5 0,0 3 1 16,0 1-1-16,0 1-13 0,0 1-12 16,-6 7-1-16,4 2 3 15,2 2 2-15,-5 5 5 0,5-1 4 16,0 2 6-16,0 1 0 0,0-3-1 15,5 1-2-15,3-3 3 0,-1 1 7 16,6-4 17-16,-5-1 21 0,5-5 1 16,-5 0-8-16,5-5 9 0,-6 0-3 15,6-5-7-15,-8-2-6 0,6-1-21 16,-6-5-4-16,3-3-13 0,-3-3-7 16,0-5-5-16,-2-3-3 0,2 3 0 15,-3 2-7-15,4 1-3 0,-6 4-4 16,2 4-12-16,1 5-26 0,-1 2-42 15,-2 0-63-15,5 2-41 0,1-2-46 16,-1 2-66-16</inkml:trace>
  <inkml:trace contextRef="#ctx0" brushRef="#br1" timeOffset="70237.14">21619 8985 384 0,'0'0'78'0,"0"0"-9"16,0 0 0-16,0 0-34 0,0 0-8 16,0 0-10-16,21-14-6 15,-23 10-7-15,-1 2-2 0,-2 1 1 16,0 1-1-16,-3 0 4 0,0 0 2 16,-2 1 0-16,-1 5-2 0,1-3-2 15,2 4-1-15,-5-1 1 0,6 1-2 16,-1 0 0-16,0-1-1 0,6 2-1 15,-1-4 0-15,3 3 4 0,0-4 9 16,3 4 9-16,2-1 10 0,3 0 11 16,2 1 15-16,-2-4-3 0,5 4-10 15,-3-3-8-15,3 3-3 0,0-4-3 16,2 2-1-16,-2 1-1 0,-2-4-7 16,1 5-6-16,-1-1-2 15,-3 1-2-15,-1 1-1 0,-2 1 6 16,-5-1 6-16,0-1-2 0,0 2-3 15,-2 2-6-15,-6-3-7 0,-2 1-2 16,-6-3 2-16,3 2-4 0,-5 0 0 16,0-3-1-16,-3 1-22 0,-2-2-33 15,8 0-54-15,-11-1-26 0,3-3-64 16,-1 1-5-16,9-1-139 0</inkml:trace>
  <inkml:trace contextRef="#ctx0" brushRef="#br1" timeOffset="70688.14">21790 8769 532 0,'0'0'71'0,"0"0"44"0,0 0-49 0,0 0-30 15,13-7-25-15,-8 7-11 0,-5 2 0 16,0 6 0-16,3 0 0 0,-3 6 8 16,2 1 5-16,1 6 4 0,-6 2 6 15,3 3 9-15,0 2 2 0,0-1-3 16,-2 3 2-16,-1 0-4 0,-5-1-2 15,3-2 2-15,-3 1 1 0,3-5-3 16,0-1-2-16,3-3-5 0,-6-3-2 16,8-4-3-16,-3-4 3 0,3-1 0 15,0-5 2-15,5 2 3 0,1-4 13 16,4-6-1-16,0 2-16 16,6-4-13-16,-3 0-5 0,5 1 1 15,-3 0-2-15,3-3-1 0,3 0-9 16,-6 0-15-16,4 0-18 0,-4-1-32 15,1 2-49-15,-4 1-6 0,-1-5-45 16,-9 3-2-16,4 0-111 0</inkml:trace>
  <inkml:trace contextRef="#ctx0" brushRef="#br1" timeOffset="70854.97">21824 8951 762 0,'0'0'134'0,"0"0"-8"0,0 0-53 0,0 0-25 15,0 0-29-15,36-11-14 16,-21 4 3-16,-2 4-7 0,3-4-1 16,-3 4-10-16,2-1-37 0,-2 0-76 15,3 2-72-15,2 0-2 0,-8-2-96 16</inkml:trace>
  <inkml:trace contextRef="#ctx0" brushRef="#br1" timeOffset="71271.72">22033 8954 479 0,'0'0'41'16,"0"0"57"-16,0 0-32 0,0 0-21 15,41-20-7-15,-33 17 1 0,5-3 9 16,-5 3 5-16,-1 0 1 0,4 0-8 15,-1 0-13-15,-2 3-8 0,2 0-14 16,-2 1-6-16,-3 5-5 0,3 3-2 16,-3 2-1-16,3 2 2 0,-6 3 1 15,-2 1 0-15,0 3 1 0,0-1 5 16,0-2-4-16,-2-1-2 0,-3 0 0 16,2-2-2-16,-2-4 1 0,-3-1-1 15,-2-6 2-15,2-1 0 0,0-2 4 16,3-2 4-16,-3-1 3 0,8-5 4 15,-2-1 15-15,2-1 11 0,0-1-16 16,2-2-13-16,4-1-6 0,1 1-6 16,1 2-1-16,0 1 1 0,2 1 1 15,3 0-1-15,-3 3 0 0,8-1-1 16,-7 3-11-16,4-2-16 0,1 3-41 16,-3 1-65-16,7-2-56 0,-4 0 4 15,2 3-82-15</inkml:trace>
  <inkml:trace contextRef="#ctx0" brushRef="#br1" timeOffset="71521.95">22361 8932 383 0,'0'0'91'0,"0"0"24"0,0 0-3 0,0 0-25 0,0 0-10 15,28-10-14-15,-22 10-8 0,-1 0-1 16,3 0-15-16,-3 1 4 0,3 4 0 16,-1 0-9-16,4 5-8 15,-1 0-9-15,-2 1-8 0,-1 0-6 16,4 2-1-16,-3 1-2 0,-1-1-1 16,-2-1-8-16,3-2-15 0,0-1-40 15,0 0-82-15,-3-5-125 0,0 0-114 16</inkml:trace>
  <inkml:trace contextRef="#ctx0" brushRef="#br1" timeOffset="71739.14">22653 8954 642 0,'0'0'66'0,"0"0"54"0,0 0-78 16,0 0-37-16,0 0 3 0,0 0 5 15,-18 45 28-15,10-21 24 0,-5 3 8 16,3 4-5-16,-3-1-18 0,3 3-15 16,-1-3-18-16,1 2-9 0,7-5-5 15,-4 0-1-15,2 1-2 0,-3-5-37 16,8-1-58-16,-5 4-42 0,2-9-88 16,0-2-100-16</inkml:trace>
  <inkml:trace contextRef="#ctx0" brushRef="#br2" timeOffset="93010.92">4930 9340 307 0,'0'-3'69'0,"0"-2"-9"0,3 1 0 15,-1-2-1-15,-2 4-15 0,0-2-18 16,3-2 6-16,-1-1 5 0,-2 3-2 16,3-3 0-16,-3 3 11 0,0-2 6 15,0 3 6-15,0 0 9 0,0 1-12 16,0-1-9-16,0 3-5 0,0-2-7 16,0 2-12-16,0 3-13 0,0 4-6 15,0 4 8-15,-5 8 9 0,2 4 2 16,-2 11 1-16,-3 13-1 0,1 8 0 15,-1-1 0-15,0-2-5 0,3-8-5 16,0-5-7-16,0-2-3 0,-1-9 0 16,1-3-1-16,3-8-1 0,-1 0-3 15,3 1-15-15,-5-2-21 0,5 4-19 16,0-8-34-16,0-3-44 0,0-5-76 16,0-8 20-16,0-3-59 0</inkml:trace>
  <inkml:trace contextRef="#ctx0" brushRef="#br2" timeOffset="93378.74">4871 9331 417 0,'0'0'56'0,"0"0"4"16,0 0 30-16,23-42-29 0,-15 31-18 16,-1-1-5-16,1-1 9 0,2 1-3 15,1 0-1-15,-3 3 0 0,5 1-1 16,-3 0 2-16,-2-1-5 0,-1 7-4 16,4 1-5-16,-1 1 1 0,-2 2-6 15,0 3-8-15,2 2-4 16,-2 1 0-16,-3 2 0 0,-3 1 1 0,1 1-2 15,-3 1 0-15,-5 3-4 16,-6-2-1-16,-4 4 0 0,-3-4 1 16,0 3-4-16,-5-3 1 0,2-1-3 15,-2 2-1-15,2-4-1 0,0-1 0 16,3-2-21-16,3-2-68 0,2 1-59 16,0-4-37-16,5-3 5 0,3 0-53 15,0-1-99-15</inkml:trace>
  <inkml:trace contextRef="#ctx0" brushRef="#br2" timeOffset="93894.53">5044 9342 454 0,'0'0'70'0,"0"0"33"16,0 0 1-16,0-41-49 0,5 29-25 16,0-2-1-16,5-2 16 0,-2 3 4 15,3 0-6-15,-1 0 3 0,3 1-7 16,0 2-6-16,-3 1-3 0,3 2-2 16,2 0-5-16,-2 5-9 0,0 2-6 15,0 0-3-15,0 8-4 0,0 3 2 16,0 3 2-16,2 6 0 0,-4 1 2 15,-1 2-1-15,-2 2-3 0,2 0 1 16,-7-2-4-16,2 0 4 0,-5 1-3 16,0-6 0-16,-5 1-1 0,-3-2 2 15,3-4-2-15,-5-3 1 0,-1-3-1 16,3-3 0-16,-4-4-1 0,-1 0-3 16,2-2 1-16,-2-6 2 0,6-2-1 15,-4-3 2-15,6-1 0 16,3-2-1-16,2-2 1 0,0 2 0 0,5-2 2 15,2 4-2-15,6-3 2 16,0 3 1-16,5-1 2 0,0 1 1 16,3 3 2-16,2 0 4 0,1-1-7 15,-1 3-2-15,0 1-3 0,0 4 0 16,-2-1-6-16,2 2-17 0,-2 2-29 16,0 1-38-16,-1 0-66 0,1 1-60 15,-3 0-41-15,-5 1-124 0</inkml:trace>
  <inkml:trace contextRef="#ctx0" brushRef="#br2" timeOffset="94228.35">5633 9255 248 0,'0'0'162'0,"0"0"-45"0,0 0-8 16,0 0-33-16,13-22-19 0,-13 16-10 15,2 4 8-15,1-3 11 0,-3 3-5 16,0 0-3-16,0 2-7 16,0 0-4-16,0 0-16 0,0 0-14 15,0 1-15-15,0 7 0 0,0 1 4 16,0 4 4-16,-3 1 3 0,1 4-4 15,-1 3-2-15,1-1-3 0,-1 0-3 16,0-2 1-16,1 0-2 0,-1-2 0 16,3-1-1-16,-5 1-15 0,5-5-48 15,0 0-154-15,0-6-10 0,0 0-36 16,0-5-74-16</inkml:trace>
  <inkml:trace contextRef="#ctx0" brushRef="#br2" timeOffset="94395.11">5721 9219 644 0,'0'0'22'0,"0"0"29"0,0 0 19 15,0 0-63-15,0 0-7 0,5-33-3 16,-2 29-11-16,-1 0-32 0,1 0-30 16,2 3 17-16,-3 0-1 0,9 1-23 15,-3 0-50-15,2 0-82 0</inkml:trace>
  <inkml:trace contextRef="#ctx0" brushRef="#br2" timeOffset="94812.82">6046 9213 262 0,'0'0'130'0,"0"0"-36"0,0 0 15 15,0 0-31-15,0 0-17 0,0 0-26 16,21-32-17-16,-21 25 5 16,0 4-5-16,-5-3-4 0,0 3-4 15,-3 1-5-15,0 2 0 0,-2 0 4 16,-1 4 0-16,1 2 2 0,0 0-3 15,-3 3-6-15,-3 3-1 0,3 3-1 16,-2 1 0-16,2 3 0 0,0 2 1 16,3 0 7-16,2 0 6 0,0 0 7 15,6-1 4-15,2 0 1 0,0-4 6 16,0 0 6-16,5-3-3 0,3-2-12 16,2-2-12-16,0-3-5 0,3-4-1 15,3-2 0-15,-1-2-5 0,3-7-6 16,3-1-58-16,0-3-152 15,-1-1 77-15,9-8-9 0,-9 4-50 16,1 3-95-16</inkml:trace>
  <inkml:trace contextRef="#ctx0" brushRef="#br2" timeOffset="95229.07">6269 9228 294 0,'0'0'59'0,"0"0"20"15,0 0 28-15,0 0-60 0,0 0-13 16,0 0-13-16,23 20 0 0,-18-15 10 16,3 0 8-16,2-2 7 0,0 3-3 15,3-4 0-15,3-1-7 0,-3-1-14 16,2 0-13-16,1-2-4 0,-1-2-3 16,1-3 1-16,-3-1-1 0,-3 0 2 15,0 1-3-15,-2-2 1 0,-3-1 0 16,-2-3 0-16,-3 0 1 0,-3-2-3 15,-4 4 0-15,-6 1-4 0,0 2-3 16,-5 6-2-16,-3 2-1 0,-2 1 7 16,-3 7 3-16,0 5 0 0,3 5 1 15,-3 3 6-15,5 1 17 0,6 0 9 16,-1 4 11-16,6-1 10 0,2-1-1 16,6 2 7-16,2-4-3 15,2-1-4-15,3-5-11 0,6 0-3 16,2-4-7-16,7-3-5 0,-2-4-9 15,6-2-4-15,4-3-5 0,-2-3-5 16,5-2-1-16,5-4-3 0,5-4-6 16,6 1-16-16,-1-2-49 0,-9 4-58 15,-4 2-96-15,-15 1-99 0,-2-1-126 16</inkml:trace>
  <inkml:trace contextRef="#ctx0" brushRef="#br2" timeOffset="96263.46">3191 9101 458 0,'0'0'33'0,"0"0"12"0,0 0 27 15,0 0-13-15,0 0-14 0,18-23 0 16,-18 23-4-16,0 0-10 0,0 0-22 15,0 5-8-15,0 4 3 0,0 4-1 16,-2 5 7-16,-4 4 5 16,4 11 3-16,-3 9-4 0,2 9-6 15,3 6-2-15,0-2-3 0,0-4-1 16,3-6 1-16,-1 0-3 0,3-1 0 16,1-5 2-16,-1-1-1 0,-3-7 1 15,1-9-1-15,0-4 0 0,-1-5 2 16,3-1-1-16,0 1-1 0,-2-2 0 15,0-4 1-15,-1-4 0 0,-2-3 8 16,3-1 47-16,-1-5 42 0,1-8-54 16,0-3-21-16,-1-8-5 0,1 0-6 15,2-9-6-15,0-8 1 0,3 4-5 16,-3 4 0-16,3 5 4 16,-1 8 0-16,4-5 1 0,2-2 0 15,0 1-3-15,0 4-4 0,-1 2 3 16,1 7-4-16,0 1 0 0,0 4 0 15,-5 3-3-15,0 6 0 0,0 0-1 16,-1 10-2-16,-2 7 4 0,-2 3 1 16,2 6 1-16,-2 7 1 0,-1 8 1 15,-2-3-2-15,3-5 2 0,-3-5-1 16,3-6-1-16,-1 3 0 0,3 2-12 16,-5-1-44-16,3-3-104 0,5 6-56 15,-3-7-43-15,0-6-134 0</inkml:trace>
  <inkml:trace contextRef="#ctx0" brushRef="#br2" timeOffset="96680.33">3710 9508 97 0,'0'0'223'0,"0"0"-210"0,0 0 23 15,-5-32-4-15,3 24-19 0,-3 3-4 16,2 0 0-16,-5 4-2 0,3 1-4 16,-3 1 15-16,3 8 10 0,-5 2-2 15,-1 6-6-15,4 1 0 0,-4 6 1 16,4 0 5-16,1 1-11 0,4 3-4 15,-1-3-3-15,3 2 6 0,0-5 22 16,5-1 26-16,1-4 16 0,1-2-2 16,1-5-10-16,0-1-7 0,0-5-6 15,-1-3 4-15,-1-1 6 0,-1-4 6 16,0-6-15-16,0-3-34 16,0-5-15-16,0-2-5 0,-2-3 0 15,0-2-15-15,-3-2-42 0,0-1-32 16,-3 5-4-16,-2 2-16 0,2 5-31 15,1-2-32-15,-1 6-102 0</inkml:trace>
  <inkml:trace contextRef="#ctx0" brushRef="#br2" timeOffset="97466.23">3785 9521 324 0,'0'0'151'0,"0"0"-65"0,0 0 1 16,0 0-26-16,0 0-28 0,29-37-13 16,-24 30-12-16,0-1 0 0,0 4-3 15,-2-2-2-15,0 5-3 0,2 0 3 16,-5 1-1-16,5 0-2 0,-3 3-6 15,1 5 5-15,0 2 1 0,-3 4 2 16,2 4-1-16,1 3-1 0,-1 1 4 16,-2 1-1-16,0 3-2 0,0-1 2 15,0 0 2-15,0-1 1 0,0-2-1 16,0-3-1-16,0 0-1 0,0-5 0 16,0-3-1-16,3-3-1 0,-3-5 2 15,3-2 2-15,-3-1 7 0,2-8 41 16,3 1 16-16,-2-7-35 0,2 0-13 15,0-6-1-15,3 0-6 0,0-2-7 16,-1-3-5-16,6-1-2 0,-2 3 2 16,-1 2-2-16,3 2 0 0,-5 4 0 15,2-2 0-15,-2 5-1 0,0 1 2 16,-1 2-1-16,-2 4 0 16,-2 0-1-16,0 3-1 0,-1 2 2 15,1 0-7-15,-1 0 1 0,-2 3-5 16,3 5 4-16,-3 1 7 0,5 3-1 15,-5 0 1-15,3 5 3 0,-3-1-3 16,2 3 0-16,1 1 0 0,-3-2 0 16,0-2 2-16,0 1-2 0,2-3 0 15,-2 0 1-15,0-7 1 0,3 2 0 16,-3-4 2-16,0-2 0 0,0-3 1 16,0 0 13-16,3-6 8 0,-3 2-5 15,5-5-4-15,-3 0-5 0,6 0 1 16,-3-2-4-16,0 0-1 15,3 0 1-15,0-1-1 0,0-2 0 16,-1-2 1-16,-1 2 2 0,1-3-6 16,1 4-4-16,0 0 4 0,0 2-4 15,-3 1 0-15,0 2 0 0,-2 4-1 16,-1 0-1-16,1 3-2 0,-1 1 2 16,-2 1-7-16,0 5 3 0,0 3 5 15,0 1 0-15,-2 1 2 0,-1 2-2 16,3 5 1-16,0-3-1 0,-2 4 0 15,2 0 0-15,0-2 1 0,0 2-1 16,0-2 0-16,0-3-2 0,0 4-17 16,2-4-51-16,1-4-86 15,4 1-25-15,-1-4-20 0,-1-5-102 0</inkml:trace>
  <inkml:trace contextRef="#ctx0" brushRef="#br2" timeOffset="97898.54">4325 9501 401 0,'0'0'66'0,"6"-2"3"16,-1 0 15-16,-3 0-44 0,4-1 2 15,-1 1-4-15,2-1-2 0,1 1-3 16,0-3-8-16,5 3 3 0,0-5 2 15,0 2 0-15,2-3-9 0,-2-1-8 16,-3 2-1-16,1-3-2 0,-1-1-3 16,-5-2-1-16,0 2 6 0,-2-1-11 15,-3 1 2-15,-3 1-1 0,-2 2 4 16,-5 1-3-16,0 1-3 0,-6 5-2 16,3 1 2-16,-7 7-1 0,1 2 3 15,-1 4 2-15,-1 3 0 0,-2 5 5 16,5 3 15-16,0 1 32 15,5-2 25-15,2 0-12 0,6 0-10 16,3-4-10-16,2-2-10 0,0 0-17 16,2-5-9-16,3-2-5 0,3 0-4 15,5-5 3-15,-3 1-2 0,6-5-3 16,-1-1 2-16,4-1-3 0,1-3-1 16,-2 1-13-16,6 3-36 0,-4 0-64 15,6 0-113-15,-5 0-140 0,-3 0-246 16</inkml:trace>
  <inkml:trace contextRef="#ctx0" brushRef="#br2" timeOffset="101251.93">11728 9213 312 0,'0'0'75'0,"0"0"4"16,0 0-5-16,0 0-20 0,0 0-24 15,3-7-9-15,-3 5 6 0,0 0-10 16,2-1-4-16,-2 0 4 0,0 1 4 16,0 0 4-16,3-1 4 0,0-1-2 15,-1 4 5-15,-2-3-7 0,3-2 2 16,-1 2-3-16,-2-1 4 0,0-1-10 15,0 1-6-15,0-2-7 16,-5 2-5-16,0 0-1 0,0 1 1 16,-3 0 0-16,0 2-2 0,-5 0 2 15,3 1-2-15,-3 3 1 0,-5 2 1 16,3 2 0-16,-3 4-2 0,2-1 2 16,1 2 0-16,-1 3 0 0,6-3 2 15,-1 0-2-15,6 0-3 0,3-1 3 16,-1 0-1-16,3 0 2 0,3-1 0 15,4 0 9-15,1-1 12 0,2 1-1 16,3-3 1-16,0-2 3 0,3 2 1 16,-3-3-1-16,5 2 1 0,-3-1-1 15,1 1 0-15,-3-1-2 16,5 0-3-16,-5-2-4 0,-3 3 6 16,0-1-3-16,-2 2-1 0,0-3 1 15,-8 2 0-15,0-2-2 0,0 1 7 16,-5-2-1-16,-6 1 1 0,1 2-6 15,-5-2-4-15,-6 1-7 0,3-3-4 16,-5 0-1-16,2-1 1 0,-2-1-1 16,-1 2-2-16,4 0-2 0,-1 0-10 15,3 1-23-15,0-2-63 0,5 0-16 16,0 3-36-16,3-1-42 0,5-1-40 16,2-1-81-16</inkml:trace>
  <inkml:trace contextRef="#ctx0" brushRef="#br2" timeOffset="101602.29">11987 9293 307 0,'0'0'115'0,"0"0"-16"0,0 0 11 0,13-14-2 0,-11 10-21 15,1-2-15-15,-1 4-16 0,-2 0 7 16,0 1-19-16,3 1-5 0,-3 0-12 16,0 1-19-16,0 3 4 0,-3 5 15 15,1 2 9-15,-1 3-2 0,1 4-6 16,-4 2-1-16,6-1-8 0,-2 2-7 15,2-2-4-15,0-2-3 0,0 2-2 16,0-2-2-16,2-3 0 0,4-2-1 16,-4-1 0-16,3-2-10 0,-5-2-35 15,3-5-108-15,0-2-88 0,-1 0-22 16,-2-5-68-16</inkml:trace>
  <inkml:trace contextRef="#ctx0" brushRef="#br2" timeOffset="101786.62">12015 9212 685 0,'0'0'92'0,"0"0"32"15,0 0-48-15,0 0-51 0,-18-40-21 16,13 31-3-16,2 0-1 0,1 4 0 16,-3 0-16-16,5 2-13 0,-3 1-18 15,3 2-39-15,3 0-53 0,-1 3-134 16,6-1 4-16</inkml:trace>
  <inkml:trace contextRef="#ctx0" brushRef="#br2" timeOffset="102269.59">12186 9293 382 0,'0'0'80'0,"0"0"35"0,0 0-28 16,0 0-21-16,0 0-20 0,0 0-11 16,28-37 5-16,-18 28 5 0,3 2-11 15,0 0 9-15,-2 0-4 0,-1 0-20 16,3 3-6-16,-3 2-4 0,3-1-1 15,-5 1-1-15,2 2-4 0,-2 4-3 16,0 0 0-16,-3 5-1 0,0 0 0 16,-2 4 1-16,-3 5 0 0,-3-1 1 15,-2 8-1-15,-5-3 2 0,-1 4 2 16,-2 2 1-16,-2-4-2 0,-1 2-1 16,3-2-1-16,0-3 1 0,1-2-1 15,1-4-1-15,3 0 3 0,3-4 3 16,0-4 9-16,3 1 11 0,2-3 17 15,0-3-2-15,2-1-4 0,3-1 9 16,3-1-4-16,5-5-13 0,0 4-14 16,5-5-6-16,-3 3-6 0,6 1 0 15,0-2-1-15,2 2-2 0,0-1-2 16,3 0-3-16,-3 1-21 0,-2 1-24 16,0-2-53-16,-3 2-51 0,-5 1-30 15,2-1-20-15,-4 0-23 0,-6 2-34 16</inkml:trace>
  <inkml:trace contextRef="#ctx0" brushRef="#br2" timeOffset="102519.89">12188 9385 630 0,'0'0'116'0,"0"0"-7"0,0 0-3 16,0 0-25-16,0 0-27 15,47-22-24-15,-32 17-10 0,1-1-10 16,-1-1-10-16,1 3 0 0,2 0-2 16,0-1-2-16,-3 4-17 0,4 0-38 15,1-1-172-15,-2 2 5 0,-2-4-74 16</inkml:trace>
  <inkml:trace contextRef="#ctx0" brushRef="#br2" timeOffset="102970.56">12571 9374 57 0,'0'0'249'0,"0"0"-168"15,0 0 26-15,0 0-27 0,0 0-29 16,38 5-7-16,-27-8-16 0,2 1 0 16,0 0 8-16,2-1 20 0,-2-3-3 15,3-1-16-15,-4 1-15 0,1-2-10 16,-2 0-5-16,-1 2-2 0,-2-3 5 16,0-1 1-16,-3 1 2 0,-3-2 3 15,1-1-6-15,-3 2-5 0,0-2-1 16,-5 3 3-16,-3-1-7 0,-5 2 0 15,3 5-3-15,-6 0 1 0,1 3 2 16,-3 1 1-16,2 3-1 0,-5 7 0 16,6 2 3-16,-3 5 6 0,2 3 5 15,3 1 9-15,1 3 14 0,1-1 14 16,6 0-2-16,0 2-4 0,2-3-5 16,3 0-1-16,0-4-9 0,8-3-3 15,-3 0 1-15,6-5 6 0,1-1-1 16,4-6-1-16,2 0-4 0,3-4-13 15,5-3-5-15,2-1-6 0,8-6-2 16,13 0-2-16,11-1-1 0,2-3-21 16,0 0-59-16,2 0-111 15,-22 4-174-15,-6-2-258 0</inkml:trace>
  <inkml:trace contextRef="#ctx0" brushRef="#br2" timeOffset="111529.03">15625 9241 111 0,'0'-2'53'0,"0"0"-18"15,2 1-1-15,1-1-5 0,-3 1-11 16,3-3 4-16,-3 3 6 0,0 0-1 15,2 0-3-15,-2-1-1 0,3-2-4 16,-3 3-1-16,2-1 1 0,1 1 4 16,-3 1 0-16,0-1-1 0,3-1 3 15,-3 2-4-15,0-1-3 0,0-3-1 16,0 3-1-16,2 0 3 0,-2 1-1 16,0 0-3-16,0 0 1 0,0 0 2 15,0 0-2-15,0 0-1 0,0 0-3 16,0 0-4-16,0 0-3 0,0 0 0 15,3 0-1-15,-3 0 5 0,0 0 2 16,0 0 7-16,0 0 8 0,0 0 2 16,0-1-4-16,0 0-1 0,0 0-3 15,0 0-7-15,0 1-7 0,0-1 1 16,0-1-4-16,0 2 0 0,0-2-1 16,0 0 1-16,0 1 2 0,0-1-2 15,0 1 0-15,0-1-1 0,0 0 3 16,0 2-2-16,0 0-1 0,0-1 4 15,0 0-5-15,0 1 2 0,0 0-2 16,0-1-1-16,0 1 1 0,0-1 0 16,0 1-1-16,0 0 1 15,0 0 0-15,0-1 1 0,0 0 1 16,0 1 0-16,0 0 0 0,0-1 0 16,0-1-1-16,0 2 0 0,0 0-2 15,0-1 2-15,0 1-2 0,-3-1 1 16,3 1-1-16,0-1 1 0,0 0 0 15,0 1 0-15,0 0 0 0,0 0-1 16,0 0 5-16,0 0-1 0,-2-1 0 16,2 1 0-16,0 0-3 0,0-1 1 15,-3 1-2-15,3 0 0 0,-3 0-1 16,1 0 1-16,2 0 1 16,0-1-1-16,0 1 0 0,-3-1 3 15,3-1 0-15,-2 2 2 0,2-2-2 16,0 2 1-16,0 0 1 0,0 0-1 15,-3 0 0-15,3-1-1 0,0 1 1 16,-3 0-2-16,1 0-2 0,2 0 2 16,-3 0-1-16,3 0-1 0,-5 0 0 15,0 1 1-15,0 4 0 0,-6-3 0 16,4 0 1-16,-6 4-1 0,0-2-1 16,-3 3 1-16,-2 0-1 0,3 2 0 15,-3 0 0-15,5 0 0 0,0 2-1 16,2-1 1-16,1 1 0 15,2-2-1-15,6 1 0 0,-3 0 1 16,5-2 0-16,2-2 2 0,3 1 13 16,6 1 16-16,-1-3 19 0,6-3-9 15,-1 3-9-15,1-2-7 0,-1 0-7 16,1 2-5-16,-1-2-1 0,1 4 0 16,2-3 0-16,-5 1 1 0,-3 0-1 15,3 1-3-15,-3-1-1 0,-2 2-1 16,-3-2-2-16,-2 1 1 0,-3-2 1 15,0 1-1-15,-5-1 2 0,-3 1 3 16,-5 1-1-16,-3 1-3 0,-2-4 0 16,-5 3 0-16,0-3-5 0,-1-1 2 15,-1-1-3-15,-4 4 1 0,3-4-2 16,3 0-1-16,-3 1-7 0,6-1-15 16,-1 0-30-16,5 0-37 0,4 2-25 15,1-2-47-15,6 0-66 0,2-1-23 16,3 0-149-16</inkml:trace>
  <inkml:trace contextRef="#ctx0" brushRef="#br2" timeOffset="111962.81">15855 9317 279 0,'2'-4'128'0,"1"1"-36"0,0-1-10 0,2-2-11 16,-3 1-23-16,-2 0-4 0,0 3-1 15,0-4-10-15,0 4-14 0,0 0-1 16,-2 1-5-16,-3 0-4 15,-3 1-5-15,0 0-1 0,-5 2-1 16,0 1 1-16,-2 4 5 0,-3 2 1 16,2 1 7-16,-5 2-2 0,1 0-2 15,2 1-5-15,2 4-2 0,-2-4-3 16,5 3 1-16,5-4 1 0,1-1-2 16,2 2 3-16,5-2 15 0,0-1 29 15,5 0-1-15,2-2-3 0,6-3-3 16,0 0-15-16,3-2-6 0,4-3-12 15,4 0-5-15,-1-4-2 16,3-2-2-16,-3 2 0 0,5-3-13 16,-2-2-32-16,0 4-63 0,8-6-79 15,-6 2-12-15,-7-1-93 0</inkml:trace>
  <inkml:trace contextRef="#ctx0" brushRef="#br2" timeOffset="112514.88">16072 9120 403 0,'0'0'82'0,"0"0"-26"0,0 0 20 16,0 0-37-16,0 0-24 0,13-30-7 15,-11 27-1-15,-2 2 1 0,0 1-8 16,0 4-4-16,3 3 4 0,-3 6 6 16,0 1 15-16,0 6 23 0,0 2 9 15,0 5-2-15,0 2-10 0,0-1-10 16,0 2-15-16,5-1-5 0,-2-4-3 16,2 1 1-16,0-3 7 0,0-3 9 15,3-5 4-15,-3 1-4 0,-2-6 0 16,2-1-6-16,-3-5-5 0,-2-4 6 15,6 0 24-15,-1-5 9 16,-3-3-21-16,4-1-12 0,1-2-3 16,-2-2-8-16,3-3-4 0,-3 2-2 15,3-3-3-15,2 2 1 0,1-2-1 16,-3 3 0-16,2-3 1 0,0 3-2 16,1-2 2-16,-1 3-1 0,3 1 0 15,-5 0-1-15,4 2 1 0,-1 1 0 16,-1 2-2-16,-2 5 2 0,0 0-2 15,-3 1 1-15,0 1-4 16,0 3 3-16,-2 4-1 0,2 3 1 16,-2 1 2-16,-1 2-1 0,3 1 2 15,0 4-1-15,-2-2 0 0,2-1-1 16,3-1-6-16,-3 3-41 0,0-4-102 16,3 5-68-16,-3-5-44 0,-2-3-116 15</inkml:trace>
  <inkml:trace contextRef="#ctx0" brushRef="#br2" timeOffset="112963.82">16645 9257 302 0,'0'0'85'0,"0"0"-14"0,0 0-26 0,0 0-2 16,8-31-28-16,-5 23-7 0,-3 3 0 15,0-2 8-15,0 3 1 0,-3-1 4 16,3 3-3-16,-2 1-3 0,-4 1 0 16,4 1-6-16,-3 6 0 0,0 3 1 15,-3 1 2-15,0 4 1 0,0 3-3 16,3 2 0-16,-3 3 3 0,6-2 5 15,-1 1 10-15,3-1 16 0,0 0 13 16,5 0 14-16,-2-3 3 0,2-4-11 16,3-3-12-16,0-1-15 0,2-5-10 15,0-3-6-15,1-2 1 0,-1-2 4 16,3-4 4-16,-3-4 1 0,1-2-5 16,-1-6-5-16,-2-2-6 0,-1-3-11 15,-1-2-2-15,-4 0-1 0,-2 3 0 16,0 5-4-16,0 0-3 0,-2 4-11 15,-4 4-20-15,1 1-15 0,-2 4-19 16,-1-1-9-16,0 3-21 16,-2 1-35-16,-3 1-33 0,2 2-87 15,4 3-111-15</inkml:trace>
  <inkml:trace contextRef="#ctx0" brushRef="#br2" timeOffset="113415.1">16896 9337 248 0,'0'0'65'0,"0"0"4"0,0 0 21 16,0 0-29-16,0 0-26 0,18-30 3 0,-15 23 8 15,-1-1 10-15,-2 2-2 16,3-1-7-16,0 2-9 0,-3-2-11 15,2 0-3-15,-2 0-10 0,3 1-5 16,-3 0-3-16,0 1-2 0,0 2 7 16,-3-4 0-16,1 5 0 0,-1-2-3 15,-2 2-1-15,0 1-7 0,-1 1 1 16,-1 3-1-16,-1 3 0 0,0 3 1 16,-2 2 2-16,0 2 7 0,2 4 6 15,0 2 1-15,3 0 0 0,2 4 4 16,1-2 2-16,2 1 6 15,0-1 10-15,5-5 9 0,-3 3-7 16,6-5-8-16,0-4-5 0,0-1-5 16,2-3-8-16,-2-5 4 0,2-1 1 15,-2-8-1-15,2-1 1 0,1-2 0 16,-6-4-1-16,2-4-9 0,1-10-9 16,-3-5-1-16,1 1-24 0,-4 4-55 15,-2 8-7-15,0 10 2 0,0-1-13 16,-2 0-48-16,-4-2-67 0,-4 3-55 15,2 4-166-15</inkml:trace>
  <inkml:trace contextRef="#ctx0" brushRef="#br2" timeOffset="113831.37">17111 9042 391 0,'0'0'87'0,"0"0"32"16,0 0-2-16,0 0-46 16,13-39-43-16,-13 30-14 0,2 2-4 15,1 2 7-15,-3-1 13 0,0 4 22 16,2 1-4-16,-2 1-6 0,0 0-23 15,3 1-14-15,-3 1-4 0,2 6 2 16,-2 2 0-16,3 2 1 0,-3 5 3 16,0 2 4-16,0 6 9 0,0 8 18 15,-3 10 14-15,3 8-1 0,0 0-14 16,3-7-11-16,2-12-13 0,-2-11-6 16,-1-4-3-16,4-3-2 0,-4 3 1 15,3 0-3-15,0 2 3 0,1-3-1 16,-1-5 0-16,3-5-1 15,-3 2 0-15,0-4-1 0,3 0-4 16,-1-2-21-16,-1-1-75 0,1-1-111 16,1-1-124-16,0-5-144 0</inkml:trace>
  <inkml:trace contextRef="#ctx0" brushRef="#br2" timeOffset="114865.75">17728 9257 193 0,'0'0'97'0,"0"0"2"0,0-2-29 0,0 0-24 0,0-2-13 0,-2 2 4 15,-1-1 3-15,3-2-3 0,0 2 4 16,0 0 14-16,0-3-3 15,0 4 10-15,0-3 8 0,0 0-9 16,0 2-15-16,0-3-15 0,0-1-7 16,0 3-1-16,0 0 4 0,0-2-4 15,0 1 6-15,0-1-7 0,0-2 2 16,0 3-8-16,0-3 1 0,0 0-6 16,-3 3-2-16,3-4-4 0,-5 2 0 15,5 1-4-15,-5-2 0 0,0 2-1 16,0 1 0-16,-3 1-2 0,3 0 2 15,-6 3-2-15,1 1 0 0,0 0-2 16,-1 0 1-16,1 7 1 16,0 3 0-16,-3 0-1 0,5 3 2 15,0 1-1-15,3 2 1 0,3 0 0 16,-1 0 0-16,3 0 1 0,3 2 0 16,2-5 1-16,3 3-1 0,-1-3 0 15,1-1 2-15,0-1-1 0,2-1-1 16,-2-1 1-16,0 0 0 0,2-6 1 15,-5 3 1-15,3-5 1 0,-3-1 5 16,0 0 3-16,0-1 5 0,1-3 1 16,1 1-4-16,-2 1-7 15,3-1 2-15,-3-2-4 0,-2 2 1 0,2-4 0 16,-2 5-5-16,-1-1 3 16,1-1 0-16,-3 2-4 0,2 1 1 15,1 1-1-15,-3 0-1 0,0 3-7 16,0 5 4-16,0 2 2 0,0 2 0 15,0 8 2-15,0 1 0 0,-5 1 0 16,5 4 1-16,-5 0 0 0,5 0 4 16,-3-4-1-16,3 0 3 0,0-1 0 15,0-4 4-15,3-1 1 0,-1-2 6 16,1-3 4-16,2-3-4 0,-5-1 2 16,3-5-1-16,2-2 7 0,-3 0 24 15,4-3 6-15,-1-6-16 0,2-1-19 16,1-7-8-16,0-3-8 0,2-4-4 15,1 0-1-15,-1-4-1 0,0 4 0 16,1 2-6-16,-1 3-4 0,0 1-15 16,1 5-18-16,-1 2-24 0,-2-1-34 15,2 3-33-15,0 0-45 0,3-3-63 16,0 1-57-16,-5 3-81 0</inkml:trace>
  <inkml:trace contextRef="#ctx0" brushRef="#br2" timeOffset="115249.93">18049 9239 245 0,'0'0'133'0,"7"-8"-3"0,-7 3-6 0,5-1-39 16,-5 1-37-16,0 0-13 0,0 1-14 15,0 2-5-15,0 0 3 0,0-1 2 16,0 3-10-16,0 5-11 0,0 1-1 16,0 3 1-16,0 5 2 0,-2 0 3 15,2 5 6-15,0 1 5 0,2 0 3 16,1 1 4-16,5-3 9 16,0 0 4-16,-1-2-5 0,1-3-2 0,0-3 2 15,-3-5 1-15,0 0 0 16,0-4 2-16,0 0 11 0,1-4 11 15,-4-3-14-15,6-3-18 0,-3-3-11 16,0-3-8-16,3-2-3 0,-5-5-2 16,4 0-10-16,-1-4-27 0,-1 3-28 15,0 3-23-15,3 6-20 0,-3 1-24 16,3 0-48-16,-3 5-48 0,0 0-114 16</inkml:trace>
  <inkml:trace contextRef="#ctx0" brushRef="#br2" timeOffset="115833.48">18343 9155 218 0,'0'0'91'0,"0"0"7"0,0 0 2 16,0 0-21-16,0 0-35 0,0 0 1 15,10-23-10-15,-10 21-1 0,0 0 2 16,0-3 1-16,0 3-6 0,0 1 3 16,0-1-4-16,0-2-14 0,0 2-2 15,0 0-3-15,-5 1-3 0,0 1-3 16,3 0-5-16,-4 1-2 0,1 5-2 16,-3 4 1-16,1 3 3 0,-4 1-1 15,1 5 2-15,-3 1-1 0,5 1 1 16,-2 0-1-16,0 1 2 0,2 1-1 15,3-2 0-15,2 0 1 0,1 0 1 16,2-2 4-16,0-1 6 0,5-4 8 16,0-3 2-16,-2-2-3 0,2-5-4 15,-3 0 5-15,3-4 23 0,3 0 22 16,-3-6-20-16,3-3-24 16,0 0-11-16,2-2-5 0,-5-1-4 15,3 0 0-15,0-1-2 0,-3-4 0 16,0 4-2-16,0 1-1 0,1-3 0 15,-4 5-1-15,1 3 1 0,-1-1-1 16,1 1 0-16,-1 5 1 0,-2 0 3 16,0 1-4-16,0 1 0 0,0 2-11 15,0 2 7-15,-2 6 6 0,-1 0 2 16,1 4 1-16,2-1 4 0,0 1 1 16,0 1 2-16,0-2 4 0,5-1 1 15,0-3 1-15,0 1 1 16,3-5 0-16,0 1 0 0,2-3-4 0,3-3-2 15,-3-1-4-15,3-7-1 16,-2 2-4-16,1-5-23 0,1 1-70 16,0-10-82-16,0 2-94 0,-2-2-78 15</inkml:trace>
  <inkml:trace contextRef="#ctx0" brushRef="#br2" timeOffset="116084.14">18547 8923 383 0,'0'0'73'16,"0"0"-7"-16,0 0 13 0,0 0-25 16,11 35 3-16,-9-19 12 0,-2 7 1 15,3 4 1-15,-3 6 1 0,2 7-12 16,-2 7-19-16,3 0-4 0,-1-12-13 15,1-6-11-15,0-12-9 0,-1 0 0 16,1 4-4-16,-3-1-11 0,5 4-94 16,-2-5-223-16,2-9-233 0</inkml:trace>
  <inkml:trace contextRef="#ctx0" brushRef="#br2" timeOffset="116200.43">18811 9432 727 0,'0'0'9'0,"0"0"-18"16,0 0-7-16,0 0-130 0</inkml:trace>
  <inkml:trace contextRef="#ctx0" brushRef="#br2" timeOffset="121956.17">21692 9668 226 0,'0'0'29'0,"0"0"4"16,0 0-2-16,0 0 9 16,8-13-7-16,-6 11-4 0,1-2 10 15,-1 4-4-15,4-1-5 0,-4 0-7 16,3 1 1-16,-5 0 0 0,3 0 0 15,-3 0-7-15,2 0-5 0,-2 0-3 16,0 0-2-16,0 0 0 0,0 0 2 16,0 0 3-16,0 0-3 0,0 0 10 15,-2 0 6-15,-1-2 12 0,-4-1-2 16,1-3-9-16,-1 3-6 0,-6-2-5 16,0 2-1-16,0 2 1 0,-3 1-2 15,1 0 8-15,-3 4-1 0,-3 4-4 16,0 3-4-16,-4 1-5 15,1 5-2-15,-2 3-2 0,6 1-2 16,-1 0 3-16,0 1 8 0,9 0 0 16,-1-1 9-16,5 0 8 0,8-2 3 15,0-2 13-15,0-1 8 0,10-3-3 16,1-1-10-16,1-2-2 0,9-1 0 16,-5-2-7-16,9-4-7 0,-1-3-1 15,2 0-8-15,5-2-5 0,0-5-6 16,0 2-3-16,0-2 0 0,0-2-1 15,-3 0-2-15,-2 1-20 0,0-1-57 16,-3 1-64-16,5-5-86 0,-7 1-89 16,-3 2-127-16</inkml:trace>
  <inkml:trace contextRef="#ctx0" brushRef="#br2" timeOffset="122407.63">21973 9707 495 0,'0'0'66'0,"0"0"23"0,0 0 13 16,0 0-24-16,11-31-16 0,-6 24-21 16,0 2-16-16,5 0-5 0,-2 2-6 15,5 2 0-15,-2-1 0 0,7 2 3 16,-5 1 6-16,2 2 3 0,3 6-5 15,-2 1-5-15,2 3 1 0,-3 4-5 16,6 0-1-16,-8 4-2 0,2 0-3 16,-4 3-2-16,-1-3-1 0,-2-5-2 15,-3 3 0-15,0-5 0 0,-5 1 2 16,-5-4-3-16,-3-2 0 0,0-3 0 16,1 0 2-16,-6-5 4 0,2-1 3 15,-2-2-4-15,3-4 2 0,-3-4 1 16,5 1 0-16,1-4 8 15,2 0 2-15,-3-4 3 0,8 2-10 16,0-4 3-16,2 1-2 0,9 2-1 16,-1-1 6-16,8 3 3 0,-5 1 2 15,10-1 3-15,-2 2 0 0,5 2-9 16,-3 0-9-16,0 1-5 0,1 2-2 16,-1 0 0-16,-3 0-13 0,4 5-27 15,-4-1-49-15,1 1-28 0,5 2-31 16,0 0-70-16,-3 0-28 0,-5 0-142 15</inkml:trace>
  <inkml:trace contextRef="#ctx0" brushRef="#br2" timeOffset="122690.11">22627 9676 400 0,'0'0'92'0,"0"0"32"0,0 0-34 15,0 0-27-15,0 0-21 0,-2-33-18 16,2 27 24-16,2 4 22 0,-2 1 1 16,0 1-8-16,0 0-32 0,5 2-18 15,-5 6 9-15,0 4 15 0,0 1 6 16,3 5-6-16,-3 1-13 16,3 0-11-16,-1-1-8 0,-2 2-1 15,5 0-3-15,-2-2 0 0,2-3-1 16,0 1-1-16,3-4-12 0,-5-3-25 15,2-2-46-15,-5-5-130 0,5-2-158 16,-5-2-113-16</inkml:trace>
  <inkml:trace contextRef="#ctx0" brushRef="#br2" timeOffset="122840.86">22666 9490 667 0,'0'0'51'0,"0"0"14"0,0 0-17 15,0-32-19-15,0 26-29 0,3 0-1 16,-3 2-27-16,5 0-48 0,0 4-75 16,3 0-23-16,-1 4-5 0,-1-1-62 15</inkml:trace>
  <inkml:trace contextRef="#ctx0" brushRef="#br2" timeOffset="123642.58">22865 9707 435 0,'0'0'80'0,"0"0"39"0,0 0-46 16,0 0-34-16,0 0-13 0,13-41-10 15,-5 32 1-15,-1 1 9 0,1 4-1 16,2-3 2-16,-2 4-5 0,-3 0-7 16,3-1-5-16,-5 4-2 0,2 0-7 15,3 4-1-15,-3 0-1 0,0 3 0 16,-2 4-1-16,2 1 0 16,-3 2 2-16,3 4 4 0,-5 1-1 15,3 2 0-15,-3 0 1 0,0 0-1 16,-3 0 5-16,-2-2 0 0,3-3 1 15,2-3-1-15,0 0-5 0,0-7 1 16,-5 0-2-16,5-5 1 0,0-1 8 16,0-1 13-16,0-7 1 0,5-2-5 15,-5 0-1-15,2-2 0 0,3 0 0 16,1-4-3-16,1 3-10 0,-4-1-2 16,7-1-2-16,-2 1-1 0,2-3-1 15,1 4-4-15,2 2 3 0,0-1 0 16,2 3-1-16,-2-1 2 15,0 2 0-15,-5 4 0 0,5-3 0 16,-6 4-1-16,1 3 0 0,-3 0 1 16,0 0-1-16,-2 2 1 0,0 6 0 15,-1 0 2-15,-2 1-1 0,3 5 0 16,-3-1 0-16,0 4 0 0,0-1-1 16,-3 2 1-16,3-3 2 0,0 2 3 15,-2-5 3-15,-1-2 0 0,3-2 7 16,0-5 5-16,0-1 2 0,0-2 4 15,0-2 13-15,3-4-15 0,-1-2-11 16,6-3-3-16,-5-4 4 0,7 3-1 16,-8 0-11-16,9-2-1 0,-1-2-1 15,0 1 1-15,-2-1-2 0,5 1 0 16,-3-3-2-16,1 3 0 0,-1-3-3 16,0 4-1-16,-2-3 0 0,5 5 2 15,-8 1-5-15,6 3 0 0,-4 0-7 16,4 4 1-16,-9 3 3 0,3 1 0 15,1 0 0-15,1 4 4 0,-7 5 1 16,3 1 4-16,-3 2 1 0,0 6-2 16,0 1 3-16,0 2-2 0,0 1 3 15,0 1 1-15,0 1 0 0,0 2 0 16,0-2-1-16,-3-2 0 16,3-1-2-16,0-1-57 0,0-2-97 15,3-4-74-15,-3-4-67 0,5-6-168 16</inkml:trace>
  <inkml:trace contextRef="#ctx0" brushRef="#br2" timeOffset="124042.74">23568 9683 452 0,'0'0'54'0,"13"-8"48"0,-3 2-58 16,0 1-23-16,3-3-14 0,0 1-6 16,3 1 0-16,2-2 2 0,-5 0-1 15,2-2 0-15,3 1 4 0,-2-3 5 16,-3-1 10-16,-6 2-3 0,1-2-7 16,-3-1-4-16,1 2 0 0,-6 1 19 15,-6 2-6-15,-7 4-14 0,-2-2-3 16,-3 5-1-16,-3 2 5 0,1 2 23 15,-1 7 30-15,-5 1 5 0,5 7-14 16,1-1-6-16,4 6 17 0,3 4 8 16,0-2-1-16,8 0-5 15,5 2-31-15,0-4 41 0,5-3-40 16,3-4 2-16,2-2-20 0,1-3 16 16,2-3-6-16,5-6-3 0,2-1-9 15,1-1-3-15,0-2-9 0,5-3-1 16,2 3-1-16,-2-2-19 0,2 2-54 15,8-1-72-15,-10-2-137 0,0 4-238 0</inkml:trace>
  <inkml:trace contextRef="#ctx0" brushRef="#br0" timeOffset="-154468.1">16790 10389 16 0,'0'-4'229'16,"3"0"-175"-16,-3 0-15 0,2-2 29 15,-2 1-18-15,0-1-10 0,0 3 0 16,3-3 3-16,0 4-6 0,-3-2 2 16,0 0-5-16,0 1 1 0,0 1 1 15,0-1-1-15,2 0-4 0,-2 2 0 16,0 0-2-16,0-1-6 0,3 1-5 16,-1 0-8-16,-2 1-5 0,8 0-2 15,-3 0-1-15,3 1-1 0,0 3 1 16,5 0 2-16,0 3 0 0,2 3-1 15,6 1 4-15,-3 1-3 0,2 6 2 16,4-3-1-16,4 4-1 0,3 1 0 16,-2 1 3-16,4 0 2 15,9 4 1-15,7 5-1 0,7 5-1 16,4 0 1-16,-3-3 3 0,-8-2 0 16,0-6-3-16,0 3 2 0,0-3-3 15,0 3-1-15,0-2 0 0,0 2 0 16,3-1-2-16,-5 2 0 0,2-3-2 15,-5 1-1-15,2 0 1 0,-2 0 0 16,0-1 5-16,0 0-5 0,-3 0 2 16,-2-2-2-16,-3 0 3 0,0-2-2 15,-7-3 2-15,-6-4-2 0,-5-1 1 16,-2-2-3-16,2 2 1 16,5 1-3-16,0 1 0 0,-2 0 2 15,0-3-1-15,-6 0-1 0,3-2-1 16,-5 0 1-16,0-2 0 0,-3-3 0 15,1 0 2-15,-1-2-1 0,-5-1-1 16,3 0 2-16,-6-2-2 0,1 0 3 16,0 0 0-16,-3-4 0 0,0 0 0 15,0-3-2-15,0-1 0 0,-3 0-1 16,0-3-1-16,-2 1 1 0,0-1 2 16,0 0-2-16,-3-1 0 0,6 0 0 15,-6 2 1-15,3-2-2 0,-3 0 2 16,3 1-1-16,0 0 0 0,-3 0 1 15,5 2-1-15,-2-1 0 0,3 0 0 16,-1 2 0-16,0 1 2 0,1 0-2 16,2-1 1-16,-3 2 1 0,3 0-2 15,0 0 2-15,0 1-1 0,-2 1 1 16,2-1-1-16,-3 3 6 0,3-3-3 16,-3 2 3-16,3 1 5 0,-2-2 1 15,2 2 4-15,-3 0 0 16,3 0 0-16,0 0 1 0,0 1-4 0,0-1 0 15,0 1-6-15,0 1-1 0,0 0-3 16,0 0-3-16,5 0-1 0,-2 3 1 16,5 2 1-16,0 3-1 15,2 2 1-15,-2 2 4 0,5 2-4 16,-3 3 2-16,0 3-1 0,3-1 0 16,0 2 2-16,3 0 1 0,-4 0-2 15,-4 0 5-15,3-2-2 0,-6-2 4 16,-3 3-2-16,-2-2 6 0,0-4-2 15,-5 4 1-15,-3-4 4 0,-2 2-3 16,-5-2-4-16,-1-1-3 0,-2 2-1 16,0-2-6-16,-3-1 2 0,3-1-2 15,-5 1 0-15,2-1 0 0,1-1-2 16,1-1-1-16,1 0-9 16,3-1-12-16,5-1-35 0,2 2-34 15,0-4-45-15,5 1-82 0,3 0-107 16,0-5-145-16</inkml:trace>
  <inkml:trace contextRef="#ctx0" brushRef="#br0" timeOffset="-153233.91">18695 11933 283 0,'0'-4'93'0,"2"1"-15"0,1-4-24 0,2 0 24 15,3-2-18-15,-1 1-16 0,4-2-2 16,-1-1-1-16,3 0-5 0,2-1-10 16,-2 1-9-16,3 0-5 0,-1 3-4 15,1 0-5-15,-1 3 1 16,1 3-2-16,-3 2 0 0,0 4-1 15,-3 3 4-15,0 7-2 0,1 0 3 16,-1 5-2-16,-2 2 2 0,0 2 1 16,-1 2 0-16,-2 2 0 0,1 0 4 15,-4 1-3-15,1 0-2 0,-3 1-1 16,0-4-3-16,0 1 0 0,0-2 1 16,0-5-3-16,0 0 0 0,0-5 1 15,0-1 0-15,0-3-1 0,0-2 2 16,2-5-1-16,-2-2 2 0,3-1 4 15,0-3 5-15,-1-7-3 0,3-3-3 16,3-5-4-16,-3-4 3 0,6-8-3 16,-1 2 0-16,-2-2-2 15,5 1 0-15,-3 6 1 0,3-2-1 16,0 4 0-16,0 2 0 0,2 1 1 16,-2 0-1-16,3 4 0 0,-1 1 0 15,-2 0 0-15,-3 4 0 0,3 2 0 16,0 0-1-16,-8 4 1 0,1 1-1 15,-1 2-1-15,0 5-2 0,0 2-1 16,-2 2 2-16,-1 5 3 0,1 3 0 16,-3-1 0-16,0 4 0 0,0 1 2 15,0 0-1-15,0 0-1 0,0-1 2 16,0-2 1-16,0 2-1 0,0-5 4 16,0 2 4-16,0-3 0 0,2-4 0 15,-2-1 0-15,3-4 0 0,-3 0 0 16,0-3 2-16,0-2 4 0,3-2 12 15,2-4 15-15,2-5-5 0,1-1-10 16,5-6-3-16,-5 0-9 0,5-3-5 16,2-3-3-16,1 1-2 0,-1-2-4 15,1 2 4-15,2 2-3 0,-3 2 0 16,4 3 0-16,-4 1 0 0,1 4-1 16,-4 2-1-16,-1 2 2 0,-3 1 1 15,-1 3 1-15,-2 1 0 16,1 2 0-16,-1 4-5 0,0 3 0 15,-5 5 2-15,0 4 1 0,0 4 3 16,0 4 0-16,0-1 0 0,-5 3-1 16,5-1-1-16,-3-1-3 0,-2 1 0 15,2-3-1-15,3 0 0 0,0-2-4 16,-2-2-14-16,2-2-32 0,0-1-84 16,0-2-92-16,0-3-67 0,2-4-140 15</inkml:trace>
  <inkml:trace contextRef="#ctx0" brushRef="#br0" timeOffset="-152698.47">19829 11958 315 0,'0'-5'76'0,"2"0"-15"0,-2 0 14 0,0-1-9 0,0-2-15 0,3 2-11 15,-3-1 8-15,0-1 6 0,3 3-4 16,-1-3-4-16,-2 0-15 16,0 1 5-16,3 0 13 0,-3-2-2 0,0 1-12 15,0 1-11-15,0 0-3 16,0-1-3-16,0 4-7 0,0 1 0 15,0-1-1-15,-3 4 0 0,-2 0-9 16,-3 0 0-16,1 8 5 0,-6 1 0 16,0 4 2-16,0 4 2 0,-3 3 2 15,3 2-2-15,-5 3-1 0,5 0-1 16,0 1 0-16,3 0-3 0,-3 1-3 16,8-4 1-16,0 0-2 0,2-2 4 15,3-1-1-15,0-3 2 0,5-3 2 16,3-2 3-16,0-3 6 0,5-1 5 15,0-6 4-15,0-2 3 0,2-2 3 16,1-8 0-16,-1 0-7 0,-4-5-6 16,1-2-3-16,-4-4-4 0,0-5-5 15,-3-1-4-15,0-3-2 0,-5 4-1 16,0 2-1-16,0 7-2 0,-2 2-3 16,-3 4-5-16,-1 5-8 0,-1 2-22 15,-1 3-27-15,-2 1 13 0,-1 1-23 16,1 4-18-16,2 0-59 0,6 6-53 15,-4-1-13-15,6-2-118 0</inkml:trace>
  <inkml:trace contextRef="#ctx0" brushRef="#br0" timeOffset="-152099.71">20183 11960 220 0,'0'0'99'0,"0"0"-29"0,0 0-3 0,0 0-3 16,26-32-18-16,-24 24-8 15,1 0 3-15,-3-1-1 0,0 1-4 16,0-2 3-16,0 1-1 0,-3-1-3 15,1 2 0-15,-3 0-6 0,-3-2-9 16,5 1-4-16,-5 0-9 0,3-1-4 16,-2 1-1-16,1 1-2 0,-4 0-3 15,5 2-2-15,-5 2 4 0,4 3 1 16,-1-1 0-16,-1 2 0 0,0 0 2 16,0 3 3-16,1 2-1 0,1 4-2 15,-4 3 0-15,2 1 4 0,1 1 0 16,-1 1 0-16,0 4-2 15,3-3 2-15,-3 3-3 0,3 0 0 16,2 1 1-16,-2 1-3 0,3-1 1 16,2 1 3-16,0-1 2 0,0-2-3 15,0-1 4-15,2 1-5 0,6-4 3 16,-3 0 0-16,3-4 2 0,-3-3-2 16,3-1 7-16,0-4 9 0,2-2 32 15,-2-3 30-15,-1-4-16 0,4-4-11 16,-1-3-3-16,-2-5-7 0,2-8-14 15,-2-9-10-15,0-15-10 0,-6-13-2 16,1-1-9-16,-3 8-1 0,2 17 1 16,-2 16 1-16,3 9-2 0,0 2-1 15,-3-2-2-15,2 2 2 0,3-1-5 16,-5 3-5-16,6 3-12 0,-4 1-22 16,3 3-34-16,3 4-34 0,2 0-35 15,8 6-64-15,1 2-53 0,-4-1-183 16</inkml:trace>
  <inkml:trace contextRef="#ctx0" brushRef="#br0" timeOffset="-151648.97">20379 11979 369 0,'0'0'84'0,"0"0"16"0,0 0-1 15,0 0-44-15,39 13-16 0,-31-13-12 16,5 0-5-16,-3 0-9 0,3-3-1 16,-3 0 5-16,3-3 5 0,-3 1 3 15,3-1-3-15,0-1-7 0,-2-1-5 16,-1 1-3-16,0-3 0 0,-2 0-2 16,0 0-1-16,0-1 5 0,-6 0 0 15,1 1 4-15,-3 0 0 0,0 0-4 16,-5 2-2-16,-3 0-3 15,-2 1 0-15,-1 2 0 0,-4 0 0 16,-1 4 0-16,1 1-3 0,-3 1 2 16,2 5-3-16,-5 3 1 0,3 3 0 15,-2 3 0-15,4 2 1 0,-2 3 6 16,3 0 5-16,2 2 8 0,0-2 4 16,5 2-5-16,5-2-4 0,3-1 1 15,0-1 2-15,8-1-2 0,0-4-1 16,5-1 4-16,0-2-5 0,2-4-6 15,6-2-2-15,0-4-1 0,4-2-6 16,1-5-1-16,3-3-27 0,-1-2-50 16,1-2-94-16,14-12-72 15,-12 5-43-15</inkml:trace>
  <inkml:trace contextRef="#ctx0" brushRef="#br0" timeOffset="-151365.58">20837 11565 650 0,'0'0'74'0,"0"0"15"16,0 0 11-16,0 0-31 0,0 0-39 15,10 5-14-15,-10 8 21 0,0 6 14 16,0 6 5-16,0 8-2 0,0 10-5 15,-3 7-5-15,1-1-13 0,2-4-8 16,0-12-4-16,0-8-11 0,2-7-7 16,1 0 0-16,-1 3-1 0,4 4 0 15,-4 1-6-15,6-2-20 0,-3-1-29 16,5-3-40-16,-2-3-71 0,0-4-170 16,0-6-223-16</inkml:trace>
  <inkml:trace contextRef="#ctx0" brushRef="#br0" timeOffset="-150580.83">21865 11840 496 0,'0'0'117'0,"0"0"-14"0,0 0-14 0,0 0-19 16,31-32-17-16,-18 21-25 0,-3 1-9 16,8 2 2-16,-5-2-5 0,0 4 0 15,3 1-4-15,-9 1-4 0,6 1 2 16,-5 3 1-16,0 0 3 0,2 3-10 16,-2 3-3-16,-3 3-1 0,-2 3 0 15,2 4-1-15,-5 3 1 0,0 4 1 16,0 2-1-16,0-3-4 0,0 3 4 15,-5-4 4-15,2 0-2 0,1-4-1 16,2 0 3-16,0-4-4 0,0-4 2 16,-3-3 0-16,3-1 1 0,0-5-2 15,0 0 9-15,3-7 7 0,2-5-2 16,2-2-3-16,-1-5 0 0,4-4 2 16,0-2-3-16,-2-1 0 0,5-2-2 15,-5 4 4-15,5-1 1 0,0 3-3 16,-1 2 1-16,1 1 3 0,3 4-3 15,-3 3-2-15,-3 4-6 0,0 0 1 16,3 2-3-16,0 5-1 0,-2 1 2 16,2 1 0-16,-6 8-2 15,4 5 4-15,-4 5 0 0,-4 7 5 16,0 2 7-16,-3 3 0 0,0 1-5 16,-3-1-5-16,0-2-5 0,-2-1 0 15,5-2-2-15,-2-3-13 0,2 1-50 16,0-6-71-16,2-1-121 0,3-5-48 15,1-6-151-15</inkml:trace>
  <inkml:trace contextRef="#ctx0" brushRef="#br0" timeOffset="-150114.09">22645 11874 1 0,'0'0'458'0,"0"0"-368"16,0 0 32-16,0 0-26 0,29-26-13 16,-24 20-16-16,-3 1-9 0,4-2-8 15,-6 0-25-15,0 0-16 0,2 1-4 16,-2-1-1-16,0 2-4 0,-2 0-6 16,2 1 2-16,-8 2 3 0,3 0 0 15,-3 2 1-15,0 0 0 16,3 0 3-16,-3 3 2 0,-2 0 1 15,0 2-3-15,-1 0 2 0,1 2-1 16,0 1-2-16,-1 3-2 0,-2 0 2 16,3 3-1-16,0 0 2 0,5 5 1 15,-3-1-2-15,0 2-2 0,5 1 4 16,1 0 2-16,2 1 6 0,0-3 9 16,5 1 8-16,3-3 7 0,0 0-2 15,4-4-5-15,-4-3 1 0,5-2-4 16,3-3-5-16,-3-5-3 0,5-1 3 15,-3-7-2-15,-2-3-1 0,0-3-2 16,-3-7-3-16,1-10-7 0,-4 1-5 16,-7 2-1-16,6 0-4 0,-6 9-9 15,0 1-5-15,-3 7-8 0,0 3-20 16,-4 4-21-16,-1 0-39 0,-2 4-27 16,2 0-42-16,-5 5-24 0,0 1-101 15</inkml:trace>
  <inkml:trace contextRef="#ctx0" brushRef="#br0" timeOffset="-149663.53">23007 11514 548 0,'0'0'45'0,"0"0"43"0,0 0-4 0,16-11-24 16,-16 11-30-16,5 4-26 0,-5 6-2 15,0 3 5-15,-5 6 3 0,2 3 5 16,-2 7 1-16,-3 8 0 15,-5 8-4-15,-5 10 7 0,0 0 4 16,0-5 8-16,2-7 12 0,3-13 14 16,6-8-3-16,2-2-16 0,5-4-5 15,-6 2-3-15,6 3-1 0,0-1-4 16,0-1-4-16,6-6-1 0,-4-3 2 16,3-2-1-16,8-5-1 0,-5-3 1 15,5 0-2-15,0-3-4 0,2-4-9 16,3 1-5-16,3-1-1 0,0 0 0 15,-1 0-8-15,1-2-29 0,-5 0-39 16,7-1-54-16,-3-7-76 16,-1 4-72-16,-6 1-66 0</inkml:trace>
  <inkml:trace contextRef="#ctx0" brushRef="#br0" timeOffset="-149496.62">22961 11889 684 0,'0'0'158'15,"0"0"-11"-15,0 0-19 0,0 0-51 16,41-23-32-16,-23 18-27 0,3 0-10 16,2 0-2-16,0-2-6 0,6 5 1 15,-4-3-1-15,4 2-10 0,7 0-49 0,13 0-131 16,-5-1-136-16,-3 1-187 16</inkml:trace>
  <inkml:trace contextRef="#ctx0" brushRef="#br0" timeOffset="-148929.16">24534 11786 547 0,'0'0'38'0,"0"0"-3"16,0 0-9-16,0 0 5 0,0 0-16 15,0 0-8-15,5-7 8 0,-5 7-5 16,0 2-9-16,0 3 0 0,-5 4 9 16,3 4 7-16,-4 6 2 0,-1 4 7 15,1 4 10-15,-1 8-2 0,7 7-9 16,0 4 0-16,0-5-8 0,5-12-1 15,3-8 2-15,-1-7 4 0,6 3 9 16,0-2 4-16,3 0 2 0,2-3 0 16,-3-7 1-16,6-3 3 0,-3-4 2 15,3-8-3-15,-6-3-11 0,1-6-11 16,2-5-3-16,-5-11-1 0,-3-13-8 16,3-12-4-16,-3-3-2 0,-2 6-2 15,5 13-10-15,-10 17-12 0,2 6-1 16,-3 10-20-16,1 1-13 0,0 0-36 15,2 1-61-15,2 2-42 0,-7 1-7 16,6 3-127-16</inkml:trace>
  <inkml:trace contextRef="#ctx0" brushRef="#br0" timeOffset="-148479.1">25131 11861 531 0,'0'0'62'0,"0"0"27"0,0 0-7 0,0 0-25 0,0 0-34 16,16-40-10-16,-19 30 11 0,-2 2-6 15,-3 1-16-15,-5 1 6 0,0 2-5 16,-5 0 0-16,3 1-2 0,-6 3 0 15,5 0-1-15,-2 0-1 0,3 0 0 16,-3 3-1-16,5 2 2 0,2 3 0 16,6-1 2-16,0 2 3 15,5 3 3-15,0-1 4 0,10 4 4 16,-2-3 5-16,5 1-8 0,0 0-2 16,3 0-5-16,-4-1-4 0,-1 2 1 15,2-3 2-15,0-1 0 0,-3 2 3 16,0-2 3-16,1 1 5 0,-1 1 9 15,-5 1 8-15,0-2-1 0,-5 1-5 16,0 1-6-16,-5-3-3 0,-3 1-6 16,-4 0-5-16,-7-2-1 0,4 0-3 15,-6 1 1-15,1-3-4 0,-6 1-1 16,0-4-11-16,3-1-30 16,-3-1-52-16,3-1-80 0,-1-1-26 15,4 0-47-15,9-4-64 0</inkml:trace>
  <inkml:trace contextRef="#ctx0" brushRef="#br0" timeOffset="-148062.08">25309 12010 470 0,'0'0'82'0,"0"0"-52"0,0 0 47 0,0 0-51 15,42-30-11-15,-29 23-12 0,2 1 8 16,-2-1 14-16,5 0-3 0,-2 1 6 16,-1-2 9-16,3 2 6 0,-2 0 0 15,-3 1-9-15,0-2-12 0,-1-1-4 16,-4 0-7-16,5 0 0 0,-8 2-4 16,3-3 0-16,-5 2 1 0,2-1-8 15,-5 0 1-15,0 0-1 0,-5 2 12 16,-3 0 3-16,0 1-7 0,-7 0-6 15,-3 3-2-15,2 0 1 0,-10 2 0 16,0 5-1-16,-2 5 0 0,-1 1 0 16,4 5 0-16,-4 3 1 15,3 0-1-15,6 2 3 0,4 0 1 16,3 1 3-16,6-3 6 0,4 2 6 16,3-2 11-16,5 0 5 0,8-5-7 15,0-3-5-15,2-2-3 0,6-4-11 16,5-5-9-16,0-2-4 0,-3-4-58 15,18-8-112-15,-7 1-76 0,-3 1-105 16</inkml:trace>
  <inkml:trace contextRef="#ctx0" brushRef="#br0" timeOffset="-147611.59">26010 11492 615 0,'0'0'59'0,"0"0"35"0,0 0-40 16,10-36-30-16,-5 26-8 0,-5 1-9 16,0 1 12-16,0 1-6 0,0 2 7 15,-5 1 4-15,2 3-13 0,-2 1-8 16,3 2 4-16,-9 4-2 0,1 4 4 16,0 3 2-16,-3 6 0 0,-3 1-7 15,1 7 4-15,-3 9 11 0,-6 11 7 16,1 13 0-16,2 4-12 0,1-1-8 15,4-5 0-15,3-8-4 0,0 0 6 16,0-5 6-16,6 1 2 0,-1-2 2 16,0-4 0-16,-2-1-10 0,7-3-5 15,-2-7-3-15,2-7-7 0,3-7-27 16,-5-2-29-16,5 1-94 0,0-4-65 16,0-5-87-16</inkml:trace>
  <inkml:trace contextRef="#ctx0" brushRef="#br0" timeOffset="-147410.99">25656 11878 776 0,'0'0'186'0,"0"0"-37"15,49-12-15-15,-16 6-65 0,3-1-16 16,3 1-25-16,-10 1-20 0,-4-2-5 15,-4 3-3-15,0 1-21 0,5-2-43 16,2 3-72-16,6 0-87 0,-11 0-102 16,3 1-203-16</inkml:trace>
  <inkml:trace contextRef="#ctx0" brushRef="#br0" timeOffset="-146777.37">26278 11810 298 0,'0'0'81'0,"0"0"-19"0,0 0 21 0,0 0-41 15,0 0-14-15,0 0-12 16,0 0-2-16,21-29 11 0,-21 27-12 0,0 0-9 16,0 2 10-16,-3 3-10 15,3 5-2-15,-7 4 2 0,1 4 3 16,1 5 3-16,3 1-3 0,-3 4 0 16,2 0-2-16,0 0 1 0,3-1 6 15,0-1 8-15,0-1 18 0,0-4 2 16,6-2-2-16,-1-2-3 0,2-6-8 15,-1-2 5-15,1-7 6 0,1 0 19 16,5-8 8-16,0-5-22 0,-3-3-17 16,3-5-1-16,0-9-3 0,5-11-13 15,3-5-1-15,0-2-4 0,-6 11-3 16,-2 9 0-16,-8 11 1 0,3 4-2 16,-6-2 5-16,9 0-5 0,-3 1 3 15,-3 6 1-15,-3-1-2 0,3 4 3 16,-5 3 4-16,0 1-2 0,0 1-7 15,0 5-8-15,0 4 4 0,-5 4 4 16,3 4 0-16,-3 1 0 0,-3 3 2 16,3 2 0-16,-1-1 1 0,4-1 3 15,-3 0 7-15,5-2 3 0,0 0 4 16,0-4-2-16,0-1-2 0,5-2-3 16,-3-3 8-16,9-3 4 0,-9-2-1 15,9-3-1-15,-1-1-7 0,3-4-8 16,0 0-8-16,0 0 0 0,0-1 0 15,0 0-6-15,2-2-16 16,1 0-21-16,2 0-29 0,-3-3-42 16,3-4-74-16,3 1-88 0,-8 0-25 15</inkml:trace>
  <inkml:trace contextRef="#ctx0" brushRef="#br0" timeOffset="-146476.55">26911 11267 745 0,'0'0'47'0,"0"0"29"0,0 0 22 16,8 7-68-16,-5 8-17 0,-3 5-6 15,-3 14-2-15,0 14 3 0,-4 15 4 16,-6 7 14-16,5-2 5 0,-2-6 9 16,7-9 7-16,-5-2-3 0,8-3-13 15,-5-3-10-15,5-5-12 0,0-2-5 16,0-3-4-16,5-7-5 16,-5-7-55-16,8 0-111 0,-8-7-169 15,3-3-171-15</inkml:trace>
  <inkml:trace contextRef="#ctx0" brushRef="#br0" timeOffset="-108805.54">9801 14092 204 0,'2'-3'10'16,"1"-1"-4"-16,-1-2 11 0,-2-2 20 15,6 3-5-15,-4-3-4 0,1 3 27 16,-1-1 5-16,4 2-9 0,-4-2 4 16,1 1 0-16,-1-1-3 0,3 3-7 15,-2-4-4-15,0 4-1 0,-1-2 2 16,1 2-1-16,2-4-4 0,-2 3-3 16,-1-3 2-16,1 3 4 0,-3-3-18 15,5 3-6-15,-3 2-4 0,-2-2-2 16,3 3-3-16,-3 0-7 0,0 1 0 15,0 7-4-15,0 3 2 0,0 6-2 16,0 12 4-16,-3 13 7 0,-2 11 6 16,0 3 2-16,-3-2 1 0,3-3 2 15,0-7-8-15,2 1-4 0,1-1-2 16,-3-1-1-16,2 1-1 0,3-3-2 16,-2-1 3-16,-1-1-3 0,3-5 0 15,0-6-2-15,0-3 0 16,3-7-14-16,-1 1-24 0,-2-3-13 15,5 4-22-15,0 0-25 0,3-6-8 16,3-3-4-16,-1-4-44 0,-2-5-101 16</inkml:trace>
  <inkml:trace contextRef="#ctx0" brushRef="#br0" timeOffset="-108454.64">10204 14047 585 0,'0'0'15'0,"0"0"-15"16,0 0 63-16,13-42 30 0,-13 33-13 15,2 4-45-15,-2-2-13 0,0 4 21 16,0 3-10-16,0 0-13 0,0 4-18 15,0 8 8-15,0 6 24 0,0 3 13 16,-2 9-4-16,-1 7-3 0,1 10-6 16,-1-1-8-16,-2-1-8 0,2-6-9 15,3-3-3-15,0-3 0 0,0-6-4 16,0-3-2-16,0-8-1 16,3 2-1-16,2-3-3 0,-2 6-13 15,2 0-38-15,0-2-23 0,-3-2-30 16,6-4-74-16,-5-4-20 0,-1-6-157 0</inkml:trace>
  <inkml:trace contextRef="#ctx0" brushRef="#br0" timeOffset="-108221.61">9876 14308 694 0,'0'0'1'16,"0"0"38"-16,0 0 32 0,0 0 36 16,0 0-6-16,38-17-43 0,-22 11-15 15,5-2 1-15,4 0-27 0,-1 3-14 16,2-2-1-16,-1 3-2 0,4 1-2 16,-3 1-8-16,2 2-58 0,-2 1-68 15,10 6-51-15,-8-3-64 0,-4 2-147 16</inkml:trace>
  <inkml:trace contextRef="#ctx0" brushRef="#br0" timeOffset="-107620.25">10558 14503 271 0,'0'0'191'0,"0"0"-125"16,0 0 16-16,0 0-12 0,0 0-21 15,0 0-22-15,0 0 6 0,5-23 15 16,-5 20-11-16,0 1-3 0,0-3 1 15,0 3 6-15,0 2 9 0,0-1-4 16,0-2-13-16,0 1-10 0,0-1-14 16,-5 1-9-16,2 2 1 0,-2 0-1 15,0 3 0-15,-3 3 0 0,0-2 1 16,1 4 1-16,-4 3-1 0,4-1 0 16,-1 1-1-16,0 3 2 0,3-1-1 15,2 1-1-15,-2-1 1 16,3 5-1-16,-1-1 1 0,0-2-1 15,3 3 1-15,0-3 0 0,6 2 1 16,-4-3 2-16,6 0 5 0,2 0 13 16,-2-4 9-16,5 0 4 0,0-4 1 15,2 1-8-15,1-5 2 0,2-1-5 16,-3-1-1-16,-2-2 4 0,0-7 3 16,0-1-8-16,0-1-8 0,-5-5-1 15,0-2 0-15,-6-5-6 0,1-4-4 16,-3 0-4-16,0-3 0 0,-5 2 0 15,-1 3-4-15,4 5 0 0,-3 5-1 16,-3 6-4-16,0 5-5 0,0 2-7 16,-2 2-9-16,2 2-8 0,-5 4-8 15,3 1-18-15,0 2-45 0,5 2-40 16,-3 2-61-16,5-3-17 0,1-2-149 16</inkml:trace>
  <inkml:trace contextRef="#ctx0" brushRef="#br0" timeOffset="-107354.08">11183 14289 1084 0,'0'0'70'0,"0"0"-70"0,0 0 27 16,36-19-1-16,-31 15-26 0,3-3 0 16,-3 3-54-16,1-3-117 0,-4 4-130 15,1 1-168-15</inkml:trace>
  <inkml:trace contextRef="#ctx0" brushRef="#br0" timeOffset="-107220.59">11248 14584 711 0,'0'0'62'0,"0"0"-56"0,0 0 9 15,0 0-15-15,0 0-152 0</inkml:trace>
  <inkml:trace contextRef="#ctx0" brushRef="#br0" timeOffset="-104200.68">12289 14092 288 0,'0'0'37'0,"0"0"-6"0,0 0 53 16,0 0-4-16,21-31-38 0,-19 26-7 16,1-2 19-16,-1 4 5 0,1-4-6 15,0 5 9-15,-3-2 3 0,0 0 2 16,2 1-3-16,-2 2-14 0,0-1-12 16,0 2-14-16,0 0-9 0,0 3-11 15,0 0-3-15,3 6-1 16,-1 4 3-16,1 12 6 0,0 15 7 15,-3 14 0-15,0 10 6 0,-3 1 1 16,3 2-1-16,0-5-3 0,0 3-2 16,0-4-3-16,-3 1-4 0,3-3-3 15,-2-4-3-15,-1-1-1 0,3-5 0 16,-2-5-2-16,-1-3 1 0,0-5-2 16,-2-4 0-16,0-5-2 0,3-7-11 15,-1-8-28-15,0-2-48 0,1-2-50 16,-1-6-86-16,1-2-29 0,-4-2-132 0</inkml:trace>
  <inkml:trace contextRef="#ctx0" brushRef="#br0" timeOffset="-103467.05">12343 14099 134 0,'0'0'97'0,"0"0"-64"0,0 0 31 15,0 0 37-15,0 0-30 0,-2-7-13 16,2 5-6-16,0 1 5 0,0-1-6 16,0-3 0-16,0 3 6 0,0-2 5 15,0-2-9-15,5 1 0 0,-3-2-4 16,1 3-11-16,2-3-7 0,6 0 0 16,-4 3-7-16,4-5-5 0,2 1-2 15,-1 3-3-15,7-2-1 0,-4 4-5 16,3-3-1-16,-2 3 0 15,2 0-4-15,-3 3 1 0,1 0-4 16,-3 2-1-16,0 2-1 0,-6 4-3 16,1 3-1-16,-5 1-2 0,-3 4 5 15,-3-2 2-15,-7 6 1 0,-3-2 0 16,-3 1 2-16,-2-2 2 0,0 1-4 16,-3-3 3-16,1 1-1 0,-1-3-2 15,3-2 0-15,0-1 0 0,5-1 1 16,-2-1 0-16,4-4 1 0,3 2-2 15,-2-2 2-15,8-3 0 0,-1 0-2 16,3-1 0-16,0 0-8 0,5 0 6 16,5-1 2-16,3 0 4 15,3-1-4-15,2 0 2 0,0 2 1 16,0 0-3-16,3 0 1 0,-1 1-1 16,-1 2 1-16,1 0 0 0,-4 2-1 15,2-1 2-15,-5 3 0 0,0 1 2 16,-6-4 3-16,-1 5 1 0,-1-1 2 15,-3-3 0-15,-2 5-3 0,-5-2 2 16,-3 1 3-16,-4-2-2 0,-1 2-3 16,-5 0-1-16,-3-1-4 0,-2-2-2 15,-3 1 0-15,0-1 0 0,0-2-2 16,0-1-18-16,3 4-18 0,5-5-27 16,-3 4-46-16,6-2-75 0,-1-2-34 15,3 4-21-15,6-5-107 0</inkml:trace>
  <inkml:trace contextRef="#ctx0" brushRef="#br0" timeOffset="-103116.18">12819 14480 560 0,'0'0'78'0,"0"-5"-20"0,0 2 19 0,0-1 0 0,0 0-33 16,0 2-10-16,0-1 18 0,0 3 5 15,0 0-32-15,2 8-8 0,1 0 18 16,-3 4 6-16,2 2 2 0,-2 5-3 15,3 2-9-15,-3 6-9 0,0 0-6 16,0 3-6-16,0 8-5 16,3-5-2-16,-3-1 1 0,0-1-4 15,0-7-1-15,5 5-2 0,-3-5-5 16,1 2-18-16,2-5-41 0,0 3-101 16,3-6-83-16,-3-5-66 0</inkml:trace>
  <inkml:trace contextRef="#ctx0" brushRef="#br0" timeOffset="-101865.64">13540 14262 168 0,'0'0'73'0,"0"0"-28"16,0 0 20-16,0 0 20 0,0 0-10 16,0 0-5-16,0 0 9 0,0 0-1 15,0 0-4-15,0 0-3 0,2 0 2 16,3-2 1-16,1 1-4 0,1 0-3 15,4 0-22-15,-1 1-9 0,3 0-6 16,2-2-13-16,-2 2-10 0,3-1-2 16,-1 1-3-16,1 0-2 0,-1 0-2 15,-2 2-4-15,3-1-20 0,-3 4-55 16,0-1-65-16,0 0-66 0,-6 3-37 16,1-4-154-16</inkml:trace>
  <inkml:trace contextRef="#ctx0" brushRef="#br0" timeOffset="-101647.84">13553 14427 620 0,'0'0'74'0,"0"0"-46"0,0 0 107 15,0 0-51-15,0 0-30 0,46-9-6 16,-30 5-10-16,4 1-13 0,1-1-16 15,-3 2-8-15,3 2-1 0,-1-1-1 16,1 1 1-16,0 0-14 0,2 0-73 16,8 0-68-16,-5 0-58 15,-3 0-162-15</inkml:trace>
  <inkml:trace contextRef="#ctx0" brushRef="#br0" timeOffset="-100997.63">14480 14055 507 0,'0'0'37'0,"0"0"-13"0,0 0 73 16,0 0-35-16,21-29-26 15,-16 26 11-15,-2 2-11 0,2 1-10 16,0 3-7-16,0 6 3 0,0 4 5 16,-2 6 0-16,-1 6 4 0,4 14 10 15,-4 13-4-15,3 16-4 0,1 9-7 16,-4-1 1-16,-2-4-8 0,0-6-6 15,0-3 0-15,-8 1 0 0,1-2 2 16,-4-6 2-16,4-4-3 0,-1-5-7 16,-3-4-5-16,1-6-2 0,2-9-7 15,3-7-22-15,0-7-30 0,2-4-111 16,-4-3-84-16,2-5-63 16</inkml:trace>
  <inkml:trace contextRef="#ctx0" brushRef="#br0" timeOffset="-100363.6">14516 14013 277 0,'0'0'184'0,"0"0"-131"0,0 0-15 16,0 0 30-16,0 0-9 0,11 0-7 16,-6 0 26-16,3-2-8 0,-3-4-8 15,3-1 9-15,2 1-4 0,0-2 1 16,3 1-4-16,0 2-10 0,3-2-12 15,2 3-13-15,-3-2-12 0,1 2-10 16,-3 2-2-16,-1 2-5 16,-1 0 0-16,-1 1 0 0,-2 2-3 15,0 6-6-15,-3 1 3 0,-3 2 2 16,-2 6-2-16,-2-2 2 0,-6 5-1 16,-2 0 0-16,-3 5-5 0,-5-5-5 15,0 2 1-15,0-3-1 0,-1 0 2 16,1-4 3-16,3 0 10 0,-1-3 2 15,6-5 1-15,5-1 1 0,2-1-4 16,3-4-2-16,0-1 1 0,5-1 1 16,6 0 5-16,2-3 3 0,2 0-6 15,8-4 1-15,-2 4-3 16,2-4 2-16,6 5-1 0,-3 0 3 16,-1 1-3-16,1 1 1 0,-2 1 2 15,-4 3 3-15,-2 0 5 0,-2 2 1 16,-6 2 0-16,-2 1-5 0,-5-2-2 15,-3 2-5-15,0 0-1 0,-8 1-1 16,-5 1 1-16,-8-2 3 0,1 2-1 16,-6-1-1-16,-3 0 3 0,1 0-4 15,-1-1 0-15,-4-2-11 0,4 2-34 16,4 0-62-16,-1-2-44 0,-3 2-61 16,9-4-5-16,4 1-135 0</inkml:trace>
  <inkml:trace contextRef="#ctx0" brushRef="#br0" timeOffset="-99879.83">14870 14514 511 0,'0'0'90'0,"0"0"-33"0,0 0 55 16,3-25-35-16,2 14-23 0,0 3 11 15,3 0 1-15,0 1-23 0,-3 0-5 16,5 3 6-16,-2-1-2 0,2 2-5 16,-2 3-9-16,2 0-7 0,-4 0-10 15,4 0-2-15,-5 0-2 0,3 5-3 16,-3 1-1-16,0 1-2 0,-2 2-2 15,-3 3-1-15,2 2 1 0,-2 2 1 16,-2 1 3-16,-6 2-2 0,0 2-1 16,-2 1 2-16,-3-2-2 0,-2 0 0 15,2-2 2-15,-3-3-1 0,3 1 1 16,0-4 0-16,6-1 0 16,-1-1 0-16,3-5 8 0,2 1 0 15,3-4 3-15,0-1 3 0,0-1 10 16,3 0 15-16,4 0 3 0,4-2-12 15,2-1-14-15,5-1-6 0,0 2-5 16,5 0-4-16,3-1-2 0,7-1-1 16,6 4-1-16,8-1-11 0,-3 1-22 15,-11 0-37-15,-4 0-43 0,-14 0-43 16,11 0-78-16,-3 0-58 0,-2 0-170 16</inkml:trace>
  <inkml:trace contextRef="#ctx0" brushRef="#br0" timeOffset="-98912.18">15617 14243 421 0,'0'0'113'15,"0"0"-60"-15,5-4 40 0,3 1-20 16,0 2-29-16,2-4 14 0,3 2-11 16,0 0-2-16,0 1-6 0,2-3-3 15,1 4-1-15,2 0-8 0,0 0-9 16,-2 0-7-16,-1 0-11 0,1 1 0 15,-1 0-3-15,-5 0-19 0,3 1-46 16,-2 1-61-16,-4 0-36 0,4 4-22 16,-9-4-163-16</inkml:trace>
  <inkml:trace contextRef="#ctx0" brushRef="#br0" timeOffset="-98728.65">15697 14352 519 0,'0'0'155'0,"0"0"-88"16,0 0 10-16,0 0 18 0,0 0-40 16,39-1 2-16,-21-2 0 0,3-1-20 15,2 2-19-15,0 1-10 0,-2 0-5 16,2 1 0-16,0 0-3 0,1 2-12 16,-1 4-58-16,8 0-96 0,-5 1-81 15,-6-2-202-15</inkml:trace>
  <inkml:trace contextRef="#ctx0" brushRef="#br0" timeOffset="-98345.27">16359 14679 685 0,'0'0'223'0,"0"0"-181"15,0 0 38-15,0 0-27 0,0 0-39 16,0 0-7-16,2 2-7 0,-2-5-5 16,5 2-35-16,-2-3-100 0,10-1-39 15,-3 3-15-15,3-1-158 0</inkml:trace>
  <inkml:trace contextRef="#ctx0" brushRef="#br0" timeOffset="-98194.06">16997 14714 737 0,'0'0'80'0,"0"0"-70"15,0 0 59-15,0 0-69 0,0 0-28 16,36-17-121-16,-26 9-115 0,1 4-119 15</inkml:trace>
  <inkml:trace contextRef="#ctx0" brushRef="#br0" timeOffset="-98044.38">17400 14731 682 0,'0'0'129'15,"0"0"-67"-15,0 0 95 0,39 3-85 16,-29-3-47-16,0-3-9 0,-2-1-12 15,0-2-4-15,2 2-7 0,1-3-43 16,-1 3-91-16,8-3-17 0,0 2-26 16,0-1-136-16</inkml:trace>
  <inkml:trace contextRef="#ctx0" brushRef="#br0" timeOffset="-97677.23">18080 14281 536 0,'0'0'100'0,"0"0"-54"16,0 0 81-16,43-10-34 0,-27 7-42 15,-1 1-20-15,1-2-7 0,-1-1-14 16,1 3-8-16,-3-2-2 0,5 3-1 15,-5 1 1-15,-3 0-16 0,3 4-66 16,0 1-87-16,-3 1-54 0,-2-2-152 16</inkml:trace>
  <inkml:trace contextRef="#ctx0" brushRef="#br0" timeOffset="-97493.85">18118 14459 711 0,'0'0'84'0,"0"0"-69"0,0 0 53 0,36-16-43 16,-17 9-16-16,4-1-3 0,3 4-2 15,-3-3-1-15,3 4-3 0,-3 2-7 16,3 0-42-16,5 1-87 16,-5 0-56-16,-3 1-148 0</inkml:trace>
  <inkml:trace contextRef="#ctx0" brushRef="#br0" timeOffset="-96843.84">19010 13932 74 0,'0'0'215'0,"0"0"-130"0,0 0 29 15,0 0 1-15,13-14-23 0,-13 13-10 16,0 0-3-16,0 1-16 0,0 0-30 16,2 6-18-16,-2 3 13 0,0 5 11 15,0 6 2-15,0 11-7 0,0 12-5 16,-2 18 0-16,-3 7 3 0,2 2 3 15,-2 1-1-15,2-7-5 0,-2 2-7 16,0-2 3-16,-3-1-6 0,3-2-4 16,2-1-6-16,-4-5-2 0,1 0-3 15,-1-7-1-15,-1-2-3 0,-2-5-1 16,-1-3 0-16,6-9-2 0,0-8-40 16,2-8-40-16,-2-1-132 15,0-3-76-15,0-2-14 0</inkml:trace>
  <inkml:trace contextRef="#ctx0" brushRef="#br0" timeOffset="-96159.08">19049 14044 299 0,'0'0'148'0,"0"0"-88"0,0 0 26 0,0 0-12 15,0 0-34-15,10-17-7 0,-5 9 10 16,0 3-4-16,-2-4-2 0,5 1 10 16,2-1 6-16,-2 1 5 0,5 0 3 15,-1 0-7-15,4 2-6 0,2-2-14 16,0 1-8-16,0-2-3 16,3 5-4-16,-3-2-9 0,-3 4-3 0,1 2-3 15,-3 0-4-15,0 2 0 16,-5 5-2-16,-1 3-1 0,-4 0-1 15,-3 3-3-15,0-1 1 0,-5 4 0 16,-3-2-1-16,-5 5 3 0,-5-4-6 16,0 3-3-16,0 2 1 0,-3-5-6 15,0 1-17-15,1-3-20 0,2-1 4 16,5-3 1-16,2 1 14 0,6-4 16 16,-2-2 20-16,7-1-1 0,0 0 2 15,2-2-1-15,8-1 9 0,1 0-3 16,4 0-2-16,1-2 3 0,4-2 8 15,1 3 0-15,0 0-4 0,5 0-5 16,-3 1-3-16,0 2 0 0,0 1 7 16,3 4 10-16,-5 0 12 0,-3 0 6 15,-2 2-8-15,-1 2-3 0,-7-1-2 16,-6 2-9-16,-2 0 2 0,-2 0 0 16,-6 0-4-16,-5 0-3 0,-8-1-6 15,1-1 3-15,-9 1-2 0,-4-1-2 16,-9 0-1-16,-4 0 0 0,-1-1-3 15,3-4-8-15,13 1-26 0,11-2-84 16,4-3-75-16,-4 4-49 0,2-3-32 16,2-1-110-16</inkml:trace>
  <inkml:trace contextRef="#ctx0" brushRef="#br0" timeOffset="-95809.15">19516 14438 301 0,'0'0'295'0,"0"0"-233"16,0 0 7-16,18-10 20 0,-13 8-58 16,-2 0-13-16,0 2 15 0,-1 0 7 15,-2 0-18-15,0 7 0 0,0 3 16 16,0 4 7-16,-5 6 5 0,2 1-11 16,-4 11-12-16,-4-3-13 0,4 1-5 15,-1 0-4-15,3-2-3 16,-3 3-2-16,3-3-1 0,0-2-18 15,-1-2-36-15,4-2-113 0,-1-2-29 16,3-4-33-16,-2-8-175 0</inkml:trace>
  <inkml:trace contextRef="#ctx0" brushRef="#br0" timeOffset="-95358.29">19689 14509 155 0,'0'0'246'15,"0"0"-172"-15,0 0-2 0,0 0-6 16,0 0-37-16,0 0-5 0,29-1 7 15,-29 1-1-15,0 0-11 0,0 0-16 16,-5 0-3-16,-3 0 14 0,0 1-5 16,-7 0 7-16,-1 3-6 0,1 1 0 15,-1-1-4-15,-2 2-6 0,0 0 0 16,2 0 2-16,1 1 0 16,5-3-2-16,-1 3 3 0,6-2-3 15,0 3 6-15,5 0 17 0,0-1 11 16,2 1 3-16,1 1 9 0,5 0-4 15,2 0-12-15,-2 1-5 0,5-1-7 16,0-2 1-16,-3 3-2 0,3 0-5 16,0 0-3-16,0 0-3 0,0 1-3 15,0-1-1-15,0 0-1 0,2-1-1 16,-2 0-2-16,0-1-10 0,2-1-44 16,4 2-146-16,-1-4 20 0,-5-3-87 15</inkml:trace>
  <inkml:trace contextRef="#ctx0" brushRef="#br0" timeOffset="-94907.43">20488 14059 528 0,'0'0'89'0,"0"0"-57"0,23-1 42 0,-7 0-2 0,-1-1-22 0,3-2-9 16,3 1-6-16,2 2-8 0,-2 0-13 15,-1-2-4-15,1-1-4 0,0 2-6 16,-1 0-1-16,-2-1-4 0,-2 1-24 16,-3 1-156-16,0 0-48 0,-5 0-130 15</inkml:trace>
  <inkml:trace contextRef="#ctx0" brushRef="#br0" timeOffset="-94708.08">20503 14223 674 0,'0'0'111'0,"0"0"-86"0,39 3 72 16,-18-3-68-16,12 0-19 0,3 0-2 16,-2-3 5-16,0 0-11 0,-9 0-2 15,-1 3-2-15,2-1-9 0,5 1-18 16,10 0-90-16,-8 0-130 0,-4 0-180 15</inkml:trace>
  <inkml:trace contextRef="#ctx0" brushRef="#br0" timeOffset="-93689.76">21705 13974 312 0,'0'0'52'0,"0"0"3"0,0 0 20 0,0 0-33 16,0 0-16-16,10-31-5 0,-10 25 5 15,0 1-20-15,-2 1 38 0,-4-1-33 16,-1 5 25-16,-1 0 7 0,-5 0-11 16,-3 7-2-16,1 0-4 0,-6 4-3 15,1 2-9-15,-4 0-4 0,-2 4-1 16,3 1 3-16,0 2-1 0,2 6 4 16,1-1 8-16,4 2 8 0,3 0 9 15,5 2 1-15,1-1 5 0,2-3-10 16,5 0-9-16,0-2-3 0,7 0-6 15,4-4 0-15,4-1 0 0,-2 0 0 16,8-2 4-16,-1-1-1 0,4-4-2 16,-1-2-1-16,0-1 0 15,3-4-3-15,0-4 2 0,-3 0-3 16,3 0 2-16,0-2 1 0,-3-1-2 16,-2-4-5-16,-1-1 0 0,1 3 0 15,-3-3-2-15,-2-1 0 0,-3-2 0 16,-1 1-1-16,1 0-1 0,-5-2-1 15,0-1-1-15,0 1-1 0,-3-3 1 16,3 3-1-16,-3-1-1 0,-5 1 0 16,5-1 0-16,-5 0 0 0,0 3 1 15,2-1-1-15,-2 1 0 0,0-1 3 16,0 1-5-16,0 3 2 16,0-3-1-16,0 3 0 0,-2-2-1 15,2 1 0-15,-3 4 0 0,1-4 1 16,2 3 0-16,0-2 0 0,0 4 0 15,-5-4 2-15,5 3 1 0,-3-3-1 16,3-1 2-16,0 3-2 0,0-1 0 16,-3 4 1-16,1-2 0 0,2-1-3 15,-3 2 0-15,1-4 1 0,2 4-1 16,-3-4-1-16,3 4 2 0,-5-1-1 16,2 0 0-16,1 2 0 0,-1 0-1 15,-2 0 1-15,2-2 1 0,1 3-2 16,-1-1 0-16,1 2 1 15,-4-1 1-15,6 0-1 0,0 0-2 16,-5 0 1-16,3-2 0 0,-3 3-1 16,2-1 1-16,-2 1 0 0,5-1 0 15,-8 0 0-15,5 1-1 0,1-1 1 16,-3 0-3-16,2 0-2 0,3 1-2 16,-5 0-7-16,5 0-4 0,0 0-8 15,-3 0-11-15,3 0-16 0,-5 0-23 16,5 1-30-16,-5 1-48 0,2-2-78 15,-2 0-48-15,5-3-219 0</inkml:trace>
  <inkml:trace contextRef="#ctx0" brushRef="#br0" timeOffset="-73502.74">9850 15951 79 0,'0'0'78'0,"0"0"-51"15,0 0 11-15,0 0 13 0,5-20-5 16,-5 16 0-16,3 0 16 0,-1-1-1 16,1 0-8-16,-3-1-5 0,5 2 1 15,0-1 1-15,-2 1-11 0,2-1-3 16,-3 1 5-16,4-2 2 0,-1 0-2 15,-3 1-9-15,4 1-1 0,-4 2 2 16,-2 0 0-16,3 1-7 16,-3 0 6-16,0 1-9 0,0 0-11 15,0 0-12-15,0 8-12 0,0 2 11 16,-3 7 1-16,3 12 13 0,-2 11 3 16,-4 16 3-16,1 4-6 0,0 1-3 15,2-1-1-15,-2-6-2 0,3 1-5 16,-1-2 0-16,-2-3 3 0,2 0-4 15,1-5 1-15,-1-4 0 0,3-6-1 16,0-6-1-16,0-6 0 0,0-8-12 16,0 1-31-16,3 2-25 0,-1-4-36 15,3 1-24-15,6-6-21 0,-3-6-84 16,2-3-120-16</inkml:trace>
  <inkml:trace contextRef="#ctx0" brushRef="#br0" timeOffset="-73169.53">10150 16043 662 0,'0'0'82'0,"0"0"-43"0,0 0 72 0,18-36-4 16,-13 28-56-16,3 1-17 0,-6 2 6 15,3 1-6-15,-2 2-9 0,-1 2-7 16,1 6-13-16,-3 2 3 0,3 4 19 16,-1 5-4-16,-2 4 2 0,0 10 0 15,-2 10 0-15,-1 8 0 0,0 6-2 16,1-5-11-16,2-6-4 0,0-6 0 16,2-1-4-16,1-3-4 0,2-5-1 15,-2-6 1-15,2-4 0 0,-2-3-1 16,-1 2-25-16,1 2-26 0,2 1-1 15,-3-2-37-15,1-6-38 16,-3-4-73-16,0-3-61 0,0-5-184 16</inkml:trace>
  <inkml:trace contextRef="#ctx0" brushRef="#br0" timeOffset="-72968.73">9982 16370 763 0,'0'0'112'16,"0"0"-69"-16,0 0 53 0,0 0-12 16,0 0-9-16,41-17-12 0,-26 10-21 15,6 0-20-15,-3 1-9 0,3 1-10 16,-3 2 0-16,0 2-3 16,0 0-15-16,3 1-42 0,-1 2-59 15,11 5-87-15,-5-1-72 0,0-1-136 16</inkml:trace>
  <inkml:trace contextRef="#ctx0" brushRef="#br0" timeOffset="-72084.71">10630 16495 232 0,'0'0'81'0,"0"0"-45"16,0 0 56-16,0 0-2 0,0 0-29 15,0 0-15-15,0-8 1 0,0 8-1 16,0 0 1-16,0-1 4 0,0 1-10 16,0-1-13-16,0 1 0 0,0-3 4 15,0 3-1-15,0-2 1 0,0 2-10 16,0-2-3-16,0 2-3 0,0-2 4 16,0 0 2-16,0 2-4 0,0-1-7 15,0-1 0-15,-2-2-2 0,-1 2 4 16,3 1-2-16,0-2 0 0,0 1 4 15,-3 0 2-15,3 0-2 0,0 0 1 16,0 1 0-16,-2-1-1 0,2 0 2 16,-3-1-3-16,3 1-3 0,0-2-5 15,-5 0-3-15,5 0-1 0,-3-3 2 16,1 5-2-16,-1-3 0 16,-2 1 0-16,3 2-2 0,-4 0 0 15,-1 1 0-15,1 1-3 0,-1 1 2 16,-1 3 1-16,-5 5-3 0,3 1 2 15,-3 2 0-15,0 5-2 0,0 0 3 16,0 2-2-16,3 2-5 0,2-1-2 16,0 1-1-16,6-5 2 0,2 0-2 15,0-1 1-15,2-3-5 0,6-1 5 16,-3-1 2-16,3-2 5 0,0-3 1 16,-1-2-1-16,-1-3 0 0,4 0 2 15,-2-6 4-15,-1 0 5 16,1-6 8-16,0-1 3 0,2-2-2 15,-2 0-7-15,0-4 0 0,-1 3-6 16,4-3 1-16,-6 3-2 0,0 3-1 16,3 0 0-16,-6 3 0 0,1 2 0 15,0 3-3-15,-1 1 0 0,-2 3-1 16,0 1-7-16,0 2 6 0,-5 6 2 16,2 3 0-16,-2 1 2 0,0 0-2 15,3 2 1-15,2-1 1 0,0 0-2 16,0-1 3-16,0 1-1 0,0 0 9 15,2-3 11-15,3 0 7 0,0-2 9 16,3-1-1-16,0-1-9 16,5-2 3-16,-3 0 1 0,1-1-3 15,2-1-8-15,2-2-9 0,1-3-7 16,-1-1-3-16,1 1-2 0,-1-1-7 16,3-1-19-16,0 3-18 0,0-3-35 15,0 1-33-15,0 0-37 0,8-3-101 16,-5-1-136-16,-6 1-162 0</inkml:trace>
  <inkml:trace contextRef="#ctx0" brushRef="#br0" timeOffset="-71834.77">11271 16306 952 0,'0'0'105'0,"0"0"-86"0,0 0 37 0,0 0-41 16,0 0-7-16,0 0-8 0,3 0-93 15,2-2-115-15,0 1-60 0,-3 1-121 16</inkml:trace>
  <inkml:trace contextRef="#ctx0" brushRef="#br0" timeOffset="-71684.56">11317 16495 821 0,'0'0'87'0,"0"0"-69"0,0 0-13 0,0 0-5 16,0 0-9-16,0 0-63 0,0 0-76 15,0 0-28-15,3 2-55 0,2-2 65 16</inkml:trace>
  <inkml:trace contextRef="#ctx0" brushRef="#br0" timeOffset="-70832.69">12571 16273 387 0,'0'0'91'0,"0"0"-3"0,0 0 12 15,0 0-27-15,0 0-9 0,26-27 1 16,-24 24 7-16,-2-1-6 0,0-1-7 16,0 4-12-16,0-4-15 0,0 0-2 15,0 2 2-15,0-3-6 0,0 3-7 16,0-3-4-16,0 2 7 0,0-2-4 16,0-2 1-16,0 1-8 0,-2 1 0 15,-1-1 0-15,0 0-5 0,-2 1 1 16,-3-2-4-16,1 2-1 0,-4 2-1 15,1 0-1-15,-5 3-1 0,-1 1 1 16,-5 3-4-16,1 7 2 0,-6 5 2 16,5 6-1-16,-2 7 0 15,2 3-3-15,-2 6-3 0,2 9 1 16,6 2-7-16,4-4 3 0,6-10-1 16,5-12 3-16,3-6 3 0,5 0 3 15,2 2 2-15,-2 0-1 0,5-6 0 16,0-1 1-16,-1-6 0 0,-1-5 3 15,2-3-1-15,0-7 3 0,-6-5-3 16,4-3-1-16,-4-4 1 0,4-2-1 16,-3-1-1-16,2-1 0 0,-2 0 0 15,2 0 0-15,-2 5 0 16,-1 7 0-16,-1 0 0 0,-1 8 0 16,-3 1-1-16,-2 5 0 0,3 0-2 15,-3 4-5-15,0 3 8 0,0 7 1 16,-3 3 0-16,3 1 1 0,-2 4 5 15,2 1 2-15,0-1 7 0,0-1 4 16,2-3-3-16,4-1 4 0,-1-3 2 16,3-1 4-16,2-5 0 0,0 1-2 15,1-7 1-15,4-2-5 0,3 0-5 16,0-2-7-16,5-7-5 0,1 0-4 16,2-4 0-16,2 0-2 0,3-3-29 15,-3-1-38-15,3-1-25 16,0-1-31-16,6-10-51 0,-9 5-86 15,-5 3-82-15</inkml:trace>
  <inkml:trace contextRef="#ctx0" brushRef="#br0" timeOffset="-70416.61">13056 15978 624 0,'0'0'62'0,"0"0"-33"0,13-1 62 16,-10 5-69-16,0 6-15 0,-1 4-2 15,-2 6 6-15,-2 7 6 0,-9 11 22 16,3 11 16-16,-7 13-1 0,2 1-16 15,0-4-10-15,0-8 0 0,8-12-1 16,-3-1 10-16,6-9 1 0,2-6 1 16,-3-6-4-16,3 0-7 0,0-1-7 15,3 1 0-15,-1 2 2 16,3-6-3-16,3-1 6 0,0-4 5 16,2-2 0-16,3-3-4 0,3-3 0 15,-1 0-15-15,3-2-9 0,0-4-2 16,0 0-2-16,1-1 0 0,-4-2-8 15,3-2-41-15,3 2-20 0,-6-1-20 16,1-1-42-16,-1-6-52 0,-4 3-52 16,-6 1-92-16</inkml:trace>
  <inkml:trace contextRef="#ctx0" brushRef="#br0" timeOffset="-70232.68">13020 16390 957 0,'0'0'63'0,"0"0"16"0,0 0 40 16,39-13-71-16,-16 8-14 0,1-1-4 15,1 0-13-15,4 1-8 0,2-2-4 16,2 2-5-16,4 1-20 0,7 4-101 16,10 0-90-16,-8 0-87 0,-7 1-157 15</inkml:trace>
  <inkml:trace contextRef="#ctx0" brushRef="#br0" timeOffset="-69882.53">14348 15991 653 0,'0'0'16'0,"0"0"8"16,0 0 43-16,0 0-51 0,0 0-9 15,0 0 13-15,0 0 13 0,16 37 5 16,-21-16 24-16,-3 2 19 0,-2 11-9 15,-1 9-26-15,-2 10-17 0,0 2-16 16,6-3-6-16,-1-5-5 0,3-6-1 16,5-4-1-16,0 0-1 0,0-9-7 15,5-5-43-15,0-7-89 0,5 3-55 16,3-5-73-16,-2-1-193 0</inkml:trace>
  <inkml:trace contextRef="#ctx0" brushRef="#br0" timeOffset="-69465.09">14596 16307 721 0,'0'0'43'0,"0"0"-11"0,0 0 71 15,34-17-71-15,-21 13-11 0,0-1 19 16,5 2 9-16,0 1 12 0,3 1-1 15,-1 1-20-15,4 0-17 0,1 0-10 16,1 1-6-16,-2 0-1 0,1 0-1 16,-1-1 1-16,-4 0 0 15,-4 0-4-15,-3-3-2 0,-3 0 0 16,-2-2 3-16,-6-1 2 0,-2-2-5 16,0-1-11-16,-7 0-5 0,-6 2-4 15,-3 1 13-15,-2 1-2 0,-5 2 8 16,-5 3 1-16,2 4 2 0,-5 3 0 15,2 3 1-15,3 5-3 0,1 2 4 16,1 2-2-16,4 2 4 0,4 0 11 16,3 1 14-16,3-1 1 0,7 0-7 15,3-1-11-15,0 0-4 0,8-2-5 16,2-4-4-16,3-1 1 16,5-4-2-16,0-3-18 0,3-3-91 15,2-3-80-15,16-5-81 0,-10-3-8 16,-1 0-148-16</inkml:trace>
  <inkml:trace contextRef="#ctx0" brushRef="#br0" timeOffset="-68731.58">15211 16324 314 0,'0'0'90'0,"0"0"-38"15,0 0 37-15,0 0-30 0,0 0-14 16,19-9-1-16,-14 6 5 0,-3 0-6 16,-2 1-3-16,3-1 1 0,-1 1-7 15,1-1-5-15,0 0 3 0,-1 1 2 16,-2-1 1-16,3 0 4 0,-1 1 3 15,-2-1-7-15,3 1-10 0,-3-1-4 16,3 1-5-16,-1 1-5 0,-2 1-3 16,3-2-2-16,-1 0 1 15,-2-2-1-15,3 1-1 0,-3 0 2 16,2-2 2-16,-2 3 3 0,3-2 1 16,-3 2 6-16,0-1-2 0,0 1-7 15,-3 1-7-15,1-1-3 0,-3 0-5 16,-3 0 1-16,0 2 3 0,-5 3 1 15,0 4 1-15,-5 3 1 0,0 7-2 16,-3 2 2-16,-2 5-2 0,3 3 1 16,1 1 1-16,1 2 1 0,5 1-1 15,3-2 1-15,5-3-2 0,2 2 4 16,3-7 6-16,6-2-1 0,-1-3 5 16,5-5-1-16,3-1 0 15,0-6-1-15,0-4 1 0,0-4 9 16,2-7 3-16,1-2-5 0,-1-5-7 15,1-3-5-15,-3-2-3 0,0-3-2 16,0-1 0-16,-1 0-3 0,1 3 1 16,-2 2-1-16,-1 2-1 0,-2 5 0 15,0 5 1-15,-3 3-1 0,-3 1 1 16,1 2 1-16,-3 3 2 0,0 1-4 16,0 1 0-16,0 5-8 15,0 4 8-15,0 2 3 0,0 4 5 16,0 2 3-16,0 4 4 0,0-1 3 15,0 1 3-15,0-2 1 0,0 1 2 16,2-1-5-16,4-4-9 0,1-1-2 16,1-4-3-16,0 0-1 0,2-6-4 15,1-1-1-15,1-3-14 0,1-1-27 16,8-3-30-16,-3-3-23 0,3-1-25 16,-1-6-33-16,9-11-103 0,-3 2-67 15,-6-1-197-15</inkml:trace>
  <inkml:trace contextRef="#ctx0" brushRef="#br0" timeOffset="-68314.41">15770 16235 708 0,'0'0'120'0,"0"0"-71"0,0 0 86 0,12-18-89 15,-12 13-46-15,-2 0 0 0,-3 0-10 16,-3 3 1-16,-5 1 0 0,0 1 9 15,-2 0 4-15,-3 3 0 0,2 6 1 16,1-2-4-16,-1 4-1 0,1 0 0 16,-1 2 1-16,3-1 4 0,3 0-3 15,-1 2-1-15,6-1 1 16,0 0-2-16,3-2 6 0,2 0 0 16,0 0 0-16,5-1 0 0,2 0 4 15,-1-1 1-15,1-1 0 0,6 1-1 16,-2-3 6-16,2 0 1 0,-1-1-2 15,1 1-1-15,0 2-3 0,3-1 1 16,-3 2 0-16,0-3-1 0,-3 0 2 16,-2 0-1-16,-3 0-6 0,-3 2 0 15,1-1-5-15,-3 1 1 0,-5-1 8 16,-3 2 5-16,-5-2-4 0,0 0 1 16,-2 0-6-16,-6-2-3 0,3-3-3 15,-5 2-1-15,2-3-13 0,-2-1-52 16,0 0-82-16,-6-1-57 15,8-3-45-15,6 0-121 0</inkml:trace>
  <inkml:trace contextRef="#ctx0" brushRef="#br0" timeOffset="-67930.56">15958 15946 611 0,'0'0'68'0,"0"0"7"0,0 0 45 16,0 0-69-16,21-23-28 0,-19 23-11 15,1 0-10-15,-3 7 2 0,0 7 10 16,0 2 22-16,0 5 1 0,0 7 6 15,-5 7-4-15,0 11-2 0,-3 10-5 16,0 4 6-16,3-5 2 0,2-7-4 16,1-6-6-16,2-3-6 0,0-1-4 15,0-9 1-15,2-5 7 0,4-8 6 16,-4 0-6-16,6-2-1 0,2 4-9 16,3-2-5-16,3-3-2 0,-1-5-5 15,3-1-1-15,-2-6-5 0,4-1-2 16,1-3-26-16,0-4-35 0,-1-2-35 15,1-2-38-15,5-13-94 0,-8 3-99 16,-5-1-162-16</inkml:trace>
  <inkml:trace contextRef="#ctx0" brushRef="#br0" timeOffset="-67763.92">15971 16271 1051 0,'0'0'99'0,"0"0"-23"0,39-10 32 15,-16 3-80-15,3 3-19 16,0-2 0-16,10 2-8 0,-5 0-1 16,0 2 0-16,3 1-1 0,-9 1-5 15,9-1-83-15,12 1-114 0,-7 0-126 16,0 0-143-16</inkml:trace>
  <inkml:trace contextRef="#ctx0" brushRef="#br0" timeOffset="-67113.31">17297 16387 327 0,'0'0'149'0,"0"0"-33"15,0 0 22-15,0 0-23 0,0 0-20 16,36-37-4-16,-31 30-19 0,3-1-14 16,-6 1-6-16,3 1-9 0,-2 2-9 15,-3 1-1-15,3-1-5 0,-3 2-8 16,0 1-5-16,-6 0-5 0,1 1-7 15,-5 1 0-15,-3 4-1 0,-2 4 0 16,-4 5-1-16,-4 3 1 0,0 4-1 16,2 2 1-16,-2 2 1 0,5 1-3 15,5 0 0-15,5-2 1 0,3 0-1 16,5-6 2-16,5 2 2 0,8-4 8 16,8-2 7-16,0-3 8 0,4-4 4 15,1-5-6-15,0-2-10 0,0-8-6 16,-5-3-1-16,-6-5-5 0,3-4 6 15,-10-6-3-15,0-7-4 0,-8-8-2 16,-3 3-2-16,-2 4-16 16,-3 10-31-16,-2 6-6 0,-6 4-19 15,1-2-33-15,-3 6 1 0,2 3-19 16,-2 5-28-16,3 2-12 0,2 5-42 16,5 1-150-16</inkml:trace>
  <inkml:trace contextRef="#ctx0" brushRef="#br0" timeOffset="-66444.9">17537 16432 587 0,'0'0'98'0,"0"0"-22"0,0 0 83 15,28-45-74-15,-15 33-26 0,0-1 9 16,0 1-13-16,3 2-16 0,-1 3-7 16,1 2-1-16,-1 0-3 0,1 2-4 15,-3 3-6-15,-1 0-8 0,1 0-4 16,-2 7 2-16,-1-1-5 0,-2 5 0 16,-3 4-1-16,-2 3-2 0,-1 5 2 15,-2 0 4-15,0 4 2 0,0-1 4 16,0 1-1-16,-2-1 1 15,-1-1-2-15,3-4-3 0,0-1 2 16,-3-5-4-16,3-3 1 0,0-3-4 16,0-5 1-16,0-3-3 0,0-1 9 15,0 0 4-15,3-5 2 0,0-4 7 16,-1-2-4-16,3-3 1 0,0-2-2 16,3-1-3-16,0 0-1 0,2-3-7 15,1 1 0-15,4 3-4 0,1-3 1 16,-1 0-1-16,1 3 1 0,2-3-2 15,2 3-1-15,-1 0 1 0,1 0-2 16,-2 3 1-16,0 0 0 0,0 2 0 16,1 2 0-16,-7 2-1 0,1 4 1 15,-2-1-2-15,-9 2 0 0,3 2 2 16,-5 0-1-16,0 0-7 0,0 2-6 16,0 0 2-16,0 2 1 0,0 1 8 15,-5 1 2-15,5 1 0 0,-2 3 1 16,-3 1-1-16,2 3 1 0,-2 3-1 15,0 0 2-15,5 2 0 0,-6 1-1 16,4 1 2-16,-3 0-1 0,2 0-1 16,3 0 0-16,0 0 1 0,0-1-1 15,0-1 0-15,0 0-1 0,0-3-2 16,0 3-2-16,0-5-4 16,0 0-16-16,0-3-13 0,3-1-7 15,-3-1-5-15,0-3-5 0,2 0-40 16,1-5-48-16,-3 1-89 0,2-4 24 15,4-2-51-15,-6 0-140 0</inkml:trace>
  <inkml:trace contextRef="#ctx0" brushRef="#br0" timeOffset="-65995.46">18235 16494 407 0,'0'0'223'0,"0"0"-165"0,20-1 51 16,-9 0-44-16,-1 1-35 0,3-2 5 16,0-1 1-16,0 2 8 0,2-1 1 15,3-3-12-15,0 0-5 0,3 1-6 16,-3-2-3-16,0 1 0 0,0-3-4 15,-2 0-8-15,-1-4 1 0,-2-1-4 16,-2-4 1-16,-4-1-4 0,-2 1-2 16,-2 0-1-16,-3 4 2 15,-5 2-15-15,-5 4 7 0,-3 4 8 16,-8 1 2-16,-2 2 0 0,-3 3 0 16,0 3 2-16,-2 8-1 0,-1 3 1 15,1 6-1-15,2 3 0 0,3 4 6 16,2 4 26-16,8-4 26 0,5 1-4 15,3-5-5-15,8-7-13 0,4 1-6 16,6-1-5-16,3-6 5 0,5-2-3 16,2-3-8-16,3-3-13 0,2-4-5 15,3-1-4-15,5-2 0 0,6-2-17 16,4 2-38-16,1-3-72 0,-14 2-91 16,-9 0-233-16</inkml:trace>
  <inkml:trace contextRef="#ctx0" brushRef="#br0" timeOffset="-64076.32">19881 16337 260 0,'0'0'59'0,"0"0"-21"0,0 0 42 0,0 0 8 16,12-12-33-16,-9 11-25 0,0-1 15 16,-1 0-1-16,3 1 2 0,-5-1 10 15,3 2-1-15,-3-1-11 0,0 0 2 16,0 0-2-16,0 0-5 15,0 1-8-15,0-1-1 0,0 0 1 16,0 1 2-16,0 0-2 0,0-2-10 16,-3 2-12-16,-2 0-5 0,0 6-2 15,-5-1-1-15,-3 4 2 0,0 5 0 16,-5 2-3-16,2 2 2 0,1 2 1 16,2 1-2-16,3-2 2 0,4-1-1 15,4-1 0-15,2-3 3 0,0-1 10 16,8-3 15-16,2-2 7 0,0-3 2 15,1 0-2-15,4-5-1 0,-2-3-3 16,0-4-6-16,-3-4-1 16,1-1-5-16,-6-6-10 0,-3-3-5 15,3-2-4-15,-5-1-2 0,0-3-3 16,-2 5-11-16,-1 0-9 0,-2 5-1 16,0 4-3-16,0 2-14 0,0 3-6 15,-3 5-7-15,0 0-20 0,3 3-11 16,5 0-45-16,0 6-71 0,0-1-12 15,0-1-121-15</inkml:trace>
  <inkml:trace contextRef="#ctx0" brushRef="#br0" timeOffset="-63526.68">20483 16125 521 0,'0'0'49'0,"0"0"4"0,0 0 64 0,0 0-63 16,23-42-21-16,-23 31 15 15,2 1 2-15,-2-1 5 0,0 2 11 16,0 0-5-16,-2-1-3 0,-3 2-10 16,5 2-1-16,-6-1-6 0,1 0-5 15,0 1-11-15,3 0-6 0,-4 1-2 16,1-1-1-16,3 2-2 0,-1-2-4 16,-2 2-3-16,2 0 0 0,-2 1-2 15,3 1 5-15,-1 2-2 0,0-2 2 16,-2 2-6-16,0 0-1 0,0 3 2 15,0 2 4-15,-3 1-5 0,-2 3 2 16,2 2-1-16,0 3 1 16,-5 3 0-16,5 1 0 0,-4 7-1 15,4 1 2-15,-5 2-1 0,3 12 1 16,-1 11-1-16,1 10 1 0,0 2 0 16,2-2 1-16,3-8 1 0,2-9 1 15,3 1 0-15,-3-4-4 0,1-6-5 16,-3-6 1-16,5-6-2 0,-3-5-1 15,3-4-1-15,-2 3-13 0,2-2-32 16,-3 2-29-16,3-6-51 0,0-6-73 16,0-6-109-16,0-3-20 0</inkml:trace>
  <inkml:trace contextRef="#ctx0" brushRef="#br0" timeOffset="-63342.65">20193 16495 787 0,'0'0'126'0,"0"0"-58"0,0 0 66 0,0 0-30 0,34-40-65 16,-11 30-3-16,5 0 5 0,14 2-5 15,9 0-1-15,4 3-6 0,-6 3-12 16,0 2-15-16,-5 0-2 0,5 0-7 16,0 6-40-16,3-2-84 0,-3-2-119 15,-13 0-117-15,-5-2-141 0</inkml:trace>
  <inkml:trace contextRef="#ctx0" brushRef="#br0" timeOffset="-62959.15">21359 15934 620 0,'0'0'70'16,"0"0"-3"-16,0 0 56 0,0 0-55 16,0 0-18-16,36-27-4 0,-31 27 1 15,0 0-8-15,-2 8-11 0,-1 4-2 16,-2 6 11-16,0 11 11 0,0 15 5 15,0 18-13-15,-2 8-6 0,-4 3-8 16,4-1-1-16,-3-7 3 0,0 1 3 16,-1 0-6-16,1-5-7 0,0-1-5 15,2-5-5-15,-2-4-5 0,0-1-1 16,0-2 1-16,2-3-3 16,-2-4 0-16,3-8-18 0,-4-9-59 15,4-7-15-15,-1-9-70 0,1-3-109 16,2-4-52-16,0-1-183 0</inkml:trace>
  <inkml:trace contextRef="#ctx0" brushRef="#br0" timeOffset="-62175.39">21488 15906 277 0,'0'0'159'0,"0"0"-90"0,0 0 33 0,0 0-45 0,0 0-27 15,-5-19-3-15,5 13 19 0,0 1 11 16,0-1-16-16,2 0 0 0,1 1 4 16,-3 1-2-16,2-1-2 0,3 0 0 15,-2-1-1-15,2 1-10 0,0 1-9 16,3-1 0-16,5 4-2 0,-5-1-5 15,5 0 2-15,2 0-7 0,3 0-5 16,-2 1 2-16,2 1-4 0,0 1 0 16,0 1 2-16,0 2-2 0,-2 0 1 15,-3 4-1-15,0 1 0 0,-3 3 2 16,0-1-4-16,-5 2 0 16,-2 1-2-16,-3-1-1 0,0 1-6 15,-5 0 1-15,-6 1 7 0,-1 1 1 16,-1-2 1-16,-8 0 0 0,3-2-1 15,-3 0 4-15,0-1-1 0,6-3-2 16,-1 0 2-16,4-2-1 0,1-1 0 16,3-3-1-16,3 2 0 0,3-3 1 15,2-1 1-15,0 0-1 0,2 0-1 16,3 0 8-16,3 0 0 0,5-2-1 16,3-1 1-16,-1 2-1 0,3 1 0 15,0 0 3-15,3 0-1 0,0 1-1 16,-1 4 0-16,-2-1 2 15,3 1 6-15,-5 1 0 0,-1 1-3 16,-2 0-2-16,-3 0-1 0,-2 2-3 16,-3 2 5-16,-2-2-1 0,-3-1-1 15,-5 1-4-15,-3-1 2 0,-5 0-4 16,0 1 2-16,-5-4-4 0,-3 0 0 16,-2-2-1-16,0 1-2 0,-3-2-2 15,-2 1-5-15,2-1-19 0,0 0-24 16,0 0-31-16,3-1-41 0,5 0-26 15,2 1-50-15,3-1 7 0,6 1-23 16,4-1-87-16</inkml:trace>
  <inkml:trace contextRef="#ctx0" brushRef="#br0" timeOffset="-61855.71">21878 16308 707 0,'0'0'51'0,"0"0"9"0,8-4 32 15,-3 2-66-15,-3 2-14 0,1 0-1 16,0 0 8-16,2 2 18 0,-3 6 7 15,1 4 10-15,-1 3 1 0,1 5-4 16,-3 4-5-16,0 4-6 0,0-1-13 16,0 1-9-16,-3 2-7 0,1 0-4 15,2-2 0-15,-3-2-5 0,3-4 0 16,0-1-2-16,0-1-3 0,0-4-15 16,3-5-60-16,-1-1-68 0,4-6-140 15,-4-4-92-15</inkml:trace>
  <inkml:trace contextRef="#ctx0" brushRef="#br0" timeOffset="-61407.42">22408 16411 1005 0,'0'0'145'0,"0"0"-83"0,0 0 13 0,0 0-64 0,15 1-9 15,-10-1-2-15,-5 0-1 0,5 0-3 16,-2 0-16-16,2 0-64 0,8-1-88 16,3 1-77-16,-3-4-177 0</inkml:trace>
  <inkml:trace contextRef="#ctx0" brushRef="#br0" timeOffset="-61290.69">22824 16423 760 0,'0'0'166'16,"0"0"-161"-16,0 0-5 0,0 0 0 16,36-25-247-16,-26 17-243 0</inkml:trace>
  <inkml:trace contextRef="#ctx0" brushRef="#br0" timeOffset="-61140.54">23061 16411 822 0,'0'0'108'0,"0"0"-68"0,0 0 102 15,0 0-79-15,0 0-54 0,0 0-7 16,0 0-2-16,0 0-21 0,0 0-69 16,34-21-12-16,-26 11-11 15,-6 2-97-15,3 3-171 0</inkml:trace>
  <inkml:trace contextRef="#ctx0" brushRef="#br0" timeOffset="-60807.25">23565 15904 860 0,'0'0'3'15,"0"0"62"-15,0 0-8 0,0 0-49 16,0 0-5-16,0 0-1 0,29 43 15 16,-27-9 8-16,-2 14 19 0,0 19 10 15,-5 6-10-15,2 4-14 0,-4-3-5 16,2-7 1-16,-3-1-4 0,0-3-4 16,0-1-5-16,0-6-2 0,8-1-4 15,-5-7 2-15,3 2-6 0,2-6-3 16,0-2-4-16,2-7-23 15,3-7-45-15,-5-7-58 0,3-5-68 16,-3-10-83-16,5-3-173 0</inkml:trace>
  <inkml:trace contextRef="#ctx0" brushRef="#br0" timeOffset="-59939.19">23640 15930 298 0,'0'0'42'0,"0"0"2"0,0 0 24 0,0 0-29 0,0 0-28 0,3-12-4 16,-3 10 16-16,0 1 8 0,0 1 3 16,0 0 7-16,0 0 11 0,5 0 4 15,-5 0-4-15,5-1-3 0,-2 0 1 16,4 0 4-16,4-1-13 0,-4 1-21 16,6-1-5-16,-5 1-1 0,5 0 12 15,0 0 10-15,2 0-1 16,1 0 5-16,2 1-11 0,-2 0-1 15,2 0-4-15,-3 0-3 0,3 1-6 16,-5 0-3-16,-3 1-1 0,1-1-8 16,-3 4-2-16,-8-2-1 0,2 2-4 15,-2 3-3-15,0-1-5 0,-2 1 11 16,-9 0 1-16,3 2 1 0,1-1 1 16,-1 0-1-16,-5 0 1 0,8 0 0 15,-3-2-2-15,6 1 3 0,-6 0-2 16,3-3 0-16,5 1-2 0,0-1 2 15,-6 0-1-15,6-1 1 0,0 1 0 16,0 0-1-16,0-3 2 16,6 4 1-16,-6-3 1 0,7 1 3 15,-1-1 3-15,1 0 2 0,1-2-2 16,5 0 4-16,0 3 0 0,-3-1-5 16,3 0-3-16,5 1-5 0,-2 1 0 15,-3 0 0-15,5 0-1 0,-8-1-1 16,3 3 1-16,-3 0 0 0,-2-1 2 15,-5 1-2-15,2 0 1 0,-5 1 2 16,-5 1 2-16,-3-1 5 0,0 0-1 16,0-1 2-16,-4-1 0 0,-7 1-3 15,4-1-4-15,-6-2-1 0,-5 1-2 16,3 0-1-16,-3-1 0 0,0 1-1 16,1 0-4-16,1-4-14 0,4 1-16 15,-1-1-19-15,8 2-39 0,5-2-35 16,3-1-54-16,5 3-10 0,0-1-29 15,8-1-148-15</inkml:trace>
  <inkml:trace contextRef="#ctx0" brushRef="#br0" timeOffset="-59655.4">24097 16307 739 0,'0'0'31'0,"0"0"33"0,16-13 45 0,-6 7-75 15,-7 4-15-15,2-2 17 0,-5 4-1 16,0 0-22-16,3 4-6 0,-1 3 8 16,-2 3 10-16,0 4 12 0,0 2-5 15,0 2-6-15,-2 7-2 0,-1 1-6 16,-2 10-8-16,-3 6-2 0,0 5-5 15,-2 0 0-15,2-10-3 0,6-10-1 16,-3-11-3-16,2 0-15 0,0 1-39 16,1 2-98-16,-3 2-41 15,2-5-11-15,3-7-148 0</inkml:trace>
  <inkml:trace contextRef="#ctx0" brushRef="#br0" timeOffset="-59155.03">24294 16391 370 0,'0'0'262'0,"0"0"-187"16,0 0 32-16,0 0-62 0,0 0-33 16,0 0 0-16,23-14-2 0,-23 13-10 15,-2-1-7-15,-4 0 4 0,-1 1 3 16,-6 1 5-16,-3 0-2 0,3 0-2 16,-5 0 0-16,5 1-1 0,-2 3 4 15,2 0-4-15,0-1 2 0,5 4-2 16,3-4 1-16,2 2 4 0,-2-1 1 15,5 1 5-15,0-1 6 0,0 1 11 16,0 1 18-16,0-1 15 0,5 2-21 16,-5-1-19-16,3 1 0 0,0-1-5 15,-1 0 4-15,3 0 9 0,0 1 7 16,3-1 2-16,0 1-3 0,0-1-7 16,-1 0-5-16,6-1-1 0,0 0 1 15,-5 1-4-15,2-1-9 0,1 1-6 16,-1-3-4-16,-2 3 0 0,0-1 0 15,5 0-8-15,-6 0-8 0,-2 2-12 16,3-1-16-16,0 2-29 16,0 2-47-16,-1 0-82 0,-1-2-43 15,1-2-125-15</inkml:trace>
  <inkml:trace contextRef="#ctx0" brushRef="#br0" timeOffset="-58587.95">25255 15991 220 0,'0'0'386'15,"0"0"-291"-15,5-3-1 0,3 1 17 16,0-3 1-16,5 2-18 0,7-2-20 15,1 0-13-15,5 2-18 0,2-1-7 16,8 3-1-16,6 1-5 0,9 0-11 16,-9 0-13-16,-9 0-4 0,4 0-1 15,1 1 0-15,4 4 0 0,4 0-1 16,-10 2-4-16,-7-2-33 0,-9 1-60 16,-1 0-18-16,-7 1-66 0,1 3-3 15,-2 0-29-15,-1-3-107 0</inkml:trace>
  <inkml:trace contextRef="#ctx0" brushRef="#br0" timeOffset="-58387.75">25376 16223 763 0,'0'0'159'15,"0"0"-134"-15,0 0 42 0,55 9 10 16,-24-8-39-16,15 0-9 0,14 1 2 15,2 1 4-15,-3-2-15 0,-5 2-11 16,-5 0-2-16,-5 1-6 0,3 1-1 16,-1 1-4-16,-7-2-17 0,3 0-83 15,-9-4-77-15,-4 0-18 0,-9-2-93 16</inkml:trace>
  <inkml:trace contextRef="#ctx0" brushRef="#br0" timeOffset="-57920.61">25966 15750 449 0,'0'0'114'0,"0"0"-74"0,0 0 43 15,0 0-8-15,0 0-32 0,13-1-8 16,-13 7 8-16,5 1 8 0,-5 3 0 16,0 5 9-16,0 5-3 0,-8 4-8 15,-2 11-10-15,-6 14-9 0,-12 12-8 16,-3 4-1-16,-5-3-3 0,7-6 3 16,-5-9 4-16,9-2-3 0,-4-2-5 15,3-8-8-15,6-4-3 0,4-8-2 16,3-5-3-16,6-3 0 0,-6 0-1 15,0 2-13-15,5-1-33 0,-2-6-98 16,10 0-145-16,0-4-26 0,5-4-177 16</inkml:trace>
  <inkml:trace contextRef="#ctx0" brushRef="#br0" timeOffset="-57002.91">26945 15925 493 0,'0'0'65'0,"0"0"13"0,0 0 26 0,0 0-40 0,26-34-20 15,-24 26 1-15,4-1 3 0,-6 2 0 16,0 2 4-16,0-1-7 0,0 2-15 15,0-1-10-15,-6 3-10 0,-1 0-3 16,-1 2 1-16,-5 0-1 0,-3 6 3 16,-4 2 3-16,-6 3 1 0,-10 9 0 15,-8 11 2-15,-5 11 0 0,-6 7-1 16,9 3-4-16,10-4-7 16,15-7-1-16,0-1 4 0,14-4 4 15,1 1 21-15,6-4 12 0,8-3-6 16,0-8-12-16,2-5-7 0,6-1-6 15,2 2-3-15,10 1-2 0,14 0-3 16,4-4-1-16,3-4-2 0,0-9 2 16,-2-1 0-16,-8-1-1 0,2-2 2 15,-5-4 7-15,3-5-2 0,-5-2-3 16,-11 0-1-16,-3 0-3 0,-1-1 0 16,1-4-3-16,3-3 1 0,3-1-2 15,0 1 1-15,-10 0 0 0,2 2 0 16,-8 0-4-16,0-1 4 0,-2 1-1 15,-3 2 0-15,-5-1 0 0,0-2 1 16,0 4 2-16,0 0 0 0,-5-1-2 16,-3 3 1-16,3 0 1 0,0 1-1 15,2 2-1-15,-4 1 1 0,2 1-1 16,-1-1 2-16,4 2-2 0,-6 1 2 16,3 1-2-16,-3-1-1 0,3 2 0 15,-3 0 2-15,3 1-1 0,-3-2 2 16,3 2 1-16,3 0-1 0,-6-2-1 15,3 1 3-15,-1 2-3 0,4-3 0 16,-3 2 1-16,2 1 1 0,-2 0-2 16,0-1-1-16,-3 0 2 0,5-1-1 15,-2 1 0-15,-2-1 0 16,1 1 0-16,1-1-1 0,-3 1 1 16,6 2-1-16,-3 1 0 0,0-1 1 15,2 0-1-15,-5 1 0 0,3 0-1 16,0 1-1-16,-3 0 2 0,0 0-1 15,3 0 1-15,-3 2 0 0,1-1 0 16,-1 0 0-16,-5 1 0 0,5-1-1 16,-2 1-3-16,2 2 0 0,0 1-7 15,1 0-11-15,-4 0-23 0,4 1-44 16,-9 0-56-16,-2-1-117 16,5-3-152-16</inkml:trace>
  <inkml:trace contextRef="#ctx0" brushRef="#br0" timeOffset="-33645.99">27327 13823 383 0,'0'0'36'0,"0"0"20"0,0 0 29 15,13-26-2-15,-8 22 6 0,-2-4-45 16,2 3 4-16,0-1 7 0,-2 3-3 16,2-2-3-16,-5 5-12 0,5 0-12 15,-2 4-11-15,2 4-2 0,-5 8 6 16,3 4 10-16,-3 5 9 0,0 12-2 16,0 9-4-16,0 13-5 0,0-1-4 15,0-1-6-15,0-9 0 0,5-8-8 16,-5-1 2-16,0-12-6 0,0-2-2 15,0-9-2-15,0 1 0 0,-5-2 0 16,5 4-14-16,0-1-53 0,-3-5-37 16,3-2-27-16,-5-9-55 0,2-2-18 15,3-2-107-15</inkml:trace>
  <inkml:trace contextRef="#ctx0" brushRef="#br0" timeOffset="-33195.73">27392 13809 433 0,'0'0'48'0,"0"0"4"0,0 0 26 16,0 0-15-16,0 0-27 0,0 0-13 15,0 0 12-15,21-33-8 0,-14 33-11 16,-4 6-9-16,7 4 0 0,-7 4-4 16,7 6 4-16,-2 9 0 0,5 12-1 15,-3 12 7-15,8 1 3 0,3-2 3 16,0-7 3-16,-1-6 7 0,1-10 5 16,-3-5-1-16,-8-8-14 0,8 1-1 15,-5-1-7-15,8 0 10 0,0 2 2 16,-1-6 9-16,-4-4 13 15,-3-6-7-15,0-2 4 0,0-9 4 16,0-4-2-16,-6-6-17 0,1-13-7 16,-3-16-10-16,-5-17-3 0,0-8 0 15,-5 0-4-15,-3 10-3 0,1 16 0 16,1 10-3-16,6 12-3 0,-5 8 1 16,3 4-9-16,2 0-11 0,-5-2-15 15,2 3-36-15,3 5-9 0,-5 2-59 16,5 5-50-16,5 0-42 0,-2 2-158 15</inkml:trace>
  <inkml:trace contextRef="#ctx0" brushRef="#br0" timeOffset="-32745.08">27937 14088 462 0,'0'0'73'0,"0"0"12"0,0 0 39 0,0 0-39 0,36 1-42 15,-18-4-15-15,-2-3-2 0,2 2-3 16,3-3-3-16,-6 3 1 0,6-2-2 16,0 2-6-16,-1-3-2 0,-2 3 1 15,3-4 0-15,-8-1 5 0,2 5 11 16,-7-4 9-16,0-1-6 0,-3 1-12 15,0-3-3-15,-5 5-11 0,-5-4-5 16,0 3-8-16,-5-3 0 0,-3 5 6 16,-5-1 0-16,-3 5 2 0,0 1 0 15,-2 3 0-15,-3 5 2 0,0 5-1 16,6 4 4-16,-6 2 3 0,10 2 0 16,1 2 5-16,2 0 3 0,5 3 2 15,3-3 11-15,0 0 5 0,5-3 9 16,5 1 1-16,3-1-7 15,-1-5-5-15,4 1-4 0,-1-4-5 16,8-2-9-16,-5-6-8 0,3 1 0 16,-4-4-6-16,9-1-12 0,-5-1-53 15,2-6-36-15,2 1-38 0,6-6-81 16,-2 2-89-16,-6-2-147 0</inkml:trace>
  <inkml:trace contextRef="#ctx0" brushRef="#br0" timeOffset="-32311.31">28273 14122 442 0,'0'0'63'0,"0"0"1"0,0 0 17 0,0 0-30 15,41 0-4-15,-23 0-1 0,-5 0 10 16,8 0-9-16,-5 0-2 0,2 0 6 15,-3-1-11-15,-2-1-11 0,0-4-2 16,2 0-9-16,-7-1-4 0,3 2 2 16,-1-3 2-16,-5 0-1 0,0-3-5 15,-2 1-5-15,-3 0-7 0,0-1-6 16,-3 0 6-16,-10 1 0 16,6 0 0-16,-12 2-3 0,4 4 1 15,-3 1 0-15,-3 3 1 0,1 1 1 16,-1 5 5-16,0 5-1 0,1 3 4 15,-1 0 2-15,3 2 1 0,2 0-1 16,3 4 1-16,0-1 4 0,11 1 1 16,-3 0 6-16,5-2 4 0,0 0 5 15,5 1 5-15,3-2 4 0,-1-1 4 16,6-3-5-16,0-3-7 0,0 0-9 16,0-2-10-16,-3-3-6 0,3 0-3 15,0-3-2-15,0-2-2 0,0 1-4 16,0-1-29-16,-3 1-40 0,3-1-33 15,0 0-31-15,8 1-55 0,-1 2-72 16,-7-3-94-16</inkml:trace>
  <inkml:trace contextRef="#ctx0" brushRef="#br0" timeOffset="-31759.95">28919 14216 396 0,'0'0'92'0,"0"0"1"0,0 0-9 0,0 0-35 16,0 0-9-16,8-22-7 0,-3 19 9 15,-5-1-6-15,0 1 4 0,0 0-4 16,0-4 5-16,0 3-2 0,-5-3 0 15,2 2-2-15,-2-2-5 0,0-1-3 16,2 3-10-16,-4-4-9 0,-4 2-8 16,3 2 0-16,-4-1-2 0,4 5 4 15,-8 0-1-15,-2 1-2 0,3 2 3 16,-3 4-3-16,2 4 1 16,-2 2 0-16,2 2 0 0,4 2-2 15,4 2 2-15,0 0 1 0,3 1 9 16,5-2 3-16,0-1 13 0,8 3 5 15,5-6 1-15,5-1-8 0,-3-2 1 16,6-2-8-16,-1-5 0 0,-1-3 1 16,-4 0 8-16,1-5 6 0,-3-5 7 15,-1-6-11-15,1 1-5 0,-5-8-4 16,0-13-7-16,2-17-8 0,-7-19-4 16,-3-7-2-16,0-1 0 0,0 15 0 15,0 14-1-15,0 17 0 0,0 8 2 16,0 12-2-16,0 1 0 15,0-1 1-15,0 0 0 0,0 0 2 16,5 3-2-16,-5 2-1 0,0 1-1 16,0 5-10-16,0 2-35 0,0 1-58 15,0 1-49-15,0 12-38 0,-5-1-82 16,2 1-80-16</inkml:trace>
  <inkml:trace contextRef="#ctx0" brushRef="#br0" timeOffset="-31060.43">28865 14766 478 0,'0'-5'95'0,"5"2"-46"0,-2-3 39 0,2 2-1 0,0-2-29 0,-3 4 9 15,4-1 9-15,-6 2 2 0,0 1-27 16,2 0-17-16,-2 5-11 0,0 6 1 15,0 5 13-15,-2 6 12 0,2 5-2 16,-6 11-4-16,-1 8-2 16,7 10-7-16,-5 0-5 0,5-4-11 15,-3-8-6-15,3-10-6 0,-5-7-5 16,5 4 2-16,-5 2-3 0,5-2 3 16,-3-1-3-16,3-13-1 0,0-4-6 15,0-3-31-15,0 0-36 0,0-2-23 16,3-3-24-16,2-5-34 0,3-2-14 15,2-18-14-15,-2 1-66 0,-6-4-72 0</inkml:trace>
  <inkml:trace contextRef="#ctx0" brushRef="#br0" timeOffset="-30826.21">28870 14734 602 0,'0'0'19'0,"0"0"50"15,0 0 68-15,8-37-27 0,-1 28-32 16,-1 0-4-16,9 3-12 0,-2-1-8 16,0 0-22-16,0 4-8 0,2 0-4 15,3 2-6-15,3 1-8 0,-5 0-3 16,4 0-3-16,1 0 0 0,5 2-2 16,-6 1-2-16,1 4-17 0,0 0-53 15,-1 1-51-15,-1 3-51 0,1 6-31 16,-9-3-86-16,-6 1-24 15</inkml:trace>
  <inkml:trace contextRef="#ctx0" brushRef="#br0" timeOffset="-30643.05">28940 14988 595 0,'0'0'162'16,"0"0"-46"-16,0 0 53 0,0 0-71 15,0 0-23-15,0 0-12 0,0 0-6 16,0 0-1-16,54 21-6 0,-28-21 0 15,2 0-21-15,6 1-18 0,-6 0-9 16,6 1-2-16,-1 2-5 0,1 3-35 16,13 3-44-16,2 1-40 0,0 3-75 15,2 0-94-15,-20-5-27 16</inkml:trace>
  <inkml:trace contextRef="#ctx0" brushRef="#br0" timeOffset="-29958.99">30436 15177 542 0,'0'0'68'0,"0"0"-13"0,0 0 43 0,0 0-32 16,0 0-30-16,0 0 6 0,10-36 9 16,-5 31 3-16,-5-1-10 0,0 2-6 15,0-2-10-15,0 2-3 0,-5-3-2 16,3 5-5-16,-4-2-7 0,-1-1-5 16,-6 2 3-16,0-1-4 0,0 1 2 15,3 3-3-15,-9 0-1 0,-1 6-3 16,-1 3-1-16,-5 4 0 0,3 4 2 15,2 4-1-15,1 4 0 0,2 1 0 16,-3 3 0-16,13 1-1 0,-5-1 1 16,13-1 0-16,0-1 0 15,5-1 2-15,8-2 1 0,-2-3 6 16,9-4 0-16,1-3 5 0,2-7 8 16,-2-1 3-16,2-6 4 0,-2-4 6 15,5-5-2-15,-6-5 5 0,1-7 3 16,0-12-7-16,-1-15-8 0,1-20-10 15,0-16-8-15,-8-4-4 0,-6 1-3 16,4 13-1-16,-9 8-1 0,3 8-3 16,-5 11 4-16,3 14-2 0,-3 9-2 15,0 7 0-15,5 6-3 16,-5-2-4-16,0-1-4 0,0 1-13 16,0 5-16-16,0 4-36 0,5 4-55 15,-2 7-114-15,2 9 26 0,3 2 3 16,0 0-183-16</inkml:trace>
  <inkml:trace contextRef="#ctx0" brushRef="#br0" timeOffset="-29608.79">30723 15154 525 0,'0'0'55'0,"0"0"-5"15,0 0 32-15,0 0-21 0,15-32-23 16,-10 26 1-16,-2-1 5 0,2 3 5 16,0 2 11-16,-2 2 7 0,-3 0-17 15,0 1-24-15,0 4-12 0,0 5 7 16,0 7 7-16,0 0 5 0,0 4-3 15,-3 3-6-15,-2 2-6 0,5-1-5 16,-5 2-3-16,2-3-4 0,3 1-3 16,-5-3 0-16,5-3-1 0,0-2-2 15,0-2-1-15,5-5-8 0,-5-5-35 16,3-2-85-16,7-6-78 0,-7-4-22 16,7-4-186-16</inkml:trace>
  <inkml:trace contextRef="#ctx0" brushRef="#br0" timeOffset="-29458.41">30896 14928 812 0,'0'0'56'0,"0"0"3"0,0 0 27 0,0 0-74 16,-8-37-9-16,8 33-3 16,-3 1 0-16,3 0-15 0,0 3-38 15,3 0-91-15,-3 5 45 0,8 5 17 16,2-1-51-16,-2 0-105 0</inkml:trace>
  <inkml:trace contextRef="#ctx0" brushRef="#br0" timeOffset="-28974.69">31180 14958 545 0,'0'0'82'0,"0"0"-20"0,0 0 41 16,0 0-60-16,0 0-15 0,0 0-10 16,0 0-13-16,0 0-4 0,0-16 0 15,-13 19 2-15,0 1-2 0,-2 1 9 16,-1 1-1-16,-7 2-4 0,7-1-5 16,-10 0 0-16,11 4 3 0,-6-2-1 15,3 0-2-15,8-2 0 0,-3 0 0 16,3 1 3-16,7 0-3 0,-2-4 3 15,5 4 0-15,0-2 0 16,0 0 2-16,5-1 16 0,-2 1 10 16,10 2 18-16,-3-2-3 0,0 0-2 15,3 0-2-15,5 0-6 0,-2 0-9 16,2-1-7-16,-3 4-7 0,-2-1-3 16,3-1 0-16,2 4 1 0,-3 2-3 15,-2 1 5-15,0 0 0 0,0 2 3 16,-5 0 1-16,0 2-1 0,-3 0-1 15,-5-2-2-15,-5 2 2 0,-3-3 1 16,-5 0-3-16,0-3-5 0,-8-3-2 16,-2-2-4-16,-16-3-1 0,-2-3 1 15,-8-3-2-15,-3-6-12 0,6-2-30 16,4 1-29-16,19 2-23 0,2 1-27 16,9 2-57-16,-1-6-28 0,0 1-66 15,5-2-123-15</inkml:trace>
  <inkml:trace contextRef="#ctx0" brushRef="#br0" timeOffset="-28457.4">31521 14629 597 0,'0'0'40'0,"0"0"30"0,0 0 29 0,18-9-69 16,-15 10-23-16,-3 5-3 16,0 6 0-16,0 4 4 0,0 4 1 15,0 11 11-15,-3 8 11 0,-7 10 10 16,2 7 5-16,-5-2-5 0,5-6-2 16,1-1 1-16,-6-4-1 0,0-1 3 15,5 0 1-15,0-5 1 0,-5-2-9 16,8-8-3-16,3-5-1 0,-4-6-4 15,6-3-1-15,-2 1-7 0,2 0-2 16,0-2-5-16,2-4-2 0,4-4 3 16,1-3 1-16,6-1-2 0,0 0-7 15,3 0 0-15,-3-2-5 0,7-4 1 16,1 2-1-16,-6-3-6 16,9-2-16-16,-1 1-26 0,-2-3-56 15,-1-1-9-15,1 0-54 0,5-6-52 16,-13 2-24-16,0 3-184 0</inkml:trace>
  <inkml:trace contextRef="#ctx0" brushRef="#br0" timeOffset="-28273.88">31498 15101 778 0,'0'0'79'15,"0"0"-26"-15,0 0 56 0,0 0-40 16,0 0-27-16,41-18-11 0,-25 12-12 15,4 4-7-15,-2-3-7 0,3 4 1 16,0 0-6-16,-6 0-1 0,6 1-9 16,5 0-36-16,7 1-200 0,-4 3-54 15,-1-1-205-15</inkml:trace>
  <inkml:trace contextRef="#ctx0" brushRef="#br0" timeOffset="-28157.1">32030 15277 840 0,'0'0'38'16,"0"0"-29"-16,0 0-9 0,0 0-5 16,0 0-119-16,0 0-368 15</inkml:trace>
  <inkml:trace contextRef="#ctx0" brushRef="#br0" timeOffset="-27455.54">32679 14443 644 0,'0'0'16'0,"0"0"3"0,0 0 34 0,0 0-15 15,0 0-19-15,0 0 14 0,0 0 11 16,20 32 3-16,-20-18 4 0,5 6 4 16,-5 4-4-16,0 4-5 0,0 9-1 15,0 10-10-15,0 7-7 0,0 6-4 16,0-9-5-16,0-6-3 16,0-9-6-16,0 0-4 0,0-2-1 15,0-4-5-15,0-8 0 0,0-1 0 16,0 0-14-16,0 17-56 0,3-5-230 15,-3-1-140-15</inkml:trace>
  <inkml:trace contextRef="#ctx0" brushRef="#br0" timeOffset="-27306.23">32849 15548 1121 0,'0'0'6'0,"0"0"-6"15,0 0-17-15,0 0-249 0,0 0-219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6T13:43:15.66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26891 12138 3 0,'0'0'273'0,"-3"0"-216"0,3 0-15 0,-5 0 12 0,5-1-4 15,-5 1-10-15,5 0-1 0,-3 0 11 16,3-1-3-16,0 1 0 0,0 0-1 16,-5 0 1-16,5 0 1 0,0 0 6 15,0 0-5-15,0-1-3 0,0-1-8 16,0 1-9-16,0-1-8 0,5-2-3 16,3-1-6-16,-3-5-1 0,11-2 0 15,2-4-5-15,5-3 1 0,11-4-1 16,12-5-1-16,8-4 3 0,1 1-1 15,1 3 3-15,-1 4 1 0,-9 4 2 16,3 0-4-16,-2 2-5 0,2 0 6 16,-3 1-7-16,3 1 2 0,3 1-1 15,-3 0 1-15,-2 4 1 0,-6-2-1 16,0 2-2-16,-7 1-1 0,-6 3 0 16,-7 1 1-16,-8 2-2 0,5 1 0 15,-8-2 0-15,3 1 0 0,5-2 1 16,-7 2-2-16,-1 2 1 0,-7 1 0 15,2 0 2-15,-5 0-1 0,5 0 2 16,-5-1 1-16,0 0-2 0,-5 1-2 16,0-3 1-16,2-1-1 0,-7 3-1 15,7-1 1-15,-5-1 0 0,3 1 0 16,-2 0 0-16,1 0 1 0,-1-2-1 16,1 4-1-16,-1-3 0 0,4 0 1 15,-2 0-1-15,-3 2 1 16,3-3-1-16,-3 2 0 0,1-1 1 15,1 0-1-15,-1 0 0 0,-1-1 1 16,3 1-1-16,-3 1-3 0,0 0 3 16,-2 1-1-16,2 0 1 0,3 0 0 15,-3 0 1-15,0-1 0 0,3 2-1 16,3 0 1-16,-3 1 0 0,2-2-1 31,3 1 1-31,0 1 1 0,0 0 1 16,0 0 0-16,0 0-3 0,0 0-8 0,0 0-3 15,3 1 11-15,2 2 1 0,2 1 0 16,6 0 0-16,0-1 0 0,0 2 0 16,-2 0 0-16,1 1 0 0,1-1-1 15,3 1 1-15,2-1-1 16,-5 1 1-16,0 1-1 0,-3 0 1 16,3 0-1-16,0 1 1 0,-5 0-1 15,2 1 3-15,-7-1-2 0,-3 0 5 16,0 1-1-16,0 2 3 0,0-1 3 15,-8 1 0-15,0 1-2 0,-10 2-4 16,3-3-2-16,-4 0-1 0,4 1 0 16,-6 1-1-16,3-2-1 0,3 0-1 15,-1-1-1-15,-2 0-11 0,5-2-15 16,5 1-16-16,1-2-28 0,-1 1-41 16,3-3-40-16,10 3-50 0,-2-4-2 15,4 0-111-15</inkml:trace>
  <inkml:trace contextRef="#ctx0" brushRef="#br0" timeOffset="718.84">28953 11335 359 0,'5'-2'62'0,"-5"0"5"0,2 1 26 0,-2-1-15 0,0 2-19 0,0 0-4 16,0 0 2-16,0 0-8 0,-2 0-28 16,-3 2-4-16,-3 3-3 0,-2 3 1 15,2 2 2-15,-5 4 2 0,-3 2 1 16,1 3 0-16,-3 2 1 0,-3 2 6 16,0 1-4-16,-4 0-5 0,1 0-1 15,-2 2-3-15,6-1-2 0,-9-2 1 16,4 1-2-16,-1-3 0 15,2-3-1-15,-1-1 1 0,-1-2-1 0,3-2 1 16,4-3-1-16,-1-4 0 0,7-1-3 16,-3-4 0-16,3-1 5 0,6-4-1 15,-1-3 6-15,-2-4-4 0,7-4-6 16,-2-3-2-16,-3-2 0 0,8 0-1 16,0-1 1-16,0 0 5 0,0 0-3 15,0 1-2-15,3 0 3 16,2 2 2-16,0 0 1 0,-2 5 1 15,7-2 5-15,-8 5-7 0,4 1-10 16,1 3 11-16,-1 0-7 0,1 2-1 16,-4 1-2-16,7 3 0 0,1 0-1 15,-1 6 0-15,3 3 0 0,-3 3 0 16,8 5 0-16,-5 3 2 0,8 3 1 16,-6 3 0-16,6 1 1 0,0 2 0 15,-1 0-3-15,1 1 2 0,5-1-3 16,-11-1 1-16,9 0 0 0,-4 1-1 15,-4-4 0-15,4 0 1 0,1 0-1 16,-3-3-2-16,-2-1-24 0,4-2-31 16,-1-2-24-16,-9-3-38 15,8-5-43-15,-5-3-31 0,10-8 22 16,-5-4-73-16,-5-4-44 0</inkml:trace>
  <inkml:trace contextRef="#ctx0" brushRef="#br0" timeOffset="1015.7">29301 11511 602 0,'0'0'116'0,"0"0"-24"0,0 0 8 16,6 0-18-16,-6 0-30 0,7 0-7 16,-1-1 6-16,1 0-20 0,1-1-13 15,5 1-4-15,0-1-3 0,0 1-5 16,0-1 0-16,2-1-5 0,-2 1 2 16,8 0-3-16,-6 0-3 0,3-1-20 15,3 2-41-15,0-1-48 0,-1 2-52 16,1 0-29-16,-5 2-43 0,-4 1-88 15</inkml:trace>
  <inkml:trace contextRef="#ctx0" brushRef="#br0" timeOffset="1203.31">29335 11622 476 0,'0'0'69'0,"0"0"39"0,0 0 16 15,0 0-47-15,0 0-24 0,0 0-7 16,-28 38 4-16,35-34-19 0,1 0-6 15,5 0 1-15,5-2-4 0,3 0-11 16,-1-2-8-16,9 0-3 16,-3 0-17-16,2-1-61 0,6 0-75 15,7-2-34-15,-5-1-82 0</inkml:trace>
  <inkml:trace contextRef="#ctx0" brushRef="#br0" timeOffset="1703.27">30139 11524 515 0,'0'0'36'16,"0"0"31"-16,0 0 23 0,0 0-44 15,20-39-15-15,-15 30-3 0,-5 0 10 16,0 0-8-16,-5-1 6 0,3 3 1 16,-3 0-2-16,-3 1-16 0,-5 0-7 15,5 3-4-15,-5 1-6 0,0 2-2 16,-2 0 0-16,-3 5-1 0,2 4 0 16,-4 3 0-16,1 0 0 0,4 6 1 15,-3-1-2-15,7 3-1 16,-1 0 3-16,6 3-2 0,1-2 1 15,3 2 1-15,2-2 2 0,0-1 3 16,7-2 3-16,-1 0 5 0,1-2 1 16,1 0-3-16,5-6-6 0,0 1 2 15,0-3 8-15,2-5 19 0,-2-3 3 16,3-1 5-16,2-6-6 0,-3-2-5 16,-2-5-6-16,0-1 1 0,0-7 11 15,0-11-6-15,-5-13-17 0,0-9-11 16,-3 0-2-16,-3 13-1 0,-2 15 0 15,0 15 0-15,0 3 0 0,0-1-2 16,0 2-6-16,-7 0-19 0,1 1-11 16,4 2 2-16,-6 2-35 0,-2 3-75 15,2 5-89-15,0 1-58 0,8 3-138 16</inkml:trace>
  <inkml:trace contextRef="#ctx0" brushRef="#br0" timeOffset="1875.15">30423 11727 843 0,'0'0'176'0,"0"0"-97"0,0 0-38 0,0 0-36 0,0 0-5 0,8-2-100 16,-8-9-139-16,0 3-55 15</inkml:trace>
  <inkml:trace contextRef="#ctx0" brushRef="#br0" timeOffset="2359.62">30813 11514 486 0,'0'0'72'0,"0"0"2"0,0 0 23 16,0 0-53-16,31-35-11 0,-28 27 4 15,2-1 4-15,-5 2-5 0,0 1-5 16,0 1-3-16,0 2-10 0,0 0-9 16,-5 0-9-16,5 3 0 0,-8 0-1 15,0 4 0-15,-5 3-5 0,0 5 6 16,-2 3 0-16,-3 3 0 0,-3 2 0 15,0 3 0-15,6 0 3 16,-3 1-3-16,2-1 0 0,3 0 0 0,6-1 0 16,1-2 1-16,6-2 12 15,0 1 13-15,0-4-6 0,6-1 7 16,-4-4 4-16,6 0 1 0,2-5 10 16,3-2 7-16,-3-3 6 0,9-3-2 15,-4-4-11-15,3-6-13 0,-2 0-9 16,4-8-2-16,-2-3-6 0,-2-8-8 15,2 4-1-15,-2-2-3 0,-4 4 0 16,-4 8-1-16,5 0-5 0,-5 5-9 16,-3 2-12-16,-2 4-20 0,-3 2-22 15,5 1-20-15,-5 2-21 0,-5 0-26 16,5 2-96-16,-3 0-33 0,-2 0-92 16</inkml:trace>
  <inkml:trace contextRef="#ctx0" brushRef="#br0" timeOffset="2844.25">31167 11488 333 0,'0'0'269'0,"0"0"-153"0,0 0 35 0,47-39-41 0,-35 27-73 16,-4-1-19-16,0 2-11 0,-3-1-7 16,-2 2-1-16,-3 1-6 0,0 3 1 15,0 0 5-15,-3 3-5 0,-5 3 0 16,-2 0 2-16,2 1 3 0,-5 7 1 16,3 1-1-16,-3 2-1 0,-5 2 2 15,3 1 2-15,2 3-2 0,0-1 0 16,5 1 0-16,0 0 1 0,-2 0-1 15,7-1 0-15,3-2 0 0,0 2 1 16,8 0 6-16,0-4 5 0,2 3 3 16,0-3 6-16,3 0 4 15,5 0 2-15,-2 0 5 0,2-2-4 16,3 1-10-16,-1-1-7 0,-4 1 0 16,5-2 0-16,-3 2-4 0,-3-1-2 15,-7 1-2-15,5-1-1 0,-8 1 1 16,-5-1 0-16,0 2-2 0,-5 0 2 15,-3 2-2-15,-5-2 1 0,0 1 0 16,-2-3 0-16,-6 1-1 0,0 0-1 16,1-3-13-16,-6 1-34 0,5-3-34 15,3 2-16-15,-5-7-72 0,5 1-38 16,2-2-108-16</inkml:trace>
  <inkml:trace contextRef="#ctx0" brushRef="#br0" timeOffset="3172.37">31229 11347 898 0,'0'0'81'0,"0"0"-46"0,0 0 49 0,52-23-20 16,-32 15-35-16,1 1-3 0,5 0-16 16,2 0-4-16,1 1-5 0,4 2 5 15,1 1-6-15,12-1-2 0,9 4-3 16,2-1-1-16,2 1-25 0,-5-1-39 15,-5-2-79-15,-13 1-102 0,-2-2-139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6T13:43:32.236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4000 5413 249 0,'0'0'37'0,"0"0"7"0,0 0 13 0,0 0-21 16,0-14 6-16,0 10-13 0,0 1 6 16,0 0-5-16,0-2-1 0,0 3 8 15,0-2 3-15,2-1 2 16,-2 2 1-16,0 0-4 0,0-3-1 16,3 5-4-16,-3-3 4 0,0 1-5 15,0 1-3-15,0 1-1 0,0 1-6 16,0-1-11-16,0 1-7 0,0 0-5 15,0 0-3-15,0 3-6 0,3 6-1 16,-3 5 2-16,2 4 4 0,-2 5 4 16,0 11 6-16,0 10 0 0,0 10 6 15,0 5-3-15,0-2-4 0,0-5 0 16,0-6-5-16,-5-4-2 0,2 4 1 16,1-8 1-16,-1 1 1 0,3-5 2 15,-2-7 0-15,2-5-3 16,0-9-4-16,0 3-11 0,0-2-42 15,2 1-22-15,3-1-10 0,-2-5-3 16,5-4-7-16,2-8-15 0,-2-5-108 16</inkml:trace>
  <inkml:trace contextRef="#ctx0" brushRef="#br0" timeOffset="359.31">4331 5336 85 0,'0'0'424'0,"0"0"-373"0,0 0 16 0,0 0 10 0,0 0-25 16,2-17-35-16,-2 17-9 0,0 0-1 15,0 0-7-15,0 1-3 0,3 6-4 16,-3 1 7-16,0 5 0 0,0 1 9 16,0 6 14-16,0 7 9 0,-3 5-1 15,3 11 1-15,0 10-5 0,0 2-2 16,3-2-1-16,-1-4 0 0,6-8-9 16,0-4-4-16,-3 2-4 0,3-5-3 15,-3 0-2-15,0-6 0 0,-2-5-1 16,-3-5-1-16,5-3 0 0,0 1-3 15,-2 2-15-15,2-3-59 0,-3-1-17 16,4-6-6-16,-6-5-37 0,0-3-131 16</inkml:trace>
  <inkml:trace contextRef="#ctx0" brushRef="#br0" timeOffset="593.67">4142 5763 507 0,'0'0'54'0,"0"0"2"15,0 0 35-15,0 0-21 0,0 0-44 16,0 0-12-16,0 2 7 0,8-4 27 16,7-1 33-16,1-1-23 0,2-2-25 15,5 2-21-15,-2-1-11 0,5 2-1 16,-1 1-18-16,-1-3-98 0,17 2-70 15,-7-1-33-15,-3-2-148 0</inkml:trace>
  <inkml:trace contextRef="#ctx0" brushRef="#br0" timeOffset="1093.8">4726 5896 467 0,'0'0'100'0,"0"0"-42"16,0 0 21-16,0 0-21 0,0 0-28 15,10-33-12-15,-7 24 9 0,-3 0 1 16,5 2 1-16,-5 1 5 0,0-1 1 15,0 3 5-15,0-3-12 0,0 5-21 16,-5 0-6-16,0 1-2 0,-3 1 2 16,3 0 2-16,-6 3-1 0,1 8-1 15,0-1 0-15,-3 7 0 0,0-1 0 16,3 5 7-16,-1 0 3 0,6 1 3 16,3-1 1-16,2 0-2 0,0-2-1 15,2-1 3-15,3-4 10 0,6-1 9 16,-1-1 14-16,5-3-9 0,-2-2-6 15,5-3-4-15,1-4 2 0,-1 0-1 16,0-4-3-16,-3-5-7 0,1-3-10 16,-1 1-3-16,-2-5-2 0,-3-2 2 15,-4-5-1-15,-4-3-4 0,-2 2-2 16,-2-4 0-16,-4 5-1 0,-1 2-4 16,-1 4-1-16,-2 6 1 0,-3 5-7 15,-3 0-4-15,1 5-14 0,-3 1-13 16,0 5-19-16,-1 1-45 0,4 0-54 15,-1 0-78-15,6 2-35 0,0-5-186 16</inkml:trace>
  <inkml:trace contextRef="#ctx0" brushRef="#br0" timeOffset="1468.7">5504 5498 721 0,'0'0'126'0,"0"0"-72"0,0 0 31 0,5 0-54 0,-5 0-26 0,0 0-2 15,0 0 0-15,2 0-3 0,-2 0-4 16,0 0-64-16,0 0-74 15,0 0-65-15,0 0-195 0</inkml:trace>
  <inkml:trace contextRef="#ctx0" brushRef="#br0" timeOffset="1609.31">5530 5784 724 0,'0'0'72'0,"0"0"19"16,0 0 1-16,0 0-73 0,0 0-19 15,0 0-14-15,0 0-114 0,0 0-148 16,36 26-232-16</inkml:trace>
  <inkml:trace contextRef="#ctx0" brushRef="#br0" timeOffset="5368.97">14764 4762 163 0,'3'-1'65'0,"-3"1"-33"0,3-2-4 0,-1-1 4 16,-2 1-1-16,3 0-5 0,-1 1 8 16,-2-1 16-16,0 1 0 15,0-3 2-15,0 2 3 0,0 1-7 16,0-2 7-16,0-2-3 0,0 3 1 15,0-1-5-15,0 0-1 0,3 0-8 16,-3 1-6-16,0 0-2 0,0-2-3 16,0 1-11-16,0 2-5 0,2-1 1 15,-2 1-5-15,0 1-4 0,0-1-4 16,0 1-1-16,0 0-3 0,0 0-2 16,0 1-10-16,-2 0 3 0,2 3 13 15,-3 4 1-15,1 0 0 0,-1 4 0 16,-2 0 1-16,0 0 1 0,2 6-1 15,-2-4 1-15,5 5 0 0,-3 0-1 16,3-1-2-16,0 0 1 16,0 0 1-16,3 2-1 0,2-3 0 15,0-1 0-15,6 1 0 16,-1-2-1-16,3-4 0 0,3 0 2 0,-4-2 2 16,4 0 8-16,2-7 12 0,-2 2-6 15,2-4 1-15,-3 0-7 0,3-5 2 16,0-2 7-16,-2-4 2 0,-1-2 2 15,1-1-1-15,-3-3-7 0,0-2-3 16,-3 2-6-16,3-2-3 0,-3-1-1 16,-2 0 0-16,0 1 1 15,-1 5 0-15,-1-2 0 0,-1 3 5 16,-3 1-7-16,1 0 5 0,0 0-3 16,2 1 2-16,-5 1-5 0,2 0 0 15,-2 3-1-15,0 4-1 0,0 1 0 16,0 2-2-16,0 0-1 0,0 0-2 15,0 4 3-15,-2 5 2 0,-3 3 7 16,2 6 2-16,0 3-2 0,3 3 1 16,-2 4-4-16,2 7-1 0,5 10 2 15,5 9 2-15,-2 4 1 0,2-5 3 16,-2-3 0-16,-3-7 2 0,0 1 1 16,-2-3 3-16,0-1-2 0,-3-5-1 15,0-4-1-15,0-10 2 0,0-3 1 16,-3-4-4-16,0 3-1 0,1-1-1 15,-3 1-3-15,2-4 1 0,-2-3-3 16,-3-4-1-16,-5-3 3 0,0-3 1 16,-2-2-2-16,-6-5-1 0,-5-2 0 15,6-1-1-15,-6 0-3 0,3 2-1 16,2-1 0-16,0 1-1 0,1-1 0 16,-1 5-1-16,0-2 0 0,3 3-8 15,3-3-5-15,-3 4-12 0,5 0-10 16,2 0-7-16,1-2-6 0,2 3-8 15,0 1-3-15,6-1-9 16,-1 0-17-16,1 1-31 0,2 0-34 16,5 0-21-16,0 0-38 0,5 0-114 15</inkml:trace>
  <inkml:trace contextRef="#ctx0" brushRef="#br0" timeOffset="6462.95">15855 4853 288 0,'-3'0'110'0,"1"0"-59"16,2 0 35-16,-3 0-14 0,3 0-27 15,0 0-12-15,3 0-7 0,2 0 61 16,5 0 9-16,6-3-6 0,-1 0-15 16,8 0-18-16,3 1-1 15,0-4-6-15,5 4-15 0,-2-3-12 16,2 3-14-16,2 0-4 0,-2 1-5 16,0 0 0-16,0-1 0 0,-2-1 0 15,-1 2-15-15,-2 1-37 0,0 0-36 16,-6 0-26-16,1 0-54 0,-5 6-20 15,-1-3-36-15,-7 0-62 0</inkml:trace>
  <inkml:trace contextRef="#ctx0" brushRef="#br0" timeOffset="6650.55">15994 4993 535 0,'0'0'166'0,"0"0"-117"0,0 0-7 15,0 0-1-15,0 0 3 0,34 1 31 16,-11-1-1-16,0-1-27 0,16-2-26 16,5-4-10-16,8-2-5 0,-1 1-5 15,-4 3-1-15,-6 2-34 0,-4-2-91 16,-1 4-91-16,-8-2-60 0,-7-2-184 16</inkml:trace>
  <inkml:trace contextRef="#ctx0" brushRef="#br0" timeOffset="7119.82">17036 4617 402 0,'0'0'151'16,"0"0"-79"-16,0 0 14 0,0 0-21 15,0 0-49-15,0 0-16 0,0 8 0 16,0 2 10-16,-3 3 16 0,0 8 26 16,1 11 6-16,-3 15-7 0,5 11-1 15,0 13 1-15,0 3 4 0,5-3-11 16,-3-4-11-16,1 5-12 0,-3-1-6 16,0-3-5-16,0 0-3 0,-5-7 6 15,2-3-1-15,-2-1 2 16,0-2-9-16,0-8-2 0,0-4 0 15,5-3-3-15,0-10 0 0,0-9-19 16,-3-8-40-16,3-4-55 0,0-3-79 16,0-8-25-16,3-2-52 0,-1-7-104 0</inkml:trace>
  <inkml:trace contextRef="#ctx0" brushRef="#br0" timeOffset="7810.1">17118 4556 301 0,'0'0'113'0,"0"0"-65"0,0 0 23 0,0 0-28 0,0 0-16 16,0 0-2-16,0 0 2 0,0 0 10 16,0 0 4-16,0 0 2 0,0 0-6 15,0 0 11-15,3 0 15 0,2-2 8 16,3 0-9-16,2-1-24 0,3-3-5 15,3 3-8-15,-1-3-8 0,1 2-6 16,2-2-5-16,0 5-3 0,-3 0 0 16,1 1-2-16,-3 1-1 0,0 4 0 15,-3 1 0-15,0 2-4 16,-2 3 1-16,-5 1 1 0,-1 4-6 16,-2 0-5-16,-5 2 7 0,-8 4 6 15,0-1 3-15,-5 1-3 0,-3 4 1 16,-2-4 0-16,0 0-1 0,0-2 4 15,2-3-3-15,6 0 1 0,-4-4 0 16,7-1-2-16,1-4-1 0,6 0-5 16,5-5-8-16,0-1-20 0,3-2 24 15,7 0 10-15,3-2 6 0,8-1-5 16,-3-3 1-16,5 3 0 0,0-1 0 16,3 0 3-16,-3 3-2 15,0 1 0-15,1 0 11 0,-4 4 8 16,-2 1 0-16,3 4 0 0,-8 2 0 15,0 0-2-15,-5 3 4 0,-6 3-1 16,-2 1-8-16,-5-2 2 0,-5 2-7 16,-8 0-2-16,-3-1-2 0,-5 0-1 15,-5 0-4-15,-2 0-1 0,-9 3-5 16,-4-1-33-16,2-4-59 0,13-4-34 16,-3-3-41-16,14-8-48 0,4 1-103 15</inkml:trace>
  <inkml:trace contextRef="#ctx0" brushRef="#br0" timeOffset="8294.62">17594 5094 402 0,'0'0'113'0,"0"0"-51"0,0 0 27 0,15-7-30 16,-12 3-11-16,-1-2-1 0,1-1-15 15,0 2-10-15,-1-1-4 0,-2 3-4 16,0 0-2-16,0-2 0 0,0 3 4 16,0 0-4-16,-2 1-12 0,-1 1 0 15,0 2 0-15,1 5 3 0,-3 0 0 16,0 8 0-16,-3-1-1 0,3 3 4 15,-1 1 8-15,1 2 15 0,5 1 5 16,-2-1-7-16,2 1 3 0,2-1 1 16,6-2-1-16,-3-4-3 0,6 2-5 15,-1-6 1-15,0-4 5 0,3 0 11 16,-3-6 3-16,3-4 5 0,-2-2-3 16,2-5-13-16,-3-4-13 0,-2-2 5 15,-3-5-2-15,-3-4-14 16,1 1-6-16,-3-1 0 0,0 2-1 15,-3 5-1-15,-2 4-1 0,0 0-4 16,-3 7-4-16,1 0-4 0,-1 2-4 16,-5 3-12-16,0-1-19 0,0 1-11 15,0 3-6-15,3 0-19 0,-3 5-25 16,5-2-51-16,-2-1-25 0,7 3-12 16,-2-4-100-16</inkml:trace>
  <inkml:trace contextRef="#ctx0" brushRef="#br0" timeOffset="8763.27">18508 4691 513 0,'0'0'93'0,"0"0"3"0,0 0 33 16,6-25-52-16,-4 17-23 0,1 0 1 15,-3 3-5-15,0-1-20 0,0 3 7 16,0-1-5-16,0 1 0 0,0 1-4 16,0 2-10-16,0 0-14 0,0 1-4 15,0 5-2-15,0 1 2 0,0 6 2 16,2 2 1-16,-2 5-1 0,0 7 4 16,0 6 0-16,3 10 6 0,-3 8 2 15,0 0-4-15,0-4-4 0,0-3-1 16,0-7-5-16,0-5 1 0,0-8 0 15,0-4-2-15,3-2 0 0,-3 2-15 16,0 1-29-16,0 3-52 0,0-4-54 16,0-6-27-16,-3-4 26 0,-2-5-29 15,2-5-111-15</inkml:trace>
  <inkml:trace contextRef="#ctx0" brushRef="#br0" timeOffset="8998.24">18255 4878 731 0,'0'0'132'16,"0"0"-84"-16,0 0 69 16,0 0-72-16,47-14-29 0,-27 8 12 0,4 4 7 15,2-4-2-15,-1 2 13 0,6 1 2 16,-2-4-12-16,2 4-9 0,0-2-12 15,0 2-11-15,0 1-4 0,8-3-2 16,2 3-13-16,5-1-74 0,4-3-91 16,-17 2-103-16,-4 1-96 0</inkml:trace>
  <inkml:trace contextRef="#ctx0" brushRef="#br0" timeOffset="9482.62">19635 4478 642 0,'0'0'114'0,"0"0"-67"0,0 0 34 0,0 0-46 0,0 0-33 0,3 11 7 16,-6 0 1-16,0 7 11 0,-2 5 12 16,0 11 15-16,0 17-2 0,2 18 3 15,1 5-2-15,-1 0-1 0,3-1-7 16,0-6-7-16,-2 4-1 0,-4 2-6 16,1-5-10-16,0 0-6 0,-3-5 0 15,6-7-3-15,-3-7-3 0,2-3-2 16,-2-5-1-16,0-5-5 0,2-9-20 15,3-9-23-15,-2-8-49 0,-1-6-80 16,3-4-98-16,0-3-78 0</inkml:trace>
  <inkml:trace contextRef="#ctx0" brushRef="#br0" timeOffset="10171.73">19601 4432 427 0,'0'0'84'16,"0"0"-42"-16,0 0 23 0,0 0-27 15,0 0-29-15,0 0-2 0,19-22 9 16,-17 20 11-16,-2 2 14 0,3 0-4 16,-3 0-3-16,2 0 0 15,1 0-3-15,-1 0 9 0,4 0 21 16,-1-1-10-16,3 1-4 0,-1-2-6 16,6 1-13-16,0-1-4 0,5 0-3 15,-2 2-2-15,4-3-6 0,-1 3-2 16,1 0-2-16,-2 0-3 0,0 0-2 15,0 0-1-15,-2 3-3 0,-1 2 1 16,-2-3-1-16,0 5-1 0,-5-2-1 16,-3 2-3-16,-5 1-7 0,0 2 9 15,-5 1-1-15,-5 2 4 0,-3-1 3 16,-3 4 1-16,-2-2-4 0,0 0 0 16,3 1-3-16,-3-2-6 15,2-2-1-15,1-1 1 0,2 0 5 16,0-2 2-16,2-1 1 0,4 0 1 15,-1-4-2-15,3 3 0 0,2-4-1 16,3 0-6-16,0 3-2 0,0-4-9 16,3 0 0-16,4-1 20 0,4 1 0 15,2-1 0-15,0 0 3 0,5 0-2 16,0 0 0-16,2 0 0 0,1 0 1 16,0 1-1-16,5 1 2 0,-6 3 4 15,6-2 5-15,-5 4 4 0,2-3 0 16,-5 5-3-16,-2 0-3 0,-3 2-3 15,-8 0-1-15,-3 2 0 0,-2 4 10 16,-5-3-8-16,-5 2 3 0,-8-2-3 16,-6 3-3-16,-1-4 0 0,-9-1-4 15,-7 1 0-15,2-1-2 0,8-4-20 16,-3 1-66-16,8-6-17 0,3 2-48 16,-10-2-37-16,12-2-23 0,0 0-98 15</inkml:trace>
  <inkml:trace contextRef="#ctx0" brushRef="#br0" timeOffset="10452.87">20180 4906 509 0,'0'0'105'0,"0"0"-74"0,0 6 13 0,3 1-30 0,-3 4-11 16,0 0-2-16,0 7 1 0,0 0 5 15,0 6 24-15,-3 2 42 0,-2 4 9 16,3 2-5-16,-4 8-21 0,-1-8-20 16,1 1-25-16,4-2-9 0,-3-5-2 15,5 0 0-15,-5-3-3 16,5-3-50-16,0 1-140 0,5-8-48 15,0-6-159-15</inkml:trace>
  <inkml:trace contextRef="#ctx0" brushRef="#br0" timeOffset="11218.76">20625 4547 480 0,'0'0'180'0,"0"0"-139"16,0 0 70-16,36-26-43 0,-21 17-52 15,6 1-10-15,0 0 4 0,2 0-1 16,3-1-2-16,-8 4 2 0,3 0 3 16,-3 4 18-16,0 0 18 0,-3 1-20 15,-2 0-9-15,0 0-7 0,0 0 2 16,-3 1-10-16,1 4-4 0,2 3 0 16,-8 2-1-16,3 4-2 0,-1 3-3 15,-7 3 3-15,3 4 3 0,-3 4 0 16,-3 3 2-16,-10 6 1 0,-2 8 2 15,-11 0-2-15,0-3 0 0,3-11 0 16,7-10-1-16,6-3-2 0,-3-2-2 16,-2 2 1-16,2-4 1 0,0-1 1 31,2-6-1-31,4-3-9 0,4-4-17 0,-2-3 6 0,5-2 18 0,5-6-16 16,0-6 1-16,6-2 17 0,4-2 1 15,3-1 0-15,3 0 1 0,5 0 6 16,0-1 8-16,7-5 0 15,6-2-6-15,-3 3-9 0,-2 3 0 16,-6 7 0-16,-7 1-1 0,5 3 1 16,-3-2 2-16,0 1 7 0,0 2 14 15,-7 1-1-15,-3 0-7 0,0 1-8 16,-3 2-1-16,-5 3-3 0,0-2-4 16,-5 5-1-16,0 1 1 0,-5-1 0 15,-3 2 0-15,-4 0 0 0,-4 3 2 16,-2 5-1-16,-5 4 0 0,-3 3 0 15,0 4-1-15,0 3 0 0,0 3 1 16,3-1-1-16,0 4 1 0,5-2 4 16,2 3 2-16,-2-3 18 15,8 1 29-15,5-5 12 0,-3-1-10 16,8-1-15-16,0-5-16 0,3 0-10 16,7-6-4-16,0-3-1 0,3-5 0 15,5-1-4-15,5-2-6 0,3-3-2 16,0-4-29-16,3 1-26 0,4-2-37 15,-4 2-45-15,17-5-90 0,-10 3-96 16,-2 0-259-16</inkml:trace>
  <inkml:trace contextRef="#ctx0" brushRef="#br0" timeOffset="11421.8">21384 4808 761 0,'0'0'167'0,"0"0"-122"0,3 17 87 15,2-6-67-15,-2 5-53 0,-3 1-8 16,5 5-2-16,-5 2 5 0,0 1-5 16,0 4 5-16,0 0 6 0,0 0 4 15,0 3-8-15,5-2-9 0,-5 0 0 16,3 0-3-16,2-6-23 0,3 1-73 16,7 1-113-16,-2-7-68 0,0-7-198 0</inkml:trace>
  <inkml:trace contextRef="#ctx0" brushRef="#br0" timeOffset="11844.08">22144 4470 621 0,'0'0'83'0,"0"0"-30"16,13-34 69-16,-8 22-71 0,3 1-36 15,0 0-13-15,-3 3 1 0,0 3-3 16,-2 3-2-16,-3 2-7 0,0 6 1 15,0 1 8-15,0 6 4 0,-6 0 2 16,4 8 2-16,-3 0 3 0,-1 7-3 16,-1 6-3-16,-1 9 2 15,0 9 0-15,3 1 2 0,0-2 2 16,5-7-9-16,-3-6-1 0,3-3 1 16,3-3 0-16,-1-2-1 0,1-8-1 15,2-4-7-15,-5-3-27 0,5 4-72 16,3 0-51-16,-5-3-52 0,2-6-151 15</inkml:trace>
  <inkml:trace contextRef="#ctx0" brushRef="#br0" timeOffset="12049.72">21973 4758 963 0,'0'0'117'0,"0"0"-9"0,0 0-11 15,39-6-73-15,-18 6-13 0,0-1-1 16,4 1-10-16,12 0 0 0,9 0 0 16,8 1 4-16,8 3-1 0,0 0-3 15,-2-2-5-15,-6-1-2 0,0 0-70 16,-2-1-118-16,-13 0-126 16,-6 0-144-16</inkml:trace>
  <inkml:trace contextRef="#ctx0" brushRef="#br0" timeOffset="12402.73">23035 4318 573 0,'0'0'128'0,"0"0"-98"0,0 0 24 0,0 0-15 16,0 0-30-16,0 0-7 15,34 44 1-15,-34-13 29 0,-5 16 0 16,-3 21 35-16,0 8 15 0,3 5-23 15,3-5 0-15,2-4-10 0,0-1-13 16,7-3-5-16,-7 2-10 0,3-1-11 16,0 0-9-16,-3-5 1 0,2-4-2 15,3-8-2-15,3-6-21 0,0-4-26 16,0-8-48-16,-3-7-84 0,2-9-16 16,1-11-78-16</inkml:trace>
  <inkml:trace contextRef="#ctx0" brushRef="#br0" timeOffset="13122.68">23128 4276 406 0,'0'0'59'0,"0"0"11"0,0 0 45 0,0 0-43 0,0 0-42 16,0-19-4-16,3 15 18 0,2 0-6 16,-2 0 9-16,2-1 12 0,0 2-4 15,3 1-8-15,0-2-6 0,5 1 2 16,0 0-18-16,-1 1-3 0,4-2-1 16,2 2 4-16,3 1-6 15,-1 1-5-15,1 0-4 0,0 0-2 16,-6 0-1-16,6 2 0 0,-3 1-1 0,-3 0-4 15,-2 0 2-15,0 2-3 0,-5 0-1 16,-3 3-5-16,-2 0-4 16,-3 2 3-16,-8 1-4 0,-5 3 9 15,-2-1 1-15,-11 5 0 0,0 0-1 16,-2 0 1-16,-1 1 0 0,3 0 1 16,3-2 1-16,2-1-2 0,6-1 1 15,-1 0 0-15,9-2-2 0,-1-1 0 16,8-2-3-16,0-1-4 0,0 0-4 15,8-7 3-15,-1 3 9 0,6-3 0 16,8-2 1-16,0 0 1 0,4 1-1 16,1 0 0-16,3 0 1 0,-1 1-2 15,1 3 1-15,2-1 0 0,-3 3-1 16,-2-1 0-16,-3 1 1 16,-2 1 5-16,-6-2 9 0,-4 2 8 15,-4 2-9-15,-2 0-10 0,-10 1 5 16,-2-1-9-16,-6 0 8 0,-8 3-5 15,-7 1 0-15,-14 0 1 0,-2-1-4 16,0 3 0-16,3-4-24 0,7-5-67 16,14-1-61-16,-9-1-106 0,11-3-30 15</inkml:trace>
  <inkml:trace contextRef="#ctx0" brushRef="#br0" timeOffset="13632.51">23573 4800 514 0,'0'0'258'0,"0"0"-128"0,0 0 22 16,13-5-90-16,-11 3-40 0,9-2 4 15,-3-2-8-15,-1 4-4 0,6-5-6 16,0 4-3-16,-5 0 3 0,5-1 6 16,0 2 13-16,-3 1-7 0,3 0-8 15,-3-1 0-15,-2 2 1 0,2-2-8 16,-4 2-3-16,-1 0-2 0,-3 2-3 16,1 1 1-16,-1 1-8 0,-2 4 8 15,-2 1 0-15,-3 1 0 16,-3 2 2-16,-5 2 2 0,0 3 0 15,-8 1 2-15,3-2-3 0,3 2 0 16,-6 0 1-16,6-4 0 0,2-1-1 16,0-2 3-16,3-2 1 0,2 0 9 15,0-4 4-15,5 0-3 0,1-3 9 16,2 2 17-16,0-2-3 0,2 0-1 16,6 0 2-16,5-2-6 0,3 2-8 15,4-1-6-15,1 0-6 0,5 1-5 16,10-1-3-16,3 0-3 0,10 0-1 15,2-1-1-15,-1 0 0 0,-9 0-18 16,-2 0-37-16,2-1-36 16,-5 0-29-16,-7-3-16 0,2 1-75 15,-11-1-79-15,-4-2-52 0</inkml:trace>
  <inkml:trace contextRef="#ctx0" brushRef="#br0" timeOffset="14461.04">24302 4332 541 0,'0'0'123'0,"0"0"-90"0,0 0 78 0,33-34-58 0,-20 23-43 0,3 1-8 16,2 0-1-16,2 1 0 0,1 1 2 16,0 2 6-16,-1-1 12 0,1 4 11 15,0-1 11-15,-1 2-1 0,1 1-14 16,-3 1-6-16,-2 0-8 0,-3 2 2 15,-1 3-2-15,-1-2-4 16,-1 4-3-16,-2-2-7 0,-3 3-1 16,3 1-2-16,-8 2 0 0,2-1 3 15,-2 2 2-15,-2 3 5 0,-3 3 10 16,-3 3 2-16,0 2 2 0,-5 5-7 16,0 0-4-16,-2 0-3 0,2 3-5 15,-8 0 0-15,1-1-1 0,-1 0 0 16,0-2-1-16,-2-2 1 0,2-2-1 15,1-1 1-15,4-6-1 16,-5-1 1-16,9-5-1 0,-1-6 0 16,5 0 1-16,3-3 0 0,2-2 4 15,3-4 5-15,0-2-10 0,10-4 3 16,1-3 0-16,4-5 2 0,6-1 1 16,5-2 13-16,0-1 9 0,2-1-3 15,0-4-7-15,6 3-5 0,-6 1-5 16,6-2-2-16,5 2 0 0,-11 3-3 15,6 3-1-15,-6 0-1 0,-2 4-1 16,-3 1 1-16,1-3-1 0,-9 5 1 16,1 2 0-16,-3-1 1 0,-6 1 2 15,-2 4 2-15,1 0 1 0,-6 2 1 16,0 0 2-16,0 1-9 0,0 1-1 16,-8 0-2-16,3 0 1 15,-8 2 0-15,0 3 1 0,0 3 0 16,-3 4 0-16,-2 2 0 0,0 2 0 15,0 3 0-15,-2 2 2 0,1 1-2 16,4 2 1-16,-3 3 3 0,2-3 2 16,1 4 5-16,4-5 7 0,1 1 8 15,5 0 7-15,5-4-8 0,0-2-6 16,5 0-6-16,3-5-1 0,5-1-1 16,2-5-3-16,6 0-2 0,5-7-3 15,0 0-3-15,2 0-19 0,1-7-38 16,4 3-30-16,1-5-33 0,12-5-54 15,-15 4-128-15,0 1-79 0</inkml:trace>
  <inkml:trace contextRef="#ctx0" brushRef="#br0" timeOffset="14977.04">25017 4782 362 0,'0'0'91'0,"0"0"7"0,0 0 29 0,0-1-33 0,5-4-10 16,3 2-11-16,-3-6-8 0,3 3-17 16,5-2-9-16,-5-1 1 0,5 0-4 15,2 2-6-15,-2-1-3 0,0 0-10 16,0-1-2-16,0 2-4 0,-3 2-8 15,1 3 0-15,-1-1-3 0,-2 3-1 16,-3 0 1-16,0 0-3 0,-2 0 0 16,2 5 1-16,-5 2-10 0,-5 5 10 15,2 1 1-15,-7 4 2 16,-1 1-1-16,-7 3 2 0,3 4 0 16,-6-3 2-16,0 1 3 0,1 0-1 0,-1-2-1 15,0-1-1-15,3-1 1 16,5-5 2-16,0 2 2 0,3-6 10 15,0 0 4-15,7-6 1 0,3 0 0 16,0 0 5-16,0-3 20 0,3-1 0 16,7 0-6-16,6-5-9 0,9 1-12 15,-1 0-11-15,2-2 1 0,12 2-1 16,6-2-4-16,11 4-3 0,4 0-2 16,-10 1-2-16,-2 1 0 0,-6 0-4 15,-8 0-11-15,1 0-17 0,-5 0-20 16,-4 0-10-16,-9 0-14 0,2 0-11 15,3 1-32-15,7 0-70 16,0 0-80-16,-2 0-63 0</inkml:trace>
  <inkml:trace contextRef="#ctx0" brushRef="#br0" timeOffset="15398.9">26224 4333 588 0,'0'0'70'0,"0"0"44"0,0 0 3 0,0 0-66 16,5-29-28-16,0 25-3 0,-5 3 14 15,0 0-16-15,3 1-10 0,-3 0-4 16,5 2-4-16,-5 2 4 0,3 5-1 16,-3 2 5-16,5 4 4 0,-5 1 5 15,0 5 7-15,-5 5 4 16,2 8 4-16,-5 8-5 0,-5 9-8 15,1 1-4-15,4-6-8 0,-3-4-3 16,9-7-3-16,-3-7-1 0,2-7 0 16,3-5 0-16,-5-2-11 0,5 3-31 15,0-2-59-15,-5 3-94 0,2-6-39 16,3-7-203-16</inkml:trace>
  <inkml:trace contextRef="#ctx0" brushRef="#br0" timeOffset="15617.64">25950 4564 819 0,'0'0'247'0,"0"0"-199"0,0 0 57 16,0 0-61-16,47-1-30 0,-27-1-3 15,9 0-3-15,9-1 5 0,4 1 1 16,12 1 7-16,0 0 5 0,1 1-15 15,-11-1-11-15,2 0-2 0,-5 1 1 16,1 0-25-16,4 0-95 0,1 0-107 16,-14 0-81-16,-4-1-177 0</inkml:trace>
  <inkml:trace contextRef="#ctx0" brushRef="#br0" timeOffset="15993.12">27237 4373 671 0,'0'0'37'15,"0"0"-13"-15,0 0 61 0,0 0-6 16,0 0-46-16,0 0-20 0,0 0-7 16,26 0-5-16,-26 10-1 0,0 5 8 15,-5 8 6-15,-3 11 20 0,-10 18 25 16,2 14-2-16,-2 8-15 0,8-1-15 16,-3-6-11-16,5-8-6 0,-2 0-4 15,-1-1 4-15,1 2-5 0,2-4-5 16,1-3 3-16,1-3-3 0,6-7-1 15,0-2-10-15,0-9-18 0,0-10-36 16,0-7-64-16,8-7-22 0,-3-1-67 16,1-5-223-16</inkml:trace>
  <inkml:trace contextRef="#ctx0" brushRef="#br0" timeOffset="16711.99">27320 4379 350 0,'0'0'139'0,"0"0"-62"0,0 0 3 16,0 0-32-16,0 0-30 0,0 0 4 16,28-13 14-16,-23 13 4 0,-5-2 6 15,5 1 20-15,-5-1-8 0,3-1-17 16,-3 0 0-16,5 0 1 0,-5 1-11 16,5-2-16-16,-2 0 2 0,2 1 6 15,3-2-2-15,-3 2-5 0,3-3-4 16,-1 0-3-16,6-1 5 0,3 4-5 15,-3-4 6-15,5 4-3 16,3-3 0-16,-6 3-1 0,6 0-2 16,-3-1-5-16,2 2-1 0,1 2-1 15,-5 0-2-15,2 2 0 0,-3 3 1 16,-7-1-1-16,5 3 0 0,-8 0-2 16,-2 3-3-16,2 4 3 0,-5-2-7 15,-8 5 7-15,-5-2 2 0,-8 5 1 16,1 1 3-16,-6-1-1 0,-2 2-1 15,-1-1-1-15,-2 0 0 0,8-2-1 16,2-3 0-16,-2 1 0 0,7-4-2 16,1-2 2-16,5-2 0 0,7-2-2 15,-5-3-5-15,8-2 2 0,0-2 1 16,0 0-12-16,8 0 16 0,5-1 2 16,-3-1-1-16,8-1 0 0,-2-2 0 15,5 3 2-15,-3-1-3 0,5-1 0 16,-5 3 0-16,8 1 1 0,-6 0-1 15,-4 1 0-15,5 4 2 0,-3-2 2 16,-8 4 5-16,0 0 4 0,-2 0 4 16,-3 5-1-16,-5 3-3 0,-5 0 5 15,-3 3-1-15,-10-1-3 0,-2 0-2 16,-6-1-1-16,3-3-6 16,-11-1-2-16,-5-1-1 0,-2-1-2 15,5-1 0-15,2-5-4 0,6 1-28 16,7-5-28-16,-5 0-34 0,-2-1-37 15,7-5-82-15,0-3-6 0,8 3-66 16,3-3-100-16</inkml:trace>
  <inkml:trace contextRef="#ctx0" brushRef="#br0" timeOffset="17324.45">27803 4925 410 0,'0'0'148'0,"0"0"-60"0,0 0 29 0,5 0-27 0,3-3-15 16,-3 0-33-16,5 2 0 0,3-2 4 16,0-1-21-16,0 3-1 0,2 0 15 15,4 0-7-15,-4 1-12 16,-2 0-11-16,5 0-6 0,-8 1 0 16,3 1-3-16,0 3 0 0,-8-2-1 15,3 3-3-15,-8 0-2 0,0 3 0 16,0 0-7-16,-8 1 4 0,-5 2 9 15,1-1 2-15,-9 0 2 0,3 0-1 16,-3-1-1-16,6 0 3 0,-1-2-4 16,-2-1 4-16,10 0-4 0,1-1 0 15,1-3 0-15,1-1 2 0,5-1-3 16,0 0 0-16,5-1 3 16,8 3 2-16,-5-1 5 0,5 0 1 15,8 0 8-15,-6 0-2 0,3 3-4 0,3-1 2 16,-6 2 2-16,3-2-3 0,-5 4-2 15,3-1 0-15,-3 0-3 0,-5 2 3 16,-1 2 2-16,-2 1-6 0,-5 2-4 16,0 0 0-16,-7 3 3 0,-1-2-4 15,-10-1 3-15,2 2-2 0,-4-4-2 16,2-1 1-16,-8-1-2 0,3-3-1 16,-3-3-1-16,0-4-18 0,-3 0-28 15,6-4-14-15,-8-3-18 0,8-7-60 16,-3-6-85-16,5-1-27 0,3 2-152 15</inkml:trace>
  <inkml:trace contextRef="#ctx0" brushRef="#br0" timeOffset="18199.91">28578 4415 476 0,'0'0'121'0,"0"0"-40"0,0-8 42 16,0 6-67-16,0 0-36 0,3-1 18 16,2-2-1-16,0 0 2 0,3-1-12 15,5 1 1-15,-1-1-15 0,4-1-1 16,-1 4 20-16,4 0-3 0,1-1-15 15,1 1 3-15,-6 2 0 0,9 1-7 16,-4 0-4-16,-4 0-3 0,4 0-2 16,-7 4-1-16,3 2 0 0,2-2 2 15,-10 3-4-15,5 3 0 0,-6 1-4 16,-1 2 3-16,-6 6 1 16,0 3 2-16,-6 4 0 0,-1 4 3 15,-11 7 1-15,-3 6 0 0,-2 5 2 16,-11-2-3-16,8-11 0 0,6-8 0 15,-1-12-2-15,8 0 2 0,-3-1 0 16,-2 3-2-16,3-3 2 0,-3-3 0 16,7-2 1-16,1-5-1 0,8 1 2 15,-4-4 4-15,6-1 6 0,6-3 40 16,-4-5-17-16,11-3-20 0,0-6-10 16,8 1 0-16,-1-7 1 0,6-3-2 15,3-2-2-15,-1-2-1 0,3 2 0 16,5-5 0-16,-7 5-2 0,2 4-1 15,-3-1 0-15,-2 10 0 0,-3-5 1 16,3 1-1-16,-5 4-1 0,-1-1 0 16,-2 3 1-16,-7 2-1 0,-1 1 0 15,-2 2 0-15,0 4 0 0,-8-2 0 16,5 5-3-16,-5-1-5 0,0 2 5 16,-5 0 0-16,-3 3-3 0,-5 5 6 15,-3 4 0-15,-4 6 1 0,-4 1-1 16,1 4 0-16,-3 0 1 0,6 5 0 15,-1-2 2-15,6 4 5 0,-4 0 11 16,12 0 9-16,-1-2 5 16,3-1 1-16,5 0 3 0,0-3-7 0,5-3-12 15,8-3-8-15,-3-3-4 16,8-5 1-16,3 1-3 0,5-5 0 16,-3-3-4-16,11-2-10 0,7-1-22 15,5-2-35-15,4-4-23 0,-4 1-48 16,-5-4-76-16,-12 1-113 0,-8 3-114 15</inkml:trace>
  <inkml:trace contextRef="#ctx0" brushRef="#br0" timeOffset="18842.7">29307 4859 374 0,'0'0'247'0,"0"0"-187"0,0 0 35 0,2-2-21 0,3 2-31 16,3-2-4-16,2 1-20 0,-2-1 8 15,0 0 8-15,5 0-4 0,0 1 6 16,0 0-4-16,2 0 8 0,-2-1-9 16,3 2-14-16,-3 0-5 15,5 0-4-15,-8 0-4 0,3 1-4 16,0 1-1-16,-5 0 0 0,-1 2-3 16,-2 0 0-16,1-1-4 0,-6 5-3 15,0-1 0-15,-6 3-5 0,-1-3 13 16,-1 4 2-16,-10-1 2 0,2 3 1 15,-4-1-1-15,-1-1 1 0,0-1 0 16,3-2-1-16,3 1 2 0,2-1-2 16,5-2-1-16,-2-2 0 0,7-1 1 15,3 1-1-15,0-1 0 0,0-2-1 16,3-1 9-16,10 2-1 0,0 0-1 16,5 1-4-16,-3-1-1 0,6-1 1 15,0 2-1-15,-1 0-1 0,1 1 1 16,0-1 3-16,-3 4 0 0,-3-2 5 15,-2 4 3-15,-5 0 2 0,0 0 4 16,-3 0 2-16,-5 1 1 0,-5 0 3 16,-3 1 6-16,-5-1 0 0,-3 1-7 15,-4-2-7-15,-6-2-7 0,5 1-5 16,-7-2-3-16,2-1 1 0,-2 0-2 16,2-1 1-16,-3 0-2 0,1 1-3 15,-3-3-8-15,2-1-35 0,4-1-33 16,1 0-15-16,-2 0-20 0,6-2-78 15,-1-5-44-15,8 3-34 0,5-2-61 16</inkml:trace>
  <inkml:trace contextRef="#ctx0" brushRef="#br0" timeOffset="19468.43">30650 4263 468 0,'0'0'199'0,"5"0"-174"0,-5 0 25 0,6 0-13 15,-6 0-31-15,0 0-6 0,0 0 0 16,2 4 0-16,-2 0 4 0,0 4 20 15,-2 3 26-15,2 4 8 0,0 4 8 16,0 8-11-16,-6 8 3 0,-1 16-11 16,1 10-14-16,-1 2-16 15,-1-8-9-15,3-5-3 0,2-9-3 16,3-5 0-16,0-5 1 0,0-5-2 0,0-10 0 16,3 0 1-16,-3-2 1 15,5 4-3-15,-5-5-11 0,3-3-28 16,2-6-59-16,0 1-25 0,3-6 4 15,-1-3-58-15,-1-1-187 0</inkml:trace>
  <inkml:trace contextRef="#ctx0" brushRef="#br0" timeOffset="19719.95">30418 4616 953 0,'0'0'98'0,"0"0"-54"0,0 0 59 16,0 0-74-16,33 0-16 0,-4 0 9 15,17-3 4-15,8-2-1 16,1 2-9-16,-1 0-3 0,-5-2-5 16,-2 2-8-16,-6 1-2 0,0 1 2 15,1 1-5-15,4-5-25 0,1 3-74 16,-6-1-90-16,-5-2-105 0,-5 2-119 15</inkml:trace>
  <inkml:trace contextRef="#ctx0" brushRef="#br0" timeOffset="20486.5">31692 4384 436 0,'0'0'29'0,"0"0"5"0,0 0 16 16,0 0-36-16,0 0-1 0,0 0 15 15,20-19 25-15,-20 17-28 0,0 2-3 16,5-1 16-16,-5 1 4 0,0-1 10 16,6 0-10-16,-6-1 6 0,2 2-7 15,-2-3-16-15,0 2 1 0,0-1 8 16,0 2-10-16,0-2-11 0,0-1-5 16,0 1 7-16,0 0-12 0,-8 0 5 15,3 0-1-15,-3 0-3 0,-4-2-1 16,-1 3-3-16,-3 1 0 0,-5 0 0 15,1 0 0-15,-6 1 0 0,3 6-1 16,-3 1 0-16,0 3 0 0,3 3-1 16,-1 3 1-16,4 0 1 0,4 3 0 15,1 1 2-15,2 0-2 0,0 0 1 16,8-1 0-16,2 1 2 16,3-1-2-16,3-1 9 0,2-4-2 0,8 2-1 15,0-3 0-15,2-2-2 16,-2-1 0-16,8-4-1 0,0-1-1 15,4-3 2-15,-4-1-1 0,2-2 3 16,-5 0 3-16,3 0 14 0,-5 0-4 16,2 0-8-16,-5-1-2 0,-6 1-2 15,-4-1-2-15,2 1-2 0,-5 0-4 16,0 0-4-16,-8 0-2 0,1 0 6 16,-11 0 5-16,2 0 3 0,-10 0 5 15,0 4-3-15,-10 4-6 0,-5 5-2 16,-6 6 0-16,6 1-1 0,13-4 1 15,7-2 11-15,8-3 12 0,-5 2 12 16,5-1 9-16,3 5 4 0,-1-3-6 16,4-1-8-16,7 1-7 15,5-3-7-15,2-1-3 0,9-1 1 16,10-4 3-16,2 1-2 0,14-2-5 16,12-2-11-16,5-1-3 0,1-1 0 15,-6 0-2-15,-2 0-1 0,2 0-13 16,0 0-37-16,6 0-47 0,-6 4-47 15,0-1-55-15,-18-2-121 0,-2 1-109 16</inkml:trace>
  <inkml:trace contextRef="#ctx0" brushRef="#br0" timeOffset="60390.93">21105 5665 211 0,'0'0'72'0,"0"0"-22"0,0 0 18 0,5-15-19 15,-2 11-20-15,0 2-9 0,-3-1 2 16,5-4 10-16,-3 4-3 0,1-3 10 16,0 3 0-16,-1 0 3 0,1-2 4 15,-1 4 4-15,3-2 4 0,-5 0 0 16,3-1-3-16,0 3-6 0,-3-1-7 15,0-2-9-15,0 2-2 0,2 1-6 16,-2 1-3-16,0 0-11 0,0 3-7 16,-2 3-15-16,-1 5 10 0,0 7 5 15,-9 5 6-15,4 18 12 16,-13 12 7-16,0 16 10 0,3 2 0 16,3-1-2-16,-1-7-9 0,3-11-6 15,3 0-8-15,0-5-3 0,-1-2 1 16,4-5-1-16,-1-2-3 0,0-4-1 15,3-5-2-15,-3-6-1 0,8-5 1 16,-5-3-1-16,3 2-5 0,-4 1-15 16,4-2-44-16,-3-1-71 0,-1-4-119 15,4-4-57-15,-1-4-138 0</inkml:trace>
  <inkml:trace contextRef="#ctx0" brushRef="#br0" timeOffset="61062.91">20772 6320 357 0,'0'0'84'0,"0"0"-27"0,0 0 28 0,-5-23-26 0,5 20-13 0,0-3-2 16,-5 3 12-16,5-1-6 0,0-2-5 15,0 3 7-15,0 1-4 0,0 0 1 16,-3 1-10-16,3-1-5 0,0 2-3 16,0 0 0-16,0 0-2 0,0 0-5 15,0 0-1-15,0-1 3 0,0 1 3 16,0 0-2-16,0 0 1 0,0 0-7 16,0 0-4-16,0 0-4 0,0 0-4 15,0 0-5-15,0 0-4 0,0 4-1 16,0 2 1-16,0 3 0 0,3 3 4 15,-3 7 0-15,5 2 0 0,-3 2 3 16,4 5-1-16,-1 0-1 0,2 1 0 16,-1 0-1-16,1-1 1 0,1-1 1 15,0-3 0-15,0-2 2 0,-1-3 3 16,4-2 0-16,-6-3 3 0,3-2 5 16,-1-3-2-16,1-1 2 0,0-4 5 15,2-2 7-15,1-2 8 0,-1-5 9 16,3-2-5-16,2-4-13 0,3-2-6 15,-2 0-8-15,-1-3-4 16,4 1-2-16,-4-1-3 0,1 1-2 16,2 3-3-16,-5-1-2 0,2 2 1 15,-2 0-1-15,0 3-2 0,0 0-5 16,-5 2-18-16,-1 1-26 0,4 2-40 16,-4 2-39-16,-1 1-59 0,1 2-101 15,-4 1-158-15</inkml:trace>
  <inkml:trace contextRef="#ctx0" brushRef="#br0" timeOffset="61829.09">20209 7210 353 0,'0'0'80'0,"5"-6"-33"0,-3 4 13 0,4 0-11 0,-1-2-18 16,-3 3-6-16,4-2 12 0,1 3-5 15,-4-1-8-15,-1 1 0 0,1 0 0 16,0 0-2-16,-1 0-1 0,-2 0-4 16,0 0-17-16,-5 3 2 0,2-1 7 15,-7 2 2-15,-3 1-7 0,-2 0-1 16,-1 2-3-16,-2-1 3 0,0 2-2 16,0 0 0-16,2 1-2 0,1-1 1 15,5 0 0-15,-1 1-1 0,1 0 1 16,5-1 0-16,0-1 0 0,5 0-3 15,0 0 3-15,5-2 5 0,0 1 12 16,5-1 10-16,1 1 10 16,4-1 4-16,-2 1-16 0,3-2-6 15,2 0 3-15,2 1 1 0,-4-2 2 16,4 4 3-16,1-1 1 0,-3 1 4 16,3 1-3-16,-6-1-7 0,3 0 0 15,-5 3-1-15,-2-2 2 0,-1 0-2 16,-2 0-4-16,-6 0-7 0,-2 1 8 15,0-1-3-15,-7-1 3 0,-4 3 5 16,-4-2-5-16,-3 0-5 0,-8 0-2 16,0-2-6-16,-2 0-4 15,-11-4-1-15,-2 2 0 0,-9-2-1 16,9 0-4-16,10-2-8 0,8 0-22 0,7 0-24 16,1 0-11-16,-3 0-22 15,0 0-25-15,10 0-56 0,0-2-34 16,6 1-33-16,2-3-118 0</inkml:trace>
  <inkml:trace contextRef="#ctx0" brushRef="#br0" timeOffset="62761.8">20676 7357 188 0,'0'0'225'0,"0"0"-145"0,0 0 4 0,6-19-5 0,-4 14-33 16,-2 0-14-16,0 1 4 0,0 0 13 15,3 0-12-15,-3 0 7 0,0 0-1 16,0 0-14-16,0 1 2 0,-3-1 9 16,1 2-12-16,-1 1-5 0,0-2-3 15,3 2-4-15,-5 1-6 0,5-3-1 32,-5 1-3-32,2 0 0 0,1 2 0 15,-1-1 2-15,1-1-1 0,-3 1 0 0,5 0 1 0,-6 1 1 16,4-1-4-16,-3 0 1 0,-1 1 2 15,4 0-2-15,-3-1 1 0,2 0-1 16,-2 0 0-16,0-2-1 0,2 2-1 16,-2-4 0-16,2 4 2 0,-2-3-1 15,5 2 0-15,-5 1 1 0,5 0 0 16,-5 0 0-16,2 0-2 16,1 1-4-16,-3 0 0 0,-3 0 3 15,0 3-2-15,0 1 0 0,-2 2 0 16,2 3-1-16,1 0 0 0,-4 2-1 15,3 2 0-15,3 0 1 0,3 0-2 16,-4 1 2-16,4-2 0 0,2 3-1 16,0-2-2-16,8-2 1 0,-3 3 2 15,0-2 3-15,5-1-1 0,-2 0 1 16,5-2 5-16,0-3 8 0,0-1 10 16,-3-4-2-16,1 0-2 0,-1-1 0 15,0 0 7-15,-2-4-4 16,-3-1-2-16,3-2-3 0,-3-3-2 15,-2 0-7-15,2 2 2 0,-3-1-3 16,4 0-1-16,-6 1-1 0,5 1 0 16,-5 1-5-16,2 0-2 0,-2 4 1 15,3-2-2-15,-1 3 0 0,-2 0-1 16,0 1-1-16,0 1-6 0,0 5-2 16,0 3 9-16,0 4 0 0,-2 6 1 15,-1 0 2-15,3 2-2 0,0 2 0 16,0 0 1-16,0-1 0 0,3 1 0 15,-1-1-1-15,1-1 1 0,2-1-1 16,-5-3 0-16,3 1 1 0,-1-3-1 16,1-2 0-16,-3-5 1 0,3-2-1 15,-1-3 2-15,-2-1 1 0,3-2 4 16,2 0 13-16,-5-3 19 0,5-3 3 16,0-2-10-16,0-5-11 0,1-2-7 15,-1 0-4-15,2-1-2 0,-1 2-3 16,1 1 0-16,1 0-2 0,0 2-2 15,0 0-1-15,-1 2 0 0,4 1-2 16,-4 0-6-16,1 0-30 0,0 0-52 16,2 2-54-16,3-2-50 0,10-4-100 15,-2 2-100-15</inkml:trace>
  <inkml:trace contextRef="#ctx0" brushRef="#br0" timeOffset="62888.54">21028 7517 500 0,'-3'0'107'0,"-2"0"-63"0,2-2-10 0,1 2-34 15,-1-7-21-15,3 2-196 0,0-3-124 16</inkml:trace>
  <inkml:trace contextRef="#ctx0" brushRef="#br0" timeOffset="63461.31">21464 7152 298 0,'0'0'83'0,"0"0"6"16,0 0 14-16,0 0-18 0,24-34-25 16,-22 27-5-16,3-2 8 0,-5 2-8 15,0-2-5 1,3 3 4-16,0-2-6 0,-3 1 0 0,0 2 10 15,0-2-11-15,0 3-11 0,0-1-9 16,0 0-7-16,-3 0 0 0,0 0 1 16,3-2-4-16,-5 2-1 0,5-1-2 15,-2 2-7-15,-3-1-4 0,-1 0 2 16,4-2-2-16,-6 4-3 0,3 0 5 16,-3 0-3-16,3 3-1 15,-3 0 2-15,0 3-2 0,-2 2 2 16,0 3 0-16,2 5 1 0,-5 1 3 15,0 5 0-15,0 3 0 0,0 3 3 16,0 3 4-16,1 2 1 0,-1 9-5 16,-3 5-3-16,3 7-1 0,0 3-3 15,0-1 2-15,6-2-1 0,-1-8-1 16,0 0-2-16,5-3 1 0,3-8-2 16,0-8 0-16,0-3 0 0,3-2-10 15,0 1-16-15,2 1-17 0,0-4-13 16,0-2-47-16,3-10-95 0,0-4-110 15,-3-2-136-15</inkml:trace>
  <inkml:trace contextRef="#ctx0" brushRef="#br0" timeOffset="63664.54">21134 7504 732 0,'0'0'158'0,"0"0"-43"0,0 0 2 0,0 0-43 16,49-27-40-16,-26 18-12 16,0-1 6-16,3-1 6 0,-3 2-21 15,3-2-10-15,-2 4-3 0,-1-2-4 16,-3 0-35-16,14-3-100 0,-6 2-144 16,-7 2-69-16</inkml:trace>
  <inkml:trace contextRef="#ctx0" brushRef="#br0" timeOffset="64133.34">21710 7050 680 0,'0'0'131'0,"0"0"-35"16,0 0 16-16,0 0-55 0,0 0-29 16,0 0-12-16,0 0-3 0,0 0-13 15,31-26-3-15,-31 33 3 0,0 3 9 16,-3 5 13-16,1 1 5 0,-1 7-2 16,-2 0-5-16,2 3-5 0,-2-1-1 15,-2 2 1-15,1-1-2 0,-1 1 0 16,-1 1 4-16,0-1 2 0,3-2 7 15,-3-1 2-15,3 1 4 0,2-4 7 16,1 0-1-16,-1-3-1 16,3-3-3-16,0 0-6 0,3-4-4 15,2-2-3-15,0-2-2 0,3 0 1 16,2-3 0-16,1-2-7 0,4 0-3 16,3-2 1-16,3-2-6 0,0-2-2 15,-1-1-2-15,-2 0-1 0,6-3 0 16,-1 3-2-16,0-2-7 0,0 1-12 15,1 0-18-15,-4-3-22 0,1 2-22 16,-6-1-25-16,1 1-24 16,-6-3-46-16,-2-1-71 0,-5 1-28 0,-3 2-144 15</inkml:trace>
  <inkml:trace contextRef="#ctx0" brushRef="#br0" timeOffset="64321.32">21658 7345 518 0,'0'0'123'0,"0"0"9"0,0 0 5 0,42-13-72 0,-29 6-54 0,7-2-11 15,-4 1 0-15,2-1-26 0,5-4-113 16,-2 4-66-16,-3 1-141 0</inkml:trace>
  <inkml:trace contextRef="#ctx0" brushRef="#br0" timeOffset="64477.56">22157 7488 893 0,'0'0'172'0,"0"0"-75"0,0 0-34 15,0 0-53-15,0 0-10 0,0 0-163 16,0 0-251-16</inkml:trace>
  <inkml:trace contextRef="#ctx0" brushRef="#br0" timeOffset="68233.55">25043 5517 262 0,'0'0'87'0,"0"0"-19"0,0-2 13 15,0 1-13-15,0 1-11 16,0-1-7-16,0 1 7 0,0 0-6 15,0 0-7-15,0 0-9 0,0 0 2 0,0 0-2 16,-5 0 2-16,5 0-5 0,0 0-11 16,0 0-6-16,0 2 1 0,0 1 3 15,-3 4 0-15,3 3 5 0,-5 1-1 16,5 4-3-16,-5 6 3 0,2 5 0 16,3 10-1-16,-7 15 0 0,4 14-1 15,1 9 8-15,-4 5 3 0,4-5 1 16,-3-3-1-16,2 0-3 0,-2 1-9 15,0 0 0-15,-3-3 1 0,3-2 1 16,-3-4 1-16,5-4-3 0,1-5-1 16,-1-4-6-16,3-2-2 0,-5-3 2 15,3-3-3-15,-4-4 2 0,1-7-1 16,3-9-4-16,2-7-4 0,-6-1-1 16,4-1-1-16,2 1-1 0,-5 0-1 15,5-3-11-15,-3-4-20 0,1-1-16 16,2-1-27-16,0-2-31 0,0-2-45 15,0-1-97-15,-3-1-67 0,3-5-170 16</inkml:trace>
  <inkml:trace contextRef="#ctx0" brushRef="#br0" timeOffset="68936.69">24746 6697 429 0,'0'0'82'0,"0"0"11"0,0 0-2 0,0 0-30 0,5-21-6 16,-5 16 8-16,0 3 16 0,0-2-12 15,0 2-16-15,0 1-2 0,0-1-7 16,0 1-7-16,0 0-2 15,0 1-5-15,0 0-2 0,0 0-1 16,0 0-3-16,0 0-2 0,0 0-5 16,0 0-2-16,0 0-2 0,0 0-3 15,0 0 0-15,0 0-3 0,0 0-1 16,0 0 1-16,3 3 1 0,-1-1-1 16,1 5 3-16,2-3 1 0,-2 6-3 15,2 1-3-15,0 1 0 0,3 5-1 16,-3 1 0-16,3 2 1 0,-1 3-2 15,6 0 1-15,-5 0 2 0,5 1 0 16,0 1-1-16,-3-3 2 0,1 0-2 16,2-3 3-16,-3 1 3 0,0-5 0 15,-2 1 5-15,-5-4 0 0,7-2-1 16,-8-2 5-16,4-1 1 0,1-6 0 16,-1-1 3-16,1-1 16 0,1-6 1 15,0-4-7-15,2-3-3 0,3 0-7 16,3-4 1-16,-4-1-4 0,1-2-4 15,3 1-1-15,-3 1-3 0,2 2-4 16,3 0-3-16,-5 2-3 0,3-1-1 16,-3 1 0-16,0 2-1 0,-3-1 0 15,8 3-8-15,-5-1-18 0,0 1-37 16,2 2-38-16,-2 1-38 16,8-6-62-16,0 3-128 0,-8 1-182 15</inkml:trace>
  <inkml:trace contextRef="#ctx0" brushRef="#br0" timeOffset="74117.55">24710 7630 289 0,'0'0'62'0,"0"0"23"0,0 0-3 0,33-21 10 0,-25 16-14 16,0 2-24-16,-3 0 5 0,3 1 3 16,-3 0-5-16,-2-1-8 0,2 1-4 15,-5 0-5-15,2-1-6 16,-2 2-3-16,3-1-3 0,-3 1-1 16,0 0-1-16,3 0 6 0,-3 1 1 15,0-1-6-15,0 1 0 0,0-2-2 16,0 0 0-16,-3-2 0 0,-2 1 2 15,5-3-3-15,-8 0-2 0,3-1-3 16,-3 1-4-16,0-2-1 0,3 0 1 16,-8 0-8-16,0 1-2 0,0 1-4 15,-2 2-1-15,-1 0-3 0,-2 4 3 16,-2 2 0-16,-6 6-2 0,3 3 1 16,-3 8 1-16,0 1 0 0,3 2 1 15,2 6-1-15,0-1 0 16,8 2 0-16,6-1 0 0,4-3 0 15,3 0-1-15,3-5 1 0,4-2-3 16,6-1 3-16,3-4 0 0,-1-2-1 16,3-1 1-16,3-6 0 0,0 0 2 15,-1-4 0-15,1-1 3 0,0-6 0 16,-1-3-1-16,-2-1 11 0,3-8 0 16,-5 3-3-16,2-7-1 0,-5 0-4 15,2-4 0-15,-7 0-2 0,5 3-2 16,-5 1 0-16,-1 6 0 0,4 3-1 15,-11 4 4-15,2 5-1 16,-2 3-5-16,0 2-3 0,-2 5-5 16,-3 2 8-16,-1 4 2 0,-4 5 2 15,2 0 4-15,3 2 3 0,-3 0 11 16,8-2 9-16,0 2 8 0,0-5 2 16,8 2-1-16,0-3 0 0,5-1 0 15,2-1-6-15,3-2-13 0,-2-3-9 16,5-2-4-16,-1-2-7 0,1-1-1 15,5-1-5-15,0-2-43 0,-3-1-42 16,3-2-47-16,-1 2-32 0,9-3-43 16,-5-2-91-16,-4 4-126 0</inkml:trace>
  <inkml:trace contextRef="#ctx0" brushRef="#br0" timeOffset="74758.2">25356 7662 350 0,'0'0'151'0,"0"0"-8"0,0-6 19 0,0 2-43 0,0-1-13 0,0-1-31 15,-5 1 6-15,5-3-12 16,0 0-21-16,0-1-14 0,0 2-3 15,0-1 2-15,0-1-3 0,-6-1 0 16,4 1 0-16,-3 0-8 0,0-1-5 16,-3 2-11-16,-5 0-6 0,3 0-1 15,-11 4-2-15,3 1-3 0,-3 3-5 16,6 6 1-16,-6 3 0 0,0 3-150 16,8-1 160-16,-5 1 1 0,11-1 0 15,-1 0 0-15,0-1 0 16,8 0 5-16,0-1-3 0,0-2 5 15,0 0 5-15,8 0 2 0,-6-3 6 16,9 0 0-16,-4-1 3 0,1-1 0 16,5-1-7-16,-8-1-4 0,6 0 2 15,-6-3 5-15,3 1-2 0,-1-2 1 16,-2 2-5-16,3 0-7 0,-3 1-3 16,1 1-4-16,1 1 0 0,1 5-2 15,-3 6 0-15,3 6 0 0,0 4 2 16,-1 12 0-16,1 7 1 0,3 14 2 15,-9 0-1-15,-2 1 0 0,0-4-2 16,-2-9 1-16,-4-4 0 0,-1 0 0 16,1-3 0-16,-1-8 1 15,-1-5 0-15,0-6-1 0,3-5 0 16,-8-2 2-16,-2 1-1 0,2-1 1 16,-5-6 1-16,2-3 5 0,3-3 23 15,0-9 1-15,3-2-6 0,5-8-10 16,-3 0-10-16,8-5-5 0,0 0-2 15,0 1 0-15,8 0-10 0,0 1-22 16,7 3-13-16,3-1-21 0,3 1-29 16,-1 0-47-16,19-11-56 0,-5 5-123 15,-3 4-83-15</inkml:trace>
  <inkml:trace contextRef="#ctx0" brushRef="#br0" timeOffset="75181.78">25666 7783 422 0,'0'0'103'0,"0"0"-1"0,0 0-17 0,26 2-57 0,-13-2 1 16,0-3-13-16,2-2 10 0,3-2 3 16,3 0 9-16,-6-1 24 0,6-2-7 15,-3-1-2-15,-2-2 6 0,2 0-8 16,-8-2-6-16,0 0-16 0,1-2-14 15,-1-3-5-15,-10 1-3 0,3 1-4 16,-3 2 3-16,-3 1 6 0,-2 2 1 16,-3 4 3-16,-5 1-8 0,0 3-6 15,-7 3 0-15,-1 4-1 16,-8 7-1-16,4 4 0 0,-4 5 0 16,-4 5 0-16,4 8-1 0,-4 9 1 15,2 7 1-15,10-6-1 0,11-7 13 16,4-12 21-16,6-5 17 0,0 3-3 15,0 0-13-15,8 1-5 0,3-3-5 16,4-5 3-16,6-3 0 0,-1-5 4 16,6-5-6-16,3-1-11 0,7-7-5 15,10-3-7-15,6-4-3 0,2 1-6 16,-2 0-24-16,-8 3-36 0,-3 1-36 16,-7 2-38-16,-6 1-25 0,-5-1-63 15,1 4-67-15,-9-3-129 0</inkml:trace>
  <inkml:trace contextRef="#ctx0" brushRef="#br0" timeOffset="76105.67">29322 5674 186 0,'0'0'116'0,"0"0"-55"0,0 0 12 16,0 0-14-16,0-20-21 0,0 19-2 16,0 0 1-16,0-1 9 0,0 2 9 15,5 0 0-15,-5 0 0 0,0 0-9 16,0 0 6-16,0-2-16 0,0 2 10 16,0 0-1-16,0 0-16 0,0 0-10 15,0 0-7-15,5 4-2 16,-5 0-3-16,0 5 1 0,-5 2 2 15,5 7 16-15,-5 3 8 16,-3 13 3-16,1 15-2 0,-1 19-5 0,3 10-4 16,0 0 1-16,2-4-1 0,3-10-4 15,-5 3 0-15,2-6-2 0,-2-3 2 16,-3-4-1-16,3-3-5 0,3-7-3 16,-4-2-3-16,1-7-5 0,3-8-1 15,2-6-3-15,0-9-1 0,0-2 0 16,0 0-17-16,0 0-51 0,2-2-38 15,3-4-67-15,1-1-111 0,-4-3-46 16,3-1-225-16</inkml:trace>
  <inkml:trace contextRef="#ctx0" brushRef="#br0" timeOffset="76746.41">29095 6435 330 0,'0'0'71'0,"0"0"27"0,0 0 10 0,0 0-40 0,0-15-17 15,0 13 2-15,0-1 2 0,0-1-11 16,2 4-4-16,-2-3 10 0,0-1 1 16,0 2 4-16,0 0-6 0,5 2-2 15,-5-1-7-15,0 1-9 0,0 0-5 16,0-1-2-16,0 1-2 15,0 0-4-15,0-1-2 0,0 1-3 16,0 0 0-16,0 0 3 0,0 0-3 16,0 0-3-16,0 0-1 0,6 1-2 15,-6 1-1-15,0 2-1 0,2 0-2 16,-2 2 2-16,5 1-3 0,3 4 3 16,-3 6 1-16,-2 0 3 0,5 5 0 15,2 3 6-15,-2 0 0 0,5 2 4 16,-6-3-3-16,6-3-4 0,-5 1-1 15,0-2 2-15,5-1 0 0,-8-2 3 16,3-3 4-16,5-1 3 16,-6-3 3-16,1-4-3 0,0-2 0 15,5-3 6-15,0-1 9 0,0-2 3 16,0-6-10-16,2 0-6 0,3-5-3 16,-8-1 1-16,9-4-2 0,-7-2-8 15,1 1-7-15,-2-2-1 0,2 2-4 16,0 0-1-16,-1 1 0 0,-4 1-2 15,5 0-12-15,-5 0-35 0,-3 3-59 16,3-4-61-16,0-6-58 0,-3 4-165 16,-5-1-388-16</inkml:trace>
  <inkml:trace contextRef="#ctx0" brushRef="#br0" timeOffset="78764.41">28852 7347 467 0,'0'0'67'0,"0"0"-2"0,0 0 40 0,0 0-36 0,8-14-23 16,-8 14-20-16,0 3-15 0,0 3-3 15,0 6 3-15,-3 3 5 0,-2 8 5 16,2 12 4-16,-10 11 1 0,6 12 9 16,-6 7 1-16,0 1 9 0,0-3 1 15,5-4-8-15,-5 0-20 0,0 0-8 16,-2-3-7-16,2-2-1 0,0-3 0 15,5-2-2-15,0-7-4 16,3-4-17-16,-3-9-36 0,3-8-57 16,5-1-80-16,0-8 1 0,0-2-64 15</inkml:trace>
  <inkml:trace contextRef="#ctx0" brushRef="#br0" timeOffset="79108.36">29115 7420 634 0,'0'0'98'0,"0"0"-55"0,0 0 51 16,0 0-33-16,8-41-38 0,-8 37-6 15,0 0 0-15,0 3 13 0,0 1-22 16,0 8-7-16,-5 2 8 0,2 8 16 16,-2 3 21-16,3 6 6 0,-4 13-16 15,-1 12-8-15,-4 11-3 0,9 2-1 16,-6-4-6-16,3-8-6 0,0-11-7 16,2 1 1-16,3-2-2 0,-5-3 0 15,5-2-4-15,-3-4-1 0,3-5-6 16,-5-8-17-16,5-5-31 0,0-3-39 15,0-1-51-15,0-2-71 0,0-2-15 16,0-3-104-16</inkml:trace>
  <inkml:trace contextRef="#ctx0" brushRef="#br0" timeOffset="79390.07">28666 7682 555 0,'0'0'114'16,"0"0"-41"-16,0 0 42 0,0 0-44 15,49-9-17-15,-23 6-4 0,7-3 2 16,3 0 0-16,14 1-18 0,-4 3-18 15,-7 0-10-15,-11 2-4 0,-12 0-2 16,2 0 0-16,3 0-12 0,-6 2-30 16,11 0-27-16,-5 2-49 0,-1 0-39 15,-7 0-28-15,0-1-108 0</inkml:trace>
  <inkml:trace contextRef="#ctx0" brushRef="#br0" timeOffset="79609.97">28503 7862 586 0,'0'0'151'0,"0"0"-100"0,0 0 71 16,36 0-34-16,-5-4-25 0,11-2-24 15,12 0-19-15,0 0-9 0,-5-1-11 16,-2 3 0-16,-6-1 0 0,-5 1-6 15,6 3-35-15,-4-3-84 0,4 3-108 16,-14-2-60-16</inkml:trace>
  <inkml:trace contextRef="#ctx0" brushRef="#br0" timeOffset="80125.52">29710 7504 559 0,'0'0'105'0,"0"0"-35"0,0 0 34 0,0 0-40 0,0 0-7 16,20 0-11-16,-14 3-19 0,-6 2-9 15,2 3-6-15,3 2 4 0,-5 6 12 16,0 5 4-16,0 3 13 0,-5 12-7 16,3 9-12-1,-6 8 0-15,-3 0-10 0,9-4-9 0,-3-8-4 0,2-6-1 16,3-3-2-16,0-9 0 0,0-2-10 15,0-7-24-15,3 0-18 0,-3-2-42 16,0-2-50-16,5 1-29 0,3-9-13 16,-8-2-161-16</inkml:trace>
  <inkml:trace contextRef="#ctx0" brushRef="#br0" timeOffset="80828.67">29764 7538 174 0,'0'0'299'0,"0"0"-248"0,0 0 25 15,0 0-7-15,0 0-35 0,0 0-3 16,8-16-2-16,-8 14 17 0,5-3-13 16,0 2-2-16,-2-2 16 0,2 0 8 15,3-2 7-15,-3 1-15 0,5 2 3 16,0 0 2-16,3 1-8 0,-2-1-13 16,2 3-6-16,5-4-5 0,-3 2 0 15,3-1-8-15,-2 0 1 0,-1 1-6 16,3 1-1-16,-5 2 0 0,0 0 0 15,-3 0-1-15,1 0 0 0,-3 2-1 16,-1 2-4-16,-7 2 0 0,6 0 0 16,-6 3 1-16,0 0-1 0,-6 2 1 15,-1 1 0-15,-1 1-1 0,-3 0 1 16,1 2-1-16,-3 0 0 0,-5-1 1 16,3 2-1-16,-3-2 0 0,2 1 0 15,3 0 0-15,-2-2 0 0,2 1 0 16,0-2 0-16,5-1-1 0,0-2 0 15,3 0 1-15,0-3-4 0,2 1-7 16,3-2 7-16,3 1-1 0,2-3 4 16,3 1 1-16,5-2 0 0,0 1 1 15,7-2 0-15,1 0 0 16,0 2-1-16,5-1 0 0,2 2 1 16,-2 2 0-16,-3 0-1 0,-2 4 6 15,-1 0-2-15,-1 5 7 0,-4 1 0 16,-2 1 5-16,0 0 4 0,-8 3 0 15,-2 0-2-15,-3 1-6 16,-3-2-1-16,-10 0 0 0,0-2 1 0,-5 0 0 16,-3 0-1-16,-2-1 0 0,-8-1-4 15,0 1-5-15,-2-3 1 0,-1-3-3 16,6-2-2-16,-3-6-28 16,7 2-47-16,-2-4-21 0,1 0-16 15,9-5-46-15,3-4-57 0,5-1-34 16,3 1-165-16</inkml:trace>
  <inkml:trace contextRef="#ctx0" brushRef="#br0" timeOffset="81157.08">30322 7556 693 0,'0'0'78'0,"0"0"-33"0,21-2 47 0,-16 2-57 16,3 0-22-16,-3 3-3 0,-3 3-4 15,-2 1 4-15,0 7 3 0,0 4 23 16,0 5 15-16,-7 9 5 0,-1 7-8 15,0 7-23-15,-2 0-14 0,7-5-1 16,-2-14-6-16,0-9-2 0,2 0-2 16,-2 2-4-16,3 1-22 0,-4 0-60 15,-1-3-67-15,7-4-18 0,-6-2-61 16,6-10-171-16</inkml:trace>
  <inkml:trace contextRef="#ctx0" brushRef="#br0" timeOffset="81766.64">30330 7563 462 0,'0'0'84'0,"0"0"-12"0,0 0 33 15,0 0-66-15,0 0-6 0,26-34 5 16,-19 29-10-16,-1-2-5 0,1 2-2 16,1-1 2-16,-3 1 11 0,3 0 10 15,-3 3 4-15,3-3-5 0,0 4-10 16,-3-2-1-16,-3 2-9 0,9 0-2 16,-9 1-9-16,6-1-4 0,2 1 3 15,-2 0 0-15,0 0 2 0,0 0-2 16,-3 0 5-16,3 0-3 0,-1 0 1 15,-1 0-1-15,1 0 2 16,-2 1-4-16,3 1 1 0,0 1-4 16,-3-2 4-16,3 4-4 0,-3-3 0 15,3 4-5-15,0 0 3 0,-1 1-1 16,-2 3-1-16,3 1-3 0,-8 0 0 16,0 4-1-16,0 0 4 0,-2 4-3 15,-11-3 4-15,0 3 1 0,-3-3 1 16,-2 1-4-16,-8-1 0 0,3 0-3 15,-3-1 1-15,0-1 0 0,3-1 0 16,5-1-1-16,-3-2 0 0,6-2 0 16,2 1 2-16,5-4-1 0,3 1 2 15,0-3 10-15,5 4 5 0,0-3 2 16,0 2 1-16,5 1-4 16,8-2-2-16,-5 4 3 0,10-1 10 15,-3 2-2-15,6-1 1 0,0 3-3 16,5-1-12-16,2 1-1 0,0 0-8 15,-2-2-2-15,3 1-1 0,2-2 0 16,-8-1-17-16,3-1-25 0,-6 1-16 16,1-2-32-16,-3-2-42 0,3 1-62 15,-6-4-137-15,-2-1-86 0</inkml:trace>
  <inkml:trace contextRef="#ctx0" brushRef="#br0" timeOffset="82277.71">30963 7799 439 0,'0'0'184'0,"0"0"-98"0,26-11 21 0,-13 7-30 0,-11-2-41 0,9 2 1 16,-9-2-11-16,-2 4-4 16,0-3-3-16,0 1-9 0,0 3-10 15,-2-1-4-15,-9 2 4 0,3 0 1 16,-4 3 1-16,-4 3-2 0,3 0 0 16,-2 2 0-16,2 2 0 0,0-2 0 15,0 0 1-15,5 1 1 0,0 1 6 16,3-2-3-16,0 2 3 0,2-3 4 15,3 2 0-15,0-2 7 0,3 2 1 16,7 1 1-16,-2-2-2 0,0 0-6 16,0-1-1-16,10 3 0 0,-3-1-5 15,-2 2 6-15,3-1 3 16,2 3 5 0,-5 1 3-16,-6 1 7 0,1 0 2 15,-8 2 5-15,0-3 4 0,0 2 3 0,-8-1-6 16,1 1-2-16,-6-3-7 0,0-3-3 15,-3 1-4-15,-2-2-4 0,3-2-5 16,-3-1-4-16,2 0-8 0,-2-3 0 16,3 0-2-16,-6-2-21 0,3 0-30 15,2-1-24-15,3 0-41 0,-7-7-66 16,4-1-178-16,-2-1-246 0</inkml:trace>
  <inkml:trace contextRef="#ctx0" brushRef="#br0" timeOffset="83851.82">15046 5785 404 0,'0'0'108'0,"0"0"-31"0,0 0 19 16,0 0-26-16,3-2-34 0,-3 3-16 15,0 4-7-15,2 3 7 0,-2 6 15 16,0 4 5-16,3 5 7 0,-3 11 6 16,2 14 2-16,1 10 0 0,0 11-4 15,2 1-7-15,-3-2-8 0,1-8-7 16,-3-2-9-16,0-2-11 0,0-7-2 16,0-1-3-16,0-7-1 15,0-5-1-15,0-6-1 0,2-7-1 16,1-7 0-16,-3-1 0 0,0 0-16 15,3 1-52-15,-1-1-132 0,1-5-143 16,-1-3-157-16</inkml:trace>
  <inkml:trace contextRef="#ctx0" brushRef="#br0" timeOffset="84461.58">14868 6506 264 0,'0'0'203'0,"0"0"-109"0,0 0-10 0,0 0 13 0,0 0-20 0,0-11-15 16,0 10 16-16,0-1 8 0,0-2-19 15,0 2 1-15,0 0-7 0,0-1-1 16,0 0-8-16,0-1-3 16,0 2 4-16,0 0-8 0,-3-3-12 15,1 4-2-15,2-2-5 0,0 1-2 16,0-1-1-16,0 0-2 0,0 2 2 15,0 1-4-15,0-1-6 0,0-1-3 16,2 2-9-16,1-1 3 0,-3 1-4 16,5 1-3-16,-2 3 2 0,4 5-2 15,4 2 3-15,-4 6 0 0,6 4 0 16,3 4-1-16,2 1 1 0,-3 4 1 16,6 0 0-16,-3 0 0 0,3-1 0 15,-1-3 0-15,1-2 3 16,2-3 8-16,-2-2 8 0,0-4 5 15,-1-2 5-15,-2-5 4 0,1-3-2 16,-1-4-1-16,0-1 2 0,-3-4-2 16,1-3-4-16,-1-3-8 0,-2-3-6 15,3 0-8-15,-3-3 1 0,0 0-6 16,-1-2 0-16,1 2 0 0,0 0-3 16,0 3-3-16,0 2-21 0,0 1-15 15,-3 2-32-15,3 4-39 0,0 1-33 16,-2 3-44-16,1 2-72 0,-4 3-175 15,0 2-249-15</inkml:trace>
  <inkml:trace contextRef="#ctx0" brushRef="#br0" timeOffset="84961.58">14359 7548 486 0,'0'0'84'0,"0"0"-20"0,13-18 40 16,-8 12-9-16,0 0-37 0,3 3-11 15,-1 3-6-15,1 0-12 0,0 0-7 16,0 9 8-16,-1 5 4 0,-1 16-6 16,1 17 6-16,-4 16 13 0,-3 6 3 15,0 3-15-15,0-7-8 0,-5-4-16 16,0-1-5-16,-1-2-2 0,-1-1-3 16,-4-3-1-16,-2-8 0 0,1-2-8 15,1-5-10-15,1-9-13 0,2-9-33 16,0-8-52-16,3-3-47 0,-3 0-56 15,-2-2-69-15</inkml:trace>
  <inkml:trace contextRef="#ctx0" brushRef="#br0" timeOffset="85305.34">14390 7638 608 0,'0'0'114'16,"0"0"-31"-16,15-34 49 0,-2 19-35 15,-3-1-47-15,6 2-2 0,0 1 1 16,-1 3 0-16,1-1-18 0,-1 4-4 16,-2 4-1-16,0 0-6 0,0 3-1 15,-3 0 0-15,3 3-2 0,-5 4 2 16,-3 2-2-16,-2 3-5 0,-1 1 1 15,-2 3 2-15,-2 0-3 0,-4 0-4 16,-4 1-3-16,-3 0 0 0,-2-3-1 16,-6 1-2-16,0-2-1 0,-5 0-1 15,1-2 0-15,-1-3-14 0,0 0-63 16,0-3-17-16,3-3-38 0,-6-2-100 16,11 0-48-16,3-3-145 15</inkml:trace>
  <inkml:trace contextRef="#ctx0" brushRef="#br0" timeOffset="85742.84">14648 7604 609 0,'0'0'155'0,"0"0"-59"0,0 0 19 16,0 0-44-16,21-34-43 0,-13 23 4 15,2 1 6-15,0-2-2 0,1 4-10 16,1 1-5-16,1 0-2 16,0 4-2-16,0 1-7 0,3 2 1 15,-1 0 3-15,3 4 0 0,0 4-7 16,1 3-7-16,-1 5 0 0,0 5 0 16,-5 3 0-16,0 1 0 0,-3 0 1 15,-5-1-1-15,0 0-2 0,-5-3 2 16,0-2 0-16,-8-4-7 0,1-1-11 15,-4-5-5-15,1-2 5 0,-3-4-12 16,-2-3-17-16,4-2-12 0,-4-2 28 16,4-3 31-16,-1-4 2 0,4-3 1 15,0-1 1-15,5-1 4 0,1-2 18 16,4 2 12-16,4 0 0 16,4 1-6-16,5 0 12 0,1 3-10 15,7-3-6-15,6 1-5 0,4 1-5 16,9-1-5-16,7 0-3 0,0 1-5 15,-8 2-5-15,-7 4 0 0,-14 4-20 16,-2 2-41-16,-2-3-96 0,7-1-92 16,-2 0-30-16,-3 0-143 0</inkml:trace>
  <inkml:trace contextRef="#ctx0" brushRef="#br0" timeOffset="86071.46">15441 7515 645 0,'0'0'159'0,"0"0"-46"0,0 0 12 0,0 0-29 0,18-38-52 0,-15 34-10 16,0-1 0-16,-1 2 2 0,-2 0-8 15,0 2-10-15,0 1-8 16,0 0-9-16,0 7-1 0,0 2 6 0,0 5 5 16,0 7 3-16,-5 3 7 0,2 8-3 15,-2-2-2-15,3 2-8 16,-6-1-6-16,5-6-2 0,-4 3-1 16,1-2 1-16,4-3-2 0,-6-2-21 15,6-3-48-15,-4-4-62 0,1-6-116 16,3-3-67-16,-1-5-223 15</inkml:trace>
  <inkml:trace contextRef="#ctx0" brushRef="#br0" timeOffset="86212.2">15501 7481 956 0,'0'0'141'15,"0"0"-81"-15,0 0 3 0,0 0-57 16,18-38-6-16,-13 28-76 0,5 2-182 15,-2 0-28-15,-3 2-144 0</inkml:trace>
  <inkml:trace contextRef="#ctx0" brushRef="#br0" timeOffset="86602.73">16007 7521 544 0,'0'0'136'16,"0"0"-59"-16,0 0 27 0,0 0-40 16,0 0-51-16,0 0-4 0,-2-33-9 15,-3 28 0-15,-3 2-6 0,3 2 4 16,-6 1 2-16,4 1 12 0,-4 2 0 15,-2 5 3-15,0 3-2 0,-2 2-1 16,-1 2-3-16,-2 3 7 0,3 2 21 16,-3 1 5-16,5 1 1 0,0 3-4 15,2-3-4-15,1-1-7 0,8 0-3 16,-1-4-7-16,3-1-2 0,3-3 4 16,-1-3-8-16,8-4 2 0,-2-1-2 15,5-2-2-15,0-3-4 0,5-3-4 16,0-3-2-16,5-4-17 0,1-3-84 15,4 0-72-15,14-12-40 0,-6 4-5 16,-3 3-105-16</inkml:trace>
  <inkml:trace contextRef="#ctx0" brushRef="#br0" timeOffset="87009.41">16237 7522 526 0,'0'0'188'0,"0"0"-78"15,0 0-15-15,0 0-56 0,0 0-25 16,0 0 1-16,8-5-4 0,0 4 1 16,-3 0 7-16,3 1 14 0,2 0-1 15,0 0 5-15,3 0-2 0,0 0-9 16,5-3-8-16,-2 1 0 0,-1-2-3 16,3 1 0-16,0-4-2 0,-2 2 3 15,-1-3 0-15,-2 2 4 0,0-2 3 16,-5 0 0-16,0-4-10 0,-3 1 0 15,-5-1-7-15,0-1-3 0,0 4-3 16,-8 0-2-16,-5 3-3 16,0 3 4-16,-5 3 1 0,-2 0 0 15,-4 8 0-15,1 4 0 0,0 2 6 16,2 7 8-16,0 0 7 0,3 3 2 16,3 2 1-16,5 0 8 0,-1-1 7 15,6 0 1-15,5-2-5 0,0-2 5 16,5-2 4-16,8-2-2 0,0-2-4 15,8-4-10-15,-1-2-6 0,9-6-9 16,4-1-6-16,14-2-5 0,5-7-2 16,4-1-26-16,-4-1-62 0,-5 0-60 15,-9 0-71-15,-9 1-186 16,-3-1-380-16</inkml:trace>
  <inkml:trace contextRef="#ctx0" brushRef="#br0" timeOffset="99186.01">5899 5319 166 0,'0'0'69'0,"3"0"-30"0,-3 0 14 0,0 0-6 15,0 0-27-15,0-1-10 0,2 1 10 16,-2 0 10-16,0 0-9 0,0-1-2 16,0 1 11-16,0 0-3 0,0 0 3 15,0 0 13-15,0 0-1 0,0 0 6 16,0 0 0-16,0 0-7 0,0 0-10 15,0 0 3-15,0 0-3 0,0 0-8 16,0 0-2-16,0 1 0 0,0 1 6 16,0 3 7-16,3-1-2 15,-1 6-3-15,1 0-4 0,0 2 0 0,2 7 6 16,-3 2-2-16,6 11 7 16,0 12 2-16,0 17-4 0,4 6-2 15,-4 7-2-15,-3-1-9 0,-2-2 0 16,-3-1-6-16,-3-5-2 0,-2-4 3 15,0-5 9-15,-3-3 7 0,1-1-1 16,-1-4-11-16,-3-4-4 0,1-3-8 16,2-10-3-16,3-6-3 0,0-9-1 15,2-4-1-15,-2 2-7 0,0-2-12 16,-3 0-35-16,6-5-29 0,-3-5-10 16,2-2-32-16,3-5-58 0,-3-23-75 15,3 5-90-15</inkml:trace>
  <inkml:trace contextRef="#ctx0" brushRef="#br0" timeOffset="100015.32">5995 5350 252 0,'0'0'29'0,"0"0"-5"0,0-4 31 0,0 0-2 0,2 2-25 0,-2 0 10 16,0-1 16-16,0-1-25 0,0 2-9 15,3 0 7-15,-3 1 0 0,0 0 10 16,0 1 6-16,0 0 2 0,0 0-2 15,0-3 0-15,0 3-3 16,2-1-3-16,-2 0 2 0,3 0 8 16,5-1 0-16,-3-1-3 0,5-3-3 15,1 2 0-15,1-3-6 0,4-1-6 16,0 4-2-16,2-3-6 0,-3 4-2 16,1 2-7-16,-1 1-3 0,-5 0-7 15,1 1-2-15,-3 3-1 0,-3 4-2 16,0 2 1-16,-3 0 2 0,1 3 0 15,-3 0 0-15,-8 2 0 0,1-2 5 16,-1 4-4-16,-5-4 1 0,0-2 0 16,3 2-1-16,-3-2 3 15,0-1-3-15,2-1 0 0,1-2 0 16,5-2 1-16,-3 0-2 0,6-2 2 16,-1-3 0-16,3 0-2 0,0 0-3 15,5 0 3-15,3-1 3 0,0 0-3 16,-1-4 2-16,6 4-2 0,0 0 1 15,3 1 0-15,-1 0-1 0,1 0 0 16,-1 2 1-16,-2 4 1 0,3 1 4 16,-3 0 3-16,-3 2 10 0,0 2 9 15,-2-1 9-15,-3 0-2 0,-5 0 1 16,0 0-1-16,0 1-1 0,-8 0-8 16,-2 0-4-16,-5-1-5 15,-1 1-4-15,-7-1-7 0,0 0-3 16,-3-2-1-16,3-3-1 0,-3 2-2 15,0-5-12-15,5 1-23 0,0 1-19 16,3-4-21-16,3 2-21 0,7-1-23 16,3-1-62-16,5 0-103 0,3 0-3 15,4 0-181-15</inkml:trace>
  <inkml:trace contextRef="#ctx0" brushRef="#br0" timeOffset="100468.79">6478 5697 575 0,'0'0'129'0,"0"0"-22"0,2-9 0 16,1 7-36-16,-3-1-16 0,0 2-16 15,0-2 5-15,0 3-2 0,0 0-15 16,0 3-9-16,0 0 1 0,0 1 12 15,0 5 6-15,0 2 2 0,0 6-5 16,0 1-8-16,0 1 2 0,0 6 0 16,0-1-9-16,0 4-4 0,-3-2-6 15,1 3-3-15,-1-1-1 0,1-2-2 16,-1-1-3-16,3-2 1 0,-2-2 0 16,2-3-1-16,0 0 0 15,0-4-13-15,-3-3-29 0,0-4-50 16,3 0-52-16,-2-5-105 0,-1-2-59 15,1 0-199-15</inkml:trace>
  <inkml:trace contextRef="#ctx0" brushRef="#br0" timeOffset="101382.97">6904 5412 180 0,'0'0'38'0,"0"1"6"0,3-1 22 0,-3 1-6 16,0 0-8-16,0-1 22 0,0 0-5 16,0 0 4-16,2 0 13 0,1 0 29 15,2 0-4-15,0 0-11 0,3-2-10 16,0 2-12-16,2-1-21 16,3-1-10-16,3 1-11 0,-1-3-7 15,1 1-5-15,-1 2-2 0,3-5-12 16,0 5-5-16,0-2-1 0,0 0-4 15,-2-3 0-15,2 5 0 0,0-1-7 16,-2 0-31-16,-1 0-37 0,1 1-31 16,-4 0-62-16,1 1-79 0,-2 1-26 15,-3 0-149-15</inkml:trace>
  <inkml:trace contextRef="#ctx0" brushRef="#br0" timeOffset="101601.7">6943 5561 511 0,'0'0'88'15,"0"0"9"-15,0 0 25 0,0 0-37 16,0 0 15-16,0 0 2 0,44 14-4 16,-31-14-28-16,2-2-26 0,3 0-18 15,3-3-12-15,-5 1-11 0,2 1-2 16,0 1-1-16,0-1-3 0,0 1-36 15,3 0-83-15,2 0-67 0,-3-1-78 16,-1-2-105-16</inkml:trace>
  <inkml:trace contextRef="#ctx0" brushRef="#br0" timeOffset="102449.35">7891 5277 390 0,'0'0'109'0,"0"0"-26"0,0 0 5 0,0 0-22 15,0 0 4-15,8-11 18 0,-8 9-3 16,0 0-13-16,0-1-17 0,0 1-5 16,-5 1-6-16,2-2-9 0,1 1-10 15,-4-1-1-15,1 2-10 0,-2 0-5 16,-4 1-2-16,3 0-6 0,1 2 2 15,-6 5-2-15,5 1 0 0,-5 3-1 16,0 1 2-16,3 6 0 0,0-2 1 16,2 5 8-16,0 1 3 0,3 3 7 15,5-2-3-15,0 0-3 16,0-1 0-16,8 0 0 16,-1 0 5-16,6-2 4 0,-2-1 3 15,2 0-3-15,2-5-3 0,1-2-3 0,-1-2 1 0,1-2-3 16,-1-5-1-16,1-1 0 0,2-2-1 15,-3-5-1-15,3-1-2 0,-2-1 5 16,2-1 4-16,-5-2-2 0,2-1-2 16,-2 0 0-16,0-2-7 0,-3-2-2 15,-2 2-2-15,0-2-2 0,-3-1-3 16,0 2 3-16,-5-4 1 16,0 4 0-16,0-4-1 0,-2 0-3 15,-3 1 0-15,-3 0 0 0,-3-1-1 16,1 4 0-16,-5 3-1 0,-1 0 0 15,1 2 0-15,-1 0-2 0,1 6 2 16,-4-3-1-16,4 5 1 0,-1 1 0 16,1 0-1-16,2 0 0 0,0 1-2 15,0 3-4-15,5-2-4 0,1-1-14 16,2 0-14-16,2 0-11 0,0 1-5 16,1 1-15-16,2-1-14 0,0 0-16 15,0-1-32-15,5 0-47 0,0 3-38 16,0-4-86-16</inkml:trace>
  <inkml:trace contextRef="#ctx0" brushRef="#br0" timeOffset="103127.95">6036 6622 580 0,'0'-1'92'0,"3"-2"-1"0,-3 1 8 0,0 0-30 0,0 2-20 0,0 0-22 16,0 4-12-16,0 5 9 0,2 5 3 16,-2 8 27-16,3 12 13 0,-3 16 0 15,2 15-12-15,1 6-6 0,-3 0-12 16,2-7-10-16,-2-8-6 0,-2-1-1 16,-3-3-8-16,0-2 0 15,-6-3-7-15,3-3-4 0,3-2 3 16,-2-5-4-16,-1-2 2 0,0-7-2 15,5-7-1-15,1-7-9 0,-1-6-20 16,-2 0-58-16,3 1-39 0,-1-6-59 16,3-3-66-16,0-5 1 0,-3-5-178 15</inkml:trace>
  <inkml:trace contextRef="#ctx0" brushRef="#br0" timeOffset="103851.79">6124 6610 218 0,'0'0'65'0,"0"0"34"0,0 0-2 0,0 0-21 16,0 0-13-16,0 0-9 0,0 7 20 16,0-7 5-16,0 0 16 0,-3-1-11 15,3-5-12-15,0 3-12 16,0-3-13-16,0 2-11 0,3-3-5 15,-1 2-3-15,4-3-10 0,1 0-1 16,1 0 2-16,2 1 1 0,3-2-5 16,0 1 0-16,0 0 4 0,0 1-2 15,0 0 0-15,0 0-1 0,0 3-3 16,-3 1-7-16,1 2-2 0,-4 1-4 16,1 0-4-16,-3 5 1 0,-2 2-1 15,-3 1 1-15,-3 2-4 0,-2 4 1 16,-8 0 3-16,0 3 0 0,0-2 3 15,-2 3-1-15,-1-3 1 16,3 1 1-16,0-3-1 0,1 1 0 0,-1-1-1 16,5-2 0-16,0-1-2 15,0-3 1-15,6 0-3 0,-1-2-2 16,3 0 0-16,0-4 5 0,5 0 0 16,3-1 1-16,2 2 1 0,3-2 0 15,0 0 0-15,0 0-1 0,0 2 1 16,3 0 0-16,-3 2 1 0,2 0-1 15,-2 1 1-15,-5 2 0 0,-1-1 0 16,-1 1 4-16,-6 0 2 0,0 2 8 16,-6 3 7-16,-4-2 10 0,-3 0 6 15,-2 2-7-15,-9 0-4 0,1-2-12 16,0 1-2-16,-3-3-6 0,0-1-4 16,0 1-2-16,3-3-1 0,0 1-1 15,5-3-8-15,2-1-26 0,6-1-28 16,2-1-22-16,6 0-13 0,2 0-51 15,10-4-120-15,0 2-47 0,3-2-150 16</inkml:trace>
  <inkml:trace contextRef="#ctx0" brushRef="#br0" timeOffset="104351.21">6377 6956 391 0,'0'0'118'0,"0"0"-26"0,3-13 1 0,-1 7-11 0,1 0-15 16,-1 2-16-16,4-2 7 0,-1 0 14 15,0 0-20-15,0 1-3 0,0 1-2 16,0-1-5-16,1 4-9 16,-1-1-10-16,2 2-7 0,-1 0-4 15,-1 1 1-15,0 3-9 0,-2 3 4 16,4 4-4-16,-4 2 1 0,0 2 5 16,-3 5 5-16,0-1 0 0,-6 4 0 15,-1 1 3-15,-1-1-4 0,-5-1-6 16,-5-1-4-16,5-2 0 0,-3-1-3 15,3-4 1-15,1-2 0 0,-1-2 2 16,5-4-1-16,5-1 6 0,-2-4 5 16,5 0 1-16,0-1 9 0,0 0 11 15,8-1-1-15,0-2-8 16,5-1-7-16,-1-1-3 0,7 0-6 16,-1 0-4-16,0 0-3 0,2 0-2 15,-1 1 0-15,-1 0-1 0,0-1-3 16,0 4-18-16,-3-4-38 0,3 3-29 15,0 0-42-15,3-3-68 0,-3-1-127 16,-5 3-165-16</inkml:trace>
  <inkml:trace contextRef="#ctx0" brushRef="#br0" timeOffset="104773.19">7088 6589 563 0,'0'0'87'0,"0"0"16"0,0 0 18 0,36-3-33 0,-23 0-15 16,2 1-4-16,3 0-4 0,-2 2-24 15,-1-1-15-15,1 1 1 0,-1-1-11 16,-2 1-7-16,0-1-6 16,0 1-3-16,-3-1 0 0,1 1-25 15,-1-3-91-15,3 2-107 0,-3-1-53 16,-2 1-163-16</inkml:trace>
  <inkml:trace contextRef="#ctx0" brushRef="#br0" timeOffset="104945.06">7111 6730 602 0,'0'0'132'0,"0"0"-42"0,0 0 65 15,0 0-60-15,0 0-25 0,0 0-26 16,0 0-18-16,49 24-1 0,-31-26-7 16,5-3-2-16,1 0-12 0,-1-3-3 15,5 2-2-15,6-1-34 16,10-5-146-16,-8 3-122 0,-2 0-214 0</inkml:trace>
  <inkml:trace contextRef="#ctx0" brushRef="#br0" timeOffset="105585.92">8067 6431 294 0,'0'0'264'15,"0"0"-152"-15,0 0 15 0,0 0-54 16,0 0-2-16,0 0-34 16,0 0-18-16,-5-13 0 0,0 13-9 0,-6 0 5 15,1 0 0-15,0 2 4 16,-3 3 5-16,-3 2-5 0,3 5-1 16,-2 3-5-16,-1 0-6 0,1 4 0 15,-1 3 2-15,1 0-3 0,2 2 1 16,2 3-3-16,6-1 5 0,0 2 7 15,5 0 0-15,5-3 4 0,3 3 4 16,5-4 7-16,0-1 1 0,5-4 2 16,0 0-1-16,3-4-3 0,2-1 1 15,3-5 1-15,0-3-6 0,0-4-3 16,-1-2 3-16,1-4 2 0,-3-5 4 16,3 2-2-16,-5-4-5 0,0-2-7 15,-6 2-5-15,3-7-4 0,-7 1-2 16,-4-5 3-16,-2-4 0 15,-5-2-1-15,0-1-6 0,-5 0 0 16,-5 1-3-16,2 2 1 0,-5 1-2 16,3 3 1-16,-6 2-1 0,4 4 1 15,-4 2-2-15,3 4 0 0,-5 2 1 16,3 0 1-16,2 4-2 0,-3-1 0 16,3 2-12-16,5 0-21 0,-2-2-17 15,2 4-19-15,6 0-20 0,-3 0-25 16,2 0-27-16,0 1-103 0,3 0-74 15,0 0-197-15</inkml:trace>
  <inkml:trace contextRef="#ctx0" brushRef="#br0" timeOffset="106243.05">6176 7862 485 0,'2'-2'103'0,"-2"-2"-5"0,5 0 13 0,0 2-33 15,-5 1-16-15,3 0-6 0,0 1-7 16,-1 0-12-16,1 4-1 0,-3 5 13 15,0 1 3-15,0 6-7 0,0 7 1 16,-3 12-9-16,1 16-2 0,-1 14 2 16,0 8 0-16,3-1 3 0,0-8-13 15,0-10-12-15,0 0-5 0,0-1-5 16,-2-1-4-16,-6-2 2 16,6-2-1-16,-6-3-1 0,3-4 2 15,-3-4-3-15,3-7 0 0,-3-8-1 16,5-9 0-16,-2 1-10 0,0-2-50 15,0-1-52-15,2 0-33 0,-2-4-66 16,3-7-30-16,2 0-37 0,0-7-172 16</inkml:trace>
  <inkml:trace contextRef="#ctx0" brushRef="#br0" timeOffset="106993.92">6181 7935 197 0,'0'0'91'0,"0"0"-35"0,0 0 26 0,0 0-17 0,0 0-16 16,0-21-6-16,0 19-1 0,2-1-7 16,-2-1-1-16,5 3 8 0,-5 0-2 15,3 0 2-15,-3-1 5 0,3 0 0 16,-3 2 11-16,2-2-9 0,-2 1-11 15,3-1 2-15,-3 0-6 0,5-1 4 16,0-1-3-16,-2 2-2 0,2-3-6 16,3 1-6-16,-1 0-1 0,1-2 5 15,2 1 2-15,1-1-7 16,-1 2-6-16,3-1-3 0,0 3-3 16,-3 1 2-16,3 1-6 0,-2 0 2 15,-1 0-5-15,-2 5-1 0,2 0 0 16,-7 6 0-16,2-1-1 0,-5 2 0 15,0 2 1-15,-5 2 0 0,-3 1 1 16,-3 0-1-16,-4 2 1 0,-1 1-1 16,4-3 0-16,-4 0-1 0,-2 1 1 15,5-5 0-15,3-1 0 0,-3-1 2 16,5-2-2-16,3-1 0 0,0-5 0 16,2-2 0-16,3 2-1 0,3-3 1 15,4 0 0-15,4 0 1 16,2 0 4-16,2-3-5 0,1 1 3 15,4 0-3-15,-2-1 0 0,3 2 0 16,-5 1 0-16,2 0 0 0,0 4 2 16,-3 0-2-16,-4 3 0 0,-1 0 5 15,-2 3-3-15,-3 1 1 0,-5 3 5 16,0-2 7-16,-5 3 8 0,-6 0 5 16,-4-3-5-16,-1 4-8 0,-2-2-2 15,-5-3-6-15,0 1-5 0,0-2-1 16,-3 0 0-16,2-2-1 0,4-3-11 15,-3 2-50-15,4-4-31 0,4 1-4 16,5-2-34-16,4-2-89 16,6 0-60-16,0-3-155 0</inkml:trace>
  <inkml:trace contextRef="#ctx0" brushRef="#br0" timeOffset="107607.09">6548 8299 407 0,'0'0'115'0,"0"0"-3"0,0-6-1 0,0 3-20 16,0-3-10-16,2 3-18 0,1-2 11 15,2 0-2-15,3 0-20 0,-1 0-5 16,4 2 1-16,2-4-7 0,0 4-18 16,-3 0-8-16,3 0-6 0,-3 2-5 15,1 1 0-15,-4 3-3 0,-2 1 0 16,1 1-1-16,-4 3 0 0,1 1 0 15,-3 2-3-15,-5 0 3 0,-1 2 1 16,-4 3 0-16,0-4-1 0,-3 4 0 16,-3-1 0-16,3-4 0 0,1 2 1 15,-1-4-1-15,2 1 0 0,1-4 0 16,2-1 1-16,3 0 0 0,2 0-1 16,-2-4 0-16,5 3 0 0,0-2 1 15,5-1 0-15,3 1 2 0,3-1 2 16,-1-1 5-16,5 1 3 0,-2 0 3 15,3 0 1-15,-3 1 0 0,2 3-1 16,1 1-2-16,-1 1 2 0,-2 3 2 16,0 1 6-16,-3 3-5 0,-2 1 2 15,-3 1-4-15,-5 0-1 16,0-2 2-16,-5 2-3 0,-5-2-4 16,-3 3-2-16,0-6-3 0,-3 0 0 15,-4 0-5-15,-1-2 1 0,0-5-2 16,-4 3-1-16,-4-4-11 0,3 3-42 15,1-3-21-15,1-1-42 0,-4-2-50 16,10-2-144-16,2-4-110 0</inkml:trace>
  <inkml:trace contextRef="#ctx0" brushRef="#br0" timeOffset="108045.05">7511 7913 437 0,'0'0'111'0,"0"0"-9"0,6 3 21 0,-4 0-10 16,6-1-18-16,2 1-14 0,6-3 9 15,-1 0-17-15,1 0-26 0,2 0-10 16,3-1-10-16,2-3-10 0,-5 2-10 16,3 0-4-16,-3 1-3 0,0 1-1 15,-3-1-8-15,3 0-35 0,-2 1-54 16,-3 0-54-16,0 0-79 0,-6 0-42 16,1 1-154-16</inkml:trace>
  <inkml:trace contextRef="#ctx0" brushRef="#br0" timeOffset="108217.03">7560 8090 672 0,'0'0'116'0,"0"0"15"0,0 0 26 16,0 0-73-16,0 0-15 0,0 0-33 16,39 5-8-16,-23-9-2 0,4-4-10 15,1-1-8-15,2 1-8 0,1-1 0 16,1 0-6-16,-1-1-46 15,4 1-100-15,11-6-82 0,-6 4-70 16,-2 0-175-16</inkml:trace>
  <inkml:trace contextRef="#ctx0" brushRef="#br0" timeOffset="108858.03">8424 7770 603 0,'0'0'119'0,"0"0"19"16,0 0-15-16,0 0-38 0,0 0-33 15,5-32-21-15,-10 27-2 0,-1 1-1 16,-1 2-11-16,-6 1-3 0,0 1 3 15,0 1 4-15,-3 4-6 0,-2 1 3 16,0 3-6-16,0 3-4 0,0 3-3 16,0 0-3-16,0 6 1 0,0 1-2 15,2 2-1-15,3 3 0 0,3 3 2 16,2-1 2-16,6 1-3 16,2-2 2-16,2 1 2 0,9-1 2 15,-1-4-1-15,5-2 3 0,1-1 9 16,5-2 1-16,-1-4 4 0,3-1 3 15,-2-3 2-15,5-4-3 0,0-1-2 16,0-5-1-16,0-1 0 0,-3 0-1 16,3-1 7-16,-3-5 0 0,0 0 1 15,-2-2-9-15,-1-3-5 0,-1 0-3 16,-1-3-7-16,-3-2 3 0,-2 0-5 16,-3-1 1-16,-2-3-3 0,-3 1 2 15,-2 0 1-15,-3-1-1 0,0 0 1 16,0 2-2-16,-3-1-1 0,-2 1 0 15,-3 0-1-15,1 2 0 0,-1-1 1 16,-2 1 0-16,2 1 1 0,-3 1-1 16,1 2-1-16,2 1 0 0,-2 2 2 15,2 0-2-15,1 2 1 0,-4 0 0 16,6-2 0-16,-3 4-1 0,1-1 0 16,1 2-1-16,-1 2 0 0,1 0-1 15,-1 1 0-15,2 0 1 0,-1 1-8 16,4 0-5-16,2 0-23 0,-5 0-14 15,5 0-29-15,-3 2-41 0,3 1-34 16,0-2-132-16,3 0-185 0</inkml:trace>
  <inkml:trace contextRef="#ctx0" brushRef="#br0" timeOffset="112480.71">4393 10165 250 0,'0'0'69'0,"0"0"9"0,0 0 27 0,0 0-28 0,5-21-8 0,-5 16 4 16,0-1-1-16,2 1-4 16,-2 0 0-16,0 1 6 0,0 0-12 15,0-1-8-15,0 3-2 0,0 0-9 16,3 1-11-16,-3 0-3 0,3-1-11 15,-3 2-7-15,0 0-11 0,0 4 0 16,0 5-4-16,0 3 4 0,-3 7 2 16,0 14 7-16,-2 17-1 0,0 18 9 15,0 10 14-15,0 3 6 0,2-4-5 16,-5-9-6-16,3-5-16 0,-3-7-6 16,-2-2-3-16,2-5-1 0,1-1-3 15,1-5-6-15,-1-5-17 0,4-5-17 16,-2-9-11-16,5-7-24 0,0-4-40 15,3 4-68-15,2-3-79 0,0-3-151 16</inkml:trace>
  <inkml:trace contextRef="#ctx0" brushRef="#br0" timeOffset="112888.04">4708 10344 585 0,'0'0'67'0,"0"0"-26"0,0 0 44 0,10-39 8 15,-7 29-31-15,2 0-26 0,-5 1-4 16,0 3 18-16,0 2-11 0,0 3 8 16,0 1 5-16,0 0-23 0,0 3-12 15,0 6-1-15,-3 4 7 16,1 5 8-16,2 4-3 0,-3 6-5 16,1 10-3-16,-4 11 1 0,4 14 0 15,-1 0-2-15,3-2 1 0,0-10-6 16,0-9-4-16,5-4-1 0,-2-1-7 15,0-7 3-15,-1-6-4 0,-2-6 0 16,3-2-2-16,-1 2-1 0,1 0-10 16,-3 0-21-16,3-5-22 0,-1-4-39 15,-2-4-79-15,0-7-91 0,-2-3-45 16,-1-3-183-16</inkml:trace>
  <inkml:trace contextRef="#ctx0" brushRef="#br0" timeOffset="113133.63">4488 10750 765 0,'0'0'114'0,"0"0"-1"0,0 0 10 16,0 0-38-16,0 0-15 0,36-7-18 15,-18 3-12-15,1-4-12 0,1 3-17 16,4-2-11-16,-1 2 1 0,0-1-3 15,3 3-19-15,0 1-99 0,15-1-89 16,-10 1-97-16,0 1-86 0</inkml:trace>
  <inkml:trace contextRef="#ctx0" brushRef="#br0" timeOffset="113930.16">5134 10809 415 0,'0'0'78'0,"0"0"-15"0,0 0 32 15,0 0-37-15,0 0-13 0,0 0-6 16,0 0 10-16,8-15 10 0,-8 12-8 16,0 3 5-16,0 0-10 0,0-1-9 15,-3 0 7-15,3 0-4 0,-5 0-9 16,3 1-6-16,-1-2-3 0,0 1-1 16,-2 0-3-16,3-1-3 0,-1 2 0 15,1-1-1-15,-1 1-3 0,0 0 2 16,1 0 0-16,-1-1 5 0,1-1-1 15,-1-1 2-15,-2 2-6 16,0-2 0-16,2 0-4 0,-2 2-3 16,-3-5-2-16,3 4-1 0,0-1-3 15,-3 0 0-15,0 0 0 0,1 3-1 16,-4 0 0-16,1 0 0 0,-3 3 0 16,0 3-2-16,0 3 0 0,3 0 0 15,-3 2-5-15,3 3-5 0,2 1 0 16,0 2-2-16,0 3 1 0,3-1 2 15,0 1 3-15,2 0 3 0,3 1-1 16,0-3-2-16,3 1 6 0,2 0 2 16,3-3 1-16,2-2 0 0,-2-1 0 15,2-3 0-15,1-3-1 0,2-3 1 16,0-4 2-16,-6 0-2 0,6-2 4 16,-5-6-1-16,2 1 1 0,-2-3 4 15,0 0 5-15,0-1 9 0,-3 1 1 16,0-1-3-16,-3 0-6 0,1 3 0 15,-3 0 2-15,3 0 3 0,-1 3-4 16,-2-1-7-16,0 4-1 0,0 0-4 16,-2 1-2-16,2 1 0 0,-3 0 0 15,3 0-1-15,-3 4-2 0,3 3 2 16,-2-1 0-16,-1 3 0 0,3 2 1 16,0 0 0-16,0 2 1 15,0 0 3-15,0-1 6 0,5 1 9 16,1-2 8-16,-1-1 6 0,5 1 6 15,-2-2-8-15,5-1-4 0,0-2-1 16,2 1-7-16,1-3-2 0,4 0-10 16,1-1-4-16,0-2-1 0,2-1-3 15,0 0-1-15,0 0-16 0,1-3-17 16,-1-2-33-16,0 1-35 0,1-4-37 16,4-6-52-16,-5-1-97 0,-5 0-106 15</inkml:trace>
  <inkml:trace contextRef="#ctx0" brushRef="#br0" timeOffset="114133.9">5633 10591 860 0,'0'0'75'0,"5"-8"-21"0,-5 4 9 0,5-3-48 0,-2 3-15 0,-1-3-2 16,1 3-91-16,0-2-65 0,-1 4-143 15,1 1-193-15</inkml:trace>
  <inkml:trace contextRef="#ctx0" brushRef="#br0" timeOffset="114273.98">5679 10849 730 0,'0'0'138'16,"0"0"-25"-16,0 0-13 0,0 0-81 15,0 0-19-15,0 0-4 0,0 0-143 16,0 0-60-16,0 0-119 0</inkml:trace>
  <inkml:trace contextRef="#ctx0" brushRef="#br0" timeOffset="115164.69">6620 10570 315 0,'0'0'184'16,"0"0"-83"-16,0 0-7 0,0 0-20 15,0 0-6-15,0 0-13 16,0-21-7-16,0 19 20 0,0 0-14 16,0-2 8-16,0 2-4 0,0-1-8 15,0 0-7-15,-3-1-5 0,3 3-13 16,0-1-4-16,-2-3-3 0,-1 3-4 15,3-1-1-15,-5 1 1 0,5-3-2 16,-3 4-6-16,1-2-2 0,-1-1 3 16,-4 2 0-16,1 0-3 0,-1 0 3 15,-1 1-1-15,-2-2-5 0,-1 0-1 16,1 3 2-16,-3 0-2 0,-3 6-3 16,4-2 2-16,-1 7 1 15,-3 4-2-15,1 0-1 0,-1 6-1 16,3 1 0-16,0 2 0 0,3 1 0 15,2-1 3-15,0-2-1 0,6 1-2 16,2-3 2-16,0-1 2 0,2-1 0 16,6-2 1-16,0-4-1 0,2-2 1 15,1-3 0-15,-1 0 1 0,3-4 0 16,-3-3 3-16,1 0 6 0,-1-1 8 16,3-5 12-16,-3-1 1 0,0-2-3 15,1 0-10-15,-1-2-7 0,0 0-5 16,-2 0 2-16,0 1-2 0,0-1 0 15,-1 1 2-15,-1 0-6 0,1 2 3 16,-1 2-5-16,-6 0-1 0,5 5 1 16,-5 0-1-16,0 1-2 0,0 1-3 15,-3 6 5-15,1-1-2 0,-4 3 4 16,4 3-3-16,2 2 2 0,-3-1 0 16,3 0 0-16,0-1 1 0,3 1 5 15,-1-3 8-15,4-2 5 0,1 2 4 16,1-3-2-16,2-4-2 0,1 1-6 15,2-4-5-15,2 0-1 0,3-3-7 16,0-1-2-16,3-4 0 0,0-2-26 16,2 0-31-16,3-1-40 0,0-2-39 15,-3-1-48-15,10-8-94 16,-7 1-85-16,-2 3-223 0</inkml:trace>
  <inkml:trace contextRef="#ctx0" brushRef="#br0" timeOffset="115555.34">7054 10181 795 0,'0'0'70'0,"0"0"-22"0,8-18 112 0,-6 15-81 0,1 1-15 16,-3 2-37-16,0 2-25 0,-3 6-2 16,1 5 10-16,-3 6 1 0,-1 4 6 15,1 10-5-15,0 11 0 0,-3 13 3 16,1-1 3-16,-1-2-2 0,0-3 0 16,0-10 3-16,1-2 2 0,-1-3 1 15,3-5 5-15,2-7-2 0,-2-7 5 16,2 0 3-16,1-1 1 0,2 5 1 15,-3-1 0-15,3-5-6 16,5-1-7-16,1-3-7 0,-1-5-2 16,5 0-6-16,0-5-2 0,6 1 0 15,-1-2-4-15,-2-2-1 0,5-2-2 16,-2-3-8-16,2 1-21 0,0-1-28 16,0-1-27-16,0-3-17 0,0 1-29 15,3-6-51-15,-6 1-131 0,-4 5-63 0</inkml:trace>
  <inkml:trace contextRef="#ctx0" brushRef="#br0" timeOffset="115727.12">6969 10608 819 0,'0'0'155'16,"0"0"-14"-16,0 0-21 0,0 0-68 15,0 0 0-15,0 0-30 0,46-24-14 16,-25 18 3-16,0-2-10 0,-1 0 2 15,4 2-3-15,4-1-6 0,-5 3-41 16,24-4-114-16,-14 3-180 0,4 1-176 16</inkml:trace>
  <inkml:trace contextRef="#ctx0" brushRef="#br0" timeOffset="116148.99">8090 10223 570 0,'0'0'69'0,"0"0"40"0,0 0 48 15,0 0-68-15,0 0-23 0,0 0-30 16,-5-18-12-16,2 18-9 0,-2 6-10 16,0 3 15-16,0 4 20 0,-3 6 2 15,0 5 8-15,-2 12 1 0,-3 15 1 16,-5 12-8-16,3 5-7 0,4-7-15 15,1-7-9-15,5-12-9 0,2-1-1 16,-2-5-1-16,5-2-2 0,-3-6-4 16,3-7-11-16,3-6-38 0,0-1-42 15,4 0-54-15,9 0-80 16,-1-3-35-16,3-4-117 0</inkml:trace>
  <inkml:trace contextRef="#ctx0" brushRef="#br0" timeOffset="116617.75">8312 10644 556 0,'0'0'34'0,"0"0"43"16,0 0-6-16,0 0-18 0,0 0-23 15,0 0-12-15,34-27 26 0,-24 22 5 16,-2 1-3-16,5-2 5 0,3 1-8 15,-1-1-5-15,3 2-9 0,0-2-5 16,3 0-13-16,0 0-1 0,2-1-4 16,0 1-1-16,-2-1 6 0,2 1 4 15,-2-1 11-15,-3-1-1 0,-3 1-1 16,-2 1-3-16,0-3-3 0,-5 0 1 16,-6 0 1-16,1 2 1 0,-6-1-6 15,-4 0-6-15,-4-1-6 0,-7 3 2 16,-5 1-1-16,-3 3 1 0,-7 2 3 15,-9 2 2-15,6 6-3 16,2 1-1-16,6 2-3 0,5 1 1 16,-3 1-2-16,-3 7-1 0,4-1 0 15,1 3 4-15,9-1 11 0,-1 1 11 16,6-1 10-16,5-3-1 0,5-1-1 16,2-1-6-16,9-3-7 0,2-1-8 15,2-4-4-15,6 0-4 0,2-5-2 16,0-2-4-16,1-1 0 0,4-1-18 15,-2-2-58-15,2-2-60 0,3 0-14 16,13-5-82-16,-5 0-106 0,-5 0-130 16</inkml:trace>
  <inkml:trace contextRef="#ctx0" brushRef="#br0" timeOffset="117324.34">9049 10602 494 0,'0'0'67'0,"0"0"20"0,0 0-32 0,0 0-19 0,26-27-6 15,-21 20-4-15,-3-1 33 0,1 2 9 16,2 1 3-16,-5-2 11 0,0 3-7 16,0-1-13-16,0 0-16 0,0-1-13 15,0 2-6-15,0 0-9 0,-5-2-1 16,5 3-3-16,-5-4-6 0,2 4 1 16,1-4-4-16,-1 5-4 0,-2-2 5 15,2 0-1-15,-2 2-4 0,-3 0 3 16,3 1-3-16,-3-1-1 0,1 2 0 15,-4 0 0-15,1 0 0 0,-3 0-1 16,0 3-1-16,0 0 2 0,0 5-2 16,-2 0 0-16,2 2-1 0,3-1 2 15,-3 4-1-15,5 0 1 0,0 0 0 16,3 2 1-16,0 0 0 0,0 0 0 16,2 0 0-16,1 0 0 0,2 0 1 15,0-1-1-15,5-3 0 0,0 1 1 16,0-1 0-16,3-2 2 0,0-2 1 15,-1-2 2-15,4-2 13 0,-1-2 10 16,0-1 13-16,-2-3-3 0,2-3 1 16,1-2-14-16,-4-3-13 0,4 1-4 15,-1-2-4-15,-5-2-2 0,3-2-1 16,0 2-1 0,-3 0 0-16,0 0 0 0,-2 4-1 15,2 0 1-15,-3 4 0 0,-2 0-1 0,0 1 1 0,0 1-2 16,0 2 1-16,0 2-1 0,0 0-2 15,0 2-2-15,0 5 5 0,0 4 3 16,-2 1 11-16,2 0 12 0,0 6 2 16,0-3-4-16,0-1-6 0,0 0-5 15,2-3-5-15,4 0-4 0,-1-2-1 16,3-2-1-16,-1-2 0 16,1 1-2-16,2-4-2 0,3 0-23 15,0-2-33-15,5 0-39 0,-2 0-26 16,2 0-38-16,8-7-83 0,-6 1-107 15,1-3-184-15</inkml:trace>
  <inkml:trace contextRef="#ctx0" brushRef="#br0" timeOffset="117777.79">9506 10498 649 0,'0'0'43'0,"0"0"86"0,0 0-58 0,13-32-43 0,-13 22-19 16,-2 0-9-16,-6 0 1 0,3 4 1 15,-6 0 1-15,3 4-1 0,-4 1 2 16,1 1 14-16,1 0 17 0,-3 2-5 16,3 2-16-16,-1 2-10 0,-2-1-4 15,0 2 1-15,1 2 1 0,1 0-1 16,1 2-1-16,2-1 0 0,0 0 0 15,3 1 2-15,3 0 2 0,2 0 9 16,0-2 4-16,2 0 2 16,6-3-3-16,2 3 0 0,3-1-1 15,0-2-3-15,5 1-3 0,3-1-1 16,-3 0 5-16,0 4 3 0,0-1 4 16,0 0 4-16,-5 1-1 0,-2 1 3 15,-1-2 0-15,-8-2-5 0,1 0-2 16,-3 2-5-16,-5-2-1 0,-5-2 0 15,-3 1-3-15,-3-4-6 0,-5 0-1 16,1-1-2-16,-4-1-1 0,1-1-8 16,-5-2-28-16,5-1-46 0,-6-1-26 15,3-2-43-15,-7-5-62 0,9 1-59 16,6 1-165-16</inkml:trace>
  <inkml:trace contextRef="#ctx0" brushRef="#br0" timeOffset="118199.69">9739 10076 794 0,'0'0'32'0,"0"0"20"0,0 0 79 0,0 0-68 0,28-19-12 15,-23 19-39-15,-2 0-12 0,-3 8 0 16,0 4 5-16,0 3 6 0,-3 7 5 16,-4 4-2-16,-4 11 1 0,1 10 4 15,-3 10-2-15,0 3-8 0,0-2 2 16,5-9 8-16,1-6 13 0,1-4 8 15,4-1 1-15,-1-8 3 0,3-6 2 16,0-6-1-16,0-3-5 16,3 2-8-16,2-2 1 0,3 3-2 15,2-5-6-15,3-5-5 0,0-1-6 16,5-3-9-16,0-4-5 0,3 0 0 16,-1-2-13-16,4-5-21 0,-1 3-23 15,3-3-31-15,-5-3-44 0,7-5-48 16,-5 0-118-16,-5 1-59 0</inkml:trace>
  <inkml:trace contextRef="#ctx0" brushRef="#br0" timeOffset="118402.83">9659 10425 928 0,'0'0'81'15,"0"0"-29"-15,0 0 123 0,38-6-97 16,-20 0-26-16,6 1-32 0,2-3-12 15,2 0 1-15,6 1-3 0,2 1-5 16,5 2-1-16,-2 0 0 0,-3 4-1 16,-8 0-5-16,-4 1-43 0,9 8-115 15,1-1-130-15,-11-1-82 0</inkml:trace>
  <inkml:trace contextRef="#ctx0" brushRef="#br0" timeOffset="119153.35">6811 11518 556 0,'0'0'62'0,"0"0"24"0,0 0 28 0,10-17-22 0,-10 12 5 15,0-2-38-15,0 1-9 0,-2 2-16 16,-3 0-7-16,0 0-5 0,-1 2-9 16,-1 2-7-16,-1 1-3 0,-5 4 1 15,3 5-3-15,-3 1-2 0,-3 5 2 16,3 2 0-16,0 3-1 0,0 2 1 15,3 1 0-15,2 0 1 0,3-1 1 16,3-1 4-16,2-2 7 0,0 0 4 16,7-3 11-16,1-1 4 0,8-2-4 15,2-4 15-15,2-2 10 0,4-3-6 16,1-3-3-16,1-2-4 0,3-3-4 16,-1-4-7-16,-5-2-2 0,-2-1-10 15,0 0-2-15,-11-2-3 0,0-2-3 16,-7 0 0-16,-3-4-7 0,-3 0-3 15,-7 0-4-15,-3 2-20 16,-5 2-21-16,0 2-13 0,-3 5-21 16,-2 1-26-16,5 5-25 0,0 1-35 15,-3 0-94-15,6 1-40 0,2 0-158 16</inkml:trace>
  <inkml:trace contextRef="#ctx0" brushRef="#br0" timeOffset="119732.68">7049 11649 601 0,'0'0'155'0,"0"0"-19"0,0 0 28 0,33-36-91 15,-20 27-26-15,-2-3-29 16,-1 3-15-16,-2 1 2 0,0 2-2 16,-1 1 3-16,-2 1 15 0,-2 5 3 15,0-1-8-15,-1 5-4 0,1 4-9 16,-3 2-2-16,0 4-1 0,0 3 3 16,-3 3-1-16,1 0 1 0,-4 4-2 15,1-1 0-15,0 1 0 0,0-1-1 16,0-2 1-16,2-1 0 0,3-5 0 15,-2-3-1-15,2-2 1 16,0-4 1-16,2-3-1 0,-2-4 4 16,3 0 8-16,2-1 29 0,-2-7-9 15,2 1-9-15,2-6-1 0,1 0 1 16,0-1-3-16,0-2-6 0,2-1 0 16,3-2 0-16,0 1-1 0,2-3-3 15,1 0-1-15,-1 1-1 0,1 1 0 16,2-1-1-16,-2 2-2 0,-1 0 3 15,3-1-1-15,-5 3-3 0,0 2-1 16,-3 3-2-16,1 4-2 0,-4 1 1 16,-1 2-1-16,-1 2-1 0,-5 2 1 15,2 2-5-15,-2 4 5 0,0 5-2 16,0 3 2-16,-2 3 0 0,-3 3 1 16,-1 3-1-16,1 0 1 0,0 2-1 15,-3-2 3-15,6 2-3 0,-1-3 0 16,1 1 0-16,-1-2-1 0,0-2-2 15,3-2-21-15,0-3-51 0,3-3-43 16,5-4-52-16,-1-2-139 0,1-4-80 16</inkml:trace>
  <inkml:trace contextRef="#ctx0" brushRef="#br0" timeOffset="120155.04">7672 11676 592 0,'0'0'98'0,"0"0"15"0,0 0-6 0,0 0-39 0,28-21-8 15,-20 15-31-15,5-2 23 0,0-1 3 16,0 1-11-16,2-2 6 0,1 1-8 16,2-1-12-16,0-4-1 0,0 2-6 15,-3-4-8-15,6-3-6 0,-6 2-4 16,1-4-4-16,-3 0-1 0,-3 1 3 15,-5 4-3-15,-2 0-1 0,-3 5 1 16,-8 0-3-16,-2 4 0 0,-6 2-2 16,-2 3 4-16,-8 3-1 0,1 8 0 15,-1 3 1-15,-3 6 1 0,6 3 3 16,0 3 0-16,2 0 11 16,6 4 30-16,2-1 15 0,2-1-2 15,6-2 1-15,5-1-1 0,0-2-3 16,3-4-11-16,2-2-10 0,3-3-5 15,2-4-11-15,0-3-6 0,9-1-5 16,-1-3-4-16,5-1-2 0,3-1-13 16,0-3-31-16,10-1-53 0,10 1-41 15,11-3-43-15,5-2-75 0,-15 3-161 16,-9-1-173-16</inkml:trace>
  <inkml:trace contextRef="#ctx0" brushRef="#br0" timeOffset="120670.79">9044 11490 562 0,'0'0'70'0,"0"0"36"0,0 0-5 0,0 0-18 0,5-36-23 0,-5 26-11 15,-3 1 0-15,1 1-15 0,-4 0-8 16,4 1 1-16,-6 3-10 0,0 2-4 15,-2 2-1-15,0 0 0 0,-3 6-4 16,-3 4 0-16,1 5-3 0,-3 3-1 16,2 2-2-16,6 1 1 0,0 2-1 15,7 2-2-15,0-3 2 0,3-1 0 16,6-2 2-16,1-3 5 0,6-1 18 16,0-5 10-16,3-4 2 0,2-1-4 15,0-5-7-15,2-5-3 16,-1-2 4-16,-1-2-8 0,-3-5-5 15,-2-1-10-15,0-2-3 0,-5 0-3 16,-3-4 0-16,-5 2-6 0,0 0-21 16,-5 1-10-16,-6 6-14 0,1 0-15 15,0 4-20-15,-3 4-20 0,2 1-12 16,1 3-27-16,-3 0-26 0,5 1-60 16,3 1-170-16</inkml:trace>
  <inkml:trace contextRef="#ctx0" brushRef="#br0" timeOffset="121155.07">9423 11309 409 0,'0'0'118'0,"0"0"12"0,0 0 48 0,21-45-57 0,-16 31-24 16,-2 0-50-16,-1 1-2 0,-2 1-5 15,3 1-9-15,-3 0 7 16,0 2 3-16,0 2 5 0,-3 1-1 16,3-2 3-16,-2 3-7 0,-1-1-8 15,1 1-6-15,2-1-1 0,-3 2-7 16,1-1-1-16,-1 2-4 0,0 1-4 15,1 2-4-15,-1 0 2 0,-2 0-6 16,-3 4-2-16,1 2 1 0,-4 2 5 16,1 5 5-16,0 2 1 0,-3 4-1 15,2 3 1-15,-2 9-3 0,0 11-1 16,1 11-1-16,-1 6 0 0,2 0-1 16,4-2-1-16,1-3 2 0,6 0 3 15,-5 1 5-15,5-2 1 0,-2-1-5 16,2-2-4-16,-3-5-3 0,3-1-4 15,3-4 0-15,-1-4 0 0,3-8-9 16,-2-7-14-16,0-5-20 0,-1-6-23 16,3-1-18-16,0-1-40 0,-2 0-52 15,2-8-45-15,-2 0-110 0,-1-5-125 16</inkml:trace>
  <inkml:trace contextRef="#ctx0" brushRef="#br0" timeOffset="121326.95">9263 11789 740 0,'0'0'116'0,"0"0"53"0,0 0-44 15,44-19-41-15,-26 13-30 16,6-3-27-16,-4 2 6 0,6-1-11 16,0 2-14-16,2-1-8 0,1-2-1 15,-1 3-4-15,8-3-53 0,11-2-124 16,-6 2-122-16,-5 1-117 0</inkml:trace>
  <inkml:trace contextRef="#ctx0" brushRef="#br0" timeOffset="121842.15">10442 11305 508 0,'0'0'68'0,"0"0"26"0,0 0 41 0,0 0 3 0,41-34-48 15,-33 25-13-15,-1 0-5 0,-1 7-17 16,-1-3-11-16,-3 5-11 0,1 1-6 15,-3 5-6-15,0 8-3 0,0 6 4 16,-10 15 10-16,-1 15 9 0,-7 15-3 16,0 9-9-16,3 0-10 0,-1-5-3 15,6-7-4-15,-1-2 0 0,4-4-8 16,-6-1-1-16,2-1 0 0,1-6-3 16,-3-1-1-16,5-3-3 0,-2-7-16 15,2-7-24-15,1-7-36 0,1-8-44 16,-1 1-48-16,1-5-137 0,-1-1-137 15</inkml:trace>
  <inkml:trace contextRef="#ctx0" brushRef="#br0" timeOffset="122513.3">10522 11298 491 0,'0'0'63'0,"0"0"26"16,0 0-25-16,0 0-29 0,0 0-2 15,15-15-4-15,-12 10 27 16,-1 1-14-16,3 1 6 0,-2-1 18 16,2 1-15-16,3-2 8 0,0-1 7 15,-1 3-17-15,6-3-10 0,0 3-8 16,0-2 1-16,3 0-3 16,-3 2-3-16,5-2-2 0,0 2 1 15,0 0-4-15,0 1 3 0,-2 1-4 16,-1 0-2-16,-5 1-1 0,1 0-3 15,-6 4-3-15,3 0-9 0,-8 3-2 16,0 0 0-16,0 3 0 0,-8 3-1 16,-2 0 1-16,-3 1 2 0,-3-1-2 15,-2 1-1-15,-3-3 0 0,1 2 1 16,-1-2-4-16,0 2-10 0,3-5-3 16,0 1 8-16,5-3-1 0,3 0 6 15,2 0 0-15,3-2-3 0,0-1 4 16,5 1-2-16,0-2 3 0,8 2 1 15,-1-2 1-15,9 0 0 0,-3 0 0 16,5-1 2-16,0 0-1 0,3-1-1 16,-1 2 0-16,1-1 1 0,0 4-1 15,2 0 0-15,-5 1 0 0,0 3 0 16,-2 1 6-16,-1 1 3 0,-2 1 5 16,-5 0 4-16,-3 1 0 0,-5 1 3 15,0-1 6-15,-8-1 1 0,-2 1-3 16,-6-1-10-16,-4-3-9 0,-4 0-4 15,-4-1-2-15,0-3-1 0,-1-2-16 16,1-1-35-16,-3 0-36 0,5 0-31 16,-3 0-40-16,4 2-74 0,4-1-68 15,3 0-111-15</inkml:trace>
  <inkml:trace contextRef="#ctx0" brushRef="#br0" timeOffset="122843.01">10940 11739 586 0,'0'0'93'0,"0"0"8"0,0 0 18 0,3 5-48 0,-3-1-4 0,0 1-29 16,0 0-9-16,0 4 12 0,0 1-14 15,0 4 1-15,0 3 9 0,-5 2 1 16,2 1 3-16,0 2-4 0,1 0-11 16,-3-1-13-16,2 0-10 0,-2 1-1 15,0-2-2-15,2-2-3 0,-2-1-21 16,2-3-44-16,1-2-72 0,-1-5-76 15,1-1-41-15,-1-4-166 0</inkml:trace>
  <inkml:trace contextRef="#ctx0" brushRef="#br0" timeOffset="123243.2">11449 11669 860 0,'0'0'118'15,"0"0"25"-15,0 0-35 0,42 11-73 16,-32-5-21-16,-5 0-7 0,0 3-6 16,-5 1 1-16,0 3 0 0,0 2 8 31,-2 1 6-31,-6 3-4 0,0-2-5 0,0 3-1 15,1-2-1-15,-1-2-5 0,0 0-4 16,-2-4-13-16,0 0-103 0,2-3-193 16,0-4-147-16</inkml:trace>
  <inkml:trace contextRef="#ctx0" brushRef="#br0" timeOffset="123634.11">12090 11319 775 0,'0'0'113'0,"0"0"11"0,0 0 6 16,0 0-45-16,0 0-33 0,0 0-19 15,16-21-18-15,-19 25-5 0,0 6-3 16,-2 4 15-16,0 6 8 0,2 13 5 16,-7 12 7-16,2 16-7 0,1 3-11 15,-1 1-5-15,0-3-4 0,-2-6-7 16,2 1-4-16,3-2-1 0,-5-1-2 15,2-2-1-15,0-1-2 0,0-1-8 16,1-6-15-16,4-2-31 0,-2-6-24 16,2-9-15-16,1-8-37 0,-1-6-109 15,3-6-86-15</inkml:trace>
  <inkml:trace contextRef="#ctx0" brushRef="#br0" timeOffset="124337.74">12025 11222 312 0,'0'0'170'0,"0"0"-51"0,0 0-31 0,0 0-23 15,0 0-27-15,21-4 3 0,-16 3 25 16,0-3-7-16,3 1-13 0,-3 0 17 15,6-1-8-15,-1 0-5 0,0 1-3 16,1 0-4-16,2 0-5 0,2 1-9 16,-2 1-5-16,5 0-9 0,0-2-3 15,0 3 1-15,0 0-3 0,-2 0-4 16,-1 3 0-16,1 0 0 0,-3 4 0 16,-3-2-1-16,-2 4 0 15,0 3-2-15,-6 2-1 0,-2 1-2 16,0 2 2-16,-5 0 0 0,-3 0-1 15,-5-1-1-15,1 0-1 0,-7-3 1 16,-4 0-1-16,3 1-5 0,-6-2-8 16,2-2 1-16,4-2-1 0,-4 1 3 15,6-2 6-15,5-4 2 0,1 2 1 16,6-4-2-16,4 1-4 0,2-2 6 16,2 0-1-16,9 0 3 0,2-1 0 15,2-1 0-15,6 1 1 0,0-2 0 16,4 2 0-16,-1 0-1 0,1 1 0 15,-1 0 1-15,-1 1-1 0,0 3 1 16,-5 0 3-16,0 2 1 0,-2 0 2 16,-6 1 5-16,-2 1 5 0,-3-1 3 15,-5 1-5-15,0 1-5 0,-2 2-2 16,-9-1-3-16,-2 1-2 0,-5 0-1 16,-2-1-1-16,-4-1 1 0,1-2-2 15,-3 0-2-15,0 1-8 0,3 0-42 16,0-3-80-16,-8 1-72 0,8 0-93 15,4-4-108-15</inkml:trace>
  <inkml:trace contextRef="#ctx0" brushRef="#br0" timeOffset="124869.1">12527 11569 595 0,'0'0'102'0,"0"0"17"0,10-3-25 0,-5-1-42 15,-2 0-2-15,2-1-19 0,0 0 2 16,0 1 3-16,1-1-10 0,-1 2 10 16,2 1-4-16,1 0 1 0,0 0 0 15,-3 2-7-15,5 0-8 0,-2 0-6 16,0 3-4-16,0 0-1 0,-3 2 2 16,3 2-6-16,-6 3 1 0,3 1-4 15,-5 1 0-15,0 5 0 0,0-1 2 16,-7 2 1-16,-1 0 2 0,-5-2-1 15,0 0-1-15,0-2-2 16,-5 1 3-16,3-4-2 0,2 0-1 16,-3-2 0-16,6-1 1 0,-1 0 0 15,1-1 7-15,2-3-2 0,6 3 6 16,-3-4 7-16,5 0 8 0,2 2 5 16,3-3 15-16,3 1-2 0,5 0-9 15,0-2-2-15,2 1-13 0,1 0-2 16,2 0-10-16,3-2-3 0,2 0-6 15,0 0 0-15,-2 0-1 0,2 0-16 16,3 0-36-16,0 0-52 0,2 0-29 16,1-4-56-16,12-3-105 0,-7 1-55 15</inkml:trace>
  <inkml:trace contextRef="#ctx0" brushRef="#br0" timeOffset="125161.46">13090 11638 725 0,'0'0'111'0,"0"0"-14"0,0 0 54 0,47 22-75 0,-35-14-22 15,1 4-9-15,0 2-8 16,0 3 2-16,-2 4-7 0,-4 2 7 15,-4 4-10-15,-1 2-5 0,-2 0-4 16,-5 0 1-16,-2-1-10 0,-1 1-7 16,-5-2-3-16,0-1 2 0,-3-2-3 15,-4 0-19-15,-1-2-65 0,-2 1-76 16,-16 2-107-16,3-4-66 0,5-2-217 16</inkml:trace>
  <inkml:trace contextRef="#ctx0" brushRef="#br0" timeOffset="125900.48">6349 12545 555 0,'0'0'95'0,"0"0"-1"0,0 0 32 0,0 0-27 0,0 0-39 0,0 0 9 15,20-26-23-15,-22 23-12 0,-3 2-8 16,-1 0-10-16,-4 1 2 0,0 3-6 15,-3 4 1-15,-3 3-6 16,1 2-3-16,-3 4-1 0,-3 4-2 16,3 3 3-16,2 3-1 0,4 3 3 15,4-2 2-15,5 1-2 0,3 1 1 16,8-4 1-16,5-1 3 0,5 0 15 16,5-6 24-16,3-1 10 0,8-3-3 15,7-3-7-15,-2-6-5 0,-6 0-6 16,-2-5-2-16,-10-2-3 0,5-3-6 15,2-3-11-15,-4-3-9 0,-6-1-4 16,-3-5-2-16,-7 2 2 0,-6-6-4 16,-2-3-14-16,-7-2-38 0,-6 3-27 15,-5-1-18-15,-3 5-17 0,0 5-17 16,1 4-57-16,-6 3-100 16,5 1-20-16</inkml:trace>
  <inkml:trace contextRef="#ctx0" brushRef="#br0" timeOffset="126354.37">6677 12672 470 0,'0'0'137'0,"0"0"-41"16,0 0 43-16,0 0-33 15,0 0-17-15,33-44-31 0,-20 33 14 16,5-1-5-16,-2 0-8 0,5 1-9 16,-1-1-4-16,1 4-5 0,2 2-2 15,-5-1-13-15,0 5-13 0,0 2-4 16,-2 4-1-16,-1 4-7 0,1 5-1 16,-3 3-1-16,0 5 1 0,-3 3-1 15,-2 2 1-15,0-2 0 0,-6 1-1 16,1-3-3-16,-3-1 2 0,-3-4-4 15,-2-1-6-15,-5-3-2 0,2-5-3 16,0-2 1-16,-2-3 0 0,0-3 8 16,-3 0 7-16,5-6 1 0,-2-1 2 15,2-1 7-15,5-2 21 0,1-2 6 16,2-2-12-16,0-3-11 0,5 0-5 16,5-3-2-16,0 1-5 0,6 1 0 15,2 1-1-15,3 0 0 0,-1 4-1 16,1 1 0-16,5 1-9 0,-3 2-56 15,0 2-58-15,14 0-57 0,-6 0-107 16,-6 4-83-16</inkml:trace>
  <inkml:trace contextRef="#ctx0" brushRef="#br0" timeOffset="126666.88">7757 12513 760 0,'0'0'119'0,"0"0"-2"0,0 0-33 0,0 0-46 0,2 12-16 15,-4 1 0-15,-1 9 21 0,-2 15-2 16,-3 17 3-16,1 17 5 0,-4 6-6 15,4 4-8-15,-1-6-6 16,0-7-7-16,0-1-1 0,1-2-6 16,-4 0-8-16,3-2-4 0,1 0 2 15,-1-4-5-15,3-5-1 0,0-3 0 16,-1-10-10-16,1-9-25 0,3-9-31 16,-1-11-43-16,1 0-86 0,-1-4-100 15,3-3-110-15</inkml:trace>
  <inkml:trace contextRef="#ctx0" brushRef="#br0" timeOffset="127325.78">7716 12554 508 0,'0'0'147'0,"0"0"-46"0,0 0 17 16,0 0-30-16,0 0-6 0,0 0-27 15,12-15 8-15,-9 11-1 0,2 0-22 16,0-2 5-16,1 0-2 0,-1 1-4 15,5-3 20-15,0 1 0 0,3 1-11 16,0-3-8-16,3 3-5 0,-3 0-8 16,5 0-4-16,-5 2-10 0,2 3-3 15,3-2-6-15,-2 3-2 0,-1 0-2 16,1 4 1-16,-3 3-1 0,-3 2-2 16,0 1 0-16,-2 1 0 0,-5 2 2 15,-3 1-3-15,0 2-3 0,-11 0-2 16,-4 3-10-16,-1-2-17 0,-4 0-2 15,2 1 6-15,-3-2 7 0,3-1 7 16,2-4 5-16,6 0 3 0,0-4 1 16,2-2-1-16,5-1-2 15,3-1-1-15,3-1 5 0,5-2 7 16,2 0 2 0,0-4-2-16,8 1 1 0,3 1-1 15,0 0 0-15,-1 1 2 0,6 0-1 0,-5 1 0 0,2 0 7 0,-2 1 5 16,-3 2 7-16,-3 4 8 0,1-2 1 15,-6 3 3-15,-2 2 1 16,-5 1-8-16,-3-1-5 0,-6 2-2 16,-6 1-1-16,-1 1-4 0,-8-2-2 15,-5-1-5-15,3 0-5 0,-8-1-1 16,2 0 0-16,-2-1-8 0,3 0-32 16,0-2-47-16,2 0-28 0,2-1-44 15,-1-1-70-15,7-2-146 0,5 0-152 16</inkml:trace>
  <inkml:trace contextRef="#ctx0" brushRef="#br0" timeOffset="127872.65">8111 12978 669 0,'0'0'167'0,"0"0"-7"0,0 0-28 0,26-10-43 0,-16 5-31 15,0-2-20-15,3 4 0 0,0-3-12 16,3 3-1-16,-3-1 5 0,0 1 0 15,-3 2-10-15,3 1-4 0,-3 3-12 16,0 2-1-16,-2 1-2 0,-3 4-2 16,-2 0 1-16,-3 4-1 0,-5-1 0 15,-3 3-1-15,-7 1-1 0,-1 2-1 16,-5-2-5-16,1 1-5 0,-1 0-1 16,0-5-4-16,3 3 5 0,3-6 11 15,4-2-1-15,4-2-1 0,2-2 3 16,5 0-2-16,0-3 1 0,7 1 3 15,4-2 2-15,2 0 1 0,-1 1 2 16,7 0 4-16,-1 4 4 0,0-2 7 16,-3 0 5-16,3 3-3 0,0 0 2 15,-2 0 0-15,-1 4-2 0,1-1-3 16,-6 3-1-16,-2-1-3 0,-3 1-5 16,-2 2-3-16,-6 2-3 0,-2-3 1 15,-8 2-1-15,-2-3-2 0,-6 0-1 16,0-2-1-16,-2-1 0 0,-5-4-15 15,2 2-45-15,-3-6-34 0,-2-1-30 16,3 0-47-16,-8-9-124 0,7-1-78 16</inkml:trace>
  <inkml:trace contextRef="#ctx0" brushRef="#br0" timeOffset="128201.86">8976 12680 746 0,'0'0'30'0,"0"0"107"0,0 0 52 0,42-2-63 16,-24 1-60-16,3 0-35 0,2 0-13 16,0 1 8-16,6 0-5 0,2 0 7 15,5 0 5-15,5 0-14 0,8 2-2 16,-2 3-12-16,-3-2-3 0,-3 4-2 16,-10-3 0-16,-8 1 0 15,-2-3-16-15,-3 4-47 0,3-1-47 0,4 1-47 16,4 6-66-16,-6-4-56 0,-7-1-166 15</inkml:trace>
  <inkml:trace contextRef="#ctx0" brushRef="#br0" timeOffset="128420.6">9041 12931 755 0,'0'0'148'0,"0"0"-79"15,0 0 55-15,0 0-38 0,39 5-43 16,-19-6-29-16,6-2-3 0,11-3 11 16,6 1-10-16,7-2 0 0,-1 4-8 15,0-4-3-15,-8 3-1 0,-5-1-9 16,-5 3-66-16,0-2-111 0,-10 2-87 16,-3-3-70-16</inkml:trace>
  <inkml:trace contextRef="#ctx0" brushRef="#br0" timeOffset="128780.09">9511 12314 909 0,'0'0'107'0,"0"0"23"15,0 0-39-15,0 0-54 0,0 0-27 16,0 0-3-16,0 0 19 0,8 45-2 16,-26-13-1-16,-8 17 8 0,-7 15 7 15,-4 8-5-15,-1 0-6 0,-1-5-10 16,8-5-8-16,-5-4 0 0,5-2-3 15,0-3-4-15,2-4 0 0,3-5-2 16,6-4 0-16,2-4-8 16,2-7-39-16,6-8-45 0,7-7-41 15,-2-3-56-15,5-1-63 0,0-1-33 16</inkml:trace>
  <inkml:trace contextRef="#ctx0" brushRef="#br0" timeOffset="129436.67">10214 12512 703 0,'0'0'60'0,"0"0"6"16,0 0 32-16,0 0-62 0,0 0-9 16,0 0-20-16,-18-19 4 0,5 19 7 15,0 7 2-15,-7 5 17 0,-1 1 16 16,0 7-15-16,1 1-3 0,-4 4-1 15,-2 9-7-15,6 7-7 0,-3 7 1 16,4 2-3-16,12-6-5 0,4-2-2 16,6-10-3-16,2-3 5 0,0-6 4 15,3-6 5-15,2-1 13 0,0 3 3 16,6 0 1-16,5-1-5 0,2-2-7 16,3-5-7-1,0-2-5-15,2-5-6 0,0 1-3 0,1-4 4 0,2-1 1 16,-5-4 4-16,2-1 5 0,-2-2-1 15,-3-2 0-15,3-3-1 0,-5-2-6 16,-3-4-2-16,-3-4-2 0,1-1-1 16,-6-6 5-16,0-2 0 0,-4 0-1 15,-4-1-2-15,1 3-6 0,-3 1 0 16,-3 0 0-16,-2 4-2 16,-3 2 0-16,1-1-1 0,-1 6 0 15,-3-2 0-15,1 5 0 0,0 0 0 16,-1 3 2-16,4 2-1 0,-4 2-1 15,1-2 2-15,0 4 0 0,-1-2-2 16,1 3 1-16,2-1 0 0,1 2-1 16,-4-2 0-16,3 2-1 0,1 1-1 15,-1-2 1-15,0 3-3 0,0 0-6 16,3-1-11-16,-2 2-11 0,1-1-4 16,-1 0-35-16,1-1-15 0,4 0-27 15,-3-1-19-15,2-1-78 0,0-2-124 16,3 1-142-16</inkml:trace>
  <inkml:trace contextRef="#ctx0" brushRef="#br0" timeOffset="134487.29">12994 14499 271 0,'0'0'105'0,"0"0"-32"15,0 0 10-15,0 0-18 0,0 0-16 16,21-22-11-16,-16 19-5 0,-2-3-4 16,2 2-7-16,-2-3-4 0,2 4 8 15,0-3 9-15,-2 5 7 0,-1-2 5 16,1 2 7-16,-3-1 8 0,0 2-4 15,0 0-8-15,0 0-20 0,0 0-3 16,-3 4-8-16,-2 0-4 0,-3 9-4 16,-2 3-2-16,-3 4 4 15,-5 11 6-15,-8 11 5 0,-2 12 2 16,-3 6 0-16,2 0-3 0,1-3-8 16,2-6-8-16,0 0-3 0,-2-1-1 15,-1-1-2-15,-4-1 3 0,2-4-3 16,2-3 1-16,1-6-1 0,2-7 1 15,8-8 1-15,2-7-3 0,6-1 1 16,0-2-1-16,-3-1 1 0,-3-2 0 16,6-5 0-16,0-2 1 0,4-7 2 15,4-5-4-15,-3-4 0 0,5-2 5 16,0-5 3-16,5-2 8 0,-3-7 2 16,4-8 1-16,-1-5 2 0,-3-2-1 15,3 3-3-15,-2 11 2 0,2 12 2 16,-2 3-3-16,-1 4 3 0,4 0 0 15,-1-3-1-15,0 5 1 0,0 1 0 16,0 3-4-16,3 4-3 0,-3 3-5 16,3 1-3-16,0 3-1 0,2 6-1 15,3 4 0-15,0 6 2 0,0 3 2 16,2 4 0-16,3 8-4 16,0-2 0-16,1 0-1 0,-1 2 2 15,-3-5-3-15,3 2-1 0,-2-2 1 16,-3-2-2-16,-6-2 0 0,1-2-6 15,-3-3-31-15,-2-3-55 0,-1 0-33 16,-2-6-52-16,0-4-95 0,3-2-178 16</inkml:trace>
  <inkml:trace contextRef="#ctx0" brushRef="#br0" timeOffset="134880.01">13348 14768 678 0,'0'0'168'0,"0"0"-84"0,0 0 37 0,0-2-20 16,6-2-35-16,1 2-17 0,1-3 5 15,5 1-12-15,3 0 1 0,2-2-8 16,-3 3-13-16,3 1-18 0,3 0-2 15,-3 2 0-15,0 0 0 0,3 4-1 16,-3-1-1-16,2 3-9 0,-4-2-28 16,-1 2-35-16,-2-2-63 0,0 6-79 15,-5-1-64-15,-5-2-83 0</inkml:trace>
  <inkml:trace contextRef="#ctx0" brushRef="#br0" timeOffset="135067.51">13341 14970 594 0,'0'0'177'0,"0"0"-120"16,0 0 37-16,0 0 21 0,44 3-50 15,-21-3-20-15,0-2-24 0,6-1-15 16,4 0-6-16,-2 0 0 16,0 2-1-16,3 0-32 0,-3 0-103 15,13-1-110-15,-8-1-27 0,-5 1-68 16</inkml:trace>
  <inkml:trace contextRef="#ctx0" brushRef="#br0" timeOffset="135551.85">14144 14825 755 0,'0'0'115'15,"0"0"-29"-15,0 0 79 0,0 0-72 16,0-35-43-16,0 27-2 0,-5-1-2 16,0 4 0-16,0-1-15 0,0 3-2 15,-6 1-14-15,4 2-3 0,-1 0-6 16,-5 3-3-16,0 5-3 0,-3 0-1 16,1 6-1-16,-3 4 2 0,0 0 2 15,0 8-2-15,0-1-6 0,2 9 0 16,3-3-6-16,3 0 0 0,5 3 3 15,2-7 4-15,3 6 5 0,3-5 1 16,2-1-1-16,5-4 0 0,3-2 0 16,-3-4 1-16,8 0 0 15,1-4 3-15,-1-2 2 0,2-3 8 16,4-6 9-16,-1-2 8 0,0-2 6 16,0-6 1-16,1 0-6 0,-1-4-3 15,0-1-7-15,-5-3 4 0,-2-2 9 16,-3-6 0-16,-6-6-5 0,-1-11-13 15,-6-8-11-15,-6-3-3 0,-1 14-3 16,-1 12 1-16,0 10-1 0,0 5 0 16,-2 0-2-16,-3-1-2 0,0 1-9 15,-2 5-33-15,-3 1-13 0,5 2-10 16,0 1-9-16,5 0-23 0,0 2-25 16,8 2-36-16,0 1-137 0,3 0-61 15</inkml:trace>
  <inkml:trace contextRef="#ctx0" brushRef="#br0" timeOffset="135708.1">14609 15098 1131 0,'0'0'161'0,"0"0"-130"0,0 0 9 0,0 0-40 16,0 0-34-16,-2-31-78 15,-1 19-96-15,3 0-36 0,5 2-20 16,-2 1-33-16</inkml:trace>
  <inkml:trace contextRef="#ctx0" brushRef="#br0" timeOffset="136208.54">14922 14862 711 0,'0'0'152'0,"0"0"-73"16,0 0 60-16,5-36-65 0,-5 25-43 15,0 0-4-15,0 1-7 0,-5 2-5 16,0 2 5-16,2-1 3 0,-2 6-13 15,-3 0-6-15,1 1 1 0,-4 3-4 16,1 5-1-16,0 5-1 0,-1 4-2 16,-2 2 3-16,0 4-4 0,1 1-11 15,-7 10-2-15,1 6 0 0,0-3-7 16,5-5 4-16,6-4-2 0,1-7-2 16,6 4 9-16,-2 0 10 15,2-2 5-15,5-3-1 0,3-3 1 16,2-4 1-16,8-2 5 0,-2-4 25 15,4-5 12-15,4-2 3 0,-1-2 6 16,3-7 0-16,-3-3-5 0,3-1 1 16,0-3-11-16,-6-2-4 0,-2-3 1 15,-5-4-3-15,-2-9-4 0,-6-9-11 16,-5-8-7-16,-11 1-9 0,1 11 0 16,-3 13-5-16,0 14-5 0,3 3-7 15,-6 1-8-15,1 0-20 0,-6 2-10 16,3 3-20-16,3 3-18 0,-3 0-34 15,7 4-94-15,4 1-72 0,4 1-187 16</inkml:trace>
  <inkml:trace contextRef="#ctx0" brushRef="#br0" timeOffset="136739.79">15364 14794 798 0,'0'0'145'0,"0"0"-59"0,28-33 63 15,-17 17-90-15,-6 5-29 0,-5 0 9 16,0 3-19-16,-3 2-20 0,-5 4-6 15,-2 2 6-15,-5 0 0 0,2 6 3 16,-3 1-3-16,-2 3-2 0,3 2 0 16,2 3 2-16,0 0 2 0,0 2-1 15,5-1-1-15,0 2-3 16,6-5-5-16,2 4 8 0,0-3 0 16,2-1 0-16,1 2 0 0,5-3-2 15,2-1 2-15,-2 0 4 0,5-2 1 16,0-1 4-16,2-2 7 0,6 2 1 15,-1-1-4-15,1-1-3 0,5 3-8 16,-5 2 2-16,-3-1 1 0,-3 2 15 16,1 4 11-16,-6-2 1 0,-5 3-1 15,-5-2-5-15,0 3 0 0,-8-4-7 16,-2 3-6-16,-8-4-5 0,3-2-4 16,-4-2-3-16,-4 0-1 0,3-3-16 15,-1 1-7-15,-2-3-16 0,-1 0-22 16,4-2-4-16,-1-1-17 0,3-1-8 15,2 0-21-15,9-1-32 16,-1-9-8-16,5 1-29 0,3 0-114 0</inkml:trace>
  <inkml:trace contextRef="#ctx0" brushRef="#br0" timeOffset="136927.31">15418 14726 1045 0,'0'0'62'0,"0"0"29"0,44-31 0 0,-21 15-38 0,1-1-30 16,1 0-15-16,-1-3-8 0,-1 6-3 16,3-2-12-16,0 4-30 0,2 1-35 15,13-2-67-15,-4 4-100 0,-6-1-116 16</inkml:trace>
  <inkml:trace contextRef="#ctx0" brushRef="#br1" timeOffset="148074.57">19684 10445 116 0,'0'-1'117'0,"0"0"-50"0,0 0 4 0,3 0-1 16,-3 0-24-16,0-1-11 0,2 0 2 15,-2 0 3-15,0 2-9 0,0-1-6 16,3-1-5-16,-3 0 5 0,0 0-2 15,0 0 3-15,0 1-6 0,0 0-4 16,0 0 2-16,0 0 4 0,5-1-1 16,-5 2 1-16,0-2-1 0,0 2-3 15,0 0-5-15,0 0-4 0,0 0-7 16,0 0 0 0,3 0 1-16,-1 2-3 0,-2 1 3 15,3 0-1-15,-3 3 5 0,2-1-3 0,-2 3 4 16,3 0-1-16,-3-1-2 0,3 3 0 15,-3 1-1-15,5 0 1 0,-5 3-1 16,2-1 0-16,1 2-1 0,-1 1 5 16,1 1-1-16,0-1 3 0,4 4 3 15,-7-1 0-15,6 1-6 0,-4 2 2 16,3-1-4-16,-2 0 5 0,0 2-2 16,-1 1 0-16,1 0 0 0,-1 1-2 15,1 0 2-15,-3 2 0 0,5-1-5 16,-2 1 1-16,-1 2-1 15,1-2-2-15,-1 2 2 0,1-1 0 16,0 0-1-16,2 2 3 0,-3 0 1 16,1 1 1-16,2 0 0 0,-2 0 4 15,2-1-5-15,0 2 1 0,-2-2-1 16,2 2 1-16,-3-2-5 0,3 2 1 16,1 4 1-16,-1 6-2 0,3 4 2 15,-1 1 0-15,-2-4 1 0,1-4 2 16,-1-4 2-16,-3 2-3 0,4 0 0 15,-4-3-1-15,1 3-1 0,-1-2-3 16,3 1 2-16,-2 0 0 0,0 0-3 16,2-1 1-16,0 0-1 15,-2 2 0-15,2 0 3 0,0 2-2 16,-3 0-1-16,4-1 2 0,-1 2-1 16,3 2 0-16,-6-1 0 0,3 1 2 15,0 0-2-15,-2 0 1 0,2 0 1 16,-2 1-2-16,2 0 5 0,0 0 1 15,0 4 4-15,-2-1-4 0,5-2 0 16,-3 3 0-16,0-1 1 0,3 0-4 16,-1 1-1-16,-1-4-2 0,1-1 0 15,-4 0 1-15,2 0-2 0,0-1 0 16,-2 1 1-16,-1-1-1 0,1 1 0 16,-3 0 1-16,3 0 0 0,-3-1 0 15,0 0-1-15,0-2 1 0,0 2-1 16,0-1 0-16,-3 0 1 0,3-4 1 15,0 2-2-15,-3-2 0 0,1 1 0 16,-1-1 0-16,-2 3 0 0,3-1 1 16,-4-1 0-16,1 3 0 0,0-1 0 15,-3-2 5-15,3 3 7 0,0-1 0 16,0-2-1-16,-3 1-4 0,3-4 1 16,0 3-1-16,0-3 5 0,2 0-5 15,0 0 1-15,-2 0-2 0,5 0 0 16,-2 0 0-16,-1 0 0 0,3 0-1 15,0-6-1-15,0-2-1 16,0 1-1-16,0-1-1 0,0-3 1 16,5 4 2-16,-5-5 0 0,5 3 0 15,-2 1-1-15,2 1 0 0,0-3 1 16,0 2-3-16,1-3 0 0,4-1-1 16,-5 0 0-16,5-1 1 0,-4 2 1 15,1-2-1-15,1 0 0 0,0-3 1 16,-3 2 0-16,3 0 1 0,0 1 3 15,-3-3 1-15,2-2-4 0,-1 2 0 16,-4-4 1-16,3 2-4 0,1-3 3 16,-4-2-4-16,1 0 1 15,-1-1-1-15,-2-1 0 0,0-2 0 16,0-1 0-16,0 1-7 0,0-3-12 16,0-1-20-16,0 0-13 0,0-1-24 15,0-1-8-15,0-1-37 0,0-3-54 16,-2-3-94-16,-1 2-60 0</inkml:trace>
  <inkml:trace contextRef="#ctx0" brushRef="#br1" timeOffset="149058.97">19622 14673 232 0,'5'0'79'0,"3"0"-22"0,0 0 18 0,5 0-9 0,2-2-7 15,1-1-19-15,2 2-9 0,2 0-5 16,6-1-6-16,0 0-3 0,3-2-7 15,7 2 8-15,5 0-6 0,11 0 4 16,2-3 4-16,0 4 0 0,-5-1 4 16,1-1-4-16,-1 0-1 15,2 1-3-15,4-1 1 0,-1-1 2 16,3 0-3-16,2 2-3 0,3-1-3 16,0 0-4-16,3 1 0 0,-3 1-2 15,2-1 2-15,1 1 4 0,0 0 8 16,4-1 7-16,1 0 7 0,0 1-5 15,0 0 2-15,2 1-2 0,0 0-7 16,1 0-4-16,-1 0 2 0,3 0-6 16,2 0 2-16,-2 0-5 0,5 1-5 15,-5 0 0-15,3 3-2 0,-3-3-1 16,5 0 1-16,-5 0 9 0,8 0 3 16,-3 0 3-16,0-1 0 15,0 2-3-15,0-1-2 0,0 1 0 16,0 0-1-16,3-2 2 0,5 2-6 15,-6-2-3-15,4 1 2 0,-1 0 2 16,-2 2 3-16,4 0 2 0,1-2-2 16,0 0 8-16,-3-1-4 0,3 0-1 15,0 0-3-15,0 0-3 0,0 0-5 16,0 0 8-16,2 0-3 0,3-1-4 16,-2 0-3-16,-4 1 4 0,4-3-4 15,2 3 1-15,-3 0 1 0,3-2 0 16,3 2 1-16,-6-1 1 0,1 0-1 15,2 1-4-15,2 0 10 0,-4-1-8 16,7 0 0-16,-7 0-1 0,-1 0-1 16,3 0 0-16,-3-1 0 0,6 0-1 15,0 1 2-15,-3-1-2 0,2 0 2 16,1 2-2-16,-1-5 3 0,1 4-1 16,5 0 0-16,-6 0-1 0,1 0 0 15,-6 0-1-15,6-2 2 0,2 0-1 16,-7 1 0-16,-1 0 0 0,-2 1 0 15,0 0 0-15,0-1 1 0,-6-1 0 16,6 3-1-16,-8 0 0 0,-5 0-1 16,0 0 2-16,-5 0-2 15,-3-1 0-15,0 0 1 0,-5 1 0 16,0 0-2-16,-2 0-10 0,-3 0-17 16,-3-2-17-16,-5 2-27 0,-3-2-28 15,1-1-54-15,-11-1-97 0,-5-1-63 16,-10 2-173-16</inkml:trace>
  <inkml:trace contextRef="#ctx0" brushRef="#br1" timeOffset="152325.4">20302 14512 248 0,'0'-1'111'0,"0"-1"-20"0,0 0-8 0,0-3-22 0,0 2-18 16,0-1 0-16,0-1 4 0,0 3-3 15,0-4-3-15,0 1-3 0,0-3 2 16,0 3-2-16,0-3-8 15,0 0-2-15,0 2 6 0,2-2-6 16,-2-2-6-16,3 0-1 0,-1 0-2 16,1-2-3-16,2 0 0 0,-5-2-3 15,5 0 3-15,-2 0 1 0,0-3-6 16,-1 1-3-16,1-1-4 0,2-3 0 16,0 2 0-16,-2-3-4 0,2 3 1 15,0-4 4-15,0-1-2 0,0 0 0 16,0 1 2-16,1-1-1 0,-4-1 1 15,3-2-3-15,3 3 2 0,-3-4-1 16,-2 1 1-16,5-3 0 0,-1 4-2 16,-1-4-2-16,4 0 2 15,0 2-1-15,1-2-1 0,-4-1 1 16,1 2 0-16,2 0-1 0,-2 0 0 16,2-3 0-16,-2 2 0 0,0 1 2 15,2-2-1-15,1-1-1 0,-1 1 2 16,0-1-1-16,1-1 2 0,2 1-1 15,0-1 0-15,-1 1 0 0,-1 0-1 16,2-2 1-16,0 3-2 0,0-2 2 16,-1 1 0-16,-1 0 0 0,-1 0 0 15,3 1 3-15,-3-1 0 0,3 0 4 16,-2-1-6-16,4 1 3 0,-5 0-4 16,3-2 1-16,0 1 2 0,5 0-3 15,-7-1 2-15,4 0-2 0,1 1 1 16,-3-7 1-16,2 6 3 0,-2 2-3 15,5-1 1-15,-7 3-2 0,1-2-1 16,7-1 0-16,-7 1-1 0,4-1-1 16,-1 1 2-16,4-1-2 0,-4 0 2 15,3-2-2-15,-2 2 2 0,2 0-2 16,0-1 0-16,0 1 1 0,0 1 0 16,-3 0 0-16,4 1-1 0,-4-1 0 15,6 2 0-15,-8-1 0 0,7 2 0 16,-7 0 0-16,5 1 0 0,0-1 0 15,1 1 0-15,-1 1-3 0,0-1 3 16,2 0 0-16,-2 1 1 0,3 0 1 16,0-1-2-16,-1 1 0 15,1 1 1-15,0 1-1 0,-1-1 0 16,4 1 0-16,-1 0 0 0,-2 2 0 16,2-2 2-16,3 2 0 0,0-1 3 15,-3 2-3-15,3 0 3 0,0 3 0 16,2-2 0-16,-2 1 0 0,2 0 0 15,-2 2-1-15,2 1-1 0,1 1 1 16,-1-2-1-16,3 4 0 0,-5-2-2 16,3 2 0-16,-1 0 0 0,6 1 2 15,-1-2-3-15,-2 4 1 0,0 1 1 16,8-1 1-16,2 0-3 0,8 0 1 16,0 0-1-16,-2 3 2 15,-3 2-2-15,-5-1 0 0,-3 4 1 16,0 0-1-16,0 1 1 0,3 0-1 15,-3 1 0-15,3 0 4 0,-3 2-1 16,3 1 0-16,-3-2 0 0,3 6-1 16,-3-3 0-16,3 4 1 0,-3-2 2 15,3 3 1-15,-6-1-2 0,3 2 0 16,1 0 1-16,1 1-2 0,-4-1 0 16,2 2 1-16,3 1-2 0,-3 1 0 15,3 0 0-15,-3 0-1 0,5 1 3 16,-2 0-4-16,-3 1 1 0,3 0 2 15,0 0-1-15,-3 3-2 16,3-1 1-16,-3 2 1 0,-3 1 1 16,-4-4-3-16,-3-2-1 0,2 5 1 15,8 1 2-15,3 5 0 0,2 2-2 16,1-1 0-16,-3-4 0 0,-6 1 0 16,3 1 1-16,3 1 0 0,-3-2-1 15,3 2 1-15,-5 0-1 0,2 2 3 16,-3-1-2-16,3 1 1 0,-2-1 0 15,5 1-1-15,-6-1-1 0,1-1 1 16,2 1 3-16,-2 1-4 0,5-1 3 16,-3 1-3-16,0 1 1 0,0 0 2 15,0-1-2-15,0 1 2 0,3-1-1 16,-5 0 2-16,2 1 1 0,-2 0-1 16,-3-3 1-16,-3-5 3 0,0 4-5 15,11 3 5-15,-3 4-4 0,11 3-1 16,-6-4 1-16,-7-5-4 0,2 4 2 15,3-5-1-15,-6 4 2 0,3-2 0 16,3-1-1-16,-3 3 1 0,3-3 0 16,-5 2 0-16,2 0 1 0,3-2 0 15,-3 2 2-15,3-4 1 0,-3 1-4 16,3 2 3-16,2-4 3 0,-5 3-4 16,5-2 0-16,-2-1 0 15,-3 2-1-15,3-2-1 0,-3 0 0 16,3-2 2-16,-5 0-3 0,-1 0 1 15,-4-2-1-15,-4-5-1 0,4 6-1 16,4 0 1-16,4 2 3 0,9 2-3 16,-10-1 0-16,-2-2 1 0,0-3 1 15,-1 1-3-15,-4-1 4 0,-6-5-1 16,-3-2-2-16,1 0 4 0,2 2-2 16,3 4 2-16,8 2-3 0,-8-1 2 15,5-1-2-15,0 2 0 0,-3-4 0 16,-2 3-2-16,2 0 2 0,1-2-1 15,2 2 1-15,0-4 1 0,0 4 1 16,5 0 0-16,5 0 1 0,6 0 3 16,-1 2-2-16,-4-6-2 0,-16-1 0 15,2-3-3-15,-5-3 1 16,3 2-1-16,2 2-1 0,-2-2 1 16,0 0 0-16,3 3-1 0,4-2 0 15,-4 1 4-15,-1-1-2 0,3 1-2 16,3-2 1-16,-6 0 1 0,0-3-1 15,1 3 2-15,2-1-1 0,-3-1-1 16,6-1 3-16,-8 2-4 0,7-1 0 16,-4-1 0-16,-1 1 1 0,-2-3 1 15,2 4-2-15,-2-2 1 0,3-1-1 16,-3 0 0 0,2 1-1-16,-2-1 1 0,-3-1 0 15,8 2 3-15,-8-2-3 0,3-1 0 0,0 3 0 16,-5-3 0-16,2-1 1 0,3 3 0 15,-6-3-1-15,6 0 0 0,-5 0 0 16,0 2 0-16,-6-4 0 0,3 1-1 16,3 0 1-16,-8 0 0 0,2 0 0 15,-2 0-1-15,0 0-1 0,-5-1 1 16,0 1-7-16,-1-1-8 0,-1 0-11 16,1 4-20-16,-2-4-11 0,-2 1-24 15,2-1-27-15,0 0-36 0,3-6-76 16,-8 1-154-16,0-2-156 0</inkml:trace>
  <inkml:trace contextRef="#ctx0" brushRef="#br1" timeOffset="153463.76">24942 11080 236 0,'0'0'60'0,"0"0"6"0,0 0 1 0,0 0 0 16,0 0-17-16,8-10-1 0,-8 7 4 15,5 0-11-15,-5 1 0 0,5 0 6 16,-5-2 8-16,3 1 0 0,2 1-1 16,-5 0-1-16,0-1-10 0,0 0-2 15,3 2 4-15,-3-1-6 0,0 1-6 16,0-1-6-16,0 1 2 0,5 0-4 15,-5 1-14-15,0 0-5 0,0 4-4 16,0 6-2-16,0 6 3 0,0 7 0 16,0 12-2-16,0 10 2 0,0 10 1 15,0 3 0-15,0-6 3 0,0-5 2 16,0-8-1-16,0-2-5 0,0-1-1 16,0-6-1-16,0-7-1 0,0-6-2 15,0-1 1-15,0 1-9 0,0 0-16 16,0 0-37-16,5-5-56 0,-2-1-76 15,2-4-71-15,-3-5-86 0</inkml:trace>
  <inkml:trace contextRef="#ctx0" brushRef="#br1" timeOffset="153823.14">25022 11088 562 0,'0'0'89'0,"0"0"25"0,0 0-16 0,42-26-10 0,-27 17-31 16,6-1-4-16,0 2 5 0,-1 3-22 16,4-2-17-16,-1 3-5 0,3 1-2 15,-6 1-2-15,6 2-6 16,-5 0-2-16,2 2-1 0,-2 2-1 16,-1 2-2-16,1 0-11 0,0 1-70 15,-3 0-58-15,3 5-36 0,-6-3-21 16,-2-2-106-16</inkml:trace>
  <inkml:trace contextRef="#ctx0" brushRef="#br1" timeOffset="154041.92">25121 11312 685 0,'0'0'109'15,"0"0"14"-15,0 0 8 0,0 0-59 16,0 0-2-16,0 0-24 0,0 0 5 16,0 0 2-16,41 7-24 0,-28-11-23 15,5 1-5-15,3 0 1 0,-1 1 1 16,1 0-3-16,7 2-3 0,6 0-10 16,7 2-52-16,6-1-114 0,-6 1-163 15,-7-2-204-15</inkml:trace>
  <inkml:trace contextRef="#ctx0" brushRef="#br1" timeOffset="157944.48">26767 13687 134 0,'0'-1'77'0,"0"-2"-30"16,0 0 7-16,0 2 4 0,0-1-6 15,2-1 2-15,-2 1 4 0,0 1 0 16,0 0-9-16,0 1-9 16,0-1 3-16,3-1-5 0,-3 1-8 15,0 0-5-15,0-2-3 0,0 1 3 16,2 1 1-16,-2 1 2 0,0-2 4 16,0 2 2-16,0-2 0 0,0 0 0 15,0-1-2-15,0 2 1 0,0 1-10 16,0-2-1-16,0 1 4 0,0-1 1 15,0-1 0-15,0 1-5 0,0 1-3 16,0 1-1-16,0 0-3 0,0-1-3 16,0 1 3-16,0 0 1 0,0 0 4 15,0 0 6-15,0 0-5 0,0 0 0 16,0 0-7-16,0 0-2 0,0 0-4 16,0 0-2-16,0 1-2 0,0 6-2 15,0-2 2-15,0 5 0 0,0 2 2 16,0 5-4-16,0 1 2 0,0 3 3 15,0 2 0-15,0 2 3 0,0 5 0 16,6 5 1-16,-6 10-1 0,7 6 0 16,-2 3-1-16,-5-1-4 0,3-7-2 15,-3-2-1-15,5-3-1 0,-10 1-1 16,5-1 2-16,5 0-2 0,-5-1 2 16,0-4-1-16,0 2 0 0,0-4 1 15,0-6-1-15,0-4 1 0,0-7-2 16,0-2 1-16,0 4 0 15,3 0 0-15,-3-3 1 0,0 2-1 16,5-6 1-16,-5-2 1 0,0-2-2 16,0-3 0-16,0 1 1 0,0-4-2 15,0-2 3-15,0 1-3 0,0-1 0 16,0 0-14-16,0 0-23 0,0 0-26 16,0-1-23-16,5 0-43 0,3-9-63 15,0 0-120-15,-1 2-112 0</inkml:trace>
  <inkml:trace contextRef="#ctx0" brushRef="#br1" timeOffset="158543.6">27053 14173 494 0,'0'0'119'0,"0"0"16"0,6-2-10 0,-6-3-19 0,7 0-19 16,-1-3-9-16,1-3 11 0,6 1-20 16,3-2-15-16,-3-1-4 0,2-4-11 15,3 3-4-15,3-3-6 0,0 3-7 16,-1-4-10-16,-4 4-9 0,4-2 0 15,-2 3 1-15,3 2-2 0,-5 1-2 16,2 0-6-16,-3 0-16 0,3 2-22 16,-2 2-7-16,-3-2-17 0,0 0-2 15,0 3-26-15,-6-2-28 16,6 3-39-16,-5 3-6 0,0 1-7 16,-3 0-139-16</inkml:trace>
  <inkml:trace contextRef="#ctx0" brushRef="#br1" timeOffset="158809.24">27286 14327 545 0,'0'0'91'0,"0"0"-47"15,0 0 47-15,0 0 3 0,0 0 11 16,0 0-16-16,34-6 4 0,-22-3-13 15,4 0-29-15,-3-3-10 0,5-1-11 16,3-1-11-16,2-3-8 0,0 2-6 16,6-2-1-16,-6-1-4 0,3 4 0 15,0-1-3-15,2 0-22 0,-2 3-15 16,-3 1-32-16,3 1-33 0,-5 1-28 16,-1 1-39-16,-2 5 17 0,3 1-9 15,-8 1-72-15</inkml:trace>
  <inkml:trace contextRef="#ctx0" brushRef="#br1" timeOffset="159027.97">27653 14375 681 0,'0'0'189'0,"0"0"-62"0,0 0-1 16,0 0-39-16,33-36-20 0,-20 23-21 15,0-1-17-15,0 1-20 0,3 1-7 16,-3 1-2-16,2 1 0 0,3 1-12 16,-2-1-35-16,2 4-50 0,3 0-70 15,2-4-93-15,3 1-37 0,-6 0-164 16</inkml:trace>
  <inkml:trace contextRef="#ctx0" brushRef="#br1" timeOffset="160139.01">27562 14182 480 0,'0'0'120'0,"0"0"-43"0,0 0 13 0,-33 10-24 16,25-8-1-16,-2-1 11 0,2-1 10 16,3 0-20-16,2-1-12 0,-2-3-4 15,5-2-14-15,0-3-10 0,0-2 0 16,5 0-1-16,-2-5-3 16,7-3-4-16,3-7-6 0,3-7-2 0,9-10 3 15,9-13 3-15,7-4 9 16,1 1 3-16,-1 9 3 0,0 8-6 15,1 4-7-15,4 4 7 0,1 0-8 16,-3 2-3-16,2 3-8 0,3 1-2 16,-2-2 0-16,-1 6-1 0,1 0-3 15,-3 1 1-15,-3 2 0 0,3 4 0 16,-13 0 0-16,0 5 1 0,-8 6-2 16,-5 0 1-16,-5 2-1 0,-2-2 0 15,2-2 4-15,-1 3-4 0,-4-2 1 16,-3 5-1-16,1-2 2 0,-4 1 1 15,-2 0 1-15,0 1-1 0,0-5-2 16,0 4 1-16,-2-3-2 0,-4 3 0 16,-1-1 0-16,1 0-1 0,-6 1 1 15,4-2 0-15,0 0 1 0,-5-1-1 16,0 3 0-16,0-4 0 0,3 3 0 16,-3 2 2-16,-5-5-2 0,2 4 2 15,4-4-2-15,-1 4 0 0,-3-1 1 16,3 1 1-16,0 2-1 0,-2 0 0 15,4 1 1-15,4 0 0 0,4-1-1 16,-2 1 3-16,0 0-3 0,5 0-1 16,0 0-5-16,0 1 2 0,5 1-2 15,0 1 5-15,3 2 0 0,5-1 1 16,-3 2 0-16,8-3-1 16,-2 3 2-16,2-4-1 0,2 3-1 15,1 1 0-15,0-4 0 0,5 5 1 16,-6-3-1-16,1 2 0 0,2-3 3 15,-5 3-3-15,3-3 1 0,-5 1 0 16,-4 3-1-16,1-5 0 0,-7 5 0 16,1-2-1-16,-7 2 1 0,0 2 3 15,-5 2 1-15,3 1 2 0,-11 0 3 16,0 5-2-16,-5-4-2 0,2 4 3 16,1-2-4-16,-4 2 2 0,4-2-3 15,2 3-2-15,0-4 0 0,-2 3-1 16,2-4-2-16,5 4 1 15,-2-4-4-15,2-1-13 0,0 3-20 16,3-2-18-16,5 0-27 0,0-1-25 16,0 2-44-16,8 3-115 0,-3-1-82 15,0-3-156-15</inkml:trace>
  <inkml:trace contextRef="#ctx0" brushRef="#br1" timeOffset="161390.79">26692 14935 176 0,'0'1'81'0,"0"-1"-23"0,0 0 4 0,0 0-6 16,0 0 2-16,0 0-8 0,0 0 6 15,0 0-4-15,0 0-4 0,0 1-5 16,0-1 5 0,0 0 6-16,0 0-8 0,0 0-4 0,0 0 1 0,0 0-1 15,0 0-2 1,2 0-2-16,-2 0 2 0,3 0-1 15,-1 0-3-15,4-1-8 0,1 0-10 0,-1-1 3 16,-4-1-1-16,3 1 2 0,3-1-2 16,-3-2 2-16,-2 3-7 0,2-1 1 15,3 0 0-15,-3 1-4 0,-3 1-2 16,4 1-1-16,1-1-2 0,-1 0-2 16,1 1 1-16,1 0-2 0,0 2 0 15,2 0 1-15,-2 4 0 0,0-1 0 16,5 3-3-16,-11 1 2 0,8 2-2 15,-7 0 2-15,2 1-4 0,0 1 3 16,-5 1 0-16,-5-1 2 0,5 1 3 16,-8 0-1-16,-2-1-3 0,0 0 3 15,-1 0-6-15,1-2 2 0,-3 1-2 16,0-3 0-16,0 1 1 0,0-3-2 16,1 0 2-16,1-3-1 0,1 1 2 15,0-3-3-15,-1-2 2 0,3 0 0 16,1 0-1-16,-1 0 0 0,3 0 0 15,0-1-1-15,2 0 1 0,-2-1-1 16,5 2 0-16,0 0 1 0,0 0-1 16,0 0 0-16,0 0-2 0,0 4 2 31,0-1 0-31,5 6 5 0,-2 2 0 0,2 1 3 0,0 4 2 0,-2-1 2 16,4 3 3-16,-2 0 2 0,1 1 6 15,1-1 4-15,1 3-6 16,-3-4-7-16,-2-2-5 0,2 0-5 15,0-2-3-15,-2-1 1 0,2-1-2 16,-5-1-1-16,3-2-1 0,2-1-23 16,-5-1-44-16,5 2-24 0,-5-3-42 15,2 4-53-15,4-1-138 0,-6-2-109 16</inkml:trace>
  <inkml:trace contextRef="#ctx0" brushRef="#br1" timeOffset="161625.04">26774 15717 1240 0,'0'0'31'0,"0"0"89"0,-5 3-78 0,5-2-18 0,0-1 1 0,0 0-6 15,0 0-11-15,0 0-8 0,0 0-8 16,0 0-33-16,0 1-55 0,3 1-77 16,5 0-134-16,-6-1-59 0</inkml:trace>
  <inkml:trace contextRef="#ctx0" brushRef="#br1" timeOffset="162982.93">29095 12880 369 0,'0'0'120'0,"0"0"-55"0,0 0 18 15,0 0-16-15,0-16-10 0,0 12-7 16,0 0 20-16,0 0-10 0,0 1-7 15,-5-1 10-15,5-1-5 0,0 3-10 16,0-4-11-16,-6 2 5 0,4-2 4 16,-3 3-18-16,-3-2-9 0,0 3-4 15,0 0-4-15,-5 2-9 0,1 0-2 16,-1 1 1-16,-3 6-1 0,3 1 0 16,-5 5-4-16,3 4 2 0,2 4 1 15,0 7 1-15,0 1 0 0,5 2 0 16,6 0 0-16,-4-5 0 15,6 3-1-15,0 1 1 0,6-6 0 16,1 2 1-16,1-5-1 0,5-5 0 16,0 1 1-16,2-5 0 0,6-2 0 15,-3-3 6-15,-2-4 2 0,4-2 4 16,1-1 13-16,-3-2 8 0,-2-4 2 16,4 1 0-16,-2-4-3 0,-2-1-10 15,-1-2-4-15,3-2 0 0,-5-1-6 16,3-2 2-16,-3-4-3 0,0 0-2 15,-6-4-2-15,1 1-1 0,-3-5-5 16,1 0 5-16,-6 3-2 0,0-2-2 16,-6 3-1-16,1 4 0 0,-3 1-1 15,1 2-1-15,-6 5 0 0,5 2-1 16,-5 2-2-16,0 0 2 0,0 6-4 16,5-2 0-16,-7 3-1 15,5 1-9-15,2 1-14 0,0 0-6 16,0 2-17-16,1 4-23 0,1-2-11 15,-1 6-22-15,7-1-71 0,0 4-112 16,0 2-29-16,0-6-170 0</inkml:trace>
  <inkml:trace contextRef="#ctx0" brushRef="#br1" timeOffset="163336.87">29477 13156 894 0,'0'0'240'0,"0"0"-105"0,5 0-64 0,-2-1-45 0,2-1-22 16,-2 2 2-16,2-1-6 0,0-2-3 15,-5 3-27-15,3-2-16 0,-3 1-31 16,5 1-64-16,-3 0-111 0,3 0-30 15,1-1-146-15</inkml:trace>
  <inkml:trace contextRef="#ctx0" brushRef="#br1" timeOffset="164086.89">29914 12747 304 0,'0'0'77'0,"0"0"8"0,0 0 10 0,0 0-20 15,5 0-9-15,-5 0-12 0,0 0 0 16,0 0-17-16,0 0-14 0,0 0-4 16,-5 0 7-16,5 0-2 15,-8 2 0-15,3 0 4 0,-3 3-4 16,0-2-6-16,1 4-6 0,-6-1-5 15,0 2-2-15,0 4-3 0,-3 1 0 16,-2 1-1-16,3 5-1 0,2-2 0 16,-3 5 0-16,3 1 0 0,8 1 2 15,-2 1-2-15,1 0 1 0,6-2 5 16,0-1 10-16,6-1 15 0,1-1 4 16,6-1 6-16,0-3 9 0,0 1 0 15,3-5-1-15,-1-2-5 0,8-2-4 16,-7-4 7-16,4-1-12 0,6-3-3 15,-5 0-8-15,0-4-8 0,-6-5-7 16,3-2 1-16,-2-1 3 0,-3-6-4 16,-6-5-5-16,-1-8-1 0,-6 1-3 15,0-1-6-15,0 2 1 16,-6 7-2-16,-1 0-1 0,-1 4 1 16,-5 2-5-16,0 5-13 0,-2 2-8 15,2 5-9-15,-5 1-10 0,7 2-16 16,-2 1-30-16,0 0-31 0,6 2-62 15,1 2-45-15,6-2-25 0,0 1-65 0</inkml:trace>
  <inkml:trace contextRef="#ctx0" brushRef="#br1" timeOffset="164571.49">30343 12745 462 0,'0'0'200'0,"0"0"-137"0,0 0 32 0,0 0 7 0,20-23-60 15,-14 16-4-15,-6 1-6 0,0 2 2 16,0 2-16-16,-8 1-18 0,-3 1 0 15,1 0 0-15,-3 2 2 0,-5 6 1 16,5-2-3-16,-2 3 0 16,2 1 0-16,0 2 3 0,5 0-1 15,0 2 1-15,3-2 0 0,3 2 1 16,2 3 4-16,0-4 3 0,2 1-2 16,3 0 5-16,8-1 11 0,-5-3 7 15,0 1-1-15,5-2-3 0,0-1-3 16,0-2-5-16,-3 2-7 0,3-1-3 15,0-1-1-15,5 2-1 0,-10 1-6 16,5-1 5-16,-6 2-3 0,-4 0 5 16,-3 1 1-16,0 3-4 15,-3-3 0-15,-4 1-3 0,-6 2 2 16,0-3-1-16,-3-1 0 0,-2-1-3 16,3-1 0-16,-6 1-1 0,3-5-8 15,-3 3-40-15,6-5-43 0,-3-1-50 16,-3-1-73-16,5 0-53 0,3-2-137 15</inkml:trace>
  <inkml:trace contextRef="#ctx0" brushRef="#br1" timeOffset="164884.07">30327 12723 886 0,'0'0'168'0,"0"0"-55"0,0 0 17 0,49-15-53 0,-28 10-21 16,0-3-5-16,5 2-22 0,-6-1-11 15,1 2-13-15,0 1 1 0,-1 1-5 16,1 1-2-16,0 0 1 0,-1 0-3 15,1 1-8-15,-3 1-34 0,-3-1-31 16,6 1-32-16,-8 0-48 0,8-3-100 16,-8-1-51-16,0 1-171 0</inkml:trace>
  <inkml:trace contextRef="#ctx0" brushRef="#br1" timeOffset="165759.65">29906 12803 156 0,'0'0'50'0,"0"0"5"0,0 0 14 0,0 0 1 0,0 0 23 15,0-5-7-15,0 5-23 0,0-1 5 16,0 0-9-16,0 0 0 0,0-2 1 16,0 2-10-16,0 0-7 0,5 0-15 15,-5 1-7-15,3 0-4 0,-3 0 0 16,5 0-5-16,-2 0 3 0,2 0-3 15,-5 4-5-15,5 1 1 0,-3-2-3 16,4 4-1-16,-4-1-1 0,3 2 2 16,1 1 3-16,-6-1 3 15,7 1 1-15,-2-1 5 0,-2 0 2 16,2 1-2-16,3-1-2 0,-8-2-6 16,5 1 1-16,-2 0-6 0,-3-1 2 15,0 1-2-15,5-5 1 0,-5 3 2 16,0-3-2-16,0-1 2 0,0 1-3 15,0-1 1-15,0-1-1 0,0 1 4 16,0-1-3-16,0 0 7 0,0 0 7 16,0 0 0-16,0 0-4 0,0-2-4 15,0-1-2-15,-5-1-5 0,2-1 1 16,-2 1-3-16,0-3 0 0,2 1-1 16,-2 0-1-16,2-3 1 0,-2 3 1 15,-2-1-1-15,7-1 1 0,-6 2-1 16,1 1 1-16,3-2 3 0,2 3-1 15,0-3 1-15,-6 3 1 0,6 0-4 16,0-1 0-16,0 3 0 0,-2-2-1 16,2 2-1-16,0 0 1 0,-5 1 0 15,5-1-1-15,0 1 0 0,0-1 1 16,0 2 0-16,0-3 0 0,0 3 2 16,0 0 0-16,0 0 1 0,0 0 0 15,0 0 0-15,0 0-2 0,0 0 1 16,0 0 0-16,0 0-3 15,0 0 1-15,0 0-1 0,0 0-1 16,0 0-1-16,0 0 1 0,0 0-14 16,0 0-28-16,5 0-42 0,3 0-68 15,-6 0-107-15,9 0-94 0</inkml:trace>
  <inkml:trace contextRef="#ctx0" brushRef="#br1" timeOffset="175774.77">18470 15688 166 0,'0'0'117'0,"0"0"16"15,0 0-50-15,0 0-15 0,0-2-18 0,0 2-9 16,0 0 4-16,0 0 5 0,0 0-12 16,0 0-8-16,0 0-5 0,0 0-6 15,0 0-13-15,0 2-5 0,0 3 2 16,-3 0 5-16,1 4 5 16,2 1-2-16,-3 3-2 0,0 3-5 15,3 1 1-15,-2 2 3 0,2 2 6 16,0 1 6-16,0 4 0 0,-3-1-3 15,3 1-5-15,0 0 0 0,0 2-2 16,0 0 2-16,0 1 0 0,0 1-2 16,3 0 0-16,-3 1 2 0,2 0-5 15,1 6-1-15,0 4 3 0,-1 7 1 16,1-6 0-16,-3-7 2 0,2 1-2 16,-2 1 2-16,0 4 2 0,0 2-5 15,0-9 0-15,0-9-2 0,0-5 0 16,0 1-1-16,0 4-2 15,0 2-3-15,0 4 1 0,0-1-1 16,0 0 0-16,0 2 0 0,0-2 0 16,-2 2 0-16,-1 0-1 0,1-1 0 15,2 1 0-15,-3-2 1 0,0 2-1 16,3-4 0-16,0 1 0 0,-2-2 1 16,2 3 0-16,0-2-1 0,-3-2 0 15,1-1 0-15,2 1 1 0,-3-2-1 16,3 1 0-16,-5 1 3 0,5-2 1 15,-3 2 6-15,1-2 1 0,2 1-3 16,0 0 1-16,-3-2-4 16,3 1-1-16,0 2-1 0,0-2 0 15,-2 3-2-15,2-2 1 0,0-2-1 16,0 2 0-16,0-2 1 0,0-1 0 16,0 1 4-16,0-3-1 0,0 2 1 15,0-2-4-15,2 1-1 0,-2-2 2 16,3 1-3-16,-3-3 1 0,2 2 0 15,1 0-1-15,-1 1 2 0,1-3-1 16,0 1-1-16,-3 2 2 0,2-2 0 16,1 1-1-16,-3-2 2 0,2 2 0 15,1-1-3-15,0-2 1 0,-3 3 0 16,2-1 0-16,1 1-1 0,-3-3 1 16,0 3 1-16,2-1 2 0,-2-2 1 15,0 2-1-15,0-3 3 0,0 1-1 16,0-3-1-16,0 0-2 0,0 2 1 15,0-3-2-15,0 1-2 0,0-3 0 16,0 1 1-16,5 2 0 0,-5 1-1 16,0-3 0-16,3 2 0 0,-3-2 0 15,3 5 0-15,-1-3 1 0,-2 1 0 16,3 3-1-16,-1-2 4 0,-2 2-4 16,3-1 1-16,0 2 0 0,-1-1 1 15,-2-2-2-15,5 3 0 0,-5-4 0 16,0 4 0-16,3-3 1 15,-3 0-1-15,0-1 1 0,0 2-1 16,0-4-1-16,0 2-1 0,0-2-11 16,0-2-15-16,2 0-29 0,1-2-35 15,0-4-52-15,7 2-70 0,-7-3-40 16,4-3-173-16</inkml:trace>
  <inkml:trace contextRef="#ctx0" brushRef="#br1" timeOffset="176900.5">18136 18336 218 0,'-5'0'57'0,"5"-1"-2"0,0-1 35 0,-2 2-12 0,2 0-22 0,0-1-1 16,0-1 1-16,0 1-9 0,0 0-9 15,0 1-5-15,0-2-2 0,0 1-2 16,2-1-1-16,1 2 1 0,2-1-5 15,-2 1-2-15,4 0 3 0,-2 0 5 16,1 0-6-16,7 0-6 0,-3 0-1 16,0 0-3-16,3 0 0 0,3 0 0 15,-1 0 2-15,3 0 0 0,3 0-1 16,0 0 2-16,2 0-1 0,0 0-4 16,3 0-3-16,2 0-4 15,1 0 0-15,2 0-4 0,5 0 5 0,5 0 0 16,11 0 0-16,-3 0 0 0,0 0-3 15,-2 0 3-15,-9 0 1 0,6 0-2 16,-2 1-2-16,2-1 0 0,-3 0-3 16,0 0 1-16,1 0 0 0,-1 0-1 15,0 0 0-15,3 0 3 16,0 5-1-16,-2-3-1 0,-1 0 0 16,0 0 0-16,1-2-1 0,2 5 2 15,-3-3-2-15,0 0-2 0,1-1 2 16,1 2 0-16,-1 0 0 0,2 0-1 15,-3-1 1-15,6 0 0 0,-3 2 0 16,-1-2 1-16,1-1 5 0,3 1-1 16,-8-1-2-16,5-1 1 0,-6 3 0 15,4-2 0-15,-1 0-1 0,0 1 2 16,-2-1 4-16,0-1-3 0,0 3-4 16,2-3-2-16,-2 0 4 0,2 3-4 15,0-3 1-15,-4 0-1 0,4 1 2 16,-5-1-1-16,3 0-1 15,-3 1 2-15,3-1 2 0,-3 0-2 16,0 0 2-16,0 0 0 0,-2 0-4 16,5 0 1-16,-6 0 0 0,3 0-1 15,1 0 0-15,-6 0 2 0,-6 0 2 16,9 0-1-16,2 1 1 0,11 1 1 16,-1-1-2-16,-4 0 0 0,-4 2 2 15,1-3-1-15,0 0 0 0,-6 0-2 16,4 0 0-16,-4 0-2 15,1 0 0-15,-6 0 1 0,-2-3 1 16,-10 3 1-16,4 0 1 0,1-1 3 16,5 0-4-16,7 0 0 0,1 0 3 15,7-1-1-15,3-2-2 0,3 2-1 16,-6 1-2-16,-5-2 0 0,-7 1-1 16,-1-1 1-16,-12 1-1 0,9 2 1 15,9 0 0-15,0-1 0 0,-1 1 0 16,-10-1 1-16,1 0 0 0,4 1 0 15,1 0-1-15,-1 0 1 0,0 0-2 16,-2 0 0-16,3 0 1 0,-4 0 0 16,1 0-3-16,-2 1-4 0,-1-1-14 15,0 0-16-15,-2 1-25 0,-1-1-38 16,4-4-73-16,-4-1-77 0,-4 2-112 16</inkml:trace>
  <inkml:trace contextRef="#ctx0" brushRef="#br1" timeOffset="180344.08">18689 18130 112 0,'0'0'127'0,"0"0"-55"16,0 0-9-16,0 0-4 0,0 0 3 16,0 0-8-16,0 0-7 0,0 0 0 15,0-1-11-15,0-2-6 0,0 1-1 16,0 1 4-16,0-1 1 0,0-1-2 15,0-2 0-15,0 2 2 16,0-3-2-16,0 3-4 0,3-4-2 16,0 1-5-16,-3-1-4 0,0-3-1 15,0 0 1-15,2 1 1 0,-2-1 4 16,0 2-2-16,0-2 2 0,0-3-6 16,0 1 3-16,0 1 0 0,0-1 1 15,0 1-2-15,0 1-6 0,0-1-3 16,0-1-3-16,0 1-3 0,3 1 1 15,-3-1 3-15,2 1-3 0,-2-3 3 16,3 3 1-16,-1-2 0 0,-2-1-3 16,3 1 2-16,0 1-2 0,-1 0-3 15,1 0 1-15,-1-1 0 0,4 0-3 16,-4-2 1-16,1 2-1 0,-1-1 0 16,1 0 0-16,2-2 0 0,-2 1 1 15,2 1-2-15,-3-1 3 0,1 0-4 16,0 1 3-16,-1-1-1 0,3-1 0 15,-2 2 0-15,-1-3 0 0,1 2 0 16,2-2 0-16,-2 2 0 0,-1-3 0 16,1 1 0-16,2 3 1 0,-2-3-1 15,2 3 1-15,0 2-1 0,-2-1 0 16,2 1 1-16,-3-2-1 0,4 0 4 16,-1 3-3-16,-3-2 3 0,6 1 1 15,-3 1-5-15,0 0 1 16,1 0 1-16,1-1-1 0,-2 1-2 15,1 0 1-15,-1 1 0 0,3 0 0 16,-3-2 0-16,0 3 0 0,3-1 1 16,-6-1-1-16,6 1 0 0,-3 0 0 15,0 1 0-15,0 0 1 0,1-1-1 16,-4 0 0-16,3-1 0 0,1 1 1 16,-1-1-2-16,0 2 1 0,3 0 0 15,-3-1 0-15,0-1 0 0,0 1 0 16,3-1-1-16,-3 1 1 0,3 1 0 15,-3-2 0-15,0 2 0 0,3-1 0 16,-5 0 0-16,4 0 1 16,-2 0-1-16,1 2 0 0,1 0 0 15,-1-2 1-15,1 3-1 0,1 0-1 16,-3-3 1-16,-2 4 0 0,5-2 0 16,-3 0 0-16,2 2 1 0,-1-2 0 15,1 1-1-15,-1-1 1 0,1 0-1 16,-2 2 0-16,3-3 1 0,0 2-1 15,-3 1 1-15,0-1-1 0,0 1 2 16,1-2-1-16,1 2 0 0,-1-2 1 16,1 3 1-16,-2-3 1 0,3 2 0 15,-8 0 2-15,8 3-2 0,-3-3 0 16,-2 0 3-16,4 3-4 16,-1-5-1-16,-1 5 1 0,3-3-1 15,-3 0 2-15,2 3-2 0,-1-2 1 16,1 0-2-16,1 1 3 0,-3-3-1 15,0 2 3-15,1-2 1 0,1 3-2 16,-1-1-2-16,1-1 1 0,1 3-1 16,-3-5-1-16,6 4-1 0,-4-4 1 15,1 4 1-15,0-2-1 0,0 0 0 16,2 2-2-16,0-2 0 0,-2 2 1 16,0-1-1-16,2-1 0 0,-2 2 0 15,2-1 1-15,1 0-1 0,-1 1 2 16,3-1 1-16,-5 0-1 0,2 1 0 15,0-2 0-15,1 2 0 0,-1-1-2 16,0 0 2-16,1 2-1 0,1 0 2 16,-4-1-2-16,0 1 2 0,0 0 3 15,2 0-1-15,-2 1 1 0,0-2-1 16,-1 2-2-16,1 1 3 0,0-1 0 16,0-1-3-16,-1 2-1 0,4 0-1 15,-1 0 2-15,-2 0-1 0,-1 0-1 16,6 0 1-16,-5 2 1 0,5-1-2 15,-5 0 2-15,5 1 1 16,-6-1-1-16,6 0-1 0,-5 0 1 16,5 0-1-16,0 1 1 0,0 1-2 15,0-1-1-15,-3 0 3 0,3 3-2 16,0-1 0-16,3 0 0 0,-4 1 2 16,7 0-1-1,-7 1 1-15,4-3-1 0,-1 4 2 0,4 0-1 0,-7-1 2 16,4 0-1-16,2 0-2 0,-2 2 4 15,-1-1 1-15,3 0-6 0,-2 1 3 16,2 1-1-16,-3-2-2 0,3 1 1 16,-2 1-1-16,2-1-1 15,-3 1 1-15,4-1 0 0,-4 2-1 16,1 0 2-16,2-1 1 0,-5 3 0 16,5-1-1-16,-3 1 1 0,3 1-1 15,-2-2-2-15,-1 0 2 0,1 2-1 16,2-1 0-16,-3 1 0 0,3 0 0 15,-5-1 0-15,5-1 0 0,-2 2 1 16,-1-2-1-16,-2 2 0 0,3-2-1 16,2 2 0-16,-3-3 0 0,-2 1 1 15,3 0-1-15,-1 0 0 0,1-1 0 16,-1 0 0-16,1 0 0 0,-3-1 0 16,0 0 1-16,0-1-1 0,0 2 0 15,-1-1 0-15,1 1 0 0,-2-1 0 16,2 0 1-16,-3-1-1 0,0 0 0 15,1 1 1-15,-1 0-1 0,3 1 0 16,0-3 0-16,-5 2-1 0,2-1 1 16,0 1 0-16,3 0 1 15,0-2-1-15,-5 2 2 0,5-1-2 16,0 1 0-16,-6 1 0 0,6 0 2 16,-2 0-2-16,-1 0 0 0,3-1 1 15,0 2-1-15,0 0 1 0,2 1-2 16,-2-2 3-16,0 1-2 0,3 0 1 15,-3-1 3-15,2 2 3 0,-2-1-1 16,5 0-2-16,-2 1 2 0,-4 0-4 16,4 1 1-16,-1-3-2 0,1 2 4 15,-1-3-3-15,-2 0-2 0,3 1 5 16,-3-2-4-16,2 1 1 0,-2 0 2 16,5 0-3-16,-5-2 3 0,3 1-3 15,-1 0 0-15,3 3 0 0,-5-2 3 16,3 1-3-16,2-1 2 0,-3 1 0 15,1-1-3-15,-1 1 2 0,3 1 0 16,1-3 0-16,-1 2-1 0,2-1-1 16,1 1 0-16,0 1 1 0,-1-2 1 15,1 2-2-15,-3-2 1 0,5 0 1 16,-2-1 0-16,0 0 0 0,-1 0-1 16,-2 1 3-16,3 0 0 0,0-3 4 15,-1 2-5-15,1 0-1 0,0 0 2 16,-1-1-2-16,1 1 0 15,2 2-1-15,1-2 0 0,-4-2-1 16,1 2 0-16,2 1 0 0,-2-1 0 16,0-1 0-16,2 2 0 0,0-1-1 15,-2 1 1-15,-1-1 1 0,1-2 1 16,-3 3-2-16,3-2 1 0,-6-3 1 16,3 3-1-16,-2-3-1 0,-3 3 1 15,2-4-1-15,-4 2 0 0,2-1 1 16,2-3-1-16,-7 5 0 0,5-5 1 15,-5 2 0-15,2-2-1 0,0 0 0 16,-2 0 1-16,2 0-1 0,-2-1 0 16,0 0 1-16,0 0-1 15,2 0 0-15,-2 0 0 0,-1 0 0 16,1 0 0-16,2 0 0 0,-2 0 0 16,0 0 0-16,0 0-1 0,5 0 1 15,-8 0-1-15,3 2 0 0,-1-2 1 16,1 1-1-16,2-1 1 0,-2 1-3 15,0 0 2-15,5-1 0 0,-11 1 0 16,9 0-1-16,-3-1 0 16,-1 0 2-16,1 0-1 0,0 0 0 0,-3 0 1 15,0 0 0-15,3 1-1 0,-6-1 0 16,1 0 1-16,0 0 0 0,2 0 1 16,-5 1-3-16,0-1 2 0,0 0-19 15,0 0 3-15,2 0-5 16,-2 0-24-16,0 0-25 0,0 0-47 15,-2-5-61-15,2-2-146 0,-8-1-195 0</inkml:trace>
  <inkml:trace contextRef="#ctx0" brushRef="#br1" timeOffset="186530.95">21648 17916 128 0,'-3'0'61'0,"3"-2"-30"0,0 1 19 16,0 1-8-16,0-1-17 0,0 0 12 15,0 1 18-15,0-1-10 0,0 1-5 16,0 0-5-16,0 0-2 0,0 0 1 16,0-1-8-16,0 1 2 0,0 0 1 15,0 0-10-15,0 0-5 0,0-2 4 16,0 2 3-16,0 0-3 0,0 0 1 15,-5 0 1-15,5 0 0 0,0-2-2 16,0 2-4-16,0-1-3 0,-2 1 3 16,2 0 2-16,0 0-5 0,-3-1-4 15,3 1 1-15,-3-1 3 0,3 1 8 16,0-2 2-16,0 2 5 0,-2-1-4 16,2 0 0-16,0 0-7 0,-3-1-3 15,1 1-9-15,2 0-1 0,0 0-1 16,-6 1 0-16,6-1 0 0,-2 0 0 15,2 1 0-15,0 0 3 0,0 0 2 16,0 0 1-16,0 0 0 0,0 0 2 16,0 0 1-16,0 0-1 0,0 0 2 15,0-1 4-15,-3 1 5 16,3 0-4-16,0-3 0 0,-2 3-1 16,2-2-1-16,0 1 0 0,-3 1-2 15,3-1-2-15,-2 0 3 0,-1-1 1 16,3 0 1-16,0 1 3 0,-5-1-2 15,5 0-3-15,0 1 0 0,-3 1-1 16,3 0 2-16,0 0-2 0,0-1 3 16,0 1-5-16,0 0 3 0,0 0-1 15,0 0 0-15,0 0 0 0,0 0-1 16,0 0-1-16,0 0-3 0,0 0 2 16,0 0-1-16,0 0 0 15,0 0-3-15,0 0-2 0,0 0-3 16,0 0 0-16,0 0 0 0,-2 0-1 15,2 0 0-15,0 1 1 16,0 0 1-16,0 4 0 0,-3-1-1 0,3-1 2 16,0 4-1-16,0 1-1 0,0-3 1 15,0 5-1-15,0 0 0 0,0 0 2 16,0 1-1-16,0 2 0 0,3 1 2 16,-1-1-1-16,-2 0 0 0,3 0 1 15,2 2 0 1,-5-2-1-16,0-2 2 0,3 1-1 0,-1 3-1 0,1-2 0 15,-3-1 0-15,0 0-2 0,2 3 4 16,-2-3-4-16,3 0 2 0,-3-1-1 16,0 0 0-16,0-1 0 15,0 0 0-15,0-2-1 0,0-1 1 16,0 1 0-16,0-1 0 0,0-1-1 16,0 1 0-16,0-3 0 0,0 2 0 15,2-2 0-15,-2 2 0 0,0-2 0 16,0 1 1-16,0-1-1 0,0 2 0 15,0-2 0-15,6 1 1 0,-6 0-1 16,0-2 1-16,0 2-1 0,0-2 0 16,0 4 0-16,0-3 0 0,0-3 0 15,0 4 0-15,0-1 1 0,0-1-2 16,0 3 1-16,0-4 0 0,0 4 0 16,0-3 1-16,0 0-1 0,0 2 0 15,0-2 0-15,0-2 0 0,2 4 0 16,-2-3-1-16,0 0 2 0,0-1-1 15,0-1 0-15,3 1 0 0,-3 0 1 16,0-1-1-16,0 0 0 0,0 0 1 16,0 3-1-16,0-2-1 0,0 0 1 15,2-1 0-15,-2 0 0 0,0 0 0 16,0 1 0-16,0 0 0 0,0-1 0 16,0 0 0-16,0 0 0 0,0 0-1 15,0 1 1-15,0-1 0 0,0 0 0 16,0 1-1-16,0 0 1 0,0 0 0 15,0 2-1-15,0-3 0 16,0 0-7-16,0 1-5 0,0 0-8 16,0-1-19-16,0 1-15 0,0 0-30 15,0-1-21-15,0 1-52 0,0-1-110 16,0 0-62-16</inkml:trace>
  <inkml:trace contextRef="#ctx0" brushRef="#br1" timeOffset="187247.17">21762 18659 309 0,'0'-1'105'0,"0"0"-11"0,2-1-1 0,-2 1-22 0,3 1-5 16,-3-4-2-16,0 3-7 0,0 0-8 16,0 1 2-16,0-1 2 0,0 1-7 15,0 0-10-15,0 0-2 0,0 0 0 16,0 0-6-16,0 0-3 0,0 0-5 16,0 0 0-16,0 0-3 0,0 0-2 15,0 0-1-15,0 0-2 0,0 0-5 16,0 1-1-16,0 2 1 0,0 3 0 15,0 1 5-15,-3 0-4 0,3 4-1 16,0 3-5-16,0-1 2 0,0 0-2 16,0 4-1-16,0-2 0 0,3 2 3 15,-3-2-3-15,2 3 0 16,-2 0 1 0,6-2-1-16,-6 2 0 0,0-2 1 15,0 1-2-15,0 0 1 0,0-4-1 0,0-1-4 16,0-2-12-16,0-1-16 0,0-2-7 15,0 1 9-15,-6-1-35 0,6-5-64 16,0 0-41-16,0-4-25 0,0-3-101 16,0-2-39-16</inkml:trace>
  <inkml:trace contextRef="#ctx0" brushRef="#br1" timeOffset="187653.33">21803 18647 312 0,'0'0'90'0,"0"0"-13"0,0 0 21 0,0 0-27 15,0 0-13-15,-8-21 9 0,8 17 13 16,-5-1-16-16,5 4-8 0,0-1 3 16,0 1-8-16,0 0-5 0,0-3-4 15,0 2 0-15,0 2-9 16,5-3 0-16,-2-1 2 0,2 1-8 16,0 1-6-16,3-1-5 0,0-1 1 15,-1 2 1-15,4 0 2 0,-4 1-7 16,4 0-7-16,-1 1 0 0,-2 0-5 15,2 0 0-15,1 0 0 0,1 0-1 16,-4 2-3-16,3 0-11 0,-1-2-20 16,-2 0-23-16,2 2-33 0,-2-1-22 15,-1 3-89-15,-1-3-35 0,-4 0-94 16</inkml:trace>
  <inkml:trace contextRef="#ctx0" brushRef="#br1" timeOffset="188278.27">21808 18848 318 0,'0'0'95'0,"0"0"-2"0,0 0 7 0,0-1-22 0,0 1-8 16,0 0-12-16,0 0-6 0,0 0-6 15,0 0-5-15,0 0 4 0,0 0 7 16,0 0-5-16,0 1-10 0,3-1-5 16,2 0-2-16,-3 0-5 0,4 0-4 15,-1 0-7-15,0 0-7 0,0 0-2 16,0 0 1-16,3 0 1 0,0 2-1 16,-3-2 1-16,5 1-2 15,-2 1 0-15,0-2-2 0,0 0-2 16,-3 0 0-16,2 0-1 0,-1 0 0 15,-4 0 0-15,3 0-1 0,1 1 1 16,-4 2 0-16,3-2-1 0,-5 3-4 16,3-1-12-16,2 0-7 0,-5-2-8 15,5 1-9-15,-5-2-27 0,3 3-46 16,2-3-42-16,-5 0-65 0,0-5-205 16</inkml:trace>
  <inkml:trace contextRef="#ctx0" brushRef="#br1" timeOffset="190656.37">21971 18248 622 0,'2'0'87'0,"-2"0"-3"0,0 0 38 15,0 0-23-15,0-1-34 0,0 0-7 16,0 0-9-16,0 1-11 0,0 0-10 15,0 0-8-15,0 0-4 0,-2 0-8 16,2 0-8-16,0 0 0 0,0 0-1 16,0 0-2-16,0 1-15 0,0 1-40 15,2-1-32-15,-2 1-47 0,6-2-52 16,-4 1-9-16,3 3-84 0</inkml:trace>
  <inkml:trace contextRef="#ctx0" brushRef="#br1" timeOffset="190812.5">22100 18304 273 0,'0'0'153'0,"0"0"-132"0,0 0-21 15,0 0-7-15,0 0-131 16,0 0-30-16</inkml:trace>
  <inkml:trace contextRef="#ctx0" brushRef="#br1" timeOffset="191062.59">22067 18197 642 0,'0'0'30'15,"0"0"-21"-15,0 0 46 0,0 0-11 16,0 0-40-16,0 0-4 0,0 0-7 16,0 0-37-16,-19-27-23 0,17 21-31 15,-3-1-80-15,0 3-75 0</inkml:trace>
  <inkml:trace contextRef="#ctx0" brushRef="#br1" timeOffset="191265.63">21808 17998 681 0,'0'0'28'0,"0"0"8"16,0 0 58-16,0 0-53 0,0 0-34 16,0 0-4-16,0 0-3 0,0 0-6 15,-13-14-40-15,13 14-50 0,0 0-59 16,0 0-159-16</inkml:trace>
  <inkml:trace contextRef="#ctx0" brushRef="#br1" timeOffset="191453.21">21741 18197 725 0,'0'0'51'0,"0"0"-32"0,0 0 64 16,0 0-50-16,0 0-33 0,0 0-11 15,-36 7-23-15,36-7-28 0,-5-1-23 16,5-3-42-16,0 2-125 0</inkml:trace>
  <inkml:trace contextRef="#ctx0" brushRef="#br1" timeOffset="191625.09">21870 18283 659 0,'0'0'71'0,"0"0"12"16,0 0 37-16,0 0-37 0,0 0-66 15,0 0-17-15,0 0-11 0,0 0-57 16,0 0-30-16,-28-2-37 0,28 0-27 16,0-5-142-16</inkml:trace>
  <inkml:trace contextRef="#ctx0" brushRef="#br1" timeOffset="191765.71">22108 18251 551 0,'0'0'141'16,"0"0"-114"-16,0 0 0 0,0 0-27 15,0 0-42-15,0 0-93 0,0 0-107 16,0 0 12-16</inkml:trace>
  <inkml:trace contextRef="#ctx0" brushRef="#br1" timeOffset="191969.3">22449 18280 696 0,'0'0'122'0,"0"0"-3"16,0 0-4-16,0 0-71 0,0 0-42 15,0 0-2-15,0 0-26 0,0 0-45 16,0 0-25-16,-21-19-18 0,21 16-32 15,-5-4-111-15,5 4-128 0</inkml:trace>
  <inkml:trace contextRef="#ctx0" brushRef="#br1" timeOffset="192144.71">22464 18195 583 0,'0'0'109'0,"0"0"-62"0,0 0 77 15,0 0-50-15,0 0-60 0,0 0-14 16,0 0-6-16,0 0-43 0,-36-19-35 16,26 18-21-16,0-1-73 0,2-1-129 15</inkml:trace>
  <inkml:trace contextRef="#ctx0" brushRef="#br1" timeOffset="192356.63">22004 18165 772 0,'0'0'28'0,"0"0"40"0,0 0 46 0,0 0-9 16,0 0-74-16,0 0-31 15,0 0-14-15,0 0-44 0,-25-2-35 16,19-1-59-16,6-1-20 0,-2 3-124 0</inkml:trace>
  <inkml:trace contextRef="#ctx0" brushRef="#br1" timeOffset="192559.74">21919 18143 746 0,'0'0'60'0,"0"0"-14"16,0 0 84-16,0 0-82 0,0 0-44 15,0 0-4-15,0 0-1 0,-33-13-1 16,30 12-21-16,-2 1-36 0,2 0-36 16,1-4-53-16,-1 2-103 0,3 1-65 15</inkml:trace>
  <inkml:trace contextRef="#ctx0" brushRef="#br1" timeOffset="192715.99">21767 18095 649 0,'0'0'1'16,"0"0"0"-16,0 0-2 0,0 0-26 15,-34-14-81-15,26 7-50 0,3 0-86 16</inkml:trace>
  <inkml:trace contextRef="#ctx0" brushRef="#br1" timeOffset="192889.27">21849 18087 646 0,'0'0'102'0,"0"0"-58"16,0 0 26-16,0 0-58 0,-38 14-12 16,30-13-73-16,0 0-24 0,-5-1-49 15,8 0-93-15,3 0-74 0</inkml:trace>
  <inkml:trace contextRef="#ctx0" brushRef="#br1" timeOffset="193045.39">21984 18087 590 0,'0'0'87'0,"0"0"-50"0,0 0 22 15,0 0-40-15,0 0-19 0,0 0-45 16,0 0-88-16,0 0-185 0</inkml:trace>
  <inkml:trace contextRef="#ctx0" brushRef="#br1" timeOffset="204931.33">21899 18185 30 0,'0'0'276'0,"0"0"-232"0,0 0 1 15,0 0 38-15,0 0-29 0,0 0-16 16,0 0 5-16,0 0 3 0,0 0-1 16,0 0 1-16,0 0-5 0,0 0 1 15,0 0-4-15,0 0-7 0,0 0-6 16,-3 1-5-16,3-1-5 0,0 1 5 16,-3 0 5-16,1 0-10 0,-1 1-6 15,1-2 2-15,-1 1 4 0,3 0 3 16,0-1 4-16,-5 0 2 0,5 0 2 15,0 0 3-15,0-2 2 0,0-3-8 16,0 1-5-16,0-5-1 0,5-3-3 16,3-5-1-16,5-2-3 0,-3-4 3 15,8-1-4-15,3-4 0 0,7-2-1 16,6-4 1-16,15-4 1 0,8-3-2 16,7-1-3-16,1 6-3 0,-3 4 1 15,-10 2 1-15,-1 7-1 0,4-4 2 16,-9 5 7-16,-2 4 0 0,0-1-1 15,-8 4-6-15,3 3 4 0,-6 0-3 16,-4 3-3-16,-6 2 0 0,-5 1-2 16,-2-1 2-16,4 2-2 15,1-3 0-15,5-1-1 0,0 2 0 16,-6-1 1-16,1 0-1 0,0-1 1 16,-1 2-1-16,-4 1 0 0,2-1-1 15,-5 3 1-15,2-1 1 0,-2 3-1 16,-5 0-1-16,0 1 0 0,0 0 1 15,-3 0 0-15,0-1-1 0,-2 2 1 16,-1 0 0-16,-2-2 0 0,3 2 0 16,-3-1 0-16,0 1 1 0,0 0-1 15,0-1 2-15,0 0-2 0,0-1 2 16,-5 0-2-16,2-3 0 0,-2 3 0 16,2-1 0-16,-2-3 2 15,-3 2 0-15,1-3 1 0,1 4-2 16,-7-4 3-16,6 2-3 0,-1-2 0 15,-2 2 2-15,-1-1 0 0,1-1 2 16,2 4 5-16,0-4 2 0,1 2 5 16,-6-2-2-16,5 4-1 0,-2-3 0 15,-1 3 0-15,1 1-2 0,2-4-2 16,1 4-5-16,1-1 1 0,4 0 0 16,-3 1 0-16,2 0 1 0,3 2-5 15,0 0-2-15,0 0-4 0,0 0-2 16,8 0 3-16,-6 2 3 0,6 0 0 15,2 2 1-15,6-2-1 16,-1 0 1-16,4 3 1 0,1-4 0 16,1 1-1-16,0 1 0 0,4 2 2 15,-4-2-3-15,0 2 1 0,5 0 0 16,-6 0 0-16,1 1 0 0,-8 1-1 16,2-1 1-16,-2 2 0 0,-8 2 0 15,3 0 1-15,-8 2 1 0,0-1 3 16,-5 3 0-16,-3 1 3 0,1-2 2 15,-6 1-2-15,-3 2-2 0,3-5-4 16,-5 1-1-16,3 1 0 0,2 0-2 16,-5-1 1-16,5-2 0 0,2 1-1 15,-2-2 0-15,8 0-3 0,-3-1-7 16,6 0-15-16,2-3-13 0,0-1-18 16,2 0-21-16,6 0-25 0,5-4-37 15,13-3-98-15,-5-1-86 0,-1-4-147 16</inkml:trace>
  <inkml:trace contextRef="#ctx0" brushRef="#br1" timeOffset="205400.07">23844 17207 514 0,'0'-5'127'0,"0"3"-43"0,0-1 60 15,0-1-24-15,0-1-26 0,0 1-15 16,0 1-14-16,0 0-27 0,0 2-10 16,0 0-6-16,0 1-3 0,0 2-15 15,-5 8-4-15,5 1 0 0,0 7 0 16,0 5 1-16,0 9 2 0,0 11 1 15,-3 10 4-15,3 6-2 0,-2-3 3 16,-1-3-4-16,-2-7-3 16,3-2-2-16,2-7-2 0,0-2-34 15,-6-7-60-15,6-6-40 0,0-3-49 16,0 1-6-16,0-5-23 0,0-1-80 0</inkml:trace>
  <inkml:trace contextRef="#ctx0" brushRef="#br1" timeOffset="205868.71">23813 17251 488 0,'0'0'54'0,"0"0"-22"16,0 0 50-16,0 0-23 0,0 0-14 16,0 0-7-16,18-36 8 0,-15 29 0 15,2 0-8-15,0 0 12 0,3 0-4 16,0-1-5-16,-1 2-2 0,4 0-6 16,-1 0-5-16,0 2-2 0,1 1-6 15,-1 0-5-15,3 1-6 0,-3 2-3 16,1 0 0-16,-1 5 1 15,0 0-3-15,-2 3 1 0,0 2 4 16,0 1 4-16,-3 0 7 0,0 1 1 16,-5-1-3-16,0 0 1 0,0 0-1 15,-5 0-4-15,-3-1-1 0,-2-1-3 16,-1 0-2-16,-7 0-2 0,3 0-4 16,-3-3 0-16,2 1-1 0,-4-2 1 15,1 0-2-15,4-1-3 0,-3 1-27 16,2-2-15-16,3 1-5 0,6-1-24 15,-1-1-17-15,0-1-27 0,8 0-32 16,0-1-25-16,3 0-49 16,2 0-85-16</inkml:trace>
  <inkml:trace contextRef="#ctx0" brushRef="#br1" timeOffset="206244.3">24242 17277 546 0,'0'0'50'0,"0"0"31"0,0 0 68 0,5 0-58 0,0 0 4 0,3-2-2 15,5 0-2-15,-3-1-18 0,3-2-20 16,6 3-29-16,-7 0-15 0,1 0-7 15,3-1-1-15,-1 1-1 0,3 0-1 16,-5 1-10-16,3-1-39 0,2 0-100 16,5-4-148-16,-5 1-55 0</inkml:trace>
  <inkml:trace contextRef="#ctx0" brushRef="#br1" timeOffset="206728.89">24676 17135 528 0,'0'0'69'16,"0"0"-14"-16,0 0 30 0,0 0-33 15,0 0-4-15,0 0-5 0,0 0-13 16,13-12-15-16,-13 15-11 0,3 5 16 16,-3 3 9-16,0 1-13 0,5 4-2 15,-5 2-2-15,0 2-1 16,5 2-3-16,-2-1-2 0,2 0-4 15,3 0 3-15,-1 0 2 0,6-2 8 16,0-1 6-16,0-3 4 0,0-1 8 16,0-4 5-16,2 1 7 0,-2-6 11 15,-5-1-2-15,5-4-5 0,-5 0 5 16,0-4-12-16,-1-5-8 0,-2 2-11 16,3-4 0-16,-3-1-9 0,1-1-9 15,1-6-5-15,-7 3-3 0,3-4-9 16,2 1-18-16,-5-1-19 0,5 6-19 15,-2-1-25-15,2 4-30 0,0 5-80 16,3-3-45-16,0 2-48 16,-1 1-122-16</inkml:trace>
  <inkml:trace contextRef="#ctx0" brushRef="#br1" timeOffset="207450.14">25276 17194 549 0,'0'0'71'0,"0"0"-7"0,0 0 22 0,0 0-23 0,0 0 0 0,15-8-13 15,-15 5 10-15,0 2 0 0,3-1 4 16,-3 2-7-16,0-2-5 0,0 2-4 16,0-1-5-16,0 0-8 0,0 0-2 15,0-2-9-15,-3 0-6 0,3 1-13 16,-2 1-4-16,2-2 3 0,-6 1-4 16,4 0-1-16,-3 0 1 0,0 1-3 15,-3 1 1-15,0 0-3 16,0 0 2-16,-5 4 1 0,0 3 0 15,1 2-15-15,-4 3-5 0,-2 2 2 16,2 2-2-16,1-1-6 0,2 3-7 16,0-2 8-16,0 0 3 0,5 0 12 15,1 0 8-15,4-3 4 0,1 2 1 16,2-4 3-16,0-1 4 16,5-5 8-16,2 1-3 0,1-3 2 15,0-3 2-15,0 0 8 0,2-4 8 0,-2-3-6 16,-3-2-7-16,3-1-2 0,-1-1-2 15,6-1 0-15,-5 0-2 0,-3 0 1 16,3 0 2-16,0 0 2 0,0 0-2 16,-3 3-11-16,2 2-1 0,-1-2-2 15,-4 2-3-15,3 3 0 0,-5-2-2 16,0 5-6-16,0 1-3 0,0 1 3 16,-7 6 8-16,1 2 0 0,-1 1 2 15,2 3 0-15,-3-2 2 0,8 1-1 16,-5 4-2-16,5-4 1 0,0 0 2 15,0-1 3-15,5 0 9 16,0-1 1-16,-2-2-6 0,7 1-2 16,0-3-3-16,3 1-2 0,5-5 0 15,-2 0-1-15,2-1-1 0,0-1-2 16,5-3-2-16,0 0-15 0,-2-5-20 16,5-1-21-16,-5 1-14 0,-3-2-23 15,0-3-38-15,5-6-82 0,-13 4-51 16,3-3-157-16</inkml:trace>
  <inkml:trace contextRef="#ctx0" brushRef="#br1" timeOffset="207762.66">25547 16836 419 0,'0'0'171'0,"0"0"-71"0,0 0-4 0,0 4-46 16,0 0-5-16,0 5 19 0,0 4 23 16,0 5-12-16,0 2 2 0,0 3-5 15,0 6-6-15,0 4-7 0,0 9-26 16,0 2-17-16,0-2-9 0,-5-8-4 15,5-11-2-15,-3-4-1 0,1 0 1 16,2 7-2-16,-3-1 0 0,3 2-34 16,0-3-27-16,0-1-19 0,0-3-8 15,0 1-38-15,3-6-26 0,7-2-45 16,-2-5-110-16</inkml:trace>
  <inkml:trace contextRef="#ctx0" brushRef="#br1" timeOffset="208231.51">25826 17123 346 0,'0'0'378'0,"0"0"-277"16,0 0 19-16,0 0-25 0,0 0-36 16,0 0-19-16,10-21-11 0,-10 19-2 15,0 2-12-15,0 0-9 16,-2 5-6-16,2 3 0 0,-5 0 0 16,2 7 2-16,3 1-2 0,-5 2 0 15,0 3 0-15,5 3 3 0,0-1 5 16,0-2 0-16,0 0 6 0,5-3 2 15,0 1 5-15,3-1-2 0,0-4-2 16,-1 1 11-16,-1-5 5 0,6-2 7 16,-4-4 5-16,0-2 3 0,0-2-6 15,2-2-3-15,-2-5-11 0,0-2-12 16,-1-3-10-16,4-1-5 0,-4-4 0 16,1-1-1-16,-3-6-16 0,-2 0-15 15,2 0-9-15,-2 1-6 16,2 4-12-16,3 2-18 0,-3 5-39 15,2 1-29-15,1 2-69 0,5 0 27 16,0 4-28-16,-5 0-105 0</inkml:trace>
  <inkml:trace contextRef="#ctx0" brushRef="#br1" timeOffset="208653.27">26193 17173 658 0,'0'0'58'0,"0"0"55"15,0 0-25-15,0 0-67 0,0 0-3 16,41 4-5-16,-33-8 2 0,0-1 16 16,-3 2 19-16,5-3-10 0,1-1-9 15,2 1-1-15,-3-2 1 0,8 1-14 16,-5-1-2-16,-3-1-2 0,3-2 5 16,0 1 1-16,0-1-1 0,-5 1 2 15,0-4-3-15,-3 4-4 0,2-1-4 16,-7 0-5-16,6 2-2 0,-6 2 0 15,0 0-2-15,-8 3-1 0,3 1-5 16,-3 3-3-16,-5 0 9 0,-2 3 3 16,-6 7 3-16,3 0-3 0,-3 4-2 15,0 5-1-15,1 1 0 16,-1 1 6-16,3 1 8 0,3 1 16 16,2-2 13-16,5 0-4 0,3-2-7 15,5-1-1-15,0-4 2 0,7-1-2 16,4 0 3-16,-3 0 6 0,7-5 2 15,3 0-9-15,3 0-12 0,-1-4-9 16,6 0-5-16,-2-3-2 0,1-1-5 16,4-2-2-16,4-3-36 0,6 0-49 15,10-4-28-15,13-6-50 0,-7 2-103 16,-9 0-262-16</inkml:trace>
  <inkml:trace contextRef="#ctx0" brushRef="#br2" timeOffset="-190702.07">27446 14489 211 0,'0'-1'79'0,"0"0"-37"0,0 1-2 16,0 0 5-16,0 0-4 0,0 0-16 16,0 0-1-16,0 0 0 0,0 0-7 15,0 0 1-15,0 0 6 0,0 0-5 16,0 0 0-16,0 0 4 0,0 0 0 16,0 0 0-16,0 0 13 0,0 0-1 15,0 0 0-15,0 0 4 16,0 0 3-16,0 0-1 0,0 0-6 15,0 0-6-15,0 0-4 0,0 0-1 16,0 0-8-16,0-1-2 0,0 1 3 16,0 0 3-16,0 0 6 0,0 0-5 15,0 0 0-15,0 0-2 0,0-1-2 16,0 1-2-16,0 0-3 0,0-1-3 16,0 1 2-16,0-2 0 0,0 2-3 15,0 0 1-15,0 0-1 0,-5 0 0 16,5 0 1-16,0-1 2 0,0 1-3 15,0 0 0-15,0 0-2 0,0 0 0 16,0 0-1-16,0 0 1 0,0 0 2 16,0 0-3-16,0 0-1 0,0 0 0 15,0 0 1-15,0 0 1 0,0 0-1 16,0 0-1-16,0 0 1 0,0 0-2 16,0 0-1-16,0 0 3 0,-5 0 2 15,5 0-1-15,0 0-2 0,0 0-2 16,0 0 2-16,0 0-1 0,0 0 2 15,0 0 1-15,0 0-2 0,0 0 1 16,0 0-1-16,0 0 0 0,0 0 1 16,0 0-2-16,0 0 0 0,0 0 0 15,0 0-1-15,0 0 1 0,0 0 1 16,0 0 1-16,0 0-3 16,0 0 3-16,0 0 0 0,0 0 0 15,0 1-2-15,-3 1 3 0,3 0-2 16,0-1-2-16,0-1 1 0,0 1 0 15,0 0 0-15,0-1 0 0,0 0 1 16,0 0-4-16,0 1 1 0,0 0 1 16,0 1-1-16,0 0-1 0,0-1 2 15,0 1 0-15,0-1 1 0,0 3 1 16,0-1 1-16,0 0-1 0,-5-3 2 16,5 2-3-16,0-1-1 0,0 3 1 15,0-4 1-15,0 1 2 0,0 1-4 16,0 0 2-16,0 1 0 15,0 0-2-15,0 0 0 0,0-2 3 16,0 4-3-16,0-3 1 0,0 1 1 16,0-1 0-16,0 0-1 0,0 1 4 15,0-2-1-15,0 0 0 0,0 0-4 16,5 0 2-16,-5 1 1 0,0 0-1 16,0-1 2-16,0 0 0 0,0 0 3 15,0 0-2-15,0 0 3 0,0-1 0 16,0 0 0-16,0 1 5 0,0 0-3 15,0-1 1-15,0 0-2 16,3 1-3-16,-3-1-1 0,0 2-1 16,0 1-4-16,0 0 0 0,0 3-1 15,5 1-1-15,-5 2 1 0,0 1 0 16,0 2-1-16,5 1 1 0,-5 1-1 16,3 0 1-16,-3 0-1 0,0 1 0 15,0-2 1-15,5 1-1 0,-5 0 2 16,0-3-2-16,0 2 0 0,0-3 0 15,0 1 1-15,0-1 0 0,0-1-1 16,0 1 0-16,0-3 2 0,-5 0-2 16,5 1 0-16,0-1 1 0,0-1-1 15,0 1 1-15,0-4-1 0,0 3 0 16,5-1 0-16,-5-2 0 0,0 1 1 16,0-1 0-16,0 0-1 0,0 0 1 15,0-1 0-15,0-1-1 0,0 0 1 16,0-1-1-16,0 0 0 0,0 3-1 15,0-3 2-15,0 3-1 0,3-3 0 16,-3 1 1-16,0 0-1 0,0 0 0 16,5 1 0-16,-5-1 0 0,0 1 0 15,0 0 0-15,0-1 1 0,0 1-1 16,0-2 0-16,0 1 1 0,0-1-1 16,0 1 1-16,5-1-1 0,-5 0 0 15,0 0 1-15,0 0-1 16,0 0 0-16,0 0-1 0,0 0 1 15,0 0 0-15,0 0 0 0,0 0 0 16,0 0 0-16,0 0 0 0,0 0-2 16,0 0-1-16,0 0-4 0,0 0-8 15,0 0-6-15,0 0-3 0,0 0-18 16,0 0-23-16,0 0-30 0,0 0-50 16,0 0-78-16,-5-4-222 0,0-1-286 15</inkml:trace>
  <inkml:trace contextRef="#ctx0" brushRef="#br2" timeOffset="-188620.82">26823 15989 105 0,'0'0'162'0,"6"0"-85"0,-6 0-4 0,0 0-4 15,0 0-11-15,0 0 9 0,0 0-4 16,0 0-5-16,0-1-5 0,0 1 0 16,0 0 3-16,0 0 0 0,0 0-3 15,5 0-14-15,-3 0-7 0,4 0-5 16,-1 3 0-16,2 1 0 0,6 3 3 16,-2 0-5-16,2 4-5 0,5 2 0 15,2-2-5-15,1 5 1 0,0 0-1 16,2-1-2-16,8 1-3 0,-8 2 5 15,3 0 3-15,0-2-4 0,2 3 5 16,-7-4 2-16,5 0-1 0,-5 0-1 16,-1-3 0-16,-4 0-6 0,2-2-2 15,-5-1-1-15,-6-2-5 0,6-2 2 16,-10-2-2-16,2-2-1 0,0 0 3 16,-2-1 4-16,-3-2 11 0,0-4-2 15,0-4-9-15,0-1-6 0,-3-4-5 16,-2-1 3-16,0 1-1 0,2 0-2 15,-2 2 1-15,0-1 0 0,2 2 0 16,-2 2 1-16,3 0-1 0,-3 1 2 16,5 2 2-16,-6 2 4 0,6 1 3 15,-2 2-1-15,2-1 1 0,0 3 1 16,0-1-2-16,0 1-4 16,0 0-7-16,0 0-2 0,0 1 0 15,2 2 0-15,4 3 1 0,-1-1 1 16,-3 5 1-16,3 0 0 0,-2 1 3 15,2-1 2-15,0 3-2 0,3-2 4 16,-3 1 0-16,-5-1 5 0,3 1 1 16,-3-1 2-16,0 0-2 0,0-2 0 15,-3 2-6-15,3-4 0 0,-10 1-4 16,7-2 2-16,-10 1 0 0,6 1-2 16,-6-2-3-16,0 0 2 0,-3-1-2 15,-2 0-1-15,3 1-7 0,-3-1-15 16,-3 0-14-16,6 0-17 0,2 4-16 15,5-2-8-15,-2 2-24 16,7 1-26-16,3 0-29 0,8 4-69 16,-1-3-36-16,6-2-150 0</inkml:trace>
  <inkml:trace contextRef="#ctx0" brushRef="#br2" timeOffset="-188120.82">27842 16297 528 0,'2'-4'108'0,"3"-1"-82"0,-2 2 48 0,-3-1 3 0,0-1-48 16,0 0-14-16,-8 1-15 0,0 1 7 15,1 3 3-15,-11 0 12 0,2 0 6 16,3 6-4-16,-8 1 0 0,6 2 16 15,-3 2-8-15,-3 3-8 0,6 0-6 16,-3 1-4-16,5 1 7 0,2 0 6 16,1 2-1-16,2-2 6 0,0 1 10 15,3 0 11-15,5-1 1 0,0 0-2 16,0-2-1-16,5-1-5 0,8-1-8 16,-5-2-12-16,8-1-8 0,2-1-8 15,2-2-5-15,1-2-2 0,5-2-2 16,2 1-1-16,1-3-12 0,-3 0-45 15,2-2-31-15,0-1-19 16,-2 0-34-16,8-4-124 0,-6 1-49 16,-7-3-194-16</inkml:trace>
  <inkml:trace contextRef="#ctx0" brushRef="#br2" timeOffset="-187683.32">28046 16362 519 0,'0'0'108'15,"0"0"-41"-15,0 0 53 0,41-21-42 16,-25 17-20-16,-4 1-3 0,1-2-17 16,0 5-8-16,-2-1 2 0,7 1-1 15,-5 1-2-15,0 4-4 0,2 1-7 16,-2 3-8-16,0 2-2 0,0 4-4 15,-3 2 6-15,0 2 3 0,1 3 1 16,2 0-1-16,-3 0-5 0,-2 0-5 16,-6-2-3-16,4-1 1 0,-6-3-1 15,0-1-1-15,0-3-3 0,-8 0-8 16,3-3 2-16,-3 0 4 16,0-4 3-16,-2 0 2 0,2-4-1 15,0-1 4-15,1 0-1 0,-1-5 4 16,3-2 0-16,5-2 1 0,-6-2 6 15,6-3 2-15,0-1-1 0,6-2-1 16,-1 0 5-16,5-4 8 0,3 5 3 16,5-1 1-16,-2 1-5 0,4 3 1 15,6 2-4-15,0 2-7 0,-5 3-9 16,2-1-5-16,3 2-2 0,-6 0-14 16,1 2-49-16,-5 2-16 0,2 1-13 15,-3 0-25-15,6 1-80 0,-3 3-25 16,-5-1-119-16</inkml:trace>
  <inkml:trace contextRef="#ctx0" brushRef="#br2" timeOffset="-187432.42">28707 16438 420 0,'0'0'180'0,"0"0"-156"0,0 0 39 0,0 0-21 16,0 0-25-16,13-37 4 0,-13 31 4 15,8 1 14-15,-8 2-4 0,8 3 4 16,-8 0-4-16,5 3 2 0,-3 4-10 16,9 2-1-16,-9 4 0 0,-2 2 11 15,5 4 13-15,-5 1-12 0,0 1-14 16,0 1-14-16,0 1-5 16,0-2-4-16,0-1-1 0,0-1-4 15,0-4-52-15,0 3-111 0,3-5-47 16,2-4-116-16</inkml:trace>
  <inkml:trace contextRef="#ctx0" brushRef="#br2" timeOffset="-187265.45">28808 16245 969 0,'0'0'66'0,"0"0"-57"0,0 0 66 16,2-46-67-16,4 33-8 0,-6 3-8 15,2 0-50-15,3 3-42 0,1 4-21 16,-4 1-44-16,-2 1-177 0</inkml:trace>
  <inkml:trace contextRef="#ctx0" brushRef="#br2" timeOffset="-186859.41">29015 16113 630 0,'0'0'89'16,"0"0"-31"-16,0 0 64 0,0 0-96 15,0 0-26 1,0 0 0-16,0 0 1 0,0 0 3 0,7 33 4 0,-7-14 5 15,0 3 2-15,0 4 0 0,0 4 6 16,0 2 6-16,6-1 8 0,-6 1 1 16,0 1-4-16,0 1-2 15,0-1-1-15,5 3 0 0,-3-4-1 16,-2-1-3-16,5-4 4 0,-2-4-5 16,2 0-7-16,0-2-1 0,-2-3-2 15,5-2 2-15,2-2-1 0,-2-3 1 16,0-5-6-16,4-2-6 0,1-4-1 15,3-1-3-15,-3-7-2 0,7 1-28 16,-7-3-14-16,3-1-15 0,2-3-18 16,-5 0-38-16,2-9-71 0,-2 2-87 15,-5 1-191-15</inkml:trace>
  <inkml:trace contextRef="#ctx0" brushRef="#br2" timeOffset="-186654.81">29035 16486 618 0,'0'0'128'0,"0"0"-77"0,0 0 44 15,0 0-23-15,0 0-7 0,0 0 16 16,5-6-33-16,3 2-6 0,0 0-21 16,5-1-14-16,0 2-5 0,2 0-2 15,3-1 0-15,3 0-37 0,0 1-49 16,12-3-79-16,-4 0-76 0,-1 0-127 15</inkml:trace>
  <inkml:trace contextRef="#ctx0" brushRef="#br2" timeOffset="-186529.97">29503 16579 959 0,'0'0'74'0,"0"0"-40"16,0 0-33-16,0 0-2 0,0 0-77 15,0 0-77-15,0 0-118 0,0 0-143 0</inkml:trace>
  <inkml:trace contextRef="#ctx0" brushRef="#br2" timeOffset="-185752.08">29965 16375 500 0,'0'0'88'0,"0"0"-35"0,0 0 46 0,0 0-34 0,0-36-14 16,0 31 9-16,0 0-14 0,0 3-2 15,0-3 2-15,0 3-8 0,0 1-17 16,0 1-10-16,0 0-11 0,0 4-1 16,0 2 1-16,3 4-1 0,-3 4 0 15,0 3 0-15,0 3 1 0,5 3 3 16,-2 2-3-16,2 1 0 0,0-3 0 15,3 3 0-15,5-1 1 0,-5-4 2 16,5-1 2-16,-6-4 16 0,6-3 23 16,0-1-6-16,-3-5 13 0,1-3 1 15,-3-3-3-15,-1-1 7 0,1-1 1 16,2-8-19-16,-2-2-15 0,0-1-9 16,-3-6-1-16,3-2-4 0,-6-3-4 15,4-4-4-15,1-3-1 0,-2 1-16 16,-2 0-15-16,7 2-5 15,-2 3-9-15,0 5-25 0,0 4-31 16,2 5-53-16,5 2-114 0,-2 4-27 16,0 1-140-16</inkml:trace>
  <inkml:trace contextRef="#ctx0" brushRef="#br2" timeOffset="-185079.42">30596 16435 141 0,'0'0'254'0,"0"0"-150"0,0 0 8 0,0 0-22 15,0 0-27-15,5 0 2 0,-5-2-15 16,5 1 1-16,-5-2 15 0,3 1 13 15,-3-2-8-15,5 2-8 0,-5-1-13 16,5-2-5-16,-2 0 0 0,-3 0-14 16,0-1-3-16,5 1-3 0,-5 0-2 15,0 1-6-15,0 0-2 0,-5 0-9 16,5 0-6-16,-8 2-1 0,3-1-7 16,-8 3 2-16,5 0 2 0,-7 5 2 15,-3 5 2-15,-3 1-1 0,0 3-2 16,-2 2 3-16,2 0-2 0,-2 2-2 15,8 0-1-15,-1 2 1 16,3-3-1-16,8 1 4 0,0 0 1 16,5-4 0-16,0 0 1 0,5-2 1 15,3-4 0-15,2-2-1 0,0-4 4 16,3-2 1-16,5-1-2 0,-5-5 0 16,-2-1 3-16,2-4 6 0,0-2-1 15,-1-3-5-15,1 1-4 0,-5-1-1 16,5 1-2-16,-5 2 0 0,0 1 1 15,-3 0-1-15,-3 5 0 0,3 0-1 16,-5 2 0-16,6 1 0 0,-6 3-6 16,0 1-3-16,-6 0-4 0,1 3 11 15,3 5 3-15,-6 2 0 0,3 0 0 16,0 2 0-16,5-2 1 0,0 2-1 16,0 1 3-16,5 0-1 0,3-2 1 15,-3 2 4-15,2-4 20 0,6-1-2 16,-5-1-1-16,5 1-4 0,-5-5-3 15,5 0-5-15,0-2-6 0,2-1-4 16,-2-1 0-16,0-4-2 0,0 2-10 16,0-3-26-16,-5-1-21 0,4-3-23 15,-4-1-13-15,5-6-34 0,-5-3-81 16,0-4-2-16,10-14 17 0,-8 7-48 16,3 0-56-16</inkml:trace>
  <inkml:trace contextRef="#ctx0" brushRef="#br2" timeOffset="-184751.3">30976 16108 441 0,'0'0'140'0,"0"0"-87"0,0 0 46 0,0-11-23 0,0 11-28 15,0-1 7-15,0 1-28 0,0 0 4 16,0 0 11-16,-5 1 3 0,5 1 4 15,-3 5 7-15,3 0-6 0,-5 3-10 16,2-1-6-16,-2 3-9 16,5 1-2-16,-5 2 2 0,2 3-2 15,3 1 2-15,-5 4-1 0,3 1 3 16,-4 3-3-16,6 3-8 0,-7 6-5 16,-1 5-3-16,-2 7-1 0,2-5-3 15,3-8-2-15,2-11-2 0,3-3 0 16,-5 2-10-16,5 3-42 15,0 1-25-15,5-1-42 0,-5-5-23 0,8-3-70 16,5-2 36-16,-5-6 16 0,4-3-124 16</inkml:trace>
  <inkml:trace contextRef="#ctx0" brushRef="#br2" timeOffset="-184391.92">31226 16443 389 0,'0'0'149'0,"0"0"-135"0,0 0 64 15,0 0-21-15,3-39-30 0,-3 32-5 16,-3 0 0-16,3 2 5 0,-5 3-6 16,5 2 3-16,-2 0-12 0,-3 4-2 15,-1 6 2-15,-1 2 4 0,4 3 3 16,-2 4 4-16,0 2 6 0,5 0 9 15,-3 0 5-15,3 1 4 0,3 0-8 16,2-3-4-16,3 1 0 0,-1-6 2 16,6 3-6-16,0-6-4 0,0-1-5 15,3-6 2-15,-3-1 9 0,5-3 9 16,-3-3 5-16,-2-1-11 0,3-6-18 16,2-3-12-16,-5-3-2 0,-3-4-4 15,3-3-7-15,0-9-28 0,0-8-11 16,0 6-8-16,-6 5-13 0,6 9-9 15,-10 6-50-15,10-6-128 0,-6 5-37 16,4 1-139-16</inkml:trace>
  <inkml:trace contextRef="#ctx0" brushRef="#br2" timeOffset="-184000.73">31573 16413 546 0,'0'0'23'0,"0"0"60"0,0 0-39 16,0 0-38-16,36 3 0 0,-28-8-6 16,2 2 3-16,0-3 17 0,3 1 32 15,0-2 8-15,0 4-4 16,3-3-7-16,-4 2 0 0,7-2 5 16,-9-1-7-16,3-1-8 0,0 1-14 15,-6-2-2-15,4 1 0 0,-3 0 1 16,-6 2-14-16,3 1-10 0,-5 0 0 15,0 3-15-15,-7-1 15 0,-6 3 0 16,-5 4 1-16,2 3 5 0,-10 4 6 16,3 3 3-16,-3 3 3 0,0 2 1 15,6 1 0-15,-1 1 8 0,5-2 3 16,4 1 5-16,4-1 4 0,3 0 0 16,5-1-1-16,0-2-5 0,7 0 5 15,6-2-5-15,5-2-4 0,3-2-10 16,0-3-12-16,7-3-3 15,6 1-4-15,15-4-9 0,10-1-53 16,11-1-52-16,-3-7-66 0,-18 1-137 16,-10-2-244-16</inkml:trace>
  <inkml:trace contextRef="#ctx0" brushRef="#br2" timeOffset="-170397.45">27420 13893 109 0,'0'0'35'0,"0"0"-13"0,0 0 17 0,0 0 6 0,0 0 0 15,0 0-2-15,0 0 11 0,-5-1 9 16,5 1-13-16,0-1-6 0,0 0-4 16,0 1-4-16,0-1-3 0,-2 1-2 15,2-1-1-15,0-1 6 16,-6-3-4-16,6 2 2 0,-5 0-3 15,3-3-5-15,-3 2 2 0,2-1-6 16,3 2 7-16,-5 0 5 0,0-3 7 16,5 4 3-16,-3-3-7 0,3 2-3 15,-5 0-3-15,5 2-3 0,0 0-6 16,-3-2-4-16,3 2 4 0,0 1-5 16,0 0-2-16,0 0-4 0,0 1-6 15,0 5-5-15,-5-1 0 16,5 4 1-16,0 6-1 15,0-2 2-15,0 2 0 0,0 3 0 0,0 1 3 0,0 1 4 16,0 0 2-16,0-2-1 0,5 2 2 16,-5 1 1-16,3-2 1 0,2 2-4 15,-5-2 2 1,3 0-1-16,-3 1-2 0,0-3 0 16,5 2 1-16,-5 0-4 0,0-4 1 15,5 3-1-15,-5-4 0 0,0 1 0 16,3-2-2-16,2 0-1 15,-5-1-2-15,2 1 2 0,3-1-3 16,1-1 2-16,-6 0-2 0,2-1 0 16,3-1 1-16,-5 1 0 0,3-2-1 15,-3-1 0-15,5 4 2 0,-5-3-1 16,0-3 0-16,5 3 0 0,-5-1 0 16,0-2-1-16,0 3 1 0,0-2-1 15,3-1 0-15,-3 2 1 0,0-3 0 16,0 3-1-16,0-3 3 0,5 4-3 15,-5-4 2-15,0 3 1 16,0-2 0-16,0 1 1 0,0-3 0 16,0 4-2-16,0-2 2 0,5 1 2 15,-5 1-2-15,0-3 0 0,0 0 1 16,0 2-2-16,0 0 0 0,3-1-1 16,-3 1 0-16,0-2-1 0,5-1 2 15,-5 3-2-15,0-2 4 0,3 1-3 16,-3-1 3-16,5 0 2 0,-5 1-2 15,0 0 5-15,5 0-1 0,-5-1-1 16,0 2 2-16,0-4 1 0,2 4-6 16,-2-4 8-16,0 0 5 0,0-1-1 15,0-1 5-15,0 2-1 0,0-2-4 16,0 3-1-16,0-3-2 0,0 0-5 16,0 0 1-16,0 0-4 0,0 0-3 15,0 0-1-15,0 0-2 0,0 0 0 16,0 0-10-16,0 0-31 0,0 0-31 15,0 0-39-15,0 0-61 0,-2-3-94 16,2 1-244-16</inkml:trace>
  <inkml:trace contextRef="#ctx0" brushRef="#br2" timeOffset="-169926.82">27857 14361 874 0,'0'0'167'0,"0"0"-79"0,0 0-36 0,0 0-31 0,0 0-15 0,0 0-4 15,0 0-2-15,0 0-12 0,0-1-61 16,0 0-77-16,0 0-76 0,0-2-149 15</inkml:trace>
  <inkml:trace contextRef="#ctx0" brushRef="#br2" timeOffset="-169739.34">28237 14489 669 0,'0'0'183'0,"0"0"-102"0,0 0-10 16,0 0-31-16,0 0-25 0,0 0-14 16,0 0-1-16,0 0-73 0,-21 0-109 15,16 0-10-15,5-2-119 0</inkml:trace>
  <inkml:trace contextRef="#ctx0" brushRef="#br2" timeOffset="-169567.46">28345 14417 729 0,'0'0'183'0,"0"0"-104"0,0 0-42 0,0 0-9 16,0 0-28-16,-10-34-34 0,7 25-108 16,3-1 6-16,-5 1-63 15,3 2-121-15</inkml:trace>
  <inkml:trace contextRef="#ctx0" brushRef="#br2" timeOffset="-169395.59">28265 14168 745 0,'0'0'148'0,"0"0"-88"15,0 0 51-15,0 0-47 0,0 0-59 16,0 0-5-16,0 0-27 0,0 0-61 15,-20-30-70-15,14 25-31 0,-1 3-84 16,4-1-81-16</inkml:trace>
  <inkml:trace contextRef="#ctx0" brushRef="#br2" timeOffset="-169239.21">28121 14121 623 0,'0'0'134'0,"0"0"-72"16,0 0-7-16,0 0-16 0,0 0-39 16,0 0-32-16,-26-35-77 0,18 27-35 15,8 0-147-15,-5 4-27 0</inkml:trace>
  <inkml:trace contextRef="#ctx0" brushRef="#br2" timeOffset="-169067.33">27885 14166 704 0,'0'0'75'0,"0"0"-40"16,0 0-19-16,0 0-16 0,0 0-83 16,-36-27-65-16,23 20-72 0,6-1-68 0</inkml:trace>
  <inkml:trace contextRef="#ctx0" brushRef="#br2" timeOffset="-168910.44">27787 14298 533 0,'0'0'140'0,"0"0"-72"16,0 0 60-16,0 0-65 0,0 0-33 15,-33 10-18-15,20-9-4 0,5 0-8 16,0 0-58-16,3-1-48 0,0 1-38 15,2-1-94-15,3 0-110 0</inkml:trace>
  <inkml:trace contextRef="#ctx0" brushRef="#br2" timeOffset="-168738.66">27878 14438 677 0,'0'0'96'15,"0"0"-1"-15,0 0-28 0,0 0-32 16,0 0-22-16,0 0-13 0,0 0-2 16,0 0-78-16,-16-4-88 0,19-3-96 15,2 4-192-15</inkml:trace>
  <inkml:trace contextRef="#ctx0" brushRef="#br2" timeOffset="-168598.04">28087 14484 583 0,'0'0'200'15,"0"0"-165"-15,0 0 12 0,0 0-28 16,0 0-19-16,0 0-40 0,0 0-94 16,0 0-78-16,-21-38-174 0</inkml:trace>
  <inkml:trace contextRef="#ctx0" brushRef="#br2" timeOffset="-168426.16">28082 14369 587 0,'0'0'140'0,"0"0"-71"16,0 0 19-16,0 0-62 0,0 0-26 15,0 0-22-15,0 0-57 0,-29-35-96 16,29 31-163-16</inkml:trace>
  <inkml:trace contextRef="#ctx0" brushRef="#br2" timeOffset="-168301.07">28100 14331 621 0,'0'0'157'16,"0"0"-106"-16,0 0 44 0,0 0-35 15,0 0-53-15,0 0-7 0,8-33-23 16,-6 25-103-16,3-1-203 0</inkml:trace>
  <inkml:trace contextRef="#ctx0" brushRef="#br2" timeOffset="-161796.02">28087 14340 289 0,'0'0'41'0,"0"0"-9"0,0 0 40 0,0 0 3 0,0 0-23 0,0 0-5 16,0 0-5-16,0 0-7 16,0 0-3-16,0 0 4 0,0 0 8 15,0 0 3-15,3 0 1 0,-3 0-1 0,5 0-5 16,-5 0-6-16,5 0-9 0,3 0-2 15,-1-1-4-15,9 0-1 0,2-4-1 16,16 1-4-16,7-2 1 0,13 2-2 16,3 1 5-16,10-1-1 0,0 4 1 15,-5 0-4-15,11 7-4 0,2 0 4 16,2 0-5-16,3 5-3 0,-5 1-2 16,0-2 3-16,-8 4 1 0,-2-3 2 15,0 4 0-15,-14-3-3 0,4-2 1 16,-9 1-5-16,1-2 3 0,-14 0-4 15,1-3 0-15,-19-4-1 16,3-1-1-16,-10-2 1 0,5 1-2 16,-5-1-1-16,-1 0 1 0,-7 0 0 15,6-1-7-15,-6-2 5 0,0-2-2 16,-6 0-1-16,1-4 1 0,3 0 3 16,-6 1 1-16,-2-2 1 0,2-3 1 15,-5 1-2-15,5 0 2 0,-5 0 0 16,6 1-1-16,-1-1-1 0,0 3 1 15,3 1 0-15,-3-1 1 0,3 6-1 16,5-1 1-16,0 1 5 0,0 1 3 16,0 2-3-16,0 0-3 0,5 0-4 15,3 0 4-15,0 1-1 16,5 4-3-16,-6 0 3 0,4 2-2 16,-1-1 0-16,0 2 3 0,-2 4 0 15,0 2 0-15,5-1 1 0,-6 1 3 16,-1 1 5-16,1 0 3 0,1-2-5 15,-3 3 2-15,-5-3-9 0,0-1-3 16,-5 1 2-16,-3 0-1 0,1-2-1 16,-11-2 4-16,2 0-4 0,-2-2 2 15,2 2-3-15,-4-1 0 0,2-4-3 16,-3 4-11-16,6-2-28 0,-4 1-15 16,9 0-17-16,-3-2-40 15,8 3-38-15,5 2-48 0,0-2 0 16,5-3-105-16</inkml:trace>
  <inkml:trace contextRef="#ctx0" brushRef="#br2" timeOffset="-161249.25">30102 14423 589 0,'0'-2'54'0,"0"1"-15"0,0-1 65 0,0 2-55 0,0 5-45 15,-5 4 1-15,0 2 12 0,3 4 16 16,-6 6 10-16,3 5 7 0,-3 7 13 16,0 13-2-16,-2 6-2 0,2 5-12 15,5-5-12-15,-2-7-13 0,-2-9-8 16,1 0-8-16,-1-9-5 15,1-1-1-15,4-10 0 0,-3 3-5 16,-3 0-86-16,3 3-49 0,2-1-48 16,-7 0-17-16,7-7-89 0,-2-6 10 15</inkml:trace>
  <inkml:trace contextRef="#ctx0" brushRef="#br2" timeOffset="-160936.75">30048 14454 649 0,'0'0'61'0,"0"0"24"16,0 0 41-16,29-41-35 0,-16 31-51 16,-1 0-5-16,4 3 11 0,-3 3-8 15,0 2-10-15,2 2-6 0,-2 0 1 16,0 0 1-16,0 2-3 0,0 2-4 15,-3 3-2-15,3 1-4 0,-5 2-3 16,2 0-1-16,-2 1-3 0,-3-2 0 16,-5 2-4-16,0-1 2 0,-5 2 0 15,-3-4 2-15,-10 1 0 0,3 1-1 16,-6-2-2-16,-5 0 1 0,6-3-4 16,-6 0-8-16,2-1-54 0,6 1-60 15,-2-1-69-15,4-3-60 0,8 1-93 16</inkml:trace>
  <inkml:trace contextRef="#ctx0" brushRef="#br2" timeOffset="-160686.65">30392 14552 625 0,'0'0'179'0,"0"0"-91"16,0 0 17-16,0 0 4 0,39-4-39 16,-24 3-19-16,8-1-19 0,-2 2-13 15,2 0-14-15,3 0-4 0,-5 0-1 16,5 3 0-16,-6-1-10 0,4-1-55 16,-4 4-57-16,14 0-78 0,-3-2-46 15,-8-1-170-15</inkml:trace>
  <inkml:trace contextRef="#ctx0" brushRef="#br2" timeOffset="-160264.87">30919 14498 579 0,'0'0'55'16,"0"0"-15"-16,0 0 58 0,0 0-37 16,0 0-34-16,0 0-13 0,0 0-7 15,28-20-7-15,-28 22-9 0,0 6-1 16,0 3 10-16,0 2 4 0,0 6 0 15,0 1-3-15,0 1 1 0,0 0 12 16,3-1 17-16,2-1 10 0,8-1 10 16,-5-2-2-16,5-4-3 0,0-1 7 15,-6-2-16-15,6-7-6 0,-5 2 5 16,0-4 11-16,5-4-4 0,-6-1-17 16,4-4-7-16,-3-2-7 0,-1-5-5 15,1-2-4-15,5-5-3 0,0-2-7 16,0-6-38-16,0 0-10 0,-3 3-18 15,8 2-13-15,-5 6-13 0,0 4-45 16,8 2-21-16,-6 4-38 0,-2 7-144 16</inkml:trace>
  <inkml:trace contextRef="#ctx0" brushRef="#br2" timeOffset="-159619.6">31485 14507 426 0,'0'0'113'16,"0"0"-29"-16,0 0 16 0,0 0-31 15,0 0-11-15,23-12 1 0,-18 8-2 16,-5 2-16-16,0-1 9 0,0-3-2 15,0 2-6-15,0-3 1 0,0 3-5 16,0-3-15 0,0 2-14-16,0-1-5 0,-5 0-4 0,2-1 1 0,-4 0-1 15,-4 2-7-15,4 0 5 0,-6 4-1 16,-3 1-2-16,3 7 4 16,-2 2-3-16,-3 4 1 0,-3 1-1 0,6 4-7 15,-6 1-11-15,3 2 8 0,5 0 11 16,0-1 2-16,5 0 1 0,6-2 0 15,-4 1 0-15,6-2 0 0,6-3 2 16,-4-3-2-16,6-1 2 0,2-2-2 16,-2-6 5-16,5-2 4 0,-5-3 0 15,5-5 1-15,0-4-2 0,-3-1 4 16,3-3 2-16,-5 2-8 0,4-2-4 16,1 3 2-16,-5 0-4 0,5 1 1 15,-5 0-2-15,5 2 1 16,-8 2 0-16,3 0 0 0,-1 5-1 15,-1-2 0-15,-6 4-4 0,0 1-5 16,0 0-5-16,0 0 7 0,0 4 4 16,-6 1 4-16,6 0 1 0,0 1 4 15,0 4 1-15,0-3 1 0,0-2 6 16,6 3 8-16,-1-2-2 0,2 0-1 16,1 0-4-16,5 0-5 0,0 0 3 15,-3-2-8-15,9 1 0 0,-7-2-4 16,4-1 1-16,5-2-1 0,-8 1-3 15,5-1-33-15,-3 0-28 0,-2 0-39 16,3-2-96-16,-4-8-16 0,1 1-76 16,0-1-128-16</inkml:trace>
  <inkml:trace contextRef="#ctx0" brushRef="#br2" timeOffset="-159338.34">31937 14134 560 0,'0'0'65'0,"0"0"-9"0,5-2 19 0,-5 2-51 0,0 5-19 0,0 0 7 16,0 6 7-16,-5 4 9 0,-3 1 26 15,6 6 9-15,-9 4 6 0,4 2-9 16,-6 10-13-16,-3 4-12 0,-10 10-14 16,6-1-9-16,-1-5-6 0,0-6-3 15,8-11-3-15,0-3-2 0,11-7-56 16,-8 3-110-16,7 9-18 0,-2-4-12 16,2-2-143-16</inkml:trace>
  <inkml:trace contextRef="#ctx0" brushRef="#br2" timeOffset="-158946.95">32100 14472 328 0,'0'0'15'16,"0"0"-1"-16,0 0 25 0,0 0-26 15,0 0 8-15,0 0 38 0,0 0-49 16,5-10-3-16,-5 18 16 0,-5 4 17 16,2 2 7-16,-2 0 0 0,5 5-8 15,-5-1-5-15,5-1 6 16,0 1 2-16,0-1 13 0,0-1 2 16,5-2-1-16,3 0 2 0,-3-4-2 15,3-1 2-15,5-5-7 0,-6-3-1 16,1-1 6-16,5-1-8 0,0-7-17 15,0 0-17-15,2-4-9 0,-2-1-4 16,5-7-1-16,-2-1-2 0,-1-11-9 16,4 4-26-16,-4 0 0 0,3 0-7 15,-5 13-10-15,3-4-48 0,-4 1-84 16,9 4-39-16,-5 2-64 0,-6 4-112 16</inkml:trace>
  <inkml:trace contextRef="#ctx0" brushRef="#br2" timeOffset="-158571.96">32480 14472 413 0,'0'0'48'0,"0"0"51"0,0 0-50 16,0 0-40-16,0 0-5 0,0 0-1 15,33 3 1-15,-30-8 2 0,2 3 9 16,8-4 12-16,-5 1 15 0,5 3 2 15,2-4-10-15,-2 4-9 0,0-3-3 16,2-2-1-16,-4 0 2 0,-1 1 2 16,-5-1 8-16,3 2 14 0,-3-2 2 15,-5 1-26-15,0 2-23 0,-5 1-21 16,-3-1 21-16,0 3 0 0,-10 1 2 16,3 0 0-16,-1 6 7 0,-7 3 2 15,2 2 4-15,6 2 8 0,-6 2 6 16,1 2 6-16,2 1 4 0,7-3 4 15,1 4 1-15,7-3 1 0,3 1 5 16,0-1-5-16,8-2-3 0,5-1-2 16,2 2-6-16,4-3-12 0,4 0-12 15,3-2-4-15,7-1-6 0,9-4-6 16,7 5-51-16,5-2-73 0,0-6-85 16,-12-2-179-16,-11 0-281 15</inkml:trace>
  <inkml:trace contextRef="#ctx0" brushRef="#br2" timeOffset="-157061.72">27573 15136 299 0,'0'0'105'0,"0"0"-48"0,0 0 10 0,0 0-16 0,-3-9-10 16,3 6 1-16,0-2 5 0,0 4 14 15,0-1-4-15,0 2-3 0,0-1-3 16,0 1 2-16,0 0-6 15,0 0-8-15,0-1-7 0,0 1-22 16,3 0-8 0,7 2 0-16,-7 1-2 0,7 4 3 0,6-3 2 0,-4 6-2 15,9 0 6-15,0 0 8 0,-1 1 5 16,9 5 4-16,2-1-4 0,-3 0-7 16,6 0-6-16,-6 0 1 0,6 0-4 15,2-1 2-15,11 1 4 0,-6-1 5 16,0-4 2-16,-10-4 2 0,-10-1-5 15,-5-4-1-15,4 1-6 0,-2 0-5 16,3 0 2-16,-6-2 0 0,-2 0 1 16,-5 0-1-16,0-2 10 0,-3-1 4 15,-5-1-3-15,5-2-1 16,-5-2-7 0,-5-2-2-16,0-1-3 0,2-2-2 15,-4 2 0-15,-4-2-2 0,3 3 1 0,1 0-1 16,-1 1 3-16,-2 0 4 0,2 4-2 15,0 1 7-15,3 2-3 0,2 1 6 16,-2 0 0-16,5 1-4 0,0 0-7 16,0 0-4-16,5 2 0 0,-2 3 0 15,7 0 1-15,-2 5 2 0,5-1-3 16,-5 3-1-16,5-1 1 0,0 2 0 16,-6 2 0-16,1-1 2 0,0 2-1 15,2-1 1-15,-2 2 0 0,-6-3 3 16,4-2 0-16,-1 2-1 15,-5-2 3-15,0-1-4 0,-5 0 1 16,-3-1-1-16,-5-2 1 0,0 2-3 16,-2-2 1-16,-6 0 1 0,3-1-3 15,-3 0-1-15,0 1-3 0,6-1-14 16,2 0-14-16,0 1-20 0,5 0-26 16,3 1-24-16,5-2-40 0,13 2-85 15,3 2-28-15,2-6-136 0</inkml:trace>
  <inkml:trace contextRef="#ctx0" brushRef="#br2" timeOffset="-156560.68">28774 15202 572 0,'0'0'58'0,"8"-7"-11"0,-8 3 56 0,8-3-41 0,-3 5-24 16,-5 0-2-16,3 2-12 0,2 4 3 16,-5 5-4-16,0 7 1 0,0 2-5 15,0 4 0-15,0 5 1 0,-5 2-3 16,2 5 6-16,-2-2 8 0,0-1 4 16,2 0 1-16,3-6-4 0,-5 3 8 15,2-1-5-15,3-2-7 0,0-2-5 16,-5-2 1-16,5-3-7 0,0 1-3 15,0-5-1-15,5-3 2 0,-2-1-2 16,2-2 0-16,3-2 4 0,0-2-5 16,4-2-4-16,1-2-3 0,0 0-4 15,8-2 2-15,-5-2-3 0,2-2-3 16,2 0-23-16,1 0-26 0,-6-1-22 16,6-2-39-16,0 1-35 0,-1-5-100 15,-1 1-59-15,-7 1-202 0</inkml:trace>
  <inkml:trace contextRef="#ctx0" brushRef="#br2" timeOffset="-156372.8">28764 15470 809 0,'0'0'71'0,"0"0"-24"15,0 0 6-15,0 0-19 0,0 0-6 16,34-7-9-16,-14 2-12 0,1 2-7 15,5-1-3-15,0-1-50 16,2 2-42-16,13-1-54 0,-2 1-38 16,-5 0-95-16</inkml:trace>
  <inkml:trace contextRef="#ctx0" brushRef="#br2" timeOffset="-155939.74">29394 15444 218 0,'0'0'113'0,"0"0"-112"0,0 0 63 16,0 0 10-16,0 0-46 0,0 0-6 16,0 0-4-16,37 14 2 0,-24-14-6 15,-1 0 14-15,1 0 11 0,0 0 14 16,-2-1 7-16,7-1 1 0,-11 0-11 15,6-1-14-15,0 0-4 0,-10-1 7 16,7 1 3-16,-7-1 1 0,-3-2-12 16,0-1-18-16,0 0-13 0,-3 0-5 15,-7 0 5-15,2 2 0 0,0 0 1 16,-10 1 2-16,3 3 5 0,-1 1 8 16,-2 0 4-16,-8 4 0 0,6 4-2 15,-1 2-4-15,-2 3-6 0,5 1 0 16,-3 1-4-16,6 2 1 0,2-1 6 15,5 0 16-15,-2 2 11 0,7-1 0 16,-2 0-3-16,5-1-6 0,5-2-4 16,3 2-5-16,5-5-4 15,0-1-6-15,2-3-6 0,3-2-4 16,3-2-8-16,-1-3-38 0,9 0-41 0,-3-1-29 16,7-4-52-16,9-9-53 0,-6 2-76 15,-8 0-152-15</inkml:trace>
  <inkml:trace contextRef="#ctx0" brushRef="#br2" timeOffset="-155533.39">29823 15436 513 0,'0'0'105'0,"0"0"-38"0,0 0 41 0,0 0-41 16,0 0-44-16,0 0-6 0,-5-27-12 15,-3 26 0-15,-4-1-3 16,4 1-1-16,-10 1 2 0,7 3-1 16,-7 1-1-16,5 0-1 0,-2 2 2 15,2 2-4-15,0-1 2 0,5 0 0 16,1 3 0-16,1-2 0 0,1 0 0 16,3-1 0-16,2 2 8 0,2 2 11 15,9-2 10-15,-4 1-6 0,6 1-6 16,-5 0-1-16,7-1 5 0,-2 0-1 15,0-1 6-15,0 1 6 0,3-2-4 16,-3 0-3-16,0 0-9 0,-1 0-7 16,-4 2-4-16,0-3 4 0,-3 1 4 15,0-1 4-15,-2-1-1 16,-3 1-5-16,0 0-10 0,-8-4 1 16,0 1 1-16,-10-1 0 0,3 0 2 15,-3-2-4-15,-3-1-1 0,0 0-20 16,1 0-33-16,-1 0-52 0,0 0-52 15,1 0 6-15,4 0-4 0,3-1-108 16,8-1-26-16</inkml:trace>
  <inkml:trace contextRef="#ctx0" brushRef="#br2" timeOffset="-155142.71">30097 15218 650 0,'0'0'44'0,"0"0"10"0,0 0 51 0,0 0-71 0,0 0-16 16,26-20 2-16,-26 20-20 0,0 4-15 15,0 4 7-15,-5 3 8 0,-3 3 22 16,0 6-3-16,-2 1 5 0,2 3 10 15,1 2 0-15,-6 0 0 0,5 0 6 16,0-2 11-16,3 3 6 16,-3-4-1-16,8-1-9 0,-5-1-9 15,5-2-6-15,0-2-11 0,0-2 2 16,5 0 2-16,-5-4 6 0,8 1-5 16,-3-3-2-16,8-1-7 0,-5 0-6 15,7-4-3-15,-2-1-5 0,5-1-3 16,-2-2-10-16,-1-2-31 0,3-1-31 15,3-1-13-15,-5-1-44 0,2-6-60 16,-5 2-62-16,-6-1-57 0</inkml:trace>
  <inkml:trace contextRef="#ctx0" brushRef="#br2" timeOffset="-154970.83">30082 15467 749 0,'0'0'152'0,"0"0"-20"0,0 0 3 15,0 0-47-15,0 0-50 0,0 0-13 16,0 0-16-16,41-9-2 0,-25 6-4 16,2 2-3-16,-3 0-1 0,6 1-8 15,0 0-51-15,-1 0-76 0,19 2-102 16,-3 0-13-16,-5-1-174 0</inkml:trace>
  <inkml:trace contextRef="#ctx0" brushRef="#br2" timeOffset="-154470.71">31126 15461 599 0,'0'0'70'0,"0"0"-51"0,0 0 51 15,0 0-42-15,0 0-28 0,0 0-17 16,0 0 12-16,-13-11-3 0,-3 8-4 16,-4 3 6-16,1 0 6 0,-1 0 3 15,-1 3-3-15,0 0-5 0,1 1-6 16,7 1 7-16,-3-2 1 0,3 5 1 15,6-2-2-15,2 3 2 0,5 0-1 16,0 1-10-16,5 1 13 0,8-1 7 16,-3 2-4-16,8 0 5 0,-2-1 1 15,4 3 11-15,1-3 12 0,2 1-2 16,0 1-4-16,-2-3-11 16,-3 2 5-16,-2 0-1 0,-3 1 7 15,0-2 5-15,-1 0-1 0,-9 0-7 16,2-1-3-16,-5-2-13 0,-5 0-2 15,-3 0 10-15,-5-3 5 0,-7 0 0 16,-1-1-10-16,-5-3-6 0,-2 0-4 16,-1-1-13-16,1-1-63 0,-3-3-32 15,2 1-16-15,-4-8 3 0,4 3-117 16,11-2-35-16</inkml:trace>
  <inkml:trace contextRef="#ctx0" brushRef="#br2" timeOffset="-154002.08">31410 15234 624 0,'0'0'50'0,"0"0"20"0,0 0 12 0,0 0-56 0,0 0-6 16,23-8 1-16,-18 13-7 0,-5 2 4 16,0 2 5-16,0 5 2 0,-7 1-8 15,1 3 7-15,-1 2 2 0,1 2 0 16,-1 2 2-16,-1-1 4 0,0 3 0 15,-2-3 1-15,2 0 2 0,0 0-1 16,3-1-5-16,-3-1-1 0,6 0-5 16,-3-2-2-16,5 0 2 0,0 0 7 15,0-2 4-15,5-1-3 0,-3-2-9 16,6-2-5-16,5-2-1 0,-5-1-4 16,5-1-6-16,0-2-4 0,5-2 0 15,-3-3-2-15,1 1-3 0,2-2-23 16,3 0-30-16,-6 0-6 0,3 0-12 15,-2-3-32-15,-3-1-34 0,0-6-76 16,-1-1-49-16,-4 1-202 0</inkml:trace>
  <inkml:trace contextRef="#ctx0" brushRef="#br2" timeOffset="-153845.96">31425 15499 768 0,'0'0'120'0,"0"0"31"0,0 0-25 15,0 0-85-15,0 0-13 0,0 0-8 16,0 0-8-16,39-5-8 0,-23 5-2 16,2 0-1-16,5 1-1 0,-2 1-20 15,5 4-107-15,2 0-51 0,13 3-29 16,-7 0-33-16,-1-4-98 0</inkml:trace>
  <inkml:trace contextRef="#ctx0" brushRef="#br2" timeOffset="-153174">32051 15606 124 0,'0'0'286'0,"0"0"-227"0,0 0 23 16,0 0-38-16,0 0-23 0,0 0 14 16,0 0-6-16,13-4-1 0,-13 3 18 15,0 0 11-15,2-1-5 0,-2-2-7 16,0 3-8-16,0-1 12 16,0-1 9-16,0 0-10 0,0 0-9 15,-2-3-8-15,-4 2-17 0,1-1-6 16,-2 1-6-16,-1 2-1 0,0 0-2 15,-5 2 0-15,0 0 0 0,-2 0 1 16,-3 5 0-16,-3 3 0 0,-2 4-3 16,-1 3 2-16,1 0-2 0,5 3-4 15,-3 1-8-15,8 0-6 0,3-1 5 16,0 1 4-16,7 1 7 0,-2-3 5 16,5 0 1-16,0-1-1 0,5-4 3 15,3 0 2-15,0-4 2 0,5-4 2 16,-6-4 3-16,6 0-4 0,5-8 9 15,-7 0 4-15,2-2-1 0,0-3-13 16,0-2-4-16,-1-2-1 0,1-1-1 16,-2-3-1-16,2 1 0 0,-6 2 3 15,6 2-3-15,-8 2 0 0,3 5-2 16,-3 2 0-16,-5 1 0 0,3 4-2 16,-3 2-14-16,0 0-6 0,-3 2 16 15,-2 1 8-15,-3 4 1 0,3 0 1 16,3 2 1-16,-3-1 4 0,-1 3 1 15,4-1 7-15,2 3 8 0,0-3-3 16,0 1-2-16,2 0 2 16,4-2 4-16,1-1-1 0,-2 0 4 15,8 0-5-15,0-3-8 0,3 1-7 16,-1 0-4-16,3-2-3 0,3 0-7 16,5-1-28-16,-5-1-48 0,2-2-41 15,8-3-63-15,-8-1-44 0,-2-2-112 16</inkml:trace>
  <inkml:trace contextRef="#ctx0" brushRef="#br2" timeOffset="-152798.54">32513 15283 551 0,'0'0'63'0,"0"0"-19"0,3 1-5 0,-3 2-12 15,0 5-12-15,-3 1 1 0,3 3-6 16,0 1 6-16,-5 5 6 0,5 3 1 16,-8 0 3-16,1 3-1 0,-4 0 4 15,3 2 8-15,1 0 0 0,-1 0 4 16,3-1 4-16,-3 1 1 15,3-3 3-15,-3 0-3 0,8-3-2 16,-2 0-7-16,2-2-3 0,0-2-8 16,0 2-5-16,0-5-4 0,2 2-6 15,6-2-2-15,2-2-3 0,1-1 0 16,1-2-4-16,1-2 4 0,5-2-2 16,-2-1-4-16,-1-2-4 0,6-1-19 15,2 0-27-15,1-1-24 0,1-2-34 16,-4-1-41-16,-5 1-28 0,4-7 33 15,-9 1-46-15,-4 1-114 0</inkml:trace>
  <inkml:trace contextRef="#ctx0" brushRef="#br2" timeOffset="-152564.17">32325 15579 725 0,'0'0'95'0,"0"0"28"15,0 0-27-15,0 0-62 0,0 0-11 16,33-18-4-16,-20 18-1 0,8-2-2 16,-1 2-2-16,6 0 5 0,-2 0-1 15,1 4 1-15,1 0-11 0,3 1-7 16,-4 0 2-16,-1 0-3 16,2-1-6-16,2 1-27 0,-2-1-99 15,7 3-83-15,-4 0-57 0,-3-3-117 16</inkml:trace>
  <inkml:trace contextRef="#ctx0" brushRef="#br2" timeOffset="-152392.29">33046 15866 1327 0,'0'0'58'0,"0"0"5"0,0 0-26 15,0 0-37-15,0 0-36 16,0 0-102-16,0 0-163 0,0 0-142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6T13:48:39.23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20653 10412 304 0,'0'-2'49'0,"0"0"1"0,0-1 36 16,-2 1-22-16,2 1-20 0,0 0 4 16,0 0 2-16,0 0-9 15,-6-2 0-15,6 1-1 0,-2 1-1 0,2 0 1 16,0 1-7-16,0-1-2 0,0-1-17 15,2-3-1-15,9 2-8 0,-4-5 1 16,9 3 0-16,2-3-2 0,3-1 5 16,7 0 2-16,8-4 3 0,16-4 10 15,15-6 5-15,8 0 4 0,8-2-3 16,-1-1-4-16,-1 3-7 0,1-1-5 16,6-2-3-16,0 3-3 0,2-2-7 15,-2-2 8-15,0 4-7 0,-3-1 1 16,-2 0-2-16,-5 1 1 0,-3 1-2 15,-1 1 0-15,-4 1 1 0,-3 0 1 16,-5 3-1-16,-2-1 1 0,-6 0-1 16,-5 4-1-16,-7-2 1 0,-4 3-2 15,-9 2 2-15,-9 3-1 16,-4 2 1-16,-3-1-1 0,-5-1 0 16,2 3 1-16,-2-3 0 0,-1 0 4 15,-7 3-5-15,0-2-8 0,-7 2 8 16,-1-1 1-16,-2-3 3 0,2 5-2 15,-5-4 1-15,3 4-2 0,-3-2 1 16,0 3 0-16,0-3 0 0,0 4-1 16,0-3-1-16,0-1 3 0,3 4-2 15,-3-4 2-15,0 3 5 0,5-1 0 16,-5-1 6-16,5 3-6 0,-2-1 4 16,2-1-2-16,6 2 0 15,-3 0-1-15,5 0-2 0,-6 2 1 16,6-1-3-16,0 1-5 0,6-3-6 15,-4 3 6-15,3 0 2 0,6 3 1 16,-1-2-1-16,3 2 0 0,2 0-2 16,-2 3 0-16,5-2 4 0,-2 4-3 15,2 0-1-15,3 1 0 0,-6 2 1 16,-2-1 0-16,0 3 0 0,0-2 0 16,-10 1 0-16,2 1 4 0,-5 3 0 15,0-3 0-15,-5 4 0 0,-3-3-2 16,0 4-1-16,-7-4 0 0,-1 2-2 15,1-1 0-15,-6 3 0 0,5-4-25 16,3 3-21-16,-5-2-35 16,5-2-57-16,3 3-58 0,2-1-18 15,3 0-13-15,5-4-102 0</inkml:trace>
  <inkml:trace contextRef="#ctx0" brushRef="#br0" timeOffset="422.08">23320 9471 680 0,'0'-8'66'0,"0"-5"61"0,7 1-39 0,-4-2 20 15,0 0-48-15,-1 1-20 0,3 3-2 16,-5 6-6-16,0-3-12 0,0 6-5 16,0 1-11-16,3 1-4 15,-3 8 0-15,0 6 1 0,0 2 3 16,0 14 6-16,0 10 3 0,0 11 3 15,0 3-5-15,0-2-6 0,5-3-1 16,-5-7-3-16,3-1 2 0,-3 0 0 16,2-1-3-16,-2-4-1 0,3-9-21 15,2-6-67-15,-5-4-28 0,3-2-29 16,-1-1 5-16,1 0-6 0,5 2-34 16,-3-7-41-16,-3-3 2 0</inkml:trace>
  <inkml:trace contextRef="#ctx0" brushRef="#br0" timeOffset="765.83">23353 9538 440 0,'0'0'68'16,"0"0"53"-16,-13-40 0 0,6 21-7 16,1 4-32-16,6-2 12 0,0 1-31 15,0 1-13-15,0 0-8 0,0-2-6 16,3 2-9-16,2-1-2 0,0 3-3 15,3 0 3-15,5-1-7 0,-5 2-5 16,5 2-3-16,2 0-2 0,3 3-2 16,-2 1 1-16,2-1-5 0,-3 6 1 15,3 1-1-15,1 1-1 0,-4 6-1 16,1 2 1-16,-4 2-1 0,-4 1-2 16,-3 4 2-16,-5-1 1 15,0 3 3-15,-5-2 0 0,-3 3 1 16,-4-1 1-16,-4-3-2 0,-2 3-3 15,-3-5 0-15,1 2-1 0,-1-2-4 16,0-1-28-16,1-1-37 0,2 0-18 16,2-1-25-16,3-1-57 0,8-4-12 15,5 1-5-15,0-5-145 0</inkml:trace>
  <inkml:trace contextRef="#ctx0" brushRef="#br0" timeOffset="1015.84">23751 9421 610 0,'0'0'84'0,"0"0"60"0,0 0-35 15,0 0-23-15,0 0-40 0,0 0-5 16,26-21 2-1,-13 15-7-15,8-1-2 0,-6 3-7 0,11-4-16 0,-3 3-2 16,3-2-3-16,0 2-6 0,0-2 0 16,2-1-5-16,1 3-65 15,-1-2-67-15,11-2-75 0,-6 5-51 16,-4-4-135-16</inkml:trace>
  <inkml:trace contextRef="#ctx0" brushRef="#br0" timeOffset="1453.34">24255 9185 561 0,'0'0'53'15,"0"0"56"-15,0 0-11 0,0 0-29 16,0 0-40-16,5-33-7 0,-5 30 4 16,0-2-3-16,3 5-3 0,-3 0-13 15,0 0-7-15,0 3-7 0,5 3 3 16,-5 6 4-16,5 1 0 0,-2 4 0 16,2 3 2-16,0 1-2 0,3 0 0 15,0 0 0-15,-1-1 2 0,1 0 6 16,5-4 24-16,-3 2 14 15,6-6 9-15,-3 0-13 0,0-1-4 16,2-3-1-16,-2-2 2 0,0-4 1 16,-5-2 0-16,0 0 3 0,4-8 2 15,-6-2-13-15,1-2-16 0,1-6-12 16,-3-2-1-16,3-3-3 0,-5-3-33 16,2-11-20-16,0-5-21 0,3-3-23 15,-3 3-18-15,3 12-56 0,5 1-20 16,-6 15-51-16,6 1-125 0</inkml:trace>
  <inkml:trace contextRef="#ctx0" brushRef="#br0" timeOffset="2110.17">24831 9035 495 0,'0'0'111'0,"0"0"-22"0,0 0 17 16,0 0-50-16,0 0-17 0,0 0-27 16,21-20 5-16,-21 16 8 0,0 0 5 15,0 2 28-15,0-1 5 0,3-1-1 16,-3 3-7-16,0-1-11 0,0 2-5 16,0-1-4-16,0 0-11 0,0-4-9 15,0 2-7-15,0-1-2 0,-3-1-2 16,3 2-1-16,-5-3-1 15,0 2-2-15,2 0-1 0,-5 0-3 16,-5 2 0-16,3 2-1 0,0 0 1 16,-8 1 1-16,2 6 0 0,3 1-9 15,-7 6-4-15,-1 1-12 0,3 4 3 16,2 3 4-16,1 2 6 0,2 1 5 16,0-2 4-16,8 3 4 0,2-1 2 15,3-2 0-15,0-2 0 0,3-1 1 16,7-2 0-16,0-4 1 0,3-3 5 15,0-1 3-15,3-7 4 0,-3 1 2 16,-3-4 10-16,0-5-1 16,1-4 2-16,-1-3-14 0,-2-2-7 15,2-5-3-15,-7 0-3 0,7 2 1 16,-2-2-1-16,-3 0-2 0,3 4 2 16,-6 0-2-16,3 4 2 0,1 3-1 15,-4 2 2-15,-2 0-3 0,0 4 1 16,0 2-6-16,0 0-3 0,0 1-4 15,-2 5 14-15,-4-1 0 0,6 3 3 16,-5 3-2-16,5-1 2 0,0 0 0 16,0 0 0-16,0-3 4 0,5 0 3 15,1 1 3-15,-4-3 3 0,6 2 4 16,2-6 7-16,-2 0 0 16,8-1-11-16,-4-1-7 0,7-2-6 15,1-6-3-15,-4 0-4 0,-1-2-39 16,3 1-14-16,3-2-12 0,-8 0-24 15,0 0-38-15,0-10-89 0,-3 5-47 16,-2-3-220-16</inkml:trace>
  <inkml:trace contextRef="#ctx0" brushRef="#br0" timeOffset="2422.78">25131 8565 495 0,'0'0'99'0,"0"0"34"0,0 0-10 0,10-14-44 16,-7 9-4-16,0 4-25 0,-3 1-3 15,5 0-30-15,-5 7-17 0,0 4 8 16,0 3 16-16,0 6 28 0,0 6-2 15,0 11-13-15,-5 7-5 0,-1 13-6 16,4-1-11-16,-3-4-7 16,2-7-4-16,3-4-2 0,0-2-2 15,0-4-2-15,0 2-16 0,3-8-44 16,2-8-33-16,0-4-53 0,3-3-23 16,-1 1 8-16,6-3-3 0,3-1-97 15</inkml:trace>
  <inkml:trace contextRef="#ctx0" brushRef="#br0" timeOffset="3159.74">25397 8895 413 0,'0'0'69'0,"0"0"35"0,0 0-15 0,0 0-39 15,13-39 5-15,-13 31-27 0,0-1-3 16,0 5-15-16,0-1-2 0,0 2 14 15,0 3-12-15,0 0 5 16,-5 2-6-16,5 7-1 0,0 1 2 16,0 4 3-16,0 5 13 0,0 1 7 15,0 3-2-15,5 0-2 0,-2-1 4 16,2 2 7-16,3-4 4 0,4-3-4 16,1 1-8-16,-2-3 0 0,2-1 3 15,5-2-4-15,-5-6 4 0,-6-1 6 16,6-5 7-16,-2-2 1 0,-1-6-6 15,-2-4-22-15,5-4-11 0,-11-2-4 16,9-7-3-16,-11-8-3 16,2-11-2-16,3-6-13 0,-2 7-15 0,2 11-5 15,0 12-13-15,3 8-1 0,-5 2-20 16,2-2-31-16,0-1-50 0,3 4-45 16,-3 0 36-16,3 0 24 0,-1 6-10 15,1-1 14-15,2 2 19 16,1 2 76-16,-1 2 13 0,6 3 20 15,-9-2 3-15,6 3 11 0,-5-1 23 16,0 1 32-16,-3-3 35 0,3 4 0 16,-3-2-4-16,-3 1-18 0,4-3 3 15,-1 3 2-15,-3-3-11 0,4-2-5 16,-1-1-7-16,2 1-8 0,1-1-13 16,0 0-6-16,0-1-6 0,5-3 3 15,0-3-3-15,0 0-2 0,-1 2-1 16,1-3 2-16,0-1 0 0,-2-1-3 15,2-1-7-15,-6-2-4 0,4-3-5 16,-9-1-1-16,3-1 0 0,-5 4-4 16,0-2-3-16,0 5-4 0,-5 4-3 15,-3 1 1-15,1 2 0 0,-6 3 3 16,-8 1 2-16,3 7 1 0,-3 4-2 16,1 6 2-16,-1 4 2 0,0-1 1 15,6 3-1-15,2-1 4 0,0 1 3 16,5-1 7-16,3-1 6 0,5-2 6 15,0 0-3-15,8-5-3 0,5 0-6 16,0-5 1-16,5-3-6 0,10-3-5 16,1-3-3-16,12-2-3 15,13-7-8-15,8-1-64 0,-2-1-50 16,-6 0-58-16,-13 6-159 0,-7-4-204 16</inkml:trace>
  <inkml:trace contextRef="#ctx0" brushRef="#br0" timeOffset="5204.33">17834 9708 350 0,'0'0'148'0,"0"0"-84"0,-3 9 23 0,1-7-10 16,-1-1-3-16,3 1-2 0,-2-1 3 16,2-1 10-16,-3 0 2 0,1 0-14 15,-1 0-13-15,3-3-9 0,-5-1-1 16,2-5-10-16,1-3 3 0,-1-4-2 15,3-3-14 1,0-5-11-16,0-8-6 0,5-12-2 0,6-15-2 0,1-4-2 16,9-1-1-16,0 2 4 0,5 4-2 15,7-4-1-15,9-1-1 0,4-3-2 16,8 0-1-16,8 0 0 0,6-3 0 16,1 3-1-16,4-2 1 15,-1 0-2-15,3 4 0 0,0-1 1 16,0-1-6-16,0 3 3 0,0 1-4 15,-6 3-1-15,1 2 0 0,-8 1-4 16,-5 3 2-16,0 1 4 0,-5 4-2 16,-6 2 9-16,1 2-2 0,-11 6 0 15,0 1-4-15,-10 9-1 0,-5 5-4 16,-9 6-2-16,1 2 3 0,-5-2 1 16,0 0 4-16,0-2 1 15,-3 4 3-15,-5 1 0 0,0 1 0 0,0 3 2 16,-5 0-2-16,2 1 0 0,-5 2 0 15,3-1 0-15,-3 2 1 0,1 0-1 16,-1 1-2-16,-5 0 3 16,3 3-2-16,-3-1 0 0,-3 2 2 15,3 1-2-15,-5 0 1 0,0 4 0 16,0 0 2-16,2-1-1 0,1 3 3 16,-1 0 0-16,4-1 4 0,1 0 3 15,3 0 1-15,1-2 2 0,4 1-1 16,1 0-4-16,2-1 0 0,0-1-3 15,2 2-1-15,3 0 0 0,3-4 4 16,5 0 3-16,2 0-1 0,4 0 2 16,1-4-2-16,3-2-2 0,1 3-4 15,2-3 0-15,-1 1-1 0,4-2-1 16,-3 0 3-16,0-2 4 0,2 2-1 16,-2 0 1-16,0 2-2 0,-3 0-1 15,0 3-2-15,-7 1 0 0,-1 1 1 16,1 0-5-16,-9 1 1 0,1 1-1 15,-3 5 0-15,-2 0-1 0,-3 4 1 16,0 3 1-16,-5 1 1 0,-6 5 1 16,1 0-3-16,-5 1 2 0,2 2-2 15,-5-2 1-15,2-1 0 0,1 3-1 32,-4-4-2-32,7 2-16 0,1-2-15 15,1 0-19-15,2-1-33 0,6-3-16 0,2 0-51 0,7 1-108 16,4-6-21-16,-1-1-170 0</inkml:trace>
  <inkml:trace contextRef="#ctx0" brushRef="#br0" timeOffset="5909.14">20147 6730 345 0,'0'-4'120'0,"0"-3"-25"0,0 1 18 0,5-3-24 0,-3 0-23 16,1 2-8-16,0 0-1 0,-1 0 1 16,3 3-14-16,1 3-11 0,-4 1-10 15,3 1-12-15,-2 6-3 0,2 6 0 16,3 6 6-16,-3 9 0 0,3 13-1 15,-1 10-2-15,4 2-5 16,-6-1 2-16,0-6 2 0,0-6 8 16,-5-1 14-16,3-2 3 0,-1-8 0 15,-2-4-1-15,0-8-9 0,0-3-2 16,3 3-5-16,-3 0-1 0,0 0-2 16,5-1-7-16,-2-5 1 0,2-2 0 15,0-3 0-15,3-2 0 0,-3-4 2 16,3 0 3-16,5-4 5 0,-3-4-5 15,3-2-8-15,0-3-3 0,5 1-2 16,-3-4-1-16,1-1-3 0,2 0-23 16,3-2-35-16,-6 0-14 0,-2 0-36 15,0-1-47-15,-5-3-106 0,0 4-40 16,-8 2-195-16</inkml:trace>
  <inkml:trace contextRef="#ctx0" brushRef="#br0" timeOffset="6096.55">20183 7022 643 0,'0'0'148'15,"0"0"-100"-15,0 0 45 0,0 0 14 16,0 0-25-16,41-6-10 0,-23-2-25 16,6-3-25-16,1-2-18 0,6-1-2 15,6-4-2-15,6-5-35 0,9-2-91 16,5 2-48-16,-5 1-48 0,-14 7-83 15</inkml:trace>
  <inkml:trace contextRef="#ctx0" brushRef="#br0" timeOffset="6480.87">20837 6816 375 0,'0'0'77'0,"0"0"-2"15,0 0-16-15,0 0-13 0,0 0 1 16,0 0 8-16,33-6-12 0,-17 0-19 16,-1-1-14-16,1-1 19 0,-1-2 29 15,3 1 21-15,-7-2 1 0,2 1-2 16,-3-2-32-16,0 0-21 0,-5 1-5 16,1 0 0-16,-4-2-4 0,-2 3-3 15,-2 0-13-15,-6 1-4 0,-5 1-1 16,0 5-3-16,-3 2 4 0,-7 1-2 15,3 1 5-15,-4 7 0 16,1 4 1-16,0 0 2 0,2 3 0 16,0 4 0-16,-2 3-2 0,5 4 1 15,5-1-1-15,-2 4 1 0,4-2-1 16,4 0 0-16,1-2 1 0,6 2 2 16,0-2-3-16,6-4 3 0,6-1-2 15,-1-3 0-15,4-4 1 0,3-2 2 16,3-4-4-16,2-4-30 0,6-3-115 15,4-12-97-15,-2 1-58 0,-5-4-135 16</inkml:trace>
  <inkml:trace contextRef="#ctx0" brushRef="#br0" timeOffset="6871.6">21255 6639 610 0,'0'0'49'0,"0"0"-31"0,0 0 28 0,0 0-46 15,-18-39-6-15,10 33-66 0,-2 2-5 16,0 3 56-16,-3 2 13 0,-3 7 8 16,1 1 12-16,-1 2 32 0,3 0-3 15,3 2-4-15,0 0-14 0,2 2-4 16,3-2-3-16,2-1-10 0,3 1-6 15,0-2-7-15,8 1 7 0,5-1 30 16,-5-2-6-16,10 0-5 0,-3-1-4 16,1 0-4-16,2-1 6 0,-3-1 11 15,3-2 7-15,-2 1 4 0,-3-1-2 16,0 0 4-16,-3 2-6 0,0 1-6 16,-4 1-5-16,1-1-8 0,-7 3-9 15,0 0-5-15,0 1-2 0,-5 0 7 16,-3 2 0-16,-5 0-2 0,1 0-2 15,-4 0 3-15,-5-1-6 0,3 0-9 16,-2-1-80-16,-14-4-133 16,6-1-30-16,4-5-186 0</inkml:trace>
  <inkml:trace contextRef="#ctx0" brushRef="#br0" timeOffset="7277.75">21338 6138 416 0,'0'0'56'0,"0"0"24"0,0 0 5 0,0 0-53 0,0 0-20 15,8-32 0-15,-3 37-12 0,-3 5 7 16,1 6 15-16,2 4 13 0,0 4-11 16,-2 13-4-16,-1 8 4 0,-2 8 15 15,0 4 16-15,-2-5 21 0,-1-5 0 16,3-7-5-16,-5-4-6 0,5-5-11 16,0-6-9-16,0-6-15 15,0-1-4-15,5 1-2 0,0 0 8 16,3 0-2-16,0-4-8 0,5-3-3 15,-5-6-9-15,5-2 0 0,-1-3-2 16,-1-1-2-16,2-4-1 0,5-3-4 16,-5-2-1-16,2-2-18 0,3 0-41 15,3-4-34-15,-6-1-40 0,6-12-84 16,-3 3-81-16,-7 3-178 0</inkml:trace>
  <inkml:trace contextRef="#ctx0" brushRef="#br0" timeOffset="7449.72">21312 6496 857 0,'0'0'215'15,"0"0"-116"-15,0 0 32 0,0 0-70 16,44-32-41-16,-26 20-19 0,3-1 4 16,5-1-2-16,-1 0-3 0,4 0-6 15,7-3-36-15,18-4-103 0,-7 5-144 16,-1-2-94-16</inkml:trace>
  <inkml:trace contextRef="#ctx0" brushRef="#br0" timeOffset="8012.08">22457 5939 706 0,'0'0'115'15,"0"0"-77"-15,0 0 41 0,0 0-47 16,0 0-12-16,0 0-1 0,28-34-19 15,-36 34-3-15,1 0 2 0,-6 2-15 16,-3 4-4-16,-4 4-1 0,1 2 1 16,-1 2 4-16,2 2 4 0,2 0 8 15,1 1-3-15,-3 1-7 0,7 1 1 16,6-1 11-16,0-2 1 0,5-1-4 16,5-2-3-16,3 1 8 0,7-4 0 15,3 0 5-15,3-3-1 0,0 0 4 16,5-2 12-16,-1 1 26 0,4-3 2 15,-6 0 3-15,3 0-14 16,0-2-13-16,-3 0-1 0,0-1-1 16,1 1-3-16,-4-1-2 0,1 1 2 15,-8-1-1-15,0 3-3 0,-8 2-8 16,-5-1-5-16,0 6 2 0,-5 0 12 16,-3 1 3-16,-5 0 3 0,-5 0-7 15,-3 1-9-15,1-1-5 0,-1-1 0 16,-2-2-1-16,-3 0-9 0,0-3-33 15,0 2-55-15,3-2-31 0,-3 0-2 16,3-1 17-16,0 2 31 0,4-3 10 16,-1 2-5-16,4-2-12 0,1-1-28 15,2 0-9-15,5-2 29 0</inkml:trace>
  <inkml:trace contextRef="#ctx0" brushRef="#br0" timeOffset="8543.35">22674 5623 685 0,'0'0'107'0,"0"0"31"0,0 0-39 0,13-32-66 0,-11 27-13 0,-2 2-5 15,5 3-9-15,-5 6-6 0,0 5-7 16,6 3 6-16,-6 6 2 16,2 4 9-16,-2 5 1 0,5 7-1 15,-2 7 3-15,-1 6 11 0,4 2 14 16,-1-4 8-16,0-12 4 0,-2-11-4 16,-1-5 0-16,1 2-8 0,2 0 3 15,3 3-1-15,-3 3-10 0,3-5-8 16,-1-3-7-16,1-5 1 0,2-1-3 15,1-5-5-15,-1-1 2 0,0-5-2 16,3-1-3-16,0-1-2 0,0 0-1 16,0-3-1-16,3-5-1 0,2 1-14 15,-3-1-22-15,6-3-29 16,-3-1-23-16,3-1-23 0,-1 1-42 16,-2 0-40-16,0-4-14 0,-5 1-53 15,-5 4-169-15</inkml:trace>
  <inkml:trace contextRef="#ctx0" brushRef="#br0" timeOffset="8746.79">22718 5975 810 0,'0'0'91'16,"0"0"2"-16,0 0-32 0,33-15-35 15,-15 9-7-15,0-2-2 0,6-1 8 16,-4-1-20-16,6 0-5 0,-3 0 0 15,1 1-5-15,4-1-53 0,-2 4-66 16,2-2-38-16,14-3-18 0,-9 2-115 16</inkml:trace>
  <inkml:trace contextRef="#ctx0" brushRef="#br0" timeOffset="9403.45">23472 5799 256 0,'0'0'223'0,"0"0"-87"0,0 0-26 16,0 0-31-16,0 0-29 0,0 0-17 15,0 0-15-15,0 0 1 0,5-14-1 16,-2 11 1-16,-3 0 6 0,2-1 16 15,-2-1 17-15,0 1 9 0,0-2-2 16,0 2-7-16,0-2-16 0,0 2-15 16,0-1-2-16,-2 1-1 0,-1-3-7 15,3 2-6-15,0-2-5 0,-5 2-5 16,3-1-1-16,2 2-3 0,-8 0-3 16,3 3 1-16,-1 1-10 0,-1 0-2 15,-1 6 7-15,-5 3 3 16,-2 3 5-16,2 3 2 0,-5 5-1 15,5 1 0-15,2 1-6 0,1 0-25 16,2 4-16-16,3-3 15 0,2-1 20 16,3-1 12-16,0 1 0 0,6-2 1 15,1-2-1-15,1-2 1 0,5 0 0 16,-5-3 0-16,0-4 1 0,4-3 5 16,1-3 8-16,-7-3 4 0,4-3 4 15,-2-4 7-15,-3-5-11 0,3-4-8 16,-1-2 4-16,-2-5-8 0,1-1-4 15,-4-5-2-15,3 3-1 16,1 0 0-16,-6 4 1 0,7 5 0 16,-7 2 0-16,5 5 0 0,-2 6 0 15,-3 0-1-15,0 4-4 0,0 0-11 16,0 3-1-16,0 2 17 0,0 5 0 16,-3 0 4-16,3 1 1 0,0 0 3 15,3 0 3-15,2-2 6 0,-2 1 7 16,2-2 0-16,3-4-2 0,5 3 7 15,-6-4 3-15,6-3-2 0,3 0-10 16,2 0-12-16,-3-5-6 0,9-3-2 16,-4-1-11-16,4-3-39 0,1 0-31 15,1-1-23-15,3-2-42 0,4-6-100 16,-9 0-14-16,-6 2-110 0</inkml:trace>
  <inkml:trace contextRef="#ctx0" brushRef="#br0" timeOffset="9841.37">23777 5125 538 0,'0'0'107'0,"0"0"-79"0,0 0 21 0,0 4-24 0,0 3-11 0,3 0 2 15,-3 2 8-15,0 8 13 0,0-1 13 16,2 4 18-16,1 7 11 0,2-1-11 16,-2 3-8-16,2 2-7 0,0-1-11 15,3 2-7-15,-3-1-8 0,3 1 0 16,-6 0-1-16,3 0 2 15,0-1-1-15,-2 1 1 0,-3-2 3 16,0-4-4-16,5 0-7 0,-5-3-3 16,3-4-3-16,2-4 1 0,-2 0-1 15,2-5-7-15,0-5 1 0,3-3 1 16,-3-2-2-16,3 0 2 0,4-2-4 16,-4-3-3-16,8-5 2 0,-3-1-4 15,5-3-12-15,2 1-40 0,-4-5-34 16,2 4-18-16,0-5-30 0,-5 4-59 15,0-9-59-15,-3 7-7 0,-2 0-132 16</inkml:trace>
  <inkml:trace contextRef="#ctx0" brushRef="#br0" timeOffset="10060.6">23694 5579 665 0,'0'0'168'0,"0"0"-44"15,0 0 45-15,0 0-59 0,0 0-55 16,34-22-24-16,-13 11-9 0,-1-4 11 16,1 2-5-16,2 0-2 0,8-4-3 15,-2 4-15-15,-4-1-4 0,4-2-4 16,-1 4-2-16,3 0-10 0,-2 1-42 16,-1 0-62-16,19-4-72 0,-14 3-112 15,-2 3-88-15</inkml:trace>
  <inkml:trace contextRef="#ctx0" brushRef="#br0" timeOffset="10218.9">24446 5611 881 0,'0'0'72'0,"0"0"-61"0,0 0-11 0,0 0-4 16,0 0-85-16,0 0-157 0,0 0-98 15</inkml:trace>
  <inkml:trace contextRef="#ctx0" brushRef="#br1" timeOffset="28249.81">29518 8008 495 0,'0'0'57'0,"0"0"-22"0,0 0 35 0,0 0-12 16,0-1-16-16,0 1-16 0,0 0-4 16,0 0-17-16,-5 4 12 0,3 4 4 15,-3 5 2-15,2 5 12 0,-7 6 9 16,7 4 2-16,-5 4-1 0,3 6-6 16,-3 8-9-16,3 7-8 0,-3-1-11 15,3-4-1-15,3-7-6 0,-3-11 0 16,5-4-2-16,-6-8-2 0,4 0-2 15,2 2-15-15,0 1-38 0,0-1-67 16,8-1-17-16,-3-6 0 0,-3-3-49 16,9-2-51-16</inkml:trace>
  <inkml:trace contextRef="#ctx0" brushRef="#br1" timeOffset="28531.15">29482 7965 596 0,'0'0'111'0,"0"0"-41"16,0 0 8-16,0 0 15 0,0 0-22 15,21-39-29-15,-11 33-10 0,8 0-4 16,-2 0-13-16,2 0-12 0,3-2 4 15,5 3 0-15,-6 0-5 0,3 3-2 16,-2-1-1-16,5 3-2 16,-5-1 2-16,4 1-2 0,-4 0-27 15,0 0-44-15,-1 4-56 0,6 1-38 16,-10 0-64-16,-3 1-181 0</inkml:trace>
  <inkml:trace contextRef="#ctx0" brushRef="#br1" timeOffset="29267.47">29547 8323 445 0,'0'0'175'0,"0"-8"-95"0,5 6-4 0,3-4 4 15,-3 1-12 1,8 1-25-16,-3-2-6 0,8 2 0 0,-2 0-14 0,2 1-14 15,3 2-4-15,-6 0-3 0,3 1-1 16,3 0-1-16,0 0 0 0,-6 2-2 16,6 0-22-16,-3 3-73 15,-3 2-83-15,-2 1-71 0,0-2-146 16</inkml:trace>
  <inkml:trace contextRef="#ctx0" brushRef="#br1" timeOffset="29517.38">29469 8627 715 0,'0'0'131'0,"0"0"-91"16,0 0 36-16,0 0 5 0,0 0 24 15,0 0-21-15,49 14-30 0,-30-15-7 16,1-1-17-16,3 1-7 0,-2-1-5 15,5 2-16-15,-5-2-2 0,-1 2 0 16,6 0-2-16,-5 0-10 0,2 0-41 16,3 2-74-16,13-2-99 0,-11 0-114 15,-2-2-201-15</inkml:trace>
  <inkml:trace contextRef="#ctx0" brushRef="#br1" timeOffset="30018.02">30547 8377 704 0,'0'0'71'0,"0"0"-28"0,0 0 37 16,0 0-9-16,5 1-5 0,3 0-6 15,5-1 12-15,2 2-5 0,3-2-14 16,3 1-11-16,0 1-10 0,7-2-6 15,-2 2-5-15,2-2-8 0,1 1-8 16,4-1-5-16,1 1-2 0,-6 0-10 16,11-1-44-16,2 0-66 0,6-1-67 15,-11-1-129-15,-5-3-173 0</inkml:trace>
  <inkml:trace contextRef="#ctx0" brushRef="#br1" timeOffset="30719.04">31389 8165 579 0,'0'0'20'0,"0"0"20"0,0 0 61 16,0 0-44-16,8-41-3 0,-5 31 5 15,7-2-2-15,-2 2-6 0,-1-1-5 16,1 1-8-16,5 0-3 0,0 2-2 16,2-2 1-16,4 1-1 0,-4 2-13 15,3 0-12-15,-2 6-3 0,2-1-2 16,-5 2-1-16,2-2-2 0,-2 2 0 15,3 2 0-15,-3 1-2 0,-1 3 1 16,-4 2-2-16,0 4 2 0,2 2-8 16,-7 2 3-16,-3 3 4 15,0 8 2-15,-8-2 0 0,0 5-1 16,-10 1 1-16,-2 0 1 0,-1 0 0 16,-2-1-1-16,-3-1 0 0,0-3 1 15,5 0 0-15,1-6 0 0,-1 0 0 16,8-2 0-16,-2-1-1 0,7-3 2 15,-3-2 0-15,4-3 1 0,7-1 3 16,-5-4 4-16,5-3-1 0,0 2 2 16,5-3 7-16,8 0 12 0,0 0 0 15,2 0 1-15,6-3-7 0,12 2 2 16,6-2-3-16,5-4-6 0,8 0-11 16,-11 2-3-16,0-1-3 15,-4 1-1-15,1 0-13 0,-4 0-43 16,-6-1-35-16,-2 1-20 0,8-1-54 15,-11 2-90-15,-2 0-71 0</inkml:trace>
  <inkml:trace contextRef="#ctx0" brushRef="#br1" timeOffset="31094.18">32270 7940 881 0,'0'0'18'0,"0"0"55"0,0 0 57 0,13-26-56 0,-13 23-47 0,0 1-15 15,0 1-2-15,0 1-10 0,0 4 0 16,-2 4 2-1,-3 7-1-15,-1 4 9 0,-1 6 5 0,-1 10 13 0,0 12 8 16,-2 12-2-16,-1 0-2 0,1-5-6 16,2-8-2-16,1-9 1 0,1 0-9 15,-1-3-3-15,-1 0-4 16,3 1 0-16,-3-5-3 0,3-6-3 16,5-5-3-16,-3-1 1 0,3 3-1 15,0 5 0-15,-5 0-3 0,5 1-19 16,5-4-35-16,-2-2-64 0,7 7-118 15,-2-10-149-15,0-3-200 0</inkml:trace>
  <inkml:trace contextRef="#ctx0" brushRef="#br1" timeOffset="32204.32">29128 10089 489 0,'0'0'142'0,"0"0"-49"0,0 0 12 0,0 0-13 15,0 0-7-15,0 0-34 0,36-13 1 16,-15 10-5-16,0-2-18 0,5 3-4 16,7-1-6-16,9-2-4 0,7 3-4 15,5 0-6-15,-8 0-2 0,-4 2-3 16,-3 0 0-16,-3 2-1 0,3 0-3 16,-11 2-22-16,-7 1-38 0,-1-3-47 15,1 7-58-15,0-2-50 0,-6-3-122 16</inkml:trace>
  <inkml:trace contextRef="#ctx0" brushRef="#br1" timeOffset="32454.34">29206 10303 724 0,'0'0'71'0,"0"0"-11"15,0 0 24-15,0 0-20 0,0 0-8 16,0 0 8-16,0 0 15 0,59 15-22 16,-25-15-30-16,7-1-10 0,13-1-7 15,1-1-4-15,-1 1-5 16,-10 0 1-16,2 1-2 0,-4 0-6 16,4 0-27-16,-4 0-70 0,-1 0-61 15,-2-2-74-15,-16 1-48 0,-2 0-164 16</inkml:trace>
  <inkml:trace contextRef="#ctx0" brushRef="#br1" timeOffset="33002.98">29627 9793 566 0,'0'0'50'0,"0"0"-6"0,0 0 41 16,0 0-34-16,0 0-12 0,0 0-1 15,0 0 2-15,8-22 5 0,-8 22-18 16,0-1 8-16,-3 1 2 0,3 0 2 15,-5 0-2-15,5 0-5 0,0 0-6 16,0 0-4-16,0 0-9 0,0 1-4 16,0 0-1-16,0 1-3 0,8 4 0 15,-3-1-2-15,3 3 2 0,-1 3 2 16,6 1 0-16,0 5-1 0,0-2-3 16,3 5 0-16,2 3 0 0,2 1 0 15,1 2 4-15,8 1 4 0,-4-2 5 16,12 6 7-16,-4-1 0 0,-4-3-4 15,2 0-2-15,-3-4-3 0,-2 5 1 16,-5-5-1-16,-6 4-3 0,-2-2 1 16,-5-2 2-16,-3 3 6 0,-5-3 0 15,-5 0 3-15,-11-1-1 0,-2 2-8 16,-3 0-6-16,-2-1-3 0,-8-1-2 16,3 0-2-16,-8 6 0 0,-8-1 0 15,0 6-1-15,2-5 0 16,9-4-3-16,12-6-14 0,3-5-6 15,-3 5-31-15,6 1-33 0,-11 3-23 16,5 0-81-16,1 2-57 0,-1-3-86 16,8-4-197-16</inkml:trace>
  <inkml:trace contextRef="#ctx0" brushRef="#br1" timeOffset="36464.89">28986 11727 247 0,'0'0'97'0,"0"-6"-5"0,0 1-4 0,0-1-11 0,3 2-18 0,2-2-20 0,-5 1-1 0,5 0 2 16,-5 0-8-16,0 0 3 0,3 1 8 16,-3 2 0-16,0 1 4 0,0-1 9 15,0 0-9-15,0 0-6 0,5 0-5 16,-5 1-2-16,0-2-7 0,0 0-3 16,0 0 0-16,2 1-1 0,-2-1 6 15,0 1-5-15,0 0-4 0,0 0-3 16,0 2-3-16,0 0-9 0,0 2-4 15,0 4 0-15,0 6 4 0,0 4 3 16,-2 5 10-16,-6 7 2 0,3 9 1 16,0 8 0-16,2 9-1 0,-2 1 0 15,5-6-4-15,0-7-4 0,0-5-2 16,0-4-4-16,0-6-3 0,0-4-1 16,0-6-2-16,0-1 0 0,-3 0-10 15,3 3-30-15,0 1-58 0,3-6-30 16,2 0-90-16,-2-6-144 15,7-4-194-15</inkml:trace>
  <inkml:trace contextRef="#ctx0" brushRef="#br1" timeOffset="36636.71">29382 12111 1048 0,'0'0'128'16,"0"0"-102"-16,0 0-12 0,0 0-14 16,0 0-40-16,-13-12-119 0,13 7 13 15,0-4-31-15,0 3-123 0,5 0-69 16</inkml:trace>
  <inkml:trace contextRef="#ctx0" brushRef="#br1" timeOffset="37230.46">29619 11929 548 0,'0'0'89'0,"0"0"-25"0,0 0 52 16,0 0-23-16,0 0-30 0,0 0-19 16,0 0-2-16,-5-35 6 0,5 22-2 15,0-2-2-15,5 2-5 0,-2-3-3 16,7 0-1-16,-7 1-3 0,5-1-2 16,2 2 1-16,-2-1-8 0,5 2-2 15,-1-3-4-15,-1 2-7 0,2 3 0 16,0-1-2-16,2 4-2 0,-2 1 0 15,5 1-2-15,-2 3 0 0,-3 1 0 16,-1 2 2-16,1 1-1 0,-5 4-3 16,5 5-1-16,0 2-2 0,-5 5 2 15,-1 4-1-15,-1 2 0 0,1 4 2 16,-7 2 1-16,0 1 0 0,-5 1-1 16,-3 0-1-16,-4 0 0 0,-1 0 1 15,-3 0 0-15,-2-3-2 0,3 0 1 16,-6-2 1-16,5-2-1 0,3-3 1 15,-5-3-1-15,11-3-1 0,-1-1 3 16,3-2-1-16,-3-3 4 0,8-3 4 16,0 2-5-16,0-5-1 0,5 1 2 15,3 0 0-15,5-4 0 0,-3 1-1 16,8-1 2-16,3 0-2 0,5-3-3 16,2 0-2-16,1 0 0 15,4 0-1-15,8-1-1 0,6-1-20 16,-6 1-43-16,-12-1-41 0,-3 3-23 15,2-5-59-15,-2 4-85 0,2-4-70 16</inkml:trace>
  <inkml:trace contextRef="#ctx0" brushRef="#br1" timeOffset="37840.14">30294 11734 406 0,'0'0'188'0,"0"0"-82"0,0 0 7 0,0 0-23 0,7-20-25 15,-1 13-4-15,-4 1-9 0,3-2 6 16,3 0 3-16,5-3 1 0,2 4-11 16,4-1-10-16,-4-1-10 15,3 2 3-15,-2-1-7 0,2 5-12 16,-3 0-7-16,-7 3-6 0,2 0-2 16,-7 1-3-16,2 3 2 0,-2 3-2 15,-3 4-1-15,0-1-2 0,-3 3 5 16,-2 4-1-16,-3-2 1 0,-5 3-2 15,0-1-9-15,0 1-2 0,3-3 2 16,-3-1 4-16,3-3 2 0,7-1 2 16,-2-3 3-16,3-1 1 0,2 0-5 15,0-2 4-15,2 1 0 0,3-1 1 16,3-2 0-16,0 2 0 0,5-2 1 16,-6 0-1-16,4-1 0 0,-1 1 0 15,3 1 0-15,5 0 2 0,-2 0-2 16,2 2 0-16,2 0 0 0,-4-1 1 15,5 3 1-15,-3 2-1 0,-3 2 0 16,3-1 1-16,-7 1 0 0,1 2 1 16,-4 1-1-16,-3 1 3 0,-5 2 4 15,0-2 8-15,-7 1 3 0,-6-1 5 16,0-1-1-16,-8 3-7 0,0-5-6 16,1 1-5-16,-6-1-3 0,-2-3-1 15,2-1-2-15,-3-3-2 0,1-1-20 16,2-3-54-16,0 0-11 0,3 0-33 15,2-1-62-15,3-1-80 16,5 0-99-16</inkml:trace>
  <inkml:trace contextRef="#ctx0" brushRef="#br1" timeOffset="38215.17">30971 11856 636 0,'0'0'53'0,"0"0"-8"0,0 0 47 0,31 1-53 0,-24 2-14 16,1 1 4-16,0 1-5 0,2 2 13 16,-2 2 4-16,5 3 11 0,-5 2 2 15,5 1-3-15,-1 0-8 0,4 1-16 16,-3-2-14-16,2 0-11 0,4-2-2 16,-4 1 0-16,3-2-3 0,-2-2-11 15,2 0-24-15,-3-1-50 16,1-2-34-16,-3-1-36 0,0-3-2 15,-1-2-100-15,-6 0-103 0</inkml:trace>
  <inkml:trace contextRef="#ctx0" brushRef="#br1" timeOffset="38465.17">31221 11905 725 0,'0'0'147'15,"0"0"-29"-15,0 0-7 0,0 0-69 16,0 0-30-16,0 0-4 0,0 0 1 16,-33 7 9-16,17 2 0 0,-2 2 1 15,-3 0 0-15,1 1 6 0,-1 1-1 16,0 1-8-16,6 0-13 0,-3 1-2 16,2-2 0-16,-2 1-1 0,8 0-3 15,-3-2-26-15,3 0-24 0,2-1-58 16,5-1-62-16,-2-2-48 0,5-2-108 15</inkml:trace>
  <inkml:trace contextRef="#ctx0" brushRef="#br1" timeOffset="38887.56">31650 11627 798 0,'0'0'75'0,"0"0"27"0,0 0 29 0,0 0-73 0,0 0-24 0,26-32 1 16,-26 29-10-16,0 2-14 0,0 1-5 16,0 1-3-16,0 8-3 0,-5 2 7 15,2 6 13-15,-2 6 15 0,-3 10 6 16,-5 10-6-16,1 9-7 0,-1 0-8 15,0-2-10-15,5-8-5 0,0-6-1 16,0-2-2-16,3 0-2 16,-2-7-5-16,1-2-18 0,6-6-27 15,-2-1-54-15,2 4-48 0,0 7-110 16,0-4-10-16,0-8-156 0</inkml:trace>
  <inkml:trace contextRef="#ctx0" brushRef="#br1" timeOffset="39512.62">32092 11741 684 0,'0'0'49'16,"0"0"24"-16,0 0 14 0,21-34-62 16,-21 22-22-16,5 2 7 0,-5-3-4 15,0 2-3-15,-5 2-2 0,0 0 4 16,2 4 13-16,-5 0 19 0,-2 3-5 16,2 2-10-16,0 0-6 0,-5 2-7 15,1 5-7-15,-1 3-2 0,2 1 0 16,-2 3 1-16,0 5-1 0,1 0 0 15,-1 2 1-15,-3 1-1 16,8 4 0-16,-2 2 2 0,2 0 1 16,1-1 3-16,1 3 3 0,6-1 7 15,0 1 6-15,0-2 0 0,6 1-6 16,-1-1-10-16,2-2-2 0,6-2-3 16,-5-1 0-16,8-2 0 0,-3-5 0 15,-1-3 1-15,4-4 0 0,2-2 2 16,-2-7 2-16,-4 0 6 0,7-1 21 15,-9-7 9-15,3-2-10 0,0-1-15 16,0-4-5-16,-6-4-5 16,-1-6-2-16,-4-9-1 0,3-6 0 15,-5 1 1-15,0 8-2 0,0 4 6 16,-5 9-2-16,-3-1-2 0,1-1-3 16,-6 3-2-16,0 2-4 0,-3 2 4 15,-2 4 2-15,3 0-2 0,2 1 2 16,0 3-3-16,5-1 1 0,0 2 0 15,3-1 0-15,3 2 0 0,-4 0-4 16,6-1-8-16,0 2-12 0,0 0-24 16,0 2-43-16,8-1-71 0,10 0-51 15,-7-2-42-15,7 0-197 0</inkml:trace>
  <inkml:trace contextRef="#ctx0" brushRef="#br1" timeOffset="40796.41">32084 11712 432 0,'0'0'77'0,"0"-2"-17"15,0-1 28-15,3 2-16 0,-3-1-9 16,5 0-10-16,0 1-4 16,-2-2-16-16,2 2-12 0,3 1-9 15,-3 0-4-15,-3 3-2 0,6 0 3 0,-3 1 6 16,1 2 11-16,1 2-3 0,-2-1-1 15,-2 2-3-15,2 2-3 0,-2-1 1 16,-3 1 0-16,5 2 2 0,0 1 1 16,-2 0-2-16,2 0-2 0,-5 0-5 15,2 0-1-15,4-2-5 0,-6-1-1 16,0-1 0-16,5 0-1 0,-5 0 1 16,0-4 0-16,0 0 1 0,0-1 2 15,0-1 7-15,0-3 0 0,-5 1 3 16,5-2-1-16,0 0 8 0,0 0 0 15,-6 0 0-15,4-2-3 16,-3-2-5-16,2-3-6 0,-7-1-4 16,2-3-4-16,0 0 0 0,3 0 0 15,-3 0 0-15,1 0 2 0,1 2 1 16,-1 0 2-16,2 1-2 0,2 2 4 16,-2-1 2-16,5 3 1 0,-3-1 1 15,3 1 0-15,-5 0-6 0,5 2 1 16,0-2-1-16,0 3-3 0,0 0-2 15,0 1-2-15,0 0-2 0,0 0-1 16,0 6 3-16,5-3-2 0,-2 5 2 16,-3-1 1-16,5 1-1 0,-5 0 1 15,3 0-1-15,2 0 2 0,0 0-2 16,-5 0 1-16,2 0 0 0,-2-3 1 16,0 0-1-16,0 0 1 0,0-4 1 15,0 1 1-15,0 0-2 0,0-2 4 16,-2 0 1-16,2 0 4 0,0-3 5 15,-5 1-2-15,5-4-3 0,0-1-4 16,0 0-4-16,0 1-1 0,0 1 0 16,0 0-1-16,5 1-1 0,-5 2-1 15,2-1 0-15,-2 2 0 0,6 0 0 16,-6 1 0-16,2 0-1 0,3 0 0 16,1 2 0-1,-4 1 2-15,-2 0-1 0,5 4-1 0,-5-2 1 16,0 2 0-16,0-2 1 0,0 1-1 15,0 0 1-15,0-1 0 0,0 0-1 16,0 1-1-16,0-2-3 0,0 0-4 16,0-1-5-16,0 1-6 0,-5-3-12 15,5 1-21-15,0-1-21 0,0-1-7 16,-2 0-32-16,-4 0-62 0,6-1-102 16,0-3-99-16</inkml:trace>
  <inkml:trace contextRef="#ctx0" brushRef="#br1" timeOffset="41407">32213 11245 408 0,'0'0'92'0,"0"0"-27"0,0 0 13 0,0 0 6 0,3 0 6 0,7 0 6 15,-2 0 6-15,5 0-8 0,-3 0 0 16,9 0-22-16,1 0-21 0,1 0-18 15,0 0-14-15,-3 1-13 16,2 2-1-16,4-1-4 0,-4 0-1 16,1 1 0-16,0 0-5 0,-1 0-11 15,3-1-39-15,-2 1-76 0,8 0-95 16,-9-2-82-16,1-1-172 0</inkml:trace>
  <inkml:trace contextRef="#ctx0" brushRef="#br1" timeOffset="42066.64">32741 11136 463 0,'0'0'119'0,"0"0"-74"0,0 0 22 15,0 0 4-15,0 0-39 0,18-34-3 16,-16 26 5-16,3 1-4 0,1 1-1 15,-4 0 10-15,3 3-4 0,1-2 11 16,-4 2 1-16,3 1 5 0,3 0-10 16,-3-2-14-16,3 1-6 0,0 0-9 15,-1-1-1-15,1 0-4 0,5 1-1 16,0 0-2-16,0 0-3 0,-5 3-1 16,5 0 0-16,-6 0 0 0,1 0 1 15,-3 4-2-15,0 0-1 16,-2 1-1-16,-3 3 2 0,0 3 3 15,0 1-1-15,0 4 0 0,-3 0 1 16,-7 3 2-16,2 1 4 0,1 1 0 16,-9 3-3-16,-2 0 0 0,5-3-2 15,-8 0 2-15,6-2 0 0,-3-2 2 16,2 0 0-16,-2-3 4 0,8-1 0 16,0-3 3-16,2 1 3 0,0-4 4 15,3-2 1-15,5-1-4 0,-3-1-3 16,3-2 5-16,0-1 8 0,3 0 7 15,7 0-6-15,1-2-6 0,7 0-9 16,2-2-8-16,1 2-2 0,0-1-4 16,5 1 1-16,-3-1-2 0,8 1-3 15,-8-1-7-15,8 1-20 0,0-1-22 16,0 0-27-16,-2 1-37 0,4 1-20 16,3-4-75-16,-5 3-90 0,-7-2-106 15</inkml:trace>
  <inkml:trace contextRef="#ctx0" brushRef="#br1" timeOffset="42411.3">33299 10967 763 0,'0'0'50'0,"0"0"-8"0,0 0 4 0,5 3-8 0,0 4-20 0,-5 2 5 15,-5 5 7-15,5 6 4 0,-8 4-6 16,-2 10-2-16,2 8 4 0,0 7 5 15,-5-1 5-15,6-9-2 0,1-12-10 16,4-9-9-16,-3-3-4 16,5 3-6-16,-3 1-9 0,-2 4 0 15,0-3-6-15,5 0-31 0,0-2-69 16,0 3-141-16,0-5-83 0</inkml:trace>
  <inkml:trace contextRef="#ctx0" brushRef="#br1" timeOffset="52768.94">27728 8240 216 0,'0'0'46'0,"0"0"-7"0,0 0 43 16,13-22 1-16,-13 16-17 0,0 1-9 15,5-2 5-15,-5 4-3 0,0-2-14 16,0 1-9-16,0 2-2 0,0 0-2 16,0-1 11-16,0-1 2 0,0 3-9 15,3-3-3-15,-3 0-8 0,5 1 0 16,-3-1-1-16,3-1 4 0,-5 4 1 15,6-3 0-15,-4 0 1 0,3 2-1 16,-5 0 4-16,3-1-1 0,-3-1-12 16,0 2-6-16,0-2-3 0,0 3-3 15,0 1-8-15,0 1-7 0,0 6-1 16,-3 7 8-16,-2 7 3 16,-3 14 11-16,-4 10 2 0,4 16 5 15,-5 1-1 1,5 0-1-16,3-8 0 0,2-3-2 0,-2-6-3 0,5-2-7 15,-5-1-3-15,2-5-3 0,3-8 1 16,0-4-2-16,0-10 0 0,0 2-12 16,0-3-33-16,0 2-47 0,0-3-34 15,3-3-61-15,2-8-72 0,0-2-111 16</inkml:trace>
  <inkml:trace contextRef="#ctx0" brushRef="#br1" timeOffset="53237.63">27945 8690 1202 0,'0'0'126'0,"0"0"-68"0,-5-4-5 0,5-1-33 0,0-2-18 0,-3 2-1 16,3-2 1-16,0 4-2 0,0 0-16 15,0 1-13-15,0 0-28 0,0 1-50 16,8 1-80-16,-3-1-106 0,3 0-87 16</inkml:trace>
  <inkml:trace contextRef="#ctx0" brushRef="#br1" timeOffset="53832.12">28149 8360 596 0,'0'0'35'0,"0"0"31"0,0 0 48 15,8-47-27-15,-3 34-26 0,3-3-13 16,-1 3 3-16,6 0-12 16,0-3-16-16,0 5 7 0,3-2 6 15,-3 2-2-15,7 1-9 0,-4 0-5 16,7 2-6-16,-7 4-4 0,4 0-2 16,-4 3-1-16,2 1-2 0,-5 1-5 15,2 4 0-15,3 5-2 0,-7 0 0 16,-1 2 1-16,3 4-3 0,-5 2 1 15,-1 5 3-15,-7 3 2 0,0-2 1 16,-5 5-3-16,-3-1 1 0,1-2 0 16,-6 2 0-16,-3-5 4 0,3 0-5 15,-5-1 0-15,3-2 2 16,2-2 1-16,-3-3-2 0,3 1 2 16,-5-4-1-16,11-1 1 0,-9 1 1 15,6-3 2-15,2 1 3 0,0-2 1 16,1-3-2-16,-1 2-2 0,8-3 2 15,-5 1-1-15,5-3 2 0,0-1 0 16,0-1 4-16,5 1 7 0,5-1 6 16,3 0-7-16,0-1-4 0,8 0-4 15,-3-1-7-15,2-3-1 0,-4 4-3 16,10-1 0-16,-6 0 0 0,1-1-4 16,0 0-17-16,-1 0-30 0,6-1-21 15,-5-1-19-15,0 2-49 0,-1-5-91 16,1 5-66-16,-8-3-195 0</inkml:trace>
  <inkml:trace contextRef="#ctx0" brushRef="#br1" timeOffset="54472.76">28710 8218 511 0,'0'0'93'0,"0"0"6"0,0 0 1 0,5-18-15 0,0 13-22 0,3-3-6 15,0 0-9-15,4 1-9 0,1 1 3 16,3 1 12-16,2 0-4 0,-5 3-12 16,-3 1-8-16,3 1-8 0,0 0-6 15,-5 2-11-15,-3 1-3 16,3 4-2-16,-3-1 0 0,-2 2-1 0,2 2 1 16,-5-1-2-16,0 5 0 15,-5 0-4-15,-3 0 6 0,-5 4 1 16,0-2-1-16,-3 2-1 0,3-3 0 15,-2 1 1-15,-3-4-1 0,5 0 1 16,3-1 0-16,-1-2 1 0,9-1-1 16,-3-1 0-16,-1-1-2 0,6 1 2 15,0-4 0-15,6 1 1 0,-1 1 0 16,2-4 1-16,1 3 2 0,5-2-3 16,-5-1 0-16,5 0 1 15,5 1-2-15,-3-1 1 0,1 1-1 0,2 1 0 16,3 2 1-16,-6 0-1 15,6 1 1-15,-3 3 2 0,-3-1 3 16,-2 0 12-16,-7 2 17 0,-4 1 2 16,-2 0-8-16,-2 2 2 0,-6-2 4 15,-5 0-3-15,-5 1-3 0,-3-2-5 16,-2-1-4-16,0-1-3 0,-1 0-6 16,-2-2-4-16,-2 2-4 0,7-2 0 15,-4 1-2-15,-1-4 0 0,5 4 0 16,0-4-1-16,6 4-8 0,2-6-42 15,-3-1-90-15,6 0-92 0,2 0-236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6T13:50:29.468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5165 5731 251 0,'0'0'28'0,"0"0"17"0,0-11 21 0,3 7-17 16,-3-3-13-16,0 3-4 0,0-1 6 15,2 2 9-15,-2 0-7 0,6-4-3 16,-6 3-2-16,5-4 14 0,-3 4-5 16,1-2 11-16,-1-2-18 0,4 4-6 15,-4-2-2-15,-2 3 1 0,3 1-3 16,-1 2-1-16,-2 0-8 0,0 0-18 15,3 8-8-15,-3 5 8 0,5 9 2 16,0 12 16-16,-2 19 5 0,2 19 8 16,3 7 9-16,-6 0 3 0,1 0 1 15,0-8-20-15,-3-1-9 0,0-1-9 16,-3-4-1 0,-2-3-1-16,2-6 2 0,1-3-5 15,-1-7 2-15,3-6-3 0,0-4 0 0,0-8-1 16,0-5-20-16,0-8-101 0,0-2-72 15,3 1-64-15,-3-5-13 0,2-3-143 16</inkml:trace>
  <inkml:trace contextRef="#ctx0" brushRef="#br0" timeOffset="500.07">5426 6100 365 0,'0'0'27'0,"0"0"-15"0,0 0 49 0,0 0-17 15,21-36-15-15,-13 27-7 0,2 1 22 16,0 1 14-16,1-1-4 0,-1 0-5 15,3 3 2-15,-3-2 5 0,-2 3 1 16,0-2-6-16,-3 5-14 0,-3 0-13 16,-2-1-9-16,0 2-15 0,-5 0-17 15,-2 1 16-15,-6 2-6 16,-3 7 7-16,-5 2 0 0,-7 5 2 16,0 3-1-16,-1 1 2 0,-2 1-1 15,0 1 2-15,3 2-4 0,2-2 0 16,3 0 1-16,-1-1 2 0,6-1-2 15,3 0 2-15,2-2-3 0,5-3 2 16,3 2 1-16,5-3 1 0,3 0 5 16,4-2 6-16,6 1 10 0,5-1 37 15,3-1 3-15,7-1-19 0,1 0-14 16,7 0 1-16,8 0-3 0,2 1 3 16,-4 0-7-16,-9-3-15 0,-9-3-8 15,-6-1-2-15,2 0 0 0,1-1-1 16,0 4-5-16,-3-4-24 0,0 5-35 15,-5-1-42-15,5 0-75 0,-8-1-80 16,3 0-56-16</inkml:trace>
  <inkml:trace contextRef="#ctx0" brushRef="#br0" timeOffset="812.63">5946 6137 519 0,'0'0'54'0,"0"0"11"0,0 0 50 0,0 0-28 0,23-23-1 0,-13 16-22 16,6 3-12-16,-3-2-7 0,5 3-16 16,-3-2-5-16,6 1-6 0,-3 1-10 15,3-1-7-15,-1 2-1 0,-2 2-3 16,0 0-10-16,-2 2-70 16,2 5-125-16,-5 0-38 0,-5-2-151 0</inkml:trace>
  <inkml:trace contextRef="#ctx0" brushRef="#br0" timeOffset="1000.13">6005 6288 563 0,'0'0'162'0,"0"0"-19"0,0 0 3 16,0 0-49-16,0 0-17 0,0 0-17 16,0 0-11-16,44-3-16 0,-21-1-3 15,3-3 0-15,5-2-11 0,10 0-8 16,6-1-14-16,-3-2-2 0,0 3-7 15,-8 1-60-15,-3 1-135 0,-7-1-161 16,-5 6-119-16</inkml:trace>
  <inkml:trace contextRef="#ctx0" brushRef="#br0" timeOffset="1968.98">7346 5900 218 0,'0'0'59'0,"0"0"34"0,0 0-9 0,0-4-12 0,0 2-2 15,0 0 1-15,0-2 6 0,3 2-5 16,-1-3-8-16,1-1 1 0,5 3-5 16,-1-4-6-16,4 1 2 0,2-1-4 15,2-2-4-15,1-1-2 0,7 0-5 16,0-1-9-16,3 1-7 0,-3 0-7 15,0 5-9-15,1-1-2 0,-4 3-3 16,1 2-4-16,-3 1 1 0,-2 1-2 16,-3 4-2-16,-6 3 1 0,1 5-4 15,-5 4-2-15,-3 0 3 0,-3 4 4 16,-7-1 1-16,-3 4 0 0,-5-1 0 16,0-2 0-16,-1 0 4 0,-1-2-4 15,-3-3 0-15,4 2 1 0,1-4-1 16,5-1 1-16,1-3-1 0,1 0 0 15,6-3 0-15,5-1 0 0,0-3-5 16,3-2 4-16,10 0 1 0,-1-1 4 16,9 0 0-16,0-1-2 0,5-1-1 15,-1 0 0-15,1-1 1 0,3 2-2 16,-1 1 3-16,1 0-2 16,-1 6 1-16,-2 0 0 0,0 2 0 15,-6 3 3-15,1 1 0 0,-8 3-2 16,-5-2 7-16,-6 2 6 0,-2 1 5 15,-7 1 11-15,-4-1 12 0,-4 2 0 16,-6-2-6-16,-5 0-3 0,-2-1 0 16,-3-1-8-16,-8 1-6 0,-5-3-6 15,-10 5-8-15,0-3-3 0,2-3-1 16,8-1-2-16,13-3 0 16,8-5-1-16,5 2-13 0,0-1-37 0,-1-1-43 15,4 0-50-15,-8-2-85 16,7-2-192-16,3-7-272 0</inkml:trace>
  <inkml:trace contextRef="#ctx0" brushRef="#br0" timeOffset="39420.01">9498 6050 294 0,'0'0'76'0,"0"0"6"0,-7 0-8 0,1 0 4 16,1-3-36-16,3 1 0 0,-3 1 18 15,-1 0-5-15,4 1 1 16,2 0-5-16,-3 0 0 0,3 0 3 16,0 0-17-16,0 0-18 0,5 0-1 15,6 0 7-15,4 2 12 0,9 0 14 16,7-2 6-16,18 0-10 0,18-5-4 16,3 0-2-16,4 1-14 0,-1 0-5 15,-9-1-8-15,4 2-5 0,-1-4-2 16,-5 2-5-16,0-2 0 0,-8 3-2 15,0-3 0-15,-5 3 0 0,-5-2-7 16,-5 0-29-16,0-1-30 0,-11 2-24 16,-4 0-34-16,-9 1-25 0,-2-1-17 15,-3 3 2-15,6-8-31 16,-6 0-50-16</inkml:trace>
  <inkml:trace contextRef="#ctx0" brushRef="#br0" timeOffset="39842.25">10305 5770 416 0,'0'0'58'0,"0"0"38"0,0 0-20 16,0 0-5-16,0 0-31 0,-13-13 14 16,13 13 12-16,0-1-14 0,0 0-25 15,7 1-9-15,4 0 10 0,4 2 4 16,3 1 0-16,6 4 2 0,1 1-8 16,4 4-4-16,2 1-2 0,5 7 3 15,-5-1 4-15,0 1 5 0,-3 0-1 16,-7-3-7-16,0 3-6 0,-6-2-8 15,-2-3-5-15,-8-1 6 0,-5 1-4 16,-2-2-1-16,-6 1 3 0,-10 1-3 16,2-2-2-16,-9 2-1 0,-1 0 2 15,-3-3-5-15,-2 2 0 0,3 0-2 16,-3-1-16-16,5-1-27 0,0 1-23 16,3 0-24-16,5-1-33 0,5 1-32 15,0 1-22-15,5 0-36 0,6-3-106 16</inkml:trace>
  <inkml:trace contextRef="#ctx0" brushRef="#br0" timeOffset="40874.64">11733 5999 351 0,'0'0'170'0,"0"0"-83"0,3-8 16 0,-3 4-12 0,3-2-13 16,2-3-30-16,0 0 5 0,3-3 7 15,-1 1-5-15,1-2 1 0,3 0-15 16,-4-2-10-16,4 2-9 0,-1-2-10 16,3-2-6-16,0 6-2 0,0 0-1 15,0 2-2-15,0 3-1 0,-3 3-1 16,3 3 0-16,-5 0-6 0,5 7 1 16,-6 2 2-16,6 3 2 0,-8 1-1 15,3 6 3-15,-3 2 0 0,0 1 2 16,-2 6-1-16,-3 1 0 0,0 0-1 15,0 3 1-15,0-2 1 0,0 1-1 16,-3-3-1-16,1-4 1 0,2 0 0 16,-3 0 0-16,3-6-1 0,0 1 0 15,0-5 1-15,0-2 0 0,0-6 0 16,0 1-1-16,0-5 1 0,0-1 2 16,3-1 4-16,-3-5 5 0,5-3 12 15,-2-4 3-15,-1-3-6 0,3-1-10 16,1-3-4-16,-1-1-4 0,2-1 2 15,1 0-2-15,3-1-2 0,-1-1-1 16,3 1 0-16,0 2-1 0,0 1 1 16,2-1 4-16,1 4-1 15,-1-1 4-15,3-1 1 0,0 2 5 16,0-1-1-16,1 2 1 0,-1 0-3 16,-3 3-4-16,-2 1 1 0,0 2 2 15,0 5-4-15,-3-1-1 0,-2 2 0 16,2 2 1-1,-2 1-1-15,0 0-2 0,-3 1-2 0,3 4-2 0,-1 2 1 16,1 5 1-16,0 5 1 0,0 1 2 16,-3 3 1-16,3 1 3 0,-6 2 0 15,3-2 0-15,1 5 0 0,-6-3-2 16,0-2 0-16,0 0-4 16,0 2 2-16,-6-4-3 0,4-1 1 15,-1 1-1-15,1-2-4 0,-1-3-50 16,3 1-46-16,0-4-35 0,3 0-63 15,4-6-84-15,1-3 8 0,0-3-135 16</inkml:trace>
  <inkml:trace contextRef="#ctx0" brushRef="#br0" timeOffset="41343.49">12762 5883 255 0,'0'0'197'0,"8"-12"-95"0,-6 4 22 0,3-1-25 0,1 0-33 15,-4-1-19-15,3 5-11 0,-2-2 8 16,-1 2-6-16,-2 0-3 0,0 4-4 15,0 0-2-15,0 1-13 0,0 1-16 16,-2 7-1-16,-1 3 0 0,-2 3 1 16,-3 6 0-16,6 5 1 0,-3 2 0 15,-1 2 1-15,6 0-1 0,0-2 4 16,6 3 2-16,-1-1 8 0,5-5 9 16,3 1 12-16,5-2 6 0,-2-2-4 15,2-6-9-15,2 0 2 0,1-5 4 16,-3-3 5-16,0-4 8 0,0-3-5 15,-2-4-12-15,2-5-14 0,-3-6-8 16,-2-3-3-16,0-9 0 0,-2-8 0 16,-1-11-4-16,-2-11-2 0,2 6-1 15,-5 14-23-15,0 14-6 0,-2 13 6 16,0 3-2-16,-1 1-20 0,-2 1-13 16,5 1-23-16,-2 0-27 15,-1 4-52-15,6 7-56 0,0 2 28 16,-3 0-105-16</inkml:trace>
  <inkml:trace contextRef="#ctx0" brushRef="#br0" timeOffset="42124.43">13317 5981 296 0,'0'0'138'0,"0"0"-26"0,0 0 6 16,0 0-35-16,16-39-19 0,-13 31-9 15,4-2-3-15,-2 1-2 0,1 1-5 16,-1 1-11-16,0 2-2 0,3-2-13 16,-3 5-8-16,3-3-5 0,2 1-6 15,-2 2 0-15,-1 2 1 0,1 0-1 16,3 6-1-16,-4-1-2 0,1 5 3 16,0 2-1-16,-3 6 1 15,3-2 0-15,-6 3 1 0,1 4 1 0,-1 0 0 16,4 0 1-16,-6 1 1 0,0 0 1 15,2 0-4-15,-2-1 0 0,0-2 2 16,3-1 0-16,-1-2 6 0,-2-2 2 16,0-4 1-16,0-3-6 0,3-3 2 15,-3-4-1-15,0-2 3 0,3-3 43 16,-3-5-4-16,0-6-36 0,2-2-6 16,3-3-5-16,0-2-1 0,3-2-1 15,0 1 1-15,0 1-1 0,-1-1 0 16,4 2 0-16,-1 2 0 0,0 1 0 15,1 2 0-15,-1 2 0 0,3 2 1 16,-3 0-1-16,1 3-2 0,-1-1 2 16,3 1-1-16,-3 4 0 0,-2-1 1 15,0 3-1-15,0 1 0 0,-3 1-2 16,0 5 0-16,0 0-1 0,-2 4 1 16,-1 2 2-16,3 2 0 0,-5 3 1 15,0-1 0-15,0 4 0 16,0-1 0-16,0-3 0 0,0 4 1 15,0-3 0-15,0 0-1 0,0-4 0 16,0-1 0-16,0-2 0 0,0-2 2 16,0-3 0-16,3-4-2 0,-3 0 6 15,0 0 7-15,3-7 17 0,-1 0-11 16,1-5 2-16,2-3 3 16,0 2-1-16,3-3-9 0,0 1-1 15,2-3-2-15,0 2 0 0,3-1-4 16,-2-1-2-16,1 1-3 0,-1-1 2 15,2 3-3-15,-6-2 2 0,6 3-1 16,0-2-1-16,-2 3 1 0</inkml:trace>
  <inkml:trace contextRef="#ctx0" brushRef="#br0" timeOffset="44463.78">13832 5914 392 0,'0'0'76'0,"2"-7"-37"0,1 3 30 15,2-2 8-15,0 2-33 0,0-3-11 16,3 0 6-16,-3 2 0 0,3-2-10 16,0 3 4-16,-1 0 3 0,-1-1 4 15,1 3 0-15,1-2-4 0,0 0-7 16,0 2-7-16,-1 0-1 0,1 0-2 15,0 0-4 1,2 1-1-16,-2 1-2 0,0 0-1 0,-6 0 2 0,6 3 3 16,-5 2-3-1,2 0-2-15,0 3 2 0,0 2 0 16,-2 6 6-16,2 0-4 0,0 4-3 16,0 2-3-16,0 1 8 0,1 2-1 15,-1-1 0-15,-3 0-2 0,3 1 3 16,1-2 0-16,-4-1 7 0,3 0 3 15,-5-1-2-15,0 0-4 0,0-1-4 16,0-1-2-16,0-2-4 0,0 0-4 16,-2 0-2-16,-1-3-1 0,1-2-3 15,-4-1 0-15,6 1 0 0,-2-3 0 16,2 1-1-16,0-2 0 0,0-2-20 16,0 0-33-16,0 0-40 15,0-2-39-15,2 3-84 0,-2-3-119 16,6-3-142-16</inkml:trace>
  <inkml:trace contextRef="#ctx0" brushRef="#br0" timeOffset="44669.51">14452 6357 1047 0,'0'0'84'0,"0"0"15"0,0 0-52 0,0 0-11 0,0-11-27 16,0 7-9-16,0-1-18 0,0-1-23 15,-3 0-48-15,1-1-33 0,2 1-40 16,0-1-20-16,0 1-68 0</inkml:trace>
  <inkml:trace contextRef="#ctx0" brushRef="#br0" timeOffset="45468.66">15509 6009 400 0,'0'0'102'0,"0"0"-38"0,0 0 18 0,36-19 3 15,-26 11-30-15,-2 1-10 0,0-2 14 16,-3-1 18-16,-3 1-8 0,-2-1-10 15,3 0-1-15,-3-1-7 0,0 0-16 16,0-1-1-16,-3-2-4 0,3 1-9 16,-2 0-5-16,-3 1-5 0,2 0-3 15,-2-2 3-15,-3 2-1 0,3 0-2 16,0 3-2-16,-3-2 1 0,0 2-3 16,0-1 2-16,1 5 0 0,-6-2-2 15,5 3-3-15,-5 2-1 0,0-1-2 16,-2 3 0-16,-3 3 1 0,2 2-2 15,-2 5 1-15,-3 2 1 0,6 8-2 16,-3 1 1-16,2 2-4 0,1 6 0 16,2 3-3-16,3 0 1 15,7-1 6-15,0 0-2 0,6-8 2 0,5 4 0 16,2-3-1-16,6-3 3 0,-1 0-1 16,1-4 1-16,4-3-1 15,-2-3 1-15,3-3 0 0,-3-6 1 16,3-2 5-16,-1-3 3 0,1-7 2 15,-3-7 5-15,0-1 1 0,0-7 6 16,-5-13 5-16,-2-13-8 0,-1-21-8 16,-2-13-5-16,-6-8-6 0,-2 1 1 15,0 11-1-15,3 12 1 0,-1 11-2 16,-2 14-1-16,0 13-3 0,0 10 4 16,0 8 0-16,-5 1-1 0,5 1-19 15,-2 0-23-15,-1 3-24 0,1 1-15 16,2 6-68-16,10 8-171 0,3 0 16 15,0 2-171-15</inkml:trace>
  <inkml:trace contextRef="#ctx0" brushRef="#br0" timeOffset="46230.31">16454 5466 379 0,'0'0'145'0,"3"0"-79"0,-1-1 18 0,1-2-28 15,2-1-24-15,-2 2 9 0,-3 0 17 16,5-1-1-16,-5-1-1 0,3 1-6 15,-1-1-17-15,1-2 0 0,-3-1 4 16,0 3-4-16,0-3-5 0,0 3-6 16,0 1-3-16,0-4-3 0,0 4 3 15,0-3-3-15,-3 2-10 0,1-3-2 16,-1 3-2-16,-2-4 0 0,2-1 4 31,-2 2 0-31,-3 1 1 0,3-2 2 16,-3 0-5-16,1 3-1 0,-1-2 2 0,3 4-1 15,-6-4 1-15,4 4 4 0,-1-5 0 16,0 3 2-16,0-2-3 16,1 4 2-16,-1-3-4 0,3 4-2 15,-3-1 1-15,0-2-3 0,3 3-2 16,-3 2 0-16,-2 0-3 0,2 0 1 16,0 7 2-16,-2-2-1 0,0 4-1 15,-3 4 0-15,0 4 2 0,3 3 0 16,-3 3 0-16,2 5 0 0,-2 7 2 15,3 11-2-15,-3 15 2 0,3 5 0 16,-1 1 1-16,1-1 3 0,0-10 1 16,-1 3 1-16,1-5 1 0,0-4-3 15,2-2-1-15,0-4-5 0,1-5 0 16,-1 0 1-16,3-3-1 0,-1-7 0 16,4-5-4-16,2-8-7 0,0 1-11 15,0-3-19-15,-3 4-12 0,1-4-31 16,-1-3-39-16,-2-4-89 0,0-5-16 15,-3-2-86-15</inkml:trace>
  <inkml:trace contextRef="#ctx0" brushRef="#br0" timeOffset="46449.13">15891 5903 635 0,'0'0'258'0,"0"0"-133"0,0 0 23 15,0 0-43-15,34-4-38 0,-14 1-1 16,6 0-8-16,8-4-16 0,-3-2-14 16,2 1-9-16,6-2-7 0,8-3-8 15,15 2-2-15,7 0-2 0,1 1-3 16,2 5 2-16,1-2-5 0,-1 3-42 16,0 0-49-16,9 1-59 0,-25 1-144 15,-6 0-110-15</inkml:trace>
  <inkml:trace contextRef="#ctx0" brushRef="#br0" timeOffset="54411.58">4646 8572 339 0,'0'0'101'0,"0"0"-55"0,0-7-4 16,5 1 16-16,-5-1 0 0,5-1-18 15,-2-3 22-15,2 0 20 0,-2-3-7 16,-1 2 1-16,3-2-5 0,0 2-10 16,1-1-18-16,1 0-4 15,1-1-7-15,2 2-11 0,1-1-6 16,-1-1-5-16,-2 2-2 0,5 0-4 16,-5 5-4-16,2 1 1 0,-2-1 0 15,-1 5-1-15,-4 2 0 0,2 0-3 16,0 2 1-16,0 7-1 0,1 2-1 15,1 8 4-15,-1 1 1 0,4 4 2 16,-2 6-3-16,2 3 2 0,3 9-1 16,0 6 0-16,0-1 0 0,-3-2-1 15,-5-4 1-15,0-4 0 16,-2-4-1-16,-3-3-1 0,0-8-2 16,0-7-3-16,-3-1 1 0,3 0 2 15,-5 2 1-15,3-2 0 0,-4-5 0 16,6-5 2-16,-2-3 1 0,-3-1 3 15,5-6 1-15,-3-7-4 0,3-4 0 16,0-6 0-16,0-9-1 0,3-12 1 16,4-8 0-16,6-5 1 0,0 6 3 15,0 8 3-15,0 12-2 0,0 7 8 16,-3 5 1-16,3 3-2 0,3-2 2 16,2-4-8-16,-3-1-4 0,4 2 1 15,-4 3-1-15,3 0-2 0,-2 4 1 16,-3 2-2-16,2 1 1 0,-2 4 2 15,-5-1 3-15,2 5 0 0,0 0-5 16,-4 3-1-16,-1 0 0 0,0 2 0 16,-3 3-1-16,4 6 1 0,-1 3-2 15,0 5 2-15,0 2 3 0,0 4-3 16,-2 2 2-16,2 6-2 0,0-2 2 16,3 1-1-16,2 5 0 0,1-7 0 15,-4 2 1-15,4-1 1 0,-4-6 6 16,4 3 5-16,-6-1 5 0,0-1-6 15,0-4-7-15,-2 1-3 0,-3-2-2 16,2-2-1-16,-2 0 0 16,3-5-14-16,0 2-39 0,-1-5-34 15,3-1-69-15,3-6-127 0,-3 2-102 16</inkml:trace>
  <inkml:trace contextRef="#ctx0" brushRef="#br0" timeOffset="55000.06">5935 8456 522 0,'0'0'112'0,"-2"0"-37"0,2 0 20 0,0 0 1 0,0 0-37 16,5-2-27-16,0-1 39 0,5 1 6 15,3-4-25-15,5 2-8 0,3-1-2 32,5 0-8-32,0 2-16 0,0-3-5 15,-1 3-8-15,1-1-3 0,-3 0-1 0,3 3-1 0,0-1 0 16,-3-1-4-16,-2 2-19 0,2 1-42 15,1 0-41-15,-1 0-45 0,3 1-90 16,-1 1-31-16,-6 0-110 16</inkml:trace>
  <inkml:trace contextRef="#ctx0" brushRef="#br0" timeOffset="55610.57">7367 7801 185 0,'0'0'41'0,"0"0"10"0,0 0 19 0,36-27-1 0,-26 20 3 16,1-1-27-16,-4 3 3 0,1-2-8 15,0 2-26-15,-3-1 11 0,3 1 19 16,-6 0 1-16,1 3-6 0,2-2-5 16,-2 1-1-16,-3 1-17 0,0 2 1 15,0 0 10-15,0 0-20 0,-3 0 6 16,-2 2-11-16,-3 2-1 0,-5 4 0 16,0 1 0-16,-2 3 0 0,-6 4 0 15,0 3 0-15,-4 5-1 0,-4 12-1 16,-4 13 1-16,-9 19 1 0,3 8 1 15,3-1-2-15,5 1-2 16,5-7 2-16,3 2-1 0,5 0 1 16,3-1 0-16,7-3 4 0,5-5 6 15,6-2 21-15,5-8 15 0,10-7-6 16,2-2-9-16,6-4-5 0,-3-9-5 16,-2-8-2-16,10-1-5 0,-8-9-4 15,3-1-7-15,3 1-2 0,-3-7 6 16,2-2-7-16,3-3-42 0,0 0-111 15,8-11-61-15,-6 0-57 0,-7-1-185 16</inkml:trace>
  <inkml:trace contextRef="#ctx0" brushRef="#br0" timeOffset="55996.23">7920 8067 611 0,'0'0'71'0,"0"0"-5"0,0 0 6 0,0 0-20 0,2-34-40 15,-2 29 0-15,0 1 4 0,0 1 3 16,0 3-3-16,0 3-11 0,0 4-5 16,0 9 16-16,-2 4 23 15,-1 10 22-15,0 10-1 0,-2 16-12 16,-2 9-8-16,4 0-17 0,0-2-8 16,3-7-5-16,3-7-5 0,0-2-1 15,2 0-2-15,0-6-2 16,3-3-3-16,-1-7-25 0,1-7-42 0,0-8-40 15,0 0-48-15,5 4-37 0,0-5-87 16</inkml:trace>
  <inkml:trace contextRef="#ctx0" brushRef="#br0" timeOffset="56480.62">8343 8190 237 0,'0'0'202'15,"0"0"-127"-15,0 0 12 0,0 0-28 16,0 0 2-16,0 0-26 0,16-22 5 15,-13 20 7-15,-1-1-4 0,-2 1-10 16,5-1-3-16,-2 2 2 0,-1 0 3 16,-2 1-6-16,0 0 1 0,0 0-4 15,0 0-26-15,-5 0-4 0,-5 5 2 16,-6 1 3-16,-4 3-1 0,-4 2 6 16,-1 2-5-16,-6 3-1 15,0-1 3-15,2 1 0 0,1 0-3 16,-1 2 0-16,4-1 1 0,-1-2 0 15,2 1 0-15,4-1 2 0,4-2-3 16,1 2 0-16,4-3 0 0,4 1 1 16,4-2-1-16,3-1 0 0,0 0-3 15,10 1 3-15,3-1 2 0,5 1 9 16,3-1-4-16,2 2 6 0,3-1 6 16,3 0 6-16,-1-1 0 0,3 0-8 15,-3 1-5-15,1-1-4 0,-3-2-7 16,0-1-1-16,-3-1-3 0,-3 2-29 15,1-3-54-15,5 2-101 0,-5 0-59 16,-3-4-108-16</inkml:trace>
  <inkml:trace contextRef="#ctx0" brushRef="#br0" timeOffset="56857.4">8899 8142 604 0,'0'0'99'0,"0"0"-52"0,0 0 57 0,0 0-26 0,0 0-7 16,5-34-42-16,-5 31 5 0,0 3 12 15,0 0-46-15,0 7 2 16,0 3-1-16,-2 4 14 0,-1 6 10 0,0 1 1 16,1 5-11-16,2 6-7 0,0 7-4 15,0-1-1-15,0-6-2 0,0 0 1 16,0-8-1-16,5 5-1 0,-2 1 0 16,-1-7 0-16,3 5 0 0,0-3-8 15,1 0-37-15,-1-2-41 0,0-4-38 16,5 2-44-16,-2-6-28 0,-5-5-136 15</inkml:trace>
  <inkml:trace contextRef="#ctx0" brushRef="#br0" timeOffset="57091.82">8653 8442 623 0,'0'0'65'0,"0"0"-3"16,0 0 52-16,34-13-30 0,-16 5-10 16,3 1-24-16,7 0 31 0,-2-2-20 15,10-1-25-15,3 1-6 0,0 1-17 16,-6 2-13-16,-4-1 0 0,-6 3 0 16,3 1-26-16,7-3-65 15,11-3-112-15,-7 3-104 0,-6-1-126 0</inkml:trace>
  <inkml:trace contextRef="#ctx0" brushRef="#br0" timeOffset="57404.17">9493 8156 586 0,'0'0'76'0,"0"0"15"0,0 0-42 15,0 0-16-15,0 0-32 0,0 0-1 16,0 0-5-16,5 16 5 0,-5-4 3 16,0 1 14-16,0 2 9 0,-5 4 7 15,5 1 10-15,0 6-1 0,0 0-19 16,0 3-13-16,0 0-9 0,0-1 1 15,5 2 1-15,-2 0-3 0,2-3-2 16,-2 0-17-16,5-1-35 0,-3-2-22 16,2-3-3-16,-1-2-2 0,7-2-29 15,-6-1-63-15,1-7-76 16</inkml:trace>
  <inkml:trace contextRef="#ctx0" brushRef="#br0" timeOffset="57764.07">9599 7689 780 0,'0'0'59'0,"0"0"2"15,0 0 6-15,36 6-28 0,-23 7-21 16,-2 4-7-16,2 5 5 0,-3 5-1 16,3 10-11-16,2 13 5 0,-2 10 1 15,5 5 5-15,-5-1 9 0,-2-6 0 16,-4-3 2-16,1 0-7 0,0-1 3 16,-3-1 7-16,0-1 4 0,-2-1-4 15,2-3-8-15,-5 0-5 0,0-2-6 16,-3-4-4-16,-4-3-3 0,-4-2-3 15,1-8-3-15,2-4-10 0,0-10-20 16,1 3-42-16,-6 0-41 0,0-2-59 16,-5 3-42-16,5-6-19 15,2-6-107-15</inkml:trace>
  <inkml:trace contextRef="#ctx0" brushRef="#br0" timeOffset="58217.29">10726 8134 345 0,'0'0'64'0,"0"0"41"0,0 0-3 0,0 0-14 0,0-2-22 15,0-1-5-15,2-1 14 0,-2 1-2 16,3-1-1-16,0-1-7 0,4 1-4 16,-2-1-5-16,6 2-6 0,2-4-2 15,2 1-10-15,3-1-4 0,6 0-8 16,-1 3-9-16,3 0-9 0,-1 0-6 16,1 3-1-16,0 1-1 0,0 0-6 15,-3 0-16-15,-2 0-36 0,0 0-51 16,2 3-96-16,-8 3-125 0,-2-2-90 15</inkml:trace>
  <inkml:trace contextRef="#ctx0" brushRef="#br0" timeOffset="58420.31">10767 8354 788 0,'0'0'112'0,"0"0"14"16,0 0-17-16,0 0-34 0,0 0-15 15,0 0 7-15,41 12 19 0,-15-13-15 16,3-3-26-16,2-2-20 0,0 0-21 16,2-1-4-16,-4 0 0 0,4 1-24 15,-2 0-48-15,6 1-67 0,17 0-57 16,-10-1-116-16,-3 3-85 0</inkml:trace>
  <inkml:trace contextRef="#ctx0" brushRef="#br0" timeOffset="59170.07">11953 7914 476 0,'0'0'66'0,"0"0"17"0,0 0 10 0,0 0-2 0,23-17-12 16,-12 11-3-16,2-2 29 0,2 2-39 16,8-2-10-16,3 1-7 0,5 1-11 15,11 0-9-15,-4 1-9 0,-7 2-6 16,-5 3-2-16,-5 0-10 0,2 6-2 15,0 2 0-15,-2 3-4 0,-5 5 1 16,-1 3-2-16,-5 3 0 0,-4 4-2 16,-6 3-4-16,-3 2-6 0,-10 6 2 15,-2-3-1-15,-4-2-15 0,-1-1-22 16,-1-6-3-16,-5 3 4 16,3-6 10-16,-3-1 7 0,3-2 14 15,2-4 19-15,6-1 0 0,-3-2 1 16,5-3-9-16,5-2 6 0,3-1 3 15,2-4 1-15,6-1-5 0,5 0 5 16,4-1 22-16,7 0 0 0,6 0-5 16,1-2-6-16,5 2-6 0,0 0 1 15,5 1-1-15,-2 2 4 16,0 2 2-16,-1 4-1 0,-7-2 3 16,5 4 8-16,-8 1 5 0,-5 2 3 15,-2-2 1-15,-11 4-8 0,-5-1 4 16,-3 0 11-16,-12 1 2 0,-6-1-5 15,-10 1-10-15,-15 1-14 0,-8-1-3 16,-8 2-4-16,2-6-1 0,3-1-2 16,11-2-34-16,4-4-26 0,6 1-38 15,5-5-25-15,8-1-38 0,2-1-39 16,8-4-63-16,6 0-129 0</inkml:trace>
  <inkml:trace contextRef="#ctx0" brushRef="#br0" timeOffset="60219.26">13214 7868 423 0,'0'0'63'0,"0"0"4"0,13-7 10 0,-8 2-37 16,0-1-4-16,-2 2 16 0,2-1 2 16,-2 0 3-16,-1-1 2 0,1 2 15 15,-3-1-9-15,0 2-14 0,0-1-6 16,0 0-10-16,0 2-12 15,2-1-7-15,-2 0-7 0,0-1-2 16,0 1-1-16,0-1-2 0,0 1 2 16,0 0 0-16,0 0 2 0,0 1-4 15,0 0 0-15,0 2 0 0,0-1 4 16,-2 1 5-16,2 0 3 0,0 0 1 16,0-1-7-16,0 1-1 0,0 0-3 15,0 0 1-15,0 0-2 0,0 0 1 16,0 0-1-16,0 0-1 0,0 0-1 15,0 0-3-15,0 0 1 16,0 0-1-16,0 0-1 0,0 0 1 0,0 1 0 16,0 0 1-16,0 3 3 0,0 2 2 15,2 0 1-15,-2 3 3 0,0 0-1 16,0 1-2-16,-2 4 2 16,2-1-1-16,-5 1 0 0,-3 5 5 15,0-3 3-15,-2 4 1 0,-6 1 0 16,3-2 1-16,-5 4-5 0,0-2 2 15,0 1-2-15,0-4-5 0,-3 2 0 16,3-1-3-16,-2-2-2 0,2-2-1 16,2-2 0-16,3 1 0 0,0-3-1 15,5-1 0-15,1-3 0 0,2 1-1 16,5-5 0-16,0 0 0 16,2-1 1-16,3 0 2 0,8-1 9 15,3-1-5-15,2 0-3 0,2 0-2 0,4 0-1 16,-1 0 0-16,3-1-1 0,0 0 1 15,-1-2 0-15,1-2 0 0,0 3 0 16,-3-5-1-16,1 2 2 0,-1-1-1 16,0 2-1-16,-5-3 0 0,3 1 1 15,-6 0-1-15,1 1-1 0,-6 0 1 16,1 3 0-16,-4-4 0 0,-4 5-3 16,0-1 3-16,-3 2 0 0,2 0 0 15,-2 0-8-15,0 1-2 0,0 5 1 16,0 1 6-16,-2 5 3 0,-1 3 1 15,0 0 2-15,-4 5 1 0,1 1 9 16,1 2 1-16,3 2 1 0,-3-1-1 16,2 1-1-16,-2 0-7 0,0-3-1 15,2 0-4-15,0 0 0 0,1-1-1 16,2-1 0-16,0-1-3 16,0-2-17-16,5-2-19 0,-2-2-22 15,2-2-25-15,5-2-22 0,8-4-47 16,3 0-112-16,-3-5-131 0</inkml:trace>
  <inkml:trace contextRef="#ctx0" brushRef="#br0" timeOffset="60578.77">13958 8240 688 0,'0'0'208'0,"5"0"-99"0,6-2 24 0,2-1-33 0,5-2-45 16,5-1-4-16,3 0-14 16,2-2-9-16,3 0-15 0,0 1-3 15,-2-1-1-15,2 0-6 0,0 3-3 16,7-3-7-16,4 3-13 0,4 0-43 16,6 5-79-16,-16-2-141 0,-7 1-120 0</inkml:trace>
  <inkml:trace contextRef="#ctx0" brushRef="#br0" timeOffset="63190.52">15359 7693 182 0,'0'-1'68'0,"0"0"-38"0,0-1 9 15,0 1-8-15,0 0-9 0,0 0 21 16,0 0 3-16,0 0-6 0,2 0 4 16,-2 0-3-16,3-2-12 0,-3 2-3 15,2-2-5-15,1 1 2 0,0 1 4 16,-1-3 1-16,-2 1-1 0,3 0 2 15,-3-1-1-15,2 3-4 0,-2-4-2 16,0 4-3-16,3-3 4 16,-3 2-3-16,3-1 1 0,-3 1 4 15,0 0 4-15,0 1-2 0,2-3-5 16,-2 2 3-16,0 1 0 0,3-3-9 16,-3 0 1-16,2 1-3 0,-2 0-1 15,0 1 2-15,3-1-3 0,-3 2 3 16,0 0-6-16,0 1 0 0,0 0-3 15,0 0-3 1,0 0-1-16,0 0-2 0,-3 5-2 0,3 3 2 0,-5 3 3 16,3 5 3-16,-6 1 6 0,3 2 1 15,-3 2-4-15,-2 2 3 0,2 0-3 16,-3-2-1-16,1 1 2 0,-3-1 3 16,3 0-5-16,-3 0 5 0,-3 0-3 15,1-2 0-15,5-2 1 0,-3 1-1 16,0-5-2-16,2 1 1 0,4-2-2 15,-1-3 2-15,5-1-2 0,-2-1-3 16,5-3 0-16,0 2 0 0,5-4-1 16,1 1 3-16,4-2 6 0,3 0-3 15,2-1-4-15,3 0 0 0,0 0-2 16,6-3-1-16,-4 0-1 16,6-2 3-16,-3 1-4 0,3-4 0 15,0 4 0-15,0-3 0 0,0 1 2 16,0 0-2-16,-6 0 0 0,6 1 1 15,-5 1 0-15,-3-3 1 0,3 2-2 16,-6 0 5-16,1 1 0 0,-3-2-1 16,-1 2-3-16,-4 2 0 0,3-1 0 15,-4 2 0-15,-2 0-2 0,3 1 1 16,-5 0-2-16,-1 1 1 16,1 3-4-16,-3 4 5 0,0 4 0 0,0 5 15 15,-5 4 3-15,2 1 2 16,-5 5 5-16,3 1-4 0,-2 3 1 15,-1 0 1-15,0 1-7 0,-2-1-3 16,2 1-4-16,0-3-4 0,3 1-2 16,-3-5 0-16,3-1-3 0,0-1 0 15,2-2-2-15,-2-3-16 0,3 0-23 16,-4-1-26-16,4-3-32 0,-1 0-36 16,1 0-73-16,2-3-128 0,0-7-62 15</inkml:trace>
  <inkml:trace contextRef="#ctx0" brushRef="#br0" timeOffset="63659.27">16413 7767 658 0,'0'0'154'0,"3"0"-121"0,2 0 37 0,2-1 12 0,6-3-28 0,3 0 2 15,2 2 5-15,3-2-16 0,-1 2-11 16,4-1-13-16,-4 2-14 0,3 0-7 15,-2-1 0-15,0 1 0 0,-1 1-1 16,1 0-8-16,-5 0-40 16,2 0-73-16,-5 0-94 0,0 5-23 15,-3 0-38-15</inkml:trace>
  <inkml:trace contextRef="#ctx0" brushRef="#br0" timeOffset="63831.77">16428 7971 801 0,'0'0'1'0,"0"0"146"16,0 0-69-16,0 0-6 0,0 0-43 16,0 0-9-16,39 6 5 0,-10-6-2 15,12-9-13-15,8 1-5 0,5 0-5 16,-2-2-2-16,-5 2-50 0,-4-2-190 16,-9 1-36-16,-6 2-145 15</inkml:trace>
  <inkml:trace contextRef="#ctx0" brushRef="#br0" timeOffset="64409.79">17387 7714 630 0,'0'0'117'0,"0"0"-70"16,0 0 37-16,0 0-15 0,41-31-27 16,-23 23 0-16,1 2 15 0,4 0-10 15,0 1-1-15,3 1-1 0,0 2-1 16,-3 2-8-16,3 0-13 0,-5 5-5 15,-1 0-10-15,-4 3-8 0,2 4 0 16,-5-1-4-16,-6 4-1 0,1 2-4 16,-8 3-1-16,0 1 8 0,-5 1 2 15,-5 0 0-15,-8 4-1 0,-6 0-6 16,-7 3-6-16,-7 0-7 0,4-4-2 16,3-5 11-16,10-6 3 0,6-4 5 15,-1 0 3-15,1 1 1 0,4-1-1 16,6-2 0-16,0-3-1 0,5 0-1 15,5-3-2-15,6-2 4 0,2 0 10 16,7 0-2-16,6-2-7 0,0-1 0 16,0 2 1-16,2 1-2 0,-5 0 1 15,3 1 0-15,0 4 1 16,-3-2 1-16,-2 4 0 0,-3 4 0 16,-5-2-3-16,-5 2 0 0,-3 2-5 15,-5 1 5-15,-5 1 5 0,-6-1 7 16,-7 3 0-16,-7-3 1 0,-9 2-3 15,-7-1-7-15,-11 2 0 0,-2-4-2 16,5-3-1-16,5 0-21 0,5-6-31 16,10 1-34-16,4-4-22 0,9-1-66 15,-2-7-5-15,5 2-81 0,3-3-46 16</inkml:trace>
  <inkml:trace contextRef="#ctx0" brushRef="#br0" timeOffset="64954.1">18449 7767 724 0,'0'0'121'0,"0"0"-80"0,3-38 3 0,-3 23 27 31,-3 0-56-31,-5 1-15 0,-2 1-10 0,-6 2 2 0,-2 1-4 16,-2 4 11-16,-4 4 2 0,-4 2-2 15,2 8-1-15,-5 3-1 0,3 6 3 16,-1 2 1-16,3 4-1 0,1 3 0 16,7 4-2-16,-1 5 0 0,9 6 2 15,8 6 13-15,7 0 28 0,5-8 8 16,3-13 1-16,0-7-6 0,0-1-9 15,7 0-6-15,11 6 2 0,8-2-5 16,0-5-7-16,-5-5-9 0,-6-8-2 16,-5-3 1-16,3-1 12 0,5 0 3 15,-2-4 0-15,-4-3 0 0,-1-5-4 16,1-3-2-16,-4-3 9 0,-3-6 3 16,-2-3-4-16,-3-1-5 0,-3-2-2 15,-5 0-6-15,-5-1 1 0,0 1 4 16,-8 1-2-16,-2 0-4 0,-5 4-6 15,-4-1-5-15,-1 3 1 0,-3 2-2 16,-1 3 0-16,4 1 0 0,-6 2 0 16,5 4-1-16,0 1 0 0,1 2-2 15,-1 3 3-15,3 2-2 0,3 3-6 32,-1 0-44-32,3 0-37 0,3 2-49 15,2 2-78-15,3-2-197 0,5-2-243 0</inkml:trace>
  <inkml:trace contextRef="#ctx0" brushRef="#br0" timeOffset="68943.56">19943 7829 213 0,'0'0'55'0,"0"0"-19"0,0 0 22 16,0 0-12-16,-6 1-5 0,4 0 10 31,-1 1 16-31,1 1-4 0,-4-2 6 0,-1 2-8 0,4-3-3 0,-2 1 2 16,0 0-1-16,2-1-1 0,-2 3-5 15,5-3-6-15,0 1-7 16,0-1-12 0,5 1-15-16,3-1 7 0,7 1 2 0,11-1-2 0,13 0 8 15,15-1 10-15,8-1-5 0,0 0-1 16,0 2-9-16,-5 0-8 0,0 0-10 16,5 0 4-16,0 0-4 0,0 2-2 15,5 0-3-15,-7 0 2 0,-1 1-2 16,-5-1-1-16,-2 1-7 0,-8-2-37 15,-3 2-22-15,-4-3-25 0,-9 0-21 16,-7 0-3-16,-8 0 1 16,-6 0 25-16,6 0 7 0,-8-5 5 15,3 1-13-15,-8-6-30 0,-2 0-40 16,-4 0-14-16</inkml:trace>
  <inkml:trace contextRef="#ctx0" brushRef="#br0" timeOffset="69177.92">20844 7693 353 0,'0'0'113'0,"0"0"-4"16,0 0-17-16,0 0-11 0,0 0-17 16,0 0-15-16,0 0 5 0,3-20-33 15,12 20-5-15,3 0 7 0,6 1 19 16,2 4 3-16,2 1-1 0,0 2-3 16,3 5 0-16,0 0 1 15,0 1-14-15,0 0-2 0,-5 3-1 16,0 1-6-16,-5-2 0 0,-1 1-3 15,-7-1-3-15,-5 1-11 0,-3-2-2 16,-5 1 0-16,-5 0 0 0,-8 1 4 16,-2-4-4-16,-11 2 0 0,3-1-5 15,-8-2-21-15,0 1-24 0,0 0-34 16,2-1-32-16,-12 4-79 0,7-5-17 16,6-2-69-16</inkml:trace>
  <inkml:trace contextRef="#ctx0" brushRef="#br0" timeOffset="69803.47">22291 7737 500 0,'0'0'56'0,"0"0"3"0,0 0 12 15,0 0-8-15,13-37-16 0,-10 28-7 16,-3-2 14-16,0 3-9 0,-3-2-6 15,-2-1 2-15,0 1-5 0,-3 0-12 16,-5 2-6-16,3 0-10 0,-3 1-5 16,-5 0-3-16,0 4-2 0,-5 2-2 15,2 1 1-15,-5 1 2 0,3 5 1 16,-3 5 2-16,0 4-2 0,3 4-1 16,2 4-11-16,3 5-17 15,3 7-1-15,2 7-10 0,7 5 4 16,6 1 16-16,6-4 7 0,1-10 7 15,1-9 5-15,2-8 1 0,-2-1 0 16,8 4 0-16,2-1-2 0,3 0-6 16,2-4 8-16,-3-5 7 0,4-7 4 15,-1-3 29-15,-2-6 0 0,-1-6-6 16,1-5-6-16,0-6 5 0,-3-4 4 16,-5-10 5-16,0-11-3 0,-3-15-6 15,-2-11-3-15,-3-4-2 0,0 0-3 16,-5 4-3-16,0 5-1 0,3 7-12 15,2 8-2-15,-5 10 0 0,0 11-4 16,-5 8-2-16,2 8-1 16,3 2-1-16,0-1-1 0,-5 1-5 15,5-2-35-15,0 4-43 0,5 4-58 16,8 2-116-16,-3 2-59 0,8 3-144 0</inkml:trace>
  <inkml:trace contextRef="#ctx0" brushRef="#br0" timeOffset="70281.49">22749 7784 610 0,'0'0'39'0,"0"0"22"0,0 0 17 0,0 0-38 0,13 15-20 0,-6-15-7 15,6 0-8-15,-2-2-1 0,4-4-4 16,3 2 5-16,3-5 7 16,2 1 12-16,0-1 7 0,3 1-11 15,-5-3-10-15,0 2-1 0,-1 0-5 16,1-1 3-16,-3 0-4 0,-5-1-3 16,2 1 1-16,-9-1 1 0,1-2 3 15,-7 1-5-15,0-2-2 0,-5 2-9 16,-3-1 8-16,-7 0 3 0,-3 1 8 15,-3 2 3-15,0 3-10 0,-7 0-1 16,-6 5 1-16,-7 2-1 0,-11 10 0 16,3 6 0-16,3 2 2 0,4 5 5 15,17-4 4-15,4 0-1 16,5-4-2-16,9 1 0 0,-6 2-1 16,0 4 10-16,5 1 20 0,3-1 16 15,5-1-4-15,8 0-1 0,5-1-7 16,5-3 1-16,5-2-10 0,11 0-9 15,7-5-9-15,11-4-7 0,2-6-4 16,0-5-3-16,-10-4-7 0,-3-2-32 16,-2 0-36-16,0 0-77 0,0-3-63 15,-14 3-31-15,-4 4-155 0</inkml:trace>
  <inkml:trace contextRef="#ctx0" brushRef="#br0" timeOffset="70845.39">23211 7727 582 0,'0'0'87'0,"0"0"-25"0,36-29-1 0,-15 16-32 0,-3 0-26 16,3 0-3-16,-6 2-2 0,3 1-1 15,-2 2 2-15,-3 2 0 16,0 3 1-16,0 2 1 0,-6 1 6 16,1 6 2-16,0 4 2 0,0 1 1 15,-6 4 3-15,6 1 2 0,-8 1-1 16,3 3-9-16,2 0-2 0,-3-1-4 16,1 0 2-16,-1-2 0 0,4 1 0 15,-4-4 0-15,3 0 5 0,1-1 16 16,-6-2 4-16,0-4-6 0,0-2-4 15,2 0-5-15,-2-4 1 0,0-1 7 16,0-1 21-16,0-5-8 0,0-2-11 16,5-2 0-16,-5-1 2 15,3-2 4-15,-1-1-4 0,1-3-5 16,5-1-5-16,0-1-5 0,2 0-10 16,0-2 3-16,3 1-2 0,0 1 1 15,5-1 1-15,-2 3 4 0,4-1-4 16,-2 2 0-16,6 0 0 15,-6 2-2-15,2 3 0 0,1 3-1 0,-8 2 0 16,3 2 0-16,-4 3 0 0,-4 1 4 16,3 5-2-16,-4 2 0 0,1 7 1 15,-5 5 0-15,-1 4 6 0,1 9 10 16,2 6-3-16,-5 7-1 0,0-5-5 16,3-6-5-16,2-13-3 0,-5-3-2 15,2 1-2-15,1 4-19 0,-1 3-57 16,4-3-64-16,-6 2-119 0,2-9-67 15,3-6-152-15</inkml:trace>
  <inkml:trace contextRef="#ctx0" brushRef="#br0" timeOffset="71267.28">24234 7729 452 0,'0'0'74'0,"0"0"13"0,0 0 4 0,0 0-31 0,21-36-8 15,-21 26-14-15,5-1-6 0,-5 0-16 16,0-1-2-16,0 1 15 0,0 0-1 16,-5 1 4-16,2 2-6 0,-2 0-4 15,-2 1-3-15,-1 2-2 0,-3 3-8 16,4-1-7-16,-6 3-2 0,-3 6 2 15,3 5 0-15,-7 4 4 0,2 5 3 16,-3 1 9-16,5 5-1 0,1 0 1 16,2 1-4-16,5-1-2 0,3 0 6 15,5-2 18-15,0 0 11 16,8-4-2-16,5-1-6 0,0-2-15 0,7-5-8 16,1-4-5-16,5-6-4 0,-3-2 3 15,3-4 1-15,-3-7-1 16,0-1-4-16,-2-5-3 0,0-5-2 15,-8-7-1-15,2 1-4 0,-10 0-39 16,3 1-17-16,-3 6-22 0,-2 2-49 16,2 1-61-16,-5 4-63 0,0 3-94 15</inkml:trace>
  <inkml:trace contextRef="#ctx0" brushRef="#br0" timeOffset="72032.59">24423 7736 357 0,'0'0'175'0,"0"0"-71"0,0 0 40 16,0 0-56-16,36-38-26 0,-23 25-17 16,0 0-12-16,0-1-13 0,-5 1-13 15,5 0 0-15,-3 1-3 0,0 3 1 16,-2 2 1-16,5 1-2 0,-8 3 2 15,3 2 2-15,0 1 2 0,-3 0-7 16,3 4-3-16,-6 3-2 0,3 5 1 16,-5 2-6-16,5 6 3 0,-7 2 4 15,2 4 6-15,-3-1 2 0,-2 2 4 16,3-1-3-16,-4 0-3 16,-1-2-3-16,1-1-2 0,4-3 1 15,2-3-1-15,-5-4 0 0,5-4 1 16,-3-4 1-16,3-5-1 0,0 0 14 15,3-4 9-15,2-6-2 0,-5-3-4 16,8-3-3-16,-3-4-4 0,3 0-5 16,-6-1-1-16,8-1-6 0,-2 2 1 15,5 0 3-15,-3 3 3 0,3-2-3 16,0 1-4-16,0 3 0 0,0 0 0 16,0 2 0-16,-3 2 0 0,1 1 0 15,-1-1 0-15,0 4-2 0,-2 4 2 16,-3 0-1-16,-2 3 1 0,2 0-4 15,-2 5 0-15,-1 3 1 0,1 3 1 16,2 2 0-16,-2 2 1 0,2 2-2 16,-3 2 3-1,1 1-1-15,0 1 2 0,2-2-1 0,-3 0 0 0,3-2 2 16,1 1-4-16,-4-4 4 0,3-1-2 16,-2-5 0-16,2-1 1 0,-5-3 0 15,5-2-1-15,-2-2 5 0,2-3 2 16,3-3-5-16,0-1 0 0,-1-6 2 15,4-4 2-15,2 1-1 0,-3-6 0 16,3-2-4-16,5 2 3 0,-5 0-1 16,5 1 5-16,0 2-1 15,-3 3-3-15,4 3-3 0,-4 1 1 16,3 1-2-16,-5 5 0 0,-3 1-1 16,1 3 0-16,-3 2 0 0,-6 2 0 15,3 6 0-15,0 4 1 0,-5 5 1 16,0 3 4-16,0 1-2 0,-5 4-1 15,3 0 4-15,-1-2 1 0,3-1-5 16,-2-2-1-16,2-2-1 0,2-1 0 16,3-3-14-16,3-1-92 0,2-8-123 15,1-5-121-15</inkml:trace>
  <inkml:trace contextRef="#ctx0" brushRef="#br0" timeOffset="72173.23">25379 7798 765 0,'0'0'166'0,"0"0"-17"0,10 0-18 0,-2-3-98 16,-5 2-21-16,2-2-12 0,-5 0-4 15,5 2-78-15,3-6-161 0,-6 3-38 16,4-2-179-16</inkml:trace>
  <inkml:trace contextRef="#ctx0" brushRef="#br0" timeOffset="72799.95">26524 7543 549 0,'0'0'23'16,"0"0"25"-16,0 0 31 0,13-33-46 15,-13 23-23-15,0 0 0 0,0 1 22 16,-3 1 2-16,3-1 1 0,-5 3 12 16,-3 0-1-16,3 1-14 0,2 0 0 15,-7 3-7-15,2 2-9 0,-5 0-7 16,0 0-2-16,3 4-5 0,-11 4-2 16,-2 2 1-16,0 6-1 0,-3 1-1 15,0 6-1-15,3 4 0 16,2 1-3-16,1 0 1 0,7 3 1 0,5-1 0 15,3 0-1-15,10-3 1 16,3-3 3-16,5-1 5 0,7-4 1 16,-4-4-2-16,5-3-1 0,4-4 5 15,-4-6 11-15,5-2 16 0,-3-7 12 16,3-4-6-16,-5-4 5 0,-1-1 6 16,-2-7-11-16,3-11-9 0,0-10-9 15,-6-18-9-15,3-7-4 0,-2 1-2 16,-1 5-5-16,-4 16 3 0,-4 13-5 15,-1 11-1-15,-6 8-3 0,0 4-2 16,0-4 0-16,-6 2-1 0,-1-1-3 16,-1 3-38-16,3 0-59 0,-3 4-45 15,3-2-59-15,0 4-65 0,5 0-194 16</inkml:trace>
  <inkml:trace contextRef="#ctx0" brushRef="#br0" timeOffset="73347.24">27467 7222 369 0,'0'0'96'0,"0"0"6"0,0 0 5 0,41-27-44 0,-33 18-13 16,-3 0-11-16,3 0-5 0,-8 2-17 16,0-1-11-16,0 0 5 0,0 0 7 15,-5-1 20-15,2 0 7 0,-7 1 15 16,7-1-2-16,-7 0-9 0,2 1-18 15,0-1-4-15,1-1-9 16,-1 2-6-16,-2-3-3 0,2 2-4 16,0-2-2-16,0 2-2 0,-5 2-1 15,6 1 0-15,-6 0 0 0,0 4 0 16,0-1 0-16,5 3 0 0,-5 1 0 16,-2 5 0-16,2 3 1 0,0 5 1 15,-3 7-1-15,-2 5 1 0,-2 9 4 16,-1 15-1-16,-5 15 3 0,3 5 0 15,-3 4 5-15,0-1 1 0,5-5 0 16,-2 1-3-16,3 0-6 0,1-3-1 16,4-3 2-16,-3-7-3 0,10 2 1 15,0-5-4-15,3-4 2 16,3 0-1-16,2-7-1 0,2-10-3 16,3-10-7-16,-2-6-23 0,2-4-45 15,0-2-65-15,-2-1-70 0,5-5 2 16,2-3-74-16,-2-3-116 0</inkml:trace>
  <inkml:trace contextRef="#ctx0" brushRef="#br0" timeOffset="73550.44">27012 7814 810 0,'0'0'98'0,"0"0"45"0,36-2-16 15,-10 0-88-15,8 0-23 0,7 2-10 16,13-3-2-16,6 3-1 0,-6 0 2 16,0 0-5-16,-10 3-4 0,10-1-3 15,1 3-58-15,4 0-83 0,-15-3-109 16,-5 2-149-16</inkml:trace>
  <inkml:trace contextRef="#ctx0" brushRef="#br0" timeOffset="77454.63">5796 11395 176 0,'0'0'61'0,"0"0"29"0,7-2 13 16,-1 0-30-16,-1 0 5 0,-3 0-8 16,4-2 4-16,-4 1 1 0,1 1-10 15,-1-2-2-15,3 1-11 0,-2 0-12 16,0 0-12-16,-1 0-5 0,-2 1-7 15,3 2-3-15,-3-3-2 0,2 2-1 16,-2 1-4-16,0 0-1 0,0 0-3 16,0 4 0-16,3-2 8 0,-3 3 5 15,3 1 5-15,-3 2-1 0,2 2-2 16,-2 0 2-16,0 3 0 0,0 1-6 16,0 1 3-16,0 1-6 0,0 1-2 15,0 1-1-15,0 1-3 0,0 1 0 16,0 1-3-16,3-1 2 0,-3 1-1 15,0-2-1-15,5 2 2 0,-3 0 2 16,1 2 2-16,0-2 0 0,2 1 2 16,-3 2-3-16,1-1-1 0,0 3 2 15,-1-2-1-15,1 2-3 0,-1 0 2 16,1 0 0-16,-1 3 0 0,1-1 2 16,2 0-2-16,0 2 0 15,-2 1-1-15,2 1 3 0,3 5-4 0,0 7-1 16,-1 5 3-16,4 0-1 0,-4 0 2 15,1-5-1-15,-3-4-1 0,1-1 3 16,-1 1-2-16,0 0-1 16,0 0-1-16,0 2-2 0,0 0 4 15,1 1-4-15,-1 0 1 0,0 3 0 16,0-1-2-16,0 0 1 0,0-2 2 16,1 4 0-16,-1-3 2 0,0-1 0 15,0 1 2-15,0 1 0 0,0-1 2 16,1 1 3-16,-4-2-4 0,3 2-3 15,1 2 0-15,-1-3-3 0,0 0 0 16,3-1 0-16,-6 3-1 0,6-3 0 16,-3 1 0-16,0-1 0 0,0-1 0 15,3-1 2-15,-3 3 2 0,1 0-3 16,-1 1 5-16,0 0-3 0,-3-2 0 16,4 1-2-16,1-1-1 15,-7 3-1-15,6 0 3 0,-4-3-3 16,-2 2 1-16,5-1 0 0,-5 0-1 15,5 0 1-15,-2 0 1 0,0 3-1 16,-1-1 3-16,3 1-3 0,-2-1 4 16,2-1-1-16,-5 3-3 0,3-3 3 15,-1 3-3-15,1-2 0 0,2-3 0 16,-2-2 0-16,2 1 2 0,-3 0-2 16,4 0 3-16,-1 2-2 0,-3-3-1 15,6 0 1-15,-3 1-2 16,3-1 3-16,-3 0-1 0,0-2 1 15,3 0 0-15,-5-2 4 0,2 0-4 16,0-1-1-16,0-2 2 0,-2 0-3 16,-3 0 0-16,2 1-1 0,-2-2 1 15,3 0-1-15,-3 0 1 0,2-4-1 16,-2-5 1-16,3-5-2 0,0 1 2 16,-3 3 0-16,2 3-1 0,-2 3 2 15,5 1-1-15,-2-1 0 0,0-2 4 16,-1 0 0-16,3-1 3 0,-2-3 1 15,2 1-1-15,0-2 3 0,0-2-1 16,1-3 0-16,-4 0-5 0,1-3-2 16,2-3-2-16,-5-1 0 0,2-1-1 15,-2-3-9-15,3 0-17 0,0-2-22 16,-3-1-33-16,0-1-28 0,0-2-19 16,0 0-15-16,2-2-54 0,-2-3-44 15,3-1-74-15</inkml:trace>
  <inkml:trace contextRef="#ctx0" brushRef="#br0" timeOffset="78423.09">5899 15868 488 0,'0'-1'82'0,"0"0"-24"0,0 1 17 0,0 0-20 0,0-2-24 15,5 0-11-15,0 0 2 0,1 1 4 16,1 0 0-16,4-1-7 0,-1 1 0 15,0 1-1-15,3 0 0 0,5 0 7 16,-2 0 2-16,2 0-2 16,5 0-7-16,3-2-3 0,0 1-3 15,10 0-5-15,11-3-3 0,9 0 2 16,6-1 1-16,-2 1 0 0,-3-2 0 16,-3 2 6-16,0-2 1 0,3-1-5 15,5 0 0-15,-3 0-3 0,6 0-2 16,2 1 0-16,0 0-3 0,3-2 4 15,0 3-3-15,2-2 2 0,1 2-2 16,-1 1 2-16,0 2 8 0,1-1 1 16,7 0 12-16,-3 0-4 0,3-1 0 15,1-1-7-15,-1 1-1 0,-3-1-6 16,6 1-3-16,2-3-1 0,0 2 1 16,1-1-2-16,-1 1 1 0,0-2-1 15,3 3 1-15,-3-3-3 0,3 3 2 16,3-2 6-16,-1 2-3 0,0-1-1 15,-2 2 1-15,3-3-1 0,-3 1-3 16,2 0 0-16,0 0 0 0,1 0 0 16,-1 0 0-16,1 2 0 0,-1-3-2 15,1 1 2-15,2-1 0 0,0 2 0 16,-3-1-1-16,3 2 1 0,0 0-1 16,-2-1 2-16,2 0-2 0,2-1 7 15,1 1 1-15,-1 0 6 16,-2-1 6-16,6 0-4 0,1 1-7 15,1-2 15-15,3-2-10 0,-1 4 1 16,-2-2 2-16,2 2 2 0,3-2-8 16,0-1 10-16,2 2-6 0,-2-1 2 15,3 0-5-15,2 1-4 0,0 0 12 16,5-2-7-16,-2 3-2 0,2-2-4 16,1 2-1-16,-1-2-5 0,5 2 10 15,-4 1-8-15,-1-3-3 0,3 4-1 16,-3-1 1-16,-2 0 3 0,-6 3-3 15,1-2-1-15,-6 2-4 16,-2 0-15-16,-5 0 0 0,-3 0-7 16,-8-2-12-16,-5 3-12 0,-5-2-23 15,0-1-25-15,-8 1 0 0,-2-5-77 16,-6 2-88-16,-18-2-54 0</inkml:trace>
  <inkml:trace contextRef="#ctx0" brushRef="#br0" timeOffset="81016.27">6558 15561 243 0,'0'0'82'0,"0"0"6"0,0 0 8 0,0 0-22 16,0 0-15-16,0 0-34 0,0-2 12 16,0 2 14-16,0-3-3 0,0-1-15 15,0 1-1-15,0-1 3 0,0-3 4 16,0 1-2-16,0 1 1 0,0-2 7 15,0 0-12-15,0-2-15 0,0 0 5 16,0-2-11-16,0 1-8 0,3-1 1 16,-1-2 3-16,1 0-3 0,-3-1 8 15,5 1-3-15,-3-2 3 0,-2-1 2 16,6-1 2-16,-1 0-4 0,-3-2 1 16,4 0-4-16,-4-2 0 0,3-1-2 15,0-1-1-15,-2-1 0 0,2-1 4 16,0 1-4-16,3-1-2 0,-3-2 0 15,3-1-2-15,0 0 1 0,0-1 2 16,-3 0-2-16,2 0-3 0,1 0 1 16,0 0-1-16,-3 0 2 0,3 0 1 15,0-2 0-15,-1 1-3 16,1-3 5-16,0 2 1 0,0-1-2 16,-1-3-1-16,4-6-2 0,2-8-2 15,0 3 1-15,-3 1 2 0,3 5-3 16,-3 3 1-16,0 3-1 0,3 0 0 15,-2-2 0-15,2 1 1 0,0 1 0 16,-6 0 0-16,6-3 0 0,-2 1 1 16,-1-2 2-16,3 2-2 0,0-1-2 15,-3-2 0-15,0 3 1 0,3-4-1 16,-2 0 0-16,2 4-1 0,0-4 1 16,-1 1 0-16,1 3 0 0,0-3 0 15,3 3 0-15,-3-3-1 0,0 0 1 16,2 3 1-16,-2-4-1 0,0 2 0 15,2-1 1-15,1-1-1 0,-3-1 0 16,2 1 1-16,1 1-1 16,-1 1-1-16,4-2 1 0,-4 2 0 0,1 1 0 15,-1-1 0-15,1 2 0 16,-4-2 1-16,4 1-2 0,-3 0 2 16,2 0-1-16,1 0 1 0,-3 5-1 15,-3 7 0-15,3-5 1 0,3-5 2 16,2-4-1-16,5-5 5 0,-5 5-2 15,0 6-1-15,0-1 4 0,-5 5-2 16,3 6-1-16,-6 2 2 0,5-3 1 16,3-10-2-16,3 2-2 0,-3 0 0 15,0 6-1-15,-2 1 0 0,2-2 1 16,5-3-2 0,0-2 2-16,1 1 0 0,2 1 1 15,-1 2 3-15,-1 1-2 0,4-1 2 0,-2 3 1 16,5 0-3-16,-3 1 0 0,3 1-3 15,6-3-1-15,4-1 1 0,8 0-2 16,-3-3-1-16,-4 7 2 0,-1 2-1 16,-2 6 2-16,-3-2-2 0,3 2-1 15,-3 1 0-15,3 1 0 0,0 3 0 16,-1-2 0-16,4 1 2 0,-1 2 0 16,3 2-2-16,0 0 3 0,2 0 0 15,3 3 4-15,1 0-2 0,-4 2 0 16,6-1 1-16,-3 2-1 0,0 1-4 15,-3 0 1-15,3 1 0 0,1 3 0 16,-1 2-2-16,0-1 3 0,0 2 0 16,3 2-2-16,-6 0 0 0,3 0 1 15,-2 2-1-15,-3 0 4 0,2 2-4 16,-2 0 0-16,0 0 1 16,2 2 0-16,-2 0-1 0,3 1-1 15,-3-1 1-15,2 3-1 0,1-2 0 16,-3 3 0-16,0 1 1 0,-3-2-1 15,-2 2 2-15,0 1-2 0,-3 2 2 16,0-1 2-16,0 1-1 0,3 0 1 16,-3 1 1-16,3 1-1 0,-3 2-1 15,0-1 3-15,0 1-6 0,-2 0 2 16,2 0-1-16,-2 1-1 0,-6-1 2 16,-2-6 0-16,-5-2-1 15,-1-1 0-15,4 6 1 0,4 2-1 16,3 4 0-16,3 1 5 0,4 3-4 15,4 4 1-15,4 3-3 0,3 1 5 16,-2-4-3-16,-8-1 1 0,-3-5 1 16,0 1-3-16,3 0 2 0,-3-1-1 15,3 2 2-15,-3 1 0 0,0-2-1 16,-3 4 5-16,4-2-1 0,-1-2-3 16,0 0-1-16,3 0 0 0,-3 0 1 15,3 2-2-15,-1-1-1 0,4 2 2 16,-1-1 2-16,0-1 0 0,-2 0 0 15,0 2 2-15,0-2 3 0,2-1-2 16,-5 2 1-16,6 2-2 16,-4-4-4-16,1 0 8 0,0 0-7 15,0-2 0-15,2-1-2 0,-2 0 0 16,2 1-2-16,-2-1 0 0,2 0 1 16,1 0-1-16,-4-2 0 0,4 2 0 15,-1-2 0-15,-2-2 1 0,2 4-1 16,-2-2 0-16,2-2 1 0,-2 2-1 15,2-4 0-15,1 2 3 0,-1-1-3 16,-2-2 0-16,2 2 0 0,-2 0 1 16,0-4-1-16,2 1 1 0,-2-2-2 15,2 1 1-15,0-2-1 0,-2 0-2 16,2-2 3-16,1 3 5 0,-1-2-4 16,6 1 0-16,-6-2 0 0,0 1 0 15,3 0 0-15,0-4 0 0,0 5-1 16,0-5 0-16,-3 5 1 0,1-5-1 15,-1 2 0-15,-2-1 0 0,2 1 0 16,1-2 0-16,-4 0 1 0,4 0-2 16,-4-2 2-16,4 0-1 0,2-1 0 15,-6 1 0-15,4 0 0 0,-3-3-1 16,2 1 1-16,-2 0 0 0,-3 0 0 16,3 0-1-16,-6-2 0 0,3 0 1 15,-2-2 3-15,-6 1-3 0,-4-4 1 16,-4 2-1-16,-2-2 0 15,6-1 1-15,1 5-1 0,4-4 0 16,-1 0 1-16,-2 2-1 0,3-3 0 16,-4-1 0-16,-1 0 0 0,1 2 0 15,-1-3 1-15,-4 0-1 0,1 0 1 16,-3 0-1-16,-5 0 0 0,3 0 2 16,-6-1-2-16,0-1 1 0,-2 0-1 15,-3 2-2-15,0-2 2 0,-2 0-1 16,0-1-10-16,-3 1-17 0,0-1-12 15,0 1-17-15,0-4-13 0,0 5-14 16,-3-3-42-16,0-5-70 16,1 0-154-16,-1-2-286 0</inkml:trace>
  <inkml:trace contextRef="#ctx0" brushRef="#br0" timeOffset="81892.21">10635 11245 117 0,'0'0'233'0,"0"0"-149"0,0 0-6 0,0 0-11 16,0 0-12-16,0 0-11 0,29-34-1 16,-27 32 27-16,4-3 7 0,-4 2-5 15,3 1 5-15,-2-1-7 16,-1 0-10-16,1 0-10 0,-3 2-9 15,3 0-9-15,-1-1-6 0,-2 2-3 16,0-1-8-16,0 1-7 0,0 0-7 16,0 4-1-16,0 4 0 0,3 4 6 15,-3 4 10-15,0 5 4 0,2 6-2 16,-2 9-1-16,3 8-6 0,-3 10 0 16,5 1-3-16,-2-4-1 0,-1-6-1 15,1-5-1-15,-3-4-2 0,0-5-2 16,0-7-2-16,2-6-2 0,1-2-15 15,-3 2-24-15,3 1-20 0,-3 0-30 16,5-3-40-16,-5-5-39 0,2-5-58 16,-2-2-102-16</inkml:trace>
  <inkml:trace contextRef="#ctx0" brushRef="#br0" timeOffset="82220.61">10659 11253 614 0,'0'0'100'0,"0"0"28"0,0 0-10 15,0 0-16-15,0 0-26 0,0 0-27 16,23-39-9-16,-13 29-5 0,1 2-14 16,1 0-3-16,1 0 0 0,3 0-4 15,-1 3-3-15,3 0 4 0,1 1-11 16,-1 2-3-16,-3 1 0 0,3 1-1 16,0 0-3-16,-2 0-11 0,-1 1-24 15,1 2-40-15,-3-1-34 0,2 2-60 16,1 3-60-16,-6 0-22 0,0 0-145 15</inkml:trace>
  <inkml:trace contextRef="#ctx0" brushRef="#br0" timeOffset="82425.07">10653 11513 662 0,'0'0'91'0,"0"0"49"15,0 0-8-15,0 0-13 0,0 0-1 16,0 0-37-16,0 0-18 0,47-14-16 16,-32 11-32-16,1-3-12 0,2 2-3 15,0 1-16-15,0 1-25 0,5 0-43 16,16-2-61-16,-8 2-139 0,0 0-92 16</inkml:trace>
  <inkml:trace contextRef="#ctx0" brushRef="#br0" timeOffset="82956.33">11571 10919 494 0,'0'0'109'0,"0"0"-11"0,0 0-18 16,0 0-13-16,0 0-33 0,5-3-30 16,-5 3 0-16,-5 3-2 0,-3 4 6 15,-2 4 5-15,-6 1-2 0,3 8 10 16,-5 2-2-16,-5 10-2 16,-6 13-4-16,-2 15 7 0,0 6-5 15,0 2-10-15,11-4-5 0,2-3 0 16,2 0 0-16,8 1 6 0,1-1 49 15,4 0 25-15,3-3 4 0,0-4-5 16,8-5-16-16,2-4-13 0,3-5-6 16,-3-8 2-16,1-9-9 0,-1-6-11 15,0-1-7-15,3 0-15 0,0 1 1 16,3-1-5-16,2-4-10 0,-3-4-34 16,1-2-29-16,-1-3-52 0,9-2-83 15,-4-1-154-15,-2 0-133 16</inkml:trace>
  <inkml:trace contextRef="#ctx0" brushRef="#br0" timeOffset="83862.89">11858 11270 195 0,'0'0'128'0,"0"0"-18"0,0 0-1 0,-3-9-9 0,3 5-16 0,3-1 4 15,-1 2-6-15,3-3-5 0,0 0-2 16,3 0-11-16,0 0-4 0,2 0-4 16,-2-2-14-16,5 4-7 0,-3-2-11 15,3 1-3-15,0-1-6 0,-3 5-4 16,1-1-3-16,2 1 2 15,-3 1-2-15,0 0-3 0,-2 2-2 16,-3 0 2-16,3 4-1 0,-5-3-4 16,-1 2 0-16,-2 2-7 0,0 1 5 15,-2 3 1-15,-6 0 1 0,-2 1 0 16,-3 2 2-16,0 1 2 0,-3-2 0 16,1 2-4-16,-1-2 4 0,3-1-3 15,-2 0 0-15,4-2-1 0,-1 0 0 16,1-3 0-16,6 0 0 15,-3-1 0-15,6 0-1 0,-3-1 1 16,5-2-1-16,0 2-1 0,0-3-1 16,2 2 3-16,3-2 2 0,0-2 0 15,3 0 4-15,5 0-2 0,0 2-1 16,0-2-2-16,2 0-1 0,4 1 8 16,-4 1 2-16,1 1 2 0,2 0 1 15,-3 1 0-15,3 2-2 0,-2 2-1 16,-1 0-3-16,-2 1 3 0,-3 2 5 15,-2 0 6-15,-3 1 3 0,-5 0 2 16,0 0-1-16,-5 2 7 16,-3-2-5-16,-2 0-2 0,-5-2-9 0,-3 1-2 15,-1-3-7-15,-4 0-3 0,3 0-2 16,-1-2-2 0,-2-1-3-16,2-4-22 0,3 2-23 0,0-1-13 15,5-2-15-15,3 0-30 0,4 0-29 16,6 0-58-16,6 0-73 0,-1-4-48 15,5 2-141-15</inkml:trace>
  <inkml:trace contextRef="#ctx0" brushRef="#br0" timeOffset="84144.14">12348 11708 723 0,'0'0'176'0,"0"0"-2"0,39 9-40 0,-23-4-74 0,2 2-25 16,-5 3-20-16,2 1-2 0,-2 5 1 16,-3 0-3-16,-2 5-1 0,0 0-3 15,-5 4 1-15,-1-1 1 0,-2 0-2 16,-5 0 4-16,-5 0 1 0,-1-2-4 15,-4 0-4-15,-1-4-3 0,-4 2-1 16,-4-6-12-16,1 2-65 16,-3-3-63-16,-7-3-101 0,4-4-40 15,6-3-245-15</inkml:trace>
  <inkml:trace contextRef="#ctx0" brushRef="#br0" timeOffset="85000.21">12845 11268 260 0,'0'0'67'0,"0"0"62"0,0 0-25 0,0-2-19 0,0 0 8 0,0 0-6 15,0-1 1-15,0-3 2 0,5 4-15 16,0-5-14-16,5 2-2 0,-2-2-1 16,7 0-12-16,1 1-5 0,2-2-9 15,0 4-7-15,3-2-10 0,-6 3-9 16,3 2-1-16,-2 1-4 0,-3 3-1 16,0 5-1-16,-3 1 0 0,-5 2-5 15,0 3-3-15,-5 1 5 0,-5 2-2 16,-5 2 4-16,-3 1-1 0,-5 1 0 15,0-1-4-15,-5-1-6 0,2-1-3 16,0-2-9-16,1-3 3 0,1 0 3 16,4-3 1-16,2-2-1 0,5-1 6 15,1-1 10-15,7-3 3 0,0-1 0 16,0 0 1-16,7-1 2 0,6-1 13 16,0 0 1-16,3-1-3 0,2-1 2 15,5-1 0-15,0 1-4 16,1 2-1-16,4 0 5 0,-5 0-3 15,3 0 4-15,-5 5 5 0,-1-1 2 16,-4 3 0-16,-1 1-6 0,-4 1 1 16,-4 4-2-16,-1 0-1 0,-4 0 2 15,-2 1 2-15,0 0-4 0,-8 0 1 16,-2 0-4 0,-5 0-1-16,-3-1-3 0,-1-1-5 15,-4-2-1-15,-3 0-1 0,-2-1-2 0,2-2-5 16,-2-1-19-16,-1 0-37 0,3-3-23 15,3 0-20-15,5-2-40 0,0-1-80 16,5-1-26-16,8-4-78 0</inkml:trace>
  <inkml:trace contextRef="#ctx0" brushRef="#br0" timeOffset="85547.09">13563 11295 420 0,'0'0'109'0,"0"0"-7"0,0 0-3 0,0-11-18 15,2 5-32-15,-2 2-4 0,0-2-4 16,0 0-2-16,0 0-8 0,3 1 12 16,-3 0 3-16,0 1 5 0,0 0-10 15,-3 1-7-15,1 0-11 0,-1 2-7 16,-2 1-6-16,-3 0-2 0,1 0-2 16,-1 4-3-16,-5 4 1 15,0 0 1-15,0 3 0 0,0 4-4 0,-2 1-1 16,2 3 1-16,2 2-1 15,1 3 2-15,5 2 0 0,2 1 0 16,3 2 1-16,0-2 1 0,6 0 1 16,4-2 6-16,3 0 10 0,0-4 2 15,5-3 4-15,2-3 4 0,4-5 0 16,-1-4-6-16,0-3 0 0,-2-3-1 16,2-4 6-16,-2-6-5 0,-3-1-4 15,-3-4-6-15,-4-4-4 0,-3-4 3 16,-3-9-10-16,-5-6-4 0,-8 2 0 15,0 7-3-15,-2 9-7 0,-3 9-9 16,-3 1-1-16,-2-1-4 16,3 5-11-16,-3 1-11 0,0 2-18 15,2 1-14-15,6 0-13 0,-1 1-40 16,1 1-61-16,5 0-43 0,0 0-105 16</inkml:trace>
  <inkml:trace contextRef="#ctx0" brushRef="#br0" timeOffset="85980.5">13640 10827 712 0,'0'0'124'0,"0"0"8"0,39 1-1 15,-21 4-69-15,3 5-41 0,2 7-10 16,0 2-10-16,3 8-1 0,-2 9-2 16,1 12 1-16,4 12-1 0,-3 5 2 15,-6 0 0-15,-4-4 0 0,-6-7 0 16,-7-2 0-16,-3 0 0 0,-5-3 3 15,-3-1 4-15,-3-3-4 0,-1 1 1 16,-4-2-4-16,-2-3 2 0,0-2 7 16,0-2 22-16,-5-3 19 0,4-6 7 15,4-7-12-15,-1-7-12 0,4 0-8 16,-1-2-13-16,-3 2-8 0,-2 0-4 16,3-2-3-16,2-3 3 0,2-3-35 15,6 0-52 1,0-1-53-16,5-1-87 0,2-2-80 0,4-2-225 15</inkml:trace>
  <inkml:trace contextRef="#ctx0" brushRef="#br0" timeOffset="88042.82">13113 14374 151 0,'0'0'33'0,"0"0"-1"0,0 0 22 0,0-8 0 15,0 5-1-15,3-1-3 0,-3-1-5 16,2 3 4-16,-2-2-4 0,6 0-4 15,-4 2 0-15,1 0-2 0,-1 1 4 16,-2-1-5-16,3-1-1 0,-3 2-3 16,3 0-3-16,-3 1-1 0,0-1-2 15,0-1-8-15,2 0-2 0,-2-1-7 16,0 1-1-16,0 1 10 0,0 1 8 16,0 0 2-16,0 0 2 0,0 0 8 15,0 0-6-15,0 0-1 0,0 0-15 16,0 0-2-16,0 0-16 0,0 1-2 15,0 4 1-15,0 0 1 0,0 4 4 16,0 2-1-16,0 3 6 0,0 5-3 16,0 6 2-16,5 10-2 0,0 11 1 15,3 20-5-15,3 8 1 0,-1 1 0 16,-2 0 1-16,2-4 1 0,-5 2 6 16,0 2 3-16,0 2-8 0,-5 3 1 15,3-6 6-15,2-7 4 0,-2-4 18 16,-1-8 12-16,6-6-10 0,-3-4-11 15,3-7-10-15,-5-7-7 16,-1-9-2-16,1-7-4 0,-3-4-3 16,0-2-1-16,0 1-24 0,0-3-15 15,0-4-22-15,0-1-13 0,0-2-32 16,0-7-57-16,0-1-92 0,0-1-61 16</inkml:trace>
  <inkml:trace contextRef="#ctx0" brushRef="#br0" timeOffset="88511.57">13498 14954 664 0,'0'0'176'0,"0"0"-94"0,11-14 66 0,-1 4-49 15,0-3-33-15,3-6 2 0,5 1-13 16,0-3-9-16,0-2-4 0,3-2-9 16,2-3-6-16,-2 0-7 0,2 0-4 15,1 0-1-15,-1 0-14 0,3 3 2 16,-3 3-2-16,0 2-1 0,-2 0-9 15,2 6-21-15,-5 2-19 0,0 2-24 16,0 1-16-16,-2 1-46 0,-6 5-62 16,3 2-45-16,-5 1-23 0,-3 0-61 15</inkml:trace>
  <inkml:trace contextRef="#ctx0" brushRef="#br0" timeOffset="88777.67">13695 15150 781 0,'0'0'190'0,"0"0"-89"16,0 0 30-16,0 0-68 0,36-44-13 16,-15 23 3-16,-1-5-9 0,3 0-19 15,1-4-9-15,2 0-1 0,-3 2 3 16,3 0-6-16,-1 2-6 0,1 5-2 15,0 4-2-15,0 0-2 0,-3 4-5 16,0 1-7-16,-2 2-20 0,0 0-37 16,0 1-12-16,-1 5-26 0,-2 0-14 15,-2 4-35-15,2 8-40 0,-5 3-17 16,-3 1-98-16</inkml:trace>
  <inkml:trace contextRef="#ctx0" brushRef="#br0" timeOffset="88980.78">14072 15244 921 0,'0'0'123'15,"0"0"19"-15,0 0-21 0,0 0-62 16,0 0-28-16,0 0-3 0,46-46-5 16,-27 29-14-16,-1-1-5 0,2 4-4 15,-2-3-8-15,6 3-24 0,-4 3-46 16,4 0-32-16,-1 2-54 0,10-1-59 15,-4 2 16-15,-6 2-140 0</inkml:trace>
  <inkml:trace contextRef="#ctx0" brushRef="#br0" timeOffset="90063.4">14010 14975 357 0,'0'0'88'0,"0"0"-18"0,0 0 14 0,0 0-30 0,-18-5 4 16,13 4 17-16,-1-1-16 0,-1 1-7 15,2-2 1-15,-3 0-2 0,0 1-7 16,-2-4-4-16,2 1-2 0,3-2 4 15,-3-2-5-15,3 0-2 0,2-4 5 16,1-2-18-16,2-4-4 16,2-3-6-16,6-6-1 0,5-6 3 15,10-10 3-15,11-14 5 0,5 0 5 16,7-1 4-16,3 6-7 0,3 9-4 16,5 1 0-16,2 4 0 0,6 1-1 15,2 5-8-15,3 6 3 0,2-1-6 16,0 4-2-16,1-1-2 0,2 4-3 15,-6 3-1-15,1 0 0 0,-8 1 0 16,0 4 1-16,-5 1-1 0,-5 1 1 16,-6 0 0-16,-4 1-1 0,-11 1 2 15,-6 0-2-15,-6 5 0 0,-9-2 3 16,-2 5-3-16,-3-2 0 0,0-2 3 16,-2 1-2-16,-3-2 0 15,0 2 7-15,-3-3-4 0,-5 3-2 16,-5-3-2-16,0 3-1 0,0-2 1 15,-5 3-1-15,0-4 1 0,-2 4-1 16,-4-1 1-16,4-1-1 0,-4 3 0 16,4 0 1-16,-1-3 0 0,0 4-1 15,3-1-1-15,-2 2 2 0,4-1-2 16,1-1 2-16,4 2 0 0,-2-1 1 16,6-3-1-16,-1 3 0 0,3 0 2 15,2 1-2-15,1 0 1 0,-1 0-1 16,3 0 0-16,0 0-4 0,8 0 0 15,-1 0 4-15,4 0 6 0,4 0 4 16,6 0-4-16,0 0 0 0,2 2-3 16,0-2 2-16,6 4-1 0,-4-3 5 15,4 0 2-15,-1 1 2 0,1-1-2 16,-3 1 1-16,2 4-3 16,-5-4-1-16,-2 4-1 0,0 0-1 15,-9 2-2-15,-1 0 0 0,-1 3-1 0,-5 1 2 16,-2 0-1-16,-3 6 3 0,-8-2 5 15,-2 3 6-15,-3 1-1 0,-3 1-1 16,-4-1-4-16,-1 0-4 0,0-1 4 16,-2-4-4-16,0 4-3 0,2-4-1 15,3 0 0-15,3-2-4 0,2 0 0 16,5-2-5-16,5-1-27 0,1 1-63 16,7-1-75-16,3-1-105 0,2-7-339 15</inkml:trace>
  <inkml:trace contextRef="#ctx0" brushRef="#br0" timeOffset="91282.7">16116 13409 439 0,'0'0'144'0,"0"0"-69"16,0 0 30-16,0 0-25 0,0 0-18 16,0 0 2-16,28-16-1 0,-25 15 1 15,-3 0 3-15,0-2 9 0,0 2-18 16,0 0-27-16,-5-1-11 0,-1 0-8 15,-4-2-1-15,0 4 0 0,-6 0 0 16,-2 4-3-16,0-1-1 0,-5 5-4 16,0 2-3-16,2 1 1 0,-5 5 0 15,5 3-2-15,-2 3 1 0,2 5 0 16,3 3-1-16,0 6 0 0,5 8-1 16,6 5-2-16,7-7 0 0,0-9-1 15,5-12 3-15,3-3 1 0,4-2 1 16,4 4 0-16,2 0-1 0,5-2 1 15,1-6 0-15,4-4 7 0,-5-4 10 16,3-4 7-16,0-1-1 0,2-6 4 16,-2-4 2-16,-3-1-5 0,3-6-5 15,-5-3-4-15,0-4 5 0,-3-10-2 16,-3-13-8-16,-4-15 0 0,-4-4-6 16,-7-1-1-16,-5 12-1 0,-3 10-1 15,-2 8-1-15,2 8 0 0,1 10 0 16,-4 7-3-16,1 4-1 15,-3-2-1-15,-5 2 1 0,0 1 0 16,-3 5-12-16,3 3-24 0,3 1-21 16,2 7-35-16,5 1-28 0,3 9-69 15,5-2-93-15,0-1-73 0</inkml:trace>
  <inkml:trace contextRef="#ctx0" brushRef="#br0" timeOffset="91454.57">16454 13755 1111 0,'0'0'10'0,"0"0"108"0,0 0-96 16,0 0-5-16,-2 1-17 0,2-3-56 16,0-1-133-16,0-2-118 0,2 2-83 15</inkml:trace>
  <inkml:trace contextRef="#ctx0" brushRef="#br0" timeOffset="92049.67">16966 13408 417 0,'0'0'108'16,"0"0"-73"-16,0 0 56 0,0 0-9 15,0 0-26-15,0 0 1 0,0 0 4 16,28-37 13-16,-25 30 6 0,-3-2-15 15,2 1-7-15,-2 1-9 0,3-2-8 16,-3 1-1-16,0-2-8 0,-3 2-10 16,1 2-9-16,-1-2-3 0,1 5-8 15,-6-2-2-15,3 4-6 0,-6 1 6 16,-1 7 2-16,-1 4 1 0,-3 1-2 16,-2 8 0-16,-3 3-1 0,1 8 0 15,2 0 0-15,0 0 0 0,2 8 0 16,6-3 0-16,-1 3-1 0,9-8 1 15,2-7 0-15,0-4 0 0,8 1 1 16,-1 1 0-16,4-2 1 0,2-4 0 16,2 0 4-16,3-7 14 0,3-4 5 15,-1-5 9-15,4 0 7 0,-1-5-1 16,3-6-12-16,-6-3-11 0,4-4-1 16,-6-3 1-16,-3-6-7 15,1-9-5-15,-6-12-1 0,-5-5-4 16,-5 7-1-16,0 11-7 0,-5 17-6 15,0 9-10-15,-5-2-11 0,-3 2-28 16,-5 1-26-16,-3 5-7 0,0 1-29 16,1 3-61-16,2 2-75 0,5-1-90 15</inkml:trace>
  <inkml:trace contextRef="#ctx0" brushRef="#br0" timeOffset="92503.99">17490 13324 865 0,'0'0'175'0,"0"0"-92"0,0 0 26 0,29-43-83 0,-27 30-20 15,-2 1-6-15,0 3-6 0,-5 1-7 16,-5 3 6-16,0 2 7 0,-3 3 5 16,-5 3-2-16,2 3-1 0,1 3 1 15,-1 3-3-15,1 0 0 16,-1 1 4-16,6 1-3 0,-1 0 1 16,4 2-2-16,1-3-1 0,6 3 0 0,0-1 1 15,8-1 0-15,3 3 2 16,1-4 3-16,4 1-4 0,2 0 6 15,0 0 12-15,5 2 13 0,1-2 0 16,-1 0-4-16,0 4-2 0,0 0-2 16,1-1 0-16,-1 2-5 0,-2 1-7 15,-3 0-4-15,-3 1-7 0,-4-2-1 16,-6 1 0-16,-3-3 4 0,-4 3-4 16,-6-1 7-16,-5 0-2 0,-8-4 0 15,1 2-2-15,-6-5 2 0,-3-1-5 16,1-2 0-16,-6-4-27 0,3-2-65 15,3-2-19-15,0-1-45 0,2-9-112 16,2 0-17-16,9-3-140 0</inkml:trace>
  <inkml:trace contextRef="#ctx0" brushRef="#br0" timeOffset="92722.74">17576 13232 871 0,'0'0'160'0,"0"0"-95"0,44-30 47 0,-21 16-86 16,0 2-26-16,3 0 0 0,2 1 2 16,3 0-2-16,8 0-15 0,10 0-35 15,11 2-60-15,9-1-72 0,-14 1-41 16,-9 4-209-16</inkml:trace>
  <inkml:trace contextRef="#ctx0" brushRef="#br0" timeOffset="131719.62">12852 16286 67 0,'0'0'184'0,"0"0"-115"0,0 0 0 15,0 0-6-15,0 0-8 0,0 0-2 16,0 0 7-16,0 0-14 0,0 0-8 16,3 0 2-16,-3 0 4 15,0 0 2-15,0-1 3 0,0 1 4 16,0 0-6-16,0 0-1 0,0-2-7 15,0 1-7-15,-3 1-3 0,3-1-5 16,0-2-2-16,0 1-2 0,0-1-1 16,0-2 0-16,0-1 3 0,0-1-3 15,0 0 2-15,0 1-3 0,3-2-2 16,-1-1 1-16,1 1-2 0,0-1-1 16,2 0 1-16,0 1-4 0,0-3 0 15,3 2-1-15,-3 0-3 0,3 2 3 16,0 0-2-16,-1 0 1 0,-1 4-4 15,1-1 4-15,-2 2-2 0,3 0 0 16,0 0-3-16,-3 2-3 0,3 0 2 16,-3 0-3-16,0 0 1 0,0 2 0 15,3 1-1-15,-3 2 0 0,6 1 0 16,-9 0 0-16,6 3 0 0,-3 2 0 16,0 1 0-16,0 2 0 0,1 1 0 15,-4 0 0-15,1 2 2 0,-3 0-2 16,0-1 0-16,0 2 1 0,0 0-1 15,-5-1 1-15,-3 2 0 0,0-1-1 16,-2 1 1-16,-3 2 1 16,-3-3-1-16,1 3 0 0,-3-1 0 15,0-1 3-15,-3-2-2 0,3 0 0 16,0-1-1-16,0-1-1 0,-3 0 1 16,6-4 1-16,-1 2 0 0,1-2-2 15,2-4 1-15,2-1 2 0,4-1 0 16,4-2-3-16,3-1 0 0,0-2 0 15,3 0-1-15,2 0 1 0,2 0 5 16,6 0 1-16,5 0 4 0,-2 0-3 16,5 0 1-16,-1 0 3 0,6 0 1 15,-3 0-4-15,3 0-1 0,0 0-2 16,-3 0-2-16,1-1-2 16,-6 0-1-16,0 1-1 0,-3 0-1 15,1 0-15-15,-1 0-37 0,-4 2-60 16,-1 0-66-16,-2 2-127 0,-1-3-124 15</inkml:trace>
  <inkml:trace contextRef="#ctx0" brushRef="#br0" timeOffset="132220.26">13333 16520 211 0,'0'0'196'0,"3"0"-111"0,-1 0 0 0,1 1 35 0,-1-1-13 0,-2 1-4 16,3 1 5-16,-1 1-19 0,-2-3-17 15,0 3-12-15,0 1-18 0,0 0-16 16,0 1-4-16,-2-1-2 0,-1 2-5 15,-2-2-6-15,0-1-2 0,0-2-4 16,0 2 2-16,2-3 1 0,0 0-2 16,1-1 4-16,-3-3 6 0,5-1 6 15,-3-1-6-15,3-2-4 0,0 1-8 16,0-2 0-16,3 1-2 0,-3 0-1 16,2 5-3-16,1-1-9 0,2 4-24 15,-2 0-38-15,4 5-35 16,6 2-76-16,-2-1-128 0,-1 1-126 15</inkml:trace>
  <inkml:trace contextRef="#ctx0" brushRef="#br0" timeOffset="132940.31">13826 16318 511 0,'0'0'45'0,"0"0"-25"0,0 0 82 16,0 0-24-16,0 0-32 0,19-37-10 16,-19 31 4-16,0 0 1 15,0 1-1-15,-3 0 4 0,0 0 1 16,1 1-5-16,-1 0-3 0,-2 1 0 15,0-2-6-15,2-1-2 0,-4-1 1 16,4 2-4-16,-2-2-5 0,-3 2 1 16,3-1-2-16,-3 1-5 0,3-1 1 15,-3 0-5-15,0 0-4 0,1-1 0 16,-1 4-1-16,-2-1-4 0,2-2 3 16,0 4 2-16,-2 0-2 0,-1 2 2 15,-1 0-5-15,-1 2-2 0,0 5 0 16,0 1 2-16,-3 6-2 0,3 1 0 15,-2-1 0-15,2 5 0 16,0 1 0-16,5-1 0 0,3 1-2 16,2-2-1-16,3-1-1 0,3-1-2 15,5-1 2-15,2-3 4 0,3 0 2 16,3-3-2-16,2-3 2 0,2-1 0 16,-2-4-1-16,1-1 1 0,-1-3 6 15,0-5-2-15,-3-2 10 0,3-2 3 16,-5-1-1-16,0-2 3 0,-3 0-2 15,1-4-3-15,-3 3-3 0,-1-2-3 16,-2-1-3-16,1 3 0 0,-1-2 3 16,-3 2-5-16,1 1-1 0,0 0 3 15,-3 3-3-15,0 0-2 0,0 3 1 16,0 1 1-16,0 2-3 0,0 2 1 16,0 3-2-16,0 1-1 0,0 0-4 15,0 3-5-15,0 4 4 0,-3 4 5 16,0 6 1-16,-2 2 1 0,-3 6-1 15,6 2 2-15,-3 2 1 0,0 3-3 16,5 4 5-16,-3-4-4 0,0 2-1 16,1-2 5-16,2-6-5 0,-3 5 0 15,3-1-1-15,-2-5 1 0,-1 0-13 16,3-4-30-16,0-2-43 0,0-3-53 16,8-6-89-16,0-5-124 15,-1-4-112-15</inkml:trace>
  <inkml:trace contextRef="#ctx0" brushRef="#br0" timeOffset="133596.95">14043 16225 220 0,'0'0'137'0,"0"-7"-65"0,0 1 37 0,0-1-12 0,0-1-7 15,0-2-24-15,3-1 13 0,-3 0 13 16,3 1-11-16,-3 0-12 0,2 0-14 16,1 2-8-16,-1-1-4 15,1 2-6-15,2 2-9 0,-2-2-7 0,2 1-2 16,0 0-6-16,-2 2 1 16,4-2-3-16,-1 5-5 0,4-2-4 15,-5 2-2-15,0 1 0 0,0 1 0 16,1 3 0-16,1 3 0 0,-4 2 1 15,2 2 3-15,0 3-1 0,-2 2 1 16,-1 1-1-16,-2 3 3 0,3 2-1 16,-3-1 0-16,0 4-3 0,-5 0-1 15,-3-1 3-15,3 3-2 0,-5-4 0 16,-3 1-1-16,5-3 0 0,-5-1 1 16,3-1-1-16,-1-3 0 0,4-2 0 15,-1-1 0-15,3-2 1 0,-3-2 2 16,5-2 6-16,1-2 10 0,2-2 2 15,0-1 1-15,0-1-2 0,2-1 3 16,6 0 5-16,0 0 4 0,2-3-4 16,3 0-7-16,3 1-7 0,2 1-8 15,2 0-6-15,1 0 0 0,0 1-1 16,-1 0 0-16,1 0-2 0,0 0-12 16,-1 0-13-16,4 0-24 0,-4 2-30 15,1 1-33-15,7 3-56 0,-7-3-133 16,-3-1-186-16</inkml:trace>
  <inkml:trace contextRef="#ctx0" brushRef="#br0" timeOffset="134333.48">14449 16223 368 0,'0'0'107'0,"0"0"-23"0,0 0 39 0,5-8-38 0,-5 5-18 0,0-3-1 16,0 1-12-16,0-3-3 0,3 0 13 16,0-2-13-16,-1 0-3 0,1 0-2 15,2 0-4-15,0 1-11 0,0 1-7 16,0-2-5-16,-2 4 0 0,2 0-2 16,0-1 2-16,0 2-3 15,-2 0-6-15,2 1 0 0,0 0-2 16,1 0 0-16,-1 3-1 0,-3-2 0 15,3 1 0-15,3 2-1 0,-3-1-2 16,1 1 1-16,1 0-3 0,-2-2 0 16,3 2 2-16,0 0-1 0,-3 0 1 15,3 0 0-15,-3 2 0 0,3-1-1 16,0 3 0-16,-1-2-2 0,1 2 0 16,0 1 0-16,-3-1-1 0,3 3 0 15,-3 0 3-15,-3 1-2 0,4 3 2 16,-4-1-2-16,1 2-1 0,-3 4 0 15,0 1 3-15,-3 0 0 0,-5 1-1 16,1 3 0-16,-4 0 1 0,-2 2-2 16,-5 1 0-16,0 1 2 0,-2-2-3 15,-4-1 3-15,4 1 0 0,-1-5 3 16,3 1 4-16,2-3 1 0,1-1-4 16,5-4-5-16,2 0 2 0,0-3-1 15,5-2 4-15,1 1 4 0,2-2 1 16,8 0 5-16,2-3 6 0,0 2 0 15,8-3 1-15,3-1-4 0,0 0-5 16,5-1-8-16,-3-2-2 0,3 0-5 16,0 0 0-16,-3-1 0 0,3 2-8 15,-1 1-16-15,-1 1-19 0,2 0-17 16,-1 0-19-16,-1 0-26 0,-4 5-36 16,4-3-89-16,-4 1-135 0,-9-3-127 15</inkml:trace>
  <inkml:trace contextRef="#ctx0" brushRef="#br0" timeOffset="135015.32">14963 16078 275 0,'0'0'134'0,"6"-6"-71"0,-6 1 39 0,0 0-9 15,2-1-39-15,-2 1-5 0,3 0 9 16,-1 0-3-16,1 0-1 0,5 0-5 15,-1-1-4-15,4 2-6 0,2-2 2 16,0 1 2-16,-1 2 2 0,4-1-8 16,-1 3-7-16,1 1-3 0,-1 0-7 15,-4 0-7-15,-1 1-7 0,-2 5-6 16,0 2-3-16,-3 0 2 0,-3 3 1 16,-2 4 1-16,-2 1 2 0,-9 1-3 15,-1 2 1-15,-4 0-2 0,-2-1-1 16,0 2-6-16,0-3 4 15,2-1 0-15,1-4 4 0,4-2 0 16,4-2 0-16,2-2 0 0,2-2-1 16,0-3 1-16,3-1-4 0,3 0 0 15,5 0 4-15,-1 0 0 0,9 0 13 16,-1-2 4-16,4-3 1 0,-1 1 1 16,5 2 5-16,-2 0-6 0,2 1 4 15,0 1-1-15,0 1-8 0,1 2-4 16,-1 3-4-16,-2 0-2 0,-3 3-3 15,-5-1-1-15,-1 2 1 0,-6 4 1 16,-4-3 1-16,-2 1 2 0,-2-1 0 16,-9 2 1-16,-2 0 3 0,-2-2 3 15,-3 2 8-15,-5-2-4 0,2 1-2 32,-5-2-3-32,3 2-4 0,-3-2-5 15,5 0 1-15,-5 0-2 0,6 0 1 0,-1-1-1 0,0-1 0 16,6 1 0-16,-1-2-3 15,3 1-17-15,3-1-46 0,2 0-65 16,1 1-47-16,1-2-142 0,4-3-165 16</inkml:trace>
  <inkml:trace contextRef="#ctx0" brushRef="#br0" timeOffset="148199.7">20118 10814 205 0,'0'0'161'0,"0"0"-86"0,0 0-15 0,0 0 33 0,0 0-25 15,0-23-15-15,3 19-1 0,-3-2 2 16,2 3-4-16,1-2 5 0,2-1-3 16,-2-1 0-16,2 2-4 0,-2-1-6 15,2 2-4-15,-5-2-9 0,2 4-1 16,1 0-4-16,-3 1-7 0,0 1-8 16,0 3-9-16,0 5-7 0,0 7 7 15,0 5 0-15,-5 16 3 0,0 15 1 16,-3 10 2-16,0 9 6 0,-2-4-2 15,2-5-1-15,3-8-5 0,-6-3-1 16,4-5-2-16,1-3-1 0,1-4 1 16,3-9-1-16,-3-3 0 0,2-9-4 15,3 0-48-15,-3-3-36 0,1 3-21 16,2-3-48-16,5-7-25 16,-2-4-87-16,2-3-37 0</inkml:trace>
  <inkml:trace contextRef="#ctx0" brushRef="#br0" timeOffset="148778.32">20154 10909 493 0,'0'0'88'0,"0"0"-28"16,0 0 33-16,0 0-39 0,0 0-23 16,0 0-2-16,-2-23 2 0,4 19-14 15,4-2 3-15,-4 2 5 0,3-3 12 16,1 2 0-16,-1-2 1 0,2 0-7 16,1-2 5-16,0 1-9 0,5-2-9 15,0 0-9-15,-3-1-5 0,8 0 1 16,-2 0-3-16,4 1 2 0,-2 0-4 15,6 0-2-15,-1 3 2 0,0 1 5 16,3 1-1-16,-5 3 2 16,2 2-2-16,-2 0-4 0,-6 2-2 15,1 4 1-15,-9 2 0 0,-4 3-6 16,-3 3 1-16,-5 3-3 0,-8 1 1 16,-8 6 3-16,-10 3-1 0,-8 5-6 15,-4 4 1-15,-7 0 6 0,7-5 2 16,4-7 1-16,3-1-3 0,-1 0-3 15,9-7-11-15,5 1-1 0,5-7 8 16,5-1 8-16,-3 2 1 0,3 2 2 16,0-1-1-16,6-1 1 0,4 0-4 15,3-2 5-15,3 1 3 0,4-1 7 16,6 2 27-16,3-1 5 0,2-2 3 16,3 2 2-16,2-1-2 0,3 0-11 15,2 2-16-15,3-1-3 0,-2 2 5 16,-1 1-6-16,0 1-6 0,-2-1-1 15,0 0-3-15,-3 3-2 0,-2-3-2 16,2 2 0-16,0-1-2 0,-2-1-21 16,0 0-98-16,-1-1-63 0,12 1-77 15,-9-5-27-15,-3-2-102 0</inkml:trace>
  <inkml:trace contextRef="#ctx0" brushRef="#br0" timeOffset="149293.95">20875 11230 458 0,'0'0'66'0,"0"0"42"0,0 0 10 0,11-12-29 15,-1 8-28-15,-2 0-11 0,5 2 8 16,2-3-5-16,3 2-10 0,3-1-4 16,0-2-8-16,-1 2-9 15,1-3-9-15,2 0-5 0,0-1-3 16,-2 0-1-16,0 0 0 0,-1-2 0 16,-7 2 5-16,0 0 7 0,0 0-1 15,-5 0 4-15,-5-2-1 0,2 2-6 16,-5 1-5-16,0-2-5 0,-5-1 0 15,-3 1 2-15,0 0-4 0,-5 1-2 16,0 2-1-16,-2-2 2 0,-3 5-2 16,-3 3 0-16,0 0 1 0,-2 3 1 15,0 6-1-15,0 3 1 0,-6 3 1 16,6 2 0-16,0 3 1 0,5 2-2 16,2-1 2-16,0 2-2 15,6-1 1-15,2-1 0 0,6 0 2 16,2-2 2-16,2 0 3 0,6-4 6 15,2 0 1-15,6-3 4 0,-3 2 6 16,2-5-7-16,6 2-6 0,0-4-4 16,5-2-4-16,-3-1-1 0,3-3-2 15,0-1-6-15,2-1-69 0,3-3-50 16,-3-1-53-16,14-4-93 0,-9 1-50 16</inkml:trace>
  <inkml:trace contextRef="#ctx0" brushRef="#br0" timeOffset="149888.12">21653 11079 513 0,'0'0'72'0,"0"0"45"0,0 0-23 0,26-25-42 0,-21 20-20 16,0-1-3-16,0 0 7 0,1 2-3 16,-1 3-4-16,-3 1-8 0,4 0-9 15,-4 1-4-15,3 7 9 0,-2 4 11 16,-1 2 7-16,6 5 5 0,-8 5 5 15,3 8-8-15,2 9-10 0,3 8-7 16,-1 5-3-16,-1-1-1 0,1-3-2 16,-1-4 1-16,-4 0-3 0,1-3-3 15,-3-1-3-15,0-2 4 0,0-3-1 16,-5-3 2-16,-3-5-1 0,3-7 1 16,2-5-1-16,-2-4-2 0,-3 0-1 15,-2 1-5-15,2-4 1 0,0-5 1 16,-5-5 1-16,6-2-1 15,-6-7 2-15,0-4-5 0,0-7-1 16,3-4 0-16,-3-13-4 0,2-11 4 16,9-7 2-16,2 0-2 0,0 14 0 15,7 12-1-15,1 12 0 0,-3 2 1 16,8-1 0-16,0-2 0 0,0 0 0 16,3 2 3-16,4 2 1 0,-2 0 3 15,3 3-1-15,-3 2-2 0,0-2-3 16,-2 2-1-16,2 3 0 0,-3-1 0 15,-2 2-8-15,0 0-13 0,0 0-21 16,0 1-33-16,-5 1-19 0,-3 0-27 16,3 0-12-16,-6-4-69 15,3 2-15-15,-5-1-90 0</inkml:trace>
  <inkml:trace contextRef="#ctx0" brushRef="#br0" timeOffset="150204.79">22069 11124 1172 0,'0'0'114'0,"0"0"28"0,0 0-53 0,21 0-60 0,-16-1-25 16,-5 0-4-16,0-2-4 0,0 0-81 15,-5 1-87-15,-3 1-91 0,0 0-114 16,1-1-84-16</inkml:trace>
  <inkml:trace contextRef="#ctx0" brushRef="#br0" timeOffset="150642.29">22720 10677 657 0,'0'0'49'0,"0"0"61"0,0 0 4 16,13-37-42-16,-13 27-43 0,0 3-20 15,0 0-5-15,0 3 0 0,0 3 0 16,0 1-2-16,0 5-2 16,-2 8-4-16,-1 5 4 0,-2 13 2 15,0 16 11-15,-3 15 5 0,0 5 11 16,6 3-2-16,-4-3-8 0,1-5-10 15,3-1-7-15,-4-3-2 0,4-2 0 16,-1-4-12-16,1-6-18 0,-3 0-19 16,2-6-67-16,3-4-55 0,0-11-30 15,0-7-88-15</inkml:trace>
  <inkml:trace contextRef="#ctx0" brushRef="#br0" timeOffset="150955.51">23007 10693 678 0,'0'0'38'16,"0"0"71"-16,0 0-13 0,26-37-46 15,-24 31-35-15,4 0-5 0,-6 6-10 16,0 1-2-16,0 9-6 0,-6 7 8 15,-1 6 7-15,-1 10 17 0,-5 18 29 16,0 11 9-16,-2 4-16 0,4-3-14 16,9-3-11-16,-3-10-15 0,2-2-4 15,0-1-2-15,3-5-1 0,0-4 1 16,3-8-1-16,0-7-11 0,2-5-27 16,2-5-37-16,-4 1-60 0,7-3-67 15,-2-4-49-15,-3-6-198 0</inkml:trace>
  <inkml:trace contextRef="#ctx0" brushRef="#br0" timeOffset="151144.31">22754 11070 712 0,'0'0'88'0,"0"0"45"0,0 0-62 16,0 0-4-16,0 0-32 0,36-23-25 15,-15 16 0-15,5 0-6 0,-6-1 1 16,6 2-5-16,-3 2-17 16,3 1-89-16,10 3-125 0,-5 0-12 15,-2 0-101-15</inkml:trace>
  <inkml:trace contextRef="#ctx0" brushRef="#br0" timeOffset="151659.9">23405 11222 226 0,'0'0'253'0,"0"0"-193"16,0 0 45-16,0 0-24 0,0 0-28 15,0 0-26-15,21-39-1 0,-21 33-6 16,-3-2-11-16,3 1 8 0,-8 2 17 16,3 0 3-16,0 1-11 0,-3 4-5 15,0 0-2-15,1 0-4 0,-4 6-4 16,1 1-4-16,-3 3 0 0,5 2-4 16,-5 2-2-16,6 3 1 0,-4 0-1 15,9 4 3-15,2-1 2 16,-5 1 6-16,10-1 1 0,-3 0 10 15,9-2 7-15,2 1 10 0,-3-3 4 16,8-2-3-16,-2-4-3 0,4-1-7 16,-2-6-4-16,3-2 3 0,0-2-2 15,-6-7-1-15,-2-2-11 0,0-5-5 16,0-4-2-16,-8-4-3 0,-2-4-5 16,-3-1-1-16,0 0-2 0,-6 1-2 15,4 7 3-15,-11 4-4 0,5 5-3 16,-5 6-12-16,0 2-10 0,0 1-2 15,1 1 0-15,1 1-9 0,-2 0-13 16,6 0-21-16,1 0-12 0,-1 0-12 16,1 1-50-16,6-1-11 0,-2 0-58 15,2 0-77-15</inkml:trace>
  <inkml:trace contextRef="#ctx0" brushRef="#br0" timeOffset="152645.54">24702 10587 285 0,'0'0'78'0,"3"0"-2"0,-3 0 17 0,5 0 2 0,-5 0-10 15,0 0-18-15,0 0-8 0,-8 0-11 16,3-3-16-16,0 1 3 0,-6-1 34 16,6-1 21-16,-3-2-11 0,3 0-9 15,0 0-14-15,3-2-1 0,2 1-10 16,0 0-16-16,0 0-15 0,0 0-8 15,0 2-6-15,0 1 1 0,0 0-2 16,2 3-3-16,1-1-11 0,-1 2-37 16,-2 0-97-16,5 0-125 0,3 0-91 15</inkml:trace>
  <inkml:trace contextRef="#ctx0" brushRef="#br0" timeOffset="153004.95">25159 10435 627 0,'0'0'126'15,"0"0"59"-15,0 0-25 0,0 0-45 16,0 0-59-16,0 0-35 0,21-26-13 16,-16 21-6-16,-2 3 0 0,5-1-2 15,-3 3-11-15,0 0-64 0,-2 6-128 16,-3 9-57-1,5-1-35-15,-5 2-162 0</inkml:trace>
  <inkml:trace contextRef="#ctx0" brushRef="#br0" timeOffset="153333.32">24875 11142 499 0,'0'0'178'0,"0"0"10"0,0 0-14 16,0 0-51-16,0 0-34 0,0 0-47 16,26-2-6-16,-26 2-2 0,0-2-13 15,0 2-12-15,-8-3-4 0,3 1-5 16,0-1-1-16,2 1-1 0,-4 1-14 16,-1-2-33-16,3 1-75 0,0-3-73 15,2 3-116-15,-2-1-165 0</inkml:trace>
  <inkml:trace contextRef="#ctx0" brushRef="#br0" timeOffset="153942.71">26384 10373 502 0,'0'0'93'0,"0"0"5"0,0 0 0 0,0 0-24 0,0 0-17 0,0-22-13 16,3 20 11-16,2 1-22 0,-5 1-14 15,3 0-1-15,-3 4-10 0,5 6 3 16,-5 6 4-16,0 5 4 0,0 4 3 15,0 12 2-15,-8 10-1 0,3 13 3 16,-3 1 4-16,0-5-3 0,1-6-5 16,1-6 0-16,-7-2 3 0,6-2-4 15,-1-5-1-15,-2-4 3 0,7-9 3 16,-5-3-3-16,3-6-1 0,5 5-4 16,-8-2-2-16,8 1-1 0,0-3-2 15,0-4-3-15,0-2-3 0,0-2-2 16,8-3 1-16,-3-2 3 0,6 0 0 15,2 1-1-15,-1-2 0 0,7 0-3 16,1-2-5-16,1 0 2 16,0 0-2-16,2-4-2 0,0 3-3 15,0-3-16-15,3 0-33 0,-3-1-40 16,1-3-38-16,-4-1-65 0,-4 1-93 16,-8 0-45-16</inkml:trace>
  <inkml:trace contextRef="#ctx0" brushRef="#br0" timeOffset="154099.13">26265 10872 816 0,'0'0'64'16,"0"0"1"-16,0 0-29 0,0 0-1 16,0 0 14-16,44-11-35 0,-20 4-11 15,1 1-3-15,9 0-41 0,-6 0-119 16,19-1-66-16,-6 0-39 0,-5 1-47 15</inkml:trace>
  <inkml:trace contextRef="#ctx0" brushRef="#br0" timeOffset="154552.15">26875 10792 391 0,'0'0'26'15,"0"0"32"-15,0 0 2 0,0 0-12 16,0 0-15-16,0 0-12 0,0 0-3 16,44 14-8-16,-31-11-6 0,8-1 0 15,-1-2 1-15,1 0 4 0,5 0 10 16,0 0 6-16,-6-2 7 0,6-2 3 16,-3 0-3-16,-4-2 0 0,1 1-10 15,-7-1-3-15,-5 1 3 0,0-3 9 16,-3 3 3-16,-3-4-5 0,-2 0-10 15,0 0 2-15,-2-1 0 0,-9 0-13 16,1 2-8-16,0 0 0 0,-6 1 0 16,3 1-1-16,-7 1-2 0,-1 5 1 15,0 0 2-15,1 1 0 0,-6 8 0 16,0 1 2-16,3 3-2 0,-6 4 2 16,6 1-2-16,2 2 1 0,6 1 0 15,-1 0 7-15,11 1 15 0,0-1 13 16,5-1 7-16,5-2-15 15,3 0-7-15,5-5-7 0,0-2-7 0,2-1-2 16,6-3 0-16,0-4-3 0,5-3-2 16,-6 0-32-16,6-6-69 15,10-6-79-15,-5 0-68 0,-2 1-107 16</inkml:trace>
  <inkml:trace contextRef="#ctx0" brushRef="#br0" timeOffset="154969.01">27516 10742 572 0,'0'0'25'0,"0"0"15"0,0 0 38 0,0 0-69 16,-5-37-9-16,-3 29-12 0,-7 3 6 15,2-1-3-15,-5 5 1 0,-3 1 8 16,5 1 0 0,-4 6 0-16,-1 0 1 0,8 0 3 0,-5 2 2 0,10 0-6 15,0-1 0-15,1 1 0 0,2 1 0 16,5 1 0-16,0-1-4 0,5 0 2 16,-3 1 2-16,9 0 5 0,4-1 8 15,-2 1 4-15,8-1 4 0,-6 0 8 16,6-2-2-16,2 1 0 0,-2 0-5 15,-6-2-5-15,6 0-7 16,-3 2 0-16,-8-1-2 0,3-1 0 16,-7 0-1-16,-4 1-7 0,-2 0 0 15,-2 3 12-15,-11-1 19 0,-3 0-3 16,-7 1-1 0,0-2-10-16,-3 0-8 0,-3-1-5 15,-9 0-4-15,-4 1-25 0,-2-7-155 0,6 0-43 0,9-2-78 16</inkml:trace>
  <inkml:trace contextRef="#ctx0" brushRef="#br0" timeOffset="155423.73">27891 10231 634 0,'0'0'26'0,"0"0"25"0,0 0 16 0,0 0-58 0,0 0-9 15,7-10-4-15,-7 18-7 0,0 5 11 16,-2 7 1-16,-9 4 2 0,4 8-1 15,-1 10 9-15,-10 10 19 16,2 3 21-16,1-3 21 0,2-4 16 16,5-7-8-16,-2-4 0 0,-3 2-13 15,10-9-17-15,-4-6-5 0,1-4-3 16,6-4-5-16,-5 4-6 0,5 1-4 16,0 4-4-16,5-7-6 0,3-1-1 15,0-4 0-15,5-3-7 0,5-3-2 16,-5-2-3-16,8-3 1 0,-6 0-1 15,6-2-4-15,-1 0 0 0,1-2-8 16,5-3-6-16,-5 1-16 0,4-4-35 16,-4-4-48-16,0-1-63 15,2-14-81-15,-5 6-69 0,-5 0-174 0</inkml:trace>
  <inkml:trace contextRef="#ctx0" brushRef="#br0" timeOffset="155581.47">27800 10658 827 0,'0'0'170'16,"0"0"-73"-16,0 0 43 0,36-5-95 15,-15 3-20-15,0-1-12 0,5-1 0 16,-3 4-4-16,8-1-9 0,-3 0-2 16,1 1-1-16,9 0-21 0,9 1-122 15,-6 0-155-15,-7-1-113 0</inkml:trace>
  <inkml:trace contextRef="#ctx0" brushRef="#br0" timeOffset="156152.63">29190 10499 729 0,'0'0'130'0,"0"0"-25"0,36-9 38 16,-17 5-90-16,-6-2-28 0,-6 1-10 15,1 1 0-15,-8-2-6 0,0 2-9 16,-5-2-7-16,-3 3-6 0,-5 1 4 16,-2 2 6-16,-11 0 1 0,5 3-1 15,-7 3-6-15,2 1 2 0,-3 3 0 16,1 1 3-16,2 0-1 16,6 2-2-16,-1 0 4 0,3-2-3 15,10 3 2-15,0-3-1 16,3 3-2-16,5 1 6 0,13-2-2 15,0-1 0-15,8 3 1 0,-1-4 2 16,9 2 2-16,4-1-1 0,9 0 0 16,4 3 1-16,1-4 1 0,-14-1 5 15,-9-2-3-15,-6-2 1 0,-3 0 4 16,-2 0 0-16,5 4-2 0,-2 1-1 16,-9-1-2-16,-1 1-5 0,-6 2 0 15,-6 1 1-15,-9-1 0 0,-6-1 1 16,-12 4 4-16,-9 0-3 0,-12 2 2 15,0-5-1-15,-1 3-4 0,9-4-5 16,5-6-19-16,-1 2-67 0,4-4-75 16,7-2 11-16,10-2-47 0,8-2-54 15</inkml:trace>
  <inkml:trace contextRef="#ctx0" brushRef="#br0" timeOffset="156605.87">29730 10152 711 0,'0'0'31'0,"0"0"19"0,0 0 42 0,42-19-70 0,-32 17-16 15,-7 2-6-15,2 5-7 0,-5 3 0 16,0 5 7-16,0 5 3 0,0 5 8 16,-5 10-6-16,-3 10 0 0,-5 11 4 15,-3 2 5-15,4 0 4 0,-1-5 31 16,0-5 32-16,0-3 0 0,5-3-13 15,0-2-17-15,1-4-17 0,-4-7-4 16,9-5-6-16,-4-5-2 16,6-2 4-16,0 2 1 0,0-1 0 15,0 1-6-15,8-3-5 0,3-2-7 16,-4-5-1-16,6-1-2 0,3-4-3 16,2-2-3-16,2 0-4 0,1-4-12 15,0-3-24-15,2-2-38 0,3-1-43 16,2-10-78-16,-2 3-88 0,-5-1-69 0</inkml:trace>
  <inkml:trace contextRef="#ctx0" brushRef="#br0" timeOffset="156762.09">29674 10575 748 0,'0'0'209'0,"0"0"-135"0,0 0-29 16,0 0 18-16,43-6-37 0,-17 3-21 15,0 0-3-15,8 3-1 0,-1-1-1 16,-2 1-24-16,3 0-81 0,7 6-138 16,-2-4 28-16,-5 3-50 0</inkml:trace>
  <inkml:trace contextRef="#ctx0" brushRef="#br0" timeOffset="157404.21">30335 10634 394 0,'0'0'100'0,"0"0"10"15,0 0 1-15,0 0-41 0,0 0-7 16,0 0-13-16,0 0-7 0,0 0-9 15,8-36-3-15,-8 28 17 0,5 1-9 16,-5 0-5-16,0 0-8 0,0-2-11 16,0 0-7-16,-5 4-7 0,-3-2 0 15,3 1-2-15,-3 1 1 0,-5 1 0 16,5 0-4-16,-7 4-2 0,-3 4-5 16,-3 2-1-16,0 6 1 15,-4 3 0-15,1 3 4 0,6 3-6 16,-2 2-2-16,4 2 7 0,3-1 3 15,0 1 2-15,8 0 3 0,3 0 0 16,2 1 2-16,0-1 5 0,2-1 3 16,3-2 6-16,3-4 8 0,2-1 2 15,-2-6 6-15,5-2 5 0,-3-6-5 16,3-3 6-16,0-2 4 0,5-5-20 16,-2-5-10-16,-1-1-8 0,3-4-3 15,-2-4 1-15,2-3-2 0,-3 2 1 16,6 0-1-16,-3 1 1 15,-5 2 0-15,3 1-1 0,-3 4 0 16,-6 4-1-16,1 3 0 0,-3 3-2 16,-2 0 1-16,2 3-2 0,-5 1 0 15,0 2-11-15,-5 4 5 0,2 3 10 16,3 4 6-16,-5 3 12 0,3 1 9 16,-4-1 4-16,6 3 2 0,0-1-3 15,0-3-2-15,0 2-7 0,6-4-3 16,1-2-5-16,6 0-2 0,0-3-3 15,3-3-1-15,-1-3-1 0,8-2-6 16,-7-1-23-16,10-5-38 0,-6-2-32 16,1-3-25-16,2-12-66 0,-2 4-110 15,2-2-115-15</inkml:trace>
  <inkml:trace contextRef="#ctx0" brushRef="#br0" timeOffset="157841.71">30909 10092 533 0,'0'0'29'0,"0"0"62"0,0 0 11 16,31-15-74-16,-24 14-6 0,-4 1 3 15,2 2-15-15,0 6-5 0,-5 4-2 16,0 0 13-16,-5 8 13 0,0 2 17 16,-3 5 1-16,0 8 6 0,-4 8-3 15,-4 12 3-15,-2 3-3 0,2-4-8 16,4-4-8-16,-4-7-5 0,3-2-9 16,0-6-10-16,0-4-3 0,6-7-1 15,1-7 3-15,4 2 11 0,-3-1 17 16,-1-1 4-16,6 2-5 0,0-5-9 15,0-3-8-15,6-4-10 16,1-1-1-16,1-4-2 0,5-2 1 16,0 0-6-16,0-4-1 0,8 0-4 15,-1-3-3-15,-4-3-12 0,10 2-15 16,-6-5-20-16,1-1-19 0,5 1-23 16,-6-2-41-16,1 0-24 0,-8 1-21 15,2-7 2-15,-2 5-55 0,-7 1-142 16</inkml:trace>
  <inkml:trace contextRef="#ctx0" brushRef="#br0" timeOffset="157997.97">30798 10516 544 0,'0'0'104'0,"0"0"-2"16,0 0 8-16,0 0 16 0,0 0-53 15,33 1-19-15,-17 0-29 0,4-1-10 16,-2 0-7-16,6 0-5 0,-4 0-1 15,6 0-2-15,-5 1-5 0,-1 1-26 16,6-1-74-16,3 2-160 0,-3-2-39 16</inkml:trace>
  <inkml:trace contextRef="#ctx0" brushRef="#br0" timeOffset="158154.1">31438 10728 811 0,'0'0'33'16,"0"0"-33"-16,0 0-1 0,0 0-121 15,0 0-405-15</inkml:trace>
  <inkml:trace contextRef="#ctx0" brushRef="#br0" timeOffset="162940.18">21687 12782 235 0,'0'1'83'0,"2"-1"2"0,-2 0-29 0,3 0-14 0,-3 0-1 16,0 0-7-16,0 0 12 16,0 0 12-16,0 1 4 0,0-1-9 15,0 0 6-15,0 0-3 0,0 0 9 16,0 0 6-16,0 0-12 0,0 0-11 16,0 0-9-16,2 0-11 0,4 0-3 15,-1 0 7-15,5 0-9 0,3 0-8 16,3 0-4-16,2-2-3 0,0 0-5 15,5 1 0-15,3 0-2 0,-6 0-1 16,6 1 0-16,-2 0 0 0,1 0-2 16,-4 1-12-16,0 1-44 0,-3 4-44 15,-3-1-46-15,6 4-65 0,-8 0-10 16,-3-1-101-16</inkml:trace>
  <inkml:trace contextRef="#ctx0" brushRef="#br0" timeOffset="163128.04">21769 12995 796 0,'0'0'141'0,"0"0"-19"16,0 0-30-16,0 0-25 0,0 0-3 16,0 0-5-16,42-8-14 0,-24 3-24 15,5 0-14-15,0 3-4 0,6-3-3 16,-1 2-31-16,8 1-76 0,11 0-56 15,12-4-70-15,-12 4-35 0,-3-3-130 16</inkml:trace>
  <inkml:trace contextRef="#ctx0" brushRef="#br0" timeOffset="163722.13">22723 12777 481 0,'0'0'111'0,"0"0"-17"15,0 0-3-15,0 0 2 0,0 0-3 16,13-33-44-16,-8 19 4 0,-3-1-2 16,4 2-14-16,-4-5 8 0,3 5-2 15,3-1-1-15,0 0-5 0,2 2-2 16,-2 1-7-16,5 0 0 0,2 1-6 16,4 0-4-16,-4 3-6 15,3 2-4-15,3 1-1 0,-1 0 0 16,1 3-3-16,0 1 1 0,-1 5-2 15,1 6 0-15,-5 4 0 0,2 5 0 16,-5 4-1-16,0 13 0 0,-3 3 1 16,-5-2 2-16,-2-1 0 0,-3-3-1 15,-8 1 1-15,0 1-2 0,0-2 1 16,-7-5-1-16,-3-5 0 0,2 0-1 16,-7 5-1-16,0-4-1 0,2-3 3 15,0-4 0-15,1 1 1 0,7-7-1 16,-5-2 0-16,10-1 3 0,0-2-3 15,3-4 3-15,3-2-2 16,2-1 6-16,0 0 2 0,7 0 0 16,6-1 13-16,0-2 1 0,10-2-2 15,11 1-1-15,12-3-6 0,9 2-7 16,-6-3-6-16,0 0 0 0,-5 3-1 16,-11-2-8-16,4 1-27 0,-4 2-39 15,-4-1-22-15,-4 0-31 0,1 1-75 16,-10-1-101-16,-1 0-103 0</inkml:trace>
  <inkml:trace contextRef="#ctx0" brushRef="#br0" timeOffset="164190.79">23818 12458 560 0,'0'0'10'0,"0"0"41"0,0 0 34 0,29-33-18 0,-24 27 0 15,0-2-18-15,-5 5-1 0,-2-1-6 16,-1 2-25-16,-5 2 19 0,-2 0-9 16,0 7 4-16,-3 2 4 0,-8 3-14 15,0 8-11-15,1 2-4 16,-6 11-4-16,-8 9-2 0,1 14 0 15,4 3 1-15,3-2-1 0,11-2 1 16,5-8 1-16,2 2 0 0,5-3 4 16,3-1 13-16,3-6 18 0,5-8-2 15,2-7-8-15,-5-8-3 0,5-1-11 16,8 0-5-16,-2-2 1 16,5 1 1-16,4-7 5 0,-4-3 10 0,2-4 5 15,1-6-11-15,-1-4 3 0,-2-3-8 16,-3-5 7-16,-5-2 7 0,-3-3-4 15,-8-12-11-15,-2-5-7 16,0 0-5-16,-5 9-1 0,-2 8-4 16,-4 11 1-16,-2 3-8 0,-5 1-6 15,-5 7-6-15,0 2-2 0,-8 4 1 16,2 5-25-16,1 1-34 0,-1 2-37 16,-4 4-54-16,7-1-113 0,0-5-54 15</inkml:trace>
  <inkml:trace contextRef="#ctx0" brushRef="#br0" timeOffset="164916.51">24082 12547 39 0,'0'0'514'0,"0"0"-440"0,0 0 26 0,23-13-19 0,-10 7-7 0,0 3-17 32,0-2 16-32,2 2 6 0,4 1-27 15,-4 2-6-15,1 0-10 0,2 1-13 0,-5 4-9 0,-1 0-8 0,-1 4-5 16,2 3-1-16,-3 2 0 0,-2 3-1 16,-8 3-3-16,2 1 1 0,-2 1 3 15,-7 1 3-15,1 2 0 0,-4-1-1 16,-3-1-2-16,-5-2 0 0,5 0-1 15,-2-3 2-15,2-4-2 0,0 0 1 16,3-6-1-16,4 0 0 0,-1-1-9 16,1-4 5-16,6-2 2 0,0 0 3 15,6-1 0-15,-4 0 5 0,11 0-2 16,0 0 6-16,3-1 6 0,2-1 4 16,2 1-3-16,-2 0-2 0,3 1-3 15,0 0-1-15,-1 4 3 0,1 0 5 31,0 2 2-31,-1 5-1 0,-4-1-4 16,2 3-3-16,-2 3-3 0,-1-1-3 16,-5 1 0-16,-2-2-4 0,-3 5-1 15,-5-5 4-15,0 3-1 0,-10-4-1 16,0 0 3-16,-8 2 2 0,-3-4-3 16,-5-1-1-16,3-1-2 0,-8-3-2 15,0 1-13-15,-3-5-38 16,1 1-11-16,-1 0-28 0,6-1-50 15,-3-2-83-15,7 0-104 0,6-2-144 16</inkml:trace>
  <inkml:trace contextRef="#ctx0" brushRef="#br0" timeOffset="165016.73">24702 13101 987 0,'0'0'150'0,"0"0"-63"0,0 0-29 0,0 0-58 0,0 0-23 0,-5-11-239 0,-3 3-57 0,-2 2-97 0</inkml:trace>
  <inkml:trace contextRef="#ctx0" brushRef="#br0" timeOffset="165912.63">25343 12343 527 0,'0'0'135'15,"0"0"-47"-15,0 0 25 0,0 0-45 16,0 0-28-16,0 0-24 0,23-28 6 15,-23 25 11-15,3 0-5 16,-1 1 17-16,-2 0 0 0,0 1-1 16,0 1-11-16,5 0 0 0,-5-1-10 15,0-1 1-15,0 1-5 0,0 1 4 16,3 0-7-16,-3-1-1 0,0-1-3 16,0 1 7-16,5-1-2 0,-5 2 3 15,0 0-3-15,0-3-1 0,3 3-2 16,-3-1-4-16,0 0 5 0,0 1 2 15,0 0-2-15,0-1-1 0,0 1-5 16,0 0-4-16,0 0-2 16,0 0-3-16,0 2 0 0,0 2-3 15,0 6-1-15,-3 1 3 0,-5 7 1 16,1 2 1-16,-4 4 3 0,-2 3 4 16,-2 0-1-16,-3 4 0 0,0-3 5 15,0-1-2-15,2 1-1 0,3-5-3 0,-5 2 3 16,10-1-4-16,1-3 4 0,-1-3-1 15,3 1 2-15,5-4-3 0,0-2 0 16,0-2 0-16,5-2 1 0,3 0 2 16,-1-4 2-16,6 1-5 0,0-4-1 15,3 0 2-15,2-1-4 0,-3-1 2 16,6 0-1-16,0 0-3 0,5-3-1 16,-6 1 1-16,6-1-1 0,-5-1 0 15,-1 3-1-15,1-1 1 0,-5-1 2 16,2 0-2-16,-3 2 0 0,-2-1-1 15,0 2 1-15,0-1 1 0,-5 0-2 16,5 1 1-16,-6-2-1 16,-1 2 0-16,1 0 0 0,1 0 0 15,-8 0-1-15,3 3 2 0,2-2-3 16,-5 5 2-16,0 0 0 0,0 3 0 16,0 3 2-16,0 1 7 0,-5 4-3 15,2 3 3-15,-2 1 1 0,-3 2-2 16,0 0-3-16,1 3-3 0,1-2-2 15,-1 3-1-15,-6-2-2 0,5-2-11 16,-2-1-14-16,7-3-21 0,-5-1-15 16,3-5-22-16,3-4-43 0,2-5-22 15,2-4-105-15,3-5-92 0,6-3-119 0</inkml:trace>
  <inkml:trace contextRef="#ctx0" brushRef="#br0" timeOffset="166528.07">25855 12524 473 0,'0'0'89'0,"12"-10"13"0,-9 3 17 0,7 0-49 0,-7 0-6 16,5-1-18-16,-3-1-2 0,3 1-8 15,-3-2-1-15,3 0 10 0,-1-1-10 16,4 1 5-16,-4-2 1 0,1 0-14 16,5 2-7-16,-5-1-3 0,5 2-1 15,0 2-1-15,-6-1-2 0,6 4 2 16,-5-2 4-16,0 5 0 0,2-3-1 15,-2 3-5-15,0 1-4 0,-1 0-4 16,1 0-3-16,2 1 0 0,-2 4-1 16,0 0 2-16,-3 2-2 0,3 2 1 15,-3 4-2-15,3 3 2 0,-6 2 3 16,4 5-1-16,-6 2 2 0,5 3 1 16,-5 6-3-16,0 8 3 0,-11 5-3 15,4-3-1-15,-1-12-3 0,-5-8 3 16,5-4-1-16,-5 2 1 15,-2 3-1-15,-3 1 1 0,2-2 1 16,-2-4 8-16,5-4 3 0,5-4-3 16,1-3-4-16,2-5-1 0,2-3 0 15,3-1 4-15,0 0 6 0,3-1 13 16,2-3-7-16,8-3-1 0,-6 1-1 16,6 0-5-16,8-1-1 0,-6 4-6 15,6 2-4-15,5-2-5 0,0 0 1 16,2 3 0-16,1 0-1 0,4 0-6 15,-4 0-18-15,2 0-15 0,2 0-21 16,-2 2-21-16,0-1-27 0,3 2-42 16,7-2-92-16,-5 0-114 15,-5-1-178-15</inkml:trace>
  <inkml:trace contextRef="#ctx0" brushRef="#br0" timeOffset="167653.06">27898 12222 401 0,'0'0'176'0,"0"0"-76"0,0 0-15 16,6 0-27-16,-6 0-4 0,0 0-2 16,0 0-6-16,0 0 15 0,0 0-19 15,0 0-6-15,0 0-2 16,0 0 14-16,0 0 3 0,0 0-11 16,0 0-8-16,0 0-4 0,0 0-3 15,0 0-3-15,0 0-7 0,0 0-3 16,0 0 6-16,0 0 1 0,0 0-4 15,0 0-5-15,0 0-2 0,0 0-2 16,0 0 2-16,0 0 0 0,0 0-2 16,2 0-1-16,-2 0-3 0,5 3 2 15,0 1 2-15,3-1 1 0,0 5 1 16,5-1 3-16,0 3-6 0,2 4 0 16,6-1-3-16,0 6-1 0,4-1 1 15,1 2 0-15,8-2 3 0,-6 3 2 16,1-2 2-16,4 2 3 0,-4-1-2 15,2-2-2-15,0-2 0 16,0 1-6-16,-8-3 3 0,3 0-3 16,0-1 0-16,-6 0 1 0,1-2 0 15,-5-1 4-15,2-3 3 0,-11 0 9 16,6 0-6-16,-10-1-4 0,7-2 2 16,-10-2-2-16,3-1-3 0,-3 2 2 15,0-1-6-15,0 0 2 0,-3 0-1 16,-2 3-2-16,-3 1 2 0,-10 2 4 15,3 2-5-15,-6 3 1 0,-5 0 0 16,-2 5-3-16,-1 1 2 0,-2 0 2 16,3 1 0-16,0 1 5 0,-1 0-2 15,-2 0 0-15,3 0 0 0,2 0-3 16,3 0 1-16,-3-2-1 0,5-1 3 16,-5 2 2-16,6-4 1 0,4 0-1 15,-5-3 0-15,3 1-4 0,5-3-2 16,3-4-1-16,-3 1-2 0,3-3-1 15,7-1-6-15,-5-2-21 0,8 1-21 16,0 1-36-16,0-1-30 0,0-2-27 16,8-1-44-16,0 0-194 0,-3 0-280 15</inkml:trace>
  <inkml:trace contextRef="#ctx0" brushRef="#br0" timeOffset="173586.02">29490 12461 131 0,'0'-3'50'0,"0"2"-6"0,0-2 2 0,0 1 1 16,0 1-12-16,3 0-5 0,2 1-3 16,-5-3-7-16,0 3-8 0,5 0-4 15,-5 0-4-15,3 0-3 0,-3 0 2 16,0 0 2-16,0 1 7 0,0 1 8 16,0-2-6-16,0 1-3 0,0 0 2 15,0-1 3-15,0 0 2 0,0 0 2 16,0 0-3-16,0 0-1 0,0 0-4 15,0 0 2-15,0 0 6 16,0 0 3-16,0 0 5 0,0 0-1 16,0-1-3-16,0 1-4 0,0-1-2 15,0 1 2-15,0-2 0 0,-3 1 0 16,3 0 4-16,0 0 8 0,-5 0 7 16,5 0 2-16,0-1 0 0,0 1-1 15,0-2-4-15,5-2-3 0,-2 2-7 31,2-3-4-31,-3 1 6 0,9-3-1 0,-4 2 4 0,6 0 1 0,0-1 4 16,-2 0 2-16,1 1-3 0,7 1-8 16,-4 0-1-16,-2-1-7 0,0 1 1 15,2 2-2-15,-2 1-6 0,5 1 1 16,-7 1-2-16,2 3 0 16,-6 2-1-16,4 5-2 0,-1 4-4 15,0 3-1-15,-2 6 3 0,0 4-2 16,-3 1-1-16,-2 8 2 0,-3 4 3 15,0 6-1-15,0-1 0 0,-3-8-1 16,-5-11-2-16,-2-9 2 0,-3 2-3 16,3 2 0-16,-8 1-1 0,-6 5 0 15,-1-2-1-15,-1-5-1 0,5 0 0 16,-7-5 0-16,7-1 0 0,3-1 0 16,2-6 0-16,3-1 2 0,6 0-1 15,7-4 1-15,0-2-2 0,0 0-1 16,0 0-10-16,7 0 11 0,6-1 5 15,0 0 0-15,8 1 2 0,0 0-2 16,5 0 1-16,-3 3-3 0,5-1 7 16,3 1-4-16,3 0-4 0,-6 1-1 15,6-2-1-15,-6 3-1 0,1-2-7 16,2 0-20-16,-8-1-27 0,3 0-54 16,2 1-67-16,-2-3-118 0,-11 0-202 15</inkml:trace>
  <inkml:trace contextRef="#ctx0" brushRef="#br0" timeOffset="173742.17">30330 12912 919 0,'0'0'48'0,"0"0"-45"0,-13-17-3 0,5 9-9 16,6-2-98-16,-9-5-51 15,9 4-33-15,2 0-98 0</inkml:trace>
  <inkml:trace contextRef="#ctx0" brushRef="#br0" timeOffset="174383.13">30735 12589 370 0,'0'0'62'0,"0"0"-20"15,0 0 42-15,0 0-24 0,0 0-13 16,0 0 4-16,8-33 14 0,-8 32 7 16,0-1 8-16,0-2 0 0,0 2-18 15,0 1-14-15,0-4 5 0,0-1-11 31,0-1-8-31,0 0-9 0,0-2-5 0,-5 0-4 0,5-2-6 16,-8 0-5-16,3-1-3 0,-3 0 0 31,-5 0 0-31,3 2-1 0,-8 1-1 16,3 2 0-16,-6 2-2 0,-5 3 0 16,0 5 0-16,6 4 1 0,-4 6 0 15,1 3 0-15,2 2 1 0,11 1 0 16,-3 2-1-16,0-2 0 0,8 4 2 15,5-4-1-15,0 2 0 0,0 0-1 16,5-2 1-16,3-1 3 0,0-1-3 16,2-5 6-16,0-1 7 0,3-4 2 15,0-1-2-15,0-5 0 0,0-1 1 16,0-1 2-16,-3-7-2 0,3-1 4 16,0-1 3-16,0-2-3 0,-5 0-4 15,5-1-7-15,0-3 2 0,-6 1-2 16,1-1-3-16,5 2-4 0,-5-2 3 15,-3 2-1-15,3 2 0 0,-3 1 1 16,3 1 3-16,-8 3 4 0,5 4-2 16,-3-1 0-16,-2 2-2 0,0 2-2 15,0 0-4-15,0 6-4 0,0 2 2 16,0 5 2-16,0 4 4 0,-2 6 0 16,-3 1 6-16,5 11-2 15,0 7 6-15,0 5 1 0,0-2-4 16,5-6-5-16,-3-11-1 0,4-8-2 15,-6-3-3-15,2 4 0 0,3 1-4 16,-5 1-23-16,5-4-51 0,-2-4-48 16,2-9-50-16,-5 0-107 0,0-6-136 15</inkml:trace>
  <inkml:trace contextRef="#ctx0" brushRef="#br0" timeOffset="175048.36">30955 12588 290 0,'0'0'193'0,"0"0"-130"0,8-2 21 0,-3-4-5 0,-5 3-38 16,8-2 7-16,-8-1 11 0,8-1 0 15,-8 2-13-15,5-2 4 0,0 5-6 16,-3-3-1-16,-2 0 0 16,6 1 4-16,-4-2 3 0,3 2-16 15,3 0-4-15,-3 1-3 0,3-1-7 16,0-1-5-16,2 3-2 0,-2-5-2 15,5 4-2-15,-5-2-4 0,4 1 0 16,-1 2 0-16,-1-1-1 0,3 2 0 16,-5-2 5-16,0 1 5 0,-1 1 2 15,-1 1 1-15,1-1-4 0,1 1-2 16,-3 0-2-16,3 0-3 0,-3 1 2 16,3 0-3-16,-3 4-1 0,-2-1-2 15,4 3 0-15,-1 0-2 0,-1 2 0 16,-3 3 1-16,-2 5-1 0,5 1 0 15,-5 3 1-15,-5 2 0 0,3 2-1 16,-9 5 2-16,1 1-1 0,-3-1 1 16,0 1-1-16,-7-3 1 0,7-1 0 15,-3-1-2-15,3-3 4 0,0-4 0 16,5-3 12-16,-2-3 11 0,8-3-9 16,2-1-6-16,-6-7-2 0,6 0-1 15,0-2 12-15,6 0 19 0,1-4-2 0,1 0-13 16,5-3-8-16,8 4-8 0,-3-3-1 15,5 4-2-15,-2 0-3 0,5 1-1 16,2-1-2-16,-2 2 0 0,0 0-2 16,-3 0-15-16,3 0-17 0,0 0-23 15,-3 0-26-15,3 3-20 16,-6-1-28-16,1-1-36 0,5 0-79 16,-6-1-124-16,-4 0-197 0</inkml:trace>
  <inkml:trace contextRef="#ctx0" brushRef="#br0" timeOffset="175612.06">31642 12677 624 0,'0'0'72'0,"0"0"16"0,8-18 53 0,-3 6-63 15,3 0-37-15,0-3-6 0,0 2 2 16,5-4 2-16,-8 2 9 0,8-2-5 16,-6 1 2-16,6 0-10 0,-5 3-5 15,5-1-9-15,0 3 1 0,-5 1-7 16,5 1-6-16,-6 2-2 0,1 3-2 15,0 3-4-15,-3 1-1 16,3 0-2-16,-8 4 0 0,5 3 0 16,-3 3-1-16,-2 5 3 0,0 4 0 15,0 2 0-15,0 2 0 0,-7 3 0 16,4 2 0-16,-10 3 0 0,0-1 0 16,0 0 2-16,0-3-2 0,1 0 1 15,1-4-1-15,1-3 1 0,2 1-1 16,6-6 1-16,-4-1-1 0,1-3 1 15,5-2 1-15,0-4 3 0,0 2 9 16,0-5 12-16,5-1 10 0,1 0 1 16,1 2-6-16,1-3 0 0,5 2-7 15,0-2-10-15,2 2-7 16,-2-2-4-16,8 0-3 0,-6 0 0 16,4 2-5-16,1-1-12 0,1 0-11 15,7 4-15-15,-2-3-14 0,0 2-10 16,2 1-18-16,-2-2-29 0,-2 2-55 15,14-2-87-15,-14-2-60 0,1-1-110 16</inkml:trace>
  <inkml:trace contextRef="#ctx0" brushRef="#br0" timeOffset="176308.65">32325 12577 274 0,'0'0'158'0,"0"0"-95"0,0 0 31 0,7-23-18 16,-7 17-29-16,0 3 4 0,0-4 8 15,0 4-2-15,0-4-8 0,0 4 12 16,0 1-5-16,6-2-17 0,-1 2-8 16,2-1 4-16,1 1 5 0,5 0-1 15,0 1-8 1,3-1-2-16,4 2-4 0,1 0-6 0,0 2-5 15,-1 1-8-15,3 0-2 16,-7 2-2-16,-1 1-1 0,4 4-1 16,-12 1-3-16,1 3 3 0,-3 2-1 15,0 1-1-15,-5 1 2 0,-5 0 0 16,-3 3 2-16,-4-2-2 0,-1 0 0 16,0 0 2-16,-3-3-1 0,-2 0 0 15,3-2 0-15,2-3 1 0,0 0-2 16,5-3 1-16,0-3-1 0,3 1 1 15,5-3-1-15,0-1 2 0,5-1 1 16,3 1 0-16,5-1 1 0,2 0 2 16,6 0 0-16,5 0-1 15,-5 0-1-15,4-1 0 0,-1 2-2 16,-4 2 2-16,1 1 2 0,-3 2 7 16,-2-1 6-16,-3 4-3 0,-6 0-3 15,-1-1 0-15,-6 2-2 0,-6-1 0 16,-1 0 2-16,-6-2 9 0,-3 0-4 15,-5-1-7-15,1 1-2 0,-1-3-7 16,-5 1 1-16,0-3-2 0,6 2-2 16,-9 1-4-16,4 0-20 0,1-2-25 15,-2 4-31-15,6-2-34 0,-6 0-49 16,-2 5-51-16,2-2-75 0,5 0-60 0</inkml:trace>
  <inkml:trace contextRef="#ctx0" brushRef="#br0" timeOffset="176964.77">30444 13576 266 0,'2'-4'67'0,"3"-4"-15"0,3-2 12 0,5-1-19 15,-5 0 2-15,2 0 19 0,-2 1 14 16,0 0 1-16,4-1 3 16,-4 1 11-16,0 2-7 0,-3 0-9 15,3 1-11-15,-3 0-14 0,-5 3-13 16,3 3-17-16,2 1-8 0,-5 1-13 15,0 4-1-15,0 10-1 0,0 6 2 16,0 10 6-16,-8 15 2 0,-5 17 3 16,5 3 6-16,-2 3 1 0,2-8-4 15,8-6 2-15,0-3-2 0,0-5-4 16,0 1-6-16,5-7-4 0,-5-8-1 16,3-9-2-16,2-4-1 0,-5-2-13 15,0 3-32-15,0-1-48 0,0 0-35 16,0-6-50-16,0-2-83 0,0-6-111 0</inkml:trace>
  <inkml:trace contextRef="#ctx0" brushRef="#br0" timeOffset="177481.26">30369 14046 411 0,'0'0'109'0,"0"0"-63"16,0 0 26-16,0 0-25 16,0 0-16-16,0 0 10 0,2-23 10 15,3 18 11-15,-5 2-5 0,0-4 1 16,0 4 9-16,6 0-15 0,-6-2-6 15,0 3 2-15,2 1-3 0,-2 1-6 16,0 0-7-16,0 0-11 0,0-1-3 16,5 1-10-16,-5 0-3 0,0 0-2 15,3 2-1-15,2 6 1 0,0 2 1 16,-2 3-1-16,2 6 1 0,3 2 0 16,5 1 2-16,-6 3 0 0,1 2 4 15,5-3 6-15,0 2 3 0,5-3 2 16,-8-2-1-16,8-5 3 0,-5 0 3 15,3-5-4-15,-3-1 4 16,0-6 5-16,-6 2 0 0,6-5 7 16,3-1-3-16,-3-3 0 0,0-4-9 15,0-3-2-15,2 0-5 0,3-1-11 16,-5-3-3-16,3-1-4 0,-3 2-1 16,2-1-2-16,-2 2-6 0,0 3-18 15,-5 2-23-15,-1 2-28 0,-1 2-15 16,1 3-19-16,-1 4-36 0,-12 9-58 15,4-1-118-15,-9-1-44 0</inkml:trace>
  <inkml:trace contextRef="#ctx0" brushRef="#br0" timeOffset="177934.41">29872 14931 505 0,'0'0'134'0,"0"0"-56"0,0 0 21 0,0 0 16 16,42-13-42-16,-29 6-12 0,0 2-11 15,0 0-2-15,-6 0-13 0,-2 0-7 16,-2 2-7-16,-3-1-1 0,0 1-5 15,-8-1-9-15,1 4-3 0,-12-2 0 16,4 2 0-16,-6 0 0 0,-5 2 1 16,6 5-3-16,-9 0-1 0,4 6 0 15,-1 1-1-15,2 1 1 0,6 3 0 16,3 2 1-16,7 0 0 0,-2 0 6 16,10-1 5-16,0 0 9 0,13-1 15 15,0 0 14-15,2-2 1 0,8-2-1 16,1-1-7-16,4-3-14 0,11-1-6 15,2-3-9-15,6-1-7 16,7-4-5-16,-13-1-2 0,1-2-12 16,-4-5-24-16,-7 0-28 0,0 1-18 15,-7-2-31-15,-6 5-37 0,2-7-85 16,1 2-101-16,-5-2-125 0</inkml:trace>
  <inkml:trace contextRef="#ctx0" brushRef="#br0" timeOffset="178325.36">30214 14959 727 0,'0'0'106'16,"0"0"-29"-16,0 0 67 0,38-44-62 16,-17 30-41-16,-6 1-8 0,6 2-21 15,0 1-4-15,-3 5-8 0,3 0 0 16,-6 4 2-16,3 1 0 0,-2 4 2 15,2 6-2-15,-8 5-1 0,3 6-1 16,0 3 0-16,-5 9-1 0,2 0 2 16,-7-1 0-16,2 0 1 0,-5-6 0 15,0 3-2-15,0-4-3 0,-8-4-8 16,-2-1-17-16,2-5-46 0,-5-6 40 16,-2-2 26-16,2-6 2 15,5-1-2-15,-5-4 8 0,5-5 8 16,3-2 35-16,-3-6 0 0,8 2 2 15,0-6-15-15,0-1-3 0,3-4 8 16,7 3 6-16,-2-1 2 0,13 3-1 16,-6 2 1-16,11 2-6 0,2 4-10 15,3 2-17-15,-2 2-8 0,-1 3-2 16,-2 2-8-16,2 3-20 0,1 1-33 16,-3 2-59-16,0 5-39 0,10 4-44 15,-10 1-86-15,-1-4-75 0</inkml:trace>
  <inkml:trace contextRef="#ctx0" brushRef="#br0" timeOffset="178575.49">30929 15068 657 0,'0'0'132'16,"0"0"-66"-16,0 0 36 0,0 0-40 15,0 0-44-15,0-37 0 0,0 30-3 16,0 4 3-16,0 0 0 0,0 0-2 15,5 3 7-15,-5 0-2 0,0 2-15 16,0 5 4-16,0 2 2 16,0 3 6-16,0 4 8 0,0 3 0 15,-5-1-10-15,3 3-10 0,2 0-4 16,-5-1-2-16,5-1-13 0,0 0-107 16,-3-3-103-16,-2-2-107 0,5-7-129 15</inkml:trace>
  <inkml:trace contextRef="#ctx0" brushRef="#br0" timeOffset="178700.37">30981 14908 752 0,'0'0'67'0,"0"0"5"0,8-38 33 16,-8 31-81-16,5-1-24 0,-5-1-14 16,0 1-66-16,0 3-43 0,0 0-39 15,0 2-82-15</inkml:trace>
  <inkml:trace contextRef="#ctx0" brushRef="#br0" timeOffset="179075.86">31301 14533 716 0,'0'0'38'16,"0"0"4"-16,0 0 7 0,0 0 0 15,0 0-35-15,0 0-4 0,13 35-3 16,-13-16-4-16,-5 5 1 0,5 3-1 16,-8 10 3-16,3 7 9 0,3 8 16 15,-4 0 22-15,1-2 3 0,3-9-2 16,-3-6-15-16,2-6-18 0,-2-7-4 15,0-5 0-15,5 0 7 0,-3 2-2 16,3 1-5-16,0 1-6 0,0-4-2 16,3-2-5-16,2-5-1 0,3-3-2 15,-1-3 3-15,4-3-1 0,-1-1 3 16,8-1-6-16,-2-3-4 0,2 0-13 16,-3-3-38-16,3-1-49 0,-2 0-34 15,4-10-83-15,-2 6-7 0,-7 0-99 16</inkml:trace>
  <inkml:trace contextRef="#ctx0" brushRef="#br0" timeOffset="179263.36">31221 15001 694 0,'0'0'171'0,"0"0"-100"16,0 0-4-16,0 0 0 0,42-22-38 15,-29 15-5-15,12-2-14 16,-4 3-6-16,7-2-4 0,1 0 0 15,-3 5-8-15,2 1-62 0,13-3-201 16,-7 2-9-16,0 0-125 0</inkml:trace>
  <inkml:trace contextRef="#ctx0" brushRef="#br0" timeOffset="179388.35">31834 15026 918 0,'0'0'139'0,"0"0"-64"0,0 0 10 0,0 0-69 15,0 0-16-15,0 0-62 0,0 0-82 16,-34-6-115-16,21 4-34 16,3-1-131-16</inkml:trace>
  <inkml:trace contextRef="#ctx0" brushRef="#br0" timeOffset="179953.1">30327 15688 649 0,'0'0'73'0,"0"0"-39"16,0 0 35-16,0 0 9 0,8-37-51 15,-3 32-11-15,-5 2-4 0,3 2-1 16,2 1-11-16,-5 5-1 0,8 8-1 16,-1 2 2-16,-1 8 0 0,1 6 3 15,1 9 1-15,5 8 0 0,5 5 0 16,-2 0-1-16,4-13 9 0,-2-8 16 16,-7-13 20-16,2 0-2 0,0-1 3 15,7 3-3-15,-2-3-5 0,3-4 2 16,-6-2-11-16,1-5 2 0,2-4 6 15,-2-1-1-15,2-6-4 0,-3-5-11 16,-2-1 1-16,0-4-8 0,0-8-10 16,0-10-7-16,2-10 0 0,-2-9-6 15,3 2-31-15,-3 11-26 0,-6 14-7 16,4 10-14 0,-3 4-33-16,-1 0-50 0,9-2-77 15,2 1-24-15,-3 5-44 0</inkml:trace>
  <inkml:trace contextRef="#ctx0" brushRef="#br0" timeOffset="180657.39">31188 15862 388 0,'0'0'18'16,"0"0"-5"-16,0 0 27 0,0 0-14 15,0 0-17-15,33 20 6 0,-28-17 38 16,-2-2 6-16,2 4-11 0,0-3-5 16,-2 2 0-16,2-1-1 0,3-2 12 15,-8-1 6-15,5 0 6 0,-2-1 4 16,2-2-11-16,0-3-4 16,-2-2-11-16,2 1-12 0,-3-3-1 15,3-1-3-15,3 1-2 0,-3-1-6 16,-2 1 8-16,2-1 3 0,-5 2 0 15,5 0-2-15,-5 2-9 0,0-1 0 16,0 2-7-16,-5-1-6 0,-3 2-1 16,3 0-6-16,-8 3 0 0,6-2 0 15,-9 4 0-15,-2 0-1 0,-3 5 0 16,1 6-4-16,-6 2 4 0,3 6 1 16,-3 4-3-16,5 2-5 0,0 4 2 15,6 1 4-15,2-2 0 16,5 0 2-16,3-1-2 0,5-2 2 15,5-3 1-15,3-1-1 0,0-2 2 16,5-5-1-16,-1-3 3 0,4-5-1 16,-3-2-1-16,2-4 2 0,4 0-3 15,-4-5-1-15,3-2 3 0,-5 0-3 16,3-2 4-16,-4-1 8 0,4-2 5 16,-3 0 1-16,0-1-10 0,2 1-5 15,-2 1-3-15,0 0 1 0,0 2-1 16,-5-1 0-16,0 4 0 0,2-1-1 15,-2 5-1-15,-6 2-1 0,3 0 2 16,1 4-3-16,-4 5 1 0,-2-1 3 16,0 5 0-16,0 0 1 0,-8 5 1 15,3-1 13-15,5 3 6 0,-2-3 1 16,2 2-6-16,0-3-2 0,2-2 1 16,3-1-5-16,3-3 0 0,-3-4 2 15,8 0-2-15,-5-5-1 0,7-1-3 16,-2-2-2-16,5-4-2 0,-2-3-2 15,5-2-12-15,-3-1-24 0,2-2-33 16,1-2-13-16,2-3-10 0,-5-4-37 16,3-2-41-16,8-16-27 0,-11 7-59 15,-3 2-44-15</inkml:trace>
  <inkml:trace contextRef="#ctx0" brushRef="#br0" timeOffset="180985.53">31655 15325 569 0,'0'0'97'0,"0"0"-15"0,8-18 57 0,-3 9-42 0,-2 4-35 0,5-2-3 16,-3 5-20-16,3 0-14 15,-3-1-12-15,-5 3-8 0,5 0-2 16,-3 3 2-16,-2 1 12 0,0 8 10 16,-2 4 12-16,-3 3-3 0,0 8-2 15,2 8-4-15,-7 12-7 0,7 10-9 16,-5 7-8-16,3-4-2 0,0-2-1 16,2-10 0-16,-2 0-2 0,3 0-1 15,-4-1 0-15,1-1 0 0,3-4-12 16,-3-7-44-16,5-7-24 0,0-8-44 15,0-7-23-15,0-4-66 0,7-1-36 16,-2-4-136-16</inkml:trace>
  <inkml:trace contextRef="#ctx0" brushRef="#br0" timeOffset="181423.57">32022 15780 453 0,'0'0'195'16,"0"0"-106"-16,0 0 35 0,0 0-25 16,0 0-31-16,16-36-8 0,-16 30-25 15,0 0-10-15,0 2-4 0,5 3-2 16,-5-1-5-16,0 2-5 0,0 0-5 15,-5 2 1-15,5 3 5 0,-5 3 1 16,2 3 2-16,-2 5-1 0,2 1 1 16,-2 3 3-16,5 4 4 0,0-1-2 15,0 3 8-15,0 0 2 0,8-1-5 16,-3-1-5-16,3-2-4 0,5-2 0 16,2-4 0-16,-2-4 4 0,0-3 5 15,3-4 2-15,-4-2 2 0,7-3 2 16,-7-6-8-16,-1-2-11 0,2-2-3 15,0-3-6-15,0-8 2 16,2 0-3-16,-2-12-5 0,0-8-29 16,0-6-14-16,2 5-10 0,-2 8-7 15,-8 13-24-15,-2 10-30 0,2 3-62 16,3-8-75-16,0 4-18 0,-3 0-70 16</inkml:trace>
  <inkml:trace contextRef="#ctx0" brushRef="#br0" timeOffset="181829.72">32425 15719 588 0,'0'0'54'0,"0"0"45"15,0 0 4-15,0 0-47 0,0 0 21 16,0 0-21-16,0 0-20 16,34 17-5-16,-26-17 1 0,-1 0-4 15,1-4 3-15,5 1-2 0,-3-1 1 16,1-1-5-16,2-1 0 0,5-1-3 15,-3 2-7-15,3-3-3 0,-2-2-3 16,-1-1-4-16,-2-1-1 0,5-5-1 16,-10 3 4-16,5-2 0 0,-5 3 12 15,-3 1 5-15,-5 2-5 0,0 3-12 16,-10 1-7-16,-1 3-1 0,-7 3 1 16,-2 0 0-16,-6 9 2 0,-3 2 0 15,1 6 0-15,-11 10 0 0,11 0 1 16,-6 2 4-16,6 2 14 0,10-5 24 15,2 4 0-15,3-2-9 0,11-1-1 16,2 0-7-16,7-5-3 0,6-2-7 16,3-1-2-16,12-5-7 0,6-2-3 15,12-4-3-15,11-1-3 0,8-4-1 16,-8 0-17-16,-3-3-32 0,0 0-49 16,0-3-49-16,-15 0-97 0,-8-4-276 15</inkml:trace>
  <inkml:trace contextRef="#ctx0" brushRef="#br1" timeOffset="188952.97">20012 11989 409 0,'0'0'113'0,"0"0"-49"15,0 0 15-15,0-1-17 0,0-1-21 16,0 1-9-16,5-3 14 0,-2 3 2 15,2-1-2-15,3-1 0 0,5 1-5 16,0-1-2-16,7 2-10 0,1 1-5 16,8 0-4-16,9 0 4 0,9 0-2 15,17 2-1-15,9 1 7 0,4 1-5 16,1-3-5-16,2 0 0 16,5-1-2-16,6 1-5 0,4 0 3 15,11-1 3-15,10 0-5 0,1 0 2 16,12 0-1-16,0-1-3 0,0 0-10 15,8 1 3-15,-5 0 1 0,0 0 0 16,-3 0-3-16,-5 4-1 0,-3-1 0 16,-4-1 2-16,-11 3 1 0,-8 1 5 15,-8 0-1-15,-7-1-6 0,-13 1 15 16,-6 0-16-16,-15 2 0 0,-2-1-1 16,-19-1-14-16,-7 1-35 0,-8-3-35 15,0 3-74-15,-10 0-130 0,2-2-134 16</inkml:trace>
  <inkml:trace contextRef="#ctx0" brushRef="#br1" timeOffset="190173.03">19462 14839 167 0,'0'0'222'0,"0"0"-136"0,0 0 20 16,0 0 16-16,0-1-8 0,0-1 6 15,0 2 5-15,0-1-19 0,0-1-23 16,0 1-16-16,3 0-21 16,-3 0-19-16,0 1-16 0,0 0-7 0,0 0-4 15,0 0-33-15,-3 0-73 0,-2 5-104 16,0-2-121-16,-1 2-36 0</inkml:trace>
  <inkml:trace contextRef="#ctx0" brushRef="#br1" timeOffset="190782.72">20105 14889 469 0,'0'0'182'0,"0"0"-38"0,0 0 13 0,0-5-14 0,3 4-53 15,-3-5-15-15,2 5-11 0,1-2-22 16,-3-2-5-16,0 2 4 0,0 0-19 15,0-2-15-15,0 1-6 0,0 1-1 16,0 0-6-16,0 2-28 0,0 1-32 16,0 0-27-16,3 0-67 0,7 0-121 15,-5 0-35-15,3 1-147 0</inkml:trace>
  <inkml:trace contextRef="#ctx0" brushRef="#br1" timeOffset="191532.7">19873 15474 371 0,'0'0'282'0,"0"0"-138"0,0 0-24 16,0 0 15-16,0 2-61 0,-3-2-30 15,1 1-10-15,-4 1-6 0,4-1-7 16,-3 1-11-16,-3-2-7 0,3 1-3 16,2 0-2-16,-2-1-25 0,2 1-60 15,1-1-48-15,2 0-86 16,0 0-77-16</inkml:trace>
  <inkml:trace contextRef="#ctx0" brushRef="#br1" timeOffset="192360.13">20855 15177 573 0,'0'0'167'0,"0"-7"-77"0,0 4 27 15,0-1-36-15,0 2-29 0,0 1-17 16,0 0-1-16,0 0-2 15,0 1-11-15,0 1-6 0,0 4 1 16,0 8-1-16,0 2 6 0,0 17 9 16,0 12-1-16,0 17-1 0,0 5-5 15,0 1-6-15,2-7-7 0,-2-5-2 16,0 0-4-16,0-4-3 0,0-2 0 16,0-2-1-16,-2-2-5 15,2-5-20-15,-6-4-30 0,6-8-34 16,-2-7-54-16,-3 1-72 0,5-7-56 0,-5-4-132 15</inkml:trace>
  <inkml:trace contextRef="#ctx0" brushRef="#br1" timeOffset="192735.14">20857 15293 600 0,'0'0'110'0,"0"0"-49"0,0 0 46 15,18-35-3-15,-13 24-34 0,6 1-21 16,-1-1 6-16,-2 2-11 0,2 0-3 16,3 0-3-16,0 1-3 0,0-1-10 15,0 2-5-15,2 2-3 0,-2 2-1 16,3 0-3-16,-3 2-7 0,5 1 6 15,-5 1 3-15,2 5 0 0,1 1-5 16,-1 0-3-16,-4 5-4 0,-1 0-1 16,-2 0 2-16,-6 0 0 0,-2 3-2 15,-2 2 2-15,-11-2-2 16,0 4 0-16,-8-2 2 0,-5-1-3 16,3 0-1-16,-3-3-7 0,-2-2-25 15,-1 0-28-15,4-1-18 0,1-2-34 16,1-3-41-16,5-1-34 0,0 0 5 15,5-4-38-15,0 0-44 0</inkml:trace>
  <inkml:trace contextRef="#ctx0" brushRef="#br1" timeOffset="193063.33">21320 15322 570 0,'0'0'129'0,"0"0"-71"0,0 0 77 0,0 0-11 0,31 0-25 0,-16-3-27 16,3-1-12-16,3-1-15 0,0 0-14 16,2-2-14-16,-2 2-10 0,-1 1-6 15,4 1-1-15,-4 3 0 0,3-2-12 16,-2 1-33-16,0 0-52 0,5-1-82 16,-6 1-86-16,-2 1-85 0</inkml:trace>
  <inkml:trace contextRef="#ctx0" brushRef="#br1" timeOffset="193438.73">21764 15238 566 0,'0'0'127'0,"0"0"-65"15,0 0 9-15,0 0-9 0,0 0-25 16,0 0-25-16,0 0 0 0,11-30-12 16,-11 30 0-16,2 4-6 0,-2 5 5 15,3 2 0-15,-3 4 0 0,2 4 2 16,1 1 0-16,2 0 0 0,0-1 4 16,3 1-4-16,0-4 3 0,2 1 4 15,0-3 25-15,3-4 26 16,0 0 5-16,0-4-4 0,0-3-10 15,0-3-10-15,0-2-2 0,2-5-6 16,-2-3-9-16,-5-2-12 0,5-1-7 16,-5-3 0-16,-3 0-4 0,3-4 0 15,-3-1-3-15,-3-3-26 0,4 2-28 16,-4-1-35-16,3 2-33 0,0 5-49 16,3 1-35-16,0 4-31 0,-3 6-106 15</inkml:trace>
  <inkml:trace contextRef="#ctx0" brushRef="#br1" timeOffset="194048.01">22315 15272 475 0,'0'0'132'0,"0"0"-74"0,0 0 35 16,0 0-13-16,0 0-10 0,0 0-8 16,18-27 5-16,-18 22-14 0,0-2-4 15,0-1 4-15,2 0-7 0,-2 1-4 16,3-1-11-16,-3-1-6 0,0 3-5 16,0-1-9-16,-3 1-2 0,1 2-5 15,-4-2 0-15,1 3-4 0,-2 0-2 16,-4 3 1-16,-2 2-5 0,-5 7-3 15,3 4 2-15,-6 5 0 0,-2 5-5 16,2 2 3-16,0 3-3 0,1 1-7 16,4-1-2-16,3-1 10 0,3 0 7 15,7-5 3-15,3-2 0 0,3-5-1 16,5-1 1-16,5-2 1 0,2-5 4 16,-2-2 5-16,3-5 12 0,2-3 2 15,0-2-7-15,0-5-1 16,0-2-3-16,-5-1-2 0,2-4-1 15,-2-3-3-15,-5 1-3 0,5-3 0 16,-5 0-3-16,-1-1 0 0,4 2 0 16,-3 3 0-16,-1 6 0 0,-7 2-3 15,5 4 1-15,-5 4-7 0,0 2 0 16,-5 6 2-16,-2 6 5 0,-4 2 2 16,3 4 0-16,1 1 0 0,-1 1 1 15,0-1 0-15,8-1 6 0,0-2 5 16,3-3 5-16,5 3-5 0,2-5-5 15,5-3-2-15,1-2-1 0,2-2-3 16,3-1 1-16,-1-3-2 0,4-3-2 16,-1-3-11-16,0-2-17 15,0-3-19-15,1 0-37 0,1-5-47 16,4-6-72-16,-3-1-51 0,-6 2-95 16</inkml:trace>
  <inkml:trace contextRef="#ctx0" brushRef="#br1" timeOffset="194329.25">22681 14820 628 0,'0'0'156'0,"0"0"-86"0,0 0 15 0,0 0-44 15,13 0-12-15,-13 5-11 0,3 4 3 16,0 3 2-16,-3 9-1 0,0 3 13 16,0 11 2-16,0 11-12 0,0 13-9 15,-6-2-9-15,6 0-3 0,-5-7 1 16,3-10-5-16,-4 1 3 0,4-5-6 16,-3-7-4-16,5-6-72 0,0 1-104 15,0-8-85-15,0-2-98 0</inkml:trace>
  <inkml:trace contextRef="#ctx0" brushRef="#br1" timeOffset="194688.81">22868 15211 434 0,'0'0'71'15,"0"0"-3"-15,0 0 26 0,0 0-36 16,5-34-22-16,-5 29-6 0,0 3 4 15,0 1-12-15,0 0-4 0,0 1-1 16,0 1-6-16,-3 4-2 0,1 5 6 16,2 6 7-16,-3 3-5 15,3 2-2-15,0 2 1 0,3 0 17 16,-1-1 14-16,6-1 3 0,0-2-4 16,5-1-12-16,-1-3-10 0,1-2-5 15,0-5-9-15,3-1 3 0,-3-4 7 16,2-3-2-16,-2-2 6 0,0-6 0 15,0 0-9-15,-5-4-5 0,5-1-5 16,-6-3-5-16,-1-4 0 0,1-2-1 16,1-3-15-16,-3 0-9 0,-2-2-9 15,5 4-21-15,-3 3-35 0,2 1-42 16,-1 4-68-16,7-3 2 0,-6 3-88 16</inkml:trace>
  <inkml:trace contextRef="#ctx0" brushRef="#br1" timeOffset="195062.66">23191 15167 488 0,'0'0'78'0,"0"0"-30"0,0 0 63 16,0 0-58-16,0 0-38 0,0 0-7 16,33 21 0-16,-25-21-3 0,5-4 8 15,-5 0 28-15,-1-1 6 0,6 0 9 16,-5-1 13-16,2 1-9 0,1-3-9 15,-4 2-13-15,4-4-10 16,-4-3-11-16,-1-2-6 0,1-1-5 16,-7 0-4-16,3 3-1 0,-3 3 1 15,0 3-2-15,-3 3 0 0,-7 4-1 16,-5 2 1-16,-1 6 0 16,-2 4 5-16,-5 2 0 0,-1 7 7 15,4 3 4-15,-1 1 1 0,6-1 2 0,-1 3 6 16,6-3 10-16,5-2 2 0,2 0-3 15,3-2-3-15,5-2-3 0,6-3-5 16,1-3-5-16,7-1-8 0,1-3-2 16,3-3-6-16,3-2-2 0,10-3-20 15,8 0-56-15,5 0-55 0,1 0-61 16,-9-1-152-16,-10-2-167 0</inkml:trace>
  <inkml:trace contextRef="#ctx0" brushRef="#br1" timeOffset="197715.75">24532 14912 166 0,'0'0'44'0,"0"0"-17"0,0 0 32 16,20-7 13-16,-20 6-16 0,3-2 2 15,2 0 5-15,-5 3 5 0,0-1-17 16,0-1-7-16,0-2-11 0,3 2-1 16,-1-1-5-16,1 1-1 0,2-1 2 15,-3-1 0-15,4 2 1 0,-1 0 1 16,3-1 7-16,-8 0 7 15,7 1 5-15,-4 0 0 0,-1 1 1 16,1-2-3-16,2 1-4 0,-2 1-5 16,2 0-2-16,-5 0-1 0,0 1-5 15,5 0-6-15,-5 0-6 0,-5 0 0 16,0 3-5-16,-3 2 2 0,-7 1-9 16,-6 3-1-16,-5 3-3 0,-2 3-2 15,-3-1 2-15,2 3-2 16,1-1 1-16,-1 3 0 0,4-3-1 0,-1 0 1 15,5-1 1-15,-2 0-1 0,2-3-1 16,-2 0 0-16,2 1 2 0,0-2-1 16,1 0-1-16,4 1 2 0,3-3-2 15,-2-1 0-15,5 1 3 16,7-2 1-16,-5-2 5 0,8 1 1 16,0-3-2-16,0 1-3 0,8 0 3 15,2 1 0-15,1 2 2 0,4 0 0 16,3 3 1-16,3-4 0 0,2 4-1 15,3-2-2-15,0 0 1 0,2 0-4 16,-2 0 2-16,3 2 0 0,-1-2-1 16,0 3-2-16,3-3-1 0,-10 2-2 15,5-3-1-15,-8 2 2 0,0-1-2 16,-5-2 0-16,0 1-3 16,-3-1-5-16,1 0-13 0,-4 1-26 15,-2-2-38-15,3 1-28 0,0-1-35 16,5 0-87-16,-5-3-103 0,5 0-144 0</inkml:trace>
  <inkml:trace contextRef="#ctx0" brushRef="#br1" timeOffset="198340.89">25418 14949 658 0,'0'0'64'0,"0"0"18"0,13-23 41 0,-13 13-29 16,2-1-28-16,-2 0-21 0,0 0-5 16,0 1 6-16,-2 0-21 15,-3 3-12-15,-3-3-10 0,0 5 3 16,-2-1-2-16,-1 3-2 0,-2 2-2 16,1 1-3-16,-7 5 3 0,-1 5 0 15,-3 6-2-15,-3 0-8 16,-3 10-9-16,3 0-7 0,1 5 1 0,4 1 4 15,5 9 6-15,1 2 5 0,10-4 5 16,5-5 3-16,0-7 2 0,8-6 1 16,4 1-1-16,1 2 0 0,8-5 0 15,0-5 0-15,2-2 0 0,3-6 1 16,2-5 3-16,3-1 11 0,-2-7 13 16,-1-3 0-16,3-3-2 15,-3-4 0-15,-7-2 6 0,5-7-6 16,-10-3 2-16,-4-8-2 0,1-13-5 15,-5-5-5-15,-8 1-3 0,0 13 1 16,0 13-3-16,-5 16-3 0,-3 0 1 16,0 2-4-16,1-1-2 0,-6 0-3 15,0 1 0-15,-3 2 2 0,3 4-1 16,0 0-1-16,6 1-4 0,-4 1-31 16,4 2-35-16,4 0-26 0,-2 1-45 15,5 6-33-15,0 0-74 0,0 0-78 16</inkml:trace>
  <inkml:trace contextRef="#ctx0" brushRef="#br1" timeOffset="198544.03">25785 15232 1292 0,'0'0'139'0,"0"0"-121"0,0 0-7 0,0 0-11 16,10-19-29-16,-5 9-84 0,-5-2-71 15,8-4-115-15,-3 2-73 0,-2 3-47 16</inkml:trace>
  <inkml:trace contextRef="#ctx0" brushRef="#br1" timeOffset="199075.98">26317 14915 791 0,'0'0'75'0,"0"0"39"16,0 0-8-16,0 0-54 0,0 0-27 15,0 0-6-15,0 0 18 0,23-40-18 16,-23 31-6-16,-2 0 3 0,-3-1 2 16,2 4-3-16,-7 0-3 0,2 0-8 15,0 2-3-15,-5 4 0 0,-2 0 1 16,2 6-2-16,-8 5-2 0,-5 2 1 15,0 5 1-15,3 3 0 16,-5 4-1-16,2 7-4 0,5 6-2 16,1-3 3-16,12-2 2 0,3 0 1 15,5-8 1-15,-6 1 0 0,12 4 1 16,1-9 0-16,6 1 1 0,0-4 2 16,3-5 14-16,4-5 5 0,1-6 11 15,5-2 3-15,0-6-12 0,-3-3-5 16,3-5-5-16,-11-2 8 0,9-3 13 15,-14-6 0-15,0-11-3 0,-2-6-16 16,-8-8-11-16,0 5-3 0,0 13-2 16,-5 16 0-16,2 4-1 15,-7 2-2-15,0 1-3 0,-3-1-19 16,-5 4-9-16,2 4 0 0,3 0-21 16,-2 2-25-16,4 1-28 0,9 2-49 15,2 3-64-15,0 0-52 0,0 0-99 16</inkml:trace>
  <inkml:trace contextRef="#ctx0" brushRef="#br1" timeOffset="199559.77">26699 14844 620 0,'0'0'102'0,"0"0"-13"0,0 0 12 0,0 0-71 15,19-40-18-15,-19 30-8 0,-6 3-3 16,1 2-1-16,-5 1-6 0,0 4 1 16,-3 0 4-16,2 2 1 0,-7 2 1 15,3 5 3-15,2 0 5 0,5 1 4 16,-2 1-1-16,2-1-3 0,5 2-6 15,-2 0 2-15,5 1-3 16,0 1 1-16,0 0-2 0,0 2 6 16,5-2 10-16,3-1 12 0,0 2 8 15,0-2-1-15,5-1-3 0,-1 0-10 16,4-1 1-16,2 0-8 0,-2 2-4 16,4 0-9-16,-2-1 2 0,3 2-5 15,0 2 0-15,-6 2 0 0,-2-1 3 16,0 2 1-16,0 0 5 0,-11-3 5 15,4 4-8-15,-6-2-1 0,-8-1 0 16,0 0-1-16,-10-2 2 0,3-2-4 16,-6-2-2-16,0-3-12 0,-5-1-21 15,1 0-33-15,1-5-10 16,-7-2-26-16,8 0-59 0,-8-9 1 16,8 0-34-16,2-1-44 0</inkml:trace>
  <inkml:trace contextRef="#ctx0" brushRef="#br1" timeOffset="199763.64">26733 14778 844 0,'0'0'69'0,"0"0"-8"0,41-27 99 0,-15 17-64 15,-3-1-45-15,8-2-26 16,-2 1-16-16,4-4-9 0,14 2-2 15,2 1 2-15,-2 1-4 0,2 6-46 16,-8 1-39-16,-2 5-36 0,2 0-57 16,-12 0-17-16,-9 0-134 0</inkml:trace>
  <inkml:trace contextRef="#ctx0" brushRef="#br1" timeOffset="200829.31">21829 15989 500 0,'0'0'172'0,"0"0"-96"0,0 0 16 15,2-8-6-15,-2 6-15 0,3 1-13 16,-3-1-10-16,0 2-9 0,0 0-9 16,0 0-4-16,0 0-8 0,0 0-8 15,0 6 4-15,0 5 13 0,0 5 0 16,0 8 0-16,3 10-7 0,-3 17 0 15,0 11-5-15,0 8-6 0,5-2-1 16,-5-4-2-16,7-8 3 0,-7-2 4 16,6-6 4-16,-4-2-4 0,1-10-2 15,-1-5-6-15,-2-9-4 0,0-6-1 16,0-1-4-16,0 3-18 0,-5-4-48 16,-3 6-52-16,1-9-132 0,-1-2-159 15</inkml:trace>
  <inkml:trace contextRef="#ctx0" brushRef="#br1" timeOffset="201501.07">21630 16632 635 0,'0'0'105'0,"0"0"-1"0,0 0-11 16,0 0-43-16,0 0 13 0,0 0 15 16,21-10-13-16,-19 5-16 0,-2 0-5 15,5 1-5-15,-5-2-4 16,0 3-1-16,3-1 1 0,-3-1 0 0,2 0-2 15,1 1-4-15,0 1-7 0,-1-1-6 16,1-1-5-16,2 4-2 0,-2-1-3 16,-1 0-2-16,1 2-2 0,2 0-1 15,-3 1 0-15,4 2 0 0,-1 3-1 16,0 0 1-16,0 3 0 16,0 3 0-16,3-1 0 0,-3 4 0 15,3 1 1-15,-3 1 0 0,3-1 0 16,2 3 0-16,1-3 1 0,-1 0-1 15,0 1 0-15,3-2 1 0,0 0-3 16,0 0 0-16,-3-3 1 0,3 3 0 16,0-1-1-16,0-2 3 0,-3 0-2 15,1 2 1-15,-4-3 3 0,1-1 2 16,0 0 1-16,-3-3 0 0,0 1 1 16,3-4-3-16,-8 2-1 0,5-4 6 15,-5 0-3-15,3-1 6 0,-3 0 2 16,5-1 4-16,-5 0 2 0,3-4 1 15,2-1-8-15,0-3-3 0,3-2-2 16,5-1-2-16,-1-6 4 0,4 3 1 16,-3-5 0-16,2-1-1 0,4 0 1 15,1-1-8-15,1 1-3 0,-6 2-1 16,1 1-1-16,-1 2-2 0,-4 1-2 16,2 1-7-16,-6 3-17 0,4-1-19 15,-4 3-19-15,-1 0-19 16,1-1-9-16,1 2-15 0,-3-2-25 0,3 4-45 15,0-4-77-15,0 3-47 0,-3 0-138 16</inkml:trace>
  <inkml:trace contextRef="#ctx0" brushRef="#br1" timeOffset="202236.98">21160 17468 257 0,'2'-3'25'0,"-2"-1"-13"0,3 2 2 0,-3-4-5 16,0 2-7-16,0 0-2 0,0-1 0 15,0 0 15-15,0 1 26 0,-3 1 10 16,3-3 10-16,0 3 22 0,0-4 5 16,0 1 7-16,5-1-9 0,-2-1 4 15,2 3 6-15,0-3-12 0,0 2-5 16,-2 1-8-16,0 2-12 0,2 1-9 15,-5 1-8-15,2 1-15 0,1 4-13 16,-3 3-7-16,0 7 0 0,0 6 3 16,-5 13-2-16,0 12 5 0,-6 15-5 15,6 6-2-15,-5-2 0 0,5-4-4 16,-1-8 4-16,1-6-4 0,3 1-2 16,-4-5 0-16,1-7-3 0,3-6-12 15,-3-7-34-15,2-9-40 0,3-1-17 16,0 1-54-16,3-5-76 15,2-1-51-15,-3-7-160 0</inkml:trace>
  <inkml:trace contextRef="#ctx0" brushRef="#br1" timeOffset="202551.01">21258 17356 927 0,'0'0'125'16,"0"0"-50"-16,0 0 16 0,33-26-40 16,-15 20-11-16,-2-1-1 0,-1 4-2 15,1 1-6-15,2 2-11 0,-2 1-4 16,2 5-2-16,2 3-2 0,1 3-1 16,-3 3-1-16,3 0-3 0,-1 2 3 15,-7 2 1-15,0-4 0 0,-5 4 4 16,0 0-3-16,-6-4-4 15,-2 4-6-15,-2-1-2 0,-9-3-4 16,1 1-5-16,-8-4-20 0,-3-3-20 16,1-2-11-16,-1-2-20 0,-2-4-7 15,2-1-42-15,-2-3-42 0,0-9-56 16,4-1-21-16,7 1-37 0</inkml:trace>
  <inkml:trace contextRef="#ctx0" brushRef="#br1" timeOffset="203019.86">21795 17317 888 0,'0'0'120'0,"0"0"-64"0,0 0 52 16,0 0-35-16,0 0-41 0,34-40-15 15,-21 31 3-15,0 2-2 0,2-2-12 16,-2 4-6-16,0 2 1 0,2 3 0 16,-2 5 0-16,0 2-1 0,-5 7-1 15,5 5 1-15,-5 4-1 0,5 1 1 16,-8 4-6-16,0-3-11 0,-2 0 6 16,-1-1-4-16,-2-3-8 0,-2-3-1 15,-4-2 3-15,1-4-1 0,-3-1-4 16,-2-2 3-16,0-6 12 0,2-3 8 15,0 0 2-15,-5-5 1 0,6-3 7 16,1-4 19-16,1 0 10 0,3-2 4 16,2-2-6-16,0-4-3 0,5 0-5 15,3-1 0-15,2 0 7 0,3 4 8 16,8 1-3-16,2 3-1 0,0 4-10 16,3 1-18-16,2 4-9 0,-2-1 0 15,3 3-9-15,-4 2-21 0,-1 0-15 16,2 2-23-16,-1 3-15 15,4 0-31-15,-6 2-30 0,3 0-65 16,5 5 12-16,-3-3-56 0,-7-3-64 16</inkml:trace>
  <inkml:trace contextRef="#ctx0" brushRef="#br1" timeOffset="203598.37">22508 17440 470 0,'0'0'97'0,"0"0"-15"15,0 0-13-15,0 0-25 0,0 0 14 16,0 0 23-16,37-33-7 0,-30 26-16 16,-2 3-10-16,1-3-1 0,1 1-13 15,-4 0-2-15,5-2 5 16,-6 3-3-16,6-3-1 0,-5-1 4 16,2 2-4-16,-5 0-9 0,0-1-6 15,0 0 3-15,0 1 0 0,0 0-7 16,0-2-2-16,-8 1-2 0,3 2-6 15,0-1 2-15,-3 1-5 0,3 1 1 16,-6 4-2-16,-1 1-3 0,-4 1 2 16,-2 7-2-16,-3 2 1 0,1 4-8 15,-1 7-7-15,-5 0-11 0,3 2-5 16,2 4 2-16,3-1-2 0,5 0 6 16,0-1 17-16,5 0 7 0,6-1 0 15,2-4 1-15,2-2 1 0,6-3-2 16,5-4 3-16,0-3 2 15,0-5-1-15,8-2 1 0,-8-6 8 16,7-3 9-16,-4-4 6 0,2-2 0 16,-3-2 2-16,1-2-1 0,-1-3-3 15,-4-2-4-15,2-1-3 0,0-3-4 16,-6 5 0-16,4 2-6 0,-1 4-1 16,-2 5 0-16,2 5-4 0,-7 2-1 15,2 4-1-15,-5 4-2 0,0 5 3 16,0 2 1-16,0 3 1 0,0 4 7 15,2 1 12-15,1 0 10 0,0 0 0 16,2 1-3-16,-3 0-5 0,3-2-8 16,3-4-4-16,0 2-3 0,5-4-5 15,-3-3 1-15,6-3-4 0,-3-2 0 16,7-2-10-16,-4-2-28 0,4-7-24 16,1 2-12-16,0-5-21 0,5-3-18 15,0-1-34-15,7-9-79 0,-2 4-68 16,-5 0-121-16</inkml:trace>
  <inkml:trace contextRef="#ctx0" brushRef="#br1" timeOffset="203959.01">23110 17268 798 0,'0'0'62'0,"0"0"-28"0,0 0 81 0,6-15-4 0,-4 11-49 0,3-3-23 16,-5 1-5-16,0 2-8 0,-5 3-14 16,3 1-7-16,-6 2 4 0,-3 6-1 15,-1 2-1-15,-4 4 1 0,1 4 0 16,-6 2 0-16,5 0-1 0,1 2-3 16,2-3-2-16,0 2 2 0,5-6 9 15,1 4 13-15,4-5 7 0,3 0-5 16,0-1-4-16,3-3-2 15,2-1-6-15,-3-4-7 0,6 0-4 16,2-3 2-16,-2-2 1 0,5 0 4 16,0-5-3-16,2 0-5 0,4-3-2 15,1-2-2-15,3 0-2 0,3-3-11 16,-5 1-34-16,5-4-8 0,2 0-18 16,-2-2-13-16,3-2-34 0,-4 0-61 15,6-8-77-15,-5 3-38 0,-5 3-75 16</inkml:trace>
  <inkml:trace contextRef="#ctx0" brushRef="#br1" timeOffset="204318.62">23464 16823 709 0,'0'0'35'0,"0"0"-15"0,0 0 67 15,0 0-21-15,0 0-41 0,26-13-7 16,-26 18 19-16,0 4 16 0,0 7-3 16,-5 1-12-16,0 7-13 0,2 3-8 15,-4 10 0-15,-6 8 0 0,-3 9-2 16,3 4 2-16,3-6-3 0,2-7 0 16,6-8 9-16,-4-10 7 0,6-4-4 15,0-5-2-15,-5 0 4 0,5-2-7 16,0 4-1-16,5 1 0 0,1-1-4 15,1-5-4-15,1-2-5 0,5-3-1 16,0-6-2-16,0 0-4 0,2-4-6 16,6-2-26-16,-6-2-23 0,6-5-14 15,2-2-7-15,-2-2-34 0,2-5-36 16,3 0-66-16,0-7-7 0,-5 2-99 16</inkml:trace>
  <inkml:trace contextRef="#ctx0" brushRef="#br1" timeOffset="204646.84">23387 17277 746 0,'0'0'81'16,"0"0"-8"-16,0 0 41 0,0 0-57 16,49-9-31-16,-28 3-5 0,-1-3-4 15,6 0-10-15,3 1-5 0,4 0 1 16,-4-2-3-16,-1 1-4 0,6 2-12 15,-6 2-9-15,-2-1-6 0,0 4 7 16,-6 1 20-16,-4 1 4 0,2 0 1 16,-3 0 6-16,-4 0 4 0,-1 0 6 15,-2 0 7-15,-3 3 5 0,0 5-4 16,-5 2 15-16,0 3 16 0,0 4 1 16,-8 3-11-16,3 1-9 15,-2 3-17-15,1-2-9 0,-1 1-4 16,1 0-3-16,-1-2-3 0,7-3-1 15,-8-2-2-15,8-3-30 0,0-2-52 16,0-3-46-16,0-8-94 0,3 0-87 16,2-5-130-16</inkml:trace>
  <inkml:trace contextRef="#ctx0" brushRef="#br1" timeOffset="204803.19">23930 17151 1028 0,'0'0'104'15,"0"0"11"-15,0 0-32 0,0 0-53 16,5-36-24-16,-5 31-6 0,0 0-7 16,5-1-38-16,-5 3-37 0,2 1-46 15,4 2-57-15,7 5-39 0,-6 2-55 16,6 1-42-16</inkml:trace>
  <inkml:trace contextRef="#ctx0" brushRef="#br1" timeOffset="205109.95">24364 17201 675 0,'0'0'125'0,"0"0"-27"15,0 0 24-15,7-35-37 0,-7 25-39 0,-2 1-12 0,-3 0-6 16,-3 6-13-16,-5 1-9 0,0 2 3 15,-2 4-1-15,-6 6-6 0,0 4-1 16,0 3-2-16,-4 3 1 16,4 1 0-16,0 0 2 0,3 1-2 15,3-1 7-15,2 1 27 0,5-1 9 16,3 0-7-16,5-1-3 0,0-1-7 16,5-5-10-16,3 0-8 0,5-1-3 15,0-5-5-15,2-3-1 0,3-3-35 16,5-2-51-16,3-2-59 0,13-8-76 15,-3 0-78-15,-7-2-104 0</inkml:trace>
  <inkml:trace contextRef="#ctx0" brushRef="#br1" timeOffset="205626.73">24751 17202 513 0,'0'0'118'0,"0"0"-56"0,0 0 39 16,0 0-25-16,0 0-30 0,5-34-2 16,-5 27-1-16,0 2-15 0,-5 0-9 15,-3 1-5-15,-2 4-4 0,0 0-2 16,-11 5 4-16,0 4 3 0,1 6-6 15,-6 3-4-15,-3 0-5 0,4 3 0 16,4 1-1-16,-5 3-5 0,11-2-7 16,-3 0 1-16,5 0 8 0,5 0 4 15,5-2 1-15,3-2-1 0,0-2-1 16,8-5 1-16,5-2 2 0,-5-5 11 16,7-3 0-16,-2-2-6 0,5-7-1 15,3-4 0-15,-6 1-1 0,3-3 1 16,-2-4-4-16,-1 3-1 0,4-4 1 15,-7-1-1-15,1 3 10 16,-2-2 10-16,-1 1 3 0,-2 3-7 16,-6 5-4-16,4 4 6 0,-6 2-9 15,5 3-4-15,-5 1-3 0,-5 4-1 16,2 5 1-16,0 3 7 0,1 5 5 16,-3-1-4-16,5 1 0 0,0 3 9 15,0-1 1-15,0 0-4 0,5-1-9 16,0-3-6-16,3-1-2 0,5-4-3 15,2-2-27-15,-2-3-20 0,3-2-21 16,4-4-45-16,11-7-57 0,-10-2-72 16,0-1-132-16</inkml:trace>
  <inkml:trace contextRef="#ctx0" brushRef="#br1" timeOffset="205876.98">25085 16916 737 0,'0'0'11'0,"0"0"128"0,0 0 64 16,0 0-122-16,0 0-34 0,5-1-11 15,-8 11-2-15,1 3-17 0,-6 6-11 16,3 4-2-16,-3 9-1 0,0 13-3 16,3 8-2-16,-3 4-7 0,0-4-7 15,6-3 0-15,-6-8 2 0,5-2-7 16,-4-4-10-16,2-2-36 0,5-5-17 15,-6-8-80-15,6 1-53 0,0-8-83 16</inkml:trace>
  <inkml:trace contextRef="#ctx0" brushRef="#br1" timeOffset="206138.26">25268 16884 685 0,'0'0'56'16,"0"0"89"-16,0 0 15 0,0 0-72 16,0 0-48-16,0 0-15 0,0 0-2 15,0 0 3-15,8 21-13 0,-13 0-7 16,2 7-6-16,-2 10 3 16,2 13-2-16,-2 12 1 0,0 6-2 15,2-6 1-15,3-8-1 0,-5-10 1 16,5 2 2-16,0-5-3 0,0-4-4 15,0 0-59-15,5-5-21 0,3-8-36 16,-5-9-42-16,7-3 2 0,3-4-92 16,-5-3-86-16</inkml:trace>
  <inkml:trace contextRef="#ctx0" brushRef="#br1" timeOffset="206356.9">25462 17158 828 0,'0'0'115'0,"0"0"-6"15,0 0 1-15,0 0-56 0,10 44-44 16,-2-27-4-16,0 0-1 0,5 1-5 16,-1 1-9-16,1 1-41 0,0-1-21 15,3 0-34-15,-3-4-43 16,7 4-6-16,-4-6-71 0,2-4-115 0</inkml:trace>
  <inkml:trace contextRef="#ctx0" brushRef="#br1" timeOffset="206560.04">25754 17241 1074 0,'0'0'93'0,"0"0"-6"16,0 0-3-16,0 0-56 0,0 0-18 15,-16 40-2-15,8-20-8 0,-4 4 0 16,-1 12-17-16,-3 10-12 0,-5 9-3 16,3 6-11-16,-7-4 1 0,9-3 7 15,-5-9 16-15,1-4 13 0,2-3-4 16,2-1-10-16,-2-9-36 0,8-3-30 16,5-8-34-16,-1 6-35 0,4-6-68 15,2 2-84-15</inkml:trace>
  <inkml:trace contextRef="#ctx0" brushRef="#br1" timeOffset="207185.06">26508 17176 862 0,'0'0'106'0,"0"0"-16"0,42-19 22 16,-22 9-45-16,6 3-34 0,-5 2-7 15,5-2-2-15,-3 5-10 0,3 0-9 16,-6 1-4-16,6 1 8 0,-5 0-1 16,-6 3-2-16,6-1-6 0,-3 6 1 15,-8 1-1-15,1 2 0 0,-3 3-1 16,-6 4-5-16,-2 3 4 0,-8 2 0 15,-5 2-4-15,-2 2-10 0,-6 1-10 16,1-2-6-16,-9 1-21 0,3-2-2 16,-2 2 24-16,2-4 27 0,5-2 4 15,1-1 8-15,7 0 10 16,-3-5 9-16,11 1 7 0,-3-2 8 16,3-4-8-16,5-3-12 0,5-2 3 15,-2 0 5-15,7-3 7 0,6-2-9 16,-1-2-4-16,9-4-7 0,-1 2-3 15,3-3-5-15,2-1-9 0,6 0 0 16,7 1-1-16,8-2-6 0,-2 0-16 16,-9 5-22-16,-9-2-26 0,-8 4-3 15,-6 0-20-15,3-4-11 0,3 4-47 16,-1-3-7-16,-7-2-2 0,-5 0-83 16,-3 2-87-16</inkml:trace>
  <inkml:trace contextRef="#ctx0" brushRef="#br1" timeOffset="207403.93">26467 17386 1133 0,'0'0'88'0,"0"0"32"0,0 0-1 0,0 0-44 0,0 0-41 15,49-4-2-15,-15-1-9 0,12-2-10 16,3-1-8-16,5 1-5 0,1-2 0 15,-9 1-34-15,-4 4-28 0,-1-3-24 16,0 4-24-16,-2-5-41 16,2 2-78-16,-12 1-60 0,-9 2-60 15</inkml:trace>
  <inkml:trace contextRef="#ctx0" brushRef="#br1" timeOffset="207778.93">27146 17319 801 0,'0'0'79'0,"0"0"-20"16,0 0 56-16,0 0-63 0,0 0-32 16,0 0-12-16,42 12 3 0,-32-12-7 15,8 0-3-15,3-4 12 16,0 2 10-16,-1 0 1 0,6-2 1 16,-5 0-12-16,-1 1-4 0,6-4-5 15,-10 5-1-15,4-5 3 0,-7 2 4 16,0-3 6-16,0 2 1 0,-10 1 2 15,-3-2 22-15,0 4-25 0,-3 0-15 16,-2 0-1-16,-8 3-9 0,-2 0 3 16,-6 3 2-16,-5 1-2 0,0 6-1 15,-2 1 0-15,-11 8-5 0,-2 2-10 16,5 0-7-16,2-1-4 0,13 0 19 16,3-4 14-16,8 4 0 0,-3 5 4 15,8-1 24-15,5 0 18 0,5-2-4 16,8 4-13-16,2-7-14 0,6-1-7 15,5-2-4-15,-3-4-4 0,8-2-9 16,-2-6-28-16,-1 1-20 0,6-5-25 16,-6-2-34-16,3-3-58 0,10-6-42 15,-7 0-37-15,-6 1-84 0</inkml:trace>
  <inkml:trace contextRef="#ctx0" brushRef="#br1" timeOffset="208279.37">27627 17273 1186 0,'0'0'76'0,"0"0"-76"0,0 0 98 0,0 0-54 15,39-29-37-15,-24 23-2 0,-2-3 0 16,5 0-5-16,3 1-5 0,0 1-5 16,-1 1 2-16,-4 3 7 0,5 1 0 15,-3 2-3-15,2 0-6 0,-4 4 4 16,2 0 3-16,-5 4 2 16,2 2 1-16,-2 3-3 0,-5 3-1 15,0 2 3-15,-3 4 0 0,0 4 0 16,-2 6-21-16,-3 9-27 0,-3-5-6 15,-2-2-4-15,-3-8 7 0,-2-3 13 16,-1 2 17-16,-1-1 9 0,-1-2 13 16,0-3 0-16,-3-7 0 0,-2-2 0 15,5-2 0-15,3-5 4 0,-3-3 14 16,5-1-5-16,-2-7-2 0,7-2 13 16,-2 0 18-16,5-3 6 0,0-2 6 15,5-2-7-15,3-3-10 0,5-2-7 16,0-1-2-16,2 0-9 0,6 0-5 15,5 2-5-15,-3 3-8 16,3 0-1-16,8 5 0 0,-6 2-12 16,3 2-29-16,-3 0-21 0,1 6-42 15,-1-2-46-15,11 5-45 0,-13 0-53 16,2 0-132-16</inkml:trace>
  <inkml:trace contextRef="#ctx0" brushRef="#br1" timeOffset="208826.65">28606 17307 758 0,'0'0'67'0,"0"0"15"0,0 0-2 0,0 0-50 0,26-34-19 0,-26 26 13 15,0 4-15-15,0-3-6 0,-8 5 1 16,3 1 0-16,-8 1-3 0,-2 5 5 16,-3 3 9-16,-3 4 4 0,0 5-7 15,1 0-7-15,-6 4-3 0,5 2-2 16,1 1 0-16,4 1 2 0,3 2-2 16,5-3-2-16,3 3 0 15,5-1 2-15,5 2 0 0,3-5-1 16,5 3 1-16,3-5 0 0,4-2-3 15,1-3-1-15,5-3 4 0,-6-1 1 16,6-5 7-16,-5-2 17 0,7-2 17 16,-7-2 5-16,5-1-8 0,0 0-8 15,-6-7-6-15,1 1-1 0,-5-4 1 16,4-3 6-16,-7-6-2 0,3-4-6 16,2-10-6-16,-3-6-4 0,-2 1-6 15,-5 6-4-15,-3 4-3 0,-5 9 1 16,0-2-2-16,0-4-1 15,-5 3 1-15,2 2 1 0,-10 3-3 16,0 2 2-16,1 4 1 0,-1 0-2 16,-3 3-1-16,3 5 2 0,0-2-2 15,0 3-6-15,3 0-10 0,0 1-17 16,-1-1-18-16,6 2-14 0,-3-2-33 16,3 2-40-16,3-1-81 0,-3-1-24 15,5 1-163-15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6T13:57:19.116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21353 5202 222 0,'0'0'16'0,"0"0"-4"0,0 0 33 0,0 0 12 0,3-11-17 0,-3 8-9 16,3-1 8-16,-3 2-5 0,0-2 6 15,2-2-3-15,-2 3 1 0,0-2 2 16,0 2-7-16,0 0 0 0,5-1-3 15,-5 2 0-15,0 0-1 16,0 1 0-16,3-1-2 0,-1-2 1 16,-2 2 0-16,3-1 1 0,2 1 1 15,-5-3 2-15,0 3-1 0,5 0-4 16,-5-2-3-16,3 3-1 0,-3 1-5 16,0 0-7-16,0 0-6 0,0 5-3 15,0-1-1-15,0 6 0 0,0 0 1 16,-5 6 2-16,2 1 0 0,-5 4-1 15,3 4-1-15,-2 0 2 0,1-1 1 16,-1 5 6-16,1-4 4 0,-1 1 0 16,4-3 0-16,-2-1 3 0,0-1 3 15,0-1-2-15,2-2 0 16,0-4-8-16,3 1 0 0,-2-3-2 16,2-2 0-16,0-3-5 0,2 1 3 15,1-1-1-15,2-4 0 0,6-1 4 16,1-1 8-16,7-1 1 0,1 0-3 15,3-2 0-15,3-1-7 0,13-5-4 16,2 2 0-16,11-1-4 0,5-1 0 16,-5 4 0-16,-6-2-1 0,-2 4 0 15,-3-1 1-15,-4-2-1 0,-9 3 1 16,0 0-1-16,-10 1 1 0,1-3-1 16,1 3 0-16,3 0 0 0,3 0 0 15,-5-1-1-15,-5 1 1 0,-4-1 1 16,-1 2-1-16,-3 0 0 0,-6-2 1 15,3 2-1-15,-5-1 2 0,0-1 2 16,0 1-2-16,0-2 0 0,-7-2-1 16,1 0-1-16,1-1 0 0,-3 3 0 15,-2-4 0-15,0 1 1 0,2-1-1 16,-5-1 0-16,0 2 0 0,3-1 1 16,-1 0 0-16,4 1 0 0,-1-1 1 15,3 5-1-15,0-4 4 0,2 3 3 16,3 0 0-16,0-2 3 0,0 3-6 15,5-1-5-15,3 1 0 0,0 0 0 16,5 2 0-16,-3 0-1 16,3 6 1-16,0-3 0 0,5 3 0 15,-3 0 0-15,1 1 0 0,-1 2-2 16,1-1 2-16,-3 2 0 0,0-3 0 16,-5 4-1-16,-3-1 0 0,-3 1-1 15,-2 3 1-15,-2-3 1 0,-3 3-1 16,-8-2 1-16,0 4-2 0,-3-2 2 15,-2-1-9-15,3 3-27 0,-6-3-21 16,3 3-13-16,-3-1-21 0,6 2-62 16,-6 0-62-16,0 0-33 0,8-5-86 15</inkml:trace>
  <inkml:trace contextRef="#ctx0" brushRef="#br0" timeOffset="480.72">22782 5333 467 0,'0'-6'59'0,"3"-4"38"0,2 1 11 0,0-1-28 16,3-1-22 0,-5 2 0-16,2 0 11 0,0 3-23 15,-3-1-16-15,4 3-7 0,-4 3-13 0,1 1-10 0,-1 3 1 16,4 9-1-16,-6 5 4 0,0 6 2 15,0 11 1-15,-6 11 2 0,-1 14 9 16,-6 5 7-16,0-2 5 0,0-8-4 16,2-4-13-16,1-6-6 0,2-1-4 15,1-1-2-15,-1-1 0 16,0-8 0-16,3-3-1 0,0-10-24 16,2-5-86-16,1-1 14 0,-1-1-18 15,3 0-3-15,-5-2 11 0,5-3-5 16,-3-7-55-16,3-1-81 0</inkml:trace>
  <inkml:trace contextRef="#ctx0" brushRef="#br0" timeOffset="808.97">22762 5445 342 0,'0'0'61'0,"0"0"16"0,7-39 22 16,1 24-25-16,-3-2-18 0,0 3-10 15,3-4 10-15,0 4-8 0,5-2 2 16,-5 2-2-16,5 1 0 0,-1-2-8 16,-1 4-4-16,2-1-3 0,5 3-3 15,-5 3-7-15,2-1-7 0,-2 4-6 16,3 2 0-16,-3 1-6 0,-1 1-1 16,-4 3-3-16,5 5 0 0,-5 1 0 15,-3 1 1-15,3 2 1 0,-3 4 1 16,-5-3 0-16,0 5 2 0,0-3 2 15,-10-1 0-15,2 2 3 16,-8-2-1-16,-2-2-2 0,-2 1-1 16,-4 0-3-16,-1-3 1 0,-1 0-2 15,2 1 0-15,-1-3-2 0,4 1-2 16,0-2-13-16,3 0-34 0,8-2-69 16,-1 0-48-16,11-2-35 0,-2-2-37 15,4-1-104-15</inkml:trace>
  <inkml:trace contextRef="#ctx0" brushRef="#br0" timeOffset="1043.24">23240 5450 429 0,'0'0'147'0,"0"0"-41"15,0 0 14-15,0 0-29 0,0 0-46 16,0 0-25-16,46-15 1 0,-30 11 2 16,2-1-10-16,2 2-4 0,1 0-6 15,0-2-3-15,2 3-1 0,0-1-3 16,6-2-36-16,-4 2-71 0,14-1-59 16,-5-2-81-16,-3 2-194 0</inkml:trace>
  <inkml:trace contextRef="#ctx0" brushRef="#br0" timeOffset="1513.09">23785 5266 452 0,'0'0'28'0,"0"0"5"0,0 0 28 16,0 0-24-16,0 0-23 0,0 0-14 16,0 0-2-16,15 10 2 0,-12 5-1 15,-3 3 1-15,2 3 0 0,-2 2 1 16,0-1-1-16,6 3 0 0,-4-3 5 15,9-1 17-15,-1-1 31 0,3 0 16 16,0-5 4-16,5 2 9 0,-3-6-7 16,3 0-2-16,-2-6-6 0,-1-1-5 15,4-3 2-15,-7-1-11 16,9-7-13-16,-8-1-12 0,5-5-15 16,-2-1-3-16,-1-7-7 0,-2-1-1 15,3-11-2-15,2-7-10 0,-5 4-32 16,2 4-12-16,-2 9-2 0,0 9-23 15,-3-2-11-15,8 3-30 0,3 2-60 16,-8 3-34-16,0 4-83 0</inkml:trace>
  <inkml:trace contextRef="#ctx0" brushRef="#br0" timeOffset="2107.42">24498 5332 296 0,'0'0'70'0,"0"0"44"16,0 0-13-16,0 0-26 0,0 0-4 16,0 0-6-16,31-21 4 0,-28 17-2 15,-1-3-17-15,3 3-18 0,-2-4-11 16,2 4 7-16,0-3 6 0,-5 0-7 15,3 2 0-15,-3-3-5 0,0 2-9 16,0-2-6-16,0 1-4 0,-3 3-3 16,-2-3-1-16,-3 5-2 15,-2 1-2-15,0 1 3 0,-8 3-1 16,2 6 0-16,-5 3 3 0,1 6-2 16,-1 3 2-16,0 0-1 0,3 1 1 15,3 0-1-15,7-1-1 0,3 0 1 16,0-2 1-16,5-1 5 0,0-2 5 15,5 0 2-15,0-2 2 0,3-3-4 16,0-1 0-16,4-2-2 0,-4-4 6 16,5-3 16-16,0-1 10 0,-5-2-5 15,5-7-5-15,-6-1-11 0,6-1-10 16,0-3-4-16,-5-2-4 0,5 2-1 16,0-3 1-16,-3 3-1 0,1 1 0 15,-1 2-1-15,0 1 1 16,-2 2 0-16,-5 2 0 0,2 4-2 15,0 1-3-15,-5 1-2 0,0 1-2 16,0 6 4-16,-5 1 2 0,5 0 3 16,-5 1-2-16,5 2 2 0,0 3 2 15,0-3-1-15,0 0-1 0,5 1 2 16,0 0 1-16,3-2 4 0,5 0 4 16,-3-1-1-16,8-3-1 0,-5 1-1 15,8-4-3-15,-1 1-2 0,1-4 1 16,0-4-3-16,4 1-1 0,-1-5-11 15,-1 1-45-15,0-2-21 0,3-3-42 16,-5-2-75-16,-1-8-70 0,1 6-32 16</inkml:trace>
  <inkml:trace contextRef="#ctx0" brushRef="#br0" timeOffset="2404.83">25167 4846 549 0,'0'0'65'0,"0"0"23"0,0 0 5 0,13-8-58 16,-13 8-11-16,0 5-22 0,0 0-1 15,0 7 7-15,-8 6 14 0,3 6 18 16,-3 13 15-16,1 9 10 0,-11 13-13 15,5 4-15-15,2-2-6 0,-2-4-7 16,3-6-16-16,8-2-3 0,-6-4-5 16,8-4 0-16,0-5-14 0,2 0-38 15,6-10-39-15,2-4-54 0,-7-6 1 16,15 3-6-16,-2-4-57 0,2-4-114 16</inkml:trace>
  <inkml:trace contextRef="#ctx0" brushRef="#br0" timeOffset="2875.54">25493 5240 333 0,'0'0'97'0,"0"0"-16"15,0 0 37-15,20-36-72 0,-14 25-24 16,-4 1-9-16,3-1-7 0,-5 3 1 15,3 1 0-15,-3 0 3 0,5 3 5 16,-5-3 13-16,0 0 9 0,0 4-1 16,0 2-4-16,0 0-14 15,0 1-18-15,0 2 0 0,0 5 0 16,-5 0 9-16,2 2 4 0,-2 3-2 16,-3 4 1-16,3-1 0 0,-2 5 0 0,1 1 5 15,4 2 7-15,-6 3 5 0,8-3 10 16,-5 2 15-16,5-1-9 0,0 0-10 15,5-3-9-15,3 0-5 16,0 0-7-16,-1-2-3 0,4-5 0 16,-1 2 1-16,3-5 5 0,0-5 5 15,2-2 12-15,3-4 19 0,-5-3-14 16,3-4-12-16,-3-5-8 0,2-4-7 16,-2-5-6-16,0-5-3 0,0-10-3 15,2-7-3-15,-2 3 0 0,0 7-1 16,-5 8-4-16,0 8-4 0,2-2-3 15,-2 1-22-15,0 2-56 0,-3 3-23 16,3 1-67-16,-1-2-68 0,1 4 20 16,2 3-89-16</inkml:trace>
  <inkml:trace contextRef="#ctx0" brushRef="#br0" timeOffset="3236.99">25971 5220 321 0,'0'0'75'0,"0"0"44"0,0 0-45 0,0 0-53 16,0 0-7-16,33 10-7 0,-20-14 0 15,-5 1 3-15,8-5-5 0,-4 2 7 16,7-4 5-16,-4 2 12 0,3-2-3 16,-2-1-5-16,2 0-1 0,-8-1-2 15,3-4-4-15,0 3 1 0,-5-4 2 16,-3 3 4-16,-3-3 0 0,1 5 8 15,-3 2-3-15,-5 0-26 0,-8 6-6 16,-3 3 6-16,-9 1 0 0,-9 10 5 16,-7 7 2-16,-8 11 6 0,2 2 2 15,8-2-2-15,16-5 19 0,5-9 31 16,10 4 3-16,-5 1 5 0,6 3-9 16,-1 0-11-16,8 0-13 0,0-2 1 15,13-5-6-15,2 4-9 0,11-7-7 16,8 3-6-16,15-8-6 0,10-1-1 15,11-6-4-15,-3 0-1 0,3-2-24 16,-8-1-59-16,10-2-75 0,-18 2-145 16,-10-3-159-16</inkml:trace>
  <inkml:trace contextRef="#ctx0" brushRef="#br0" timeOffset="6399.06">10713 17585 172 0,'0'0'34'0,"0"0"-3"16,0 0 8-16,-5-2 13 0,5 2-11 15,0 0 0-15,-3 0 1 16,3 0 0-16,0-1 3 0,0 1 1 16,0-2-8-16,-2 1-4 0,2 1 2 15,-3 0 4-15,0 0 0 0,-2 0 0 16,3 3-5-16,-1-3-6 0,0 2-4 16,-2-2 2-16,5 1-8 0,0 0-8 15,0-1-8-15,0 2-2 0,11-1-1 16,-1 2 1-16,8 0 7 0,3-2 22 15,7 0 9-15,6 0-8 0,7 1-4 16,11 1-6-16,-1-3 2 0,4 1-1 16,-6-1-2-16,-3 0-6 15,1 0 0-15,2-1-5 0,-3-2 1 16,3 0-4-16,-2-1-3 0,-3 0 2 16,0 1-3-16,-3 0 0 0,-5-1 2 15,-5 2 0-15,-10 0-1 0,0 1 1 16,-6-2-2-16,3 2 0 0,3-1 2 15,0 1-3-15,-6 1 0 0,3-1 2 16,-5 0-3-16,-3 1 1 0,-2-1 1 16,0 1-2-16,-3-1 0 0,-2 1 3 15,-1 0-3-15,-2 0 2 0,0 0 1 16,0-2 1-16,0 2 6 0,0-3 5 16,0 1-2-16,-2 1-4 0,-1-4-3 15,-2 1 0-15,0-2-1 16,0 0-1-16,-3-3 1 15,0-1 1-15,3 1-1 0,-3-2 2 0,-2 0-1 0,0-1 1 16,2 0 1-16,-5-2-2 0,0 0 3 16,3 2 2-16,-1 0-3 0,4 2 3 15,-4 0-2-15,1 1 1 0,2 2-3 16,3 1 2-16,-3 1 0 0,3 1-2 16,0 2 2-16,-3 0 0 0,6 1 3 15,-1-2-3-15,0 3 1 0,3 0-5 16,0-1-5-16,0 1-2 0,0 0-2 15,6 1 2-15,4 3 1 0,5 0 1 16,3 4 0-16,1 3 0 0,4 0 0 16,-3 1 0-16,1 6 1 0,0-4 0 15,-1 4 0-15,-4-2 0 16,-1 1-1-16,-2 3 0 0,-5-3 0 16,0 0 1-16,-6 3 0 0,1-5-1 15,-3 1 2 1,-3-3-1-16,-2 4 0 0,-2-4-1 0,-4 0 1 15,-2 2 0-15,-2-2-1 0,-3-2-1 16,2 2-9-16,-4-2-17 0,1 2-18 16,1-1-13-16,0-1-2 0,0 1-26 15,3-2-42-15,-6 1-44 16,6-2-66-16,2-3-82 0</inkml:trace>
  <inkml:trace contextRef="#ctx0" brushRef="#br0" timeOffset="6945.95">12806 17309 86 0,'2'-4'24'0,"4"2"1"0,-1-5 7 0,2 4-20 16,1-2-7-16,-3 0-4 16,3 4 6-16,-3-1-5 0,-2-1 1 15,-1 2-3-15,1 1-3 0,-3 0-12 16,0 0-42-16,0 0-34 0</inkml:trace>
  <inkml:trace contextRef="#ctx0" brushRef="#br0" timeOffset="7617.85">12901 17588 522 0,'0'0'53'0,"0"0"-10"0,0 0 45 0,0 0-24 16,31-40-37-16,-28 29-5 0,2 0 5 15,-5 1 9-15,0 1 10 16,0 2 15-16,-5-2 1 0,2 0-15 16,-4 1-17-16,-4 3-11 0,-2-2-4 15,-2 5-6-15,-3 0-5 0,-3 2-3 16,-2 3-1-16,-11 7-1 0,6 2-2 15,-6 7-8-15,6 3 1 0,5 0 8 16,-6 7 1-16,9-1 0 0,-1 0 1 16,5 0 0-16,6-3 0 0,0-3 0 15,7-1 0-15,3-2 1 0,3-3 1 16,4-3 11-16,6-2 6 0,3-3 17 16,2-4 11-16,5-2-10 15,0-2-8-15,6 0-5 0,-6-4-12 16,6-3-8-16,2-1-3 0,-3 0-1 15,0-3-1-15,-2-1-13 0,3-1-37 16,-1 1-75-16,1 0-42 0,7-5-55 16,-8 4-5-16,-5 2-141 0</inkml:trace>
  <inkml:trace contextRef="#ctx0" brushRef="#br0" timeOffset="8024.47">13093 17576 852 0,'0'0'17'0,"0"0"-6"0,0 0 55 16,0 0 48-16,13-39-37 0,-6 27-26 15,4 1-8-15,2-1-15 0,-1 3-12 16,1 0 1-16,0 5 4 0,0-1-5 16,0 5-5-16,0 7-7 0,-3 5-1 15,1 6-3-15,2 4-3 0,-3 0 3 16,0 7 0-16,1-3 5 0,-4 4-5 15,-1 0-7-15,-4-2-31 0,-2-1-49 16,0 0-23-16,-8-4-28 0,1-2 9 16,-4-3 69-16,4-6 33 0,-1-3 23 15,0-5 4-15,-2-4 3 0,2-1-3 16,5-8-2-16,-4-2 2 0,1-6 18 16,4-1 10-16,-1-4 12 0,-2-4 13 15,5 1 0-15,0-2 15 0,8 1 15 16,2 2 4-16,6 1-3 0,2 4-2 15,5 1-17-15,11-3-7 0,7-1-13 16,8 1-7-16,0 4-12 0,-13 5-17 16,-7 4-9-16,-11 5 0 15,-3 2-11-15,3 1-45 0,3 1-52 0,0 3-24 16,7 8-64-16,-7-3-133 0,-3 1-87 16</inkml:trace>
  <inkml:trace contextRef="#ctx0" brushRef="#br0" timeOffset="8274.49">13744 17542 733 0,'0'0'17'0,"0"0"3"0,0 0 47 0,0 0-30 0,28-40-21 15,-25 32 12-15,-1 3 16 0,-2 1 18 16,0 2 2-16,0 2-22 0,0 1-27 15,0 7-9-15,0 3 11 0,0 7 26 16,0 1-8-16,0 4-16 16,-2 2-11-16,2-2-7 0,0 3-1 15,0-2-1-15,0-1-16 0,2-1-54 16,1-2-59-16,5 1-100 0,-3-7-69 16</inkml:trace>
  <inkml:trace contextRef="#ctx0" brushRef="#br0" timeOffset="8430.75">13834 17283 1137 0,'0'0'73'0,"0"0"0"0,0 0-8 16,0 0-55-16,-2-36-9 16,-1 31-1-16,0 4-24 0,3 0-83 15,0 1-82-15,0 1-105 0,3 0-134 0</inkml:trace>
  <inkml:trace contextRef="#ctx0" brushRef="#br0" timeOffset="8805.86">14170 17118 725 0,'0'0'89'0,"0"0"-73"0,0 0 51 16,0 0-21-16,0 0-44 0,-2 36 0 15,-6-15 1-15,0 3-3 0,0 10 0 16,-2 10-9-16,0 7 8 0,-1 0 1 16,6-1 2-16,0-8 10 0,5-6 39 15,-5-1 34-15,5-7-22 0,0-8-23 16,0-3-17-16,5-6-8 0,0 1-6 15,0 0 3-15,6-1 3 0,-1-1-2 16,3-3-1-16,5-5-3 0,-3-2 1 16,4-7-4-16,1 0-3 15,3-4-2-15,-2-1-1 0,2-1 0 16,1 0-10-16,-4 0-43 0,1-1-55 16,-3-1-48-16,3-9-41 0,-6 4-75 15,-2 0-179-15</inkml:trace>
  <inkml:trace contextRef="#ctx0" brushRef="#br0" timeOffset="8962.01">14183 17446 989 0,'0'0'55'16,"0"0"-20"-16,0 0 48 0,0 0-58 15,0 0-14-15,47-18-9 0,-29 10 0 16,0-3-2-16,5 2-27 0,13-3-131 15,-5 2-97-15,-2 2-84 0</inkml:trace>
  <inkml:trace contextRef="#ctx0" brushRef="#br0" timeOffset="9102.87">14772 17535 1213 0,'0'0'65'0,"0"0"-48"15,0 0 3-15,0 0-20 0,0 0-90 16,0 0-92-16,0 0-139 0,34-32-89 0</inkml:trace>
  <inkml:trace contextRef="#ctx0" brushRef="#br0" timeOffset="9509.25">15056 17378 958 0,'0'0'60'15,"0"0"-30"-15,0 0 62 0,11-40-49 16,-6 30-29-16,-3 4-11 0,1 1-1 15,-3 3-2-15,3 2-4 0,-3 9-4 16,2 3 7-16,1 10 1 0,-1 9 2 16,1 10-1-16,5 6-1 0,2 1 1 15,0-10-1-15,3-13 2 0,-2-10 0 16,2-4 0-16,2 3 8 0,3-3 8 16,0 1 9-16,3-5 22 0,-6-4 3 15,1-3-4-15,2-5-2 16,-2-6-8-16,-1-3-14 0,1-3-11 15,-4-5-6-15,4-3-7 0,-1-7 0 16,4-10-8-16,1-8-36 0,1 6-32 16,-3 10-15-16,-3 12-22 0,-7 11-41 15,10 2-67-15,-2 1-24 16,-1 3-116-16</inkml:trace>
  <inkml:trace contextRef="#ctx0" brushRef="#br0" timeOffset="10119.08">15826 17397 453 0,'0'0'130'0,"0"0"-31"0,0 0 23 0,0 0-23 16,21-40-11-16,-18 30-7 0,-1 1-21 16,1-1-11-16,-3 1-10 15,0 2-2-15,0-1-15 0,-5 0-13 16,-1 1-6-16,-1 1-1 0,-4 3-1 16,-2 0-1-16,-2 3 0 0,-3 1-10 15,-3 5-4-15,1 6-20 0,-6 4-9 16,-3 6-4-16,3 1-5 0,1 5 2 15,1-3 7-15,6 3 21 0,3-5 22 16,7 0 2-16,3-2 30 0,5-1 25 16,5-3 2-16,3-5-13 0,5-3-17 15,0-5-9-15,2-4-6 0,3-2-6 16,0-9-2-16,0-5 3 0,3 0 10 16,-3-4-1-16,0 0 0 0,3-1-4 15,-3 0-3-15,-5 1 10 0,0-1-3 16,-3 4-7-16,0 3-6 0,-4 4 1 15,-4 6-3-15,1 2-3 0,-3 2-6 16,0 2-8-16,-5 6 14 0,-1 5 6 16,1 0-3-16,-2 5-1 0,1-2 3 15,4 2 4-15,2 2 5 0,0-1 7 16,5-3 12-16,3 3 3 0,-1-4-7 16,6-1-7-16,3-1 1 0,-1-5-4 15,6-2-8-15,2-1-3 0,1-5-4 16,1 0-1-16,4-8-3 0,2 0-2 15,5-2-10-15,5-3-41 0,6-4-46 16,-8 1-32-16,-8 1-57 16,-6-8-89-16,-9 9-32 0,-3-6-121 15</inkml:trace>
  <inkml:trace contextRef="#ctx0" brushRef="#br0" timeOffset="10391.1">16351 16815 1041 0,'0'0'89'0,"0"0"-1"0,0 0 19 0,0 0-75 16,15-15-16-16,-15 21-16 0,0 5-1 15,-7 8 1-15,2 13 8 0,-8 20 6 0,0 17-1 0,-3 6 10 16,6-2-7-16,-1-8-5 0,4-8-5 15,-4-4-4-15,4 0-2 0,-1 0 0 16,3-1-25-16,0 0-39 0,2-7-34 16,3-3-62-16,3-11-46 0,-1-10-43 15,3-9-108-15</inkml:trace>
  <inkml:trace contextRef="#ctx0" brushRef="#br0" timeOffset="10779.1">16651 17229 682 0,'0'0'101'16,"0"0"-40"-16,0 0 57 0,0 0-86 16,0 0-8-16,0-38 9 0,-6 35-6 15,4-3-12-15,-1 4-5 0,1 0 2 16,2 2-7-16,-5 0-4 0,5 5-1 15,-3 3 4-15,0 6-1 16,1 1 1-16,-3 6-3 0,5 1-1 16,-3 11 3-16,3-4-3 0,0 2 1 15,3-1 4-15,4-7 2 0,4 3 12 16,2-2 10-16,5-2 0 0,0-3 9 16,0-4 2-16,3-4 9 0,-1-3-1 15,-4-6 5-15,4-3-14 0,-1-8-5 16,-1-3-17-16,0-4-9 0,0-2-2 15,-3-6-2-15,1-1-1 0,2-10-3 16,-3-12-10-16,1-1-9 0,-1 2-6 16,-7 13-1-16,0 16-12 0,0 7-27 15,-3-1-15-15,0 1-55 0,0 1-58 16,3-1-35-16,0 2-33 0,-6 5-89 16</inkml:trace>
  <inkml:trace contextRef="#ctx0" brushRef="#br0" timeOffset="11185.01">17175 17273 663 0,'0'0'85'0,"0"0"-8"0,0 0 8 16,0 0-75-16,42 0-4 0,-32-8-1 15,0 2 4-15,3-3 14 16,-3 0 21-16,3-1 0 0,3 1-9 15,-1-3 10-15,1 1-8 0,-1-1-12 16,1-5-2-16,-3 1-5 0,2-2-11 16,-7 3-1-1,0-1 2-15,-3 4 7 0,-5 3-5 0,-3 0-10 0,-4 5-5 16,-6 2 5-16,-8 2 2 0,-2 6 2 16,-3 5-4-16,-8 8 3 0,1 4 0 15,-1 3-2-15,6 0-1 0,5 2 21 16,4-5 10-16,4 5 12 15,5-3 16-15,2 1-12 0,8-3-10 16,0-3-9-16,5-3-6 0,5-1-5 16,6-4-2-16,5-1-5 0,2-6-5 15,3 0-3-15,-1-5-2 0,4-1-15 16,7-6-20-16,3-1-26 0,10-4-21 16,3-1-44-16,-3-4-76 0,-13 2-166 15,-8 1-219-15</inkml:trace>
  <inkml:trace contextRef="#ctx0" brushRef="#br1" timeOffset="56416.6">20204 10351 256 0,'0'0'48'0,"0"3"-6"16,2 0 22-16,-2-2 4 0,3 1-25 15,-1 1 10-15,-2 2 10 0,3-2-3 16,-3-2-10-16,0 2-1 0,0 0-5 16,2 0-2-16,-2-2 3 15,0 0-5-15,0 0-6 0,0-1-1 0,0 0-3 16,0 0 2-16,0 0 2 0,0-2 4 16,0-2 2-16,0-3-16 0,0-3-13 15,0-2-2-15,0-6-4 0,0-1-1 16,-2-6-2-16,2-2-2 0,-3-10 2 15,1-9-2-15,-3-13-1 0,-1-6 1 16,4 2 0-16,-1 4 0 0,3 9 1 16,0 4-1-16,-2 4 0 0,-1 2 1 15,-2 6 1-15,2 4-1 0,-2 4 1 16,3 7 4-16,-4 0 0 16,1-2 1-16,-3-1-2 0,1-2 1 15,-4 0-3-15,1 6 7 0,2 1 0 16,-2-1 1-16,0 5 2 0,4 2-4 15,-4-1-1-15,2 3-2 0,1 0 2 16,1 4-3-16,1-1 5 0,5 1 2 16,-2 2 0-16,-1 1-6 0,3 1-4 15,3-1-2-15,2 2-5 0,0-1 3 16,8 0 2-16,2 0 0 0,6 1 1 16,2 0-1-16,3 0 0 0,13 0 1 15,7 0 0-15,11 0 2 0,10 0-2 16,-7 0 2-16,-6 0-2 0,-5 0-1 15,-2 1 2-15,-3 1-2 0,2 1 0 16,-4 2 0-16,-4-1 1 0,-9-2-1 16,-3 4 0-16,-11-5 0 0,6 1 1 15,-6 1 0-15,8 1-1 0,-2-1 1 16,0-2 0-16,-6 0-1 0,-2-1 1 16,-5 0-1-16,0 0 1 0,-3 0-1 15,-5 0 2-15,3 0 2 0,-3 0 0 31,0-3 2-31,0-3-3 0,-3 1-3 0,-2-3 2 0,0 2-1 0,-1-1 0 16,1-1-1-16,0-2 2 0,-3 1-2 16,3 2 0-16,-3-3 1 0,1 0-1 15,-1 1 0-15,0-1 2 0,3 1-2 16,-5-1 1-16,2 1 4 0,0 2 1 16,6 0 1-16,-4 0 3 15,1 2-4-15,3-2-1 0,2 5-1 16,-6-5 0-16,6 5 0 0,0 1-2 15,0-1 0-15,6 2 0 0,-4 0-2 16,3 0 1-16,3 1-1 0,0 3 1 16,2 3-1-16,3 0 1 0,-2 0 0 15,1 3-1-15,4 2 0 0,2 3 1 16,-2-1-1-16,2 3 0 0,-3-3 1 16,6 4-1-1,-3-4 1-15,-5 3-1 0,0-3 0 16,0 4 1-16,-6-4-1 0,-4 2-1 15,2-2 1-15,-5-1 1 0,-10 4-1 16,-1-3 1-16,-1 2 0 0,-9-2 1 16,-5 4-2-16,-2-4-3 0,-6 7-14 15,-7 0-37-15,-11 7-39 0,-2-2-18 16,2 0-42-16,6-3-55 0,7-8 20 16,10 0 3-16,6-9-40 0</inkml:trace>
  <inkml:trace contextRef="#ctx0" brushRef="#br1" timeOffset="57229.61">21511 9006 273 0,'8'-4'53'0,"-3"-2"21"0,0 3 0 16,3-2-19-16,-3 1-12 0,-2-1-9 16,-3 0 5-16,5 3 8 0,-5-3-8 15,0 3-9-15,0 0 7 0,0-1 10 16,0 1-1-16,0 0 5 0,0 1-6 16,0 0-4-16,0 1-7 0,0-1 4 15,0 1-4-15,0-2-3 16,0-1-3-16,0 0-3 0,0 0-3 0,0-2-3 15,0-2-3-15,-5-1-4 0,5-1-1 16,-3 2-4-16,0-2-5 0,-2 0 2 16,3 0-4-16,-1 1 0 0,-5 2-1 15,3 0 1-15,-3 5-6 0,-2 1 0 16,0 0-5-16,-3 9-20 0,-3 3 2 16,-2 1 11-16,3 7 8 0,-3 1 0 15,2 0 6-15,3 2 2 0,3 1 0 16,2 0 2-16,6-1 0 0,2-2-1 15,0 0 1-15,7-1 0 0,-2-2 1 16,8-3 0-16,3-3 1 0,-3-1 0 16,2-3-2-16,3-2-1 0,0-5 1 15,1-1 4-15,-4-5 5 0,1-1 6 16,-1-4-1-16,1-5-4 0,-4 1-5 16,4-4-3-16,-3 0 2 15,0-3-2-15,0 2-1 0,0-1-1 16,0 3 0-16,-6 5 1 0,1 1-1 15,-3 4 0-15,0 4 0 0,-2 1 0 16,-3 2 0-16,0 0-6 0,0 5 6 16,-5 2 1-16,2 4 3 0,3-1 0 15,-5 1-1-15,5-1 0 0,0 2 2 16,0-3 10-16,5 2 8 0,-2-3 10 16,7-1 2-16,1-1 2 0,1-1-6 15,4-1-9-15,-1-3-9 0,6-1-5 16,0 0-6-16,-1-2-2 0,1-5 0 15,0 2-18-15,-1-3-47 16,4-2-57-16,-1-8-46 0,-2 4-106 16,-6-2-46-16</inkml:trace>
  <inkml:trace contextRef="#ctx0" brushRef="#br1" timeOffset="57667.23">22165 8533 460 0,'0'0'75'0,"13"0"-16"0,-6-1-4 0,-1 0-12 0,-1 1-27 16,-3 0-13-16,-2 4 1 0,0 6 19 16,-2 1 28-16,-6 7 32 0,-2 3-10 15,2 3-4-15,0 4-12 0,-5 0-11 16,3 3-9-16,2 0-4 0,-2 1-13 15,5-2-8-15,-3 2-7 0,0-3-2 16,3 1-2-16,0-6 0 0,2 3 1 16,-5-4-1-16,6-2-1 0,-1 0-2 15,3-3-14-15,0-1-38 0,0 0-42 16,0-1-62-16,3 0-30 0,2-6-48 16,0-2-74-16</inkml:trace>
  <inkml:trace contextRef="#ctx0" brushRef="#br1" timeOffset="58245.39">22041 8831 585 0,'0'0'77'0,"0"0"-10"0,13-4 18 0,0 1 16 15,-1-4-24-15,9 4-19 0,2-4-3 16,3 3-11-16,3-3-16 0,-1 1-11 15,-2 1-11-15,2 3-6 0,-2-3 0 16,0 4-7-16,0 1-29 0,5 0-125 16,-5 0-143-16,-6 0-109 0</inkml:trace>
  <inkml:trace contextRef="#ctx0" brushRef="#br1" timeOffset="59198.63">22095 8832 327 0,'3'-3'71'16,"-1"1"5"-16,6 0-11 0,-8 1-3 16,2 1-38-16,-2 0-14 0,3 0-4 15,-3 1-3-15,0 4 4 0,0 3 5 16,-3 3 11-16,1 5 15 16,-3 0 6-16,-3 5 4 0,0 0 7 0,0 2 6 15,-2-1-4-15,2-2-5 0,1 0-6 16,1-1-5-16,1-1 1 15,3-5 0-15,-1 0-7 16,3-3-1-16,0-1 2 0,5-2-2 0,0-4 8 16,6 1-4-16,4-1 2 0,-2-3-4 15,8-2-4-15,0-3-8 0,2 2-12 16,3-4-7-16,-1 0-5 0,1 0 0 16,-2 0-4-16,1-2-24 0,1 5-37 15,-5-3-76-15,7-1-112 0,-7 3-158 16,0-3-182-16</inkml:trace>
  <inkml:trace contextRef="#ctx0" brushRef="#br1" timeOffset="59636.05">23439 8587 519 0,'0'0'15'0,"0"0"37"0,0 0-10 0,0 0-1 0,12-3-29 0,-12 4-4 16,0 6 7-16,-7 3 17 0,-1 5 33 16,-2 6 17-16,-6 1 1 0,1 6-4 15,-9 6-18-15,1 7-14 0,-3 5-12 16,3 2-10-16,5-12-12 0,10-7-6 15,0-11-4-15,8-2 0 0,0 3-2 16,0 3-1-16,0 3-2 0,8-3-19 16,5-3-67-16,0-2-55 0,15 0-47 15,1-5-20-15,-3-8-119 0</inkml:trace>
  <inkml:trace contextRef="#ctx0" brushRef="#br1" timeOffset="59980.53">23661 8965 501 0,'0'0'30'0,"0"0"70"0,0 0-31 15,0 0-17-15,41-26-25 0,-25 19-1 16,4-2-3-16,4 5-15 0,-4-4-2 16,9-1-5-16,-4 2 0 0,4 0 1 15,-3-2 0-15,2 0 1 0,-7 0 0 16,0 3 11-16,-6-3 5 0,-2 1-6 15,-5 0 0-15,-3 0-1 0,-5 0-12 16,-8 0-5-16,-5-1-5 0,-7 5-8 16,-6 1 9-16,-3 3 9 0,-12 7 0 15,2 3 3-15,11 0-2 0,-1 3 11 16,9 0 18-16,-1 2 14 16,3 1 10-16,2 1-3 0,3 2-8 15,8-4 1-15,5 3-12 0,0-2-14 16,11-1-3-16,4-1-5 0,1 0-6 15,4-2-3-15,4-3-1 0,-1-3-13 16,16 0-125-16,-6-5-144 0,-4-1-68 16</inkml:trace>
  <inkml:trace contextRef="#ctx0" brushRef="#br1" timeOffset="60547.16">24315 8848 513 0,'0'0'79'0,"0"0"59"0,0 0-38 16,0 0-14-16,12-34-43 0,-12 24-35 15,0 0-4-15,0-1-4 0,0 2-1 16,0-1-1-16,0 0 1 0,-5 2-3 15,0 4 3-15,-3-1 1 0,6 2-1 16,-9 2 1-16,4 1-3 0,-6 2 1 16,0 4 2-16,-3 2 0 0,1 5 0 15,-3 0 0-15,2 5 0 0,-2-1 0 16,3 2 1-16,2 0-1 16,5 1 1-16,-2-1-1 0,7 0 0 15,-2-2-1-15,5 2 1 0,5-3 7 0,0 0 6 16,3-3-3-16,0-2 6 0,5-1-2 15,0-3 11-15,-3-4 30 0,3-3-2 16,0-2 1-16,2-3-14 0,-2-4-19 16,0-3-9-16,0-2-3 0,0-2-6 15,0-1-1-15,-3-2-2 0,1 3 0 16,-4-1 0-16,1 5 0 0,-3 2 0 16,0 3 0-16,-2 3-1 0,2 4-3 15,-5 0-1-15,0 0-3 0,0 2 8 16,0 5 0-16,0 0 15 0,0 2 13 15,0 1 0-15,0 1 3 0,0 1-6 16,0-2-3-16,8 1-6 0,-3-1 3 16,3-2-3-16,0 2-10 0,4-1 1 15,1-3-5-15,-2-1-2 0,7-2 0 16,-3 1-22-16,3-3-59 0,3-1-52 16,2-6-84-16,-2 1-77 0,-3-3-43 15</inkml:trace>
  <inkml:trace contextRef="#ctx0" brushRef="#br1" timeOffset="60937.8">24751 8764 527 0,'0'0'107'0,"0"0"-1"0,0 0-29 0,0 0-54 0,13-37-23 15,-18 31 0-15,-3 0-31 0,-5 3-18 16,0 3-4-16,-2 0 40 0,-6 7 13 15,0 1 0-15,1 2 7 0,-1 2 10 16,0 2-1-16,1-2-4 0,7 0-4 16,-5 0-4-16,5 2 2 0,5-2-1 15,0 0-4-15,8-1 1 16,0-1-2-16,0 1 1 0,6-1 11 16,4 0 4-16,0-1 4 0,1-3 6 15,7 1-1-15,-5-2-4 0,7 0-2 16,-7-1-3-16,8 1 1 0,-6-2-4 15,6 1-7-15,-3 0 0 0,-2-1-2 16,-3 1 3-16,-6 1 5 0,-2 0 22 16,-5 0 8-16,0-1 8 0,-7 3-21 15,-6-2-21-15,0-1-2 0,-8 0 0 16,-5-1-6-16,3 1-7 0,-3-3-64 16,-2 2-47-16,2 1-40 0,-2-4 6 15,2 0-41-15,8-3-47 0</inkml:trace>
  <inkml:trace contextRef="#ctx0" brushRef="#br1" timeOffset="61439.61">25025 8541 547 0,'0'0'63'0,"0"0"59"0,0 0-48 0,34-34-29 0,-27 28-14 15,-4 2-21-15,0 1 6 0,-3 3-16 16,0 0-11-16,-6 7 11 0,4 2 2 16,-6 4 19-16,-2 6 8 0,-1 2 3 15,-2 2-7-15,1 5-6 0,-1-1 3 16,-3 2 5-16,3 1 5 0,0-2 4 16,-2-1 4-16,4 1-3 0,-1-5 0 15,4-1-5-15,0-2 1 0,3 0 3 16,2-5 1-16,3 1 2 0,0-5-6 15,0-2-10-15,3-2-13 16,2 0-2-16,8-6 3 0,0 2-2 16,-3-3-6-16,8-2 3 0,-2 0-5 15,4-3-1-15,-1-1-5 0,1 3-15 16,1-4-23-16,0 2-34 0,-6-1-31 16,8-5-66-16,-7 0-90 0,-8 1-109 15</inkml:trace>
  <inkml:trace contextRef="#ctx0" brushRef="#br1" timeOffset="61596.3">24942 8674 960 0,'0'0'84'16,"0"0"74"-16,39-12-97 0,-23 9-26 15,9-2-21-15,-4 0-13 0,2 0-1 16,3 0 0-16,3 2 0 0,2 0-1 15,-3 0-48-15,13 3-111 0,-7 0-115 16,-6 1-86-16</inkml:trace>
  <inkml:trace contextRef="#ctx0" brushRef="#br1" timeOffset="62143.99">26216 8701 301 0,'0'0'101'0,"0"0"0"15,0 0 7-15,0 0-31 0,29-34-11 16,-24 27-26-16,-5-2 10 0,0 2 8 16,0 1-17-16,0 1-13 0,-5-1-19 15,-3 4-3-15,0-1-1 0,-5 3 2 16,0 4 11-16,-2 3-2 0,-6 3-3 15,3 3-1-15,-3 1 6 0,6 4 2 16,2 0-9-16,-3 0-7 0,11 1-2 16,-2 0 0-16,7-5-1 0,0 3 7 15,7-4 3-15,1-2 18 0,5-1 18 16,0-2 3-16,8-5-4 0,-1-3-5 16,1 0-5-16,0-6-10 15,-1-2-15-15,1-5-6 0,-3-2-1 16,-2-4-3-16,-4-2 0 0,-4-2-1 15,0-4-24 1,-3 1-43-16,-5 2 10 0,0 3-2 0,-5 4-29 0,-3 6-23 16,-5 6-89-16,-7 5 7 0,4 0-17 15,-5 4-24-15</inkml:trace>
  <inkml:trace contextRef="#ctx0" brushRef="#br1" timeOffset="62740.55">26433 8722 454 0,'0'0'64'0,"0"0"35"0,0 0-14 0,34-39-35 15,-26 28-16-15,5-1-26 0,-6 1-1 16,6 1 1-16,0 1 3 0,0 1 8 15,-5 0 3-15,0 2 1 16,4 3-14-16,-4-1-4 0,0 2-3 16,-3 1-2-16,0 1 0 0,-2 0-1 0,2 3-4 15,-5 2 1-15,0 3 1 0,0 1 3 16,0 3 4-16,-5 0 20 0,2 1 6 16,-2 4-2-16,-3-3 5 15,3 3-13-15,3-2-11 0,2-1 0 16,-6 0-3-16,6-2-2 0,0-3 9 15,0-3 2-15,0 1 5 0,0-5 1 16,0 0-7-16,0-2 5 0,0-1 35 16,6-2-7-16,-4-6-16 0,3 0-4 15,3-3-8-15,0-1-9 0,0-1-8 16,5-2-1-16,0 4 1 0,5-3-2 16,-8 0 0-16,8 4 0 0,-2-2-1 15,-4 0 1-15,7 0 0 0,-4 2 0 16,-2 1-1-16,0 2 0 0,-5 1-3 15,5 0-2-15,-6 4-6 0,-2 0-3 16,-2 2-3-16,2 1 1 0,-2 0-4 16,-3 4 1-16,5 0-3 0,-5 4-5 15,0 2 17-15,0 1 9 0,5 5 2 16,-5 0-1-16,0 3 1 0,0 0 0 16,0 2 1-16,0 0-1 0,0 0 0 15,0 2 0-15,0-4 1 0,0 0-1 16,0-2-1-16,0 2-32 0,3-5-68 15,-3 2-51-15,5-6-22 0,-3-5-57 16,4-4-71-16</inkml:trace>
  <inkml:trace contextRef="#ctx0" brushRef="#br1" timeOffset="63115.85">26979 8713 489 0,'0'0'66'0,"0"0"56"0,0 0-68 16,41 0-38-16,-28-1-8 0,7-1-6 15,-1-1 2-15,-4-2-3 0,6 3 2 16,-1-3 9-16,1 0-3 0,5-4-3 16,-5 1 8-16,-6-1 13 0,3-1-7 15,-5-3 6-15,-3 3 10 0,1-1-13 16,-11 3-23-16,0 0-11 0,-5 2 2 15,-3 3 7-15,-10 2 2 0,2 1 2 16,-10 2 1-16,3 7 4 0,-3 0 13 16,0 3 22-16,3 0 12 15,3 4 9-15,1-2 14 0,4 1-6 16,2 0-10-16,5-1-7 0,3-1-6 16,5 2-19-16,0-2-10 0,5-2-3 15,6 0-6-15,7-1-5 0,-3-1 2 16,11-4-3-16,0 1-4 0,10-3-9 15,11 0-58-15,9 2-63 0,4-4-88 16,-11 2-104-16,-10-3-218 0</inkml:trace>
  <inkml:trace contextRef="#ctx0" brushRef="#br1" timeOffset="63662.64">28211 8682 314 0,'0'0'135'0,"0"0"-65"0,0 0 47 0,0 0-38 0,21-35-33 0,-21 26-28 16,0-2-5-16,5 2 4 0,-5-1-8 16,0 1 8-16,0-1 17 0,0 2 5 15,0 1-9-15,-5-2-9 0,5 2-20 16,-8 2-1-16,3 1-2 0,-3 1 1 15,-5 3-2-15,0 3 3 0,-2 6 0 16,-6 3 2-16,0 3-2 0,1 1 0 16,-1 0 2-16,3 4 0 0,5-3 0 15,5 0-2-15,0 2-2 0,8-2 2 16,0-2 1-16,6 0 4 16,4-3-1-16,0-4 4 0,6-1 0 15,2-6 12-15,-3-1 12 0,6-4 2 16,-8-6 12-16,3-1-18 0,2-6-18 15,-5 0-5-15,-3-4-5 0,0-3-39 16,-2 3-32-16,-3-2 4 0,-2 5 35 16,2 3 6-16,-5 3-14 0,0 5-30 15,0 1-16-15,-5 3-33 0,2 1-19 16,-2 1-46-16</inkml:trace>
  <inkml:trace contextRef="#ctx0" brushRef="#br1" timeOffset="64037.89">28736 8395 558 0,'0'0'73'0,"0"0"3"0,0 0 31 0,18-44-75 0,-16 30-14 0,-2 1-7 16,0 1-5-16,5 0 1 15,-5 3-2-15,0-1 18 0,0 3 3 16,0 4 3-16,0 2-7 0,0 1-19 16,-5 1-2-16,-3 5 5 0,1 3 3 15,-4 5 0-15,1 2 3 0,-3 5 12 16,0 6 5-16,-2 6-11 0,-3 9-6 15,2 10-6-15,-5 3-3 0,3 1-1 16,-2-2 2-16,4-7 5 0,-2 3 0 16,5 0-7-16,5-5 0 0,1-1-2 15,7-2-13-15,0-2-51 0,0-1-58 16,0-8-45-16,5-8-64 0,-5-9-100 16</inkml:trace>
  <inkml:trace contextRef="#ctx0" brushRef="#br1" timeOffset="64225.51">28573 8686 804 0,'0'0'42'0,"33"-8"61"0,-7 2-13 16,8 1-74-16,2-1-6 0,10 4-7 15,1-1-3-15,-3 3-1 16,-5 0-4-16,-11 2-66 0,6 0-145 15,-8-2-35-15,-6 0-160 0</inkml:trace>
  <inkml:trace contextRef="#ctx0" brushRef="#br1" timeOffset="65163.38">21707 9507 434 0,'0'0'62'15,"0"0"62"-15,0 0-4 0,0 0-7 16,31-36-21-16,-23 30-6 0,2-2-4 16,-2-1-15-16,3 5-8 0,-6-2-20 15,0 5-15-15,0 1-7 0,0 0-10 16,-5 1-6-16,3 8 2 0,-3 2-1 31,0 4 1-31,-3 2 1 0,3 5 1 0,-8 3-1 0,3-2-2 0,3 0-2 16,-3 2 2-16,5 0 2 0,-6-2 6 15,6-2 3-15,0-2 2 0,0-3 0 32,0 1 4-32,0-4-1 0,0-1-4 0,6-1-5 0,-4-3 1 15,1 0 3-15,-1-4-2 0,3 1 5 16,3-3 2-16,0-1-6 0,2-1-2 31,6 0 0-31,-3-2-10 0,2-4 2 0,6 4-2 0,0-3-7 0,4-1-16 31,-4 2-26-31,0-3-38 0,-1 1-46 0,-2 1-69 0,-7-1-116 0,-3 2-110 32</inkml:trace>
  <inkml:trace contextRef="#ctx0" brushRef="#br1" timeOffset="65342.67">21658 9702 600 0,'0'0'117'15,"0"0"-30"-15,0 0-12 0,0 0 35 32,42-22-41-32,-22 12-29 0,6 2-11 15,3 0-21-15,-1-2-7 0,3 1-1 0,0-1-16 0,3 2-43 16,4-3-116-16,-4 1-47 0,-6 4-104 15</inkml:trace>
  <inkml:trace contextRef="#ctx0" brushRef="#br1" timeOffset="65858.3">22157 9365 437 0,'0'0'54'0,"0"0"31"0,0 0-16 16,0 0-24-16,0 0-35 0,0 0-8 15,0 0 2-15,0 0 5 0,13 25 6 16,-13-9 16-16,0 4 4 0,2 3-1 16,1 4-2-16,0 0-8 15,2 2-3-15,-5 1 2 0,2 1-3 16,4-2-6-16,-4-2 0 0,1 1 3 15,-1-5 4-15,3-1-4 0,-2-3-2 16,0-6 5-16,-1-3 10 0,3-2 4 16,-5-5-5-16,3-3-7 0,2 0 8 15,0-4 3-15,3-6-15 0,0-1-9 16,-3-6-5-16,5 3 0 0,1-3 0 16,2 2 0-16,-3-3-2 0,8 2 3 15,-5-1-3-15,2-1-1 0,1 4-1 16,2-1 0-16,-5 0 0 0,2 3 0 15,4 2 0-15,-7-1-3 0,4 3 2 16,-3 5 1-16,-3-1-4 0,1 0 4 16,-4 4-3-16,-2 0 1 0,-2 0 1 15,2 5-3-15,-5 0-2 0,0 3 5 16,0 4 0-16,-5 2 2 0,2 3 0 16,-2 1 2-16,3 3-1 0,-1-1 0 15,1 1 0-15,2-1-2 0,0 2 1 16,0-2-1-16,0-1-3 0,0 2-26 15,0-2-81-15,0-2-24 0,5-3-83 16,0-4-35-16,0-7-119 0</inkml:trace>
  <inkml:trace contextRef="#ctx0" brushRef="#br1" timeOffset="66234.7">22754 9711 434 0,'0'0'62'0,"0"0"74"0,0 0-38 0,0 0-31 0,36-25-19 16,-28 19-18-16,2 2 0 0,-2-2-6 15,2 3-4-15,1-2 0 0,1 0-3 16,1 0 2-16,3 0 6 0,-8 0 0 16,5-3-7-16,-1-1-6 0,-4 0-8 15,-3 0-3-15,-2-2 2 0,-3 0-3 16,0 0-9-1,-3 3-32-15,-7 2-6 0,0-1 15 0,-3 6 27 16,-5 1 5-16,2 0 7 0,-4 1 24 16,-1 6 13-16,3 1 2 0,2-1 5 15,3 5 8-15,0-2-3 0,6 1-6 16,-1 2 5-16,3-2 3 0,2 0-3 16,1-1-9-16,2 0-4 0,2 0-11 15,6-3-9-15,-6 2-10 0,9-1-4 16,-1-5-6-16,8 3-2 0,-2-2-7 15,4-4-51-15,6 6-73 0,0-3-63 16,18-1-101-16,-5 2-78 0,2-4-202 16</inkml:trace>
  <inkml:trace contextRef="#ctx0" brushRef="#br1" timeOffset="66574.14">23648 9545 547 0,'0'0'75'0,"0"0"33"0,0 0-14 16,0 0-29-16,0 0-11 0,26-26-23 16,-26 26 16-16,0 1-26 0,-5 5-11 15,-3 5 4-15,0 1 25 0,3 4-7 16,-3 4-3-16,0 3-14 0,3 4-9 16,0-2-1-16,2 4-3 0,3 1-2 15,0-1-2-15,0-2-32 0,3 3-64 16,2 6-83-16,0-9-74 15,3-6-151-15</inkml:trace>
  <inkml:trace contextRef="#ctx0" brushRef="#br1" timeOffset="66746.03">23728 9477 744 0,'0'0'3'15,"0"0"-3"-15,0 0 0 0,0 0-11 16,0 0-122-16,0 0-156 0</inkml:trace>
  <inkml:trace contextRef="#ctx0" brushRef="#br1" timeOffset="67308.58">23948 9660 555 0,'0'0'46'16,"0"0"49"-16,0 0-53 0,25-35-22 15,-17 25-10-15,-3-1-7 0,6 1 1 16,-1 1-1-16,0 3 2 0,1-1 3 15,-1 1 4-15,0 2-1 0,3 3-4 16,-5 0-1-16,5 1-5 0,-5 0-2 16,-1 3 1-16,-1 3-1 0,-4-1 1 15,3 5-1-15,-5 1 1 0,0 5 0 16,0-1 0-16,0 4 5 0,0-1 16 16,0 0-2-16,-5 2-8 0,3-1-8 15,-4 2 0-15,1-4-2 0,3-3-1 16,-3-1 2-16,5-2-1 0,-3-3 20 15,3-2 31-15,0-4-3 16,0-2 0-16,3 0 19 0,2-5-17 16,2-1-27-16,-1-3-5 0,4-3 1 15,0-4-8-15,1 1-9 0,2-3-1 16,5-1-1-16,-3 3 1 0,3-2 0 16,3-1-1-16,-6 5-1 0,6-3 0 15,-3 4 0-15,-2 1 1 0,2 0-1 16,-3 3-1-16,-2 1 1 0,0 4 0 15,-5-1-3-15,0 3 3 0,-1 2-2 16,1 2-1-16,-3 6-1 16,0 3 1-16,-2 6-1 0,-3-1 4 15,0 5 0-15,0 1 0 0,0 4 0 16,0-1 0-16,0 4-13 0,-3 0-53 16,-2 1-46-16,3 8-92 0,-3-7-53 15,-1-3-123-15</inkml:trace>
  <inkml:trace contextRef="#ctx0" brushRef="#br1" timeOffset="67761.71">24751 9611 502 0,'0'0'61'0,"0"0"55"0,0 0-40 0,16-21-51 0,-14 13-7 15,1 0-6-15,-3 2 6 0,0-2-10 16,0 0 1-16,-5-1 10 0,2 3 3 16,-2-2 2-16,-3 1-3 0,-5 3-13 15,0-1-6-15,0 3-1 0,-2 2 0 16,-3 1-1-16,0 6 0 0,-3 4-1 15,3 2-5-15,-3 6-25 0,3 1-3 16,3 2-1-16,2 2 19 0,5 3 12 16,0-4 2-16,3 3 2 0,5-3 6 15,5-1 10-15,3-6 4 0,5 2 6 16,0-7 3-16,2-1 12 0,1-8 13 16,2-2 7-16,0-9 11 0,3-3-16 15,-3-1-5-15,0-8-3 0,-3-1-3 16,4-10-5-16,-7-16-11 0,4-9-18 15,2-9-11-15,-5 3-8 0,2 6-31 16,-2 17-18-16,-5 13 12 0,0 8-21 16,-3 7-50-16,-2 2-37 0,7-1-27 15,-2 1-80-15,-1 0-165 16</inkml:trace>
  <inkml:trace contextRef="#ctx0" brushRef="#br1" timeOffset="68120.84">24991 9558 634 0,'0'0'12'0,"0"0"34"15,39 15 54-15,-23-8-63 0,2-4-11 16,-5-3-20-16,0 0-1 0,2-1-2 16,-2-6 0-16,0 1-1 15,-5-3 2-15,5-2-1 0,-6-1 6 16,-1-3 12-16,-4 1-11 0,-2 0-10 15,0-1-4-15,-5 4 0 0,-3 1-16 16,-5 2-29-16,-2 5 18 0,-1 3 28 16,-7 0 3-16,2 5 2 0,1 2-1 15,-1 4 6-15,0 3 15 0,6-1 26 16,-3-1 1-16,7 1 2 0,6-2 16 16,0 3-8-16,5-2-2 0,0-2-8 15,5-3-15-15,3 2-7 0,5-1-11 16,0-5-10-16,8 2-1 0,-6-3-5 15,6-1-17-15,5-1-69 16,-1 0-78-16,12-1-66 0,-6-1-28 16,0-4-134-16</inkml:trace>
  <inkml:trace contextRef="#ctx0" brushRef="#br1" timeOffset="68355.22">25550 9410 548 0,'0'0'116'0,"0"0"-72"0,0 0 41 15,0 0-31-15,0 0-4 0,-31 49-34 16,18-24 10-16,0-1 3 0,0 5-3 16,-3 6 17-16,3 8 2 0,-5 8-6 15,3 0-3-15,2-6-17 0,0-11-14 16,8-9-4-16,2-7-1 0,-2 0-29 15,2 3-71-15,-2 1-66 0,5 0-13 16,0-4-76-16,0-9-106 0</inkml:trace>
  <inkml:trace contextRef="#ctx0" brushRef="#br1" timeOffset="68667.83">25410 9545 601 0,'0'0'128'0,"0"0"22"0,0 0-52 16,36-38-28-16,-23 26-39 0,0 1-16 15,0 1 4-15,3-1-6 0,-4 1-3 16,4 1-2-16,2 0-4 0,-2 0-2 16,2 0 2-16,-5 4 4 0,2-1 0 15,-2 5 1-15,0-1-1 0,-3 2-2 16,1 2 5-16,-9 3-4 15,3 1-1-15,-5 3-5 0,-7 3 1 16,-4-2 11-16,-4 2 8 0,-6 3-8 16,-5-3-7-16,-2 1-1 0,-1-2-5 15,-4 2-18-15,-9 4-76 0,1-2-47 16,-3 3-58-16,21-7 16 0,5-3-75 16</inkml:trace>
  <inkml:trace contextRef="#ctx0" brushRef="#br1" timeOffset="68808.36">25847 9639 1030 0,'0'0'91'0,"0"0"57"0,0 0-75 16,0 0-73-16,0 0-38 0,8-38-162 15,-14 30-77-15,-1-1-85 0</inkml:trace>
  <inkml:trace contextRef="#ctx0" brushRef="#br1" timeOffset="69277.25">26330 9471 531 0,'0'0'99'0,"0"0"3"0,0 0-46 15,0 0-30-15,0 0-15 0,34-14-8 16,-34 13-3-16,0 1-1 0,2 2-4 16,-2 5 1-16,0 2 2 0,0 2 2 15,0 3 0-15,0 0 1 0,0 2-1 16,5-3 2-16,3 3 1 0,-3-3 5 16,6-2 15-16,1-1 15 0,1-1 25 15,0-4 7-15,0 0-3 0,3-3-9 16,-3-2 8-16,5-2-4 0,-8-4-14 15,8-2-13-15,-5-2-12 0,-3-2-8 16,3-2-9-16,0-6-6 0,0-1-21 16,0-2-50-16,-5-5-32 15,5 4-5-15,-5 2-9 0,-1 2-41 16,6 2-20-16,-5 7-82 0</inkml:trace>
  <inkml:trace contextRef="#ctx0" brushRef="#br1" timeOffset="69855.61">26958 9550 269 0,'0'0'144'0,"0"0"-49"0,0 0 46 16,0 0-45-16,0 0-10 0,26-44-19 15,-24 33-12-15,6-3-13 0,-3 2-12 16,0 0-3-16,3-1-8 0,-3 1-2 16,3 2 5-16,-8 0-5 0,3 1-8 15,-3 1-9-15,0 3-5 0,0-1 3 16,-3 3-6-16,-2-2-11 0,2 5-7 16,-7 0 7-16,-3 8 3 0,3 3 5 15,-8 2 6-15,2 5 1 0,-5 3 3 16,1-1 0-16,2 2 1 0,2-2 0 15,3 2 0-15,5-3 2 0,-2 2-1 16,8-2 2-16,2-4 2 0,0 2 4 16,0-4 12-16,5-3 17 0,2-3-3 15,1-3 1-15,0-3 11 0,0-1 6 16,2-3-16-16,6-4-13 0,-4-4-10 16,-4 0-7-16,5-1-5 0,3-6-2 15,-3 2-2-15,0-3 0 0,2 0 0 16,-2 4-1-16,0 0 1 0,0 4 2 15,-8 5 0-15,3 1-1 0,-1 4-2 16,-7 1 1-16,6 1-2 0,-6 2-9 16,0 4 4-16,0 2 5 15,-6 2 4-15,6-1 12 0,0 2 5 16,0 0 2-16,0 0-5 0,0 2-2 16,6-3 3-16,-4-1 1 0,9-3 2 15,-4 1-3-15,6 0-10 0,3-4-3 16,4 2-2-16,-2-4-33 0,6-1-50 15,-4-1-50-15,6 0-78 0,3-1-43 16,-4-6-2-16,-4 3-40 0</inkml:trace>
  <inkml:trace contextRef="#ctx0" brushRef="#br1" timeOffset="70215.5">27340 9405 499 0,'0'0'75'0,"0"0"58"0,0 0-45 0,47-42-20 16,-39 32-10-16,4 2-12 0,-6 4 12 16,4 0-22-16,0 0-8 0,-2 3-10 15,5 1-13-15,-5 3 4 0,-1 4 8 16,1 3-2-16,3 2-8 0,-4 7-2 16,1 1 0-16,-3 3-2 0,-2 4-3 15,2-2 2-15,-5 3 0 0,0-4-2 16,0-2-2-16,0-1 2 0,-8-4-4 15,-2-3 1-15,0-1-2 16,-3-4 4-16,5-1 1 0,-5-6 3 16,5-2-2-16,-2-1 5 0,2-6 3 15,3 1-1-15,2-5 6 0,-2 0 18 16,5-5 6-16,5 1-18 0,3-2-12 16,0-4-8-16,5 1 0 0,0-2 0 15,7 1-7-15,-4 3-10 0,7 2-20 16,-2 3-19-16,-1 0-24 0,1 5-55 15,13-5-93-15,-14 7-66 0,1-2-71 0</inkml:trace>
  <inkml:trace contextRef="#ctx0" brushRef="#br1" timeOffset="70671.05">27940 9322 277 0,'0'0'143'0,"0"0"-72"0,0 0 19 16,0 0-18-16,0 0-14 0,31-30-15 15,-31 26-20-15,0-3-5 0,-5 5-16 16,-1 1-2-16,-1 1 0 0,-6 0 3 16,0 0-2-16,2 0 3 0,-7 2 2 15,3 4 1-15,2-1 3 0,-5 3 7 16,2 1 2-16,1-1-8 0,2-1-2 15,0 2-4-15,0 1 5 0,5-2 2 16,-5 1 9-16,8-2 5 0,3 2-5 16,-3 0-11-16,5-1 6 0,0 2 4 15,5-1-4-15,2 1-1 0,6-2-1 16,0 1-4-16,0 1-3 16,3 0-4-16,-1 0 1 0,-2 0-3 15,5 1 1-15,-5-1 0 0,-5 1 3 16,0-2 3-16,-3 1-7 0,-5 1-1 15,-5-3-1-15,-8 2 0 0,0-4 1 16,-3 3 5-16,-4-3-2 0,-6-2 0 16,5 0 0-16,-7 1-3 0,2-3-22 15,-3 0-57-15,9 3-72 0,-6-5-22 16,10 1-75-16,3-1-95 0</inkml:trace>
  <inkml:trace contextRef="#ctx0" brushRef="#br1" timeOffset="70811.78">28294 9631 1010 0,'0'0'85'0,"0"0"33"0,0 0-18 0,0 0-100 0,0 0-20 0,0 0-157 15,20-31-108-15,-27 22-72 0</inkml:trace>
  <inkml:trace contextRef="#ctx0" brushRef="#br1" timeOffset="75207.62">28823 9363 269 0,'0'0'76'0,"0"0"-30"0,0 0-4 0,0 0-16 16,0 0-10-16,0 0-9 0,6 0 11 16,-4 0 26-16,-2 1-9 0,5 0 7 15,3 0 7-15,-3 2 2 0,3-2-12 16,0 0-4-16,5 0 3 15,0-1-5-15,-6 0 3 0,6 0 1 16,0-1-9-16,-2-1-9 0,1-3-1 16,7 3-5-16,-7-5-4 0,4 3-3 15,-3-2-4-15,-5 2 1 0,5-2 0 16,-6 2-2-16,-2 1 2 0,3-3 1 16,-3 3 6-16,-2-3 8 0,-3 1 0 15,5-1-5-15,-5 3-4 0,0-1-2 16,0 0-3-16,0 2-2 0,0 1-1 15,0-1-1-15,0-2 0 0,0 2 0 16,-5 0-1-16,5-1 1 0,-3-2 0 16,-2 3-3-16,0 0-1 0,2-3 1 15,-2 4 2-15,3-1 0 0,-3 1 1 16,-3-1 0-16,3 0 0 0,-3 0 0 16,0 1 0-16,3 1 0 0,-3 0-1 15,3 0 1-15,-3 0 1 0,1 0 0 16,1 3 0-16,-7-1 3 0,6 1 1 15,-1-1-1-15,0 5 1 0,-2-2 1 16,0 4-2-16,-3-1 2 0,5 2-2 16,-5 0 3-16,3 2 1 0,-1 0-2 15,-2 4 3-15,8-2-1 0,-3-1 0 16,1 3 5-16,1-3 5 0,6 0 4 16,0 1 7-16,0-2 0 15,0 1-1-15,6-4-1 0,-4 2 1 16,9-2-4-16,-4-1-3 0,1-3 1 15,0 2-6-15,5-3 0 0,0-1 2 16,0 2 0-16,2-4-3 0,-2-1-5 16,3 0-3-16,2 0-5 0,-3 0 0 15,3-2-2-15,-5-2 0 0,3 2-3 16,2 1-14-16,-3-2-30 0,-2-1-23 16,3 0-34-16,2 1-45 0,2-4-54 15,-7 2-65-15,3-1-67 0</inkml:trace>
  <inkml:trace contextRef="#ctx0" brushRef="#br1" timeOffset="75858.97">29281 9297 318 0,'0'-5'54'0,"0"3"27"0,0 0 20 0,0 0-13 0,0-3-11 0,0 3-7 15,0-1 10-15,0 1 11 16,0-1-24-16,0 3-21 0,5 0-15 16,-5 0-14-16,8 6-8 0,-1-1 0 15,6 5 0-15,0 5-8 0,3-1 3 16,2 3-2-16,-3 0-2 0,6 1 2 16,-3 1-2-16,3-1 0 0,-1-2 1 15,-4 2-1-15,2-4 0 0,3 1-1 16,-8-2-5-16,2-1-36 15,-7-2-65-15,5 0-87 0,-5-4-26 16,-3-1-151-16</inkml:trace>
  <inkml:trace contextRef="#ctx0" brushRef="#br1" timeOffset="76096.96">29599 9306 505 0,'0'0'106'0,"0"0"-18"16,0 0 37-16,0 0-56 0,0 0-21 15,0 0-25-15,0 0-7 0,-52 5 7 16,31 6-2-16,1 2 0 16,-4 4-2-16,-7 2-9 0,8 2-2 15,-8 1-6-15,8 1 0 0,-8-2-2 16,8 0-3-16,2-1-47 0,0 0-59 15,3-2-22-15,-3 3-31 0,8-6-47 16,6-5-79-16</inkml:trace>
  <inkml:trace contextRef="#ctx0" brushRef="#br1" timeOffset="76417.87">29743 9390 596 0,'0'0'85'0,"0"0"-33"31,0 0 57-31,0 0-58 0,0 0-44 0,0 0-7 15,-7 4 0-15,1 7 3 0,4 7 6 16,-3 1 18-16,-3 3 5 0,3 1-9 16,-3 2-8-16,3 2-8 0,2-2-5 15,3 3-2-15,-5 1 0 16,2-3-28-16,-2 3-55 0,5-5-30 16,-5 7-8-16,5-8-37 0,0-4-80 0</inkml:trace>
  <inkml:trace contextRef="#ctx0" brushRef="#br1" timeOffset="76699.42">29710 9442 487 0,'0'0'79'0,"0"0"35"0,13-39-11 15,0 23-49-15,-1 2-10 0,1 1-7 16,3 2 3-16,-3-1-15 0,0 3-19 15,2 1-2-15,-7 1 15 0,5 4 17 16,-5 1-4-16,2 2-7 0,-2 3-16 16,-6 4-4-16,3 3 1 0,-5 3 0 15,0 1 3-15,0 3 15 0,-7 1-2 16,2-2-12-16,-3 3-1 0,-5-2-6 16,0-2-3-16,0-3-1 0,-2-2-31 15,-1-1-15-15,-2-3-27 0,2-3-59 16,-9-3-44-16,4-5-92 0,5-1-144 15</inkml:trace>
  <inkml:trace contextRef="#ctx0" brushRef="#br1" timeOffset="77027.47">30097 9100 467 0,'0'0'87'0,"0"0"-19"0,0 0 41 16,0 0-19-16,0 0-17 16,0 0-27-16,0 0-14 0,18-22-15 15,-18 25-14-15,0 6 2 0,0 1 19 16,-5 6 9-16,-3 5-8 0,3 4-1 15,-8 4-9-15,6 6-2 0,-6 7-8 16,0 7-3-16,5-2-2 0,0-8-2 16,3-10-1-16,3-12-36 0,2 2-33 15,0 1-64-15,-6 10-24 0,6-6-24 16,0-4-97-16</inkml:trace>
  <inkml:trace contextRef="#ctx0" brushRef="#br1" timeOffset="78294.39">30356 9373 475 0,'0'0'90'0,"0"0"-39"0,0 0 23 15,0 0-41-15,0 0-12 0,26-39-7 16,-24 29 0-16,-2 2 15 0,5-1 5 16,-5 1 9-16,0-2 8 0,0 2-5 15,0 1-4-15,0 0-19 0,-5 0-16 16,-3 4-2-16,1-1-4 0,-1 2-1 16,-5 2-1-16,0 3-1 0,0 3-3 15,-2 3 2-15,-4 4-4 0,-1 5-2 16,4 1-9-16,3 2-3 0,0 1 6 15,1 0-3-15,-1-1 4 0,5 2 9 16,5-2 5-16,-2 0-2 0,0-2 2 16,5-1 3-16,0-5-3 0,0-1 1 15,5-3 2-15,3-2 9 0,-3-4 5 16,3-2 5-16,0-1 11 0,-1-3-13 16,6-4-5-16,-5-1-3 0,2-2-3 15,3-2-5-15,-2-1 5 0,1-5 4 16,-4 4 0-16,5-1 3 15,0 1 1-15,0 2 0 0,0 1 2 16,0 1-1-16,-5 0-7 0,-1 1-3 16,1 4-5-16,0-2 0 0,-3 3-3 15,0-1 0-15,-2 3 1 0,-3 2-1 16,0 0 0-16,0 0-6 0,0 6-2 16,-3 1 6-16,3 4 1 0,-5 5 1 15,5-2 0-15,0 3 0 0,0-3 0 16,0 3 1-16,5-4-1 0,-2 1 1 15,2 0 0-15,3-4-1 16,-1-2 1-16,4-1 2 0,-3-1 2 16,-1-5 8-16,1-1 17 0,2-1 6 15,-7-5-5-15,10-3-16 0,-8 0-9 16,3-5-3-16,0 0-1 0,-1-4 0 16,-2-2-1-16,3 0 0 0,0 1 0 15,-3 1 0-15,0 0-1 0,3 1 1 16,-5 4 0-16,2-1 1 0,0 2-2 15,-2 3 0-15,-3 1 0 0,5-1 0 16,-3 5 0-16,3-2-2 0,-5 4 1 16,0 0-1-16,0 2-1 0,6 0-2 15,-6 3-6-15,0 5 6 0,0-2 2 16,0 4 1-16,0 1 2 0,2 3 1 16,-2-2-1-16,0 0 1 0,5-1-1 15,-5 0 0-15,3 0 0 0,-3-1 0 16,5-2 0-16,-5-3 0 0,5 0 2 15,-5-3-1-15,3-2-1 0,-3 0 6 16,0 0 0-16,5-1 8 0,0-3 1 16,-2-2-5-16,2-2-6 0,3-1-1 15,-1-2-1-15,1 1-1 0,5-1-1 16,-5-2 0-16,5 2-2 0,-3 0 2 16,0-1-2-16,1 1-3 0,-1 2 3 15,0-1 1-15,1 2-1 0,-1 3 1 16,-2 0 1-16,0 2-1 15,-3 3-2-15,-3 0-1 0,4 1-6 16,-6 6-1-16,5 0 2 0,-5 7 3 16,0-1 1-16,0 2 4 0,0 2 0 15,0 1 0-15,0-3 1 0,0 3 0 16,0-5 1-16,0 0-1 0,-5-3 0 16,10-1 0-16,-5-3 0 0,0-2 2 15,2-4-1-15,-2 0 6 0,0-1 2 16,6-6-4-16,-6 2-1 0,2-4-1 15,8-2 4-15,-7-1-2 0,5-4-3 16,5 3-2-16,-3-5 0 16,-2 2 0-16,7-2 0 0,-2 0 0 15,0 2-3-15,3-1 1 0,2 3-2 16,-5-1 4-16,2 2 0 0,-2 1-1 16,0 3-4-16,-5 4-3 0,-1-2-2 15,-1 7 0-15,1 0 1 0,-7 0 2 16,6 1-1-16,-6 7 2 0,0 0 5 15,2 4 0-15,-2 0-1 0,0 6 1 16,0-3 1-16,-2 3-1 0,2-3-1 16,0 3-8-16,-6-4-12 0,6 3-11 15,0-4-3-15,0-1-13 16,-5-2-8-16,3-2-21 0,-4-2-85 16,4-6-46-16,-3 0-130 0</inkml:trace>
  <inkml:trace contextRef="#ctx0" brushRef="#br1" timeOffset="78419.42">30875 9104 843 0,'0'-5'84'0,"0"-2"-84"0,0 3 97 0,0-4-42 16,0 4-55-16,0-1-12 0,0 3-64 16,0 1-99-16,0 0-25 0,0 1-65 0</inkml:trace>
  <inkml:trace contextRef="#ctx0" brushRef="#br1" timeOffset="78903.82">31369 9194 611 0,'0'0'115'0,"0"0"-96"16,0 0 57-16,0 0-40 0,0 0-36 15,0 0-6-15,15-32-27 16,-20 28 7-16,-3 1-3 0,0 2 16 16,1 1 13-16,-6 0 0 0,-5 1 4 15,7 3-4-15,-7 1 0 0,5 1 0 16,3-1-2-16,-3 3 2 0,0 1 2 15,0-2-1-15,5 2-1 0,-4 1-1 16,6-2 0-16,-1 2 1 0,4-1 0 16,3-3 2-16,0 1-1 0,0 2-1 15,8 0 0-15,0-3 0 0,4 2 5 16,4 2-1-16,2 0 4 0,3 1 15 16,-1 2 16-16,1 2 7 15,0-1-11-15,-8-1 3 0,0 3 13 16,-6-3 4-16,-4 3-2 0,-3-2 1 15,-3-1 11-15,-2-1-14 0,-8 2-14 16,-2-3-18-16,-6-4-9 0,0 0-8 16,1 0-2-16,-1-3-1 0,-5-1-13 15,6 0-24-15,-6-2-49 0,5 0-48 16,-7-1-93-16,2 1-4 0,5-1-172 16</inkml:trace>
  <inkml:trace contextRef="#ctx0" brushRef="#br1" timeOffset="79825.88">27733 9911 370 0,'3'0'56'0,"2"0"-20"0,-5 0 15 15,5 0-17-15,3 0-13 16,-6 4-12-16,3-1 18 0,1 4 17 0,-4 1-2 16,3 5 7-16,-5 1-2 15,3 4-7-15,-3 0-16 0,-3 4 0 16,-2 3-9-16,-3-2 5 0,1 4 1 16,-1-1 1-16,-2-3 0 0,2 3 8 15,0-3 7-15,0-1 10 0,3-2-6 16,-3-4-7-16,8 0-7 0,-5-4-4 15,3 1-4-15,2-4-7 0,0-1 1 16,0-3-4-16,2 0 2 0,3-3 5 16,-2 0 9-16,7-2-5 0,-2 0-3 15,5-2-12-15,3 0-4 0,4-3 0 16,-2 1-1-16,3-2-4 0,0 0-25 16,2-1-12-16,0 1-22 0,-2-2-45 15,-1-1-41-15,1-2-75 0,-5 1-59 16,-3 0-110-16</inkml:trace>
  <inkml:trace contextRef="#ctx0" brushRef="#br1" timeOffset="79998.07">27694 10179 709 0,'0'0'69'0,"0"0"-4"0,0 0 45 0,0 0-73 16,0 0 3-16,47-12-19 0,-27 6-7 15,6 2-5-15,3-3-9 0,-1 1-3 16,3 1-34-16,-2-3-61 16,4 4-65-16,11-4-17 0,-5 1-71 15,-11 1-36-15</inkml:trace>
  <inkml:trace contextRef="#ctx0" brushRef="#br1" timeOffset="80578.34">28232 9936 542 0,'0'0'33'0,"0"0"31"16,0 0 14-16,0 0-1 0,0 0-37 16,-8-37-22-16,13 33-6 0,-5 3 10 15,0 1-8-15,0 0-9 0,3 5 2 16,-3 4 13-16,0 4-1 0,0 6-2 15,0 2 2-15,0 1-3 0,0 5-7 16,-3 0-6-16,-2 2 2 0,5 3-3 16,0-2 4-16,-5 0-1 15,2-1 2-15,3-2-1 0,-5-1 4 0,5-4-1 16,0-5-1-16,0 0 0 16,5-5 1-16,-2-3 4 0,2-7 5 15,-5-2 8-15,8 0 35 0,-3-4-4 0,3-5-34 16,5-2-18-16,-1-3-4 0,-1-1 3 15,7 1-3-15,-3-3 1 0,3 1 3 16,-2-2-5-16,2-1 1 0,3 0-1 16,-1 0 0-16,1 1-1 0,0 0 0 15,-6 2 1-15,3 1 0 0,-5 3 0 16,3 2 0-16,-8 0-1 16,2 2 1-16,-2 2 0 0,-6 1-1 15,3 3 0-15,1 1-1 0,-6 1-3 16,0 0-4-16,0 0-4 0,0 1 1 15,0 6 8-15,0-2 1 0,0 4 3 16,-6 3-1-16,1 2-6 0,3 0-11 16,2 1-3-16,-6 4 7 0,4 1 8 15,-3 0 2-15,0 1 1 0,2 1 3 16,3-1-4-16,-5 1 1 0,5-3-22 16,0 0-28-16,0-5-34 0,0 1-67 15,5-3-23-15,3-6-94 0,-1 0-96 16</inkml:trace>
  <inkml:trace contextRef="#ctx0" brushRef="#br1" timeOffset="80953.35">28839 10095 357 0,'0'0'137'0,"0"0"-111"0,0 0 21 0,0 0-21 15,26-9-22-15,-13 8-1 0,-6-3-1 16,6 1 24-16,0 0-1 16,0-1 7-16,3-2 5 0,2-1-5 15,-3 1-2-15,-2-3 5 0,0 1-12 16,-5-2-1-16,0 2-6 0,-8-1-5 16,0 1-1-16,-6 1-10 0,-4 2-3 15,-3 0 1-15,-5 3 0 0,-3 2 2 16,6 1 3-16,-6 5-1 0,1-1 6 15,2 5 11-15,2 1 26 0,-2-1 29 16,10 1 3-16,0-1-10 0,3 1 2 16,3-1-12-16,-4 1-12 0,6-2-5 15,0 0-9-15,6 0-9 0,1-4-8 16,1 3-6-16,5-2-2 16,0-1-4-16,0-2 0 0,2 2-2 15,6-3-5-15,0 0-41 0,5-2-41 16,2 2-35-16,11 3-72 0,-3-1-95 15,-2-3-77-15</inkml:trace>
  <inkml:trace contextRef="#ctx0" brushRef="#br1" timeOffset="81501.19">29560 9940 681 0,'0'0'92'0,"0"0"-55"0,0 0 47 0,13-20-36 0,-8 19-28 15,-3 0-19-15,-2 1-1 0,0 3 0 16,0 6 3-16,6 3 5 0,-6 8 10 15,0 1-2-15,0 6 3 0,2-1 0 16,3 2 0-16,1-3-2 0,7 1 4 16,-6-5-1-16,6 0 15 0,-2-6 7 15,1 0 3-15,7-3-5 0,-7-6 1 16,-1 1-2-16,7-5-5 0,-5-2 2 16,2-6-4-16,-2-1-13 0,0-3-10 15,3-3-4-15,-3-4-4 16,-1-2-1-16,1-3-3 0,0-1-31 15,-5-6-20-15,5 3-17 0,-5-2-6 16,5 5-34-16,-6 5-50 0,9 1-75 16,2 3-44-16,-10 5-97 0</inkml:trace>
  <inkml:trace contextRef="#ctx0" brushRef="#br1" timeOffset="82174.38">30239 10005 179 0,'0'0'231'0,"0"0"-143"16,0 0-5-16,0 0-5 0,0 0-35 15,0 0 2-15,0 0-3 0,0 0 16 16,0-2 12-16,3 2-10 0,-3-4-10 15,5-1-5-15,0 1-4 0,-5-4 6 16,3-1-10-16,2 3-4 0,-5-4-12 16,0 1-14-16,0-1-4 0,0 0-1 15,0-2-2-15,-5 3 0 16,2 0-3-16,-2 0-5 0,-3 7-4 16,-5 1 2-16,1 1-1 0,-4 5-28 15,-2 5 12-15,2 4-78 0,-4 1 105 16,-1 4-1-16,3 2 1 0,3 2 3 15,2-2-3-15,0 1 0 0,5-1-2 16,8 0 1-16,0-2 1 0,0-4-1 16,0 0 1-16,8-4 8 0,-3-3 18 15,3-4 20-15,5-3-6 0,-6-1 7 16,1-2-6-16,2-3-16 0,-2-1-3 16,0-4-2-16,0 1-10 0,-3-3-3 15,3 2-3-15,-1-2 3 0,-2 2 1 16,-2 1 1-16,2 1-1 0,-5 4-5 15,5 0-1-15,-5 1-2 0,0 1-1 16,0 1 1-16,0 1-1 0,0 0-2 16,0 0 0-16,0 0 0 0,0 1-3 15,0 4 4-15,0 1 2 0,0 1 0 16,0-2 1-16,0 4-1 0,0-1 0 16,3-3 1-16,2 3 1 0,0 0 0 15,-2-4 4-15,2 3 4 0,3-5 2 16,0 4-5-16,-3-5-1 0,2 1-2 15,1-2-3-15,0 0 1 16,5 0 1-16,-3-3-2 0,1-3-1 16,1 3 0-16,-4-5-2 0,5 4-8 0,0-4-33 15,-5-2-28-15,5 1-51 16,-6 0-36-16,6-4-52 0,-5 2-6 16,3 0-169-16</inkml:trace>
  <inkml:trace contextRef="#ctx0" brushRef="#br1" timeOffset="82565.02">30438 9938 538 0,'0'0'100'0,"0"0"-34"0,13-7 46 0,-5 4-58 16,2 0-22-16,-2-1 19 0,5 2-19 15,-5 0 3-15,5 2-10 0,-6 0 1 16,6 0 4-16,0 0-1 0,-5 3-14 15,5 4-4-15,-5 2-11 0,-1 5 1 16,6 3-1-16,-5 4 1 0,0 1 1 16,2 3-4-16,-7-2 5 0,5 2-3 15,-3-2 1-15,-5-3-1 0,0-4-2 16,-5 2 0-16,2-5 2 0,-5-4-2 16,-2-1 1-16,2-4-3 0,0-4 3 15,3 0 0-15,-3-3 1 0,3-5 2 16,3 0 3-16,2 0 4 0,0-5 4 15,0 1 14-15,0-1 12 0,7-2-18 16,-1-1-9-16,1 3-5 16,6-1-2-16,3 1-5 0,-3 0 0 15,7 4-4-15,-4 0-8 0,7 3-68 16,-7-1-23-16,4 3-37 0,-4-1-10 16,2 3 24-16,8 0-3 0,-6-2-76 15,1 1-17-15</inkml:trace>
  <inkml:trace contextRef="#ctx0" brushRef="#br1" timeOffset="82769.64">30919 9953 352 0,'0'0'143'15,"0"0"-35"-15,0 0 3 0,0 0-53 16,0 0-26-16,0 0-18 0,0 0-6 16,10-15-4-16,-10 18-3 0,0 4 7 15,-2 2 26-15,-3 3 29 0,5 2-1 16,0 3-12-16,-3 0-15 0,3 3-16 15,0 0-9-15,0 0-8 0,3-1 0 16,-3-4-1-16,0 1-1 0,0-3-10 16,0-4-35-16,5-1-82 0,-3-8-78 15,3 0-67-15,-5-6-168 0</inkml:trace>
  <inkml:trace contextRef="#ctx0" brushRef="#br1" timeOffset="82910.27">31035 9842 881 0,'0'0'94'0,"0"0"-19"0,0 0-8 0,0 0-67 16,0 0-3-16,0 0-58 15,0 0-103-15,0 0-1 0,-10 4-52 16,10 3-27-16</inkml:trace>
  <inkml:trace contextRef="#ctx0" brushRef="#br1" timeOffset="83503.71">31226 9973 413 0,'0'0'194'0,"0"0"-89"15,0 0 22-15,0 0-75 0,0 0-35 16,0 0-3-16,0 0-3 0,0 0-1 16,29-27-3-1,-24 22 11-15,-5 2 12 0,0-2-6 0,0 2-9 0,-5 2-10 16,0 0-5-16,-3 1-1 0,5 0 0 16,-10 2-4-16,6 7 1 0,-4 1 2 15,1 2-1-15,-3 2-1 0,0 4 2 16,0 1 1-16,0 0 0 15,6 0 2-15,-6-2-1 0,10 2 0 16,-2-5 3-16,5 3 6 0,0-4 4 16,8-3 0-16,-3 0-4 0,3-3-2 15,-1-3-4-15,1 0 2 0,5-2 0 16,0-2-2-16,-5 0-1 0,5-6 1 16,-6 4-1-16,4-6 3 0,-4-3 3 15,1 2 0-15,0-3 4 0,-3 1 10 16,-5 2-11-16,3 2-7 0,2 2-2 15,-5 3-1-15,0 0-1 0,0-2 0 16,0 4 0-16,0 0-2 0,0 0 0 16,0 0-1-16,0 5 3 0,0-2 3 15,-5 2 5-15,5 1 10 0,0 1 4 16,0-1 10-16,5 2 1 0,0-2-4 16,-2-1-3-16,7 3-5 0,-2-4-6 15,-1 3-2-15,6-4-8 0,3 2 0 16,-3-3-4-16,5-1-1 0,-8-1-4 15,8 0-28-15,-5-1-40 0,3-4-43 16,-3 0-29-16,2-7-84 0,-2 1-8 16,0-3-170-16</inkml:trace>
  <inkml:trace contextRef="#ctx0" brushRef="#br1" timeOffset="83848.84">31580 9710 627 0,'0'0'31'0,"0"0"22"0,0 0-4 16,3 0-47-16,-3 1 1 0,0 6 1 0,0 2-1 0,-3 1 5 16,-2 3 3-16,3 2-1 0,-9 3 8 15,9 4 17-15,-9 1 17 0,4 4 14 16,-1 1 13-16,-5 1-5 0,5 1-9 15,0 0-13-15,1 1-6 0,-4-5-16 16,4-1-8-16,-1-2-7 16,0-2-5-16,3-2-4 0,0-5-2 15,5 2 2-15,0-4-3 0,0-3 2 16,0-3 1-16,5 1-1 0,3-6-1 16,-3 1-1-16,8-2-3 0,-5-1-6 15,4-2-39-15,4-5-70 0,-3-2-46 16,2-5-76-16,-2-1-6 0,0 2-191 15</inkml:trace>
  <inkml:trace contextRef="#ctx0" brushRef="#br1" timeOffset="84145.76">31464 9985 470 0,'0'0'159'16,"0"0"-17"-16,0 0-13 0,0 0-23 15,0 0-44-15,0 0-14 0,0 0-34 16,0 0-12-16,36-11-1 0,-23 9 0 15,0 0 1-15,3 1 1 0,-3-1-2 16,5-2-1-16,-3 3 4 0,1 0-4 16,2-1-1-16,2 0 0 0,-4-1-3 15,5 1-1-15,-3 1-3 0,-5-1-12 16,0 2 2-16,-6 0 14 0,1 0 3 16,-3 2 1-16,-5 1-3 0,0 2-4 15,0 0 5-15,-5 3 2 0,5 3 10 16,-8 0-4-16,3 3-1 0,3 1 2 15,-4-1-3-15,1 1-3 0,-3-1 2 16,6-1-2-16,-3 2 2 0,5-3-3 16,-5-1-4-16,5-2-12 0,0-4-46 15,0 2-122-15,0-5-68 0,5-2-172 16</inkml:trace>
  <inkml:trace contextRef="#ctx0" brushRef="#br1" timeOffset="84286.29">31792 9883 802 0,'0'0'97'0,"0"0"-17"0,8-37-35 16,-8 24-45-16,5 2-21 0,-5 2-52 15,-5 2-46-15,5 4-22 16,-3 3-37-16,3 0-31 0,-5 0-44 16</inkml:trace>
  <inkml:trace contextRef="#ctx0" brushRef="#br1" timeOffset="85005.23">32030 9972 452 0,'0'0'67'0,"0"0"23"16,0 0-2-16,0 0-48 0,0 0-7 15,0 0 8-15,16-35-9 0,-16 28-2 16,0 4-16-16,-3-3-9 0,-2 2 0 16,0-1-5-16,2 2 0 0,-5 2 0 15,-2-2-3-15,0 2 3 0,-3 1-1 16,0 1 1-16,-5 2-1 0,7 1 1 16,-7 4-1-16,5 2 0 0,-2 1 1 15,7 0-1-15,-5 5 1 0,5-2 0 16,-2-2 0-16,10 4 0 15,-3-3 0-15,3-1 3 0,0 0 3 16,3-1 4-16,2 0 2 0,0-2 7 16,3-2 2-16,0-3 1 0,0-1 3 15,-1-2-2-15,6-1 27 0,-2-4-2 16,-1 1-26-16,-5-4-15 0,8 3-2 16,-5-5-3-16,0-1 2 0,5-3-3 15,-6-1 1-15,4-3-1 0,-1 1 0 16,-5 0 1-16,8-1 0 0,-5 4 1 15,0 2 2-15,-1 1-3 0,4 2-1 16,-4 4-1-16,-1 2-1 0,-4-1 0 16,3 3-2-16,-5 0 2 0,3 0-4 15,-3 3-5-15,0 2 1 0,0 3 2 16,0 2 5-16,-3 1 1 0,-2 1 1 16,5-1 1-16,-2 0-1 0,-4 0 0 15,6-2 0-15,0 1 3 0,0-3-3 16,0-3 1-16,0 1 3 0,0-2 2 15,6-2-1-15,-4-1 2 0,3 0 2 16,-2-1 0-16,7-4 0 0,-2 1 0 16,5-4 9-16,-5 1 1 0,7-4-2 15,-2-1-4-15,5 0-6 0,-2 1-1 16,-3 0 1-16,2 1 4 0,-2 5-1 16,-5 0-3-16,2 4-2 15,-7 1 1-15,2 0-5 0,-5 0-1 16,2 2 0-16,-2 6-5 0,0 1 2 15,6 4 3-15,-6 5-3 0,0 2 2 16,0 2-11-16,5 0-27 0,-3 0-38 16,9 0-53-16,-1 9-111 0,0-4-19 15,1-6-166-15</inkml:trace>
  <inkml:trace contextRef="#ctx0" brushRef="#br1" timeOffset="85484.53">31893 10528 739 0,'3'-6'23'0,"2"3"12"0,-3 0 75 0,4-1-72 0,-6 1-17 16,5 2-13-16,-5 1-8 0,0 0-1 16,0 0-5-16,0 7 6 15,-5 2 10-15,-1 5 9 0,4 4 10 16,-3 4 8-16,-3 2-2 0,3 4-16 16,2 0-9-16,-2 0-6 0,2 0-2 15,-2-3-2-15,0 0-6 0,5-2-37 16,-8-5-26-16,8-2-36 0,-2-4-31 15,2-3-15-15,-5-8-120 0</inkml:trace>
  <inkml:trace contextRef="#ctx0" brushRef="#br1" timeOffset="85609.44">31963 10445 892 0,'0'0'14'0,"0"0"-9"15,0 0-5-15,0 0-36 0,0 0-86 16,0 0-44-16,0 0-106 0</inkml:trace>
  <inkml:trace contextRef="#ctx0" brushRef="#br1" timeOffset="86110.71">32009 10602 416 0,'0'0'249'16,"0"0"-190"-16,0 0 10 0,0 0-25 15,0 0-39-15,29-42 3 0,-21 31-5 16,-1-1-3-16,6 2 1 0,-2-1 0 16,-4 3 31-16,6-2-2 0,-5 6-9 15,5-3-8-15,-5 4-5 0,5 1-1 16,-6 0-3-16,1 2-4 0,-3 0-2 15,-2 3-3-15,7 2-1 0,-7 5-8 16,-3 1 9-16,0 6 5 0,5-3 0 16,-5 4 1-16,0-4-1 0,0 2-1 15,-5-3-1-15,5-2-1 0,0-2 2 16,0-3 0-16,0-1 1 0,0-3 2 16,0-2 5-16,0 0 3 0,5-2 20 15,3-4-2-15,-1-1-10 0,6-1 0 16,-5-1 7-16,5-3 15 0,0-1-10 15,2-1-5-15,-2 0-11 0,5 1 7 16,-2 2 10-16,2 1 5 0,-8 3-5 16,3 6-10-16,0 1-4 0,0 1-8 15,-5 3 4-15,5 2 3 0,-8 3 0 16,3 1-3-16,-6 2-4 0,3 5-6 16,1 1-2-16,-4 3 0 0,-2 3-1 15,5-2 0-15,-5 3-11 0,8 2-39 16,-8-3-28-16,8 2-34 0,-3 1-34 15,0 7-73-15,-2-5-6 16,2-7-195-16</inkml:trace>
  <inkml:trace contextRef="#ctx0" brushRef="#br1" timeOffset="86449.23">31927 11223 784 0,'0'0'12'0,"0"0"19"0,0 0 47 0,15 2-72 0,-15 2-5 16,0-1 0-16,0 5 2 0,0 3 2 16,0 2 6-16,-8 5 10 0,1 5 11 15,-4 5 8-15,4 6 5 0,-6 9-14 16,5 7-15-16,-5 0-7 0,0-5-4 16,3-5-5-16,-1-6-21 0,4-7-49 15,-1-3-28-15,3-7-41 0,2 7-18 16,-7-4-78-16,7-3-57 0</inkml:trace>
  <inkml:trace contextRef="#ctx0" brushRef="#br1" timeOffset="86746.11">31901 11333 784 0,'0'0'81'16,"0"0"-17"-16,41-38 29 0,-25 26-69 16,4 0-15-16,-2 2-6 0,-2 1-3 15,-3 3 0-15,0 3 0 0,0 1 2 16,0 2 9-16,-6 3 11 0,1 4 8 16,5 2-11-16,-5 2 1 0,-3 4 0 15,-2 2-7-15,-3 2 3 0,0-1-3 16,-3 2-5-16,-2 0-4 15,-3-1-2-15,-5-2-2 0,-2-3-1 16,-3-1-37-16,-3-4-38 0,0-1-53 16,-7-6-81-16,7-2-58 0,0-2-131 15</inkml:trace>
  <inkml:trace contextRef="#ctx0" brushRef="#br1" timeOffset="87152.77">32118 11277 696 0,'0'0'76'0,"0"0"-32"15,0 0 39-15,41-21-52 16,-25 16-28-16,-9-2-1 0,6 3-1 16,0 0 0-16,-5 2 0 0,-3 0 0 15,3 2 0-15,-3 4 9 0,3 3 7 16,-3 2-5-16,-2 4-1 0,2 5-3 15,-5 1-2-15,2 3-1 0,-2 1 6 16,0 2-6-16,0 0-3 0,-2-1-2 16,-3-2-5-16,-3-3 4 0,3-5 0 15,-3 0-3-15,-5-6 2 0,10-2 2 16,-4-3 4-16,2-3 4 0,5 0 3 16,-6-4 20-16,6-3 15 0,6-3-2 15,-1 0-11-15,2-2-12 0,1-4-8 16,5 1-5-16,0-1-5 0,3 0 3 15,2 2-6-15,-3-1 0 0,6 3-8 16,0-1-36-16,-1 3-27 0,6 1-24 16,-5 1-51-16,5 3 0 0,-6 0-3 15,3 0-43-15,3 5 23 0,-10 0 23 16</inkml:trace>
  <inkml:trace contextRef="#ctx0" brushRef="#br1" timeOffset="87340.29">32583 11333 342 0,'0'0'100'16,"0"0"0"-16,0 0-12 0,0 0-60 15,0 0-1-15,0 0 10 0,0 0-4 16,0 2 13-16,0-2-9 0,0 0-18 16,-3 0-8-16,-2 2-2 15,0 4 3-15,-3 1 7 0,1 3 11 16,-1 4 18-16,-3 4-3 0,1 2-19 16,0 3-15-16,-1 0-8 0,1 1-1 15,2-2-1-15,1-1 0 0,1-2-1 16,-1-3-14-16,2 0-42 0,5-7-86 15,-3-4-17-15,3-5-71 0,0 0-44 16</inkml:trace>
  <inkml:trace contextRef="#ctx0" brushRef="#br1" timeOffset="87496.57">32588 11294 625 0,'0'0'56'15,"8"-36"27"-15,0 16 14 0,-1-1-90 16,4 1-7-16,-4 3-58 0,1 6-19 15,0 4-14-15,-3 4-13 0,0 1-2 16,-2 2-24-16,5 5 17 0,-3 0 38 16,3 0 6-16</inkml:trace>
  <inkml:trace contextRef="#ctx0" brushRef="#br1" timeOffset="87777.83">32800 11241 226 0,'0'0'67'0,"0"0"46"16,0 0-10-16,0 0-17 15,0 0-24-15,0 0-9 0,0 0-30 16,0 0-18-16,0 0-5 0,0 0-1 16,-13-23 1-16,11 18 0 0,-9 2 0 15,3 0 0-15,-4 2 3 0,-1 1-1 16,2 2 2-16,-7 4-2 0,3 2-1 16,-3 5 2-16,5 1 2 0,-3 0 11 15,3 1 21-15,0 2 24 0,6 0 17 16,1 0-8-16,6 1-21 0,-2 0-19 15,2-3-12-15,0 0-5 0,2-2-8 16,4-1-3-16,1-2 1 0,1-1 0 16,5-4-3-16,0 1-67 0,0-2-60 15,8-4-41-15,4-2 4 0,-1-2-101 16,-4-1-82-16</inkml:trace>
  <inkml:trace contextRef="#ctx0" brushRef="#br1" timeOffset="88137.32">32945 11345 449 0,'0'0'25'0,"0"0"-5"0,0 0 22 16,0 0-29-16,41-9-13 16,-31 7 0-16,-2-1 0 0,0 1 2 15,5-1-1-15,-5 1 3 0,5-2 9 16,-6 0 14-16,6 1-19 0,-5-2-5 15,2 1-3-15,-7-1-19 0,2 1-22 16,-5 0 6-16,0-1-15 0,-5 4 30 16,-3-2 18-16,-5 2 2 0,-2 1 13 15,-3 2 22-15,2 2 11 0,-5 4 0 16,1 2-18-16,2 1 5 0,-3 1 3 16,8 1 18-16,-2 2 6 15,2-1-4-15,5 2 12 0,3-3-6 16,-3 1-15-16,8-2-10 0,-5 0-9 15,5-1-14-15,0-4-8 0,0 0-4 16,5-4-2-16,3 1-9 0,5-4-84 16,-6 0-143-16,14-2 42 0,0-1-65 15</inkml:trace>
  <inkml:trace contextRef="#ctx0" brushRef="#br1" timeOffset="88512.23">33270 11178 546 0,'0'0'29'0,"0"0"-15"16,0 0-3-16,0 0-9 0,0 0-2 16,-46-3-1-16,25 6 1 0,0 4 0 15,1 1 3-15,4 2 0 0,-2-2 4 16,5 4 22-16,-2 1 9 0,7 0-11 15,0-1-8-15,-2 0-6 0,10 0-1 16,-3 1-3-16,3 1-1 0,3-2-2 16,7 1-1-16,-2-1 0 0,8 1-4 15,-4 1 2-15,9-3 2 0,-8 1-3 16,3-2 0-16,-4 1 1 0,1-1 6 16,0 1 2-16,-5-2-5 0,-3 1-5 15,-5-1 1-15,0 1-2 0,-10-3-1 16,2 1 0-16,-5-3 2 0,3 2 0 15,-8-2 2-15,2-1 1 0,-2-1-1 16,-2-1-3-16,-1 1-2 0,0-3-24 16,1 0-46-16,-6 0-82 0,2-3-47 15,6 0 27-15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6T14:02:22.848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7067 6894 296 0,'0'0'23'0,"0"0"10"16,0 0-1-16,0 0 16 0,0 0-24 15,15-7 5-15,-9 3 21 16,-4 3 3-16,3-1-10 0,-2-1 7 15,5 0 2-15,-3 2 2 0,0-2 1 16,0 0 0-16,-2 1 6 0,-1-1-4 16,1 2-12-16,-3 0-4 0,0-1-3 15,-3-1-14-15,-2 0-12 0,-3 1-10 16,-2 1-2-16,-8 1 0 0,0 0-1 16,-5 3-1-16,-6 4 0 0,3 2-1 15,-7 5-4-15,2 0-6 0,0 4-6 16,0 0 0-16,5-1 1 0,0 2 1 15,3 2 1-15,2-2 9 0,6 2 4 16,2-3 1-16,8 0 0 16,-1-3 1-16,6-2 0 0,8-2 1 15,5-1 7-15,3 0 11 0,4-3 4 16,6-3-6-16,5 1-7 0,11-1-5 16,1 0-2-16,4 2 2 0,-1-4-3 15,-7 3 0-15,-8-1 1 0,0-1 4 16,-10 0 5-16,-8 0 3 0,0 0 5 15,-3 1 3-15,0 0 3 0,1 1 1 16,-6 2-6-16,-5 0 0 0,0 0-3 16,-8 3 8-16,-5-2 15 0,-7 2-4 15,-4 0-10-15,-7 2-5 0,-10 0-10 16,-11 0-8-16,3 2 1 0,-2-6-3 16,7 0-1-16,5-2-8 15,0 0-24-15,8 0-18 0,3-1-16 16,7-1-16-16,5-1-41 0,6-2-24 15,-3 0-70-15,3 0-53 0,2 0-98 0</inkml:trace>
  <inkml:trace contextRef="#ctx0" brushRef="#br0" timeOffset="390.98">7519 7127 498 0,'0'0'117'0,"0"0"-36"0,0 0 32 0,5-40-28 0,-2 29-12 16,-1 0-44-16,-2 4 1 0,0-1 0 15,0 2-11-15,0 2 0 0,0 2 5 16,0-1-2-16,0 3-1 16,0 0-8-16,-2 3-12 0,-1 4 0 15,-2 6-1-15,3 1 4 0,-4 7-1 16,1 0 2-16,0 4 1 0,2 0 2 16,1 0-4-16,-3-2-1 0,2 1-1 15,1-1-1-15,-1-2-1 0,3 0-1 16,0-2 0-16,0-2-35 0,3-2-62 15,2-2-80-15,5-3 7 0,-2-4-60 16,2-2-74-16</inkml:trace>
  <inkml:trace contextRef="#ctx0" brushRef="#br0" timeOffset="515.98">7586 6915 611 0,'0'0'12'0,"0"0"2"0,0 0 51 15,0 0-42-15,-33-34-22 0,28 32-1 16,2 0-26-16,3 4-49 0,0 1-69 16,3 2-60-16</inkml:trace>
  <inkml:trace contextRef="#ctx0" brushRef="#br0" timeOffset="1406.95">7785 7179 376 0,'0'0'196'0,"0"0"-127"0,0 0 38 15,-2-42-38-15,4 28-15 0,3-3-39 16,6 2-7-16,-1-2-5 0,3 2-2 16,0 0-1-16,0 2 2 0,2 1 0 15,1 2-2-15,-3 0-1 0,2 3 1 16,-2 2 0-16,0 2 1 0,0 3-1 16,-5 1-2-16,2 4-1 0,-5 4-5 15,1 4 6-15,-6 4 1 0,2 3 1 16,-2 3 0-16,0 2 0 0,-5 2-2 15,0 2 2-15,0-1 2 0,-3 1-2 16,3-2-3-16,-1-1-3 0,1-3-1 16,3-2 5-16,-1-2 2 0,3-2-2 15,0-3 2-15,5-6 0 0,0-1 3 16,-2-4 14-16,2-3 21 0,3-3 19 16,0-5-4-16,0-4-25 0,2-4-9 15,-2-4-10-15,-1-2-4 16,6-2-5-16,-2 2 0 0,2-4 0 15,-1 4 1-15,1 2-1 0,3 0 0 16,-1 3-2-16,-2 1 1 0,3 3 1 16,-3 1-3-16,0 3 1 0,0 2-2 15,-3 3 3-15,3 1-1 0,-5 3 0 16,-1 0-2-16,4 0 2 16,-9 3-4-16,3 4-2 0,1 2-6 0,-4 4 3 15,3 0 5-15,-5 3 3 0,3 0 0 16,-1 3 3-16,-2 1-1 15,3-2 1-15,-3 1 1 0,3-1-1 16,-1-2 0-16,-2-1 0 0,3-4 0 16,-1 0 0-16,1-3 2 0,0-4-1 15,-1-2 1-15,1-2 4 0,2-2 12 16,0-7 9-16,0 0-4 0,3-4-9 16,2-1-6-16,-2-2-2 0,5-1-4 15,0 1 2-15,0-3 0 0,-3 2 2 16,3-2-5-16,0 0 0 0,-3 1-1 15,1 2 0-15,2 0 1 0,-6 4 0 16,4-1-1-16,-4 3 0 0,1 1 0 16,0 1 0-16,-3 2 0 0,3 0 0 15,-3 2 0-15,-2 2-3 16,-1 2 2-16,1 2-5 0,-3 6-1 16,0 2 4-16,2 4 1 0,-2 4 0 15,-2 2 2-15,-1 3-2 0,1 0 2 16,-1 1 0-16,0 2 0 0,1-2 0 15,2 0-1-15,-3 1-25 0,3-2-37 16,0 1-27-16,5 3-58 0,1-5-34 16,-1-3-88-16</inkml:trace>
  <inkml:trace contextRef="#ctx0" brushRef="#br0" timeOffset="1760.39">8801 7186 459 0,'0'0'79'0,"5"-12"40"16,-5 4-35-16,0-2-41 0,3 2-15 15,-3 1 6-15,0 1 13 0,0 0 3 0,0 2 8 16,-3 3-5-16,3 0-13 0,-3 1-12 15,1 2-12-15,-1 4-5 0,1 3 1 16,-1 3 1-16,3 3 1 0,-3 1-4 16,3 2-4-16,0 0-4 0,0 1-1 15,0 0 1-15,0 0-1 0,-2-1 1 16,-1 0-2-16,3-1-8 0,-2 0-63 16,2 0-71-16,0-4-102 0,0-4-80 15</inkml:trace>
  <inkml:trace contextRef="#ctx0" brushRef="#br0" timeOffset="1862.4">8863 6942 729 0,'0'0'87'0,"0"0"-2"0,5-38 46 16,0 25-116-16,-2 2-15 0,-1 0-10 15,1 2-66-15,-1 0-59 0,1-1-45 16,0 3-32-16,-1 3-54 0</inkml:trace>
  <inkml:trace contextRef="#ctx0" brushRef="#br0" timeOffset="2166.67">9119 6716 673 0,'0'0'107'0,"0"0"-59"16,0 0 25-16,0 0-39 16,0 0 0-16,0 0-22 0,0 0-9 15,0 0 5-15,7 21 13 0,-12 8-6 16,-3 13 76-16,-5 12-68 0,3 6 10 15,-3 0 6-15,0-5-31 0,6-10-5 16,-1-2-1-16,-3 0-2 0,4-3-2 16,-1 0-37-16,0-3-49 0,3 2-41 15,0-13-96-15,5-7-85 0</inkml:trace>
  <inkml:trace contextRef="#ctx0" brushRef="#br0" timeOffset="2819.2">9418 7164 321 0,'0'0'137'16,"0"0"-79"-16,0 0 35 0,0 0-40 15,18-33-13-15,-15 24-18 0,2 0 21 0,-5 0 11 16,3 0-7-16,-3 0 22 0,0 0-5 16,0 1-19-16,0-1 8 0,0 1-7 15,0 0-10-15,0 1-6 0,0-2-12 16,0 1-10-16,0 1-2 0,-3 2-4 16,-2 1-1-16,2-1-1 0,-2 4 0 15,-3 1-3-15,1 0-1 0,-4 5 3 16,-2 3-3-16,1 5 3 0,-4 1 0 15,1 6 0-15,-4 1 0 0,4 4 1 16,-3 2 0-16,0 0-1 0,2 3 1 16,3-1-1-16,3-2 0 0,0-1 1 15,7-1 0-15,-2-2 0 0,5-2 1 16,0-2 5-16,0-4 6 0,5-4 2 16,-2-5-4-16,2-3 1 0,3-3 8 31,-1-3 24-31,4-7-9 0,-4-3-11 0,6-5-5 15,-2-4-7-15,-1-1-5 0,0-3-4 16,1 0 1-16,-4 3-2 0,1 0-1 16,3 5 0-16,-4 4 0 0,-4 4 0 15,2 2 0-15,0 5 1 0,-5 0-1 16,0 3-3-16,0 2-3 0,0 2-2 16,0 7 7-16,0 1 1 0,0 0 8 15,0 5 8-15,3-2 0 0,-1 4 6 16,4-4 1-16,-4 1 2 15,6-2-7-15,-3-2-3 0,3-3-8 16,2-1-3-16,0-4 0 0,3-2-4 16,0-2-4-16,3-2-24 0,-3-5-32 15,2-2-24-15,1 1-7 0,2-3-15 16,-3 2-27-16,3-3-81 0,-2 2-18 16,-3 2-117-16</inkml:trace>
  <inkml:trace contextRef="#ctx0" brushRef="#br0" timeOffset="3225.62">9607 7120 324 0,'0'0'251'0,"0"0"-139"0,0 0 51 0,8-27-68 0,-6 17-20 0,3 1-43 16,1-3-23-16,-1 0 4 0,0-1 4 16,5-1 11-16,-5 1 9 0,3 0 0 15,0 3-3-15,2 0-11 0,-2 3-7 16,0 3-8-16,0 2-1 0,-1 1-3 15,1 1-4-15,-3 5-1 0,3 5-3 16,-5 9 4-16,2 3 2 0,0 3 2 16,-3 3-1-16,1 1 1 0,-3-2-1 15,0 0-2-15,0-3-1 0,0-1 1 16,-3-4-1-16,-2 0 2 0,0-5-2 16,0-2-1-16,0-4 1 15,-3-4 1-15,3-4 4 0,2 0 2 16,-2-5-2-16,3-5 2 0,-1-3 13 15,0-3 3-15,1-3-3 0,2-5-4 16,0-1-1-16,5 0-1 0,5 2 6 16,6 2-5-16,2 3-4 0,5 1 0 15,11 2-3-15,10 0 0 0,10 3-3 16,5 2 2-16,-7-1-6 0,-8 6-1 16,-13-2 0-16,-10 1-13 0,-6 2-45 15,1 1-29-15,2-1-29 0,13-1-93 16,-3 3-74-16,-5-4-71 0</inkml:trace>
  <inkml:trace contextRef="#ctx0" brushRef="#br0" timeOffset="3835.02">11284 6588 655 0,'0'0'41'0,"0"0"-15"0,8 1 32 0,-3 4-12 0,-3 4-28 0,-2 5 2 16,0 5 47-16,0 4-14 0,-7 9-18 16,-1 10 12-16,-2 7-11 0,-6 4-9 15,6-2 0-15,-1-5-1 0,4-4-4 16,-1-5 5-16,0-4 1 0,3-8 0 16,0 3 5-16,2-5 11 0,-2-2-1 15,5 2-4-15,0-6-13 0,0 0-6 16,3 1-2-16,2-3 3 0,3-3 1 15,2-3 5-15,3-2-3 16,2-3-5-16,6-4-5 0,0 0-9 16,-1-2-3-16,6-4 1 0,-3 0-1 15,3-1-2-15,0-4-2 0,0 1-7 16,0-1-22-16,0-1-18 0,-3-1-17 16,-2-1-22-16,-6-2-23 0,-2 2-59 15,-3-9-72-15,-7 4-42 0,-3 2-131 16</inkml:trace>
  <inkml:trace contextRef="#ctx0" brushRef="#br0" timeOffset="4006.96">11237 6950 901 0,'0'0'152'16,"0"0"-55"-16,0 0 18 0,0 0-61 15,49-12-29-15,-25 8-18 0,2-3-6 16,-1-2 1-16,6 1-2 0,-2-1-6 15,-1-1-60-15,1 2-65 0,7 1-40 16,8 0-47-16,-5 0-29 0,-6 3-70 16</inkml:trace>
  <inkml:trace contextRef="#ctx0" brushRef="#br0" timeOffset="4366.28">11832 6929 398 0,'0'0'17'0,"0"0"11"16,0 0 15-16,0 0-42 0,-39-2-1 16,29 2-5-16,-3 2 5 0,-3 6 14 15,3 3 38-15,-5 2 20 0,3 3-11 16,-3 3 10-16,2 1-4 0,3 2-18 16,3-1-18-16,5 1 2 0,-1 0-3 15,6-3 2-15,6-2 4 0,4-2 1 16,3-1-7-16,2-5-6 0,6-3 4 15,2-2 17-15,3-4 6 0,0-1-9 16,2-6-4-16,1-4-17 0,-3-3-14 16,0-2-3-16,-6-4 2 0,-2-3 15 15,-5-3 8-15,-2-3-3 0,-9 0-12 16,-2 4-5-16,0 5-2 0,-2 6-7 16,-6 5-2-16,-5 3-2 0,-3 5-15 15,-2 1-3-15,0 0-5 0,-2 3-12 16,4 1-28-16,-2 2-39 0,0-1-57 15,2-2-117-15,6 0-92 0</inkml:trace>
  <inkml:trace contextRef="#ctx0" brushRef="#br0" timeOffset="5225.93">13622 6871 211 0,'0'0'170'0,"0"0"-89"0,13-6 25 0,-5 1 8 16,2-3-18-16,3 0-21 0,3-3 9 16,-3-2 18-16,2 2-26 0,1-1-16 15,-3-2-15-15,-3 1-9 0,-2 0-11 16,-3 0-11-16,-3-1-4 0,-2 2-5 16,-7-1-4-16,-4 3-1 0,-7 3-5 15,-2 3 0-15,-11 4-4 0,-8 6 0 16,-8 8 7-16,1 6 0 0,2 3-2 15,5 2 1-15,11-1-3 0,4-6 2 16,12-2 0-16,-1-2 1 0,2 3 1 16,1 2-10-16,7 1-8 0,3-2 6 15,3 0 2-15,7-1 7 0,6-3 2 16,4 0 3-16,1-1 0 0,8-3 0 16,-4 2 0-16,6-4 1 0,-2 1 1 15,-1-1 0-15,-2-1 3 16,-3-3 3-16,1 2 5 0,-6-2 11 15,-3 0-1-15,-4 2-3 0,-4-3-2 16,-2 2 0-16,-5 1-5 0,-5 0 1 16,-8 1 6-16,-7 2-3 0,-11 2-5 15,-13 1-10-15,-18 0 0 0,-3-1-1 16,1-1-1-16,7 0-26 0,8-4-21 16,2 3-12-16,3-2-22 0,3-1-19 15,10 2-53-15,5-5-49 0,8 1-49 16,5-3-114-16</inkml:trace>
  <inkml:trace contextRef="#ctx0" brushRef="#br0" timeOffset="5569.82">14093 6852 658 0,'0'0'58'0,"0"0"-43"0,0 0 45 0,20-34-37 0,-15 25-16 16,1 3-4-16,-4 2 0 0,-2 2-3 15,0 2 17-15,0 1 4 0,-2 7 13 16,-4 2 27-16,-4 7 22 0,-3 4-14 16,-2 6-14-16,-1 5-10 0,3 7-18 15,-2 4-21-15,2-4-3 0,8-7-1 16,-1-9 0-16,4-8-2 0,-1 5-32 16,1 0-69-16,2 0-44 0,5-3-99 15,0-4-67-15</inkml:trace>
  <inkml:trace contextRef="#ctx0" brushRef="#br0" timeOffset="5726.09">14160 6684 977 0,'0'0'25'0,"0"0"2"0,0 0 47 16,-5-35-74-16,5 25-24 0,0 2-66 15,10-2-68-15,0 2-57 0,1 2-108 16</inkml:trace>
  <inkml:trace contextRef="#ctx0" brushRef="#br0" timeOffset="6605.67">14351 7037 718 0,'0'0'107'0,"0"0"-24"0,0 0 35 16,21-40-89-16,-11 24-19 0,0-1-5 16,3 1-5-16,0-1-2 15,3 1 2-15,-3-2 6 0,0 3-1 16,2 0 0-16,-2 2-1 0,0-1 4 15,0 3 1-15,-5 2-9 0,2 2 0 16,-2 1 0-16,-1 2 2 0,-1 3-2 16,-4 1-3-16,1 0-5 0,-1 6 0 15,-2 3 8-15,0 1 0 0,0 3-2 16,0 3 0-16,0 2 2 0,0 2 1 16,0 2-1-16,0 0 0 0,0 0-1 15,3 2 1-15,-3-2 2 0,5-1-2 16,-2-1-1-16,-1-2 1 15,1 0 2-15,-1-2 10 0,4-3 7 16,-4-5-1-16,1-1 11 0,2-5 2 16,-3-2-2-16,4 0 12 0,-1-4-3 15,3-4-12-15,-1-3-7 0,1-2 1 16,0 0-6-16,0-2-6 0,-1 0-3 16,4 2-2-16,-4-4-3 0,1 5 0 15,2-1 1-15,1-2 0 0,-1 2-2 16,0 1 1-16,1 0 0 0,2 1 0 15,-6 1 0-15,6 1-1 0,-2 0-1 16,-1 5 1-16,-2-2-2 0,0 5 0 16,-1 1 0-16,-1 0 1 0,-1 7-1 15,0 0-1-15,0 3 3 0,-5 2-1 16,5 4 2-16,-5-1 0 0,0 1 0 16,5-1 0-16,-5 2 1 0,3-2-1 15,-3 0 0-15,5-2 1 0,-2-3-1 16,2 1 1-16,-3-4 3 0,1-4 7 15,0-2 2-15,2-1 10 0,0 0 11 16,0-4-1-16,3-5-13 0,0-2-10 16,-1-3-4-16,1-1 0 0,0-4-3 15,2-1 0-15,1 2-1 0,-4-1-2 16,4 2 0-16,-4 1 0 0,4 2 0 16,-1 1 0-16,-2 1 0 0,2 3 1 15,-2 1-1-15,0-1 0 16,-3 3 0-16,3 1 0 0,-3 1-1 15,0 3 1-15,0 0-2 0,-2 1-1 16,-1 1-2-16,1 5 1 0,-1 2 1 16,1 0 0-16,0 4 2 0,-1 1 1 15,1 3-4-15,-3 2 2 0,5 1-9 16,-5 4-7-16,2-1 0 16,1 1-2-16,-3 1-11 15,0-1-13-15,3 1-7 0,-3-1-14 0,0-2-38 0,0 0-27 0,5-1-102 16,-3-5-28-16,4-5-134 15</inkml:trace>
  <inkml:trace contextRef="#ctx0" brushRef="#br0" timeOffset="6933.8">15330 6855 446 0,'0'-1'205'0,"3"-1"-96"0,-3 0 43 0,2 1-26 15,1 1-80-15,2 1-15 0,-2 4-18 16,-1 6 1-16,1 4 1 0,-3 5 13 16,0 6-1-16,0 11 2 0,-5 10 0 15,0 11-7-15,-3 0-3 0,0-2-2 16,0-7-3-16,1-5-4 0,-6-2-8 15,0-1-1-15,2-1 0 0,1-3-1 16,0-9-31-16,5-4-39 0,-1-8-30 16,1-5 4-16,3-2-35 15,-3-3 6-15,2-4-44 0,3-12-28 16,-3-5 58-16,3-3-36 0</inkml:trace>
  <inkml:trace contextRef="#ctx0" brushRef="#br0" timeOffset="7199.63">15284 7070 330 0,'0'0'143'0,"15"-33"-9"16,-4 12 22-16,4-3-39 0,1 0-15 16,2-1-14-16,2 3-29 0,1-2 1 15,0 3-6-15,-1 4-9 0,-2-2-12 16,3 2-11-16,-5 1-9 0,2 2-8 16,-5 0-2-16,-3 5-2 0,0 4-1 15,1 0 0-15,-6 3 0 0,3 2-3 16,-3 4 0-16,-3 6-1 0,1 3 0 15,-3 2 4-15,-5 5 1 0,-3 4 2 16,-8 0-2-16,-2 1 1 0,-2-1-2 16,-6 1-4-16,0-3-22 0,-2 0-14 15,-3-3-30-15,0-4-18 0,2 2-17 16,3-9-60-16,-2-4-11 0,7-4-61 16,8-2-126-16</inkml:trace>
  <inkml:trace contextRef="#ctx0" brushRef="#br0" timeOffset="7512.04">15677 6337 779 0,'0'0'67'16,"0"0"-23"-16,0 0 55 0,36-42-81 15,-23 35-12-15,-6 3-6 0,1 3 0 16,2 1-4-16,-4 5-1 0,-1 3 4 16,-3 8 1-16,1 2 26 0,-3 8 2 15,0 8 1-15,-5 9-5 0,-3 12-11 16,5 3-3-16,-4-3-6 0,2-4-2 16,-1-5 2-16,4 3 2 15,-1-1-6-15,3-2 1 0,0 1-1 16,5-3 4-16,1-6-4 0,-1-5-2 15,0-7-49-15,0-8-67 0,5 6-60 16,1-3-32-16,-4-7-86 0</inkml:trace>
  <inkml:trace contextRef="#ctx0" brushRef="#br0" timeOffset="7885.62">15981 6860 721 0,'0'0'81'0,"0"0"45"0,0 0 26 16,0 0-79-16,19-37-63 0,-12 27-10 16,6 3 0-16,3-2 0 0,-1 1 5 15,3-2-5-15,0 2 0 0,3-1 3 16,0 0 19-16,-1-1 13 0,-2-1-16 16,-2 2-7-16,-1-2-10 0,-4 3 1 15,-1-1 1-15,-5 6-4 0,-5-1-5 16,0 4-6-16,-7 0 1 0,-12 5 6 15,-9 7-2-15,-8 9 2 0,-13 11 4 16,2 3 4-16,9-3-2 0,12-8 1 16,10-8 19-16,6 0 13 0,-1 0 9 15,4 3-2-15,-1 4-7 0,8-2-10 16,3-3-9-16,4 0-7 0,9-6 7 16,2-2-3-16,5-5-2 0,3-4-5 15,2-1-6-15,9-2-1 0,4-6-25 16,8-2-28-16,8 0-48 0,-5-3-77 15,-11 3-152-15,-13 3-156 0</inkml:trace>
  <inkml:trace contextRef="#ctx0" brushRef="#br0" timeOffset="8998.92">17627 6070 422 0,'0'0'87'0,"0"0"-27"0,0 0 15 16,18-17 3-16,-10 12-29 0,0 0-10 16,-3 2 6-16,3-2 15 15,0 2-7-15,-3 0-2 0,-3-2-2 16,4 3-7-16,-6 1 1 0,5-1 1 15,-5 1-10-15,0 1-18 0,2 1-4 16,-2 3-8-16,0 8 10 0,0 7 5 16,-7 12-4-16,-1 18-6 0,-5 18 0 15,0 11-4-15,0-1 3 0,3-6-3 16,2-10-3-16,3-3 1 0,0-3-1 16,-1-3-1-16,1-1-1 0,3-4-1 15,-3-5-23-15,2-1-64 0,3-11-72 16,0-4-78-16,0-9-37 0,3-8-105 15</inkml:trace>
  <inkml:trace contextRef="#ctx0" brushRef="#br0" timeOffset="9248.81">18030 6620 562 0,'0'0'69'0,"0"0"-47"15,0 0 41-15,0 0-31 0,0 0-32 16,0 0-1-16,-18 10 1 0,16 6 5 16,-1 7 16-16,1 2 14 0,-4 11-13 15,1 4-8-15,3-4-8 0,-3-4-4 16,5-8-2-16,-6-5-8 0,6 7-113 15,-2-2-121-15,2-7-115 0</inkml:trace>
  <inkml:trace contextRef="#ctx0" brushRef="#br0" timeOffset="9405.08">18080 6365 1018 0,'0'0'27'0,"0"0"-21"0,0 0-6 16,0 0-1-16,0 0-62 16,0 0-73-16,-6-32-6 0,9 30-150 15,2 2-65-15</inkml:trace>
  <inkml:trace contextRef="#ctx0" brushRef="#br0" timeOffset="10045.7">18279 6695 675 0,'0'0'89'0,"0"0"-35"16,0 0 41-16,18-43-46 0,-8 28-45 15,3-2-4-15,0 3 5 0,2-2 5 16,-2 5 1-16,3 0-5 0,-3 2-3 16,0 1 2-16,-1 3 4 15,1-1 0-15,-2 3-9 0,-1 0-3 0,-5 3 0 16,3 0 3-16,0 2 0 0,-3 5 0 16,3 4-2-16,-6 3 0 0,3 5 0 15,-5 3 2-15,3 4 4 16,-3 2-2-16,3 6-2 0,-3 6-2 15,0-2 2-15,0-7 0 0,0-4 0 16,0-8-1-16,0 2-7 0,2 0 2 16,1-6 3-16,-1-3 3 0,1-6 4 15,-3-4-1-15,5-2 13 0,-5-4 32 16,3-6 5-16,2-3-17 0,0-6-7 16,0-2-12-16,0 0-12 0,6 0 2 15,-4 0 4-15,4-1-6 0,-1 3-3 16,3 0 3-16,0 3-1 0,2 0 1 15,-2 1-3-15,3 0-2 0,-1 0 1 16,1-1 1-16,-1 1-2 0,-2 1 0 16,0 0 0-16,0 3 3 0,-3 0-3 15,1 6-1-15,-6-2 1 0,0 6-1 16,3 1 1-16,-3 0-2 0,0 0-3 16,-2 7 3-16,2 0-2 0,-2 8 2 15,-1 2-2-15,-2 7 4 0,0 8 0 16,0 6 0-16,0 7 0 0,0-5 1 15,0-8-1-15,0-11 0 0,0-5 0 16,0 2 1-16,0 2-1 0,0-1 0 16,0-1-4-16,0-6-49 0,3-5-43 15,4-10-72-15,-1-5-67 0,1-5-178 16</inkml:trace>
  <inkml:trace contextRef="#ctx0" brushRef="#br0" timeOffset="10468.04">19059 6629 446 0,'0'0'144'0,"0"0"-65"0,0 0 16 0,18-8-28 15,-10 4-34-15,-1 1 5 0,4-2 9 16,-1 2-9-16,0-2 4 15,6 1-3-15,-3 1-9 0,2-2-2 16,3 1 1-16,3-3 0 0,0-2-10 16,-1 2-7-16,-4-1-3 0,2-5-2 15,-2 3-2-15,-4-2-5 0,1-2 4 16,-5 0-1-16,-3 0-1 0,-2 1-2 16,-3 3 0-16,-5 2-4 0,-6 5-8 15,-9 1-30-15,-4 2 17 0,-9 10 20 16,2 3 4-16,0 4 0 0,0 6 0 15,5 0 1-15,0 8 0 0,-2 4 3 16,10-3 16-16,2-1 14 0,6-1 5 16,7-5 2-16,1 1-2 0,2-2-8 15,2-4-11-15,6-2-8 16,0-7-5-16,2-1-2 0,6-8-4 16,-1-2-9-16,6-6-60 0,-1-4-108 15,17-9-127-15,-9 2-37 0,0 0-101 0</inkml:trace>
  <inkml:trace contextRef="#ctx0" brushRef="#br0" timeOffset="11030.28">19651 6575 422 0,'0'0'119'0,"0"0"-5"0,0 0-6 0,0 0-20 16,12-37-30-16,-12 29-3 0,3 1-6 15,0-1-11-15,-3-1-14 0,0 5-4 16,0-2-4-16,0 3 2 0,-6-2-5 16,1 2-10-16,0 1-3 0,-5 1-1 15,-1 1-3-15,-1 3 3 0,-4 3-10 16,1 3-15-16,-6 4 8 0,3 1 3 15,0 6 5-15,0 1 8 16,2 3 0-16,1 2 2 0,4-2 0 16,4 4-1-16,1-3 1 0,4 1 0 15,2-3 0-15,0-2 2 0,0 0 3 16,2-7 4-16,4-4-1 0,-4 0 1 16,3-10 6-16,3 0 26 0,0-4 16 15,2-6-14-15,0-3-18 0,3-1-5 16,0-3-12-16,0-1-5 0,0-1-2 15,0-1-1-15,-3 5 0 0,3-2-2 16,-2 4-1 0,-6 3-5-16,-3 2 1 0,1 5 7 0,-3 1-2 15,0 2-1-15,0 3-6 0,-5 5 9 16,2 0 20-16,-5 6 14 0,3 0 3 16,3 3-7-16,2 0-3 0,0-1-5 15,0 1-3-15,5-3-4 0,3-2-2 16,-1-2-7-16,1-4-1 0,5 0 0 15,0-6-5-15,2 0-2 0,4-6-40 16,-4-1-59-16,6-5-19 0,5-3-59 16,-8 3-84-16,0-1-67 0</inkml:trace>
  <inkml:trace contextRef="#ctx0" brushRef="#br0" timeOffset="11499.45">19860 6502 548 0,'0'0'127'0,"0"0"-34"0,0 0 21 0,0 0-61 15,28-32-35-15,-20 24-3 0,0-1 1 16,0 2-8-16,2 1 1 0,-5 1 3 15,0 1-3-15,0 3 2 0,3 1 0 16,0 0-3-16,-3 1 2 0,5 3 2 16,1 4-5-16,-1 2-7 0,-2 4 1 15,5 4 0-15,-6 3 0 0,1 4-1 16,0 2 0-16,0 4 0 0,-3-1 0 16,-5 0 1-16,0-2-1 0,-5-3 0 15,-3-1 0-15,-2-3 0 0,-6-3 0 16,6-4 0-16,-6-5-1 0,3-4-1 15,0-5 2-15,6-2 0 0,2-6 2 16,-1-3 18-16,6-3 22 16,0-5-5-16,6-1-14 0,4-4-13 15,3-2-5-15,2-3-2 0,6-1-2 16,0 1 1-16,4 3-1 0,1 1-1 16,5 1 0-16,-2 9 2 0,4-2-2 15,-7 5-1-15,3 2-3 0,-4 1-30 16,-4-1-60-16,2 6-35 0,3-3-76 15,-5 3-42-15,-3 3-125 0</inkml:trace>
  <inkml:trace contextRef="#ctx0" brushRef="#br0" timeOffset="12325.38">21625 6506 610 0,'0'0'42'0,"0"0"21"0,0 0 6 16,26-35-25-16,-14 21-16 0,7 2-9 15,1 0 27-15,1 1-14 16,2 1-13-16,-2 4-10 0,-1-1-5 15,1 5-2-15,0 1 0 0,-1 2-2 16,-4 6 1-16,2 6 0 0,-2 5 0 16,-6 6 0-16,0 3-1 0,-5 10 1 15,-5 5-1-15,-5-5 0 0,0-4 1 16,-5-5-1-16,-3-8-10 0,-3 2-17 16,-2 1 10-16,-2-4 11 0,1-1 6 15,1-6 0-15,3-6 2 0,-1-2 1 16,9-4-2-16,-1-4 8 0,0-4 39 15,8-5 19-15,0-4-1 0,3-4-24 16,4-3-2-16,4-5-10 0,4-1-5 16,3 0-1-16,6 2-9 0,1 2-9 15,1 3-6-15,5 2-1 0,0 1-10 16,0 1-48-16,0 5-70 16,-2-2-59-16,17 0-43 0,-10-1-61 15,-2 6-69-15</inkml:trace>
  <inkml:trace contextRef="#ctx0" brushRef="#br0" timeOffset="12741.75">22387 6527 588 0,'0'0'77'16,"0"0"-60"-16,0 0 53 0,0 0 4 15,0 0-47-15,0 0-17 0,36 6 0 16,-20-9 7-16,-1 0-7 0,1-2 16 15,-1-2 17-15,3-2 3 0,3 3-3 16,-6-1-12-16,3-3-15 0,-2 1-7 16,-3 0 2-16,0 3-5 0,-5-4-3 15,-3 0-1-15,-3 1 0 0,-2-3 2 16,0 1-3-16,-2 1-1 0,-11 1-5 16,0 0 0-16,-8 7-7 0,-7 1-12 31,-11 3 13-31,-10 13 7 0,-5 6 1 0,-1 8 2 15,14 2-2-15,2 1 0 0,11-2-2 16,5-8-1-16,7-4 4 0,6-1 1 16,-1 0 1-16,4 4 1 0,-1 0 10 15,8-1 28-15,5-2-1 0,5-5 2 16,9-4 4-16,9-5-13 0,11-4-15 16,10-5-13-16,2-9-3 0,-1 0-47 15,-4-2-59-15,-5-1-33 16,-7 4-103-16,-6 0-89 0</inkml:trace>
  <inkml:trace contextRef="#ctx0" brushRef="#br0" timeOffset="13382.69">22945 6551 436 0,'0'0'157'0,"0"0"-35"0,0 0-2 0,0 0-19 16,0 0-18-16,13-15-20 0,-13 12-12 15,3-3-4-15,-3 2 0 0,5-3-4 16,-5 2-11-16,0-2 1 0,0-2 2 16,0 0 4-16,0-3-14 0,-5 2-7 15,2-2-7-15,-7-2-5 0,2 1-6 16,-5-1-1-16,0 2-6 0,-2 2-5 15,-1 0-7-15,-5 6-5 0,-2-1-8 16,0 4-5-16,0 1-11 0,-1 1 1 16,-2 6 3-16,3 1 21 0,5 4 19 15,5 2 3-15,3 0-2 0,5 2 2 16,-3 0 1-16,8 0 0 0,0 1 7 16,8-2 18-16,5 0 23 15,2-1-2-15,1-3-12 0,2-1-16 16,-3-3-9-16,3-1-2 0,-5-1-4 15,0-2-2-15,-2-2 1 0,-1-1 0 16,-2 0 0-16,5 0 0 0,-6 0-2 16,1 0-1-16,-3 0 0 0,0 1 1 15,-2 3-3-15,0 3-1 0,-3 4 3 16,0 5 1-16,-3 2-2 0,-2 4 2 16,-3 3 1-16,-5 1-1 0,3 1 0 15,-3 3 0-15,0-1 0 0,-5-2 1 16,2 2 0-16,-4-4-1 0,4 1 0 15,-2-5 0-15,5-5 0 0,0-1 1 16,3-7 1-16,5-2-1 16,-3-4 1-16,3-2 3 0,5 0 3 15,-3-3 26-15,3-5 1 0,3-1-10 16,2-7-10-16,8-3-6 0,-3-3-5 16,8-2-2-16,3-2 1 0,0 3-2 15,4-3 0-15,4 1-2 0,-3 2-1 16,2 0-23-16,-2 2-22 0,2 2-30 15,-7 1-22-15,5 5-67 0,-3-6-89 16,-2 6 13-16,-3 1-95 0</inkml:trace>
  <inkml:trace contextRef="#ctx0" brushRef="#br0" timeOffset="13758.22">23082 6506 456 0,'0'0'45'0,"0"0"16"0,34-20-12 0,-22 9-45 0,4 1 1 0,0 2 3 15,2 0 19-15,-3 0 7 0,3 5 10 16,-5 0 9-16,3 3-2 0,-1 4-16 16,-2 6-9-16,5 2-5 0,-5 5-4 15,-3 5-3-15,1 1 7 0,-4 1 0 16,-1 2-4-16,-6-1-7 0,0-2-7 15,-11 0 2-15,1-4-2 0,-3 0-2 16,-8-6-1-16,3-1-2 0,3-5-1 16,-3-6 3-16,2-1-7 0,3-8 7 15,0-2 1-15,6-3 8 0,-1-4 20 16,8 0 8-16,0-5-14 0,0-3-7 16,8 1 4-16,5 0 6 0,2 2-1 15,6 0 0-15,5 2-11 0,-3 1-8 16,3 0-6-16,-1 4-6 0,4-2-51 15,-1 5-44-15,16-1-102 0,-10 2-41 16,-3 3-94-16</inkml:trace>
  <inkml:trace contextRef="#ctx0" brushRef="#br0" timeOffset="14132.94">23661 6430 390 0,'0'0'116'0,"0"0"21"15,0 0-1-15,0 0-44 0,0 0-10 16,33 22-30-16,-20-21-12 0,-5 2-3 16,5-3-1-16,0 1-1 15,2-1-1-15,-2 0 5 0,0-4-3 0,3 0-6 16,-1-3-6-16,3-3-3 16,-2 3-2-16,2-4-3 0,-8 1-5 15,1-3-8-15,1 0-2 0,-9-1-1 16,2-1-1-16,-5 2 0 0,-5 3-20 15,-5 0 0-15,-3 6 7 0,-5 2 5 16,-6 2 9-16,-1 7 0 0,-1 6-4 16,-3 5 4-16,1 2 3 0,2 2 6 15,5 2 1-15,3 1-1 0,8 0 8 16,0-1 6-16,7 0 12 0,-2-3 6 16,5 0-11-16,8-6-9 0,2 2-7 15,3-5-7-15,2-2-2 0,6-7-5 16,2 0-3-16,1-3-49 15,4-1-40-15,-2-3-22 0,10-2-66 16,11-2-68-16,-11 1 6 0,-3-2-117 0</inkml:trace>
  <inkml:trace contextRef="#ctx0" brushRef="#br0" timeOffset="14554.73">24351 6312 455 0,'0'0'161'0,"0"0"-67"0,0 0 40 0,0 0-53 0,28-42-28 15,-28 33-14-15,-2 1-24 0,-4 1-9 16,-4 2-6-16,-3 3-1 0,-8 2-1 16,-4 0 2-16,-1 4 2 0,2 6 0 15,-1-1 2-15,4 2 1 0,0 0 12 16,3 0 1-16,8-2-6 0,0 2-7 15,-1-2 0-15,6 0 0 0,0 0-3 16,5 0 0-16,0-1 5 0,0 2-3 16,8-1-1-16,2-1-2 0,0 0 2 15,3 0-2-15,8 1 2 0,-3 1 1 16,8 0-1-16,-3 2 0 16,3-2-2-16,-5 4 1 0,-1 0 2 15,-2-2-2-15,-2 1 0 0,-3 1-2 16,-5-1 3-16,-3 0-3 0,-5-2 6 15,0 1-1-15,-11-1 8 0,-4-1-1 16,-3 0-3-16,-13 0-6 0,-8-4-3 16,-10-1-1-16,2-5-53 0,1 0-31 15,12-3-65-15,6-5-24 0,12 4-24 16,3-2-42-16</inkml:trace>
  <inkml:trace contextRef="#ctx0" brushRef="#br0" timeOffset="15039.29">24880 6324 573 0,'0'0'70'0,"0"0"-27"0,0 0 41 0,0 0-69 16,-20-36-11-16,7 31 2 0,-3 1-6 15,3 0-2-15,-5 3 0 0,3 1 2 16,-6 0 0-16,8 3 4 0,-5 2 1 16,3 1 4-16,7 1 11 0,-5 1 10 15,5 1 0-15,3 1 1 0,5 1 9 16,0 1-15-16,0 0-9 0,5 0 0 15,3-1-2-15,5 2 1 0,2 0 10 16,3-1 8-16,3 1 3 0,0-1-8 16,5 1-15-16,-6 1-5 0,1-1-4 15,0-1 0-15,-6 1-4 0,-2-1-1 16,-5 2 1-16,-3-1 2 0,-5 1 4 16,-5-2 1-16,-8 1 15 0,-3-2 3 15,-4-1-12-15,-9-1-9 0,3-2 0 16,-12 1-1-16,-4-4-3 0,-4-4-12 15,2 0-27-15,5-5-1 0,11-1 7 16,12 2-9-16,3-2-16 0,0 1-26 16,6-4-35-16,-1-2-11 0,10-3-23 15,4-2-51-15,7 4-39 0</inkml:trace>
  <inkml:trace contextRef="#ctx0" brushRef="#br0" timeOffset="15351.8">25162 6369 630 0,'0'0'93'0,"0"0"41"0,0 0-25 0,0 0-65 0,0 0 7 0,31-34-8 15,-31 32-2-15,3-2-17 0,-3 3 0 16,0 1 12-16,0 0-17 15,0 2-8-15,-3 5-1 0,-2 4 8 0,-3 1 4 16,0 7-6-16,-5 2-7 16,6 2 3-16,-6 4-1 0,0 1-3 15,5 0-3-15,-2 3 2 0,2 0 0 16,5-2-2-16,-4-3-2 0,4 1-3 16,1-3 1-16,2-1-1 0,2-4-14 15,8-3-31-15,-2-4-21 0,5-5-35 16,8-7-68-16,-1-1-108 0,-4-4-86 15</inkml:trace>
  <inkml:trace contextRef="#ctx0" brushRef="#br0" timeOffset="15508.51">25325 6186 960 0,'0'0'83'0,"0"0"17"16,0 0-25-16,0 0-67 0,10-38-8 15,-2 32-83-15,0 1-30 0,-1-4-105 16,1 5 15-16,2-2-36 0</inkml:trace>
  <inkml:trace contextRef="#ctx0" brushRef="#br0" timeOffset="16477.73">25622 6397 428 0,'0'0'86'16,"0"0"28"-16,0 0-42 0,0 0-26 15,0 0 3-15,0 0-2 0,0 0 16 16,0 0-18-16,28-18-9 0,-28 16-2 16,0 0-10-16,-5-3-8 0,3 3-4 15,-6-1 0-15,3 1-1 16,-8-1-8-16,5 3-3 0,-7 4 1 16,2 1-1-16,0 3 0 0,-5 2 0 15,5 3 0-15,2 1 2 0,-2 4-1 16,6 2 10-16,2 0 13 0,5 2 6 15,0-1 10-15,5 1 3 0,5-1-5 16,8 0-1-16,3-1-3 0,-1-3-1 16,6-2-8-16,3-4-6 0,4-1-6 15,-7-4-6-15,3-3-5 0,-6-2 1 16,-3-1-2-16,-1-6 1 0,-7-2 1 16,-4-6-3-16,-8-4-6 0,0-4-22 15,-8-4-3-15,1 1 6 16,-6-2 17-16,2 4 7 0,1-1 1 15,2 1 0-15,3 5 0 0,0-1 0 16,5 1 1-16,0 4 0 0,5 0 0 16,-2 1 0-16,7 2 2 0,-2 2 0 15,5 0-1-15,0 1 1 0,-6 1-1 16,6 3 0-16,-2-2 6 0,2 5 1 16,-3 1 1-16,0 0-1 0,1 0-5 15,-4 0-1-15,-4 0-1 0,7 0-2 16,-7 2-1-16,5 3 1 0,-3 0 0 15,3 3-1-15,-3 0 0 16,0 4 0-16,3 0 0 0,-8 3 1 16,2 2 1-16,3 2-1 0,1 1 1 15,-6 1-1-15,2-1 0 0,3 0 0 16,-5 1 0-16,3-2 2 0,-3-1-2 16,0-1 2-16,5-3-1 0,-5-1 0 15,0-1 6-15,0-5 1 0,0-1-2 16,0-3 0-16,0-3-2 0,5 0 3 15,-5-2 19-15,3-5-7 0,2-3-11 16,3-1-2-16,-3-4-3 0,3-4 1 16,5-4-2-16,0-5-2 0,2-7 0 15,6-13 0-15,12-3 0 0,1 6 0 16,-8 11 0-16,-6 14-3 0,1 5 2 16,0 2-1-16,-1 2-1 0,4 1 2 15,-4 5-3-15,4 0 4 0,-14 5 0 16,3 0-2-16,0 3 1 0,0 4-3 15,-6 3 0-15,6 6 4 0,-5 3 0 16,5 3 0-16,0 5 1 0,0 2-1 16,0 2 0-16,2 0-1 0,-2 1 1 15,3-1 0-15,-3 0 0 0,0-2 0 16,-1-2-5-16,1-2-28 0,-5-1-13 16,0-2-35-16,0-4-34 0,-3-2-60 15,0-5-97-15,3-4-58 16,-6-5-128-16</inkml:trace>
  <inkml:trace contextRef="#ctx0" brushRef="#br0" timeOffset="16792.18">26883 6627 1047 0,'5'0'56'0,"3"0"-56"0,-6-3 0 0,9-3-105 0,-4-2-175 15,1 0-214-15</inkml:trace>
  <inkml:trace contextRef="#ctx0" brushRef="#br0" timeOffset="24633.43">7108 9061 462 0,'0'-3'67'0,"0"1"-21"0,-5-5 2 16,5 6 11-16,-5-3-1 0,2 1-34 15,3 3 8-15,-2-1 16 0,-1 1-14 16,3 0-22-16,0 5-5 0,0 0 1 15,5 3 9-15,-2 3 15 0,7-1 6 16,-2 2 9-16,5 0-1 0,2-2-5 16,4 0-3-16,-1-1-6 0,0-2-2 15,2-3-2-15,4-2-2 16,-4-2-3-16,4 0 1 0,-4-2-2 16,1-4 2-16,0-1 1 0,-3-2 1 15,0 0 0-15,0 0-5 0,-5-2-1 16,2-1-2-16,-2 1-4 0,-5-2-2 15,2-4-3-15,-7 4 3 0,2-5-2 16,-5 4 3-16,0-1 2 0,-5 0-5 16,-3-1-3-16,-5 2 0 0,0 2-4 15,-5 2-3-15,-2 0-2 0,-4 7 2 16,-2 1-1-16,-2 2-1 0,-3 3 1 16,0 6 0-16,3 3-2 15,-3 2 3-15,2 5-2 0,3 3 2 16,3 3-1-16,0 1-2 0,5 3 2 15,2-3 1-15,3 2 0 0,6-1 0 16,1-2 0-16,6-2 5 0,0 0 4 16,3-2 4-16,7 0 4 0,1-2 6 15,4 0 4-15,3-4 4 0,3 0-1 16,5-3-2-16,0-2-6 0,-1-1-7 16,4-7-4-16,-3-1-6 0,2-2-1 15,1-6-1-15,-4 0-3 0,4-2-9 16,-6 1-38-16,5-2-29 0,-2-1-27 15,0 1-33-15,10-3-44 0,-7 3-112 16,-3-1-133-16</inkml:trace>
  <inkml:trace contextRef="#ctx0" brushRef="#br0" timeOffset="24789.56">7790 9320 935 0,'0'0'113'0,"0"0"3"0,0 0-17 0,-15 0-39 0,10 0-36 16,-3 0-24-16,3-2-3 0,0-3-4 16,2 0-79-16,1-3-90 0,-1-2-122 15,3 1-73-15</inkml:trace>
  <inkml:trace contextRef="#ctx0" brushRef="#br0" timeOffset="25789.69">8235 9074 219 0,'0'0'79'0,"0"0"-13"15,0 0 0-15,0 0 3 0,0 0-19 16,0 0-11-16,0 0 0 0,10-25-9 15,-12 24-10-15,-1 1-2 16,3-2 8-16,-3 1 0 0,1 0 2 16,2 1 8-16,0-3 1 0,0 2-3 15,0-1-9-15,0 0-3 0,0-2 0 16,0 1 6-16,0 0 2 0,0-1-5 16,0-2 0-16,-3 4 6 0,1-5-3 15,-1 3-3-15,1-3-3 0,-4 4 3 16,1-3-2-16,3 2-3 0,-4-3 2 15,1 4-7-15,0-3-3 0,0 0-1 16,0 0-3-16,0 3 2 0,-3-3-1 16,0 2-1-16,0-1-3 0,-2 1-3 15,2 3-2-15,-5 1 0 0,-2 0-3 16,-1 2 0-16,1 7 1 0,-3 4-1 16,0 5 0-16,2 3 0 0,-2 4 1 15,5 3 0-15,3 0-2 0,5-2-2 16,2 2 1-16,3-5 0 0,3-1-1 15,4-2 5-15,6-2-1 0,0-5 0 16,3-2 1-16,-1-2 0 0,3-7 1 16,3-1 3-16,0-1-2 0,-3-3 1 15,-3-7 0-15,1 0 1 0,-3-4 2 16,0-3 2-16,-3-1 2 0,-2 1-3 16,-1-2 1-16,1 1-1 0,-3-1 4 15,-5 3 1-15,6-2 2 16,-6 5-1-16,0 0 3 0,0 3-2 15,0 1-2-15,0 2-1 0,0 4-1 16,0-1-1-16,0 2-5 0,0 2-3 16,0 0-1-16,0 6-6 0,0 3 5 15,-3 4 1-15,3 6 1 0,0 4 0 16,0 9 2-16,3 11-1 0,-1 11 5 16,3 6 1-16,3-4 2 0,-3 0 2 15,-2-9 2-15,-1 2-3 0,-2-5-4 16,0-2-1-16,-2-3-3 0,-1-5-1 15,-2-5 1-15,0-8 0 16,0-7 0-16,0-3-1 0,-1 1 2 16,-1-1-1-16,-4-3 4 0,4-5-4 15,-6 0 2-15,2-6-1 0,-2-1 1 16,-2-5 0-16,2-5-2 0,0-5 0 16,0-3 0-16,0-5-2 0,3 2 1 15,2-5-1-15,6 5 1 0,2-2-1 16,2 5 5-16,3 1 3 0,6 0 5 15,2 2-1-15,-1 3-1 0,4-3-4 16,2 3-6-16,3 1-1 0,-3 1-2 16,0-1-13-16,3 3-49 15,-1 2-39-15,1-1-49 0,7-2-78 16,1 2-123-16,-6 0-173 0</inkml:trace>
  <inkml:trace contextRef="#ctx0" brushRef="#br0" timeOffset="25931.45">8581 9364 894 0,'3'0'121'0,"-1"-1"10"0,1-3-74 0,-1-4-57 16,1-11-18-16,0 3-332 0,-3-3-197 0</inkml:trace>
  <inkml:trace contextRef="#ctx0" brushRef="#br0" timeOffset="29910.77">10827 8749 252 0,'0'0'25'0,"7"-6"31"0,-4 6 26 0,-1-1-10 16,1-1-11-16,0-1 2 0,-1 1-3 15,-2 2-9-15,0 0-5 16,0-1 8-16,0 1-1 0,0-1 0 15,0 1-7-15,3 0-3 0,-3 0-9 16,0-1-4-16,0 0-5 0,0 0 3 16,0 0-1-16,0 0-3 0,0-2-2 15,-3 0-2-15,1 0-2 0,-4-2-5 16,1 0-4-16,-2-1-2 0,-6 4-2 16,-3-1 0-16,-2 1-3 0,-5 2 0 15,-3 0 0-15,0 5-1 0,-10 3 2 16,-5 5-3-16,-9 7 1 0,1 3 0 15,3 2-1-15,7-1 0 0,8-3 1 16,8-6 0-16,5 1-1 16,0-3 1-16,2 6 0 0,-2 2 0 15,0 1 0-15,5 1 2 0,3-1-1 16,7 0 8-16,3 2 3 0,3 0 9 16,7-3 5-16,6-1 9 0,4 1-2 15,4-2-9-15,1-3-2 0,12 3-6 16,1 0-2-16,11-4-4 0,0 2-2 15,-5-7-4-15,-2-4-3 0,-9-1-2 16,4-2 0-16,-6-3 0 0,-3 1-13 16,-5-1-41-16,-5 0-67 0,0 0-62 15,16-4-114-15,-3-1-60 16</inkml:trace>
  <inkml:trace contextRef="#ctx0" brushRef="#br0" timeOffset="30269.55">11175 8804 548 0,'0'0'68'0,"0"0"35"0,0 0 15 0,31-19-16 0,-13 11-34 0,6 0 3 16,9 1 15-16,9-4-19 0,7 1-10 16,2-3-8-16,-4 1-9 0,-1 4-14 15,-4 0-9-15,-3 1-11 0,-6 4-3 16,-2 1-3-16,-8 2 0 0,-5-2-4 15,1 2-25-15,1 0-43 0,1 0-42 16,2 4-66-16,-5-1-78 16,-5 3-61-16</inkml:trace>
  <inkml:trace contextRef="#ctx0" brushRef="#br0" timeOffset="30613.75">11558 8817 526 0,'0'0'136'0,"0"0"-12"0,0 0-10 16,8-40-16-16,-8 30-40 0,5 2-24 15,-5 2-4-15,0-1 27 0,0 4-14 16,0 2-5-16,0 1-13 0,0 1-15 16,-3 7-4-16,-2 3 15 0,0 4 8 15,-3 5-3-15,-2 7-4 0,-1-1-13 16,4 3-3-16,-4 1-5 0,4-2-1 16,1 0 0-16,1 1 0 0,0 0-1 15,5-3-15-15,-3 1-21 0,3-2-26 16,0-2-41-16,0 3-45 0,0 0-96 15,3-5-38-15,-3-3-156 0</inkml:trace>
  <inkml:trace contextRef="#ctx0" brushRef="#br0" timeOffset="30879.38">11286 9340 601 0,'0'0'196'15,"0"0"-30"-15,0 0 18 0,52-18-67 16,-31 12-32-16,7-2-38 0,6 0-3 16,-3 0 4-16,0 3-17 0,2-3-17 15,-7 5-10-15,3-2-2 0,2 3-1 16,-3 2-1-16,3 0-6 0,-2 0-27 15,-1 5-44-15,0-1-45 0,11-1-75 16,-8 2-137-16,-2-3-137 0</inkml:trace>
  <inkml:trace contextRef="#ctx0" brushRef="#br0" timeOffset="31855.02">13361 8769 67 0,'0'0'337'16,"0"0"-258"-16,0 0-6 0,11-19 5 16,-9 12-25-16,-2 1-21 0,3 1 1 15,-3-3 21-15,2 3-8 0,1-2 9 16,-3-1-5-16,3 2 3 0,-3-1-3 15,2 1-1-15,1 0-12 0,-3-2-2 16,0 2-1-16,0 1-1 0,0-1-2 16,0-1-12-16,-5 0 0 0,2-2-8 15,0 1 0-15,-2 1-1 0,0-3-1 16,-3 2 0-16,3-1-1 0,-3 3 1 16,3-2 3-16,-2 0-5 15,-1 1-2-15,0 1 0 0,0 2-2 0,3-1 2 16,-3 2 0-16,1-1-3 0,-1 2-1 15,0 1-1-15,0 0 0 0,3 1 0 16,-3 0 0-16,1 1-1 0,-4 2 0 16,1 3 0-16,-3 1 1 0,0 1-1 15,3 4 1-15,-3 1-1 0,-3 0 1 16,3 6 0-16,-2 0 0 0,-1 3-1 16,1 2 0-16,2 4 1 0,-2 8-1 15,2 12 2-15,0 9 0 0,0 6 1 16,5-1 0-16,0 1 6 0,1-2-1 15,1 0 2-15,-1 4-3 0,-4-3-1 16,1-4 2-16,0 0 2 0,-1-4 9 16,1-5-8-16,0-3-7 0,4-5-2 15,-1-6-1-15,-4-4 0 0,9-7-16 16,-3-8-25-16,-1-5-17 0,1 4-12 16,3-3-51-16,-4-1-30 0,4-7-50 15,-1-4 30-15,3 0-77 0,-2-4-60 16</inkml:trace>
  <inkml:trace contextRef="#ctx0" brushRef="#br0" timeOffset="32058.23">12839 9266 859 0,'0'0'103'0,"0"0"13"0,0 0-5 0,29-42-48 15,-11 28-20-15,3 1-20 0,4 1-17 16,-1 0-4-16,-1 2 1 16,5-1-3-16,-2 3-27 0,3 1-69 15,4 1-58-15,14 1-70 0,-9 1 12 0,-1 1-91 16</inkml:trace>
  <inkml:trace contextRef="#ctx0" brushRef="#br0" timeOffset="32450.56">13553 9126 567 0,'0'0'108'15,"0"0"-12"-15,0 0 22 0,0 0-65 16,0 0-44-16,0 0 2 0,0 0 20 16,-16-34-2-16,16 28-1 0,-3-2 23 15,1-1 1-15,2 0-7 0,-3-1 0 16,1 2-11-16,-1 1-11 0,-2-1-13 15,0-3-8-15,0 4 1 0,-6 2-3 16,1 0-1-16,-6 5-3 0,1 0-2 16,-3 7 4-16,-3 4 1 0,1 7 1 15,-1 0-3-15,5 5 2 16,1 1-2-16,5 4 0 0,2-3 3 16,8 0-1-16,0-1-1 0,2-3 0 15,4-3-2-15,6-1 3 16,4-4-3-16,-1-3 2 0,4-3 2 15,1-5 8-15,-2-2 3 0,0-2 8 16,-2-8 5-16,-1-2 1 0,-4-5-10 0,-1 1-3 16,-5-9-9-16,-5 1-3 0,0-5-15 15,-5 2-41-15,0-1-13 0,-3 6-11 16,-2 2-48-16,-1 4-35 0,-4 3-62 16,-1 3-91-16</inkml:trace>
  <inkml:trace contextRef="#ctx0" brushRef="#br0" timeOffset="32991.94">13674 9062 433 0,'0'0'140'0,"0"0"-38"0,0 0 3 0,21-40-32 15,-14 26-35-15,1 1-4 0,0 1 7 16,0 1 11-16,-1-1-18 0,1 3 7 16,3-1-7-16,-4 2-4 15,4 0 3-15,-1 2-7 0,0-1-6 16,1 1-9-16,-1 1-3 0,0 3-4 15,1 1-4-15,-6 1 0 0,5 2-5 16,-5 5 1-16,3 4 4 0,0 2 7 16,2 4 5-16,-2 3-4 0,0 5-2 15,-1 0 2-15,-1 5 4 0,-1 0 7 16,-3 0 0-16,-2-3-4 0,0 1-8 16,-2-6-3-16,-6 1-2 0,0-4-1 15,-2-2 0-15,2-7 1 0,-5-4 1 16,3-2 2-16,0-4 1 0,-1-4 2 15,6-3 0-15,0-5 20 0,2-3 3 16,3-3-14-16,0-4-8 0,5 0-1 16,1-4 0-16,4-1 1 0,3 3 5 15,5 0 5-15,3 3 3 0,2 4 3 16,3 0-4-16,0 3 2 0,5 2-4 16,-3 1-10-16,0 1-6 0,-2 3-3 15,0-1-9-15,-3 2-35 0,1 1-59 16,-1 3-55-16,3-3-91 0,-3-1-181 15</inkml:trace>
  <inkml:trace contextRef="#ctx0" brushRef="#br0" timeOffset="34023.86">15785 8619 109 0,'0'0'92'0,"0"0"-20"16,0 0-41-16,0 0 5 0,0 0-16 16,10-31 2-16,-7 27 5 15,0-3 18-15,2 2 2 0,-3-2 11 16,3 2 0-16,-2-1-4 0,2 1 0 16,-2 0 5-16,-1-1 2 0,4 1 4 15,-4-2-5-15,1 3 0 0,-1-2-3 16,1 2-8-16,-3 2-5 0,2 0-16 15,1 2-11-15,-3 3-17 0,0 4-9 16,3 8 2-16,-3 8 7 0,-3 14 24 16,0 18 3-16,1 19 0 0,-1 10 4 15,3 1 8-15,-2-2-2 0,-1-8-11 16,-5 4-14-16,1-1-3 0,-4 2 0 16,4-6 1-16,-6-5 1 15,0-4-1-15,2-9-3 0,1-3-4 16,-3-8-2-16,5-3-1 0,-2-5-1 15,2-10-15-15,1-7-25 0,1-5-17 16,1-5-30-16,0-3-63 0,-8 0-76 16,5-3-38-16,1-4-120 0</inkml:trace>
  <inkml:trace contextRef="#ctx0" brushRef="#br0" timeOffset="34883.25">15754 8512 204 0,'0'0'94'0,"0"0"-16"0,0 0 2 0,0 0-11 16,0 0-25-16,0 0-5 0,0 0 6 15,0 0 11-15,0 0-13 0,3-1 1 16,-3 0-7-16,2-1-1 0,-2 1 4 16,3-2 10-16,-3 3-5 0,2-2-5 15,1 0 2-15,2-1-2 0,-2-3-9 16,2 2-4-16,3-2-8 0,-1 1-8 16,4-1 0-16,-1-1-3 15,3 2 4-15,-3-3 1 0,6 2-1 16,-1 1 0-16,3-1-3 0,-2 1-7 15,5-1-1-15,-1 3 0 0,-2 2 0 16,3 1 0-16,-5 0-1 0,2 2 0 16,-5 6-1-16,-1-1-6 0,-1 5-3 15,-3 0 1-15,-3 1 0 0,-5 4 2 16,0-2 7-16,-5 4 1 0,-3 1 3 16,-8 0-2-16,-4 1 1 0,-1 1-3 15,-7-1-9-15,2 1-1 16,-5-1 7-16,2 0-2 0,1-2 5 15,2-2 0-15,0-1 0 0,5-4 1 16,6-2-1-16,5-1 0 0,2-3-1 16,5-2 1-16,3-3-3 0,3-1-7 15,7 0 10-15,3 0 12 0,8 0 3 16,-1 0-2-16,4-2-3 0,2 2-2 16,-1-1-3-16,-1 1-3 0,1 0 2 15,-4 0 0-15,2 1 2 0,1 1 9 16,-4 3 0-16,1 1-2 0,0 2-5 15,-3-1 1-15,0 0 0 0,-5 2 3 16,0 1 1-16,-6-2 1 16,1 0 2-16,-5-1-11 0,-3 3 4 15,-8 1 7-15,-2 0 13 0,-6 1 13 16,-2 2 0-16,-5-3-12 0,-3-1-12 16,-2-3-12-16,-9 2 5 0,-1 0-8 15,-9 1 0-15,6-4-1 0,10-1-2 16,8-4 0-16,4 0 0 0,4-1-12 15,-6 0-30-15,3 0-23 0,5 0-37 16,6-2-31-16,4-2-52 0,3-1-83 16,8 1-65-16</inkml:trace>
  <inkml:trace contextRef="#ctx0" brushRef="#br0" timeOffset="35367.29">16599 8974 715 0,'3'0'209'0,"-3"0"-64"0,0 0-61 0,0 0-16 0,0 2-41 16,0 5-20-16,0 2-1 0,0 4 8 15,0 7 11-15,-3 4 13 0,0 13-2 16,-2 8 10-16,0 9 3 0,2 2 6 16,3-5-6-16,0-4-9 0,0-14-11 15,3-8-11-15,0-5-8 0,-1-1-6 16,3 1-1-16,-2 1-3 0,2-1-19 15,3-4-48-15,2-6-89 0,1-2-133 16,-4-8-323-16</inkml:trace>
  <inkml:trace contextRef="#ctx0" brushRef="#br0" timeOffset="39497.37">7511 11680 185 0,'0'0'39'0,"0"0"17"15,0 0 1-15,0 0 10 0,11-20 7 16,-11 18 7-16,0-1-3 0,0 0-9 16,0 1-14-16,-3 0-7 0,1 0-5 15,2 0-3-15,0 1-8 0,-3 1-3 16,3 0-4-16,0 0-6 0,0-2 0 15,0 1-5-15,0 1 0 0,0 0 2 16,0 0-2-16,0-1 1 0,0 1 2 16,0 0 3-16,0 0 0 0,0 0 3 15,0 0-3-15,0 0-4 16,0 0-3-16,0 0-7 0,0 0-3 16,0 0 0-16,0 1-1 0,0 2 2 15,0 1 5-15,0 1 4 0,0 1-1 0,3 1 4 16,-3 2-3-16,0 3 1 15,0 0-2-15,2 4 1 0,-2 0 1 16,3 3-3-16,-1 2-1 0,-2 4-1 16,3-3 2-16,-3 4 6 0,2 0 1 15,1 0 7-15,-3 1 1 0,0 0-3 16,0 3 2-16,0 0-7 0,0 0-4 16,0 0-2-16,0 2-2 0,-3-2 0 15,1 1-5-15,-1-2 1 0,1 2 3 16,-1-1 0-16,3-2 2 0,-2-1-1 15,2 1-1-15,0-3 2 16,-3 2 0-16,0-4-3 0,3-3 0 16,0 1 0-16,-2-3-4 0,-1-2 0 15,3 1 1-15,0-4 0 0,0 0-1 16,3 0 2-16,-1-2-3 0,4-2 6 16,-1-2-2-16,2 2 1 0,1-6-1 15,3 3 0-15,-1-5 2 0,0 0 2 16,1-1-3-16,1 0 1 0,-1-4-2 15,2 0-3-15,0-1 1 0,0-4 0 16,-3 3 2-16,0-1-1 0,3-1-1 16,-5-2-1-16,2 0 2 0,1-1-3 15,-4 1 0-15,4-1-1 0,-4-3-2 16,4 2 0-16,-3-3 1 16,-1 0 1-16,1 0-2 0,0-1 2 15,-3-1-2-15,0 1 0 0,0-1 1 16,-2-1-1-16,-1 1 0 0,-2 0 0 15,0-1 0-15,0 1 1 0,0 0-1 16,0-3 0-16,-2 3 0 0,-3 0-1 16,-6-1 1-16,4 2 0 0,-9 1-1 15,1 3 0-15,-6 0-2 0,-2 3 1 16,-1 1 1-16,-4 5-1 0,2 1-1 16,0 2 1-16,0 0-3 0,3 3-8 15,3 2-12-15,-1 0-19 0,3 1-28 16,2 0-28-16,6 2-33 0,2 2-38 15,3-2-102-15,2 0-154 0</inkml:trace>
  <inkml:trace contextRef="#ctx0" brushRef="#br0" timeOffset="39999.33">8116 12430 514 0,'0'0'195'0,"0"0"-13"0,0-3 2 0,0 1-55 0,3 1-28 0,-3-1-33 16,0 2-1-16,0 0-13 0,0 0-30 15,0 4-15-15,0 2 1 0,2 5 7 16,1 3 6-16,-3 4 2 16,2 5-3-16,-2 4-7 0,6 1-1 15,-1 7 3-15,-3 7 0 0,-2 3 0 16,3 2-4-16,-1-13 3 0,-2-8-6 16,0-10-7-16,0 2-1 0,0-2 0 15,-2 5-2-15,-1-1-3 0,3 0-24 16,-2-6-61-16,2 1-42 0,0-3-67 15,2-2-180-15,1-6-250 0</inkml:trace>
  <inkml:trace contextRef="#ctx0" brushRef="#br0" timeOffset="53774.52">9824 11760 208 0,'0'-1'74'0,"0"0"-31"0,0-1 28 0,0 0-9 15,0-1-6-15,0 1-10 0,0 1 7 16,0 1 1-16,0-3 4 0,0 2 0 16,0-1 9-16,0 0 3 0,0 0 0 15,0-1-6-15,3 2-7 0,-3-3-10 16,0 2-8-16,0 1-6 15,0-2 0-15,0 2-4 0,0 0-3 16,0 1-7-16,0 0-4 0,0 1-14 16,0 5 0-16,0 6 0 0,0 5 2 15,0 6 1-15,0 9 2 0,0 10-2 16,-3 8 1-16,0-2-3 0,1-2-1 16,2-7 2-16,0-7-2 0,-3-6-1 15,3-5 0-15,-2-2 1 0,2-7-1 16,-3 4-1-16,0-2-7 0,3 4-21 15,0-4-22-15,-2-5-20 0,2-2-22 16,0-1-52-16,0-5-90 0,0-1-47 16,0 0-101-16</inkml:trace>
  <inkml:trace contextRef="#ctx0" brushRef="#br0" timeOffset="54290.53">9576 11944 161 0,'0'0'227'0,"0"0"-137"0,0 0 13 0,-34 10-6 0,27-6-4 16,-1-2-14-16,3 2-5 0,5-2-3 15,0-1-16-15,5 0-12 0,3-1 36 16,7 0 15-16,8 0-23 0,8 0-14 16,16-6-10-16,5 1-10 0,4 0-11 15,-1-1-4-15,-9 2-12 0,-4 1-4 16,-4 0-2-16,-2-1-1 0,-5 3-3 15,-7-1 1-15,-9 1-3 0,-2 0 2 16,3 1-9-16,-3-1-28 0,-1 1-41 16,1 0-61-16,-7 0-99 0,-4 0-116 15,-2 0-123-15</inkml:trace>
  <inkml:trace contextRef="#ctx0" brushRef="#br0" timeOffset="54978.06">9537 12533 239 0,'0'0'153'0,"0"0"-46"16,-10 2 1-16,10-2-26 0,0 0-15 15,0 1-7-15,5-1 24 0,5 1 33 16,3 0-20-16,8 0-21 0,5-1-15 15,10 0-10-15,10 0-12 0,14 0-2 16,2 0-3-16,0 0-6 0,-8 0 0 16,-7 0-3-16,-1 1-2 0,-7 1-5 15,0 1-6-15,-11-2-6 0,-5 0-2 16,-7 1-3-16,-3 2 0 0,2-1-1 16,-2 0-7-16,3 1-47 0,-6-1-63 15,0 4-66-15,-2-3-153 16,-5-1-127-16</inkml:trace>
  <inkml:trace contextRef="#ctx0" brushRef="#br0" timeOffset="65056.97">11721 11597 300 0,'0'-4'57'0,"0"1"22"0,0-2-6 0,2-1-23 15,-2 2-13-15,3-2 3 0,-3 1 12 16,0 1-3-16,0 1-8 0,0-1-6 16,0 0-1-16,0 0 5 0,0 3-1 15,0-2 2-15,0 1-7 16,0 0-2-16,0 1-8 0,0 0-2 16,-3-1 1-16,3 1 1 0,-2 1-1 15,2-2 5-15,0 2-3 0,0 0 1 16,0 0-3-16,0 0-4 0,0 0-8 15,0 0-4-15,0 0 1 0,0 3-3 16,0 1-1-16,0 3 7 0,0 4 2 16,0 3 5-16,0 7-1 0,2 2 1 15,-2 12 2-15,0 10 5 0,0 10-2 16,0 2 4-16,0-3-2 0,-2-5 0 16,-4-4 3-16,1-4-4 0,-3 3-5 15,1-4-3-15,-1-2-1 0,-2 0-3 16,2-2 0-16,0-4 1 0,0-2 1 15,6-9-1-15,-3-5-1 0,2-1 0 16,0 1-2-16,1-1 0 0,-1 2 1 16,1-3-5-16,-1-4-1 0,3-2-3 15,0-3 3-15,0 2-2 0,0-4 0 16,5-1 8-16,0 0 6 0,3 0 7 16,3-2 3-16,-1 0-4 0,3 0-4 15,2 0-4-15,3-3-5 0,3 0 1 16,0-2 1-16,2 0-8 0,0 0 2 15,3-1-5-15,-3 1 0 16,3 0 0-16,-3-1-1 0,1 1-9 16,-1 0-15-16,-2 0-35 15,-3-1-31-15,-3 1-38 0,3 2-44 0,-2-2-93 16,-3 2-157-16,-6-2-162 0</inkml:trace>
  <inkml:trace contextRef="#ctx0" brushRef="#br0" timeOffset="65620.3">11540 11911 487 0,'-3'1'99'0,"1"-1"22"0,-1 0 17 0,3 1-30 0,0-1-15 0,8 0-5 16,5 0 43-16,7-1-22 0,11-5-25 15,18-1-10-15,11-5-10 0,4 1-7 16,1 3-19-16,-11-1-13 0,-7 4-6 16,-3 1-2-16,0-2-9 0,-3 2 5 15,-2 1-3-15,-8-3-4 0,-8 4-5 16,-5 0 1-16,-2 1-1 0,-1-1-1 16,3 1-1-16,0-1-5 0,-7 0-19 15,-1 0-36-15,-5 2-22 0,-2-1-25 16,-1 1-30-16,-2 0-63 0,3 0-123 15,-3 0-70-15</inkml:trace>
  <inkml:trace contextRef="#ctx0" brushRef="#br0" timeOffset="67543.7">14408 12318 92 0,'0'0'62'16,"0"-1"-29"-16,0 1-2 0,0-1 5 16,0 0-19-16,0 1 4 0,0 0 5 15,0 0 0-15,0 0-6 0,0 0 4 16,0 0-3-16,0 0 7 0,0 0-2 16,0 0 10-16,0 0 9 0,0 0 1 15,0 0 0-15,0 0 2 0,0 0-3 16,0 0-2-16,0 0 9 0,0 0 1 15,0 0-1-15,0 0 5 0,0 0 12 16,0 0-1-16,0-1-7 0,2-2-9 16,-2-1-13-16,3 1-8 0,-3 0-4 15,5 1-4-15,-2-1-4 0,-1 2-1 16,1 0-5-16,-1 1 0 0,1 0-4 16,0 0-3-16,2 0-2 0,-5 3 0 15,5 1-1-15,-5 1 1 0,3 1 0 16,-3-1 1-16,0 3 0 0,0-1 3 15,0-1-1-15,0 1-1 0,0-1 2 16,-3 0-3-16,-2-1 1 0,2 0 1 16,-2-3 1-16,0 2 0 0,2-2-2 15,-4-1-1-15,1 0 1 0,1-1-3 16,3 0 4-16,-4 0 1 16,4-4 1-16,-1 0 2 0,3-2 4 15,-2-1-4-15,2-1 2 0,0 1-4 16,0-1-2-16,2 2 1 0,1 0-1 15,-1 2-2-15,-2 1 1 0,6 3-2 16,-6-3-2-16,2 2 1 0,1 1-1 16,-1 0 0-16,1 0 1 0,0 0 2 15,-1 4-3-15,3-2 2 0,-2 3-3 16,2 1 1-16,-2 2 0 0,-1-2 0 16,1 1-1-16,-3 1-1 0,0-1 2 15,0-1-2-15,0 1 2 0,0-2 0 16,-3 2 1-16,1-4-2 0,-1 2 0 15,0-1 0-15,1-2 1 16,-1 0 1-16,3-1-2 0,-5-1 1 16,5 0 3-16,-5-2-1 0,5-3-1 15,-3-2-1-15,1 0 1 0,-1-2-2 16,3 0 1-16,-2-4-1 0,2 2 0 16,0 1-1-16,0 2 3 0,0-2 0 15,0 3 0-15,0 4 2 0,2-1-3 16,-2 3-1-16,3-1-1 0,-1 1 1 15,1 1-1-15,2 0-1 0,-2 0 1 16,-1 3-1-16,-2 2 1 0,3 1 0 16,-3 1-1-16,0 1 0 15,0 2 2-15,0-4-1 0,0 1 1 16,0 2 0-16,-3-3-1 0,3 0 1 16,-5-2 0-16,5-1-1 0,-5-1 2 15,5-2 0-15,-3 1-1 0,3-1 2 16,-2 0 0-16,2 0-1 0,-3 0 0 15,3-1-2-15,-2-2-11 0,2 1-17 16,-3-2-26-16,0 3-31 0,3-3-46 16,0-3-55-16,-2-1-146 0,2 1-206 0</inkml:trace>
  <inkml:trace contextRef="#ctx0" brushRef="#br0" timeOffset="72028.57">15514 11733 181 0,'0'0'80'0,"0"0"-18"16,7 0 6-16,-4 0 6 0,0 0-19 16,-3 0 4-16,2 0-4 0,-2 0-5 15,0 0 0-15,0 0-5 0,0 0-6 16,0-1-2-16,3 1 8 0,-3 0-2 15,0 0-7-15,0 0-7 0,0 0-2 16,0 0-2-16,0 0-2 0,0 0-2 16,2 0 1-16,-2 0-2 0,0-2-2 15,3 1 4-15,-3 0 6 0,0 1-3 16,3-1 0-16,-3 1-2 16,0 0 1-16,0 0-2 0,0 0-2 15,0 0-3-15,0 0 2 0,0 0-1 16,0 0-4-16,0-2-2 0,0 2 2 15,0-1-4-15,0 1 3 0,-3-2-2 16,3 1-3-16,0-1-2 0,0 0 1 16,-3-1-3-16,-2 0-2 0,3 0 1 15,-4 2-2-15,1 1-1 0,-2-1 2 16,-1 1-2 0,0-2 0-16,0 2-1 15,-2 0 1-15,0 0 0 0,-1 2-1 0,-2 0 1 0,3 2 0 16,0 0-2-16,-3 2 2 0,0 0-2 15,0 1 1-15,3 1-2 0,-3-1 2 16,0 5 0-16,0-3 0 0,3 2 1 16,-1 2 0-16,1-2 0 0,0-1-2 15,2 1 1-15,3-1 1 0,2-2-1 16,3 2-1-16,0-1-1 0,0-2-1 16,5 1 4-16,3-1 0 0,5 1 1 15,-3-3 3-15,3 1-1 0,5 0 0 16,-2-1 4-16,2-2-1 0,-3 1 3 15,3-1-2-15,0 0 5 16,-2 1-1-16,-1 0-3 0,-2 1 1 16,3 0 5-16,-1 0-4 0,-2 0-1 15,3-2-2-15,-1 3-1 0,1-1-1 16,-3 0-1-16,0 0 4 0,-3 3-3 16,0-3 4-16,-2 2-4 0,0-1-1 15,-3 0 3-15,0 1-1 0,-2 0-3 16,-3-2 5-16,0 4 0 0,0-2 3 15,-5 0 9-15,-1 3 1 0,-4-1 5 16,2 0-2-16,-5 1-2 0,1-2-6 16,-1-1 2-16,-3 1-4 0,-2-4 0 15,2 1-4-15,-2-3 0 16,3 0-4-16,-3 0-2 0,2-1 0 16,-2 0-4-16,0-1 1 0,0 2 0 15,0-2-1-15,0 1 0 0,0-1 0 16,2 1-5-16,-2-1-8 0,3 0-8 15,2 0-10-15,2 0-16 0,1 1-18 16,2-1-23-16,3 3-21 0,3-1-43 16,2 0-76-16,0 0-174 0,0-2-140 0</inkml:trace>
  <inkml:trace contextRef="#ctx0" brushRef="#br0" timeOffset="73211.22">15922 12206 181 0,'3'-1'69'0,"-3"-3"-12"0,5 2 14 16,-3 1 10-16,1-1-22 0,-1 0 2 15,-2-1-1-15,3 3 3 0,0-1 6 16,-3 0 12-16,0 1-3 0,0 0-3 16,0-1-18-16,0 0-16 0,0-1-7 15,0 2-3-15,0-2-8 0,2 0-2 16,-2 1-4-16,3 1-2 15,-1-2 4-15,1 2 5 0,0-3-1 16,-3 1 1-16,2 0 2 0,-2 1 4 16,0 0-1-16,3 0-2 0,-3 0-4 15,2 0-2-15,-2-1-4 0,0 2 2 16,0 0 0-16,0 0-4 0,0 0-6 16,0 0 0-16,0 0-4 0,0 0-2 15,0 0-2-15,0 2 1 0,0 1-1 16,0 1 4-16,0 1-1 15,0 2 0-15,0 1 1 0,0 3-1 0,0 1 1 16,0 3 2-16,0 0 0 16,-2 3 4-16,-1 1 5 0,1 2 3 15,-4 1 0-15,-1 0-1 0,1 0 1 16,1-1-1-16,-2-1-4 0,4-1-1 16,-2 1-2-16,2-6-2 0,1 0-3 15,2-1-1-15,0-1-1 0,0-3 1 16,2 0-1-16,1-3-1 0,2 0 5 15,-2-2-1-15,2-1 0 0,2-1 5 16,1-2 2-16,0 0 0 0,2 0-1 16,1-2 1-16,2-2-5 0,-3 1-3 15,5-5-1-15,-2 2-3 0,0-1 0 16,3-1 0-16,-3 0-2 16,0 1 2-16,-3-3-1 0,0 2 1 15,1-3-1-15,-6 1 2 0,0 0-1 16,0-1 0-16,-5-2 4 0,0 2-3 15,-5-1-2-15,-3 0 0 0,-5 0-1 16,0 2 0-16,0 0-1 0,-2 2 0 16,-3 2-3-16,2-1 0 0,-2 4 4 15,3 2-3-15,-1-2-6 0,3 3-10 16,0 0-17-16,0 0-20 0,3 4-27 16,0-1-34-16,-1 4-23 0,1 1-30 15,-3 7-67-15,3-1-90 0,2-4-60 0</inkml:trace>
  <inkml:trace contextRef="#ctx0" brushRef="#br0" timeOffset="73649.53">16338 12429 434 0,'0'0'346'0,"0"-4"-131"0,0 1-62 0,0 1-24 0,0-2-56 15,0 4-27-15,0-1-12 0,0 1-5 16,0 1-18-16,0 4-6 0,3 4 9 16,-3 3 8-16,0 4 10 0,2 4 4 15,1 1 0-15,-1 4-5 0,1-1-7 16,-3 1-4-16,0 1-2 16,-3-4-7-16,1 2-6 0,2-3-4 15,-3-3 1-15,1 1 1 0,2-4-3 16,0 0-1-16,0-3-6 0,0-1-16 15,2-3-22-15,1-3-29 0,2 0-47 16,3-4-57-16,-1-1-146 0,1-1-152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6T14:04:44.488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22007 8591 214 0,'0'0'55'0,"0"0"-24"0,0 0-14 0,0 0 13 15,0 0 0-15,21-17-12 0,-16 15 0 16,-2-3 14-16,-1 3 3 0,1 1-2 15,-3-3 5-15,2 2 0 0,-2 0-4 16,3 0-6-16,-3 2-6 0,0 0-1 16,0 0-7-16,0 0-3 0,0 0-3 15,0 0-3-15,0 0 3 0,0 0 4 16,0 0 3-16,0 0 5 0,0 0 2 16,0 0 2-16,0-1 3 0,-5 1 0 15,0 0-12-15,-3 0-5 0,0 0-6 16,-8 4-4-16,-4 4 1 0,-1 1 0 15,-2 3-1-15,-3 4 0 0,0 2 2 16,0 2-2-16,1 0 6 0,4 1 10 16,0 1 8-16,3 0 3 0,5-1 1 15,3-2 10-15,5 0 7 0,2 0-2 32,3-5 4-32,8-1-1 0,2 1-6 15,3-5-11-15,5 2-7 0,3-5-7 0,2 1-6 0,3-5-7 16,2-2 1-16,3 0-3 15,-2 0-8-15,2-7-39 0,0 3-66 16,0-3-36-16,13-3-52 0,-5 2 0 16,-11 0-81-16</inkml:trace>
  <inkml:trace contextRef="#ctx0" brushRef="#br0" timeOffset="453.13">22498 8617 331 0,'0'0'93'0,"0"0"-17"0,0 0 6 0,0 0-13 0,0-26-24 15,-3 20-7-15,3 2 1 0,0-2-4 16,-2 3 0-16,-1-3 0 0,3 5 4 15,-2-4-7-15,-1 1 1 0,1 2-5 16,2 1-6-16,-6 1-7 0,4 0-9 16,-3 2-5-16,-3 7 0 0,-5 2 0 15,3 3-1-15,-1 3 2 0,-4 4-1 16,2 1 0-16,2 1 4 0,4 0-1 16,2 1 2-16,2-5 6 0,3 0 6 15,5-1 4-15,3-3 0 0,2-1 9 16,3-4-1-16,5-4-2 0,-2 1 0 15,2-5 1-15,-3-1 2 0,3-1 0 16,3-5-6-16,-8-3-2 0,3-3-6 16,-4 0-6-16,-4-6 0 0,-3 2-6 15,-2-6-2-15,2-1-3 0,-5-3 0 16,-5 2-27-16,0 2-48 0,-3 1-13 16,0 5-35-16,3 3-27 0,-5 3-72 15,-3 2-4-15,5 4-98 0</inkml:trace>
  <inkml:trace contextRef="#ctx0" brushRef="#br0" timeOffset="1025.64">22653 8669 440 0,'0'0'147'0,"0"0"-55"0,0 0-3 0,0-33 6 0,0 20-39 16,0-1-14-16,3 0 3 0,2 0-3 15,0 0-24-15,-2 3-9 0,4 1 0 16,-2 3-5-16,3 1-3 0,-3 1 0 16,1 2 3-16,1 2-4 0,-4 1-1 15,5 4-2-15,2 1 1 16,-5 6 2-16,3 1 0 0,0 4 0 15,-3 0 0-15,3 4 0 0,-1 0 0 16,-2 2 0-16,-2-1-1 0,2 1 1 16,-2-1 1-16,-1-2 0 0,1 2-1 15,0-6 0-15,-1 1 2 0,1-4 0 16,2-1 0-16,-5-2 1 0,3-6 14 16,-1 1 7-16,1-4 6 0,2 0 14 15,-5-7 7-15,2-2-17 0,6-3-15 16,-3-1-7-16,3-5-6 0,2 2-2 15,-2-3-1-15,0 0-2 0,5-2 0 16,0-2-1-16,-5 3 0 0,4-2 2 16,1 2-2-16,3 0-2 15,-3 3 2-15,0 3 0 0,-3 4 2 16,0-1-2-16,-2 4-3 0,0 4 3 16,-3 0 0-1,-2 1-2-15,2 2-1 0,-3 5 1 16,1 3-1-16,0 3 0 0,2 1 2 0,0 5 0 15,3 0 0-15,-1 2 1 0,-1 1 0 16,1 0-1-16,1 0-13 0,0 1-51 16,2-3-35-16,6 5-38 0,-3-4-104 15,-6-4-73-15</inkml:trace>
  <inkml:trace contextRef="#ctx0" brushRef="#br0" timeOffset="1572.76">23578 8272 285 0,'0'0'57'0,"0"0"60"0,0 0-17 0,8-25-16 16,-8 17-12-16,0 2 4 0,0 0 5 16,0-2-12-16,-5 1-6 0,2 1-15 15,1-2-13-15,-1 2-2 0,-2 0-4 16,2-2-9-16,-5 4-7 0,3-3-3 15,-3 3 2-15,3-2-2 0,-2 4-2 16,-1-2 2-16,-3 2-4 0,4 1-3 16,-1 1-1-16,0 2-1 0,0 4 0 15,-2 1 1-15,0 2-1 0,-1 6 3 16,1 1 1-16,-3 5 1 0,3 4 3 16,-3 7 8-16,3 11 0 0,-3 14-5 15,5 4 0-15,-5 4 4 0,5-5-9 16,-5-1 9-16,6-3 5 0,-4 2-9 15,4-5-10-15,1-5 2 0,4 1-4 16,-3-6 2-16,5-2-2 0,0-7 0 16,0-5 0-16,0-5-1 0,5-6 0 15,-5-2-18-15,2 0-16 0,1 2-1 16,0-3-15-16,2-1-20 0,-5-7-22 16,0 0-6-16,0-7-26 0,0 0 4 15,0-13-10-15,0-2-144 0</inkml:trace>
  <inkml:trace contextRef="#ctx0" brushRef="#br0" timeOffset="1760.28">23245 8799 566 0,'0'0'144'0,"0"0"-77"0,33-13-23 0,-15 9-26 0,6-3-18 0,4-3-101 16,-2 1-110-16,-3 3-160 0</inkml:trace>
  <inkml:trace contextRef="#ctx0" brushRef="#br0" timeOffset="1869.66">23681 8838 811 0,'0'0'33'0,"0"0"-33"15,0 0 73-15,0 0-42 0,0 0-31 16,0 0-126-16,0 0-62 0,24-34-177 16</inkml:trace>
  <inkml:trace contextRef="#ctx0" brushRef="#br0" timeOffset="2275.92">24281 8253 615 0,'0'0'42'0,"0"0"25"16,0 0 21-16,0 0-12 0,34-39-33 15,-32 32-34-15,3 0 20 0,-5 4 5 16,0 3-11-16,0 0-22 0,0 7-1 16,-7 7 0-16,-1 6 29 0,-5 7 31 15,0 11-11-15,-8 13-11 0,1 10-14 16,-1 3-9-16,8-5-6 0,5-5-9 15,-2-8 0-15,7-3 0 0,-4-2 0 16,7-1-23-16,-3-6-60 0,8-6-33 16,8-1-79-16,-5-8-7 15,2-7-88-15</inkml:trace>
  <inkml:trace contextRef="#ctx0" brushRef="#br0" timeOffset="2729.46">24506 8704 467 0,'0'0'143'16,"0"0"-90"-16,0 0 16 0,0 0-29 16,0 0-24-16,41-21-12 15,-25 17-3-15,2-2 8 0,2 2 1 16,1 0 11-16,5 0 19 0,-6 2-4 15,4-1 1-15,-6-2-12 0,3 1-14 16,-6-3-6-16,3 0-1 0,-5 1-3 16,-5-2-1-16,0 1 4 0,-3 0 1 15,-3-2 4-15,3-1 11 0,-5 0-2 16,0-1-10-16,-7 0-2 0,-1 0-6 16,-2-1 3-16,-3 3-6 0,-3-1 3 15,-2 5-3-15,-3 2 2 0,1 3 0 16,-4 3 1-16,4 6-1 0,-6 4 1 15,0 4-1-15,3 4 1 0,2 5 0 16,1 1 2-16,7 2 6 0,0 1 9 16,5 0 8-16,3-1 15 0,5-2 9 15,0 0 6-15,5-4-16 0,3-1-13 16,-3-3-12-16,5-4-6 0,1-1 1 16,4-4-5-16,-2-5-1 0,2-4-3 15,4-1-7-15,1-8-49 0,-4-3-59 16,2-2-58-16,10-15-63 0,-7 5-11 15,-6 1-104-15</inkml:trace>
  <inkml:trace contextRef="#ctx0" brushRef="#br0" timeOffset="3057.57">24888 8633 507 0,'0'0'51'0,"0"0"5"0,0 0-4 0,0 0-33 16,0 0-11-16,18-32-8 0,-15 27 1 16,-3 3 4-16,0 1 4 0,0 1 13 15,0 3-21-15,0 6 8 0,0 3 36 16,-3 4 12-16,3 2-19 0,-5 3-11 16,5 0-10-16,0 2-5 0,0-4 2 15,5 2 11-15,3-2 19 16,-3-1 10-16,3-5 7 0,2-1-11 15,3-2-12-15,-3-3 7 0,1-4-3 16,2-3-4-16,-3 0-6 0,6-6-14 16,-9-2-13-16,6-7-5 0,0-1-7 15,-5-6-51-15,5-4-25 0,-5 0-39 16,5-2-25-16,-1-1-25 0,12 0-9 16,-4 8-25-16,-2 3-63 0</inkml:trace>
  <inkml:trace contextRef="#ctx0" brushRef="#br0" timeOffset="3463.84">25229 8617 226 0,'0'0'124'0,"0"0"-46"0,0 0 52 15,0 0-51-15,0 0-21 0,0 0-20 16,0 0 4-16,31 33-4 0,-23-32-8 16,0 0 9-16,5-1-9 0,-6 0-12 15,9 0 4-15,-3-3 1 0,5 1-9 16,-5-6-5-16,0-1-1 0,2-1-5 15,-2 2 2-15,0-5-2 0,-5 2-2 16,0-2-1-16,-1 1 0 0,1-5 0 16,-5 4 0-16,-1 1-2 0,-2-2-5 15,0 3 1-15,-5 1-4 0,-3 3-4 16,-5 0 2-16,-2 5 7 0,-1 2 4 16,-2 0 0-16,-2 6 1 0,-6 1 0 15,5 7 0-15,-2 1 0 0,2 4-1 16,1 3 1-16,7 0 0 0,-5 2 2 15,5 3 9-15,5-3 15 0,5 3 17 16,3-3 12-16,0-2-2 0,8 0-13 16,0-2-8-16,5-2-5 0,0-3-7 15,2 1-8-15,6-6-7 16,5-4-3-16,-3-1-2 0,3-5-16 0,2-1-38 16,3-6 1-16,-2-2-12 0,-1-2-39 15,3-1-27-15,3-14-32 16,-3 7-101-16,-6-1-144 0</inkml:trace>
  <inkml:trace contextRef="#ctx0" brushRef="#br0" timeOffset="3854.64">25893 8199 684 0,'0'0'48'0,"0"0"45"0,0 0-3 0,0 0-63 16,21-33-9-16,-21 30-12 0,0-2 11 15,0 4 10-15,0 1-25 0,0 3 1 16,0 3-1-16,0 4 15 0,-5 3 5 16,5 4 0-16,-5 1-4 0,5 3-2 15,-3 4-5-15,3-2-7 0,0 5-4 16,0-2 1-16,0 4 1 0,0 8 1 15,3 7-3-15,2 6 0 0,-5 1 4 16,5-8 20-16,-2-8-3 0,2-10-7 16,-5 3-1-16,0-5-7 0,0-2-1 15,0 6-4-15,0-7 0 16,0 2 1-16,0 2-2 0,0 0 0 16,-5-2-3-16,2-3-8 0,-2-3-6 15,5 0-6-15,-5-2-14 0,5-4-23 16,-3 1-34-16,3-3-57 0,0-3-15 15,0 0-85-15,0-4-157 0</inkml:trace>
  <inkml:trace contextRef="#ctx0" brushRef="#br0" timeOffset="4307.88">26761 8440 481 0,'0'0'161'0,"0"0"-93"0,0 0 46 0,31-1 0 16,-20 1-39-16,7-3-45 0,-3-2-11 16,6 3 2-16,0-3-15 0,-1 0-2 15,-2 2-1-15,3 0-3 16,-5-1-3-16,2 3-4 0,2 0-38 16,-4 1-67-16,5 1-54 0,-3-1-25 15,-3 0-150-15</inkml:trace>
  <inkml:trace contextRef="#ctx0" brushRef="#br0" timeOffset="4495.29">26842 8606 731 0,'0'0'94'0,"0"0"-28"16,0 0 64-16,0 0-84 0,46 0-20 15,-25-1-13-15,2-5 16 16,11 3-7-16,-3 0-22 0,0-2-2 15,0 2-9-15,-3-1-74 0,19 0-78 16,-14 2-46-16,3 0-147 0</inkml:trace>
  <inkml:trace contextRef="#ctx0" brushRef="#br0" timeOffset="4918.53">27973 8126 533 0,'0'0'124'16,"0"0"-92"-16,0 0 33 0,0 0-11 15,0 0-15-15,0 0-30 0,13-22-9 16,-13 26-2-16,-5 3 2 0,2 7 7 16,-2 5 25-16,-2 9 34 0,-1 8-5 15,-5 13 3-15,5 11-12 16,-5 4-19-16,5-2-12 0,-2-7-7 15,8-4-1-15,-4 0-4 0,4-4-6 16,2 2-3-16,0-6 0 0,0-1-1 16,0-3-23-16,0-5-51 0,8-7-16 15,-6-8-63-15,11 1-19 0,-5-7-65 16,5-4-100-16</inkml:trace>
  <inkml:trace contextRef="#ctx0" brushRef="#br0" timeOffset="5216.93">28237 8619 932 0,'0'0'85'0,"0"0"-2"16,36-10 43-16,-10 6-55 0,7-3-31 15,4-3-18-15,1 3 4 0,-4 0 0 16,-6-1-23-16,-7 4-3 16,5-4 0-16,2 0-10 0,6 3-28 0,0-3-17 15,2 4-70-15,15-1-37 0,-9 4-100 16,-1-1-63-16</inkml:trace>
  <inkml:trace contextRef="#ctx0" brushRef="#br0" timeOffset="5983.52">29702 8148 366 0,'0'0'152'16,"0"0"-85"-16,0 0 20 0,0 0-14 16,0 0-40-16,0 0-17 0,13-25-1 15,-13 24 6-15,0 1-1 0,0 0-8 16,0 0-5-16,0 2-1 0,0 4 28 16,0 3 20-16,-5-1-15 15,5 2-8-15,-8 3-6 0,3 1-5 16,-3-1-5-16,0 4-5 0,1 0 0 15,-6 2-3-15,0 3 0 0,-8 1 1 16,6 3-3-16,-11 2-3 0,5 0-1 16,-13 7 2-16,9-4-2 0,-9 2 2 15,6-4-2-15,-6 2 0 16,-2-2 1-16,5-1 0 0,2-4-1 0,1-5 0 16,2-1 1-16,0-2-1 0,6-5 0 15,-1-2 1-15,5-7-1 0,3-2 4 16,1-1 0-16,4-5 2 0,0-5-3 15,3-2 1-15,5-1-3 0,0-6 4 16,0-1 11-16,0 0 7 16,5 1-3-16,8-1 0 0,-5 1-7 15,5 3-5-15,2 1 2 0,-2 1 1 16,0 4-4-16,0 1-2 0,-3 3-2 16,3-1-3-16,0 5-1 0,-5 1 3 15,5 2 1-15,-5 0 3 0,2 4 4 16,0 4-2-16,1 2-1 0,1 3-1 15,-4 7 1-15,8 2-1 0,-9 3-2 16,12 3-2-16,-7 2-1 0,9 1 0 16,0-1-1-16,-1 2 0 0,1 0 2 15,5-1-1-15,-3 0-1 0,3-2-1 16,0-1 0-16,-5 0 1 16,2-4-2-16,3-2 0 0,-6-2-3 15,1-2-2-15,0-5-39 0,-1-3-38 16,1 0-73-16,5 0-68 0,-5-5-84 15,-9 1-170-15</inkml:trace>
  <inkml:trace contextRef="#ctx0" brushRef="#br0" timeOffset="7455.04">24405 12962 304 0,'0'0'91'0,"5"0"-26"0,-5 0 11 0,5-1-22 16,3 0-8-16,-5-1 4 0,4 2 3 15,4-1-1-15,-4 0-1 0,6 1 10 16,0-1 0-16,0 1-8 0,8 0-10 16,-3 0-8-16,5 0-10 0,6 0-7 15,-1 0-4-15,3 0-4 0,10 1-4 16,9-1 2-16,6 0 3 0,9 0 6 15,-3 0 7-15,-8 0-5 0,3-1-4 16,3 1 5-16,2 0-10 0,5 0 1 16,0-1-5-16,3-2 2 0,-1 1 3 15,4-2 2-15,4 1 2 0,-2-2-8 16,5 2-6-16,8-3 5 16,-8 1-4-16,6 1 0 0,-1-1 0 15,0 1-2-15,0-1 0 0,-2 1 0 16,0 1 4-16,5-1-3 0,-1 3 2 15,-4 1 2-15,5 0 0 0,-5-1 3 16,7 1 2-16,3 0 1 0,3 0-4 16,-6 1 1-16,8-1 0 0,-2 0-7 15,2 0 0-15,8 0 2 0,5 0-2 16,-2 0 1-16,-1 0-2 0,8 0 0 16,1 0 0-16,4-1 1 0,-5 1 0 15,6-1 0-15,2 1-2 0,5 1 2 16,-5-1-1-16,5 0 1 0,-2 1 0 15,-3 0-2-15,0-1 1 0,3 1 0 16,-8 1 0-16,-1-1 0 16,-1-1 0-16,-6 2-1 0,2-2-4 15,-9 1 5-15,-3 0-18 0,-6-1-13 16,-7 0-16-16,-5 0-12 0,-8 0-29 16,-6-1-47-16,-7-5-84 0,-20 5-27 15,-11-4-170-15</inkml:trace>
  <inkml:trace contextRef="#ctx0" brushRef="#br0" timeOffset="9456.14">24446 12540 448 0,'0'0'118'0,"0"2"-50"0,5 2 4 15,-5-3-15-15,8 1-15 0,-3 2-16 16,3-1 5-16,-3-2-2 0,3 0-5 16,0 0 12-16,5-1 3 0,-6 0 3 15,6 0 5-15,0-2-10 16,3 1-4-16,2-3-2 0,-3-1-6 15,3 0-4-15,3-1-5 0,0 0-5 16,-1 0-4-16,4-3-1 0,-1 0-2 16,0 1-2-16,3-1 0 0,-3-2-1 15,3 1-1-15,0-1 2 0,-5-1 0 16,-1-1 3-16,1 0 2 0,0-2 11 16,-1 0-5-16,-2 0-1 0,3-2 5 15,0 1-3-15,-6-1-3 0,3-2-2 16,3 0-4-16,-5 1-1 0,2 0 1 15,0-1-2-15,0-2 1 0,-3 2 0 16,3-1 1-16,-2-1 0 0,2 1 0 16,-5 0 0-16,0-1-1 0,2 1 1 15,-2-1 2-15,-2 1-3 0,-1-1-1 16,3 0 1-16,-3-1-2 0,3 0-2 16,0 0 1-16,0-1 1 0,0 0-2 15,2-1 0-15,-2-2 0 0,3 2 1 16,-3-2-1-16,0 0 1 0,5 0-1 15,-8 0 0-15,0 1 1 0,3-1-1 16,3 0 0-16,-8-1 0 0,5 0 0 16,-1 1 0-16,1 0 0 0,-2-1 0 15,2 1 1-15,-3-1-1 0,5 1 0 16,-2 0 0-16,0 0 0 16,-2 1 0-16,2 0 0 0,-3 0 0 15,5-2 1-15,-2 4 0 0,0-3 0 16,-2 2-1-16,1-1 1 0,7 1 1 15,-7 0-1-15,4-1 0 0,-1 0 1 16,4 0-1-16,-4 1-1 0,3-3 0 16,3 4 0-16,-6-1 1 0,3-3 0 15,-2 3 1-15,2 1-2 0,3-3 0 16,-6 3 2-16,3-1-2 0,3 0-1 16,0 0 1-16,-1 2-1 0,1-2 0 15,0 2 1-15,-1-4 0 16,1 4 0-16,0-3 3 0,-1 2-3 15,6-3 0-15,-5 5 0 0,5-1 0 16,-6-1 1-16,4 1 1 0,1 1-1 16,1 0-1-16,3 1 1 0,-3-1-1 15,-6 0 0-15,9 1 1 0,-4 1-1 16,-4-1 1-16,2 5-1 0,3-3-1 16,-5 2 1-16,5 2 0 15,-6-1 1-15,4 0-1 0,-1 3 0 0,0 0 1 16,3 0 1-16,-5 3-2 0,5-2 1 15,-3 2-1-15,3 1 0 0,-1 2 0 16,-1-1 0-16,2 2 1 16,-1-1-1-16,-1 4 0 0,1-4 0 15,1 4 0-15,-2 0 0 0,1 1 0 16,1 0 0-16,3 1 0 0,-3 0 0 16,2 0 1-16,-5 3-1 0,8-1 0 15,-2 5 0-15,-4-3 0 0,4 5-2 16,-3-2 1-16,2 0 1 0,1 1 3 15,-4 3-3-15,4 0 0 0,-3 0 0 16,2 2 0-16,-2 1 0 0,2-1 0 16,1 2 0-16,2 0 0 0,-3 1 1 15,-2 0-1-15,5 4 0 0,0-2 0 16,-3 1 0-16,1 2 0 0,2-2 0 16,-3 4 0-16,1-2 0 0,-3 2 1 15,2 0-1-15,-2-1 1 0,-3 1-1 16,3 2-1-16,0 0 1 0,-6 0 0 15,9 2 0-15,-3-3 0 0,-3 5 0 16,3-3 0-16,0 1 0 0,2-1 1 16,-2 2-1-16,2 1 0 0,-2 0 0 15,3 1 0-15,-4 1 3 0,4-1-3 16,-3 0 3-16,2 1 0 0,-2 1 0 16,-5-1 0-16,2-1 0 0,3 2-2 15,0-2 4-15,-6 0-4 0,4-1 2 16,-4 0-2-16,6 1 1 15,-5 0 0-15,-1-1 0 0,1-2 0 16,5 2 0-16,-5 0 2 0,4 1 0 16,-4-2 2-16,2 2 2 0,3 0-1 15,0-1-1-15,-3 1-1 0,3-2-1 16,0 2 1-16,2-1 1 0,-2 0-1 16,3-1-2-16,-4 2 0 0,-1-2 0 15,2-1 0-15,2 1-2 0,-2-2 0 16,2 1 0-16,1-3 0 0,-4 0 2 15,4 1 0-15,2-2 0 0,-3 0 1 16,1 2 2-16,-1-2 0 16,3-1 1-16,-2 0-1 0,-4-2-2 15,4 2-1-15,4-2 0 0,-4 0 0 16,-1-1 0-16,3-1-3 0,-2 0 1 16,4-3 0-16,-4 0-1 0,-1-1 1 15,3 0 1-15,-2-1-1 0,-1-4 0 16,3 0 0-16,-8-2 1 0,8 0-1 15,-7-1-1-15,1-1 2 0,1-3-1 16,-5 3 0-16,0-2-1 0,-1 0 0 16,1 0 0-16,-6-3 0 0,4 1 0 15,-4 0-2-15,-2-1-9 0,0 0-21 16,0 0-18-16,-3 0-24 16,0 0-29-16,-7 0-43 0,-3-4-81 15,0 1-88-15,-3 0-87 0</inkml:trace>
  <inkml:trace contextRef="#ctx0" brushRef="#br0" timeOffset="10405.34">25526 11714 384 0,'0'0'77'0,"0"-2"4"0,0 1 5 0,0-2-17 16,0 2-25-16,0 1 4 0,0-1 11 16,0 1-9-16,0 0-18 0,0 0 2 15,0 0-12-15,0 0-7 0,0 4-6 16,0 4 15-16,0 3 13 0,0 5-12 15,0 5-11-15,0 3 1 0,0 9-4 16,0 10-1-16,3 10 0 0,-3 3 8 16,5 0 17-16,-2-3 10 0,2 0-6 15,0-1-6-15,-2 4-9 0,-3-1-4 16,0-3-4-16,5-1-6 0,-5-3-5 16,-5-3-2-16,5-2 0 0,0-2 4 15,5-3 4-15,-5-4-1 0,5-4 0 16,-5-8 1-16,0-3 1 0,3-2 2 15,-3 2 1-15,5 4-1 0,-5 2 1 16,2-3-1-16,3-1-1 0,1-1 6 16,-6-3-4-16,2-1-5 0,-2 0 3 15,5-3 2-15,-5-1-2 16,0-3-1-16,3-4-2 0,-3 0-7 16,0-2 2-16,0-2-2 0,0 0 1 15,-3-1-1-15,3 0-3 0,0-2-13 16,0-1-21-16,0-3-16 0,0 0-34 15,3-2-53-15,15-9-78 0,3 4-159 16,-1-2-115-16</inkml:trace>
  <inkml:trace contextRef="#ctx0" brushRef="#br0" timeOffset="11213.78">28741 11575 379 0,'0'-5'71'0,"0"-1"-21"0,2 0 31 0,3-1-7 0,3 0-18 15,-8 0-10-15,5 0 2 0,-2 1-1 16,-3 0-7-16,5 1 14 0,-5-1-7 16,0 1-3-16,0 0-3 0,0 0 0 31,5 2 2-31,-5 0-1 0,0 2-5 0,0-2-10 15,0 2-8-15,0 1-2 0,0-1-2 16,0 1-5-16,0 0-1 0,0 0-3 16,0 1-2-16,0 1-3 0,0 5 2 15,-5 5 0-15,5 3 1 0,0 5-2 16,-5 7-2-16,2 7 2 0,-2 16-1 16,5 14 1-16,0 9 0 0,0 6 0 15,0-4 0-15,0-1 1 0,-2 0 4 16,-4 1-2-16,-1-6 10 15,2-3 1-15,-1-3-3 0,4-5 4 16,2-5 2-16,-5-7-1 0,5-4-1 16,0-4 5-16,0-7 0 0,0-8 0 15,0-5-2-15,0-5-6 0,0 2-5 16,0 1-5-16,0-3-1 0,5-3-2 16,-5-2-1-16,0-5-5 0,0-2-21 15,0-1-18-15,0 0-14 0,-5-1-27 16,2-2-43-16,-10-5-75 0,0 2-117 15,0-1-88-15</inkml:trace>
  <inkml:trace contextRef="#ctx0" brushRef="#br0" timeOffset="11729.71">26190 11433 660 0,'0'0'24'0,"0"0"16"0,3-13 7 0,0 7 20 0,2 1-22 0,-5 0-26 0,2 2 4 0,4-1 25 0,-6 3-17 0,0 0-6 0,0 1-8 0,0 4-9 0,5 5 3 0,-5 6 9 0,0 8 9 0,0 12-1 0,-5 12-5 0,-8 16-3 0,7 5 10 0,-4 0-5 0,5-8-9 0,0-10-11 0,2-2-5 0,3-4 5 0,0-2-3 15,0-6-2-15,0-4-24 0,0-7-55 16,0-6-13-16,0 0-49 0,3 6-37 15,7-4-30-15,-7-2-83 0</inkml:trace>
  <inkml:trace contextRef="#ctx0" brushRef="#br0" timeOffset="11995.36">26418 11798 804 0,'0'0'112'16,"0"0"-11"-16,0 0 25 0,0 0-16 16,0 0-57-16,51 2-23 0,-27-6 6 15,-1 1-5-15,3-1-25 0,2 1-6 16,1-1-4-16,2-1-1 0,2 2-13 15,-2-2-27-15,8-1-41 0,2 1-56 16,14 0-55-16,-14 0-25 0,-7-1-84 16</inkml:trace>
  <inkml:trace contextRef="#ctx0" brushRef="#br0" timeOffset="12682.87">27477 11412 538 0,'0'0'76'0,"0"0"-13"0,0 0 12 16,0 0-29-16,0 0-22 0,31-34-9 16,-28 28 16-16,-3 2-3 0,0 2 8 15,5 0 23-15,-5 0 1 16,0 2-13-16,0 0-11 0,0 0-15 16,0 0-13-16,0 0-3 0,-5 5 0 15,2-1 0-15,-2 5 5 0,-3 0 0 16,-5 5-1-16,0 5-1 0,1 3 2 15,-9 6-3-15,0 7-1 0,-7 6 0 16,-6 7-2-16,6-1 0 0,-1-8-2 16,6-11-1-16,8-10-1 0,2-1 2 15,0 2 1-15,-3-1-3 0,-4 3 0 16,1-5 1-16,9-3 0 0,-8-5 0 16,5-4-1-16,0-4-2 0,5-6-7 15,1-4 1-15,-1-5 0 16,0-2 4-16,3-3 4 0,-3-7 0 15,3 0 1-15,3-2 0 0,-4-2 3 16,6 1 3-16,0 3 0 0,0 3 4 16,6 1 6-16,-4 5-1 0,3 2 1 15,3 3-5-15,-3 1-4 0,3 2-5 16,0 3 0-16,-1 1 0 0,6 2-1 16,-5 3 1-16,2 1 3 0,6 5 11 15,-3 4 4-15,0 5 1 0,2 4-3 16,3 5-4-16,3 4 1 0,0 2-4 15,-1 7-4-15,4 6 2 0,7 7-5 16,-3-1 0-16,-2-9-1 0,-11-9-3 16,-2-12 0-16,-5 0-1 0,5 2 0 15,3 2-13-15,2 2-26 0,-5-4-20 16,2-3-21-16,-7-3-33 0,10 0-63 16,-5-4-137-16,-5-5-90 0</inkml:trace>
  <inkml:trace contextRef="#ctx0" brushRef="#br0" timeOffset="13776.71">29177 12368 365 0,'0'-4'208'0,"-5"-3"-167"0,3-2 20 0,-4-1 27 15,6-1-47-15,-5 0-12 0,3 0 21 16,2 0 25-16,0 2-24 0,0 0-13 16,2-1-3-16,3 1-7 0,3-2-8 15,5-1 3-15,0-1 1 0,0 1-2 16,0-6-2-16,8 2-3 0,-6-2-1 15,6-3-3-15,-1-3 1 0,1 1-1 16,0-2 0-16,-1 2 4 0,4 2-6 16,-4 0 0-16,1 2-1 0,0 1-5 15,-6 2-2-15,6-1-3 0,0 3 0 16,-3-2 1-16,2 1-1 0,1-1 0 16,0 1-1-16,-1 0 0 0,1 1 2 15,-5 2 2-15,-4 1-3 0,7 0 0 16,-4 1 0-16,-2-1 1 0,-5 2 0 15,5-2-1-15,-6 2 0 0,-1-2 3 16,-4 1-3-16,3-1 1 0,0 1 0 16,-5-1-1-16,0 3 1 0,0-2-1 15,0 1 1-15,0 1-1 0,-5 0 0 16,0 1 0-16,3-1 0 0,-4 1 0 16,4 2 0-16,-3 0 0 15,-1-2 0-15,-1 3 0 0,4-2 0 16,-2 2-1-16,-3 0 1 0,0 0 0 15,-2 2-1-15,2 0 1 0,1 1 0 16,-1-1 1-16,-2 2-1 0,2-1 0 16,5 1 0-16,-7 0 0 0,7 0 0 15,-2 0 2-15,5 0-2 0,0 1-1 16,0 1-1-16,0-1 1 0,5 1 1 16,-2 2 3-16,7-1-1 0,-2 1 3 15,5 1 0-15,-3-1 2 0,3-1-4 16,0 2-2-16,0-1 3 0,2 1-3 15,4-1 1 1,-4-1 0-16,3 0 0 0,3-1-2 0,-1 0 1 16,1-1-1-16,-5 3 1 0,2-1-1 15,-3 2-1-15,-2 1 1 0,-5 2 1 16,-3-2 0-16,0 3 3 0,-5 0 0 16,0 1 1-16,-5 3 1 0,0-3-3 15,-3 3 1-15,0 2-2 0,1-1-1 16,-6 0 0-16,0 1-1 0,0 0 0 15,0 0-3-15,0 0-22 0,3 0-24 16,-3-1-22-16,0-1-48 16,0-1-38-16,5 1-85 0,0-5-32 15,8-2-113-15</inkml:trace>
  <inkml:trace contextRef="#ctx0" brushRef="#br0" timeOffset="14417.64">30575 11178 518 0,'0'-3'95'0,"5"-3"-59"0,1 4 67 0,-4-3-26 16,-2 4-38-16,5-1 5 0,-5 0 2 16,0 2-8-16,0 0-19 0,0 0-10 15,0 0-7-15,0 4 0 0,-5 4 2 16,3 1 21-16,-4 2 6 0,-1 7 2 15,-1 0-2-15,-5 8 0 16,0 0 2-16,-8 9-8 0,1 6-10 16,-9 7-8-16,-2 0-3 0,3-5 0 15,7-11-1-15,3-8 0 0,3-7-1 16,2 0 0-16,-3 2-1 0,-4 0-1 16,-1 0 0-16,3-3 1 0,2-6-1 15,3-5-5-15,6-5 2 0,-4-2 3 16,4-6 5-16,4-6 2 0,-2-1 2 15,0-4 5-15,5-2-1 0,0-1 1 16,5 1 4-16,0 1-1 0,-2 2-6 16,4 0 0-16,4 2-2 0,-4 0-5 15,1 0 0-15,0 5 1 16,5-2-1-16,-5 3 2 0,4 1-3 16,1 2-3-16,0 0 2 0,0 3-1 15,3 1-1-15,2 3 0 0,-8 0 0 16,8 6 0-16,-5 5 6 0,0 4 0 15,-5 3 0-15,7 3 2 0,-7 3-4 16,2-2-1-16,-2 1-3 0,0 0 0 16,-3-2-1-16,3-2-23 0,0 0-33 15,-3-2-48-15,-3-4-85 0,9-1-100 16,-9-8-93-16</inkml:trace>
  <inkml:trace contextRef="#ctx0" brushRef="#br0" timeOffset="14699.2">30934 11109 746 0,'0'0'89'0,"0"0"-37"0,0 0 73 0,0 0-93 0,16-15-18 16,-16 15-14-16,0 6 1 0,-3 4-1 15,-2 7 6-15,3 4 15 0,-9 4 8 16,4 11-7-16,-6 11-2 0,-3 9-1 16,3 4-6-16,0-4-5 0,6-5-3 15,-6-7-4-15,0 2 2 0,0-3-2 16,5-4-1-16,-5-4-32 0,5-7-38 16,6-5-26-16,-3-4-94 0,-3-6-63 15,8-3-143-15</inkml:trace>
  <inkml:trace contextRef="#ctx0" brushRef="#br0" timeOffset="15078.47">30994 11511 577 0,'0'0'111'0,"0"0"-46"0,0 0 12 16,41-36-34-16,-25 25-29 0,2-1 15 15,-3 2-2-15,6 1 13 0,0-1-5 16,-3 4 1-16,-3 1-15 0,1 2-11 16,2 3 0-16,-10 1-2 0,-1 5 0 15,4 3 2-15,-9 6 2 0,-2 3-6 16,-2 3-3-16,-9 2-1 16,4 2 3-16,-6-1-5 15,-3 2 0-15,3-2-3 0,-2-2 3 0,-3-1 2 0,10-4-2 0,-5-2 8 16,8-4 23-16,2-3 15 15,3-3-10-15,3-2-2 0,7 0 10 16,3-3 8-16,3 0-18 0,4 0-13 16,9 0-15-16,4 0-4 0,9 0 0 15,12 0-2-15,-2 0-4 0,-3-4-36 16,-3-2-39-16,-5-3-43 0,3-3-82 16,-10 2-138-16,-8-2-126 0</inkml:trace>
  <inkml:trace contextRef="#ctx0" brushRef="#br0" timeOffset="15877.2">24948 11454 569 0,'0'0'20'0,"0"0"58"0,0 0 16 15,0 0 10-15,0 0 23 0,15-35-57 16,-10 30-22-16,-5 3-4 0,0 0-21 15,0 2-12-15,0 2-11 0,3 8 2 16,2 5 1-16,0 13 8 0,3 21 3 16,-3 20 6-16,3 13-1 0,-6 8 1 15,-2-1-4-15,0-4 0 0,-2 1-11 16,2 0-1-16,-5 0-4 0,5-2 2 16,0-7-2-16,-3-3 2 0,3-8-2 15,0-8 2-15,0-8-2 0,0-5-3 16,0-4-22-16,0-11-60 0,3-8-62 15,-3-7-104-15,0-6-8 0,-3-3-163 16</inkml:trace>
  <inkml:trace contextRef="#ctx0" brushRef="#br0" timeOffset="16455.43">24893 11413 569 0,'0'0'67'0,"0"0"14"0,0 0 15 0,0 0-11 0,0 0-41 15,29-12-40-15,-29 15-1 0,-5 5 7 16,-3 4-6-16,0 5 1 0,-7 2-1 16,2 3 7-16,-5-1 1 0,2 0 0 15,-2-1 0-15,5-2-4 0,3-2 0 16,-1-4 0-16,4-1 2 0,4-6 3 15,3 1 0-15,0-6-3 0,0 0 4 16,3-2 31-16,4-6 22 0,4-3-32 16,-4-6-15-16,6-4-3 0,0-5 2 15,3-7 1-15,-1-9-6 0,3-3-4 16,-2 3-4-16,-3 11 6 0,-3 12-3 16,-2 8 1-16,0-1-1 0,-3 1 2 15,3 1 0-15,-6 3-7 0,3 5-2 16,-2 2 2-16,-1 0-4 0,6 6 0 15,-5 4 2-15,2 6 3 0,3 2-4 16,2 3 0-16,0-1 1 0,3 1-2 16,0 1 2-16,0-2-2 0,3-1 0 15,2 0 1-15,-5-2-1 16,2-1-4-16,-2 0-23 0,0-2-47 16,-5-1-51-16,0 2-73 0,-3-3-110 15,-5-5-173-15</inkml:trace>
  <inkml:trace contextRef="#ctx0" brushRef="#br0" timeOffset="17127.71">23826 10674 514 0,'0'0'53'0,"0"0"15"0,0 0 22 0,13-21-6 15,-8 18-38-15,-5 1-21 0,3 2 4 16,2 3-14-16,-5 4-6 0,0 6 11 16,0 2 0-16,0 6 3 0,0 7 5 15,-13 8-6-15,0 14 1 0,-2 10-9 16,-11 0-6-16,3-3-1 0,-3-12-2 15,5-7-1-15,0-4-4 0,1-7 3 16,7-8-2-16,0-4 0 0,5-5 0 16,-2 0 0-16,-1-3-1 0,-1 0 0 15,4-7 0-15,-5-3-1 0,3-8-11 16,-1-5-2-16,3-5 6 0,3-3 7 16,-3-12 1-16,-2-14 1 0,8-10 0 15,2-4 1-15,0 8 4 0,5 17 4 16,2 17 7-16,-4 5 13 0,2 7-3 15,3 2-1-15,5 1-4 0,-5-1-8 16,5 6 0-16,0 2 3 0,-1 4 1 16,9 5-3-16,-5 6 3 0,4 5-4 15,6 4-5-15,0 5-1 0,2 7-1 16,6 7-2-16,0 5-2 0,-3 0-3 16,-8-10 2-16,-10-12 0 0,-3-8 0 15,0-1-2-15,-2 0-1 16,0 4-4-16,0-1-28 0,5-5-71 15,-8-2-69-15,-3-8-110 0,4-4-91 16</inkml:trace>
  <inkml:trace contextRef="#ctx0" brushRef="#br0" timeOffset="17410.27">24227 10454 692 0,'0'0'40'0,"0"0"-7"0,0 0 21 0,0 0-54 0,7 5 9 16,-12 8-9-16,-3 6 41 0,-2 14-1 15,-3 13 10-15,-5 14 11 0,3 5-28 16,2 0-12-16,0-3-4 0,0-6-6 15,0 4-2-15,3-3-4 0,-3 1-1 16,2-6-4-16,1-2-30 0,5-6-56 16,0-3-31-16,2-7-34 0,-2-10-50 15,2-6-128-15</inkml:trace>
  <inkml:trace contextRef="#ctx0" brushRef="#br0" timeOffset="17879.5">24227 10938 328 0,'0'0'171'0,"0"0"-97"0,0 0 10 15,25-34-20-15,-17 25-15 0,0-3-28 16,5 3 19-16,-5-1 10 0,5 2-24 16,-6 2 12-16,1 0 3 0,2 5-8 15,-2 0-6-15,-3 1-6 0,3 1-12 16,0 4-2-16,-3 3-7 0,3 1-2 16,-6 7 1-16,4 1 1 0,-6 5 3 15,2 4 2-15,-4 1 0 0,2 2 9 16,-8 2 11-16,-3 1-7 0,1-2 1 15,-3 0-7-15,0-4-1 0,0-1 3 16,6-5 11-16,-1-6 10 0,0-2 0 16,5-4-3-16,3-3-8 0,0-4-8 15,6-1-2-15,-1-1 15 0,8-4 3 16,-3-4-13-16,8-1-7 0,3 2-6 16,0 1-1-16,4-1-1 15,-1 0-4-15,1 3-1 0,4-1 1 16,-1 1-11-16,3 0-38 0,3 0-51 15,-6-1-59-15,19 0-62 0,-14-1-65 16,-4 0-156-16</inkml:trace>
  <inkml:trace contextRef="#ctx0" brushRef="#br0" timeOffset="21246.19">28674 13372 242 0,'0'0'62'0,"0"0"-8"0,5-7 36 0,-5 6-18 0,0 0-15 15,0-1-9-15,0-2-1 0,0 2-5 16,-5 0-6-16,5-1 10 0,0-1 0 16,0 2 6-16,0 1 0 0,0-2 3 15,0 0-11 1,0 0-6-16,0 1 0 0,0 0-1 0,0-3-1 15,5 3 0-15,-5 0-8 0,0 0-7 16,0 2-7-16,0 0-12 0,0 4-1 16,0 6-1-16,0 3 1 0,0 7 2 15,0 11 0-15,-5 10-1 0,5 9 2 16,0 3 3-16,0-1 1 0,0-7 5 16,0-6 6-16,-6-4 1 0,-1 2 1 15,-1-10-5-15,0-4-3 0,3-5-4 16,-3-1 0-16,3-3-3 0,-3 5 1 15,3-4 1-15,-3-1 3 0,8-7 1 16,-2 1-2-16,2-5 0 0,0-1 0 16,2-2 14-16,4-3 17 15,1 0-5-15,1-4-13 0,5 3-9 16,0-2-4-16,0 2-6 0,0 1-1 16,2-3-2-16,-2 2 0 0,8-1-2 15,-8 2 1-15,7-1-6 0,-4-1-21 16,2 0-17-16,-3-1-20 0,4 2-12 15,-4-2-30-15,-2 2-38 0,3-3-70 16,2 4-71-16,-11-4-73 0</inkml:trace>
  <inkml:trace contextRef="#ctx0" brushRef="#br0" timeOffset="21543.18">28640 13592 696 0,'0'0'121'0,"0"0"-59"0,0 0 91 0,21-19-57 0,-8 10-38 0,-1 1-16 16,1 2-10-16,3-1-19 0,5 3-11 16,-3-2-2-16,-3 3 0 0,6-1-2 15,-1 3-12-15,1 1-85 0,0 0-47 16,18 0-74-16,-11 1 2 0,-2-1-189 16</inkml:trace>
  <inkml:trace contextRef="#ctx0" brushRef="#br0" timeOffset="22389.27">29164 13855 262 0,'0'0'101'0,"0"0"-27"0,0 0 14 16,0 0-25-16,0 0-16 0,6-5-2 15,-6 5 8-15,0 0 5 0,0 0-11 16,0 0-5-16,0 0-4 0,0-1-8 15,0 1-8-15,0 0 4 0,0 0 5 16,0 0-2-16,0 0-4 0,0 0-6 16,0 0-3-16,0 0 3 0,0 0 7 15,0 0-3-15,-6 0-7 0,6 0-4 16,0 5-2-16,-5-2-2 0,-2 4 0 16,4 1 1-16,-7 6 3 0,2 1 4 15,-5 4 3-15,5 2 0 16,-5 0-2-16,0 1 0 0,3 0-7 15,-3 4-1-15,0-3-3 0,0-2 0 16,0-2-4-16,0-4 0 0,3-4-1 16,-3-1 3-16,5-2 0 0,-4-6 1 15,4-1 1-15,-3-1 3 0,4-5-1 16,-1-5-2-16,-5-1 1 0,0-5-2 16,5-2-3-16,1 0 3 0,-1-6-4 15,-2 3 0-15,7 0 1 0,-2 6 2 16,0-2 10-16,5 6 2 0,0 0 2 15,5 4 1-15,-5 0-4 0,5 1-3 16,-2 5-3-16,2 0-3 0,2 0-1 16,1 1-2-16,5 1 3 0,0 7 0 15,0 0 1-15,0 4 0 0,2 2 0 16,-2-1 4-16,0 6-1 0,0 0 1 16,3 0-2-16,-3-2-3 0,-6 1-1 15,6 0-4-15,-5-3 0 0,0 1 0 16,2-4-1-16,-7-1 0 0,4-2-2 15,4-1-33-15,-9-3-31 0,9-2-39 16,-9-1-35-16,16-4-49 0,-10-2-113 16,5-3-46-16</inkml:trace>
  <inkml:trace contextRef="#ctx0" brushRef="#br0" timeOffset="22686.23">29415 13881 581 0,'0'0'71'0,"0"0"31"0,0 0 13 0,0-11-41 0,0 11-32 0,-5 7-26 15,2 4-1-15,-10 3 4 16,8 7 13-16,-8 5 12 0,0 6-3 15,-2 6-3-15,-6 11-7 0,3 1-10 16,3-6-8-16,2-4-1 16,0-6-6-16,5-6-4 0,0-5-2 0,1-7-2 15,1 0-13-15,1 3-68 0,3-3-70 16,2 4-85-16,0-4-48 0</inkml:trace>
  <inkml:trace contextRef="#ctx0" brushRef="#br0" timeOffset="23248.73">29462 14224 289 0,'0'0'74'0,"0"0"5"16,0 0 25-16,0 0-43 0,0 0-10 16,0 0-5-16,2-32-3 0,-2 27-3 15,5 2-11-15,-5 1 7 0,3-1 3 16,2-1 1-16,0 2 3 0,3 0 3 15,-5-1-8-15,2 1-5 0,3 0-1 16,-3 1-7-16,2 1-2 0,-1 0-10 16,-4 0-8-16,9 0-4 0,-9 0 4 15,3 3-1-15,-2 3 2 0,7 1-3 16,-7 1-2-16,2 5 3 0,-5 1 4 16,3 1 8-16,-3 3 4 15,0-1 4-15,-3-2-8 0,-5 3-1 16,-2-4-6-16,2 4-3 0,-5-5-1 15,0-1 2-15,6 3-2 0,-6-5 5 16,5-4 5-16,5 1 7 0,-2-4 5 16,0 2 3-16,5-4-1 0,0-1-1 15,0 0 7-15,5-1 4 0,3-3-1 16,0 2-7-16,5 1-13 0,5-1-8 16,-3 0 0-16,6-1-4 0,-3 3-2 15,3 0-4-15,-1 0 1 0,4 0-2 16,-4 0 1-16,6 0-23 0,0 4-45 15,-3-1-50-15,3-2-38 16,13-1-74-16,-6 0-152 0,-9 0-223 16</inkml:trace>
  <inkml:trace contextRef="#ctx0" brushRef="#br0" timeOffset="26686.96">24821 13815 41 0,'0'2'39'0,"5"0"-5"0,-5-1-13 0,5 2-11 16,-5 0-1-16,3-2-2 0,-3 2 2 15,5 1-5-15,-5 0-4 0,0-1 0 16,0 1 0-16,3-1-5 0,-3-2 2 16,0 1 3-16,2 2 1 0,-2-4 1 15,0 0 4-15,3 0-2 0,-3 0-2 16,0 0-1-16,0 0-1 0,0 0 3 15,0 0-2-15,0 0 5 16,0 0 2-16,0 1 11 0,0-1 6 0,0 0 1 16,0 0 9-16,0 0 0 0,0 0 2 15,0-1-3-15,0 0-8 0,0-2-9 16,-3 1-5-16,3 1-2 16,0 1 1-16,0-1 4 0,0 1 2 15,0 0 4-15,0 0 5 0,0 0 2 16,0 0 0-16,0 0 0 0,0 0 1 15,0 0 1-15,0 0 1 0,0 0-6 16,0 0-4-16,-2 0-1 0,2 0-6 16,0 0 2-16,0 0 0 0,0 0 3 15,0 0 6-15,0 0 9 0,0 0 6 16,0 0-5-16,0 0-5 0,-3 0 9 16,3 1 3-16,0-1 0 15,0 0 5-15,0 0-4 0,0 0-8 0,5 1-2 16,6 0-1-16,7-1-1 15,-5 0 2-15,7 1-8 0,3 2-4 16,-2-2-12-16,5-1-4 0,-5 2-4 16,4 0-1-16,-9 0 1 0,5 2 0 15,-8-1-1-15,2 1-2 0,-5 1-35 16,1-2-47-16,-1-1-32 0,3 3-69 16,-3-3-102-16,1-2-48 0</inkml:trace>
  <inkml:trace contextRef="#ctx0" brushRef="#br0" timeOffset="27422.62">25446 13550 167 0,'0'-1'123'0,"0"-1"-44"0,0 0 20 0,0 0-13 16,0 0-19-16,0-3-13 0,-2 2 2 15,2 0 5-15,0-2-10 16,0 2 5-16,0 0 12 0,0-2-8 16,0 3-5-16,0-1-2 0,0-2-12 15,0 2-9-15,0 2 3 0,2-1-4 16,-2 1-11-16,0 1-9 0,0 0-5 16,5 2-6-16,-5 3 0 0,3 5 3 15,2 8-2-15,-5 3 3 0,0 1-3 16,3 7 0-16,-3-3 1 0,2 3 0 15,1 1 5-15,-3-3 13 0,5 0 1 16,-5-4 8-16,-5 3-4 16,5-4 1-16,0-2-8 0,0-4-1 0,0 0-3 15,0-4-3-15,0-2-1 16,0-2-2-16,0-5-3 0,0 0 4 16,5-3 0-16,-5 1 5 0,8-1-4 15,0-1 12-15,5-1-3 0,-1-2-7 16,1-2-5-16,-2 2-6 0,7-2 0 15,-5-2 0-15,7 4-2 0,-4-3-1 16,2 4-15-16,3-1-17 0,-1-2-22 16,-4-1-19-16,2 2-13 0,-5-2-12 15,2 4-47-15,-2-6-62 0,0 4-32 16,-5-1-98-16</inkml:trace>
  <inkml:trace contextRef="#ctx0" brushRef="#br0" timeOffset="27672.71">25426 13698 663 0,'0'0'172'0,"0"0"-16"0,0 0 14 0,0 0-66 0,33-18-40 15,-20 12-23-15,0 1 0 0,3-2-17 16,-1 3-19-16,3 1-5 0,-5-2-2 16,3 4-1-16,2 1-31 0,-3 0-41 15,6 0-35-15,-3 0-40 0,10 1-90 16,-7 2-18-16,0 0-155 0</inkml:trace>
  <inkml:trace contextRef="#ctx0" brushRef="#br0" timeOffset="28422.64">26017 13777 244 0,'0'0'176'0,"0"0"-82"0,0 0 6 0,0 0-43 15,0 0-22-15,0 0-3 16,13-16 0-16,-10 15 11 0,-3 0-6 16,0 1 11-16,0 0 5 0,0 0 4 15,0 0 0-15,0 0-9 0,0 0-9 16,0 0-9-16,-3 0-8 0,3 3-5 16,-5-1 0-16,0 4-8 0,2-2 0 15,-4 6-2-15,1-1 2 0,-1 4 3 16,-6 0 0-16,5 6-3 0,-5 1-1 15,-5 2 0-15,2 4-3 0,1-2 1 16,2 1 0-16,-5-3-3 16,2 2-1-16,-2-6 3 0,5 0-5 15,3-4 2-15,-3-1-1 0,0-5 1 16,0-1-1-16,6-6 2 0,-1-1 1 16,-3 0 1-16,4-5-1 0,-1-4 7 15,0-2 8-15,0-4-6 0,3 0-3 16,0-5 0-16,3 0 4 0,-4 0 2 15,6 3 1-15,0-1-1 0,0 2 1 16,0 3 0-16,6 0-1 0,-4 1-3 16,3 1-4-16,0 1-4 0,3 2-2 15,5 0 1-15,-5 3-2 0,5 1 0 16,0 3 0-16,-3 1 6 0,3 6 2 16,5 3-4-16,-8 3-2 0,9 3 4 15,-7 3-1-15,4 2-1 0,2 0 1 16,-5 0-4-16,-3-3-1 0,3 3 0 15,5-1-2-15,-7-1 1 0,2-3-2 16,-3 1 1-16,5-3-2 0,-7-2-29 16,0-2-20-16,2-4-31 0,1 1-45 15,-1-5-48-15,3-4-108 0,-3-4-56 16</inkml:trace>
  <inkml:trace contextRef="#ctx0" brushRef="#br0" timeOffset="28687.9">26255 13770 628 0,'0'0'153'0,"0"0"-15"0,0 0-28 0,3-5-61 0,-3 7-27 15,-3 8-13-15,-2 5 10 0,-8 2 26 16,5 8 17-16,-7 2-8 0,-3 11-18 15,-3 6-12-15,5 5-9 16,-4 2-6-16,7-5-5 0,0-6-2 0,0-6-1 16,5-3-1-1,3-9-5-15,2-5-29 0,3-3-49 0,-5 1-45 16,5 1-51-16,0-2-75 0,0-3-81 16</inkml:trace>
  <inkml:trace contextRef="#ctx0" brushRef="#br0" timeOffset="29172.78">26276 14046 384 0,'0'0'109'16,"0"0"-6"-16,0 0 39 0,0 0-43 16,0 0-7-16,0-38-19 0,2 32-17 15,3-1-12-15,1 3-9 0,-4-3-1 16,3 0-7-16,3 3 3 0,0-2 0 16,5 3-8-16,-5-2-4 0,2 0-5 15,0 2-5-15,3 1-3 0,-5 1 0 16,2 1-5-16,-2 2 0 0,0 3-3 15,-3 4 2-15,-5 4 1 0,0 4-1 16,0 2 1-16,-5 2 2 0,-3 3-1 16,-5-2 2-16,0 5 0 0,-2-7-3 15,2 1 2-15,0-5-1 0,0 0 0 16,5-6 1-16,3-3 2 0,5-1 18 16,-3-3 16-16,3-1 0 0,3-2 3 15,2 0 9-15,0 0-4 0,6-2-11 16,2-1-8-16,5-3-10 15,2 4-4-15,1-2-5 0,0 0-6 0,4 1-2 16,-4 1 0-16,8 1-1 0,-9-1-12 16,6-2-35-16,2 3-21 0,-2 0-27 15,-2-1-28-15,9-4-58 0,-7 2-138 16,-3-2-131-16</inkml:trace>
  <inkml:trace contextRef="#ctx0" brushRef="#br0" timeOffset="36422.64">12354 12586 156 0,'0'-2'76'0,"0"0"-20"0,0 0 6 0,0 0 1 16,0 1 7-16,0-1-13 0,0 0-2 15,0 2-6-15,0-3-8 0,2 1-9 16,-2 1-4-16,0 0-6 0,0 1-6 15,3-3-4-15,-1 1 3 0,-2 1 4 16,3 0 0-16,-3 1 2 16,0 0-1-16,3-1 2 0,-3 1 6 15,0 0-4-15,0-1-1 0,0 1-1 16,0 0 0-16,0 0 0 0,0 0 1 16,0 0 1-16,0 0 4 0,-3 0-4 15,3 0-5-15,0 0-3 0,0 0-3 16,0 0-1-16,0-1-4 0,0 1-2 15,0 0-2-15,0 0-1 0,0 0 0 16,-3 0-2-16,3 0 0 0,0 0-1 16,0 0 0-16,0 1 1 0,-2 3 0 15,-1 1 4-15,1 4 2 0,-4 0-3 16,1 1 3-16,-2 4-1 0,-1 2 0 16,0 1 1-16,-2 3-3 0,-1-1 0 15,4 0 1-15,-6 0-1 0,0 0 3 16,0 0 1-16,0 0 0 15,0-3-1-15,3 0-2 0,-3-2 1 16,0-1-4-16,3-1-1 0,-1 0 3 16,3-4-3-16,-2-2-1 0,2-4 4 15,3 1-1-15,-3-3 1 0,3 0 2 16,0-5 0-16,0-1 3 0,0-1-2 16,2-5 3-16,-2 2-4 0,2-3-1 15,1-1 3-15,-1 2 3 0,3-1 4 16,-2 0 2-16,2 2 0 0,0-1 3 15,0 0-4-15,0 1 1 0,2 1-6 16,1 2-2-16,-1-2 4 0,1 1 1 16,0 2 0-16,-1 0-2 0,1 2-2 15,2-2-2-15,-3 5 1 0,1-3-4 16,0 1-1-16,2 3 0 0,-5 1-2 16,2-1-1-16,-2 1 0 0,6 0-1 15,-6 0-1-15,5 1 1 0,-3 0-1 16,4 4 0-16,1 0 1 0,-2 1 0 15,6 0 1-15,-1 2-1 0,-2 2 0 16,5 1 1-16,0 0-2 0,-3-1 2 16,3 3-1-16,0 1 1 0,-3-1-1 15,3 1 0-15,-3-2 0 0,3 1 0 16,-2-2 2-16,-1 1 0 0,-2-4-2 16,0 0 1-16,-3 1 2 0,2-1-3 15,-1-4 0-15,-4 3 4 0,1-4-4 16,-1 0 0-16,-2 1 0 0,0-3 0 15,0 0 1-15,0 1-1 16,0-2 0-16,0 0-5 0,0 1-6 16,0 1-23-16,0 0-26 0,0 0-29 15,0 0-40-15,0-1-63 0,0 3-84 16,0-2-1-16,0-2-163 0</inkml:trace>
  <inkml:trace contextRef="#ctx0" brushRef="#br0" timeOffset="37082.23">12067 13063 156 0,'0'0'73'0,"-3"0"-12"0,1 0 14 0,2 0-10 16,0 0-17-16,0-1 1 0,-3 1 6 15,3 0-10-15,0-1-10 0,0 1 3 16,0 0-2-16,-3 0-3 0,3 0 0 16,0 0 1-16,0 0-6 0,0-1 1 15,0 1-1-15,6 0 11 0,1 0 21 16,4 0-7-16,4 0-11 0,3-2 5 15,6 1-3-15,1 0-3 0,4-2-6 16,4 3-15-16,-2-2-5 0,0 2-6 16,0 0-4-16,0 0-3 0,-2 0-1 15,-3 0 0-15,0 1 0 0,-6 0-2 16,1-1 1-16,-6 2-3 0,-2-1-34 16,-5 1-69-16,0 0-64 0,-6-2-111 15,1 1-79-15</inkml:trace>
  <inkml:trace contextRef="#ctx0" brushRef="#br0" timeOffset="37834.01">12150 13270 292 0,'0'0'97'0,"0"0"-7"0,0 0-2 0,0-8-24 0,0 6-11 0,0-1 0 16,0-3-5-16,2 3-2 0,3-1-8 15,0 1 2-15,-2 0-6 0,2 0 6 16,0-1-3-16,3 1-4 0,-3 3-5 16,3-3-2-16,0-1-6 0,0 2-5 15,-3 1-2-15,2 1-4 0,1 0-2 16,-3 0 2-16,1 1 2 16,1 3 1-16,-4 1-1 0,2 2 1 15,-2 0 1-15,-3 4-5 0,2 1 1 16,-2 2-4-16,0 0 2 0,0 2-1 15,-2 0-2-15,-1 2 1 0,-2-2-2 16,-3 1 1-16,-5 0-1 0,3-1 3 16,-3 2-4-16,-3-2 0 0,1 0 0 31,-1-2-1-31,1 1 0 0,-1-2 2 0,6-2-1 0,-3-1 0 0,5-2 4 16,3-4 4-16,0-2 8 0,5 2 0 15,0-3-5-15,0-1 5 0,5 0 10 16,3-5 5-16,2 3-8 0,3 0-7 15,3-1-4-15,-1-1 1 0,3 2-2 16,-2 1-4-16,5 0-6 0,-6 1 2 16,3 0-4-16,-2 0 0 0,-1 1-1 15,1 2 0-15,-6 1-2 0,3 0-2 16,-3-2-11-16,-2 3-32 0,0-2-42 16,-1 0-39-16,4 1-91 0,-3-1-149 15,-3-2-204-15</inkml:trace>
  <inkml:trace contextRef="#ctx0" brushRef="#br0" timeOffset="39334.65">12679 13112 188 0,'0'-1'67'0,"0"0"8"0,0 1 11 16,0-2-10-16,0 1 2 0,0 1-7 15,0-2-12-15,0 2-6 0,0-1-19 16,0 0 8-16,0 1 4 0,0-1-14 16,0 0 3-16,3 0 8 0,-1-1-3 15,1 1-9-15,0-1-3 0,2 0-3 16,-5 2 5-16,5 0-3 0,-3 0-13 15,1 0-2-15,2 0-7 0,-2 2 0 16,-1 2-3-16,1 0-1 0,0 0 1 16,-1 1-1-16,-2-1-1 0,0 3 3 15,0-2-2-15,-2 1-1 16,-1-1 2-16,0 0 3 0,-2-3-2 16,3 2 0-16,-1-1-1 0,0-3 1 15,1 1 0-15,-1-1 0 0,1 0-1 16,-1-1 3-16,1-5 2 0,2 3 8 15,-3-2 8-15,3 0-8 0,0 2 0 16,0-4-2-16,0 3-3 0,0-2-2 16,0 2-4-16,3-1 1 0,-3 2-4 15,2-1 2-15,1 1-3 0,-1 1 2 16,1 1 0-16,-1 0-2 0,1 1 0 16,0 0 0-16,-3 0-1 0,2 0 2 15,1 0-2-15,-1 0 1 0,-2 1-1 16,0 2 1-16,0 2 2 0,0-2 0 15,0 2 0-15,0 0 0 0,-5 0 0 16,3 0 1-16,-1-3-2 0,0 2 0 16,1-1 0-16,-3-1-1 15,5 0 2-15,-5 1 0 0,2-3 0 16,0 0-1-16,1 0 1 0,-1 0 0 16,1 0-1-16,-1-2 1 0,3 0-1 31,-5-1 1-31,5-1 0 0,0-1 1 0,-3-4-2 0,3 2 7 0,0 0 5 15,3-1 7-15,2 0-8 0,-2 1-8 16,2 1 1-16,0 0-5 0,-2 1 1 16,2 3-1-16,-3 0-2 0,1 2 2 15,-1 0-1-15,1 0 1 0,0 0-1 16,-1 4-1-16,1-2 1 0,-1 4 1 16,1-3 0-16,-3 3 0 15,0-1 1-15,0-1-1 0,0 1 2 16,0-3-2-16,0 2-1 0,-3-1 1 15,1-1 1-15,-1-1 0 0,1-1-2 16,-1 0 2-16,0 0-2 0,-2 0 0 16,3 0 0-16,-3-3 1 0,2 0 0 15,-2-2 1-15,2 3-1 0,1-4 0 16,-1 2 1-16,3-4 0 0,-3 4 0 16,3-4-1-16,0 1 3 0,0 3 0 15,0-1 4-15,0 1 3 0,3 1-4 16,-3 1 0-16,3 1 0 0,2-1-5 15,0 2 2-15,-2 0 0 0,2 0-1 16,2 5 0-16,-1-2 2 0,1 4-1 16,1-2-2-16,0 3 2 0,0 2 0 15,-1 1-2-15,-1-1-1 0,4 1 1 16,-5 0 0-16,3 1 0 0,-6 2 1 16,6 0-2-16,-5-1 2 0,-3-2 2 15,0 1 2-15,0 1 6 0,-3-2 3 16,-5-1-2-16,3-1 1 0,-3 0-6 15,-2 0-4-15,0 1-1 0,2-2-1 16,-2-2-1-16,2 1 0 0,-2 0-1 16,4-4 1-16,-1 1-2 15,2-1 0-15,2-1-5 0,0 0-8 16,1-1-17-16,-1 0-18 0,3 4-19 16,0-4-25-16,3 1-36 0,5 0-98 15,-1-2-104-15,1 0-215 0</inkml:trace>
  <inkml:trace contextRef="#ctx0" brushRef="#br0" timeOffset="62793.77">12912 12935 179 0,'-3'0'51'0,"1"0"-11"15,2 0 27-15,0 0 10 0,-3 0-21 16,3 0-8-16,-3-1 3 0,3 1-31 15,0-1 20-15,0 0-12 0,0-2 4 16,0 2 4-16,3-1-1 0,0 2-4 16,-3-1-2-16,0 0-1 0,2 1 2 15,-2-1-3-15,0-1-7 0,3 2-4 16,-3-2 3-16,0-1-1 16,2 1-2-16,4 2 2 0,-6-4-5 15,5 1-3-15,-3 0 3 0,1 1 0 16,-1 0 1-16,1-3 4 0,2 4-4 15,-2 0 7-15,2-1 0 0,-2 1-1 16,2 0 4-16,-3 1-10 0,1 0 0 16,-1 0-6-16,1 0-7 0,-3 1 0 15,3 2-1-15,2 1 0 0,-3 2 0 16,1-1 1-16,2 3-1 0,-2 0 1 16,2 2 1-16,-3 0 0 0,4 1 1 15,-4 2 0-15,1 1 1 0,-3 0 2 16,2-1-1-16,-2 1 0 0,0 2 0 15,0-3 0-15,0 1 2 0,0 0 0 16,-2-3 2-16,-1 0-2 0,1-1-1 16,2-1-1-16,-3-4 1 0,0 3-1 15,3-5 2-15,-2 2-1 0,2-3-2 16,0-2 3-16,-3 0 2 0,3-1 8 16,0-5-2-16,0 1-10 0,0-4 1 15,0-2-1-15,0-3 1 0,3-1-4 16,-1 1-1-16,4-2 1 0,-4 2-2 15,3 1 2-15,-2 1 1 16,5-1 1-16,-3 1 0 0,3 1-2 16,2 1-1-16,-5 0 0 0,5 1-1 15,-4 0 1-15,1 2 1 0,1-1-2 16,0 2 3-16,0 1-2 0,-3 1 4 16,3-1-3-16,-3 2 2 0,-3-1-4 15,3 1 1-15,-5 3 0 0,6-1-1 16,-6 1-3-16,2 0 1 0,-2 1 1 15,5 4 1-15,-5-2-3 0,6 1 2 16,-4 1 1-16,-2-1-4 0,3 3 4 16,-1 1 2-16,3 0-2 0,-2 2 0 15,0 2 3-15,-1-1-3 0,1 1 1 16,-3 0 0-16,2 0 1 16,1 1 5-16,-3 0 1 0,3 0 3 15,-3-2 4-15,0 1 1 0,2-1-1 16,-2-1 0-16,0-1-2 0,0-1-5 15,0-2-2-15,0 1-5 0,0-3 2 16,-2 2-2-16,-1-3-2 0,0-2-11 16,1 1-38-16,2-2-46 0,0 0-43 15,2 0-86-15,4 0-111 0,-4-3-200 16</inkml:trace>
  <inkml:trace contextRef="#ctx0" brushRef="#br0" timeOffset="63356.23">13338 13032 264 0,'-2'0'101'0,"2"0"-13"0,-3 0 6 0,0 0-17 0,3 0-17 16,-2-1 0-16,2 1 1 15,0 0-3-15,0 0 1 0,0 0-1 16,0 0 0-16,0 0-5 0,0 0-15 15,0 0-17-15,0 0-3 0,5 0 26 16,0 0 14-16,3 0-10 0,2 0-4 16,1 0 6-16,1-1-8 15,1 1-12-15,0-1-11 0,0 1-9 0,-2 0-2 16,-1 0-2-16,0 0-3 0,-2 0-3 16,0 0-1-16,-3 0 1 0,3 0-18 15,-6 1-31-15,3 1-58 0,1 1-70 16,-6 0-132-16,2-2-77 15</inkml:trace>
  <inkml:trace contextRef="#ctx0" brushRef="#br0" timeOffset="63934.79">13718 12832 214 0,'0'0'94'0,"0"0"-31"0,0 0 45 0,0 0-14 0,5-3-26 0,-5 3 2 16,3 0 5-16,-3 0-7 0,0 0-7 15,0 0-16-15,0 0-13 0,0 0-8 16,0 0-8-16,-3 0 0 0,3 0 5 15,-5 0-5-15,2 2-12 0,-2-1-3 16,0 5 2-16,-3-4-2 0,1 6-1 16,-1 3 0-16,-5 0-1 0,0 3 1 15,0 5-8-15,-3 2 4 0,4 3-5 16,-4 2 6-16,6-2 1 16,-1 6 1-16,1-3 1 0,2 0 0 0,6 3 3 15,-1-5 18-15,3 3 22 0,3-5 12 16,4 1 4-16,1-4-14 0,0-3-12 15,0-1-10-15,5-2-4 16,-3-4-7-16,0-3-2 0,3 0-3 16,-2-3-4-16,-1-2-3 0,0-2 0 15,1 0-2-15,-4 0-27 0,4-5-58 16,-4 3-72-16,4-9-63 0,-6 3-79 16,3 2-212-16</inkml:trace>
  <inkml:trace contextRef="#ctx0" brushRef="#br0" timeOffset="64294.27">13852 12961 485 0,'0'0'187'0,"0"0"-72"0,0 0 16 0,0 0-10 0,0 0-57 15,-5-24-24-15,5 21-10 0,-2 1-1 16,2-1-6-16,0 3 2 0,0 0-10 16,0 5-15-16,-3 5 0 0,0 2 22 15,1 8 14-15,-3 1-6 16,-1 4-4-16,-1 2-7 0,-1-3-7 15,3 3-7-15,2-4-1 0,3-1-1 16,-2-1-1-16,2-1-2 0,0-5-2 16,0 2-8-16,2-5-26 0,-2-1-23 15,3-1-36-15,2-1-40 0,3-8-64 16,-3-1-34-16,3 0-148 0</inkml:trace>
  <inkml:trace contextRef="#ctx0" brushRef="#br0" timeOffset="64810.26">13976 12971 104 0,'0'0'139'0,"0"0"-62"0,0 0 10 15,0 0-3-15,0 0-20 0,0 0-15 16,24-32-2-16,-24 28 3 0,2 3 1 16,-2-1 5-16,0-1-3 15,0 2-4-15,0-1-7 0,0 1 1 16,0 0 1-16,0 1-16 0,0 0-9 16,0 0-3-16,3 0-3 0,-3 0-5 15,0 0 2-15,0 0-5 0,0 0-5 16,-3 0-8-16,1 4 8 0,-9 2 12 15,1 2-4-15,-6 1-4 0,-2 3-1 16,0 1 1-16,-5 0-3 0,5 1 0 16,-3 1-1-16,3-3 1 0,3 0 0 15,2-1-1-15,5-1 1 0,0-2 0 16,3-1 2-16,0-3 11 0,5 1 11 16,0 0 4-16,0-3-5 0,5 2 2 15,0 0-3-15,3-2-3 16,0 1-4-16,5 2-3 15,-3-4-3-15,3 2 0 0,0 2 0 0,0-2-4 16,0 1 2-16,0 0-5 0,-1 0 1 16,-1 1-2-16,2-1 0 0,-3 0-1 15,0 0-1-15,1-2-2 0,-4-1-4 16,1 0-31-16,0 1-62 0,5-1-66 16,-5 3-105-16,-1-3-49 0</inkml:trace>
  <inkml:trace contextRef="#ctx0" brushRef="#br0" timeOffset="65188.34">14199 12964 81 0,'0'0'400'0,"0"0"-288"0,0 0-6 0,0 0 11 15,0-14-28-15,0 11-16 0,0 1-12 16,0 2-14-16,0-1 4 0,0 1-23 16,0 0-10-16,0 0-11 0,-3 4-3 15,3 3 7-15,-3 3 4 0,3 1 3 16,-5 3-3-16,3 4 0 0,-1 2-1 15,0 1-5-15,1 0-3 0,2 0-2 16,-3-1 1-16,3 0-1 0,0-5-2 16,0 4-2-16,0-5 0 0,3 1-1 15,-3-2-6-15,2-2-32 0,4-1-39 16,-4-2-24-16,3-3-31 0,3-5-61 16,-3 0-16-16,3-2-189 0</inkml:trace>
  <inkml:trace contextRef="#ctx0" brushRef="#br0" timeOffset="65532">14090 13107 396 0,'0'0'152'0,"0"0"-28"16,0 0 15-16,0 0-43 0,0 0-28 16,3-7-6-16,-1 6-6 0,1 0 5 15,-1-2-9-15,4 2-6 0,-1 0-5 16,0 0-1-16,3 1-6 0,-1 0-4 15,1-1-13-15,2 1-12 0,1 0-4 16,-3 0-1-16,2 0-5 16,0 0-13-16,3 0-29 0,-3 0-42 15,3 1-50-15,5-1-68 0,-5 0-59 16,0 0-131-16</inkml:trace>
  <inkml:trace contextRef="#ctx0" brushRef="#br0" timeOffset="65938.87">14359 13003 420 0,'0'0'174'0,"0"0"-95"0,0 0 2 16,0 0 13-16,0 0-24 0,0 0-24 16,5-19 2-16,-5 17-10 0,0 2-6 15,0 0-23-15,0 2-4 0,0 2 17 16,-3 5 15-16,1 2 1 0,-1 2-7 16,-2 4-14-16,2 2-7 0,-2 1-3 15,3 1-2-15,-1 1-5 0,3-1 2 16,0-2 0-16,0-1-2 0,0 1 2 15,3-4-2-15,-1 0-1 0,3-3-17 16,-2-1-38-16,2-1-21 0,0-5-34 16,3-2-62-16,0-3-17 0,-3 0-153 15</inkml:trace>
  <inkml:trace contextRef="#ctx0" brushRef="#br0" timeOffset="66267.67">14418 12716 512 0,'0'0'192'0,"0"0"-77"16,0 0-16-16,0 0 11 0,0 0-38 15,34-8-25-15,-24 15-17 0,0 4-4 16,1 7-15-16,-1 4-10 0,3 10 1 16,3 10 6-16,-4 11 0 0,1 1-3 15,0-2-2-15,-10-6-2 0,-1-7 4 16,-4 0 2-16,-3-4 0 16,0 0-7-16,-6-9 0 0,3-4 0 15,1-4 1-15,-1-4 2 0,-2 3-1 16,2 0-2-16,-5 0 0 0,3-1 0 15,-1-6 4-15,4-3 2 0,1-2 0 16,1-4-2-16,3-1-4 0,2-2-29 16,0-4-63-16,7-9-118 0,6-1-83 15,-2 1-253-15</inkml:trace>
  <inkml:trace contextRef="#ctx0" brushRef="#br1" timeOffset="166425.72">19751 15252 154 0,'0'0'146'0,"0"0"-75"0,3-1-22 0,0-1 4 16,-3 2-11-16,0-2-11 0,2 0 5 16,-2 1 0-16,3-1-8 0,-1 1 1 15,1 0 4-15,-3 1 1 0,5 0 2 16,-5-2-4-16,0 2-2 0,3-1 3 15,-1-1-3-15,-2 1 2 0,3 1-5 16,-3-1 5-16,0 0 13 16,2 0-1-16,1-2 1 0,-3 1-6 15,3 0-7-15,-3 1 3 0,0-1-3 16,5 0-4-16,-5 0-2 0,0-2-4 16,0 3-2-16,0 0-6 0,0 1-4 15,0 0-4-15,0 0-1 0,2 1-4 16,1 4 2-16,-1 1-1 0,1 2 2 15,0 3 3-15,2 2 0 0,-3 5 5 16,4 3 1-16,-4 3 0 0,3 5 0 16,-2 5-4-16,-1 8 0 0,1 9-5 15,-3 0-2-15,-5-4-2 0,-3-6 3 16,-2-5 1-16,-1-3 0 0,4-6-1 16,-4-4 2-16,1-6 3 0,2-3-3 15,1 3-1-15,-6 0 1 0,0 1-2 16,0-2-1-16,2-4 1 0,1-3-2 15,-3-3 2-15,5-4 1 0,-5-2 1 16,6-7 0-16,-4-5-1 0,4-4-4 16,-1-4 1-16,3-5 2 0,0-4 2 15,5-1 5-15,0-2 4 0,7 3 0 16,1 1-1-16,5 2-5 16,2 5-1-16,1 5 1 0,2 3 2 15,3 3 6-15,-1 2 1 0,1 2-1 16,0 5-3-16,2 0 0 0,0 1-7 15,1 1-2-15,-4 4-1 0,-2-1-3 16,0 2 0-16,-2-1 0 0,-6 0-4 16,1-2-17-16,-6 4-18 0,-3-1-24 15,-2-1-30-15,0 0-43 0,-5 1-35 16,-10-3-99-16,2-1-79 0,0-2-100 16</inkml:trace>
  <inkml:trace contextRef="#ctx0" brushRef="#br1" timeOffset="166660.1">19793 14958 974 0,'0'0'144'0,"0"0"-102"0,-5-18 27 15,-1 15-15-15,4-1-41 0,-1 2-13 16,-2 1-5-16,5 1 0 0,-5 1-14 16,2 6-56-16,1 7-89 0,-1 0-93 15,3-2-74-15</inkml:trace>
  <inkml:trace contextRef="#ctx0" brushRef="#br1" timeOffset="167427.07">20271 15233 116 0,'0'0'228'0,"0"0"-152"0,0-1 16 0,5 0 14 16,-5-2-29-16,0 1-16 0,0 1-1 16,2 0-8-16,1 1 4 0,5-1 27 15,0 0 8-15,4 0-7 0,4-1-12 16,2-1-17-16,3 0-11 0,2 1-13 15,0 0-13-15,0 1-8 0,3-2-5 16,-2 2-3-16,1 0-1 0,1 1-1 16,-5 0-1-16,2 0-10 0,-2 1-18 15,-3 3-45-15,-3-1-49 0,-4 4-76 16,-3-1-104-16,-3-2-148 0</inkml:trace>
  <inkml:trace contextRef="#ctx0" brushRef="#br1" timeOffset="167692.73">20309 15392 587 0,'0'0'219'0,"0"0"-145"0,0 0-6 15,0 0 54-15,42-11-27 0,-27 7-44 16,11-2-14-16,-5 3-7 0,5-2-12 16,-3 3-9-16,3-1-4 0,2 2-2 15,-2 0-3-15,2 0 1 0,-2 1-1 16,0 0-13-16,-3 0-34 0,3 0-117 16,3-3-97-16,-9 0-87 0</inkml:trace>
  <inkml:trace contextRef="#ctx0" brushRef="#br1" timeOffset="168442.9">21085 14982 244 0,'0'0'61'0,"0"0"-9"0,0 0 25 0,2 0-13 0,-2 0-6 15,3-1 14-15,-1 0-8 0,1 0-11 16,-3 1-7-16,5 0 20 0,-5 0 25 16,3 0 9-16,2 2-20 0,-3 3-19 15,1 2-13-15,0 4 2 0,2 5-5 16,-3 2-4-16,1 5 2 0,0 4 1 15,-3 7-3-15,0 6-3 0,0-2-6 16,0-6-6-16,-3-5-5 0,-2-4-6 16,0 2-7-16,-3 1-4 0,0-3-3 15,0-2-1-15,1-3-3 0,-4 0-19 16,4-2-44-16,-1-3-67 0,0 2-65 16,-2-3-151-16,2-5-109 0</inkml:trace>
  <inkml:trace contextRef="#ctx0" brushRef="#br1" timeOffset="168959.07">21312 15373 415 0,'0'0'139'0,"0"0"-36"0,0 0 25 0,0 0-23 0,16-7-26 0,-11 5 2 16,0 1-10-16,3 0-14 16,-3 1-8-16,3 0-9 0,-1 0-14 15,1 4-6-15,-3 1-5 0,3 2-11 16,-3 3-4-16,-2 1 5 0,-3 3 0 15,5 2 1-15,-5-1-3 0,0 4 4 16,-5-3 0-16,2 3-1 0,-5-1-2 16,3-2-2-16,-5 1-1 0,0-2 0 15,-3 0-1-15,-3-1-6 0,3-5-23 16,0 4-62-16,-5-2-34 0,3-1-54 16,-3 1-54-16,2-4-60 0</inkml:trace>
  <inkml:trace contextRef="#ctx0" brushRef="#br1" timeOffset="169725.16">21651 15124 362 0,'0'0'55'0,"0"0"1"0,0 0 41 16,0 0-17-16,10-29-20 0,-5 22-8 15,0-1 0-15,3-2 7 0,-3 2 9 16,3-2-38-16,0 1 19 0,-3 0-1 16,3 1-5-16,-1 2-6 0,1-1-7 15,0-1-9-15,2 4-6 0,-2 0 6 16,-3 0 0-16,3 2-7 0,0 0-2 16,-1-1-5-16,1 1-3 0,2 1 2 15,-2 1-1-15,-5 0 3 0,4 3 1 16,-1 4-2-16,-1-1-3 0,-3 2 2 15,1 5 0-15,0 1 0 16,-3 7-1-16,0 0 0 0,-3 1-2 16,-2 4 2-16,0-2-1 0,-3-2-3 15,0 1 3-15,0 0-2 0,-2-1-2 16,0-4 3-16,-3 2 1 0,2-5-1 16,1 1 4-16,0-4 0 0,2 0 0 15,0-2 0-15,3-1 5 0,0-2 0 16,2-3 7-16,3 1-5 0,0-3 5 15,0-2 2-15,6 1 15 0,1-1-3 16,1 0-1-16,2-1-4 0,6 0-4 16,-3-3-9-16,0 2-5 0,2 0-2 15,3-1-4-15,0-1-3 0,0 0-1 16,3 2-1-16,0-3-5 0,-1 3-16 16,1-1-22-16,0 1-19 0,-1 1-27 15,-1 1-28-15,1 0-49 0,1 0-114 16,-8 0-123-16</inkml:trace>
  <inkml:trace contextRef="#ctx0" brushRef="#br1" timeOffset="170220.32">22227 15348 307 0,'0'0'215'0,"5"0"-72"0,0 0 26 0,3 1 11 0,5 0-52 15,-6 3-20-15,9 0-20 0,-3 0-8 16,-3 4-24-16,1 3-25 16,-4 2-6-16,-2 4-5 0,1 3 1 0,-4 2-1 15,-2 1-3-15,0-1-3 0,-2 1-2 16,-4 1-4-16,-1-3-6 0,-1-1 0 16,-2-1-2-16,-1-1 0 0,4 0-8 15,-4-3-21-15,3 0-46 0,1-1-42 16,-6 1-43-16,0-1-114 0,0-5-151 15</inkml:trace>
  <inkml:trace contextRef="#ctx0" brushRef="#br1" timeOffset="175096.2">22715 15314 604 0,'0'0'201'0,"0"0"-85"0,0 0-27 16,0-6 11-16,3 6-25 15,-3 0-25-15,0 0-14 16,0 0-1-16,0 0-10 0,0 0-4 0,0 0-6 0,0 0-9 16,0 0-4-16,0 0-2 0,0 0-2 15,0 0-11-15,2 0-47 0,-2 2-66 16,8-2-62-16,-3 0-105 0,3 0-70 15</inkml:trace>
  <inkml:trace contextRef="#ctx0" brushRef="#br1" timeOffset="175236.84">22994 15318 487 0,'0'0'93'0,"0"0"-81"0,0 0-2 16,0 0-10-16,0 0-19 0,0 0-123 15,0 0-91-15</inkml:trace>
  <inkml:trace contextRef="#ctx0" brushRef="#br1" timeOffset="175346.22">23123 15305 509 0,'0'0'98'0,"0"0"-69"15,0 0 9-15,0 0-28 16,0 0-10-16,34-10-24 0,-26 6-100 15,-1-1-117-15</inkml:trace>
  <inkml:trace contextRef="#ctx0" brushRef="#br1" timeOffset="175674.34">23482 15238 745 0,'0'0'166'0,"0"0"-113"0,0 0 28 16,0 0-25-16,0 0-19 0,0 0-7 16,31 23 6-16,-20-9-13 0,-3 4-10 15,-1 4 3-15,1 2-1 0,0 1 0 16,-3 2 1-16,0 0-5 0,-5-2-7 15,-5-3-3-15,-3 3-1 0,0-2 0 16,-4-2-5-16,-1 1-31 0,-3-4-47 16,-2 1-57-16,-8-1-90 0,8-7-56 15,3-3-158-15</inkml:trace>
  <inkml:trace contextRef="#ctx0" brushRef="#br1" timeOffset="176112.75">23875 14836 470 0,'0'0'107'0,"0"0"-42"0,0 0 15 0,0 0-7 0,0 0-18 0,0 0-7 15,31-31 6-15,-26 30 15 0,-5 1-30 16,3 1-3-16,2 6-2 16,-5 3 5-16,0 3 4 15,0 4-7-15,0 5-2 0,-5 2-9 0,2 5-1 16,-2 5-6-16,-8 7-9 0,6-5 0 16,1-4-6-16,1-6-3 0,3-6 0 15,-4 3 0-15,4 1-30 0,-6-2-36 16,6-2-41-16,-1-1-42 0,-2-1-42 15,5-6 3-15,0-4-94 0</inkml:trace>
  <inkml:trace contextRef="#ctx0" brushRef="#br1" timeOffset="176675.25">24061 14918 274 0,'0'0'136'0,"0"0"-70"0,0 0 24 15,0 0-27-15,0 0-14 0,31-9-12 16,-23 7-13-16,-3 1 1 0,0 0 6 16,1 0-2-16,1 1 3 0,-7-2 5 15,0 2-2-15,0 0-5 0,0 0-10 16,0 0-16-16,0 0 6 0,-10 2 0 16,2 0-3-16,-5 1 0 0,-2 2-2 15,-3-1-2-15,-3 3 0 0,0-1 0 16,6 3 1-16,-6 0 18 0,1 0 7 15,-1-1 7-15,3-1-11 0,7 2 0 16,-2 0-9-16,3-1-1 0,2-2-2 16,6 2-7-16,-3-1 1 0,5 0 2 15,0 0 2-15,0 2 6 16,2 0 9-16,9-1 5 0,-4 1-1 16,6 0-4-16,8 1-5 0,-6 0-8 15,6 1-1-15,0-2 0 0,-1 1 0 16,4-1 3-16,-4 1-4 0,1-3-8 15,0 0-1-15,-6 2-1 0,3-2-1 16,-2 3-5-16,2-5-24 0,-3 3-35 16,-2 0-35-16,0-3-62 0,0 3-83 15,-3-3-52-15,3-1-211 0</inkml:trace>
  <inkml:trace contextRef="#ctx0" brushRef="#br1" timeOffset="196519.02">7778 15583 243 0,'0'-1'57'0,"2"-1"-24"0,1 0 22 15,-3-2 2-15,0 2-14 0,2-3-2 16,-2 2 0-16,3 0 4 0,-3 0-2 15,0 1 2-15,0-1 4 0,2 2-6 16,-2 0-1-16,0-2 1 0,3 1-2 16,-3 1-4-16,3-2-2 15,-3-1 3-15,0 4 2 0,0-1 6 16,0-1-1-16,0-1-9 0,0 3-1 16,0 0-1-16,0 0-2 0,0-1-8 15,0 1-7-15,0 0-2 0,0 0-4 16,0 0-4-16,0 1 4 0,2 4 1 15,1-1 4-15,-1 6-2 0,1 0-1 16,0 6-1-16,-1 4-3 0,3 3 5 16,-2 4 2-16,-3 1-1 0,0 6 5 15,2-2-1-15,-2 0 0 0,0-1 2 16,0-4-4-16,-2 4-3 0,-1-1-2 16,-2-2-1-16,0 1-6 0,0-4-4 15,2-1 4-15,1-3-1 0,-4-2 2 16,6-2 9-16,0-1-2 0,6-2-3 15,-4-2 0-15,3-3 2 0,3-1 1 16,0-2 0-16,0-1-4 0,2-3 3 16,0-1 4-16,1-1-5 0,-1-3-1 15,0-3-2-15,3 0-1 0,-2-1-1 16,1-2-4-16,1 0 0 0,0-1 0 16,0 0-1-16,-2-1 0 0,2 1 0 15,-3-1 1-15,3 3-2 0,-3-3 0 16,0 1 0-16,1-2 1 15,-1 0-1-15,-5 1 3 0,0-1-2 16,-5-3 0-16,0 0 1 0,0-1-1 16,-2 1-1-16,-6 1 1 0,-2 1-1 15,-1 1-1-15,-7 3 1 0,3 1 0 16,-3 3-2-16,-3 1 2 0,-2 1-2 16,2 3 0-16,0 0 1 0,3 0-3 15,-2 0-6-15,4 1-7 0,3 2-13 16,0 0-11-16,3 2-10 0,2-2-6 15,3 2-16-15,3-1-23 0,2 0-23 16,0 3-39-16,7 0-94 16,1 2-34-16,0-2-131 0</inkml:trace>
  <inkml:trace contextRef="#ctx0" brushRef="#br1" timeOffset="197411.57">8349 16141 200 0,'0'0'90'0,"0"0"-24"0,2 0 31 0,-2 0-11 0,0 0-8 0,0 0-7 16,3 0-15-16,-1-1-4 0,-2 0 0 15,0 0 5-15,0 1-5 0,0 0 3 16,0-2 3-16,0 1-6 16,0 0-4-16,0-1-14 0,0 0-7 15,0 0-3-15,0 2-5 0,0-1-4 16,0 1-1 0,0 0-3-16,0 0-5 0,0 1-3 0,0 3 0 0,0 3 1 15,0 3 1-15,0 5-3 0,0 2 2 16,0 4 2-16,0 5-2 0,0 7 0 15,3 8-1-15,0 7-1 0,-1 3 1 16,1-5-1-16,-3-3 1 0,0-6 2 16,-3-3 1-16,1-5-3 0,-4-7 6 15,1-5-1-15,3-3 1 0,-4-1-3 16,1 1-3-16,-3 0 0 0,3-3 0 16,0-6-1-16,0-1 0 0,2-4 1 15,-2-5 1-15,3-4-2 16,-4-5-1-16,4-3 0 0,-3-4 3 15,2-4 11-15,-2-8-3 0,0-8 1 16,2 3 1-16,3 6 0 0,0 6 0 16,5 10-1-16,1 0-1 0,1-3 4 15,4 7 0-15,-1 1 0 0,3 1 1 16,-3 4 0-16,1 2-3 0,2 1-2 16,-1 3 1-16,1 0-2 0,0 3-7 15,0-1 1-15,-2 5-4 0,1-3-1 16,-4 0 0-16,3 0-5 0,-4 0-12 15,1-1-16-15,-5 1-13 0,2-1-13 16,-3 1-33-16,-2-2-23 0,3 0-27 16,-3-2-67-16,-3-2-46 0,3-3-105 15</inkml:trace>
  <inkml:trace contextRef="#ctx0" brushRef="#br1" timeOffset="197599.07">8398 15897 877 0,'0'0'168'0,"0"0"-95"0,0 0 29 0,0 0-48 16,-11-12-32-16,9 7-22 0,-1 1 1 16,3 0-2-16,-5 0 1 0,5 2-22 15,-3 2-44-15,3 0-54 0,0 0-28 16,0 5-52-16,3 0-48 0,0-3-97 15</inkml:trace>
  <inkml:trace contextRef="#ctx0" brushRef="#br1" timeOffset="198630.77">9886 15542 242 0,'3'-2'65'0,"-3"0"-26"0,5-2 21 0,-3-2-12 0,1 3-10 16,0-2 3-16,-1 1 8 0,1-2 11 15,-1 0 4-15,3-1 2 0,-2 1-2 16,0 0-3-16,-1 0-1 0,1 1 1 16,-1-1-13-16,1 1-5 15,-3 0-7-15,3 2-11 0,-1 1-1 16,-2 0-12-16,3 2-9 0,-3 1-3 15,0 4 0-15,2 6 1 0,1 4 4 16,-3 5 2-16,0 4 1 0,0 8 1 16,0 9 4-16,0 6-5 0,0 1 0 15,0-11 1-15,2-10-3 0,-2-9-5 16,-2-3 0-16,2 3-1 0,0 0 2 16,-3 0-2-16,1-2-4 0,2-2-6 15,0-4-18-15,-3-2-30 0,3-2-23 16,0-2-15-16,0-2-26 0,0-2-12 15,0-1-9-15,0-3-104 16</inkml:trace>
  <inkml:trace contextRef="#ctx0" brushRef="#br1" timeOffset="199130.95">9739 15656 217 0,'0'0'215'0,"0"0"-141"0,0 0 3 0,-8 1-7 0,8-1 2 15,0 0-4-15,0 0-1 0,3 0 23 16,2 0 15-16,8 0-8 0,0-1-13 16,7-1-17-16,1-1-12 0,5-1-11 15,0 0-21-15,-1 1-11 0,1-3-7 16,0 1-1-16,0 1-4 0,-3 0 1 16,3 2 0-16,-5-2-1 0,2 2-3 15,-2 2-4-15,-6 0-32 0,1 0-34 16,-3 0-46-16,-3 6-72 15,-5-2-78-15,-5 5-54 0</inkml:trace>
  <inkml:trace contextRef="#ctx0" brushRef="#br1" timeOffset="199537.23">9597 16223 753 0,'0'0'108'0,"0"0"2"0,49-1 8 0,-16-2-20 16,6-3-42-16,-3 5-21 0,-2-3-15 15,-6 2 1-15,-5 0-4 16,3 1 0-16,5 0 0 0,-2 1-6 15,-1 0-3-15,-2 2-6 0,-3 1-1 16,1 1-1-16,-1-2-13 0,0 0-29 16,-2 3-47-16,7-1-79 0,-5-1-119 15,-2 0-102-15</inkml:trace>
  <inkml:trace contextRef="#ctx0" brushRef="#br1" timeOffset="200896.68">11170 15436 148 0,'0'0'190'0,"0"0"-131"0,0 0 4 0,0-13 16 16,0 9-3-16,0 0-18 0,0-1-5 16,0 0 0-16,0 2-2 0,0 0 2 15,0-1 0-15,0 3-4 0,0-1-2 16,0 0-6-16,0 2-3 0,0 0-29 15,0 0 6-15,0 0-5 0,0 4-10 16,0 3 0-16,0 4 0 0,0 7 2 16,0 3-1-16,0 12 0 0,0 8 2 15,5 14-1-15,-5 5 5 0,3-4 8 16,-3-2 3-16,-3-9 6 0,-2-1 4 16,0-4-1-16,-3-4 0 0,6-5-9 15,-3-9-5-15,2-7-7 0,-2 0 1 16,0-1-2-16,2 2 0 0,-2 0-1 15,5-5 3-15,0-3-1 0,0-4 5 16,0-1 0-16,0-3 3 0,2 0 13 16,4 0 9-16,-1-4-4 0,5 1-5 15,0-4-11-15,1 2-2 0,4-2-3 16,1 1-5 0,2-1-3-16,3 1-2 0,-3-1 0 0,2 1-1 0,1-1 0 15,0 2 0-15,-1 0-2 0,-2 1-3 16,0 0-10-16,-2 0-10 0,0 2-17 15,-4 2-20-15,-1 0-16 0,-3 0-37 16,-1 0-57-16,-2 0-96 0,-2 0-50 16</inkml:trace>
  <inkml:trace contextRef="#ctx0" brushRef="#br1" timeOffset="201155.49">11023 15717 894 0,'0'0'79'0,"0"0"-27"0,0 0 17 0,49-42-17 0,-31 32-16 16,3-1-1-16,-3 3-6 0,5 1-8 15,0 0-17-15,-2 2 3 0,0 1-3 16,-1 3 0-16,1 1-4 0,-3 0-4 16,3 1-13-16,-3 4-59 0,5 1-110 15,-7-1-109-15,-3-2-124 0</inkml:trace>
  <inkml:trace contextRef="#ctx0" brushRef="#br1" timeOffset="202187.55">11966 16253 179 0,'0'0'98'0,"0"0"-48"0,0 0 4 0,5-11 0 0,-2 7-15 15,-3 0-17-15,5 2 1 0,-5-3 2 16,3 1 11-16,-3 3 5 0,0-1-3 15,0 1 9-15,0 0 1 0,0 1-2 16,0 0-2-16,0-1 2 0,0 1-3 16,0 0-5-16,0 0-12 0,0 0-4 15,0 0 0-15,0 0 1 0,0 0-5 16,0 0 1-16,0 0-1 0,0 0-1 16,0 0 3-16,0 0 4 0,0-2 5 15,0 2-4-15,0-1 2 0,0 0-8 16,-3 1-2-16,3 0 1 0,-5 0-6 15,5 0-1-15,-5 5-1 0,-1 2-7 16,1 2 0-16,-5 4-2 0,0 4 4 16,-3 0-2-16,2 1-1 0,-4 1 3 15,2 1-2-15,0-2-2 0,-2 0 1 16,2-2 0-16,0-2 0 0,2-2-1 16,-2-2 1-16,1-2 0 0,4 0-2 15,-3-5 1-15,1 2 2 0,5-5-2 16,-3 0 1-16,3-5-1 15,0-2 1-15,0-2 0 0,-1-2 0 0,1-4 0 16,3 0-1-16,2-2 2 0,0 1 1 16,0-1 4-16,0 3-1 15,2 1 3-15,3 1 4 16,1 1-6-16,1 4-3 0,-1 1 2 0,-1-2 3 16,2 5-2-16,1 0-2 0,0 3 1 15,0 0 0-15,0 3 2 0,2 4 2 16,0 3 1-16,-2 1 1 0,5 3-1 15,-3 2-1-15,3 1 0 0,0 3-2 16,-3 1-3-16,3 0-1 0,-2 0 0 16,2 0-3-16,-3 0-2 0,0-4 3 15,1 1-3-15,-6-2 0 0,0-2-2 16,0 0-20-16,-2-2-30 0,-1-1-38 16,-2-1-37-16,3-5-100 0,-3-1-151 15,0-4-138-15</inkml:trace>
  <inkml:trace contextRef="#ctx0" brushRef="#br1" timeOffset="202531.42">12201 16248 586 0,'0'0'185'0,"0"0"-110"0,0-4 47 0,0 4-24 0,0-1-34 15,0 1-16-15,0 0-5 0,-2 0-6 16,-1 5-16-16,-2 6-1 0,-3 3 10 16,0 5 1-16,-2 6-2 0,0 7-1 15,-3 6-5-15,-3 7-4 0,1-4-6 16,7-8-4-16,0-10-6 0,3-5-2 15,2 3-1-15,-2 2 0 0,0 3-9 16,3-2-43-16,-4-3-67 0,4 0-65 16,2-2-48-16,0-3-67 0,0-7-83 0</inkml:trace>
  <inkml:trace contextRef="#ctx0" brushRef="#br1" timeOffset="203047.04">12209 16486 252 0,'0'0'321'0,"0"0"-265"0,0 0 15 16,0 0-1-16,0 0-29 0,23-33-6 16,-15 25 1-16,5 1-2 0,-5 0-2 15,5 0 7-15,-6 2 9 0,4 2-11 16,-1-1 0-16,0 3-6 0,-2 1 3 16,0-2-4-16,0 2-7 0,-3 0-8 15,0 3-6-15,-3 4-4 0,-2 3-4 16,0 3 1-16,0 0 0 0,-2 6-1 15,-6-1-1-15,0 1 2 0,-2 2-1 16,-3 0 1-16,-2 0-2 16,2-3-1-16,-5 1-3 0,5-3 1 15,-3 0 2-15,3-4-1 0,0-1 2 16,6 1 0-16,-4-5 0 0,6 2 1 16,3-4 3-16,-1 1 6 0,3-3 10 15,3 0 9-15,2-2 1 0,5-1 5 16,-2 0 3-16,7-1-1 0,3-1-5 15,0 0-1-15,3 0-10 0,0 2-13 16,2-1-6-16,-2-1-2 0,2 1-2 16,0-1-18-16,0 0-34 0,3 2-50 15,0-1-39-15,5-1-94 0,-5-1-98 16,-5-1-183-16</inkml:trace>
  <inkml:trace contextRef="#ctx0" brushRef="#br1" timeOffset="203844.8">12811 16590 383 0,'0'0'113'0,"0"0"-54"0,0-1 31 0,0-3-40 0,0 1-21 0,3 1 0 16,-1 0 14-16,1-1 12 15,-1 2 9-15,1-1-1 0,2 1-13 16,-2 1-4-16,2 0-4 0,-3 3-12 16,-2-1-12-16,0 2-10 0,0 0 0 15,0 2-4-15,0-1-1 0,0 1-2 16,0-1 1-16,-2 0-2 0,2-1 1 15,-5 1 0-15,2-3-1 0,0-2 2 16,1 2 0-16,2-2-1 0,-5 0 0 16,2 0 4-16,3-2-5 0,-2 0 2 15,-1-3-1-15,0 1 2 0,1-1-1 16,2 0 3-16,0 0 4 16,0 1 3-16,-3 2 2 0,3-2-1 15,0 0 2-15,0 3-2 0,0 0-3 16,0 0-7-16,0 0-1 0,0-2 2 15,0 2-1-15,3 1-3 0,-3-3 1 16,2 3 1-16,1-2-2 0,0 2 3 16,-1 0 3-16,1-1-2 0,-3 1 2 15,5 0 2-15,-5 0 0 0,2 0 0 16,1 0-2-16,2 0-1 0,0 0 4 16,1 1 5-16,1 2-3 0,1 1-1 15,0 1 2-15,2 3-3 0,-2-1 1 16,2 3 0-16,-5 1-4 15,3 2 0-15,-3 0 1 0,-5 1 2 16,0 2 3-16,0-2-2 0,0 3-2 16,-2-3-4-16,-3 1 1 0,-3-1-4 15,0-1-1-15,-2 1 1 0,-1-1-1 16,1-2-8-16,0-1-9 0,-3-1-16 16,2-2-14-16,1 0-8 0,2-5-5 15,1 3-23-15,1-3-32 0,1-1-52 16,3 0-27-16,2-1-19 0,0 0-152 0</inkml:trace>
  <inkml:trace contextRef="#ctx0" brushRef="#br1" timeOffset="-208914.9">13410 16490 205 0,'0'0'97'0,"0"0"-21"16,0 0-15-16,0 0-14 0,3 0-14 16,0-2-10-16,-1 1 4 0,3-1-6 15,-2 1-5-15,2-2 2 0,0 1 14 16,0 1 1 0,1-1 3-16,-1 0-1 0,0 2-2 15,-2-3 4-15,2 2 1 0,-3 0-9 0,1-1-2 16,-1 1-3-16,1 1 1 0,0-1-5 15,-1 1-8-15,1 0-7 0,-1-1-1 16,1 1-3-16,0 0-1 0,-1 0 0 16,1 1 0-16,-1 3 0 0,3 1 2 15,-2 1 0-15,0 0 3 0,-1 3-3 16,1-1 0-16,-1 4 0 0,1-1-1 16,0 0 0-16,-1 0 2 0,1 2 0 15,2 0-2-15,-5-1 1 0,2 1-2 16,-2-2 1-16,0-1-1 0,0 0 0 15,0-2 0-15,0 2 2 0,0-3-2 16,0 1 0-16,0-3 1 16,0 0-1-16,0-2 0 0,0-1 1 15,0 0 0-15,0-1 2 0,0-1 1 16,0-1 2-16,0-3 1 0,0-2-2 16,0-1-2-16,0-3 1 0,-2 0-1 15,2-1 2-15,0 1 1 0,-3-2 2 16,3-2 0-16,0 0 2 0,0 1 4 15,0 1 3-15,3 0-4 0,-1 1-1 16,1 1 2-16,2 1-4 0,0-1 1 16,1 0-1-16,-4 2-3 0,3 1-3 15,3 0-1-15,-3-1-1 0,0 2-1 16,3 2 0-16,-3 0 0 16,3-2 1-16,-3 4-1 0,0-4-1 15,3 1 1-15,-3 2 1 0,0 0 0 16,-2 1 1-16,0 1 2 0,-1 0-1 15,1 1 0-15,-1 0-2 0,-2 0 0 16,3 0 0-16,0 0 0 0,-1 0 1 16,3 0-2-16,-2 0-1 0,-1 0 2 15,1 0-2-15,0 1 1 0,2 3 0 16,-3 1 3-16,1 1 3 0,-3 4-1 16,3-1-2-16,-3 5 3 0,5 0-1 15,-5-1 0-15,2 4 1 16,-2-3-2-16,3 2-1 0,0-1 2 15,2-1-4-15,-3-1 1 0,1 1-3 16,-1-3 1-16,1 0-1 0,0 0 2 16,-1-2-1-16,1 1-1 0,-1-1 1 15,1-2-1-15,0 0 1 0,-1 0-1 16,-2-3-1-16,0 0-11 0,0 1-22 16,3-1-18-16,-3 1-30 0,0-2-32 15,0 4-61-15,0-4-35 0,0 2-131 0</inkml:trace>
  <inkml:trace contextRef="#ctx0" brushRef="#br1" timeOffset="-207810.61">14028 16569 135 0,'-3'-1'15'0,"1"-2"14"0,-3-1 22 0,2 3 8 15,0-1-16-15,-2-2 20 0,3 3 3 16,-3-2 5-16,2 2-6 15,0 0 0-15,-2 1-2 0,3 0-4 16,-1 0 1-16,0 0-2 0,3 0-11 16,0 0-6-16,0 0-10 0,0 0-7 15,0 0 4-15,3 0 3 0,0 0 8 16,2 0 1-16,3 0-11 0,2 0-9 16,-2 0-2-16,5 0-5 0,2-1 2 15,3 1-5-15,-2-2-2 0,-1 0-1 16,3-1 1-16,0 2-3 0,0 0-2 15,-2 0-2-15,-1 0 0 0,4-1-1 16,-7 2 0-16,1 0-1 16,-2 0-2-16,-1 0-13 0,-2 0-20 15,0 0-14-15,-6 3-28 0,3-1-46 16,-2 4-73-16,-1-1 4 0,1-1-98 0</inkml:trace>
  <inkml:trace contextRef="#ctx0" brushRef="#br1" timeOffset="-207230.79">14695 16349 526 0,'0'0'82'0,"0"0"-27"0,0 0-7 0,10-10 8 16,-7 9-11-16,-1-2-15 0,-2 0 1 15,0 0 3-15,0 3 2 0,0-1-4 16,0 1 5-16,0-1-9 0,-2 1-9 15,-4 0-6-15,1 0 0 0,-3 1-4 16,1 5 0-16,-6 3-3 0,0 3 1 16,0 3-5-16,-3 5-1 0,1 1 0 15,-1 6-1-15,1 6-4 0,-3 8 0 16,0 4 2-16,2-3 2 16,9-10 0-16,1-9 1 0,4-4 1 0,2 2 6 15,0 1 8-15,2 1-4 16,4-2-7-16,4-2-3 0,0-4-2 15,3-1 0-15,3-5 0 0,-1-2-16 16,3-1-30-16,-2-4-43 0,2-2-64 16,2-8-30-16,-1 1-124 0</inkml:trace>
  <inkml:trace contextRef="#ctx0" brushRef="#br1" timeOffset="-206965.09">14803 16424 710 0,'0'0'57'16,"0"0"-31"-16,0 0 60 0,0 0-44 16,0 0-24-16,0 0 3 0,23-13-14 15,-23 21-7-15,0 3 0 0,0 4 1 16,-5 5 2-16,3 2 7 0,-3 4-4 15,-1 0-3-15,4 0-3 0,2-1-1 16,0-2-1-16,-3-1-23 0,6-1-58 16,-1 4-48-16,4-6-51 0,-6-3-153 15</inkml:trace>
  <inkml:trace contextRef="#ctx0" brushRef="#br1" timeOffset="-206527.65">14994 16465 446 0,'0'0'72'0,"0"0"-56"16,0 0 58-16,0 0-36 0,0 0-14 16,0 0-2-16,0 0 4 0,11-8-17 15,-14 8-6-15,-5 0-1 0,-2 2-1 16,2 3 4-16,-5 0-3 0,0 0 2 16,1 1-1-16,-4 1-2 0,1 1-1 15,-1 0 0-15,1 2-2 0,-1-2-6 16,1 0 4-16,2 1-1 0,0 0 3 15,0 1 2-15,2-1 3 16,4-1 12-16,1-1 16 0,4 1 3 16,2-2-10-16,5 1 1 0,3 0 2 15,0-1 2-15,7 1-3 0,-2-2-4 16,5 0-5-16,-2 1-7 0,-1-1-4 16,3 1-1-16,-2-1-5 0,-1-1-3 15,1 1-3-15,-1-4-57 0,1 1-65 16,-1-2-16-16,-2 0-80 0,-3-2-110 0</inkml:trace>
  <inkml:trace contextRef="#ctx0" brushRef="#br1" timeOffset="-206215.15">15183 16405 601 0,'0'0'64'0,"0"0"-40"0,0 0 79 0,0 0-50 0,0 0-25 0,5-18 2 16,-5 18-5-16,0 3-16 0,0 5 5 16,-2 5 19-16,-1-1 5 0,3 3-2 15,-3 4-8-15,1 1-2 16,-1 2-17-16,1 0-2 0,2 0-6 15,0-1 0-15,0 0-2 0,0-3-1 16,2 1-26-16,1-3-37 0,2-1-20 16,0 1-18-16,0-2-17 0,3 0-25 15,-5-3-79-15,4-3-2 0</inkml:trace>
  <inkml:trace contextRef="#ctx0" brushRef="#br1" timeOffset="-205886.92">15069 16566 560 0,'0'0'106'0,"0"0"-77"0,0 0 90 15,0 0-30-15,44-9-25 16,-28 3 2-16,2 2-4 0,-3-3-17 16,3 3-18-16,1 0-18 0,-4-1-8 15,1 2 0-15,-4 0-1 0,4 0-13 16,-3 0-40-16,0 1-32 0,0-2-36 15,5 1-30-15,-3 0-11 0,-7 0-133 0</inkml:trace>
  <inkml:trace contextRef="#ctx0" brushRef="#br1" timeOffset="-205543.2">15434 16416 454 0,'0'0'99'0,"0"0"-50"0,0 0 65 0,0 0-49 16,0 0-34-16,0 0 1 0,0 0 11 15,10-12-13-15,-10 12-21 0,0 1-8 16,0 5 3-16,0 1 5 0,0 5 13 15,-3 3 6-15,-2 4 3 0,0 3-7 16,2-2-11-16,-2 4-7 16,3-1-2-16,2-2-4 0,0-2 0 15,0-1-6-15,0 1-14 0,5-4-21 16,-3 3-27-16,1-5-9 0,0 1-12 16,2-2-21-16,-3 1-59 0,1-6-65 15</inkml:trace>
  <inkml:trace contextRef="#ctx0" brushRef="#br1" timeOffset="-205199.25">15454 16280 670 0,'0'0'98'0,"0"0"-42"0,0 0 101 0,42-4-97 15,-29 6-46-15,-1 5 2 0,4 2 9 16,-3 4-6-16,0 2-11 0,2 4-5 16,-2 5 4-16,-2 3-4 0,-4 8 5 15,1 7 1-15,-3 5 5 0,-2-4 12 16,-3-12 2-16,-3-6-15 15,1-6-6-15,-3 4-4 0,-1 4-2 16,-4 1-1-16,0-1 0 0,-3 1-4 16,2-5-8-16,-2-1 2 0,1-2-4 15,1-1-6-15,-2-4-27 0,6 1-31 16,-6-3-58-16,5-2-66 0,0-6-118 0</inkml:trace>
  <inkml:trace contextRef="#ctx0" brushRef="#br1" timeOffset="-201646.88">14348 15742 134 0,'0'0'94'0,"0"0"-29"0,0 0 14 0,0 0-4 16,0 0-24-16,-7-5-1 0,4 4-3 16,0 0-6-16,1-2 4 0,-1 3 6 15,3-1-8-15,-2 0-6 0,2 1 3 16,0-1-5-16,0 1-3 0,0 0-6 16,0 0-3-16,0 0 1 0,0 0 2 15,0 0-6-15,0 0-1 0,0-1-2 16,0 1 7-16,0-1-3 0,2 0 3 15,-2 0-2-15,3-1 2 0,-1 2-8 16,1 0-4-16,-3 0-8 0,5 0-1 16,-2 3-2-16,-1 1-1 0,1 2 0 15,-3 2 1-15,0-1 0 0,0 3 0 16,0-1 0-16,0 1 1 0,-3-2 2 16,1-2-4-16,-1 0 3 0,-2-2-1 15,2 0 0-15,3-2 0 0,-5-1 2 16,5-1 0-16,-2 0 2 0,2-3 5 15,-3-2 16-15,3-1-5 0,0-3-8 16,3-1-2-16,-1 1 0 0,3-2-3 16,-2 2 0-16,7 0 0 15,-7 1-1-15,2 4-3 0,0 1-2 16,0 1-3-16,-2 2 0 0,-3 0-3 16,3 1 1-16,-3 3 0 0,0-1-1 15,0 3-9-15,0-1-44 0,0-1-38 16,0 0-58-16,-3 2-78 0,3-1-52 15,-3-3-182-15</inkml:trace>
  <inkml:trace contextRef="#ctx0" brushRef="#br1" timeOffset="-200693.24">15560 15187 479 0,'3'-2'114'0,"2"-1"-71"0,3-2 63 0,-3-2-22 0,0 1-37 0,0 2 4 16,-2 0 9-16,-1-2-6 0,-2 4-10 16,0-3 4-16,0 1-13 0,0 1-9 15,-2-1-9-15,-1 1-7 0,-4 1-10 16,-1-1-6-16,0-2 2 16,-5 4 3-16,0 1 1 0,-5 0-25 15,-3 1-7-15,3 5-7 0,-8-1 10 16,3 4 3-16,-3-1-15 0,1 1-4 15,1-2 27-15,1 2-1 0,2 1 6 16,1 0-9-16,2 0-10 0,5-1 19 16,0-1 12-16,8-1 0 0,-1 1-4 15,4-1-12-15,2-1 12 0,8 2 5 16,-1-1 4-16,6-1 4 0,0 1-2 16,3 0 5-16,2-3 5 0,-3 5 1 15,3-4-5-15,-2 2-2 0,-3-2-1 16,0 1 4-16,-3 0 6 0,3 1 4 15,0 1 10-15,-5 1-3 0,5 2 0 16,-3-1 2-16,0 2-4 16,-2 1-1-16,0-2 13 0,2 2-3 15,-7-1 2-15,2 1 3 0,-5-2-3 16,0 0 2-16,-5 0-1 0,-3-1 2 16,-5 1-12-16,0-3-13 0,-2-2-6 15,-6 1-3-15,0 0-6 0,-2-4 2 16,0 0-1-16,-6-2-2 0,3 2 2 15,1-3-3-15,-1 0-1 0,0 0-8 16,3 0-14-16,2 0-8 0,0-3-11 16,3 2-17-16,3 0-27 0,2-1-30 15,2 2-74-15,6-1-68 0,3-1-108 16</inkml:trace>
  <inkml:trace contextRef="#ctx0" brushRef="#br1" timeOffset="-199880.29">15718 15552 70 0,'0'0'313'0,"0"-1"-227"0,0-2 0 0,0 1 12 16,0-1-26-16,0 0-10 0,0 1 5 15,2 1-8-15,-2-1-6 0,0-1-2 16,3 3-9-16,0-1-10 0,-3 1-3 15,2-1-1-15,-2 1-4 0,5 0-7 16,-5 0-2-16,3 2 0 0,0 1 4 16,-1 0-2-16,-2 4 3 0,0-1 4 15,0 4 0-15,0 1-9 0,0 2-3 16,0 3-5-16,-2 2-2 16,2-2 0-16,-3 5 1 0,0 0 1 15,3 2 6-15,0-2 3 0,0 2 4 16,0-2 3-16,0 0 3 0,-2-3-3 15,2 3-1-15,-3-3-4 0,3-1-4 16,0-3-5-16,0 0-1 0,0 0-3 16,3-3 0-16,5-2-1 0,-6-2 0 15,3 0 0-15,3-3 4 0,0-3 3 16,2-1 0-16,3 0-1 16,0-1-5-16,2-3 0 0,1-2 2 0,-1 1-1 15,1-1-2-15,-1 0 2 16,1 0-1-16,-1 1 0 0,-2-2 2 15,-2-1-4-15,-1 1-1 0,-2-1 1 16,0 0-2-16,-8-1 1 0,0-1 0 16,0 1-1-16,-6 1-1 0,-4-1 0 15,0 1-3-15,-6 0 1 0,1 2 0 16,-6 2-1-16,0 1-1 0,1 1-7 16,-1-2-6-16,0 3-5 0,3 0-7 15,0-1-6-15,0 1-11 0,5 1-15 16,0 0-8-16,3 0-22 0,2 0-38 15,0 1-92-15,3 3-37 0,0-4-137 0</inkml:trace>
  <inkml:trace contextRef="#ctx0" brushRef="#br1" timeOffset="-199556.57">16072 15786 690 0,'0'0'128'0,"0"0"-65"0,0 0 63 0,0 4-40 0,0 1-42 15,-5 3 7-15,2 3-1 16,1 3-5-16,-4 1-9 0,4 4-12 15,-1 0-7-15,-2 3-3 0,2-1-4 16,1 1 1-16,2-2-9 0,-3 0-2 16,3-3-1-16,0 1 1 0,0-4 0 15,0 0-11-15,0-2-33 0,0-1-50 16,0 1-65 0,0-4-96-16,3-3-83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6T14:09:21.05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18565 9836 257 0,'0'0'82'0,"0"0"-25"0,0 0 21 15,0 0-27-15,3-1-18 0,-3-1 9 16,0 2 3-16,0-1 3 0,0-3-2 16,0 4 0-16,0-2 5 0,0 2-3 15,0 0-2-15,0 0-9 0,0 0-19 16,0 0-12-16,0 0-6 0,5 0-1 16,-2 0 1-16,2 0 0 0,3 0 1 15,2 1-1-15,0 0 1 0,3-1 2 16,3 3 4-16,2-2 1 0,0-1 3 15,5 0 0-15,3 1-1 16,2 0-2-16,6 0-2 0,7-1 3 16,11 1-4-16,2 0-3 0,-2 0 1 15,0 0-2-15,-6 1 1 0,6-2-1 16,2 1 3-16,0 0 0 0,6 0 3 16,2 0-1-16,-3 0 0 0,6 1 1 15,-6 3-4-15,6-2 2 0,-6 3 0 16,8-1-3-16,-5 1 4 0,6-1 2 15,-1 1 5-15,0-1 3 0,3 3 0 16,-8-1 0-16,5-2-6 0,0 2-1 16,0-2 1-16,3 1 8 0,0-3-1 15,2 3-2-15,-2-1-8 16,5 0-1-16,-5-3 4 0,2-2 0 16,-2 1-1-16,2-1 7 0,3 2-1 15,-3-2 0-15,6 1-2 0,-6-1 4 16,3 0-5-16,3 0-4 0,-3 0 1 15,2 0-9-15,6 0 7 0,-3-1-3 16,0 1-4-16,3-2 2 0,-6-1-2 16,1-1 0-16,2 2-1 0,0-1 1 15,0-1 5-15,3 1-5 0,-3 1 7 16,-3 1-1-16,6-1 3 0,2-1-3 16,-2 2-6-16,0 0 15 0,2 0-10 15,0 1 1-15,-2-2 0 0,2 2 1 16,-2 0 4-16,5-1-6 0,0 0 2 15,-1 1-1-15,4 0-3 0,-3-3-2 16,0 3 2-16,-1 0-3 0,6-1 1 16,0 1 1-16,3 0 0 0,0 0-2 15,-3 0 0-15,2 1 0 0,1-3 1 16,-1 1 0-16,-4 0 0 0,2-2 2 16,-3 2 1-16,-2-2-2 0,3 2-1 15,2 0 3-15,-3 0-4 0,-2-2-1 16,-5 2 1-16,2-3 2 0,-8 2-2 15,-2 0 2-15,-2-1-2 16,-3-1 3-16,-3 3 3 0,-5-2 1 16,-8-2-2-16,0 3-2 0,-7 0-1 15,-3 1-2-15,-3 0-2 0,-2 1 0 16,-11-1-36-16,-7 1-55 0,0-4-60 16,-9 2-143-16,1 0-255 0</inkml:trace>
  <inkml:trace contextRef="#ctx0" brushRef="#br0" timeOffset="16780.64">2212 6709 176 0,'0'0'117'0,"8"-5"-77"16,-3 4 37-16,0-2 16 0,0 0-26 16,0 1-8-16,-2 2-1 0,-1-1-4 15,1 0-6-15,2 0 6 0,-2 1-7 16,-1 0-1-16,-2-1-1 0,0 1-1 16,0 0-11-16,0 0-11 0,0 0-2 15,0-1 0-15,0 1 3 0,0 0 0 16,0-3 2-16,0 2-3 0,0-1 0 15,0 2-4-15,-2-3 0 0,-1 1-1 16,-2-3-2-16,-3 3-3 0,0 0-6 16,-4-2-3-16,-4 3-3 0,-2 1 0 15,0 0-1-15,-3 2 0 0,1 3-2 16,-1 2 3-16,-2 0 1 0,2 2-1 16,0 1-4-16,-5 1 4 0,6 1-1 15,2-1-2-15,0 1-2 0,5-1 0 16,0 1-3-16,2-3 6 0,6-1-2 15,0 1 3-15,5-1-4 0,0 0 0 16,0-2-2-16,5 2 4 16,6-1 3-16,2-1 1 0,2 0 5 15,3 0 0-15,3 0-1 0,5-2 0 16,-6 2 2-16,6-2 1 0,-3 2-3 16,1 2 1-16,-1 0-2 0,-2 2 6 15,-1-1 1-15,-4 2 2 0,2-1 3 16,-5 2 1-16,-3-1 6 0,-2 0-1 15,-3 2-5-15,0-2-2 0,-5 1-2 16,0-1 2-16,-5-1 1 0,-3 0-5 16,-5 1 1-1,-2-1-1-15,-6 0 1 0,-5-2-7 0,-2 1 1 0,-1-2-6 16,-9 1 0-16,-1 2 0 16,3-3-11-16,2 0-13 0,6 0-19 15,7 0-37-15,-5 1-24 0,0 3-44 16,-2 2-88-16,5-1-44 0,7-5-102 15</inkml:trace>
  <inkml:trace contextRef="#ctx0" brushRef="#br0" timeOffset="17218.03">2522 6936 604 0,'0'0'107'0,"0"-8"-30"0,0 2 40 0,0 2-37 0,0 0-39 16,0-1-1-16,0 2 10 0,0 0 1 15,0 2-14-15,-3 1-21 0,3 0-16 16,0 5-1-16,-2 3-1 0,-1 5 2 16,1 4 3-16,-4 6 3 0,-1 0 2 15,1 4 2-15,4 0-6 0,-3 0 1 16,2-2-2-16,1-1 2 0,-1-2-3 15,0-3 0-15,3-1-1 0,0-3 0 16,0-1-1-16,0-4 0 0,6-1-83 16,-1-5-59-16,5-5-57 0,0-3-12 15,1-6-199-15</inkml:trace>
  <inkml:trace contextRef="#ctx0" brushRef="#br0" timeOffset="17374.38">2537 6764 772 0,'0'0'82'0,"0"0"-38"0,0 0 93 16,0 0-22-16,0 0-59 0,0 0-34 16,-33-35-17-16,30 34-5 0,3-1 0 15,-2 2-8-15,2 0-51 0,0 3-160 16,5 7 4-16,-3 0 52 0,4 1-121 16</inkml:trace>
  <inkml:trace contextRef="#ctx0" brushRef="#br0" timeOffset="18234.24">2612 7053 482 0,'0'0'62'0,"0"0"-21"0,0 0 36 15,0 0-35-15,42-42-29 0,-29 33-3 16,-6 2 4-16,6-2-2 0,-5 3-2 15,0 3 7-15,0 2-8 0,-3 1-9 16,2 0-2-16,-1 5-2 0,-1 3 2 16,0 2 0-16,-2 3 2 0,-1 3 0 15,1-1 1-15,-1 1 2 0,1 0-2 16,-3 0 1-16,0-1-1 0,0-2-1 16,0 1 1-16,0-3-1 0,-3-1 3 15,3-2-2-15,-2-1 3 0,2-2-2 16,-3-3 3-16,3-1 2 0,0-1 28 15,0-3 68-15,0-5-55 0,0-2-34 16,5-2-7-16,-2-3 0 0,5 0-5 16,-3-2 1-16,3 0-1 0,2 1 1 15,-2 0 3-15,2 0-1 0,-2 3 0 16,2 4-3-16,-2-2-1 0,0 4-1 16,-3 0 0-16,2 3 0 0,-1 0 0 15,-1 3-1-15,-3 0-1 16,4 1-6-16,-4 2-2 0,-2 5 5 15,5 1 0-15,-5 4 3 0,3 1 1 16,-1 1 2-16,-2 2 0 0,3-1 0 16,-3 2 2-16,5-3-3 0,-5-1 0 15,5 0 2-15,-2-3-2 0,0 0 0 16,-1-3 1-16,1-3 0 0,2 0 4 16,-5-2 8-16,2-2 20 0,1 0 45 15,0-3 4-15,-1-3-37 0,1 0-18 16,2-1-13-16,3-4-1 0,-3 1-3 15,5-4-6-15,-2 1 0 0,2-1-4 16,-2 1 1-16,5-1 0 0,-5 1-1 16,5 0 0-16,-3 0 0 15,3-1 0-15,0 2 0 0,-5 0 0 16,2 1 0-16,0 3 1 0,-2 1-2 16,-3 2 0-16,0 1 0 0,1 2-2 15,-4 2-2-15,3 1-1 0,-5 4-1 16,3 4 0-16,-3 2 4 0,0 6 1 15,0 0 2-15,0 3 2 0,0 1-2 16,0 0 1-16,0 2 0 0,0 0-1 16,0-2-6-16,-3 2-42 0,3-2-21 15,0 0-23-15,-2-1-51 0,-1 4-104 16,3-5-40-16</inkml:trace>
  <inkml:trace contextRef="#ctx0" brushRef="#br0" timeOffset="18655.58">3390 6932 512 0,'5'-4'78'0,"-2"-1"12"0,-3-1 35 0,5-1-61 0,-5 0-21 16,0 2-4-16,0 1-11 0,3 2 17 15,-3 2-4-15,0-1-12 0,0 1-16 16,0 1-7-16,-3 4-3 15,3 4-3-15,-5 6 1 0,2 1 1 0,-5 7 1 16,3 3 5-16,0 7-1 16,-3 9 1-16,3 3-3 0,3-3 0 15,-4-9 0-15,6-8-2 0,0-5-3 16,0 3 2-16,0 5-2 0,-2 3 3 16,2-2-3-16,0-4 0 0,0-2-4 15,0-3-40-15,0-7-102 0,0-8-39 16,0-2-96-16,0-4-136 0</inkml:trace>
  <inkml:trace contextRef="#ctx0" brushRef="#br0" timeOffset="19156.43">3426 6662 994 0,'0'0'86'0,"0"0"-47"0,0 0 10 0,0-12-34 16,0 6-15-16,0 1-32 0,-2 0-41 15,-1 1-63-15,1-1-66 0,-1 1-20 16</inkml:trace>
  <inkml:trace contextRef="#ctx0" brushRef="#br0" timeOffset="19484.18">3685 6568 734 0,'0'0'7'0,"0"0"0"16,0 0 50-16,0 0-28 0,0 0-10 15,20-34 19-15,-20 34-8 0,0 1-26 16,0 7-4-16,-2 4 0 15,-3 8 2-15,-3 7 14 0,0 19 25 16,-2 11 12-16,-1 8-29 0,6-1-14 16,0-1-6-16,0-5 3 0,0-3-3 15,-3 0-2-15,3-4-2 0,-3-3-2 16,3-4-38-16,0-4-140 0,2-12-23 16,3-7-85-16</inkml:trace>
  <inkml:trace contextRef="#ctx0" brushRef="#br0" timeOffset="20171.73">4145 6985 622 0,'0'0'70'0,"0"0"6"15,0 0-10-15,0 0-41 0,0 0-6 0,0 0 19 16,7-17 7-16,-4 17 1 0,-3-2 4 16,0 1 9-16,0 0-15 0,0 1 8 15,0-1-9-15,0 1-11 0,0-3-12 16,0 0-5-16,0 1 1 0,0-3 2 15,0 3-6-15,0-3-5 0,-3-1-2 16,1 4-5-16,-3-2 0 0,-1 1-1 16,-4 2-1-16,2-2 2 0,-2 3-1 15,-3 3-2-15,0 3 0 0,0 6-2 16,-2 3 2-16,-3 5 0 0,0 3 1 16,-1 3-1-16,1 0 2 0,3 2 0 15,2 0 0-15,5-2-2 0,0-1 3 16,3-3 0-16,5 0-1 15,0-3 3-15,5-2-2 0,1-5 0 16,1-2 2-16,4-3 0 0,-1-5 1 16,3-2 3-16,0-7 3 0,2-5 2 15,-2-2 7-15,0-4 14 0,3-4 3 16,-3-3-16-16,-3-4-12 0,3 2-4 16,0 1-2-16,-3 2 0 0,0 5 2 15,1 4 0-15,-1 4-3 0,-5 6 0 16,-2 2 0-16,-3 3-2 0,2 0-3 15,-2 3-1-15,0 5 1 16,-2 4 3-16,-1 4 2 0,1 1 2 16,-1 4-1-16,1 2 4 0,2-2 1 15,-3 1 5-15,6-2 3 0,-3-1-3 16,2-2-3-16,1-1-6 0,2-4 2 16,5 0-2-16,-2-4 1 0,0-2-1 15,2-5 1-15,0-1-3 0,3-5-7 16,0-3-57-16,3-3-48 0,-1-1-17 15,3-7-75-15,-5 4-105 0,0-1-110 16</inkml:trace>
  <inkml:trace contextRef="#ctx0" brushRef="#br0" timeOffset="20593.71">4346 7001 542 0,'0'0'7'0,"0"0"10"0,18-36 41 0,-10 19-9 0,0-3-8 0,-1 3 1 16,4 0 19-16,-3 4 34 0,-1 1-11 15,1 4-6-15,0 1-35 0,0 1-13 16,2 2-19-16,-2 1-4 0,2 3-5 16,0 5-2-16,1 3 0 0,-1 4 2 15,3 5-2-15,-3 4-1 0,3 11 1 16,-3 6 2-16,1-2 1 0,-3-3 1 15,-6-5 1-15,-2-6-3 0,0 2-2 16,0 2 3-16,-5-1 1 0,-3-2-4 16,0-3 0-16,-2-2-1 0,0-7-3 15,2-4 1-15,0-5 3 0,1-2 3 16,1-3 4-16,-1-5-3 0,1-1-2 16,1-5 2-16,3-3-4 0,-3-2 0 15,5 0 2-15,0 1-1 0,7 3-1 16,6 1 0-16,0 3 5 0,8 2-3 15,12-1-1-15,9 1-1 0,9 1 1 16,6 1-1-16,-8 1 0 0,-7 4-16 16,-11 1-122-16,-3 1-136 0,-7 0-28 15,-3 2-182-15</inkml:trace>
  <inkml:trace contextRef="#ctx0" brushRef="#br0" timeOffset="21252.06">2615 7982 653 0,'0'0'28'0,"0"0"2"0,8 7 8 16,-8 3-31-16,0 4-3 0,0 4 1 15,-6 5 0-15,1 3 0 0,0 2 4 16,-3 3 12-16,3 1 34 0,-3 1 38 16,3-2 7-16,0 2-23 0,0-4-15 15,0-1-6-15,0 0-12 0,2-4-7 16,-5 0-12-16,3-2-1 0,3-1-1 16,-1-2-2-16,0-2 2 0,3-5-3 15,0-1-7-15,0-1-1 0,3-1-2 16,2-3-1-16,0-1 10 0,6-1-2 15,-1 1-1-15,3-3-6 0,2 0-3 16,1-2-1-16,2 0-4 0,3-2-1 16,-1-3 2-16,1-1-3 0,0-2-7 15,-1 1-39-15,1-1-36 0,-3-2-30 16,-2 0-18-16,-3 1-62 0,-1-7-80 16,-4 3-35-16,-5 1-122 0</inkml:trace>
  <inkml:trace contextRef="#ctx0" brushRef="#br0" timeOffset="21423.93">2429 8345 836 0,'0'0'110'0,"0"0"-36"0,0 0 20 16,0 0-54-16,44-13-28 0,-21 4-3 15,3-1-6-15,0 1-3 0,5 0-51 16,0 0-31-16,7 2-56 0,9 0-55 15,-8 4-41-15,-3-1-58 0</inkml:trace>
  <inkml:trace contextRef="#ctx0" brushRef="#br0" timeOffset="21830.19">3041 8345 489 0,'0'0'50'0,"0"0"-22"0,0 0 11 15,0 0-34-15,0 0-5 0,0 0 0 16,0 0 2-16,-31-37 1 0,23 32 20 16,3 4 32-16,-2-1-19 0,-1 2-3 15,0 0-10-15,-5 3 4 0,3 5 6 16,-6 2-5-16,3 3-5 0,0 4 2 16,-2 2 0-16,2-1-4 0,3 4 2 15,-1 1 7-15,9-1 21 16,2-1 11-16,0-3-5 0,5 0-6 15,5-2-9-15,3-2-10 0,5-4-1 16,0-4 4-16,6-1 5 0,-1-5 4 16,3-3 4-16,-3-4-6 0,0-2-6 15,-2-3-3-15,-6-2 0 0,4-2-7 16,-9-5-5-16,-5-1-5 0,0-3-8 16,-5 0-5-16,-2 4-3 0,-6 5-1 15,-2 4-7-15,-3 3-6 0,-3 3-15 16,-2 3-6-16,-3 1-14 0,-2 2-16 15,-3 0-13-15,0 4-19 0,-12 6-55 16,-9 6-81-16,3-2-107 0,3-1-204 0</inkml:trace>
  <inkml:trace contextRef="#ctx0" brushRef="#br0" timeOffset="22377.08">2152 9197 834 0,'0'0'18'0,"0"0"-15"0,0 0 8 0,0 0-4 0,18-24-7 0,-23 21-29 16,-2 1 3-16,-4 2-24 0,-2 5 15 15,-2 3 35-15,-1 3-1 0,-2 3 1 16,0 0 0-16,3 3 0 0,-1 3 0 15,3-2 8-15,3 0-4 16,5 0 1-16,0 1-2 0,5-4 5 16,5 3 8-16,2-5 14 0,6 3 28 15,0-3 2-15,8-2 0 0,-3-1-10 16,5 0-10-16,3-2-12 0,-3-4-9 16,3 3-3-16,0-3 3 0,-3 3 5 15,1-2 8-15,-4 1 11 0,1-3-5 16,-6 2-13-16,-2-1-9 0,-5 1-3 15,0-1-3-15,-6-1-7 16,-2 4-1-16,-5-2 0 0,-8 2 4 16,-5 2 2-16,-10 2-2 0,-8 0 1 15,-13 0-4-15,-3 1-3 0,3-1-1 16,2-2-20-16,6-2-66 0,2-4-38 16,3 0-53-16,5 0-83 0,13-3-127 0</inkml:trace>
  <inkml:trace contextRef="#ctx0" brushRef="#br0" timeOffset="22720.77">2620 9376 673 0,'0'0'43'0,"0"0"9"0,0 0 16 0,0 0-56 0,16-21-1 0,-16 17 19 16,0-2 16-16,2 3 4 0,-2 2 2 16,0-1-9-16,3 2-6 0,-3 0-21 15,0 3-16-15,0 4-5 0,0 6-1 16,0 1 6-16,-3 7 9 0,1 3 4 15,-4 0-3-15,1 4-6 16,3-2-1-16,-1 3 0 0,-2-3-1 16,5 3-2-1,-3-4-12-15,3-2-122 0,0-1-90 0,3-7 23 0,5-7-102 16</inkml:trace>
  <inkml:trace contextRef="#ctx0" brushRef="#br0" timeOffset="22877.02">2651 9076 1154 0,'0'0'36'0,"0"0"-11"0,0 0-9 15,-3-36-16-15,3 31-27 0,0 0-37 16,0 4-38-16,0 1-102 0,0 5-54 16,0-2-62-16</inkml:trace>
  <inkml:trace contextRef="#ctx0" brushRef="#br0" timeOffset="23655.67">2837 9444 710 0,'0'0'69'0,"0"0"-22"15,0 0 30-15,44-39-56 0,-31 29-18 16,-3 0-3-16,1 1-1 0,-4 5 1 16,4-2 0-16,-6 4 0 0,0 2-2 15,0 0-15-15,-2 5-3 0,-1 2 17 16,1 3 3-16,2 5 2 0,-5 0-1 15,3 5 0-15,-1 1 0 0,-2 0 0 16,0 1 0-16,0 0-1 0,0 0-8 16,0-2 2-16,-2-2 3 0,2-5 3 15,0 0 0-15,0-6 3 0,2 0 2 16,1-5 5-16,-3-2 1 0,5-1 53 16,-2-7-3-16,2-1-21 0,0-3 4 15,-2-2 0-15,4-4-12 0,-2-3-15 16,3 1-6-16,0-1-3 0,2 0-7 15,-2 2 1-15,2 3-1 0,1-1-1 16,-1 5 1-16,0 0-1 0,1 1 0 16,-1 3 0-16,-2 0-2 0,2 5 0 15,-2 0 2-15,-3 2-4 0,3 2-1 32,-3 5-2-32,0 3 2 0,3 6 4 15,-3 1 0-15,0 4 1 0,3 0 0 0,-3 1 0 16,-2 0 0-16,-1-1 1 0,1-4-1 15,-3 2 2-15,3-4-2 0,-1 0 0 16,-2-5 2-16,0-4-1 0,3 1 0 16,-3-5 3-16,0-1 10 0,2 0 12 15,1-7 22-15,-3-2-18 0,2-2-13 16,4-1-6-16,-1-5 0 0,0 2-4 16,0-5-2-16,5 0-1 0,-2-1-4 15,3 0 5-15,-1-1-2 0,3 0 5 16,-5 2-6-16,4 0 1 0,-1 6-3 15,-1 1-2-15,-2 3 1 16,0 3-1-16,2 0 1 0,-5 5-1 16,-2 2-2-16,2 2-5 0,0 6 2 15,-2 3 5-15,2 6-1 0,-3 0 3 16,1 7 0-16,0-1 0 0,-1 1 1 16,1 3-1-16,-1-2-4 0,1-1-11 15,2 0-52-15,0-1-58 0,0 4-50 16,1-4-128-16,-1-8-164 0</inkml:trace>
  <inkml:trace contextRef="#ctx0" brushRef="#br0" timeOffset="23937.11">3677 9293 538 0,'0'0'112'0,"5"-1"-46"0,-5 1 2 0,0 6-58 0,0 4-8 0,-3 3 4 16,-4 8 14-16,-1 12 14 0,0 13 2 16,-2 8 11-16,0 4 0 0,4 2-4 15,-1-8-15-15,4-3-7 16,-2-2-8-16,0 2-6 0,-3-3-4 15,3-3-1-15,0-2-2 0,-1-2-23 16,1-10-65-16,-2-5-144 0,1-10-50 16,4-5-96-16</inkml:trace>
  <inkml:trace contextRef="#ctx0" brushRef="#br0" timeOffset="24252.34">3597 9459 505 0,'0'0'104'0,"0"0"-50"0,28-52 43 15,-15 29-29-15,-3 2-24 0,3 0 4 16,0 1-4-16,-2 5-23 0,2-3-12 16,-3 5 2-16,0 2-6 0,3-1 3 15,-5 5-5-15,5 1 11 0,-5 3 1 16,2 3 3-16,-5 0-6 0,3 0-3 15,-3 4-2-15,0 4-6 16,-5 3 5-16,3 4 1 0,-3-1 0 16,-5 3 4-16,-6-1-4 0,1 3 1 15,-3-2 2-15,-3 1-9 0,-2-1-1 16,-2-3 0-16,-1 2-7 0,-2-3-54 16,0-2-131-16,-6-2 7 0,6-5-69 15,5 0-101-15</inkml:trace>
  <inkml:trace contextRef="#ctx0" brushRef="#br0" timeOffset="24573.86">3948 8893 681 0,'0'0'25'16,"0"0"17"-16,0 0 41 0,21-33-50 16,-16 28-4-16,-2 0-5 0,-1 3 1 15,1 2-11-15,-3 3-13 0,0 4-1 16,0 6 9-16,0 6 10 0,0 3 16 16,-5 5 1-16,2 8-5 0,-2 8-3 15,-3 16-8-15,0 0-10 0,3 1-6 16,-3-7-4-16,3-4 3 0,0-5 0 15,5-2-1-15,-2-2-2 0,2-5 0 16,0-4-13-16,0-9-30 0,2-1-129 16,6-6-70-16,-3-7-50 15</inkml:trace>
  <inkml:trace contextRef="#ctx0" brushRef="#br0" timeOffset="24980.13">4132 9268 535 0,'0'0'40'0,"0"0"17"16,0 0 37-16,0 0-72 0,20-34-12 15,-15 27-6-15,3 2 1 0,0-1 7 16,2-2 6-16,3 4 12 0,0-2-6 16,5 1 6-16,0-2 1 15,0 2-5-15,3-3-17 0,0-2-6 16,-3-1-2-16,-3 1-1 0,1-1 2 15,-6 2 1-15,-2 3-3 0,-3 0 4 16,-5 4-4-16,-5 1-20 0,-3 1 20 16,-10 0 2-16,-5 4-2 0,-8 8 5 15,-10 8-1-15,-1 7-1 0,1-1 7 16,12-2-2-16,9-5 11 0,7-3 15 16,0 0 14-16,0 3 12 0,3 1 11 15,4-1-1-15,1-3-18 0,5 2-13 16,5-5-10-16,3 1-5 0,5-3-6 15,5-4 0-15,0 1-6 0,6-3-4 16,-1-2-6-16,3-1 0 0,0-1-2 16,-3 1-6-16,3 2-34 0,-6-1-89 15,6 3-94-15,-5-3-79 0,-11 2-117 16</inkml:trace>
  <inkml:trace contextRef="#ctx0" brushRef="#br0" timeOffset="25573.88">1866 10361 752 0,'0'0'5'0,"0"0"39"0,33-7 56 0,-15 4-79 0,-5 3-21 0,3 3 2 16,-3 3 19-16,2 5-2 0,1 5-9 16,-3 3 0-16,5 7 2 0,-5 7 9 15,2 9 1-15,-2 2-1 0,-5 0-5 16,-3-12-5-16,-5-8-4 0,-3-7-3 15,-2 4 0-15,-3 0-3 0,-2 2 0 16,-3-4 1-16,0-4 1 0,0-3-3 16,-2-4 1-16,2-5-1 0,0-3 4 15,3-3 4-15,-1-6 1 0,4-3-2 16,-1-7 2-16,5-1 10 0,1-2 25 16,4-2-11-16,6-2 7 0,0 2-11 15,7 2-2-15,6 0 6 0,0 1-6 16,7 0-15-16,6-3-11 0,4 0-1 15,9 1-16-15,2 1-49 0,-5 3-77 16,0 5-49-16,-5 3-42 0,-11 3-62 16</inkml:trace>
  <inkml:trace contextRef="#ctx0" brushRef="#br0" timeOffset="25934.17">2483 10494 452 0,'0'0'48'16,"0"0"-46"-16,0 0 70 16,0 0 11-16,0 0 7 0,44 4 8 0,-26-4 0 15,5-3-10-15,3-4-13 16,3 1-7-16,-1-2-15 0,1-2-12 0,-1-1-7 16,-5 0-2-16,0 1-3 0,-4-2-7 15,-7 0-8-15,-4 0-7 0,-5-2-3 16,-3 3-4-16,-3-1-5 15,-7 3-7-15,-8 1-8 0,-3 5-16 16,-5 3-23-16,-7 6 21 0,-9 8 22 16,-4 9 9-16,7 4 1 0,5-2 3 15,14-4 3-15,4-2 0 0,1 2 3 16,-1 2-1-16,3 4 7 0,3-3 16 16,7-2 20-16,3-1 1 0,6-3-9 15,1-4-6-15,6-3-12 0,5-1-7 16,0-6-4-16,8-2-5 15,0-2-3-15,10-6-20 0,11-7-154 16,5-4-55-16,-6 3-62 0,-7 1-40 0</inkml:trace>
  <inkml:trace contextRef="#ctx0" brushRef="#br0" timeOffset="26527.94">3083 10473 381 0,'0'0'55'0,"0"0"-6"16,0 0 31-16,0 0-37 0,0 0 15 16,0 0 37-16,7-4 27 0,-7 2 20 15,0 1-29-15,0-2-19 0,-2 0-37 16,-1-2-26-16,-2 0-11 0,0-3-7 16,0 0 1-16,-3-1-5 0,-2-2-7 15,2 5-2-15,-5-2-2 0,0 0-2 16,3 4 2-16,-3 0-3 0,-3 3 2 15,1 1-2-15,-1 4 3 0,3 1 1 16,0 3 1-16,0 2-1 0,3-1-2 16,2 3 2-16,-2-2-1 0,7 0-1 15,1-2 0-15,2 0-2 0,0 1 4 16,2-1-2-16,4 2 3 0,1-1 0 16,1-1 3-16,0 0-2 0,5 0 0 15,0-2 1-15,-3 0 1 16,6 0 1-16,-1-2-2 0,1 1 0 15,-4 1-1-15,1 2-1 0,0 2 0 16,-2 1-1-16,-4 2-1 0,-1 4 2 16,-6 1-5-16,0 3 4 0,-6-1 1 15,-1 5 0-15,-4-2 1 0,1 3 2 16,-3 0-2-16,-2 1 1 0,-1 0-2 16,-2 1 2-16,2-3-2 0,-2-3 0 15,3 1 4-15,-1-6-1 16,-2-5 5-16,5-3 2 0,3-7 9 15,0-2 4-15,2-5 12 0,3-6-6 0,0-5-5 16,2-5-13-16,0-1-3 16,1-11-3-16,2-8 0 0,5-6 0 15,5 5 1-15,1 9 5 0,2 12 2 16,0 6-3-16,2-4-6 0,3 1-4 16,5 0-2-16,-2 1-8 0,5 3-25 15,-3 3-67-15,0 0-20 0,-2 3-54 16,8-2-83-16,-6 1-67 0,-5 2-154 15</inkml:trace>
  <inkml:trace contextRef="#ctx0" brushRef="#br0" timeOffset="26918.66">3245 10445 644 0,'0'0'27'0,"0"0"95"0,0 0 18 0,31-32-38 16,-20 24-66-16,-1 2-8 0,-2 0 0 15,-3 5-2-15,3 1-11 0,-3 2-15 16,0 8 0-16,3 7 2 0,-6 2 3 16,1 4 2-16,-3 1-4 0,0 1-3 15,-5-1 4-15,0-1 1 0,-6-1-4 16,1-2-1-16,-3-2-5 0,0-4-3 15,-2-3 0-15,2-3 7 0,2-5 1 16,1-3 4-16,0 0 4 0,-1-5-3 16,6-5 0-16,-3-1 8 0,6-5 4 15,-1 0 3-15,3-2 0 0,0-1-5 16,5-1-8-16,6-1-6 0,2 3 0 16,2-1-1-16,3 0-1 0,3 0-2 15,2 0-28-15,3 2-91 0,15-2-86 16,-7 2-54-16,-6 6-80 0</inkml:trace>
  <inkml:trace contextRef="#ctx0" brushRef="#br0" timeOffset="27278.16">3610 10425 330 0,'0'0'55'15,"0"0"-16"-15,0 0 26 0,0 0-19 16,0 0 9-16,0 0 4 0,38 6 4 15,-25-6-8-15,0 0-6 0,3 0 21 16,-1-2-6-16,3-3 5 0,3 2-20 16,0-4-17-16,-1 1-10 0,-1-3 0 15,-1 1-8-15,-3-2 1 0,-2 0-6 16,-3-1-4-16,-2 2 0 16,-5-2 2-16,-3 1-7 0,-5-1-1 15,-6 2-6-15,1 4 0 0,-11 3-9 16,-2 2 5-16,0 3 9 0,-3 6 2 15,-3 4 1-15,1 3 4 0,0 3-4 16,4 2 12-16,4 3 10 0,4 0 4 16,3-1 8-16,5 2 7 0,3 0 0 15,5-2 4-15,3-1-6 0,2-2-17 16,3-1-11-16,2-5-7 0,3-3 0 16,0-1-3-16,2-4-2 15,4-4-1-15,1-2-27 0,3-3-81 16,3-5-92-16,18-8-73 0,-5 1-45 15,-5 2-116-15</inkml:trace>
  <inkml:trace contextRef="#ctx0" brushRef="#br0" timeOffset="27684.36">4186 10326 442 0,'0'0'104'16,"0"0"-44"-16,0 0 16 0,0 0-32 15,-10-33-39-15,-1 24-5 0,-2 2-2 16,-2 6-5-16,-1 0 1 0,-4 1 6 16,4 2-1-16,-2 5 2 0,0 3 0 15,0-1 4-15,5 3 3 0,-3 1 4 16,9-1 0-16,-4 2-6 0,6 1-3 16,3-2 2-16,2 1 4 0,0 1 9 15,2-2 6-15,3 1 2 0,3 0-6 16,2-2-2-16,-2 0 5 0,5-1 6 15,3-1 4-15,2-1 0 0,2 0-2 16,1-3 10-16,0 1 0 0,5 0-6 16,-6 0-6-16,4 0 0 0,-4 2-5 15,-2 1-7-15,-2-2-2 0,-3 1 0 16,-6 2-3-16,-7 1 0 0,0-2 3 16,-7 2-2-16,-9-1 4 15,-4-1-3-15,-6-3-5 0,-3 0-5 16,-7 0-4-16,-5-4-17 0,-8-3-71 15,5-3-122-15,13-4-84 0,10 3-79 16</inkml:trace>
  <inkml:trace contextRef="#ctx0" brushRef="#br0" timeOffset="28122.02">4473 10326 671 0,'0'0'41'0,"0"0"9"0,0 0-2 0,33-20-19 0,-33 16-29 15,-5-1-23-15,-8 3-10 0,-2-2 13 16,-3 3 1-16,-3 1 1 0,0 1 13 16,1 4 3-16,-1-1 0 0,3 4 4 15,2 0 1-15,1 0 4 0,2-2 0 16,3 4-1-16,2-1 0 0,0 0 0 15,6 1 8-15,-4 0 5 0,4 0 5 16,2 1 18-16,0 0 18 16,8-2 2-16,-1 3-22 0,4-3-9 15,2 1-10-15,2-4 1 0,6 2 1 16,-1 0-2-16,4-3-5 0,1 4 0 16,-4-2 8-16,5-2 6 0,-3 4 3 15,-2-1 0-15,-3-1-1 0,-3 1-1 16,-2 1-6-16,-7-1-6 0,-4-1-8 15,-2-1-6-15,-2 3-3 0,-11-3 2 16,-5 1 6-16,-3 1-3 0,-8-5-2 16,-4 3-5-16,-11-3 0 0,-5-2-14 15,0 2-29-15,5-1-32 0,10-1-15 16,14-1-15-16,4 0-48 0,1-4-51 16,4 1-73-16,1-3-197 0</inkml:trace>
  <inkml:trace contextRef="#ctx0" brushRef="#br0" timeOffset="28468.47">4770 10360 427 0,'0'0'23'0,"0"0"33"0,0 0 26 16,18-35-47-16,-18 28 0 0,3 1 4 16,-3 2 18-16,2 2-5 0,-2 2-13 15,0 0-14-15,0 1-18 0,0 2 5 16,-5 4 14-16,2 3 16 16,-2 2-5-16,0 3-3 0,-3 3-3 15,3 4 3-15,-3 3-5 0,3 2-4 0,0 9-5 16,-3 3-4-16,6-2 3 0,-1-4-3 15,-2-5-2-15,5-8-10 0,0 3-1 16,0 0-1-16,0-1-2 0,0-3-9 16,0-3-43-16,3-2-106 0,-1-6-122 15,1-4-80-15</inkml:trace>
  <inkml:trace contextRef="#ctx0" brushRef="#br0" timeOffset="28608.92">4765 10247 989 0,'0'0'55'16,"0"0"-25"-16,0 0 21 0,2-33-41 15,-2 27-10-15,0-1-50 0,0 0-115 16,0 5-90-16,0-1-142 0</inkml:trace>
  <inkml:trace contextRef="#ctx0" brushRef="#br0" timeOffset="29421.22">5018 10399 447 0,'0'0'142'15,"0"0"1"-15,0 0-13 0,0 0-67 16,0 0-24-16,-13-36-16 0,8 30-7 16,2-2-1-16,1-1 6 0,-3 2 0 15,-1 2-7-15,1 1 0 0,3-1-3 16,-6 4-11-16,-2 1 0 0,2 1 0 16,-5 6 0-16,-3 0-3 0,1 5 1 15,2 3-2-15,-5 3-3 0,7 3-1 16,1 2 1-16,2 1-2 0,6 2 7 15,2-3 2-15,0 0 3 0,5-2 5 16,3-3 5-16,2-3 9 0,-2 2 2 16,5-6 5-16,0-1 4 0,0-3 7 15,-1-3 5-15,-1-2-10 0,2-2 2 16,-3-2 0-16,0-5-12 0,-2 1-2 16,0-4-6-16,-3-4-10 0,-5-1-6 15,0-5-1-15,-2-4-2 0,-4-8 1 16,1 2 0-16,3 0-2 0,-4 0 1 15,6 9 1-15,0-1 1 16,3 2 1-16,2 4-1 0,0 2 0 16,3 1 0-16,0 2-1 0,2 1-1 15,1 4-1-15,-4 0 3 0,4 2 0 16,-4 3 3-16,-1-1 0 0,1 2-2 16,-2 5 2-16,3-1-2 0,-5 6-1 15,2 3-1-15,0 3 0 0,-2 4 1 16,-3 2-1-16,2 2 1 0,-2 3 0 15,0-2 1-15,0 0 1 0,-2 1-2 16,2-4 2-16,0-3 1 0,-3-4 3 16,3-2 3-16,0-5 1 0,0-1 2 15,0-5 3-15,3-1 4 16,2-1 0-16,-3-5 4 0,6-2-9 16,0-5-9-16,2-3-3 0,1-2-1 15,-1-6-1-15,3-8 2 0,2-10-2 16,3 3 0-16,-5 6 1 0,3 9-1 15,-3 9-2-15,2 2 0 0,-2 4-1 16,5 1-1-16,-7 7 3 0,-1 1 1 16,-2 8 1-16,-3 2 6 0,3 7 1 15,-6 2 1-15,1 3 1 0,-1 2-5 16,-2 4-2-16,0-1-2 0,3-1 1 16,0 3-2-16,-1-5-3 15,1 2-17-15,2-5-20 0,0 0-25 16,0-2-41-16,0 1-72 0,1-4-151 15,-1-7-181-15</inkml:trace>
  <inkml:trace contextRef="#ctx0" brushRef="#br0" timeOffset="37904.54">9594 12541 235 0,'3'-3'96'0,"-1"0"-10"0,1-1-1 15,-1-1 0-15,1 3-2 0,0-3-8 16,-1 2 4-16,1 1 10 16,-3 2-12-16,2-1-15 0,-2 0-17 0,0 1-17 15,3 1-6-15,-1 3-1 0,-2 5 5 16,0 5 0-16,0 5-2 0,3 8-1 15,-3 8 4-15,0 16 0 0,0 12-2 16,0 5 2-16,0-1-5 0,0-5-4 16,0-8-3-16,0-3-3 15,0-4-8-15,-3 0 0 0,-4-5-4 16,2-6 0-16,-1 2 0 0,4-11-11 16,-1-3-11-16,1-9-25 0,2 0-37 15,-3 0-63-15,-2 1-59 0,2-1-63 16,1-7-105-16</inkml:trace>
  <inkml:trace contextRef="#ctx0" brushRef="#br0" timeOffset="38295.48">9930 12626 526 0,'0'0'75'16,"0"0"10"-16,0 0 6 0,0 0-12 16,10-32-15-16,-7 26-22 0,-3 2 15 15,0 2-8-15,0 0-19 0,0 2-3 16,0 4-10-16,0 2 11 0,0 7 22 15,-3 4 17-15,1 4-15 0,-1 6-7 16,3 8-6-16,-5 11-10 16,5 10-9-16,0-1-4 0,0-4-5 15,5-7-4-15,0-10-2 0,0 0-1 16,1-7-3-16,1-5 0 0,-4-4 1 16,2-5-1-16,-2 4-1 0,4-2-1 15,-4 4-7-15,2-7-12 0,0-1-17 16,-2-2-33-16,-3-7-35 0,0 1-54 15,-3-6-19-15,1 0-94 0,-3-6-112 0</inkml:trace>
  <inkml:trace contextRef="#ctx0" brushRef="#br0" timeOffset="38516.15">9687 12962 690 0,'0'0'21'0,"0"0"95"0,0 0 17 16,0 0-21-16,0 0 9 0,0 0-22 16,44-13-22-16,-26 7-10 0,5-2-23 15,-2 1-27-15,0 0-10 0,-1 0-6 16,4 1-1-16,-4 2-9 0,4 3-32 16,-1 1-59-16,0 0-52 0,13 7-104 15,-7-3-116-15,-4 3-146 0</inkml:trace>
  <inkml:trace contextRef="#ctx0" brushRef="#br0" timeOffset="39094.36">10405 13132 410 0,'0'0'55'0,"0"0"15"16,0 0 25-16,0 0-19 0,16-37-7 16,-16 31-1-16,5-1 10 0,-5 2-3 15,0 0-13-15,0 3-4 16,0-2-8-16,-3 1-13 0,1 0-2 15,-1 1-5-15,-2-1-13 0,0-1-6 16,0 3 0-16,0 1-4 0,-1 0 1 16,-1 0-5-16,2 2-2 0,-3 5 0 15,0 0-2-15,-2 4 1 0,2 2 0 16,-2 1 0-16,-1 5 0 0,4 0 0 16,1 2-1-16,1 2-1 0,3-2 1 15,2 2 1-15,0-2 0 0,5 0 0 16,3-2-2-16,-1 0 2 0,6-5 7 15,0-1-3-15,0-3 8 0,3-2 11 16,2-7 7-16,0-1 6 16,0-3-6-16,0-7-3 0,0-2-4 15,0-3-5-15,-2-1-1 0,-4-3 6 16,-1-2-2-16,-3-5-5 0,-6-8-6 16,-2-6-7-16,-2 5-3 0,-6 4-1 15,-3 10 0-15,4 10-4 0,-6-1-2 16,0 2-6-16,-3 7-12 0,-2 1 9 15,3 2 0-15,-1 3 0 0,1 1-3 16,2 1-17-16,3-2-33 0,4 2-29 16,-1 0-62-16,4-1-97 0,0 0-80 15</inkml:trace>
  <inkml:trace contextRef="#ctx0" brushRef="#br0" timeOffset="39422.49">11100 12708 856 0,'0'0'280'0,"0"0"-129"0,0 0-38 0,3-3-46 15,-3 1-41-15,0-3-25 0,0 0-1 16,0-1-22-16,0 1-71 0,0 4-47 15,0 1-113-15,0 1-174 16</inkml:trace>
  <inkml:trace contextRef="#ctx0" brushRef="#br0" timeOffset="39578.75">11160 13032 803 0,'0'0'174'16,"0"0"-55"-16,0 0-4 0,0 0-75 15,0 0-30-15,0 0-10 0,0 0-43 16,0 0-142-16,-21-4-152 0,21-4-79 16</inkml:trace>
  <inkml:trace contextRef="#ctx0" brushRef="#br0" timeOffset="40485.01">12111 12651 218 0,'0'0'89'0,"0"0"-13"0,7-6-10 15,-4 3-15-15,0 2-13 0,2 0 7 16,-5-1 8-16,2-2 6 0,1 1-4 15,2 0 6-15,-2 0-3 0,-1-1 3 16,1 3 4-16,-3-2 5 0,3 1-13 16,-3 1-3-16,0 1-12 0,0 0-17 15,0 4-21-15,0 3 2 0,0 8 6 16,-6 7 6-16,4 12-3 0,-6 17-2 16,3 21-2-16,0 10 2 0,5 1 6 15,0-2 9-15,0-7 7 0,-3 0-6 16,-2-1-15-16,0-2-6 0,-3 0-4 15,3-7-1-15,-3-2-2 0,0-9 1 16,1-7-1-16,-6-4-1 0,2-5-4 16,1-8-6-16,2-7-11 0,3-9-19 15,-3-3-47-15,3 0-48 0,-3-2-58 16,1-3-85-16,1-4-76 0</inkml:trace>
  <inkml:trace contextRef="#ctx0" brushRef="#br0" timeOffset="41345.62">12090 12653 214 0,'0'0'65'0,"0"0"0"0,0 0 2 0,0 0-8 15,3 0-8-15,-3-1 5 0,2 0 9 16,-2 1-10-16,0 0-7 0,0-1 2 16,0 0 8-16,3 1 10 0,-3-2 2 15,2 1-8-15,-2-3-13 0,3 2 1 16,0-3-21-16,2 0-7 0,0-3 0 15,3 0-1-15,2 1 3 0,0-1 5 16,6-2-21-16,-3 4 6 0,0 0 4 16,2-1-4-16,1 3 0 0,-1 3-1 15,-2-3-3-15,0 4-6 0,0 0-4 16,-3 2 0-16,1 4-2 16,-6 3 0-16,0 2 2 0,-5 4 4 15,0 1 5-15,0 2-4 0,0-1 0 16,-5 1-1-16,0 2-2 0,-6-2-1 15,1-1 1-15,-3 2-1 0,0-1 0 16,-2-1-1-16,-3-1-1 0,-1-3-2 16,1 0 0-16,3-3-3 0,-1-3 0 15,3-1-2-15,3-2-5 0,0-3-5 16,5-1 6-16,-1 0 8 0,4-2 4 16,2-2 0-16,0-2-1 0,5 1-4 15,3-1 5-15,2-2 0 0,0 1 2 16,6 1 1-16,-1 2 4 0,4 0-4 15,-1 2 1-15,2 2 0 0,1 0-1 16,0 2 0-16,-1 4 1 0,-2 2 1 16,-2 2 2-16,2 1 1 0,-5 3 3 15,-5 0 0-15,-6 3 0 0,-2-2 4 16,0 4 7-16,-8-2 9 0,-4-1 4 16,-7 2-3-16,1-3-6 0,-5 1-11 15,-3-5-5-15,0 0-9 0,-2-2 0 16,-3-4-1-16,3 2-3 0,-1-5-14 15,3 1-42-15,0 0-21 0,8-3-19 16,3 0-14-16,5 0-39 16,7 0-49-16,3-2 1 0,5-1-115 15</inkml:trace>
  <inkml:trace contextRef="#ctx0" brushRef="#br0" timeOffset="41923.74">12493 13094 268 0,'0'0'135'0,"0"0"-19"0,3-2 17 0,-3 1-16 0,0 0-5 0,0 0 0 16,0-2-3-16,2 1-18 0,-2-1-17 15,5-1-21-15,1-2-14 0,1 3-6 16,4-4 4-16,2 3-7 0,-3-2-15 16,0 4-2-16,1 0-7 0,-1 2-2 15,-5 0-4-15,0 3-1 16,-2 3 0-16,0 3 1 0,-3 2 1 15,-3 4-1-15,0-3 2 0,-7 3 1 16,2-1-2-16,1-1 0 0,-1-3-1 16,3 0-1-16,-1-4-3 0,1-1-2 15,3-4-3-15,2 1-4 0,0-2-2 16,0 1 7-16,0-1 5 0,0 0-2 16,0 0 2-16,5 1 2 0,0-1-2 15,3 0 2-15,5 0 0 0,-3 0 1 16,8 0 0-16,-2 0 2 0,2 0 3 15,0 3 0-15,0 0 6 0,-5 5-1 16,0 2 9-16,-6 1 3 0,1 1 0 16,-3 4 2-16,-5 1-1 0,-2 0-2 15,-3 0-8-15,-6-1-6 0,-4-1-4 16,-1 1 2-16,-2-4-4 0,-2-1 1 16,-6 0 1-16,2-3-3 0,-4 0-1 15,-3-3-4-15,3 1-40 0,-1-3-42 16,3 0-26-16,-2-3-71 0,10-2-174 15,2-2-117-15</inkml:trace>
  <inkml:trace contextRef="#ctx0" brushRef="#br0" timeOffset="42329.99">13315 12751 590 0,'0'0'116'0,"0"0"-42"0,8-1 85 0,-1 0-59 16,4-1-21-16,4 1 8 0,1 0-14 16,2 1-20-16,5-1-16 0,0 1-4 15,1 0-8-15,-1 0-12 0,0 0-6 16,-2 0-7-16,2 0-1 0,-2 0-5 15,-1 1-13-15,4 3-24 16,-4 1-17-16,1-1-47 0,2 4-64 16,-5 2-91-16,-2-4-105 0</inkml:trace>
  <inkml:trace contextRef="#ctx0" brushRef="#br0" timeOffset="42548.87">13374 13008 756 0,'0'0'82'0,"0"0"39"15,0 0 38-15,42-1-56 0,-22-3-34 16,6-2-29-16,3-2-28 0,-1-1-12 16,3 1-1-16,-3 1-3 0,3-1-7 15,0 4-22-15,-2-3-34 0,2 3-79 16,13-3-109-16,-11 4-43 0,-2-4-142 15</inkml:trace>
  <inkml:trace contextRef="#ctx0" brushRef="#br0" timeOffset="43205.87">14472 12703 617 0,'0'0'93'16,"0"0"-3"-16,0 0 11 0,0 0-23 15,13-37-59-15,-13 26-10 0,0 1 5 16,-2 0 5-16,-3 1 0 0,-1 2 12 15,-1 0-4-15,-4 3-5 0,4 1-3 16,-1 2-6-16,0 1-10 16,-2 3-3-16,-1 2-1 0,1 4 1 15,0 3 1-15,-3 4 1 0,0 3 3 16,0 2-4-16,-3 4 1 0,4 1 0 16,-4 3 2-16,3 0 2 0,3 2-3 15,-1 0 2-15,6 0-3 0,0-3 2 16,5-2 1-16,3-3 4 0,2-1 0 15,3-2 4-15,2-1 10 0,3-5 7 16,2-2 5-16,1-4 1 0,2-1 5 16,0-6 1-16,3 0-2 0,-1-1 1 15,1-3 1-15,-3-5-4 16,3-1-4-16,-3-1-9 0,0-2-7 16,3-2-5-16,-6-3-3 0,1-2 0 15,-1 0-2-15,-2-5-1 0,-3 1 1 16,-2-1-3-16,3-3 1 0,-9 4-1 15,-2 0 0-15,0 2 1 0,0 0-3 16,-2 0 2-16,-6 2-2 0,0 0 0 16,3 2-2-16,-5 1-1 0,-1 3 1 15,1-1-1-15,2 4 0 0,0 0-1 16,1 2 0-16,-4 2 1 0,1 4-2 16,0 1 0-16,-1 1-1 0,1 1 1 15,-3 5 0-15,0 3 1 0,0 3-1 16,0 2 2-16,3 0-2 0,0 1 2 15,2-2-13-15,0 2-28 0,3 0-25 16,0-3-32-16,2 5-32 0,3-1-59 16,3-1-136-16,-1-4-143 0</inkml:trace>
  <inkml:trace contextRef="#ctx0" brushRef="#br0" timeOffset="50094.77">9713 14433 387 0,'0'-7'89'0,"0"3"-24"0,0-3 31 16,2 3-17-16,-2-2-18 0,3 2 4 15,-3-3 14-15,0 5-10 0,0 0-14 16,3-2-7-16,-3 4-12 16,2 0-11-16,-2 0-1 0,3 4 1 15,-1 1-1-15,1 5 1 0,-3 1-4 16,0 7-3-16,0 3-2 0,0 3 2 16,0 14-4-16,0 11 0 0,0 11-3 15,-5 6 3-15,0-1-2 0,-1-8-3 16,1-4-3-16,-5-2 0 0,2-3-4 15,-5-1-1-15,3-1-1 0,-3-6 0 16,5-6-1-16,1-7-11 0,1-8-45 16,1-2-24-16,0 1-50 0,0 0-17 15,2 2-43-15,1-6-28 0,2-8-108 0</inkml:trace>
  <inkml:trace contextRef="#ctx0" brushRef="#br0" timeOffset="50454.15">9997 14489 610 0,'0'0'86'0,"0"0"-5"0,0 0 51 15,29-40-12-15,-22 32-59 0,-2 1-18 16,1-1 7-16,-4 3-11 16,1 2-13-16,-3 3-8 0,0 4-17 15,0 6 0-15,0 5 15 0,0 6-1 16,0 12 1-16,-3 13 4 0,3 9 0 16,-2 2-6-16,2-2-3 0,0-8-5 15,0-6 0-15,0-5-3 0,0-1 1 16,0-9-4-16,0-2-1 0,0-7 1 15,0 0-6-15,0-1-23 0,0 4-49 16,-6 0-61-16,4 0-65 0,-3-7-57 16,0-3-100-16</inkml:trace>
  <inkml:trace contextRef="#ctx0" brushRef="#br0" timeOffset="50672.91">9692 14800 722 0,'0'0'125'0,"0"0"58"0,0 0-64 0,0 0-42 16,0 0-20-16,0 0-18 16,39-25-20-16,-24 20-14 0,4-2-5 15,-1 4-5-15,2-2 5 0,4 3-1 16,-1 1-20-16,8 1-96 0,13 3-94 15,-5 2-84-15,-3-4-61 0</inkml:trace>
  <inkml:trace contextRef="#ctx0" brushRef="#br0" timeOffset="51471.49">10571 14904 332 0,'0'0'115'0,"0"0"-28"0,0 0 38 16,0 0-17-16,0 0-25 0,0 0-9 16,-5-16-13-16,5 12-7 0,-3 0-5 15,3 1 1-15,0 1-8 0,0-1 0 16,0-1 2-16,-3 3-7 0,1 0-2 16,2 0-3-16,0-1-3 0,-3 1-6 15,3-1-6-15,-2-1 2 0,-1 3-5 16,0-1-2-16,-2-1 0 0,0 0-3 15,3 0-2-15,-6 1-2 0,3 1-3 16,-3 0-2-16,-2 1 1 16,2 3 0-16,-5-1-1 0,0 5 0 15,-3 2 0-15,1 3-1 0,-3 3 0 16,2 2 0-16,-2 4-4 16,3 1-4-16,-3 3-4 0,7-2 2 15,1 0-2-15,5 0 5 0,2-2 1 0,3-1 6 16,0-3 0-16,8-4 0 0,0 2 1 15,2-6 0-15,0-2 0 16,3-1 1-16,0-4-1 0,0-3 1 16,0-1 0-16,0-5 1 0,-3-1-1 15,1-3 3-15,2 0 3 0,-3-3 4 16,0-1 2-16,-2-2-2 0,0-3-4 16,0 0 3-16,-1-3-3 0,-2 2 1 15,3 0-6-15,-3 3 4 0,1 2-2 16,-4 6-1-16,3 2-1 0,-5 2 2 15,3 2-1-15,-3 3-2 0,0 0-1 16,0 1-1-16,0 6-2 0,-3 2 2 16,3 2 1-16,-2 3 0 0,-1 5 0 15,3 0 0-15,0-3 0 0,5 4 1 16,0-1 1-16,-2-2 0 0,2-1 12 16,-2 1 14-16,5-5 0 0,-3-1 0 15,2-1-1-15,1-2-5 16,-3-2-6-16,3 0-6 0,2-4-6 15,1-1 0-15,-1-1-4 0,1 0-1 16,1-1-15-16,1-1-34 0,5-3-36 16,-2 2-28-16,5-1-49 0,7-6-85 15,3 1-131-15,-8 1-187 0</inkml:trace>
  <inkml:trace contextRef="#ctx0" brushRef="#br0" timeOffset="51721.48">11367 14738 1010 0,'0'0'0'0,"0"0"-24"0,5-10 16 0,-5-1-42 16,0 2-222-16,0 0-197 15</inkml:trace>
  <inkml:trace contextRef="#ctx0" brushRef="#br0" timeOffset="51846.48">11367 15028 911 0,'0'0'104'16,"0"0"-65"-16,0 0 1 0,0 0-40 15,0 0-29-15,0 0-172 16,0 0-78-16,0 0-159 0</inkml:trace>
  <inkml:trace contextRef="#ctx0" brushRef="#br0" timeOffset="52299.63">12255 14496 670 0,'0'0'128'0,"0"0"-35"0,0 0 49 15,6-33-64-15,-1 27-38 0,-5 4-15 16,0 2-3-16,0 3-9 0,-5 9-5 16,2 16 11-16,-5 17 23 0,-2 23-3 15,2 13-2-15,0 5-4 0,3 1-5 16,5-5-6-16,-2 2-4 0,-3 0-2 16,-1-1-4-16,1-5-7 0,0-4-4 15,-3-8-1-15,6-6 0 0,-1-6-6 16,-2-5-39-16,2-6-38 0,1-7-35 15,-1-6-62-15,3-13-91 0,0-8-56 16</inkml:trace>
  <inkml:trace contextRef="#ctx0" brushRef="#br0" timeOffset="53081.11">12281 14507 298 0,'0'0'138'0,"0"0"-82"0,0 0 28 16,0 0-33-16,0 0-14 0,11-19 2 16,-9 16 5-16,-2-1 6 0,0 2 6 15,0 1 3-15,0 0 3 0,0 1-7 16,0-1-2-16,0 0-12 0,0 0 3 15,5-4 5-15,3 2-11 0,0-3-12 16,2 1-3-16,3-2 0 0,-3 4-3 16,3-1-8-16,0-1-3 0,-2 5-2 15,-1 0-3-15,-5 0-3 0,3 1 0 16,-6 3-1-16,4 2-1 16,-6 2 0-16,0 1-1 0,-6 4-4 15,-4 1-15-15,-3 4-8 16,-5 0 4-16,0-2-10 0,0 3-23 0,-3-3 9 15,3-2 47-15,3-2 2 0,2 0 0 16,-3-2 2-16,3-1-2 0,3-2 0 16,2-3 0-16,1 2 0 0,1-2 4 15,4-1 6-15,2 1-6 0,0-2-1 16,2-1 4-16,1 0 2 0,2-1 11 16,3 0 8-16,2 0-3 0,1 0 2 15,-1 0-4-15,5 0-7 0,-2 1-3 16,3 0 0-16,-1 3-3 0,1-1-2 15,-1-1-3-15,-2 3-1 0,0-1 1 16,0 3 0-16,-3-1 4 0,1 3-3 16,-4 2 0-16,1 1 4 0,-5 1-2 15,-1 1 1-15,-2-1-2 0,0 1-3 16,-5 1 3-16,-3-2 2 0,-2 2-2 16,-3-1-4-16,-5-1 0 0,3-1 0 15,-3 1-3-15,-3-1 2 0,0-1-1 16,1-3 0-16,1 0-1 0,1 0-11 15,0-3-26-15,5 0-35 0,3-3-15 16,2 3-26-16,3-3-3 16,5 1-55-16,3-1 0 0,7-2-29 15,-2 2-83-15</inkml:trace>
  <inkml:trace contextRef="#ctx0" brushRef="#br0" timeOffset="53687.64">12578 15010 443 0,'0'0'184'0,"8"-3"-75"0,-3-1 45 16,3 1-35-16,2-1-33 16,1-1-11-16,-3 0-14 0,4 0-19 15,-4 0-16-15,3 2-8 0,-4 2-6 0,1 1-5 16,0 1-1-16,-3 5 1 0,-2 1-4 15,-3 1-2-15,2 3 1 0,-2 1-1 16,-2 3 0-16,-4-1 0 0,-4 3 0 16,-3 0-1-16,0 1 0 0,-2 0-1 15,-3-4-3-15,2 3 0 0,3-4 0 16,0-3-1-16,3-1 0 0,5-1-7 16,0-4-1-16,2 0 4 0,0-3 6 15,3 1 2-15,6-2 1 0,-1 0 3 16,8 0 1-16,-3-2 4 0,8 1 3 15,0-1 4-15,0 2-1 16,6 0-3-16,-1 0-2 0,0 3 1 0,-2 3 9 16,-1 2 9-16,-2 2 0 0,-2 2-4 15,-3 1-5-15,-5 3-1 16,-3-1 2-16,-5 2-7 0,0 0-2 16,-5 0-3-16,-6-2-4 0,-4 0 1 15,-3-1-5-15,-3-3 0 0,-5 1 0 16,3-4-24-16,-3 0-32 0,0-3-30 15,3-4-28-15,-11-1-74 0,11-1-126 16,5-5-67-16</inkml:trace>
  <inkml:trace contextRef="#ctx0" brushRef="#br0" timeOffset="54080.22">13527 14676 709 0,'0'0'15'0,"0"0"92"0,44-1 74 0,-19-1-35 16,9-2-64-16,10 1-17 0,5-1-12 15,5-1-13-15,-7 1-17 0,-3 1-12 16,-8 0-6-16,0 2-4 0,0 1-1 15,0 0 0-15,-2 4-21 0,0 0-45 16,-1 1-46-16,-7 2-48 0,0 0-51 16,-8-2-8-16,-5 0-107 0</inkml:trace>
  <inkml:trace contextRef="#ctx0" brushRef="#br0" timeOffset="54345.85">13532 14907 886 0,'0'0'132'0,"0"0"-72"0,0 0 93 16,46 8-79-16,-17-8-17 0,12-3 3 16,11 0-23-16,0-2-18 0,-1 0-7 15,-7 4-1-15,-3 0-3 0,-2 0-8 16,3 1-1-16,1 0-6 0,1 0-11 15,-2 0-23-15,-1 0-33 0,-5 0-23 16,-5 0-44-16,-2 0-82 0,-9-2-73 16,-7-1-139-16</inkml:trace>
  <inkml:trace contextRef="#ctx0" brushRef="#br0" timeOffset="54668.56">14103 14340 919 0,'0'0'99'0,"0"0"-71"16,0 0 39-16,0 0-44 0,0 0-16 16,-23 53-5-16,2-18 5 0,-7 15 24 15,-9 17 1-15,-1 8-9 0,1-3-15 16,1-5-2-16,5-11-4 0,0-1 11 16,0 0 7-16,0-2-9 0,0 0-11 15,0-6-1-15,3-1-5 0,5-9-48 16,4-7-87-16,7-7-71 0,4-6-77 15,3-10-165-15</inkml:trace>
  <inkml:trace contextRef="#ctx0" brushRef="#br0" timeOffset="55258.47">14930 14364 583 0,'0'0'92'15,"0"0"-52"-15,0 0 49 0,0 0-53 16,0 0-28-16,0 0 4 0,-49 7 12 16,28 6 13-16,-2 4-1 0,-6 6-20 15,-2 8-3-15,-5 9 5 0,0 6-4 16,0 5-6-16,10-2-5 0,10-4-1 16,9-3 0-16,4-2 20 0,3-3 17 15,8 1 3-15,5-5 25 0,2-5 0 16,1-7-11-16,-1-6-6 0,6-3-10 15,2 3-5-15,8-2-4 0,13 0-1 16,3-7-4-16,-3-6 1 0,-11-2-3 16,-2-5-4-16,-5-2-8 0,-3 0-4 31,3-4-2-31,-5-4 4 0,2-5 1 16,3-12 2-16,0-11-5 0,-8-13-1 15,-3-1-4-15,-7 3 2 0,-8 11 2 16,-3 6 3-16,-4 5-4 0,-1 6-4 15,-2 7 2-15,-3 7-1 0,2 2-3 16,-7 1 0-16,-2 0-1 0,-1-1 0 16,-5-1 0-16,5 7 1 0,1 0-2 15,-1 4-3-15,3 0-17 0,0 1-13 16,5 1-12-16,0 0-24 0,3 1-30 16,5 1-41-16,5-1-82 0,0 1-142 15,2-2-220-15</inkml:trace>
  <inkml:trace contextRef="#ctx0" brushRef="#br0" timeOffset="61631.15">10651 16424 501 0,'0'0'46'0,"0"0"-18"0,0 0 38 0,0 0 1 0,-3 0-34 16,1 5 4-16,-3 0-2 0,-1 4-13 16,-1 1-6-16,-1 3-4 0,0 6 5 15,0 2 13-15,-2 0 13 0,-3 6 2 16,0 1-6-16,0 4-11 0,-7 6-6 15,-4 7-11-15,-9 5-4 0,-3 2-3 16,-6-1 0-16,1-6-4 0,2-4 1 16,-2 0 1-16,5-7 0 0,5-8 0 15,7-8-1-15,6-4-1 0,3-2 0 16,-6-1 0-16,3-3-6 16,-5-1-11-16,5-4-2 0,2-4 9 15,1-8 6-15,4-5 3 0,1-1 1 16,5-8 4-16,0-3 12 0,2-9 5 15,3-11 2-15,0-9 2 0,5 1 13 16,3 7-3-16,0 9-7 0,-3 14 5 16,3 6-3-16,-3 4-3 0,0 7 5 15,0-3-3-15,3 0-8 0,0 4-3 16,2 2-2-16,-2 3-2 0,-1 2-7 16,1 7-2-16,5 4 0 0,0 4 0 15,0 6 0-15,5 4 2 0,0 4-1 16,8 4 5-16,8 11 3 15,7 4 1-15,0 5 4 0,1-2-2 16,-6-4-8-16,-8-12-4 0,1 2 0 16,-9-8-4-16,-4-7 0 0,-3-4-1 15,0-4-5-15,0 4-39 0,-1 1-26 16,4 2-39-16,-3-4-58 0,5-2-87 16,-5-2-120-16,0-8-161 0</inkml:trace>
  <inkml:trace contextRef="#ctx0" brushRef="#br0" timeOffset="61990.72">11320 16780 747 0,'0'0'64'0,"0"0"12"0,0 0 54 15,-13-12-41-15,13 7-37 0,0 0 0 16,0-3-10-16,8 2-15 0,0-2-1 15,5 0-1-15,2 2-7 0,1 0-7 16,2-2-4-16,5 4-4 0,-2-1-1 16,2 3-2-16,3 0-1 0,0 2 1 15,-1 0-14-15,1 0-40 0,-3 0-40 16,3 0-43-16,0 6-69 0,-5-1-24 16,-3 1-115-16</inkml:trace>
  <inkml:trace contextRef="#ctx0" brushRef="#br0" timeOffset="62193.83">11460 16896 749 0,'0'0'144'0,"0"0"-54"0,0 0 25 16,0 0 4-16,0 0-40 0,0 0-44 16,0 0 10-16,0 0 9 0,5 9-15 15,15-18-20-15,4 0-15 0,4-3-4 16,-2 1-17-16,5-1-47 0,0 0-27 15,-3 2-39-15,6 0-53 0,12-7-30 16,-9 6 1-16,-1 1-118 0</inkml:trace>
  <inkml:trace contextRef="#ctx0" brushRef="#br0" timeOffset="62678.27">12325 16641 714 0,'0'0'79'0,"0"0"-18"16,0 0 54-16,0 0-20 0,0 0-30 16,-10-39-26-16,7 28-16 0,-4 1-7 15,1 0-6-15,-1 0 1 0,-4 3-2 16,4 1-1-16,-1 3-2 0,-5 1-3 15,3 2-3-15,-3 5 0 0,0 6 0 16,-3 2-1-16,1 5 0 0,-1 7-3 16,-4 8-19-16,1 9-11 0,-1 8 7 15,4 3 9-15,8-4 9 0,6-8 5 16,2-9 3-16,5-2 1 0,3-9 1 16,0-5 2-16,2-2 4 15,3 0 6-15,2-2 8 0,3 2 5 0,6-7 2 16,-4 0-4-16,6-7 8 15,-3-3 11-15,3-5-17 0,0-6-2 16,-3-5 2-16,1-4-2 0,-4-11 1 16,1-8-4-16,-8-12-7 0,-5-5-4 15,-8 1-4-15,-6 6-4 0,-4 7 0 16,-3 7-1-16,0 8-1 0,0 10 0 16,3 8-3-16,-3 6-3 0,-2 0-8 15,-6 3-22-15,-2 3-14 0,-1 3-13 16,1 4-18-16,3 6-52 0,4 3-82 15,3-1-75-15,5-3-156 0</inkml:trace>
  <inkml:trace contextRef="#ctx0" brushRef="#br0" timeOffset="62834.63">12679 16999 1289 0,'0'0'80'0,"0"0"-60"0,0 0 23 0,0 0-43 0,0 0-54 16,18 14-55-16,-18-25-112 0,0-1-127 16,0 0-119-16</inkml:trace>
  <inkml:trace contextRef="#ctx0" brushRef="#br0" timeOffset="63303.94">13286 16686 811 0,'0'0'7'15,"0"0"18"-15,0 0 59 0,3-37 26 16,-3 26-49-16,-3 0-41 0,1-1-4 15,-3 0-6-15,-1 4-6 0,-1-1-4 16,-1 3 2-16,-2 4-2 0,-1 2-3 16,-4 4-1-16,-1 9-2 0,-2 3 4 15,-2 5-2-15,-1 4-6 0,0 3 4 16,1 2-9-16,1-2-15 0,7 2-9 16,-1-2 13-16,5 1 16 0,5-4 10 15,3 0 1-15,5-3 15 0,8-4 24 16,0-2 3-16,3-5-5 0,4-4-4 15,1-4 6-15,0-3-1 0,5-5 0 16,-6-4-3-16,6-7-7 0,-3-2-4 16,-2-3-2-16,-3-3 0 15,0 0 2-15,-5-10-9 0,-2-8-8 0,-9-6-6 16,-2 5-2-16,-2 11-14 16,-4 13-20-16,1 8-20 0,0 2-11 15,-5 3-3-15,-1 1-107 0,-4 5-41 16,-6 6 41-16,6 3-82 0,-1-2-91 15</inkml:trace>
  <inkml:trace contextRef="#ctx0" brushRef="#br0" timeOffset="63735.8">13857 16602 822 0,'0'0'12'0,"0"0"5"0,8-34 71 0,-8 21-55 0,-2 1-24 0,-6 3-7 16,0 2-2-16,-5 0-14 0,-2 6-10 15,-1 1 5-15,-2 5 4 0,-3 5 11 16,1 1-2-16,-1 3 3 0,3 1-4 15,3 0-6-15,-1-1 10 0,3 1 2 16,8-1-2-16,2-1 0 0,3 1 1 16,3 0-1-16,7-2 3 0,6 2 1 15,-1-1 18-15,3 0 30 0,6-1 5 16,-1-2 3-16,3 0-17 0,2-2-9 16,1 0-14-16,-1-1-2 0,0 3-4 15,-4-1 0-15,-6 1 1 0,-3 2 1 16,-4 0 2-16,-11 2-6 15,0 3 2-15,-8 2-7 0,-10 1 2 16,-3-2-1-16,-13 3 0 0,-7 0-2 16,-8 0-3-16,0-1-6 0,0-3-33 15,7-7-31-15,6-1-49 0,3-5-71 16,12-2-1-16,6-1-95 0</inkml:trace>
  <inkml:trace contextRef="#ctx0" brushRef="#br0" timeOffset="63970.23">13886 16493 958 0,'0'0'44'0,"0"0"-31"0,28-36 95 0,-15 19-78 0,3 0-29 0,-3 0-1 15,5 1-1-15,2 1-1 0,1 1-11 16,5 2-14-16,2 0-37 0,1 3-13 16,17-4-68-16,-4 4-57 0,-6-1-104 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6T14:10:35.073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5878 6919 301 0,'0'0'29'0,"0"0"-8"0,0 0 25 0,0 0-3 0,0-6-14 16,3 3-7-16,-3-1 9 0,3 0 8 16,-3-2-4-16,2 2 26 0,1-1 1 15,-3 0-1-15,2 2-1 0,-2-1 0 16,3 2-12-16,-1-1-3 0,-2 0-4 16,3 1-9-16,-3-1-10 0,0 2-6 15,0 1-8-15,0 0-8 0,3 0-3 16,-1 6 3-16,-2 6 1 0,0 4 7 15,3 16 6-15,-1 9 5 0,1 18 2 16,0 4 4-16,2-1-3 0,-3-4 2 16,1-7 3-16,2 0 2 0,-2 1 7 15,-1 0-1-15,1-1 1 0,-3-2-5 32,0-2-4-32,-3-2-6 0,-2-6-1 15,0 1-4-15,2-10 1 0,-2-5-1 0,0-6-4 16,2-1-8-16,1 3 5 0,-3 1-5 15,-1 3-2-15,1-4-2 0,0-5 1 16,0 2 0-16,2-6 0 0,1-2-1 16,-3-4 2-16,5-1 0 15,-3-2 0-15,3-2 2 0,0 0-3 16,0-1 2-16,0 0-1 0,3 0 1 16,2-1 1-16,3-2 2 0,4-2-2 15,1-2-3-15,8 2-1 0,2-1 1 16,3-2 0-16,10 1-1 0,11-2 0 15,7 1 0-15,3-2-1 0,-3 5 1 16,-2-1-1-16,-6 0-1 0,1 2 2 16,-3 1-1-16,0 2 0 0,-5 0 1 15,-3 1 0-15,0 0-1 0,-10 0 1 16,-6 2 0-16,-4 0 0 0,-3 0-1 16,2 1 1-16,3 1-1 0,-2 0 0 15,-3-2 1-15,0 2 0 0,-6-2-1 16,-1-1 0-16,-4 1 0 0,1-2 0 15,-1 0 1-15,-2 0 1 0,0 0 2 16,0 0 3-16,0 0-2 0,-2-2-2 16,-1-1 0-16,-2-3 0 0,0 0-1 15,0-3-1-15,-3 2 1 0,3-4 0 16,-3 3-1-16,0-3 2 0,-2 3-2 16,2-1 0-16,0 0 0 0,-2-1 1 15,0 3-1-15,2-1 2 16,0 3 3-16,-2-2 5 0,5 2-1 15,0 1 8-15,2 1-7 0,0 1 0 16,1 0-1-16,2 1-1 0,0 0-3 16,0 1-1-1,0 0-4-15,2 0-5 0,1 2 2 0,7 2 0 0,1 2 1 16,2 3 2-16,0 1 0 0,2 0 0 16,1 4-1-16,-4-1 1 0,4-2 0 15,-6 3 1-15,1 0-1 0,-4-2 0 16,1 1 0-16,-3-3 2 0,-2 1 2 15,-3 0 0-15,0 0 0 0,-3-1 0 16,-4 0 0-16,-1-3-2 0,-3 2 0 16,-1-2 0-16,-4 2-2 0,1-2-1 15,-1-1-4-15,-2 2-22 16,0-1-11-16,-3 1-11 0,3 0-16 16,-3 0-13-16,1 2-21 0,4-2-24 15,3 1-49-15,0-1-64 0,6-1-17 16,2-3-154-16</inkml:trace>
  <inkml:trace contextRef="#ctx0" brushRef="#br0" timeOffset="901.95">7964 7773 36 0,'0'-4'264'0,"0"2"-202"16,0-4 34-16,0 1-28 0,0-1-12 16,2 2-15-16,-2-2 7 0,3 1 11 15,-3 1 11-15,5 0-4 0,-5 1 0 16,3-1 11-16,-1 1-7 0,1 1-15 16,-1 1-6-16,1 1-22 0,-1 0-9 15,1 0-9-15,0 1-4 0,-1 5-4 16,3 5 0-16,1 3 3 0,-4 6 4 15,1 2 0-15,-1 12 3 0,1 11 0 16,-1 7 5-16,-2 6 6 0,3-6 6 16,-3-4 1-16,0-5 2 0,0-3 4 15,-3-3-1-15,-2-5-2 0,0-5 0 16,3-9-4-16,-6 0-4 0,3 3-1 16,-3 1-4-16,0 3-7 0,0-4-3 15,3-4-1-15,0-2-1 0,0-4 2 16,2-2 1-16,3-3 1 0,0-3-5 15,0 0 0-15,0 0-2 0,5-2 2 16,3-1-1-16,3 0 1 16,4 0-1-16,1 0-3 0,2 0 1 0,2-4-2 15,1 1-1-15,2 0 1 0,-2 1-1 16,5 0-2-16,-6-3-2 16,4 3-15-16,-4-3-13 0,-2 1-15 15,0 1-8-15,-2-1-18 0,-3 0-15 16,-5 3-23-16,-1-1-47 0,-4 0-95 15,-3 1-31-15,0 1-128 0</inkml:trace>
  <inkml:trace contextRef="#ctx0" brushRef="#br0" timeOffset="1183.5">7860 8156 752 0,'0'0'59'0,"0"0"56"0,0 0 32 0,39-10-33 0,-24 7-48 15,9-1-22-15,-1-1 9 0,-2 1-19 16,5-2-23-16,-3 2-9 0,-3-1-2 15,6 3 0-15,-2-2-6 0,1 3-42 16,1 1-59-16,8 0-63 16,15 0-82-16,-8 0-69 0</inkml:trace>
  <inkml:trace contextRef="#ctx0" brushRef="#br0" timeOffset="1606.42">9274 8189 574 0,'0'0'114'0,"0"0"19"0,0 0-8 16,0 0-12-16,0 0-29 0,23-3-35 15,-10 1 18-15,2-3-12 0,6 2-25 16,-3-1-9-16,3-1-17 16,2 1-4-16,-2-1 1 0,-1 3 1 15,-2 0-2-15,3-1-35 0,-3 3-48 16,-2 0-48-16,4 0-99 0,-7 0-35 16,0 2-139-16</inkml:trace>
  <inkml:trace contextRef="#ctx0" brushRef="#br0" timeOffset="1794.02">9349 8354 748 0,'0'0'82'0,"0"0"20"0,0 0 50 16,0 0-42-16,0 0-24 0,0 0-23 16,0 0 7-16,49 27-11 0,-26-27-28 15,3-2-21-15,2-1-2 0,6 1-5 16,7-2-3-16,11 1-19 0,2 1-62 15,0 1-73-15,-12 0-165 0,-11-4-156 16</inkml:trace>
  <inkml:trace contextRef="#ctx0" brushRef="#br0" timeOffset="5687.57">10734 7598 255 0,'2'-2'70'0,"1"-3"9"0,-3 3 11 15,2 0-19-15,-2-4-21 0,0 2 2 16,0 0 19-16,0-2 7 0,0 1-6 16,0 0-3-16,0 1 1 0,0 0-13 15,0 1-3-15,3-1-2 0,-1-2-8 16,-2 3-8-16,3-2-3 0,-3 2-5 15,0 0-2-15,3 3-3 0,-1-2-2 16,-2 0-6-16,0 2-6 0,3 0-1 16,-1 0-2-16,-2 4 1 0,6 1 3 15,-4 4 5-15,3 1 0 0,-5 4 0 16,3 4-3-16,-3 3 0 0,2 2-4 16,1 2 1-16,-3 2 2 0,3 3-1 15,-3-1 2-15,2-1 2 0,-2 1 3 16,3 1 0-16,-3 0-1 0,0-1 0 15,0 1-1-15,0-1 0 0,-3 0 0 16,1 2-5-16,2-3 1 0,0-1-3 16,0 0 2-16,0-4 3 0,5 1 2 15,0-3 3-15,3-2-1 0,-1-2 1 16,6-4 3-16,0-2-5 16,0-2-2-16,0-6-1 0,0 1-4 15,3-2 0-15,-4-2 0 0,4 0-2 16,-1-2 1-16,4-4-1 0,-1-2-3 15,2-4 1-15,1 0-3 0,0-7-1 16,-3-1 1-16,-3-2 0 0,1-1-1 16,-8 1 3-16,-1-2-4 0,-7 1 0 15,0 2 0-15,-7 2-5 0,-6 3-2 16,-5 0-1-16,-6 5-1 0,-2 1-1 16,-5 3-2-16,-2 3 2 0,2 1-6 15,2 1-10-15,4 2-13 0,1 0-14 16,-2 0-11-16,6 3-15 0,4 1-12 15,3-1-21-15,3 1-15 0,5 0-71 16,5 1-93-16,5 0-19 16</inkml:trace>
  <inkml:trace contextRef="#ctx0" brushRef="#br0" timeOffset="6624.88">11261 8294 224 0,'0'-2'65'0,"2"-2"-17"0,-2 0 7 0,3 0-19 0,-1-2-2 0,1 3 13 16,-3 0 9-16,3-2 2 16,-1 3-10-16,-2 0 10 0,0 1 11 15,3-1 7-15,-3 1 0 0,0-1-2 16,0 0-11-16,0 1-8 0,0 0-17 16,2-1-11-16,1-3-2 0,-1 3-5 15,4 0-3-15,1-1 6 0,4 1 0 16,-1 0 3-16,3 1 3 0,0 0-1 15,-3 1-4-15,3 0-11 0,-3 1-3 16,3 2-6-16,-5 2-2 0,0-1-2 16,-5 3-4-16,-3 0-5 0,0 0 7 15,-3 2 2-15,-5 3 8 16,-2-1-4-16,-3 1-1 0,-3 2 2 16,1-2-3-16,-3-1-1 0,2-1 0 15,1-3 0-15,2-1-1 0,0 1-1 16,5-4-3-16,3 1 2 0,0-1 2 15,2-1 0-15,3-2 0 0,0 0 0 16,3 0 0-16,2 0 0 0,3 0 9 16,5 0 3-16,0 0 2 0,0 1-3 15,2 0 0-15,1 2-3 0,-1-1 5 16,1 2-5-16,-1 2 2 0,3 0-2 16,-5 4 4-16,0 0 1 0,-3 1-3 15,1 3 3-15,-9 0 0 16,-2-1 3-16,0 2-2 0,-5-1-1 15,-3-1 4-15,-2-1-1 0,-3-1-1 16,-2 0-4-16,-4-2-1 0,1-1-6 16,-2-2-2-16,-4-1-1 0,1-2 1 15,0 1-1-15,0-1-1 0,-1-2-1 16,4 1-8-16,2-1-14 0,2-1-20 16,3 0-22-16,3 0-17 0,5 0-23 15,2-2-34-15,6-4-67 0,2 0-141 16,3-2-161-16</inkml:trace>
  <inkml:trace contextRef="#ctx0" brushRef="#br0" timeOffset="7439.18">12090 8132 176 0,'-3'0'66'0,"1"0"28"0,-1 1 6 15,1-1-9-15,-1 0-8 0,1 0-5 16,2 1 1-16,0-1 10 0,0 0-17 16,0 0-14-16,0 0-5 0,2 0 11 15,6 0 15-15,2 0-14 0,3-2-3 16,3-1-3-16,7 1 6 0,3-1-11 16,2 2-14-16,6 1-12 0,-1-1-8 15,-2-1-6-15,3 0-5 0,-6 0-4 16,3 1-4-16,-2-1-1 0,-1 1 0 15,1 0-6-15,-4-2-18 0,-1 3-32 16,-1-3-35-16,-2 1-40 0,5 1-83 16,-8 0-129-16,0-2-102 0</inkml:trace>
  <inkml:trace contextRef="#ctx0" brushRef="#br0" timeOffset="8376.81">13449 7875 285 0,'0'0'99'0,"0"0"0"0,0 0 11 0,18-17-21 0,-13 11-6 0,1 3 3 16,-4 0 5-16,1-1 10 0,-1 2-14 15,4-2-8-15,-6 0-16 0,2 1-10 16,-2-2-12-16,0 1 0 16,0 0-9-16,0-1-5 0,-2 2-11 15,-4 0-2-15,1-1-4 0,-3 0-2 16,1 1-1-16,-4 0-1 0,1 1-3 16,-5 2 2-16,2 0-3 0,-5 2 0 15,2 2 0-15,-2 4-1 0,2 0-1 16,-2 3 2-16,3 6-2 0,-6 0 1 15,3 4-1-15,-3 1 0 0,3 3-1 16,3 5 1-16,-1 0 0 0,6 0 1 16,0 1-1-16,4-3 2 0,4 1 2 15,2-4 5-15,0-1 10 0,5-3 5 16,3-1 3-16,2-3 5 0,6-2-4 16,2-1-6-16,0-5-2 0,2-1-6 15,1-3 0-15,5-4 0 0,-3-1-6 16,1 0-2-16,-1-3-1 0,3-4 1 15,-6 0 1-15,1 1 2 0,-3-3 8 16,0 1-1-16,-5-1 3 0,3 1-1 16,-6-3-3-16,3-1 0 0,-8-3-5 15,0-2-2-15,3-2-3 0,-3-2-3 16,-2-3-1-16,-1 0 0 0,1-4 0 16,-1 2-1-16,-2-2 0 15,0 3-3-15,-5 1 0 0,0 3 0 16,-3 1 0-16,1 3 3 0,-4 1-4 15,1 3-1-15,-6 3 3 0,3-1 0 16,-5 4 0-16,3 0 0 0,-1 1 1 16,1 1 0-16,2-1-8 0,0 3 1 15,3-3-3-15,2 2-6 0,-2 2-3 16,7-1-14-16,-2 0-17 0,2 1-9 16,3 1-17-16,0 1-16 0,0 0-28 15,0 0-60-15,11 6-95 0,-6-1 18 16,5 1-86-16</inkml:trace>
  <inkml:trace contextRef="#ctx0" brushRef="#br0" timeOffset="9221.53">10351 8988 323 0,'0'0'125'0,"3"0"-22"0,-3 0-22 0,5 0-6 15,-3 0-3-15,4 0-26 16,-1 0 0-16,3 0 10 0,2 0-15 16,3 0 6-16,2 0-3 0,3 0-3 15,6 0 14-15,1 1 1 0,12 0-6 16,12-1-5-16,18 0-9 0,8 0-8 15,8-1-7-15,2-1-3 0,8-1-4 16,10-2 10-16,11 0-8 0,12-1 2 16,9 2-3-16,10-2-3 15,7 2-6-15,11 0 5 0,5 0 0 16,7 2-6-16,1 1-4 0,2 1 22 16,-4 0-10-16,-4 0 2 0,-5 3 4 15,-4 2-4-15,-9-2 2 0,-5 3 1 16,-15-2-4-16,-8 1-9 0,-10 0-5 15,-11 2 4-15,-10-3-6 0,-15-1 2 16,-11 2-18-16,-8-3-24 0,-15 1-24 16,-8 2-30-16,-10-1-18 0,-8 0-68 15,-12 1-92-15,-4-3-40 0,-2 3-165 16</inkml:trace>
  <inkml:trace contextRef="#ctx0" brushRef="#br0" timeOffset="10140.69">11775 9613 489 0,'2'0'111'0,"4"-1"7"0,-1-3 10 15,0 2-21-15,3-1-20 16,-6 0-25-16,3-3 9 0,-2 2-20 16,-3-1-19-16,-3 2-14 0,-2 2-14 15,-2-1-3-15,-9 2 4 0,-2 0 2 16,-5 2-3-16,-1 2-3 0,-4 5 0 16,0 1-1-16,2 1 1 0,-3 2-1 15,3 4 0-15,1-3-2 0,4 3-5 16,3-3-3-16,2 4 0 0,3-5 10 15,6 2 0-15,4-3-1 0,1-2 1 16,4-3-4-16,3 1-8 0,8 1 12 16,3-5 4-16,-1 3 0 0,6-4-1 15,0 2 0-15,4-3 1 0,-1 1-1 16,1 2 2-16,1-1 0 0,-2 3-1 16,-1-3 1-16,-3 5 1 0,4 0 9 15,-6 1 9-15,-3 0 4 0,1 1 2 16,-3 1 4-16,-5-2 0 0,-3 1-7 15,-5-1-9-15,0 1-2 0,-8 0-1 16,-5-1-1-16,-5 2-2 0,-5-2-3 16,-1 0-5-16,-7-3 2 0,-2-3-6 15,-9 3 0-15,4-4 0 0,4-2-2 16,6 1-10-16,4 0-31 0,1 0-22 16,-5 0-5-16,5 0-15 0,2-1-10 15,5 1-50-15,3 1-62 0,3-3-78 16,2 0-159-16</inkml:trace>
  <inkml:trace contextRef="#ctx0" brushRef="#br0" timeOffset="11087.81">12075 10065 207 0,'2'-1'78'0,"-2"-5"15"0,0 5-8 0,0-2-12 0,0 1-10 16,0 0-10-16,0-1 4 0,0 1-5 15,0 1-8-15,0 1 7 0,0-2-2 16,3-1 3-16,-3 1 1 0,2 0-4 16,-2 0 4-16,0 0-8 0,3 0-4 15,-1-1-4-15,-2 1-3 0,0 2-6 16,0-2 2-16,3 0-1 0,-3-1-7 16,0 1 3-16,3 1-2 0,-3 1 5 15,2-2-3-15,-2 2-5 0,0 0-8 16,0 0-6-16,0 0-6 15,0 3-2-15,0 3 2 0,0 2 4 16,0 0 6-16,-2 7-3 0,-1-1-1 16,0 5-3-16,-2 0 2 0,0 2-1 15,3 0 0-15,-4 0 0 0,4 1 1 16,-1 0 2-16,1-1 1 0,2-1 1 16,0-2-1-16,2 1-3 0,3-1 1 15,-2-1 1-15,2-2 2 0,0 0 1 16,0-1 4-16,1-3 3 0,1-1-1 15,-4 0 4-15,5-5-2 0,-3 1-1 16,0-3 2-16,3-2-8 16,-3 2 3-16,3-3 4 0,0 0 0 15,2-3-2-15,3 1 0 0,0-6-5 16,0 0-5-16,0-1-2 0,-1-3-1 16,1 0 0-16,0-1 1 0,-5 0-1 15,-5 2 0-15,2-1 0 0,-5 2 1 16,-5 2-4-16,-6 2 0 0,-2 3-2 15,-7 1-2-15,-4 2 4 0,-4 1-2 16,5 2 0-16,-6 2-2 0,3-2-9 16,3 3-23-16,3-1-30 0,1 2-14 15,7-3-16-15,-1 5-25 0,5-1-23 16,8 1-47-16,0-3-104 0,2 1-71 16</inkml:trace>
  <inkml:trace contextRef="#ctx0" brushRef="#br0" timeOffset="12010.35">12472 10518 80 0,'0'0'164'0,"0"0"-102"0,0 0-3 0,0-2 9 0,0 1 1 0,0-2-20 15,0 2-14-15,0-1 4 0,0 1 13 16,0 1-3-16,0 0 6 0,0-1 3 16,0 0 3-16,0 0-3 15,3-1-7-15,0 0-16 0,2-1-5 0,0 0 12 16,0 1 0-16,0-3-6 16,3 3-3-16,0-2-2 0,0-1-2 15,-1 4-5-15,1-1 0 0,0 1-4 16,0 0-1-16,-1 1 1 0,-1 0-5 15,-1 2-7-15,0 0-7 0,-3 4-1 16,1-1 0-16,-3 3-3 0,0 2 3 16,0 0 2-16,-5 1-1 0,0 1 1 15,-3-1 1-15,0 1-1 0,0 1 0 16,1-2-2-16,-1 0 1 0,3-4-1 16,0 1 1-16,2-2 0 0,0-2 1 15,1-1-2-15,2-3 2 0,0 2-2 16,0-1 0-16,0-1 0 0,2 0 6 15,4 0 5-15,1 0 9 0,1 0 2 16,2 0-6-16,1 0 0 0,2 2-4 16,-3 0 1-16,3 1 0 0,0 4-1 15,-3 2-3-15,1-1-1 0,-1 5 4 16,-2-1-1-16,-3 0 3 16,0 0 1-16,-5 2 2 0,0 0 5 0,0-3 2 15,-3 2-1-15,-2-3 0 0,-5 0 0 16,0-2-5-16,-3-1-1 0,-3-1-5 15,1-4-5-15,-1 4-1 0,-2-5-5 16,0 0 3-16,2-1-4 0,1 0 0 16,2 0-1-16,0 0-1 0,3 0-5 15,5-1-13-15,-1 1-17 0,4-1-25 16,2-2-9-16,0 2-13 16,2-2-43-16,4 3-38 0,6-3-66 15,-1 0-115-15,-1 2-178 0</inkml:trace>
  <inkml:trace contextRef="#ctx0" brushRef="#br0" timeOffset="12651">9865 11933 562 0,'3'0'97'0,"-1"0"19"0,4 0 10 0,1 0-3 16,4-1-44-16,-1 1 1 0,3 0-16 16,0 0-16-16,0 0-15 0,2 0-9 15,1 0-3-15,-1 0 5 0,3 0 4 16,1 1-11-16,-1 0-11 0,-3 1-6 16,6-1-1-16,-3 1-1 15,0 0-6-15,0 0-22 0,3 1-34 16,-6-1-30-16,1 3-70 0,4 0-101 15,-4 0-43-15</inkml:trace>
  <inkml:trace contextRef="#ctx0" brushRef="#br0" timeOffset="12885.7">10000 12231 678 0,'0'0'143'0,"0"0"9"0,0 0 62 16,0 0-94-16,0 0-26 16,0 0-27-16,46 31-18 0,-30-29-6 15,-1-2-22-15,6 0-8 0,-3-2-1 16,0 1-6-16,3-1-6 0,5 2 0 16,-6 0-3-16,6 1-27 0,3 2-53 15,4 2-65-15,16 0-107 0,-7 0-160 16,-6-4-175-16</inkml:trace>
  <inkml:trace contextRef="#ctx0" brushRef="#br0" timeOffset="18254.91">11925 11481 232 0,'0'0'143'0,"0"0"-62"0,0 0-9 32,7-19-5-32,-7 15-7 0,6-2-29 0,-6 2 2 0,2-1 8 0,-2 1 0 15,3 0-6-15,-1 0 10 16,-2 1 0-16,3-1 4 0,0 2 6 15,-3 0-4-15,0-1-2 0,2 0-5 16,-2 1-5-16,0 0-8 0,3 0-7 16,-3 2-1-16,2 0 0 0,-2 0-3 15,0 0-4-15,0 0-5 0,0 0-6 16,0 0-5-16,0 4-1 0,0 2 1 16,0 4 2-16,0 3 1 0,0 6 2 15,0 3-2-15,0 11 0 0,0 10-1 16,0 8-1-16,0 1 4 0,0-3 2 15,0-8 6-15,3-10 5 16,-1-6 6-16,1-8 3 0,2 1 3 16,-2-1 0-16,5 4-4 0,2-1-7 15,-2-2-4-15,2-3-1 0,0-2-2 16,3-4 0-16,0-2 5 0,-3-4 1 16,3-3 4-16,0 0 6 0,0-5 2 15,0-3-2-15,0-5-4 0,-3 0-6 16,1-8-5-16,-1 1 0 0,-5-12-8 15,0-5-2-15,-5 2-1 0,0 5 2 16,-5 8-3-16,-2 10-1 0,-1-2-4 16,-10 1-9-16,0 3 4 0,-6 4-7 15,-2 3-14-15,-2 3-2 0,2 0-3 16,-2 5-4-16,7 4-12 0,-2-2-24 16,5 2-36-16,2 3-19 0,6 2-55 15,2 2-87-15,3-1-18 0,5-3-158 16</inkml:trace>
  <inkml:trace contextRef="#ctx0" brushRef="#br0" timeOffset="18974.12">12367 11839 216 0,'0'0'150'0,"-6"0"-33"0,6 0 0 0,-5-1-24 15,5 0-13-15,-2-2-10 0,2 0-2 16,0 1 4-16,-3-1 4 0,3 0 3 16,0 1-13-16,0-2-17 0,0 0-11 15,3 1-4-15,2 0-9 0,3-2-6 16,2 3-3-16,3-2 2 0,-3 1-5 15,6 2-2-15,-3 1-2 0,-1 1-1 16,-1 4-5-16,2 0-3 0,-3 3-1 16,-2 2-1-16,0 2 2 0,-3 3-4 15,-3 1 1-15,-2 1 2 0,-2 1 0 16,-6 0-4-16,-2 1-9 16,2-2-1-16,-5-1 7 0,5 0 4 15,-5-4 2-15,6-2 2 0,-1 0 2 16,3-3-2-16,-1 0-4 0,6-3 0 15,0-1 2-15,0 0 2 0,6-2 1 16,1-1 3-16,6 0 2 0,0-1 0 16,0 1 4-16,3 0-2 0,2 0-3 15,0 0 1-15,-5 4 4 0,2 3 5 16,-2 1-2-16,-2 1 10 0,-4 2 10 16,-2 0 6-16,-2 3 2 0,-3-3-8 15,-5 2-7-15,-5 2-10 0,-3-2-5 16,-5-2-4-16,-6-1-2 0,1-1-3 15,-3-1 3-15,-2-2-5 0,-3 1-4 16,2-4-20-16,1 1-15 0,2 0-16 16,3-1-28-16,2 1-18 0,3 1-28 15,5-3-35-15,0 4-69 0,5-3-52 16,3 0-168-16</inkml:trace>
  <inkml:trace contextRef="#ctx0" brushRef="#br0" timeOffset="19373.16">11754 12488 309 0,'0'0'156'0,"0"0"-39"0,-21 8 24 0,14-4-22 0,2-1-48 16,2-2-6-16,3 0 5 0,3-1-4 15,4 0-6-15,9 0-3 16,4-1 1-16,12-1-1 0,14-4 0 15,11 2-2-15,5-2-11 0,2 3-7 16,-7 2-14-16,-2 1-1 0,4-1-14 16,-5 1-2-16,1 0-3 0,-4 2-1 15,-4 3-2-15,-1 0 0 0,-7 0-4 32,-8 1-23-32,-5-3-32 0,-11 3-31 15,-2-2-30-15,0 6-80 0,0-1-119 0,-5 0-129 0</inkml:trace>
  <inkml:trace contextRef="#ctx0" brushRef="#br0" timeOffset="19966.91">11914 12847 539 0,'0'0'124'0,"0"0"-47"0,0 0 33 15,0 0-21-15,0 0-35 0,0 0-13 16,11-23 5-16,-16 19-3 0,-1 3-34 16,-4 1-5-16,-3 0-3 0,0 0-1 15,-5 7 0-15,0-2 0 0,0 4-1 16,-3 1 1-16,3 0-5 0,0 3-1 16,0 1-3-16,2-1-4 0,4 1 7 15,4 0 5-15,3-1-1 16,5 0 1-16,0-2 1 0,5-1 3 15,8-1 4-15,0 0 8 0,2-1 4 16,6-1 4-16,0 1 9 0,2-2 7 16,0 1-4-16,0-2-6 0,1 1-6 15,-1 1-3-15,3-1 1 0,-6 4 11 16,4-1-3-16,-4 3 2 0,-2-1 1 16,-5 4-4-16,0-2-3 0,-3 0-5 15,-4 3-2-15,-6-3 2 0,0 1 3 16,-11 1 3-16,-4-2-3 0,-3 1-8 15,-6-1-7-15,-4-3-4 0,-11 1-4 16,-10-1-11-16,-5-3-22 0,-3 2-19 16,8-1-24-16,8-6-15 0,15 0 7 15,3-2-15-15,10 0-31 0,2 0-48 16,4-3-38-16,-1-3-80 0</inkml:trace>
  <inkml:trace contextRef="#ctx0" brushRef="#br0" timeOffset="31903.18">12201 13316 232 0,'0'0'62'0,"0"0"-18"0,0 0 13 0,5-4-7 16,-5 4-27-16,0-1 3 15,0 0 13-15,3 1-9 0,-3-1-1 16,3 1 3-16,-3 0 0 0,0 0-1 0,0-2 6 15,0 2 0-15,2-2-5 16,-2 1-1-16,3 1 2 0,-3-1 9 16,2 1-3-16,-2-1-3 0,5-1 2 15,-5 0-8-15,3-1 2 0,0 1-2 16,-1 0-3-16,1 0-7 0,-1-3-2 16,-2 3-1-16,3 2 3 0,-3-1-1 15,0 1-12-15,0 1-7 0,0 5-10 16,-3 0 10-16,3 4 5 0,-5 5-3 15,3 2 0-15,-1 3-2 0,-2 2 2 16,2 4-1-16,1-1 0 0,-1 4-1 16,1-4 2-16,2 4-1 15,-3 0 2-15,3-3 3 0,0 2 2 16,0-5 2-16,3-2 4 0,2 0 8 16,-3-2 8-16,6-3 2 0,2 0-4 15,-2-5-9-15,2-1 13 0,1-3 3 16,2-3 6-16,2-3-7 0,3-1-8 15,-2-2-2-15,2-6-7 0,0-1-4 16,-3 0-3-16,1-4-3 0,-3 0 3 16,0-3 3-16,-5 1-2 0,-6-3-1 15,-2 4-4-15,0-2-1 0,-8 1-5 16,1 5 0-16,-6 0-5 0,-5 4-8 16,0 1-17-16,-3 4-10 0,-2 1-13 15,-1 1-21-15,6 6-15 0,3-2-7 16,-1 4-35-16,-2 2-90 0,5 1-42 15,6-1-90-15</inkml:trace>
  <inkml:trace contextRef="#ctx0" brushRef="#br0" timeOffset="32621.94">12550 13693 342 0,'0'0'90'0,"0"0"-23"0,3-4 20 0,-3 1-22 0,0 0-16 16,0 1 5-16,0 1 1 0,0-1 6 15,0 2-5-15,0-1-3 0,2 1-6 16,-2 0-9-16,0-1-1 0,0-1 1 15,3 0-6-15,-1 1-10 0,4 0-7 16,-1 1-6-16,2-1-1 0,-1 1-5 16,1 0 0-16,1 0-2 0,0 0 0 15,-3 2-1-15,3 4 0 0,-3 0-2 16,-2 2 2-16,2 2 0 0,-5 1 0 16,0-1 0-16,-5 3 0 15,-3 1 0-15,0 0 1 0,-2-1-1 16,2-2-1-16,0 1 0 0,0-2-2 15,-2-1-3-15,2-2 1 0,3-3 4 16,3 1 1-16,-4-2 1 0,4-2 1 16,-1 0 0-16,3-1 4 0,0 0-6 15,3-1 3-15,2-2 0 0,-2 1 0 16,4-2-1-16,4 3 3 0,-4 0-2 16,6 1 4-16,-5 0 5 0,5 6 9 15,-3-2 0-15,1 3-1 0,2-1-6 16,-6 3 6-16,-1-1 2 0,-1 0 1 15,-3-1-5-15,-2 1 0 0,-2 2-3 16,-3-2 2-16,-3-2-3 0,-5 2-2 16,3-2-3-16,-6-3-3 0,3 0-3 15,0 0 0-15,-2-1-3 0,2-1-2 16,-3 0-15-16,3-1-42 0,0 0-31 16,0 1-21-16,-2 0-44 0,-6-1-94 15,3 0-49-15,5 0-179 0</inkml:trace>
  <inkml:trace contextRef="#ctx0" brushRef="#br0" timeOffset="33262.5">10876 14598 547 0,'0'0'142'0,"0"0"-66"0,0 0 33 0,2 0-11 16,-2 0-22-16,3 0-18 0,-1 0 2 15,4 0 9-15,1 0-19 0,1 0-9 16,2 1-6-16,1-1-5 0,2 2-3 16,2-1-5-16,-2 1-5 0,5-2-6 15,-2 1-9-15,2-1 0 0,0 3-1 16,0 0-1-16,-3-3-3 0,-2 1-12 16,5 1-31-16,-5-2-37 0,0 1-41 15,-2 2-70-15,-6 1-88 0,0-1-82 16</inkml:trace>
  <inkml:trace contextRef="#ctx0" brushRef="#br0" timeOffset="33481.35">10858 14834 666 0,'0'0'172'16,"0"0"-52"-16,0 0 54 0,0 0-37 15,0 0-41-15,36 2-49 0,-23-2-20 16,5 0 4-16,0 0-14 0,0 0-14 16,0-1-3-16,3 1 1 0,-1 0-1 15,1 0-17-15,0 1-70 0,-1 1-68 16,9-1-91-16,-6 1-94 0,-2-2-159 16</inkml:trace>
  <inkml:trace contextRef="#ctx0" brushRef="#br0" timeOffset="43479.19">12749 14475 268 0,'0'0'145'0,"0"0"-92"0,0 0 25 0,0 0 9 15,0 0-9-15,15-20-16 0,-12 18 1 16,0-3 10-16,-3 3-16 0,0-1-8 16,0 1-9-16,0 0-8 0,0 1 0 15,0 1-1-15,0 0-9 0,0 0-12 16,0 5-3-16,0 5 4 0,0 5 9 15,0 6 0-15,-3 12 1 0,-2 11-1 16,0 8 1-16,-3 3-4 0,0-2 1 16,-2-8-4-16,7-8-6 15,-2-2-6-15,3-6 1 0,2-5-3 16,-3-5-1-16,3-3-4 0,3 5-38 16,-1-1-49-16,3 1-56 0,8-2-86 15,0-6-10-15,-3-4-135 0</inkml:trace>
  <inkml:trace contextRef="#ctx0" brushRef="#br0" timeOffset="44026.29">13010 14704 460 0,'0'0'72'0,"0"0"-8"16,0 0 63-16,0 0-16 0,-8-38-36 15,8 28-9-15,0-1 3 0,3-1-22 16,2-1-13-16,3 1 1 0,-1-1-7 16,4 0-3-16,2 1-5 0,0-1-7 15,0-1 2-15,2 2 3 0,1 2-4 16,2-1-4-16,-3 2-1 0,3 3-3 15,-2 0-2-15,2 2-1 16,-3 0-1-16,-2 4 0 0,0 0-2 16,-5 6 0-16,0 3 1 0,-1 4 0 15,-1 1 1-15,-6 5-1 0,0 2 1 16,0 1 0-16,-8 4 0 0,-3-1-2 16,-4 3 2-16,2-3-1 0,-2 3 0 15,-6-3-1-15,3 1 3 0,2-1-3 16,-2-4 3-16,3-2-3 0,2-2 0 15,2-3 3-15,1-1 7 0,2-2 2 16,3-1 8-16,3-1 3 0,2-2-2 16,0-3-8-16,2 1 0 15,6-2 11-15,5 0 4 0,0-2 0 16,5-1-7-16,3 0-5 0,-1 0-8 16,3 0-6-16,1-3-2 0,2 1-3 15,-1-4-15-15,1 5-29 0,0 0-27 16,3 0-33-16,-4 1-48 0,12 0-118 15,-6 0-68-15,-6 0-172 0</inkml:trace>
  <inkml:trace contextRef="#ctx0" brushRef="#br0" timeOffset="44701.89">13958 14601 588 0,'0'0'85'0,"0"0"6"0,0 0 29 0,5-42-43 0,-5 30-34 0,0-2-14 16,-2 3 0-16,-3-2-11 0,-1 3-2 15,-1 0-15-15,-4 3-1 0,-2 2 0 16,-2 3 5-16,-1 1-2 0,-4 3-2 15,-3 6-1-15,-6 4-1 16,-2 2-4-16,3 6-13 0,-1 0-6 16,1 0 18-16,2 0-1 0,5-2-7 15,3 0 0-15,5 1 1 0,8 0 2 16,3-4 7-16,2 2-2 16,5-4 5-16,5-1 1 0,8 3 1 15,-2-4 0-15,7-3 1 0,3 0-1 0,0 1-1 0,2 1 2 16,0-3 0-16,3 1 0 0,-2 0 2 15,2 2 12-15,0 0 9 0,-5 1-2 16,2-2 5-16,-2 2 1 16,-3-2-10-16,-2 2-5 0,-6-1-7 15,1 2 1-15,-8-3 0 0,-3 2-5 16,-3 1-3-16,-2 0 0 0,-7 0 7 16,-4 0 8-16,-7 0-3 0,-2-4-4 15,-6-1-5-15,-3 1 0 0,-4-4 0 16,-9-2-3-16,6-2 0 0,5 0 0 15,3-4 0-15,7 0-2 0,0-4-11 16,-2-3-8-16,5 0 2 0,3-1 15 16,4-3 3-16,9 1-2 0,2 0 3 15,5-2 1-15,8-2 2 0,5 1 1 16,5-1-1-16,13-4 3 0,3-2-2 16,10-5 1-16,0-1-2 15,-10 5 3-15,-11 8-2 0,-12 4-1 16,-1 1 1-16,-2-3 3 0,0 0 5 15,0-3-1-15,-5-2-6 0,-8 2-5 16,0 1-1-16,-8-1-11 0,-2 5-34 16,-8 1-27-16,-3 4-33 0,0 5-43 15,-17 4 1-15,7 4-39 0,2 2-85 16</inkml:trace>
  <inkml:trace contextRef="#ctx0" brushRef="#br0" timeOffset="46422.95">14431 14533 366 0,'3'-3'99'0,"-3"0"-33"0,2-2 40 0,1 1-25 16,-3 0-23-16,0-1 1 0,0 4-12 15,0-4-7-15,0 1-1 0,0 1-4 16,0-2-4-16,0 3 1 0,0 2 5 15,-3-2 2-15,3 2 1 0,0-1-7 16,0 0-7-16,0 1-4 0,0-1-6 16,0-1-4-16,0 1 0 0,0 0 3 15,0 0-2-15,0 0-2 16,0 1 4-16,0-1-1 0,0 1 1 16,0-1 0-16,0 0-2 0,0 1 0 15,0 0-1-15,0 0 2 0,0 0-4 16,0 0-2-16,0 0 0 0,0 0-2 15,0 0 0-15,0 0-3 0,0 0-2 16,0 0 0-16,0 0 0 0,0 0-1 16,0 0 0-16,-2 0 1 0,2 2 1 15,0 1 0-15,-3 4 2 0,0-1 0 16,1 2 1-16,-1 0-1 0,1 3 1 16,-1-1 2-16,-2 3 0 0,2-2 2 15,1 4 1-15,-3-3 2 16,-1 1-4-16,1 3 0 0,-2-1 0 15,-1-1-1-15,0 2-1 0,-2 0 0 16,-1-1-1-16,1-2-3 0,0 3 2 16,-1-3-3-16,4-1-1 0,-1-1 4 15,0-1-4-15,3 1 0 0,0-1 1 16,2-3 0-16,3-2-1 0,-2 2 0 16,2-4 1-16,0-2-1 0,0 2 1 15,2-1 1-15,1-2 0 0,5 1 1 16,-3-1 0-16,5 0 2 0,0 0-4 15,3 0 1-15,0-1-1 0,0-1-1 16,3-1 0-16,-1 2 1 0,3-1-1 16,0-1 0-16,-2-1 1 15,-1 2-1-15,3-2 1 0,-2-1-1 16,-3 3 1-16,2-1-1 0,-2-1 0 16,0 1 0-16,0 0 1 0,-5 0-1 15,2-1-1-15,1 3 1 0,-6-1 1 16,2 0-1-16,-4-1 0 0,0 2-1 15,-1 0 1-15,1 1-1 0,-1 0-3 16,-2 0 1-16,0 5-3 0,0-1 4 16,0 4 0-16,0 3 2 0,-5 1 0 15,3 1 0-15,-1 5 1 0,-2 2 1 16,0 0-1-16,2 1 6 0,-2 0 1 16,0 2-1-16,2 0-2 0,-2-2-3 15,2 0 0-15,1-1-1 0,-1-2-1 16,1 0 0-16,-1 0-5 0,3-1-22 15,0 0-46-15,5-2-56 0,3-2-41 16,0-3-146-16,2-6-203 0</inkml:trace>
  <inkml:trace contextRef="#ctx0" brushRef="#br0" timeOffset="46563.75">14868 15021 943 0,'0'-4'185'0,"5"0"-139"0,-5 0 20 0,3-2-61 16,2 2-5-16,-5-4-83 0,2-4-126 16,3 3-67-16,-2 0-114 0</inkml:trace>
  <inkml:trace contextRef="#ctx0" brushRef="#br0" timeOffset="47213.72">15279 14709 650 0,'0'0'103'16,"0"0"-22"-16,0 0 64 0,0 0-67 15,0 0-35-15,2-40 5 0,-2 35-9 16,-2-3-4-16,2 2 3 0,0 1 1 16,-3 1-5-16,3-1-4 0,0 1 6 15,0-2 1-15,-3 4-9 0,1-2-9 16,-1 1-5-16,3 1-3 0,-5 0-3 16,0 0 0-16,2-1-7 0,-4 1-1 15,1 1 0-15,-4 1-1 0,0 3 0 16,-1 2 1-16,-4 4-3 0,-1 2 2 15,-2 2 1-15,3 4 0 0,-3-1-1 16,2 4 1-16,1 1-2 0,4 0 1 16,4-1-1-16,1 1-2 15,4-1-2-15,2-2 1 0,5-3 5 16,0-3-1-16,6 1 0 0,-1-3 1 16,0-3 1-16,3-3 0 0,0-2 2 15,0-2-1-15,0-6-1 0,2-1 3 16,-2-1-1-16,-2-5 0 0,2 0-1 15,-3-1-2-15,0-3 0 0,1 2 2 16,-1-2-2-16,-2 1 0 0,-1 0 0 16,-1 3 0-16,1 0 0 0,-1 4 0 15,-4 1 0-15,1 2 0 0,-1 2 0 16,1 2 0-16,-3 2-3 0,0 0-2 16,0 1 2-16,-3 4-3 15,1 3 6-15,-1 7-1 0,-2 1 1 16,2 4 0-16,-2 2 4 0,3 1 0 15,-1 3-1-15,-2-1 1 0,2 3-1 16,1 1 2-16,-1-2-5 0,1 3 2 16,-1 0-2-16,0-1-1 0,1-3-11 15,-1 2-86-15,1-5-52 0,2 3-108 16,2-9-73-16,1-3-88 0</inkml:trace>
  <inkml:trace contextRef="#ctx0" brushRef="#br0" timeOffset="47698.18">15449 14734 432 0,'0'0'119'0,"0"0"-34"0,0 0 41 0,10-30-37 16,-2 20-31-16,-3 0-5 0,6 0-22 16,-4 2-19-16,4 0 3 0,-3 4 11 15,2 0-5-15,0 1-2 0,-2 2-4 16,2 1-6-16,-2 0-2 0,0 0 3 16,-3 4-2-16,-2 2-5 0,2 4-1 15,-5 2 5-15,2 6-3 0,-2 3-2 16,-2 2 1-16,-3 2-1 0,-1 1 4 15,-4 0-4-15,-3 0 2 0,-2-3-2 16,2-1-1-16,0-2 1 0,-3-2 0 16,6-4-1-16,0-2-1 0,2-2 0 15,3 0-2-15,2-4 2 0,1-4 2 16,2-1 0-16,2 0 4 0,3-1 17 16,3 0 40-16,2-1-17 15,6-1-16-15,-1-1 0 0,3 0 1 16,1 2-3-16,4 0-4 0,-2 0-10 15,-1-1-9-15,3 2-3 0,1 0-2 16,-4-1-3-16,6 1-17 0,-3-1-59 16,6-2-28-16,-3 1-49 0,12-1-79 15,-9-4-55-15,-3 3-179 0</inkml:trace>
  <inkml:trace contextRef="#ctx0" brushRef="#br0" timeOffset="47948.45">16129 14564 666 0,'0'0'106'0,"0"0"-48"0,0 0 71 0,0 0-59 16,0 0-60-16,0 6 6 0,-8 8 36 15,0 6-7-15,-2 11 1 0,-6 10-4 16,-2 12-8-16,-2 10 1 0,-1 1-10 15,5-5 2-15,4-11-12 0,4-6-1 16,3-2-11-16,2-3-3 0,0-3 1 16,1-5-1-16,2-4-10 0,2-6-46 15,1 0-60-15,0 7-80 16,-1-2-91-16,1-3-159 0</inkml:trace>
  <inkml:trace contextRef="#ctx0" brushRef="#br0" timeOffset="48761.27">12279 15491 382 0,'0'0'105'0,"0"0"-44"0,0 0 40 0,23 0-16 15,-13-2-22-15,3-1-12 0,-2 2 12 16,7 0-3-16,0 1-6 0,2-1-3 15,6 0 0-15,3 1-8 0,2 0-4 16,7 0 3-16,14 0-2 0,15 0-3 16,8-2-2-16,8 1-2 0,2-2-7 15,0-1 1-15,8-3-8 0,8 3-5 16,8-2-1-16,2 1-6 0,10-2 15 16,1 1-11-16,2 1-6 0,5 0 1 15,3 0-6-15,2 1 4 0,3 1 3 16,0-1-3-16,3 2-4 15,-1 1 0-15,-5 1 11 0,-2 0-8 16,-5 0-3-16,-8 1 0 0,0 1 1 16,-8 0-1-16,-11 3 0 0,-9-1-3 15,-3 3 3-15,-8-2 0 0,-10 2 0 16,-3-1-8-16,-10 2-15 0,-3 1-14 16,-8-1-21-16,-4 0-22 0,-4-2-45 15,-4 0-96-15,-13-2-116 0,-6-3-197 0</inkml:trace>
  <inkml:trace contextRef="#ctx0" brushRef="#br0" timeOffset="60479.97">12488 15915 237 0,'0'0'23'0,"0"0"-1"0,0 0 19 0,0 0 26 15,0 0-22-15,-5 1-13 0,5-1-1 16,0 0 11-16,0 0 7 0,0 0 3 16,-3 0-4-16,3-1 2 0,0 0-2 15,0 0-1-15,-2 1-8 0,2-1-2 16,0 1-14-16,0 0-10 0,0 0-10 16,0 0-3-16,0 0 0 0,2 0 3 15,6 0 3-15,2 0 4 0,3 0 8 16,5-4 5-16,3 3-6 0,0-2-1 15,2 1-5-15,0 0-4 0,0 1 2 16,6 0-3-16,-3 1-1 0,0 0 0 16,-1 0-1-16,1 0 1 0,-3 0 1 15,1 2-2-15,-4 0 4 16,-2 1-4-16,-2 0-1 0,-3 2 0 16,0 0-2-16,-3 2 1 0,-5 2-1 15,1 1-1-15,-4 2 3 16,-2 3 1-16,-2 2 0 0,-9 4 3 0,1-1 7 15,-3 5 18-15,-3-2-11 0,1 4-7 16,-3-1-4-16,0 3-4 0,-3-1-3 16,3-1-3-16,0 3 0 0,0-2 0 15,-3 1-2-15,6-2-20 16,-1-4-54-16,3 0-43 0,3-2-44 16,7-5-22-16,1-4-90 0</inkml:trace>
  <inkml:trace contextRef="#ctx0" brushRef="#br0" timeOffset="61105.98">13157 16000 549 0,'0'0'61'0,"0"0"-14"0,0 0 61 0,11-28-13 0,-4 19-31 16,4 1 4-16,-1 0-2 16,5 1-23-16,-2 2-13 0,0 3-8 15,3 0-5-15,-3 2-6 0,-3 3-4 16,0 4-3-16,-2 1-4 0,-3 4 1 16,1 1-1-16,-4 1 1 0,-2 5-1 15,-2-1-8-15,-9 3-38 0,1 0-13 16,-6 0-6-16,1-2-8 0,2-2 19 15,-3-3-9-15,1-1-11 0,5-3-27 16,-3-1 8-16,7-3 43 0,1-3 27 16,3-2 6-16,2-1-5 0,5 0 3 15,3 0 19-15,2 0 38 0,3-1 23 16,5 0 12-16,0-1-2 0,3 0-4 16,-1 0-3-16,1 2-4 0,0 0-10 15,2 0-1-15,-5 0-1 0,3 0-5 16,-6 5-7-16,-2 0 5 0,-5 3 5 15,-3 0-5-15,-5 2-3 0,-2 2-9 16,-9 1-10-16,-4-1-7 0,-3 4-9 16,-8-1 1-16,-5 5-4 0,-11 1-1 15,6-1-24-15,3-4-38 0,7-3-28 16,5-5-19-16,0 1-55 0,-4 0-19 16,7-3-74-16,2-3-66 0</inkml:trace>
  <inkml:trace contextRef="#ctx0" brushRef="#br0" timeOffset="61590.51">13770 15958 680 0,'0'0'82'0,"0"0"-58"0,-3-38 65 0,-2 25-35 15,-5 0-38-15,2 3-16 0,-5 3-4 16,0 6-2-16,-3 1-2 0,-4 7-1 16,-1 7 6-16,0 1 3 0,-2 1 0 15,0 3 3-15,5 0-3 0,2-2 2 16,9-1-2-16,-1-3 0 0,5 0-2 15,3 0-1-15,3-2-3 0,2-1 0 16,5-2 6-16,1 2 8 0,4-2 7 16,1-3 8-16,2 2-2 0,2-5-5 15,1 3 5-15,2-2 2 0,1 1 8 16,-1 0 14-16,-2 0-1 0,2 2-1 16,-5 1 1-16,0 1-9 15,-3 2 4-15,-2-1-4 0,-5 2-4 16,-3 0 1-16,-5 1-8 0,0 1 1 15,-5-1-7-15,-8 0-8 0,0 1-4 16,-2-2-3-16,-6 0-3 0,0 0-9 16,1 0-33-16,-1-2-13 0,0-3-12 15,3-2-41-15,3-3-18 0,2-1-31 16,0-11-30-16,5 0-62 0,0-1-108 0</inkml:trace>
  <inkml:trace contextRef="#ctx0" brushRef="#br0" timeOffset="61840.5">13702 15905 754 0,'0'0'85'0,"0"0"-16"0,0 0 85 0,0 0-78 0,0 0-32 0,8-25-7 16,0 21-8-16,0-1-9 0,2 0-1 15,3 3-1-15,2 0-8 0,4 0-7 16,1-1-3-16,3 2 0 0,3 0-2 16,0 1-25-16,3-2-47 0,4 1-46 15,3-4-95-15,8 0-1 0,-10 0-73 16</inkml:trace>
  <inkml:trace contextRef="#ctx0" brushRef="#br0" timeOffset="62207.13">14106 15843 522 0,'0'0'78'0,"0"0"-53"15,0 0 80-15,0 0-40 0,0 0-36 16,0 0-19-16,0 0 3 0,0 0 14 16,5 8-1-16,8-10-5 15,2-2 1-15,1 1 10 0,2 0 7 16,-3 1-7-16,1 0-4 0,2 1-4 15,-3-2-6-15,1 3-9 0,-1-1-5 16,-2-1-4-16,0 2 1 0,-3 0 0 16,1 0 1-16,-3 1-2 0,-3 1 0 15,0 2 1-15,-3 1 5 0,1 1 5 16,-3 4 0-16,0 0 1 0,0 3 3 16,-3 2 6-16,1 4 7 0,-3 1 1 15,0 1-7-15,-3 3-2 0,3 0-6 16,-3 2-6-16,0-2-2 0,0 0-1 15,3-1-4-15,-3 1 3 0,3-2-3 16,-2-1-1-16,1 0-2 16,-1-1-20-16,4-2-55 0,0-1-63 15,3-3-85-15,6-3-64 0,-1-5-261 0</inkml:trace>
  <inkml:trace contextRef="#ctx0" brushRef="#br0" timeOffset="62349.24">14524 16174 1162 0,'0'0'48'15,"0"0"-40"-15,0 0-8 0,0 0-125 0,0 0-124 16,0 0-59-16</inkml:trace>
  <inkml:trace contextRef="#ctx0" brushRef="#br0" timeOffset="62849.26">14956 15992 765 0,'0'0'99'0,"0"0"-52"16,0 0 83-16,0-35-67 0,-3 24-33 16,-2 0-7-16,0 1-8 0,0 3-9 15,-1-2 2-15,1 6 3 0,0-1-3 16,-3 2-3-16,3 2-5 0,-3 2 1 16,1 3-1-16,-6 6 0 0,0 4-2 15,0 1 2-15,-3 6-2 0,1 3 2 16,-1 1-2-16,6 2-8 0,-3 0-12 15,5 0 10-15,3-3 8 0,0-1 3 16,5-3 1-16,0-2 1 0,3-2-1 16,4-5 1-16,-2-2-1 0,3-4 6 15,3-1 1-15,-1-4 8 0,0-1 2 16,3-3-3-16,0-6 6 0,0-2 7 16,0-3 1-16,-3-2-1 0,3-2-2 15,-5-4-4-15,0-3 7 0,-3-11-8 16,0-10-10-16,0-3-4 0,-2 7 0 15,-1 13-4-15,1 13-2 0,-6 8-2 16,-2 0 2-16,0 0-4 0,0 1-14 16,-5 5-16-16,-1 2 2 0,-2 6-6 15,0 4-34-15,0 1-29 0,3 1-65 16,5 5-74-16,2-4-36 0,-2-2-98 16</inkml:trace>
  <inkml:trace contextRef="#ctx0" brushRef="#br0" timeOffset="64225.79">14819 16039 116 0,'0'0'54'0,"0"0"-36"0,0-1-6 0,0 1 11 0,0-2 21 31,0 2 8-31,0 0-2 0,0 0-15 16,0 0-12-16,0 0-4 0,0 0 0 0,0 0 1 0,0 0-2 16,0 0-5-16,0 0 3 0,0 2 8 31,0-1 5-31,-3 0-1 0,1 0-6 0,2 1 2 0,-3-1 4 0,0-1-3 31,3 2 0-31,-2-1-7 0,2 1-9 16,0-1-2-16,-3-1 1 0,1 0 4 0,2 0 6 0,0 0 13 0,0 0 10 31,0 0 18-31,0-4 21 0,0 0-10 16,2-3-16-16,1 0-21 0,-1-6-4 15,4 1-2-15,1-2-7 0,1-5-6 16,2 0 3-16,3-2-1 0,0 0 2 16,3 1 4-16,-3 1 2 0,2 1-4 15,1 1-1-15,2 3 2 0,-3 2 0 16,1-2-1-16,-1 3-2 0,1 1 0 15,-3 2 1-15,-3 0-2 0,0 1-8 16,-2 3-3-16,0 1-4 0,-3 0-2 16,-2 0 0-16,-1 3-4 0,1-1-21 15,-3 1-39-15,5 0-32 0,-5 1-41 16,8 1-84-16,-1 0-69 0,-1-1-65 16</inkml:trace>
  <inkml:trace contextRef="#ctx0" brushRef="#br0" timeOffset="64796.56">15459 15714 563 0,'0'0'76'0,"0"0"-53"0,0 0 53 0,24-18-37 0,-19 14-23 0,0-2 11 16,-2 3 16-16,2-2 2 0,-3 1-1 16,-2 0 22-16,3 2-10 0,-3 1-9 15,0 1-20-15,-3 0-9 0,1 0-9 16,-3 1-4-16,-1 4-2 0,-1 0 1 15,-4 3-1-15,-2 2-2 0,-2 3 0 16,-1 4 2-16,-4 3-3 0,2 4 0 16,-6 3 1-16,1 10-1 0,0 8 1 15,-3 6 1-15,8 1-2 0,3-4 1 16,7-7 1-16,8-11-1 0,0-6 2 16,0-8 7-16,2 2 9 0,6-1-6 15,0 4-4-15,2 0-2 16,6-4 11-16,-1-2 1 0,3-4 2 15,0-5 4-15,0-5 3 0,3-2 0 16,0-9-10-16,-3-3-10 0,-3-2-4 16,-2-5-2-16,-2-2-1 0,-4-4 0 15,-7-5 0-15,0 2-2 0,-5-1 0 16,-3 5-1-16,1 8-5 0,-6 3-3 16,-8 8-7-16,3 4 3 0,-5 2 1 15,-6 5 1-15,6 1-12 0,-3 4-21 16,3-2-36-16,2 5-37 0,3 0-32 15,-5 3-35-15,8-2-27 16,4 0-93-16</inkml:trace>
  <inkml:trace contextRef="#ctx0" brushRef="#br0" timeOffset="65296.64">17067 15182 680 0,'0'0'93'0,"0"0"-42"0,20-3 75 0,-7-1-34 16,0-1-27-16,3 1-7 0,-3-1-28 16,2 2-11-16,-2 2-8 0,3-2-4 15,-4 0-5-15,-1 3-2 0,-1 0 0 16,3 0-2-16,-3 2-15 0,1 2-68 15,-1-3-75-15,3 2-65 16,-3 0-61-16,-2 1-126 0</inkml:trace>
  <inkml:trace contextRef="#ctx0" brushRef="#br0" timeOffset="65452.82">17136 15306 887 0,'0'0'146'0,"0"0"-145"0,0 0 121 15,0 0-64-15,39-5-36 0,-23 1 1 16,-1 0-16-16,6-3-2 0,-3 6-5 16,3 0-12-16,-3 1-83 0,2 0-52 15,11 0-76-15,-2 0-46 16,-3-2-180-16</inkml:trace>
  <inkml:trace contextRef="#ctx0" brushRef="#br0" timeOffset="66093.35">18496 14852 693 0,'0'0'123'15,"0"0"-101"-15,0 0 55 0,0 0-5 16,0 0-12-16,0 0-6 0,18-23 8 15,-18 19-11-15,0 1-18 0,0-2-3 16,-3 3-10-16,-2 0 1 0,0-1-8 16,-3 1-3-16,-2-1-2 0,-3 2-4 15,-5 1-3-15,2 1-1 0,-2 6-2 16,-5 1 1-16,2 3 1 0,-5 4 4 16,0 2-4-16,3 6-1 0,0 0 1 15,2 6-1-15,6 1 0 0,4 1 0 16,6 1 1-16,5-1 0 0,0 0 1 15,11-5-1-15,2 1 4 0,5-5 8 16,2-1 0-16,1-5 0 0,5 0-5 16,2-5 4-16,1-5 9 0,-4-4 5 15,4-2-5-15,-1-7 2 16,3-3-9 0,-7-5 2-16,1-2-6 0,-4-5 14 0,-3-9 4 0,-2-11-6 15,-9-13-4-15,-4-7-7 0,-6 5-4 16,-4 10-4-16,-1 16-2 0,0 11-1 15,3 8-2-15,-5 2 0 0,-1-1-2 16,-4 2-7-16,-3 2-10 0,0 4-8 16,2 3-22-16,1 4-27 0,2 6-32 15,2 1-72-15,9 7-79 0,2-1-25 16,2-4-142-16</inkml:trace>
  <inkml:trace contextRef="#ctx0" brushRef="#br0" timeOffset="66265.22">18932 15149 1362 0,'0'0'82'0,"0"0"-76"0,0 0-6 0,0 0-39 0,3-6-124 0,-8-4-65 15,2 1-161-15,-2 1-153 0</inkml:trace>
  <inkml:trace contextRef="#ctx0" brushRef="#br0" timeOffset="66922.82">19426 14692 320 0,'0'0'93'0,"0"0"-54"0,0 0 31 0,0 0-19 0,0 0-18 0,26-6 9 16,-21 4 13-16,-3-1 0 0,1 0-2 15,0 2-4-15,-1-1 6 0,3 0 12 16,-5 0-1-16,3-2-10 0,-1 3-12 15,-2 1-12-15,3 0-5 0,-3 0-5 16,0 2-9-16,3 4-4 0,-3-1 1 16,0 5-2-16,-3 5 6 0,0 2-3 15,-7 13-4-15,2 8 2 16,-7 11 0-16,-3 2 1 0,5-1 0 16,3-6 1-16,-1-6-2 0,6-3-2 15,0-1-4-15,0-6-2 0,5-6-1 16,-3-4-2-16,1-4-16 0,2 5-28 15,-3 1-52-15,3 0-9 0,0-6-51 16,5-3-15-16,3-3-36 0,-3-7-158 16</inkml:trace>
  <inkml:trace contextRef="#ctx0" brushRef="#br0" timeOffset="67392.22">19596 14737 688 0,'0'0'43'0,"0"0"17"0,0 0 5 0,0 0 56 0,39-7-64 0,-23 5-24 15,2 1 15-15,0-3-9 0,5 1-7 16,-2 2-3-16,5-1 4 0,-3 0-1 16,3 0-6-16,2 0-9 0,-2 0-2 15,0 2-2-15,0-2 0 0,-1 2 0 16,-1 0-3-16,-4 0-3 0,1 0 0 16,-3 2 1-16,-2-1 0 0,-4 2 0 15,-1-1 0-15,-3 1-3 0,-1-1-5 16,-2 4-2-16,-2-2 2 0,-3 4 0 15,0 2 0-15,0 1 0 0,-5 2 5 16,0 6 3-16,-3 1-3 0,0 4 4 16,-2 1 0-16,-3 3 1 0,0 7-2 15,0-4-5-15,-2 1 0 0,4-1-3 16,-2-4 1-16,3 3-2 16,0-3-3-16,5 0-26 0,-3-4-41 15,3 3-13-15,2-7-38 0,3 1-72 16,3-8-67-16,2-3-120 0</inkml:trace>
  <inkml:trace contextRef="#ctx0" brushRef="#br0" timeOffset="67923.38">20547 14671 814 0,'0'0'45'0,"0"0"-45"0,0 0 58 0,0 0 18 0,29-33-55 16,-29 31-21-16,0-1-2 0,-8 3 2 15,-2 0 1-15,-3 5 2 0,-5 4-2 16,-3 4 0-16,-5 4 0 0,0 1 0 16,3 1 0-16,0 1 2 15,7 1-3-15,-5 0 1 0,9-1 0 16,4 0-1-16,0-1 0 0,3 0-1 16,5-3 1-16,0 0-1 0,5 0 1 15,3-1 0-15,0-2 1 0,4-2-1 16,1 0 1-16,3-2 3 0,2-1 11 15,3-2 4-15,-1 1-8 0,4 0 0 16,1-3 1-16,-4 5-4 0,5-1 3 16,-5 2 0-16,-1 0 1 0,-7 1-6 15,0 1 0-15,-5 0-6 0,-3-1 0 16,-2 1-3-16,-6 2 3 0,-2-1-1 16,-5-1 1-16,-6-2 0 0,-5 0 1 15,1-1 3-15,-6-3 0 0,3 2-4 16,-6 1-7-16,3-1-38 0,-2-3-56 15,-1-1-3-15,4-2-11 0,-1-4-31 16,5-3-54-16,8-4-67 0</inkml:trace>
  <inkml:trace contextRef="#ctx0" brushRef="#br0" timeOffset="68142.13">20563 14626 819 0,'0'0'82'0,"33"-20"-66"0,-7 9 64 15,3-2-34-15,-4 0-32 0,1-2-9 16,3 2-2-16,-4 2-3 0,1 1-8 16,3-1-14-16,-3 3-17 0,-1 0-35 15,12 0-8-15,7-5-43 0,-8 3-85 16,-3 0-136-16</inkml:trace>
  <inkml:trace contextRef="#ctx0" brushRef="#br1" timeOffset="95877.96">20542 9237 181 0,'0'0'117'0,"0"0"-57"0,0-2-5 0,3 0 20 0,-1-2-27 0,-2 1-8 15,0 3 7-15,0-2 4 16,0 1-4-16,0-2 2 0,0 3 3 15,0-1 1-15,0 1-9 0,0 0-9 16,0 0-10-16,0 0-8 0,0 0-5 16,0-1-6-16,0 1-5 0,5-1 1 15,1 0-2-15,-1 1 0 0,8-1 0 16,-6 0 0-16,6 0 1 0,0 0-1 16,5-3 0-16,0 3 0 0,3 0 0 15,0 0 0-15,5-2 1 0,-1 0 0 16,4 1 0-16,-1 0 2 0,8 1-3 15,8-1 1-15,5-1-1 16,6-1 1-16,-4 3 0 0,1-1-1 16,-3 0 1-16,0-2-1 0,3 2 0 15,0 1 1-15,2-1-1 0,0-4 1 16,3 5-1-16,2 0 1 0,-2 1 1 16,8-1 4-16,-3 0-2 0,5 0 6 15,-5-1 2-15,3 2 5 0,2-3 1 16,0 3 1-16,0-2-2 0,8 2-5 15,0 0-5-15,0-1 0 0,2 1-1 16,4 0-3-16,-6 0-1 0,5 0 1 16,-3 0 3-16,6 0-4 0,2 1 10 15,-2 0-4-15,5 1-1 16,-6 2 0-16,6-2-3 0,-3 0 1 16,3 0 1-16,5 4 0 0,-2-3-1 15,2 0-2-15,-3 3 2 0,3-5-1 16,3 5-1-16,-1-5 3 0,1 0-1 15,2 0-1-15,0 1 1 0,-7 0-1 16,4 2 0-16,1 0-2 0,5-4 3 16,-6 4-2-16,1-1 0 0,5-2 1 15,-3 1-4-15,8-1 3 0,-3 2 4 16,1 0-4-16,2-1-1 0,0-1 4 16,2-1 6-16,1 0 1 0,4 0 3 15,-4 0-1-15,2 0-3 0,3 0-3 16,-3 0-9-16,5 0 10 0,-2 0-8 15,2 0 0-15,-5 0 0 0,3-1 0 16,-3 0-1-16,3 0 4 0,-6 0-2 16,-5-1 2-16,6 2-5 0,-8 0 1 15,-3 0 1-15,3 0-2 0,-13 0 0 16,-1 0-2-16,-4 0-15 0,-8 0-46 16,-5 0-31-16,-8-2-77 0,-16 0-102 15,-12 1-81-15</inkml:trace>
  <inkml:trace contextRef="#ctx0" brushRef="#br1" timeOffset="98677.5">20656 8735 236 0,'0'0'88'0,"0"0"-4"15,0 0-19-15,0 0-6 0,0 0-9 0,0 0-4 16,0 0 1-16,0 0 1 0,0 0-4 16,0 2-5-16,0-2 0 0,0 1 2 15,0 2-3-15,0-2-4 0,0 0-10 16,2-1-1-16,-2 1-8 16,5 1-2-16,-2 1 1 0,2-3 3 15,0 1-1-15,3-1 3 0,0 0-3 16,0 0-1-16,2-1-2 0,0-4 2 15,1 3 2-15,-1-5 6 0,3 4 0 16,0-4-1-16,0 2 0 0,-3-3-5 16,3-1-3-16,0 1-1 0,0 1-5 15,0-2-2-15,2-1-3 0,-2-1-1 16,5 1-1-16,-2-1 1 0,2-1 2 16,0-1 1-16,0-1 4 0,0 1-2 15,0 0 3-15,0-3 1 0,0 2-1 16,3-3 1-16,-3 2-4 0,0-2-2 15,0 0 0-15,0 1-1 0,0-2-2 16,1 2-2-16,-4-2 1 0,1 1 0 16,2-2 0-16,-3 1 0 0,3-3 0 15,-2 1-1-15,-1-1 0 16,3 0 2-16,-2-1-2 0,2-3 1 16,-3 1 1-16,1 0 1 0,2-1-2 15,0 0 3-15,0 0-1 0,0-2 1 16,0 1-4-16,0-2 1 0,1 2 0 15,1-1 0-15,-2 1-1 0,3-1 3 16,-3 0 1-16,0 0 0 0,3-2 3 16,-1 3-2-16,1-2-2 0,-3-1 0 15,3 1 1-15,0 0-3 0,-1 0 2 16,1-1-1-16,-3-1-2 0,3 2 2 16,-3-1 0-16,0-2-2 0,0 2 2 15,-3 0-1-15,1-2 1 16,2 2 0-16,-2-2 5 0,-1 1 1 15,1 3-1-15,-1-4 0 0,1 3 0 16,2-2-2-16,-3 0-2 0,3 1 2 16,-2 0-4-16,2-2 0 0,-3 0 0 15,3-1 1-15,-2 1 2 0,2-1-2 16,0 3 0-16,0-3 1 0,-5 2-1 16,3 0-1-16,-3 1 1 0,5-1-2 15,-3-1 1-15,1 2-1 0,2-1 0 16,-5 2 0-16,2-1 0 0,3 2 0 15,-2-1 0-15,-1 1 0 0,3-1 0 16,-5 1 0-16,3-1 1 0,-1 0-1 16,-2 1 0-16,5-1 0 0,-5 2 1 15,3-2-1-15,-3 3-1 0,2-3 1 16,3 3 0-16,-5-2 1 0,3 1-2 16,2-1 2-16,-3 3-1 0,1-4 0 15,2 3 0-15,-3-2 0 0,3 4 0 16,-5 0-1-16,3-3 1 0,2 3 1 15,-3 0-1-15,1 0 1 0,2-1-2 16,-5 1 1-16,8 0-1 0,-9 1 1 16,4 0 0-16,2 1 0 0,-2-2 1 15,-1 2-1-15,3 0 0 0,-5-1-1 16,3 1 1-16,2 1 1 16,-3-4-1-16,3 3 0 0,0 1 0 15,0-4-1-15,3 3 2 0,0-1-2 16,-1 1 1-16,1 0-1 0,0 0 1 15,-1 1 0-15,6 0 0 0,-8 2 0 16,6-2 0-16,-4 2 1 0,1-2-1 16,0 3-1-16,5-1 1 0,-6 1 0 15,1-2 0-15,0 3 0 0,-1-2 0 16,6 4 0-16,-5-2 0 0,5 2 0 16,-3-3 0-16,3 5 0 0,-3-3-1 15,3 1 1-15,0 0 0 16,-1 3-1-16,-1-1 1 0,4 1 0 15,-2-1 0-15,0 3-1 0,0-3 1 16,2 4-1-16,-5-1 1 0,3-1 0 16,3 3-1-16,-4 1 1 0,4-1 0 15,2 3 0-15,-3-2 0 0,6 4 0 16,-6-2-1-16,6 0 1 0,-6 2-1 16,6 1 0-16,-1-1 1 0,1 2 0 15,7 0 0-15,6 2-1 0,-6 0 1 16,-7 3 0-16,-13-2 0 0,-1 0 0 15,1 2-1-15,12 1 0 0,9 3 1 16,-9 1 0-16,1 1 0 16,0-1-1-16,-3 1 1 0,12 5 0 15,7 1 0-15,-9-1-1 0,-7-3 1 16,-11-2 0-16,8 1-1 0,-11 3 1 16,6-4 0-16,3 3 0 0,-9-2 0 15,9 4-1-15,-1 0 1 0,3 4 1 16,-2-2-1-16,4 2 0 0,-4-3 0 15,2 3 0-15,-3-1 0 0,6 2 0 16,-6 0 0-16,6 0 0 0,-6 0 0 16,6 1 1-16,-6 0-1 0,1 2 1 15,2 0-1-15,-3 0 0 0,-2 1 0 16,2 2 1-16,-2-3-1 0,3 4 0 16,-4-3 0-16,-4 3 0 0,2-1 0 15,3-1 1-15,0 2-1 0,-3-2 0 16,3 3 1-16,0-1-1 0,-3-3 0 15,3 4 0-15,0-4 1 0,-6 2-1 16,4-2 0-16,-1 4 0 0,-2-2 0 16,2 1 1-16,-2 2 0 0,-1-1 0 15,1 1 0-15,0-1 0 0,2 0 0 16,-2 2 0-16,-1 0 1 0,1-1-1 16,2 2-1-16,-2 0 1 0,2-1 0 15,0 0 3-15,3 1-2 0,-5-2 1 16,5 1-1-16,-6-1-1 15,4 0 2-15,-4 1-3 0,6-1 1 16,-5 0-2-16,5 1 1 0,-6 0 0 16,4-2 1-16,-1 2-1 0,0 0 1 15,3 0 0-15,-5 0-1 0,-1 1 0 16,6-3 0-16,-5 2 1 0,-1-2-1 16,4 1 0-16,-1 0 0 0,-2-1 0 15,2-1 0-15,-2 1 2 0,4 0-2 16,-4 0 0-16,0 0 0 0,-1 2 0 15,6-1 0-15,-5 2 2 0,0-1-2 16,-1 0 1-16,6-1-1 16,-5 2 1-16,2-2-1 0,3 0 1 15,0-1 0-15,-6 2-1 0,4-1 1 16,1 1 1-16,1-2-1 0,-2-1 0 16,1-1 4-16,1 0-5 0,3-1 6 15,-4 1 3-15,-4-1-3 0,8-1 0 16,-9 1-3-16,6-3-2 0,-3 2 5 15,3 1-3-15,-5-5 2 0,5 2-3 16,-6-1 2-16,6 1-1 0,-5-2-1 16,0 0-1-16,2-1 0 0,-3 0-1 15,1-2 2-15,0 2-1 0,2-3 0 16,-2 0-1-16,-1 1 2 16,-4-3-2-16,5 2 2 0,-3-2-1 15,2 0-1-15,1-2 2 0,-5 0-2 16,2 1 0-16,2-1 2 0,-4-1-1 15,2-1-1-15,-3 0 2 0,1-1-1 16,2 1 0-16,-3-1-1 0,4 0 1 16,-4-2 1-16,3 0-2 0,-2-1 2 15,2 2 1-15,-3-3-1 0,-2 0 1 16,3 2-1-16,-3-2 0 0,-1-1 0 16,1 0 1-16,0 1-1 0,-2-3 1 15,2 3 2-15,-3-3-2 0,0 0 1 16,3 1 1-16,0-2-1 0,-5 0 0 15,5 2 1-15,-5-1-3 0,2 0 2 16,-2-1-1-16,-1 0-1 0,-1 2-2 16,-4-3 1-16,3-1 1 0,-2 2-1 15,2-1 1-15,-5 1-1 0,5-2 0 16,-5 0 0-16,0 0 0 0,0 0-1 16,0 0 1-16,0 0 1 0,0 0-2 15,0 0-1-15,0 0 1 0,0 0-3 16,0 0-21-16,0 2-37 0,0-1-37 15,-5 0-46-15,-3 0-68 0,1-1-191 16,-6 0-226-16</inkml:trace>
  <inkml:trace contextRef="#ctx0" brushRef="#br1" timeOffset="103088.02">21834 7740 125 0,'0'0'75'0,"0"0"-17"0,5-7 12 16,-2 3 19-16,-3 0-26 0,2 0-3 15,-2 0 4-15,5 1-11 0,-5 1-10 16,0-2-11-16,0 1-2 0,0 1-3 16,0-2-3-16,0 1-2 0,3 0 5 15,-3 1 1-15,3-2 2 0,-3 2-1 16,0 0-1-16,2-2 0 0,-2 0 4 15,3 1-8-15,-1-1 0 0,-2 0 0 16,3 1 0-16,-3-1 5 0,0 1 5 16,0 1 0-16,5 1-2 0,-5 1-7 15,0 0-3-15,0 0 0 0,0 0 2 16,0-2-3-16,0 2-6 16,0 0-4-16,0 0-6 0,0 3-5 15,0 3 0-15,0 4 0 0,0 4 2 16,0 4 1-16,3 7 1 0,-1 7-3 15,6 16 3-15,-3 10-2 0,3 10 8 16,0-2 4-16,-1-2 3 0,-1-7 1 16,1 1 3-16,1 4 2 0,-3-5-11 15,-2 2-7-15,2-5-1 0,-2-1-2 16,-1-3-2-16,6-3 3 0,-8-3-3 16,5-2 1-16,0-5 1 0,-2 1-2 15,5-5 1-15,-6-9-1 0,1-3 0 16,-3-4 1-16,2-4-1 15,-2-1 2-15,3 4-1 0,0-2 0 16,-3-4 0-16,0-3-1 0,0-2 2 16,0-3-2-16,-3 2 0 0,0-2-11 15,3-2-12-15,-2 0-15 0,2 1-14 16,0-1-28-16,0 0-44 0,-3 0-78 16,3 0-113-16,0 0-163 0</inkml:trace>
  <inkml:trace contextRef="#ctx0" brushRef="#br1" timeOffset="104088.68">27053 7938 325 0,'0'-4'22'0,"0"-1"51"0,0 0-4 16,0-2-26-16,0 3-10 0,0-1-12 15,-5 1 13-15,5-2-22 0,0 2 15 16,0 1 11-16,0 0 11 0,-2 0 1 16,2 2 7-16,0 0 9 0,0 1-8 15,0-1-9-15,0 0-4 0,0-2-11 16,0 2-7-16,0-3 3 0,0 2 5 16,2-1-12-16,-2-1 4 15,5 2 7-15,-5 1-12 0,0 0-5 16,0-1-5-16,0 2-5 0,0 0 0 15,0 3-2-15,0 3 2 0,0 2 0 16,0 6-2-16,0 5-1 0,0 6 0 16,-5 14-2-16,3 15 0 0,2 15 0 15,0 12 1-15,2-2 1 0,3-5-2 16,1-6 3-16,1-1 9 0,-1 2 6 16,-4-3 2-16,3-3-7 0,-5-3 0 15,0-6-4-15,0-3-3 0,0-8 1 16,0-3-1-16,0-10 7 0,0-8-5 15,0-7 1-15,0 0-8 0,0-3 0 16,0-1-1-16,0 1-2 0,0-7 0 16,0-1-8-16,0-3-18 0,0-1-13 15,0 0-15-15,0-2-45 0,0-8-69 16,3 0-151-16,2 0-128 0</inkml:trace>
  <inkml:trace contextRef="#ctx0" brushRef="#br1" timeOffset="104969.78">27529 8678 506 0,'0'0'66'0,"0"0"-11"0,-21 2 25 0,16-2-18 15,0-2-14-15,2-5 6 0,-2 0 49 16,5-3-16-16,0-6-30 0,5-2-1 16,3-3-11-16,10-1-14 15,3-3-3-15,7-6-4 0,19-8 3 16,15-3-3-16,8-1-3 0,2 4-3 15,-2 7 3-15,-8 6-1 0,0-2-1 16,0 5-11-16,2 0 6 0,-2-1-12 16,-5 3-1-16,3 1 0 0,-6 1 0 15,-8 2-1-15,3 1 0 0,-2 2 0 16,-6 2 0-16,-7 0 3 0,-6 4-3 16,-7 4-1-16,-6-3 1 0,-4 2 0 15,-3-2 1-15,-3 0 0 0,2 0 0 16,-7 0 1-16,0-2-2 0,-5 2 0 15,-2-3-2-15,-1 3-2 16,-5-4 3-16,-8 1 0 0,3 1-1 16,-3 0 2-16,1 0-1 0,-3 4 1 15,2-2 0-15,-2 4 1 0,2-2-1 16,5 3 2-16,1 0 1 0,-3 1 2 16,10 0 0-16,-5 1-1 0,5 0 0 15,3 0-2-15,3 2-1 0,2-1 0 16,0 3-1-16,7 1 6 0,1 2 2 15,5-2 5-15,3 4-1 0,2-2 1 16,2-1-6-16,1 3 0 0,5 1-5 16,-5 0-1-16,7 2 2 0,-7 1-2 15,-1 3 0-15,1-3 0 16,0 5-1-16,-3-4 4 0,-3 4 0 16,-2-3-1-16,-5 2 0 0,-3 1 1 15,-5-2-3-15,0 2 0 0,-5-2 2 16,-3 1-1-16,-5 2 0 0,0-2 0 15,-2-1-2-15,2-2-1 0,-8 2-1 16,3-4-18-16,3 0-19 0,-3 2-11 16,7-2-11-16,-7 2-24 0,10-3-23 15,1 1-36-15,-1 6-73 0,3-6-4 16,0-3-101-16</inkml:trace>
  <inkml:trace contextRef="#ctx0" brushRef="#br1" timeOffset="105658.06">29382 7562 566 0,'5'-6'61'0,"-3"-1"-19"0,-2 1 75 0,5-2-35 0,-2-1-25 16,-3 0-20-16,5 1-1 0,-5-1 7 15,0 0-17-15,-5 0-7 0,2 1-3 16,-2 1-6-16,3-1-6 0,-9 2-1 15,4 2-3-15,-6 2-1 0,-3 2 0 16,3 5-1-16,-7 4 1 0,-1 4-1 16,-5 4 2-16,-2 6 0 0,2-1 0 15,3 11-1-15,-1-3 0 0,4 1 1 16,9 1-1-16,1-4 1 0,7 2 0 16,-2-3 0-16,5 0 1 0,8-3 4 15,5-3 3-15,5 0-2 16,-3-5 4-16,6-1 7 0,0-3 14 15,5-4-2-15,2-5-9 0,-2-3 2 16,-3-3 5-16,3-6-13 0,2-7-1 16,-2-3 7-16,-5-6 3 0,0-10-1 15,-1-18-2-15,-2-9-7 0,-2-1-6 16,-11 8-5-16,-2 19 0 0,-3 18-2 16,0 6 0-16,-3 4-2 0,-5 1-5 15,-5 1-9-15,-5 0-9 0,3 4 2 16,-3 2-25-16,2 1-65 0,3 6-36 15,6 8-102-15,1-2-16 0,6 2-142 0</inkml:trace>
  <inkml:trace contextRef="#ctx0" brushRef="#br1" timeOffset="105798.69">29844 7849 1024 0,'0'0'72'0,"0"0"-31"0,0 0-20 0,0 0-21 15,0 0-80-15,-8-34-227 0,3 20-108 16</inkml:trace>
  <inkml:trace contextRef="#ctx0" brushRef="#br1" timeOffset="106236.78">30185 7478 500 0,'0'0'75'0,"0"0"-19"16,0 0 13-16,0 0 4 0,0-37-29 16,0 29-24-16,0-3-7 0,0 3 2 15,0-1-3-15,-5 0 0 16,2 1 8-16,-2 0 2 0,0 3-7 15,2 0-7-15,-9 2-3 0,4 3-5 16,-10 2-2-16,2 8 2 0,-4 2-1 16,-6 6-1-16,5 4 1 0,-5 1 1 15,5 4 0-15,1 0-2 0,9 1 2 16,-1-1-2-16,6-2 2 0,6-1 0 16,6 0 9-16,1-4 19 0,9-3 18 15,4-1 0-15,6-5-12 0,0-3-6 16,3-6-4-16,-1-2 9 0,3-7 6 15,-3-5-12-15,-2-2-8 0,-2-5 0 16,-6-2-6-16,-3-5-8 0,-2-2-4 16,-5-1-1-16,-8 2-13 15,0 4-11-15,0 7-21 0,-8 2-30 16,-5 8-59-16,-2 1-62 0,-11 5 51 16,5 0-16-16,0 1-86 0</inkml:trace>
  <inkml:trace contextRef="#ctx0" brushRef="#br1" timeOffset="106784.91">30451 7343 448 0,'0'0'37'0,"0"0"26"0,0 0 48 0,18-40-38 0,-10 28-57 0,0 1 28 16,5 1 19-16,-5 1-9 0,4 1-3 15,1 2-6-15,0 1-13 0,-2 0 1 16,7 2-24-16,-5 1-1 0,-3 2-2 15,3 0-5-15,0 2 2 16,-5 4-3-16,2 0-1 0,-2 1-2 16,-6 3 3-16,3 0 0 0,-5 2-2 15,0 6 1-15,0 0 1 0,0 3 0 16,-5 1 0-16,-3 2 0 0,-4 0-1 16,1 0 1-16,-7 1 4 0,3-3 1 15,-3 0 4-15,2-2 10 0,-2-2 2 16,5-1 4-16,3-2 6 0,-1-2 2 15,4-3-6-15,4 0-5 0,-2-6-9 16,5 1 0-16,0-2 2 0,5 1 10 16,3-2 16-16,7 0-7 15,3-2-10-15,3 2-11 0,7-2-2 16,6 0-4-16,7 0-4 0,8-4-2 16,6 0-1-16,-4 1-2 0,-7-1-15 0,-5 0-30 15,2 2-45-15,-4-3-41 0,-4 0-42 16,-7 2-106-16,-8-2-70 15</inkml:trace>
  <inkml:trace contextRef="#ctx0" brushRef="#br1" timeOffset="107300.55">31330 7231 603 0,'0'0'100'0,"0"0"-49"0,0 0 41 0,46-36-50 15,-38 26-39-15,-3 0-3 0,-5 3-5 16,0 1-13-16,-5 2 9 0,-3 2-2 15,-5 2 7-15,-2 0 4 0,-3 3 0 16,2 3 7-16,-2 2-5 0,3 0-2 16,-3 3 3-16,5-1-2 0,-3 3 4 15,8-1-5-15,-4-1 0 0,6 3-1 16,6-3 1-16,0 3 4 0,11-1 4 16,-1 1 3-16,8-1-3 0,-2-1-1 15,4 0 0-15,1 1-2 0,5-2-1 16,-6 2-1-16,6-1-1 0,-5 0 2 15,0 1-2-15,-1-1-2 0,-4 0 0 16,2 1 1-16,-10-3 2 0,-1 1 4 16,-1-1-4-16,-6 1-3 0,0-1 0 15,-8 1 34-15,-5 0-11 0,-5-1-6 16,-3 0-7-16,-2-2-4 0,-8 0 3 16,2-3-3-16,-4 1-3 0,-3-1 5 15,-11 1-5-15,1-2-1 0,2-2 2 16,10-2-3-16,13-2-1 15,9-2-16-15,4-1-65 0,-3-7-61 16,9 1-62-16,-3-2-137 0</inkml:trace>
  <inkml:trace contextRef="#ctx0" brushRef="#br1" timeOffset="107488.05">31431 7093 1018 0,'0'0'57'0,"0"0"-26"0,36-29 49 0,-16 15-61 16,1-3-11-16,5 0-6 0,0-2-2 15,2-1-11-15,1 2-17 0,2-1-18 16,5 0-42-16,5 0-2 0,11-1-49 16,-16 5-43-16,-2 6-156 0</inkml:trace>
  <inkml:trace contextRef="#ctx0" brushRef="#br1" timeOffset="108300.85">20883 7727 599 0,'0'0'42'0,"0"0"2"0,0 0 24 0,0 0-7 0,39-15-38 15,-29 18-9-15,3 7 1 0,0 6-1 16,0 7-12-16,0 14 10 0,2 16 24 16,3 19 18-16,3 11 5 0,2 2-7 15,-2-3-13-15,-3-2-5 0,3-3-11 16,-6 2-6-16,3-2-6 0,-5-3-2 16,3-4 2-16,2-3 8 0,0-5 6 15,-3-7-7-15,1-3-10 0,-6-8-4 16,1-5-3-16,-4-10-1 15,1-9-21-15,-3-6-70 0,-2-2-99 16,0-4-122-16,-3-6-155 0</inkml:trace>
  <inkml:trace contextRef="#ctx0" brushRef="#br1" timeOffset="109113.9">20922 7763 109 0,'0'0'142'0,"0"0"-78"0,0 0 25 15,0 0 5-15,-3-4-19 0,3 2-4 16,0 1-6-16,0-1-1 0,0-1-3 16,0-1-3-16,0 3-5 0,3-3-4 15,-3 0 1-15,0 1-9 0,0-1-4 16,0 0-8-16,0 1-3 0,0-1 0 16,0-1-8-16,0 2-6 0,0-1 0 15,-3 1-3-15,1-2-6 0,2 4 2 16,0-3-5-16,-5 3-2 0,2 1 1 15,0 0-4-15,1 5 2 0,-3 4-3 16,-3 0 3-16,-3 5 2 0,1 2 0 16,0 1 0-16,-3 3 1 0,0-1 0 15,0 2 0-15,0 0 2 0,5-3-3 16,-5 1 2-16,6-3 0 0,2-1-1 16,-1-4 0-16,4-2 0 0,2-4 1 15,0-1 0-15,0-2 1 0,0-2 5 16,0-2 18-16,5-4 25 0,-2-4 2 15,2-3-14-15,-3-7-11 0,3-2-9 16,3-4-6-16,-3-9-2 0,3-6-8 16,-3 5 6-16,3 4-4 15,-3 9-4-15,3 6 3 0,0-1 0 16,-3 1-3-16,3 2 1 0,-3 2-2 16,5 5 1-16,-2 1-3 0,2 2 1 15,-2 4-2-15,0 1 1 0,5 1 0 16,-6 8 0-16,6-2 1 0,0 4 1 15,3 2 1-15,-1 0 0 0,3 1 1 16,0 2-1-16,3-2-1 0,-3 0 1 16,0 1-3-16,0-3-5 0,-2 1-6 15,-1-2-12-15,-2 0-14 0,-2-2-23 16,2 0-36-16,-6-1-61 0,1 0-84 16,-5-3-13-16,-3-1-160 0</inkml:trace>
  <inkml:trace contextRef="#ctx0" brushRef="#br1" timeOffset="109688.99">19710 6934 524 0,'0'0'128'0,"0"-13"-23"0,0 4 25 0,0 0-27 0,0 1-58 0,-5 3-20 16,2 0-11-16,-2 2-4 0,-5 3-7 15,-1 0-3-15,-2 4 0 0,-2 4 0 16,-3 5 0-16,0 7 1 0,0 2-1 16,-3 10-1-16,-2 9 1 0,5 6 1 15,0 0-1-15,10-9-1 16,8-11-1-16,0-8 1 0,2-4 0 15,4 2 1-15,1 3 0 0,4-1 0 16,-1-3 1-16,6-2 5 0,2-4 4 16,0-6 4-16,-3-4 19 0,6-5 0 15,0-8-4-15,-3-3-3 0,2-5-8 16,-7-3 10-16,3-3 6 0,-11-8 2 16,-3-12-1-16,-2-11-10 0,-7-1-13 15,-6 9-9-15,5 17-2 16,-2 15-1-16,5 7-2 0,-3 4-5 15,-3-1-15-15,1 6-53 0,-5 0-77 16,2 3 5-16,-5 10-99 0,5 0-22 16,0-1-66-16</inkml:trace>
  <inkml:trace contextRef="#ctx0" brushRef="#br1" timeOffset="109813.99">19943 7185 973 0,'0'0'62'0,"0"0"-57"16,0 0-5-16,0 0-21 0,0 0-265 15,0 0-229-15</inkml:trace>
  <inkml:trace contextRef="#ctx0" brushRef="#br1" timeOffset="110269.18">20100 6799 618 0,'0'0'94'0,"0"0"-30"0,0 0 30 15,0 0-29-15,-8-41-53 0,3 34-10 16,-3 0 5-16,1 0 1 0,-1 6-6 16,0 1-2-16,-2 0 0 0,0 8 3 15,-1 3 0-15,3 2-3 0,-4 6 0 16,4 2 0-16,3 2 2 0,2 4-1 16,0-2 2-16,3 1-3 0,3-1 0 31,5-2 4-31,-3-2 4 0,5-1 11 15,1-4 0-15,2-3-4 0,2-3 6 0,-2-6 2 0,2-4 23 0,1-1 13 16,-3-8 5-16,0-3-10 0,0-4-26 16,-5-2-10-16,-3-4 0 0,-5-3 1 15,0-5-11-15,-8 1-7 0,0 0-1 16,-2 3-3-16,2 10-1 0,-2-1-16 16,-1 5-31-16,1 4-83 0,0 3-34 15,-3 4-62-15,5 1 17 16,0 0-106-16</inkml:trace>
  <inkml:trace contextRef="#ctx0" brushRef="#br1" timeOffset="110746.53">20222 6623 520 0,'0'0'109'0,"0"0"-42"0,0 0 42 0,0-40-21 0,0 26-53 16,0 2-7-16,0-2 6 0,5-2-5 15,0 5-1-15,0-1 6 0,5 2 15 16,-4 2-4-16,4 1-15 0,-2 1-11 15,2 3-5-15,-2 2-5 0,0 1-8 16,-1 3-1-16,6 2-4 0,-5 4 2 16,2 4 2-16,1 3-1 0,2 2-2 15,-1 3 2-15,-1 1 0 0,-1 2 0 16,-5 3-1-16,-2-1 0 0,-1 3 0 16,-2-2 2-16,-2 0 0 15,-1-1 2-15,-2-1 2 0,-5-2-1 16,5-4-3-16,-1-4 5 0,1-4-1 15,5-4 5-15,0-2 3 0,0-3 2 16,0-2 9-16,0 0 7 0,5-5 22 16,6-1-7-16,-1-4-15 0,6-3-18 15,4 1-3-15,-2-1-5 0,8 0-1 16,-5-1-3-16,2 1-3 0,3 0-21 16,-3 0-35-16,3-2-42 0,-5 2-49 15,12-8-56-15,-4 5-79 0,-6-1-117 16</inkml:trace>
  <inkml:trace contextRef="#ctx0" brushRef="#br1" timeOffset="111215.17">20813 6297 753 0,'0'0'20'0,"0"0"29"0,16-35 80 0,-8 20-39 0,-3 1-69 16,-3 3-21-16,1 1 0 0,-3 5-1 15,-3-1-8-15,1 5-18 0,-3 0 21 16,2 1 4-16,-5 1-9 16,6 3-1-16,-1 4 10 0,-2 2 1 15,2 1-4-15,3 3 5 0,-2 0 0 16,-1 2 3-16,3 0-1 0,0-2-1 15,0 2 0-15,5-2 0 0,3 0 6 16,0-1-1-16,5-1-1 0,0-2 0 16,0 0 6-16,2-2-1 0,3-1 3 15,-2 1 5-15,-1 0-2 0,3-2-6 16,-7 4-4-16,-1-2 0 0,-2-2 1 16,-3 1-3-16,-3 1 0 0,4 0-1 15,-6 0-3-15,0-1-4 0,0 4 4 16,-8-3 2-16,-2 3 3 0,-3-1 1 15,-3 0-3-15,1 0 0 0,-6 0 3 16,0 0-3-16,-2-4-2 0,0 2-1 16,2 0-7-16,0-2-34 0,-2 0-28 15,5-4-35-15,0 0-13 0,5-2 11 16,3-9-23-16,-1 0-42 0,9 0-32 16</inkml:trace>
  <inkml:trace contextRef="#ctx0" brushRef="#br1" timeOffset="111418.5">20834 6221 579 0,'0'0'159'15,"0"0"-10"-15,0 0 7 0,21-48-69 16,-14 34-45-16,6-3 4 0,0 0-7 16,3-1-18-16,-3 1-13 0,5 0-3 15,-3 0-3-15,1 1 0 0,2 0-2 16,-3 3-2-16,6 0 1 0,0 2-2 15,-1-1-22-15,4 3-67 0,7-1-85 16,-3 3-111-16,-5 0-113 0</inkml:trace>
  <inkml:trace contextRef="#ctx0" brushRef="#br1" timeOffset="112418.71">19901 7204 294 0,'0'0'93'0,"0"0"-13"0,0-4-2 0,0 4-10 16,0-2-16-16,0 2-11 0,0-1 7 15,3 1 2-15,-3 0-8 0,0-1-1 16,0 1 1-16,0 0-3 0,2 0-1 16,-2 0-6-16,3 0-2 0,0 1-3 15,-1 0-13-15,6 1-5 16,-8 0-1-16,2 0-3 0,1 0-1 15,0 1 1-15,-3-1 0 0,2 2-4 16,-2-3 4-16,0 1 0 0,0 1 4 16,0-3-2-16,-2 1 3 0,2 0-3 15,-3 1 3-15,3-2 1 0,-3 0 3 16,1 0-1-16,2-2 2 0,-5 1 10 16,5-2-1-16,0 1-2 0,0 0-4 15,0-1-3-15,0 1-5 0,5 0 0 16,-5 0-1-16,2 1 2 0,1 0-4 15,0 1-3-15,2-2-2 0,-3 2 1 16,4 0 0-16,-1 0 4 0,-3 0 2 16,3 0-1-16,-2 0 3 15,0 0 1-15,-1 2 3 0,1 0-1 16,-3-2-3-16,0 2-1 0,0-2 2 16,0 1-4-16,0 0 0 0,0-1 1 15,0 1-4-15,0-1 0 0,0 0 1 16,-3 0-2-16,3 0-3 0,0 0-1 15,0 0-12-15,0 0-51 0,0-3-75 16,0 0-125-16,0-2-235 0</inkml:trace>
  <inkml:trace contextRef="#ctx0" brushRef="#br1" timeOffset="115643.15">25945 3847 351 0,'0'0'147'0,"0"0"-99"0,0 0 14 0,0 0 11 16,0 0-18-16,0 0-41 0,13-29-10 15,-8 23 21-15,-5 1 24 0,5-4 9 16,-2 3 9-16,2 0 6 0,-2-1-8 15,2 0-3-15,-5 1-16 0,0 0-13 16,5 0-9-16,-5 1-9 0,0-1-3 16,0-1-1-16,0 1-2 0,0-1 3 15,0 1 3-15,0-2-1 0,-5 2 4 16,0 0 0-16,2 0-2 0,-7 0-6 16,2 1-5-16,0 2-4 0,-7 1-1 15,-3 2 0-15,-3 0-1 16,0 5 1-16,1 6-1 0,-9 3 0 15,8 4-1-15,-4 5 2 0,4 3-2 16,0 2 2-16,3 2-2 0,8 1-3 16,5-1-11-16,-1 0 7 0,6-5 6 15,6 3 2-15,7-5 0 0,-6-2 0 16,9 0 0-16,2-3 0 0,3-6 1 16,4-2 0-16,-4-6 2 0,2-4 0 15,3-3 1-15,0-7 7 0,-5-3 4 16,2-6 9-16,-5-3 10 0,3-6 3 15,-8-8-5-15,2-14-6 0,-7-14-8 16,2-7-4-16,-10 5-6 16,0 6-2-16,0 15-4 0,0 4-1 15,-5 11 0-15,5 8-1 0,-5 6 0 16,2 4-10-16,-2-3-33 0,3 3-23 16,-4-2-30-16,1 5-33 0,3 2-63 15,2 1-56-15,0 1 0 0,2 3-146 16</inkml:trace>
  <inkml:trace contextRef="#ctx0" brushRef="#br1" timeOffset="116158.88">26588 3534 527 0,'0'0'61'0,"0"0"15"0,0 0 39 0,3-29-56 16,2 22-19-16,-5-4 1 0,3 2 13 16,2 1 2-16,-5-3-16 0,0 2 4 15,5 0 0-15,-5 1 8 0,0-1-8 16,0 0-8-16,0 0-6 0,0 0-2 15,0-2-1-15,0 1 0 0,-5-1-1 16,5 1-3-16,-8 0-6 0,3 2-7 16,2 0-8-16,-2 0 3 0,-3 0 2 15,-5 0-1-15,6 1 0 0,-6 1-2 16,5 1 0-16,-5 0-3 0,0 5 1 16,0 0-2-16,0 0-1 0,0 2 0 15,3 8 1-15,-3 1 0 0,0 5 0 16,-2 2 1-16,2 6-1 0,-5 9 2 15,2 11 2-15,-4 15 1 0,7 5-1 16,0 1 1-16,5-2 3 16,0-5 3-16,-2 2-5 0,2 1-2 15,0-1-3-15,1-3 0 0,-4-4-1 16,4-2 0-16,-1-4-4 0,3-5-7 16,2-11 0-16,-2-6-6 0,5-8-10 15,0-1-18-15,0 1-31 0,0-3-33 16,0-1-44-16,0-5-86 0,0-7 34 15,-3-1-41-15,3-4 11 0</inkml:trace>
  <inkml:trace contextRef="#ctx0" brushRef="#br1" timeOffset="116393.26">26263 3837 762 0,'0'0'163'0,"0"0"-84"0,0 0 42 0,0 0-52 15,41-18-23-15,-25 13-7 0,4-1-20 16,6 1-10-16,0-2-9 0,-3 0-1 16,8 3 1-16,-2-2-3 0,9 2-17 15,4-1-42-15,7 0-71 16,-3-4-87-16,-9 4-28 0,-12-1-169 0</inkml:trace>
  <inkml:trace contextRef="#ctx0" brushRef="#br1" timeOffset="116627.64">26867 3775 893 0,'0'0'124'16,"0"0"-91"-16,0 0 70 0,0 0-72 15,42-10-22-15,-29 5-8 0,7-1-1 16,-4 1-34-16,5 1-52 0,-6 1-22 16,3-1-14-16,8 1-19 0,-11 1-51 15,4-1-127-15</inkml:trace>
  <inkml:trace contextRef="#ctx0" brushRef="#br1" timeOffset="116785.01">26963 3876 1058 0,'0'0'64'16,"0"0"13"-16,0 0 11 0,0 0-59 0,49 3-18 15,-15-3-8-15,2-4-1 16,16 4 0-16,-3-2-2 0,-3 2-18 15,-2 3-105-15,-5 1-117 0,-11-3-85 16,-2-1-298-16</inkml:trace>
  <inkml:trace contextRef="#ctx0" brushRef="#br1" timeOffset="118739.34">27878 3849 408 0,'0'0'107'0,"0"0"-49"0,0 0 25 0,0 0 10 0,18-16-16 16,-10 9-11-16,-1-2-7 0,6-1 2 15,0-1-20-15,3 1-9 0,-3-1-11 16,2 1-2-16,3 1-2 0,-2 4-1 16,-3-1-4-16,5 5 0 0,-11 1-4 15,6 0-7-15,-5 5-1 0,5 3-1 16,-10 7 0-16,7 1-1 0,-7 6 2 15,2 6 3-15,-5 2 2 0,0-1-2 16,0 8-1-16,-5 4 2 0,2-2-2 16,-2-7 1-16,5-6 1 15,-5-5 3-15,2 2 1 0,-2 1-3 16,5-6 0-16,-5-2 0 0,5-5-2 16,0-1 1-16,0-8 0 0,0-1 0 15,0-1 13-15,0-5 52 0,5-6-26 16,0-5-20-16,-2-4-7 0,7-4 4 15,-7-2-6-15,4-2-8 0,6-3-3 16,0-5-3-16,0 4 1 0,3 0-2 16,-4 4 2-16,7 5-1 0,-4-1 0 15,3 3 1-15,-2 1 1 0,-1 6 2 16,3-2 6-16,-5 2-2 0,3 3-3 16,-9 4-3-16,6 1-2 0,-5 2-1 15,2 4-2-15,-2 2-2 0,-5 6-4 16,2 6 4-16,0 2 2 15,3 8 3-15,-8 2 2 0,5 4 0 16,-2 2 2-16,2 6-1 0,2-4-1 16,-1-1 0-16,1-1-1 0,1-8-1 15,-3 5 0-15,3-4-2 0,0-1-13 16,-3-8-41-16,3 1-31 0,-3-7-49 16,3-5-124-16,-6 0-59 0,9-5-148 15</inkml:trace>
  <inkml:trace contextRef="#ctx0" brushRef="#br1" timeOffset="119145.81">28836 3931 731 0,'0'0'75'0,"0"0"0"0,0 0 29 0,8-1-4 0,0 1-34 16,5-1-6-16,0 1-14 0,2-1-9 15,3-2-12-15,3 1-11 0,0 1-3 16,-1 1-4-16,6-2-5 0,-5 0-2 16,-1 1 0-16,4 0 0 0,2 1-4 15,-6 0-44-15,1 0-42 0,5 0-68 16,7-2-90-16,-4 1-58 0</inkml:trace>
  <inkml:trace contextRef="#ctx0" brushRef="#br1" timeOffset="119844.47">30090 3379 505 0,'0'0'56'0,"0"0"-3"0,0 0 26 0,7 0-16 0,-7-1-16 16,5 1 9-16,-5-1-14 0,-5 1-23 15,0 0-10-15,-3 0 10 0,1 1 2 16,-6 5-11-16,-8 3 5 0,0 6 7 16,-7 8-1-16,-13 12-6 0,-14 13-7 15,4 10-6-15,2 1 1 0,7 4-1 16,9-3-1-16,4 3 0 0,3 1 14 16,11-1 18-16,2 0 19 0,8-5 11 15,5-2-4-15,5-10-17 0,8-2-20 16,2-5-12-16,3-2-3 0,3-11-4 15,0-5 6-15,-6-3-4 0,3-7-1 16,3-1-4-16,2 1 3 16,3-1-3-16,3-6-16 0,2 0-45 15,-8-4-31-15,5 0-46 0,3-9-58 16,-8 0-8-16,3-2-153 0</inkml:trace>
  <inkml:trace contextRef="#ctx0" brushRef="#br1" timeOffset="120267.83">30273 3676 527 0,'0'0'28'0,"0"0"20"0,0 0 39 0,0 0-28 16,0 0-10-16,8-20 15 0,-8 18-8 16,0 0-6-16,0 1-5 0,5 1-4 15,-5 0-4-15,0 0-16 0,2 0-12 16,-2 6-5-16,0 2-2 0,0 5 4 15,0 5 15-15,0 4 14 0,-7 14 7 16,-6 10-3-16,-3 12-8 0,3 2-11 16,0-3-13-16,1-6-2 0,9-8-3 15,-7-3 0-15,7-5 0 0,-2-4-2 16,2-9-2-16,3-3-9 0,0-4-15 16,0 2-35-16,0-1-45 0,0-1-86 15,3-8-12-15,2-4-50 0,3-3-91 16</inkml:trace>
  <inkml:trace contextRef="#ctx0" brushRef="#br1" timeOffset="120747.05">30614 3735 230 0,'0'0'316'0,"0"0"-267"15,0 0 23-15,0 0-3 0,0 0-51 16,21 1-3-16,-21-1 5 0,0 0-7 15,0 0-13-15,-5 0-10 0,-3 3 10 16,-5 3 14-16,-8 0 0 0,1 3-6 16,-4-2 1-16,-7 3 0 0,3 1-1 15,2 2-3-15,3 0-1 0,-3 1-2 16,8 1-1-16,2 0 2 0,3-2 0 16,0 2 5-16,11-1 25 0,-3-1 11 15,5-1-17-15,0 2-7 0,5 0-8 16,3-3 1-16,-1 2-3 0,6-3-3 15,0 0 1-15,0-1-2 0,3 1 2 16,-3-1 0-16,7-2 1 0,1 0 3 16,-3 2 4-16,3-1-3 0,-1-2-9 15,1 2-1-15,0 1-3 0,-1-2 0 16,1 0-6-16,0 0-56 0,-1-1-54 16,1-1 2-16,-3 1-11 0,5-1-6 15,-10 0-116-15</inkml:trace>
  <inkml:trace contextRef="#ctx0" brushRef="#br1" timeOffset="121060.35">31069 3746 696 0,'0'0'6'0,"0"0"57"0,0 0 23 0,0 0-12 15,0 0-74-15,2-2 0 16,-2 8 0-16,6 3 2 0,-6 4 2 16,0 2 7-16,0 4 8 0,0 2 11 15,0 1-1-15,0 4-9 0,0 1-9 16,0 1-7-16,0 1-3 0,0-1 0 15,0 1 1-15,2-1-2 0,-2-3 0 16,5-1-19-16,0-1-35 0,-2-2-40 16,2 3-42-16,-2-10-43 0,2-3-116 15</inkml:trace>
  <inkml:trace contextRef="#ctx0" brushRef="#br1" timeOffset="121309.91">30906 3975 714 0,'0'0'86'0,"0"0"-65"16,0 0 84-16,0 0-52 0,0 0-23 15,41-10 20-15,-25 8-2 0,10-4 9 16,-6 2-19-16,6-3-18 0,-3 4-11 15,3-3-5-15,3 2-4 0,-3 2 0 16,2-1-35-16,-2-2-68 0,2 3-55 16,14-8-50-16,-11 1-60 0,-3 0-95 0</inkml:trace>
  <inkml:trace contextRef="#ctx0" brushRef="#br1" timeOffset="121576.22">31534 3769 551 0,'0'0'85'0,"0"0"-79"0,0 0-6 0,0 0 6 16,0 0-3-16,0 36 2 0,-5-24 6 16,2 2-4-16,-2 3 8 0,2 4 23 15,-2 1 4-15,0 3 6 0,2 1 4 16,-2-2-12-16,3 1-13 15,2 0-14-15,0-2-9 0,0-2-1 16,2-1-3-16,-2-1-4 0,5-5-39 16,-2-2-35-16,2-3-31 0,3-5-10 15,-3-4-94-15,3-1-17 0</inkml:trace>
  <inkml:trace contextRef="#ctx0" brushRef="#br1" timeOffset="122091.77">31779 3418 869 0,'0'0'15'0,"0"0"-6"0,0 0 41 0,42-1-41 16,-24 4-8-16,-3 5-1 0,-2 3 1 16,3 7-1-16,2 2 2 0,-3 6-2 15,-2 11 0-15,5 9 5 0,-7 8 19 16,2 7 5-16,-8-3 0 0,-3-1 12 16,4-7 6-16,-6 1-7 0,-6 2-20 15,-1-5-11-15,-6 2-9 0,-3-4-6 16,1-2-12-16,-9-6-9 0,9-6 11 15,2-8 16-15,0-7 1 0,5-4 7 16,1 3-2-16,-1-2 1 0,-5 4-7 16,5-4 0-16,-5-2-4 0,0 0-9 15,6-1-58-15,-6-4-65 0,0 3-34 16,0-2-23-16,5-5-131 0</inkml:trace>
  <inkml:trace contextRef="#ctx0" brushRef="#br1" timeOffset="122732.4">27733 4916 372 0,'0'0'213'0,"0"0"-153"0,0 0-4 0,0 0 18 0,3 0-31 16,7 0-16-16,-2 0 1 0,5 0 18 15,2 0-7-15,6-1-6 0,-1-2 3 16,6 3-9-16,-5 0-8 0,5 0-8 16,2 4-8-16,1-2-1 0,-4-1 0 15,4 1-2-15,-3 2-27 0,2 0-55 16,-2-1-11-16,8 5-42 0,-6-2-58 16,-7 0-91-16</inkml:trace>
  <inkml:trace contextRef="#ctx0" brushRef="#br1" timeOffset="122919.91">27870 5119 798 0,'0'0'141'0,"0"0"-65"16,0 0-25-16,0 0 8 16,0 0-33-16,0 0-3 0,46 3-2 15,-12-3-4-15,7-2-12 0,8 0-1 16,1 0-4-16,-4 2-19 0,1 0-61 15,-11 2-30-15,3 2-49 0,-11 3-37 16,-7-7-147-16</inkml:trace>
  <inkml:trace contextRef="#ctx0" brushRef="#br1" timeOffset="132997.64">28986 4885 57 0,'0'0'103'0,"0"0"-72"0,0 0-6 0,0 0 8 16,13-12-5-16,-13 9 3 0,3 0 3 16,-3 3 11-16,5-1 0 0,-5 1-7 15,0 0 7-15,0 0-6 0,2-1 2 16,-2 1 0-16,0 0 0 0,0-1 3 16,0 1 5-16,6 0 6 0,-6-1-1 15,5-3-4-15,-3 2 2 0,9-1-1 16,-4-3-15-16,6 3-5 15,-2-3-1-15,7 3-2 0,-5 1-4 16,2 0-9-16,-2 2 2 0,3 1-8 16,2 2-1-16,-5 4-8 0,0 0-1 15,-6 2-8-15,-4 6 1 0,2-2 3 16,-10 5 4-16,-3-3 1 0,-5 6 0 16,-7 0-3-16,-1 1-11 0,-2 0-5 15,-8-1 4-15,7 0 3 0,-1-2 6 16,-1-1 5-16,5-2-1 0,0-1-1 15,8-2 1-15,6-4 1 0,-1-1 0 16,3-4-3-16,5 3 1 0,0-4-2 16,5-1 5-16,8 0 3 0,0 1 4 15,2-2 5-15,6-1 0 16,5 0-6-16,-6 0 3 0,9 2-1 16,-3-1 4-16,2 6 0 0,-2-2 3 15,2 3-4-15,-7 2 2 0,0 0 4 16,-6 3-2-16,-2-2 2 0,-2 5-8 15,-9-3-3-15,-2 0 1 0,0-3 3 16,-13 3-2-16,0-2 2 0,-7-1 3 16,-4 0-4-16,-2 0-1 0,-2-1-3 15,2-2-3-15,-7-2-1 0,4 1-2 16,3-3-11-16,-2-2-35 0,2 0-58 16,3-1-17-16,2-3-90 0,3 0-25 15,3-3-87-15</inkml:trace>
  <inkml:trace contextRef="#ctx0" brushRef="#br1" timeOffset="133732.39">29867 4916 575 0,'0'0'46'0,"0"-15"14"0,0 5 27 0,0 3-36 0,0-1-17 16,-2-1-10-16,-3 1 6 0,-3 4-2 16,0-1-5-16,-5 3-1 0,-5 2-12 15,3 5 3-15,-6 1 3 0,-5 8 3 16,3 1-10-16,-3 6-4 16,0 2-2-16,5 4-1 0,1 1-2 15,4 1 1-15,3 1-1 0,6 0-3 16,1-1 3-16,6-4-4 0,0 2 4 15,8-2 7-15,5-3-1 0,0-1 1 16,8-3 0-16,-6-3 1 0,11 0-5 16,-5-5 3-16,5-5-1 0,2-2 2 15,-2-1 2-15,2-2 7 0,-2-4 16 16,2 1 14-16,-7-5 0 0,5 0-11 16,-5 0-8-16,-6-3-4 0,3-5-3 15,-5 1-6-15,3-4-7 0,-9 0-2 16,1-2-2-16,3-1-2 15,-9 1 2-15,3-1-1 0,0 1 2 16,-2 2 2-16,-3-1-3 0,0 5 1 16,0-2-1-16,-3 3-3 0,-2-1 2 15,-2 3-1-15,1 1-1 0,-1 2 0 16,-6 3 1-16,5-1 3 0,-5-1-3 16,5 4 0-16,-5-2 0 0,6 2-1 15,-6 1 1-15,5-3-1 0,-2 4 1 16,2-1 0-16,0-1 0 0,0 2 0 15,3 1 0-15,-3-1 0 0,3 1-1 16,3-2-1-16,-4 2 1 0,1 1-2 16,5 0-2-16,-2 0 1 0,2 0-2 15,-5 1-15-15,5 2-29 0,0-3-44 16,0 1-105-16,0-1-88 0,0 0-78 16</inkml:trace>
  <inkml:trace contextRef="#ctx0" brushRef="#br1" timeOffset="168055.04">26792 9837 191 0,'0'0'42'0,"0"-1"-17"0,0 1 25 0,0 0 8 15,0-1 2-15,0 1-24 0,0-1 7 16,-5 0 10-16,5 0-8 0,0 0 5 16,-5-3-6-16,5 3 1 0,0-1 2 15,-2-1 3-15,2-2 7 0,0 1 0 16,0-2-8-16,0 3-8 0,0-5-13 15,0 3-11-15,0-3-2 0,2-2-1 16,3 1 2-16,3 0-2 0,0-1 0 16,2 3 0-16,-2-3-1 0,0 0 2 15,5 1-3-15,-6 0-1 0,1 1-2 16,2 5-2-16,1 0-4 0,-1-1 2 16,-2 3-3-16,5 0 1 15,-6 1-2-15,6 0 1 0,-5 1-1 16,5 4-1-16,-5 0 2 0,5 3-2 15,-5 1 0-15,-3 1 0 0,2 3 2 16,1-1 1-16,-3 4 2 0,-5 0 6 16,0 2 3-16,0 2 1 0,-10-4-5 15,2 4-3-15,1 1-2 0,-9-1-1 16,3 1-2-16,-5-1-1 16,2 1 1-16,-4-2-1 0,2 1 2 0,2-5-3 15,-4 3 2-15,1-5-1 0,4 1 0 16,-6-2 0-16,8-3-1 15,-2-1 2-15,5 0-2 0,-1-1 0 16,6-3 1-16,-3-2 0 0,8 2-1 16,0-3 2-16,0-1 1 0,0 1-2 15,3-1 6-15,7 0-1 0,-2 0 3 16,5-2 0-16,2 0-2 0,3 0-3 16,-2 1 2-16,5 1-2 0,-3 0-1 15,2-1 1-15,1 1-2 0,-5 0-1 16,2 0 1-16,2 0-2 0,-4 0 0 15,-3 0-1-15,0 0-16 0,-6 0-54 16,6 1-55-16,-5 0-97 0,5 1-121 16,-10-2-170-16</inkml:trace>
  <inkml:trace contextRef="#ctx0" brushRef="#br1" timeOffset="168242.51">27162 10065 922 0,'0'0'98'0,"0"0"-57"0,5-18 12 0,-5 10-36 0,0 3-17 0,0 0-25 16,0 0-52-16,0 5-26 0,0-1-91 16,0 1-60-16,3-1-69 0</inkml:trace>
  <inkml:trace contextRef="#ctx0" brushRef="#br1" timeOffset="168727.22">27407 9862 499 0,'0'0'61'16,"0"0"1"-16,0 0 22 0,0 0-9 15,-7-36-40-15,2 28-26 0,2 1 2 16,-2-1 1-16,-3 0-6 0,3 3-6 16,-3 0-2-16,3 3-3 0,-3 2 2 15,-5 2 3-15,5 6 0 0,-4 3 1 16,-4 1-1-16,3 7 1 0,-5 0-1 15,8 2 0-15,-1 1 0 0,9 0 1 16,2-1 0-16,0-2 2 0,2 0 14 16,9-4 23-16,-1 0 15 15,8-1 1-15,-5-4-11 0,8 1-5 16,-6-7-9-16,6 2-9 0,-3-5 5 16,3-2 0-16,-6-7-2 0,3-2-4 15,-5-2-1-15,-5-6 3 0,0 1-1 16,-3-4-10-16,-5-9-9 0,-10-8-3 31,-1-7-1-31,-2 6-16 0,3 9-13 0,2 16-1 0,0 5-2 0,-4 2-6 16,-1 2-12-16,-3-1-28 0,-2 6-37 15,2 0-30-15,1 7-11 0,2 1-89 16,5-3-117-16</inkml:trace>
  <inkml:trace contextRef="#ctx0" brushRef="#br1" timeOffset="170858.07">27728 9754 129 0,'0'-1'51'0,"0"0"-7"0,5 1-2 0,-5-1-7 0,3 1 4 31,-3 0-1-31,5-1 6 0,-5-1 10 15,0 1 2-15,5-2 6 0,-5 2-3 16,0 0-6-16,0 0-13 0,3-1-11 0,-3 0-7 0,5-2-1 0,-5 2 3 16,0 0-1-16,0-1 0 15,2-1-1-15,-2 2 5 0,5 2 2 16,-5-1-5-16,0-1-6 0,0 1-2 16,0-3 2-16,6 2 1 0,-6 2-2 15,0-1-5-15,0 0-1 0,0 1-1 16,0 0-4-16,0-1 0 0,0 1-1 15,0-1-1-15,0 1 0 0,0 0 4 16,0-1 4-16,0 0-1 0,0 1 4 16,0-2-1-16,0 1-1 0,0 1-3 15,0-1 1-15,2 0-1 0,-2 1 2 16,0 0-3-16,0 0 0 0,0 0 1 16,0 0 0-16,0 0-1 15,0 0 1-15,0 0-4 16,0 0-1-16,0 0 0 0,0 0 2 15,0 0 0-15,0 0 2 0,0 0 1 16,0 0-1-16,0 0-2 0,0 0 0 16,0 0-2-16,0 0 0 0,0 0 0 15,0 0-1-15,0 0-2 0,0 5 0 16,0-1-1-16,0 0 0 0,0 4 2 16,0-1 1-16,-2 2 0 0,-4-1-1 15,1 6-1-15,3-3 1 0,-6 1 0 16,-2 1 1-16,2 0-1 0,0 2-1 15,-5-2-1-15,5-1 0 0,1 0 0 16,-4-1 0-16,9 2-1 0,-6-2 0 16,3-1 0-16,5-2 0 0,0 0 1 15,0 0-1-15,5-3 4 0,-5 2 4 16,8-5 3-16,-1 2 1 0,1-3-1 16,5 0 0-16,0-1-4 0,-5 0-1 15,5 0-3-15,2-2-1 0,-4-2-1 16,-1 2 1-16,3-2-1 0,0 0-1 15,0 2 3-15,-6 0-3 16,6-5 0-16,0 6 1 0,-5-3-1 16,5 0 1-16,-8 1 0 0,3 0-1 15,0-2 1-15,-3 2-1 0,-3 0 1 16,4-1 0-16,1 1 0 0,-2 2 0 16,-5 0-1-16,3 1 0 0,2 0 0 15,-5 0-1-15,3 0-1 0,2 1 1 16,-5 1 0-16,0 5 1 0,5 1 4 15,-5-1 0-15,0 3 5 0,0 2-1 16,0 3-1-16,-5-2-2 0,5-1-2 16,-5 0-3-16,2 2 1 0,-2-2-1 15,2 1 0-15,-7-2-7 0,8 0-30 16,-6 1-30-16,3 1-33 16,-3-5-46-16,8 0-85 0,-5-2-101 15,5-5-132-15</inkml:trace>
  <inkml:trace contextRef="#ctx0" brushRef="#br1" timeOffset="171357.69">28061 9789 350 0,'0'-7'76'0,"5"-2"4"0,-5 0 22 0,3-2-40 0,2 1 9 0,3-2-4 16,-3 1 5-16,3 1-4 0,0 1-22 16,-1 2-1-16,4-1-11 0,-1 0-11 15,0-1-9-15,1 4 1 0,-1-2-2 16,3 5 2-16,-5 0 0 0,-1-2-2 15,6 4-4-15,-5 0-4 0,0 0-2 16,2 3-3-16,-2 1 0 0,-6 4-1 16,4 4-2-16,-6 2 3 0,0 4 4 15,-6 3 4-15,4 1-1 16,-11 0 0-16,0 4-1 0,-2 0-1 0,2-2-1 16,-8 1-2-16,8-2 0 0,0-3 2 15,0-2 10-15,11-4 4 0,-4-1-2 16,6-3-3-16,0 0 7 0,6-2 8 15,1-4 7-15,6-1-5 0,-2-1 6 16,12-2-5-16,-2 0-13 0,7-4-9 16,-2 2-4-16,2-1-2 0,1 1-2 15,-1-3-1-15,3 2 0 16,-3-2-15-16,1 2-38 0,-3 2-35 16,0 0-47-16,5-2-69 0,-6-1-120 15,-4 2-158-15</inkml:trace>
  <inkml:trace contextRef="#ctx0" brushRef="#br1" timeOffset="174093.49">24351 9029 501 0,'0'-2'94'0,"0"0"17"0,-3-1-11 16,3-2-7-16,0 3-36 0,-5-2-20 15,5 1 13-15,0 1-9 0,0 2-12 16,0 0-9-16,0 0-14 0,0 1-6 16,0 7 0-16,0 4 14 0,5 7 7 15,-5 5 5-15,0 15 1 0,3 5 0 16,-3 13-4-16,0 0 0 0,0-5-2 15,0-8-1-15,0-6 0 0,0-4-1 16,0-5-3-16,0-7-6 16,0-5-6-16,0 0-4 0,-3 3 0 15,3 0 0-15,0 3-4 0,-5 0-35 16,2-1-76-16,1 6-78 0,-1-5-116 16,-5-4-109-16</inkml:trace>
  <inkml:trace contextRef="#ctx0" brushRef="#br1" timeOffset="174673.29">24206 9963 398 0,'0'0'67'0,"0"0"6"0,0 0-1 0,0 0-13 15,0 0-21-15,21-32 10 0,-21 28 16 16,0-2-10-16,0 4-10 16,0 0-2-16,0 0 2 0,0-1-8 15,0 3-10-15,0-1-10 0,0 1-6 0,-6 0-10 16,-1 1 0-16,-1 6 0 15,0 2-1-15,-2 4 1 0,-3 4 0 0,3 3-1 16,-3 2 1-16,5 2 0 16,3-1-1-16,2 4 0 0,3-2 1 0,3-1-1 15,2 0 1-15,3-2 1 16,-1-2 2-16,6-2 3 0,0-2 5 16,0-4 7-16,3 0 2 0,2-3 12 15,2-3 7-15,-4-5 4 0,2-1 3 16,3-7 1-16,-6-4-14 0,1-2 1 15,2-5-11-15,-5-3-3 0,-5-5-5 16,-3-11-6-16,-5-9-4 0,0-5-4 16,-5 8 2-16,-3 12-2 0,0 14-1 15,3 11 0-15,-8-1 0 0,0 3-3 16,-2-1 1-16,-6 4-2 0,0 1-1 16,0 2 3-16,-2 5-6 0,5-3-15 15,5 4-22-15,0-1-16 0,3-1-19 16,7 2-39-16,-2-1-57 0,10-1-48 15,3 2 1-15,0-7-98 0</inkml:trace>
  <inkml:trace contextRef="#ctx0" brushRef="#br1" timeOffset="175564.45">25312 9144 236 0,'2'-2'69'0,"-2"-2"10"0,0-3 13 0,3 2-3 0,-3-1-18 15,0-3-17-15,5 5 11 0,-5-3 0 16,0 2-4-16,0 0-1 0,0-2 5 16,0 3-9-16,0-1-7 0,0 0-5 15,0 3-4-15,0 0-14 0,0 0-9 16,0 2-5-16,0 0-5 0,0 0-6 15,0 4 0-15,0 3-1 0,0 6 5 16,0 3 4-16,0 5 6 0,0 6 3 16,0 0 7-16,0 3-2 0,0 1-1 15,0-1-2-15,0 0 0 0,3-2-2 16,2-3 1-16,-2-1-4 16,-1-3-2-16,1-1-1 0,2 0-6 15,3-2-2-15,-8-4 0 0,5 2-3 16,-3-3-1-16,4-1 2 0,-4-2-2 15,3-1 0-15,0 0-1 0,-5-3-7 16,8 2-32-16,-8-2-45 0,5-1-32 16,-2 5-64-16,2-3-97 0,-2-4-70 15</inkml:trace>
  <inkml:trace contextRef="#ctx0" brushRef="#br1" timeOffset="176689.46">25118 10111 356 0,'3'0'65'0,"-3"-2"7"0,5 0 4 0,-5-1-11 16,5-2-28-16,-5 3 15 0,0-2 19 15,0-1-6-15,0 2-6 0,0-3 3 16,0 2 0-16,0-2-16 0,0 2-9 15,0-3-12-15,-5 3-5 0,0-2-6 16,2 2-6-16,-5 1-4 0,3-2-3 16,-8 4-1-16,6 1 0 15,-6 0-1-15,-3 8 0 0,3 4 0 0,-5 2 1 16,3 5 0-16,-1 3-1 16,3 3 1-16,3 0-2 0,2-3 2 15,5 4-2-15,3-2 2 0,0-2 0 16,8-1 1-16,0-5-1 0,5 1 2 15,2-6 10-15,3-1 8 0,-2-2 10 16,5-5 0-16,-3-2-3 0,2-1-2 16,-4-5 0-16,2-5 0 0,-2-4 3 15,-4-1 2-15,1-3-1 0,-5 1-2 16,0-7-1-16,-3-1-9 0,-5-1-6 16,0-1-5-16,0 2-4 0,-5 2 1 15,0 5-2-15,-3 2-1 0,-5 5-1 16,5 4 0-16,-5 3-4 0,3 2-6 15,-3 1-21-15,3 1-19 0,2 3-30 16,0 1-29-16,6 3-84 0,2 10-94 16,0-4-42-16</inkml:trace>
  <inkml:trace contextRef="#ctx0" brushRef="#br1" timeOffset="176862.9">25405 10354 840 0,'0'0'138'0,"0"0"-69"0,0 0-35 0,0 0-34 0,0 0-14 0,-8-14-100 16,3 11 17-16,5-4-41 0,0 5-84 16,0-3-41-16</inkml:trace>
  <inkml:trace contextRef="#ctx0" brushRef="#br1" timeOffset="177237.95">25614 10075 588 0,'0'0'53'0,"0"0"15"0,0 0 12 16,0 0-1-16,0 0-26 0,0 0-25 15,0 0 6-15,-5-28-11 0,0 35-13 16,2 3 7-16,-4 3 22 0,1 4 23 15,1 4-8-15,3 1-18 0,-4 2-17 16,1 2-5-16,3 1-10 0,2 0-2 16,0-2-1-16,0 0-1 15,0 1-4-15,0-4-19 16,2 0-28-16,3-1-67 0,1-3-28 0,1-4-22 16,1-2 2-16,0-4-94 0</inkml:trace>
  <inkml:trace contextRef="#ctx0" brushRef="#br1" timeOffset="177612.96">25689 10172 639 0,'0'0'97'0,"0"0"-2"0,0 0-29 15,0 0-6-15,0 0-24 0,0 0-3 16,0 0 16-16,31-21-26 0,-21 18-7 15,1 1 9-15,-1-2 2 0,-2 3 1 16,5 0-2-16,0 1-6 0,-3 0-7 16,3 2-7-16,5 0-5 0,-8 0 0 15,3-2 1-15,0 0 1 0,0 0-3 16,0 0 0-16,-5 0 1 0,5 0-1 16,-5 0 2-16,-3 0-2 0,2-2-1 15,-1 2 1-15,-4 0 0 0,-2 0-2 16,5 3 1-16,-5 1 0 0,0 3 1 15,0 2 0-15,-5 2 1 0,-3 2-1 16,3 3 7-16,-2 1 4 16,-1 2-1-16,-5 1-3 0,5 0-5 15,0-3-2-15,-2 3 0 0,7-1-1 16,-4 0-10-16,7-2-65 0,-5 0-54 16,5-1-58-16,5-2-21 0,-5-3-82 15</inkml:trace>
  <inkml:trace contextRef="#ctx0" brushRef="#br1" timeOffset="178066.08">26139 10126 574 0,'0'0'84'0,"0"0"-15"0,0 0 12 0,0 0-68 16,2-39-13-16,-2 31 0 0,-2 6-25 16,-9-1 18-16,4 3-41 0,-6 0 19 15,0 4 17-15,2 3 12 0,-1 0 3 16,-1 1 3-16,0 2 14 0,5-1 15 16,3 0-7-16,2 1-12 0,3-1-5 15,-5 1 0-15,5 0 3 16,0-2 5-16,5 3-10 0,3-1-4 15,-5-1 1-15,7 1 5 0,-2-1 4 16,5-1 2-16,-1-2-2 0,-1 1 0 16,2 1 12-16,0-2-1 0,0 0-11 15,-1-1-7-15,1 2-1 0,-2 1 1 16,-1-2-1-16,-2 1 6 0,-6 3 7 16,1-1 3-16,-3 1-10 0,-3 0 4 15,1 2-6-15,-6-1-5 0,-5 0-1 16,5-1-3-16,-5 1 1 0,-5-1-3 15,3 0-6-15,2-3-13 0,-8 1-28 16,6-1-17-16,-6-1-30 0,-2-6-57 16,7 1-75-16,1-1-171 0</inkml:trace>
  <inkml:trace contextRef="#ctx0" brushRef="#br1" timeOffset="178253.89">26134 10058 957 0,'0'0'105'0,"0"0"40"0,33-32-63 0,-12 16-37 0,-6-1-31 0,3-3-12 16,-5 4-2-16,3-2-22 16,-1 0-52-16,3 4-37 0,16-6-60 15,-13 2-87-15,5 5-144 0</inkml:trace>
  <inkml:trace contextRef="#ctx0" brushRef="#br1" timeOffset="181750.16">20868 11724 199 0,'0'0'37'0,"0"0"-12"16,0 0 6-16,7-34 8 0,-4 24-4 15,-1 1 1-15,1 0 3 0,0 0-2 16,2 2-2-16,0 0 11 15,-5 0-4-15,5 0-1 0,-2 1-5 16,2-1 1-16,-2 2 1 0,2-1 0 16,-5 2 4-16,5-2 4 0,-3 1 0 15,-2 1-9-15,6 0-6 0,-4 1-3 16,-2-1-3-16,3 3-5 0,-1 0-3 16,-2 1-6-16,0 0-11 0,0 5-1 15,3 4-2-15,0 8 3 0,-3 3 6 16,0 8 4-16,0 4 7 0,0 9 7 15,0 8-2-15,-6 8-2 0,6-2-4 16,0-6-9-16,0-7-2 0,0-8-5 16,0-5 4-16,3-6-3 0,-3-6-1 15,0 0 3-15,3 0-3 0,-3 0 0 16,2 3-4-16,3-7-30 0,-5-1-58 16,0-6-36-16,0-3-39 0,0-6-4 15,0-6-2-15,0-3-73 0</inkml:trace>
  <inkml:trace contextRef="#ctx0" brushRef="#br1" timeOffset="181984.64">20945 11488 535 0,'0'0'85'0,"0"0"36"0,0 0-3 16,0 0 6-16,0 0-43 0,13-32-38 15,-5 25 8-15,5-1-5 16,2 1-18-16,3 0-8 0,0 0-11 16,0 1-3-16,3 2-3 0,2 1-3 15,1 0-1-15,1 1-2 0,-1 2-11 16,2 0-36-16,-1 5-50 0,1 0-59 16,5 5-44-16,-7 1-12 0,-4-2-49 15</inkml:trace>
  <inkml:trace contextRef="#ctx0" brushRef="#br1" timeOffset="182187.66">20922 11918 801 0,'0'0'50'15,"0"0"-31"-15,0 0 100 0,0 0-36 16,0 0 6-16,41 0-16 0,-18-6-33 15,3-1-30-15,3 1-10 0,-1-1-4 16,3 1-52-16,-5 2-83 0,15 1-91 16,-5 0-19-16,-5 2-74 0</inkml:trace>
  <inkml:trace contextRef="#ctx0" brushRef="#br1" timeOffset="183232.31">21855 11859 247 0,'0'0'65'0,"0"0"13"15,0 0 0-15,0 0-6 0,0 0-4 16,0 0-9-16,0 0 12 0,2-28-13 16,-2 26-2-16,-2-3 8 0,2 3-10 15,-6-1-8-15,6 0-9 0,0-2-4 16,-5 2-6-16,3-2-6 0,2 2-6 15,-5-1-6-15,-1 0-2 0,4 1-5 16,-6-1 1-16,0 1-3 0,-2 2-1 16,-3 1 0-16,3 0-1 15,-6 0 1-15,1 5-3 0,-1 1 3 16,-2 3-2-16,3 3 1 0,-6 2-1 16,3 2-2-16,2 2-8 0,-2 2-1 15,3 2 8-15,2 1 2 0,5 0-1 16,0 1 3-16,3-1 0 0,3 1-1 15,2-3-1-15,2-2 0 0,3-1 0 16,3-1-1-16,5-5 0 0,-3-2 3 16,3-1 2-16,0-5 4 0,0-3 16 15,0-1 22-15,0-2-10 0,0-3-4 16,0-3 1-16,2-3-1 0,-2-3-2 16,0-1 1-16,0 1-1 15,-3-5-4-15,3 2-7 0,0-2-8 16,0 1-5-16,0 0 0 0,0 1 0 15,-3 0-1-15,-2 2 1 0,0 1-2 16,-3 3 0-16,0 1 0 0,0 3-2 16,-5 0 2-16,3 3-3 0,-3 0 2 15,0 3-5-15,0 1-4 0,0 2-4 16,0 5 4-16,-5 2 5 0,2 3 5 16,-5 2 0-16,3 4 1 0,3 0 0 15,-1 1-1-15,0-1 1 16,3 2-2-16,0 0 1 0,0-2 0 15,0-2-1-15,3 2 1 0,2-6 0 16,0-1 1-16,3-2-1 0,-3-3 0 16,3-3 2-16,0-3 6 0,0-4-2 15,2-2 5-15,0-4-2 0,3-2-2 16,0-1-1-16,-5-4-1 0,0-1 0 16,2-1-3-16,0 1-2 0,-2 0 2 15,2-1-1-15,-5 2 1 0,3 0-2 16,0 3 2-16,-5 2-2 0,2 2 1 15,0 0-2-15,-2 3 1 0,-1-1 0 16,1 6-2-16,-3-1 1 0,0 3-1 16,0 0-6-16,0 4-3 0,0 3 7 15,-3 2 2-15,1 2 2 0,-1 3 0 16,3 1 2-16,0 1-2 0,0 1 1 16,0-2 0-16,0 1-1 0,3 0 1 15,-1-2-1-15,6 0 2 0,-6-1 0 16,6-2 3-16,0-1-2 0,-3 1 5 15,5-4-1-15,-2-3-2 0,3-1-1 16,-1-1 1-16,3-2-3 0,0-4 0 16,2-3-2-16,-2-2-12 0,0-1-42 15,3-1-45-15,-4-2-39 0,-1-12-109 16,-1 4-71-16</inkml:trace>
  <inkml:trace contextRef="#ctx0" brushRef="#br1" timeOffset="183359.9">22203 11691 679 0,'0'0'83'0,"0"0"-33"0,0-1 11 0,0-3-26 16,0 0-35-16,0-1-3 0,-5-1-83 16,3 0-140-16,2 1-150 0</inkml:trace>
  <inkml:trace contextRef="#ctx0" brushRef="#br1" timeOffset="183641.25">22366 11479 469 0,'0'0'66'0,"0"0"30"0,0 0-52 15,0 0-7-15,0 0 13 0,0 0 4 16,-8 51 10-16,3-24-11 0,-2 8-13 16,-1 12 3-16,3 7-3 0,-3 1-2 15,3 0-7-15,0-8-9 16,2-6-12-16,3-5-4 0,0 0-2 16,0-8-4-16,0-4 0 0,0-7-13 15,0 2-25-15,0 0-58 0,3 7-116 16,2-5-78-16</inkml:trace>
  <inkml:trace contextRef="#ctx0" brushRef="#br1" timeOffset="184203.88">23191 11557 532 0,'0'0'85'0,"0"0"51"0,0 0-26 0,0 0-42 16,0 0-26-16,10-25-19 0,-8 25-3 15,-2 0-16-15,3 5-4 0,-3 6 4 16,5 2 1-16,-5 5 1 0,0 4 3 15,0 1-1-15,0 5 2 0,-5 1 3 16,5 6 6-16,-3 7 6 0,-2-5 3 16,5-5 0-16,-5-6 3 0,3-5-6 15,2 2-9-15,-6 3-1 0,4-4 5 16,-1-1-3-16,3-5 5 16,0 2-4-16,0-6-2 0,3-2-2 15,5-1 0-15,-6-3 0 0,8-2-2 16,-2-4 0-16,5 1 0 0,0-1-4 15,3 0-1-15,-4-1-4 0,9-2-2 16,-5 0 2-16,4-1-3 0,1 0-2 16,0-2-2-16,2 1-19 0,5-1-36 15,-7-3-62-15,2-2-59 0,0 1-92 16,-7 1-64-16</inkml:trace>
  <inkml:trace contextRef="#ctx0" brushRef="#br1" timeOffset="184407.6">23222 11901 641 0,'0'0'46'15,"0"0"59"-15,0 0 30 0,0 0-73 16,0 0-36-16,0 0-6 16,31-14 1-16,-19 12-10 0,9-3-10 15,0 1 1-15,-1 2-2 0,4-1-6 0,-1 3-61 16,-2 0-99-16,15 0-14 0,-8 0-44 15,-2 0-47-15</inkml:trace>
  <inkml:trace contextRef="#ctx0" brushRef="#br1" timeOffset="184782.52">23702 11886 381 0,'0'0'79'0,"0"0"19"0,0 0-6 15,0 0-15-15,0 0-28 0,0 0-19 16,0 0 7-16,0 0-12 0,-8-35-7 16,3 31-3-16,0 1-1 0,-3 2-8 15,1 1-1-15,-6 0 6 0,5 5 1 16,-8 1-2-16,3 4 3 0,1 0-1 16,-7 2-3-16,9 3 1 15,0 1 1-15,2 0-4 0,0 3 3 16,8-3 4-16,0 0 12 0,0 0 7 15,5-3-3-15,6-2-12 0,2-1-2 16,5-3 1-16,2-3-3 0,-7-1-1 16,3-3 1-16,-3-5 11 0,0 0 14 15,-6-5-7-15,-1 0-17 0,-4-2-8 16,3-4-4-16,-5-1-1 0,0-3-2 16,0-1-1-16,-5 1-16 15,-3 3-30-15,1 2-23 0,-1 4-19 16,3 3-5-16,-8 2-44 0,5 3-38 15,-5 0-12-15,0 1-32 0</inkml:trace>
  <inkml:trace contextRef="#ctx0" brushRef="#br1" timeOffset="185439.9">24627 11839 404 0,'0'0'56'0,"0"0"20"0,0 0-20 0,3-1 3 16,-3 0-3-16,0-2 12 15,5 1 1-15,-5-1-15 0,2-3-2 0,4 2-8 0,1-2-6 16,-1-1-4-16,1 2-1 0,1 0-12 16,2 1-4-16,1 2-5 0,-1 1-6 15,0 1 0-15,1 0-1 0,2 2 1 16,-3 4 4-16,0 3-2 0,3 3-4 16,-2 3 0-16,2 5 2 0,-6 2-1 15,4 4-2-15,-4 0 3 0,1 1 1 16,-3-1-2-16,-2 0-4 0,-3-2-1 15,0-2 0-15,0-1 1 0,-8-3-1 16,0-3 0-16,-2-3 0 0,0-3 0 16,-1-4 3-16,1-4 0 0,2-1 2 15,3-6 5-15,-5-4-4 16,7-2 1-16,-2-4 4 0,2-4 4 16,3-1 0-16,8-5-4 0,0 4-5 15,2-4-2-15,6 4 3 0,4 2 6 16,-4 0-5-16,7 3-6 0,0 0-2 15,3 3-4-15,-2 2-8 0,1 0-21 16,1 3-61-16,3 2-71 0,9 1-69 16,-7 2 5-16,0 1-54 0</inkml:trace>
  <inkml:trace contextRef="#ctx0" brushRef="#br1" timeOffset="185861.78">25242 11916 305 0,'0'0'85'0,"0"0"13"0,0 0 17 0,0 0-63 15,0 0-12-15,26-13-16 0,-13 7 11 16,-3 1 2-16,8-2-2 0,-5 2 4 16,3-1-3-16,-3-2-8 0,0 2 1 15,-1 0-1-15,-1 0 7 0,-1 0-4 16,-2-3-9-16,0 0-5 0,-3 2 2 15,-3-2-4-15,4 1-6 16,-6-3-9-16,-6 2-1 0,-1 0 1 16,-1 2 2-16,-8 1-2 0,3 1 0 15,-7 2 2-15,2 3-1 0,-6 1-1 16,1 6 1-16,0 4 2 0,-3 1-1 16,0 5-1-16,3 3 0 0,2 2-1 15,1 2 0-15,2-3 3 0,5 1-2 16,2 0 0-16,6-1 16 0,0-2 13 15,5 0 9-15,0-4-3 0,10-1-11 16,1-3-7-16,2-4-6 0,5-1-4 16,2-6-3-16,1 0 0 0,2-4-5 15,3-2 0-15,0-4-26 0,2-1-59 16,1 0-81-16,12-13-89 0,-7 6-68 16</inkml:trace>
  <inkml:trace contextRef="#ctx0" brushRef="#br1" timeOffset="186315.41">25666 11790 486 0,'0'0'69'0,"0"0"8"0,0 0 1 15,0 0-40-15,0 0-9 0,13-1-12 16,-13 7 9-16,5 1 7 0,-5 4-8 16,0 6 14-16,0 1 10 0,3 5 0 15,-3 3-4-15,2 6-14 0,1 10-6 16,-3 8-8-16,0 2-1 0,0-4-2 16,-5-3-9-16,2-7-1 0,-5-2-1 15,3-3-1-15,-3-5 2 0,3-4-3 16,-3-8 0-16,3-1-1 0,-3-1 1 15,1 3 1-15,-6-4 1 16,-3-3 3-16,3-8-1 0,-5-2 1 16,8-2-2-16,-8-7-1 0,2-3-3 15,3-4 3-15,1-4 0 0,4-3 2 16,0-3-5-16,3-2 3 0,5 4-3 16,0-2 0-16,8 5 18 15,5 3 4-15,-1 0-4 0,4 3 0 0,5 2 1 16,-1 2-3-16,4 2-1 0,-1 0-8 15,-3 3-5-15,1 1-2 0,-3-1-2 16,-2 2-18-16,-3-1-50 0,0-2-110 16,-6 1-84-16,-2-1-62 0</inkml:trace>
  <inkml:trace contextRef="#ctx0" brushRef="#br1" timeOffset="186440.52">25671 11707 558 0,'0'0'1'0,"0"0"-2"0,0 0-19 0,39-31-232 15</inkml:trace>
  <inkml:trace contextRef="#ctx0" brushRef="#br1" timeOffset="186818.52">26017 11818 417 0,'0'0'58'0,"0"0"43"0,34-7 8 16,-21 2-71-16,-3-3-21 0,3-1-5 16,0 1 19-16,-8-2 19 0,3 1-24 15,0 2 4-15,-3 0-1 0,-5-4-6 16,0 3-10-16,0 2-4 0,0-1-3 15,-8 1-6-15,3 2-9 16,-3 0-1-16,-5 3-4 0,0 1-2 16,-2 5-1-16,-3 0 5 0,2 2 8 15,-4 4 4-15,1 3 0 0,4 1 0 16,-6 3 1-16,3 2-1 0,5 1 1 16,3 1 6-16,5 2 7 0,-3-2 18 0,8-2 9 15,0 1 3-15,0-3-14 0,8-2-7 16,-3-1-13-16,3-3-5 15,-1-3-3-15,1-4-2 0,5 0-10 16,0-4-51-16,8-3-147 0,-6-3-2 16,3-3-115-16</inkml:trace>
  <inkml:trace contextRef="#ctx0" brushRef="#br1" timeOffset="187130.92">26400 11745 426 0,'0'0'43'0,"0"0"30"0,0 0-16 16,0 0-47-16,0 0-8 0,-47-11 2 16,32 18 9-16,-6 3 5 0,0 4-9 15,1 2 3-15,-1 1 5 0,3 2 8 16,2 1 16-16,4-1 5 0,4 0 10 15,3 0 20-15,2-3 5 0,0-2-7 16,6-1 4-16,0-3-29 0,4-2-23 16,4-3-5-16,-4 1-1 0,9-5-5 15,2-1-4-15,3-1-8 0,2-6-2 16,3 0-1-16,2-2-5 0,6-1-38 16,7-3-65-16,-2 1-59 0,7-5-68 15,-15 2-29-15,-5 2-112 0</inkml:trace>
  <inkml:trace contextRef="#ctx0" brushRef="#br1" timeOffset="187506">26808 11401 491 0,'0'0'11'0,"0"0"38"16,0 0 23-16,0 0-31 16,0 0-25-16,0 0-14 0,0 0 2 15,15 16-2-15,-17 2 14 0,2 2 14 16,-5 7 9-16,2 8 13 0,-7 9 5 16,2 9 9-16,0 2-4 0,1-3-10 15,1-7-7-15,1-8 2 0,3-3-3 16,2-7-6-16,-6-5-4 0,6-5-2 15,0-3 0-15,0 2-2 0,6 1-5 16,-6 1-5-16,5-4-4 0,3-2-3 16,-1-5-2-16,1-2 1 0,5-4 1 15,0-1-7-15,2-5 0 16,3-1-6-16,-2-2-3 0,5-2-20 16,-1-1-19-16,6-1-27 0,-5 0-26 15,0 0-55-15,-3-1-48 0,2-7-8 16,-4 6-42-16,-11-4-180 0</inkml:trace>
  <inkml:trace contextRef="#ctx0" brushRef="#br1" timeOffset="187709.12">26687 11713 747 0,'0'0'100'0,"0"0"66"15,0 0-25-15,0 0-73 0,0 0-43 16,0 0-16-16,33-36 3 15,-15 30 0-15,3 0-7 0,2 2 3 16,3-1-4-16,0 2-4 0,2 2 0 16,1-1-6-16,-1 2-47 0,6 0-119 15,12 0-106-15,-4-1-45 0</inkml:trace>
  <inkml:trace contextRef="#ctx0" brushRef="#br1" timeOffset="188302.88">28320 11378 503 0,'0'0'46'0,"0"0"-9"0,0 0 46 15,0 0-26-15,25-31-26 0,-25 27-21 16,3 1-6-16,2 3 3 0,-5 3-7 16,-5 5 0-16,2 6 15 0,-2 6 26 15,-3 5 32-15,-4 10 1 0,-1 12-18 16,0 10-15-16,0 4-14 0,5-2-9 16,0-6-10-16,3-4-5 0,-3 1 2 15,6-5-2-15,-9 0-3 16,9-6-9-16,-3 0-17 0,-3-1-16 15,8-3-37-15,-5-8-59 0,2-1-20 0,3-10-89 16,0-8-108-16</inkml:trace>
  <inkml:trace contextRef="#ctx0" brushRef="#br1" timeOffset="188646.65">28560 11416 622 0,'0'0'5'0,"0"0"76"0,0 0 30 16,0 0-38-16,31-35-33 0,-31 32-21 15,2 2-6-15,-2 1-4 0,0 2-9 16,-2 5-4-16,2 4 4 0,-5 2 10 15,-3 6 27-15,0 3 21 0,-2 4-4 16,2 9-16-16,0 8-17 0,-5 7-6 16,6 3-7-16,-1-5-2 0,-2-4 4 15,7-5-3-15,3-1-3 0,0-1-2 16,0-4 0-16,0-4-2 0,0-8 1 16,0-4-1-16,3-2 0 0,2 3-11 15,0 0-21-15,-2 1-31 16,2-4-47-16,0-6-43 0,-5-5-42 15,2-4-107-15</inkml:trace>
  <inkml:trace contextRef="#ctx0" brushRef="#br1" timeOffset="188881.07">28250 11802 616 0,'0'0'173'0,"0"0"-122"16,0 0 102-16,44-1-57 0,-24-2-35 15,6 1-30-15,-5-4-17 0,5 3-10 16,-3-2-4-16,-2 0-1 0,2 2-27 16,-2 0-66-16,7 2-93 0,-7 0-44 15,-1 1-109-15</inkml:trace>
  <inkml:trace contextRef="#ctx0" brushRef="#br1" timeOffset="189454.43">29095 11853 369 0,'0'0'132'0,"0"0"-66"16,0 0 22-16,0 0-39 0,2-32-35 16,-4 23-14-16,-3 2 0 0,-3 0 7 15,-5 2-2-15,0 1-3 0,0 3-1 16,3 1 4-16,-8 0 7 0,5 4 5 15,-3 4-3-15,-2 2 1 0,3 2 1 16,2 3 5-16,-3 1 1 0,3 4-5 16,0-2 1-16,6 3 3 0,1-1 10 15,6 1 9-15,0-3 0 0,0 1 3 16,0 0-3-16,8-1 0 0,3-4-1 31,-4 0-8-31,6-3-4 0,3-2-5 0,4-2-2 0,-2-4-7 0,3-1-3 16,2-2-3-16,-2 0-1 0,5-4-1 15,-5-1-1-15,4-3 0 0,-4 0 1 16,0-2 0-16,-1-7 0 0,-4 0-1 16,2-5-2-16,-5 0-1 0,-5-2 2 15,5 1 0-15,-11 1-2 16,3 2-1 0,-5 0 0-16,-5 5 0 0,3-1 0 15,-11 5-3-15,0-1 1 0,-3 4-1 0,-2 3 3 16,-3 0-1-16,6 2 1 0,-3 3 0 15,5 0-1-15,3 0-1 16,-3 5-2-16,2-2-12 0,9 2-13 16,-6 2-30-16,3 0-58 0,0 5-46 15,2-3-75-15,3-2-102 0</inkml:trace>
  <inkml:trace contextRef="#ctx0" brushRef="#br1" timeOffset="189657.46">29934 12159 937 0,'0'0'0'0,"0"0"-43"0,0 0 9 0,0 0-156 15,19-24-383-15</inkml:trace>
  <inkml:trace contextRef="#ctx0" brushRef="#br1" timeOffset="198117.57">23480 16240 187 0,'0'0'240'0,"0"0"-174"0,0-4 16 0,0 2 25 0,0 0-31 0,0-2-7 16,0 3 1-16,0-1-1 0,0 1-14 15,0 0-1-15,0 1-2 16,0 0-10-16,0 0-6 0,0 0-7 16,0 0-11-16,0 0-8 0,0 0-4 15,0 0-3-15,2 0-2 0,1 0 0 16,2 0-1-16,3 0 1 0,0 2-1 16,2 0 3-16,0 0-3 0,8 1 4 15,-2-2 2-15,2 0 4 0,3-1 7 16,2 0-3-16,3 0-6 15,0 0 0-15,7 0-2 0,1 0-5 0,15 0 2 16,5 0-1-16,3-1 0 0,3 0-1 16,-4-2-1-16,-1 2 0 0,-1 1 1 15,5 0-1-15,-4 0 1 0,-1 2-1 16,8 1 0-16,-8-2 1 16,8 1-1-16,-2 1 1 0,2-2 1 15,0 2 2-15,-3-1-2 0,3-1-1 16,0 1 0-16,-5 0 0 0,2 1 0 15,3-2-1-15,0 2 0 0,3 0 2 16,0 1-2-16,2-2 0 0,2 1 2 16,-1 0-1-16,-1 0-1 0,0-3 2 15,-2 2 2-15,7 1 3 0,-5-2-1 16,8 0-2-16,-5 2 1 0,2-2-4 16,-2 1 1-16,5 1-1 0,-8 2-1 15,3 1 1-15,5-1 0 16,0-1 0-16,0 0 0 0,0-1 0 15,0 3 2-15,-1-2 0 0,7 1 4 16,-7-2 2-16,9 0 3 0,-3 1-1 16,3 2-2-16,0-1-1 0,-3 0-3 15,5 0 1-15,3 1-6 0,0 0 3 16,5-2 3-16,2 1-3 0,-4 0 1 16,2 3 1-16,-3 0-1 0,6-3 2 15,-3 2-1-15,-3-2 1 0,1 3-3 16,-3-1-1-16,-1 0 2 0,-4 0-4 15,2 0 0-15,-2-2 0 0,0 1 2 16,-8 1-2-16,-6 1 0 0,-1-2-2 16,-6 0-4-16,5 0-5 0,-8-1-13 15,-2 3-18-15,3-2-34 0,-6-1-19 16,-5 2-52-16,-3-5-67 0,-12-1-69 16,-13-1-113-16</inkml:trace>
  <inkml:trace contextRef="#ctx0" brushRef="#br1" timeOffset="200981.88">23513 15744 236 0,'0'0'41'0,"3"0"26"0,0 0 11 0,-3 0-22 0,2 0-10 0,1 0 16 0,-3 0-7 0,0 0-7 16,0 0 4-16,0 0 4 15,0 0-2-15,0 0-9 0,2 0-4 16,-2 0-3-16,0 0 0 0,6 0-6 16,-6 2-10-16,2-1-7 0,3 1-2 15,3-2-4-15,-3 1-2 0,3-1 1 16,0 0 4-16,2 0 0 0,0 0-1 15,3 0 0-15,-2 0 0 0,-1-1-3 16,3-1 0-16,0-3 3 0,-5 1 0 16,5 1 3-16,-1-2-5 0,1 1-1 15,-2-2 0-15,2 0-4 0,0-1 0 16,5-2 0-16,-5 0-1 0,2 1 2 16,6-3 1-16,-6 1 1 0,3-3 0 31,3 0 1-31,-6 1 1 0,6-2-1 0,-3 1-1 0,3 0-1 15,0 1-1-15,-6 0 0 0,8-1 0 16,-5 0-2-16,1 0 1 0,-4 0-2 16,3 0 1-16,-2 0 0 0,-3-2 0 15,-1 3 1-15,4-1 2 0,-3-2 2 32,0 1 3-32,0-2-3 0,0 2-1 15,0-3 1-15,-3 1-1 0,8-3-5 0,-5 2 1 0,0-1 0 16,2 0-2-16,-2-2-1 0,0 2 3 15,-3 0-2-15,3-1 1 0,0 0 0 16,0 0 4-16,-5 2 0 0,5-3 1 16,0 2 2-16,0-2 2 0,-3 2-4 15,3 2 0-15,-3-4-2 0,1 0-2 16,2 2 3-16,0 0-2 16,-1-1 0-16,1-1-2 0,-5 0 5 15,5 3-3-15,0 0 1 0,0-1 0 16,-3 0 2-16,1 0-2 0,-1 0 1 15,3-2-1-15,0 2 1 0,0 0 0 16,0-1-3-16,-6 1-2 0,6-2-1 16,0 3 2-16,-3-2-1 0,3 0-1 15,0-1 0-15,0 3 0 0,-5 0 1 16,5-2-1-16,0 0 1 0,0 2 0 16,-5-1 0-16,4-1-1 0,-4 0-1 15,5 1 1-15,-5 1 0 0,5-2 0 16,-5 0 1-16,4 4 0 15,1-4-1-15,-5 4 0 0,5-3-1 16,0 0 0-16,-5 2 1 0,5-1 0 16,0-2 1-16,-3 4 0 0,3-4-1 15,-3 5 0-15,0-4 1 0,1 1-1 16,-1 1 2-16,0-1-1 0,1 2-1 16,-1-3 1-16,0 4 1 0,1-3 0 15,-1 2 0-15,0-1-1 0,1 1 2 16,-1-3-2-16,3 3 1 0,-3-2-1 15,1-1 1-15,2 3-1 0,2-3 1 16,-2 3 1-16,0-2-3 0,-3 2 1 16,8-3 0-16,-5 1 1 0,0 2-1 15,-2-1 3-15,7 3-3 0,-5 0 3 16,2 0-1-16,-2-2-1 0,3 2-1 16,2 1 1-16,-3 0-2 0,3-2 1 15,-2 1-1-15,2 2 0 0,2 0 0 16,-4-1 3-16,5 1-3 0,-3 1 0 15,2-1 1-15,-4 0 0 0,5 0-2 16,-1 1 2-16,1-1-1 0,0 1 0 16,4 0 0-16,-4 1 2 0,5-1-2 15,-5 1 0-15,4 0 0 0,-1 3 1 16,2-1 0-16,-1-1 1 16,4 4-1-16,-9-3 1 0,4 3 3 15,2-2-3-15,-1 3 3 0,-1 0-1 16,-1-2-3-16,-2 3 1 0,2 1-1 15,3 0-1-15,-6 0 0 0,6 1 0 16,-5 0 0-16,0 1 0 0,-1 1 2 16,-4 1-1-16,4 2-1 0,1-3 0 15,0 4 0-15,-3-2 1 0,3-1 0 16,-1 4 0-16,1-3-1 0,0 4 0 16,-1 0 1-16,1-3-1 0,5 3 2 15,-6 0-2 1,6 1 1-16,-5-2 1 0,2 3-2 15,3-1 1-15,0 1 2 0,-6 1-1 16,4 0 1-16,2-1 0 0,-1 2 0 0,-4 2-2 0,2-2 1 16,1 1-1-16,-1-1 3 15,3 2-2-15,-6 1 0 0,1-2 1 16,0 2-2-16,-1 0 1 0,1 2-1 16,5-1-1-16,-11 2 1 0,6-2 0 15,-3 2-1-15,3-1 0 0,-6 3 1 16,3-5 0-16,3 5-1 0,-5-2 2 15,2-1-2-15,2 2 0 0,-4 1 1 16,2-2 0-16,3-1-1 0,-6 2 2 16,3 2 0-16,-2-1 0 0,-1 0-1 15,3 0 0-15,-2 0 1 0,2 1 1 16,-5 0-2-16,2-1 1 0,3 1-1 16,-7 0-1-16,7-1 1 15,-3 1 5-15,3 1-5 16,-2 0-1-16,2 0 1 0,-3 0-1 0,-2 0 1 15,3 2-1-15,2 1 1 0,-2-1 0 16,2-1-1-16,-3 2 1 0,3 0 0 16,-2-2 1-16,4 3 0 15,1-2 0-15,-3 0-1 0,3 3 3 16,-1-3 0-16,1 1-2 0,0 1 2 16,-1-2-1-16,1 1-1 0,-5 0 1 15,4-2 0-15,-2 0 0 0,3 1-1 16,0-1-1-16,-1 1 2 0,-4-2-3 15,7 1 0-15,-7 1 3 0,4 0-3 16,1-1 2-16,-3-2-2 0,3 3 0 16,-6 0 3-16,6-3-3 0,-3 0 2 15,3 2 1-15,-6-1-1 0,6-2 1 16,-3 1 0-16,-3-2 1 16,6 1 0-16,-8-3-2 0,8 2 2 15,-6-2 0-15,3 0-1 0,-2 0-3 16,2-2 5-16,-3 2-3 0,4-3-2 15,-4 1 3-15,3-1-3 0,-2 0 1 16,-1 0 0-16,3 0 0 0,-2-1-1 16,2-1 4-16,-3 3-2 0,3-3-2 15,-2 1 4-15,2 2-1 0,-3-2-1 16,6 0 1-16,-5 1 0 0,2-1 1 16,2-1 0-16,1 0-1 0,-5-1 0 15,7 2-1-15,-2-1 0 16,-1-1-1-16,1 1 1 0,0-3-1 15,-1 2 1-15,1-2-1 0,0 0 1 16,-1 0 1-16,1-1-1 0,5 0-2 16,-6-1 3-16,1 1-3 0,0 0 1 15,-6-1 1-15,6 1-1 0,0-2-1 16,-3-1 1-16,2 0-1 0,-4 0 0 16,2 1 0-16,-5-1 0 0,2 1 0 15,-2-2 1-15,0 0-1 0,-5-2 0 16,0 2 0-16,-1-3 0 0,-1 1 1 15,1 0-1-15,-1 0 0 0,-1 0 0 16,-3-1 0-16,3-1-3 0,-5 1 0 16,0-1-7-16,0 1-9 0,0-1-15 15,0 1-21-15,0 3-31 0,0-4-25 16,0 0-34-16,-5-1-89 0,-2-5-195 16,-6-1-213-16</inkml:trace>
  <inkml:trace contextRef="#ctx0" brushRef="#br1" timeOffset="202216.63">25997 13572 100 0,'0'0'168'0,"2"-4"-59"0,3 1 7 0,-5 0-7 0,6-2 14 16,-4 2-13-16,3 0-5 0,-5-4-1 15,0 4-29-15,0-2-17 0,3 3-11 16,-3 0-19-16,0-2-17 0,0 1-9 16,5 3-2-16,-5 0-5 0,0 1-23 15,0 6-66-15,0 2-83 0,5 11-31 16,-5-5-36-16,0 4-67 0</inkml:trace>
  <inkml:trace contextRef="#ctx0" brushRef="#br1" timeOffset="202357.61">25999 14216 692 0,'0'0'78'15,"0"0"-45"-15,-10 39-8 0,0-26-20 16,7 0-5-16,-10 5-68 0,5-1-117 16,3-6-114-16</inkml:trace>
  <inkml:trace contextRef="#ctx0" brushRef="#br1" timeOffset="202482.61">26025 14618 339 0,'0'0'90'16,"0"0"2"-16,13 48 10 0,-13-26-52 15,3-2-21-15,-3-1-20 0,-3-5-5 16,-5 6-4-16,3-3-35 16,-3-4-225-16</inkml:trace>
  <inkml:trace contextRef="#ctx0" brushRef="#br1" timeOffset="202607.62">26020 15219 520 0,'0'0'77'0,"0"34"-5"0,0-13-33 16,0 3-25-16,0-4-14 0,-3 4-19 16,-2-5-75-16,3-3-195 0</inkml:trace>
  <inkml:trace contextRef="#ctx0" brushRef="#br1" timeOffset="202751.09">25950 15784 433 0,'0'0'20'0,"-8"34"8"0,3-15-28 16,3 0-7-16,2-3-133 0</inkml:trace>
  <inkml:trace contextRef="#ctx0" brushRef="#br1" timeOffset="202876.11">26010 16186 768 0,'0'0'88'0,"0"0"-45"16,0 46 11-16,-6-27-54 0,1 0-12 15,-3-1-146-15,1-3-138 0,2-5-156 16</inkml:trace>
  <inkml:trace contextRef="#ctx0" brushRef="#br1" timeOffset="203548.03">26059 16823 351 0,'0'0'123'0,"0"0"-43"15,0 0 11-15,0 0-35 0,0 0-19 16,0-36 0-16,-8 28 16 0,-2-2 10 16,2 2-15-16,0 1-5 0,-5 1-13 15,5 2 0-15,-5 0-2 0,6 3-4 16,-6 1-7-16,0 3-1 0,5 2-1 16,-5 5-5-16,0 1-4 0,6 6-4 15,-1 1-4-15,0 3 4 0,8 3-4 16,0 2 2-16,0-1 0 15,8 2 2-15,0-4 12 0,4 2 12 16,4-3 11-16,2-6 6 0,-2 1-1 16,4-5-1-16,1-3-2 0,-3-4-12 15,3-2-2-15,-1-1 0 0,1-4-3 16,-6-3 2-16,4-3-2 0,-4-4 5 16,3 0-4-16,-5-4-3 0,-3 0-4 15,1-5 0-15,-3 1 7 0,-1-2 0 16,-2-1-4-16,-2-4-1 0,-3 3-6 15,0-2-2-15,0 0 2 0,-3 1-1 16,-2 1-5-16,3 3 4 16,-9 2-6-16,4 2 0 0,-1 1-2 15,0 4-1-15,-5 1-1 0,5 4 0 16,-5 2-3-16,1 1-1 0,-1 3 1 16,0 1-1-16,0 0-2 0,2 5-2 15,1 1-4-15,2 1-3 0,1 1-12 16,-1 2-22-16,3 1-23 0,5 0-30 15,0 1-34-15,0-1-49 0,7 6-101 16,4-6-57-16</inkml:trace>
  <inkml:trace contextRef="#ctx0" brushRef="#br1" timeOffset="205236.77">27619 14949 131 0,'0'-4'19'0,"5"-1"25"0,-5 2-2 0,3-3-9 0,2 2 11 16,0-1 6-16,-2 1 10 15,2 0-7-15,0-1 5 0,-5 1 11 16,3-3-13-16,-3 3-11 0,0-2-7 16,0-1-3-16,0 1 5 0,0-3 0 15,0 0-6-15,0 2 1 0,5 1 3 16,-5 0 6-16,0 2 2 0,0-1 0 16,0 1 0-16,0 2-3 0,0 1-3 15,0 0-6-15,0 0-8 0,0 1-9 16,0 0-7-16,0 2-6 0,0 2-1 15,0 5-2-15,0 2 3 0,0 7 1 16,0 4 1-16,0 9 2 16,0 11-1-16,0 10-1 0,3 5 0 15,-3 1 3-15,5-2-1 0,0-4 7 16,-2 3 2-16,-3 1-1 0,5-2-8 16,-3-3-1-16,3-3-5 0,1 0 0 15,-6-1 0-15,7-3-1 0,-4 0 1 16,2-3-1-16,-5-2 2 0,5-3 2 15,-2-7 1-15,-3-4 1 0,5-6-3 16,-5-3 0-16,0 5-3 0,0 0 1 16,0 2-1-16,5-2 0 0,-5-2-1 15,0-1 1-15,0-2-1 16,0-1 1-16,0-1-1 0,0-2 2 16,0-1-1-16,0 0-1 0,0-2 0 15,0 1 0-15,0 1 1 0,0-2 1 16,0-2-2-16,0 2 1 0,0-1 0 15,0 0 1-15,-5 2-2 0,5-2 2 16,0 1 3-16,0-2-2 0,0 1 3 16,0 2-3-16,-5-3 3 0,5 0 1 15,0 1 1-15,0-2 5 0,0-1-9 16,0 0 2-16,0 0-2 0,0-4 3 16,0 1 7-16,0 1 1 0,0-1-2 15,0 1-3-15,0 0-2 0,0 1-2 16,5-1-2-16,-5 3-3 0,0-2-1 15,0-1 2-15,0 1-2 0,0 0 0 16,0-1 1-16,0 1-1 0,0 1-3 16,0 0-6-16,0-1-6 0,0 1-12 15,0 1-12-15,0-1-19 0,0 1-34 16,0 0-29-16,-5 0-38 0,2-1-164 16,3-1-83-16</inkml:trace>
  <inkml:trace contextRef="#ctx0" brushRef="#br1" timeOffset="206064.9">27366 16773 292 0,'5'0'63'0,"-2"0"11"0,2 0 21 0,3-2-15 0,-3 0-24 15,-2 1 3-15,2-1 23 0,-5 0 5 16,2-1 10-16,-2 1-4 0,0 1-22 16,0-3-22-16,0 0-12 0,-2 1-7 15,2 0 0-15,-8-2-2 0,8 3-2 16,-5-3-5-16,-3 2-2 0,3 0-4 15,2 2-2-15,-2 0-1 0,-3 1-5 16,-2 0-5-16,2 4-2 0,-5 5 0 16,3 2 0-16,-3 5 0 0,0 5 0 15,0 2 1-15,0 2-1 0,0 5 0 16,6 2-2-16,4-2 1 0,-2 1-2 16,5-5 0-16,5 1-1 0,3-5 2 15,5-1 2-15,-3-1 1 0,8-6 1 16,3 0 1-16,-6-3 0 0,3-4 2 15,3-4 2-15,0-3 3 0,-1-1 3 16,1-6 6-16,-3-7 3 0,-2 0-4 16,-3-3-3-16,0-4 10 0,-6-2-2 15,-4-11 2-15,-3-8-3 0,0-7-6 16,-8 1-6-16,6 10-3 16,-9 14-7-16,9 13 4 0,-6 3-4 15,3 2-6-15,-8-1-3 0,5 0 7 16,-5 4-3-16,0 1-1 0,5 2-9 15,-4 0-17-15,9 2-31 0,-2 2-28 16,0 3-14-16,5 3-39 0,5 10-74 16,0-3-71-16,3-1-146 0</inkml:trace>
  <inkml:trace contextRef="#ctx0" brushRef="#br1" timeOffset="206268.03">27746 17147 979 0,'0'0'55'0,"0"0"-46"0,0 0 5 0,0 0-7 16,-13-14-7-16,13 9-12 0,-5 2-35 15,5-2-108-15,0 0-39 0,5 3-46 16,-2-2-53-16</inkml:trace>
  <inkml:trace contextRef="#ctx0" brushRef="#br1" timeOffset="206643.02">27916 16866 468 0,'0'0'109'16,"0"0"-16"-16,0 0 40 0,0 0-12 15,0 0-35-15,0 0-2 0,0 0-9 16,0-19-8-16,0 19-25 0,-5 0-19 15,5 3-8-15,0 1 1 0,0 8 4 16,-5 4 12-16,3 4 3 0,-4 4-6 16,4 2-8-16,-9 3-3 0,9 6-4 15,2-5-5-15,-5 0-5 0,5 0-3 16,0-9 1-16,0 6-2 0,0-6-2 16,5 0-15-16,-5-5-37 0,8 1-58 15,-3-6-28-15,-3-5-42 16,16-6-59-16,-7-5-29 0,2-3-104 15</inkml:trace>
  <inkml:trace contextRef="#ctx0" brushRef="#br1" timeOffset="207050.49">28033 16892 525 0,'0'0'118'15,"0"0"-3"-15,0 0 37 0,0 0-43 16,0 0-44-16,0 0-17 0,0 0-10 16,2-18-22-16,3 18-6 0,1 0 3 15,4 0 0-15,0 0 6 16,1 0 6-16,7 0 0 0,2 0-1 0,-4 0-11 16,2 0-3-16,3 0-7 15,-1 0 2-15,1 0-4 0,-3-1 0 16,-2-1 0-16,-1-3 0 0,-2 3 1 15,0 1-1-15,-5-1-1 0,-3 2 0 16,0 0 0-16,-2 2 0 0,-3 3 5 16,-3 2 3-16,-2 3-1 0,0 4 4 15,-3 2 13-15,0 5 7 0,0-1 0 16,-2 1-9-16,2 1-6 0,1 1-5 16,-1 1-2-16,3-1-1 0,2 1-2 15,-2-4-2-15,5-1-3 0,0-4 0 16,0 0-1-16,0-2-3 0,0-5-9 15,0-2-33-15,0-1-69 0,0-3-40 16,0-4-59-16,5-4-141 0,-2-1-152 16</inkml:trace>
  <inkml:trace contextRef="#ctx0" brushRef="#br1" timeOffset="207581.39">28570 16832 429 0,'0'0'215'0,"0"0"-134"0,0 0 22 0,29-32 1 15,-22 22-46-15,-7 0-8 0,6 2-23 0,-6 1-13 0,-6 0-2 16,6 2-1-16,-7 2-4 0,-1 3-6 16,3 0 0-16,-8 6 1 0,5-1-1 15,-5 3 1-15,0 2-2 16,5 0 0-16,-4 1 0 0,4 2 0 16,0 1 0-16,0 0 1 0,3-1 0 15,5 4-1-15,0-4 0 0,0 2 2 16,5 0-1-16,-2-3 3 0,5-1 1 15,2 0 1-15,3-3 8 0,-5-1 5 16,5 0 7-16,-3 0-2 0,8-1-8 16,-5 1-2-16,2 0 1 0,3-1 4 15,-2 2 1-15,-3 2 1 0,2 0-1 16,-2 1 0-16,0 0-1 0,-8 4-4 16,3-1-5-16,-8 0-2 15,0 4-3-15,-5-4 0 0,-3 3-3 16,0-3 1-16,-4 2-3 0,-7-3 3 15,4-2-3-15,-1-1-1 0,-2 0-13 16,3-3-43-16,-3-2-9 0,2 0-32 16,3-3-33-16,-2-2-44 0,5-5 6 15,2-8 18-15,8 1-34 0,0-5-112 0</inkml:trace>
  <inkml:trace contextRef="#ctx0" brushRef="#br1" timeOffset="207784.51">28606 16805 756 0,'0'0'125'0,"0"0"-36"0,0 0 64 0,0 0-52 15,42-38-50-15,-29 28-23 0,0-1-19 16,-1 2-6-16,4-1-3 0,2 2-1 16,-2 4-1-16,4 0 1 0,-2 0-1 15,3 3 0-15,0 1-6 0,-1 1-12 16,-4-1-19-16,5 1-57 0,4 0-43 15,-9-1-111-15,2 0-77 0</inkml:trace>
  <inkml:trace contextRef="#ctx0" brushRef="#br1" timeOffset="209145.49">24630 14836 170 0,'0'0'60'0,"0"0"-8"0,0 0 23 0,5-19-11 16,-3 14-12-16,1-3-11 0,0 1-1 15,2 1 7-15,-5-2-5 0,2 4 3 16,4-3 7-16,-6 3 3 0,0-3 3 16,2 3 4-16,1-2-7 0,-3 0-6 15,0 1-13-15,0 1-5 0,0-1 2 16,0 4 3-16,0-2-5 0,0 2 0 16,0-1-6-16,0 1 1 15,0 1-9-15,0 0-4 0,0 1-8 16,0 3-2-16,2 2 3 0,-2 5-2 15,0 5 0-15,0 2 1 0,0 5-2 16,-2 7 2-16,2 10-2 0,-5 7 1 16,5 7 4-16,0-3 0 0,0 1 7 15,0-3 4-15,0 0 2 0,0 2-1 16,0 1-5-16,0 2-4 0,0-3-3 16,-6 1-3-16,6-2-4 0,0 0 0 15,0-1 0-15,0-2 1 0,-2-2-1 16,2-1-1-16,0-4 0 15,0 0 2-15,0-5-1 0,0-6 0 16,0-6-1-16,0-5 0 0,2 1 0 16,4-1 2-16,-6 6-1 0,2-1-1 15,1 1 0-15,-1-5 0 0,-2 1 0 16,5-1 2-16,-5-2-1 0,0 2 0 16,0-3-1-16,0 0 2 0,0-1 6 15,0 1 1-15,3-4 3 0,-3 2-2 16,5-1-7-16,-5 0 1 0,0-1-1 15,0-2 0-15,0 1 2 0,3-1-3 16,-3-3 6-16,2-1 2 0,-2-1 3 16,0-2 11-16,0-2 1 0,0 1-7 15,0-2 2-15,0 0-5 0,0 0-2 16,0 0-3-16,0 0-7 0,0 0 0 16,0 0-3-16,0 0-14 0,0 0-39 15,0 0-48-15,0 0-52 0,0-1-89 16,-2 0-198-16</inkml:trace>
  <inkml:trace contextRef="#ctx0" brushRef="#br1" timeOffset="209907.87">23299 16903 384 0,'0'0'37'0,"0"-1"33"0,0-2 39 16,-3 0-35-16,1 2-1 0,2 1 1 15,0-1 5-15,0 0-9 0,0 0-23 16,2-2-11-16,4 1 18 0,-1 0 12 16,8 1-1-16,-6-1-12 0,9 2-5 15,2-1-10-15,-2 1-4 0,4 0-10 16,1 0-8-16,0 3-8 0,-1 0-5 16,1 2 0-16,0-2-3 0,-1 4-1 15,-2-2-3-15,3 3-21 0,-5-1-44 16,2-2-82-16,0 4-102 0,-8-4-127 15,3-1-167-15</inkml:trace>
  <inkml:trace contextRef="#ctx0" brushRef="#br1" timeOffset="210577.26">23906 16759 408 0,'0'0'85'0,"0"0"-49"15,0 0 25-15,0 0 14 16,24-41-28-16,-22 34 2 0,-2-2 6 15,0 2 8-15,-2-1 8 0,-1 2-19 16,-2-1-8-16,-3 3 7 0,0-1-23 16,0 3 3-16,-2 1-11 0,0-1-7 15,-3 2-7-15,0 3 1 0,0 0-5 16,0 5-2-16,0 1 1 0,3-1-1 16,0 2 0-16,-1 1 0 0,1 2 0 15,2 1-1-15,3 4 1 0,-3-2 0 16,6 3 0-16,-4 0 0 0,6 2 0 15,0-1 0-15,0 0 0 16,6 0-2-16,1-2 2 0,1 0 1 0,0 1-1 16,2-3 1-16,6 1 2 0,-3 1 1 15,0-5 9-15,-3 1 5 0,3-1 9 16,0-4 4-16,0-2-5 0,-6 2-3 16,6-4-4-16,0-1 2 0,-5-2-5 15,0-1-4 1,0-1 0-16,2 0-2 0,-2-2-2 0,-1-2 3 15,1-2 4-15,2 0 2 0,-7-3 0 16,7 1 3-16,-2-5 2 0,0 1-8 16,-3-4-2-16,3-2-1 15,0-2 0-15,-8-4 2 0,2 0 0 16,-2-5-8-16,0 2-2 0,-2 1-1 16,-6-2-1-16,0 6-1 0,-2 2 4 15,-1 3-4-15,-2 1 0 0,1 4 2 16,-1 0-2-16,0 3-2 0,-3 3 1 15,3 1-4-15,0 4-14 0,6-2-10 16,-6 3-28-16,5 0-35 0,-2 4-40 16,7-1-85-16,-2 1-91 0,5 0-53 15</inkml:trace>
  <inkml:trace contextRef="#ctx0" brushRef="#br1" timeOffset="210796.01">24232 17053 835 0,'0'0'81'0,"0"0"-66"0,0 0 55 0,-13-6-34 16,13 2-31-16,-5 1-5 0,2-1 0 15,3-1-21-15,0 3-57 0,0-3-90 16,3 2-8-16,-3 0-109 0</inkml:trace>
  <inkml:trace contextRef="#ctx0" brushRef="#br1" timeOffset="211234.19">24451 16681 607 0,'0'0'74'0,"0"0"-34"15,0 0 51-15,0 0-6 0,0 0-25 16,6-36-14-16,-9 36-5 0,0 0-21 16,3 8-5-16,-5 2 0 0,3 5 19 15,-6 4 19-15,3 2-3 0,0 5-15 16,2 1-8-16,3 3-10 0,0 1-4 15,-5 1-2-15,5-1-3 0,0 0-2 16,5-3-3-16,-5-2-2 16,3 0-1-16,2-1-1 0,-3-4-1 15,1-2-10-15,5-4-13 0,-8 1-61 16,2-5-22-16,3-4-14 0,8-7-48 16,-5 0-5-16,0-5-104 0</inkml:trace>
  <inkml:trace contextRef="#ctx0" brushRef="#br1" timeOffset="211640.86">24526 16767 462 0,'0'0'139'0,"0"0"-45"0,0 0 50 0,0 0-32 16,0 0-33-16,0 0-10 15,0 0-31-15,-5-17-18 0,10 15-3 16,8 1-1-16,-5-1-1 0,8 1 0 15,2 0 3-15,2-2 2 0,1 1-5 16,0 2 4-16,-1-1-1 0,6-3-5 16,-5 2-2-16,0-2-3 0,2 1-1 15,0-2 0-15,-7 2-2 0,2-1 0 16,-3 3-5-16,-2-2-1 0,0 3 1 16,-5-1 1-16,-1 1-1 0,-1 0 0 15,-6 0 0-15,2 0 0 0,-2 0 0 16,0 0 2-16,0 0-2 0,0 0 2 15,0 4-2-15,-2 0 0 0,2 0 0 16,-6 4 1-16,1 3-1 0,3 2 2 16,-6 4-2-16,-2 4 0 0,7 1 2 15,-5 5-1-15,-2 0-1 0,7 3 0 16,-7 1 1-16,2-1-1 0,6-1 0 16,-9 1 0-16,9-3-6 0,-6-1-44 15,8-2-65-15,-5-6-49 0,5-4-51 16,0-5 19-16,5-6-99 0</inkml:trace>
  <inkml:trace contextRef="#ctx0" brushRef="#br1" timeOffset="212093.99">25064 16701 625 0,'0'0'62'0,"0"0"-56"0,0 0 13 0,0 0 0 0,0 0-19 0,-34-25-1 16,21 28-4-16,-2 5 4 0,-3 4 1 16,2 1 1-16,3 2 0 15,0 0 5-15,6-1 19 0,1-2 11 16,4-1-3-16,2 0-4 0,2-3 2 15,6-1 3-15,3-1-2 0,-4 0 3 16,1 0 2-16,5 0-14 0,-5-3-1 16,5 1-8-16,0 0-1 0,-1-3 2 15,1 0 3-15,3 0 2 0,-3 1-4 16,2 0-6-16,-2 2 4 0,3-1 4 16,-3 4 0-16,0-2-4 0,-3 3 0 15,0 1-2-15,-5 3-5 0,-2 1 1 16,0 3-4-16,-6-2 2 0,0 4 2 15,-4-4 0-15,-6 3-4 0,5-3-1 16,-5 0-2-16,-5 1-1 16,5-3-4-16,3-2-17 0,-8 0-35 15,2-1-44-15,3-5-44 0,-5-3-51 16,8-1-25-16,-1-3-85 0</inkml:trace>
  <inkml:trace contextRef="#ctx0" brushRef="#br1" timeOffset="212265.88">25030 16638 752 0,'0'0'173'0,"0"0"-79"0,0 0 41 16,34-30-74-16,-21 21-37 0,0-3-15 16,2 0-9-16,-2 2-3 0,0 0-13 15,0 2-22-15,2-1-28 0,1 3-68 16,10-4-88-16,-6 1-34 0,1 2-97 15</inkml:trace>
  <inkml:trace contextRef="#ctx0" brushRef="#br1" timeOffset="213000.47">27803 15609 538 0,'0'0'149'0,"0"0"-42"0,0 0 61 0,0 0-52 0,33-27-34 0,-20 17 2 16,0-1-21-16,3-3-11 0,2 2-7 15,-3-2-5-15,6-1-7 0,5 2-12 16,-6-1-11-16,4 0-5 0,-1 3-4 16,0 0-1-16,3 0 2 0,-5 2-2 15,-1 2-4-15,1 4-15 0,-5-1-14 16,2 3-28-16,-5 1-20 0,0 0-23 16,-6 1-42-16,1 5-48 0,-3 5 4 15,-5 0-81-15,0-1-132 0</inkml:trace>
  <inkml:trace contextRef="#ctx0" brushRef="#br1" timeOffset="213290.89">27960 15867 648 0,'0'0'110'15,"0"0"-15"-15,0 0 26 0,0 0-36 16,0 0-7-16,0 0 4 0,0 0-18 15,0 0-16-15,-2 9 2 0,10-15-2 16,4-2-4-16,1-2-17 0,8-3-9 16,0 0 0-16,2 0-11 0,3-3-4 15,2 3 0-15,3-1-3 0,3 0-1 16,-6 2 1-16,1 0 0 16,-3 3-1-16,-3 0-8 0,3 0-14 15,-8 2-30-15,2 3-26 0,-4-1-13 16,-8 4-47-16,2-1-15 0,-10 7-72 15,0 0 37-15,-5 3-83 0</inkml:trace>
  <inkml:trace contextRef="#ctx0" brushRef="#br1" timeOffset="213547.67">28033 16104 540 0,'0'0'186'0,"0"0"-110"0,0 0 31 15,0 0-13-15,0 0-26 16,0 0-7-16,0 0-19 0,-21 24 10 16,29-30 8-16,0-2-2 0,4-2-3 15,1-1-15-15,3-1-5 0,5 1-11 16,-1-2-3-16,6 0-7 0,0 2-8 16,2 0-4-16,1-1-2 0,4 0 0 15,9 0-1-15,4-2-5 0,3 3-16 16,-7 1-46-16,-4 5-56 0,-4 0-19 15,-6 3-39-15,-2-1-45 0,-5 3-33 16,-8 0-62-16</inkml:trace>
  <inkml:trace contextRef="#ctx0" brushRef="#br1" timeOffset="213704.12">28374 16202 803 0,'0'0'112'0,"0"0"-76"15,0 0 15-15,0 0 6 0,0 0-2 16,36-17-20-16,-18 8-21 0,3 2-11 16,5-3-3-16,-3 3-14 0,3 0-53 15,15 0-172-15,-7-1-17 0,-1 2-55 16</inkml:trace>
  <inkml:trace contextRef="#ctx0" brushRef="#br1" timeOffset="214517.18">23769 15783 570 0,'0'0'142'0,"0"0"-43"0,0 0 30 0,0 0-19 0,0 0-48 0,0-9-26 16,0 9-16-16,3 2-3 0,2 2 2 15,0 6-1-15,3 1 3 16,0 6 3-16,-1 3 6 0,1 4 2 16,5 3-3-16,0 3-1 0,3 1-3 15,2 0-10-15,2 1-9 0,6-1-1 16,-5-3-2-16,0-2-2 0,2 0-1 16,-3-5 0-16,-1 0-9 0,-4-2-25 15,3-3-18-15,-5-4-64 0,-5-2-85 16,0-4-67-16,-3-3-45 0</inkml:trace>
  <inkml:trace contextRef="#ctx0" brushRef="#br1" timeOffset="-214682.67">24043 15694 525 0,'0'0'72'0,"0"0"19"16,0 0 9-16,0 0-17 0,0 0-28 16,0 0-17-16,0 0 14 0,13 13 4 15,-8 0-16-15,3 3-12 0,2 1-7 16,3 4-7-16,0 2 2 16,8 4 3-16,0-2 0 0,-1 0-9 0,1 1-4 15,2-2-3-15,-2-1 1 0,-1-3-4 16,-4-1-2-16,2-3-9 15,-2-4-18-15,-1-1-29 0,-5-2-69 16,1-7-82-16,-1-2-45 0,-2 0-77 0</inkml:trace>
  <inkml:trace contextRef="#ctx0" brushRef="#br1" timeOffset="-214448.4">24232 15526 659 0,'0'0'120'0,"0"0"6"0,0 0-62 16,0 0-48-16,0 0 3 0,0 0-3 15,0 0 14-15,28 25-9 0,-20-13-7 16,0 5-3-16,2 3 0 0,0 0-3 16,1 4-6-16,4 2 2 0,-2-1 0 15,0 3-3-15,0-2 0 0,3-1-1 16,-1 0-4-16,-2-2-22 0,0-2-51 15,5 2-91-15,-8-5-25 16,3-5-81-16</inkml:trace>
  <inkml:trace contextRef="#ctx0" brushRef="#br1" timeOffset="-214259.98">24431 15444 800 0,'0'0'131'0,"0"0"-117"0,0 0 45 16,0 0-15-16,0 0-32 0,41 23-7 15,-28-14 0-15,0 3-4 0,2 0-1 16,1 4-3-16,2 0-3 0,-2 4-21 16,4 0-37-16,11 2-79 0,-8-3-42 15,1-4-127-15</inkml:trace>
  <inkml:trace contextRef="#ctx0" brushRef="#br1" timeOffset="-213384.73">28707 13008 441 0,'0'0'51'0,"0"0"-15"0,0 0 21 0,0 0-22 16,0 0-7-16,0 0 21 0,29-33 14 15,-29 30-7-15,0 3-11 0,0 0-23 16,0 4-13-16,0 6 11 16,0 2 17-16,-6 7 11 0,4 3-4 15,2 11-19-15,-5 13-8 0,2 12-4 16,3 5-4-16,0 1-3 0,0-3-4 15,0-7 0-15,0 5 2 0,0-4-1 16,-5-3-2-16,-3-1 1 0,-5-5-2 16,5-2 2-16,1-3-2 0,2 0-4 15,-3-4-8-15,3-10-23 0,-1-6-69 16,4-4-47-16,-3-6 27 0,5-1-91 16,0-6-122-16</inkml:trace>
  <inkml:trace contextRef="#ctx0" brushRef="#br1" timeOffset="-212476.42">28769 13032 468 0,'0'0'33'0,"0"0"48"0,0 0-8 0,0 0-9 0,0 0-11 16,13-24-19-16,-13 23 11 0,8-3-13 15,-3 1 7-15,8 1 10 0,-5 1 6 16,7 1-7-16,3-1-9 0,6 1-12 16,7-3 0-16,0 3-9 0,12-1 0 15,7 1-5-15,-1 0-4 0,-3 0-2 16,-5 4-1-16,1-3 4 0,-3 1 0 16,-3 2 0-16,3-2-1 0,-16 0 0 15,3-1-1-15,-13 0-2 0,2-1 3 16,3 1-3-16,-2 0 0 15,-3 2-1-15,-1-1 0 0,1-2 3 16,-5 1 1-16,-3-1-1 0,-2 1-1 16,2-1 1-16,-2 0 2 0,-3 0 2 15,5-1 1-15,-5 0 2 0,5 1 0 16,-5 0-5-16,3 0-4 0,-3 0-3 16,0 2-1-16,5 0 1 0,-5 4 0 15,2-2-1-15,3 5-1 0,1 2 0 16,-4 2-1-16,3 6 0 0,1 2 1 15,1 2-1-15,-4 11 1 0,7 8 0 16,-2 8 0-16,0 5 0 16,-1-5-1-16,-7-2 1 0,6-7 0 15,-4 1-1-15,-2-1 1 0,5-2-1 16,1-1 1-16,-4-4 0 0,3-4 0 16,-5-8-1-16,0-2 2 0,6-3 1 15,-4 0-2-15,-2 4 4 0,5 3-5 16,-2-8 2-16,-3 0-1 0,5-4-1 15,-5-2 2-15,0-5-2 0,0 1 0 16,0-3 1-16,-5-1 2 0,2 2-2 16,3-3 2-16,-5 0-1 0,5 0 1 15,-2-1 0-15,-4 0-1 0,1 0 3 16,3 0-5-16,-4-1 2 0,-1-1-1 16,-1-2-1-16,-5 2 1 0,0-1-1 15,0-3 0-15,-8 2 0 0,1-3 0 16,-1 2 0-16,-7-2 0 15,-6 3 0-15,-12-2-1 0,-14 1-1 16,-2-1 2-16,5 4-1 0,-2 0 1 16,5 2-1-16,5 0 1 0,-6 3 0 15,6 0 0-15,3 3 0 0,7-2 1 16,8 3-1-16,8-5 0 0,7-1-1 16,8 1 0-16,-5 2-16 0,1-3-36 15,4 1-16-15,8-1-3 0,0-1-13 16,0 0-52-16,20-9-121 0,-4 0-88 15</inkml:trace>
  <inkml:trace contextRef="#ctx0" brushRef="#br1" timeOffset="-212070.07">28707 13391 667 0,'3'0'39'0,"2"0"102"0,0-3-27 15,5-1-49-15,1-3-9 0,2-3-8 16,-6-1 18-16,9-2-35 0,-3 0-8 16,7-3 5-16,-1 1 0 0,-4-2-1 15,6-3 3-15,-1 0-4 0,1-1-10 16,0 0-6-16,5 1-6 0,-6 2-4 16,1 1 0-16,0 3-1 0,-8 1-1 15,2 0-9-15,3 6-31 16,-5 0-18-16,-5 2-33 0,0 3-34 15,-1 0-21-15,4 2-38 0,-9 1 26 16,3 3-35-16,-5 1-64 0</inkml:trace>
  <inkml:trace contextRef="#ctx0" brushRef="#br1" timeOffset="-211804.45">28898 13551 466 0,'0'0'79'0,"0"0"-1"0,0 0 76 15,0 0-68-15,47-30-4 0,-32 18-2 16,-2-4-16-16,3 1-11 0,4-4-15 16,-1-1 1-16,1-1-10 0,1 0-16 15,0 1-8-15,-1 6-5 0,-2-3-1 16,3 5 0-16,-6 1-3 0,6 0-16 15,-3 3-43-15,-2 0-61 0,-3 3-33 16,0 3-12-16,2 2-14 0,-7 2-47 16,2 2-53-16</inkml:trace>
  <inkml:trace contextRef="#ctx0" brushRef="#br1" timeOffset="-211601.33">29123 13697 769 0,'0'0'4'0,"0"0"164"16,0 0 0-16,0 0-51 0,0 0-36 16,0 0-15-16,13-37-11 0,-5 24 5 15,-3-2-19-15,3-1-17 0,-1-1-16 16,6 3-6-16,-5 1-2 0,0 2-5 16,2 3-9-16,1 0-19 0,-1 4-48 15,0 3-65-15,8 0-83 16,-2 1-102-16,2-3-66 0</inkml:trace>
  <inkml:trace contextRef="#ctx0" brushRef="#br1" timeOffset="-211148.2">30131 13395 496 0,'0'0'85'0,"0"0"-18"0,0 0 40 15,41-2-45-15,-23 0-18 0,-2-1-3 16,-1 1-14-16,3 1-14 0,-2 0-10 16,2 1-3-16,-3 0 0 0,4 0-6 15,-4 0-18-15,-2 2-53 0,2 3-91 16,-2-1-74-16,-5-2-123 0</inkml:trace>
  <inkml:trace contextRef="#ctx0" brushRef="#br1" timeOffset="-210976.31">30177 13564 616 0,'0'0'116'0,"0"0"-111"0,0 0 49 16,34-2 10-16,-19-3-25 0,6 2-4 16,8-2-24-16,-4-1-8 0,4 3-3 15,2-3-16-15,10 3-106 0,-7 0-204 16,-6-2-93-16</inkml:trace>
  <inkml:trace contextRef="#ctx0" brushRef="#br1" timeOffset="-210381.62">30777 13377 689 0,'0'0'44'0,"0"0"-25"0,0 0 22 0,0 0-8 16,0 0-20-16,0 0-6 0,0 0 6 16,0 0-2-16,15 50 1 0,-15-29 4 15,-2 4 2-15,-3 11-7 16,-1 8-8-16,4 5 4 0,2 2-4 15,-5-3 4-15,2-6-3 0,-2-4 3 16,-3-2 2-16,3-5-8 0,0-7 1 16,2-4-1-16,3-2 0 0,0 2 0 15,0 0 0-15,-5 1 0 0,5-8 6 16,0-2 7-16,-3-2 9 0,3-7-4 16,-5-2 10-16,5 0 50 0,-5-8-13 15,3 1-27-15,-4-8-7 0,-1-3-6 16,1-6-5-16,4-9-1 0,-3-11 1 15,-3-14 6-15,8-2-6 16,0-2-5-16,8 3-3 0,-1 13-8 16,6 3 0-16,5 6 7 0,-7 11 14 15,2 1-4-15,0 11 3 0,-6-3-3 16,12 2 0-16,-4-3-2 0,3-2-6 16,-2 6-5-16,2 3-1 0,-3 2-4 15,-7 6-3-15,5 2 0 0,0 1-1 16,-5 4-2-16,-3 3 2 0,2 5 0 15,-1 1 0-15,-4 5 0 0,-2 0 0 16,-8 3-2-16,1-1 2 0,-6 3-2 16,0-2-7-16,-8 0-13 0,8-3-16 15,-7 1-14-15,7 0-13 0,-3-2-25 16,-2-1-30-16,8-4-55 0,-8 1-80 16,5-5-50-16,5-3-79 0</inkml:trace>
  <inkml:trace contextRef="#ctx0" brushRef="#br1" timeOffset="-210161.4">31064 13614 802 0,'0'0'203'0,"0"0"-173"0,0 0-13 0,0 0-14 0,7-7-3 16,6 4-18-16,-5-4-3 15,10 5 2-15,-2-2-17 0,2 1-43 16,-3 1-27 0,-2 1 1-16,13-1-40 0,-10 1-12 0,-1-3-50 0</inkml:trace>
  <inkml:trace contextRef="#ctx0" brushRef="#br1" timeOffset="-209572.38">31400 13398 682 0,'0'0'37'0,"0"0"-23"0,0 0 33 0,0 0-22 16,0 0-19-16,31 1-5 16,-29 7-2-16,-2 2 2 0,0 3 0 0,0 6 4 15,0 2-1-15,0 6-2 0,0 0-2 16,0 4 1-16,0 0-1 0,0 0 1 15,5 0 0-15,3-3 3 0,-3-4 2 16,8-2 7-16,-5-3 11 16,0-3 24-16,-1-2 20 0,4-5 1 15,-4-3-9-15,1-1-6 0,0-5 8 16,0-3-12-16,2-3-4 0,-2-3-7 16,-6-4-9-16,9-3 0 0,-3-3-2 15,-3-4-13-15,2-8-7 0,1-10-8 16,5-4-2-16,-5 3-22 0,0 12-32 15,-3 10-19-15,3 10-5 0,-3 0-49 16,2-2-105-16,-1 2-29 0,1 5-101 16</inkml:trace>
  <inkml:trace contextRef="#ctx0" brushRef="#br1" timeOffset="-208905.05">32025 13591 432 0,'0'0'77'0,"0"0"-4"16,0 0 18-16,0 0-30 0,0 0-23 15,13-15 0-15,-13 11 0 0,0-1 1 16,0 1-1-16,0-2 11 0,0 3 3 15,0-2-3-15,0-1-5 0,0 2-1 16,-5-3-2-16,2 1-11 0,3 2-16 16,-5 1-8-16,2-3-6 0,-7 3-1 15,2-2 1-15,0 2 0 16,-4 3-2-16,-1 0 0 0,-8 2 1 16,5 6 0-16,-4 1 0 0,-1 3-1 15,-5 4 0-15,11-1-2 0,-3 4 0 16,2 0-2-16,3-2 0 0,0 2 1 15,8 0 2-15,5-2 1 0,0-1 2 16,5-2 0-16,0 0 1 0,3-7 2 16,0 0 2-16,0 0 7 0,-1-6 1 15,4-1 2-15,-3-4 3 0,4 0-1 16,-4-4 0-16,0 0-8 0,0-3-3 31,2-3 0-31,-2 0 0 0,0-4-3 16,-1 0-2-16,-1 3 0 0,1-2 2 0,-2 4-3 15,-2 2 0-15,2 1 1 0,-5 5-1 16,5 0-1-16,-5 3 0 0,0 1-2 16,0 1 1-16,0 0-2 15,-5 3 1-15,0 4 2 0,2 3 1 16,-2 0 2-16,-2 1 0 0,1 2-2 16,6-1 1-16,0-1 0 0,0 0 0 15,0 1 2-15,0-3 6 0,11 0 10 16,-4-1 1-16,1-4-8 0,5 2-5 15,0-5-4-15,3-1 0 0,-4 0-2 16,9-4 0-16,-5-1-2 0,4-3 1 16,6 2-11-16,-5-3-22 0,-1-1-25 15,1-1-20-15,-3-3-38 0,-2-2-24 16,4-15-57-16,-7 3-76 16,-5 3-128-16</inkml:trace>
  <inkml:trace contextRef="#ctx0" brushRef="#br1" timeOffset="-208655.04">32270 13114 696 0,'0'0'20'0,"0"0"-2"0,0 0 65 0,0 0-25 16,26-13-17-16,-21 13 13 0,-5 4-27 15,0 5 4-15,-5 6 0 0,-3 6 3 16,1 4-11-16,-4 9-5 0,-4 9 0 15,2 10 0-15,0 3-3 0,0-7-6 16,5-2-5-16,6-11-2 0,-3 0-2 16,5-3 0-16,0-8-1 0,0-5-1 15,0-3-38-15,0-3-67 0,0 1-70 16,5 2-9-16,-3-3-68 0,6-6-65 16</inkml:trace>
  <inkml:trace contextRef="#ctx0" brushRef="#br1" timeOffset="-208295.65">32433 13520 466 0,'0'0'117'16,"0"0"-58"-16,0 0 47 0,0 0-27 16,26-33-37-16,-23 26-6 0,-3 4-14 15,0-1-16-15,0 4-6 0,0 0-5 16,-3 7 4-16,-2 3 1 0,-3 2 1 15,3 7 3-15,2 1 2 0,-2 0-1 16,5 1 1-16,0-1 6 0,0-2 6 16,5-1 6-16,3-3 5 0,-3 0 5 15,3-5-3-15,0 0 0 0,5-4 7 16,0-3 7-16,-6-2-8 0,9-2-1 16,-6-5-10-16,0-3-7 15,9 1-9-15,-7-3-2 0,4-3-5 16,-3-4-2-16,0-4-1 0,0-5-15 15,2-2-37-15,-7 2-28 0,5 1-6 16,0 5-16-16,-5 3-52 0,-1 5-18 16,4 1-25-16,-4 6-2 0,-4 0-42 15</inkml:trace>
  <inkml:trace contextRef="#ctx0" brushRef="#br1" timeOffset="-207921.44">32766 13453 368 0,'0'0'39'15,"0"0"21"-15,0 0 38 0,0 0-45 16,0 0-21-16,0 0 0 0,0 0-4 16,21 27-5-16,-13-27 6 0,2 0 2 15,-2 0 15-15,5-4 6 0,-3-1 3 16,3 1-11-16,0-3-14 0,0 3-6 16,2-5-3-16,6 1-11 0,-8-5-3 15,5-1-5-15,-5-1 0 0,-3-4 1 16,1 5 3-16,-9 1 17 0,-2 2 10 15,0 1-22-15,-7 3-11 0,-6 5 0 16,-8 1 3-16,0 2-1 0,-5 8 6 16,-2 4 7-16,2 6 0 0,-2 3-2 15,-1 3 6-15,9 4 8 0,-1 0 14 16,3 2-5-16,2-3-6 0,9 0-3 16,-4-1-6-16,4-4-8 0,7-3-7 15,0-3-2-15,5-1 0 0,3-3-3 16,4-3 4-16,1-2 0 15,3-4-2-15,5 2-2 0,-1-3-1 0,6 3-13 16,0-2-20-16,-3-2-29 0,3 3-27 16,2-1-45-16,6 4-33 15,-6-3-104-15,-2 2-119 0</inkml:trace>
  <inkml:trace contextRef="#ctx0" brushRef="#br1" timeOffset="-187666.68">29438 14799 512 0,'0'0'47'0,"0"0"14"0,0 0 22 0,0 0 2 0,0 0-20 0,-2 0-16 16,2 0 13-16,0 0-16 0,0 0-5 16,0 0-8-16,0 0 1 0,8 0-3 15,-3 0 1-15,2 0-2 16,6 0-11-16,-5 0-6 0,8 0-8 15,-3 1-3-15,5-1 1 0,2 0-3 16,-4 1 0-16,4-1-2 0,-1 0-12 16,1 0-32-16,1 1-28 0,-6 0-34 15,-2 3-62-15,0 0-11 0,0-1-112 16</inkml:trace>
  <inkml:trace contextRef="#ctx0" brushRef="#br1" timeOffset="-187447.91">29449 14999 682 0,'0'0'43'0,"0"0"-16"0,0 0 32 16,0 0 59-16,0 0-22 0,0 0-33 16,0 0-20-16,0 0 9 0,36 29-24 15,-18-26-18-15,3-3-6 0,-1 0-4 16,9 0-14-16,-9 0-64 0,6 0-51 15,3 0-53-15,4-3 12 0,1 1-84 16,-6-1-26-16</inkml:trace>
  <inkml:trace contextRef="#ctx0" brushRef="#br1" timeOffset="-186932.28">30022 14863 596 0,'0'0'14'0,"0"0"18"16,0 0 26-16,8-38 10 0,-3 27-20 16,-5 0-9-16,0 1 16 0,0-1-24 15,0 4 12-15,0 0-6 0,-5 1-15 16,3 3-17-16,2 1 1 0,-6-1-4 15,-1 3-2-15,1 5-3 0,-1 2 0 16,-6 6-3-16,-3 4-4 0,-2 4-9 16,-3 6-2-16,1 6 7 0,-9 12 2 15,9 3-6-15,-1-5 4 0,13-10 7 16,3-10-4-16,5-4 2 0,0 0 1 16,5 3 5-16,3-1 2 0,0 0 1 15,0-3 0-15,4-4 6 16,1 0 8-16,3-4 4 0,2-3-3 15,3-1 8-15,-6-5 5 0,6-2 1 16,-1-7 7-16,6-3-1 0,-5-6 6 16,-3-4 8-16,-2-2-4 0,-1-7-13 15,3-6-9-15,-10-14-11 0,-3-11-6 16,-2 3-5-16,-3 8 1 0,-3 13-2 16,-2 15 2-16,-3 8-2 0,0 1 0 15,3-1 0-15,-2 1-1 0,-6 2-3 16,0 4-6-16,0 3-9 0,2 3-8 15,-7 1-18-15,11 3-23 0,-1 6-29 16,3 1-77-16,-1 7-13 0,6-2-49 16,6-3-61-16</inkml:trace>
  <inkml:trace contextRef="#ctx0" brushRef="#br1" timeOffset="-186776.03">30436 15088 855 0,'0'0'94'0,"0"0"10"0,0 0 0 0,0 0-48 16,0 0-43-16,2 0-13 0,-2 0-30 15,0-1-43-15,0 0-24 0,0-1-57 16,8 0-24-16,-3-2-102 0</inkml:trace>
  <inkml:trace contextRef="#ctx0" brushRef="#br1" timeOffset="-185963.3">31002 14782 526 0,'0'0'42'0,"0"0"-3"0,0 0 64 16,0 0 17-16,20-40-37 0,-17 32-30 15,2 0-6-15,-5-1-12 0,0-1-11 16,-8 2-2-16,3 1-3 0,-3 2-15 15,-5 2-1-15,-2 2-3 0,-3 1-1 16,-5 3 1-16,-3 7-3 0,0 1-6 16,-2 3-1-16,2 4 2 0,5-3 5 15,0 3 0-15,6 0-1 16,2 0-2-16,8-1-1 0,2 2 2 16,3 0 1-16,8-5 2 0,0 5 1 15,5-5-1-15,0 1 0 0,2-1 2 16,3-2 1-16,-2 0 0 0,4-2 5 15,1 1 3-15,0-2 0 0,-3 1 0 16,2 0 3-16,1-1 1 0,0 1-2 16,-1 0 6-16,1 0 8 0,0-2 3 15,-3 1 1-15,-3-1-6 0,-2 2-3 16,-5-2-3-16,0-2-4 0,-3 0-5 16,0-2-2-16,-5 3-2 0,0-2-4 15,-5 0 2 1,0-1 1-16,-3 0 1 0,-5-2-1 0,-2-1 1 15,-6-1-1-15,0 0-3 0,1-1 2 16,-1-4-2-16,-2 1 0 0,2-3-1 16,5-3-4-16,1 2-2 0,-3-1 2 15,10-1-2-15,-5 0 2 0,8 2-1 16,2 0 5-16,3 2-1 0,0-2-3 16,0 2-1-16,8 0 1 15,5-3 5-15,0 2 0 0,3 0 0 0,2-3 0 16,2 2 0-16,1-2-3 0,2 0 3 15,3-1-2-15,0 1 1 0,-5-2 1 16,-1-1-1-16,1 1-6 0,-8-3 0 16,-5 2-2-16,-1-3-11 15,-7 0 8-15,0-2-4 0,-7 0-8 16,-6 2 6-16,5-3 4 0,-10 6 0 16,2 2 1-16,1 0-8 0,-3 4-13 15,-3 4-21-15,0 1-27 0,6 2-2 16,-3 0 2-16,5 0-12 0,-3 8-24 15,9-1-22-15,-4 2-33 0</inkml:trace>
  <inkml:trace contextRef="#ctx0" brushRef="#br1" timeOffset="-185431.75">31555 14731 434 0,'0'0'102'0,"0"-10"-86"0,0 6 35 0,0-3 36 0,0 3-38 0,0-2-26 16,0 4-4-16,0-1 10 15,0 1 6-15,0 1 7 0,0-2 10 16,0 3-12-16,0 0-15 0,-6 0-13 16,4 1-4-16,-3 3-2 0,-3 1-1 15,0 3 0-15,-5 2-4 0,0 1 1 16,-2 2 1-16,-3 5-2 0,2 1-1 16,-4 2 1-16,1 3-2 0,4-1 1 15,2 4 0-15,5-2 4 0,1 3 0 16,1-2 30-16,6 1 7 0,0-3 2 15,6-1 1-15,1-1-16 0,6-2-3 16,-2-4-3-16,1-3 1 16,1-2 6-16,5-4 4 0,-7-5 4 15,7-2 2-15,-3 0-8 0,3-3-7 16,-5-5 0-16,-5-3 4 0,0-3-8 16,0-3-10-16,-3-4-6 0,-5 0-4 15,0 0-4-15,0 2-4 0,-5 3-2 16,-3 2-9-16,0 3-4 0,0 2-5 15,-10 2-2-15,5 1-1 0,-2 2-17 16,-3-1-25-16,7 4-21 0,-7 1-26 16,11 0-26-16,-6 1-44 0,5 5-31 15,0-3-103-15</inkml:trace>
  <inkml:trace contextRef="#ctx0" brushRef="#br1" timeOffset="-184681.81">31847 14766 392 0,'0'0'17'0,"0"0"11"0,0 0 31 0,15-9-22 15,-5 3 16-15,-7 3-1 0,10-4-2 16,-5 5 14-16,5-1 18 16,0-2 8-16,-1 2-7 0,1-1-25 15,3 0-23-15,-3 4-12 0,-5-1-11 16,4 1-2-16,-4 0-2 0,0 2 2 16,2 5-9-16,-7-1-1 0,2 2-1 15,-5 4 0-15,0 3 1 0,0 0-1 16,-5 4 1-16,-3 1 2 0,-5 1 0 15,0 0 0-15,-2 1-2 0,-3-2 3 16,2 1-3-16,1-3 0 0,2-2 0 16,0 1 0-16,5-5 0 0,-2-2 0 15,7 0-1-15,3-4 1 0,0-1 1 16,0-2 0-16,3-2 2 16,7-1 6-16,-2 0 15 0,7-1-4 15,-2-1-16-15,5-1-3 0,-2 1-1 16,-1 2 0-16,3 0 0 0,3 0 0 15,-5 3 0-15,4 0 1 0,4 3 0 16,-9-2-1-16,1 4 1 0,-4 1 2 16,1 0-1-16,-5 1-2 0,-3 1 5 15,-5 2 6-15,0-2-3 0,-7 2 2 16,-6-1-1-16,-5 3 4 0,-3-3 5 16,-2 0-2-16,-3-1 2 0,0 0-1 15,-2 0-3-15,-1-1-3 0,3 0-6 16,0-1 0-16,6-2 0 15,-1-1-2-15,6-1-3 0,-6 0 0 16,3 0-2-16,2-1-24 0,3-4-89 16,-2 0-145-16,5-4-193 0</inkml:trace>
  <inkml:trace contextRef="#ctx0" brushRef="#br0" timeOffset="-167810.98">20622 12645 247 0,'0'-4'41'0,"0"-2"8"0,0-1 12 0,3 0-7 0,-3 1-19 0,5 0-6 15,-5 0 11-15,2-1 0 0,1-1-8 16,0 2-7-16,-1 1 4 0,1-2 3 16,-3 2 4-16,2-1 1 0,-2 0 1 15,6-1 1-15,-6 3 5 0,0-2 1 16,0 1-4-16,0-1-3 0,2 1-4 15,-2-1-10-15,3 2-1 16,-3-1-5-16,0 4-1 0,0-1-7 0,0 0-1 16,0 1-6-16,0 1-3 0,0 0-2 15,0 5-3-15,0 5 0 0,0 7 3 16,0 6 2-16,-3 10 2 16,1 10 0-16,-6 9 0 0,-3 1-1 15,9-4 2-15,-6-4-2 0,3-8 5 16,-3 0 3-16,-2-1-3 0,0-1 1 15,-1-8 4-15,1-5-4 0,5-5 6 16,-3-4-6-16,3 4 1 0,2-3-1 16,-2 3 5-16,5-5-2 0,0-2-3 15,0-4 3-15,0-2-1 0,0-3 4 16,8 0 9-16,0-1 14 0,2-1-8 16,3-4-17-16,2 0-5 0,-2-1-3 15,3 0-2-15,2-3-1 0,-3 1-1 16,3 0-1-16,3 1-8 15,-5-2-18-15,2 1-11 0,-3-2-7 16,1 4-15-16,-3-3-25 0,-3 0-16 16,0 1-75-16,-5-6-21 0,1 2-93 15</inkml:trace>
  <inkml:trace contextRef="#ctx0" brushRef="#br0" timeOffset="-167607.85">20524 12842 682 0,'0'0'86'0,"0"0"-33"0,0 0 79 0,0 0-47 16,0 0-50-16,31-20 10 0,-16 14-9 16,11-3-22-16,-5 0-12 0,5 0-2 15,2-1-5-15,3 1-51 0,8-2-68 16,7 0-77-16,-7 1-28 0,-8 5-64 0</inkml:trace>
  <inkml:trace contextRef="#ctx0" brushRef="#br0" timeOffset="-167170.35">21067 12825 382 0,'0'0'77'0,"0"0"-17"16,0 0 17-16,0 0-24 0,0 0-33 15,0 0 0-15,0 0 25 0,0 0 2 16,18 5-8-16,-8-5 3 0,0-1-2 16,1-3 1-16,4-2-4 0,1 3-2 15,2-5-8-15,0 0-4 0,2 1-8 16,-1-1-6-16,1-1-4 0,1-3-4 16,-6 1 2-16,4-2 0 0,-4-1 1 15,1 2 3-15,-6 1-2 16,-2-3 0-16,-1 3 3 0,-7 1-2 15,0 2 5-15,-2-1-6 0,-3 0-3 16,-8 5-2-16,-3 0-4 0,-4 4 3 16,-1 2 1-16,-5 7 5 0,0 3 3 15,0 3-6-15,3 2 1 0,2 3 1 16,-2 1 6-16,5 0 3 0,5 2 4 16,0-1 1-16,8 1 3 0,2-3 8 15,3 0 3-15,0 0-6 0,6-4-7 16,-1 3-7-16,5-5-7 0,3 2-3 15,0-5-2-15,2 0-4 0,6-2-7 16,0-4-28-16,5 0-48 16,-3-4-33-16,16-1-89 0,-6-6-39 15,-7 2-149-15</inkml:trace>
  <inkml:trace contextRef="#ctx0" brushRef="#br0" timeOffset="-166685.78">21713 12819 546 0,'0'0'102'0,"0"0"-43"0,0 0 15 0,0 0-31 0,25-36-30 16,-22 25-12-16,-3-3-1 0,0 4-1 15,-5-1 1-15,-3 4 6 0,0 0 20 16,-2 2 1-16,-6 3-21 0,1 2-3 16,-3 0-3-16,-3 6 0 0,0-1-4 15,1 4-4-15,-1 2-19 0,0 0 0 16,3 3 12-16,3 0 8 0,2-2 6 16,10 3 1-16,-4-1 0 0,7-1-3 15,0 0 0-15,2 0 3 0,9 1 9 16,-1-3 6-16,8-1 3 0,-3 0 8 15,6 0-1-15,0-3 1 0,-1 0 4 16,6 2 1-16,-5-3 3 0,0 0 0 16,-1 1 4-16,-2-2-6 0,-5 1-11 15,3-3-8-15,-11 4-7 0,0-3-6 16,-5 3-6-16,0-4 2 0,-5 5 4 16,-5-3 14-16,-3 2-8 0,-3 1 0 15,-4-3-6-15,-6 3-4 0,3-5-14 16,-3 2-25-16,0-2-35 15,3-2-33-15,-3 0-18 0,5 0-2 0,-5-1-34 16,11 0-50-16,2-2 3 0</inkml:trace>
  <inkml:trace contextRef="#ctx0" brushRef="#br0" timeOffset="-166138.66">21971 12500 472 0,'0'0'105'0,"0"0"-64"0,0 0 27 0,10-2-22 0,-7 2-29 15,-1 6-16-15,1 2 2 16,0 4 21-16,-3 2-1 0,0 4-4 15,0 3-1-15,0 2 0 0,-6 5 16 16,4 0 18-16,-1 1 2 0,-5 2-1 16,6 0-11-16,-6 1-7 0,3 0-4 15,0-1-1-15,2-1-3 0,-2-4-7 16,0 0-9-16,2-5 0 0,3 0-1 16,0-3 0-16,0-4 4 0,0-1 2 15,8-3 1-15,-3-1 3 0,3-2-2 16,2-3-5-16,6-2-3 0,-1-1-7 15,-2-1 3-15,3-1-2 0,2-3-4 16,-3 2-3-16,6-3-11 0,-3 3-4 16,3 0-11-16,-6-2-22 0,3 0-36 15,0 2-49-15,1-5-82 0,-4 4-12 16,-5-2-187-16</inkml:trace>
  <inkml:trace contextRef="#ctx0" brushRef="#br0" timeOffset="-165935.42">21958 12842 865 0,'0'0'70'0,"0"0"32"0,0 0-19 16,0 0-40-16,46-18-17 15,-27 12 11-15,-1-1 8 0,2 3-15 16,1 0-17-16,0-1-13 0,-1 3-2 15,-2-3 0-15,3 1-7 0,0 3-44 16,-1-1-79-16,9 0-129 0,-1-1-45 16,-4 1-175-16</inkml:trace>
  <inkml:trace contextRef="#ctx0" brushRef="#br0" timeOffset="-165294.27">23048 12701 391 0,'0'0'117'0,"0"0"-57"0,0 0 10 0,0 0 3 0,0 0-8 15,0 0-3-15,21-17 15 0,-18 15 10 16,2-2-10-16,0 1-9 0,0 0-16 16,3 0-7-16,-8 0-19 0,0 0-15 15,0 2-11-15,0 0-14 0,-5 0 6 16,-3 1 8-16,-5 0-15 0,-2 2-26 16,-4 4-5-16,-1 2 3 0,-1 4 13 15,0 2 4-15,1-1 3 0,-1 4 4 16,3-3 11-16,8 4 3 0,-1-4-1 15,9 1 6-15,2 0-6 0,8-2-3 16,-1 1 9-16,6 0 2 0,5-3 1 16,3 1 3-16,2-3-1 0,3 1-1 15,-3-1 0-15,3-2-3 0,0 0 5 16,0 1 5-16,-6-2 10 0,1 0 9 16,0 1 1-16,-8-1-5 0,-3 1-7 15,-2-1-7-15,-6-1-12 0,-2 1-1 16,-5 0 1-16,-13 3 14 0,-2-2-4 15,-12 1-5-15,-9 0-2 0,-11 2 5 16,3 0-8-16,-2-1-17 16,9-3-36-16,9 0-42 0,4-3-44 15,1 0-41-15,7-2-16 0,8-1-85 16</inkml:trace>
  <inkml:trace contextRef="#ctx0" brushRef="#br0" timeOffset="-164822.66">23449 12484 723 0,'0'0'77'0,"0"0"-37"0,0 0-9 0,33-21-18 16,-25 20-7-16,-5 1-6 16,2 1-8-16,-2 7-10 0,-3 4 1 15,0 4 17-15,-3 4 5 0,-5 6 12 16,3-1 3-16,-3 4 2 0,1 2 10 15,-1 3 5-15,3-1-10 0,-1 0 4 16,1-2-2-16,0-5 0 0,3 5 0 16,-1-4-12-16,3-1 3 0,0-3-4 15,0 1 4-15,3-3 9 0,4-3 0 16,4 0-5-16,2-4-8 0,-6-3-1 16,9-2-5-16,2-2-3 15,-5-4-2-15,2-1-5 0,-2-2 0 16,3-2-11-16,2-1-26 0,-5-4-33 15,2 1-19-15,-2-1-32 0,0-10-41 16,-3 5-12-16,-4 0-105 0</inkml:trace>
  <inkml:trace contextRef="#ctx0" brushRef="#br0" timeOffset="-164634.97">23374 12831 811 0,'0'0'130'0,"0"0"-45"16,0 0-18-16,0 0-30 0,34-9-4 16,-16 5-13-16,5-2-6 0,0 0-12 15,3 0-2-15,0 2-1 0,2-3-36 16,1 4-115-16,12-3-66 0,-7 3 14 16,-3 1-110-16</inkml:trace>
  <inkml:trace contextRef="#ctx0" brushRef="#br0" timeOffset="-164009.98">23948 12810 432 0,'0'0'92'0,"0"0"-27"16,0 0-8-16,0 0-6 0,0 0-6 16,0 0-8-16,0 0 3 0,15-5 2 15,-15 0 5-15,5 3 2 0,-5-3 9 16,5 0-13-16,-5 1-16 0,0-2-6 16,0 0-3-16,0 0-8 0,0 2-12 15,0-2 1-15,0 0 0 16,-5 1 3-16,0 1-3 0,-3 0-1 15,1 3-2-15,-6 1-2 0,0 1-20 16,-3 7-13-16,-2 1-6 0,3 2 16 16,-6 2-1-16,0 2 1 0,3 2 11 15,5 2 8-15,3 1 3 0,2-1 4 16,3 0-1-16,5-1 0 0,0 1 1 16,0-1 1-16,5-4 0 0,3 0 0 15,0-2 0-15,5-2 2 0,0-4 3 16,-6-1 1-16,6-5 5 0,-2 0-5 15,-1-6 3-15,3-2 0 0,0-3-4 16,-3-1 2-16,3-3 11 16,0-1-10-16,-5 4-6 0,-1-3-2 15,4 2-10-15,-3 5-8 0,-6 1 7 16,3 0 6-16,-5 6 1 0,5 1-3 16,-5 0-17-16,0 0 24 0,-5 5 18 15,0 1 16-15,3 3 1 0,2 0-8 16,-6 2-2-16,4-2 6 0,-1 1 5 15,3-1-1-15,0-2-1 0,3 1-3 16,5-2-5-16,-6-1-3 0,11-3-4 16,0 1-5-16,2-3-5 0,4 0-4 15,-1-5-3-15,5 0-2 0,-2-5-22 16,4 0-51-16,-4-3-58 0,5-1-45 16,5-9-23-16,-5 2-94 0</inkml:trace>
  <inkml:trace contextRef="#ctx0" brushRef="#br0" timeOffset="-163681.85">24338 12514 435 0,'0'0'90'0,"0"0"-46"0,0 0 4 16,0 0-20-16,-11 26-6 0,6-11-2 15,-2 3 15-15,-1 2 0 0,-3 2-7 16,1 4 18-16,0-1 16 0,2 2 13 16,0-1 5-16,3 1-16 0,2-1-16 15,3 0-1-15,0-4-6 0,3 0-4 16,2-2-11-16,-2-1-12 0,7-3-6 16,-7-1-4-16,7-3-1 0,0-2 5 15,3-3-6-15,0-3-2 0,0-3 0 16,3-1-23-16,2-2-34 0,-3-5-30 15,3 3-35-15,-5-5-60 0,3-3-16 16,-8 2-67-16,-3 1-112 16</inkml:trace>
  <inkml:trace contextRef="#ctx0" brushRef="#br0" timeOffset="-163369.36">24219 12819 628 0,'0'0'82'0,"0"0"-1"0,0 0-21 16,0 0-32-16,0 0-13 0,44-21-1 16,-31 16 11-16,5-1-9 0,-5 1-11 15,2-1-3-15,-2-2 1 0,3 4 0 16,-3-3 1-16,2 3-1 16,3-2-3-16,-5 3-3 0,0-4 0 15,0 5-1-15,2 1 4 0,-2 0-1 16,0 1 2-16,-2 0-2 0,-1 0-1 15,-7 3-2-15,4 2-2 0,-4 1 6 16,-3 3 5-16,0-1 14 0,0 4 3 16,-5-1 6-16,0 1 3 0,2 3-4 15,3 0-11-15,-5-2-10 0,5 4-5 16,-3-3 1-16,1 0-1 0,2-1-1 16,0-1 0-16,0-3-25 0,0-1-50 15,5-3-59-15,0-4-67 0,-2-1-197 0</inkml:trace>
  <inkml:trace contextRef="#ctx0" brushRef="#br0" timeOffset="-163244.34">24547 12678 765 0,'0'0'89'0,"0"0"-15"0,0 0-54 16,5-42-20-16,-5 30-75 0,0 2-68 15,0-3 35-15,0 6-131 0,0 1-22 16</inkml:trace>
  <inkml:trace contextRef="#ctx0" brushRef="#br0" timeOffset="-162774.45">24834 12678 434 0,'0'0'94'16,"0"0"15"78,0 0-15-94,0 0-64 0,0 0-21 0,18-38-9 0,-28 29-5 0,2 4-34 0,-5 0 10 0,3 3 28 0,-8 0 1 0,2 2 1 0,-2 0-1 0,2 4 2 0,-4 3-1 0,2-2-1 0,2 3 1 0,3 2 0 0,5-2-1 0,-2-1 0 0,2 0 1 15,6 2-1-15,2-2 0 0,0-1 1 16,0 2-2-16,0-2 2 0,0 0 1 15,0 1 0-15,8-2 2 0,-6 2 9 16,8-4 3-16,-7 3 1 0,7-4 2 16,-2 2-2-16,5 1 6 0,-5-2 12 15,5 2 0-15,-5-1 0 0,-1 0 1 16,1 1 2-16,2-2 1 0,-2 3-4 16,0-1-2-16,-3 1-2 0,3-3-5 15,-8 3-15-15,0-2-9 0,0 1 2 16,0 1 5-16,-8-1 1 15,-2 0 7-15,-1-2-5 0,1 0-2 16,-5 0-7-16,-4-3-1 0,4 0 0 16,-6 0-2-16,-5-3-15 0,6-1-48 15,-4 1-45-15,4-1-24 0,2-1-11 16,-3 3 8-16,6-3-98 0,4 3-48 0</inkml:trace>
  <inkml:trace contextRef="#ctx0" brushRef="#br0" timeOffset="-162336.91">25022 12462 539 0,'0'0'57'0,"0"0"28"0,0 0-3 0,16-21-43 0,-16 17-16 16,5 0-9-16,-5 2 12 0,0 2-26 16,0 2-14-16,0 6 14 0,0 5 1 15,-5 4 6-15,-3 1 3 0,3 4 0 16,-3 2 3-16,1 4 2 0,-1 0-4 15,-5 2-2-15,5 1 0 0,3 1 0 16,-3 0 20-16,3-1 28 0,2 0 6 16,-2-2-1-16,5-2-4 0,0-2-10 15,0-3-3-15,0-3-12 0,0-3-4 16,5-3-7-16,3-2-8 0,0-5-4 16,5-1 3-16,0-2-10 0,2-3-3 15,1-4-20-15,2-1-48 0,0-3-27 16,0 0-31-16,3-3-57 15,5-12-31-15,-6 4-51 0,-2 1-86 16</inkml:trace>
  <inkml:trace contextRef="#ctx0" brushRef="#br0" timeOffset="-161946.04">24922 12747 628 0,'0'0'128'0,"0"0"-28"15,0 0 45-15,0 0-74 16,0 0-5-16,0 0-30 0,0 0-7 0,26-13-2 16,-14 9-23-16,4 0 0 15,-3 2 3-15,2 0-5 0,3-1-2 16,3 0-2-16,-5 2 0 0,4 0-4 16,1 1-29-16,0 0-30 0,-1 0 0 15,1 0 2-15,2 0 27 0,-2 0 15 16,-6 0 12-16,4 0 8 0,-4 1 1 15,-2 0 0-15,0-1 3 16,-5 3-2-16,-1 0 0 0,-1-2-1 0,-6 1-4 16,0 3 4-16,0 2 13 0,0 1 6 15,-8 3 19-15,3 1-8 0,-3 3-11 16,-2 2 4-16,2 2 7 0,3 1 0 16,2-1-7-16,-5 0-9 0,8-2-10 15,-5 3-2-15,5-5-2 0,-2 1 0 16,2-4-73-16,0-1-75 0,2-3-52 15,3-2-65-15,-5-4-112 0</inkml:trace>
  <inkml:trace contextRef="#ctx0" brushRef="#br0" timeOffset="-161821.05">25283 12661 954 0,'0'0'89'0,"0"0"-30"16,0 0 7-16,0 0-66 0,6-41-18 15,-6 32-87-15,0 3-20 0,0 0-35 16,0 1-79-16,2 0-45 0</inkml:trace>
  <inkml:trace contextRef="#ctx0" brushRef="#br0" timeOffset="-161461.75">25656 12580 426 0,'0'0'60'16,"0"0"7"-16,0 0 16 0,0 0-40 16,0 0-21-16,0 0-13 0,-44-27 0 15,33 29 13-15,-9 4-8 0,2 5 1 16,-6 4 0-16,1 3 6 0,0 5 15 15,-3 0 9-15,3 2 26 0,-1 0 19 16,9-2 1-16,2-2-11 0,5-2-6 16,3-4-10-16,2 2-13 0,3-6-8 15,8-1-8-15,-3-3-8 0,11-2 0 16,-3-2-9-16,7-1-8 16,6-2-5-16,3-3-3 0,-1-1-2 15,11-4-17-15,2-1-31 0,14 2-32 16,1 0-46-16,-1 0-60 0,-1 2-89 15,-20 0-24-15,-6 3-171 0</inkml:trace>
  <inkml:trace contextRef="#ctx0" brushRef="#br0" timeOffset="-160508">26808 12381 396 0,'0'0'80'0,"0"0"11"0,26-9 1 0,-18 6-24 0,-1 0-7 16,1 0 1-16,-3 0 5 0,0 2-13 16,3-1-13-16,-8 2-6 0,3-1-8 15,-3 0 0-15,5 0 9 0,-5 1 4 16,0-1-1-16,5 0-8 0,-5-2 1 15,0 2-6-15,0 1-5 0,3-1 1 16,-3 1-1-16,0 0-3 0,0-1 1 16,0 1-4-16,0-1 4 0,0 1-10 15,0 0-8-15,0 0-1 16,-3 1 0-16,-2 1 0 0,-3 4 0 16,-5 2 0-16,-2 0 0 0,-9 2 2 15,-4 5-2-15,-8 1 2 0,-11 4 0 16,-2 2-2-16,3-3-1 0,12-3 1 15,13-6 6-15,6-3-5 0,2 1 1 16,0-2 1-16,-5 2 2 0,8 1-1 16,-3-1-1-16,5-4-1 0,5 3 0 15,3-3-1-15,0 3 2 0,11-3 4 16,-3 1 3-16,4-1-1 0,9 1-1 16,-5-1-3-16,9 4-4 0,-4-1 0 15,5 0 2-15,2 4-1 0,-2-1 3 16,-2 2 8-16,1 0 5 0,1 1-2 15,3 1-3-15,-9-3-2 0,1 1-4 16,0-1-1-16,-3 1-6 0,-3 0 1 16,-2-1-1-16,0 0 0 0,-3-1-1 15,1-2-5-15,-4 1-11 0,-1 0-16 16,1-2-26-16,1 0-29 0,0 0-27 16,5 0-62-16,0-4-137 0,-5-2-146 15</inkml:trace>
  <inkml:trace contextRef="#ctx0" brushRef="#br0" timeOffset="-159837.3">27345 12450 368 0,'0'0'186'0,"0"-4"-77"0,0-1 37 0,0 0-59 0,0-4-25 15,3 1-12-15,2-1-13 0,3 0 6 16,2-1-10 0,-2 1 10-16,0 0-7 0,0-1 0 15,4 1 1-15,1 1-4 0,0-1-15 0,0 3-6 16,-2 0-5-16,1 2 0 0,1 1-7 15,0 1 1-15,-5 1 0 0,5 1 0 16,-5 0-1-16,-1 2-2 0,4 2 2 16,-3 0 0-16,-1 2-2 0,-2 1 1 15,-5 3-1-15,3 4 0 0,-3-1 1 16,0 3 1-16,-3 3 0 0,-2 2 3 16,-8 0-1-16,6 2-1 0,-9-2 0 15,3 2-1-15,-5 0 2 0,-3-2-1 16,6 0-1-16,-6-1 2 0,3-3-2 15,3 2 1-15,2-7 0 0,-3 2 0 16,6-5 6-16,2-2 9 0,3 1 0 16,2-4-6-16,3-1-1 0,0-2 2 15,3 0 22-15,2-1 7 0,8 0-1 16,3 0-5-16,2 0-6 0,2 0-11 16,6 0-7-16,-3 0-6 0,3 0-3 15,0 0-1-15,-3 0-6 0,3 0-23 16,3 0-44-16,-1 0-36 0,3 0-24 15,10-2-88-15,-12-1-133 0,-1 0-161 16</inkml:trace>
  <inkml:trace contextRef="#ctx0" brushRef="#br0" timeOffset="-159681.05">27844 12680 959 0,'0'0'119'0,"0"0"-46"0,0 0-10 0,0 0-63 16,5-21-83-16,-2 10-137 0,2-7 35 0,3 5-83 16,2-1-172-16</inkml:trace>
  <inkml:trace contextRef="#ctx0" brushRef="#br0" timeOffset="-159193.64">28196 12414 326 0,'0'0'135'0,"0"0"-94"0,0 0 46 0,0 0-1 15,0 0-32-15,0-37-6 16,-6 30-15-16,1 1 10 0,5 1-19 0,-2 2-10 15,-6 1 0-15,3 0-4 0,-3 2 4 16,-2 2 4-16,2 2-6 0,0 5-7 16,-5 1-5-16,5 2 3 0,-4 3-3 15,-1 3 1-15,0 3-1 0,2 2 1 16,1 1-1-16,2 0 0 0,0 2 1 16,3 0 8-16,5-1 36 0,0 1-3 15,5-2-12-15,1-3-15 0,4-1-10 16,8-5-1-16,-5-3-1 15,3-1 11-15,2-7 20 0,2-2-5 16,-4-3 11-16,2-4-10 0,-8-6-9 16,8-2 13-16,-10-3-6 0,0-7-11 15,-3-4-6-15,0-7-8 0,-5-9-3 16,-5-5-1 0,0 9-7-16,-3 12-11 0,8 11-12 0,-8 9 5 0,1 1-10 15,-4-1-28-15,3 3-25 0,-4 3-2 16,4 1-27-16,0 1-33 0,0 10-6 15,3-5-46-15,5 2-43 0</inkml:trace>
  <inkml:trace contextRef="#ctx0" brushRef="#br0" timeOffset="-158418.42">28645 12315 407 0,'0'0'81'0,"0"0"-7"0,0 0-4 0,0 0-21 0,0-8-24 0,0 7 1 15,0 1 11-15,0 0-13 0,0 0-1 16,0 0 3-16,3 0 9 0,-3 1 13 16,0 2 4-16,0-1-5 0,5 0-4 15,-5-2 4-15,0 0 3 0,2 0-7 16,4 0-7-16,-1 0-8 0,-5 0-6 15,2 0-2-15,4 0-6 0,-6 0 2 16,5 0-2-16,-3 0-1 0,-2 0 2 16,5 0-2-16,-5 0-1 0,0 0 0 15,0 0-3-15,0 0-2 0,0 0-6 16,0 0-1-16,0 0-1 0,0 4 1 16,-5 3-2-16,3 3 2 0,-9 2-1 15,-2 3 1-15,3 1 0 0,-3 4 1 16,0 1 0-16,0 0-1 0,-2 0 1 15,2 0 0-15,5-3-1 0,-5 0 3 16,6-1-1-16,1-4-2 0,6 0 2 16,-5-2-1-16,5-4-1 0,0 0 2 15,5-5 1-15,-5 0 0 0,6-1 2 16,1-1 2-16,1 0 3 16,5-3-3-16,-5 1-1 0,5-4-4 15,0 3 0-15,2-1-1 0,-2-1-1 16,2 3 1-16,4-5-1 0,-7 4 0 15,1-1 0-15,3-1 0 0,-3 4 0 16,0-1 0-16,-6 0 0 0,1 0 0 16,0 1 0-16,2 0-1 0,-7 0 1 15,2 1-1-15,3 0-3 0,-8 1-3 16,5 3-2-16,-5 1 2 0,0 4 2 16,-5 1 5-16,-3 1 0 0,0 3 1 15,-5 3 1-15,6 1 0 0,-6-1 3 16,2 3-2-16,1-1-3 15,0 1 2-15,2-4-2 0,0 1-1 16,0-4-2-16,3 0-36 0,3-2-35 16,-3-4-25-16,5 0-48 0,7-7-90 15,-2 0-44-15,3-6-159 0</inkml:trace>
  <inkml:trace contextRef="#ctx0" brushRef="#br0" timeOffset="-157730.36">29139 12479 273 0,'0'0'116'0,"5"-1"2"0,0-2-4 0,-5 0-46 15,0-1-7-15,0 0-2 0,0 1-8 16,3-2-11-16,-3 0-2 0,5-1 9 15,-3 0-3-15,3-3-15 0,1 1 9 16,1-2-5-16,1 2 4 0,5 0-6 16,-5 1-1-16,5-2-6 0,0 4-3 15,0-1 0-15,0 3-2 0,-3-1 1 16,3-1 0-16,-5 1-5 0,2 0-4 16,-2 2-3-16,-1 0-1 0,-1 0-4 15,-4 1 0-15,3 1 0 0,-5 0 0 16,5 0-2-16,-2 3-1 0,-3 0-1 15,0 3 1-15,0 0 1 0,0 3-1 16,0 0 0-16,0 2-2 16,0 3 2-16,-3 3 0 0,-2-1 1 15,-2 1 0-15,-4 2-1 0,3 0-1 16,-4 0 1-16,1-2 2 0,-2 2-2 16,0 1 0-16,0-4 0 0,6 0 0 15,-1-4 2-15,3-1 1 0,0 0 11 16,5-2 15-16,0-5 7 0,0 2-1 15,5-5 2-15,2-1 4 0,1 0-2 16,5 0-7-16,5-1-12 16,-2 0-11-16,2-1-5 0,3 1-2 0,-1 1-2 15,1 0 0-15,0 0-2 0,-1 1 0 16,1 3-5-16,5 3-12 16,-3-2-14-16,-2 3-19 0,4 2-28 15,1-2-24-15,-5 3-37 0,7 2-68 16,-2 0-122-16,-10-3-154 0</inkml:trace>
  <inkml:trace contextRef="#ctx0" brushRef="#br0" timeOffset="-156854.29">21356 13562 526 0,'0'0'144'0,"0"0"-68"0,0 0 17 0,0 0-13 0,0 0-41 16,34-8-24-16,-29 8 4 0,0 2-2 15,-5 6-7-15,0 3 6 0,5 5 28 16,-5 4 3-16,0 6-6 0,0 7-9 16,0 10-9-16,3 10-5 0,-3 4-7 15,0-3-6-15,2-7 2 0,-2-5-2 16,0-1-5-16,0-1-1 0,-2-2 1 16,-1-5-10-16,-2-7-41 15,5-5-30-15,-5-5-25 0,5-5-27 16,0 2 11-16,0-2 25 0,0-3-110 15,5-5-127-15</inkml:trace>
  <inkml:trace contextRef="#ctx0" brushRef="#br0" timeOffset="-156416.9">21439 13672 462 0,'0'0'56'0,"0"0"-8"16,5-33 0-16,-3 21-19 0,6-1-10 16,-3 1-4-16,0 1-7 0,1 2 2 15,-1 2 9-15,3-1 16 0,-3 3 4 16,2 0 6-16,1 3-1 0,-3 0 1 16,3-1 4-16,0-1-2 0,5 2-7 15,-5-1-11-15,4-2-7 0,1 3-6 16,-5-1-1-16,5-2-3 0,0 2-3 15,-5 1-3-15,-1 1-2 16,4 0-1-16,-3 0 4 0,-1 1 2 16,1 0 3-16,0 0 3 0,0 0 2 15,-3 0-6-15,5 1-1 0,-5 2-10 16,0 3-4-16,1 1-7 0,-6 7 11 16,0-1 0-16,-8 2 8 0,-2 4 4 15,-3 0 6-15,-3 0 5 0,-2-3 2 16,0 1-7-16,-3-3-3 0,1 0-6 15,-1-2-7-15,0-1 1 0,-5-4-3 16,3 0-3-16,0 0-32 0,0-3-28 16,-1-1-46-16,4 0-73 0,-4-3-29 15,4 0 14-15,2-3-101 0</inkml:trace>
  <inkml:trace contextRef="#ctx0" brushRef="#br0" timeOffset="-156057.39">21891 13752 669 0,'0'0'187'0,"0"0"-110"0,0 0 16 0,0 0-14 0,18-10-27 15,-8 2-22-15,3 4-2 0,3-4-2 16,2 2-12-16,0 1-12 0,2-3-2 16,1 3-2-16,2-2-3 0,3 4-18 15,-5-1-38-15,5 1-85 0,5 0-93 16,-5-1-18-16,-6 0-114 0</inkml:trace>
  <inkml:trace contextRef="#ctx0" brushRef="#br0" timeOffset="-155697.9">22462 13640 588 0,'0'0'121'0,"0"0"-66"0,0 0 14 16,0 0-41-16,0 0-19 0,0 0-5 15,0 0-4-15,10-10-5 0,-10 17-25 16,3 0 25-16,-3 5 5 0,0 0 10 15,2 0 7-15,4 3 11 0,-4 0 8 16,6-3 11-16,2 0 12 0,-2 0-7 16,0-4-5-16,5 0-7 0,0-4-5 15,-1 1-6-15,1-4-8 0,0-1-3 16,3-6 1-16,-3 0-4 0,0-2-6 16,-3-2 0-16,3-1-2 0,-3-2-7 15,-2-3 0-15,0 0-11 0,-3-4-33 16,3-1-31-16,-1-4-28 0,-4 2-57 15,2 3-12-15,0-1-22 16,3 8-97-16</inkml:trace>
  <inkml:trace contextRef="#ctx0" brushRef="#br0" timeOffset="-155040.53">23054 13659 346 0,'0'0'148'15,"0"0"-59"-15,0 0 2 0,0 0-21 16,0 0-8-16,0 0-11 0,20-21 0 16,-17 18 1-16,-3-3-9 0,5 2 1 15,-5-3 4-15,0 3 4 0,3-3-1 16,-3 2-10-16,2-1-8 0,1-1 0 15,2 0-6-15,-5 0-5 0,0 2-4 16,0-2-3-16,0 0-4 0,0 2-4 16,0-2-2-16,-5 3-3 0,0-2-2 15,2 3 0-15,-10 1-3 0,5 2 1 16,-10 2 1-16,3 3 0 0,-3 6-1 16,2 3 0-16,-5 0-1 0,6 6 3 15,-3 0-6-15,5 2-4 0,0-1 4 16,5 1 6-16,1-1-1 0,7-1 1 15,0-2 0-15,0-1 0 0,5 0 1 16,2-5 0-16,-4-2 2 0,7-3 3 16,-2-4 4-16,2-3 1 0,1-1-5 15,2-6 0-15,-6-2-3 0,6-1-2 16,-5-2 0-16,5 0 3 0,-5-2-1 16,5-3 4-16,-8 3-4 0,3-4 1 15,-1 5-3-15,1 0-1 0,0 3 0 16,-3 1 0-16,0 2 0 15,-5 4 1-15,3-1-1 0,-3 2 2 16,0 2-2-16,0 0 0 0,0 4-2 16,-3 0 1-16,3 2 1 0,0 0 2 15,0 4 2-15,-2 0 3 0,4-2 6 16,1 2 1 0,5-3 5-16,2 0 4 0,-2 2 1 15,7-4-2-15,3 1-2 0,-5-3-2 0,8 0-6 0,-6-2-10 16,6-1 2-16,-3-1-4 0,5-3-8 15,-2 0-29-15,0-2-20 0,-1 2-9 16,4-3-11-16,-4 2-6 0,1-3-11 16,0-1-34-16,-1-5-59 0,-7-2-36 15,0 3-173-15</inkml:trace>
  <inkml:trace contextRef="#ctx0" brushRef="#br0" timeOffset="-154774.89">23464 13407 559 0,'0'0'105'0,"0"0"-2"0,0 0 39 0,8-30-37 0,-3 25-21 0,-5-2-27 16,0 3-5-16,0 0-13 0,0 2-7 16,0 2-10-16,0 1-18 0,0 6-3 15,-5 2-1-15,3 4 14 0,-4 5 5 16,1 3-4-16,3 2-7 0,-4 3-1 15,-1 2-6-15,4 2 2 16,-2 0-2-16,5-3-1 0,-5 1 0 16,5-4-27-16,0 2-64 0,0-3-31 15,0-1-61-15,5 1-25 0,0-3-39 16,-2-4-111-16</inkml:trace>
  <inkml:trace contextRef="#ctx0" brushRef="#br0" timeOffset="-154446.77">23663 13557 502 0,'0'0'148'16,"0"0"-73"-16,0 0 51 0,0 0-60 16,0 0-38-16,18-34-19 0,-15 32-1 15,-3 0 3-15,0 2-11 0,0 0 0 16,0 3-9-16,-3 5 9 0,3 4 2 15,0 2-1-15,0 5 1 0,0 2 3 16,6 0 5-16,-4 0 8 0,6 0 4 16,0-3-3-16,2-2 11 0,-2 0 7 15,5-5 0-15,0 1 3 0,-3-5-8 16,3-3-1-16,0-3-7 0,2-1 3 16,-2-4 5-16,0-4-8 0,0-1-12 15,0-2-9-15,0-2-2 16,-5-6-1-16,-1-2-36 0,4-3-28 15,-1-4-32-15,-2-1-62 0,2 2-6 16,-2-3 2-16,0 8-20 0,-1 3-90 16</inkml:trace>
  <inkml:trace contextRef="#ctx0" brushRef="#br0" timeOffset="-154072.02">23994 13550 426 0,'0'0'70'0,"0"0"26"0,0 0-8 16,0 0-32-16,0 0-14 0,0 0 20 16,41 27-3-16,-28-27-13 0,-2 0-7 15,7-1-3-15,-3-2-1 0,3-3 6 16,3 1 6-16,0-3-13 0,-6-1-8 16,3 0-4-16,-2-2-5 0,2 0-5 15,-5-1-5-15,-5 1-5 0,-1 0 2 16,-7 0-3-16,0 2-1 0,-5 7-2 15,-8 0-5-15,-5 3 4 0,-5 4 1 16,0 6 0-16,-8 7 2 0,0 0 0 16,5 4 1-16,-3 1 0 15,6 1 7-15,5 2 14 0,5-2 13 16,3-2-1-16,7-1-3 0,-2 0-1 16,5-1-6-16,8-3-5 0,2-3-8 15,3-2-4-15,5-1-4 0,0-2-3 16,8-1-3-16,-5-5-43 0,2 2-47 15,3-3-37-15,7 0-92 0,-4 0-41 16,-3-1-165-16</inkml:trace>
  <inkml:trace contextRef="#ctx0" brushRef="#br0" timeOffset="-152614.99">26741 13193 131 0,'0'0'187'0,"0"0"-124"0,0 0 21 0,0 0-43 0,5 4-15 16,-5-4-18-16,3 0 5 0,-3 0 31 16,0 0 5-16,0 0-3 0,5-1 6 15,-5-1 8-15,0 0-3 0,5 1-7 16,-5-2-5-16,0 2 3 0,2 1-1 16,4-1-10-16,-6-1-12 0,2-1-10 15,1 2-4-15,-1 0-2 0,4-1-3 16,-6 1 3-16,2 1 1 0,3 0 1 15,-5 0 1-15,0 0 2 0,5 0-2 16,-5 0 0-16,3 0-3 0,-3 0-1 16,5 0-2-16,-5 0 2 0,3-1 4 15,-3 1-2-15,5 0 1 0,-5-1 4 16,0 1-2-16,0 0 0 0,0 0-2 16,0-1 0-16,5 1-2 0,-5-2-2 15,0 1-1-15,0 1-2 0,3-2 1 16,-3 1-3-16,5 1 2 0,-5 0-1 15,0 0-2-15,2 0 1 16,-2 0 1 0,6 0 0-16,-6 0 5 0,0 0-2 0,0 0-2 0,0 0 1 15,0 0-1-15,5 0-2 0,-5 0 4 16,0 0-1-16,0 0-2 0,0 0 2 16,2 0 1-16,-2 0-3 0,6 0 2 15,-4 0 0-15,8 0-2 0,-7 6 3 16,7-3-3-16,1 1 2 0,-1 3 0 15,6 0-2-15,-1 1 1 0,3 2 0 16,3 1 1-16,0 0-2 0,-1 2 2 16,6-2-5-16,-3 0 2 0,3 1 2 15,3-2 1-15,-4 1 1 16,-4-2-2-16,0 2 1 0,-3-3 7 16,-3-2 2-16,-2 1 0 0,0-3-3 15,-5 1-2-15,0-1-2 0,-3-1-2 16,-3 0-2-16,4-1-2 0,-6-1 3 15,0-1-3-15,0 0-1 0,0 0 5 16,0 0-2-16,0 0 4 0,0 0 0 16,0 0 2-16,0 0-2 0,0 0-4 15,0 1-3-15,-6 1-1 0,-1 2 1 16,-1 1-1-16,-8 3 0 0,-2 4 0 16,-2 3 1-16,-6 1 0 0,3 5 1 15,-3 0 0-15,-3 2 0 0,3-1-1 16,1 2 0-16,4-2 0 0,0-5 2 15,1 1-2-15,4 1 2 0,3-6-2 16,0 2 0-16,5-2 0 0,1-2 0 16,2-2-1-16,-3-2 1 15,3 0 0-15,5-5 0 0,0 4-3 16,-3-5-18-16,3 1-16 0,0-1-19 16,0 0-22-16,3 0-17 0,-3 0-40 15,7-1-49-15,4 0-85 0,-9-2-126 0</inkml:trace>
  <inkml:trace contextRef="#ctx0" brushRef="#br0" timeOffset="-149868.99">27632 13262 181 0,'5'-2'152'0,"-2"-3"-100"0,7-1 6 0,-7 1-12 15,5 0-4-15,-3 1-4 0,3-2-5 16,-3 0 10-16,2 1 4 0,-1 0-5 16,-4-1 2-16,3 4 2 0,-2-3-1 15,-3 2 8-15,0-1-4 0,0-1-14 32,0 3-17-32,-3-3-2 0,-4 3-4 15,1 1-2-15,-6 1-3 0,-1 0-2 0,2 5-1 16,-2 3-2-16,-7 3 1 0,2 4-1 15,-3 5-1-15,5 2 0 0,-4 2-1 16,7 4 1-16,0 1 0 0,0-1-1 16,5 2 1-16,3-2 2 15,5-2 4-15,5 0 8 0,3-4 9 0,5-2 7 16,0-5 10-16,8 2-2 16,-1-7-6-16,1-2-5 0,5-4-4 15,-3-4-3-15,3-2-3 0,-6-6 3 16,1-3-4-16,5-7 0 0,-10 1-2 15,2-8-4-15,-8 0 5 0,0-5 3 16,-2-3-8-16,-3-8-6 0,-5-2-3 16,0 4-2-16,-5 8 0 0,-3 11-4 15,-2 8 0-15,0 2-11 0,-3 1-17 16,-8 4-34-16,3 4-16 0,-3 1 1 16,6 2-13-16,-3 4-84 0,2 6-67 15,8 0-45-15,-2-2-9 0</inkml:trace>
  <inkml:trace contextRef="#ctx0" brushRef="#br0" timeOffset="-149728.37">28046 13565 960 0,'0'0'116'0,"0"0"-83"0,0 0 1 0,0 0-34 0,0 0-7 0,20-5-162 16,-20-4-45-16,0-1-168 0</inkml:trace>
  <inkml:trace contextRef="#ctx0" brushRef="#br0" timeOffset="-149268.98">28216 13342 679 0,'0'0'21'0,"0"0"12"0,0 0 61 15,0 0-22-15,0-35-22 0,0 28-15 16,0-1-6-16,0 4 1 0,0-2-25 16,-5 5 7-16,0 1-5 15,2 0-5-15,-10 7-2 0,6 1 2 0,-11 5-1 0,2 2 0 16,-2 4-1-16,2 1 0 0,-4 0 0 15,7 0 0-15,-3 2 0 0,6-2 0 16,7 1-1-16,3-6 2 16,0 4-1-16,3-5 7 0,7 1 15 15,1-3 11-15,2-3 5 0,5-4-1 16,-5 0-2-16,2-4 0 0,1-1-2 16,2-6 8-16,-3 0-8 0,3-3-12 15,-5-3-10-15,3-2 7 0,-9-1-3 16,4-4-1-16,-3-3-3 0,-1-2-9 15,-2-2-2-15,-2 4 0 16,-3 3-11-16,0 6-36 0,-3 3-23 0,-2 7 0 16,0 2-17-16,-5 1-12 0,-1 1-21 15,4 2-57-15,-9 8 14 0,11-2-64 16,-3 1-11-16</inkml:trace>
  <inkml:trace contextRef="#ctx0" brushRef="#br0" timeOffset="-148825.34">28485 13455 250 0,'0'0'322'0,"0"0"-234"0,0 0 10 0,0 0-25 16,39-37-36-16,-32 26-19 0,-1 1-7 0,-6 0 13 15,0 1 2-15,0 4 5 0,0-3-5 16,-6 6-9-16,-1-4-14 0,-1 6-1 16,3 0 2-16,-8 0 1 0,5 6-2 15,0-2 0-15,-5 4 0 0,0-1 1 16,6 2 0-16,-6-1-4 0,5 5-1 16,0-1 0-16,3 1 1 0,5 0-2 15,0 3 2-15,0-2 0 0,5 0 2 16,-2 1 6-16,2-2 22 15,3-2 11-15,0-1-1 0,4 0-2 16,-4-1-9-16,5-3-7 0,0 1-1 16,0 0-7-16,0-2 0 0,0 1 0 15,-5-1 2-15,-6 1-4 0,3-1-7 16,-5 3-2-16,0 1 0 0,-5 1-1 16,-3-1 3-16,1 1-4 0,-6-3-1 15,-3 2 0-15,-2 0-16 0,3 1-7 16,-6-2-11-16,3-2-20 0,2 2-14 15,-2-2-29-15,8-2-53 0,-8-4-51 16,10 0-29-16,0 0-80 0</inkml:trace>
  <inkml:trace contextRef="#ctx0" brushRef="#br0" timeOffset="-148622.1">28531 13387 672 0,'0'0'137'0,"0"0"-64"0,0 0 71 0,42-22-56 15,-24 13-39-15,3 0-14 0,-1 2-17 16,1 0-9-16,-6-1-6 16,3 4-3-16,3-3-4 0,-5 4-32 15,2 1-83-15,10-4-107 0,-2 1-88 16</inkml:trace>
  <inkml:trace contextRef="#ctx0" brushRef="#br2" timeOffset="-129649.68">20046 12053 595 0,'0'0'130'0,"0"0"-82"0,8-1 4 0,-6 0-14 15,1-2-22-15,-3 2-12 0,2-1 0 16,-2 0 2-16,0 0-2 0,0 2 5 16,0-3 0-16,0 1 2 0,0-1 0 15,-2 1 1-15,2-2 1 0,-5 0-8 16,-1 2-2-16,1-4-1 0,-2 2-1 16,-4-1-1-16,-2 0 0 15,-2 0 0-15,-3-1-1 0,-3 3 0 16,-2-2 1-16,-11 2-4 0,-10-1 3 15,-13-1-4-15,-5 3 0 0,0-3 1 16,0 2 0-16,3 1 2 0,-3-2 1 16,-5 3 1-16,-3-4 4 0,-5 4-2 15,-5-2 3-15,-3 0-2 0,-7 1 2 16,-3 0 6-16,0 1 8 0,-5-2 4 16,-3 2 3-16,-3 0 6 0,1-1-1 15,-5 2-5-15,-1 0-7 0,1 0-6 16,-4 0 6-16,4 0-14 0,-3-1-1 15,0 1-4-15,-3-1 0 0,3 0 0 16,2-1-3-16,-2 1 10 0,3-2 1 16,-3 1 0-16,-3-1 5 15,5-2 18-15,6 0-5 0,-3-1-3 16,5 1-2-16,1-4-10 0,-1 2-1 16,3-2-5-16,-1-1-4 0,4-1-1 15,-1 0 0-15,-2-3 0 0,2 1 1 16,3 0-1-16,-2-3-2 0,-1 1 1 15,1-3-1-15,-6 2 0 0,3 0 2 16,-1-3 1-16,4 1 0 0,-6 0-2 16,0 0 1-16,1-2 0 0,-6 1 1 15,5 0 1-15,-3-1-2 0,1 0-1 16,-5 2 0-16,2-2 1 0,0 0 0 16,-3 0 0-16,1 1 0 15,-3-1 0-15,-6 0-3 0,1 1 3 16,-3 0 4-16,0 0-3 0,-2 2-2 15,-1-1-1 1,4 4 2-16,-4-2 3 0,-2 0-3 0,3 1-1 0,-9 1-1 16,6 1 2-16,-5 2 4 0,0 0-4 15,0 1-5-15,-3 0 4 0,0 3 1 16,0 0 1-16,-2 4 1 0,2-1-2 16,-5 1 0-16,3 3 5 0,2 0-4 15,0 5-1-15,3-1 0 0,5 1 4 16,0 2-3-16,3 2 8 0,-1 0-9 15,1 4-3-15,2 1 2 0,3 1 2 16,-1 0-2-16,1 0 0 0,5 3 1 16,3-4 8-16,2 5-7 0,5-2 1 15,3 2 7-15,5 0-9 0,2-1 16 16,6-1-7-16,10 0-5 0,3 0 0 16,7-3 1-16,3 0 0 0,8-2-4 15,2-3 3-15,8 1-1 0,3-3-1 16,12-4-1-16,6 0 1 0,8-1-2 15,7-1 1-15,-2-1 3 0,2 0-4 16,0-3 5-16,8 0-2 0,0-5-3 16,5-3 0-16,8-1 0 15,0-3-3-15,10-2 3 0,-2-2 0 16,7-2-3 0,1 0 1-16,-1-2-4 0,3 2 2 15,0-2 1-15,-2 0 2 0,-1-2 1 0,1 0 0 16,-1 2 0-16,0-1 0 0,-2 0 0 15,-2 1 0-15,-1 2 0 0,-3 0 1 16,-1 2 1-16,-4 2-2 0,-2 0 0 16,-3 3 1-16,1 0 0 0,-4 1 0 15,-1 2 0-15,-1 0-1 0,-3 2 2 16,-2 1-1-16,3 2 0 0,-3-1 2 16,0 3 0-16,0 0 1 15,-3 0 1-15,1 2 2 0,-1-1-5 16,-2 3 0-16,0 0-2 0,-3 0 0 15,0 4-1-15,-2 4 0 0,-6 4 1 16,1 2 0-16,-6 5 0 0,-2 2 0 16,-5 0-1-16,-9 10 1 0,-7 4 1 15,-7 5 0-15,-3 2 0 0,2-4 0 16,3-5-1-16,10-4 3 0,-2-2 1 16,7-1 2-16,-2-2 4 0,2-1-1 15,6-5 4-15,7-3-1 0,3-5 0 16,3 0-1-16,-3 0 0 0,-1 1-2 15,-1-1 6-15,2-2-7 0,5-2-2 16,0-2-1-16,5 0-2 0,3 0-3 16,2-3 0-16,3 1-3 0,0-1-3 15,8 1 6-15,2 3 0 0,9-2 0 16,4 2 1-16,10 1 1 0,9 4-2 16,12 2 1-16,0 1-1 0,1-1 1 15,-9 0 0-15,-5-3-1 0,1-1 0 16,-6 2 0-16,-3-3 0 15,-7 1 0-15,-2-1-1 0,-12-2-1 16,1 0-4-16,3 1-12 0,-3 1-10 16,2 2-16-16,-2 1-18 0,0 1-22 15,-5 0-41-15,0 10-66 0,-3-5-71 16,-3-1-75-16</inkml:trace>
  <inkml:trace contextRef="#ctx0" brushRef="#br2" timeOffset="-124195.87">2083 11407 383 0,'0'-5'79'0,"0"4"-3"0,0-2-12 0,0 1 12 0,0 1-9 0,0-1-14 0,-3 2-6 16,0 0-4-16,1 0-20 16,-1 4-6-16,-2 3 5 0,0 6-3 15,0 4 3-15,-3 5 6 0,0 12-7 16,-5 10-1-16,-2 12-5 0,2 3-2 16,-3-2-7-16,1-2-5 0,5-6 1 15,-3-2-2-15,-3 1-7 0,6-4-16 16,-3-3-38-16,5-1-27 0,0-6-17 15,1-7-11-15,1-2-26 0,1-8-68 16,5-6-49-16</inkml:trace>
  <inkml:trace contextRef="#ctx0" brushRef="#br2" timeOffset="-123867.74">2245 11351 568 0,'0'0'99'0,"0"0"-29"16,0 0 14-16,0 0-39 0,0 0-37 16,0 0-5-16,0 0 0 0,-15 9 5 15,10 5-2-15,-3 4 0 0,-2 6 1 16,2 11 2-16,-8 10 6 15,3 12 4-15,-2 2 2 0,2-2-5 16,3-5-1-16,-1-9-10 0,6 1-3 16,-3-3-1-16,3-3-1 0,5-1 0 15,-2-8 0-15,2-4 0 0,0-7-3 16,0-1-12-16,2 1-51 0,3 0-35 16,-2 1-24-16,5-5-24 0,0-5-31 15,-3-4-2-15</inkml:trace>
  <inkml:trace contextRef="#ctx0" brushRef="#br2" timeOffset="-123600.7">1726 11607 641 0,'0'0'40'0,"0"0"25"0,0 0 57 16,0 0-38-16,0 0-43 0,0 0 4 16,3-6 16-16,4 3-27 0,6 0-12 15,5-2-5-15,3 0-4 0,0-1-6 16,5 2-4-16,-1-1-2 0,4 1-1 16,-1 0-2-16,1 1-7 0,2 1-25 15,0 1-36-15,-3 0-33 0,8 1-70 16,-10 0-42-16,-3 0-132 0</inkml:trace>
  <inkml:trace contextRef="#ctx0" brushRef="#br2" timeOffset="-123397.55">1742 11848 688 0,'0'0'124'0,"0"0"-84"0,0 0 35 15,0 0 1-15,49-16-20 0,-16 6 3 16,9-3-4-16,9-4-16 0,1 1-22 16,0 1-10-16,-8 2-2 0,-6 3-5 15,4 0-59-15,-4 3-143 16,-9-1-69-16,-3 2-69 0</inkml:trace>
  <inkml:trace contextRef="#ctx0" brushRef="#br2" timeOffset="-123100.6">2532 11499 757 0,'0'0'1'0,"0"0"37"16,0 0 54-16,13-34-21 0,-10 31-27 16,-1 3-39-16,-2 3-5 0,0 9 0 15,0 13 16-15,-2 10 2 0,-6 13-1 16,0 4-2-16,3-4-3 0,0-11-4 16,2-11-5-16,3-5-1 0,-2 1-2 15,2 3-6-15,0 1-81 0,-5 8-123 16,2-5-30-16,0-8-169 0</inkml:trace>
  <inkml:trace contextRef="#ctx0" brushRef="#br2" timeOffset="-122534.52">2475 11503 649 0,'0'0'47'16,"0"0"30"-16,0 0 52 0,11-36-42 16,-4 24-28-16,4 1-11 0,-1 0 0 15,6 0-18-15,-1 1 1 0,3-1-3 16,0 2-4-16,0 0-4 0,3 4-9 15,-5 1-6-15,-4 1-5 0,1 3 0 16,0 0-7-16,-5 4-8 0,0 2 3 16,-3 5 6-16,-2 1-7 0,-3 5-1 15,0 3-4-15,-6 1-22 16,-4 3-31-16,-5 2 8 0,-1-1-9 0,-2 0 17 16,2-2 22-16,1-2 3 0,-1-2 6 15,4-1 13-15,1-3 8 0,3-1 3 16,1-3 2-16,4 0-1 0,1-3-1 15,2 0 0-15,0-2-3 0,5-1 3 16,2-4 7-16,4-1 1 0,4 0-3 16,1 0 2-16,2-1-1 0,3-1 11 15,-3 1 16-15,2 1 11 0,1 3 8 16,0 0-4-16,-3 2-3 16,-3 3-9-16,-2 0 4 0,-2 1 0 15,-4 0-10-15,-4 2-7 0,-3 0 4 16,-5 0-5-16,-3 1 5 0,-5 1-7 15,-2-1-7-15,-4 0-6 0,1 0-2 16,-2-1-3-16,-4-3-2 0,1 1-1 16,0-4-19-16,0 0-63 0,-1-2-46 15,1-2-81-15,2-1-18 0,3 0-151 16</inkml:trace>
  <inkml:trace contextRef="#ctx0" brushRef="#br2" timeOffset="-122221.95">3002 11507 800 0,'0'0'28'0,"0"0"5"0,8-46 48 0,-3 28-59 0,-2 3-5 15,0 1 19-15,-3 6 22 0,2 2-8 16,-2 3-15-16,0 3-10 0,0 1-22 16,0 7-1-16,-2 4 2 0,-1 5 6 15,0 3-3-15,-2 6-1 0,-3 1-4 16,1 9-1-16,-1 5-1 0,0-4 0 16,0-6-1-16,3-1-4 0,0-6-57 15,0 3-122-15,-3 10-39 0,0-6-54 16</inkml:trace>
  <inkml:trace contextRef="#ctx0" brushRef="#br2" timeOffset="-121690.68">2915 11490 573 0,'0'0'45'16,"0"0"41"-16,0 0 27 0,18-46-52 15,-13 33-21-15,0-2-2 0,3 0 4 16,-3 1 6-16,5-3-12 0,-2 2-3 16,2-1-2-16,1 3-3 0,-1 0 1 15,3 1-2-15,0 2-4 0,0-1-1 16,0 2-4-16,0 0-2 15,2 0-7-15,-2 2 1 0,0 2-4 16,3-1-5-16,-4 2-1 0,1 3 0 16,-2 0 2-16,-4 1-2 0,1 1-5 15,-3 4 4-15,-2 3-1 0,-3 1-1 16,-5 4-1-16,-3 3 4 0,-5 1 2 16,-5 1-1-16,-5 5 2 0,0 0-2 15,-8 2-1-15,2 0-4 0,1-2-9 16,-1 0-10-16,3 0 11 0,3-3 6 15,0-1 4-15,7 0 1 0,-2-1 1 16,5-1 0-16,6-1 0 0,-1-2-1 16,3 1 1-16,5-2 0 0,0 1 0 15,7-1 0-15,4-1 2 0,-1-1-1 16,6 1 8-16,2-2 0 16,2 0 4-16,6-2 5 0,0 0-7 15,2 0-9-15,1-1-2 0,2-3 0 16,-3 1-14-16,1-3-47 0,-1 0-67 15,11-4-64-15,-5 0-61 0,-9-3-167 0</inkml:trace>
  <inkml:trace contextRef="#ctx0" brushRef="#br2" timeOffset="-121284.45">3491 11548 805 0,'0'0'25'0,"0"0"48"0,0 0 43 0,26-41-39 16,-24 30-55-16,-2 0-15 0,-7 1-7 16,-4 2 4-16,1 3-4 0,-6 3-3 15,1 2 0-15,-1 0 3 16,-2 4 3-16,3 2-3 0,-1 1-1 0,6 2-1 15,0 1 2-15,4-2 0 0,1 1 0 16,3 1-1-16,2-1 0 16,0 2-3-16,2-1 3 0,6 1 1 15,5 1 2-15,0 0 0 0,2 0 0 16,1 0 1-16,2-1-1 0,-3 0 1 16,1 0 1-16,-1 0 6 0,-2 0 0 15,0 2 5-15,-2-1 5 0,-6-2 1 16,0 1-4-16,-5 0-3 0,0-1-4 15,0-2-3-15,-3-1-4 0,-2 0-2 16,0-1 0-16,-3-1 1 0,-2-3-2 16,0 1-14-16,-1 0-46 0,1-2-38 15,-3-1-54-15,-8 0-34 0,3-4-41 16,3 1-177-16</inkml:trace>
  <inkml:trace contextRef="#ctx0" brushRef="#br2" timeOffset="-120502.73">4382 11590 659 0,'0'0'83'0,"0"0"12"0,31-26 18 0,-15 13-45 0,2-1-28 0,0 0-14 15,-3 0-8-15,6 1-8 0,-5 3-1 16,-1 3-3-16,1 0-1 0,-3 2-2 16,0 3-3-16,-1 2-1 0,1 0-1 15,-2 6-2-15,-4 2 3 0,-1 3 1 16,-1 5-5-16,-3 1 3 16,-2 4 2-16,0 1 1 0,0 3 3 15,-5 0 0-15,3-2-2 0,-4 2-1 16,4-4 0-16,-1-3 1 0,3 0-1 15,0-5 0-15,0-3 4 0,0-4 5 16,3-1 11-16,-3-4 8 0,2-1 6 16,4-5 11-16,-1-3-10 0,0-3-13 15,0-4-6-15,3-1 0 0,0-5-6 16,-1-3-7-16,4 0-2 0,-4-3 0 16,6 0-2-16,0 0 0 0,3 0 0 15,2 5-1-15,-3 1 0 0,3 4 0 16,-2 3-1-16,-1 4 2 0,1 3-1 15,-6 2 1-15,1 2-2 16,-4 3 1-16,1 0-2 0,-5 5 0 16,-1 6 0-16,-2 2-4 0,0 4 7 15,0 3 0-15,-5 2 0 0,5 1 0 16,-5-1-6-16,5 1-18 0,0-1-51 16,0 0-25-16,0 0-61 0,8 5-68 15,-3-4-53-15,0-6-191 0</inkml:trace>
  <inkml:trace contextRef="#ctx0" brushRef="#br2" timeOffset="-120071.56">5194 11518 369 0,'0'0'111'0,"0"0"9"0,0 0-3 0,0 0-46 0,7-42-15 16,-7 31-27-16,0 0-11 0,-2 0-10 16,-1 2-2-16,1 2-5 0,-4 0 1 15,4 3-1-15,-1 2-1 0,-4 2-1 16,1 0 1-16,-1 8 1 0,-1 3 2 16,-2 2 3-16,-1 6 2 0,3 1-1 15,1 2-1-15,2 0-2 0,-1 0 3 16,6 1-3-16,0-2 1 0,6-3 8 15,1 0 17-15,1-2 19 0,2-3 2 16,1-4 0-16,4-4-2 0,1-3-9 16,-3-2-9-16,2-3-5 0,-2-6-4 15,0-3-10-15,-3-3-2 0,1-3-1 32,-4-3-2-32,-1-2-2 0,-4-3-5 15,-2 0 0-15,0 5-3 0,-2 4-11 0,-4 5-13 16,1 5-26-16,0 5-29 0,-3 2-16 15,1 0-11-15,-4 6-30 0,3 0-63 16,3 0-158-16</inkml:trace>
  <inkml:trace contextRef="#ctx0" brushRef="#br2" timeOffset="-119649.23">5687 11039 542 0,'0'0'54'0,"0"0"20"0,0 0-17 0,0 0-48 16,0 0-9-16,11 18 0 0,-17-1 1 16,1 8 3-16,-5 11 1 0,-1 11-1 15,-1 8 8-15,-1 3 6 0,2-2 19 16,-2-7 18-16,6-6-9 0,-1-1 2 16,3-4-2-16,0-2 1 0,2-5-11 15,3-9-2-15,0-4 0 0,0-2-2 16,3-1 5-16,2 3 2 0,0-4 1 15,3-4 0-15,-1-5-2 0,6-3-1 16,-2-4-14-16,2-4-15 0,2-4-7 16,1-2-1-16,-1-4-9 15,1-2-32-15,-1-3-42 0,1-3-47 16,-1-11-95-16,-2-14-24 0,-3 7-71 16</inkml:trace>
  <inkml:trace contextRef="#ctx0" brushRef="#br2" timeOffset="-119460.54">5540 11330 703 0,'0'0'95'16,"0"0"8"-16,0 0 56 0,0 0-41 15,0 0-36-15,0 0-33 0,44-17-21 16,-21 11-12-16,0 0-11 0,1-1-2 16,7 1 0-16,-3 0-3 0,0 2 0 15,6 0 0-15,-3 3 0 16,0 1-11-16,3 0-45 0,-1 0-86 0,6 5-91 15,-5 1-30-15,-9-2-142 16</inkml:trace>
  <inkml:trace contextRef="#ctx0" brushRef="#br2" timeOffset="-118590.89">1695 12847 638 0,'0'0'54'0,"0"0"-27"0,0 0 67 0,0 0-41 0,26-23-20 16,-24 17 4-16,4-4 19 16,-1 3 0-16,-3 2-1 0,1-2 9 15,0 1-7-15,-3 0-13 0,0-1-8 16,0 1-7-16,0-2-8 0,0 0-7 15,-6 4-6-15,4-3-1 0,-3 5-4 16,-3-3-3-16,0 2-3 0,-5 3 1 16,0 1-6-16,-5 8-3 0,-2 5 0 15,-4 6-2-15,-2 6 3 0,-2 7-5 16,0 10-7-16,-3 8-4 0,5 0-6 16,10-5-20-16,8-7-8 0,3-12 19 15,5-4 21-15,0-8 17 0,5-1 2 16,3 2 1-16,0 2 2 0,7-2 4 15,1-3 9-15,2-3 32 16,5-6 25-16,-2-4-11 0,0-4-4 16,5-6-24-16,-3-4-13 0,3-3-4 15,-3-2-1-15,0-5-3 0,-2-1 1 16,-3-4-4-16,0 2-4 0,0-3-2 16,-8 2 0-16,-2 4-1 0,-3 6-2 15,0 5 1-15,-2 5-1 0,-3 6-2 16,0 1-5-16,0 1 3 0,0 3-11 15,0 5 9-15,0 2 6 0,0 1 1 16,0 4 0-16,0 0 0 0,0-2 2 16,0 3 2-16,5-2 9 0,-2-2 22 15,2-1 5-15,0 1 2 0,3-2-11 16,0-1-6-16,-1 0-10 0,4-5-6 16,-4 3-2-16,4-4-6 0,-1-1-2 15,3-1-1-15,0-1-24 0,3-1-46 16,2-3-26-16,0-1-55 0,15-4-137 15,-7 0-88-15,0 0-136 0</inkml:trace>
  <inkml:trace contextRef="#ctx0" brushRef="#br2" timeOffset="-118059.64">2997 12703 678 0,'0'0'37'0,"0"0"-36"0,5-21 40 15,-5 14-12-15,0 1-26 0,-7 0 4 16,-1 4-2-16,-5 1-5 0,-5 1-6 16,0 6-3-16,0 2 9 0,-3 2 0 15,0 5 3-15,1 0 0 0,2 1-2 16,0 0 0-16,2 2-1 0,3-2 4 16,5 2-1-16,6-4-3 0,2 1 1 15,2-2 0-15,6-1 4 0,3-1 23 16,4-1 4-16,3-2 0 0,0-2 0 15,5 0-4-15,-2-1 2 0,0-1 4 16,2-1-6-16,0 2-6 0,-2-1 1 16,-3 1 0-16,0 0 2 0,-2 3-4 15,-3-1-1-15,-3 1 0 0,-2 0-1 16,-6 1-1-16,1-1 2 0,-3 2 2 16,-3 0-2-16,-4 1-2 0,-4-3 1 15,-2 4 6-15,-7-3-8 0,-1-1-4 16,-5 1-7-16,0-2-3 0,-5-2-3 15,-5 2 0-15,2-4-17 0,6 2-68 16,-3-2-56-16,8 0-60 0,-6-3 23 16,9 1-39-16,2-1-163 0</inkml:trace>
  <inkml:trace contextRef="#ctx0" brushRef="#br2" timeOffset="-117762.64">3408 12803 615 0,'0'0'109'0,"0"0"-52"0,0 0 14 0,21-45-33 16,-16 33-31-16,-2 2-7 0,-3-1-1 15,0 2-1-15,0 4 2 0,-3 0-1 16,0 4 0-16,3 1-2 0,-2 8 3 15,-1 3 2-15,1 9 5 16,-3 2 12-16,-1 8 9 0,1 3 2 16,3-1-7-16,-1 1-6 0,3-1-12 15,0-3 0-15,0 2-4 0,0-3-1 16,0 0 1-16,0-2-1 0,3-3-9 16,-3-2-45-16,7-5-98 0,-1-2-35 15,1-10-158-15</inkml:trace>
  <inkml:trace contextRef="#ctx0" brushRef="#br2" timeOffset="-117590.86">3486 12601 1044 0,'0'0'56'16,"0"0"5"-16,0 0-23 0,0 0-34 15,0 0-4-15,0 0-27 0,-18-33-49 16,15 33-63-16,3 5-69 0,0 2 21 15,3 0-129-15</inkml:trace>
  <inkml:trace contextRef="#ctx0" brushRef="#br2" timeOffset="-116637.67">3801 12824 595 0,'0'0'93'0,"0"0"10"0,0 0 9 0,0 0-38 16,0 0-14-16,0 0-6 0,-3-39-3 15,1 31-21-15,-1-1 0 0,3-1 1 16,-2 2-10-16,-4 2-11 15,1-2-8-15,-3 2-2 0,-2 2-2 16,0 2-2-16,-6 2-1 0,1 0-4 16,-3 4-9-16,-3 5-7 0,0 2-1 15,1 5-1-15,-1 0-13 0,3 2-11 16,2 3-6-16,4-1 0 0,4 0-4 16,3-2 5-16,2-1 1 0,3 2 38 15,5-3 14-15,3 0 3 0,2-1 0 16,6-1 5-16,2-4 20 0,0-1 10 15,3-2 1-15,-1 1-9 0,1-3-6 16,-3 0-2-16,0-2-2 16,-2 0-5-16,-1 2-3 0,-2-2-1 15,-3 4-6-15,1 4-2 0,-3 0 0 16,-1 6-1-16,-4 3 1 0,-3 5 0 16,0 1 1-16,0 10 0 0,-5-4 0 15,-3 0 0-15,0 1-1 0,-2-4 0 16,-3 3 0-16,0-3 2 0,-5-4 1 15,2-4 1-15,-2-2-2 0,3-7 1 16,-3-8 3-16,2-4-2 0,3-6 4 16,0-9 5-16,0-3 38 0,3-7-13 15,0-9-28-15,2-12-6 0,3-15-2 16,2-2-1-16,8 1 18 0,6 7 30 16,7 7-6-16,3 6-8 15,4 4-13-15,-1 5-10 0,-4 9-4 16,-2 7 2-16,-2 6-3 0,-3 3-2 15,0-1-2-15,5-1-1 0,0 1-2 16,-5 7-1-16,0 2 0 0,0 1-1 16,-3 7 0-16,0 4-3 0,-2 1 4 15,2 4 0-15,-2 2 0 0,-5-1 1 16,2 2 0-16,-2 0 0 0,-3 1-1 16,2-1-2-16,-2 0-3 0,-2-5 2 15,-1 2 1-15,-2-5 2 0,2-4 1 16,3-4 3-16,-2-1-3 0,2-3 2 15,0 0 5-15,0-5-4 0,2-3 1 16,3-2 0-16,1-3-1 0,-1-5-2 16,2 2 2-16,4-3-1 0,-1-1-1 15,6 1 1-15,-1 3-1 0,6-3 1 16,-3 4 2-16,3 0-3 0,-1 1-1 16,1 2 1-16,-3 3-1 0,0 1 0 15,-2 1 0-15,-4 4 1 0,-1 3-1 16,-1 0-2-16,-5 0 1 0,3 6-3 15,-5 1 1-15,-1 6 3 0,1 1-1 16,-1 0 0-16,1 6 1 16,-3 1 0-16,0-1 0 0,0 1 0 15,0-1 0-15,0 0 0 0,-5-4-3 16,5 1-10-16,-3-3-50 0,-2 1-95 16,0-4-117-16,2-5-83 0</inkml:trace>
  <inkml:trace contextRef="#ctx0" brushRef="#br2" timeOffset="-116403.39">4398 12810 638 0,'2'0'87'0,"-2"0"27"0,6 4-31 0,-6 3-47 16,0 4 4-16,0 5-5 0,-3 2-12 15,0 1-10-15,1 4-4 0,2 2-5 16,-3-2-2-16,1 3 0 0,2-1 0 16,2-2-2-16,-2-3-3 0,0 0-15 15,5-6-151-15,1-3-130 0,-4-4-268 16</inkml:trace>
  <inkml:trace contextRef="#ctx0" brushRef="#br2" timeOffset="-116262.77">4475 12682 877 0,'0'0'84'0,"0"0"8"0,0 0-35 15,13-37-53-15,-13 30-4 0,3-1-16 16,-3 3-85-16,0 1-18 0,0 3-63 16,0 1-19-16,2 0-124 0</inkml:trace>
  <inkml:trace contextRef="#ctx0" brushRef="#br2" timeOffset="-115871.75">4806 12573 645 0,'0'0'81'0,"0"0"28"0,0 0 16 16,8-37-45-16,-6 25-10 0,-2 0-23 16,0-1-13-16,0 0-12 0,0 3-5 15,-2 1-4-15,-1 0 3 0,-2 2-2 16,0 3-1-16,0-1 0 0,0 4-8 16,-1 1-5-16,-4 0-1 0,2 7 1 15,-5 2-1-15,3 5 1 16,-5 4 0-16,-1 4 0 0,1 11 3 15,-4 9-2-15,4 12-1 0,2 4 0 16,5 1 0-16,3-2 1 0,0-5 1 16,2 1-1-16,1 0 0 0,-1-1 0 15,3-4-1-15,-2 1 2 0,2-6-2 16,0-2-1-16,5-6 0 0,0-6-8 16,0-9-31-16,-2-6-80 0,-1-1-91 15,3-4-22-15,-2-1-117 0</inkml:trace>
  <inkml:trace contextRef="#ctx0" brushRef="#br2" timeOffset="-115668.64">4522 12972 762 0,'0'0'154'15,"0"0"-75"-15,0 0 98 0,0 0-110 16,44-25-38-16,-26 18-10 0,5-2-1 15,3 1-4-15,0 0-9 0,2 3 0 16,-2-2-5-16,2 2 0 0,-2 0-24 16,13 1-113-16,-8 0-157 0,-3 1-82 15</inkml:trace>
  <inkml:trace contextRef="#ctx0" brushRef="#br2" timeOffset="-115496.75">5052 12903 638 0,'0'0'91'0,"0"0"-68"16,0 0 30-16,0 0 10 0,0 0-21 15,-21 42-19-15,13-29-8 0,3 5 0 16,-3-2-9-16,3 1-3 0,-3 0-3 16,3-3-1-16,5 1-6 0,-2-5-42 15,2-3-166-15,2-2-83 0</inkml:trace>
  <inkml:trace contextRef="#ctx0" brushRef="#br2" timeOffset="-115355.85">5064 12767 907 0,'0'0'87'0,"0"0"-23"0,0-43 8 16,0 27-68-16,0 2-4 0,0 2-35 15,0 3-37-15,0 4-84 0,0 4-18 16,0 1 12-16,3 1-131 0</inkml:trace>
  <inkml:trace contextRef="#ctx0" brushRef="#br2" timeOffset="-115009.12">5356 12783 603 0,'0'0'70'0,"0"0"-20"0,0 0 6 16,0 0-40-16,0 0-10 16,-44-18-2-16,29 21 2 0,-3 6-4 15,2 1 1-15,-4 3 0 0,-1 4 0 0,0 0 0 0,3 4-2 16,3-2 2-16,2 4 11 0,0-4 22 15,8-1 25-15,0-1 17 0,5-3 13 16,0-3-20-16,2-1-16 0,6-3-19 16,0-3-13-16,2-3-11 0,0 0-6 15,3-1-6-15,3-3-1 0,2-4-27 16,0 0-101-16,10-3-99 16,-2 2-12-16,-3-1-118 0</inkml:trace>
  <inkml:trace contextRef="#ctx0" brushRef="#br2" timeOffset="-113945.2">5734 12754 586 0,'0'0'66'0,"0"0"-12"0,0 0-22 16,0 0-22-16,0-38-8 0,-5 31-2 15,-3 0 0-15,-3-1-4 0,1 5-4 16,-3 1 2-16,-2 2-2 0,-1 0 2 16,1 6 3-16,-3 2-2 0,-1 3 4 15,4 0-2-15,-1 1-4 0,1 4-10 16,2-3-5-16,3 0-9 0,-1 1-4 15,4-1 9-15,4 0 13 0,0-2 12 16,1-1 0-16,2 1 1 0,2-2 3 16,1-1 9-16,5 1 7 0,-3-2 2 15,5 2 1-15,-2-1-3 0,2-2-1 16,1 1-5-16,-1-5-3 0,-2 3 1 16,0-5-1-16,-1 0 25 0,4 0 15 15,-4-2-1-15,1-3-16 0,0 1-10 16,2-3-6-16,-2-2-2 0,2 2-6 15,-2-3-3-15,2-1 5 0,-2-2 1 16,3 1 8-16,-4 0 2 0,4 0 11 16,-4-1 7-16,4 1-5 0,-4-1-4 15,1 4-7-15,0 1-5 0,-3 2-3 16,3-1-6-16,-6 3-3 16,1 2-4-16,0-1-3 0,-1 3-2 15,-2 3-5-15,0 1 2 0,0 6 4 16,-2 0 1-16,-1 2 0 0,0 2 1 15,3 0 0-15,0-2 0 0,0 1-1 16,0-2 1-16,0 1 0 0,3-1 2 16,0-4-1-16,2-1 2 0,-3-4-1 15,1-1 2-15,2-1 4 0,-2 0 8 16,2-1 11-16,0-6-4 0,3 1-8 16,-3-3-7-16,3-2-1 0,-1-2-3 15,1-1-2-15,0-1-2 0,2-2 0 16,1-1-1-16,-1 1-1 15,0-3 0-15,3 1-2 0,-2 3-2 16,-1 0-1-16,0 5 1 0,1 1-1 16,-4 2 0-16,4 3-10 0,-6 1-10 15,0 1-3-15,0 3-5 0,-2 1 0 16,-1 6 10-16,1 3 12 0,-3 2 7 16,0 0 3-16,0 7 1 0,0-4 1 15,0 2 0-15,0 1 0 0,5-3 0 16,-2 3 0-16,-1-4 0 0,1 0 1 15,2-1-1-15,0-2 0 0,0-3 1 16,-2-2-1-16,2 1 2 0,-2-5 4 16,-1-2 9-16,3-1 14 15,1-6 10-15,-1 2-15 0,0-4-14 16,3 0-8-16,-3-2-1 0,3 0 4 16,2-1-3-16,-5-4 2 0,5 2 4 15,-2-3 1-15,3 2-4 0,-4-3 2 16,4 3-6-16,-1-2 0 0,0 5 0 15,1 1-1-15,-1-1 1 0,-2 3-1 16,2 0 0-16,-5 6-1 0,0-1 0 16,1 1-1-16,-4 3 0 0,1 0 0 15,-3 3-2-15,0 2 1 0,0 1 2 16,0 4 0-16,0 1 1 0,0 3 0 16,0-1 0-16,0 6 0 0,0-2-1 15,0 1 1-15,2 2 0 16,1 1 0-16,-3-1 0 0,5 1 0 0,-5-3-4 15,3-2-11-15,-1 3-19 0,1-4-64 16,-1 2-113-16,4-5-47 0,-4-3-204 16</inkml:trace>
  <inkml:trace contextRef="#ctx0" brushRef="#br2" timeOffset="-113538.91">6612 12354 785 0,'5'-6'48'0,"3"-1"-13"0,-3 1 29 16,0-1-44-16,1 4 1 0,-6 0-12 15,0 3-9-15,0 3-4 0,-3 7-1 16,-2 2 5-16,-3 8 5 0,-2 2-5 15,-1 5 0-15,-1 8 2 0,-7 7 7 16,-1 4 10-16,4 2 20 0,1-11 29 16,4-9 7-16,9-9-13 15,-1-2-25-15,1 1-13 0,-3 4-5 16,5-1 0-16,0-2-1 0,5-3 2 16,2-2 2-16,4-4 5 0,-1-1 2 15,6-5-5-15,2 1-8 0,0-3-9 16,2-2-5-16,1 0-2 0,0 0 2 15,2 0-2-15,-2-4-3 0,2-1-6 16,0-1-11-16,-2 0-20 0,5-2-35 16,-6 1-34-16,9-7-53 0,-8 2-102 15,-3 0-60-15</inkml:trace>
  <inkml:trace contextRef="#ctx0" brushRef="#br2" timeOffset="-113351.31">6535 12620 932 0,'0'0'61'0,"0"0"45"0,51-10 3 16,-17 1-61-16,10-1-30 0,10-2-10 16,6 0-7-16,-1 2-1 0,-5 1-4 15,-2 3-36-15,0-1-127 0,-11 3-117 16,-7-2-133-16</inkml:trace>
  <inkml:trace contextRef="#ctx0" brushRef="#br2" timeOffset="-112676.75">2258 13917 943 0,'0'0'61'0,"0"0"-11"0,0 0 34 0,0 0-56 16,34-7-28-16,-26 15-17 0,-6 6 8 15,3 12 9-15,1 14 2 0,-6 21 2 16,2 14 1-16,-2 7-3 0,0-7-1 15,0-6-1-15,0-12 6 0,-2 1-2 16,2-6-4-16,-3-5-2 0,0-1-57 16,3-7-90-16,-5-4-58 0,5-12-84 15</inkml:trace>
  <inkml:trace contextRef="#ctx0" brushRef="#br2" timeOffset="-112332.9">2297 13997 813 0,'0'0'49'0,"0"0"4"16,31-47 35-16,-13 24-69 0,0-2-11 15,0 4-8-15,-2 1 3 0,2 5 2 16,-5 2 11-16,0 4 10 0,-3 3 4 16,0 6 5-16,1 0-12 0,-6 9-8 15,0-1-4-15,-2 4-2 16,-3 1 6-16,-3 3 4 0,-5 0-4 0,-2 3-5 16,-3 0-3-16,-2-1-2 0,-6-2-2 15,0 3-3-15,1-4 0 0,-6 2-3 16,0-4-23-16,3 3-71 15,-8-2-103-15,7-3-63 0,6-4-239 16</inkml:trace>
  <inkml:trace contextRef="#ctx0" brushRef="#br2" timeOffset="-111895.5">2599 14044 624 0,'0'0'64'15,"0"0"-41"-15,0 0 54 0,13-37-18 16,-2 25-44-16,2 0 6 0,-1 0 25 16,7 1 5-16,-4 1-9 0,1 3 1 15,2 3-19-15,-3 2-8 0,-2 2-6 16,3 6-7-16,-3 4-3 0,-1 3 1 15,-1 5-1-15,-1 3-1 0,3 6 1 16,-5-1 0-16,-3 2-1 0,0-3 0 16,-2 3 0-16,-3-4 1 0,0-2-2 15,-5-1-2-15,-3-3-18 0,0-6-23 16,-2-1 0-16,-1-5 10 0,-2-4 1 16,1-2-4-16,1-7 37 15,-4-2 1-15,2-3 13 0,2-2 23 16,4-5-2-16,-1-1-3 0,3-3-10 15,5-1-1-15,2-2-2 0,6 4 6 16,8 0-3-16,2 2-9 0,5 5-9 16,0-1-3-16,13 2-4 0,8-1-24 15,8 4-105-15,2 3-56 0,-10 2-47 16,-15 3-110-16</inkml:trace>
  <inkml:trace contextRef="#ctx0" brushRef="#br2" timeOffset="-111489.22">3400 14047 270 0,'0'0'196'0,"0"0"-79"0,47-11 7 0,-21 1-33 0,-6 1-36 0,1-1-10 15,0-2-5-15,-3 1 13 0,-3 0-5 16,-2-1-3-16,-2 0-18 16,-4-3-6-16,-1 3-2 0,-4-1-5 15,-2 1-9-15,0 0 0 0,-5-2-5 16,-5 7-1-16,-3 1-6 0,-5 3-6 16,0 3-13-16,-6 0-3 0,1 4 12 15,-3 6 11-15,3 3 6 0,0 5-1 16,-1 2 1-16,6 3 3 0,0 0-2 15,5 3 2-15,3 0 5 0,2 2 15 16,3-3 17-16,5 1 12 0,0-3-2 16,3-1-5-16,2-4-9 0,3-4-9 15,4-1-14-15,1-5-5 0,3-1-2 16,2-6-1-16,3-1-5 0,-1-6-4 16,9-1-91-16,4-7-114 0,14-4-23 15,-6 0-30-15,-2-1-159 0</inkml:trace>
  <inkml:trace contextRef="#ctx0" brushRef="#br2" timeOffset="-111051.74">4111 14016 194 0,'0'0'110'0,"0"0"6"0,0 0 26 0,0 0-33 15,0 0 0-15,0 0-2 16,-18-21-25-16,13 11-27 0,-3 0-34 16,-2-1-7-16,-1 2-4 0,1-1-5 15,0 4-5-15,-3-1-1 0,-3 5 0 16,3 2 0-16,-2 3-1 0,-3 7 2 16,0 2-3-16,0 6 1 0,-1 1-4 15,7 2-17-15,1 3-17 0,1-2 11 16,7 1 8-16,3 1 13 0,0-6 7 15,5 0 0-15,6-1 1 0,-1-5 4 16,6-2 6-16,-1-7 13 0,3-2 11 16,-2-2 13-16,4-8 23 15,-2-2 29-15,1-3-24 0,-4-4-18 16,1-3-13-16,-1-2 2 0,-5-6 4 16,-2-5-5-16,-3-15-11 0,-2-14-18 15,-6-2-9-15,1 1-6 0,-1 10-1 16,-2 13-2-16,2 11-8 0,3 10-5 15,-2 9-14-15,2 2-34 0,0 4-24 16,0-2-36-16,2 3-70 0,4 4-34 16,1 3 6-16,1 0-130 0</inkml:trace>
  <inkml:trace contextRef="#ctx0" brushRef="#br2" timeOffset="-110786.5">4418 13909 739 0,'0'0'41'0,"0"0"26"0,0 0 56 0,0 0-75 0,0 0-33 16,6-31-8-16,-9 24 5 0,0 5 14 15,1 1 5-15,-1 1 7 0,1 3-22 16,-3 7-9-16,-1 6 11 0,1 5 7 15,0 4 1-15,-5 4-5 0,5 3-11 16,-1-1-7-16,1 0 1 0,0 0-3 16,2-4-1-16,-2 2-19 0,5-7-37 15,-5 4-155-15,5-11-87 0,0-5-209 16</inkml:trace>
  <inkml:trace contextRef="#ctx0" brushRef="#br2" timeOffset="-110629.78">4398 13794 953 0,'0'0'54'0,"0"0"-45"0,0 0 1 15,0 0-10-15,0 0-34 0,-8-39-145 16,5 36-72-16,3 0-163 0</inkml:trace>
  <inkml:trace contextRef="#ctx0" brushRef="#br2" timeOffset="-110301.39">4780 13876 511 0,'0'0'95'0,"0"0"-48"16,0 0 27-16,0 0-46 0,-33-18-23 15,17 17-2-15,-2 1-1 0,-3 3 5 16,1 6-1-16,-1 2-3 0,0 5 2 16,3-1 2-16,0 5 17 0,5-1 33 15,3 1 20-15,2-2 16 0,6-1-2 16,-1-3-11-16,3 1-29 0,3-4-21 16,4-3-12-16,-1-2-8 0,1-1-2 15,4-4-2-15,-1-1-1 0,3 0 1 16,2-5-2-16,3 2-3 15,3-6-1-15,0 1-4 0,2 2-33 16,3-3-101-16,10-4-84 0,-5-1-51 16,-3 3-170-16</inkml:trace>
  <inkml:trace contextRef="#ctx0" brushRef="#br2" timeOffset="-109867.81">5181 13383 719 0,'0'0'38'0,"0"0"16"15,0 0 18-15,0 0-55 0,0 0-16 16,-11 2 0-16,4 10 0 0,-4 5 4 16,1 5 7-16,-3 3 9 0,3 5 0 15,-6 2 3-15,3 9 8 0,-2 2-2 16,4-2 2-16,4-7 11 16,2 0-4-16,2-10 1 0,0 2-3 15,3 5-3-15,0-5-5 0,0-1 1 16,0 3-1-16,6-5-1 0,-1-2 6 15,2-2 7-15,1-3-8 0,3 0-3 16,1-3-8-16,1-2-5 0,5-2-8 16,-2-5-6-16,2 0 2 0,3-4-5 15,-1 0-2-15,1-4-9 0,2 0-22 16,1-5-42-16,-4 1-44 0,-2-2-30 16,0 3-64-16,-7-10-13 0,-3 3-54 15,-6-2-108-15</inkml:trace>
  <inkml:trace contextRef="#ctx0" brushRef="#br2" timeOffset="-109395.52">5126 13820 623 0,'0'0'154'0,"0"0"-22"0,0 0-19 16,0 0-31-16,0 0-20 0,0 0-12 16,34-16-8-16,-21 8-16 0,2 3-10 15,4-2 0-15,-1-2-5 0,0 1-3 16,2 3-4-16,1-3-3 0,0 4 0 15,2-3-1-15,-2 0-2 0,2 3 2 16,-5 0 0-16,5-2 0 0,-7 3 0 16,2 0 2-16,-5-1-2 0,-5 3 0 15,-1-2 0-15,-2-1 0 0,-2 2-1 16,0 0 1-16,-3 0 0 0,0 1-3 16,-3-1-5-16,-2 2 4 0,-3 2 0 15,-2 2 4-15,-1 6-2 0,-1 1 2 16,-4 1 0-16,3 6 2 0,0 1-1 15,0 2 0-15,3 1 0 0,0-1 1 16,2 0 1-16,3-1 7 0,0-3 6 16,5 1 4-16,0-5 0 0,2 0 1 15,3-2 1-15,3-5 4 0,0 0 3 16,5-5 7-16,0-1-5 0,2-6-11 16,1 0-8-16,2-6-6 15,-3-1-3-15,-2 0-1 0,0-2 0 16,-5-3 2-16,-3-3-3 0,-2-2-1 0,-3-3-2 15,-3 3-11-15,0-2-23 0,-4 4-15 16,-4 4-7-16,1 6-13 0,0 2-22 16,-3 7-21-16,5 2-30 0,-2 2-24 15,2 5-40-15,5-3-131 0</inkml:trace>
  <inkml:trace contextRef="#ctx0" brushRef="#br2" timeOffset="-108903.58">5677 13786 469 0,'0'0'111'0,"0"0"-35"0,0 0 26 0,8-41-46 0,-6 28-11 0,3 1-1 16,1 1 0-16,-4 1 16 16,6 1-9-16,-3 0 8 0,3 5-5 0,0-2-12 15,2 3-11-15,-2 0-7 16,-1 0-8-16,1 2-4 0,2 1-6 16,-2 0-2-1,3 5 6-15,-1-1-4 0,-2 4-4 16,-1 4 1-16,1 0-2 0,2 6-1 0,-2 3 0 15,0 2 0-15,-3 4 0 16,3-1-1-16,-6 1 1 0,1-2 0 0,-3-1 0 16,0-1 0-16,-3-2-2 0,-4-5-1 15,2-3-6-15,-6 1-5 0,3-7 0 16,3-1 8-16,-2-4 6 16,4-2 0-16,0-1 4 0,3-6 4 15,0 1 19-15,0-4 15 0,6-3 10 16,1-2-6-16,4-5-20 0,2-1-17 15,-1-1-5-15,1 0 0 0,3 0-3 16,2 3 0-16,3 1 0 0,-3 5-1 16,2 1-1-16,1 4-1 0,-3 3-12 15,0-1-40-15,3 4-74 0,5 2-83 16,0 0-108-16,-6 0-59 0</inkml:trace>
  <inkml:trace contextRef="#ctx0" brushRef="#br2" timeOffset="-108434.83">6834 13742 779 0,'0'0'61'0,"0"0"45"0,0 0-35 0,0 0-26 0,34-40-29 15,-29 31-6-15,-5 2 19 0,0-2-10 16,0 2-6-16,-8 1-5 0,1 1 1 16,-1 2-9-16,-5 3 1 0,-3 0-1 15,1 3 0-15,-1 7 0 0,1 1-3 16,-3 8 2-16,0 1 0 0,2 4 1 15,3 0 0-15,3 4-2 0,2 0-1 16,6-3 2-16,2-2 1 0,5-4 0 16,3 0 0-16,5-5 4 0,-1-4 1 15,7-1 1-15,-1-7 17 0,0-2 20 16,2-1 6-16,1-8-2 0,-3 2-10 16,0-4-6-16,-2-3-4 0,-3 1-7 15,-3-5-6-15,-2 1-8 0,-3-8-6 16,-5 2-1-16,0 0-7 0,-3 2-20 15,-2 3-5-15,0 6-5 0,-5 3-18 16,5 6-22-16,-6 1-26 0,6 2-49 16,0 0-7-16,0 2-55 0,5 0-147 15</inkml:trace>
  <inkml:trace contextRef="#ctx0" brushRef="#br2" timeOffset="-108012.89">7364 13670 631 0,'0'0'90'0,"0"0"44"0,10-36-26 0,-4 18-46 0,-4-2-40 16,3 0 1-16,-5 0-3 0,0 3-4 15,3-1 14-15,-3 0 6 0,0 5-1 16,-3 1 3-16,-2 1 6 0,3 3-7 16,-4-1-6-16,1 5-6 15,3-3-8-15,-3 5-9 0,-1 1-2 16,-1 1-2-16,1 3-2 0,-1 5-2 16,-6 4 0-16,2 2 0 0,1 7 0 15,-5 11-2-15,-1 12 2 0,-2 6 1 16,3 8-1-16,2-2 0 0,0-4 0 15,0-2 2-15,5-4-1 0,0 4-1 16,-2-1 1-16,2-5 0 0,0-1-1 16,1-4-2-16,-1-7-1 0,3-6-11 15,5-6-21-15,-3-5-33 0,3-4-62 16,-2 1-81-16,2-5-57 16,-3-1-163-16</inkml:trace>
  <inkml:trace contextRef="#ctx0" brushRef="#br2" timeOffset="-107824.87">7075 13976 811 0,'0'0'91'0,"0"0"-20"0,38-22 74 16,-19 11-87-16,4 0-19 0,0 1-15 16,3-2-10-16,0 2-4 0,0 0-10 15,-1 1 2-15,4 3-4 0,-3-1 2 16,-3 5-17-16,0 0-64 0,-7 2-123 15,7 1-17-15,-10 1-50 0,-3 0-197 16</inkml:trace>
  <inkml:trace contextRef="#ctx0" brushRef="#br2" timeOffset="-107324.89">3457 14838 921 0,'0'0'56'0,"0"0"-25"0,0 0 46 16,0 0-49-16,0 0-22 0,31-12 0 16,-28 19 4-16,-1 3 5 0,-2 9 9 15,0 8 17-15,0 20 3 0,-7 14-13 16,-1 9-8-16,0 0-10 0,3-4-3 16,-3-4 0-16,3-6-4 0,0-1-5 15,-3-4-1-15,0-2 1 0,1-6-1 16,-4-3-60-16,4-4-46 0,1-9-50 15,1-5-22-15,3-5-2 16,-1-10-160-16</inkml:trace>
  <inkml:trace contextRef="#ctx0" brushRef="#br2" timeOffset="-107043.62">3377 14994 794 0,'0'0'72'0,"0"0"16"0,18-42 63 16,-7 23-71-16,2 1-25 0,-1-3-20 15,9 2-8-15,-3 0-14 0,5 1-7 16,-2 4-2-16,2 2 0 0,1 3 2 16,1 5-1-16,-4 1 3 0,2 3-5 15,-2 8 1-15,0 3 0 0,-3 3-1 16,-5 3 0-16,-3 4 11 0,-5 1-7 15,-2 4-4-15,-3-3-1 0,-8 0 0 16,-5 0-2-16,-5-2-11 0,-8-1-22 16,0 0-28-16,-2-4-50 0,-13 0-100 15,7-5-54-15,3-4-155 0</inkml:trace>
  <inkml:trace contextRef="#ctx0" brushRef="#br2" timeOffset="-106636.81">3767 14925 738 0,'0'0'99'0,"0"0"-58"0,39-27 60 15,-21 15-45-15,3 0-47 0,-6 1-6 16,3 1-2-16,-2 1 2 15,-1 3 2-15,4 4 8 0,-7 2 1 16,-1 6-11-16,2 4-2 0,-6 3 5 16,4 5 2-16,-6 1 0 0,-2 2-4 15,2 1-2-15,-5 0-2 0,-3-1 0 16,-2-4-8-16,-3 2-51 0,-2-5 12 16,0-1 4-16,-1-3-4 0,-2-4 16 15,6-4 15-15,-4-2 14 0,3 0 2 16,3-6 2-16,3-3 17 0,-3-3 25 15,5-4 19-15,5 0 11 0,0-3-11 16,3-2-3-16,5-2-20 0,-1-2-12 16,7 1-2-16,1 0-6 0,3 2 0 15,6 0-12-15,-1 2-6 0,3 2-2 16,-2 1-2-16,2 3-24 16,0 3-90-16,-3 1-100 0,11 0-25 15,-11 1-57-15</inkml:trace>
  <inkml:trace contextRef="#ctx0" brushRef="#br2" timeOffset="-106386.73">4449 14847 579 0,'0'0'18'15,"0"0"-18"-15,0 0 31 0,0 0 18 16,0 0-20-16,0 0 7 0,11 5 41 15,-11 0 6-15,2 3-28 0,-2 4 13 16,0 4 4-16,-2 2-2 0,-1 6-11 16,1 1-28-16,-1-1-16 0,3 4-8 15,0-5-3-15,0 2-4 0,0-3-1 16,0-2-35-16,3-3-93 0,2-1-97 16,0-6-64-16,-2-5-188 0</inkml:trace>
  <inkml:trace contextRef="#ctx0" brushRef="#br2" timeOffset="-106245.03">4581 14761 938 0,'0'0'46'0,"0"0"-27"0,0 0 10 16,3-44-29-16,-1 33-61 0,1 1-104 15,2 2-18-15,-2 3-186 0</inkml:trace>
  <inkml:trace contextRef="#ctx0" brushRef="#br2" timeOffset="-105917.5">4938 14778 428 0,'0'0'103'0,"0"0"-67"16,0 0 21-16,0 0-30 0,0 0-22 16,0 0-2-16,-42-15 1 0,27 15 2 15,-6 5 3-15,-2 2 1 0,0 2-5 16,-3 6-3-16,3 1 2 0,2 2-2 16,-2 1-1-16,7 3-1 0,3 0 0 15,3 1 1-15,5 0 27 0,0 4 35 16,2-3 4-16,3 3-15 0,3-5 12 15,4 1 5-15,4-3-2 0,-1-3-9 16,3-3-22-16,5-2-19 16,0-4-11-16,5-5-6 0,-2-3-6 15,5-1-68-15,10-9-166 0,-5 1-41 16,-2-1-111-16</inkml:trace>
  <inkml:trace contextRef="#ctx0" brushRef="#br2" timeOffset="-105511.24">5090 14922 507 0,'0'0'68'0,"0"0"3"0,0 0 9 16,0 0-22-16,39 4 6 0,-26-4-5 15,5 0-21-15,-2 0-14 0,4-1 16 16,-2-2 9-16,3-1 6 0,0-2-2 15,-1 1-17-15,-2-4-18 0,0 2-3 16,-5-1-5-16,0-2-2 0,-2 0-1 16,-6 0-4-16,0 0-1 0,-5-2-2 15,-5-1-4-15,-5 0-12 0,-6 2-25 16,-2 3-3-16,-8 3 13 0,0 3 13 16,0 2 12-16,-2 3 6 0,0 8 0 15,-1 1 0-15,3 5 1 16,0 0 0-16,6 4 2 0,4 2 3 15,3 1 10-15,6 0 18 0,4 4 11 16,3-3-1-16,3 0-11 0,4-1-2 16,1-4-6-16,8-3-9 0,-1-2-9 15,3-4-5-15,3-3-2 0,2-3-14 16,6-5-59-16,14-2-133 0,-4-6-110 16,-5 0-93-16</inkml:trace>
  <inkml:trace contextRef="#ctx0" brushRef="#br2" timeOffset="-105118.31">5850 14765 725 0,'0'0'56'0,"0"0"-56"0,0 0 73 16,0 0-29-16,0 0-36 0,-18-34-8 15,5 30 1-15,-3-2-1 0,1 5 0 16,-1 1 0-16,-2 0-2 0,-2 8 2 16,2 1 0-16,0 3 3 0,-1 0 0 15,6 3 3-15,1 0 3 16,4-2 0-16,5 0-2 0,1 0-1 16,2-1 2-16,5-1-2 0,3 1 6 15,7 0 0-15,1-1-3 0,4-1 1 16,1 1-1-16,2-1-1 0,0-1 4 15,1 1 0-15,-1-1 4 0,-2 1 3 16,-6-1 1-16,-2 0-3 0,-8 0-8 16,-2 3-7-16,-6-3 4 0,-7 3 5 15,-6-3 11-15,-2 3 9 0,-5-3 6 16,-3 0-14-16,0 0-19 16,-7-1-4-16,-6 1-15 0,-5-3-68 15,5 1-107-15,3-4-7 0,10-3-52 0,11 0-124 0</inkml:trace>
  <inkml:trace contextRef="#ctx0" brushRef="#br2" timeOffset="-104383.67">7137 14794 555 0,'0'0'67'0,"0"0"11"0,0 0-29 0,0 0-6 15,5 0 12-15,-5 0 14 0,0 0 12 16,0-1-13-16,0 1 0 0,0-1 1 16,0 0-17-16,0 0-10 0,0 0-1 15,0-2-8-15,2-1-3 0,-2 2-3 16,0-3-3-16,-2 2-4 0,-3-1-8 15,0-3-5-15,-3 5-4 0,-3-3-3 16,-4 4 0-16,-1 1-3 16,-2 1 2-16,-5 6-1 0,0 3 1 15,-3 3-4-15,0 5-6 0,3 1-14 16,0 3-14-16,2 0-4 0,6 2 8 16,2 2 16-16,5-3 2 0,8-1 10 15,0-1 4-15,2-2 3 0,9-5 0 16,-1 0 2-16,3-4-1 0,0-3 4 15,2-6 3-15,1-1 9 0,2-4-1 16,0-4 2-16,-2-3-4 0,2-2-4 16,-3-3-1-16,3 1 5 0,-7-3 2 15,2 1-1-15,-3-1-7 0,-2-1-4 16,-3 3-2-16,-3 2-2 16,1 7 1-16,0 0-2 0,-3 6 0 15,0 1-2-15,0 0-3 0,-3 3 2 16,0 5 3-16,1 2 1 0,-1 0 0 15,1 2 2-15,-1 2 0 0,3 0 3 16,0 1 1-16,3-2 4 0,-1 1 5 16,6-1 1-16,2-1 3 0,3-3-3 15,-2-3-4-15,4 0-8 0,1-4-3 16,4-2-1-16,-2-1-26 0,3-4-56 16,2-2-60-16,16-7-102 0,-8 0-114 15,3 3-173-15</inkml:trace>
  <inkml:trace contextRef="#ctx0" brushRef="#br2" timeOffset="-104071.18">7716 14594 767 0,'0'0'85'0,"0"0"13"0,2-41 22 0,-2 25-60 0,0-1-26 0,0 5-7 16,-2-1 10-16,-4 5-4 0,4 1-4 15,-3 4-1-15,-3 3-2 0,0 1 15 16,-2 8-26-16,2 3-4 16,-5 8 3-16,3 4 6 0,-6 13-2 15,1 8-3-15,2 16-4 0,-3 1-3 16,9 0-3-16,-1-2-4 0,3-3 0 16,-1 0 2-16,-1 2 0 0,-1-4-3 15,-5 1 3-15,5-6-3 0,1-5-1 16,1-5-15-16,1-10-39 0,3-7-59 15,-1-9-35-15,0-2-107 0,1-5-60 16,-3-1-237-16</inkml:trace>
  <inkml:trace contextRef="#ctx0" brushRef="#br2" timeOffset="-103883.18">7380 15001 963 0,'0'0'111'0,"0"0"9"0,0 0-42 16,36-20-29-16,-18 11-14 0,3 0-18 16,4 0 6-16,1 0-3 0,5 0-7 15,0 0-13-15,0 1-1 0,-2 1-1 16,9 0-18-16,4 0-74 0,7 0-124 16,-8 2-105-16,-10-3-120 0</inkml:trace>
  <inkml:trace contextRef="#ctx0" brushRef="#br2" timeOffset="-103539.33">8152 14535 753 0,'0'0'65'16,"0"0"-26"-16,0 0 13 0,0 0-39 15,0 0 3-15,0 0 7 0,-18 49 9 16,8-29-7-16,-3 9-2 0,-3 6 7 16,-2 12 1-16,0 6-10 0,0 1-7 15,0-6-8-15,5-8-1 0,5-5 5 16,3-7 14-16,5-5 4 0,0-6 0 16,0 1 1-16,0-3 6 0,5 5-1 15,3-2 0-15,2-3-1 0,3-3-5 16,0-4-2-16,5-2-10 0,0-5-14 15,-2-1 0-15,5-4-2 0,-1-2-5 16,1-2-30-16,0-2-56 0,-1-1-56 16,4-11-71-16,-6 2-64 0,-5 1-154 15</inkml:trace>
  <inkml:trace contextRef="#ctx0" brushRef="#br2" timeOffset="-103367.46">7989 14898 958 0,'0'0'27'16,"0"0"28"-16,0 0 28 0,0 0-34 16,0 0-18-16,42-4-16 0,-22-2-9 15,4-2-6-15,2 1-2 0,-1-2-3 16,4 2-23-16,-1 0-66 0,1 0-47 16,2 0-18-16,0 4 0 0,10-4-34 15,-7 3-7-15,-9 0 74 0</inkml:trace>
  <inkml:trace contextRef="#ctx0" brushRef="#br2" timeOffset="-102678.86">8470 14836 244 0,'0'0'103'0,"0"0"-10"15,0 0 28-15,0 0-75 0,0 0-36 16,0 0-6-16,0 0 0 0,0 0 6 16,39-24 17-16,-29 19 17 0,3 0 8 15,0-3 17-15,-3 3 16 0,6-2-13 16,-6-2-23-16,3-1-21 0,-5 4-15 15,0-3-2-15,-3 1 3 0,-5-4 6 16,0 2-7-16,0-1-6 0,-8 3-1 16,0 1-2-16,-5 1 1 0,-2 5 4 15,-3 1 6-15,-3 0 6 16,-2 3-6-16,0 4-7 0,2 3-5 16,0 2-1-16,1 2-2 0,1 6 0 15,4 1 0-15,-1 3-3 0,6 3 3 16,5 0 0-16,2 0 0 0,3 0 2 15,6 0-2-15,6 1 3 0,1-5 0 16,3 0 9-16,5-3 5 0,-1-3-4 16,6-4 2-16,0-3-4 0,0-6 1 15,-3-1-6-15,0-3 4 0,3-4 5 16,-3-2 0-16,-2-2-2 0,-3-2-1 16,0 0-2-16,-2-4-3 0,-1-3-4 15,-2 0-2-15,-3-4 1 0,1-4-1 16,-1 2 0-16,-2-3 0 0,0 2 4 15,-1 2 6-15,1 2 1 0,0 3 0 16,0 2-4-16,-3 4-6 0,3 7 0 16,-3-1-2-16,0 4 0 0,0 1-1 15,-2 1-2-15,-1 8-1 0,1 2 1 16,-1 6 3-16,-2 4 0 0,3 4 0 16,0-1 0-16,-3 5 1 0,0-2-1 15,0-2 0-15,-6 0 0 0,1-4-2 16,0-1-2-16,-5-3-7 0,-3-5-1 15,2-1-1-15,-1-5 0 16,-1-5-4-16,0-1-2 0,2-4-4 16,1-3 22-16,7-2 1 0,1-2 5 15,2-2 8-15,2-4 8 0,6 0 7 16,0-1-6-16,5-3-9 0,2-3-9 16,6 2 0-16,0 0-2 0,5 3 0 15,7 1-2-15,3 1 0 0,13 2 0 16,-2 2 0-16,-1 5-1 0,-4 3-2 15,-6 4-10-15,0 1-14 0,-2 0-20 16,-8 3-46-16,-6 2-51 0,-7-2-56 16,0 6-37-16,-3-1-39 0</inkml:trace>
  <inkml:trace contextRef="#ctx0" brushRef="#br2" timeOffset="-101976.21">4421 16044 738 0,'-3'0'22'0,"-7"0"-19"0,-5 1 17 0,-6 4-20 0,-5 4 0 0,-10 8-4 16,-5 4 2-16,-8 13 0 0,5 0-1 15,13-6 3-15,7-3 0 16,9-9 1-16,-6 5 3 0,6 2 8 15,-3 2 47-15,5-3 39 0,5-4-14 16,5-2-15-16,3-4-6 0,3-2-12 16,7-1 0-16,6-7 5 0,4 1-14 15,1-3-19-15,7-5-7 0,9-5-11 16,4-4-5-16,8-2 0 0,0-1-14 16,0 0-41-16,-7 3-57 0,-1-2-69 15,-2 2-70-15,-11 3-15 0,-2 1-157 16</inkml:trace>
  <inkml:trace contextRef="#ctx0" brushRef="#br2" timeOffset="-101538.68">4935 16093 770 0,'0'0'107'15,"0"0"-45"-15,0 0 54 0,0 0-28 16,0 0-40-16,-5-33-28 0,0 25-6 16,2 2-1-16,-4 1-7 0,-4 3-6 15,3 2 0-15,-7 5 0 0,-1 6-1 16,-2 4 1-16,-2 5-1 0,-1 7 1 15,3 0 0-15,-3 1-1 0,6 2 0 16,2 1 1-16,5-4-2 0,0-2 1 16,8-3-1-16,0-1 2 0,11-5 0 15,2-4 1-15,5-2 1 0,2-6 4 16,4-3 16-16,4-1 14 0,-2-5-2 16,5-5 2-16,-5-3 0 0,0-1-3 15,-3 0-9-15,0-3-5 0,-7 1-6 16,-6-1-7-16,-5-2-4 0,-2 1-1 15,-6-2-1-15,-2 3-26 0,-8 2-40 16,0 4-16-16,-2 2-23 0,-3 4-48 16,-3 4-67-16,5 1-46 0,1 0-137 15</inkml:trace>
  <inkml:trace contextRef="#ctx0" brushRef="#br2" timeOffset="-101054.3">5186 16282 789 0,'0'0'99'0,"0"0"-8"0,0 0 17 0,36-28-60 0,-28 17-27 15,5-2 7-15,-3 1-14 16,0-1-8-16,1 4-6 0,-1 1-1 0,-2 5 1 15,0 3 0-15,-3 1 0 0,0 8 0 16,3 4 0-16,-6 6 2 0,3 4-1 16,1 3 1-16,-1 5 0 15,0 0-2-15,0 1-1 0,0-2-2 16,3-3-9-16,-3-1-11 0,3-1 0 16,-3-6 10-16,3-3 13 0,-3-2 0 15,0-8 0-15,0-3 3 0,1-3 1 16,-1-2 25-16,2-5 20 0,1-3-10 15,-3-1-4-15,3-4-1 0,0-3-1 16,0-3-11-16,2-5-5 0,3-7-7 16,2-9 4-16,6-3-2 0,0 3 1 15,-6 11-11-15,1 13-1 0,-6 9 0 16,3 1-1-16,2 0 0 16,1 1 0-16,-3 5-1 0,2 2 1 15,-2 7 2-15,-2 6 2 0,-4 5-1 16,1 5-3-16,3 8 1 0,-4 7-1 15,-4-1 0-15,2-5-1 0,0-7-5 16,-5-6-32-16,3 5-30 0,2 1-36 16,3-1-58-16,2-4-117 0,-5-7-105 0</inkml:trace>
  <inkml:trace contextRef="#ctx0" brushRef="#br2" timeOffset="-100678.58">6093 15816 884 0,'0'0'70'0,"0"0"-70"0,0 0 107 0,0 0-41 0,0 0-42 15,18-5-9-15,-18 14-7 0,0 5 1 16,0 4-6-16,0 13 0 0,-8 11-3 15,6 10 2-15,-6 7 0 0,3-1 0 16,-3-3-1-16,0-6 7 0,0-1 6 16,1-2 14-16,4-2 20 15,-2-4 5-15,5-5-2 0,2-7-5 0,4-6-11 16,-4-5-16-16,6-4 7 16,0 1-3-16,5-3-7 0,2 0 2 15,3-6-8-15,0-3-6 0,0-2 0 16,6-6-4-16,-4 0-1 0,4-3-10 15,-1-1-29-15,0-2-44 0,-2-3-23 16,5 2-46-16,-6-5-73 0,1-9-47 16,-6 5-71-16</inkml:trace>
  <inkml:trace contextRef="#ctx0" brushRef="#br2" timeOffset="-100490.97">6088 16265 846 0,'0'0'131'0,"0"0"-58"0,0 0 34 16,0 0-40-16,0 0-31 0,46-29-2 15,-28 19-8-15,6-3-15 0,-4 2-7 16,6 0-4-16,-3-1-7 0,1 0-74 16,-1 2-79-16,13-1-107 0,-5 3-57 15,-3 2-118-15</inkml:trace>
  <inkml:trace contextRef="#ctx0" brushRef="#br2" timeOffset="-100021.4">6597 16107 969 0,'0'0'55'0,"0"0"-7"16,31-22 15-16,-16 14-51 0,-2 1-11 16,0 3 0-16,-3 2 0 0,3 3 0 15,-2 2-1-15,2 7 0 0,-1 6 2 16,1 7-1-16,3 8 0 0,5 8 0 15,-6 8 1-15,1 0-2 0,-9-11 0 16,-2-9 0-16,-2-12 0 0,-3 0 0 16,-3-1-8-16,-2 0-12 0,0 1-5 15,-3-5 10-15,1-5-2 0,-1-3 8 32,-2-2 2-32,-1-5 4 0,3-6 3 15,3-1 5-15,-2-2 15 0,4-2 11 0,0-4 13 0,3-2 7 0,3-4 8 16,2-2-6-16,3-1-28 15,5 0-7-15,5 3-8 0,-3 2-6 0,9 3-4 16,-1 4 0-16,3 3 0 16,0 4-5-16,2 2-6 0,0 3-20 15,-2 2-38-15,3 2-53 0,-3 1-58 16,10 4-28-16,-5-2-66 0,-5 3-101 16</inkml:trace>
  <inkml:trace contextRef="#ctx0" brushRef="#br2" timeOffset="-99662.04">7367 16174 482 0,'0'0'107'0,"0"0"-14"16,0 0 2-16,0 0-11 16,0 0 3-16,13-36 5 0,-13 23-4 15,0 2-24-15,-3-1-8 0,0-2-14 16,-2 2-11-16,3 0-4 0,-9 3-10 15,4 1-6-15,-4 5-4 0,-2 3-7 16,-2 6 0-16,-3 6-1 0,-5 6 1 16,-1 6-1-16,-2 10 0 0,6 6 0 15,-1 5-3-15,8-3 2 0,11-10 2 16,2-9 0-16,7-7 1 0,1 1-1 16,5 0 4-16,8 1-1 0,-3-5 2 15,5-5 2-15,3-6 5 16,-3-2-3-16,3-7-3 0,0-4-2 15,-3 0-2-15,0-1-1 0,-2-4 0 16,-6-2-1-16,-4-1-3 0,-3-4-9 16,-3-1-32-16,-5-1-55 0,0 3-34 15,0 4-52-15,-5 4 0 0,-1 5-29 16,1 5-144-16</inkml:trace>
  <inkml:trace contextRef="#ctx0" brushRef="#br2" timeOffset="-99364.03">7697 16065 645 0,'0'0'61'0,"0"0"13"16,24-46 58-16,-17 26-67 0,-1-1-18 15,-1 3 1-15,-3 2 12 0,1 1 5 16,-3 6-5-16,0 3-13 0,0 4-14 15,-3 2-13-15,-2 3-11 0,0 6 0 16,0 6-2-16,0 2 1 0,-6 6-1 16,6 10-4-16,-3 9-3 0,1 10 1 15,-1 4-2-15,3-4 0 0,2-2-14 16,3-10-22-16,0-3-64 0,0-6-41 16,3-6-55-16,2 0-1 0,0-5-89 15,3-5-116-15</inkml:trace>
  <inkml:trace contextRef="#ctx0" brushRef="#br2" timeOffset="-99105.77">8008 15818 813 0,'0'0'148'15,"0"0"-91"-15,0 0 62 0,-8 38-61 16,0-17-39-16,3 7-16 0,-5 7-1 16,-1 7 1-16,1 12 1 15,-1 4-4-15,4 1-1 0,2-5 1 16,-1-7 4-16,6-2-4 0,0-3 0 16,0-6-2-1,0-9-7-15,6-5-69 0,-1-3-200 16,0-5-44-16,0-2-148 0</inkml:trace>
  <inkml:trace contextRef="#ctx0" brushRef="#br2" timeOffset="-98870.99">8194 16029 699 0,'0'0'141'15,"0"0"-80"-15,0 0 46 16,0 0-49-16,5 36-23 0,-5-15-15 0,0 4-12 16,0 9-5-16,-3 8-2 0,1 6 0 15,-1 2 0-15,3-7-1 0,0-11-2 16,0-9-3-16,0-6-14 0,0-4-71 16,3 5-82-16,2-5-53 0,-3-2-166 15</inkml:trace>
  <inkml:trace contextRef="#ctx0" brushRef="#br2" timeOffset="-98730.36">8274 15831 1134 0,'0'0'56'0,"0"0"-54"0,0 0 4 16,0 0-6-16,0 0-132 0,0 0-88 15,0 0 10-15,0 0-177 0</inkml:trace>
  <inkml:trace contextRef="#ctx0" brushRef="#br2" timeOffset="-98198.27">8501 16182 845 0,'0'0'71'15,"0"0"-52"-15,0 0 113 0,0 0-64 16,39-46-46-16,-29 27-21 0,3-2 2 16,-3-2-1-16,3 5-2 0,-5 2 0 15,2 5 1-15,-4 3-1 0,1 3 0 16,-2 5 0-16,1 0 0 0,-1 3 0 15,-3 2-2-15,-2 5 1 0,3 2 1 16,-3 4 0-16,0 1-3 0,-3 4 2 16,1 3 1-16,-1-1-4 0,3 1-20 15,-2-1-30-15,2-3-12 0,-6 0 29 16,6-6 28-16,0 0 9 0,0-5 1 16,0-3 2-16,0-2 7 0,3-3 16 15,2-1 22-15,-2-5 7 0,5-2-15 16,-1-1-18-16,4-5-3 0,2 0 1 15,-1-1 5-15,1-5 13 0,3-2-6 16,2-1-5-16,3-4 1 0,-3 0-3 16,5 4-5-16,0 2-6 0,1 5-1 15,-1 6-4-15,-5 4-2 0,0 4 1 16,-5 2-2-16,-3 6 2 16,1 4-1-16,-4 5-7 0,-2 2 0 15,-2 4-1-15,0 4 0 0,-3 0-5 16,0 0-9-16,0 0-24 0,-3 0-59 15,3-2-61-15,-3 2-97 0,1-5-34 16,2-4-145-16</inkml:trace>
  <inkml:trace contextRef="#ctx0" brushRef="#br2" timeOffset="-97369.33">9199 16118 270 0,'0'0'252'0,"0"0"-192"0,0 0-18 0,0 0 1 0,2-15-16 0,-2 9-17 16,3 3 0-16,-3 0 8 0,2 0 5 15,-2 1 6-15,0 0 17 0,3 1 13 16,-3-1 3-16,0 2-6 16,0 0-11-16,0-1-9 0,0 1 1 0,0 0 0 15,0-2-3-15,0 1-4 0,3 1-4 16,-3-1-4-16,0-2-1 16,0 0 5-16,0 0 2 0,0 1-6 15,0-2-3-15,0-1 3 0,0-1 2 16,0 0-6-16,0 2-6 0,-3-2-3 15,0 1-1-15,-2-1-1 0,3 1-6 16,-9-1-1-16,4 3-2 0,-6-1 2 16,2 3-2-16,-2 1-2 0,-5 5-3 15,3 6-2-15,-1 2-9 0,1 4-13 16,-1 5-3-16,3 2-3 0,6-2 9 16,1 3 18-16,6-2 8 0,0 1 2 15,8-3 2-15,3-4-2 0,4-1 0 16,3-3 3-16,3-3-2 0,0-4 0 15,2-4 2-15,0-2-1 0,0-4 2 16,3-3 2-16,-5-2 1 0,-1 0 0 16,-1-2 1-16,-4-1-2 0,-2 1 6 15,-5-1 3-15,-1-1 7 0,-4 0 3 16,0 4-1-16,-3 1-5 0,0 2-9 16,0 4-8-16,-6 2-2 0,1 5-3 15,-2 6 2-15,-1 5 1 0,0 7-1 16,0 13 1-16,3 9 1 0,-3 9-1 15,3 4 0-15,0-6 1 0,-3-6-1 16,-5-8 0-16,6-8 1 16,-4-8-1-16,4-5-1 0,-4-5-3 15,1 0-5-15,0-2 4 0,-6-2-1 16,3-4-5-16,3-4-16 0,-1-4 24 16,1-2 3-16,5-1 4 0,0-4 13 15,5-3 11-15,0-3 3 0,0-3 0 16,8-4-13-16,4-8-10 0,9-8-3 15,5-9-4-15,8 5 0 0,-3 7-1 16,-6 11 0-16,4 7-3 0,7 2 1 16,0 0 1-16,5 1 0 0,-10 7 0 15,-10 3-3-15,-8 2-14 0,0 1-53 16,0 1-29-16,-5 0-26 16,-3 1-74-16,-5 1-82 0,-3 0-62 15</inkml:trace>
  <inkml:trace contextRef="#ctx0" brushRef="#br2" timeOffset="-96681.72">6674 16790 268 0,'8'1'34'0,"0"0"-31"0,-1 0 12 0,4 1 18 0,-3-1-18 15,-1 2 18-15,-2-3 12 0,1 1 8 16,-4 1 9-16,3 1 9 0,1 0-8 15,-6 0-9-15,2-1-11 0,1 1-14 16,-3 1 1-16,2-4 0 0,1 1-1 16,-3-1 10-16,0 0 2 0,2 1 0 15,-2-1-1-15,0 0-1 16,0 0 14-16,0 0 10 0,-2-2-12 16,-1-1-5-16,-2-3-3 0,3 1-3 15,-4-1-8-15,-1 0-4 0,-1-2-13 16,-2 1-7-16,2 1-1 0,-3 1-4 15,-1 3 1-15,1 1 1 0,-2 1-2 16,-2 4 0-16,-3 6-1 0,2 6 0 16,-4 4 6-16,-1 12-5 0,-2 16-2 15,-1 11 0-15,6 7 1 0,3-1-2 16,7-4 0-16,3-8 1 0,0 0-1 16,0 0-2-16,2 0 0 0,-2-2 1 15,0-1-7-15,2-7-5 16,0-7 3-16,3-7-18 0,0-8-7 15,0-9-20-15,0-4-32 0,0-5-13 16,0 0-110-16,3-6-6 0,0-4 4 16,-3-1-118-16</inkml:trace>
  <inkml:trace contextRef="#ctx0" brushRef="#br2" timeOffset="-96135.04">6297 17169 761 0,'0'0'81'0,"0"0"-29"0,0 0 63 0,41-2-84 0,-17 1-7 16,1-5 18-16,6 1 6 0,6-3-26 16,7 2-6-16,7-2-4 0,1 2-6 15,-6 2-2-15,-2 1-4 0,-10 0 2 16,2 1-3-16,-10 2 2 0,-5-1 1 15,-6 0 4-15,-2 1 12 0,0-3 6 16,2 0-1-16,-2 2-1 0,0-2-9 16,-5-1-5-16,0-1 0 0,-8 0 5 15,2 0-1-15,-2 0-1 0,0-2 2 16,-2 0 1-16,-3 0-4 0,-1 1-5 16,-4-1-3-16,2 2-2 0,-2 1-2 15,0 1-2-15,-3 3-4 0,0 3-1 16,-3 4 6-16,-2 4 2 0,3 6 0 15,-3-2 0-15,0 6 1 0,-1 3 0 16,7 0 0-16,-1-1-1 0,5 0-2 16,3-1 0-16,2-3 2 0,3 1 1 15,5-5 1-15,3-1 1 0,5-2 1 16,0-4 0-16,2-3 2 0,6-4 8 16,0-1 3-16,-1-3 6 0,1-6 6 15,0-1 7-15,-1-2-5 16,1 0 1-16,-5 0-9 0,-3-3-3 15,-3 1-12-15,-2-4-5 0,-6 2-2 16,-2-3-1-16,-2 1-9 0,-4 4-17 16,1 0-22-16,0 4-15 0,-5 4-36 15,5 1-49-15,-3 1-58 0,0 1-21 16,6-1-12-16,-1 4-97 0</inkml:trace>
  <inkml:trace contextRef="#ctx0" brushRef="#br2" timeOffset="-95743.68">7049 17140 581 0,'0'0'161'0,"0"0"-53"0,0 0 22 0,0 0-16 16,28-24-44-16,-23 17-12 0,3-2-10 16,0 1-23-16,2-2-13 0,1 1 0 15,-1 4 3-15,-2 0 9 0,2 4-1 16,0 1 10-16,1 0 4 0,-1 3 0 15,0 5-14-15,1 2-14 16,-4 2-4-16,6 6-3 0,-2 2-2 0,-1 5-1 16,3 4 1-16,0-1 0 15,-3 0-2-15,1 1-2 0,-4-3-1 16,-1-2-4-16,-6-3-1 0,0-6-3 16,0 1 2-16,-6-4-1 0,-1-7-4 15,-1 0-5-15,-5-5 8 0,5 0 10 16,-2-7 3-16,0-3 12 0,4-1 16 15,1-3-6-15,3-4 2 0,2-3 9 16,2-1 0-16,3-3-3 0,3-2-9 16,2 1 0-16,6 0-9 0,-1 4-3 15,6 2-1-15,2 0-1 0,3 6-3 16,3-2-2-16,2 4-2 0,0 0-3 16,-3 2-14-16,6-1-35 0,2 1-36 15,5-1-31-15,8-7-60 0,-7 6-130 16,-11 0-110-16</inkml:trace>
  <inkml:trace contextRef="#ctx0" brushRef="#br2" timeOffset="-94378.2">9069 17138 445 0,'0'0'117'0,"0"0"-68"0,0 0-7 0,0 0-9 0,0 0-18 16,37-20-1-16,-30 15 4 0,6-3 3 16,-5 0 1-16,5 3 18 0,-5-2 8 15,2 1 10-15,0 2 4 0,-4 0-3 16,1-2-1-16,-4 2-12 0,0 0-8 15,-3-1-3-15,0 3 4 0,-3-3-5 16,-2 2-7-16,-6 0-17 0,-1 0-8 16,-7 3-2-16,-6 0-1 0,-4 6-1 15,-4 4-2-15,2 2 3 0,-6 8 0 16,-1 2-1-16,-6 10-1 0,2-3 2 16,14-5-13-16,10-6-12 15,8-7 8-15,-1 5 3 0,3-1 10 16,1 4 4-16,7-5-2 0,5 4 0 15,8-5 3-15,5-3 2 0,3 1 7 16,12-4 14-16,8-3 4 0,6 1-9 16,5 0-10-16,-6-3 1 0,-5 5-5 15,-2-1 2-15,0 0 5 0,-3 2 6 16,-7-2 3-16,-9 1 4 0,-2 0-9 16,-2-1 0-16,-3 3 5 0,-3 1 0 15,0 1-1-15,-4 1-8 0,-6 2-2 16,-11-1-4-16,-4 0-2 0,-8 0 0 15,-14 2-2-15,-7-2 1 16,-7-3-2-16,-6-3-13 0,3-3-28 16,7-4-13-16,3 0-8 0,3 0-23 15,2 0-13-15,11-2-47 0,2-2-45 16,0 0 1-16,8 0-72 0,0-3-20 16</inkml:trace>
  <inkml:trace contextRef="#ctx0" brushRef="#br2" timeOffset="-93553.35">9630 17252 631 0,'0'0'101'0,"0"0"-65"0,8-5 30 0,-3 0-4 0,0 3-22 0,0-4 11 16,-2 2 15-16,5 0-2 0,-6-1-8 15,4 2-11-15,-4-2-4 0,1 2-7 16,-1 1 1-16,1-2-3 0,-1 0-2 15,-2 1 10-15,0-3-4 0,0 3-12 16,0-2-4-16,-5 0-4 0,5 0-1 16,-2-1-1-16,-3 1-4 0,2 0 0 15,-2 2-3-15,0-2-2 0,-1 3 2 16,1-1-2-16,-5 0-3 0,2 2 2 16,-5 1-3-16,0 0-2 0,0 5 1 15,-2-1-2-15,-3 4 2 0,0 3-4 16,0 4-7-16,2 1-10 15,-2 3-13-15,5 1-8 0,0-2-3 16,5 3 16-16,3-2 12 0,3 0 7 16,2-1 3-16,5-5-5 0,5-1 5 15,1 0-1-15,1-4 0 0,1-1 7 16,3-6 0-16,-1-1 2 0,1-1-1 16,-1-6 3-16,1 1-2 0,-3-4 7 15,2 0 11-15,-4-2 1 0,-1 0-1 16,0 1 6-16,-4-2 3 0,-1 1 2 15,-3 0 3-15,1-4-7 0,-3 3-5 16,0 3-6-16,0-1 1 0,0 4-7 16,-3 4 1-16,3 2-3 0,-2 1-2 15,-1 0-3-15,3 4-1 0,-5 5-1 16,5 6 0-16,-3 3-1 0,1 6 0 16,2 11 1-16,0 8 0 15,2 10 0-15,-2 4-4 0,3-1-1 16,-3-6-11-16,0-7-23 0,-3-5 25 15,3-7 1-15,-2-7 13 0,2-9 2 16,0-4-1-16,0-1 7 0,2-3 8 16,-2-2 1-16,3-5-5 0,-3 0 17 15,5-2 11-15,-2-7-5 0,2 0-2 16,0-3 2-16,0-2 2 0,3-3-3 16,0-2-5-16,-1-3-6 0,4-1-5 15,2 0-10-15,0-4-6 0,0 4-2 16,5-1-1-16,0 0-10 0,0 5-26 15,2-1-32-15,1 2-30 16,0 4-33-16,5-1-39 0,0 2-37 16,15-7-101-16,-8 6-49 0,-2 2-173 0</inkml:trace>
  <inkml:trace contextRef="#ctx0" brushRef="#br2" timeOffset="-93443.84">10131 17435 648 0,'0'0'0'0,"0"0"-93"0,-28-8-67 0</inkml:trace>
  <inkml:trace contextRef="#ctx0" brushRef="#br2" timeOffset="-92944.38">10793 17029 514 0,'0'0'129'16,"0"0"-64"-16,0 0 2 0,0 0 19 16,28-37 6-16,-20 27-27 0,0 1-4 15,0-1 2-15,-3 1-15 0,0 0 5 16,-5 0 7-16,0-1-15 0,0 0-12 16,0 2 3-16,-5-1-2 0,0 0-3 15,-3 2-11-15,0-1-16 0,-2 2 26 16,-1 0-9-16,1 2-5 15,-3 0 6-15,0 4-10 0,0 2-4 16,-2 4 2-16,-3 5 5 0,0 4-5 16,2 7-5-16,-4 12-3 0,-6 11 0 15,2 17-2-15,1 3 0 0,2 5 0 16,9-6-8-16,1 0-1 0,3 0 1 16,3 5-9-16,-2-1 17 0,1 2-6 15,-1-6 6-15,-1-12-31 0,3-12 20 16,0-13-33-16,5-8-43 0,0-1 0 15,0-4-32 1,7-2-78-16,-4-2-70 0,2-10-168 0</inkml:trace>
  <inkml:trace contextRef="#ctx0" brushRef="#br2" timeOffset="-92724.17">10421 17542 967 0,'0'0'40'0,"0"0"26"0,0 0 57 16,0 0-46-16,0 0-28 0,44-16-6 15,-26 9 0-15,5-1 3 0,3-1-8 16,8 0-11-16,4-2-7 0,9 2-16 16,2-1-4-16,-5 3-4 0,-3-1-42 15,-2 0-52-15,0-1-24 0,-1-2-55 16,-9 1-99-16,-8 1-77 0</inkml:trace>
  <inkml:trace contextRef="#ctx0" brushRef="#br2" timeOffset="-92300.25">11263 16859 1009 0,'0'0'80'0,"0"0"-80"0,0 0 79 15,0 0-32-15,0 0-24 0,0 0-20 16,0 0 0-16,0 0 3 0,11 21-3 16,-19-2 0-16,0 7-1 0,0 3-2 0,-5 11 0 15,-2 8 0-15,-1 6 1 0,1 2-1 16,2-9 3-16,3-13 0 15,2-8 2-15,3-8 13 0,0 2 8 16,-1 0-5-16,1 6-1 0,0-2-4 16,0-3-3-16,5-3 6 0,0-4-2 15,2-1-2-15,4-4 5 0,4 0-2 16,-2-4-6-16,5 0-5 0,0-3 1 16,2 0 0-16,1-2-3 0,4 0-2 15,-2 0-3-15,3 0 1 0,0 0-2 16,-1-2 0-16,1 0-12 0,-3-3-22 15,0-1-23-15,-2-4-9 0,-1 1-20 16,-2-2-45-16,0-9-80 0,-3 5-63 16,-4-4-162-16</inkml:trace>
  <inkml:trace contextRef="#ctx0" brushRef="#br2" timeOffset="-92112.64">11126 17291 918 0,'0'0'90'0,"0"0"-24"0,0 0 68 0,42-7-76 15,-22 3-28-15,6-4 0 0,3-1-12 16,4 1-18-16,-2 2 0 16,3-2-20-16,4-2-52 0,4 5-97 15,10-2-90-15,-9 1-20 0,-9 3-110 0</inkml:trace>
  <inkml:trace contextRef="#ctx0" brushRef="#br2" timeOffset="-91971.57">11770 17399 793 0,'0'0'113'0,"0"0"-77"16,0 0 6-16,0 0-42 0,-37 13-23 15,32-13-112-15,0 0-7 0,5-6-30 16,3-1-80-16,4 0 1 0</inkml:trace>
  <inkml:trace contextRef="#ctx0" brushRef="#br2" timeOffset="-91237.26">12901 17470 839 0,'0'0'70'0,"0"0"-42"0,0 0 56 15,0 0-46-15,0 0-14 0,0 0 24 16,-15-9-1-16,-1-1-8 15,-4-4 2-15,-4-3-11 0,-4-2-1 16,0 1-5-16,-6-1-6 0,6-4-2 16,-3-1 5-16,2 0 2 0,3-4-13 15,3-1-8-15,-3-8-2 0,3-9 0 16,-3-7 2-16,5 1 0 0,6 14 7 16,7 10 6-16,6 15-2 0,-1 2 7 15,3 1-2-15,-3 1-10 0,1 1-1 16,2 3-4-16,0 3-3 0,0 0-2 15,0 2-3-15,5 5 2 0,-2 4 1 16,2 5-2-16,-3 6-3 16,1 6-2-16,0 2-8 0,-3 9-2 15,0 2-6-15,-6-3-1 0,1-4 6 16,-3-5-2-16,1-10 8 0,-1 4 13 16,-2 2 0-16,2-2 2 0,0-4 0 15,3-4 1-15,2-3 4 0,3-2 7 16,3-5 5-16,2 0 2 0,5-3 15 15,3-6 10-15,3-2-14 0,-1 0-2 16,6-4 2-16,2-1 0 0,1-1-3 16,-1-2-10-16,3 2-9 0,0-4-8 15,-1 4-1-15,4-3-1 0,-3 3-12 16,2 0-12-16,-2 3-19 0,0-1-20 16,0 3-15-16,-1-1-19 0,1 2-27 15,0 0-36-15,10-4-64 0,-2 3-18 16,-8-2-158-16</inkml:trace>
  <inkml:trace contextRef="#ctx0" brushRef="#br2" timeOffset="-90549.37">13824 17251 697 0,'0'0'88'0,"0"0"-33"0,28-4 34 0,-17-1-17 15,-1 3-7-15,-5-4 38 16,0 2-30-16,-2 2-6 0,-1-4-13 16,-2 3-6-16,0-3-10 0,-2 2-6 15,-6-1-9-15,0 0-12 0,-5 3-5 16,1 0-4-16,-9 2 0 0,-5 2-1 16,-5 8-1-16,-13 6-3 0,-5 12-4 15,0 4-6-15,5 1 9 0,13-3-1 16,10-8 0-16,6-2-5 0,4-1-7 15,-1 3 5-15,1 1 1 0,3 5 4 16,6-5 4-16,2 1 2 0,2-4 1 16,6-4 1-16,5-4-1 0,5-10 1 15,0-2 2-15,3-3-1 0,2-8-1 16,-2-5 2-16,2 1-1 0,0-2 6 16,-5-3 6-16,1 0 0 0,-1 3-2 15,-8-3 4-15,3 1 0 0,-3-2-3 16,-2 2 3-16,-5 7 0 0,2 1 4 15,-5 4-3-15,2 4-3 0,-2 3-4 16,0 0-6-16,0 1-4 0,-2 5-1 16,-3-1 1-16,2 6 2 0,-2 0 2 15,2 2 6-15,3 1 5 0,0 0 7 16,0 0 5-16,3 0-2 0,2-2 3 16,3-1-1-16,0-1-2 0,4-1-2 15,-1-5-6-15,4 2-11 16,1-5-6-16,2-1-2 0,3-4-26 0,-1-1-43 15,3-4-19-15,3 2-21 16,3-2-29-16,-1 1-38 0,16-9-85 16,-10 5-46-16,-3 1-119 0</inkml:trace>
  <inkml:trace contextRef="#ctx0" brushRef="#br2" timeOffset="-89851.97">14377 17325 450 0,'0'0'202'0,"0"0"-98"0,0 0-12 0,0 0-23 16,8-10-30-16,-8 7 1 0,5-2 21 16,-3 2-18-16,3 0 6 0,1-2-5 15,-4 2-12-15,6-1-2 0,-3 0 8 16,0 2-1-16,0-3-1 0,1 0-2 15,-1 2 0-15,0-4 2 0,-2 1-3 16,2 0-5-16,-3-3-5 0,-2-1-2 16,0 0-7-16,0-2-4 0,0 1-3 15,-2-1-1-15,-6 2-4 0,-2 0 0 16,-1 1 0-16,-2 3-2 0,-5 1 0 16,0 5-2-16,-2 0 2 0,-1 4-2 15,0 5 0-15,-2 4-3 16,5 1-10-16,0 0 3 0,0 3-3 15,5-3 1-15,5 3 3 0,0-4-1 16,8 2-1-16,0-1 7 0,0-1 4 16,8-3 2-16,5-1 0 0,-3-2 2 15,6-1-2-15,-1-4 2 0,6 3 2 32,0-3-3-32,-1-2-1 0,6 0 7 15,-3-2-6-15,1-3 0 0,-4 4 1 0,-2 0-2 0,1 1 3 16,-4 0-2-16,-2 1-1 0,-3 2 0 15,-2 3 0-15,0 2 0 0,-3 3-1 16,0 4 1-16,-2 6-1 0,-1 13 0 16,-2 15 1-16,3 14-1 15,-3 8 1-15,0-6-2 0,-5-6-27 16,0-13 0-16,-3-3 2 0,0-2 11 16,-5-3-2-16,5-12 13 0,-2-6 3 15,0-4 2-15,-1-9 0 0,1 2 1 16,-8-2-1-16,2-5 3 0,-2-2 4 15,3-2-3-15,-3-6 9 0,7-1 2 16,-2-4 7-16,1-1 1 16,1-5-4-16,1-2-8 0,5-4-7 0,0 0 0 15,2-6-2-15,3 0 3 0,5-5-2 16,5-8-3-16,9-3-5 0,-1 5-6 16,-3 10-19-16,1 10-29 0,2 4 2 15,0-3 2-15,5-1-60 0,8-3-28 16,0 0-18-16,18 0-31 0,-7 6-27 15,-4 4-150-15</inkml:trace>
  <inkml:trace contextRef="#ctx0" brushRef="#br2" timeOffset="-89428.49">14829 17427 561 0,'0'0'105'0,"0"0"-29"0,0 1 39 0,0 0-43 0,3 0-23 0,4-1 7 16,1 0-14-16,5-1-16 0,5-1-8 16,0-5-3-16,8 1 14 0,-5 1 7 15,5-4 2-15,-1 1 1 0,1 1-12 16,-3-3-4-16,1 0-8 0,-4-3-2 16,1-3-3-16,-8 0-5 0,0-2 1 15,-3-1-5-15,-5 1-1 0,-5 4-1 16,-2 2-1-16,-11 3-8 0,-3 2-2 15,-12 6 2-15,-11 1 7 0,-10 9 3 16,-3 7 0-16,1 4-1 0,4 2-2 16,11 2 3-16,8-3 0 15,4-3 1-15,9-4 4 0,2-1 15 0,0 6 6 16,3 1 5-16,-1 1 5 0,6-1-2 16,5-4-6-16,3 1-6 0,2-6-10 15,8 0-5-15,0-3-3 16,2-5-3-16,6-1 0 0,2-1-1 0,1-1-14 15,1-2-35-15,1 1-42 16,3-2-15-16,-4 0-40 0,12-2-76 16,-4-1-26-16,-4 1-113 0</inkml:trace>
  <inkml:trace contextRef="#ctx0" brushRef="#br2" timeOffset="-89256.61">15405 17593 1123 0,'0'0'0'0,"0"0"-69"0,0 0-7 0,-33-9-264 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6T14:11:12.918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5041 13386 323 0,'0'0'43'0,"0"0"11"0,0 0 21 15,-15 1-22-15,10 0-15 0,2 2-9 16,-5-1 15-16,3 0-8 0,0 0-2 16,2-1 0-16,-2 0 0 0,5 1 12 15,-2-2 4-15,2 0 3 0,0 0-17 16,0-2-26-16,5 1 4 0,8-4 2 16,5-3 10-16,13-6 6 0,15-8-2 15,14-8-8-15,2 0-3 0,0 0-2 16,-11 7 7-16,-7 5 13 0,-5 6 3 15,-3-1-2-15,-7 4-4 0,-6 1-9 16,-8 2-16-16,3 2-7 0,-2 2 1 16,2-2-3-16,0 2-4 0,0 2-45 15,3 1-86-15,5 5-106 0,-6-4-94 16,-1 1-170-16</inkml:trace>
  <inkml:trace contextRef="#ctx0" brushRef="#br0" timeOffset="2143.41">8628 13337 93 0,'0'0'115'0,"0"0"-95"0,0 0 41 15,-6-3-13-15,6 1 12 0,0 0-12 16,-2 0-6-16,2 0-1 0,0 0-7 16,-3 1-2-16,3 1-3 0,-2 0 4 15,-1 0-1-15,1 0-2 0,2 0-2 16,-3 0-2-16,3 0-6 0,0 0-10 16,0-2-4-16,0 1-1 0,3-3 1 15,9 0 17-15,4-4 13 16,7-1 2-16,11-5-8 0,12-6-9 0,11-2-4 15,3-3-3-15,-4 0-2 0,-6 3-4 16,-12 7 0-16,1-3-1 16,-3 4 2-16,-7 1 2 0,-6 4 2 15,-8 2-5-15,1 0-3 0,-1 2-4 16,4-2 0-16,-1 4-1 0,-3-1-12 16,3 2-115-16,-5 2-125 0,-3-3-184 15</inkml:trace>
  <inkml:trace contextRef="#ctx0" brushRef="#br1" timeOffset="197563.76">16266 13299 85 0,'0'0'144'0,"0"0"-99"0,-3 0-4 0,0 0 1 16,1 0-21-16,2 0-1 0,-3 0 5 16,3 0 6-16,-5 0-3 0,5 0 1 15,-2 0-2-15,-1 1 3 0,0 1 10 16,1-1-6-16,-1 1-5 0,1 2 0 15,-1-4 2-15,3 2-6 0,-3-2-9 16,3 1-4-16,0-1-1 0,0 0 4 16,0 0 11-16,0 0 8 0,0 0 6 15,3-1 3-15,0-1-5 0,2-2-3 16,0 1-5-16,0-3-7 0,3 1-2 16,0-3-9-16,2 4-3 0,-2-4 2 15,-1 2 1-15,4 1-1 0,-1-3 1 16,-2 4 4-16,2-3 3 0,-5 3-5 15,3-3-2-15,0 4-6 16,0-4 1-16,-1 2-5 0,-1-1 2 16,-4 4 1-16,3-1-4 0,-2 0-1 15,0 2 3-15,-1 0-3 0,-2 0 0 16,0 1-1-16,0 0 1 0,3 0 0 16,-3 0 0-16,2 0 0 0,-2 0-2 15,3 0-5-15,-3 2-11 0,2 2-30 16,1-1-39-16,2-2-46 0,0 0-60 15,1-1-80-15,1 0-220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4:08:27.947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6395 5433 400 0,'0'0'49'0,"5"-11"-10"0,-2 4 12 16,2 1 9-16,0-1-7 0,-2 0-21 15,-3 3 6-15,0-3 3 0,0 4-9 16,-3-3-5-16,-2 2-15 0,-5 1-12 15,-3 2 0-15,-5 1-12 0,-3 2-30 16,-2 6-9-16,-3 0-3 0,-2 6 22 16,2 1 19-16,-5 4 11 0,5 0 2 15,-3 3 1-15,6 1 0 0,0-1 1 16,5 1 2-16,0 0-3 0,5-2 0 16,5-2-1-16,5-1 0 0,3-4 1 15,0 1 1-15,8-4 1 0,3 0-2 16,2-1 11-16,2-2 17 0,3-1-3 15,8 2 1-15,-3 1-2 0,6-1-2 16,-1 0-4-16,0 1 4 0,-2-1-2 16,3-1 1-16,-6 1 0 0,-2 1 6 15,-3-1 4-15,-3 0-7 0,-4 0 0 16,-6-1-3-16,-3 0-7 0,-2 2 8 16,-7 1 7-16,-9 2 3 0,-2 0 1 15,-3-1-6-15,-7-2-5 0,-8 3-11 16,-6-3-9-16,-9 1-2 0,-1 0-1 15,3-4-17-15,2-5-31 0,6-2-17 16,2 0-20-16,3 0-39 16,5-1-15-16,8-1-25 0,7-3-140 15</inkml:trace>
  <inkml:trace contextRef="#ctx0" brushRef="#br0" timeOffset="417.05">6656 5371 719 0,'0'0'69'0,"0"0"25"0,0 0-16 0,3-31-45 16,-3 22-24-16,0 4-4 0,0-1 14 15,0 5 15-15,0 1-6 0,0 1-21 16,0 6-7-16,0 5 14 15,0 5 23-15,0 6 6 0,0 9-11 16,-5 13-11-16,-1 12 1 0,1 3-4 16,0 0-6-16,0-9-6 0,0-6-4 15,5-4 0-15,-5 0-1 0,2-6 0 16,-2 3-1-16,-3-7-23 0,5-6-44 16,-2-5-45-16,5-6-52 0,-2-2-40 15,2-5-90-15</inkml:trace>
  <inkml:trace contextRef="#ctx0" brushRef="#br0" timeOffset="934.47">6943 5508 481 0,'0'0'111'0,"0"0"-46"0,0 0 41 0,0 0-34 16,0 0-6-16,0 0-19 0,13-26-17 15,-16 22-15-15,-4 3-6 0,-4 1-7 16,-4 0-1-16,-1 6-1 0,-7-2-2 16,0 3 2-16,-6-1 0 0,-2 4-5 15,3 0 0-15,-1 3-13 0,4 0 2 16,1 0 9-16,-2 1 7 0,6-1-2 16,2 1 0-16,0-1 2 15,2 1 4-15,6 1 11 0,-1-2 8 16,6 0 0-16,3 3 4 0,2-5 3 15,7 2 4-15,1 0 13 0,3 0-2 16,4-1-4-16,3-1-1 0,0 0-1 16,0 0-8-16,6-1-4 0,-4 0-4 15,1 0-7-15,0-2-9 0,-1-1-3 16,1 0-2-16,-3 0-1 0,0-1-2 16,-2 0-2-16,-3-4-34 0,2 0-39 15,-2-2-62-15,5-2-67 0,-5-5-52 16,-3 1-129-16</inkml:trace>
  <inkml:trace contextRef="#ctx0" brushRef="#br0" timeOffset="1384.47">7098 5755 211 0,'0'0'180'0,"0"0"-98"0,0 0-1 16,0 0-29-16,0 0-3 0,34-14-12 16,-19 10-3-16,3-3 0 0,0 1-10 15,0-2 3-15,0-1 13 0,1-1 7 16,-4 0 2-16,3-1-2 0,-2 1-11 16,-3-2-2-16,-1 0-7 0,-1 1-7 15,-6-1-10-15,0-2-3 0,-2 2-3 16,-3 0-3-16,-3 2-1 0,-7-1-5 15,-1 3-6-15,-7 3-6 0,3 0-5 16,-6 5-9-16,1 0 13 0,-1 7 9 16,-2 3 9-16,-1 2 0 0,4 5 1 15,-1 3 3-15,3 3 8 0,0 0 5 16,2 5 3-16,6-2 5 0,5 2 5 16,0-3 1-16,5 2 14 0,0-4 9 15,7-2-6-15,4-3-7 16,2-3-6-16,-3-3-5 0,8-3-8 15,3-1-5-15,-6-6-10 0,6-2-3 16,2-1-4-16,-2-6 0 0,0 1-4 16,-1-4-20-16,1 0-33 0,2 0-44 15,-2 0-55-15,10-7-86 0,-8 6-57 16,-2 1-225-16</inkml:trace>
  <inkml:trace contextRef="#ctx0" brushRef="#br0" timeOffset="2085.19">7628 5682 445 0,'0'0'100'0,"0"0"-4"0,0 0-33 0,0 0-34 15,7-37-8-15,-7 27-8 0,3 1 15 16,0 3 10-16,-3-1 6 0,0 2 10 16,2 0-15-16,1 2-16 15,-3-1-11-15,0 1-12 0,0 3 0 16,0 5-21-16,0 1 18 0,-5 5 2 15,2 7 1-15,0 1 0 0,1 2 3 16,-3 3 15-16,5-1 5 0,0 3-1 16,0-2-4-16,0-2-6 0,5 1 1 15,-3 0-1-15,6-6 9 0,-3 1 12 16,3-5 5-16,0-2-3 0,-3-2-9 16,0-7-6-16,0-1 3 0,-2-1 7 15,5-2 10-15,-3-5-8 0,-3-1-10 16,6-6-2-16,0 1-3 0,0-2-10 15,-1-2-5-15,1 1-1 0,0 0 0 16,0-1-1-16,-1 3 0 0,-1-1 0 16,1 0 0-16,-1 3 0 0,-1 0 0 15,0 3-1-15,-3 1 1 0,4 5-2 16,-4 2 0-16,-2 1-3 0,3 0-4 16,-1 2-3-16,1 7 7 0,2 3 2 15,0 7 1-15,0 2 2 0,1 3 1 16,-1 2 0-16,3-2-1 0,-1 0 2 15,1 2 0-15,2-4 1 0,3-1 6 16,0-4-2-16,-2-1 5 16,1-5 10-16,1-4 4 0,0-4-2 15,0-3-2-15,-2-5 3 0,2-3-11 16,-3-7-8-16,0-1 1 0,1-5-7 16,-4-7 0-16,1-5-5 0,0 3-19 15,2-2-12-15,-5 4-9 0,3 7-17 16,0-2-26-16,2 3-51 0,3-4-75 15,0 3-53-15,-5 4-87 0</inkml:trace>
  <inkml:trace contextRef="#ctx0" brushRef="#br0" timeOffset="2485.9">8235 5730 327 0,'0'0'77'0,"0"0"32"0,0 0-12 16,28 10-64-16,-20-9 4 0,0-1-6 16,2-1-2-16,0-3-2 0,1-3-2 15,-1-4 8-15,3 1-4 0,-3-1-10 16,3 0 4-16,-5-1-16 0,2-1-2 16,-4-3-1-16,-1 4-3 0,-5-4-1 15,0 2-13-15,0 3-36 0,-3 0-21 16,-5 5 8-16,-4 2 28 15,-1 3 33-15,-3 1 1 0,1 5 0 16,-4 4 1-16,1 7 2 0,0 4 4 16,3 4 21-16,-1 4 22 0,3 0 12 15,3 2-7-15,2 0 1 0,3 1 16 16,3-3 0-16,2-1-2 0,2-1-9 16,3-2-2-16,6-4-14 0,-1-2-15 15,0-7-7-15,6-5-9 0,-1-1-6 16,3-5-1-16,0-5-6 0,3-1-1 15,2-4-25-15,-2 1-26 0,5-3-42 16,-5 1-59-16,12-8-93 0,-7 1-11 16,-3 3-177-16</inkml:trace>
  <inkml:trace contextRef="#ctx0" brushRef="#br0" timeOffset="3052.73">9018 5634 182 0,'0'0'114'0,"0"0"-35"0,0 0 54 15,0 0-73-15,0 0-21 0,13-24-12 16,-13 19 1-16,0 2 12 0,-5-1-5 16,2-2 12-16,-2 1 8 0,2 0-24 15,-2 2-7-15,0 1-2 0,0-2-6 16,0 2-3-16,-3 1-4 0,3-1 3 16,-6 1 1-16,1 1 6 0,-3 1 7 15,0 3-8-15,-2 4 0 16,-3 3 2-16,-1 2-1 0,4 5-1 15,-1 2-2-15,1 3-2 0,5 0 1 16,-1 4-6-16,6-3 8 0,3 4 15 16,2-3 8-16,2 2-2 0,6-2 0 15,2-3-9-15,3-2-10 0,0-1-2 16,5-5-8-16,0-5-1 0,0-2-2 16,0-7 3-16,-2-1 2 0,2-8 6 15,-3-5 1-15,-2-3 12 0,0-5 4 16,0-12-1-16,-5-14-15 0,0-24-6 15,-3-10-6-15,-5-2-5 0,0 5 3 16,0 15-4-16,-3 6 1 16,1 14 0-16,2 12-1 0,0 8-3 15,-3 6 3-15,1 0 1 0,-1 2-1 16,0-4-9-16,-2-1-7 0,3 3-21 16,-1 5-29-16,-2 2-40 0,-3 1-65 15,6 3-210-15,-4 2-253 0</inkml:trace>
  <inkml:trace contextRef="#ctx0" brushRef="#br0" timeOffset="12212.01">11762 5293 409 0,'0'0'34'0,"0"0"5"0,0 0 32 15,0 0-2-15,0-25-3 0,0 24-25 16,0 0-9-16,0 1-2 0,0 2-16 16,0 7-1-16,0 2 4 15,0 9 7-15,0 3 4 0,0 14 11 16,-8 7 3-16,3 10-2 0,-3 5 2 16,0-7-3-16,1-6-7 0,2-4 0 15,-3-7 0-15,3-1-3 0,2-11 2 16,0-3-1-16,1-1 2 0,-1 3 2 15,3 2-5-15,0-1-6 0,0-2-4 16,5-3-3-16,1-5-4 0,1-2-1 16,4-2-2-16,-1-4 1 0,3-2 2 15,2-3 3-15,1 0 3 0,5-5-2 16,-1-1-8-16,4-1-1 16,-4-3-5-16,6 0-1 0,0 0 0 15,-3-1-1-15,3 0 0 0,0 1-3 16,-5-3-11-16,2 3-24 0,-5-1-18 15,-3 0-33-15,1 2-37 0,-6-2-93 16,-2 2-112-16,-5-1-149 0</inkml:trace>
  <inkml:trace contextRef="#ctx0" brushRef="#br0" timeOffset="12428.91">11679 5720 763 0,'0'0'31'16,"0"0"-15"-16,0 0 46 0,34-27-7 15,-14 17-3-15,4-1-39 0,7-3-13 16,2 1-6-16,9 0 6 0,-6 1-2 16,-3 3-15-16,1 1-91 0,7 3-66 15,-7-2-59-15,0 0-66 0</inkml:trace>
  <inkml:trace contextRef="#ctx0" brushRef="#br0" timeOffset="12829.42">12338 5622 317 0,'0'0'136'0,"0"0"-86"0,0 0 32 16,0 0-8-16,0 0-15 0,0 0-20 15,0 0 7-15,0 0 7 0,-26-29-21 16,21 27-17-16,-5 2-10 0,-1 2-3 16,1 5 0-16,0 4 4 0,-3 2 2 15,0 5 1-15,0 3-2 0,3 2 4 16,-1 0 0-16,4 3 3 16,-1-2 2-16,5-2 3 0,3 0 2 15,0-3 7-15,5-3 3 0,6-2 1 16,-1-4-2-16,6-5 9 0,-1 0 2 15,3-3-4-15,0-2-6 0,0-7-5 16,-2 0-1-16,-1-7-6 0,-4 0-2 16,-1-5-1-16,-5-2 0 0,-5-1-6 15,0-3-3-15,-2-2-5 0,-4 4-2 16,-1 1 1-16,-1 3-1 0,-2 6-2 16,-1 1-4-16,1 3-28 0,2 3-20 15,-2 5-5-15,0-1-17 0,2 2-18 16,0 0-7-16,0 0-61 15,3 1-3-15,3 1-63 0,-1 1-70 16</inkml:trace>
  <inkml:trace contextRef="#ctx0" brushRef="#br0" timeOffset="13563.98">13472 5627 174 0,'0'0'67'0,"0"0"-19"16,0 0 25-16,-12-12-5 0,6 10-4 16,4 0 4-16,-1-1-6 0,-2-2-1 15,5 2-8-15,0-4-11 0,0 3-5 16,5-4 0-16,0 2-7 0,3-1 1 16,2-1-8-16,6 0-4 0,-1 1-5 15,6 1 5-15,0 0 0 0,2 2 3 16,3 1-6-16,0 3-1 15,-3 2-6-15,5 6-4 0,-2 3-3 16,-2 5-2-16,-1 4 1 0,-3 5 0 16,1 2-1-16,-5 3 2 0,-6-1-2 15,-2-2 1-15,-6 1 0 0,-2-4-1 16,-7 2 0-16,-4-4-3 0,-2-2-6 16,-5-2-3-16,3-5 6 0,-1-1 5 15,-2-4 0-15,0-6 0 0,0-2-9 16,0-6-4-16,5-3 12 0,0-5 2 15,3-5 2-15,2-2-1 0,5-4-1 16,3-7 1-16,5 1 2 16,3-1 7-16,10 0 5 0,0 3 7 15,8-1-2-15,8 0-2 0,10 3-3 16,7 0-2-16,6 5-4 0,-5 9-8 16,-6 4-1-16,-9 7-4 0,-4 2-76 15,-2 2-97-15,-7 2-59 0,-6 0-143 16</inkml:trace>
  <inkml:trace contextRef="#ctx0" brushRef="#br0" timeOffset="13880.68">14323 5494 478 0,'0'0'37'0,"0"0"1"0,0 0 34 15,18-38-35-15,-16 32-25 0,3 0 9 16,-5 4 20-16,3 1-8 0,-3 1-24 16,0 4-1-16,0 7 11 0,0 2 28 15,0 7 29-15,-5 6 3 0,0 6-28 16,-1 8-13-16,-1 4-17 0,2-3-11 15,2-8 0-15,0-10-7 0,3-3 2 16,0 0-5-16,3 3 1 0,2 0-3 16,-2 1 2-16,4-5-22 0,-4-1-63 15,7-7-165-15,-2-2 60 0,0-8-140 16</inkml:trace>
  <inkml:trace contextRef="#ctx0" brushRef="#br0" timeOffset="14013.95">14410 5420 643 0,'0'0'43'0,"0"0"-27"16,0 0 35-16,0 0-51 15,0 0 0-15,-18-37-78 0,18 36-41 16,5-2-101-16,1 1-115 0</inkml:trace>
  <inkml:trace contextRef="#ctx0" brushRef="#br0" timeOffset="14948.02">14842 5550 368 0,'0'0'111'16,"0"0"-32"-16,0 0 14 0,0 0-36 16,0 0-28-16,0 0-8 0,0 0-1 15,31-30-10-15,-26 28-4 0,0-1 8 16,-2-2 12-16,-1 3 9 0,-2-2 4 16,0-2 3-16,0 4-13 0,0-2-12 15,0-1-1-15,0 2-7 0,-5-3-2 16,3 3-3-16,2-4 1 15,-5 4-2-15,2-4 1 0,3 5 0 16,-3-2-1-16,1-1-1 0,2 3 1 16,0-2-1-16,-3-1 2 0,3 3-1 15,0-1-3-15,0-1 2 0,-2 1 2 16,2 2 3-16,0 0 2 0,-3-1-3 16,3-2-2-16,-5 2-2 0,2 0 0 15,1 0 0-15,-3-2-2 0,-1 1 0 16,1 2 1-16,-3 0-1 0,1-1 0 15,-6 2-1-15,0 0 0 0,-3 5-2 16,1 5 1-16,-3 3 1 0,-3 5-1 16,3 1 1-16,2 2-1 0,4 1 1 15,-1 0 1-15,2 1-1 0,6-2-1 16,0-1 2-16,5-1-3 0,0-2 2 16,5-3 1-16,3-2 0 0,0-1 0 15,2-2 1-15,3-2 1 0,2-5 3 16,1-2-1-16,-3-5 0 0,2-1-2 15,1-4 2-15,-1-1 7 0,-4 0 9 16,2 0 2-16,-3 2 1 0,0 1-7 16,1 0 0-16,-1 3-4 0,-2-2-10 15,-3 3-1-15,0-1 1 0,-2 3-2 16,2 2 0-16,-5-1 0 16,0 1 0-16,0 0 0 0,2 0-2 15,-2 1-5-15,0 6 6 0,3 0-1 16,-3 6 2-16,0 1-1 0,0 4 2 15,0-2-3-15,3 9 3 0,-3-2-1 16,2 2 3-16,1 5-2 0,2-1 0 16,-3 0 2-16,1-2-2 0,0 3 1 15,-1-2 0-15,-2-4 0 0,0-1-1 16,0-1 1-16,0-3-2 0,-5-1 2 16,-3-5 0-16,1-3-2 0,-1-5 4 15,-3-3-4-15,-1-2-1 0,-1-6-7 16,0-5 1-16,0-1 4 15,0-7 3-15,0-3-2 0,0-10 2 16,0-12-2-16,0-8 1 0,3-2 0 16,10 7 1-16,0 12 0 0,8 9 12 15,2 8 9-15,3-2-4 0,5-4 1 16,8-1-4-16,0-4 3 0,2 6-8 16,0 1-8-16,1 2 0 0,-3 1-1 15,-3 3-21-15,-2 1-51 0,-1 1-42 16,4 2-36-16,-6 2-95 0,-3 0-85 15</inkml:trace>
  <inkml:trace contextRef="#ctx0" brushRef="#br0" timeOffset="15616">15175 5157 415 0,'0'-5'67'0,"5"0"-18"0,-2-3 57 0,2-2-36 16,0 3-38-16,-2 1-10 0,2-1-7 15,-2 5-4-15,2-1-2 0,-3 0 13 16,1 3-1-16,-3 0-9 0,0 5-10 16,0 4 2-16,0 5 3 0,0 5 20 15,0 11 23-15,-5 11-10 0,0 9-15 16,-3 6-12-16,5-4-5 0,-2-6-3 16,0-8-2-16,5-1-1 0,-3-4 3 15,3-3-1-15,0-5 4 0,0-8-1 16,0-1 1-16,0-2-3 0,3-2-3 15,-3-1 1-15,0-3-1 0,0-5 2 16,0-3 11-16,0-2 54 16,3-5 1-16,-1-3-30 0,3-4-15 15,-2 0-9-15,2-6-4 0,3 2-7 16,0-3-2-16,5 2-2 0,-3 2-1 16,0-3-1-16,3 1 1 0,0 0 0 15,-3 3 0-15,1-1 0 0,-4 3 0 16,1-2-1-16,3 4-3 0,-4 0 1 15,-2 0-1-15,3 2-1 0,-3 1 0 16,-2 0-3-16,2 1-1 0,-2 4 0 16,-1 1 3-16,1-1-2 15,-1 4 0-15,-2 0-6 0,6 1-8 16,-6 5 7-16,5 2 8 0,-3 2 5 16,1 2 0-16,2 2 1 0,-2 6-1 15,-1 1 2-15,-2 7 0 0,3-3 0 16,-1 7 0-16,-2-2 0 0,0 0 0 15,0-1-2-15,0-1-7 0,0 1-51 16,0-5-15-16,0 0-44 0,0-1-54 16,3-9-49-16,-3-4-134 0</inkml:trace>
  <inkml:trace contextRef="#ctx0" brushRef="#br0" timeOffset="16032.62">15684 4964 475 0,'0'0'94'0,"0"0"-38"0,0 0 5 0,16 11-51 15,-11 4-9-15,-5 1 1 0,0 5 0 16,-3 6 7-16,-2 4 23 0,-3 7 21 16,-2 10-4-16,-3 7 3 0,3 4 11 15,0-9-1-15,4-7-3 0,1-9-16 16,3-6-10-16,2-6-3 0,-3-7 0 16,3 4-3-16,0-1 1 0,3 1 1 15,2 0-4-15,0 0-3 0,3-7-1 16,2-2-6-16,3-3 0 0,0-4-2 15,5-3-5-15,3 0-4 0,-1-3-4 16,4-4 1-16,1 3 0 0,-1-4-1 16,1 0-10-16,1 1-22 0,-2-2-17 15,1-1-17-15,-1-1-36 0,-4 0-32 16,1-7-80-16,-3 3-23 16,-5 0-187-16</inkml:trace>
  <inkml:trace contextRef="#ctx0" brushRef="#br0" timeOffset="16216.1">15666 5341 816 0,'0'0'82'16,"0"0"-31"-16,52-14 75 0,-24 7-72 15,8-3-33-15,8-1-15 0,8-1-6 16,0 2-2-16,-1-1-1 0,-4 1 1 15,-3 2-83-15,-3 1-93 0,-7 1-98 16,-6-3-245-16</inkml:trace>
  <inkml:trace contextRef="#ctx0" brushRef="#br0" timeOffset="18952.1">19772 5448 256 0,'0'0'71'0,"0"0"16"0,0 0-7 15,0 0-13-15,16-25-6 0,-11 18-10 16,-5 3 5-16,5-2-17 0,-5 2 1 16,2 1-6-16,-2-1 3 0,3 2 3 15,0 1 0-15,-3 0-3 0,0-1-7 16,2 1-13-16,-2 1-3 15,3-3-6-15,-1 2-4 0,1 1-2 16,0 0-2-16,-1 1-5 0,3 3 5 16,-2-1 1-16,-1 4 2 0,1-1 0 15,2 4 4-15,-2 0 4 0,2 2 3 16,-5 3 2-16,5-1-2 0,-2 4-1 16,2 1-1-16,-3-1-6 0,4 6 2 15,-4 1-4-15,1-2 1 16,-1 4 0-16,4 0-4 0,-4 1 2 15,-2 2 0-15,3 1 0 0,-3-1-3 16,2 1 2-16,-2 5 3 0,0 6-5 16,5 7 3-16,-5-2 0 0,3-2-2 15,0-3 1-15,-1-4 1 0,1 3 1 16,-1-1 4-16,1 0 1 0,2 0 3 16,-2 2-3-16,2 1 2 0,0 1-3 15,-2 0-2-15,4-1-1 0,4 3 1 16,-4-1-2-16,1 1-1 0,0 0 1 15,0 2 1-15,-1 2-2 0,4-2 3 16,-6 4-1-16,3 1-1 0,-1 0 3 16,1 3-2-16,0-3-2 0,0-1 4 15,-3 0-4-15,3 0-1 16,-3-1-1-16,3 1 3 0,-3 3-4 16,2-5 3-16,1 5-1 0,3-2 0 15,-4 0 0-15,4-2-1 0,-1-1 1 16,-2-2 0-16,0 0 0 0,-1 1-1 15,1-2-1-15,2 1 5 0,-4-1-2 16,1 2-2-16,1-3 3 0,0 0-4 16,-3 1 4-16,0-1-3 0,0-1 3 15,0-1-3-15,1-2-1 0,-4 2 3 16,1 0-3-16,-3 1 2 0,0-2-2 16,2 2 0-16,-2 3 0 0,0-4 0 15,0-2 2-15,0 4-2 0,0-1 0 16,3-1 1-16,0 0-1 0,-1 0 0 15,3-1 0-15,0 0 0 0,1 2 1 16,-1-3 1-16,0 2-1 0,0-1-1 16,-2 0 2-16,2 4-3 0,-5-4 1 15,2 1 0-15,-2-1 2 0,3 1-2 16,-3-1 0-16,0-2 2 0,0 0-1 16,0 1 0-16,0 1-1 0,0 2 0 15,0-1 2-15,-3-1-2 0,1 1 3 16,2-1 0-16,-5 0-2 0,2 0 8 15,-2-2 1-15,0-1 4 16,0-2 1-16,-1-3 4 0,-4-6-6 16,8-4-6-16,-6-4-2 0,3-2 1 15,-1 4-2-15,-1 1-3 0,-4 4-1 16,4-3 2-16,-1 0-2 0,0-4 0 16,3-2-1-16,2-4-1 0,-4 1-4 15,4-5-19-15,0-1-44 0,3-4-16 16,0 1-45-16,3-5-77 0,2-2-63 15,0-1-56-15</inkml:trace>
  <inkml:trace contextRef="#ctx0" brushRef="#br0" timeOffset="20004.62">20116 9905 129 0,'0'0'160'0,"0"0"-65"0,0 0-37 0,0 0-4 0,2 0-11 16,1 0-7-16,2 0 4 0,3-4 2 16,0 2-3-16,2-1-9 0,-2-2-3 15,5 2 4-15,2 0 4 0,3 1-4 16,0-3-9-16,5 3-4 0,1 0-5 16,2-2-1-16,5 1 0 0,5 3 0 15,13-3 5-15,5-2 0 0,6 2 4 16,-4 0-3-16,-1-2-1 0,-6 3-1 15,2 1-3-15,-2-1-3 0,6 0-3 16,-6-1 3-16,5 0 1 0,0 2-2 16,3 0-4-16,0 0 0 0,0 0-3 15,2-2-1-15,-2 1 3 0,-3 2-4 16,6 0 0-16,-1 0 1 16,-2 0 1-16,5 0 5 0,0 0 1 15,3-1 4-15,-1 1-2 0,1 0 4 16,5 0-2-16,-6 0 3 0,4 0-6 15,4-1 1-15,-2 1-4 0,5 0 1 16,5 0-2-16,-3 0-1 0,3 0-3 16,3 0 1-16,2 0-1 0,0 0-1 15,1 0 3-15,4 0 0 16,1 0 0-16,-4 0-1 0,1 0-2 16,3 0 1-16,-3 1-1 0,5 0 3 15,-6 1-1-15,4 2 1 0,-1-2 1 16,3 0 1-16,0 0-2 0,0 1-2 15,3-1 6-15,2-1-3 0,-2 1 2 16,-1-2-3-16,1 1 0 0,0-1-2 16,4 0 6-16,-1 0-3 0,-4 0 1 15,6 0 1-15,0 0-2 0,-6 0-2 16,9 0 7-16,-4 0-4 0,-1 0 0 16,1 0 0-16,1 1-1 0,3-1-2 15,-4 1 2-15,4 3 0 0,-4-3 0 16,4 1-1-16,-3 1-2 15,-3 1 1-15,3-1 3 0,2-2-4 16,-2 1 2-16,-6 3-3 0,6-5-1 16,-5 3 1-16,-1-2 1 0,1 1-1 15,-6 1-1-15,3-1 1 0,-5 0-3 16,3-1 3-16,-9 0 1 0,6 4-1 16,-8-4 0-16,3 2 0 0,-3-2 0 15,-5 4-2-15,-5-1 1 0,5-3 0 16,-8 0 0-16,0-1-1 0,-2 0-2 15,-6 0-1-15,3 0-3 0,-8 1-16 16,6-1-35-16,-9 0-10 0,1 0-46 16,-3 0-53-16,-7-2-14 0,-9 1-32 15,-7-3-143-15</inkml:trace>
  <inkml:trace contextRef="#ctx0" brushRef="#br0" timeOffset="23206.6">20612 9553 106 0,'0'0'38'0,"5"-1"4"16,-2 1 4-16,-3-3 7 16,2 2-7-16,-2 0 0 0,0-1 18 15,0 2 3-15,0-1-10 0,0 0-2 16,0 1-4-16,0 0-4 0,0-1 4 15,0 1-7-15,0-1-13 0,0 1-11 16,0 0-5-16,0-1-3 0,0 1-2 16,3-1 0-16,-3-4-2 0,2 3 0 15,1-1 4-15,-3-3 6 0,2 2-3 16,1-4 3-16,0 0 0 0,-3 2 4 16,5-3 2-16,-5-1 3 0,2 0-4 15,-2 0-1-15,6 1-5 0,-6-2 0 16,0 0 0-16,2 0-4 0,1-2-3 15,-1 1-1-15,1-3-1 0,-1 2-3 16,1-1 0-16,5-4-2 0,-3 3-1 16,0-3 0-16,3 0 1 0,0-2 3 15,2 4 1-15,-2-4 3 0,2 1-1 16,0-1 2-16,-2-1-4 0,5 0 2 16,-5-1-3-16,2 0-2 0,0 0 0 15,-2 1-3-15,3-5 2 0,-1 3 0 16,0 1-1-16,-2-3 0 0,2-2 0 15,1 3 2-15,-4-4-3 0,6 2 5 16,-2-2 0-16,-1-2 2 0,3 1 1 16,0 3-2-16,0-4-2 0,2 0 0 15,-4 2 0-15,2 0 0 0,-1-2 1 16,1-1-3-16,0 2-1 0,0 0-2 16,-5 1 2-16,5-2-1 15,-5 3 0-15,5 0 0 0,-6-3-1 16,4 1-1-16,-4 1 1 0,1 0 0 15,2-1 1-15,1 2 0 0,-3-1-1 16,4-2 0-16,-4 1 1 0,3 3-1 16,-1-4 0-16,3 3 0 0,0-1 0 15,-6 0 0-15,6-1 0 0,0 2-1 16,0-1 1-16,0-1 0 0,-2 2 0 16,4-1-1-16,1 2 1 0,-1-1-1 15,-2-3 1-15,2 3 0 0,4-1 0 16,-7 0 1-16,4 0 0 15,2 0 0-15,-2-1 0 0,-1 2-1 16,3 0 0-16,-5 0 2 0,5-1-1 16,0 1 2-16,0 0 0 0,-2-1-1 15,2 2-1-15,3 0 1 0,-3-2 0 16,2 2-1-16,1-1 0 0,2 1 2 16,-2 1-2-16,2-2 2 0,0 3-3 15,1-2 3-15,2 0-2 0,-6 1 0 16,6 0 1-16,-3 0-1 15,3 0 0-15,-5 0 1 0,5-1 0 16,-3 3 2-16,3-1-3 0,0 0 0 16,-3 1-1-16,8 0 1 0,-3 0-1 15,1 1 1-15,7-4 1 0,8 0-1 16,2-5-1-16,3 3 2 0,-5 4-1 16,-8 6-1-16,-12 4 1 0,2 3-1 15,-6 1 1-15,1-1 0 0,7-2-1 16,11-5 0-16,2 0-1 0,6-2 1 15,2 3 2-15,-13 2-1 0,-7 4 0 16,2 1 0-16,2 2-1 0,9-5 0 16,2 3 0-16,-6 2 2 0,-7 1-2 15,-2 4 3-15,-1-3-3 0,6 5 1 16,7-1 3-16,0 0-2 0,-7 1 2 16,-8 1 0-16,-5 0 2 0,-1 0-2 15,6 1 1-15,2 2-2 0,6-2 3 16,-3 6-2-16,-5-4-3 0,7 5 1 15,1-2 0-15,-6 2 1 0,6 1-1 16,-3 0-1-16,0 1-1 0,0 2 2 16,0-1 0-16,0 1-2 0,-2 1 1 15,4-2-2-15,-7 4 1 0,2-2 0 16,1 1 3-16,-1 1 0 0,3-1-2 16,-2 3-1-16,-1-3 2 0,1 4-2 15,2-1 2-15,-3 0 0 0,6 3-1 16,-1 2 2-16,1-3-2 15,-6 1-1-15,6 2 1 0,-8-3 1 16,7 2-1-16,-4 0 1 0,4 2-2 16,-4-2 1-16,4 1 1 0,-4 1-1 15,4 3 0-15,1-4-1 0,-1 2 1 16,-4-1-1-16,-1-2 1 0,6 2-1 16,-3 1 0-16,0-1 0 0,0 0 1 15,2 0 1-15,-4 2-1 0,4-3 0 16,-4 2 0-16,-1-1 1 0,3-1-1 15,-2 4-1-15,-1-1 1 0,1-2-1 16,2 3 1-16,-8 0 0 16,8-1-1-16,-3 1 1 0,-2-2-1 15,5 0 0-15,0 2 2 0,-2-2-2 16,-1 3 0-16,6-3 1 0,-3 2-1 16,5-1 0-16,-8 2 0 0,6-2 1 15,4 3 1-15,4 3-1 0,-1-3-1 16,-12-3 2-16,-1-4-2 0,-5-2 1 15,6 2 0-15,4 4-1 16,1-1 2-16,-6 1-1 0,6 0-1 16,-1-3 0-16,-4 3 1 0,4-2 1 15,1 1-1-15,0-1 0 0,-3 0 1 16,0-1 0-16,2 0-2 0,-4-4 3 16,-1 2-1-16,3 1 2 0,0-1-3 15,0-1 2-15,3 0-2 0,-6-1 6 16,6 1-2-16,-6-1-4 0,6-2 3 15,-1 1 0-15,1 3-3 0,0-5 4 16,-3 3-2-16,7 1 1 0,-9-6-1 16,2 3 1-16,0 0 1 0,2 2-1 15,1-4-2-15,0 4 2 0,-1-4-1 16,-7 0-2-16,2 1 3 0,6-1-4 16,-6 1 0-16,6-1 4 0,-6-1-3 15,6 3-1-15,-6-4 1 0,6 0 1 16,-3 0-2-16,0-1 1 0,8 4 1 15,0-2-1-15,-3-2-1 0,-3 1 1 16,-4-3 2-16,-1-1-1 0,3-2 0 16,-2 4-1-16,4-1 1 0,1 0-1 15,7 2 6-15,-5-1-7 0,-2-2 5 16,5 1-4-16,-6-2 3 0,16 2-1 16,0 1-2-16,-2 0 2 0,-6 0-3 15,-2-3 4-15,-3-2-4 0,3 4 1 16,-3-1 0-16,3-3 3 0,2 3-3 15,-7-1 2-15,7-1-1 16,0 2 2-16,1-2 2 0,-3 0-3 0,2 2 1 16,0-2-1-16,1 0 0 15,-1-1-1-15,5 0 2 0,-4 2-1 16,4-1-3-16,-4 1 3 0,-1-2 0 16,0 0-3-16,6-1 1 0,-6 2 3 15,6-1-2-15,-6 2-1 0,0-4 1 16,6 3-2-16,-3-3 2 0,-3 3 1 15,6-2-3-15,-6 1 3 0,0 0-3 16,1-1 0-16,2 2 2 0,-8-4-2 16,5 2 0-16,-7 0 0 0,7-3 0 15,-7 3 0-15,-1 0 0 0,-4-2 1 16,-3-1-1-16,-11 1 0 16,6-1 3-16,-3 1-3 0,8 0 1 15,-3 0-1-15,3-1 0 0,-6 0 1 16,1 1-2-16,-5 0 2 0,2 0-1 15,-3-1 0-15,-2 0 2 0,0 0-2 16,0-1 1-16,-5 0 2 0,-1 0-1 16,-1 0-1-16,-4 0 0 0,3 0-1 15,-5 0 2-15,6 0-2 0,-6 1 0 16,0-1-3-16,2 0 2 0,-2 0 0 16,5 0-12-16,-5 2-36 0,5 1-46 15,-2 1-41-15,2-2-79 0,-5-2-226 16,0 0-384-16</inkml:trace>
  <inkml:trace contextRef="#ctx0" brushRef="#br0" timeOffset="30430.92">6039 7543 293 0,'0'0'83'0,"0"0"3"0,0 0-1 16,0 0-19-16,7-17-14 0,-4 13-16 16,-1 0 0-16,1 1 14 0,0 2 3 15,-3-2-6-15,2 1-13 0,-2 0-3 16,0 1-6-16,0 1-11 0,3 0-10 16,-3 4 3-16,0 2-4 0,5 5 6 15,-2 7-4-15,-1 0 6 0,1 9-2 16,-1 2-2-16,4 8 3 15,4 7-2-15,0 8-2 0,8-1 2 16,0-4 1-16,0-7 2 0,-5-11 7 16,0-3 6-16,-2-8 2 0,-1 0-2 15,3 1-2-15,2 2-5 0,3 0 1 16,-2-2 1-16,-1-8 7 0,1-2 5 16,-1-8 5-16,-2-1 1 0,0-8 6 15,0-5 9-15,0-6-11 0,-3-6-10 16,3-14-10-16,0-15-6 0,-2-16-6 15,-4-7-3-15,-1-1-2 0,1 7-4 16,-2 10 3-16,1 10-3 0,-4 9 0 16,3 6 0-16,-2 11-3 15,0 6 1-15,-1 8-6 0,-2 3-10 16,0 0-15-16,3 0-29 0,-3 4-28 16,2 4-38-16,1 4-104 0,2 21-27 15,3-3 35-15,0-1-146 0</inkml:trace>
  <inkml:trace contextRef="#ctx0" brushRef="#br0" timeOffset="31298.14">7010 7904 385 0,'0'0'51'0,"0"0"14"0,0 0-6 0,0 0-9 16,13-35-23-16,-10 27-2 0,-1 1 13 15,-2 0 8-15,0 0 9 0,0 0 5 16,0 3-8-16,0-3 3 15,0 1-8-15,0 0-15 0,-2 1-10 16,-1-1-1-16,3 2-10 0,-3-2 3 16,-2 1-9-16,3 0 7 0,-1 0-5 15,-2 0 4-15,0 2-1 0,2-2 0 16,-2 0-2-16,0 1 4 0,-3-1-5 16,3 1-4-16,-3-1 1 0,0 2-2 15,3-2-2-15,-5 0-1 0,2 1 0 16,0-1-1-16,1 2-1 0,-1 0-2 15,-2 1-2-15,4-1 0 0,-4 2-4 16,2 1 2-16,1 0 0 16,-4 2 1-16,1 3-5 0,2-1-4 15,-2 5-2-15,2-2-1 0,-2 2 3 16,-1 4 1-16,4 0 1 0,-1-1 2 16,-2 4 3-16,4-2 1 0,1 4 7 15,3-2 0-15,-1 4 2 0,3 0 2 16,0 1-2-16,0 0 0 0,3-3 3 15,-1 2-2-15,1-3 4 0,5 2-2 16,-3-5 0-16,2 1 4 0,-1-4-1 16,1-3 2-16,-1-4 5 0,1-1 31 15,1-3 5-15,0-1-7 0,-3-4-8 16,3-3-7-16,2-5-5 16,-2-3-7-16,2 0-4 0,1-1-1 15,-4-3 1-15,6 1 1 0,-2 0-2 16,-1 0-2-16,0 1-2 0,1-1 1 15,-4 4-4-15,1 0 0 0,-3 3-1 16,0 1-1-16,-2 4 1 0,2 2-2 16,-2 1 0-16,-3 0-4 0,2 3 1 15,-2 1-11-15,0 5-1 0,-2 2 8 16,-3 4 7-16,-1 6 2 0,4-4 3 16,-1 6-3-16,1-2 3 0,-1 0-2 15,3 0 0-15,3-3 0 0,-1 0 1 16,3 0 8-16,3-3-1 0,-3-1 6 15,3 1 1-15,0-4 4 0,0-1 0 16,-1-1 2-16,4-2-3 0,-1-2-4 16,0-1-8-16,1 0-1 0,2 0-3 15,-1-5-2-15,1 0-3 0,3-4-1 16,-1-1-6-16,1-1-22 0,-1-1-46 16,-2 0-33-16,3-1-32 0,4-7-87 15,1 3-30-15,-8 2-166 0</inkml:trace>
  <inkml:trace contextRef="#ctx0" brushRef="#br0" timeOffset="31631.94">7416 7358 556 0,'5'-3'33'0,"-2"0"15"0,2-1 51 0,-3 1-39 16,3 3-4-16,1 0-22 16,-4 1 0-16,3 7 10 0,-5 5 7 15,0 8 16-15,-2 11-2 0,-6 16-9 16,-2 9-20-16,-3 3-9 0,-3-2-11 15,6-8-6-15,2-9-8 0,0-1-1 16,3-4-1-16,0-1-2 0,3-7-1 16,2-5-13-16,0-5-16 0,0-2-36 15,0 5-94-15,5-4-67 0,-3-2-65 16</inkml:trace>
  <inkml:trace contextRef="#ctx0" brushRef="#br0" timeOffset="32182.71">7723 7710 261 0,'0'0'58'0,"0"0"33"16,0 0-15-16,0 0-34 0,0 0-11 16,21-33 0-16,-18 28 16 0,-1 3 10 15,-2-2-1-15,3 0 6 0,-3-1 1 16,2 0-9-16,1 0-5 0,-3 2-17 16,0 0-13-16,2 2-8 0,-2-1-7 15,3 2-2-15,-3-1 3 0,0 1-3 16,0 0-2-16,0 1-2 0,0 2 2 15,0 2 5-15,-5 2 9 0,2 4 3 16,1 0-1-16,-3 5 0 0,2 1-5 16,-2 2-1-16,0 2 3 0,2 3 3 15,0-1 1-15,3 1 2 0,0-1 2 16,3-2 5-16,2 1-1 16,6-2-2-16,-1-1-1 0,3-3-2 15,0-2 4-15,2-6 1 0,-2-4 0 16,0-4-2-16,3 0 0 0,-4-9-5 15,1-3-2-15,3-2 5 0,-3-3-6 16,-3-6-5-16,3-8-8 0,0-11-2 16,-3-8-5-16,-2 7-17 0,-3 11-17 15,-2 13-4-15,-1 9 3 0,1-3-19 16,0 2-49-16,-1-2-65 0,1-2-72 16,-1 7-17-16,1 0-143 0</inkml:trace>
  <inkml:trace contextRef="#ctx0" brushRef="#br0" timeOffset="32566.28">8111 7733 239 0,'0'0'40'0,"0"0"50"0,0 0 14 0,0 0-55 15,33 5-15-15,-22-5-14 0,-1-1-2 16,3-2 3-16,0-2 5 0,-3-2 10 15,3 0 12-15,0 0 3 0,0-2-6 16,0-1 6-16,0-1-11 0,0-1-15 16,-3-2-9-16,0 2-10 15,-2-2-4-15,0-1 1 0,-3 0-3 16,-2-2-1-16,-3 1-1 0,0 1-1 16,-3 3-6-16,-2 1 8 0,-3 4 1 15,-5 4 4-15,0 3 0 0,-2 0-3 16,-3 7 1-16,-3 6 0 0,3 1 3 15,0 7-2-15,-3 5 6 0,3 1 6 16,5 2 9-16,-2 1 16 0,4 0 10 16,4-1 9-16,2-1 2 0,2-2-2 15,3-1-14-15,3-4-15 0,2-1-16 16,5-6-5-16,0 0-7 0,3-6 4 16,0-2-2-16,5-5-4 0,3-1-9 15,0-7-28-15,-1-1-62 0,6-2-53 16,10-7-40-16,-7 4-50 0,-1-3-211 15</inkml:trace>
  <inkml:trace contextRef="#ctx0" brushRef="#br0" timeOffset="33017.06">8695 7562 487 0,'0'0'14'0,"0"0"7"0,0 0-14 0,0 0-3 16,0 0-4-16,-39-26-11 0,24 26-15 16,-4 0-16-16,1 3 16 0,0 4 26 15,0-1 2-15,5 1 11 0,0 3 18 16,3-1 8-16,-3 3-5 0,5-3 6 15,3 2-5-15,0-1-9 16,2 0-3-16,3 0-7 0,0-2-3 16,3 2 3-16,2-3 12 0,6 0-9 15,-1 1-6-15,5 1-3 0,-2-2-1 16,5 3 6-16,3 1 6 0,0 3 3 16,-1 0 3-16,1 0-3 0,-3 1 3 15,-2 1 2-15,-3 2 14 0,-6-2 2 16,-7 1 3-16,0-1 4 0,-13 1-2 15,-2 0-3-15,-11-3 1 0,0 0-6 16,-10-2-15-16,-5-1-12 0,-6-1-7 16,1-4-6-16,4-1-2 0,11-3-10 15,8-2-23-15,5 0-55 0,-8-9-131 16,3 1-133-16,2-2-332 0</inkml:trace>
  <inkml:trace contextRef="#ctx0" brushRef="#br0" timeOffset="36036.51">9803 7315 130 0,'0'0'51'16,"0"0"-16"-16,0 0 18 0,0 0-16 16,0 0-1-16,-5 0-8 0,3 0 12 15,-1 0 11-15,0 0 1 0,1 0-3 16,2 0-1-16,0 0-5 0,-3 0-1 15,3 0 2-15,0 0 6 0,0 0-4 16,0-2-12-16,0 2-4 0,0-1 8 16,3 1-4-16,-3 0 0 0,0-1-2 15,0 1 1-15,0 0 6 0,0-1-2 16,0-1-3-16,0 2-9 16,0-1-6-16,0 0-4 0,0 1-2 0,0 0 0 15,0-1-1-15,0 1-3 0,0-1-1 16,2 1-2-16,1 0-2 15,2 0-3-15,3 0-1 0,0 3 5 16,5 1-5-16,-1 0 2 0,4 1 2 16,5 2 1-16,-1 2 0 0,6-1 6 15,3 1-2-15,4 3 5 0,9 2-4 16,4 2 1-16,3 0 2 0,-2 1 0 16,-6-3 3-16,-7-2 0 0,2-1 2 15,-3-2-6-15,-4-1-1 0,-6-2 0 16,-5 1-1-16,0-2-1 0,0-1-1 15,6 1 2-15,-4 1-2 0,1-4 2 16,-6 3-3-16,-2 1-2 16,-2-1-1-16,-6-2-2 0,-3 2-2 15,1-1-1-15,-3-1-2 0,-3 2 3 16,-2 2 3-16,-5 2 3 0,-6 0 0 16,-2 2 1-16,-8 1-3 0,-10 4 0 15,-8 4-2-15,-7 2 2 0,-6 3-2 16,3-3 2-16,4-1 0 0,7-2 1 15,-1-4 0-15,0 2-3 0,5-4 5 16,0 2-7-16,0-1 3 0,11-5-3 16,5 2-2-16,7-5-6 0,3 0-9 15,0 2-6-15,0-2-15 0,6 1-29 16,-1 2-33-16,8-4-32 16,3 0-42-16,15 1-91 0,-3-2-13 15,3-2-92-15</inkml:trace>
  <inkml:trace contextRef="#ctx0" brushRef="#br0" timeOffset="36436.68">10599 7748 555 0,'0'-1'134'0,"0"0"14"16,0 1-3-16,0 0-30 0,0 0-65 15,-2 0-47-15,-6 2-3 0,-5 6 14 16,-8 2-4-16,1 2 3 0,-11 4 3 16,-3 5 5-16,-7 5 7 15,-8 2 0-15,2 1-2 0,6-3-11 16,7-5-10-16,13-5-4 0,1-5-1 16,4 0-4-16,-2 0-20 0,0 2-35 15,0 0-117-15,0-4-55 0,2-3-32 16,9-3-185-16</inkml:trace>
  <inkml:trace contextRef="#ctx0" brushRef="#br0" timeOffset="37587.64">11604 7325 313 0,'0'0'81'0,"0"0"25"0,0 0-17 0,-2-10-34 16,-1 6-11-16,3 1 1 0,0-1 8 15,-2 1 3-15,2-1-4 0,-6 1 7 16,6-1-3-16,-5 1-5 0,3 1-8 16,-4 1-9-16,1 0-2 0,-5 0-10 15,0 1-5-15,-1 0-5 0,-2 0 1 16,0 1-2-16,-5 6-2 16,0 0 0-16,0 6-7 0,-5 2 2 15,0 6-2-15,2 2 3 0,0 4 4 16,1 4-2-16,4 1-1 0,-2 0-2 15,5 1 4-15,5-3-3 0,1-1 2 16,7-3 2-16,0-2 0 0,5 1 4 16,3-4 3-16,-1-1-1 0,6-4 5 15,0 0 0-15,3-4-2 0,-3-2-4 16,5-2-6-16,0-2-2 0,0-4 3 16,3 2 0-16,-1-4 4 0,1 0 3 15,0 0 4-15,-1 0 1 0,1 0-2 16,0-3-3-16,-3 1-1 15,0 0 0-15,0-3-3 0,0 0-2 16,-3-1 2-16,1-2-1 0,-1 1-4 16,-2-3 1-16,3-2-4 0,-6-1 3 15,0 1-4-15,1-3 1 0,-3 3 2 16,-3-2-4-16,0 0 4 0,-3 1-3 16,1-2 1-16,-3 1-1 0,0 0 0 15,0 0-2-15,0-1 2 0,0 2-2 16,-3-2 0-16,3 1 1 0,-2 2-1 15,-1-1 1-15,1 0 1 0,-1 3-3 16,1-1 4-16,-1 0-3 0,0 0 1 16,1 1 0-16,-1 1 0 15,-2-1 1-15,5 2 0 0,-3-1-2 16,-2 1 3-16,5 1 1 0,-2 0-3 16,-3 0 3-16,5 2-1 0,-6-2-1 15,6 0 0-15,-2 2 0 0,-1 1-2 16,1 0 1-16,-4 1-2 0,4-1-1 15,-3-1 1-15,2 2 0 0,-2-1-1 16,0 1 0-16,2 1 0 0,-5 0 1 16,3 1 0-16,0 0 0 0,3 0 1 15,-6-1-1-15,3 2 0 0,-1 0 0 16,4 0 0-16,-3 0-1 0,5 0 1 16,-5 0-2-16,5 0-4 0,-3 0-5 15,3 0-8-15,-3 0-15 0,3 0-19 16,-2 0-31-16,2 3-53 0,-3-2-68 15,3 2-157-15,0-3-243 0</inkml:trace>
  <inkml:trace contextRef="#ctx0" brushRef="#br0" timeOffset="41491.57">19881 10229 338 0,'0'0'82'0,"0"0"-10"0,0 0 11 15,0 0-27-15,0 0-14 0,15-10 1 16,-12 6 8-16,-1 3 3 0,1-3 5 15,-1 1 2-15,-2-1 0 0,3 3-1 16,-3-1-5-16,0-2-15 0,0 1-14 16,-3 1-6-16,1-2-9 0,-3-1-4 15,-1 4-4-15,-1-2-3 0,-1 2-2 16,0-1 1-16,-2 2 0 0,2 0-1 16,-2 5 2-16,-1-1-1 15,1 4 0-15,2 1 0 0,1 1 0 0,-1 2 1 16,3 0-1-16,-3 5 1 15,3-3-1-15,5 3 1 0,0-2 1 16,0 2-1-16,0-3 2 0,5 2-1 16,3-1 1-16,-3-3 1 0,3 3 1 15,-1-2 0-15,1-1 4 0,2-1 3 16,1-1-6-16,2-2 3 0,0-3 11 16,0 2-3-16,2-5 3 0,1-1 0 15,-1-1-6-15,3 0 0 0,-5-3-1 16,5-2-2-16,-5 0 0 0,0-3 2 15,-3-1 0-15,3-2 0 0,-2-1 0 16,-1 0-5-16,-2-4-3 0,-1 0-2 16,-1-3-1-16,-1 3 1 15,-3-1-2-15,1-1 0 0,-3 2 2 16,0-1-2-16,-5 3 0 0,0 1 0 16,-3 3 0-16,0 1 1 0,0 2-1 15,-5 4-3-15,0-1 2 0,1 4 0 16,-4 0 0-16,3 4-1 0,0-1 2 15,0 2-6-15,6 2-16 0,-1-1-12 16,0 2-21-16,5 1-19 0,1 2-46 16,2 7-92-16,5 0-58 0,-2-6-149 15</inkml:trace>
  <inkml:trace contextRef="#ctx0" brushRef="#br0" timeOffset="49032.83">6121 9289 277 0,'0'0'25'16,"0"0"22"-16,0 0 14 0,0 0-6 15,0 0 1-15,0 0-19 0,26-18 7 16,-23 16 13-16,2 0-7 0,-3-5-11 15,4 4-1-15,-4-3 4 0,1 2 4 16,-3 1 8-16,0-2-3 0,-5 3-26 16,-6 0-23-16,-2 1-2 0,-2 1-1 15,-6 1-7-15,-5 3-16 0,-2 4-10 16,-1 2 6-16,1 1 18 0,2 1 6 16,-2 3 3-16,2-2-2 0,5 1 0 15,1 4 0-15,-1-3 3 0,5 3-1 16,4 1-1-16,-1 2 1 0,5-2-2 15,3-1-4-15,2 0-7 0,3 0 0 16,8-5 2-16,5 1 7 0,2-1 4 16,9-1 1-16,-1-1 0 15,5-1 0-15,-2 0 2 0,2 0 3 16,1 1 6-16,-1-1 6 0,-4 0 8 16,-1 1 7-16,-5-4 16 0,-3 1 0 15,-2 1 3-15,-7-2-4 0,-4-2-12 16,-2 3-2-16,-2-3-4 0,-6 3-5 15,-5 2-2-15,-5-1-10 0,-3-1-5 16,-13-1-1-16,-7 1-3 0,-5 0-3 16,-3-4 0-16,5 0-3 0,5-4-48 15,10 0-34-15,9 0-12 16,2 0-45-16,5-3-14 0,-5-1-19 16,2-3-86-16</inkml:trace>
  <inkml:trace contextRef="#ctx0" brushRef="#br0" timeOffset="49717.1">6343 9176 429 0,'0'0'45'0,"0"0"20"0,8-21 19 0,-5 15-25 0,2-2-4 15,-2 0-21-15,-3 5-5 0,0-3 6 16,0 5 7-16,0-1 6 0,0 2-2 16,0 0-34-16,0 0-10 0,0 2 17 15,0 6-11-15,0 4-1 0,0 4-1 16,0 6-2-16,0 3-3 0,-3 13 1 16,0 8-2-16,1 13 1 0,-3 3-1 15,-1-5 1-15,4-5-1 0,-1-9 0 16,3-2 1-16,0-3 1 0,0-4-1 15,0-6-1-15,0-7 1 0,0-6 0 16,3-4-1-16,-1 1 0 0,1-1 2 16,0 0-2-16,-1-5 1 0,3-5 7 15,1-3 8-15,-1-8 23 16,2-6-5-16,1-4-6 0,3 1-8 16,-1-7-11-16,3 0-1 0,0-2 0 15,5-1-1-15,-3 2-3 0,3-1-1 16,6 0-2-16,-4 3-1 0,1 1 2 15,0-1-2-15,2 5 0 0,-2 3 0 16,-1 0 0-16,-2 3 0 0,0 3-1 16,-2 4 0-16,-3 3 1 0,-5 4-2 15,2 4-2-15,-2 7-1 0,-6 8 1 16,-2 2 4-16,0 4 0 0,0 4 0 16,-5-1 0-16,0-2 0 0,0 2 0 15,0-5 1-15,-1 0-1 0,1-1-8 16,3-2-64-16,-1-2-24 15,1-3-61-15,-1 2-15 0,3-5-48 16,0-3-85-16</inkml:trace>
  <inkml:trace contextRef="#ctx0" brushRef="#br0" timeOffset="50417.52">7170 9522 309 0,'0'0'75'0,"0"0"15"0,0 0 6 16,21-23-45-16,-16 15-14 0,-2 1-8 15,2-1 6-15,-3 0-5 0,4-1-11 16,-1 3 7-16,-5-3 10 0,2 2 8 15,-2-3-1-15,3 4 4 0,0-3-11 16,-3 1-7-16,2 1 3 0,-2 0-2 16,0-1-11-16,0-1-1 0,0 0-3 15,0 3-1-15,-2-2-4 0,-1 0-2 16,0 0-1-16,-2 3-5 0,0 0 1 16,0 2-3-16,-3 2 0 0,-2 1-1 15,-1 0-1-15,-1 4 0 0,-7 7 1 16,1 5 0-16,0 4-1 0,-2 4 2 15,-1 4-1-15,3-1 1 0,0 1 1 16,5 3-1-16,3-2 0 0,2-4-1 16,5 2 1-16,1-3 2 0,2-3-2 15,2 0 7-15,3-3 12 0,1-3-1 16,1-5-1-16,1-1 4 0,2-5-2 16,-2-4-1-16,2-1 10 0,1-4-1 15,2-5 0-15,-6-3 0 16,6-3-3-16,0-2-11 0,0 1-6 15,3-4-2-15,-3 1-3 0,2 0-1 16,1-1-1-16,-1 2 0 0,-5 1 0 16,3 4-1-16,0 2 1 0,-5 3 2 15,0 0-2-15,-3 6 0 0,-5 2-1 16,3 1-5-16,-3 6-1 0,0 4 7 16,0 8-1-16,-3 1 1 0,3 2 0 15,-3 2 1-15,3 0 1 0,0 3 3 16,0-3 7-16,3-2 2 0,0-1 3 15,2-5 8-15,3 1 1 0,2-4-5 16,0-2-8-16,1-5-5 16,4-1-2-16,1-4-3 0,2-1-3 15,0-6-2-15,2-2-27 0,-2-1-23 16,3-3-18-16,0 1-29 0,2-3-30 16,8-6-56-16,-5 6-98 0,0-3-79 15</inkml:trace>
  <inkml:trace contextRef="#ctx0" brushRef="#br0" timeOffset="50717.83">7695 9485 588 0,'0'0'82'0,"0"0"37"0,5-14-18 0,-2 11-39 0,-3 0-35 16,0 3-3-16,0 0 10 0,0 6-28 15,-6 7 15-15,4 2 48 0,-3 8 8 16,-3 9-15-16,0 11-12 0,0 9-17 16,-2 4-10-16,8-7-8 0,-4-1-9 15,4-7-1-15,-3-1-5 0,-1-7-1 16,4-7-19-16,-3 4-49 0,2-7-52 15,1-1-19-15,-4 7-84 0,1-11 11 16,3-5-122-16</inkml:trace>
  <inkml:trace contextRef="#ctx0" brushRef="#br0" timeOffset="51101.91">7635 9489 538 0,'0'0'37'0,"0"0"47"16,21-42-6-16,-11 24-47 0,1 2-18 15,-1-2-6-15,0 2 9 0,3-1 16 16,0 0 16-16,-2 3 20 0,-1 2-17 15,3 1-8-15,0 1-8 0,0 1-13 16,0 2-10-16,-3 4-5 0,3 2-1 16,-3 1-2-16,1 0-4 0,-4 4 4 15,4 6 4-15,-4 5 9 0,-1 0 15 16,-4 6 16-16,3 6-1 16,-5 0-8-16,0 2-7 0,-5 0-14 15,3-4-5-15,-9 1-7 0,3-4-3 16,-4-2-2-16,-1-3 2 0,-3-1-3 15,-2-3-6-15,-3-3-30 0,1-2-27 16,2-5-53-16,-6-3-54 0,6 0-80 16,3 0-65-16</inkml:trace>
  <inkml:trace contextRef="#ctx0" brushRef="#br0" timeOffset="51568.68">7969 9474 401 0,'0'0'75'0,"0"0"16"16,0 0-3-16,0 0-37 0,41-27-9 16,-28 19-25-16,0 2 16 0,0-1 21 15,0 2-12-15,-3-1 5 0,3-1-8 16,5 2-15-16,-5-2-13 0,3 1-5 15,-1-2 0-15,1-1 0 0,-1-1 2 16,-5 0 8-16,1-1 6 0,-4-2-5 16,-1 0-7-16,-1-3-5 0,-3 4-3 15,-2-2 3-15,-5 1 6 0,-3 5-11 16,-2 1-13-16,-8 2 3 0,0 5 5 16,-5 5 5-16,-3 7 0 0,0 4 1 15,3 5 6-15,-3 4 1 0,5 0 4 16,3 5 3-16,3 0 6 0,2 1 18 15,5-2 3-15,3-4-2 0,2-2-2 16,3-2-5-16,3-2-13 0,5-3-3 16,2-4 0-16,0-2 1 0,6-6-8 15,4 1-4-15,1-5-3 0,2 0-3 16,8-4-1-16,3 2-22 0,10-2-26 16,2 0-10-16,3 1-29 0,-2 1-41 15,-8 0-55-15,-11-2-42 16,-7 2-106-16</inkml:trace>
  <inkml:trace contextRef="#ctx0" brushRef="#br0" timeOffset="52219.35">9090 9423 461 0,'0'1'68'0,"0"-1"12"0,0 0 8 15,0 0-24-15,0 0-20 0,3 0 12 16,4-3 28-16,6-2-26 0,6 2-2 15,4-2 12-15,3 0 7 0,10-1 1 16,10 0-21-16,16-2-11 0,3-1-1 16,-1 4-13-16,1-1-11 0,-11 4-8 15,1-3-8-15,-1 2-3 0,-2 2 0 16,-1-1-2-16,-2 1-11 0,0 1-30 16,-7 1-16-16,2 1-11 0,-8 1-31 15,-8 2-30-15,-2-3-50 0,-5-1-20 16,-8-1-87-16</inkml:trace>
  <inkml:trace contextRef="#ctx0" brushRef="#br0" timeOffset="52803.28">9855 9108 371 0,'0'0'49'0,"0"0"49"16,0 0-10-16,0 0-31 0,0 0-17 15,0 0-6-15,-5-13 8 0,5 13 8 16,0-2-5-16,-3 1 8 16,3 1-9-16,0-1 2 0,0 1-9 15,0-1-17-15,0 1-9 0,0 0-6 16,0 0-2-16,0 0 0 0,8 3 8 15,-3 1 7-15,5 0 3 0,3 3-9 16,0-2 1-16,3 3-2 0,2 2 1 16,3 0 2-16,-3 0-6 0,2 3 1 15,1-1-3-15,-3 4 0 0,0-2-3 16,0-1 4-16,-2 4 1 0,2 0 2 16,-8-1-1-16,3 3 1 0,-5 0-3 15,-3-4 2-15,-2 5 6 0,-3-2 3 16,-3-2 6-16,-5 2-1 0,-5-2-2 15,0-1-4-15,-2-1-2 0,-3 2-3 16,0-3-4-16,-3 0 1 0,3 1-8 16,-3-2 4-16,3 0-1 0,0 0 0 15,3 0-2-15,2-1 0 0,2 1-2 16,1 1 0-16,2-2 0 0,3 0-13 16,0-1-67-16,-5 4-70 0,4-3-138 15,-1-1-201-15</inkml:trace>
  <inkml:trace contextRef="#ctx0" brushRef="#br0" timeOffset="57992.06">22570 11586 248 0,'0'0'57'0,"0"0"20"0,0 0-5 16,8-10-11-16,-5 8-14 0,-3-1 2 16,0 3 5-16,0-1-11 0,0 1 4 15,0-1 1-15,-3 1-4 0,3 0 0 16,0 0 0-16,0 0-1 0,0 0-5 15,0 0-13-15,0 0-10 0,0 0-4 16,0 1-4-16,0 1 3 0,0 4 0 16,0-1 2-16,3 2 0 0,-1 0 4 15,1 0 1-15,2 2 4 0,-5 1 1 16,3 2-2-16,2 1 0 0,-3 0-2 16,1 2-4-16,0 3-7 0,2-1-3 15,-3 1 1-15,3 2-3 0,-5 0 1 16,6 3 2-16,-4-1 0 15,3 2-2-15,3 2 1 0,-3-3 2 0,-2 5 1 16,2-2-1-16,0 3 1 0,-2 1-3 16,2 6 1-16,-2 7-1 15,2 5 0-15,-3 3-1 0,3-4 0 16,1-5 0-16,-4-2-1 0,3 1 0 16,1 0 1-16,1 0-1 0,-4 0 0 15,5-1-1-15,2 1 0 0,-2 1 1 16,-1 2-2-16,4 0 1 0,-3 0-1 15,-1 5 1-15,6-5-1 0,-8 3 0 16,3 1 0-16,0 1 0 0,0-1 0 16,-1 1 2-16,1-2 0 0,3 1-1 15,-9 2 1-15,8-3 5 0,-2 4 3 16,-3-1-1-16,6 0-1 16,-4-2-1-16,4 1-3 0,-3 0 0 15,-3-1-2-15,2 0-1 0,1-2-1 16,0 2 0-16,0-2 1 0,-3 3 0 15,0-1-1-15,3 1 1 0,-3 1 0 16,3-2 0-16,-6 2-1 0,3 0 1 16,-2 0-1-16,0-2 0 0,-1 2 1 15,6-1-1-15,-3-2 1 0,0 5 0 16,-2-2 0-16,2 2 1 0,-2-1 0 16,2 0 0-16,-3 3-1 0,1-3 0 15,0 1 0-15,-3-2 2 0,5-2-2 16,-5 1-1-16,5-1 0 15,-5 2 0-15,2-4 1 0,4 4-1 16,-6-5 1-16,2 4-1 0,3-4 0 16,-2 3 0-16,0-1 0 0,-3-2 0 15,2 0 1-15,3-1-1 0,-5-2 1 16,3 1-2-16,2 0 2 0,-2 1-1 16,-1 0 1-16,1-2-1 0,2 2 3 15,0-1-3-15,-2-1 3 0,2 0-1 16,-3-1 2-16,4-2-4 0,-6 1 4 15,2 1-2-15,1-3-1 0,-3-1 4 16,2 2-4-16,4 1 4 0,-6-4-3 16,2-3 4-16,3-5-4 0,-5 2 1 15,0 5 2-15,3-2-2 0,-1 0 3 16,-2-8 0-16,3-6 0 0,-3 4-1 16,5 2 0-16,-5 2-2 0,3-3-1 15,-3-2-2-15,2-1 1 0,1 0-1 16,0-5 0-16,-1-1 0 0,1-1 0 15,-3-3-7-15,5-2-30 0,-5-1-30 16,3-2-14-16,-3-1-36 0,5-4-64 16,0-1-78-16,-5-2-11 0,2-6-136 15</inkml:trace>
  <inkml:trace contextRef="#ctx0" brushRef="#br0" timeOffset="58959.52">22666 16235 413 0,'3'0'83'0,"2"-1"-34"16,2 0 14-16,6-3-26 15,-5 2-5-15,5-1-1 0,0 1 2 16,2 0-3-16,4 1-7 0,1-1 2 16,1 0 8-16,2 0 2 0,3 1-2 15,5 0-3-15,-3-3 2 0,14-1 1 16,4 0-6-16,11-2-5 0,3 0-4 15,-4 2 2-15,4-1 0 0,-6 1 2 16,3 0 2-16,5 0-1 0,3 0-5 16,-3 2-3-16,0-1-7 0,5 2-4 15,-5-2 1-15,8 3-3 0,2-4 0 16,-2 2 3-16,2 0-1 0,3 0-2 16,2-1 0-16,-2 2 0 0,0-1 1 15,0 1 0-15,0 0 4 0,5 0 1 16,-2 0 1-16,7 1 2 0,-2-2 2 15,-6-2 0-15,9 4-2 0,-4-4-3 16,6 1-7-16,3 1 5 0,2-1-3 16,-6 0-3-16,9 3 0 0,-6-3 0 15,3 2 0-15,6-3 2 0,-4 3-1 16,6-1-1-16,-5-1 2 0,-1 3 0 16,1 1-2-16,5-3 2 0,2 2 6 15,-2 0-3-15,-3 1 1 0,3 0 1 16,2-1-1-16,-2 1-3 15,2 0 2-15,3-2-1 0,-3 2-1 16,-2-1 2-16,3 1-5 0,-1-1 1 16,5 0 7-16,-7 0-5 0,8-1-1 15,-11-1-1-15,8 0 2 0,0-1-2 16,-5 1 0-16,2-3 2 0,3 2-2 16,-3 0-1-16,1 0 1 0,2 1 4 15,-3-2-3-15,-2 1 0 0,-3 0 0 16,-3-1 0-16,6 2-2 0,0-2 4 15,-5 0-4-15,-1 1 4 0,-4-1-3 16,4 0-1-16,1 3 0 0,-1-3 3 16,-1 1-3-16,1 0 0 15,-7 0 0-15,0-2 0 0,-3 0 0 16,0 2 1-16,-2-3-1 0,-8 5 0 16,0-3 0-16,-5 1 0 0,-3 0-3 15,-5-2-4-15,0 0-31 0,-8-1-30 16,0 1-28-16,-2-1-32 0,-8 0-78 15,-13 1-24-15,-8-1-113 0</inkml:trace>
  <inkml:trace contextRef="#ctx0" brushRef="#br0" timeOffset="61713.41">23697 15686 138 0,'0'0'46'0,"0"0"7"15,0 0 28-15,0 2-16 0,0-2 11 16,0 1-10-16,0-1-18 0,0 0-5 16,0 0 1-16,0 0 2 0,0 0 8 15,0 0 5-15,0 0-1 0,0 0-10 16,-3-1-9-16,3 1-7 0,0 0-1 16,0-2-10-16,-5 1-5 0,3-2-1 15,2 0-4-15,-6-1-2 0,6 1 1 16,-5-1-2-16,3 0 1 0,-3 1 1 15,-1-4 5-15,4 4 2 0,-3-4 3 16,2 0 0-16,0 1-4 0,1-2-4 16,-3 1-4-16,2-1 3 0,-2 0-3 15,2-2-1-15,1-1 1 0,-1-1-3 16,-2 0-1-16,2-2 0 0,-4 0-1 16,2-2-1-16,-1 2 0 15,1-4 1-15,0 2 0 0,2-4 0 16,1 0 2-16,-3-1-1 0,2 1-1 15,-2-2 0-15,5-1 1 0,-5-1 1 16,2 0 0-16,3-1 3 0,-5-1 0 16,2 1-1-16,-2-1-2 0,5 0-1 15,-5-2-1-15,2 1-3 0,3-2 1 16,-5 1-1-16,0 0 2 0,3 0 0 16,-4-2-1-16,4 2-1 0,-1-2 3 15,-2 1-1-15,2-2 0 0,1 1 0 16,-3-3 1-16,5 2-1 15,-3-5-1-15,1-6-1 0,-1-5 2 16,3 5-2-16,0 9 0 0,-5 2 1 16,5-3-1-16,0-5 0 0,-3-3-1 15,3 6 1-15,0 7 0 0,0 5 1 16,0 3 0-16,0 0-1 0,0-9 0 16,-5-9 0-16,2-8 0 0,3 5 0 15,-2 6 0-15,2 3 0 0,0-2 0 16,0-4 1-16,0-4 0 0,0 3-2 15,0 7 1-15,2-1 0 0,1-2-1 16,2 9 3-16,-2 0-2 16,2 1 0-16,-2 0 0 0,-1 2 0 15,6-8-1-15,-3-2 1 0,3-6 0 16,0-2 1-16,-1 10-1 0,-2 6 0 16,3 5-1-16,-3-2 1 0,3-6 0 15,3-2 0-15,-1 0 0 0,3 1 0 16,0 0 0-16,2 1 0 0,-2-1 0 15,0-1-1-15,3 2 1 0,-1 2 0 16,3-1-1-16,-5-1 2 0,3 4 0 16,2-4 0-16,-3 2 0 0,3 0 0 15,-2 3-1-15,2-3 0 0,0 3 2 16,0-1-2-16,3-1 1 0,-3 4-1 16,2-3 1-16,1 0 2 0,2 2-2 15,-2 0 1-15,5-1-1 0,-3 1 1 16,0 1 1-16,6 0 0 0,-6 2 1 15,3 0 2-15,0 2-1 0,0-1-1 16,2 1-1-16,0-1 1 0,1 4-2 16,-3-4 0-16,2 4 0 0,3-2-1 15,-2 2-1-15,-1 1 1 0,3 0 1 16,0 0-1-16,3 0 0 0,4 2-1 16,-4 0 1-16,-1 2-1 0,4-1 0 15,-9 4 3-15,3 0-3 0,3 1 0 16,-6 1-1-16,1 1 1 0,-1 1 0 15,3 1-1-15,0 0 0 16,0 2 1-16,-3 0 1 0,1 0 0 16,2 1 0-16,0 2-1 0,0 0 0 15,-3 1 1-15,6 1 0 0,-6 2-1 16,3 1 1-16,0 0 0 0,8 3-1 16,-5-1 0-16,-6 0 0 0,6 1 0 15,-6 2 0-15,6 0 0 0,-3 2 0 16,0 1 1-16,2-1 0 0,-4 4-1 15,2-5 3-15,2 5-1 0,1-2 1 16,-6 2-2-16,6 0 1 0,-6 0-1 16,6 2-1-16,-6 0 3 15,3 1-3-15,0-1 0 0,0 3 1 16,3-1 2-16,-6 1-3 0,6-1 2 16,-6-1-1-16,1 4 0 0,2-2 1 15,-8 0-2-15,5 3 4 0,-2-3-4 16,3 3 1-16,-3-3 1 0,2 4 0 15,3-3-2-15,-8 4 1 0,8-3 0 16,-7 2 0-16,7-3-1 0,-8 3 1 16,5 1 0-16,3-4 0 0,-8 5 0 15,3 0 0-15,0 1-1 0,3 0 0 16,-4 0 1-16,4 0-1 0,-3-1 0 16,-3-1 1-16,3 4-1 0,7 4 1 15,1 4-1-15,7 3 0 0,-5-2 0 16,-5-10 1-16,-7-9 2 0,2 3-2 15,-6-2 2-15,9 6-3 0,9 6 1 16,-4 3 2-16,13 10 0 0,-4-4-2 16,-4-7 2-16,-10-11-2 0,-1 3 0 15,3 7 0-15,10 2 0 0,1 6 0 16,-1-8 1-16,-7-3 2 0,2 1-1 16,3-1 0-16,2-1 1 0,-5 0 0 15,3 3 0-15,-3-1 1 0,8 0-1 16,-8 3-1-16,3-5 0 0,2 1 2 15,-5 3-2-15,3-3 1 16,3 3 2-16,-1-3 0 0,0-1 1 16,6-1-2-16,-6 1 4 0,8-1-1 15,3-1 0-15,-3 0 0 0,5-2 1 16,-5-2-1-16,3 1-2 0,-3 1-3 16,5-3 5-16,-5 3-3 0,6 1-3 15,-1-4 7-15,-5 2-3 0,5-4-1 16,1 2 1-16,-1-3 0 0,0 2-2 15,-2-4-2-15,-3 3 0 0,0-2 0 16,-3-1-1-16,1-1-1 16,2-3 1-16,-2 1-1 0,-3-2 0 15,2-1 3-15,1-1-3 0,-1 0 2 16,-5-3-2-16,1 1 0 0,-1-1 0 16,0-1 2-16,-2-2-1 0,-3 0-1 15,6 1 1-15,-9-2 1 0,9-1-1 16,-4-1 0-16,-1-1 0 0,1 2 0 15,-2-3-1-15,-2 2 1 0,5-2-1 16,-3 0 1-16,-2-2-1 0,-1 3 1 16,1-3 0-16,-6 0 0 0,-7-1 0 15,0 0-1-15,-3 1 0 16,2-1 0-16,4 2 0 0,9-2 1 16,-7 1-1-16,2-1 0 0,1 1 1 15,-3-1-1-15,2 0 1 0,-2 0-1 16,0 0 0-16,2 0 0 0,-2-1 1 15,-5 0-1-15,-1 1 0 0,6-2 0 16,-5 1 1-16,-6-2-1 0,6 0 0 16,-3 2 0-16,-2-2 0 0,-1 0 1 15,-2 1-1-15,0 0 0 0,0-1 1 16,0 2-1-16,-5 0 0 0,-1 0 1 16,1-2-2-16,-3 3 2 0,3-1-2 15,-3 1 1-15,-2-1-3 0,2 1-5 16,-5 0-47-16,5 0-26 0,-2 1-36 15,-6 5-48-15,-2-1-123 0,-3 1-171 16</inkml:trace>
  <inkml:trace contextRef="#ctx0" brushRef="#br0" timeOffset="76960.73">11429 9320 143 0,'0'0'140'0,"0"0"-93"0,0 0-3 0,0 0 16 16,13-21-6-16,-8 15-13 16,-3 2-7-16,3 0 17 0,-2-1-12 15,2 2-4-15,-2 0 3 0,-1-3-1 16,1 4-5-16,2-4-2 0,-2 3-3 15,-3-3 0-15,2 2-1 0,-2 1-3 16,0-2-2-16,0 0-6 0,0 0 2 16,0 1 0-16,0-3 6 0,-2 2 3 15,-1-2-7-15,-2 2-1 0,2-3-5 16,-2 0 0-16,0 4-4 0,-3-4 4 16,1 1-1-16,-1 1-1 0,-3-1-4 15,1 3-3-15,-3-1 0 16,-2 4-4-16,2 1 0 0,-5 0-1 15,2 7 0-15,-5 3 1 0,3 4-3 16,-2 4 2-16,2 5-2 0,2 1-2 16,3 5-1-16,3 0-1 0,0 2-1 15,7-3 4-15,0 0 2 0,3 1 1 16,3-5 0-16,7-1 1 0,1-3 0 16,4-1-1-16,3-5 1 0,3-1 0 15,-3-6 2-15,5-1 0 0,-5-6 3 16,0-2 7-16,0-6 7 0,-2-5 12 15,0-6 20-15,-4-4-9 16,1-4-8-16,-2-12-19 0,-4-11-7 16,-1-19-1-16,-4-10 9 0,-2-1 0 15,-5 0-10-15,2 16-2 0,1 6 3 16,2 9-1-16,0 8-4 0,-3 12 1 16,3 9-2-16,-2 7-1 0,2 4 0 15,-5-1-2-15,-1 4-3 0,4-2-12 16,-1 5-30-16,1 0-41 0,-1 3-42 15,3 9-81-15,3 1-30 0,2-1-74 0</inkml:trace>
  <inkml:trace contextRef="#ctx0" brushRef="#br0" timeOffset="77645.13">11785 9279 402 0,'0'0'76'0,"3"0"-14"0,-3 0-5 15,0 0 17-15,2 0-23 0,-2-1-24 16,3 1-4-16,0-1-1 0,4 0-2 15,-2 1 9-15,6-1 0 0,-1 0 2 16,3 1 12-16,-3 0-3 16,8-3 0-16,-2 0-4 0,5 1-10 15,-3-5-3-15,2 2-4 0,-2-2-5 16,1 0-5-16,-1 0 4 0,0-6 2 16,0 1-1-16,-5 0 3 0,0 0-3 15,-3-2-3-15,-5-1-2 0,0 1-2 16,-2 1-3-16,-3-2-4 0,-5 4-2 15,-6 0-11-15,-2 4-3 0,-2 1-3 16,-6 4-6-16,1 2 7 0,-6 0 12 16,-3 6 3-16,1 5 2 0,-3 5 0 15,0 3 0-15,0 4-1 0,5 1 2 16,0 4-1-16,6-2 0 16,1 3 0-16,7-1-1 0,1-3 2 15,3 1 0-15,8-3 2 0,0-2 4 16,11-2 18-16,2-3 10 0,5 0 3 15,2-4-3-15,6-1-10 0,5-3-9 16,11-6-6-16,4-2-5 0,3-7-4 16,-5-4-1-16,-5-1 0 0,-5-1-25 15,-3-1-50-15,-8 1-73 0,5-2-67 16,-7-1-39-16,0 4-152 0</inkml:trace>
  <inkml:trace contextRef="#ctx0" brushRef="#br0" timeOffset="78078.9">12475 8869 506 0,'0'0'91'0,"0"0"-10"16,0 0 12-16,26-25-4 0,-21 22-37 16,-5 2-29-16,3 1-19 15,-1 7 4-15,-2 2 11 0,0 5 20 16,-2 4-4-16,-1 4-3 0,0 2-1 16,-2 5-7-16,0 7-4 0,-3 11 1 15,1 6-4-15,-6 1 2 0,2-4 1 16,4-14 1-16,1-9 1 0,1-8 1 15,0-3 2-15,3 5-1 0,-4-1-3 16,6 2-2-16,0-2-5 0,3-4-2 16,2-3-5-16,5-3 4 0,1-4-1 15,7-1 1-15,-3-3 1 0,3-2-7 16,3-2-1-16,0-4-2 0,0 1-2 16,-3-5-5-16,5 0-19 15,-5 0-22-15,3-1-30 0,-6-1-43 16,3-5-72-16,-7 5-76 0,-1-1-70 15</inkml:trace>
  <inkml:trace contextRef="#ctx0" brushRef="#br0" timeOffset="78245.73">12452 9226 730 0,'0'0'75'0,"0"0"36"0,0 0-29 0,0 0-39 16,0 0-32-16,46-41-2 15,-25 30-5-15,5 1-2 0,2-1 0 16,1 0-2-16,7 0-19 0,5 0-58 16,-2 1-80-16,7-1-25 0,-12 2-89 15</inkml:trace>
  <inkml:trace contextRef="#ctx0" brushRef="#br0" timeOffset="78663.07">13013 9171 345 0,'0'0'104'0,"0"0"-94"0,0 0 14 15,0 0 18-15,0 0-25 0,0 0-6 16,0 0 12-16,0 0 1 0,38 7 8 16,-25-11 1-16,0 0 2 0,0-2-13 15,3 0-7-15,-1-1 1 0,1-1 1 16,-4 0 8-16,-1 2 6 0,-1-2-4 15,0-1-1-15,-4 1 6 0,-1-1-4 16,-3 0-14-16,1-1-3 0,-3-4-3 16,0 3-7-16,-5 0-1 0,-6 0-1 15,4 2 1-15,-9 3-1 0,3-2-1 16,-5 4 1-16,-2 4-1 16,-4 0 2-16,-2 4-2 0,1 5-2 15,1 4 3-15,-1 4-1 0,-1 1-2 16,5 5 3-16,0 1 1 0,6-2 1 15,2 5-1-15,5-2 7 0,3-3 18 16,5 1 16-16,3-2 2 0,4-1-5 16,6-1-3-16,3-5-8 0,4 1-6 15,4-4-13-15,2-5-1 0,2 0-7 16,3-5-2-16,-3-1-79 0,3-5-105 16,11-10-46-16,-11 3-82 0</inkml:trace>
  <inkml:trace contextRef="#ctx0" brushRef="#br0" timeOffset="79113.77">13281 9213 454 0,'0'0'26'0,"0"0"36"0,0 0 25 15,26-36-43-15,-13 24-17 0,-3 0-3 16,6 3 4-16,-1-2 5 0,-2 2 3 16,0 3 2-16,3 0-8 15,-3 4-7-15,0 1-8 0,-3 1-7 16,3 1-7-16,-3 8 0 0,0 2-1 16,-2 3 1-16,3 5-1 0,-4 3 1 15,1 0 0-15,0 5 0 0,0-2 0 16,-3 3 0-16,2-4 1 0,-1 0-1 15,-1-1-1-15,-5-5 0 0,0 1 1 16,-3-3 0-16,-2-3-1 0,0-4 0 16,-5-5 4-16,2-2 1 0,-3-2 0 15,4-1-1-15,-4-5 4 0,6-3 24 16,-3-4 0-16,6-2-16 0,-3-1-5 16,5 0 3-16,5-2 21 0,3 4 9 15,5 0 0-15,2-2-7 0,6 4 2 16,2 1-14-16,3-1-9 0,2 1-11 15,1 2-3-15,-1 0-2 0,1 1-8 16,-4 5-38-16,-1 0-70 0,-4 2-31 16,9-1-43-16,-6 2-55 0,-5 0-93 15</inkml:trace>
  <inkml:trace contextRef="#ctx0" brushRef="#br0" timeOffset="80014.39">14002 9208 430 0,'0'0'72'0,"0"0"12"16,0 0 17-16,34-25-61 15,-27 16-23-15,1 1-12 0,0 4 1 16,-3-2-5-16,3 3-1 0,-3 2 0 16,-2 0 0-16,2 1 0 0,0 2 0 15,0 7-1-15,-2 0 0 0,2 3 1 16,-2 1 1-16,2 6 0 0,-5 1 1 15,0 1 0-15,0 1 1 0,0 0 1 16,-3-1-1-16,-2 0 0 0,0-3 1 16,2-2 0-16,1-2 4 15,-1-3-4-15,3-5 0 0,0 0 0 0,0-6 0 16,0 0 13-16,0-6 41 0,3 0-31 16,2-5-8-16,0-4 1 15,3 0 5-15,-1-3-4 0,4-2-3 16,-1 1 2-16,3 3-4 0,0-3-4 15,2 1-10-15,-2 4-2 0,3-2 0 16,2 2 1-16,-5 2-2 0,2 1 2 16,-2 1-1-16,0 1 0 0,0 3-1 15,-5-1-1-15,2 1 1 0,1 4-1 16,-4-1 0-16,1 2-4 0,2 1-2 16,-4 0-7-16,-1 4-6 0,2 3-1 15,-4 1 3-15,2 0 9 0,-2 3 5 16,-1 3 0-16,-2-1-2 0,3-2-2 15,-3 1 0-15,0 1 2 0,0-2 0 16,0 2-2-16,0-3-3 0,0 1-1 16,0-3 3-16,0 1 7 0,0-1 3 15,0-1 0-15,3-3 0 0,-3-2 0 16,0 2 0-16,2-3 0 0,-2-1 5 16,3 0 0-16,-3-4 3 0,2 1 4 15,3-2-4-15,1-3 0 0,1 0 2 16,1-2 4-16,0 1-7 0,2-2-4 15,1-1-1-15,2 1-2 0,-1-2 1 16,1-1-1-16,3 0 0 0,-3 3 0 16,0 1 0-16,-3-1 0 15,0 3 0-15,1 3 1 0,-4-1-1 16,1 2 2-16,0 2 1 0,-3-3-3 16,3 5 0-16,-6 0 0 0,4 0 0 15,-6 5 0-15,0 0 22 0,0 6 25 16,0 2-10-16,-3 4-18 0,-2 1-7 15,0 3-9-15,0 1 0 0,2 0 0 16,-2 0-1-16,2 0 0 0,3 1-2 16,-2 1-15-16,2-6-58 0,0 7-82 15,0-8-24-15,2-3-100 0</inkml:trace>
  <inkml:trace contextRef="#ctx0" brushRef="#br0" timeOffset="80264.64">14826 9187 241 0,'0'0'232'16,"8"-4"-123"-16,-3 2-19 0,-2 2-21 0,2 1-52 0,-2 2-8 0,-1 6 2 0,-2 2 11 0,0 2 0 15,0 4-1-15,-2 3-7 0,-1 1-7 16,-2 3-1-16,5-2-3 0,-5 1-2 16,2 1-1-16,3-3 0 0,0-4-41 15,0 1-85-15,0-6-95 0,0-5-186 16</inkml:trace>
  <inkml:trace contextRef="#ctx0" brushRef="#br0" timeOffset="80397.9">14870 9051 802 0,'0'0'41'15,"0"0"-27"-15,0 0 18 0,0 0-32 16,0 0-39-16,0 0-109 0,0 0-73 16,18-33-76-16</inkml:trace>
  <inkml:trace contextRef="#ctx0" brushRef="#br0" timeOffset="81065.25">14969 9260 356 0,'0'0'165'0,"0"0"-73"0,0 0-10 15,0 0-33-15,0 0-31 0,23-38 0 16,-13 24-2-16,-2 3-2 0,5-1 0 16,-3 1 12-16,3 0 5 0,0 0 6 15,0 0-10-15,0 1-14 0,0 0-8 16,0 1-1-16,0 4-1 0,-3-3-3 16,0 4 0-16,-2 0 0 0,0 3 0 15,-3 1-1-15,0 0 0 16,0 0-3-16,-2 7 0 0,-1 1 1 15,-2 4 0-15,0 2 1 0,0 6 1 16,0 1 1-16,-2 2 0 0,-1 2 1 16,-2 2 0-16,2 0 0 0,-2-1 2 15,3 2-1-15,2-6 1 0,0-1 7 16,-3-5 7-16,3 0 7 0,0-7-2 16,0-4-1-16,3-5-9 0,-3 0 36 15,2-2 14-15,6-8-43 0,-3-1-4 16,6-7 5-16,-1 3-4 0,3-5-3 15,0 0-5-15,2-2-3 0,-2-2 0 16,0-1-4-16,3 2-1 0,-1 2-1 16,-2 0 1-16,3 2 0 0,-4 4 0 15,-1-1-1-15,2 3 1 0,-3 1 0 16,0 1 0-16,-2 2 0 0,2 2-1 16,-4 3-1-16,-1 2 2 0,0 1-2 15,-2 1 1-15,-1 0-3 0,1 0 2 16,-1 1 1-16,1 2-3 0,-3 4 2 15,0-1 1-15,2 5 1 0,-2 1 0 16,0 1 0-16,0 1 1 0,0 3 0 16,0-1-1-16,0 2 0 0,0 0 0 15,0-3 0-15,0 4 2 16,3-5-2-16,0 4 0 0,2-4 0 16,-3 0 0-16,4-3-11 0,-1-4-32 15,-3 0-34-15,6-3-28 0,2-4-99 16,-2 0-49-16,0-3-110 0</inkml:trace>
  <inkml:trace contextRef="#ctx0" brushRef="#br0" timeOffset="81449.88">15658 9192 381 0,'0'0'71'0,"0"0"-20"0,0 0-9 0,29-14-32 0,-16 9 8 15,-3 0 20-15,6 0 23 16,-3 0 12-16,2 0-8 0,6 3-12 16,-3-5-4-16,2 4-12 0,1-4-12 15,0 1-14-15,-3-1-6 0,0-1-3 16,0 3-1-16,-5-3-1 0,-3-2 0 16,-2 6 0-16,-3-3-4 0,-5 2-21 15,-8 0-37-15,-4 3 39 0,-7 2 15 16,-4 0 8-16,-5 4 0 0,-1 6 1 15,-9 6 2-15,7-2 3 0,0 5 28 16,2 1 43-16,6 0 25 0,0 2 0 16,2 2-14-16,8-1-34 15,0-2 2-15,8 0-27 0,2-2-17 16,3-2-7-16,0-5-3 0,8 0 1 16,0-4 1-16,10-5-4 0,0-3 0 15,3 0-45-15,2-3-39 0,5-4-23 16,1 5-23-16,2-3-21 0,13-2-17 15,-5 0-65-15,-6-1-153 0</inkml:trace>
  <inkml:trace contextRef="#ctx0" brushRef="#br0" timeOffset="82017.3">16423 9166 381 0,'0'0'115'0,"0"0"6"0,0 0 31 15,0 0-56-15,0 0-19 0,26-37-15 16,-21 29-8-16,-5-2-17 0,3 3-3 16,-3 0-11-16,0-2-6 0,0 0 3 15,-3 1 3-15,-2 2-7 0,0-1-10 16,-3 4-4-16,0-3-2 15,-4 3 1-15,-1 1-1 0,-3 2 0 16,-2 0 1-16,0 1-1 0,0 3 0 16,0 5 0-16,0 2 0 0,0 2-1 15,2 4 0-15,1 1 0 0,4 2 0 16,3 1-2-16,3 2 3 0,5 2 3 16,0-3-3-16,3 4 1 0,5-1 1 15,2-2-1-15,3 2 2 0,0-4-1 16,2-5-1-16,3 2 1 0,0-7 2 15,1-3-2-15,-1-4 2 0,2-3-1 16,-4-1 1-16,-1-3-4 0,1-4 3 16,-6-4-2-16,1-3 1 15,-1-7 0-15,-5-7-2 0,0-7 0 16,-2-15 0-16,-3-11 0 0,0-1 1 16,0 6-1-16,0 7 2 0,0 14-2 15,0 5 8-15,0 8 4 0,0 4 3 16,0 4-2-16,0-4-2 0,0-1-1 15,0 0 0-15,0 1-2 0,0-1-5 16,0 5-3-16,0-1 0 0,2 2 0 16,1 1-10-16,-3 2-32 0,0 1-42 15,0 4-73-15,-3-4-113 0,1 1-57 16</inkml:trace>
  <inkml:trace contextRef="#ctx0" brushRef="#br0" timeOffset="83201.55">10062 10548 211 0,'0'0'30'0,"0"0"18"15,0 0 25-15,0 0-9 0,26-40-17 16,-21 31-14-16,0 1 5 0,-3 1 14 16,1-2-5-16,0 0 3 0,-1 2-1 15,1 1 5-15,-1-2 3 0,4 3 7 16,-4-2-2-16,-2 0-3 0,5 2-14 16,-2-2-13-16,-1 4-10 0,1-3-3 15,0 3-4-15,-1 1 0 0,1 1-6 16,-3 1-9-16,2 0 0 0,1 3-10 15,-3 5 8-15,0 3 2 0,0 6 4 16,-3 5 1-16,-2 9-4 0,-5 11 3 16,0 10-3-16,-1 3 1 0,3-3 1 15,1-5-1-15,4-6 7 0,3-2 9 16,0-4 18-16,3-7 0 0,4-6-8 16,-1-7-7-16,7-1-5 15,-1 0-1-15,4-1 7 0,7 0 10 16,0-6 7-16,1-4-8 0,4-5-4 15,-5-3-1-15,3-6-9 0,-2-5 3 16,-6 1-3-16,-3-5 3 0,-2-2-3 16,-5-5-10-16,-3 1-4 0,-5-2-3 15,-5 1 0-15,-3 3-4 0,-5 6-3 16,-5 3-3-16,-5 6-8 0,0 3-7 16,-3 2-5-16,0 4-13 0,0 0-5 15,3 3-13-15,-1 2-26 0,6 0-35 16,0 2-37-16,5 4-68 0,3-2 13 15,7-1-86-15</inkml:trace>
  <inkml:trace contextRef="#ctx0" brushRef="#br0" timeOffset="83951.83">10584 10665 371 0,'0'0'92'0,"0"0"28"0,5-12-38 0,-5 9-29 0,0-3-21 0,0 5-12 16,0 0 5-16,0 1 1 0,-5 0-12 15,5 2-7-15,-6 5-4 0,4 0 4 16,-1 3 5-16,1 1 7 0,2 2 0 16,0 1 0-16,0 0 1 0,0 3-2 15,7-1-5-15,-1 0-4 0,4-1 0 16,0 1 6-16,3-4 20 0,3-1 16 15,-1-1 2-15,1-1-2 0,2-4-4 16,0-2-5-16,0-3-9 0,-2-1-3 16,-1-5-3-16,1-1-9 0,-1-3-6 15,-2-1-4-15,0-3 0 0,-3 0 2 16,1-4-1-16,-4-2-2 0,1 0-3 16,0 1 2-16,-3 2-1 0,0 0 1 15,0 3 2-15,-2 2-2 16,-1-1-1-16,-2 6 0 0,6 0 0 0,-6 1-3 15,0 2 0-15,2 3-2 16,-2 0 0-16,3 1-1 0,-1 0-2 16,4 3 1-16,-4 6 0 0,1 0 2 15,2 6 0-15,0 3 0 0,0 6 0 16,3 3-1-16,0 6 1 0,5 13 3 16,0 6-3-16,-1 3 1 0,-1-6 2 15,-1-5 0-15,-7-6 1 0,-3-4 10 16,0-3 13-16,0-8 8 0,-3-4 1 15,-2-2-5-15,-3 2-7 0,0 1-4 16,-4 2-3-16,-1-4-3 16,-3-2-1-16,-2-3 0 0,0-4 4 15,0 1 6-15,-3-3-5 0,1-3-14 16,1-1-1-16,-1 0-2 0,4-1-1 16,-2-1-7-16,3-1-13 0,2 1-16 15,0-1-18-15,3 0-10 0,4 2-13 16,-1 1-18-16,1 1-31 0,6 2-72 15,-2 0-146-15,2-2-171 0</inkml:trace>
  <inkml:trace contextRef="#ctx0" brushRef="#br0" timeOffset="86003.61">10354 12732 254 0,'0'0'59'0,"0"0"-12"0,0 0 15 16,13-37 8-16,-11 29-6 0,1-1-5 15,-3 2 3-15,0-2 6 0,0 2-7 16,-5 1-10-16,5-2-12 0,-3 1-7 16,0 1-1-16,1-2-7 0,-3 2-3 15,2 0 2-15,-2 1-3 0,-3 0 0 16,0 1-6-16,1-1-5 15,-4 4-3-15,-2 0-2 0,3 0-4 16,-8 1 2-16,3 1-2 0,-4 3 2 16,-1 4-2-16,-1 2 0 0,0 1 0 15,1 7-1-15,-1 0-3 0,0 6 0 16,6 0-8-16,2 7 1 0,0-1-3 16,8 1-2-16,0-1 2 0,5-1 4 15,0-2 2-15,5-1 2 0,3-1 6 16,5-3 0-16,-1-2 1 0,7-6-1 15,-1-2 2-15,0-4 5 0,2-1 7 16,-2-7 6-16,1-5 7 0,-1-5 7 16,0-5 8-16,0-8 4 0,-3-9-3 15,3-12-8-15,-2-14-6 0,-3-5-5 16,-3-2 2-16,-5 0-3 0,-5 6-4 16,0-1 1-16,0 1 2 0,0 4-1 15,-5 5-11-15,3 4-4 0,-1 10-3 16,0 7-2-16,-2 8 0 0,5 9-1 15,-2 1-2-15,-1 0 2 0,1 2-12 16,-1-1-30-16,0 6-41 0,3 3-26 16,6 1-49-16,-1 6-48 0,10 12 20 15,1-4-66-15</inkml:trace>
  <inkml:trace contextRef="#ctx0" brushRef="#br0" timeOffset="86470.8">10607 12754 520 0,'0'0'50'0,"0"0"15"0,0 0 33 0,0 0-6 0,8 13-31 16,-3-13-18-16,0 0 6 0,3-1 37 15,2-4-20-15,3-2-9 0,3-3-6 16,-1-1-14-16,3-3 1 15,0 0-5-15,0 0-6 0,0-2-8 16,-2 1-1-16,-3-4-9 0,0 4-4 16,-3-1-4-16,-5 2 0 0,-5 0-1 15,0-1 1-15,-8 4-1 0,1 0 0 16,-6 0-1-16,-3 2-2 0,-7 3-1 16,2 4-3-16,-2 2-2 0,-5 1 2 15,2 6 4-15,-3 1 0 0,4 3 0 16,-1 1-2-16,5 0 2 0,-2 4-1 15,5 0-1-15,5 3 3 16,0-2 0-16,5 1 2 0,6 2-1 0,-1-1 1 16,3 0 0-16,5-3 1 15,3 1 2-15,5-4 5 0,0 0 10 16,2-1 7-16,3-4-1 0,3-1-1 16,0-2-8-16,2-3-5 0,0-1-5 15,6-1-5-15,-4-2 0 0,4-3-11 16,-1 2-30-16,1-4-31 0,-1 0-30 15,1 0-70-15,7-10-103 0,-3 4-62 16,-4 3-90-16</inkml:trace>
  <inkml:trace contextRef="#ctx0" brushRef="#br0" timeOffset="87155.8">11245 12638 454 0,'0'0'73'0,"0"0"1"0,0 0 0 0,0 0-18 0,16-37-20 0,-14 30-7 16,-2 0 21-16,0 0 19 0,-2 0 2 15,-1 0 4-15,3 2-10 0,-3 0-7 16,1 0-7-16,2 0-14 0,-3 3-11 16,3-3-3-16,-2 2-5 0,-1 0-1 15,3-2-2-15,-2 2-5 0,2-2 0 16,-3-1-1-16,0 2-1 15,1-2-1-15,-1 0 1 0,-2 1 0 16,0-2-7-16,-3 4 0 0,0-4 0 16,-2 3-1-16,0 1 0 0,-6 0 0 15,1 1-2-15,-3 2 0 0,2 2 1 16,-5 4-7-16,1 3-7 0,-1 3-8 16,0 2-4-16,1 4 5 0,4 3 5 15,1-1 1-15,4 0 5 0,6-2 4 16,-3 0-1-16,8 0 3 0,0-2 2 15,8-2 1-15,0-2 1 0,5-1 1 16,0-1 0-16,0-5 1 0,2-1 0 16,3-2 0-16,-2-2 0 15,-3 0 0-15,2-2 0 0,-2-2 1 16,0-1-1-16,0-3 0 0,0 2 0 16,-3-1 1-16,1 1-1 0,-4 2 1 15,1 3-1-15,0 0-1 0,-3 1 1 16,0 0-2-16,-2 2 1 0,2 8 0 15,-2 2 2-15,-1 9 0 0,3 11 0 16,0 13 8-16,1 11 5 0,-4 1 0 16,1-2-8-16,-6-8-2 0,-5-10-4 15,1 0 1-15,-6-10-2 16,0-3 2-16,3-7 0 0,-1-1-2 16,-2-2 1-16,-2 2 0 0,-3-4 1 15,0-2-2-15,0-8-7 0,2-2 1 16,-2-5 6-16,5-4 0 0,0-5 2 15,3-4-1-15,-1-6 0 0,6-9 0 16,0-7 0-16,5-7 0 0,8-2 2 16,5 11 4-16,2 10-2 0,-2 8-2 15,0 0-3-15,8 1-1 0,-1-5-14 16,9 0-37-16,-1-1-73 0,16-3-66 16,-8 4-88-16,-2 6-52 0</inkml:trace>
  <inkml:trace contextRef="#ctx0" brushRef="#br0" timeOffset="87621.72">11470 12539 560 0,'0'0'79'0,"18"-13"46"0,-5 6-47 0,-3-2-47 15,3 3-20-15,0-1-6 16,-3 3-1-16,1 3-1 0,-3 1 1 16,2 2 4-16,0 8 1 0,1 5 0 15,-4 4 0-15,1 6-1 0,-3 1 1 16,-2 4 5-16,-1-1 3 0,-2 0-5 15,-2-3-2-15,-6 3-7 0,0-5-1 16,-5-2-2-16,0-2-3 0,-2-2-21 16,-1-6 1-16,1-3 20 0,2-7 3 15,0-2 3-15,3-10 6 0,2 0 26 16,3-6 12-16,0-3 4 16,5-4-3-16,0-2 5 0,0-2-9 15,5 1-8-15,5 2-12 0,1 0-2 16,7 1-9-16,2 2-6 0,4 3-4 15,-1 1-2-15,5 1 1 0,-2 2-2 16,2 4-2-16,1-1-8 0,-1 4-50 16,-2 2-70-16,-3-2-9 0,8 2-39 15,-5-1-20-15,-8 2-100 0</inkml:trace>
  <inkml:trace contextRef="#ctx0" brushRef="#br0" timeOffset="88088.5">11886 12580 300 0,'0'0'51'0,"0"0"46"0,0 0 21 16,41 11-38-16,-28-8-19 0,0-3 10 15,0 0 5-15,-3-3-1 0,3 0-8 16,0-1-9-16,0-3-18 0,5 0-2 15,-5 0-5-15,3 0-11 0,-3-3-11 16,2 0-2-16,-5 1-2 0,1 1 1 16,-1-1 2-16,0 1 1 0,-4-3 2 15,-1 1-2-15,-3 0 0 0,-2-1-3 16,-2 1-8-16,-9 1-1 0,4 4-2 16,-9-1 1-16,1 6-1 0,-3 0 3 15,-3 2 0-15,0 7 1 0,1 1 0 16,-1 3 0-16,0 6 0 0,3 2 1 15,5 1 1-15,0 5 6 0,3 0 2 16,5 2 10-16,0 2 8 0,5-2 7 16,5-2 2-16,0-1-1 0,5-4-8 15,1-2-5-15,2-6-2 0,-3-1-10 16,3-6-7-16,5-6 2 16,-3-1-5-16,3-3-2 0,3-7-17 15,2 1-46-15,1-3-19 0,-1-2-30 16,3 0-40-16,0-1-32 0,5-11-42 15,-3 5-54-15,-5 1-163 0</inkml:trace>
  <inkml:trace contextRef="#ctx0" brushRef="#br0" timeOffset="88456.07">12307 12552 547 0,'0'0'115'0,"0"0"-31"15,0 0 31-15,0 0-31 0,0 0-33 16,0 0-8-16,16-17-13 15,-11 16 0-15,3-3 0 0,2 0 9 16,0 3 6-16,3-3-11 0,0 2-6 16,5-2-10-16,3 1-7 0,-1-2-1 15,1 1-4-15,2-4-5 0,-2 2 3 16,-3-2-3-16,-2-1 0 0,-1 1-1 16,-4 0 0-16,-4-1 1 0,1-1 1 15,-8 3-1-15,0-2-1 0,0 3-3 16,-8 0-6-16,-2 0-1 0,-3 4-2 15,-5 2 4-15,-3 3 4 0,1 7 4 16,-6 3 4-16,5 4-3 16,-2 5 0-16,5 1 4 0,0 2 1 15,5 0 6-15,2 2 2 0,6-2 5 16,5 3 5-16,0-6 6 0,3 0-7 16,5-2-8-16,-1-2-6 0,1-5-6 15,5-5-1-15,-3-5-2 0,6-3-1 16,-3-1-47-16,2-4-53 0,6-1-54 15,5-9-51-15,-3 2-56 0,0 0-42 0</inkml:trace>
  <inkml:trace contextRef="#ctx0" brushRef="#br0" timeOffset="88906.55">12865 12403 599 0,'0'0'143'0,"0"0"-32"0,0 0-12 16,0 0-72-16,0 0-27 0,3-25-7 15,-11 21 3-15,0-1-6 0,-2 4 1 16,0 0 9-16,-3 1 0 0,2 1 1 16,1 4 5-16,-3 0 4 0,3 4 2 15,-3 0 2-15,0 0-9 0,3 2 2 16,-1 0-2-16,1 2-1 15,2-1 1-15,0 0 2 0,8 2-2 16,0-1-2-16,0 0 3 0,6-3 0 16,1 2-1-16,4 0-1 0,-1-2-1 15,6 2-3-15,-4 0 3 0,7-1-1 16,-4 2 4-16,3 0 20 0,-2-1 8 16,-1 5-2-16,-2-4 12 0,-3 2 4 15,-2-1-7-15,-8-1-5 0,0-3-1 16,-5 2-4-16,-3-2-3 0,-7 0-9 15,-1-2-11-15,-2-4-4 0,-3 3-1 16,1-5-3-16,-3 0-4 0,2 1-19 16,-2-3-8-16,5 0-9 15,-3 0-1-15,5 0-21 0,1 0-39 16,5 0-1-16,2 0-34 0,8-4-52 16,5 1-55-16</inkml:trace>
  <inkml:trace contextRef="#ctx0" brushRef="#br0" timeOffset="89424.09">13899 12497 359 0,'0'0'109'0,"0"0"-28"16,0 0 39-16,0 0-31 0,10-25-30 15,-10 17-2-15,0 1 5 0,-2 0-14 16,-4-2-11-16,4-1-5 0,-3 4-11 15,-1 1-4-15,-1 0-6 0,2 1-7 16,-6 3-3-16,3 1 2 0,-2 6-3 16,-3 2 0-16,-2 5 0 0,2 1-1 15,0 6-1-15,0-1 2 0,3 3-2 16,2 1-1-16,5-1 2 0,3 1 1 16,3-3 0-16,5 1 2 0,2-2 1 15,5-5 0-15,1-4 7 0,-1-2 17 16,4-7 14-16,-4-1-9 0,3-5 6 15,-5-4-8-15,0-7-18 0,0 1-2 16,-3-5-1-16,-5-1-4 16,-2-5-2-16,-3 1-3 0,0 1-5 15,-5 1-22-15,0 5-2 0,-3 4 1 16,-2 4-37-16,-3 4-23 0,2 4-30 16,1 2-12-16,-3 2 17 0,3 7-29 15,2-2-37-15,3-1-69 0</inkml:trace>
  <inkml:trace contextRef="#ctx0" brushRef="#br0" timeOffset="89907.77">14338 12294 496 0,'0'0'125'0,"0"0"0"0,0 0 16 16,13-42-64-16,-10 29-17 0,-3 0-11 15,0-1-17-15,-3 0-4 16,0 1-9-16,-2 0 6 0,-3-1 0 15,3 3-3-15,3 1 2 0,-3-1-2 16,-1 2-5-16,1 2-4 0,3 2-3 16,-4 1-9-16,4 0 0 0,-1 3-2 15,1 1 0-15,-3 1 0 0,-1 7-4 16,1 2 3-16,-5 5-1 0,0 7 3 16,-3 4 0-16,-3 13 3 0,-2 10 2 15,-5 15 3-15,2 4-1 0,3-4 6 16,5-3 9-16,0-9-3 0,0 1-5 15,6-4-5-15,-4 0-2 0,6-3-6 16,5-2 1-16,0-4 1 0,3-2-1 16,2-6-1-16,0-4-1 0,0-8-1 15,0-8-10-15,0-5-25 0,1 0-42 16,-1-4-90-16,0-3-94 0,0-3-128 16</inkml:trace>
  <inkml:trace contextRef="#ctx0" brushRef="#br0" timeOffset="90141.39">14069 12694 936 0,'0'0'162'16,"0"0"-69"-16,0 0 30 0,37-32-75 16,-17 22-26-16,3-1-3 0,6 0-4 15,7-2 4-15,8-1 0 0,10 0-13 16,3 3-6-16,0 1-11 0,-3 8-38 15,-2-2-78-15,2 2-104 0,-10 1-107 16,-5-1-155-16</inkml:trace>
  <inkml:trace contextRef="#ctx0" brushRef="#br0" timeOffset="90774.9">15609 12220 432 0,'0'0'134'16,"0"0"-43"-16,0 0-14 0,0 0-2 16,0 0-51-16,21-37-13 0,-16 29-3 15,3 1 4-15,-5 1 7 0,2 0 11 16,0-2 18-16,-3 3 8 0,4-2 3 15,-4 0-7-15,-2 2-8 0,3-1-5 16,-1 3-3-16,-2-4-3 0,0 2-11 16,0-3-8-16,-5 2-7 0,3 0-3 15,-1-1 0-15,0 1 1 0,-2-1 7 16,0 1 1-16,0 0 2 0,0-2 0 16,0 2-6-16,-3 0-1 0,3 1-1 15,0 0 1-15,-1 0-1 0,1 1-2 16,3 2-3-16,-4-1-1 0,1 3 0 15,0 0-1-15,0 0 0 0,0 2 0 16,0 2-1-16,-3 3 1 0,3 0 1 16,-3 3 1-16,0 2 2 0,0 4-2 15,-2 3-1-15,-3 5 1 0,3 4 5 16,-6 9 3-16,1 12 2 0,-3 12-1 16,0 5 2-16,5 0-3 15,2-7 1-15,6-7 0 0,-3 2-2 0,3-4 0 16,5 1 5-16,-2-2-7 15,-1-3-1-15,3-3-3 0,3-2-1 16,2-4-1-16,0-2 0 0,-5-9-1 16,3-4-5-16,-1-6-16 0,-2-4-39 15,0-1-24-15,0-1-48 0,0 0-83 16,3-2-75-16,-1-6-30 0</inkml:trace>
  <inkml:trace contextRef="#ctx0" brushRef="#br0" timeOffset="90975.15">15354 12618 857 0,'0'0'161'0,"0"0"-105"0,33-25 52 15,-10 16-72-15,1 1-29 0,4-2-7 16,-2 5-3-16,2 0 0 0,1 1-8 15,-3 0-36-15,5 4-60 0,5 1-78 16,-3 4-33-16,-7-3-99 0</inkml:trace>
  <inkml:trace contextRef="#ctx0" brushRef="#br0" timeOffset="91408.9">15813 12577 407 0,'0'0'144'0,"0"0"-24"16,37-20 21-16,-17 14-14 0,4 0-62 16,-1-2-15-16,3 2-13 0,-6 1-18 15,1 4-11-15,-3 0-1 0,0 1 1 16,-2 0 7-16,-1 2 5 15,-4 7-7-15,1 1-6 0,-4 2-7 16,-3 6 1-16,1 1 0 0,-4 1-1 16,1 5 1-16,-3-3-1 0,-3-1 0 15,-5 0-4-15,1-1-2 0,-4-5-9 16,-2 2 4-16,-2-6 8 0,5-2 3 16,-3-5 2-16,0-3 2 0,5-1 9 15,-2-2 34-15,7-5 21 0,-2 0 0 16,5-6-3-16,5-1-22 0,0-1-16 15,6-6-9-15,1 0-8 0,7-2 0 16,-4 4-6-16,8-2 2 16,1 3-5-16,-1 1-1 0,0 1-1 15,0 4 1-15,3-1-20 0,-3 3-33 16,3 0-35-16,-3 2-33 0,1 0-60 16,4 2-79-16,-5 1-5 0,-4 2-56 15</inkml:trace>
  <inkml:trace contextRef="#ctx0" brushRef="#br0" timeOffset="91842.8">16400 12554 582 0,'0'0'92'0,"0"0"-11"16,0 0 42-16,0 0-85 0,41 9-15 15,-28-9 8-15,3 0-6 0,-1 0-3 16,1-4 7-16,2 0 12 0,0-4-14 15,3 1 2-15,-1 0 0 0,-2-2-3 16,3-1-13-16,-3-1-4 0,0-1-1 16,-5 0-5-16,-3-1 3 0,-2-1-6 15,-5 1-1-15,-1-1-13 0,-4 1 1 16,-3 2 1-16,-6 0-3 0,1 2-3 16,-6 2-3-16,1 1 11 0,-3 0 4 15,0 1 5-15,0 5 0 0,-3 0-1 16,-2 5 0-16,2 2 2 0,0 4-4 15,3 4 2-15,0 0 2 0,0 5 0 16,3 1-1-16,2 3 1 0,5 1 1 16,0 0 7-16,3 4 7 0,5-3 0 15,0 2 2-15,0-3-3 0,8-1 2 16,0 0 6-16,2-4-1 0,3-5-5 16,2-1-6-16,3-3-4 0,3-5-3 15,0-2-3-15,2-2-25 0,3-2-48 16,-3 0-9-16,0-3-23 0,1-1-45 15,1-6 14-15,1 0-35 0,-8-2-45 16</inkml:trace>
  <inkml:trace contextRef="#ctx0" brushRef="#br0" timeOffset="92260.01">16741 12491 514 0,'0'0'137'0,"0"0"-84"0,0 0 46 0,0 0-39 16,41-5-33-16,-25 5 4 0,2 0-6 16,0 0-2-16,3 0 6 0,2 0 24 15,-2 0-2-15,5 0-1 0,-1-1-22 16,-1-2-8-16,1-1-3 16,-1-2-5-16,-1-2-8 0,-2 0-2 15,-3-3 1-15,0 1-3 0,-5-3 2 16,-3 1-2-16,-5 0 0 0,-2 1-6 15,-3 0-7-15,-5 1 4 0,-8 1 0 16,-3 3 3-16,-4 2-2 0,-4 2 0 16,1 2-1-16,-11 2 4 0,6 6 5 15,-3 3-1-15,3 2 1 0,2 4 0 16,-3 2 1-16,6 3 3 0,0 3 11 16,7-2 20-16,3 4 4 0,6-2 2 15,-1 0 0-15,8 0-3 0,0-4-8 16,3-1-6-16,7-6-8 15,3 3-3-15,2-7 0 0,6-4-6 16,0 0-5-16,2-5-1 0,3-1-1 16,2-5-33-16,1 0-43 0,2-3-18 15,0 0-45-15,12-7-42 0,-9 2-86 16,0-1-58-16</inkml:trace>
  <inkml:trace contextRef="#ctx0" brushRef="#br0" timeOffset="92726.77">17441 12485 417 0,'0'0'121'0,"0"0"-31"0,0 0 16 16,0 0-22-16,0 0-48 0,29-33 6 16,-27 28 9-16,1-1-5 0,0 0 13 15,-3 1-5-15,0-2-12 0,-3 2 0 16,-2-3-15-16,-3 3-15 0,-2-1-8 15,-6 1-2-15,1 0-1 0,-3 5 0 16,-6 0-1-16,1 2-1 0,0 6 1 16,0 3-1-16,-1 0-1 15,1 5 1-15,5 4-1 0,0 1 2 0,5 4 5 16,3-2 2-16,4 5 7 16,6-2 8-16,0 1 0 0,6-3-6 15,4-1-8-15,3-2 0 0,0-3 0 16,5-6 1-16,-3-2 8 0,3-2 9 15,-2-7-1-15,5-1 7 0,-1-8-4 16,4-2-3-16,-1-2 0 0,-3-4-1 16,-1-3-1-16,4-12-5 0,-2-10-1 15,-1-12-5-15,-2-9-4 0,-5 0 1 16,-5 1 1-16,0 9-8 0,-3 5 0 16,0 2-2-16,-2 6 0 0,-3 9-1 15,0 5 0-15,0 9-3 0,0 2-2 16,0-1-6-16,0 1-18 15,0-1-19-15,0 4-30 0,0 3-45 16,2 1-72-16,1 3-123 0,2 3-138 16</inkml:trace>
  <inkml:trace contextRef="#ctx0" brushRef="#br0" timeOffset="93227.45">17824 12472 524 0,'0'0'85'0,"0"0"-5"0,0 0 0 16,10-22 15-16,-10 14-68 0,-3 2-22 16,1-3 0-16,-6 3-5 0,0 1 0 15,-2 3 0-15,-3 0 1 0,0 2 9 16,0 4 4-16,-2 4-1 0,-1 4 2 16,1 3-2-16,-1 2-5 0,1 5-1 15,2 2-3-15,3 1 1 0,2 2-3 16,5-3-1-16,3 1 11 0,0-2 28 15,11-2 20-15,-1-5 8 0,5 0-5 16,3-4-11-16,3-6-3 0,2-3 4 16,1-3-9-16,-1-9-8 0,-2 0-15 15,-3-3-8-15,-3-4-2 0,1-4 5 16,-6-2-12-16,-5-3-4 0,0-2-4 16,-5 0-29-16,-2 1-15 0,-6 5 1 15,0 6-5-15,-5 4-49 0,-2 3-48 16,-1 6-12-16,-4 2-43 0,4 2-34 15,6 2-57-15</inkml:trace>
  <inkml:trace contextRef="#ctx0" brushRef="#br0" timeOffset="94046.57">17927 12618 509 0,'0'0'111'0,"0"0"16"0,0 0 12 0,26-43-17 16,-13 29-85-16,0 0-25 0,2 2-5 16,1 1-6-16,2-1-1 0,-5 2 2 15,2 1-1-15,-2 1 3 0,0 1 2 16,-3 1 0-16,-2 3-2 0,0-2-4 15,-3 3 0-15,0 2-2 0,-5 0 2 16,5 2-4-16,-5 5-4 0,0 1 6 16,0 4 0-16,-2 1 0 0,-3 2 2 15,0 2 2-15,-1 3 3 0,-1 0-1 16,-1 1-1-16,0-1-2 16,0 1 0-16,3-4 0 0,0 0 1 15,0-2-1-15,2-4 4 0,1-4 15 16,2-1 7-16,0-4 10 0,0-2 5 15,0-4 2-15,2-2-16 0,6-3-17 16,-3-3-4-16,3-2 3 0,2-3 1 16,1-3-5-16,2-2-1 0,-3-1-2 15,3-4 0-15,0-1-2 0,0 1 0 16,5-2 1-16,-5 4 1 0,2 4-3 16,1 2 3-16,-3 2-2 0,0 3 0 15,-3 4-1-15,0 3 0 0,-5-1 1 16,3 2-1-16,-3 4 5 0,-2-2 6 15,-1 3-1-15,1 1-4 0,2 1-4 16,-2 5-2-16,-3 2 0 0,5 4 0 16,-5 0 1-16,0 5-1 0,3 1 0 15,-3 3 0-15,0 0 0 0,0 1-1 16,0-1 1-16,2-2 2 0,1 0 2 16,-3-1-4-16,0-1 4 0,2-2-2 15,-2-3-2-15,3-2 4 0,-3 0-4 16,2-5 1-16,-2-2 2 0,0-1 0 15,3-2 8-15,0 0 23 0,-1-2-6 16,3-5-1-16,3 0-3 0,0-3-7 16,2-3-3-16,-2-2-6 15,5-5-2-15,0-1-3 0,0-4-3 16,2-1 2-16,1-1-2 0,-3 0 0 16,5 5-1-16,-3-1 2 0,3 6 0 15,-2 1 3-15,-1 5 0 0,-2 3 1 16,0 2 0-16,-5 4-1 0,2 2 4 15,-2 2 4-15,0 6 0 0,0 3-2 16,-1 2 0-16,1 6-7 0,0 1-1 16,2 4 2-16,-2 1-4 15,2 1 2-15,-2 4-2 0,2 0 1 0,1-1-1 16,-1 2-7-16,0-2-10 16,1 1-21-16,2 0-34 0,-1 11-50 15,1-10-96-15,0-7-249 0</inkml:trace>
  <inkml:trace contextRef="#ctx0" brushRef="#br0" timeOffset="109093.84">11563 10753 12 0,'0'0'120'0,"0"0"-59"0,0 0-17 16,0 0-10-16,0 0-4 0,0-1-12 15,3-2-11-15,-3 2 11 0,0-1 15 16,2-1 9-16,1-1 7 0,-3 4-3 16,2-3-4-16,1 0 5 0,-3 1 0 15,2-2-5-15,-2 3-5 0,6-4-10 16,-4 2-4-16,3-1-2 0,1-3-1 16,-1 4-4-16,0-4 1 0,5 2-2 15,-5-2 4-15,1 3-4 0,4-1-2 16,-8 1-3-16,6 0-4 15,-3 1 3-15,1 3-2 0,1 0-1 16,-2 0 1-16,1 4-1 0,-1 2 0 16,0 2 3-16,0 2 1 0,-2 3 7 15,2 1-5-15,-3 5-3 0,-2 0 3 16,0 3-2-16,0-1-1 0,0 1 0 16,0 2-5-16,-2-3 5 0,2 0-1 15,-3-3 0-15,1 0-1 0,2-3-2 16,0-1-1-16,-3-5-1 0,3-1-1 15,0-2-1-15,0-4 1 0,0-1 2 16,0-1 8-16,0-5 38 0,3-5-11 16,-1-5-12-16,3-1-8 0,1-6-1 15,1-5-6-15,6 0-6 0,0-1 0 16,0-1-2-16,5 2-2 0,0 2 5 16,0 3-5-16,3 1 4 0,0 1-4 15,-3 5 0-15,0-1 4 0,0 4-4 16,-2 1-1-16,2 1 0 0,-3 0 1 15,1 3-2-15,-3 2 0 0,-3 1 0 16,0 4-2-16,1 0-1 0,-4 6 3 16,1 5 2-16,-3 6 1 0,-2 3 5 15,-3 2 1-15,0 4-2 0,0 2 2 16,0 1 1-16,-3 0-2 16,-2-1-3-16,2-3-2 0,1 1-2 15,2-3 1-15,-3 0-1 0,3-4-1 16,0 1-5-16,0-4-24 0,0-2-35 15,0-1-48-15,0-3-66 0,-2-2-109 16,2-5-50-16</inkml:trace>
  <inkml:trace contextRef="#ctx0" brushRef="#br0" timeOffset="109510.77">12328 10739 385 0,'0'0'55'0,"0"0"-8"0,13-29 32 16,-11 17 3-16,1 1-33 0,-1 1-16 15,1 1 2-15,0 3 9 0,-3 0-10 16,2 5 4-16,-2 1-14 0,0 6-23 15,0 4-1-15,0 4 6 16,0 5 2-16,0 1-1 0,5 3 1 0,-2 0-4 16,2 2-3-16,5 1 2 15,1-4 0-15,2 0 4 0,2-1 44 16,1-3 6-16,2-3-5 0,0-4 5 16,-3-3 2-16,3-2-6 0,-5-6 0 15,3 0 4-15,-3-7-15 0,0-3-15 16,2-3-6-16,-4-5-10 0,2-2-1 15,-3-3-7-15,-2-4-3 0,2 1 0 16,-2-1-13-16,-1 2-13 0,1 5-6 16,0 5-6-16,0 5-24 0,-3 4-27 15,3 3-67-15,5 2-96 0,-3 1-27 16,-2 0-66-16</inkml:trace>
  <inkml:trace contextRef="#ctx0" brushRef="#br0" timeOffset="110545.15">12863 10770 245 0,'0'0'93'0,"0"0"-12"0,0 0 0 16,0 0 6-16,31-39-30 0,-26 31-9 15,3-2-3-15,-3 2 6 0,3 0-6 16,-1 3-1-16,-2-2-4 0,-2 3-5 16,2 0-13-16,0 2-13 0,1 2-6 15,-1 1-3-15,-3 0-3 0,1 6 1 16,-1 2 1-16,1 3 1 0,-3 1 0 15,0 3 0-15,0 0 2 0,0 3-1 16,0-1 0-16,-3 0 0 16,3-1-1-16,-2 1 1 0,2-4-1 15,-3 2 1-15,3-4 1 0,0-1-2 16,0-2 1-16,0-4 0 0,0 0 0 16,0-3 0-16,0-1 3 0,0-1 6 15,0-3-3-15,3-3 4 0,-3-4 12 16,2-1 2-16,1-3-7 0,-3-3-8 15,0-2-5-15,0 0-5 0,0 2 0 16,-3-2 0-16,3 6 0 0,3-1 0 16,5 2 0-16,0 2-5 0,-1 2 1 15,4 0 4-15,-1 0-1 0,-2 3 1 16,-3 0-1-16,3 1 1 16,-3 1-1-16,3 0 0 0,-3 2-2 15,-3 0 0-15,3 1-1 0,-2 0 0 16,0 0-4-16,-1 1 2 0,-2 2 1 15,3 2 3-15,-1-1 2 0,-2 3 0 16,0 0 0-16,0-1 0 0,0 2 2 16,0-1 2-16,0-1 1 0,0 0 0 15,0-2 1-15,0 2 0 0,0-2-2 16,0-3-3-16,3 2 3 0,-3 0-2 16,0-2-1-16,0-1 3 0,0 0 0 15,0 0 2-15,0 0 1 0,3 0 3 16,-3 0 3-16,2 0-6 0,-2-3 1 15,5-1-1-15,0 2-3 0,3-3 0 16,-3-2-3-16,1 0 1 0,4 0-1 16,-2 0 1-16,-1-2 0 0,1 0 0 15,2 1-2-15,-2 1 1 0,3 0-1 16,-4-1 0-16,-2 2 0 0,3 0 2 16,-3 1-2-16,3 0 0 0,0 0 1 15,-3-1-1-15,0 2 0 0,0-1 2 16,1 3 1-16,-1-1 2 0,-3-1 3 15,3 2-1-15,-2 2-1 0,0-1 2 16,-1 1-1-16,1 0-1 0,-3 0-2 16,2 0-1-16,-2 0 2 0,6 1-4 15,-4 1 0-15,1 2-1 16,-1 1 1-16,1 2-1 0,-1 1 2 16,1 0 0-16,0 5 0 0,-1-1 0 15,1 2 4-15,-1 2 2 0,-2 0 5 16,0 4 1-16,0-1 1 0,0 1-1 15,0 0-1-15,0-1-2 0,-2-2-3 16,-1 2-4-16,3-3-2 0,0 0-1 16,0-4 2-16,0 1-3 0,0-3 0 15,0 0 0-15,0-3-12 0,0-2-46 16,0 1-50-16,0-4-56 16,5-2-84-16,-2 0-46 0,0-2-92 15</inkml:trace>
  <inkml:trace contextRef="#ctx0" brushRef="#br0" timeOffset="111029.38">13540 10760 432 0,'7'0'87'0,"1"-2"10"16,2-3-18-16,-2 1-55 0,5 1-11 15,-5-1-7-15,5 0 2 0,-5-2 0 16,4 1 1-16,-4-1 14 0,3 0 10 16,-1-2 11-16,-2 4-1 0,5-5-18 15,-6 1-10-15,4-1-1 0,-4 0-3 16,-1-1 1-16,1 0 6 0,-4-1 0 15,-3 3-10-15,0-3-3 0,0 3-3 16,-3 0-2-16,-7 4 1 0,2-1 5 16,-5 3 6-16,0 2 2 0,-2 5-1 15,-3 1-2-15,2 5 2 0,1 2-1 16,-3 3-2-16,5 2 0 0,0 1-3 16,0 0 1-16,3 1 3 0,2 0 8 15,3 0 16-15,2-4 6 0,3 1-7 16,0 0-6-16,3-4-9 0,2-1-4 15,3-2-4-15,-1-2-3 0,1-4-1 16,5-2-2-16,-3-2 0 0,6 0-2 16,-3-3-1-16,5 0-2 0,3-2-8 15,-1 1-34-15,4 1-43 0,-1-1-46 16,0 2-37-16,11-2-63 16,-11 0-59-16,0 1-148 0</inkml:trace>
  <inkml:trace contextRef="#ctx0" brushRef="#br0" timeOffset="111430.93">13868 10794 328 0,'0'0'122'0,"0"0"-59"0,0 0 14 0,33-38 4 15,-17 27-45-15,-3-1-4 0,2 2-1 16,1 1-1-16,-1 1 0 0,-2 1 6 15,0 3-11-15,0 2-10 16,-5 2-1-16,2 1-9 0,0 5-3 16,-4 4-2-16,1 4 0 0,-4 1 0 15,0 6 0-15,-1 0 0 0,-2 3 0 16,0-1 2-16,0 0-1 0,-2-3 0 16,-4-2-1-16,1-1-1 0,0-4-16 15,-3-4 0-15,1-2-4 0,-1-5 16 16,3-2 5-16,-3-2 7 0,3-5 0 15,5-4 24-15,0-1 15 0,0-4-21 16,0-2-14-16,7-2-3 16,4-3-4-16,-3 1 0 0,10 1 5 0,-3 3 26 15,3-1 6-15,6 4-11 16,-4 1-18-16,1 2-9 0,0 1-2 16,-1 0-1-16,-2 2-19 0,-2 2-66 15,2 1-73-15,3-2 1 0,-6 3-55 16,-2-1-64-16</inkml:trace>
  <inkml:trace contextRef="#ctx0" brushRef="#br0" timeOffset="112063.53">14444 10710 199 0,'0'0'114'0,"0"0"-20"0,0 0-6 0,0 0-4 0,0 0-24 15,21-17-14-15,-19 13 0 0,1 0 2 16,-1 0-6-16,1-1-4 0,0 0-5 16,-1-1 4-16,-2-1 2 0,3 1-13 15,-1-2-3-15,-2 1-3 0,0 2-4 16,0-1-4-16,0 2-6 15,-2-1-6-15,-3 0-2 0,-1 2-2 16,1-1 3-16,-2 4 1 0,-1 3-2 16,0 6 2-16,-2 4-3 0,-1 4 1 15,1 4-1-15,2 4 2 0,0 0 1 16,1 2-6-16,-1-2-4 0,5 3 3 16,1-4 6-16,2 1 0 0,0-4 1 15,2-3 1-15,4-2 1 0,1-6 2 16,-2-5 5-16,3-5 4 0,0 0 9 15,2-5 5-15,1-4-10 0,2-3-5 16,-3-2-1-16,0 1-6 0,1 0-5 16,-4 1 0-16,1 0 1 0,-5 4-1 15,-1-1 0-15,1 3-1 16,-3 2 1-16,0-1-5 0,0 4-5 16,-3-2 9-16,1 3 1 0,-1 0 0 15,1 4 0-15,-1 1-1 0,3 0 1 16,0 2 3-16,0 2 8 0,-3 0 9 15,3 2 11-15,3-2 7 0,2 2-2 16,0-2-8-16,-2-2-8 0,5 1-2 16,-3-2-5-16,3-2-4 0,2-1-1 15,0-3 0-15,3 0-5 16,0 0 1-16,0-2-3 0,0-1-1 16,2-1 0-16,1 0-8 0,-1 0-33 15,1-1-38-15,2 0-45 0,5-8-36 16,-7 2-89-16,2-1-91 0</inkml:trace>
  <inkml:trace contextRef="#ctx0" brushRef="#br0" timeOffset="112447.08">14938 10327 491 0,'0'0'91'0,"0"0"-52"0,5 8 19 16,-5 2-15-16,0 4-39 0,-5 6-3 16,-1 3 3-16,-4 9 7 0,-3 10 18 15,0 9 30-15,-2 1 10 0,-1-7 13 16,6-4 3-16,2-11-17 0,3-6-8 15,2-6-3-15,3-2-11 0,0 2-9 16,0 3-4-16,3 0-5 0,2-2 4 16,3-4-3-16,0-2-7 15,5-4-4-15,-1-4-2 0,1-3-5 16,3-1-4-16,2-1-4 0,0-1-2 16,0-3-1-16,3 0-1 0,-1 1-6 15,1 0-19-15,0 1-32 0,2-4-27 16,-5 3-40-16,0-6-88 0,-2-2-112 15,-6 1-172-15</inkml:trace>
  <inkml:trace contextRef="#ctx0" brushRef="#br0" timeOffset="112630.1">14930 10678 854 0,'0'0'100'16,"0"0"-45"-16,0 0 33 0,51-20-35 15,-30 14-48-15,0-2-5 0,-1-1 0 16,1 3-13-16,0-1-55 0,-3 2-10 16,5 1-89-16,-7 1-31 0,-1 1-112 15</inkml:trace>
  <inkml:trace contextRef="#ctx0" brushRef="#br0" timeOffset="112998.46">15325 10653 269 0,'0'0'141'15,"0"0"-73"-15,0 0-1 0,0 0 3 16,0 0-47-16,0 0 9 0,0 0 0 16,-15-35-3-16,7 34 2 0,3 1 5 15,-3 2 8-15,-2 5-8 0,2 4-1 16,0 3 0-16,-2 0-8 0,-1 5 3 15,4 1 5-15,2 1-6 0,-1 0-2 16,4-1 9-16,2 1 13 0,0-6-4 16,0 4-11-16,8-7-13 0,-3-2-4 15,5-1-2-15,0-5 1 0,3-4-4 16,0 0 0-16,3-6 10 0,-3-2 17 16,0-3-3-16,-1-1-10 0,1-5-11 15,0 2-6-15,-2-5-9 0,-4 2 0 16,1 0-6-16,-5 3-8 0,-1 4-5 15,-2 3-15-15,-2 4-24 0,-3 3-7 16,-6 1-18-16,1 0-29 0,0 3-47 16,-6 7-74-16,3-4-61 0</inkml:trace>
  <inkml:trace contextRef="#ctx0" brushRef="#br0" timeOffset="113498.88">15459 10675 481 0,'0'0'107'0,"0"0"-5"0,26-40 21 16,-15 24-28-16,-1 0-32 0,-2 2-18 15,-1 0-15-15,1 0 4 0,0 4-9 16,0 1-4-16,-1 3-8 15,1 0-6-15,0 4-2 0,2 1-2 16,-4 1 0-16,1 0 5 0,4 2-1 16,-9 6-3-16,3 4 3 0,-2 1-2 15,2 6 2-15,-5 2 0 0,0 3 2 16,0 3 1-16,0-1-1 0,0 2-1 16,0-1 5-16,-5-3-1 0,2-2-6 15,1-1-3-15,-3-1 0 0,-1-8-3 16,-1-2-2-16,-1-2 0 0,-2-5 0 15,2-3 2-15,0-3 4 0,3-6 2 16,0-1 0-16,2-2-2 0,1-7-1 16,2 1-2-16,0-5-1 15,5-2 1-15,2-3-1 0,4 2 0 16,2 0 4-16,2 3 15 0,1 3 6 16,2 1-1-16,5 4-9 0,-2 0-6 15,2 2-1-15,-2 2-7 0,-1 0 1 16,1 4-2-16,0 2-5 0,-3 1-44 15,-3 1-48-15,-2 3-36 0,5 2-59 16,-5 2-43-16,0-1-61 0</inkml:trace>
  <inkml:trace contextRef="#ctx0" brushRef="#br0" timeOffset="114649.32">17217 10904 376 0,'5'1'99'0,"2"0"-33"16,1 0 27-16,-3 1-37 0,3 1-35 15,0-1 13-15,-6 0 21 0,4-1 5 16,-1 1 1-16,-3-1 4 0,-2 0-7 16,3 1-6-16,-3-2-13 0,0 0 2 15,-3 0-1-15,1-2-19 0,-3-2 1 16,-8-3-6-16,2 0 2 0,-4-4-9 16,-6-2 4-16,1-2-3 0,-1-1-6 15,-5-3-2-15,-2-2-2 0,-1-6 1 16,-4-5 0-16,-1-10-1 0,-2-10-1 15,5-1-4-15,8 0 2 0,4 9 1 16,9 6 1-16,5 11 2 16,0 6-2-16,2 5 1 0,3 5-2 15,0-2 2-15,0 1 3 0,0 2 0 16,0 2-3-16,0 4 0 0,3 1 0 16,-3 3-2-16,0 3-3 0,2 4 5 15,-2 7-2-15,0 2 2 0,-2 5 2 16,-1 6-1-16,-5 7-1 0,-2 8 2 15,-3 6 2-15,-2 0-4 0,-1-9 3 16,6-14-2-16,5-6 0 0,0-7 0 16,-1 4 1-16,4-2 7 0,-1-2 5 15,3-2 2-15,0-2-3 0,0-5-1 16,5-3 4-16,3 0 17 16,5-3 3-16,0-6-8 0,5-1-7 15,3-2-3-15,2-4-1 0,3 0-3 16,-3-2 0-16,5 2-1 0,1 0-7 15,-1 2-3-15,-2 2-2 0,3 2-1 16,-6 2 0-16,-2-1-2 0,2 5-14 16,-5-1-28-16,3 4-24 0,-6-1-11 15,-2 2-25-15,-3 0-43 0,-2 0-74 16,0 2-122-16,-6-2-241 0</inkml:trace>
  <inkml:trace contextRef="#ctx0" brushRef="#br0" timeOffset="115583.53">18403 10846 424 0,'0'0'120'16,"0"0"-54"-16,0 0-2 0,0 0 0 15,0 0-17-15,7-16-7 0,-7 9 9 16,0 2 7-16,0-3-6 0,0-1-3 16,0 2-6-16,0-3 1 0,0 2 3 15,-5-1 0-15,3 0-9 0,-4 0-9 16,1-1-7-16,-5 4-9 0,0-1-9 15,-3 0-1-15,-3 2-1 0,-2 3-1 16,0 2 1-16,-3 2-1 16,-5 8 1-16,6 1-2 0,-4 4 1 15,4 5 0-15,2 4 0 0,5 0 1 16,2 1-1-16,6 2-1 0,5-2 0 16,0-1-1-16,5 1 2 0,6-4 0 15,4-2 1-15,3-2 0 0,3-6 2 16,-3-1-1-16,5-6 1 0,-4-4 7 15,1-3 11-15,-2-6 10 0,0-5 7 16,-2-3 6-16,-3-6-1 0,0-1-3 16,0-10-4-16,0-14-12 0,-1-12-6 15,-1-8-8-15,-3-2-3 0,-3 5-5 16,2 12-1-16,-1 3 0 0,-1 14-3 16,-3 8 2-16,4 7-1 0,-6 9-3 15,2 0-9-15,1 2-29 0,-1 0-24 16,3 1-29-16,3 4-48 0,3 5-70 15,-1 0-77-15,3 2-43 0</inkml:trace>
  <inkml:trace contextRef="#ctx0" brushRef="#br0" timeOffset="116017.88">18661 10851 424 0,'0'0'90'0,"0"0"-60"0,0 0 15 0,0 0 58 0,41 34-72 16,-28-28-17-16,3-1 7 0,2-3 6 15,-3 0-9-15,3-2 4 0,3-1 9 16,-3-2 1-16,0-4 5 0,0 1-4 16,-2-2-9-16,-1-2-9 0,1 1-6 15,-3 0-2-15,-3-2-4 0,-2 1-2 16,0-3 6-16,-6 1 1 0,1 1 4 15,-3-2 4-15,-5-1 2 0,-3 3-9 16,-3-2-2-16,-4 3-7 0,-3 4 1 16,0 0-1-16,-8 2 0 15,3 3-1-15,-6 1 0 0,1 5 1 16,-1 4-2-16,4 4 2 0,1 5 0 16,-1 2 2-16,4 3 0 0,3 0 2 15,7 1 1-15,4 1 5 0,4-2 5 16,3-1 6-16,10-2 9 0,1-1 6 15,4-5-7-15,6-1-7 0,0-4-5 16,4-2-9-16,-1-5-5 0,2-2-2 16,-1 0-1-16,-1-2-21 0,1-4-59 15,1 0-39-15,5-3-73 16,-5 0-41-16,-8-1-75 0</inkml:trace>
  <inkml:trace contextRef="#ctx0" brushRef="#br0" timeOffset="116534.28">19038 10883 404 0,'0'0'98'0,"0"0"-28"0,0 0-1 0,44-34-13 15,-28 25-37-15,-1-1-9 0,-2 1 8 16,0 0 6-16,-5 1-5 0,2 3 3 15,0 0-5-15,-4 2 0 0,1 2-4 16,-2 1-5-16,3 2-7 0,-5 7 0 16,-1 2-1-16,1 3 2 0,0 3-1 15,-3 3-1-15,0 3 2 0,0 1 1 16,0 1 2-16,0-1 2 0,0 1-4 16,-3-2 0-16,3-4-3 0,-3-2 2 15,3-4 0-15,0-4-2 0,0-2 1 16,0-5-1-16,0-2 8 0,0-1 0 15,3-7-2-15,0 1 22 0,2-5 34 16,0-1 7-16,0-6-27 16,3 2-22-16,5-3-9 0,-3-1-4 15,3 0-2-15,2 0-3 0,1-1-1 16,2 0-1-16,0 3 0 0,0 1 0 16,-2 4 0-16,-1-1 0 0,1 5-1 15,-1 0 1-15,-2 3 0 0,-2 0 0 16,-1 4-2-16,-2 2 2 0,-3 1-1 15,-3 0-4-15,-2 7 2 0,0 1 1 16,0 6 2-16,-2 5 0 0,-3 0 3 16,-1 4 0-16,4 0-1 0,-3 1-1 15,5-2-1-15,-5 0-3 0,2 0-41 16,-2-3-66-16,2 5-64 16,-2-6-22-16,0-5-100 0</inkml:trace>
  <inkml:trace contextRef="#ctx0" brushRef="#br0" timeOffset="116917.89">19674 10849 347 0,'0'0'122'0,"0"0"-39"0,0 0 29 16,0 0-35-16,13-38-41 15,-13 28-15-15,0 3-11 0,0 1-2 16,-3 2 1-16,-2 1 16 0,-3 3-9 16,3 3 5-16,-5 3 2 0,-1 4-6 15,1 3-2-15,-3 5-6 0,3 4 7 16,-3 2 7-16,3 3 1 0,2-1-9 16,3 2 6-16,2-2 11 0,0-1 4 15,3-3 7-15,3-4 4 0,2-3-17 16,6-2-7-16,-1-5-2 0,3-5-5 15,2-3 2-15,1-2 5 0,-1-3-2 16,1-3 0-16,-1-3 0 0,-2-4-9 16,-2-1-5-16,-4-6-4 0,-2-1-3 15,-2-4-1-15,-3 4-27 0,0 2-29 16,-3 2-7-16,-4 7-35 0,-1 4-37 16,-5 2-44-16,-2 1-20 0,2 4-53 15,0-1-58-15</inkml:trace>
  <inkml:trace contextRef="#ctx0" brushRef="#br0" timeOffset="117936.21">19868 10898 458 0,'0'0'31'0,"0"0"-18"0,28-15 37 16,-15 8-30-16,2 2-16 0,-2-2 0 15,0 4 8-15,0-2 6 0,0 3-1 16,-3 1 1-16,1 1 2 0,-6 0 2 16,0 4-13-16,-2 3-1 0,-1 3 0 15,3 1 5-15,-5 2 6 0,0 3 10 16,0 0-9-16,0 3-15 0,0-1 2 15,0 1-1-15,0-4-4 0,-5 3 2 16,5-5 5-16,0-4 5 0,0-1 11 16,0-4 3-16,5-3 3 0,-5-1 11 15,6-2 8-15,-1-6-13 0,3-1-16 16,-1-3-7-16,6-2-1 0,-2-2 4 16,-1-2-2-16,5 0-1 0,-4-2 5 15,4 2 9-15,-2-1-2 0,3 2-10 16,-3-1-8-16,2 2-5 0,-2 0 0 15,3 4-5-15,-4 0 4 0,1 3 0 16,0 1-2-16,-5 3 0 0,0 2 0 16,0 2-1-16,-6 1 0 0,1 4-3 15,2 3 1-15,-5 1 2 0,0 5 0 16,-5 4 1-16,2 2 0 0,1 2 0 16,-1 0 0-16,3 1 1 0,0-1-1 15,0-1 0-15,0-1 1 0,0-3-1 16,0-2 0-16,0 0 1 15,0-7-1-15,0 0 1 0,0-5 0 16,0 0-1-16,0-2 5 0,3-1 2 16,-1-3 6-16,1-3 14 0,2-2-6 15,0-5-12-15,3 1-3 0,0-5 0 16,2-1-4-16,3 0 0 0,0-2-2 16,0 1 0-16,2 0 0 0,1 1 0 15,-1 1 0-15,-2 2-1 0,3 1 1 16,-4 2-1-16,4 2 0 0,-6 4 1 15,3 1-1-15,-5 5 1 0,-3-2-2 16,0 3 1-16,0 4-3 0,-5 2 1 16,6 2 1-16,-6 8 0 15,0-1 2-15,0 6 0 0,0 0 0 16,-6 3-1-16,6 1 0 0,-2 0-4 16,-3-1-16-16,2 2-30 0,1-3-44 15,-6-1-18-15,3 1-60 0,-6-2-24 16,4-5-66-16</inkml:trace>
  <inkml:trace contextRef="#ctx0" brushRef="#br0" timeOffset="118537.85">20728 10707 527 0,'3'0'83'0,"-1"-1"-22"0,3 0 0 0,-2 1-26 15,-3 1-33-15,0 3 1 0,0 4 1 16,0 2 12-16,-3 7 14 0,-2 0 17 16,0 5-17-16,2 2-16 0,-4 1-6 15,2 3-4-15,-1-3-1 0,4 1-3 16,2-3 0-16,-3-1-46 16,1-1-81-16,2-6-77 0,-3-3-134 15</inkml:trace>
  <inkml:trace contextRef="#ctx0" brushRef="#br0" timeOffset="118703.42">20803 10548 791 0,'0'0'11'16,"0"0"-11"-16,10-39 24 0,-7 26-15 15,2 2-9-15,-2 0-67 0,2 3-12 16,0 4-23-16,-2 1-56 15,2 1 40-15,0 2-1 0</inkml:trace>
  <inkml:trace contextRef="#ctx0" brushRef="#br0" timeOffset="119320.72">20862 10878 409 0,'0'0'160'0,"0"0"-87"16,0 0 12-16,0 0 0 0,39-32-52 15,-31 21-6-15,2-1 6 0,1 1-3 16,2-1-13-16,-1 0 0 0,-4 1 6 15,5 0 0-15,-3 1-7 0,3 0-8 16,-5 3-4-16,2 1-4 0,1 1 1 16,-6 3-1-16,3-1-2 0,-3 1 2 15,0 2-2-15,-2 0-5 0,-3 6 1 16,0 2-2-16,0 3 7 16,0 3 0-16,0 3-1 0,-3 3 2 15,-2 2 2-15,5 1-2 0,-5 3 1 16,5 0 0-16,-3-1-1 0,1 0 0 15,-1 0 1-15,0-4 0 0,3-2-1 16,0-6 1-16,0 0 2 0,0-5-3 16,0-5 4-16,3-2 5 0,2-1 14 15,3-5 29-15,0-4-28 0,5-3-9 16,-1-4-3-16,1-2-7 0,0-4-4 16,3-3-1-16,4 0 1 0,-1-2-1 15,-4 1 0-15,6 0 0 16,-1 4 0-16,-2 2-1 0,3 3 1 15,-3 0-2-15,0 4 2 0,0 3 0 16,-2 0-2-16,-3 3 2 0,0 4-2 16,-5 0 0-16,2 3 0 0,-5 0-2 15,0 4 2-15,-2 4-6 0,-1 2 7 16,-2 3-5-16,-2 5 5 0,-1 2 1 16,-5 1 0-16,3 1 1 0,0 0-1 15,-3 0-10-15,6 0-39 0,-3 1-45 16,-6-2-74-16,4 3-14 0,-1-7-73 15</inkml:trace>
  <inkml:trace contextRef="#ctx0" brushRef="#br0" timeOffset="119954.69">21625 10809 356 0,'0'0'78'0,"0"0"3"0,0 0-20 0,23-11-37 15,-18 7 5-15,0 0 4 0,-2 1 14 16,-1-4 4-16,1 4-15 0,2-1 11 15,-5-2 3-15,3 2 0 0,-3 0-14 16,5-2-5-16,-5 3-8 0,0 1-23 16,0 0 0-16,-8 1-5 0,3 1 5 15,-3 0 0-15,-5 4 2 0,0 5-1 16,-2 2 1-16,-3 4-2 0,2 5 0 16,-4 2-4-16,2 3-6 0,2 1-5 15,3 1 4-15,5-1 7 0,-2 0 1 16,7-4 3-16,-2-1 0 0,5-2 10 15,0-4 20-15,0-5 9 16,5-3-5-16,3-5-2 0,-3-2 14 16,3-5-5-16,5-2-25 0,-5-3-13 15,5-4 0-15,0-2-2 0,0-4-1 16,-1 0-1-16,-1-2-13 0,2 1-4 16,-6 0 8-16,1 3-2 0,0 3 8 15,-3 5 4-15,0 0-1 0,-2 6-2 16,0-1 2-16,-3 4-2 0,2 1 2 15,-2 0-3-15,0 3-2 0,0 4-2 16,0 2 8-16,0 1 7 16,0 5-2-16,0 0 0 0,0 2-1 15,0-1 3-15,0-1 0 0,5 1 1 16,-2-4-3-16,2-2-4 0,0-1 3 16,3-4-2-16,0 0 1 0,5-4-3 15,-6-1-27-15,6-1-33 0,-5-4-29 16,5-1-65-16,0-8-14 0,-3 1-88 15,1 0-137-15</inkml:trace>
  <inkml:trace contextRef="#ctx0" brushRef="#br0" timeOffset="120255">21981 10305 357 0,'0'0'76'0,"0"0"-23"16,0 0 8-16,-10 36-28 0,0-14-13 16,-3 6 9-16,-5 6 22 0,-1 14 3 15,-1 6-5-15,2 3 5 0,2-2 11 16,8-8 7-16,3-5 10 0,3-3-12 16,-3-4-5-16,5-4-9 0,0-8-8 15,5-5-9-15,-3-3-6 0,6 2-3 16,0 1-10-16,2-1-6 0,3-3-5 15,0-5-2-15,2-3-3 0,4-3-2 16,-4-1-2-16,3-2-15 0,0-3-34 16,0 0-27-16,-5-3-26 0,0-1-43 15,-2-12-75-15,-1-1-43 0,-8 3-96 16</inkml:trace>
  <inkml:trace contextRef="#ctx0" brushRef="#br0" timeOffset="120422.87">21849 10768 816 0,'0'0'152'0,"0"0"-27"16,0 0-47-16,39-11-33 0,-23 6-33 15,4 0-12-15,1 0-3 0,5 1-34 16,-3-1-45-16,-2 1-29 0,5 2-73 16,2 1 4-16,-2 1-43 0,-3 0-90 15</inkml:trace>
  <inkml:trace contextRef="#ctx0" brushRef="#br0" timeOffset="120738.55">22343 10745 389 0,'0'0'93'0,"0"0"-33"16,0 0 13-16,0 0-46 16,0 0-13-16,0 0-7 0,0 0 9 15,-18-33 13-15,8 32 3 0,-6 0 3 16,1 7-1-16,-4 2 7 0,4 3 5 15,-3 2-4-15,0 3 0 0,7 1 0 16,-1 3-2-16,4 1-3 0,0-1-2 16,8 0 8-16,0-4 5 0,8-1-7 15,-3-2-8-15,5-2-5 0,3-4-2 16,0-3-2-16,3-4-2 0,2 0-7 16,-3-5 2-16,3-4-9 0,-2-2-5 15,2-3-3-15,-5-1-1 16,2-2-10-16,-7-1-25 0,-3-2-28 15,-2 1-24-15,2-1-32 0,-5 3 13 16,-8 3-12-16,0 4 2 0,-4 7 4 16,-7 2-46-16,7 1-3 0,1 0-94 0</inkml:trace>
  <inkml:trace contextRef="#ctx0" brushRef="#br0" timeOffset="121222.64">22410 10767 410 0,'0'0'79'16,"0"0"38"-16,39-28-43 0,-24 17-38 15,-2 1-8-15,3-1-8 0,-3 2-4 16,0 0 4-16,0 2 10 0,0 0 6 15,-1 0-9-15,-4 4-1 0,0 0-2 16,2 2-5-16,-2 0-2 0,0 1 1 16,0 1 5-16,-3 3-1 0,-3 2-9 15,3 2-4-15,1 5 6 0,-4 3 9 16,3 7 1-16,-5 2-1 16,0 4-2-16,0 1 0 0,0 1 7 15,0 0-6-15,0-1-8 0,0-2-7 16,-5-4-5-16,0-2 0 0,-3-2-3 15,1-7 0-15,-1-4 0 0,0-4 0 16,-5-4 1-16,0-2 3 0,5-7-3 16,-2-1 5-16,8-4-4 0,-4-1 2 15,4-3 0-15,2-2-2 0,8-2 3 16,-1-2 5-16,6-2-9 0,5 0-1 16,3-1 4-16,0-1-4 0,2 3 0 15,3 2 0-15,2 2-1 0,1 3 2 16,2 2-2-16,5-2 0 15,5 2-12-15,-2-1-42 0,-6 5-83 16,9-3-94-16,-16 3-81 0,5 1-205 16</inkml:trace>
  <inkml:trace contextRef="#ctx0" brushRef="#br1" timeOffset="129780.97">11723 11431 389 0,'0'0'63'0,"0"0"-32"0,0 0-13 15,0-2 13-15,0 1-14 0,3-2-12 16,-3 1 1-16,2 1 7 0,3-1-1 15,-2-2 0-15,2 2 6 0,0 0 1 16,-2 0-3-16,5 1-1 0,-1 0-2 16,4 0-4-16,2-2 1 15,0 1 1-15,5 0-1 0,0-1-2 16,3 0-2-16,-1 0-2 0,3 0-3 16,1 2-1-16,-4-1 0 0,6 0 5 15,-3 0-1-15,3 1 3 0,0 1 4 16,0 0 0-16,2-1 1 0,1 0 2 15,-1 1-1-15,3 0 6 0,5 0-7 16,8 0 2-16,5 1-5 0,3 0-2 16,-3 0 0-16,-5 1-1 0,-3 1 2 15,3-2-1-15,0 3 5 0,0-1 2 16,5 0-2-16,0 1-7 0,3-1 0 16,2 0-3-16,3 0-1 0,3-1 1 15,2 0 0-15,0 0-1 0,2 0 1 16,3 0 1-16,6-1-1 0,2-1 5 15,2 1 2-15,6-1-1 0,0 0 0 16,2 0 0-16,5 0-4 0,1 0 1 16,2 1-3-16,2 0 0 0,1 0 4 15,2 2-2-15,-2-3 4 0,-1 1 1 16,-2-1-3-16,0 0 12 0,-2 1-8 16,-3-1 4-16,-11 0-6 0,-2 0 2 15,-8 1-1-15,-5-1 1 16,-7 0 2-16,-4 0-2 0,-9 0-1 15,-14-1-2-15,-2 0-2 0,-13 0 2 16,-3 1-7-16,3 0 2 0,0-1-1 16,-3-1-1-16,-4 2-3 0,1 0-17 15,-4-1-41-15,-1 0-55 0,-2 0-58 16,3-3-39-16,0-1-154 0</inkml:trace>
  <inkml:trace contextRef="#ctx0" brushRef="#br1" timeOffset="130999.21">17981 11613 250 0,'6'0'58'0,"-1"-1"-11"0,2-1-14 16,1-2 11-16,3 0-14 0,-1 0-1 16,3 1 4-16,0-1-3 0,0 0 1 15,5 2 11-15,0-3-11 0,2 3 0 16,1 0-1-16,2 1-2 0,3-2 0 16,0 2 3-16,3 1-2 0,7-1-8 15,5 1-5-15,8 0-9 0,3 1-4 16,-6 4-2-16,3-2 3 15,-5-1-1-15,5 2 6 0,-2-2 8 16,5 1 0-16,-1-1 4 0,4 3 0 16,4-4-2-16,-2 2 2 0,2 0-8 15,3-1-4-15,0 1-3 0,-2 0-4 16,4-1 3-16,1 2-1 0,5-2-3 16,-3 1 0-16,3 1 0 0,-1 0 3 15,-1 0 0-15,4 1 3 0,3-1 3 16,2-2 2-16,3 0 4 0,3 0 1 15,0 1 2-15,2-1-3 0,0 1-2 16,3-1-1-16,5-1-5 0,0 0 15 16,3 1-5-16,-3-1-6 0,2 1-2 15,1-1-2-15,0 2-2 0,-1-3 7 16,-2 1 1-16,-2 1 2 0,2 0-2 16,-5 2 2-16,-1-2-3 0,-1 1 0 15,-1-1-4-15,-7 1-1 0,-4-1-4 16,-1 0-1-16,-9 0-1 0,-4 2-2 15,2-1 0-15,-13 1-1 0,3 0 1 16,-3 2-17-16,-8-1-38 0,-2 0-85 16,-11-3-137-16,-7 1-156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4:13:17.0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12186 5750 161 0,'0'0'62'0,"0"0"-24"0,0 0 16 16,0 0-7-16,0 0-22 0,0 0-10 15,0 0-4-15,0 0 3 16,0 0-4-16,0 0 3 0,0 0 6 15,0 0 7-15,2 0 1 0,-2 0 2 16,0 0-7-16,0-1 2 0,0 1 11 16,0 0-1-16,-2 0-3 0,2 0-1 15,0 0-1-15,0 0-1 0,0 0-10 16,0 0-8-16,0 1 0 0,0 0 1 16,0 5-2-16,0-2 2 0,2 3-2 15,1-3-2-15,-3 5-1 0,5-1 1 16,-5 1-3-16,3 3-1 0,-3-1 1 15,2 1 0-15,-2 0-1 0,0 4-3 16,3-3 5-16,-3 1-3 0,0 3-1 16,0-3-1-16,0 4 2 15,0-1-2-15,0-1 1 0,0 3 0 16,0 0 0-16,0-1 1 0,0 0 0 16,0 2 2-16,0 1 3 0,0-1 2 15,2 2-1-15,-2-2 3 0,3 2-1 16,0 0 1-16,-1 0-2 0,1 1 2 15,-3 2-2-15,2-4 0 0,-2 3 1 16,3-1-3-16,-1 2 1 0,-2-2-3 16,0 1 3-16,3 2-5 0,-3-2 1 15,0 0-2-15,3 2 1 0,-3 0-2 16,2-3 0-16,-2 3-1 0,0-2 0 16,0 1 1-16,0 1 0 0,0 0-1 15,-2 1 1-15,2 1-1 0,0 0 2 16,0-1-2-16,0 2 2 0,0-2 2 15,0 0-1-15,0 0 1 0,0 0 0 16,0-1 2-16,0 2-4 0,2 0 0 16,-2-2 1-16,0 1 0 0,3-1 1 15,-1 0 0-15,1-2 1 0,0 1-1 16,-1-1 2-16,1 0-1 0,-1-1-1 16,-2 0 1-16,3 1-2 0,-3-1-3 15,0-1 2-15,0 1-1 0,0-1 0 16,0 0-1-16,0 1 3 15,0 0-3-15,0-1 2 0,0 0-1 16,0-1 4-16,0 0-2 0,0 0 0 16,2-1-2-16,1 1 1 0,-3 0 1 15,0 0 0-15,3-1 0 0,-3 0 3 16,0 1-2-16,0-2 0 0,0 2 1 16,0-1 0-16,0 0-2 0,0 1-2 15,0-1 3-15,0 1-3 0,0 0 0 16,0-1 1-16,0 2 0 0,0-2 0 15,0 3 2-15,5-2-1 0,-5 0 1 16,5 0-1-16,-5 0-1 16,3 0 2-16,-3 0-2 0,0 0 0 15,2 1 0-15,1 0-1 0,-3-3 1 16,2 2-2-16,-2-1 1 0,3-1 1 16,-1 0-2-16,1-1 0 0,0 1 0 15,-1 1 1-15,1-3-1 0,-1 0 0 16,1 1 0-16,2-2 0 0,-5 0 0 15,3 1 1-15,-1-1-1 0,1 2 0 16,-3-1 1-16,0-1-1 0,5 0 0 16,-5 1 0-16,3-2 1 0,-1 0-1 15,1 1 0-15,-3 0 0 0,2-2 1 16,1 0-1-16,-3 0 1 0,3 1 0 16,-3-1 0-16,2-1 0 15,1-1-1-15,-3 2 1 0,0-1-1 16,0-2 0-16,0-1 0 0,0 0 0 15,0-1 0-15,0-2 0 0,0 0-2 16,0-3-10-16,0 1-20 0,0-2-32 16,0-2-24-16,0 0-46 0,0-1-31 15,0-2-10-15,0-1-119 0</inkml:trace>
  <inkml:trace contextRef="#ctx0" brushRef="#br0" timeOffset="1083.54">11953 8400 214 0,'3'0'42'15,"-1"0"7"-15,1 0 8 0,-1 0-16 16,4-1-2-16,-1 0-5 0,0 0 11 15,3-1 0-15,-3 0-10 0,3 1-2 16,-1 0-4-16,-1-2-2 0,1 3 0 16,1 0-2-16,0-1-2 0,2 1 3 15,-2 0-3-15,5 0 5 0,-3 0-5 16,3 0 0-16,0 0 0 0,2 1-3 16,4-1-1-16,1 1-1 0,1 1-5 15,0-2-2-15,4 0 2 0,1 0-2 16,3 0-2-16,-1 0 3 0,3 0-2 15,0-3 2-15,10 3-2 16,1-1 0-16,9 0-3 0,-1 0 0 16,-4 0-1-16,-5-1-3 0,-2 1 2 15,0 1-1-15,2-2 1 0,-2 1-2 16,0-1 0-16,2 2 0 0,-5-1-2 16,6 1 1-16,-4 0 0 0,1-1 0 15,0-1 1-15,0 2-1 0,2-1 1 16,0-2 0-16,1 2 4 0,-1 0-4 15,6 0 5-15,-1 1-4 0,1-2 2 16,-1 0-1-16,3 2-1 0,0-1-2 16,0-1 1-16,0 2-2 0,-2-1 0 15,5 1 1-15,-3 0 0 0,-3 0 0 16,3-1 4-16,3 1 1 0,0-1 3 16,-1 0 4-16,1 1-1 0,0 0-8 15,-3-3 1-15,3 1-2 0,-1 0-2 16,1 1-2-16,0-1 1 0,-1 0 4 15,4 0-3-15,-1-1-2 0,0 1 1 16,0 1-1-16,3 0 0 0,0 1 2 16,-3 0-2-16,-2 0 0 0,2 0 0 15,0 0 1-15,6 0-1 0,-3 0 1 16,0 0 0-16,2 0 0 16,0 2 1-16,-2-1-2 0,0 0 0 15,3-1 1-15,-1 2-1 0,0-1-1 16,6-1 1-16,-3 0 1 0,3 2 1 15,-3-2-2-15,2 0 1 0,1 0-1 16,-3 0 0-16,-3 0 0 0,1 0 0 16,-1-2 0-16,-2 2 0 0,2-3 0 15,-2 2 1-15,-2 0-1 0,-6 0 0 16,-3 0 0-16,-2 1 0 0,0 0-1 16,-5 0 0-16,-3-1-5 0,-8-1-13 15,-4 1-22-15,-6 0-34 0,-3 1-32 16,11-2-69-16,-5 0-17 15,-1 1-85-15</inkml:trace>
  <inkml:trace contextRef="#ctx0" brushRef="#br0" timeOffset="3736.57">12550 8099 169 0,'0'0'50'16,"0"0"-8"-16,0 0 16 0,0 0-8 15,0 0-19-15,0 0-9 0,0-1-1 16,0 1 1-16,0-3-7 0,0 3 4 16,0-2 2-16,0 0 4 0,0-1 5 15,0 2 4-15,3-2-2 0,-3 1-4 16,0 1-2-16,0-2 1 0,0 1-5 16,0-1-4-16,0 1-3 0,0-2 1 15,0 1 0-15,0 0-1 16,0 1 0-16,0-4 0 0,0 0 2 0,0-1 1 15,0 1 0-15,0-1-1 16,0 0-2-16,0-2-4 0,2 2 2 16,1-1-2-16,-3-1-1 0,2 0 2 15,4-1 4-15,-6 0-4 0,5 2-1 16,-3-3 1-16,1 2 2 0,-1-1-1 16,1 0 0-16,0 0 2 0,-1 1 2 15,-2-1 2-15,3-1-5 0,-1-1-1 16,1 2-3-16,0-2 0 0,-1 1-2 15,1-2-3-15,2 1-1 16,-3 0-1-16,1 0 1 0,0-2-3 16,2 0 3-16,0 1 2 0,-2-2-1 15,2 1-1-15,0-1 2 0,3 1-3 16,-6-2 0-16,6 0-1 0,-3 1 2 16,3-3-4-16,-3 2 1 0,3-2 1 15,-3 2 0-15,0 0-2 0,3-2 1 16,-3 1-1-16,0 0 3 0,3 1 2 15,-3-1-1-15,3-1 1 0,-3 0-1 16,3 0-3-16,0 0 2 0,-1 1-2 16,1-1 1-16,0 1-2 0,2-2 1 15,-2 1 1-15,2-1 0 16,-2 1-2-16,0-2 2 0,2 3-1 0,0-1 2 16,1 0-2-16,-4 2 2 15,4-2-2-15,-1 0 1 0,-2 1-2 16,5-1 1-16,-5 1 0 0,2 0 0 15,0 0 1-15,1-1-2 0,-1 2 0 16,0-3 1-16,1 2 1 0,-1 1-2 16,0-1 0-16,1 0 2 0,-1 1-2 15,3 0 0-15,-5-1 1 0,5 3 0 16,-6-1 0-16,6 0 2 0,-2-1-1 16,-1 1 0-16,3 0-2 0,-3 1 2 15,0 0-2-15,3-1 2 0,0 0-1 16,-2 2 0-16,2-2 0 0,-1 3 0 15,-1 0-1-15,4-1 0 0,-2 1 1 16,0 0 0-16,0 0-1 0,0 1 1 16,2-1 0-16,-2 2 0 0,3-1 2 15,-3 2-3-15,2-3 0 0,3 4 2 16,-5-1-1-16,3 1-1 0,-1-2 0 16,-2 1 0-16,5 0 0 0,-2 1 1 15,-1 0-1-15,1 1 0 0,-1-1-1 16,1 2 2-16,-3-1-1 0,0 0 0 15,2 2-1-15,-2-1 1 0,0 4 0 16,0-1 0-16,0-1 0 16,0 2 0-16,0 0 0 0,0 0-1 15,0 1 1-15,-1-2 0 0,4 3 0 16,-3 0 0-16,2 0 0 0,-2 3 0 16,3-2 0-16,2 1 1 0,-3 0-1 15,1 1 0-15,5 0-1 0,-3 0 1 16,0-1 1-16,0 4-1 0,5-2-1 15,-2 4 1-15,-1-3 0 0,1 2 1 16,2 0-1-16,1 0-1 0,-1 1 1 16,3-1 0-16,-3 2 0 0,0-1-1 15,1 2 1-15,1 1 0 0,-4-1 1 16,5 1-1-16,-3-2 0 16,0 3 0-16,1-1 0 0,-1 1 0 15,0 1 0-15,-2-1 1 0,2 0-1 16,-2 2 0-16,2 0 1 0,0-1-1 15,-2 1 1-15,0 0 0 0,-1 0 1 16,1-1 1-16,0 2-2 0,-1-1 0 16,-2 1 2-16,3-1-1 0,0-1 0 15,-1 2 1-15,-2 0-1 0,-2-3 0 16,2 2-1-16,0 0 1 0,-2-1 0 16,-1 1 0-16,1 1 1 0,2-2 1 15,-8 1-2-15,8 1 1 0,-5-1-1 16,3 0 0-16,-3 0 0 15,2 0 0-15,-2 0-1 0,2 0 1 16,-2 0 0-16,0-1-1 0,0 1 1 16,0 0-2-16,3-2 1 0,-3 2 1 15,-1 0-1-15,1 0 1 0,3 0 1 16,-3 0-2-16,0 1-1 0,0-3 1 16,2 4 2-16,-2-2-1 0,3-1-1 15,-1 1 2-15,-2-1 1 0,2 1-2 16,1-2 3-16,-1 1-1 0,1 1-1 15,-1-2 1-15,1-2-1 0,-3 2 1 16,2 0 0-16,1 1-1 0,-1-2-1 16,1 1 1-16,-3 0 0 0,5-2-1 15,-5 2-1-15,0-1 2 0,2-2-1 16,-2 1 0-16,0 0 0 0,3 0-2 16,-3 0 4-16,-1-1-3 0,4 2 2 15,-3-3-1-15,0 2 2 0,0 0-3 16,2-2 0-16,-2 2 6 0,0-1-4 15,3-1 0-15,-4 0 0 0,4 1 1 16,-1 0-4-16,1 1 3 0,0-3 0 16,-1 2-1-16,1-2 0 0,-1 2 0 15,1-2 1-15,-4 1-1 16,7-1 0-16,-7 3 0 0,4-4 1 0,-1 1-1 16,4 1 1-16,-4-1-1 15,1 1 1-15,-4-2-2 0,7 2 1 16,-4-1 1-16,6 0 0 0,-3-1 0 15,-3 1 0-15,6 0-1 0,-3 0 0 16,3-1 0-16,-1 1 0 0,-1-1-1 16,-1 0 1-16,2 0-2 0,-2-2 2 15,3 3 0-15,-3-2 0 0,0 0-1 16,0 0 0-16,3 0-1 0,-6 0 1 16,4 0-1-16,-1-1 2 0,0-1-2 15,0 1 0-15,-3 1 0 0,6-1 2 16,-3 0-2-16,3-2 0 15,-3 1 1-15,0-1 0 0,3 2 0 16,-3-2 1-16,2-1-1 0,-4 2 2 16,2-1-3-16,3-1 1 0,-6 0 1 15,3 0 0-15,-2-1-2 0,2 1 2 16,-3-1-1-16,-2 1 1 0,0 1-2 16,0-1 0-16,-5 1 1 0,2 1-1 15,-2-2 0-15,-3-1 0 0,0 1 0 16,0 0-1-16,-2 0-10 0,-3 1-17 15,0 0-27-15,3-2-33 16,-3 3-45-16,-6-1-85 0,-1 2-71 0,-4-2-96 16</inkml:trace>
  <inkml:trace contextRef="#ctx0" brushRef="#br0" timeOffset="4721.12">15801 7753 210 0,'0'-2'51'0,"2"-1"-23"15,-2 1 22-15,0 1-13 0,3-2-16 16,-3 1 11-16,2-2 15 0,-2 3-11 15,0-2 4-15,0 0 0 0,0 1-3 16,3 0-1-16,-3 2 2 0,0-1-1 16,0-2 0-16,0 2-2 0,0 1-3 15,0 0-6-15,0-1-2 0,0-1 0 16,0 2-3-16,0 0-1 16,0 0 0-16,0 0 3 0,0 0-4 15,0-1-3-15,0 1-3 0,0 0-1 16,0 0 2-16,0 0-1 0,0 0-1 15,-3 0-3-15,3 0-2 0,0 0-4 16,0 0-2-16,0 0 1 0,0 0-2 16,0 1 4-16,0 2 0 0,0-1 0 15,0 2 4-15,-2 1-1 0,2 0 1 16,-3 1 0-16,3 2-1 0,-2 1 1 16,2 2-2-16,-6 2 2 0,4 2 1 15,-3 2-1-15,2 1-1 0,-2 5-5 16,2-1-1-16,-2 4 2 0,3-1-3 15,-1 2 0-15,0 0 1 0,1 0-1 16,2 2 0-16,-3-2 1 0,3-1-1 16,0 0 1-16,0-3-1 0,0-1 1 15,0-1 1-15,0-5-1 0,0 2 2 16,0-3 2-16,3-3-2 0,-1-1-1 16,1-4-2-16,-3 1 1 0,0-5 0 15,0 2 0-15,0-3-1 0,0-2-1 16,0 1-15-16,3-1-57 15,-3 0-38-15,2-1-85 0,-2-4-60 0,3 0-228 16</inkml:trace>
  <inkml:trace contextRef="#ctx0" brushRef="#br0" timeOffset="5221.41">15860 8035 266 0,'0'0'145'15,"3"0"-37"-15,2-2-11 0,0 0 9 16,5-2-27-16,1-3-11 0,-1 0 9 16,3-1 2-16,0-1-28 0,0-1-14 15,2-1-7-15,3-3-6 0,-2 1-6 16,-1 1-7-16,3 0-4 0,-2 2-3 16,2 0-4-16,-3 0 0 0,-2 3 0 15,3-1-3-15,-6 2-6 0,3 3-30 16,-5 1-32-16,0-2-46 0,-3 4-51 15,-5 2-8-15,0 1-74 0,-3-1-87 0</inkml:trace>
  <inkml:trace contextRef="#ctx0" brushRef="#br0" timeOffset="5471.19">15953 8149 402 0,'0'0'110'0,"0"0"-2"0,0 0-17 16,0 0-4-16,0 0-28 0,0 0 1 15,41-36 3-15,-28 24-12 0,3 2-18 16,2-1-13-16,-3-2-5 0,3 5-10 16,3-3-5-16,-3 1 0 15,3 1-2-15,-6 2-4 0,3 4-28 16,3-2-49-16,-3 3-71 0,5 2-21 15,-7 0-59-15,-1 0-56 0</inkml:trace>
  <inkml:trace contextRef="#ctx0" brushRef="#br0" timeOffset="5672.24">16178 8247 474 0,'0'0'143'15,"0"0"-15"-15,0 0-16 0,0 0 3 16,0 0-54-16,0 0-29 0,44-24-12 16,-29 17-9-16,1-2-4 0,-1-1 1 15,3 2-4-15,-2 1-4 0,2 0-3 16,3-2-9-16,-3 1-72 0,8-2-103 16,-6 3-52-16,-4-1-191 0</inkml:trace>
  <inkml:trace contextRef="#ctx0" brushRef="#br0" timeOffset="7039.91">16108 8067 325 0,'0'0'97'0,"0"0"-51"0,0 0 20 0,0 0-11 15,-3 0-16-15,3-1-2 0,0-2 16 16,-2 2-8-16,2 0-7 16,-3 1-3-16,3-1-5 0,0 0 5 15,-2-3 4-15,-1 0-4 0,1 0-4 16,2-3-5-16,-3 1-3 0,0 0-8 16,3-2-5-16,0 0-3 0,-2-1 0 15,2-1 0-15,0 1 3 0,2-3-3 16,-2-2 0-16,6 1 3 0,-1-1-3 15,0-3-3-15,3-1 2 0,-1 0-1 16,4-2 0-16,2 1-1 0,0-4 1 16,2 2 1-16,3 0 2 0,3-1-2 15,2 1 3-15,0-2 2 0,3 2-2 16,0 2-2-16,5-2-4 16,-3 4 1-16,1-2-2 0,2 4-1 15,0-1 1-15,-3 3-2 0,1-1 0 16,-1 2 1-16,1-1 0 0,-4 0-1 15,-1 2 0-15,1 1 0 0,-4-2 1 16,2 3-1-16,-2-2 2 0,-3 1-2 16,3-1 1-16,-6 1 0 0,1 0 0 15,-6 2-1-15,3 1 1 0,-5 0-1 16,2 1 2-16,-7 1 0 0,2 2-1 16,-2-1 2-16,-3 2 0 0,2-1-2 15,-2 0 2-15,0 0 0 0,0 0-1 16,0 0 0-16,0-2-2 0,0 3 1 15,-2-1 0-15,-1 1-1 0,-2-1 1 16,-3 0 0-16,0-1 0 0,1 0-1 16,-9-1-1-16,1 1 1 0,-1 0 0 15,-2 2 1-15,-3 0-1 0,3 1 0 16,0-1 0-16,-3 0 0 0,3 1 3 16,-2-2-3-16,2 2 0 0,2 0 0 15,3-1 1-15,0 0 0 0,3 2-1 16,2-1 2-16,3 1-1 0,0 0 5 15,2 0 1-15,3 0-6 0,0 0-1 16,0 0 1-16,3 1 0 0,2 0 2 16,0 0 4-16,5 2-1 15,1-3 0-15,2 2 1 0,2 1-3 16,1-1 1-16,2 2 1 0,2-2-5 16,1 1 1-16,0 1 2 0,0-3-2 15,-1 1-1-15,3 0 2 0,-2-2-1 16,-3 0 1-16,0 0 1 0,-2 0-2 15,-3 0 1-15,0 0-1 0,0 0 1 16,-6-2 0-16,-2 2 0 0,1 0-1 16,-4 0-2-16,-2 0 1 0,3 0-2 15,-3 0 1-15,0 2 0 0,0 0 0 16,0 2 0-16,0 2 1 16,0 3-1-16,-3 1 0 0,-2 2 1 15,2 3 0-15,-2 0 0 0,0 1 1 16,0 0-4-16,0 3 4 0,0-4-1 15,-1 4-1-15,-1-5 1 0,-1 2-1 16,3-2 1-16,-3 1-1 0,3-2-1 16,-3-1 1-16,6 0 0 0,-4-1-9 15,1-1-8-15,5 0-14 0,0-1-23 16,0-2-33-16,0-1-30 0,11 2-69 16,-4-1-16-16,4-3-96 0</inkml:trace>
  <inkml:trace contextRef="#ctx0" brushRef="#br0" timeOffset="8157.65">17565 6989 214 0,'0'0'71'16,"0"0"-37"-16,0-2 26 0,0 0-10 16,0-1-23-16,0-1-3 0,0 3 10 15,0 0 4-15,0-1 4 0,0-1 0 16,0 0 0-16,0 1-1 0,0 0 1 16,0 1-6-16,0 1 2 0,0-2-4 15,0 2-2-15,0 0-1 0,0 0-4 16,0-1-4-16,0 1 0 0,0 0-9 15,0 0-4-15,0 0-2 0,0 0-4 16,0 0-3-16,0 0-1 0,0 0-1 16,-5 3 1-16,3 0 1 15,-4 2-1-15,4 2 0 0,-6 4 3 16,3-2-1-16,-5 3 2 0,-1-2-1 16,1 4-1-16,0 1 0 0,-1 1 1 15,-2 1 1-15,0 2 0 0,-2 1-1 16,-1 0 1-16,-2 1 2 0,3 0-2 15,-3 0 1-15,0 0 0 0,0 0 2 16,2-3 0-16,3 1 0 0,0-1-3 16,0-2 0-16,3-2-2 0,0 0-1 15,2-2 1-15,3-4-1 0,-3 0-1 16,5-2 2-16,-2-2-1 16,5-2 1-16,-5-2 2 0,2 0 9 15,3-2 14-15,-2-5-10 0,-1-4-6 16,3-1-5-16,0-3 0 0,0-1-2 15,0-2 0-15,3-1-1 0,-1 0 0 16,4 2 0-16,-1-1 1 0,-3 0 1 16,4 0-3-16,-1 2 1 0,0 0 2 15,0 0 0-15,-2 1 2 0,2 1 6 16,-3 0 1-16,1 2-2 0,0 0 0 16,-1 1-1-16,-2 1 1 0,3 3 3 15,-1-1-3-15,-2 3-1 0,0-2 5 16,3 4-3-16,-1-2-5 0,1 1 1 15,-3 2-2-15,5 0-4 0,0-1 0 16,-2 2 0-16,5 1-3 0,-1 1 5 16,4 4-2-16,-3 1-2 0,4 4 2 15,4 1-1-15,-3 4-1 0,5 1 1 16,-3 0 4-16,1 0 1 0,2 1 8 16,3 1 0-16,-3-1 2 0,0-1-2 15,0-2-1-15,0 2-2 0,-2-4-5 16,-1-1-1-16,-2 2-3 0,0-5-2 15,-5 1 2-15,2-3-3 0,-2 2 1 16,-3-3 0-16,0-1-1 0,0-3 0 16,0 1-3-16,1 0-15 15,-4 1-32-15,1-3-38 0,7 1-71 16,-5 2-123-16,3-3-149 0</inkml:trace>
  <inkml:trace contextRef="#ctx0" brushRef="#br0" timeOffset="32148.83">15527 8511 148 0,'0'0'60'0,"0"-1"-23"0,0-1 30 16,0 1-9-16,0-2-22 0,0 3-6 15,0-1 3-15,0 1-7 0,0 0 1 16,0-1 4-16,-3 1-4 0,3 0 2 16,-3-1 1-16,3-1 1 0,0 0-6 15,0 1-4-15,3-2-6 0,0 2 1 16,-3 0 1-16,0 0 3 0,2 1 6 16,-2-1 0-16,0-1-3 0,3 1-1 15,-1 0-1-15,-2-1 4 0,0 2 4 16,0-1-2-16,3 0-3 15,-3-1-4-15,0 1-6 0,3-1-2 16,-3 1-4-16,0-2-1 0,0 2-2 16,0 1-2-16,0 0 0 0,0 0-3 15,2 2 0-15,-2 4 0 0,0 1 2 16,0 3 1-16,0 4 6 0,3 1-1 16,-3 5 1-16,0 0-1 0,2 3 2 15,-2 1-5-15,0-1 0 0,0 0 1 16,0 0 0-16,0-3-2 0,0 2 0 15,0-2-1-15,0 1-2 0,0-2 1 16,0-5-2-16,0 3 0 0,0-4 0 16,0-2 0-16,0 0-16 0,0-2-31 15,0-2-20-15,0-2-49 0,3-1-16 16,2-4-23-16,-2-2-49 0,4-1-68 16</inkml:trace>
  <inkml:trace contextRef="#ctx0" brushRef="#br0" timeOffset="32565.97">15565 8521 255 0,'0'0'38'0,"0"0"14"0,0 0 20 16,0 0 7-16,-10-24-30 0,7 18-2 16,1 2 7-16,2-2 3 0,0 0-14 15,0 1-1-15,0 0 0 0,0-1-1 16,0 1 3-16,5 0-3 15,-2-2-15-15,2 2-2 0,3 1-6 16,-1-1-3-16,1 0-4 0,2 1-6 16,1 0 0-16,-1-1-4 0,3 3 2 15,-3-1-3-15,1 0 0 0,2 1 0 16,-3 2 0-16,0 0-3 0,1 0-3 16,-1 2-32-16,-2 2-60 0,-1-1-24 15,6 5-13-15,-5-3-60 0,-3 1-58 16</inkml:trace>
  <inkml:trace contextRef="#ctx0" brushRef="#br0" timeOffset="32883.75">15555 8654 416 0,'0'0'90'0,"0"0"-38"0,0 0 33 16,0 0 4-16,0 0-11 0,10 0 9 15,1 0 8-15,-1-2-25 0,3 1-21 16,0 0-13-16,2 0-14 0,1 1-9 15,-3 0-3-15,2 0-4 0,1-1-4 16,-1 1 0-16,1-1-2 0,-1 1 0 16,3 0-27-16,-2 0-67 0,-1 0-79 15,6 0-28-15,-5 2-79 0</inkml:trace>
  <inkml:trace contextRef="#ctx0" brushRef="#br0" timeOffset="34167.72">15987 8794 175 0,'0'0'47'15,"0"0"-17"-15,0 0 24 0,0-4-13 16,0 3-11-16,0 0-1 0,0 1-5 15,0 0 0-15,0 0 0 0,0 0-6 16,0 0-6-16,0 0-1 0,0 0-1 16,0 0 2-16,0 0 1 0,0 0 6 15,0 0 2-15,0 0 2 0,0 0-3 16,0 0 0-16,0 0 0 0,-3 0 3 16,3 0 2-16,-3 0-3 0,1 1-4 15,-1 0-4-15,3 2-4 0,-5-1 1 16,3-1 1-16,-1 2 5 0,-2 2-1 15,2-1 0-15,-2 4-3 0,0-4-4 16,0 4-3-16,-3 2-2 16,3 0 0-16,-3 0-2 0,0 2 1 15,0 1 1-15,3-1-3 0,-5 1 0 16,2-1 2-16,0 1 3 0,1-3 7 16,-1 2 11-16,0 0 0 0,0-3-6 15,1 3-1-15,2-3-5 0,-1 0-3 16,-1-1 1-16,1-3-4 0,1 2-1 15,0-4 6-15,3 3-2 0,-1-5 2 16,0 0 4-16,1-1-3 0,2 0 6 16,-5 0 1-16,-1-2-3 0,4-4-11 15,-3 0-2-15,2-1 0 0,-2-1 0 16,0 2-3-16,2-2 3 0,1 0-2 16,-1 3 1-16,3-2 2 15,0 2 1-15,0 0-3 0,0-1 4 16,3 2-6-16,-1-2 1 0,-2 2 0 15,3 1-1-15,-1-1 0 0,1 0 1 16,0 2-1-16,-3-1 0 0,2-1 2 16,-2 2 0-16,3 0-1 0,-3 1 0 15,0 0 2-15,0-1 0 0,2 0 0 16,1 1-2-16,-3 1 3 0,0-1-1 16,2 1-1-16,-2 0 1 0,3-1 0 15,0 1 2-15,2 0-2 0,-5 0 3 16,2 0 0-16,-2 0-2 15,3 0 0-15,0 0 1 0,-1 1-3 16,6 1-1-16,-3 4 4 0,5-1-4 16,-2 2 1-16,0-2 2 0,2 1-2 15,1 3 4-15,1-1 0 0,-4-1-2 16,5 1 0-16,-3 2 1 0,1 0-2 16,-1 0 0-16,0-1 0 0,1 0 4 15,-1-3 1-15,1 2 4 0,-1 1 2 16,0-4 5-16,1 2 3 0,-1 0-1 15,-2-3-3-15,-1 3-2 0,-1-4-5 16,1 1-3-16,-4-1-2 0,-1-1-2 16,1 0-2-16,2-2-1 0,-5 0 1 15,0 1-2-15,3 0 1 0,-3-1-2 16,0 1-13-16,0 1-58 0,0 2-71 16,0-3-122-16,-3 1-194 0</inkml:trace>
  <inkml:trace contextRef="#ctx0" brushRef="#br0" timeOffset="59593.15">19498 5325 198 0,'0'0'43'0,"0"0"-7"0,8-10 15 16,-6 6 10-16,4 1-21 0,-6 1-6 16,2-3 8-16,1 3 6 0,-1 0-8 15,-2-1-9-15,6-2-9 0,-6 2 6 16,2 2 5-16,-2-4 4 0,3 3-8 15,-3 0-6-15,2 0-1 0,-2 1-1 16,5-4 1-16,-5 3 0 0,3 0 4 16,-3-4 0-16,5 2-3 0,-5-3 1 15,5 2-2-15,-2-2 5 0,0 3 0 16,-1-2-4-16,1 1 1 0,2-2-6 16,-5 0-3-16,2 4-3 15,1-1-4-15,0 1 0 0,-1 1-6 16,1 2-2-16,-1 0-3 0,4 2-2 15,-1 6 1-15,0 3 3 0,3 6 1 16,-3 2 1-16,0 3-1 0,0 3 0 16,0 4 4-16,0 2-3 15,1 0 0-15,1 0 0 0,1 0 3 0,2 1-4 16,-2-2 3-16,5-3 1 0,0 3-1 16,-3-4 3-16,3-2 2 0,0-2 7 15,-2-3 3-15,2-4 3 16,-3-3 0-16,3-3 2 0,-5-3 5 15,4-4 9-15,-4-2 9 0,5-5-1 16,-3-6-12-16,1-2-4 0,-1-7-4 16,0-4-6-16,3-15-8 0,-2-12-4 15,4-12-3-15,-2-3-3 0,0 5-1 16,-3 9 0-16,1 16-1 0,-4 5 0 16,1 11-4-16,-3 6-5 0,-5-1-7 15,3 3-8-15,2 1-13 0,0 0-11 16,-2 1-23-16,2 6-39 0,3 4-30 15,-3 0-56-15,5 14-11 0,1 0-2 16,-4 2-103-16</inkml:trace>
  <inkml:trace contextRef="#ctx0" brushRef="#br0" timeOffset="60360.18">20276 5453 339 0,'0'0'50'0,"0"0"-22"0,0 0 21 0,15-19 6 16,-9 14-24-16,-4-1-7 0,1 3 3 15,2-2-1-15,-3 2-2 0,1 1 4 16,2 1 7-16,-5-3 6 0,0 2-4 16,3 1 4-16,-3 0-2 0,0-1 0 15,2-2 0-15,-2 3-6 0,0-1-5 16,0 0-6-16,0 0 0 0,0-2-6 16,0 2-3-16,0 0-4 0,0-1-2 15,-2-1 1-15,-1 2-5 16,-2-1-3-16,0 3-1 0,-3 0-2 0,-2 3 0 15,-3 4 2-15,0 0-1 16,-3 6 0-16,-2 1-3 0,0 1-1 16,0 4-3-16,0 2 3 0,3-1 5 15,2 3 0-15,-3-1 1 0,3-2-2 16,3 1 2-16,5-2-1 0,2 0 0 16,1-4 1-16,2 0-2 0,2-2 2 15,3-1 0-15,0-3 0 0,3 0 1 16,0-5 2-16,2 2-1 0,1-5 8 15,-4-1 9-15,1-7 5 0,5 2-5 16,-5-5-3-16,2-2-9 16,3-3-2-16,-5 2-3 0,0-6-1 15,-1 4-1-15,1-3 0 0,2-2-1 16,-2 5-3-16,0-2 3 0,-3 3-2 16,3 3 2-16,-6-1 0 0,4 4-1 15,-4 1-3-15,1 3-2 0,-1 2 2 16,-2-1 4-16,0 3 0 0,0 0-7 15,0 0-3-15,0 6 5 0,-2-1 4 16,-1 5 2-16,1 4 0 0,-1 0 0 16,0 0 1-16,1 2 0 0,2 0 0 15,0 0 1-15,0 1 3 16,0-1 4-16,2-2 3 0,4 2 2 16,1-4-1-16,1 2 5 0,2-3-1 15,3-2-2-15,3 0-8 0,-1-4-3 16,-2-2-2-16,5-2-2 0,-2-1-1 15,-1 0-22-15,1-4-40 0,-1-3-33 16,6-12-99-16,-3 4-56 0,-2-3-213 0</inkml:trace>
  <inkml:trace contextRef="#ctx0" brushRef="#br0" timeOffset="60660.39">20692 5099 5 0,'0'0'508'0,"0"0"-439"0,8-12 23 0,-6 5-20 16,-2 4-40-16,3 3-7 0,-3 0-18 15,0 4-4-15,0 4-3 0,-3 5 32 16,1 4 22-16,-4 5 13 0,4 5-4 15,-8 8-19-15,2 7-16 0,-3 7-10 16,4 0-11-16,2-4-7 0,-1-10 0 16,4-12-1-16,2-3-1 15,0 1-23-15,0 1-20 0,0 5-38 16,2-2-33-16,6 0-1 0,2-1-30 16,3-5-64-16,-2-7-59 0</inkml:trace>
  <inkml:trace contextRef="#ctx0" brushRef="#br0" timeOffset="61094.78">20945 5383 362 0,'0'0'55'0,"0"0"19"0,0 0 1 16,0 0-51-16,10-35-14 0,-10 28-4 16,0-1-2-16,0 3 2 0,0 2 8 15,0-2 15-15,0 4 9 0,0 1-11 16,-5 1-21-16,5 7 9 0,-7 2-6 16,1 2 6-16,1 6-3 0,-3-1 1 15,6 7-4-15,-3 0 0 0,5 0 0 16,0 4 3-16,0 0 10 15,0-2 21-15,0-2 8 0,7 0 1 16,1-2-14-16,3-2-12 0,-4-4-6 16,6 0-3-16,-2-4-2 0,-1-7 4 15,0 1 6-15,1-6-4 0,-4-5 8 0,1-1-5 16,5-9-14-16,-5-2-4 0,5-5-4 16,0-10-2-16,-1-6-19 0,1 4-35 15,0 3-8-15,-2 9 3 0,-1 4-16 16,0-1-26-16,8-5-33 0,-5 4-29 15,-2 2-159-15</inkml:trace>
  <inkml:trace contextRef="#ctx0" brushRef="#br0" timeOffset="61528.44">21325 5455 281 0,'0'0'59'0,"0"0"67"16,0 0-10-16,0 0-67 0,36 8-15 15,-28-9 0-15,2-5 3 0,-2 0-2 16,0 0-4-16,2-2-11 16,-2-1 0-16,2-2 3 0,0 4 3 15,-2-7-7-15,5 3-11 0,-5-2-5 16,-3 0-2-16,3-3 3 0,-3 3-3 15,-2 0-1-15,2 1-2 0,-5-1-1 16,0 6 0-16,-3 0-14 0,-5 3-8 16,1 0-1-16,-6 3 4 0,-3 1 14 15,1 6 6-15,-1 3 2 0,-2 4 0 16,0 5 1-16,0 1 13 0,2 2 8 16,4 3 9-16,1-1 0 15,3-2 2-15,3 0 12 0,5-1-1 0,0 0-8 16,0-3 0-16,8 0 0 15,0-2 0-15,5 0-9 0,2-3-4 16,3-3-5-16,0-4-8 0,3 0-7 16,2-4 1-16,3-1-4 0,0 0-8 15,2-4-55-15,3 0-52 0,13-4-67 16,-8 3-29-16,-2-3-104 0</inkml:trace>
  <inkml:trace contextRef="#ctx0" brushRef="#br0" timeOffset="62263.05">22723 5446 266 0,'0'0'51'0,"0"0"36"16,5-15 11-16,-2 7-41 0,-1-1-16 15,-2 0-4-15,0 2 0 0,0-2-7 16,-5 0 4-16,5 0 1 0,-8 1-6 16,0 3-7-16,3-3-7 0,-8 6-11 15,6-3-4-15,-6 4 2 0,-3 1 5 16,3 7 3-16,0 1 2 0,-5 3 3 15,8 2-2-15,-3 1 5 0,5 3 2 16,-2 1-3-16,7-2-4 16,1 3 2-16,2-1 1 0,2-4-1 15,6-2 11-15,0 0 13 0,5-2 10 16,-5-2 13-16,4-5 2 0,1-1-14 16,3-2-8-16,-3-6-17 0,0-3-8 15,-6-2-10-15,6-3-4 0,-7-4-1 16,1-2-2-16,-4 0-12 0,-1 3-26 15,1-2-5-15,-3 3-13 0,0 4-22 16,0 1-15-16,0 7-25 0,-3-2-29 16,1 6-5-16,-1 0-21 0,-2 0-38 15,5 0-8-15</inkml:trace>
  <inkml:trace contextRef="#ctx0" brushRef="#br0" timeOffset="62963.23">23286 5004 279 0,'0'0'71'0,"0"0"-8"0,10-14 17 0,-4 7-27 16,-1 3-33-16,-3-3-4 0,4-2 3 16,-1 4 12-16,-3-1 2 0,-2-2 16 15,5 3 14-15,-5-2-5 0,0 2-6 16,3-1-10-16,-3 3-13 0,0-4-5 15,0 1-3-15,0-1-6 0,-3 0-2 16,3 3-5-16,-5-3 5 0,3 2-4 16,-3-3 0-16,-1 4 1 0,4-2 0 15,-3 1-2-15,-1-1-2 0,1 4 0 16,0-3-6-16,-3 4 0 16,3 1 0-16,-3 0-3 0,-4 4 1 15,4 2 2-15,-5 5 0 0,0 6 0 16,0 2 4-16,0 5 3 0,-2 9-2 15,-3 9 3-15,2 13 1 0,0 5 1 16,4 2 13-16,1-1 9 0,9-7-2 16,-6 0 7-16,8-2-6 0,0 0-9 15,0-1-12-15,0-4-3 0,-5 0-4 16,5-2-3-16,0-4 3 0,0-1-3 16,5-8-2-16,-3-9 0 0,-2-9-7 15,6 1-20-15,-6-2-30 0,2-1-36 16,1-1-51-16,-1-6-66 0,4-5 8 15,-6-4-126-15</inkml:trace>
  <inkml:trace contextRef="#ctx0" brushRef="#br0" timeOffset="63230.49">23097 5406 724 0,'0'0'105'16,"0"0"2"-16,34-3 43 0,-13 2-70 0,5-1-37 16,2-3-18-16,3 1 3 0,0-2-1 15,8 2-10-15,5-4-11 0,7 2-6 16,4 0 1-16,-1 3 1 0,-8 1 1 15,-4 0-3-15,2 2-9 0,2 0-61 16,-4 0-87-16,-9-1-149 0,-4-2-189 16</inkml:trace>
  <inkml:trace contextRef="#ctx0" brushRef="#br0" timeOffset="64932.16">24867 5038 450 0,'0'0'50'0,"0"0"8"0,0 0 16 0,0 0-9 15,13-35-31-15,-7 27 0 0,-4 5 21 16,-2-2 2-16,5 4-2 16,-5 1-19-16,0 6-22 0,0 3-11 15,0 4 15-15,0 9 13 0,-7 11 14 16,1 14 1-16,-1 7-14 0,-4 6-14 15,4-5-4-15,-1-8-4 0,3-6-2 16,2-1-2-16,3-3 0 0,-5-9-3 16,5-2 3-16,-3-9-3 0,3 1-3 15,0 0 0-15,0 2-3 0,0-1-6 16,0-2-8-16,0-6-19 0,0-3-49 16,0-6-100-16,0-3 44 0,-5-18-13 15,5 5-139-15</inkml:trace>
  <inkml:trace contextRef="#ctx0" brushRef="#br0" timeOffset="65182.63">24813 5110 369 0,'0'0'83'0,"0"0"-8"0,5-33 43 15,3 20-9-15,-3-3-29 0,3 3-18 16,5 0 3-16,-3-3 3 0,3 3-17 15,5 0-6-15,-2-1-8 0,4 1-14 16,-1 3-9-16,1-1-5 0,1 2-2 16,0 2-4-16,2-1-2 0,0 1-1 15,0 4 0-15,3 0-1 0,-5-1-7 16,5 4-18-16,-6 0-37 0,1 5-61 16,0-1-45-16,-6 7-15 0,-2-3-97 15</inkml:trace>
  <inkml:trace contextRef="#ctx0" brushRef="#br0" timeOffset="65365.67">24955 5211 558 0,'0'0'104'0,"0"0"-29"0,0 0 31 16,0 0-32-16,0 0-31 0,0 0-9 15,0 0 1-15,39 15 4 0,-16-16-3 16,3-2-9-16,3-4-12 0,4 1-8 15,14-1 0-15,2-1-5 0,0 5-2 16,-3 3-6-16,-4 0-10 0,-4 0-54 16,-9 0-243-16,-8 0-44 0</inkml:trace>
  <inkml:trace contextRef="#ctx0" brushRef="#br0" timeOffset="66166.48">21800 6423 397 0,'0'0'62'0,"0"0"-29"0,0 0 23 0,0-5 5 16,-5 1-49-16,-3 2-12 0,1 2 0 16,-6 0 4-16,0 0 6 0,-3 3-3 15,-2 1-1-15,-2 2 1 0,-1 1-2 16,0 3 1-16,1 0 0 15,-1 3-3-15,8 0 4 0,-5 1 8 16,10 0 7-16,6-1-1 0,2-1 0 16,7 1 1-16,1-3 13 0,10 2-11 15,3-3-3-15,2 1-1 0,3-2 7 16,2 0 1-16,1 1 4 0,-3-1 6 16,2-1 6-16,-7 0 5 0,2 2 3 15,-5-1 1-15,-5-1-11 0,-3 0-3 16,-2 2-10-16,-5 0-11 0,-3 1-6 15,-3 2-3-15,-10 0-2 0,-2 1-2 16,-11 1 0-16,-8 1-3 0,-7 0-2 16,-8 0-1-16,-5-1-9 15,7-2-14-15,3-5-36 0,13 0-26 16,10-4-25-16,3 0-23 0,3 1-3 16,-1-1-21-16,3-2-105 0,0 2-68 15</inkml:trace>
  <inkml:trace contextRef="#ctx0" brushRef="#br0" timeOffset="66800.45">22237 6621 333 0,'0'0'77'0,"0"0"11"0,0 0-9 0,13-34-17 15,-5 23-21-15,-6 0-3 0,3 0 11 16,1-2-4-16,1 2-4 0,-4 0-1 16,0 1-6-16,-1 2-1 0,-2 1 5 15,3 1 3-15,-3 2-13 0,0 1-13 16,0 1-13-16,-3 2-2 0,1 2-5 15,-4 5 5-15,1 3 2 0,0 4-1 16,0 1 1-16,0 5 4 0,5 1 0 16,0 4-1-16,0-1 1 0,7 1 5 15,1 0 2-15,3 0 3 0,-1-3 8 16,3-2 11-16,2-1-11 0,-2-5 1 16,0-2 2-16,0-3-3 0,3-4-1 15,-4-3-4-15,1-2-4 0,0-2 2 16,0-4 4-16,0-4-4 0,-2-5-1 15,-1-2-3-15,0-2-6 0,1-3-3 16,-4 2-2-16,1 1-1 0,0 2-1 16,2 0 1-16,-2 5-1 15,0 0-2-15,-3 3 1 0,3 1 0 16,-3 4-2-16,2-1-3 0,-7 3-1 16,3 2-7-16,2 0 1 0,-5 6 0 15,3-1-6-15,-1 5 10 0,-2 3 9 16,3 2 0-16,2-2 1 0,-5 2 1 15,5-1-1-15,3 2 2 0,0-2 3 16,0-1 0-16,-1 0 2 0,6-2-1 16,0-2-2-16,0-1-2 0,0-4 1 15,-3-3-3-15,3-1-1 16,-2-1-2-16,-1-2-13 0,3-5-51 0,0 0-55 16,2 1-30-16,3-7-45 15,-5 1-25-15,0 2-172 0</inkml:trace>
  <inkml:trace contextRef="#ctx0" brushRef="#br0" timeOffset="67117.89">23035 6561 269 0,'0'0'75'0,"0"0"-30"0,0 0 34 0,0 0-44 0,-15-18-25 16,5 15-10-16,-3 3 3 15,-3 0 9-15,3 1 5 0,-2 5 17 16,-3 2 15-16,-3 1-6 0,6 2-5 16,-1 1-6-16,1 0-10 0,4 0-4 15,-2 4 6-15,8-3 7 0,3 0 2 16,-4 0-2-16,6 0-2 0,6-2-6 16,1-1 3-16,1-2 2 0,2 0-3 15,6-3-1-15,-1-3-8 0,3-2-8 16,3-2-3-16,0-4-3 0,-1-2-2 15,1 1-4-15,2-1-12 0,1 0-24 16,-1-3-51-16,8-4-97 0,-3-1-10 16,-10 3-118-16</inkml:trace>
  <inkml:trace contextRef="#ctx0" brushRef="#br0" timeOffset="67652.33">23234 6349 225 0,'0'0'103'0,"0"0"-5"0,0 0 18 16,0 0-45-16,6-33-21 16,-1 26-18-16,-5 3-5 0,0 1 0 15,0 0-8-15,0 3-4 0,0 0-7 16,2 3-8-16,-2 2 0 0,0 5 0 15,0 3 9-15,0 5 1 0,0 2 4 16,0 3 0-16,-2 4 3 0,2 4-1 16,0 0 2-16,0 0-4 0,0-1-2 15,2 1 0-15,4-1 1 0,-4-1 5 16,3-2-1-16,0-4 1 0,3-3-3 16,-3-3-1-16,-2-5-1 0,2-4 3 15,0-2 7-15,3-6 8 0,0-2 17 16,-6-8-10-16,9-3-15 15,-1-2-9-15,0-3-6 0,3-1-4 16,-2 2-2-16,2-4 0 0,-1 2-2 16,1-1 0-16,3 2 0 0,-3 1-1 15,0-1 0-15,0 1 0 0,0 3-1 16,-1 1 0-16,-1 0-3 0,2 3-3 16,-6 1 3-16,4 2-1 0,-3 5 3 15,-3 2 0-15,2 0-2 0,-4 4-1 16,2 4-3-16,0 2 8 0,-5 8 1 15,3-1 1-15,-3 1 0 0,5 2 2 16,-5 1-1-16,0 0 1 16,0-1-3-16,0 0 0 0,3 0 0 15,-3-2-1-15,0-1-2 0,5 1-9 16,-5-2-32-16,0 0-133 0,3-3-144 16,-1-6-211-16</inkml:trace>
  <inkml:trace contextRef="#ctx0" brushRef="#br0" timeOffset="68168.11">24493 6158 439 0,'0'0'67'0,"0"0"-27"0,8 1 10 0,-8 6-29 0,5 4-10 16,-5 3-5-16,-5 6 2 0,2 2 3 15,3 7-1-15,-8 8 2 0,3 11 9 16,0 5 8-16,2 3 15 0,-2-6 1 16,5-9 5-16,0-10-7 0,0-8-5 15,0-4 0-15,0-2 5 0,5 2-5 16,-2 1 1-16,5-1-2 0,-3-2-5 15,8-5-9-15,-6-4-4 0,6-5-3 16,3-2-5-16,2-1-5 0,3-2-1 16,-1-3-2-16,1-1-1 15,0-1-1-15,-1-1-1 0,6 0-2 16,-5-1-7-16,0 1-20 0,-1-1-40 16,-2 1-68-16,0-5-78 0,0 4 22 15,-10 0-117-15</inkml:trace>
  <inkml:trace contextRef="#ctx0" brushRef="#br0" timeOffset="68368.7">24459 6533 726 0,'0'0'92'15,"0"0"-44"-15,0 0 33 0,47-10-45 16,-27 3-24-16,9 4-12 0,4-4-1 15,1 3-1-15,0-3-1 0,-1 3-6 16,-10-2-12-16,11 1-28 0,7-3-63 16,-7 2-123-16,-3 1-136 0</inkml:trace>
  <inkml:trace contextRef="#ctx0" brushRef="#br0" timeOffset="68952.95">24968 6285 330 0,'0'0'71'0,"0"0"-29"0,0 0 47 0,0 0-41 15,0 0-28-15,34-10-9 0,-26 12-4 16,-8 2-2-16,2 1-5 0,3 4 0 15,-5 3 0-15,0 4 2 0,0 3 15 16,0 4 8-16,0 2 4 0,0 2-1 16,0-1 1-16,0 3-3 15,5-1-3-15,-5-1-3 0,3-2-2 16,2-1-2-16,-5-1 3 0,5-4 8 16,3-2 12-16,-5-3 7 0,2-4-1 15,0-4-9-15,-2-1-9 0,2-5-4 16,3 0 2-16,-1-5-2 0,4-4-9 15,4-2-5-15,-2-4-1 0,0-4-1 16,-3-2-4-16,8-1-2 0,-2 0 0 16,2-2-1-16,3 2 0 0,-6 1 0 15,6 2 0-15,-3 2 0 16,3-1 0-16,-6 4-1 0,3 3 1 16,-2-1 0-16,-3 3 0 0,2 0 0 15,-5 4-1-15,1-1 1 0,-1 4-2 16,-2 1 1-16,-3 1-4 0,-2 1-4 15,-3 6-1-15,5-1 2 0,-5 3 1 16,0 2 0-16,0-1 6 0,0 1-1 16,0 1 2-16,0 3-1 0,0-2 0 15,0 1 0-15,0 0-4 0,0 1 0 16,0-1-2-16,0 1-2 0,0-2-5 16,0-1-4-16,2 1-7 15,-2-2-9-15,6-2-6 0,-6 0-26 0,5 0-94 16,-3-1 36-16,3-2 6 15,3 1-58-15,-3-2 18 0</inkml:trace>
  <inkml:trace contextRef="#ctx0" brushRef="#br0" timeOffset="69636.72">25836 6544 365 0,'0'0'114'0,"0"0"-13"0,19-11 13 0,-14 5-38 0,-3-1-17 16,3 0-18-16,3 0-10 0,-3 0-5 15,-2 0-5-15,2-2 8 0,-2-1 10 16,-1 2 3-16,1-1 5 0,2 1-5 16,-5-1-21-16,0 1-8 0,0 2-8 15,0-1-5-15,-5 1-1 0,0 4-2 16,-3-1-2-16,0 2 3 16,-5 1 1-16,6 0-2 0,-9 2 2 0,3 4 0 15,0 2-1-15,-5 5 1 16,8 2 1-16,-3 1 0 0,0 3 0 15,0 2 0-15,5 0 0 0,3 2 0 16,2 0 1-16,3-1 1 0,0-1 12 16,0-2 10-16,8-2 5 0,0-2-1 15,0-3 1-15,2-3-2 0,0-6-1 16,3-3-4-16,0-4-4 0,3-6-6 16,2-4-8-16,-5-1-1 0,2-4-1 15,-2-3-2-15,0-2-1 16,0 2-1-16,0-2-1 0,-5 7 0 0,-1 3 2 15,-1 2 1-15,-4 3-1 16,3 4-1-16,-5-1 1 0,0 5-2 16,0 0-3-16,0 1-2 0,-7 1 4 15,1 5 0-15,1 1 4 0,3 2 2 16,-3 2 3-16,2-1 6 0,3 1 6 16,0 2-6-16,0-3 1 0,3 1-2 15,2-4-1-15,2 1-2 0,-1-3 0 16,4 2 0-16,3-6-3 0,0 0-1 15,5-1-3-15,-3 0-2 0,6 0-15 16,-5-2-18-16,7-3-25 16,-8-1-53-16,6-2-54 0,-6-6-53 15,-2 0 2-15,-2 0-200 0</inkml:trace>
  <inkml:trace contextRef="#ctx0" brushRef="#br0" timeOffset="69970.62">26245 6045 430 0,'0'0'65'0,"0"0"9"0,0 0 1 0,10-1-52 0,-10 9-11 16,0 3-4-16,0 3 2 0,-5 5 7 15,0 3 8-15,2 8 17 0,-5 5 22 16,-2-1 9-16,7 2-1 0,-4 4 5 15,2-10-6-15,-1 3-7 0,4-2-15 16,2-7-8-16,0 4-7 0,0-3-6 16,2-2-2-16,4-4 0 0,1-1-1 15,1-6 2-15,2-1-1 0,6-4-4 16,-3-3-5-16,2-1-8 0,6-3-6 16,5 0 0-16,-6 0-3 0,6-3-1 15,3 2-9-15,-3-2-16 16,2-4-18-16,0 0-29 0,3-3-64 15,0-7-112-15,-5 2-76 0,-5 0-166 16</inkml:trace>
  <inkml:trace contextRef="#ctx0" brushRef="#br0" timeOffset="70137.17">26258 6327 729 0,'0'0'119'16,"0"0"-13"-16,31 0 46 0,-11-4-82 15,1-1-39-15,2 2-23 0,8-3-8 16,11 3 1-16,1 2-2 16,17 0 0-16,-1 1-15 0,-2 0-32 15,-3-2-65-15,-15 0-213 0,-10-2-148 16</inkml:trace>
  <inkml:trace contextRef="#ctx0" brushRef="#br0" timeOffset="73340.1">22108 7420 250 0,'0'0'33'0,"0"0"8"16,0 0 13-16,0 0 5 0,0 0-23 16,0 0-8-16,2-40 7 0,-2 35 12 15,3-1-5-15,-3 1-7 0,3-1 6 16,-1 2 3-16,1-2-5 0,-1 3-5 16,4-3 4-16,-1 3 13 0,-3-4 2 15,3 3 2-15,-5 1-10 16,3-1 1-16,2 1 4 0,-5-1-6 15,0-2-4-15,0 2-3 0,0-1-12 16,-5 0-10-16,0 1-2 0,0 0-9 16,-8 1-4-16,0 3 0 0,0 0 0 15,-8 2-2-15,1 6 1 0,-6 3 1 16,0 5-1-16,3 4 0 0,-3 2 1 16,5 3 0-16,0 0 0 0,6-1-1 15,2 0 1-15,5-2 0 0,3-2-1 16,0-2 1-16,5 0-1 0,5-5 1 15,-2-1-1-15,2-2 1 16,5-2 1-16,1-3-1 0,-1-4 0 16,5-1 0-16,-2-5 6 0,3-4-1 15,2-2 1-15,-3 0-2 0,3-1-2 16,-2 0-2-16,0 0 0 0,2 3 1 16,-11 1 0-16,6 1-1 0,-8 2-1 15,3 2-1-15,-8 3-2 0,0 0-8 16,0 2 9-16,0 4 3 0,0 1 2 15,0 1 1-15,-5 0 2 0,5 1 3 16,-3 0 3-16,3-2 7 0,0 0 2 16,3-2 3-16,2-1 5 0,3 0 0 15,-3-1 0-15,3 0-2 0,2-2-2 16,1-1-6-16,1-1-10 0,4-4-2 16,-1-1-5-16,4 0-1 0,-1-3-8 15,2 2-23-15,1-1-39 0,0-2-49 16,2 2-51-16,8-4-96 0,-8 3-77 15,-2 1-138-15</inkml:trace>
  <inkml:trace contextRef="#ctx0" brushRef="#br0" timeOffset="73741.22">22470 7410 381 0,'0'0'69'0,"0"0"25"0,0 0-14 16,5-35-24-16,3 25-5 0,-6 2-4 16,3-2-1-16,3 2-2 0,2 2-5 15,-2 2 0-15,2 0-3 0,1 3-4 16,-3 1-12-16,4 1-9 0,-1 5-3 16,2 6 3-16,-3 3 3 0,3 5 2 15,-5 3 0-15,5 3 3 0,-6 0 1 16,4-1-6-16,-1 0-5 0,-5-3-5 15,-2-1 0-15,2-1-2 0,-5-6-2 16,-5 0 1-16,0-6 0 0,-3-1 2 16,0-6 2-16,0-1 1 15,1-2-2-15,-4-7 1 0,4 0 0 16,-1-4 0-16,3-2 5 0,2-2 3 16,3-1 9-16,0 1 4 0,0 2-1 15,8-2-8-15,5 1-8 0,0 0-7 16,0 0-2-16,7 1 0 0,-2-1-4 15,6 3-17-15,-4 1-28 0,9 2-38 16,-6 1-66-16,3 0-40 0,13 1 30 16,-11 1-61-16,-2 3-48 0</inkml:trace>
  <inkml:trace contextRef="#ctx0" brushRef="#br0" timeOffset="74158.03">23012 7372 343 0,'0'0'111'0,"0"0"-32"0,0 0-10 16,0 0-41-16,0 0-12 0,36 1-10 15,-23-4 0-15,-5 0 2 0,5-1 11 16,0-1 21-16,0 1 16 0,-3-2 11 16,3 0-4-16,0-3-12 0,0 1-17 15,-5-1-9-15,5 0-14 0,-8-1-6 16,3 0 0-16,-1 1 1 0,-4-3-1 15,-1 4-4-15,-2-1-1 0,0 2 3 16,-5-1-3-16,-2 3-2 0,-6-1 2 16,0 4-3-16,-3 0 2 0,-2 2 0 15,-3 2-2-15,-2 2 3 0,0 5-1 16,0 6 1-16,-3 1 1 0,5 4 3 16,3 3 2-16,3 1 6 0,2 1 13 15,5-3 4-15,3 0 8 0,5-1 7 16,0-2 3-16,7-1 1 0,4-4-3 15,-3-5-11-15,4-3-12 0,1-4-11 16,3-2-2-16,2-5-9 0,-3-1-5 16,6-3-25-16,0 0-22 15,-1 0-55-15,6-3-62 0,-5 2-37 16,18-3 10-16,-11 3-90 0,-2 2-82 16</inkml:trace>
  <inkml:trace contextRef="#ctx0" brushRef="#br0" timeOffset="74792.03">23521 7420 169 0,'0'0'69'0,"0"0"-15"16,0 0 19-16,0 0-14 16,0 0 4-16,5-2-2 0,1 1-7 15,-6-2 6-15,2 0-5 0,1-1 0 16,-1 1 7-16,3-2 0 0,-5 1-10 15,3-1-5-15,2 1-11 0,-5-2-13 16,5 1-4-16,-2-2-7 0,2 1-2 16,-2 1 0-16,-3 0 4 0,5-1 3 15,-5-1-2-15,0 1-3 0,3-1-3 16,-3 1-1-16,0 1-3 0,-3-2 1 16,-2 0-5-16,2 2-1 0,-5 1 0 15,-2 2-1-15,0-1 0 0,-1 2 0 16,-2 0-1-16,1 1 1 15,-4 5-1-15,3 0 0 0,-2 6 0 16,-3 4-1-16,2 2 3 0,1 2 0 16,2 2-1-16,0 0 1 0,0 0 0 15,5 2 0-15,3 1 0 0,5-3 0 16,0-1 2-16,0-3 3 0,0-4 1 16,5 0 4-16,3-7 1 0,-3-1-2 15,5-5 3-15,1-5 5 0,-4-3 1 16,6-5-3-16,0 1-4 0,-2-6 0 15,1 0-1-15,1 0-4 0,0 1-3 16,0 0 0-16,0 6-1 0,-5-1-1 16,0 5 1-16,-1 0 0 0,-1 2 1 15,-4 3 0-15,-2 2-3 0,0 2 0 16,0 4 0-16,0 5 4 0,0 0 5 16,-2 2 4-16,2 1 7 0,0-1 4 15,-6 0 1-15,6 0 5 0,0-2-2 16,6-2-1-16,-4-2 0 0,3 0-4 15,0-2-1-15,3-1-1 0,5-2-5 16,0-2-5-16,0 0-4 0,3 0-3 16,-1-2-4-16,3-2-1 0,3 2-6 15,-6-2-19-15,6-2-18 0,-3 1-32 16,5-2-37-16,-2-2-30 16,13-5-81-16,-3 3-85 0,-8 2-145 15</inkml:trace>
  <inkml:trace contextRef="#ctx0" brushRef="#br0" timeOffset="75392.93">24777 7123 320 0,'0'-6'200'0,"3"1"-146"0,2-1 42 15,-5 1-29-15,5 1-25 0,-2 0-17 16,2 4-9-16,-5 0-7 0,2 2-8 16,-2 5 2-16,0 3-2 0,-2 2 7 15,-3 2 13-15,-3 2 24 0,0 3 13 16,-2 0-3-16,-1 2-12 0,1 2-7 15,0 2-4-15,-1-2-8 0,4 3-6 16,-1-3-7-16,3-1-5 0,2 1 0 16,-2-2 4-16,5-3 3 0,-5-2 6 15,5 2 4-15,0-5 1 0,0 1 0 16,5-4-3-16,0 0-2 0,-2-4-6 16,2-2-1-16,-3 0-1 0,9-4 1 15,-3 0 0-15,4 0-2 0,-4 0-4 16,5-2-2-16,3-1-1 0,4-1-3 15,-2-1 1-15,3 1-1 0,0-2-3 16,2 1-6-16,0 0-13 0,0 1-14 16,3-1-30-16,-5-1-83 0,0-5-82 15,-6 0-37-15,-2 2-162 0</inkml:trace>
  <inkml:trace contextRef="#ctx0" brushRef="#br0" timeOffset="75860.45">24834 7386 446 0,'0'0'82'0,"0"0"-6"0,0 0-20 16,33 0-30-16,-17 0-12 0,2-1-13 16,-2-4 1-16,2 0 1 0,2-1 6 15,-4 1 14-15,4-1 7 0,-1 2 4 16,-4-2 2-16,3 2 3 0,-5-2-4 15,0 1-12-15,-3 1-11 0,3 0-6 16,-5 1 1-16,-3 1-1 16,-2-1-3-16,-1 2 0 0,-2 1 0 15,-2 0-1-15,-1 0 1 0,-10 4 2 16,6 3 11-16,-6 3 7 0,-3 3 7 16,3 4-3-16,-5 2 2 0,5 1-3 15,3 1 0-15,-1-1 0 0,9 1 2 16,-3-1-1-16,2-4 3 0,3 0 0 15,3-5 0-15,4-1 1 0,6-5 2 16,-2-3 4-16,4-2-4 0,1-3-6 16,2-6-6-16,-3-3-8 0,3-4-3 15,-5-2-6-15,-2-4 0 0,2-5-2 16,-6-7-2-16,4 5 0 16,-9-2-3-16,3 7-1 0,-5 7 1 15,-5 2 0-15,3 5-4 0,-11 2-18 16,5 4-10-16,-10-1-16 0,2 4-2 15,4 1-14-15,-7 2-21 0,4 4-20 16,-1 1-10-16,3 5-29 0,3-1-16 16,8-2-129-16</inkml:trace>
  <inkml:trace contextRef="#ctx0" brushRef="#br0" timeOffset="76460.1">25997 7311 514 0,'0'0'78'0,"0"0"-5"0,23-17 9 0,-10 10-38 0,5 0-21 15,-3 0-15-15,3-2 5 0,3 4-1 16,0-1-3-16,-6 2 8 0,6 2 1 15,-3 1 2-15,3 1-2 0,-8 0-1 16,2 6-2-16,-2 1-6 0,-5 4-5 16,0 6 0-16,-1 3-2 0,-4 4-1 15,0 3 0-15,-3 3-1 0,0-1 2 16,0 0-1-16,-6-2 0 16,4-4-1-16,-6-1 0 0,3-4 0 15,-8-5 0-15,5-3 0 0,-5-5 0 16,0-3 0-16,0-2-5 0,3-4 5 15,0-5 4-15,2-2 0 0,5-5 1 16,-2-2 2-16,0-5-1 0,5 0 4 16,5-1 7-16,0 3 16 0,6 0 28 15,7 4 7-15,3 1-20 0,4 2-13 16,6 1-5-16,13 2-7 0,0 2-7 16,-2 1-11-16,-9 4-5 0,-7 3 0 15,-11 1-5-15,9 0-20 0,4 3-33 16,-2 2-59-16,10 2-109 15,-7 1-17-15,-4-1-106 0</inkml:trace>
  <inkml:trace contextRef="#ctx0" brushRef="#br0" timeOffset="76810.78">26792 7308 292 0,'0'0'47'0,"0"0"9"0,0 0 16 0,0 0-19 0,21-37-11 16,-18 30-18-16,4 2-3 0,-1 1 4 15,-1 2-4-15,-3 1 0 0,4 1 5 16,-4 0 4-16,1 1 4 0,-3 6 7 15,0 4 11-15,0 3 18 0,-3 7-2 16,-5 2-5-16,6 6-8 0,-3 1-10 16,-3 2-11-16,0 1-13 0,3-3-8 15,0 2-8-15,2-4-2 0,3-4-1 16,0-1 1-16,0-4-3 16,0-4-2-16,0-3-9 0,3-5-31 15,2-6-105-15,8-7-122 0,0-4-17 16</inkml:trace>
  <inkml:trace contextRef="#ctx0" brushRef="#br0" timeOffset="76977.42">26984 7202 646 0,'0'0'64'0,"0"0"-20"16,0 0 19-16,0 0-54 0,0 0-9 15,0 0-4-15,0 0-24 16,-13-23-20-16,13 23-56 0,0 5 9 15,8 3-5-15,-3 2-86 0,-3-2-40 16</inkml:trace>
  <inkml:trace contextRef="#ctx0" brushRef="#br0" timeOffset="77729.14">27196 7369 224 0,'0'0'88'0,"0"0"-18"0,0 0-5 15,0 0-38-15,0 0-13 0,0 0-6 16,0 0 3-16,36-12 15 0,-31 8 9 15,0 1 21-15,-2-1-2 0,2 1 2 16,-3-2-3-16,-2 0 3 0,6 0 1 16,-6 1-8-16,0 0-13 0,0 0-2 15,5-1-8-15,-5-1-11 0,0 1-4 16,0-1-2-16,0 1 1 0,-5-1 6 16,5 1 15-16,0 0-1 0,-6-2-9 15,4 1-5-15,2 1-7 0,-5-1-4 16,2 0-5-16,-2 1 0 0,-3 0-6 15,3 1 2-15,-3 0 1 0,-5 1-5 16,6 3 2-16,-6 0 2 0,-3 5 1 16,3 4-4-16,0-1 2 0,0 4-4 15,0 2 1-15,6-2 3 0,-6 1-3 16,10 0 0-16,3 1 0 0,-5 0 0 16,5-3 3-16,5 0 2 0,-5 0 3 15,8-2 0-15,-5-4 2 16,7-2-1-16,-2-1 0 0,-6 0 2 15,9 0 0-15,-4 0-1 0,1 1 2 16,0-1-2-16,-3 4-1 0,3-2 0 16,-3 2-1-16,-3 0 1 0,4 4 1 15,-1 2 3-15,-3 5 3 0,4 3 0 16,-4 3 1-16,3 3 0 0,0 2-1 16,-5 3 1-16,3-1-2 0,-3 0 0 15,0-3-2-15,0 1-1 0,-3-6 0 16,-2-1-1-16,-2-5 0 0,-1-4-1 15,-3-2 0-15,1-6-2 0,-3-4 7 16,0 0-2-16,0-6-1 0,-2-3-1 16,5-5 3-16,-1 1-2 15,6-7-1-15,-3-2-1 0,8-4 0 16,-5-3-2-16,5 1 0 0,5 1-1 16,3 3 1-16,5 2 1 0,2 3 0 15,4 2-1-15,1 3 0 0,1-1 0 16,2 4-3-16,0-3-14 0,-2 2-48 15,2-2-72-15,-2 2-30 0,10-9-4 16,-10 3-24-16,-6 4-106 0</inkml:trace>
  <inkml:trace contextRef="#ctx0" brushRef="#br0" timeOffset="78312.5">27475 7027 524 0,'0'0'64'0,"2"-11"5"15,9 5 4-15,-9 2-47 0,3 0-12 16,-2 1-9-16,2 1 6 0,0 2 6 15,-2 0-7-15,2 5-2 0,0 5 0 16,-5 7 11-16,0 5 27 0,0 4 10 16,0 8 1-16,0-2-13 0,0 2-16 15,0 4-12-15,0 0-8 0,0 11 0 16,0-3-4-16,0-8 2 0,0-10 4 16,-5-10 3-16,5-3 6 0,0 1 0 15,0 0-1-15,0-1-9 0,0-6-3 16,0-5-1-16,0-3 1 0,0-1 8 15,5-2 11-15,3-5-2 0,0-4-2 16,-1-2-2-16,6-1 1 0,0-4-8 16,0 2-6-16,0-4-3 15,-3 1-1-15,8-2-2 0,-5 2 0 16,0 2 1-16,3-2 0 0,-3 4-1 16,0 0-2-16,2 2 2 0,-2 1-1 15,-5 3 1-15,5-1-1 0,-5 4 1 16,-1 1-2-16,4 3 0 0,-9-1 1 15,3 3-2-15,3 0 1 0,-8 6-2 16,5 0 0-16,-5 3 1 0,0 5 2 16,0 2-2-16,0 1 3 0,0 3 0 15,-5 1 2-15,5 0-4 16,0 2 4-16,-5 1-4 0,5-2 2 16,-3 0-1-16,3 2-5 0,0-3-13 15,0-3-24-15,0-2-54 0,0-2-121 16,0-7-72-16,0-3-216 0</inkml:trace>
  <inkml:trace contextRef="#ctx0" brushRef="#br0" timeOffset="78696.38">28061 6949 436 0,'0'0'67'0,"0"0"0"0,0 0-15 0,8 15-40 0,-8-2-5 16,-3 7-2-16,-2 1 7 0,-3 6 16 16,1 4 25-16,-11 7 21 0,2 8-1 15,-2 5 5-15,2 2-2 0,4-6-9 16,6-6-9-16,4-13-8 0,2-2-9 15,0-7-8-15,0-3-6 0,0 3-2 16,8 0 2-16,-3 1 1 0,2-4-5 16,6-2-5-16,-2-2-1 0,7-6-2 15,-3 0-1-15,3-3-3 0,3-2-6 16,0 1-1-16,5-1-2 0,-6-1-2 16,4 0 0-16,-4 0-5 0,6-1-10 15,-5-2-19-15,-3-1-31 0,-3-2-57 16,6-7-68-16,-8 1-114 0,-5-3-115 15</inkml:trace>
  <inkml:trace contextRef="#ctx0" brushRef="#br0" timeOffset="78912.7">28012 7322 717 0,'0'0'10'16,"0"0"64"-16,0 0 55 0,0 0-58 15,44-6-35-15,-26 3-13 0,-2 1-7 16,2-2 8-16,2 1-1 0,-4 2 9 16,5-2 2-16,-1 0-13 0,6 3-14 15,-5 0-3-15,-3 0-4 0,2 0-7 16,1 0-34-16,8 0-94 0,-9 0-143 16,1 0-46-16</inkml:trace>
  <inkml:trace contextRef="#ctx0" brushRef="#br0" timeOffset="79496.64">29172 7243 434 0,'0'0'114'0,"0"0"-18"0,0 0 46 0,21-7-39 0,-8 3-19 0,5 1-11 16,3 2-8-16,-1-1-5 0,4 1-16 15,7-1-17-15,-3 2-9 0,-2-1-9 16,2 1-6-16,-2 0-1 15,-5 0-1-15,2 0-1 0,-5 0-3 16,3 0-17-16,-8 0-37 0,2 0-79 16,-2 0-95-16,-5 3 38 0,-3-3-100 15</inkml:trace>
  <inkml:trace contextRef="#ctx0" brushRef="#br0" timeOffset="79696.43">29232 7394 724 0,'0'0'107'0,"0"0"-31"0,0 0 58 16,0 0-63-16,36 7-17 15,-15-7-26-15,10 0-12 0,-3-1-7 16,0 0-8-16,3-1 3 0,-2 1-3 16,-3 1-1-16,-3 0-8 0,3 0-11 15,-6 0-29-15,6 3-57 0,3-3-148 16,-9 0 9-16,1-3-154 0</inkml:trace>
  <inkml:trace contextRef="#ctx0" brushRef="#br0" timeOffset="81581.81">30821 6943 295 0,'0'0'55'0,"0"0"-23"0,0 0 22 16,5-14-3-16,-5 13-9 0,5 0-5 16,-5-1-1-16,3 1 0 0,-3 0-4 15,0 0-3-15,0 1 3 0,0-1 6 16,0 1 7-16,0 0 6 0,0 0-5 15,0 0 3-15,0-2 4 0,0 2-21 16,0 0-7-16,0 0-7 16,0 0-4-16,0 0-5 0,-8 3-1 15,3 0 5-15,-3 4 3 0,-5 1-1 16,3 4-3-16,-3 2 4 0,-5 4 2 16,-3 0 2-16,0 3 3 0,1 4-5 15,-6 1-2-15,3 2-3 0,-6 2-2 16,-2 0-3-16,3 0-3 0,-1 0 5 15,-2 0-3-15,3-1 1 0,-6-2 2 16,6-2-5-16,0-3 0 0,-4 1 1 16,9-7 0-16,-3-1-3 0,6-3 0 15,4-2-2-15,-2-6 1 0,10-3 0 16,-5-1 1-16,8-5 2 0,3-4 0 16,2-1-1-16,0-5 0 0,0-4-2 15,2-6 1-15,9-2 0 0,-4 0 1 16,1-2 0-16,5 2 4 0,0 5 3 15,-5 1 3-15,5 0-5 0,2 4 1 16,-2 0 0-16,0 3-1 0,0-1 0 16,0 3-2-16,-5 4 3 0,5-1-3 15,-6 5 0-15,1 1 1 0,-3 2-1 16,3-1 1-16,-3 2-1 0,3 3-2 16,0 0-1-16,-1 4-1 0,-1 1 0 15,6 2-1-15,-4 2 0 0,5 3 1 16,3 0-1-16,-3 4 0 15,7 1 1-15,1 2 3 0,5 1-1 16,-3 0 1-16,3 0 1 0,0 1 1 16,2-1-2-16,0 0 1 0,-2-2-1 15,3 0-2-15,-3-3-2 0,-6-1-2 16,1-3 0-16,-3-2 0 0,-2-3-1 16,-1-3-7-16,3-1-16 0,-5-4-20 15,-5-1-42-15,5 0-40 0,-6 1-47 16,1-1-96-16,-3 0-67 0,3 0-210 15</inkml:trace>
  <inkml:trace contextRef="#ctx0" brushRef="#br0" timeOffset="81932.03">31451 7480 1173 0,'3'0'39'0,"2"-3"-39"0,0 0-1 0,3-4-40 0,-6 0-226 15,4-1-151-15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4:16:27.566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4220 4968 222 0,'0'-5'57'0,"2"1"-9"0,3 2 9 16,-2-3-5-16,-1 3-16 16,1-2-5-16,2-1 10 0,-2 3 4 15,-3-5 14-15,2 4-3 0,1-1 4 16,0 0 1-16,-3 2-6 0,2 2 0 15,-2-1-10-15,0 1-12 0,3 0-12 16,-3 0-14-16,0 4-7 0,0 5 3 16,0 4 12-16,0 6 5 0,-5 5 4 15,5 3 2-15,-3 5 3 0,3 0 5 16,-3 8-8-16,1 4-3 0,2 4-9 16,-3-7-4-16,3-9-8 0,0-11 0 15,0-5 0-15,0 4 0 0,0 1-2 16,0 1 0-16,0-2-4 0,0-1-21 15,0-5-39-15,3 0-27 0,-3-3-44 16,5-6-48-16,0-2-29 0,0-3-135 16</inkml:trace>
  <inkml:trace contextRef="#ctx0" brushRef="#br0" timeOffset="867.55">4380 4804 132 0,'0'0'202'0,"0"0"-176"16,0 0 47-16,0 0 8 0,0 0-23 16,-5-36-26-16,2 29-2 0,0-1-2 15,3 1-5-15,-5 1 3 0,3-3 8 16,-1 3 7-16,-2 1 8 16,0-3-13-16,0 3-7 0,-1-2-5 15,-1 0-5-15,-1 2-4 0,-2 2 4 16,-1-2-10-16,3 5 1 0,-4-1 1 15,-1 1-3-15,0 0-2 0,-3 0 1 16,3 4 4-16,-5 3-4 0,-2 3 0 16,-1 1-6-16,3 5 0 0,-6-1 0 15,1 5-1-15,0 3 0 0,0 4 0 16,-6 6-2-16,1 8 2 0,-8 9 0 16,2 3 0-16,6-1 1 0,2-5 0 15,8 1-2-15,2-2 1 16,3-2 0-16,3 0 0 0,5-4 1 15,2-2-1-15,1-7 3 0,4-8 0 16,1-3 0-16,2-5-2 0,3 5 2 16,5 2-2-16,2 3 1 0,3-3 1 15,0-3 3-15,6-1 7 0,4-2 10 16,0-2 0-16,1 0-2 0,2-4-11 16,8-2 0-16,2-2-2 0,8-4 5 15,-5-4-4-15,-8-5 4 0,-7 2-6 16,-14-2-3-16,1 0-2 0,2-2 0 15,2-5 0-15,4 2 2 0,-4-6 3 16,-2 4 1-16,3-5-4 0,-3 4 0 16,-2-5-3-16,2-1 1 0,-3 0-1 15,-2-5 0-15,0 3 0 0,0-2 0 16,-3-2 1-16,1 1-2 0,-4-2 4 16,1 3-4-16,0-3 1 0,-3-1 2 15,0 2-3-15,-5-1 1 0,3-3 0 16,-3 3 1-16,0 1 0 0,-3-1 4 15,1 5 8-15,-3-3-1 0,-1 3 0 16,1 2 2-16,0 0 0 0,-3 1 2 16,0 2 4-16,-2 0 3 0,0 0 3 15,-3 4-6-15,0 1-5 16,-3 0 0-16,1 6-2 0,-1-2-4 16,-2 2-8-16,0 4 2 0,3-4-3 15,-1 5 1-15,1-2-2 0,2-1 0 16,0 3-2-16,0 1 0 0,3 1-9 15,2 0-24-15,0 0-26 0,3 0-51 16,-3 0-55-16,3-1-126 0,-3-5-203 16</inkml:trace>
  <inkml:trace contextRef="#ctx0" brushRef="#br0" timeOffset="4370.76">6964 4814 365 0,'0'0'59'0,"0"0"20"0,0 0 6 15,0 0 19-15,10-21-44 0,-10 18-10 16,0 2 12-16,0 1-8 0,0 0-16 16,0 2-21-16,0 3-9 0,0 7 12 15,0 7 14-15,-3 4 15 0,-4 12-11 16,-1 8-9-16,-2 10-8 16,-1 1-3-16,3-2 2 0,1-8-4 15,4-5-9-15,-2 0-3 0,5-5 0 16,-5-7-4-16,5-4 2 0,-3-7-1 15,3 0-1-15,0 0-3 0,0 2-8 16,-2 1-32-16,2-4-73 0,-3 1-98 16,0-9-46-16,1-2-150 0</inkml:trace>
  <inkml:trace contextRef="#ctx0" brushRef="#br0" timeOffset="4788.18">6695 4853 594 0,'0'0'58'16,"0"0"-17"-16,0 0 46 0,0 0-22 15,13-36-23-15,-3 31-19 0,0-1-3 16,9 3 0-16,-4 2-3 0,1 1 5 15,4 1-2-15,3 4-3 0,-2 8-6 16,5 1 4-16,2 6-3 0,1 5 0 16,2 11-5-16,5 7-1 15,-5 9 5-15,0 2 0 0,-10-2 7 16,-6-6 3-16,-10-5 13 0,-2-3 10 16,-3-4 3-16,-3-5-5 0,-4-7-5 15,-1-3-5-15,-2-4 0 0,-6 6-8 16,-2 0-9-16,-8 1-5 0,-2-2-4 15,-6 0 1-15,-7-1-4 0,-6-7-1 16,3-3 0-16,6-6-2 0,14-3-13 16,9 0-23-16,2 0-24 0,3-2-26 15,2-4-59-15,8-6-54 0,5 1-85 16,8-3-152-16</inkml:trace>
  <inkml:trace contextRef="#ctx0" brushRef="#br0" timeOffset="5405.28">7527 5132 340 0,'0'0'48'16,"0"0"13"-16,0 0 4 0,0 0-7 15,0 0-22-15,21-26 2 0,-9 21 5 16,-1 3-1-16,-1 1-8 0,3-1-1 16,3 1 2-16,-3 1 0 0,2-1-4 15,3-2 1-15,-2 3-3 0,-1 0-4 16,3 0-2-16,-2 0 2 0,-1 0-2 15,1 0-8-15,-3 0-1 0,2 0 0 16,-5 0 2-16,3-2-4 0,-5 2-1 16,0-1 0-16,0-1 2 0,-3-1-5 15,-3-1 0-15,1 1 5 16,0-3-1-16,-3 2-3 0,0-3 0 16,0 1-3-16,-3-1-4 0,-2-3-1 15,0 1 1-15,-3 1-2 0,0 0 1 16,-2-2 0-16,-1 2-1 0,-4 5 0 15,-1-1 0-15,-2 4 1 0,-2 0 2 16,-4 6 0-16,1 3 4 0,-3 4 8 16,3 1 3-16,-3 5-8 0,3 1 1 15,0 3-3-15,2 4 5 0,6-1 10 16,-1 2 5-16,6-3 12 0,2 3 2 16,3-5-5-16,5 3-6 15,0-5-7-15,8-3 0 0,2-1-5 16,3 0-2-16,2-5-2 0,3-2-2 15,3-5-5-15,2 0-2 0,1-5-1 16,1-3-5-16,1-2-1 0,3-4-14 16,-1-2-26-16,-2 1-53 0,2-2-41 15,6-8-61-15,-3 3-142 0,-8 2-151 16</inkml:trace>
  <inkml:trace contextRef="#ctx0" brushRef="#br0" timeOffset="5855.92">8235 4795 553 0,'0'0'75'0,"0"0"9"0,2-5-5 0,-2 5-30 0,0 2-26 0,-2 6-11 16,-1 3 13-16,-2 5 26 0,-3 6 8 16,1 6 4-16,-6 6-10 0,0 8-8 15,0 10-11-15,0 0-6 0,3-1 0 16,2-9 9-16,3-12-1 0,0-6-1 15,2-6-10-15,0 1-8 0,3 2-2 16,-2 2-3-16,2 0 5 0,0-2 5 16,2-3 1-16,4-4-4 0,1-4-3 15,1 0-6-15,2-6-4 0,3 0 0 16,3-3-1-16,-1-1-2 16,3-6 0-16,-2 1-3 0,2-4-1 15,3-3-9-15,-1 0-17 0,-2-5-37 16,0 3-36-16,1-2-31 0,-4-8-84 15,1 5-79-15,-6 0-123 0</inkml:trace>
  <inkml:trace contextRef="#ctx0" brushRef="#br0" timeOffset="6039.63">8139 5128 623 0,'0'0'88'0,"0"0"-3"0,0 0 52 15,0 0-78-15,0 0-10 0,0 0-22 16,0 0-12-16,42-22-4 0,-22 14-2 16,6-1 3-16,0 1-2 0,0-3-8 15,2 1-2-15,1-1-5 0,9-2-39 16,-7 2-228-16,0 1-87 0</inkml:trace>
  <inkml:trace contextRef="#ctx0" brushRef="#br0" timeOffset="6473.42">8599 5081 242 0,'0'0'28'0,"0"0"17"16,0 0 30-16,0 0-19 0,0 0-8 15,0 0 2-15,42 5 2 0,-27-10 9 16,-2 0-7-16,2-3-9 0,1-1-12 15,-1 2-11-15,1-2-12 0,-3 0-3 16,0-3 3-16,-3 3 4 0,1-1-2 16,-4-1 2-16,-2 0 7 0,1 1 2 15,-4-1 0-15,-2 1 3 0,0 0-16 16,-5 0-7-16,-3 2-3 0,1 2-3 16,-1-1 1-16,-8 4 1 0,1 2-3 15,-6 1 4-15,3 1 0 0,-5 5-1 16,-3 4 1-16,3 7 0 0,-1-2 1 15,1 5-1-15,0 4 1 0,2 3 2 16,3 2 0-16,0 1 10 0,5-2 14 16,3 3 6-16,5-3 12 0,2 0 5 15,3-3 0-15,8-4-6 0,0 0-12 16,4-2-14-16,4-5-9 0,5-1-1 16,4-4-5-16,1-1-2 0,3-5-1 15,7-3-5-15,8-3-22 0,0-6-50 16,2-2-54-16,-7 1-27 15,-3-2-48-15,-10 3-91 0</inkml:trace>
  <inkml:trace contextRef="#ctx0" brushRef="#br0" timeOffset="7107.39">8995 5233 409 0,'0'0'66'15,"0"0"22"-15,0 0 13 0,28-48-46 16,-18 34-20-16,1-3-9 0,-1 3-2 16,3-1-3-16,-3-1 4 0,1 5 7 15,-1-2-5-15,3 3-8 0,-3-1 1 16,3 1-5-16,-3 2-5 0,1 1-4 15,2 2-2-15,-6 2-2 0,4 0-2 16,-3 3-1-16,-1 6-1 0,1 1-2 16,0 6 4-16,-3 1 2 0,3 5 7 15,-3 2 3-15,0 0 7 0,-2 2 5 16,-1 3 2-16,-2-2-7 16,0-1-4-16,0-3-6 0,-2 2-5 15,-1-2 2-15,-2-1 0 0,-3-5 1 16,3-1 4-16,2-5 5 0,-2-1 2 15,0-5 1-15,5-1 6 0,-3-1 6 16,1-2 5-16,-1-6-7 0,3-4-9 16,0 0-2-16,0-5-6 0,0 1-2 15,3-2 0-15,2-3-6 0,5 2 0 16,-2-1 1-16,5 2 3 0,-3 0 2 16,6 0-3-16,-1 5-1 0,1 0-3 15,-1 2 1-15,-2 1 0 0,3 1-3 16,-1 1 2-16,-2 0-1 0,3 4 0 15,-3 1 0-15,0-1-1 0,-3 4-1 16,3 0 0-16,-3 5 0 0,-2-2 0 16,2 3 0-16,1-2 0 0,-1 0 0 15,0 2 0-15,-2-2 0 0,2 2 0 16,-2-2-1-16,0 4 0 0,0 0-5 16,-1-2-7-16,1 1-4 0,-3 2-9 15,3-1-7-15,-3-2-11 0,0 2-16 16,3 1-3-16,-5-4-19 0,2 3-19 15,0-2-39-15,0 0-3 0,-2 1-63 16,2-2-128-16</inkml:trace>
  <inkml:trace contextRef="#ctx0" brushRef="#br0" timeOffset="8159.27">9860 5116 397 0,'3'-6'108'16,"4"5"-50"-16,1 0 36 0,0-1-58 16,0 0-17-16,-3 2-14 0,0 0-4 15,0 0-1-15,-2 2-1 0,-3 3-4 16,2 6-5-16,-2 3 10 0,0 0 12 15,-2 3 6-15,-1 0-1 0,-2 2-6 16,3 0-4-16,-4-3-3 0,4 2-2 16,-3-6 1-16,2 0 0 0,0-1 5 15,1-3 2-15,-1-3 6 0,3-3 0 16,0-2 2-16,0-2 36 0,0-7-3 16,0-3-30-16,3-4-11 0,-1 0-2 15,4-3-4-15,-1-2-3 0,0-2 0 16,3-1 3-16,-1 1-3 0,1 1 2 15,3 2 1-15,-1 2 5 0,3 3 1 16,0 2 2-16,-3-1-8 0,3 6 2 16,0 0-6-16,0-1 1 0,-5 3 0 15,2 1-1-15,-2 2-2 0,-1 1 2 16,1 2-2-16,-3 3-1 16,0 3-4-16,-2 3 2 0,0 2 1 15,2 4 4-15,-5-1 0 0,2 4 1 16,1-3-1-16,0 3 1 0,-3 0 0 15,2-2-1-15,1 1 0 0,-3-3 2 16,5-1-1-16,-5-2 3 0,2-2 3 16,1-1 5-16,-3-2 2 0,3-3-2 15,-1-3 2-15,-2 0 8 0,5-5 9 16,1-1 4-16,1-2 3 0,1-3-1 16,0 0-6-16,0-2-10 0,4-2-8 15,-1 1-7-15,2 0 0 0,0-2-5 16,0 1-1-16,-1-3 0 15,4 1 0-15,-3 2 0 0,0-2 1 16,0 4-1-16,-3 0 0 0,0 2 0 16,1 0-1-16,-1 1 1 0,-2 3-1 15,0 2 1-15,-1 0-1 0,-1 3 0 16,-1 2-2-16,0 0-1 0,-3 2-3 16,1 4 3-16,0 0-1 0,-3 5-1 15,0 6 4-15,0-1 2 0,-3 4 1 16,3 1 0-16,-3 4 1 0,1-3-1 15,2 0 0-15,-3 0 0 0,3-1-1 16,0-2 0-16,0 0 0 16,0-3-1-16,3 0-10 0,-1-4-25 15,1-3-42-15,2-9-104 0,0-5-115 16,1-4-136-16</inkml:trace>
  <inkml:trace contextRef="#ctx0" brushRef="#br0" timeOffset="8392.09">10602 4905 275 0,'0'0'165'0,"5"-6"-85"0,-3 5 46 16,1 1-58-16,-3 0-29 0,0 7-20 16,0-3-4-16,0 6 19 0,-3 2 13 15,-2 3-6-15,0 1-3 0,0 4-11 16,2 1-8-16,-4 1-4 0,4 0-7 15,0-1-6-15,-2 1-1 0,3-3-1 16,-1 1-4-16,3-6-48 0,0 0-113 16,3-7-130-16,4-4-197 0</inkml:trace>
  <inkml:trace contextRef="#ctx0" brushRef="#br0" timeOffset="8525.92">10661 4817 712 0,'0'0'38'0,"0"0"-16"16,0 0 16-16,0 0-38 0,0 0-13 15,23-34-99-15,-20 26-70 0,0 4-10 16,-1-2-118-16</inkml:trace>
  <inkml:trace contextRef="#ctx0" brushRef="#br0" timeOffset="9176.11">10746 5056 299 0,'0'0'102'0,"0"0"-48"16,0 0 52-16,16-34-64 0,-11 19-8 15,0 1-4-15,3 1-3 0,0-3-2 16,2 4-3-16,0-2-3 0,-2-1-2 16,5 2-6-16,-3 1-2 0,1 1 3 15,-1 1-1-15,0 0-2 0,-2 2 0 16,3 1-5-16,-6 0-4 16,2 0 0-16,-1 5-2 0,-1-2 1 15,-3 3 1-15,1 1-3 0,0 1-6 16,-1 3 8-16,-2 5 0 0,0 3 0 15,0 0 1-15,0 5 0 0,-2 3 1 16,-1 3 0-16,-2 2 2 0,2 3-2 16,1 0 7-16,-1-2 2 0,0 2 5 15,1-3 3-15,-1 2 6 0,3-5 7 16,0-2 0-16,0-3-4 0,0-1-1 16,0-5-1-16,0-3 2 0,0-6 2 15,3-2 17-15,-1-2 33 0,4-7-37 16,-1-2-30-16,3-6-5 0,2 1 1 15,-2-5-5-15,5-5-2 0,-3 3 0 16,3-4 1-16,0 2-2 0,2 1 0 16,-2 0 1-16,0 1 0 0,3 2 0 15,-3 5 1-15,-1-2-2 0,-1 6 4 16,-1-1-4-16,-2 2 0 0,0 2 1 16,-1 2 0-16,-4 2 0 0,2 1 1 15,-5 2 1-15,3 2-3 0,-1 0 0 16,-2 0-5-16,0 4 1 0,0 3 0 15,0 3 3-15,0 3 0 0,-2 5 1 16,-3 3 0-16,2 2-1 0,-5 3 1 16,3-1 0-16,2 3 0 0,-2-1 0 15,3 0 0-15,-3-2-2 16,2 0-29-16,3-2-36 0,0-4-62 16,3 2-116-16,4-7-31 0,1-5-118 15</inkml:trace>
  <inkml:trace contextRef="#ctx0" brushRef="#br0" timeOffset="9559.78">11377 4942 350 0,'0'0'78'0,"0"0"19"0,23-13 13 0,-12 6-42 16,-1 1-18-16,0-2-18 0,3-1-13 15,-3 0-5-15,6-3-10 0,-6 2-1 16,3-1 0-16,-2-2-3 0,-4 1 2 16,1 1-1-16,-3 1 2 0,-5 2 0 15,0 1-2-15,-5 5-1 0,-5 0 2 16,-8 2 4-16,-3 1 0 0,-7 6 2 16,-6 4 3-16,-7 6 8 0,7 1 13 15,3 1 15-15,8 0 26 0,7-5 11 16,-2 4 5-16,5 3-18 15,0-4-21-15,6 2-12 0,7 0-8 16,0-4-9-16,5 1-7 0,5-3 1 16,6-1-3-16,4-2-4 0,3-1-4 15,6-1-1-15,2-4-1 0,5 2-2 16,11-2-8-16,4 2-19 0,1-2-51 16,0 1-84-16,-21-2-150 0,-6-2-102 0</inkml:trace>
  <inkml:trace contextRef="#ctx0" brushRef="#br0" timeOffset="10277.01">12708 4561 161 0,'0'0'281'0,"0"0"-243"0,0 0 48 0,0 0 1 16,36-27-26-16,-28 25-25 0,2 2-7 15,-5 3 3-15,3 5 1 0,-6 2-8 16,1 8 0-16,-3 3 7 0,0 10 3 15,-5 11-1-15,-6 7-4 0,-1 5-8 16,-4-4 3-16,1-4 2 0,2-5-1 16,-3-5 6-16,3-2 6 15,0-4 2-15,6-7-4 0,1-3-2 16,1-2-2-16,-3 3-1 0,3 0-2 16,3 0-4-16,-3-2 0 0,5-4-5 15,0-1-1-15,5-7 1 0,0 1 0 16,5-5-1-16,3-2 0 0,3-1-2 15,7 0-8-15,-2-1-5 0,7-2-1 16,-2-4-1-16,2 2-2 0,6-5-6 16,-6 1-12-16,3-1-26 0,-2 1-31 15,-1-1-35-15,-7 0-56 0,-1-3-111 16,-7 2-81-16</inkml:trace>
  <inkml:trace contextRef="#ctx0" brushRef="#br0" timeOffset="10460.59">12599 5006 688 0,'0'0'90'15,"0"0"-29"-15,0 0 48 0,36-26-72 16,-15 15-25-16,13-5-2 0,7 0-1 16,11-5-8-16,-3-1-1 0,-5 2 0 15,-6 1-1-15,-4 2-5 0,0 3-63 16,-9 3-138-16,-9 0-170 15</inkml:trace>
  <inkml:trace contextRef="#ctx0" brushRef="#br0" timeOffset="10961.41">13160 4557 487 0,'0'0'51'0,"0"0"-20"16,0 0 6-16,0 0-5 0,0 0 16 16,0 40 5-16,0-20-7 0,0 4-6 15,0 4 4-15,-3 9 4 16,3 6 6-16,0 8-1 0,0-2 5 16,0-2-13-16,0-10-11 0,0-8-5 15,-2-6-7-15,-1-6-9 0,3-5-1 16,0-1 1-16,0 2 0 0,0-2 1 15,3-4-7-15,-1-4-3 0,1-3 5 16,2-2-1-16,3-7 0 0,-1-2-4 16,4-6-1-16,-3-3-2 0,2-1 0 15,3-4 1-15,0 2-1 0,0 2 0 16,0-1 4-16,-1 2-4 16,4 1 0-16,2-1 0 0,-2 4-1 15,2-2 0-15,-3 4 0 0,1-2 0 16,-3 6-1-16,0 1 1 0,-6 4 0 15,4 3-1-15,-4 2 0 0,-1 2-3 16,-4 5 0-16,3 3 1 0,-5 4 3 16,0 5 0-16,0 4 0 0,0 2 1 15,0 11 0-15,-2 1 0 0,-1 2 0 16,3-7-1-16,0-3 0 0,0-7-1 16,3 3 0-16,-1 5-1 0,3-2-20 15,1-5-37-15,4-1-90 0,-2-6-125 16,-1-6-102-16</inkml:trace>
  <inkml:trace contextRef="#ctx0" brushRef="#br0" timeOffset="11361.5">13798 5027 413 0,'0'0'142'0,"0"0"-53"0,0 0 19 0,36-5-50 15,-23 2-22-15,3-2-17 0,-1 1-7 16,3-3-1-16,3-3-2 0,2 0 2 16,-2 0 2-16,5-2 5 15,-3-1 4-15,-2-3-2 0,-3 2-14 16,-3-4-4-16,-2 2-1 0,-5-4 1 16,0 2-2-16,-8 1-1 0,0 3-6 15,-8 3 0-15,-2 2-13 0,-9 5-6 16,1 0 17-16,-8 4 8 0,-2 4 1 15,0 2 4-15,-1 8-3 0,1 0 0 16,2 5 3-16,0 1 6 0,5 3 19 16,6 0 30-16,2 0 16 0,5 2 9 15,6-1-10-15,2-2-21 0,2-1-12 16,6 0-11-16,5-1-8 0,2-5-6 16,4 0-2-16,4-5-5 15,5-4-3-15,1-1-2 0,7-2-4 16,8 2-2-16,7-1-15 0,4-1-41 15,-6 1-47-15,-3-4-125 0,-17 0-103 16,-3 0-213-16</inkml:trace>
  <inkml:trace contextRef="#ctx0" brushRef="#br0" timeOffset="12212.35">15361 4958 509 0,'0'0'58'16,"26"-17"-38"-16,-5 7 38 0,-1-2-10 15,4 0-33-15,-4 1-12 0,4 0-2 16,-6 3 3-16,0 0 2 0,0 4 4 15,-5-1 7-15,0 3 5 0,0 2 2 16,-6 0-6-16,1 6-9 0,-3-1-9 16,-5 4-1-16,3 4 1 0,-3 5 16 15,0 1 4-15,-3 1 1 0,-2 3-5 16,3-1-2-16,-1 2-4 0,-2 0 1 16,2-1 6-16,3-2-4 0,-2-5 1 15,2 0 2-15,0-4 7 16,2-2 5-16,1-6 4 0,-1 1 6 15,4-4 3-15,-4-1 19 0,3-7 7 16,3-2-21-16,0-4-16 0,0-3-4 16,2-4-6-16,0-2-9 0,3-1-3 15,0-1-2-15,3 2 2 0,-1-2-2 16,1-2-3-16,-1 2 3 0,3 0-4 16,-2-1 0-16,2 2 0 0,0 2-1 15,-3 3-1-15,1 2 0 0,-1 0 0 16,-2 5 0-16,0 1 1 0,-5 3 0 15,2 0-1-15,-2 5 0 16,0 1-1-16,-3 1-1 0,3 4-4 0,-6 6-3 16,3 6 8-16,1 2 1 15,-6 7 0-15,2 2 2 0,-2 12-2 16,-2 4 2-16,-6 8 0 0,3-8-1 16,-3-9 1-16,5-9-2 0,1-9 0 15,2 4-1-15,-3 2-22 0,1 0-41 16,2-4-59-16,0-6-73 0,2-4-106 15,1-6-61-15</inkml:trace>
  <inkml:trace contextRef="#ctx0" brushRef="#br0" timeOffset="12696.41">16304 4787 298 0,'0'0'103'0,"0"0"-50"0,0 0 33 0,16-17-12 0,-16 11-24 16,5 2-4-16,-5-4 4 15,5 4-8-15,-5-3-16 0,3 5 7 16,-3 0 0-16,0-1-3 0,0 3-18 16,0 4-12-16,0 2 1 0,0 6 1 15,-3 5 4-15,1 4 0 0,-1 2 5 16,0 5 8-16,3 3 4 0,0-2-6 16,6-1 0-16,-1 1 2 0,5-1 6 15,3-4 6-15,3-3 8 0,-1-2 3 16,3-6 2-16,-2-3 2 0,-1-6-9 15,3-4-4-15,-5-2 7 0,0-7 2 16,0-4-4-16,-3-3-13 16,3-8-11-16,-5-8-10 0,2-13-4 15,1-9 0-15,-1-4-20 0,-5 6-19 16,-2 17-10-16,-1 12 11 0,4 9 14 16,-4 1-13-16,1 2-42 0,2-1-58 15,0 1-70-15,0 0-29 0,0 4-62 16</inkml:trace>
  <inkml:trace contextRef="#ctx0" brushRef="#br0" timeOffset="13063.17">16912 4507 423 0,'0'0'97'0,"0"0"-17"0,0 0 34 0,0 0-24 15,20-40-43-15,-15 33-18 0,-2 4-6 16,-3 1 3-16,0 2 4 0,0 0-4 15,0 3-24-15,-3 7 2 0,-2 5 10 16,-2 6 10-16,-1 11 6 0,-3 12-5 16,1 10-10-16,0 3-7 0,-3-2-2 15,3-6-6-15,2-7 1 0,3-1-2 16,-1 1 1-16,6-2-8 0,-2-4-15 16,2 0-27-16,0-11-44 0,2-1-110 15,4-8-29-15,-1-8-95 0</inkml:trace>
  <inkml:trace contextRef="#ctx0" brushRef="#br0" timeOffset="13346.53">17142 4492 655 0,'0'0'53'16,"0"0"4"-16,0 0 41 0,0 0-8 15,0 0-56-15,0 0-23 0,0 0-6 16,13 8 1-16,-13 12 5 0,0 5 7 16,-6 14 10-16,-1 13 13 0,-4 8 10 15,4 2 3-15,4-5-9 0,-2-9-11 16,5-10-14-16,0 0-11 16,2-4-3-16,4-6-4 0,-1-4 0 15,-3-5-2-15,6-4-2 0,0 3 0 16,2-1-7-16,3-2-20 0,0-4-62 15,5-2-120-15,-2-1-63 0,-1-5-108 16</inkml:trace>
  <inkml:trace contextRef="#ctx0" brushRef="#br0" timeOffset="14180.55">18855 5115 466 0,'0'0'79'0,"0"0"-17"0,0 0 58 0,10 4-61 0,-10-4-24 15,0 0 47-15,-3-3 5 0,-4-5-55 16,-4-4-20-16,-7-5-3 0,-5-3-7 15,0-3-1-15,-6-1 1 0,-2-6 2 16,-5-8 0-16,0-10-3 0,-5-14 0 16,2-5 0-16,10 0-1 0,6 8-6 15,8 10 0-15,-1 7 6 0,8 11 5 16,1 8-3-16,2 6 1 0,5 1 6 16,-6 0 0-16,4 0 1 0,-3 0-5 15,2 6 2-15,3 2-1 16,-3 5-3-16,1 3-3 0,-3 1-7 15,2 8 2-15,-5 4 5 0,-5 6-1 16,3 6-1-16,0 3 2 0,-3 7 0 16,-5 6 0-16,7-2 2 0,-1-7-2 15,1-6 0-15,9-5 3 0,-4 0 6 16,4 2 8-16,2-7 14 0,2 1 11 16,6-6 9-16,3-1-3 0,1-6 1 15,4-2 3-15,-1-2 1 0,6-3-11 16,2-5-12-16,3-3-1 0,8-2-5 15,5-5-3-15,10 0-4 16,-3 1-9-16,-4 4-4 0,-4 2-4 0,-9 3 1 16,-3 3-2-16,-6 1 0 15,-4 1-16-15,2-2-14 0,5 2-27 16,3 1-29-16,-5 1-31 0,-1 1-47 16,9-1-72-16,-6-1-77 0,-8 0-199 0</inkml:trace>
  <inkml:trace contextRef="#ctx0" brushRef="#br0" timeOffset="15065.77">20454 4853 229 0,'0'0'133'0,"0"0"-98"0,0-17 17 0,0 13 25 16,0-3-31-16,0 3-7 0,0-2 3 15,0 2 2-15,0-3-4 0,3 4-1 16,-1-3-2-16,-2 2 7 0,0-1 10 15,3 1 7-15,-3 1 0 0,0-2-7 16,0 2-6-16,0-3-7 0,0 2-6 16,0-2-8-16,0 1-4 15,0-3 0-15,-3 5-6 0,1-5-3 16,-1 2-3-16,1 1-1 0,-4-4 2 16,1 4 1-16,3-2-2 0,-6 0 1 15,3 2 2-15,-6 3-5 0,1-3-5 16,-3 5-3-16,-2 0-1 0,-3 7 0 15,-3 3-1-15,-5 4 1 0,3 4 0 16,-3 4-1-16,5 2 1 0,1 3 0 16,-1 2 1-16,3-1-1 0,8 4 1 15,4-1 0-15,-1-1-2 0,7-2 2 16,0-4 1-16,7-1-1 0,4-4 1 16,-1-5 3-16,3-4-1 15,2-3 4-15,1-7 4 0,2-2 0 16,0-8 1-16,3-6-7 0,2-1 3 15,-2-5-5-15,5-8-2 0,-8 1-2 16,2-3-1-16,-2 3 1 0,-2 6-1 16,-1 1-2-16,-7 3 3 0,0 7 0 15,-3 1-2-15,0 4 2 0,-2 4 0 16,-3 2-3-16,0 1-3 0,-3 2-2 16,-2 6 4-16,-3 2 3 0,3 3 1 15,-3 5-2-15,1 2 2 0,1-2 2 16,4 3-1-16,-3 0-1 0,5-1 2 15,0-1 1-15,5 0 3 0,0-4 4 16,5 2 4-16,3-5 1 0,0-2 6 16,8-2 1-16,0-3-7 0,2 0-8 15,3-5-4-15,0 0-3 0,2 0-3 16,0-4-14-16,1 0-27 0,-1-5-33 16,1 0-45-16,7-11-49 0,-10 3-96 15,-3-2-89-15</inkml:trace>
  <inkml:trace contextRef="#ctx0" brushRef="#br0" timeOffset="15332.69">21116 4511 644 0,'0'0'46'0,"0"0"9"0,10-11 37 0,-7 8-36 0,-3 3-12 16,0 1-24-16,0 6-16 0,-3 8 13 16,0 5 18-16,-4 13 12 0,-1 11 2 15,-5 13-20-15,3 1-14 0,-1-4-7 16,4-4-6-16,-1-8-1 16,0 0 1-16,3-1-2 0,0-2-1 15,2-8-17-15,-2-6-35 0,5-6-63 16,-3 2-144-16,3-1-52 0</inkml:trace>
  <inkml:trace contextRef="#ctx0" brushRef="#br0" timeOffset="15715.91">21392 4455 706 0,'0'0'40'15,"0"0"-24"-15,0 0 87 0,0 0-57 16,0 0-40-16,0 0-6 0,29 40-1 16,-29-12 1-16,0 15 0 0,-11 13 4 15,1 2 14-15,-3 1 25 0,0-6 46 16,5-8 1-16,-5 2-29 0,6-4-15 15,-6-4-6-15,10-7-9 0,-2-6-5 16,5-7-8-16,0-3 4 0,0 3-6 16,0 0-5-16,0-1 3 0,5-6-4 15,0-6 5-15,6-2 8 0,-1-4 5 16,5-1-8-16,1-6-13 0,2-1-7 16,3-1 0-16,2-1-4 0,-2-3-28 15,4-1-53-15,-1-6-43 0,-1-1-80 16,-2-17-63-16,-1 8-57 0</inkml:trace>
  <inkml:trace contextRef="#ctx0" brushRef="#br0" timeOffset="15867.07">21325 4806 688 0,'0'0'230'0,"0"0"-135"15,0 0-5-15,34-14-40 0,-14 7-40 16,6 3-10-16,5-4-1 0,8 0-16 15,-3 3-85-15,8-7-124 0,-16 5-30 16,-7 0-133-16</inkml:trace>
  <inkml:trace contextRef="#ctx0" brushRef="#br0" timeOffset="15999.53">21780 4901 616 0,'0'0'98'0,"0"0"-8"0,0 0 5 15,0 0-76-15,36 22-19 0,-23-16-8 16,0 1-81-16,0-3-143 0,-3 0-71 16</inkml:trace>
  <inkml:trace contextRef="#ctx0" brushRef="#br0" timeOffset="16833.71">22953 4258 526 0,'0'0'61'0,"0"0"-42"0,0 0 17 0,0 0 3 16,0 0-21-16,26-15-15 0,-24 20 1 15,3 5 1-15,-5 8 5 0,3 4 22 16,-3 11 20-16,-3 12 0 15,-4 16-2-15,1 4-4 0,-1-4-17 16,-4-8-7-16,4-7-7 0,4-2-2 16,-2-6-1-16,2 0 1 0,1-10-3 15,-1-7-1-15,3-7-2 0,0-2 4 16,0-3-1-16,0 2-4 0,0-4 0 16,0-3 7-16,3-2 21 0,-1-2 30 15,6-2 5-15,0-7-15 0,5-3-15 16,-6-5-16-16,6-1-9 0,3-4-4 15,-1-2-4-15,1-1-2 0,5-2 0 16,-1 0-2-16,1-2-2 16,0-2 0-16,2 4 2 0,-5 1-2 15,3 2 0-15,-6 3 2 0,3 2-4 16,-2 2 2-16,2 4 0 0,-5 2 0 16,2 3-1-16,-7 3 1 0,2 0 0 15,-2 5-5-15,0 4 2 0,-6 4-5 16,9 4 2-16,-11 3 5 0,2 5 1 15,3 0 0-15,-5 3 2 0,0 1-1 16,0 4 2-16,0 4-3 0,0-2 4 16,0 1-4-16,0-3 1 15,0-5 2-15,0 2-3 0,0-3 1 16,0-2 0-16,6 1-1 0,-4-8-1 0,3 1-4 16,-2-7-7-16,2 0-34 15,3-6-31-15,-3 1-72 0,8-2-75 16,-5-2-27-16,-1 0-128 0</inkml:trace>
  <inkml:trace contextRef="#ctx0" brushRef="#br0" timeOffset="17151.2">23661 4469 505 0,'0'0'53'0,"0"0"-28"0,26-1 28 0,-11 1-29 0,-2 0-9 15,0 6 6-15,0 0 21 0,2 3 3 16,-2-1-16-16,0 4-1 0,3-1 4 15,-3 3-2-15,0 4-10 0,-6 2-12 16,6 2-5-16,-5-1-3 16,5 0-2-16,-5 1-10 0,-1-1-32 15,1 7-67-15,-3-10-100 0,0-2-76 16</inkml:trace>
  <inkml:trace contextRef="#ctx0" brushRef="#br0" timeOffset="17417.53">24061 4455 645 0,'0'0'79'0,"0"0"-10"0,0 0 36 0,0 0-44 16,0 0-23-16,0 0-32 16,0 0-3-16,0 0-3 0,16 3 19 15,-29 25 16-15,-3 12 22 0,-7 12-10 16,0 6-3-16,-3-4-7 0,3-3-14 15,2-7-3-15,0-2-9 0,-2 1-6 16,2-2-2-16,1 0 0 0,-1 0-2 16,6 0 0-16,-3-5-1 0,7-5-8 15,1-5-19-15,2-10-30 0,6 2-65 16,-1 3-107-16,0-5-72 0,3-3-156 16</inkml:trace>
  <inkml:trace contextRef="#ctx0" brushRef="#br0" timeOffset="17968.18">24573 4592 632 0,'0'0'70'0,"0"0"-25"0,0 0 10 0,0 0-38 16,10-1-14-16,-7 3-3 0,-1 4 6 15,-2 3 11-15,0 8 11 0,0 4 25 16,-2 6 19-16,-3 11 10 0,-1 12-14 16,-4 10-16-16,5-1-17 0,-3 1-20 15,3-9-5-15,5-7-5 0,-5 1-4 16,5-3 1-16,0 0 0 0,0-5-2 16,0-6-5-16,-3-9-17 0,3-8-17 15,0 1-30-15,0-2-77 0,0-2-68 16,-5-1-26-16,5-7-59 15</inkml:trace>
  <inkml:trace contextRef="#ctx0" brushRef="#br0" timeOffset="18302.32">24560 4676 657 0,'0'0'62'0,"0"0"-6"0,34-42 29 16,-14 23-42-16,1 0-4 0,2 1-7 15,0 3 9-15,-2 2-10 0,0-1-8 16,-1 6 4-16,1 1-3 0,0 2 1 16,-1 2-12-16,-7 2-4 0,3 1-2 15,2 0-6-15,-8 4 1 0,1 1-2 16,2 4-1-16,-6 2 1 0,1 3 0 15,-8 3-1-15,0 3-1 0,-8 2 2 16,-5 1 3-16,-7 2-2 0,-1 1 5 16,-10-2-3-16,-5 3 0 0,7-6-3 15,-4-1-15-15,-1-5-85 0,6-2-93 16,-6 1 27-16,1-7-7 0,12 0-33 16,0-6 9-16</inkml:trace>
  <inkml:trace contextRef="#ctx0" brushRef="#br0" timeOffset="18752.66">25035 4652 349 0,'0'0'55'16,"0"0"6"-16,0 0 51 0,0 0-45 15,0 0-47-15,31-37-9 0,-25 28 11 16,-1 5 14-16,-3-2 11 0,-2 2 6 16,0-1-16-16,0 2-7 0,0-1-8 15,0 0-22-15,0 2-14 0,-2 2 14 16,-3 1 0-16,-3 7 0 0,0 0 0 16,-5 4 0-16,0 2 1 0,-2 3 1 15,2 4 0-15,0 0 4 0,0 2 3 16,5 0 9-16,3 3 0 0,2-3 12 15,3-2 11-15,3-1 4 0,2-3-9 16,8 0-1-16,-3-6-9 16,9 1-1-16,1-4-8 0,1-5-2 15,-3-3-3-15,0-1 4 0,0-4 5 16,-2-6 11-16,-3-5 2 0,0-2-14 16,-6-4-17-16,-2-2-3 0,-5 1-7 15,0 0-9-15,-7 2 0 0,-4 4-11 16,1 4-14-16,-8 2-6 0,2 2-23 15,-2 0-24-15,-2 4-19 0,4 0-22 16,-10 4-18-16,11 0-84 0,-3 1-49 16</inkml:trace>
  <inkml:trace contextRef="#ctx0" brushRef="#br0" timeOffset="19236.14">25506 4161 548 0,'0'0'52'0,"0"0"7"0,0 0-22 0,0 0-31 16,7 5-4-16,-4 8 0 0,-3 4 2 16,0 6 4-16,-3 11 5 0,-9 12 5 15,-1 10 2-15,0 7 7 0,-3-2 6 16,1-8 6-16,2-4-6 0,2-7 3 15,1 0 8-15,5-6 7 0,-3-5 4 16,3-8-3-16,2-5-9 16,1-6-7-16,2 3-4 0,0-2-9 15,0-1-2-15,2-1-1 0,1-5-1 16,5-3 2-16,2-2 4 0,0-1-5 16,3-1-8-16,5-2-4 0,3-3-8 15,-5-1 2-15,2 1-2 0,-3-4-6 16,3 0-17-16,-2-2-36 0,-1 0-50 15,-2-5-48-15,0-4-81 0,-5 0-9 16,-3 2-131-16</inkml:trace>
  <inkml:trace contextRef="#ctx0" brushRef="#br0" timeOffset="19419.68">25268 4509 989 0,'0'0'57'0,"0"0"-33"0,36-13 6 16,-5 6-27-16,10-1-2 0,14 0-1 16,-1 2 2-16,-5 1-1 0,-2 1-1 15,-6 1-3-15,0-4-15 0,-5 3-44 16,-2-1-97-16,0 2-17 0,-14 2-53 16,-2 0-40-16</inkml:trace>
  <inkml:trace contextRef="#ctx0" brushRef="#br0" timeOffset="20036.75">25999 4227 714 0,'0'0'125'16,"0"0"-116"-16,0 0 17 0,0 0-17 16,0 0-4-16,0 0-5 0,0 0 1 15,0 0 2-15,31 43 10 0,-31-22 12 16,0 12 11-16,0 12 2 0,0 9 2 16,-5 2-9-16,0-1-8 0,2-5-7 15,-4-7 1-15,1-1 1 0,1-2 7 16,3-5-7-16,-4-6 9 0,4-7-6 15,2-4 0-15,0-7 0 0,0 1-4 16,0 0 0-16,0-2-6 0,0-2 3 16,0-5 5-16,0-2 8 0,8-1 7 15,-6-1 2-15,9-4-9 0,4-6-11 16,-2-6-12-16,2-1-1 16,4 0-2-16,1-7-1 0,1 1 0 15,0-2 0-15,-1 1 2 0,1 3-1 16,0-1-1-16,4 2 0 0,-4 2 1 15,2 1-1-15,1 4 0 0,-9 2-1 16,1 5-1-16,-3 4 2 0,-1 1-1 16,-4 2-3-16,3 0 0 0,-4 2 2 15,1 1 0-15,-3 6-1 0,-2 2 2 16,5 0 0-16,-3 5-2 0,-5-1 2 16,5 4 1-16,-5 1-1 0,0 1 1 15,-5 2 1-15,5 0-1 0,-5 0 1 16,2 1 0-16,-2-1-1 15,2-2 1-15,-2-1-1 0,5 0-1 16,-8-5-3-16,8 2-11 0,-7-4-9 16,7-3-21-16,-6-2-32 0,6-3-50 15,-5-3-42-15,5-3-25 0,0-1-11 16,0-5-162-16</inkml:trace>
  <inkml:trace contextRef="#ctx0" brushRef="#br0" timeOffset="20403.99">26550 4711 582 0,'0'0'105'0,"0"0"-32"15,0 0 44-15,33-15-49 0,-20 11-32 16,3 2 0-16,2 0-20 0,2 1-2 16,-4 0 1-16,5-4 20 0,4 2 10 15,-4-1 5-15,0-3 4 0,-1-2-11 16,1 1-20-16,-3-1-14 0,-2-3-3 15,-1 0-2-15,-2 0-3 0,-3-2-1 16,-7 1-1-16,-3-1-9 0,0 4-20 16,-8-1-8-16,-5 2-2 0,-2 5 15 15,-6-2 17-15,-10 6 4 0,3 7 3 16,-1 4-3-16,-2 7 2 0,0 3-2 16,5 3 4-16,-2 6-2 0,7 0 2 15,3 0 14-15,5-2 14 0,3 1 17 16,5 0 4-16,5-6-8 0,2 0-8 15,9-4-6-15,2 0-7 0,7-6-10 16,4 0-2-16,7-5-8 0,10-2-11 16,8-6-53-16,5 0-102 0,-7-7-46 15,-3-3-41-15,-13 1-47 0</inkml:trace>
  <inkml:trace contextRef="#ctx0" brushRef="#br0" timeOffset="20854.21">27232 4550 622 0,'0'0'132'0,"0"0"-75"0,0 0 48 0,0 0-59 16,0 0-46-16,10-37-4 0,-15 33-5 15,0-1 2-15,-6 1-5 0,1 2 6 16,-5 1 4-16,2 1 2 0,-3 0 2 16,-2 3-2-16,3 2 0 15,2 0 0-15,0 1 0 0,0-1 0 16,5 2 0-16,0-1 1 0,3 2-1 16,3 0-3-16,2-2-3 0,0 1 6 15,2 2 9-15,6 0 6 0,2-1 8 16,6 0 6-16,4 2 6 0,1 0 0 15,5 1-6-15,2 2-13 0,1 1-6 16,-3-2-2-16,-1 1 4 0,-4 4 6 16,0-4 10-16,-8 0 2 15,-3 2-8-15,0-2-13 0,-7-2-5 0,-3 2-2 16,-8-1-2-16,-5 1 2 16,-2-2 1-16,-6 1 2 0,-13-3-3 15,-7 1 3-15,0-3-3 0,-1-1-2 16,11-4-12-16,8-1-59 0,10 0-45 15,-5-1-22-15,3 0-19 0,-3-2-39 16,10-1-110-16</inkml:trace>
  <inkml:trace contextRef="#ctx0" brushRef="#br0" timeOffset="21238.16">27457 4676 527 0,'0'0'100'0,"0"0"12"16,51-23-23-16,-28 13-61 0,3-2-5 16,0-2-16-16,-3 1-4 0,-2-2 6 15,5 0 4-15,-8 1 23 0,-3-3 8 16,-2 4-3-16,0 1-11 0,-5-2-8 16,-8 1-22-16,0 3-12 0,0-2-1 15,-8 4 6-15,-2 0-6 0,-6 2-2 16,-4-1 12-16,-1 5-1 0,-7 2-1 15,2 6 5-15,-8 3 0 0,6 4 0 16,2 2 0-16,-2 3 1 0,7 3 0 16,0 1 4-16,8 0 10 0,0 1 27 15,8 2 18-15,3-1-8 16,2-3-7-16,2 1-12 0,9-2-5 16,4-1-3-16,-2-3-5 0,8-2-8 15,-1-2-6-15,6-5-3 0,-5-1-3 16,7-4-14-16,-2 2-26 0,-3-3-78 15,-2-1-38-15,13-6-22 0,-3 0-45 16,-11-2-200-16</inkml:trace>
  <inkml:trace contextRef="#ctx0" brushRef="#br0" timeOffset="21688.62">28061 4359 501 0,'0'0'40'0,"0"0"-12"0,0 0 21 0,0 0-35 16,0 0-14-16,-41-18 2 0,20 18-2 15,0 0-2-15,3 3 1 0,-2 5 1 16,4-2 8-16,3 1 22 15,-2 1 10-15,4 3-7 0,4-1-4 16,4 1 5-16,-2-1 13 0,5 1 1 16,5-1-3-16,-2 1-6 0,4 0 2 15,4-1-8-15,-1 1-2 0,3-1-1 16,8 1-4-16,-1 0-3 0,1 1-5 16,5 1-7-16,-5 1 0 0,-3 0-3 15,2 3 2-15,-4-1 0 0,-3 1-1 16,0 1 1-16,-11-2-1 0,-2 3 5 15,-2-1 2-15,-6-3 7 0,-5 2 0 16,-8-3 0-16,1-4-3 0,-6 1-4 16,0-4-6-16,3-4-2 0,-3 2-6 15,0-3 1-15,3 0-1 0,2-1-2 16,-5-1 0-16,6 0-13 0,2 0-63 16,-6-4-134-16,4-2-157 0,2-3-298 15</inkml:trace>
  <inkml:trace contextRef="#ctx0" brushRef="#br0" timeOffset="26593.59">7560 7006 338 0,'0'-4'72'0,"3"1"9"0,0 1 5 0,-3 1-13 15,2 0-19-15,-2 1-10 0,3 0-9 16,-3 3-16-16,0 6 21 15,0 6 38-15,2 4 10 0,-2 12-7 16,-2 10-9-16,-1 8-15 0,1 6-7 16,2-2-7-16,0-5-7 0,0-7-6 15,0 0-7-15,-3 0-5 0,0-2-4 16,3-4-4-16,0-7-6 0,0-5 0 16,0-9-4-16,-2 2-1 0,2-1-1 15,0 2-17-15,0 1-18 0,2-5-42 16,1-2-50-16,2-6-68 0,0-3-20 15,3-2-8-15,2-4-153 0</inkml:trace>
  <inkml:trace contextRef="#ctx0" brushRef="#br0" timeOffset="26977.31">7865 7044 575 0,'0'0'47'0,"0"0"-47"0,0 0 95 16,0 0-20-16,0 0-13 0,0 0-28 15,0 0-7-15,0-21 1 0,0 25-10 16,0 2 7-16,0 4 26 0,0 3-4 15,0 5 0-15,0 1-3 0,0 8-10 16,-2 7-7-16,2 8-5 0,0 10-5 16,0 1 2-16,0-2 0 0,2-6-3 15,4-9-3-15,-4-6-2 0,3-5-7 16,-2-9 1-16,2 2-4 0,0 1-1 16,-2-1 1-16,2 1-1 0,0-1-1 15,0-5-8-15,-2-3-17 0,-1-5-49 16,1-2-97-16,0-4-53 0,-3-4 7 15,0-1-105-15</inkml:trace>
  <inkml:trace contextRef="#ctx0" brushRef="#br0" timeOffset="27210.64">7558 7386 607 0,'0'0'105'0,"0"0"29"0,0 0-6 0,0 0-54 16,0 0 5-16,41-8-18 15,-17-1-20-15,4 2-2 0,-2-3-15 16,5 2-12-16,-5 0-10 0,2-1-2 16,0 4-1-16,1 0-7 0,-1 0-45 15,1 4-87-15,12-3-92 0,-5 2-67 16,-7 0-151-16</inkml:trace>
  <inkml:trace contextRef="#ctx0" brushRef="#br0" timeOffset="27678.39">8294 7483 455 0,'0'0'72'0,"0"0"-4"15,0 0 6-15,0 0-40 0,0 0-8 16,0 0-6-16,0 0 29 0,21-39 25 16,-16 33 4-16,-5-1 11 0,0 1-19 15,3 1-22-15,-3-1-14 0,-3 1-12 16,1 0-17-16,-6 1-5 0,0 3-1 15,0 1-3-15,1 0 1 16,-4 7-1-16,1 5 3 0,-3 1-1 16,5 4 1-16,0 2 1 0,3 2 0 15,5-1 0-15,0 1 2 0,5-3 2 16,6 1 2-16,-1-7 1 0,3 0 7 16,3-3 7-16,-1-4 8 0,3-3 4 15,3-2-3-15,-6-2-10 0,3-6-3 16,-2-1 2-16,-6-4-8 0,1-2-2 15,-6-1-3-15,-3-2-4 0,-2-2 0 16,-2-1-2-16,-3-1-3 16,-6 3-8-16,1 4-9 0,2 7-6 15,-5 1-5-15,0 4-8 0,0 3-18 16,0 3-32-16,6 1-23 0,-4 2-79 16,4 3-20-16,1-1-86 0</inkml:trace>
  <inkml:trace contextRef="#ctx0" brushRef="#br0" timeOffset="28278.62">9607 6963 381 0,'0'0'55'0,"0"0"4"0,0 0 12 0,10-15-23 0,-7 10 7 15,-3 1-8-15,0 2-1 0,0 1-13 16,-3-1-9-16,1 2 0 0,2 0-1 16,-3 0 4-16,1 2 8 0,-1 0 4 15,0 3-4-15,3 0-5 0,-2 0-6 16,-1-1-2-16,1 3-4 0,-1 2-2 15,-2 0-1-15,-3 4-6 0,0-1 3 16,-2 4 2-16,-3 2 0 16,-2 5 1-16,-3 3 1 0,-3 2-4 15,-2 10-1-15,-6 12-6 0,-4 10-2 16,2 6 0-16,2-4-1 0,14-4 0 16,4-11 3-16,6-1 7 0,5-3 19 15,5-3 9-15,6-3-8 0,2-3-1 16,-1-8-9-16,1-6-4 0,-2-7-5 15,2-3-5-15,2 3-5 0,1-3 0 16,2 2-3-16,2-7-6 0,-2 2-40 16,3-6-49-16,0-1-59 0,7 0-87 15,-7-1-55-15,0-5-203 0</inkml:trace>
  <inkml:trace contextRef="#ctx0" brushRef="#br0" timeOffset="28912.6">9845 7357 453 0,'0'0'10'0,"0"0"7"0,36-31 29 0,-23 20-14 0,-3 1-17 15,3 4-12-15,-3 1 6 0,1 2 8 16,-4 3-8-16,-1 0 0 0,-1 6-2 16,-3 2-6-16,4 3 2 0,-6 2 11 15,0 3-3-15,0 1-3 0,0 1 0 16,-3 1-1-16,0 2 0 0,3 0 2 15,-2 1-2-15,-1 0 0 0,3-1-1 16,-2-2 0-16,2 1-1 0,0-6 5 16,0 0-1-16,0-3 0 0,2-4 2 15,1 0 0-15,-1-1-6 0,-2-5-2 16,3 0-2-16,0-1 7 0,-3-1 23 16,2-3 15-16,1-3-4 0,-1-2-11 15,1-1-4-15,-1-5-4 0,4 1-7 16,-1-5-4-16,0 2-2 0,3-2-4 15,2 1-4-15,3-1 1 0,0 2-2 16,2 0 4-16,1-1 4 0,-1 2-1 16,3 0-1-16,1 1 3 0,1 3 6 15,-4 0 5-15,2 3 6 0,-5 2-7 16,-3 0-3-16,0 3-2 16,-2 3 3-16,-3 1 2 0,0 0 0 15,1 4-9-15,-1 6 2 0,-3 4 0 16,-2 3 5-16,0 6 1 0,0 3 3 15,0 2-3-15,-2 0-4 0,-3 1-7 16,2-3-4-16,0 2-2 0,3-8 1 16,0 1-3-16,0-7-3 0,0 0-3 15,0-2-20-15,0-6-37 0,0-1-78 16,3-3-130-16,0-2 1 0,2-3-57 16</inkml:trace>
  <inkml:trace contextRef="#ctx0" brushRef="#br0" timeOffset="29396.42">10514 7378 324 0,'0'0'83'0,"0"0"-11"0,0 0 8 16,15-20-32-16,-12 16-4 0,0 0-15 16,-1 1 6-16,-2 1 4 15,0 0-2-15,3 1 10 0,-3 0 9 16,2 1-13-16,-2 0-10 0,0 0-8 16,0 0-8-16,0 0-11 0,0 2-3 15,0 1 1-15,0 1 0 0,0 3 1 16,-2 1 1-16,-1 2 1 0,1 1 4 15,2 2 2-15,-6 1 4 0,6 4 1 16,0-2 3-16,-2 1 0 0,2 0 9 16,0 0 4-16,2-1-3 0,6-2-2 15,-3 1-1-15,6-4-3 0,-1 1 1 16,3-4-2-16,0-2 2 0,2-2 2 16,-2-4-4-16,3-1-1 0,-3-5 1 15,2-4-3-15,-2-1-2 0,0-3-7 16,0-3-6-16,-3-2-1 0,1-4-5 15,-4-8 0-15,4-8-5 0,-6 4-17 16,0 5-14-16,-2 7-11 0,-1 9-26 16,-2-1-14-16,3 0-28 0,-1 2-49 15,1-2-57-15,-3 4-16 0,3 1-111 16</inkml:trace>
  <inkml:trace contextRef="#ctx0" brushRef="#br0" timeOffset="29747.93">10966 7031 387 0,'0'0'71'0,"0"0"-11"0,0 0 32 16,0 0-43-16,21-33-11 0,-16 31-13 16,-5 1-6-16,0 1-4 15,0 4-11-15,0 7 0 0,0 6 13 16,-5 5 11-16,0 4 19 0,-3 11 4 16,-3 6-20-16,-1 7-15 0,4 1-9 15,-3-3-2-15,6-5-3 0,0-4-2 16,5-2-1-16,-2-1-2 0,2-6-2 15,0-5-7-15,0-8-13 0,0 0-35 16,0 4-117-16,2-3-86 0,1-6-71 16</inkml:trace>
  <inkml:trace contextRef="#ctx0" brushRef="#br0" timeOffset="30030.99">11168 7076 699 0,'0'0'66'0,"0"0"68"0,0 0-50 16,0 0-43-16,0 0-30 0,0 0-11 15,7 0 0-15,-12 16 3 0,3 5 16 16,-1 9 20-16,-5 10 0 0,3 8-10 15,0 3 1-15,-5-4-6 0,7-6-14 16,3-5-7-16,0-2-1 0,0-6-2 16,3-7-1-16,-1-6-15 0,1-3-34 15,2 1-15-15,3 0-115 0,-1-3-100 16,-1-6-52-16</inkml:trace>
  <inkml:trace contextRef="#ctx0" brushRef="#br0" timeOffset="30347.38">11253 6848 623 0,'0'0'47'0,"0"0"38"15,0 0 2-15,0 0-65 0,0 0-14 16,0 0-3-16,39 40-4 0,-37-14 1 15,1 10-1-15,-3 16 6 0,0 11 3 16,-3 6 4-16,1-5 5 0,2-4-4 16,0-10-2-16,0 2-3 0,5-2-1 15,-3-1-1-15,4-2 3 0,-4-4-2 16,3-2 1-16,-5-1 0 16,0-6-4-16,-2-5-1 0,-3-8-5 15,2-6 0-15,-2-2 0 0,-6 2-10 16,4 1-38-16,-9 5-166 0,1-7-66 15,2-2-162-15</inkml:trace>
  <inkml:trace contextRef="#ctx0" brushRef="#br0" timeOffset="30747.94">12591 7083 1075 0,'0'0'113'0,"0"0"-104"0,0 0 12 0,0 0-21 16,24 0-26-16,-14-7-164 0,-2 0-162 16,-3-2-226-16</inkml:trace>
  <inkml:trace contextRef="#ctx0" brushRef="#br0" timeOffset="30881.29">12687 7290 734 0,'0'0'61'0,"0"0"-32"0,0 0 4 16,0 0-33-16,0 0-192 0,0 0-438 15</inkml:trace>
  <inkml:trace contextRef="#ctx0" brushRef="#br0" timeOffset="32450">13829 7137 491 0,'0'0'71'0,"0"0"-9"0,0 0 15 0,0 0-20 16,0 0-29-16,0 0-3 0,23-38 7 16,-15 32-4-16,-3 0 4 15,3 2 8-15,-3 0 8 0,-2-3 9 16,-1 4 2-16,1-4-4 0,-3 3-6 16,0-2-5-16,0-1-15 0,-5 2-8 15,2-1-5-15,-5-1-4 0,-2 0-2 16,0 1-2-16,-6 2-7 0,1 4-1 15,-3 0 0-15,-6 8 0 0,1 4-1 16,0 6 1-16,-3 5 0 0,3 3-1 16,-3 10 1-16,3 6-2 0,5 8 2 15,5-2-1-15,10-5 1 0,3-11 0 16,8-10 1-16,0-4 0 16,-1-5 0-16,9 3 0 0,-1 0 4 15,6 2 7-15,0-7 13 0,2-3 8 16,-2-4 0-16,2-4 0 0,-2-2-2 15,-1-8-9-15,-4 0-5 0,-3-9 0 16,-3-1-5-16,-2-3-3 0,-6-9-5 16,-4-6-3-16,-9-6-1 0,-2 6-7 15,1 9-11-15,1 10-7 0,-2 8-10 16,0-3-4-16,-2 2-15 0,-3-2-24 16,2 6-37-16,1 2-52 0,2 2-41 15,3 2 18-15,4 1-73 16</inkml:trace>
  <inkml:trace contextRef="#ctx0" brushRef="#br0" timeOffset="32900.21">14038 7187 409 0,'0'0'66'0,"0"0"5"0,0 0 39 16,11-38-37-16,-9 26-22 0,3 0 3 15,-2 1-1-15,0 1-4 0,-1-1-3 16,1 4 2-16,-1 0-7 0,-2 0-10 16,0 3-6-16,0 2 0 0,0 2-5 15,0 3-16-15,0 5-4 0,0 5 0 16,0 4 4-16,0 5 0 0,0 3-2 15,3 1 1-15,2 0 1 0,0-1-1 16,6-1 7-16,-1 1 2 0,0-4 9 16,3 0 9-16,5-5 0 0,-2-1 7 15,2-3 6-15,-3-4 5 16,1-3-3-16,-3-4-2 0,0-1-2 16,0-7-5-16,0-1-3 0,-3-4-4 15,0-3 1-15,-5-2-14 0,3-6-5 16,-3-1-8-16,0-11-3 0,-2-3-1 15,0 1-15-15,2 6-12 0,-3 5-11 16,4 6-12-16,-1-1-27 0,0 1-29 16,0 4-32-16,5 3-63 0,6 0-55 15,-1 2-3-15,-2 5-92 0</inkml:trace>
  <inkml:trace contextRef="#ctx0" brushRef="#br0" timeOffset="33333.74">14581 7175 413 0,'0'0'57'0,"0"0"27"15,0 0 31-15,0 0-58 0,0 0-18 16,34 12 8-16,-24-12-2 0,0 0-1 16,1-4 6-16,-1 0 6 0,0-1-4 15,3-1-10-15,0-2-10 0,0 0-4 16,0-3 1-16,0-1-3 0,0 1-3 15,-3-1-7-15,0-1-8 0,-2 0-4 16,-3-2-1-16,3 2-1 0,-8 0 1 16,0 1 3-16,0 1 0 15,-5 1-2-15,-3 2-3 0,-5 2 0 16,0 3 0-16,-5 1 0 0,0 2 1 16,-3 2-1-16,1 6 0 0,-1 1 0 15,-2 3 0-15,2 4 0 0,3 2-1 16,0 1 0-16,5 2 1 0,0 0-1 15,5 0 3-15,6-1 6 0,-1 0 0 16,3-2 7-16,5 0 3 0,6-3 4 16,-1-2 1-16,3-2 1 0,3-3-3 15,2-1-9-15,0-3-5 0,0-3-4 16,2-1-4-16,1-6 0 0,0 1-12 16,-1-1-12-16,4-2-29 0,-4 2-35 15,4-3-52-15,7-3-64 0,-8 2-56 16,-2-1-79-16</inkml:trace>
  <inkml:trace contextRef="#ctx0" brushRef="#br0" timeOffset="33767">14940 7138 577 0,'0'0'26'0,"0"0"40"0,0 0 42 0,29-41-16 0,-19 27-41 16,3 0-2-16,2 0-9 0,1 0-7 16,-1 4-2-16,1-1 6 0,-3 5-7 15,0 2-6-15,2 3-14 0,-5 1-2 16,3 7-5-16,-2 3 0 0,2 7 0 16,-3 2-1-16,-2 5 0 0,2 3-1 15,-2 0 0-15,0 1 2 0,-1-1 0 16,-4-3-2-16,2 0 0 0,-2-2 0 15,-3-4-1-15,0 0 1 0,0-7-1 16,-5-1 0-16,-6-4 1 16,3-1 1-16,-2-4 0 0,0-1 1 15,-3-2 2-15,5-5 1 0,-2-1 1 16,2-5 3-16,5-1 3 0,-2-2 3 16,0-3-2-16,5 1-1 0,3 0 3 15,4 1 1-15,1 0-2 0,5 2-6 16,5 1-4-16,0 1-4 0,6 2 0 15,-1-1-2-15,0 2 1 0,3 1-8 16,-3 1-20-16,3 1-32 0,0 2-37 16,-3-1-22-16,5 2-34 0,3-2-4 15,-2 2-24-15,-6 1-104 0</inkml:trace>
  <inkml:trace contextRef="#ctx0" brushRef="#br0" timeOffset="34418.17">15692 7065 235 0,'0'0'71'0,"0"0"13"0,0 0 15 0,0 0-28 0,0 0-11 16,8-21-5-16,-8 18-1 0,2 2-10 15,1-2 5-15,-3-1 1 0,3 1-5 16,-3 0-3-16,0-1-4 0,2 1-6 16,1 1 0-16,-3-2 3 0,0 1-3 15,0 2 2-15,0-3-4 0,0 1-3 16,0-1-8-16,0 0-4 0,-5-2-7 16,2 1-5-16,-2-1-3 0,0 5-1 15,-6 0-4-15,4 1 3 0,-9 4 0 16,1 6 0-16,-1 4 1 0,-2 5 1 15,0 2 0-15,0 1-1 0,0 4 1 16,2-4 0-16,3 3-2 0,3-2 2 16,2-4 0-16,3 2-2 15,2-5 2-15,3-1-1 0,0-2 1 16,3-4 3-16,2-1 0 0,0-7 2 16,3 0 4-16,2-1 9 0,-2-2 9 15,5-6 1-15,0 2-1 0,-3-3-2 16,1 0-3-16,2-1-5 0,-3-1-7 15,3 1-2-15,0-4-7 0,-3 2 0 16,0-2-1-16,-2-1 0 0,0 2 0 16,0 0 0-16,-3 1-1 0,-3 4-2 15,1 2 2-15,-3 2-3 0,0 1-2 16,0 3-4-16,0 4-4 0,-3 1 7 16,-2 4 6-16,3 4 1 15,-1 3 0-15,1-1 0 0,2 2 5 16,2-2 2-16,1 0 0 0,2-2 4 15,0-2-3-15,0-1 4 0,3-3-1 16,0-1-1-16,2-2-1 0,0-2-2 16,6-2-6-16,-1-2-1 0,3-2-9 15,1-2-26-15,1-2-42 0,1-3-56 16,5-8-55-16,-6 2-100 0,-4-1-81 16</inkml:trace>
  <inkml:trace contextRef="#ctx0" brushRef="#br0" timeOffset="34652.03">16038 6702 627 0,'0'0'77'0,"0"0"3"0,0 0 6 16,8-5-62-16,-8 11-22 0,0 5-1 15,0 7 12-15,0 7 22 0,-5 9 29 16,0 9-5-16,-3 13-10 0,0 2-10 15,0-2-7-15,3-4-3 0,5-9-6 16,0-3-8-16,0-3-9 0,8-3-1 16,-3-6-1-16,0-5-4 0,3-6-10 15,-3-1-39-15,3 3-95 0,2-3-134 16,1-3-53-16</inkml:trace>
  <inkml:trace contextRef="#ctx0" brushRef="#br0" timeOffset="34885.03">16284 6852 760 0,'0'0'129'0,"0"0"-46"0,0 0 16 16,0 0-68-16,0 0-27 0,0 0 4 15,10 36 1-15,-7-15 5 0,-3 5 7 16,0 3 12-16,-6 2 2 0,6 1-4 15,0 0-16-15,0-1-4 0,0-1-7 16,0-3-3-16,3 0-1 0,2-3-17 16,0-3-54-16,8 2-99 0,-2-6-93 15,-1-5-74-15</inkml:trace>
  <inkml:trace contextRef="#ctx0" brushRef="#br0" timeOffset="36036.07">17640 7210 500 0,'0'0'107'0,"0"0"-45"0,0 0 29 0,0 0-8 16,34-39-23-16,-21 30 1 15,5-1 1-15,0-1-18 0,3 3-13 16,-3 0-9-16,2 3-7 0,-2 2-1 16,-2 3 0-16,-1 0 1 0,-2 6 4 15,0 4 1-15,-2 2 1 0,-1 4-2 16,3 4-2-16,-8 1-1 0,3 4-3 16,-6 0-1-16,1 0 0 0,0-1-3 15,-3-1 0-15,0-2-1 0,-3-4-1 16,3-1-2-16,-3-8 0 0,3 0 0 15,-2-3-4-15,2-3 2 0,0-1 2 16,0-1 4-16,2-5 1 16,4-4-2-16,-4-1-4 0,9-8-1 15,-1 2 0-15,0-3 2 0,6-2 0 16,-6 0 0-16,6 1-4 0,-1-1 0 16,3 1-1-16,-2 0 0 0,4 3 0 15,-2 0 0-15,3 3 0 0,-5 4 0 16,-4 1 0-16,1 3 0 0,-5 2-1 15,-3 4 0-15,3 0-2 0,-5 4-2 16,2 5-1-16,0 3 3 0,-2 4 0 16,2 3 1-16,-3 2 1 0,-2 0 1 15,0 1-1-15,0 2 0 16,0-2 1-16,0 3 1 0,0-2-1 16,0-3 1-16,0-2-1 0,0-3 0 15,-2-4 0-15,2-4 0 0,0-4 1 16,0 0-1-16,2-3 4 0,-2 0 0 15,5-6 1-15,3-2 1 0,3-4-3 16,-4-3 4-16,6-4-3 0,-2 0 0 16,7-4 1-16,-3-1-4 0,3 0-1 15,3-3 0-15,0 3 0 0,4 0-1 16,-4 3 1-16,2 1-1 0,-2 4 1 16,-3 2 0-16,0 4-1 0,-2 2 0 15,-6 5 1-15,0 2-1 0,-2 2-3 16,0 8 2-16,-3 4 0 0,-2 3 2 15,-3 4 3-15,0 2-3 0,0 1 2 16,0 0-2-16,0 0 1 0,-3-2-1 16,3 1 0-16,0-4-2 0,-3 0-22 15,3-4-47-15,0-2-48 0,0-2-86 16,0-4-105-16,0-1-92 0</inkml:trace>
  <inkml:trace contextRef="#ctx0" brushRef="#br0" timeOffset="36503.61">18901 7189 515 0,'0'0'116'0,"8"-14"-30"0,-3 7 27 15,-2-3-21-15,-1-2-51 0,1 3-6 16,2-1-4-16,-5-1-5 0,3 3 2 16,-3 1 8-16,0-1 0 0,0 5 1 15,-3-1-8-15,0 1-10 0,-2 3-12 16,0 0-1-16,-3 4-6 16,-5 5 2-16,1 3-2 0,-1 5 5 15,-3 4 1-15,3 2 0 0,3 2 4 16,2-2 0-16,0 2 8 0,6-2 5 15,2-2 3-15,0-2-1 0,8-2 4 16,-1-3-3-16,6-5 0 0,-2-5-2 16,4-1-3-16,1-3 3 0,4-6-5 15,-4-2-6-15,2-3-1 0,0-1 0 16,-8-4-6-16,3-3-2 0,0-3-1 16,-8-2-3-16,-2 1-1 0,-1 2-1 15,-2 2-8-15,0 3-13 16,-5 2-18-16,0 1-15 0,-5 3-21 15,-1 0 5-15,4 4-6 0,-1 1-19 16,-2 1-11-16,2 4-44 0,0 0 4 16,3 0-39-16,0 4-101 0</inkml:trace>
  <inkml:trace contextRef="#ctx0" brushRef="#br0" timeOffset="37020.81">19387 7177 360 0,'0'0'136'0,"0"0"-32"0,0 0 13 15,0 0-28-15,31-34-25 0,-26 25 8 16,-2-2-9-16,2 1-20 0,-5-2-5 15,3 1-2-15,-3 0-7 0,0-2-7 16,-3 3-3-16,0-1-2 0,-2 1-4 16,0 1-1-16,-3 1-5 0,1 0-4 15,-4 4-2-15,1 0-1 0,-6 3-3 16,1 1 3-16,-3 3 0 16,0 3-3-16,-3 7 2 0,0 2 0 15,1 6 0-15,-1 0 0 0,3 3 0 16,2 4 1-16,3 0-2 0,3-1 2 15,2-2-1-15,6 1 1 0,2-3 2 16,2-1 0-16,9-3 4 0,-1-5 4 16,6-2 7-16,-1-4 6 0,3-7 7 15,0-1 15-15,0-8 15 0,0-1-2 16,0-5-12-16,-2-2-10 0,2-4-10 16,-2-7-9-16,-1-8-7 0,3-13-7 15,0-15-1-15,0-6-1 0,-2-2-2 16,-8 11-2-16,2 11-11 15,-5 5-12-15,0 12 3 0,-2 7 2 16,-1 9-11-16,-2 3-27 0,3-1-30 16,-3 0-33-16,3 1-57 0,-1 1-94 15,1 5-44-15</inkml:trace>
  <inkml:trace contextRef="#ctx0" brushRef="#br0" timeOffset="37471.37">19713 7135 410 0,'0'0'85'0,"0"0"-15"0,33-1 14 0,-20-2-43 16,0-3-8-16,3 0 11 0,-1-3 5 15,-2-1-8-15,2 0 13 0,1-1 4 16,-8-2 0-16,5 1-6 0,-6-1-14 16,1 1-8-16,-3-3-8 0,0 0-13 15,-2 1-4-15,-3-1-5 0,-3 2-2 16,-2 2-4-16,-5 1 1 0,0 2 1 16,-6 2 1-16,-2 3 2 0,0 2-1 15,-5 1-2-15,2 7 2 0,-5 5-1 16,3 4 0-16,-3 5 3 0,3 4-2 15,2 3 0-15,3 6 1 0,3-2 2 16,4-1 1-16,3-1 0 0,6-9 10 16,2 4 5-16,0-3 14 0,8-4 11 15,-1-2-5-15,9-4-5 0,-1-4-9 16,3-3-4-16,8-4-8 0,-2-1-4 16,7-2-7-16,-3-3 0 0,8-1-2 15,-5-2-14-15,3 0-27 0,-6-2-95 16,-2 0-25-16,13-10-59 15,-8 2-40-15,-8 0-147 0</inkml:trace>
  <inkml:trace contextRef="#ctx0" brushRef="#br0" timeOffset="37755.5">20139 6597 538 0,'0'0'48'0,"0"0"-12"0,3 35 43 15,-3-9-15-15,0 11-10 0,-3 15 10 16,-2 11 17-16,2 3-1 0,-2-4-5 16,2-8-14-16,1-7-16 0,2-1-10 15,2-6-15-15,1-1-4 0,0-8-9 16,-1-5-4-16,-2-9-2 0,3 0-1 15,2-2 0-15,-2 4-10 0,2-4-28 16,2-1-55-16,6-1-176 0,-5-5-12 16,2-1-110-16</inkml:trace>
  <inkml:trace contextRef="#ctx0" brushRef="#br0" timeOffset="38806.14">21454 6924 515 0,'0'0'73'0,"0"0"16"0,0 0 25 0,29-34-19 16,-17 24-38-16,1-1-25 0,3 2 3 16,2-3-13-16,-3 4-7 15,4-1 3-15,1 1-1 0,-2 3 2 16,0-1 1-16,3 2-5 0,0 2 0 15,-3 2-5-15,3 0-6 0,-6 6-4 16,3 2 2-16,-5 1-2 0,-3 2 0 16,1 3 0-16,-9 2-2 0,3 4 2 15,-5 3 2-15,0 1 0 0,0 5 2 16,-2 0 0-16,-1-1 2 0,1 1 0 16,-3-1 0-16,5-2 2 0,-6-3-2 15,6-2 1-15,-2-2-2 0,2-4 3 16,0-4 1-16,0-2 3 15,0-3 1-15,0-4-3 0,0-1 6 16,0-1 10-16,0 0 15 0,2-3 19 16,4-5-10-16,-1 0-19 0,2-5-14 15,6-3-10-15,0-3 0 0,3-2-4 16,4-4-3-16,1-3 2 0,0 1-1 16,2 0-1-16,0 0 0 0,-2 2 0 15,2 2 0-15,0 2 0 0,-2 1 0 16,-3 0 0-16,0 3 0 0,0 2 0 15,-2 2 0-15,-1 1 0 0,4 0 0 16,-12 5-1-16,6 1 1 0,-5 4-1 16,-3 0 0-16,-2 1-1 0,2 1-6 15,-5 4 0-15,0 3 3 0,0 3 1 16,0 1 4-16,0 2-1 0,0-1 1 16,0 3 0-16,0-1-1 0,0 2 1 15,0 1-1-15,0-2-2 0,0 4 1 16,0-4-1-16,2-1-2 0,1-2 1 15,0-2-4-15,2 1-7 0,-3-3-13 16,1-2-8-16,0 1-8 0,2-3 4 16,-5 1-10-16,2-1-3 0,-2 0 4 15,5 1 5-15,-5 2-5 0,0-1 2 16,6 0-12-16,-6 2-38 16,2-1-16-16,3 3-56 0,3-3-80 15,-8-1-81-15</inkml:trace>
  <inkml:trace contextRef="#ctx0" brushRef="#br0" timeOffset="39273.08">22622 6927 503 0,'0'0'106'16,"10"-15"-12"-16,-7 6 9 0,2 0-41 15,-5 3-14-15,3 0-23 0,-3 0-14 16,0 2 1-16,-3-1-9 0,-2 3-3 16,-3-1 0-16,-5 3 0 0,3 2 2 15,-8 5 0-15,2 3 5 0,-2 4-1 16,-2 5 5-16,4 4 7 0,-5 3-4 15,9 2 0-15,-1 0 0 0,5-2-1 16,8 1 0-16,-5-3 2 16,5-2 4-16,5-5 2 0,5-2 5 15,1-3 8-15,4-5 6 0,3-3-3 16,-5-4-5-16,8-2-4 0,-3-4-8 16,0-3-8-16,0-4 1 0,-3-3 0 15,-2-5-5-15,-5-2-6 0,5-10-1 16,-8-9-1-16,-2 5-10 0,-3 6-31 15,-3 8-10-15,-2 9 16 0,-5 2 3 16,-1 0-20-16,-2 2-17 0,-2 3-24 16,2 5-40-16,-8-2-19 0,8 2-56 15,1 2-104-15</inkml:trace>
  <inkml:trace contextRef="#ctx0" brushRef="#br0" timeOffset="39706.86">23023 6443 607 0,'0'0'6'0,"0"0"20"0,0 0 38 0,0 0-35 15,0 0-28-15,33-2-1 0,-28 18 0 16,-5 4 4-16,0 14 3 0,-7 11 6 16,-6 13 7-16,2 5 8 0,-2-1 12 15,3-4 3-15,5-9-4 0,2-2 6 16,-2-4 8-16,5-4 2 0,0-8 2 15,5-7-8-15,-2-6-9 0,2-4-6 16,-5 4-5-16,5-2 0 0,0 0-7 16,1-6-3-16,4-3-1 15,-2-2-1-15,-1-5-2 0,6 0-2 16,0-1-7-16,-2-5-4 0,7 2-2 16,-5-2-2-16,-1 0-12 0,1-4-37 15,3 0-97-15,-3-11-111 0,-5 3-73 16,-6-2-132-16</inkml:trace>
  <inkml:trace contextRef="#ctx0" brushRef="#br0" timeOffset="39873.44">22981 6914 855 0,'0'0'56'0,"0"0"-56"0,0 0 109 15,47-28-49-15,-24 22-33 0,3-1-19 16,5 1-8-16,-3 0-1 0,8-1 0 15,6-1 1-15,4 1 0 0,3 1 0 16,-5 2-25-16,-2 2-66 0,-11 0-162 16,-6 1 3-16,-4-1-127 0</inkml:trace>
  <inkml:trace contextRef="#ctx0" brushRef="#br0" timeOffset="40507.82">24594 6653 368 0,'0'0'125'0,"0"0"-42"0,0 0 21 16,0 0-22-16,0 0-16 0,0 0-34 15,23-24-11-15,-18 22-4 0,-5-1-5 16,0 3-3-16,0 0-4 16,0 3-5-16,-8 2-2 0,0 7 2 0,-2 5 2 15,2 4 0-15,1 2-2 16,-1 7 1-16,-2 3-1 0,7 7 1 15,3-5 0-15,5-5 8 0,3-5 10 16,5-6 20-16,2 1 19 0,6 0 5 16,0-2 5-16,4-6 2 0,-4-2-12 15,2-8-10-15,3-2 4 0,0-2-7 16,-3-7-13-16,1-2-9 0,-4-2-2 16,-4-3-7-16,-1-4-5 0,-2-5-3 15,0-4-3-15,-5-8-3 0,-3-11-1 16,-5-2-7-16,0 6-22 15,0 12-18-15,-5 11-13 0,2 9-4 16,-2 0-17-16,0 0-73 0,-3-5-84 16,0 7-17-16,3 2-118 0</inkml:trace>
  <inkml:trace contextRef="#ctx0" brushRef="#br0" timeOffset="40974.87">25276 6631 615 0,'0'0'126'0,"0"0"-41"0,0 0 37 0,0 0-51 16,0 0-30-16,36-25-15 0,-36 18 0 15,0 1-19-15,-3 0-7 0,-4 0 0 16,-6 3 0-16,0 1 1 0,-3 2-1 15,-2 0 0-15,-3 2 0 0,1 3-1 16,-1 1 1-16,0 4 1 0,1-2-1 16,7-1 0-16,-3 1 0 0,11 1-2 15,-3-1-1-15,8-1-6 0,0 0 9 16,0 3 0-16,8-2 5 16,5 1-3-16,0-1 3 0,8 1 5 15,-1-1 6-15,1 0 10 0,0 0 0 16,5 0-5-16,-3 0-7 0,-3 0-4 15,1 0-1-15,-3 1 1 0,-7 1 7 16,-1 0 1-16,-8 1 1 0,4 0-1 16,-6 2-8-16,-8-1 0 0,-5 0-3 15,-3 1-3-15,-4-3-1 0,-6 0 0 16,0-1-1-16,-2 2 0 0,-6-3-2 16,6-1-1-16,-3-1-19 0,2-3-50 15,9 1-40-15,-1-4-19 0,3 0-51 16,7-5-5-16,1 0-66 15,10-3-39-15</inkml:trace>
  <inkml:trace contextRef="#ctx0" brushRef="#br0" timeOffset="41358.68">25451 6793 617 0,'0'0'121'0,"0"0"-61"0,0 0 24 0,37-27-54 15,-19 19-20-15,-8 1-4 0,8-2-3 16,-5 0 13-16,8 0 7 0,-6-2 11 16,3 0 3-16,-2-1 6 0,2-1 7 15,-3 1-2-15,1-2-11 16,-3 0-10-16,-3-2-10 0,0 2-11 16,-4-4-4-16,-1 2-1 0,-5 0-1 15,0 2-3-15,-11 1-2 0,-1 2 2 16,1 1-1-16,-9 6 0 0,-1 1 2 15,-5 3 2-15,-2 4-1 0,2 6 1 16,-3 7 0-16,-2-2 0 0,8 8-4 16,-5 1 3-16,10 2 1 0,-3 2 0 15,8-1 0-15,5 1 2 0,8-2 6 16,-5 0 12-16,13-4 12 0,2-1-3 16,6-3-6-16,4-4-4 0,6 0-10 15,8-1-4-15,10-4-3 0,7 0-2 16,4 0-10-16,-1-1-15 0,0 0-43 15,-10-2-102-15,3-1-72 0,-14-2-29 16,-4-3-120-16</inkml:trace>
  <inkml:trace contextRef="#ctx0" brushRef="#br0" timeOffset="41875.54">26462 6414 306 0,'0'0'168'0,"0"0"-109"15,0 0 68-15,0 0-41 0,5-42-27 16,-5 33-14-16,0 0-2 0,0-2 3 16,2 2-6-16,-2-1-1 0,0 1-2 15,0-1-2-15,0 1 4 0,-2 4-2 16,2-1-5-16,-5 3-10 0,2 2-10 15,-2-1-8-15,-3 2-4 0,3 0 0 16,-3 2-1-16,1 3 1 0,-6 4 0 16,0 5 2-16,-3 7 1 0,-4 8 4 15,-4 16 5-15,1 12 3 0,-11 7-4 16,9-2 0-16,1-1-3 16,-1-7-1-16,4-1-1 0,0-2 2 15,3 1 1-15,8-4 1 0,-3 1 1 16,8-5-4-16,-1-2-2 0,4-4-1 15,2-9-3-15,0-8-1 0,0-5-2 16,0-7-16-16,0-1-55 0,2-2-83 16,9-3-104-16,-9-3 6 0,9-1-75 0</inkml:trace>
  <inkml:trace contextRef="#ctx0" brushRef="#br0" timeOffset="42093.68">26051 6745 917 0,'0'0'138'0,"0"0"-26"15,0 0-22-15,54-19-65 0,-20 16-16 16,2-4-2-16,10 2-2 0,-4-1-3 16,-14 5-2-16,-2-1-5 0,-10 2-15 15,9 0-52-15,17-2-105 0,-4 2-100 16,-7-3-75-16</inkml:trace>
  <inkml:trace contextRef="#ctx0" brushRef="#br0" timeOffset="42659.84">26718 6681 366 0,'0'0'106'0,"0"0"-9"0,0 0-14 16,0 0 5-16,0 0-6 0,0 0-23 16,0 0-1-16,0 0-13 0,15-14-3 15,-15 13-7-15,0 0-8 0,0 1-10 16,0 0-7-16,0 0-9 16,0 1-1-16,0 3-1 0,0 3 1 15,-5 0 0-15,2 3 0 0,-2 0 3 16,5 1-1-16,0 0 3 0,0 0 2 15,0 1-2-15,5-1 8 0,3 0 4 16,-3-2 6-16,6-1 7 0,-1-3 1 16,0-1-10-16,3-3-3 0,0 0-4 15,0-1 3-15,0-1 2 0,-5-2-1 16,5-3 1-16,-6-1 0 0,6-1 0 16,-8-4-4-16,6 0-4 0,-1-4-4 15,-2-2-6-15,0-1 1 0,-1 1-2 16,-2 0 0-16,3 2 1 15,-3 2-1-15,3 3 0 0,-8 1 0 16,5 3 0-16,-5 3 0 0,0 0-1 16,0 3-1-16,0 0 0 0,0 1-3 15,-5 0-1-15,0 4 4 0,-3 3-2 16,3 4 3-16,2 2 1 0,-4 0 5 16,2 2 3-16,5-1 4 0,-6 0-2 15,6-1-2-15,0-1-1 0,0-2 1 16,0-1 0-16,6-1 1 0,1-1 2 15,1-3 2-15,2 1-5 0,3-2-2 16,3-1-4-16,-3-1-1 0,7-1-1 16,-4 0-11-16,2-2-26 0,3-2-35 15,-6-2-35-15,3-3-55 0,3-12-48 16,-8 3-41-16,-3 0-94 0</inkml:trace>
  <inkml:trace contextRef="#ctx0" brushRef="#br0" timeOffset="42893.42">27229 6148 556 0,'0'0'151'0,"0"0"-125"16,0 0 34-16,-8 35-10 0,3-14-25 16,-3 7-13-16,3 3-4 0,-2 11 10 15,7 11 22-15,-6 11 31 0,4 2 8 16,2-3-14-16,2-12-5 0,4-4-22 15,1-6-19-15,1 0-9 0,2-2-6 16,1-3-1-16,-1-8-3 0,0-6 0 16,1-5-29-16,-4 5-127 0,6-2-141 15,-5-2-105-15</inkml:trace>
  <inkml:trace contextRef="#ctx0" brushRef="#br0" timeOffset="47048.32">7431 9111 290 0,'0'0'87'16,"0"0"-24"-16,0 0 12 0,0 0-5 15,0 0-3-15,18-33-31 0,-15 26 0 16,2 3 13-16,-5-1-4 0,0 1-6 16,0 3 5-16,0 1-3 0,0 0-16 15,0 5-20-15,-2 7 4 0,-6 5 2 16,-3 13 7-16,-7 14 1 15,-2 15-2-15,2 5-4 0,5-1-4 16,2-4-4-16,6-6 0 0,5-4 0 16,0 0 1-16,0-6-1 0,0 0-1 15,0-2-1-15,3-4-2 0,-3-8-1 16,0-4-9-16,0-8-46 0,2 0-78 16,-2 6-47-16,0-3-46 0,3-2-75 0</inkml:trace>
  <inkml:trace contextRef="#ctx0" brushRef="#br0" timeOffset="47431.56">7785 9111 563 0,'0'0'59'0,"0"0"30"0,0 0-3 0,0 0-14 16,0 0-42-16,0 0-23 16,11 5 25-16,-11 7 27 0,0 3 2 15,0 6-2-15,-3 7-2 0,0 7-2 16,3 12-12-16,0 7-6 0,0 2-13 15,6-3-6-15,-4-10-9 0,3-5-5 16,1-12-1-16,1-1-2 0,-4-9-1 16,2 2 0-16,0 1-1 0,3 2-4 15,0 0-16-15,-1-4-19 0,1-1-42 16,0-5-53-16,-3-2-60 0,-2-6-43 16,-1-2-125-16</inkml:trace>
  <inkml:trace contextRef="#ctx0" brushRef="#br0" timeOffset="47631.32">7504 9485 730 0,'0'0'37'0,"0"0"-37"0,0 0 114 15,0 0-59-15,0 0-9 0,0 0-16 16,44-32-1-16,-19 23 6 0,4 2-17 15,4-1-14-15,-2 3-3 0,0 2-1 16,8-1-16-16,3 4-43 0,4 6-87 16,-5-3-67-16,-10 2-90 0</inkml:trace>
  <inkml:trace contextRef="#ctx0" brushRef="#br0" timeOffset="48432.24">8367 9606 365 0,'0'0'45'16,"0"0"14"-16,0 0 0 0,0 0-21 15,0 0-16-15,36-33-1 0,-31 26 20 16,-2 2 12-16,2-2 1 0,-3 4 10 16,-2-3 3-16,0 2-7 0,0 1-5 15,0-2-12-15,3 3-3 0,-3-2-8 16,0 0-6-16,0 1-6 0,0 2 1 16,0 0 6-16,0-4 3 0,0 3-2 15,0 1-1-15,0-3-8 16,0-1-3-16,0 3-4 0,0-3-2 15,-3 0-3-15,3 0-2 0,0-1 1 16,-2 2-5-16,-1-2-1 0,1 1 0 16,-4 0 1-16,4 2-1 0,-6 0-1 15,0 0-2-15,-2 2 2 0,-3 1 0 16,-2 0-3-16,-4 5 0 0,1 0-2 16,0 2 1-16,-2 2 0 0,2 2-1 15,2 2 3-15,-2 2 1 0,2 4-2 16,1 2 3-16,2 1-1 0,5 4 1 15,1-3 0-15,4 0 1 16,3-1 0-16,5-1 0 0,0-1 0 16,3-2 0-16,2-4 2 0,1-3 0 0,-1-1-1 15,0-1 0-15,3-6 1 16,-2 0 1-16,-1-3-1 0,3 0 0 16,-3-3 2-16,3 0 1 0,-3-4 1 15,1 0-2-15,2-4-3 0,0-3 0 16,-3 0 1-16,0-3-2 0,-2 2 3 15,2 1-3-15,-2 0 0 0,-5 4 1 16,2 4-1-16,-2 0 1 0,-1 4 4 16,-2 2 2-16,0 0 0 0,3 0-2 15,-3 1-4-15,0 6 2 0,2-1 8 16,1 5 5-16,-3 2 3 16,2-1 8-16,4 2 0 0,-4-1-1 15,3 3 2-15,1-3 1 0,-1-2-1 16,2 2-2-16,1-3-3 0,3-1-1 15,-1-1-4-15,-2-1-2 0,5-3-6 16,-1-2-3-16,4-1-1 0,2 0-2 16,-2-1-3-16,2 0-1 0,2-1-7 15,1 0-28-15,2-1-21 0,0-2-22 16,1-1-17-16,2 1-20 0,-3-3-50 16,10-4-90-16,-2 0-112 0</inkml:trace>
  <inkml:trace contextRef="#ctx0" brushRef="#br0" timeOffset="48949.1">9591 8922 419 0,'3'-3'102'0,"0"-2"11"16,-3 2-16-16,2-1-25 0,-2-1-9 15,0 4-29-15,0-1-9 0,-2 0 3 16,-6 0-10-16,0 2-7 16,-2 0-3-16,-3 4-2 0,-3 1 3 15,-2 7-6-15,-2 3-1 0,-4 7-2 16,-4 10 2-16,-11 15-2 0,-2 19 3 15,-1 8 0-15,4 1-2 0,7 0-1 16,5-2 2-16,5-3-1 0,3-2-1 16,8-4 5-16,2-2 23 0,8-3 34 15,3-5-6-15,7-6-13 0,3-2-16 16,2-11-13-16,-4-5-10 0,2-9 0 16,-6-6-4-16,4-4-9 0,2 0-54 15,0-1-64-15,12-3-68 0,-1-1-46 16,-4-6-184-16</inkml:trace>
  <inkml:trace contextRef="#ctx0" brushRef="#br0" timeOffset="50034.46">10067 9406 101 0,'0'0'237'0,"0"0"-162"0,0 0 45 15,0 0-33-15,21-37-22 0,-19 28-16 16,1-1-12-16,-1 2-5 0,1-3-2 16,-1 1-1-16,-2 1 27 0,3-2 1 15,0 2-7-15,-3 3 4 0,0-3-3 16,0 0-11-16,0 1-2 16,0-1-10-16,0 2-4 0,0-3-7 15,0 1-4-15,0-1-4 0,0 1-3 16,-3 0 2-16,0 3-5 0,1-3-2 15,-3 1 0-15,0 4-1 0,-3-2-1 16,0 4 0-16,-7 2 0 0,2 0 0 16,-5 2-1-16,-3 6 2 0,-2 3-1 15,2 1 1-15,0 5 0 0,3-2-1 16,0 5-2-16,3 1-7 0,-1 0-5 16,3 3 8-16,3 0 6 0,2-2-1 15,5 0 1-15,-2-1 2 0,5-2-1 16,0-2 0-16,5 3 0 0,-2-4 0 15,5-1 0-15,0-2 0 16,2-2 0-16,-2-2-1 0,2 0 1 16,0-6 0-16,-2 3 0 0,2-5 0 15,-2 2 0-15,0 1 0 0,0-2 0 16,-3 0 3-16,0-1 3 0,-2 0 5 16,-1 0 4-16,1-1 3 0,-1 0 6 15,6-1 2-15,-3-1-2 0,6-3-4 16,-1-1-6-16,0-2-1 0,1 1-3 15,-1-1-1-15,0-4-2 0,1 3-1 16,-4-2 1-16,1 1 3 0,0-1-1 16,-3-1-3-16,0 1-1 15,-2-2-3-15,5 1 0 0,-6 0-1 16,3 0 0-16,0 0-1 0,-2 0 1 16,0-2-1-16,-1 2 0 0,3 4 2 15,-2 1-2-15,0 0 0 0,-3 4 2 16,2-2 0-16,-2 2 0 0,0 1 0 15,3 1 3-15,-3 1-2 0,0-1 0 16,0 1 1-16,0 0-2 0,0 0-1 16,0 0-1-16,0 0-1 0,0 0 0 15,-3 0 0-15,3 2-2 0,-2 1 2 16,-4 4 1-16,1-2 0 0,3 6-1 16,-4 0 1-16,4 4 0 0,-6-1 0 15,6 3 1-15,-4-2 0 0,4 3 1 16,-1-4 4-16,3 3 2 0,0-3 0 15,0 2 2-15,3-2 0 0,2-3-1 16,-2-1 2-16,-1 1 2 0,3-3-3 16,0-2 2-16,-2 1 0 0,2-5-1 15,6 3 3-15,-4-4 4 0,6-1-1 16,0 0-4-16,3-1-3 0,-1-4-5 16,-2 2-3-16,5-4-1 0,-2 3 0 15,2-3 1-15,-3 2-2 0,1-3-2 16,-1 4-4-16,1-3-6 15,-1-1-11-15,-2 2-8 0,3-1-1 16,-3-1-8-16,2 2-13 0,1-3-13 16,-6 2-20-16,3 1-32 0,-3 0-68 15,1-3-93-15,-6 1-36 0,-3 2-155 16</inkml:trace>
  <inkml:trace contextRef="#ctx0" brushRef="#br0" timeOffset="50651.45">10653 8994 528 0,'6'-4'79'0,"-1"0"54"16,-3 1-38-16,4-3-21 0,-1 3-17 15,-3-2-9-15,1 1-3 0,-3 3-10 16,0 1-13-16,0 0-8 0,-3 7-9 16,1 4 25-16,-3 5 27 0,-3 6-6 15,-5 11-20-15,0 11-11 0,-3 10-5 16,-2 1-11-16,5-3-1 0,0-4 0 15,6-10-2-15,-1 2 1 0,3-6 0 16,2-4-2-16,-2-4-5 16,2-11-17-16,1 2-39 0,-1-1-47 15,-2 5-59-15,3-2-86 0,-1-7-69 16</inkml:trace>
  <inkml:trace contextRef="#ctx0" brushRef="#br0" timeOffset="51052.33">10873 8999 474 0,'0'0'134'0,"0"0"-69"0,0 0 58 16,0 0-47-16,0 0-23 0,0 0-42 15,0 0-7-15,18 2 7 0,-20 12 5 16,-4 7 2-16,-1 2 12 0,-1 7 5 16,-2 4-1-16,-1 8 2 0,-2 6-6 15,0-1-6-15,3-6-3 0,2-3-5 16,6-13-6-16,-3-4 3 0,5-4-3 16,0-3 2-16,-3 4-3 0,3-2 5 15,0 2-2-15,0-2 4 16,0-5 1-16,0-4-2 0,3-1 0 15,2-4-3-15,2-2 0 0,1 0-5 16,5-2 1-16,0-3-8 0,0-1 1 16,5-1-2-16,-2 1 0 0,2-2-7 15,-3 0-15-15,3-2-17 0,0 0-25 16,-5 0-52-16,3-7-42 0,-3 1-91 16,-6 2-66-16</inkml:trace>
  <inkml:trace contextRef="#ctx0" brushRef="#br0" timeOffset="51234.9">10759 9278 642 0,'0'0'89'0,"0"0"-7"0,0 0 8 16,0 0-40-16,37-11-23 0,-25 4-17 15,7 0-6-15,1 0-1 0,-4-1-3 16,4 3-1-16,1-2-18 0,7-1-86 15,-4 3-73-15,-1-2-127 0</inkml:trace>
  <inkml:trace contextRef="#ctx0" brushRef="#br0" timeOffset="51368.48">11181 9333 685 0,'0'0'134'0,"0"0"-61"0,0 0-39 15,0 0-19-15,0 0-11 0,0 0-4 16,0 0-103-16,0 0-67 0,0 0-136 16</inkml:trace>
  <inkml:trace contextRef="#ctx0" brushRef="#br0" timeOffset="51802.43">11411 8776 592 0,'0'0'42'0,"0"0"84"0,38 31-38 0,-17-12-55 16,0 4-15-16,-1 5-8 0,1 8 6 16,5 13-4-16,-3 13 1 15,0 4 20-15,-7-1 22 0,-3-4 14 16,-3-5 4-16,-2-1-14 0,-8-6-14 16,0 1-12-16,-5-6-7 0,-1-1-7 15,-6-3-15-15,1 1 1 0,-7-7-3 16,5-5-1-16,0-6 3 0,0-6-4 15,3-2 2-15,-3 3 0 0,-2 1-1 16,-1 1-1-16,1-4 0 0,2 3 0 16,0-3 0-16,2-3-1 0,4-1-1 15,-1-1-12-15,3-1-17 0,0-2-33 16,2-2-33-16,3 1-23 0,3-6-72 16,4 2-20-16,4-3-112 0</inkml:trace>
  <inkml:trace contextRef="#ctx0" brushRef="#br0" timeOffset="52186.31">13206 9123 1046 0,'0'0'54'0,"0"0"-54"0,0 0 28 16,0 0 4-16,5 0-25 0,-5 0-7 16,3 0-10-16,-3 0-38 0,5 0-150 15,-5 0-70-15,5 0-100 0</inkml:trace>
  <inkml:trace contextRef="#ctx0" brushRef="#br0" timeOffset="52370.2">13348 9474 830 0,'0'0'87'0,"0"0"-2"15,0 0 40-15,0 0-63 0,0 0-47 16,0 0-13-16,0 0-2 0,0 0-23 15,0 0-43-15,-20 21-23 0,20-21-52 16,2-3-29-16,4 0-48 0,1 1-48 16</inkml:trace>
  <inkml:trace contextRef="#ctx0" brushRef="#br0" timeOffset="53153.65">16105 8685 489 0,'0'0'124'0,"0"0"-64"15,0 0 36-15,0 0-46 0,16-15-29 16,-11 14 12-16,-5-1 29 0,3 0-5 16,-3 1-3-16,0-1-16 0,0 2-9 15,0 0-17-15,0 6-5 0,-3 0 6 16,-2 5-1-16,0 2-2 0,-6 2 0 15,-1 4-5-15,-1 1-4 0,-5 2 0 16,2 1-1-16,-2 0 0 16,2 4-17-16,1-4-55 0,2 0-70 15,-5 6-43-15,8-7-30 0,2-2-107 16</inkml:trace>
  <inkml:trace contextRef="#ctx0" brushRef="#br0" timeOffset="53388.24">16284 8920 700 0,'0'0'98'0,"0"0"-10"16,0 0-18-16,0 0 11 16,0 0-73-16,0 0-7 0,0 0 3 15,2 11 0-15,-9-2-2 0,1 2 2 16,-4 2 3-16,2 2 0 0,-2 1-2 15,-3 0-3-15,5 2-2 0,1 0 0 16,-1 0-5-16,0-2-25 0,3 3-87 16,2 0-39-16,1 5 13 0,-1-5-53 15,3-6-58-15</inkml:trace>
  <inkml:trace contextRef="#ctx0" brushRef="#br0" timeOffset="54071.77">19635 8388 536 0,'0'0'106'0,"0"0"-17"15,0 0 9-15,13-6-34 0,-13 5-26 16,0 1-8-16,0 0-19 0,0 3-1 16,-3 1-2-16,-4 5 10 0,-1 2 9 15,-5 4 2-15,-3 2-5 0,4 3-11 16,-9 2-8-16,5-1-2 0,-2 1-1 16,3-1-2-16,2-2-4 0,0 1-68 15,5 0-135-15,0-6-59 0,6-3-112 16</inkml:trace>
  <inkml:trace contextRef="#ctx0" brushRef="#br0" timeOffset="54288.48">19772 8523 763 0,'0'0'134'15,"0"0"-7"-15,0 0-37 0,0 0-70 16,0 0-17-16,0 0-3 0,0 0-2 15,0 0 1-15,-41-10 0 0,33 19 1 16,-5 0 0-16,5-1 0 0,-2 4 0 16,2-1-1-16,0-1-9 0,1 2-48 15,1-2-61-15,-1 1-37 0,2 3-1 16,2-3-47-16,0-2-56 0</inkml:trace>
  <inkml:trace contextRef="#ctx0" brushRef="#br0" timeOffset="55055.49">22299 8354 420 0,'0'0'76'0,"0"-10"-2"0,3 3 11 15,-1 3 12-15,1-1-33 0,-3 1-12 16,0 2 15-16,0 1 2 0,0 1-22 16,0 1-26-16,-3 3-14 0,-2 7 7 15,-3 6 11-15,-2 4 14 0,-3 10 1 16,-2 7 3-16,-1 9-9 0,3 1-9 15,3-8-10-15,5-12-6 0,-1-8-6 16,6-3 0-16,0 1-1 0,-5 5-1 16,5-2-1-16,-2-4 0 0,2-2-2 15,0-3-13-15,0-5-23 0,2 0-33 16,-2-2-40-16,5-5-47 0,-2-4-56 16,2-2-98-16</inkml:trace>
  <inkml:trace contextRef="#ctx0" brushRef="#br0" timeOffset="55222.56">22439 8209 842 0,'0'0'38'0,"0"0"-27"0,2-39 80 16,-2 25-56-16,0 1-26 0,0 0-9 15,0 3-8-15,0 2-35 0,0 1-87 16,-2 4 12-16,2 2-34 0,-3-1-51 15,3 1-96-15</inkml:trace>
  <inkml:trace contextRef="#ctx0" brushRef="#br0" timeOffset="55723.07">22818 8245 609 0,'0'0'107'16,"0"0"17"-16,0 0-31 0,0 0-35 15,0 0-36-15,0 0-22 0,0 0 0 16,11-16 2-16,-22 15-2 0,-1 0-2 16,-4 1 1-16,0 0 1 0,4 2-2 15,-7 4 1-15,7 0 1 0,-4 3 0 16,3 1 0-16,-2 2 1 15,-3-1-1-15,5-1-1 0,-3 2 0 16,8-2 0-16,-2 0 0 0,2 0 1 16,6-1 0-16,2 1-3 0,0-1 2 15,2 0 1-15,9 0 0 0,2-1 3 16,2 3 2-16,6-2 1 0,-1 2 0 16,-2 0 3-16,6 2 2 0,-4 2 14 15,-2 1 10-15,3-1 2 0,-5 3 2 16,-1-1 12-16,-2 3-8 0,-3 0-6 15,-2-1-3-15,-5-4-7 0,-3 3-2 16,0-5-7-16,-11 0-3 0,-1-4-7 16,-7-1 2-16,-1-1-7 0,-6-5 2 15,-3-2-2-15,-7 0 0 0,-5-2-3 16,-6-5 2-16,-4 5-2 0,7-2-5 16,3-1-12-16,12 3-23 0,8-2-26 15,3 1-14-15,5 1-37 0,0 1-15 16,6-6-54-16,2 4-1 0,5-4-74 15</inkml:trace>
  <inkml:trace contextRef="#ctx0" brushRef="#br0" timeOffset="56290.55">25475 8080 385 0,'0'0'82'16,"10"-10"-42"-16,-7 6 46 0,2-1-38 16,-3 5-10-16,-2-1-11 0,6 0 7 15,-6 1 9-15,0 0-23 0,-6 0-17 16,4 3 11-16,-6 6 19 0,-2 1 14 15,-3 3-11-15,2 2-15 0,-2 3 3 16,-5 1-10-16,8 2-4 0,-8-1-5 16,5 1-1-16,0-1-2 0,5-3-1 15,-5-2-1-15,6-1-13 0,2 0-75 16,-3-2-63-16,5-1-28 0,3-6-87 16</inkml:trace>
  <inkml:trace contextRef="#ctx0" brushRef="#br0" timeOffset="56523.58">25643 8179 723 0,'0'0'93'16,"0"0"69"-16,0 0-69 0,0 0-42 16,0 0-18-16,0 0-25 0,0 0-4 15,7-4 1-15,-14 11 1 0,-6 3 16 16,5 3-1-16,-10 0 1 15,5 0-8-15,3 1-7 0,-3 1-4 16,0-3-3-16,0 2 3 0,5-1-3 16,0 0-18-16,3-2-82 0,-3 5-72 15,3-4-85-15,3-2-63 0</inkml:trace>
  <inkml:trace contextRef="#ctx0" brushRef="#br0" timeOffset="60612.95">8245 11963 332 0,'0'0'50'0,"0"0"5"0,0 0 11 16,3-16 13-16,-1 12-25 0,1-1-3 16,0 0 11-16,-1-1-16 0,1 3-3 15,-3-1 5-15,2 2-6 0,-2 1 5 16,0 1-8-16,-2 1-28 0,-3 7-3 16,-1 4-3-16,-4 4 2 0,0 6 0 15,-6 3-3-15,3 2-3 0,3 5 3 16,0 7-1-16,2 7-2 0,5 7 0 15,3-3 2-15,11-9-1 0,-1-13 0 16,0-9 7-16,6-3 2 0,2 1 5 16,3 3 5-16,2-4 6 0,0-2 0 15,-2-4 4-15,-1-7 2 0,1-2-8 16,-3-2-1-16,-2-6 0 16,-1-3-5-16,-2-4 1 0,0-3-8 15,-3-1 3-15,-4-6-1 0,-1-1-1 16,2-2-5-16,-1-9-3 0,-4-6-2 15,3-4 0-15,-2 3-1 0,0 11 2 16,-3 10 9-16,2 8-1 0,1-2-3 16,-1-1-2-16,1 2-3 0,-1 4 1 15,-2 4 0-15,3 5-2 0,-3 2-3 16,0 0-3-16,3 7-2 0,-1 6 4 16,1 7 1-16,-1 11 4 0,6 14 0 15,5 16 1-15,0 5 7 16,5-1 3-16,0-3 4 0,0-9 0 15,-2-1-2-15,-1-4-3 0,-2-3 0 16,-3-3-2-16,-2-4 1 0,-5-1-2 16,-3-8-4-16,-3-7 5 0,-2-8-6 15,-3-2-3-15,-2 0 2 0,-6-1 1 16,-4-1-4-16,-3-3 2 0,-3-3-1 16,-8-4-3-16,-7-1 2 0,-8-7-2 15,2-4-5-15,8 1-25 0,11 1-18 16,12 3-16-16,-2-1-3 0,3-1-13 15,2-2-13-15,0-2-24 0,13-8-58 16,5 5-105-16,6 0-70 0</inkml:trace>
  <inkml:trace contextRef="#ctx0" brushRef="#br0" timeOffset="60961.71">9049 12116 651 0,'0'0'9'0,"5"-8"67"0,3 2 70 0,2-2-35 0,3-1-24 16,2 2-38-16,4 1-7 0,-1-2 4 15,2 2-26-15,1 1-11 0,2 0-3 16,1 0-3-16,1 3-2 0,-1 2 0 16,1 0-1-16,-1 0-16 0,-1 4-57 15,-2 3-52-15,2 3-84 0,-5-3-33 16,-5 0-115-16</inkml:trace>
  <inkml:trace contextRef="#ctx0" brushRef="#br0" timeOffset="61145.39">9106 12296 623 0,'0'0'71'0,"0"0"24"15,0 0 55-15,0 0-100 0,0 0-1 16,0 0-25-16,57-23-3 0,-26 14 5 15,10-1-15-15,8 3-5 0,3 1-6 16,-6 3-8-16,1 1-50 16,-3-1-80-16,0 1-50 0,-11-2-33 15,-7 0-93-15</inkml:trace>
  <inkml:trace contextRef="#ctx0" brushRef="#br0" timeOffset="61562.37">10121 11796 607 0,'0'0'52'0,"0"0"42"0,0 0 6 16,5-34-17-16,-5 30-29 0,0 2-25 16,0 2-16-16,0 9 3 0,-2 5 12 15,-3 15 33-15,-3 15-6 0,3 20-10 16,-1 9 1-16,6 4-3 0,0-2-1 15,3-6-6-15,2-4-14 0,3 1-6 16,0-4 1-16,-1-2 3 0,1-2-6 16,0-4-9-16,-5-1-4 0,2 1 3 15,-5-3-4-15,-5-6 0 0,-3-1-53 16,0-7 27-16,5-7-49 0,1-9-3 16,-1-8-61-16,1-2-74 0,-1 0-67 15,1-2-136-15</inkml:trace>
  <inkml:trace contextRef="#ctx0" brushRef="#br0" timeOffset="62313.07">10139 11779 324 0,'0'0'84'0,"0"0"21"0,0 0-23 0,0 0-21 16,0-18-18-16,3 12-8 0,2-1 16 16,-2 0 12-16,4-1-6 0,-2 0 0 15,6-1-4-15,-3 0-9 0,2 2-5 16,3-1 2-16,0 1-5 15,5-2-9-15,0 2-8 0,0-1-3 16,3 1-7-16,-3 3 1 0,0 0-4 16,-3 2-2-16,-2 2-2 0,-2 0-2 15,-4 5 0-15,-1 1-5 0,-4 4 5 16,-2 1 0-16,-2 4 2 0,-6 1 2 16,-3 2-4-16,-4 2 3 0,-1 1-2 15,-2 0 0-15,0 1 0 0,0-1 1 16,-2-1-2-16,-1-1 0 0,3-3-2 15,2 0 0-15,-2-1 2 0,5-4-3 16,3 0 0-16,0-2-4 0,2-3 2 16,3 0 0-16,2-3-5 0,0-1 6 15,3 0 1-15,3-2-4 0,5 0 7 16,2-1 0-16,6-1 0 0,2-1 3 16,5 1-1-16,-2 1-2 0,-1 1 0 15,4 0 1-15,-4 1 4 0,-2 1 4 16,0 4 7-16,-2 1 1 0,-3 2 2 15,-5 3-1-15,-3 1-1 0,-3 1-3 16,-2-1 0-16,-7 1-3 0,-6 0-2 16,-3-1 2-16,-4-1-2 0,-1-2-6 15,-8 1 1-15,1 1-4 0,0-1-3 16,-9 3-21-16,9-2-41 16,0-2-32-16,-1 0-49 0,6-2-68 15,2-2-16-15,8-1-161 0</inkml:trace>
  <inkml:trace contextRef="#ctx0" brushRef="#br0" timeOffset="62830.3">10690 12240 474 0,'0'0'75'0,"0"0"24"0,0 0-3 0,25-10-30 15,-19 5-15-15,-1 0 4 0,-3 0 16 16,1 1-10-16,0 1-10 0,-3-3-10 16,0 3-10-16,0-2-11 0,-3 1-9 15,0 2-9-15,-2-1 0 0,0 3-1 16,-3 0-1-16,1 0 2 0,-1 4-1 15,-3 1-1-15,4 3 0 0,-4 2 1 16,4 5-1-16,-1 1 3 0,3 2 2 16,2 1 3-16,1 1 9 15,2 0 16-15,5-2-4 0,0 0-4 16,5-4 4-16,3 0 6 0,0-4 0 16,5-5-6-16,-2-3-11 0,2-2-4 15,-3-2-1-15,-2-7 1 0,-3-1 5 16,1-2-9-16,-6-2-1 0,0-4 0 15,-5-1-3-15,0-2-5 0,-5-2-1 16,-5 2-1-16,-1 1-1 0,-2 2-4 16,0 4-3-16,1 5-5 0,-1 3-5 15,0 4-1-15,2-1 2 0,1 2-8 16,0 1-14-16,2 1-9 0,3 2-12 16,0 1-18-16,-1 0-40 0,6 1-24 15,3-1-35-15,7 1 19 0,1 0-67 16,2-3-82-16</inkml:trace>
  <inkml:trace contextRef="#ctx0" brushRef="#br0" timeOffset="63263.68">11612 11701 655 0,'0'0'51'0,"0"0"49"0,0 0 16 0,13-39-47 16,-13 32-29-16,0 2-13 15,0 3 11-15,3 1-17 0,-3 1-21 16,0 7-5-16,0 6 5 0,-3 6 7 16,0 13 9-16,1 14 13 0,-3 13-1 15,2 5-2-15,-2-1-10 0,5-6-9 16,0-9-2-16,0-1-3 0,5-3-2 15,-2-3 3-15,2-3-1 0,0-2-1 16,-2-7-1-16,-3-7-9 0,2-6-40 16,-2-3-48-16,0 1-28 0,3-1-89 15,-3-3-65-15,0-3-109 0</inkml:trace>
  <inkml:trace contextRef="#ctx0" brushRef="#br0" timeOffset="63497.6">11418 12085 608 0,'0'0'42'0,"0"0"16"0,0 0 39 16,31-28-20-16,-13 19-7 0,6-1-10 15,1 0 1-15,1 2 3 0,10-2-29 16,6 1-13-16,7 3-13 0,0 2-9 15,0 3 0-15,-2 1-45 0,-1 0-85 16,-10 0-134-16,-5 0-98 0</inkml:trace>
  <inkml:trace contextRef="#ctx0" brushRef="#br0" timeOffset="63881.33">12516 11718 593 0,'0'0'93'16,"0"0"10"-16,0 0 51 0,16-43-26 16,-11 35-74-16,-2 3-18 0,-3 3 3 15,0 2 2-15,0 4-35 0,0 6-5 16,0 9 11-16,0 12 12 16,-3 19-2-16,1 16 4 0,-1 9-5 15,3-2-5-15,0-6-3 0,-3-6 2 16,3-3-10-16,-2-1-3 0,2-5-1 15,-3 0 0-15,1-5-1 0,-1-4-21 16,0-6-35-16,1-7-40 0,-1-10-51 16,3-4-93-16,-5-6-82 0</inkml:trace>
  <inkml:trace contextRef="#ctx0" brushRef="#br0" timeOffset="64648.94">12555 11702 321 0,'0'0'64'0,"0"0"33"0,0 0 18 0,0 0-41 15,0 0-18-15,-2-33-7 0,4 28 9 16,1-1 4-16,-1 0-10 0,4-1 3 16,-1 1 3-16,0-1-5 0,5 0-5 15,1 1-8-15,1-1-11 16,4-1-4-16,-1 2-3 0,1-1-6 16,2-1-3-16,-2 3-6 0,-1-1-1 15,1 3-5-15,-1-1 1 0,1 3 1 16,-4 1-3-16,1 0 0 0,0 0 0 15,0 3 0-15,-5 1-2 0,-3 3 1 16,-2 0-2-16,-3 3 3 0,0 1 1 16,-8 2-1-16,-5 1 1 0,0 2 1 15,-8 0-2-15,6 1 0 0,-6-2 0 16,1 2 0-16,2-3 0 0,2-1 0 16,3-1-1-16,3-3-1 0,2-2 2 15,3 0-4-15,2-3 0 16,1 0-3-16,2-1 3 0,0-3 1 15,2 1 3-15,6-1 1 0,2 0-1 16,3 0 0-16,5-1 0 0,0-1 0 16,3-1 2-16,0 3-3 0,-1 0 1 15,4 0 0-15,-6 0 0 0,0 5 0 16,0-1 0-16,-3 3 1 0,-4 2 7 16,-1 1-4-16,-5 0 2 0,0 0-1 15,-5 1 0-15,-2-2 6 0,-3 0 3 16,-8 0 6-16,-3 1-2 0,-4-4-8 15,-4 0-3-15,-1 0-6 0,-1-2 1 16,-3 2-2-16,1 0-9 16,-1 1-21-16,4-1-40 0,1 1-48 15,4-1-46-15,2 2-86 0,5-3-47 16</inkml:trace>
  <inkml:trace contextRef="#ctx0" brushRef="#br0" timeOffset="64932.25">12963 12048 628 0,'0'0'119'0,"0"0"-47"0,0 0 29 15,24-17-63-15,-22 13-30 0,1 0-5 16,-1 2 2-16,-2 2 5 0,6 1-5 15,-4 5 7-15,-2 4 24 0,5 5 0 16,-5 2-2-16,0 6-2 0,0 0-13 16,0 6-7-16,-2-2-2 0,-3 2-4 15,-1 1-5-15,4-2 0 0,-3 0-1 16,2-1-2-16,1 0-42 0,2-1-70 16,0-4-80-16,0-5-6 0,0-7-87 15</inkml:trace>
  <inkml:trace contextRef="#ctx0" brushRef="#br0" timeOffset="65783.37">13341 11704 486 0,'0'0'53'0,"0"0"38"0,0 0 15 0,38-24-73 16,-25 17-17-16,0 1 12 0,0 0 14 16,3 0 9-16,-1 2 1 0,1-2 15 15,-1 2-12-15,-2 1-5 0,3 0-7 16,-1 2-4-16,1 1-13 16,-3 0-8-16,-1 3-9 0,1 0-4 15,-2 4-3-15,-1 0-1 0,0 4 0 16,-4 4 0-16,-1 5 2 0,-3 2 1 15,-2 4 4-15,0 2 1 0,-5 2 1 16,-3 1 0-16,-2 0-6 0,-3-1 1 16,-2 1-2-16,-3-1 0 0,-1-1-1 15,-1-2-1-15,-1-1 1 0,3-5-2 16,0-5 1-16,5-4 0 0,-2-3-1 16,4-3 1-16,6-5 0 0,0-1 2 15,2 0 1-15,3-3-3 0,0-5 1 16,11-2 0-16,-4-2 0 0,9-6-1 15,2 0 0-15,0-5 0 0,5-2-1 16,1-1 0-16,1-1 0 0,1-1 0 16,0 5 0-16,0-3 0 0,2 2 0 15,-4 2 0-15,1-1 0 0,1 2 0 16,-5 0-1-16,0 2 2 0,-1 3-1 16,-4 0 0-16,-1 4 1 0,-4-1 5 15,-1 2-2-15,-2 3-3 0,-3 0-1 16,-3 2 2-16,1 0-2 0,-3 3-4 15,-5 2-2-15,-3 1 2 0,-5 0 4 16,-2 8 0-16,-3 2 2 0,-6 4 3 16,1 4-4-16,-3 4-1 15,0 1 0-15,1 3 2 0,4 3 0 16,0 1 4-16,3 0 18 0,3-1 15 16,4-2 5-16,4 0-8 0,1-3-8 15,6-2-10-15,0-4-10 0,0-3-2 16,6-2-2-16,1-5 1 0,4 0-2 15,2-5 3-15,-1-2 0 0,7-1-5 16,-1 0 2-16,2-1-3 0,-2-1-10 16,6-1-38-16,-1 1-39 0,0-1-30 15,0 1-41-15,8-3-78 0,-2 0-97 16,-6 0-137-16</inkml:trace>
  <inkml:trace contextRef="#ctx0" brushRef="#br0" timeOffset="66100.28">14031 11994 747 0,'0'0'131'15,"0"0"-30"-15,15-7 26 0,-10 5-84 16,-2-1-14-16,-1 3-9 0,-2 0-14 16,0 5-6-16,0 2 14 0,0 5 15 15,-5 3-2-15,3 5-5 0,-4 1-11 16,1 2 0-16,-2 4-4 0,1-2-1 16,-1 2-1-16,4-1-4 0,-2-2 3 15,0 0-4-15,5-1 0 0,-3-2-21 16,3 1-44-16,0-2-53 0,10 3-34 15,1-4-81-15,-3-6-64 0</inkml:trace>
  <inkml:trace contextRef="#ctx0" brushRef="#br0" timeOffset="66884.5">14919 11588 406 0,'0'0'85'16,"0"0"10"-16,0-14 9 0,3 9-54 15,-3-2-6-15,0 2 22 0,0-1 8 16,3-1-12-16,-1 2-16 0,-2 0-10 15,3 1-6-15,-1 1 2 0,1-1 2 16,-3 1-5-16,0 1-6 0,3 1-6 16,-3 1-7-16,0 0-9 0,0 3-1 15,0 2 0-15,0 4 6 0,0 3 6 16,-3 4 7-16,-2 5-7 0,0 4-2 16,-3 6-2-16,3 6-2 0,-3 8-3 15,3 5-2-15,0 0-1 0,5-7 0 16,-3-4 0-16,3-13-4 0,0-5 4 15,0-3-12-15,0-2-13 0,0 1-12 16,0 3-21-16,0 1-29 0,0-1-24 16,-3-4-54-16,3-5-21 0,0-4-94 15</inkml:trace>
  <inkml:trace contextRef="#ctx0" brushRef="#br0" timeOffset="67152.32">14677 11866 613 0,'0'0'132'0,"0"0"-58"15,0 0 58-15,41-22-17 0,-20 13-56 16,7 3-6-16,-2-2-1 0,5 3-17 15,0-1-25-15,0 2-3 0,0 1-7 16,5 1-1-16,8 2 0 0,5 1-22 16,3 4-66-16,2 0-42 15,-5 0-122-15,-13-3-70 0</inkml:trace>
  <inkml:trace contextRef="#ctx0" brushRef="#br0" timeOffset="67552.53">15803 11987 701 0,'0'0'178'0,"0"0"-71"0,0 0 11 16,0 0-41-16,34-11-62 0,-24 8-12 15,-2 1-3-15,0-1-4 0,-1 1-49 16,1-1-15-16,0 0-63 0,7 1-47 16,-4-2-19-16,2-1-110 0</inkml:trace>
  <inkml:trace contextRef="#ctx0" brushRef="#br0" timeOffset="67735.22">16532 11974 853 0,'0'0'144'0,"0"0"-101"0,0 0 56 16,0 0-78-16,0 0-21 0,0 0-14 15,0 0-97-15,0 0-87 0,36-9 0 16,-26 3-57-16</inkml:trace>
  <inkml:trace contextRef="#ctx0" brushRef="#br0" timeOffset="68519.83">17253 11967 926 0,'0'0'193'0,"7"-2"-163"0,-1 0 40 15,-1-1-45-15,-3 1-25 0,-2-2-3 16,6 0-28-16,-6 1-25 0,0-1-17 16,0 0-21-16,0 2-58 0,0-3-11 15,0 1-101-15</inkml:trace>
  <inkml:trace contextRef="#ctx0" brushRef="#br0" timeOffset="68986.48">17741 11469 771 0,'0'0'17'0,"0"0"38"0,0 0 19 15,0 0 21-15,28-36-67 0,-25 32-17 16,0 3-3-16,-3 1-3 0,0 3-5 16,0 5-3-16,0 2 3 0,0 6 9 15,-6 6 7-15,1 9 4 0,-2 11 5 16,-1 10-7-16,0 1-9 0,0-4 0 16,6-5-9-16,-1-7 0 0,1-4-1 15,-1-4-4-15,3-7-17 0,-3-3-35 16,3-2-36-16,-2 1-41 15,2 9 5-15,0-3-50 0,0-7-101 16</inkml:trace>
  <inkml:trace contextRef="#ctx0" brushRef="#br0" timeOffset="69186.7">17498 11816 814 0,'0'0'76'0,"0"0"-76"16,0 0 79-16,52-39 12 15,-29 31-76-15,8 1-11 0,-2 0-3 16,4 0-1-16,1 4 0 0,2 1-7 16,8 2-57-16,7 0-95 0,-9 1-52 15,-6 0-142-15</inkml:trace>
  <inkml:trace contextRef="#ctx0" brushRef="#br0" timeOffset="69620.53">18552 11391 730 0,'0'0'16'16,"0"0"24"-16,0 0 92 0,0 0-12 15,0 0-88-15,0 0-21 0,0 0-6 16,21-13 9-16,-21 30 14 0,0 7 15 16,0 12-3-16,-5 20-4 0,-3 16 0 15,0 9-6-15,3 0 1 0,0-7 1 16,2-8 11-16,-2-3-10 0,3-1-12 16,2 1-17-16,0-3 6 0,0 1-8 15,2-3-1-15,3-3 3 0,1 0-4 16,-4-7 0-16,-2-2 0 0,3-7-14 15,-3-3-24-15,0-8-44 0,0-4-22 16,0 0-64-16,0-9-95 0,0-2-71 16</inkml:trace>
  <inkml:trace contextRef="#ctx0" brushRef="#br0" timeOffset="70488.2">18498 11334 288 0,'0'0'86'0,"0"0"-13"0,0 0 21 16,8-8-28-16,-6 5-21 0,1-2 0 16,5 0 8-16,-3-3 9 0,5 2-6 15,-2-1-2-15,2 0 1 0,1 0 1 16,2 0-10-16,2 0-8 0,3 0-2 15,0 1-5-15,3-1-5 0,5 2 1 16,-3 0-11-16,0 0-5 0,1-1-5 16,-4 3-6-16,1 1 2 0,-3 1-1 15,-2 1 1-15,-4 0 1 0,-4 0-1 16,0 1 3-16,-3 1-4 0,0 1-1 16,-5 4-1-16,0-2 0 0,-2 3 1 15,-6 0 4-15,-5 1-3 0,-2 2 0 16,-6 1 1-16,0-1-2 0,-2 2-2 15,0 0 2-15,-1 2-1 0,1-1-2 16,5-1 1-16,3-1-1 0,2 0 2 16,2-2 1-16,4 0-1 0,1-2 0 15,6 0 0-15,0-2-1 0,0 1 2 16,3-2-1-16,2-1 1 0,8 1 3 16,0 0 0-16,3-4-3 15,4 2 1-15,-2-3 0 0,3 1 0 16,5 0-1-16,-6 1 1 0,4 1-1 15,-4 1 0-15,1 2 0 0,-3 1 6 16,0 1 4-16,-2 1 3 0,-6 4 4 16,-5 0 0-16,-2 2-5 0,-3 1 2 15,-5-1 5-15,-6 0-2 0,-4-1 4 16,-3-2 1-16,-6-1-5 0,-1-2-8 16,-1-1-3-16,-3 0-4 0,-2-2-2 15,0 1 0-15,3-1-3 0,0 1-22 16,2 1-37-16,0 0-29 15,5-3-26-15,6 1-51 0,2-1-73 16,5-3-22-16,3 0-111 0</inkml:trace>
  <inkml:trace contextRef="#ctx0" brushRef="#br0" timeOffset="70856.06">19082 11769 513 0,'0'0'97'0,"0"0"-13"15,16-14 35-15,-9 9-30 0,-1 3-44 16,-4-2-1-16,3 2-1 0,-5 1-15 16,3 1-12-16,-3 1-12 0,0 6 4 15,0 5 9-15,-3 4 15 0,-2 7 6 16,0 0-6-16,-3 6-19 0,0-1-5 16,1 0-7-16,2 1 0 0,-3-2-1 15,3 1 0-15,-3 0-17 0,5-6-59 16,1 0-37-16,-1-4-63 0,3-1-9 15,0-8-86-15</inkml:trace>
  <inkml:trace contextRef="#ctx0" brushRef="#br0" timeOffset="71389.23">19330 11824 305 0,'0'0'102'0,"0"0"-41"0,0 0 15 16,0 0-24-16,0 0-14 0,0 0 3 15,26-14 13-15,-26 12-2 0,3-1 10 16,2 0 11-16,-3-1-15 0,1 2-12 16,0 2-13-16,-3-1-8 15,0 1-7-15,0 0-9 0,0 0-5 16,0 0 2-16,-6 0-4 0,-4 0-1 16,-3 1 0-16,-2 3-1 0,-4 1 1 15,-1 1-1-15,-1 2 0 0,0 2 0 16,1-1 0-16,-1 1 0 0,0 1 1 15,3 0-1-15,3-1 0 0,2-1-1 16,5 0 1-16,0 0 0 0,6 2 1 16,2-2-2-16,0 3 2 0,5-2-1 15,8 1 5-15,-5-1 2 0,5 0 10 16,2-1 1-16,3-1 6 16,-5-2 11-16,5 1 2 0,0 0-3 15,0-3-8-15,0 2-10 0,1-2-4 16,-4-2-8-16,1 1-2 0,-1-1-2 15,-2 1-4-15,-3-3-18 0,1 2-21 16,2 0-26-16,-6 1-29 0,4-2-44 16,4-1-73-16,-4 0-51 0,-1-2-140 0</inkml:trace>
  <inkml:trace contextRef="#ctx0" brushRef="#br0" timeOffset="72439.89">19800 11515 432 0,'0'0'67'0,"0"0"-24"0,11-9 39 0,-6 2-19 16,0 2-25-16,3-2 9 0,-3 0-16 15,3-2 6-15,0 0-4 0,-1 1 7 16,4 0-7-16,-1-1 10 16,0 0 3-16,3-1-5 0,0 0-14 15,0 1-7-15,3-1-11 0,-1 2-5 16,3 1-3-16,-2 0 1 0,2 0-1 15,-3-1-1-15,-2 2 2 0,3-1-1 16,-3 2-1-16,-3 0 0 0,0 2 1 16,-2 0 1-16,-3-1 2 0,3 4 4 15,-3 0 2-15,0 0 2 0,0 0-5 16,1 0-5-16,-4 3 0 0,1 1-4 16,2 0 1-16,-5 3 1 0,0 2 0 15,0 0 1-15,0 3 4 0,-5 1 4 16,0 4 3-16,-3 0-2 0,0 6 1 15,0 0-2-15,-2 2-1 0,0 2-2 16,-1 0-3-16,-2 3-3 0,-2-2 1 16,2 1-1-16,-3-1 0 0,-2-1 1 15,0-1-1-15,0 1 1 0,0-6-1 16,0 0 0-16,0-5 0 0,0 0 0 16,2-5 2-16,3-1-2 0,6-4-1 15,-1-2 1-15,3-1-2 0,5-3 1 16,0 0-1-16,5-4-3 0,0-2 4 15,3-2 1-15,5 0 3 0,0-5 0 16,2 2 2-16,1-2 1 16,2-5-3-16,-3 0 1 0,6-3-4 0,0 0-1 15,-1-4-2-15,6 0 3 16,-5-1 0-16,-1 1 0 0,1-1 2 16,-3 2 0-16,-2 2-2 0,-1 3 3 15,-2 1 4-15,-2 3 1 0,-1 1-2 16,0 2-3-16,-2 1-2 0,-3 1 1 15,0 1 1-15,-2 1-2 0,-1 2 0 16,-2 1 1-16,6 2 2 0,-6 2-2 16,-6 1 0-16,4 0-1 0,-6 5 0 15,-5 3 0-15,0 4 0 0,-5 4 1 16,-2 1 0-16,-1 4 0 16,0 4-2-16,0 1 1 0,1 0-1 15,4 1 5-15,1 1 16 0,4-2 20 16,-1 1 4-16,4-3-9 0,3-2-3 15,5-1-4-15,0-1-7 0,0-5-4 16,7-1-2-16,1-4-3 0,5-2-2 16,0-3-4-16,5-2-2 0,3-1 0 15,-1-2-5-15,4 0 0 0,2 0-8 16,-1-2-23-16,1 2-27 0,-3 0-26 16,3 0-31-16,0 0-16 0,8 0-59 15,-11 3-89-15,3-3-64 0</inkml:trace>
  <inkml:trace contextRef="#ctx0" brushRef="#br0" timeOffset="72724.3">20436 11816 576 0,'3'0'76'16,"4"0"-5"-16,-4-2-1 0,2 2-41 16,0 0-17-16,-2 2 14 0,2 4 16 15,-5 3-5-15,0 2 10 0,0 4-6 16,0 2-25-16,-5 3-9 0,0-1-4 16,2 1 0-16,-5 2-1 0,8-1-2 15,-7 2-6-15,1-4-40 0,4 1-101 16,-3 1-19-16,5-6-57 0,-5-4-58 15</inkml:trace>
  <inkml:trace contextRef="#ctx0" brushRef="#br0" timeOffset="73190.9">20645 11842 433 0,'0'0'128'0,"0"0"-32"0,0 0-4 0,0 0-37 16,31-15-26-16,-23 11-11 15,0 2 2-15,-8 0 16 0,5 0 2 16,-5 1-3-16,0-1-30 0,-3 2-5 16,-4 0 6-16,-4 2-4 0,-2 3 1 15,1-2-2-15,-9 5 4 0,0 0-4 16,1 0 0-16,1 1 0 0,-1 2-1 16,2-2 1-16,2 0 1 0,6 1-1 15,-1-1 6-15,6 1 12 0,3-1 4 16,-1-1 5-16,3-1 5 0,3 2 9 15,4 1-7-15,4-3-5 0,-1-1-13 16,3 2-5-16,0-2-4 0,0-1-2 16,2-1 4-16,1 1-1 15,-1-4-2-15,1 1-3 0,-3 1-2 16,2-1-2-16,1 0-5 0,-3 0-22 16,0 0-42-16,5 2-32 0,-3-1-31 15,11-2-50-15,-5 0-21 0,-3 0-98 0</inkml:trace>
  <inkml:trace contextRef="#ctx0" brushRef="#br0" timeOffset="73641.2">21583 11292 695 0,'0'0'50'0,"0"0"49"0,0 0-6 16,0 0-51-16,24-14-35 0,-22 14-4 16,-2 3-1-16,3 2 5 0,-3 4 11 15,0 5 16-15,0 3 4 0,0 3 10 16,-3 6-2-16,-2 10-13 0,-3 10-14 16,-2 9-8-16,2 2-4 0,0-4-3 15,-2-7 0-15,5-8-2 0,0-2 1 16,0-6-3-16,2-7 0 0,3-5-1 15,-3-1-3-15,1 0-18 0,-1 3-47 16,3-3-20-16,-2-3-55 0,-1-4-51 16,3-3-51-16,-5-4-81 15</inkml:trace>
  <inkml:trace contextRef="#ctx0" brushRef="#br0" timeOffset="73858.09">21338 11628 805 0,'0'0'144'0,"0"0"-31"16,0 0 2-16,41-10-49 16,-20 6-35-16,2 2-13 0,8-2-5 15,10-1-1-15,9 2-8 0,1 0 0 16,-2 3-4-16,-2 0-1 0,-3 1-38 15,0 3-55-15,0-2-69 0,-6 0-97 16,-9-2-60-16</inkml:trace>
  <inkml:trace contextRef="#ctx0" brushRef="#br0" timeOffset="74625.16">22899 11337 511 0,'0'0'56'0,"0"0"33"16,0 0 2-16,0 0-21 0,0 0-28 15,33-36 17-15,-28 29 26 0,-2-1-17 16,2 2-8-16,-5 0-6 0,3 2-18 16,2-2-9-16,-5 3-6 0,0 0-12 15,0-2-8-15,0 4-1 0,0-2-7 16,-8 0 2-16,-2 1-1 0,-1 1 2 15,-7 1-7-15,-2 0 0 0,-6 0 5 16,3 3 3-16,-3 2 3 0,-3 2 0 16,1 0 1-16,2 2-1 0,0 2 1 15,3-1-1-15,5 0 0 0,2 1-2 16,3 1-3-16,3-1 4 0,2 1-5 16,1-3 3-16,4 2-2 15,-2-2-12-15,5 0 1 0,0 1 6 16,0-1 4-16,0-1 3 0,2-1 1 15,4 1 2-15,-1-2 2 0,2 0-2 16,6 1 2-16,-2-2-2 0,2 2 0 16,0-2-1-16,5 0 1 0,-5-1 1 15,2 1-1-15,1-1 0 0,2-2 1 16,-5 0 0-16,-1-1 1 0,-1-1 1 16,-6 0-1-16,3 0 1 0,-3 0 3 15,-5-2 1-15,0 0-7 0,-8 1-3 16,-2 1 2-16,-3-2 1 15,-5 2 1-15,-5 2 3 0,-1 2 0 16,-4 3-1-16,2 3 2 0,0 1-3 16,3 2 6-16,5 2 9 0,2 0 15 15,3 1 8-15,6-2-1 0,2 0 2 16,5 0 2-16,0-2-4 0,7 1 0 16,1-2-3-16,10 0-7 0,3-1 3 15,5 0-9-15,15-1-10 0,8 3-6 16,5-2-4-16,1 2 0 0,-1 1-3 15,0-1-7-15,-5 1-38 0,-2 2-47 16,-1 0-53-16,-4-4-80 0,-14-2-175 16,-2-8-225-16</inkml:trace>
  <inkml:trace contextRef="#ctx0" brushRef="#br0" timeOffset="75692.95">8346 13702 522 0,'0'0'38'0,"0"0"-11"16,0 0 42-16,0 0-7 0,10-34-39 16,-7 26 0-16,-3 4 33 0,0-2-11 15,0 4-3-15,0 1 4 0,0 1-14 16,-3 4-15-16,3 7 26 0,-5 7 15 15,3 6 2-15,-4 13-13 0,-1 14-24 16,1 14-6-16,4 8-11 0,2-2-3 16,0-5 2-16,0-9-5 15,2-2 3-15,1-6-2 0,0 0-1 16,-1-5-4-16,1-2-5 0,-1-1-22 16,4-3-33-16,-4-5-30 0,3-8-65 15,1-3-33-15,-6-8-50 0,2-5-117 16</inkml:trace>
  <inkml:trace contextRef="#ctx0" brushRef="#br0" timeOffset="76076.8">8739 13772 800 0,'0'0'71'0,"0"0"-12"0,0 0 35 15,0 0-24-15,0 0-44 0,0 0-6 16,15-23-5-16,-15 26-15 15,0 7 3-15,0 2 31 0,0 8 10 16,-2 6 1-16,-1 13-8 0,-2 11-12 16,2 14-7-16,1 1-7 0,2-3-5 15,2-9-3-15,6-11-2 0,-3-1 1 16,0-11-2-16,1-7 0 0,-4-3-12 16,-2-5-17-16,0 5-19 0,0 0-31 15,0 0-36-15,0-3-46 0,-2-4-47 16,-1-5-43-16,-2-4-87 0</inkml:trace>
  <inkml:trace contextRef="#ctx0" brushRef="#br0" timeOffset="76310.58">8403 14217 650 0,'0'0'58'0,"0"0"65"0,36-5-34 0,-10-2-37 16,0 2-28-16,2-3-17 0,-2 1-7 15,2 3 0-15,3-2-22 0,-2 5-33 16,2 0-58-16,10 1-40 16,-5 0-53-16,-5-1-109 0</inkml:trace>
  <inkml:trace contextRef="#ctx0" brushRef="#br0" timeOffset="76794.39">9072 14300 545 0,'0'0'115'0,"0"0"-42"16,0 0 10-16,0 0-30 0,0 0-14 15,18-32-7-15,-18 24-1 0,0 3-6 16,0-2 0-16,0 2 4 0,-2 0-8 16,-4 3-13-16,1 2 2 0,0 0-5 15,-3 0 1-15,1 1-5 0,-1 7-1 16,-3 2 2-16,-1 2-2 0,4 2 0 15,-3 4 0-15,1 2-1 0,2 2 2 16,3 0-1-16,5 0 3 16,0-1-2-16,0 0 4 0,8-2 14 15,2-2 13-15,1-3 13 0,2-2-7 16,5-4 6-16,2-2-15 0,-2-1-8 16,3-5-5-16,0 0-2 0,-3-7 9 15,0-3 2-15,-3 1-10 0,-2-4-6 16,-2 1-1-16,-4-4-5 0,-4-1 1 15,-3-2-3-15,-3-2-1 0,-4 0-6 16,-6 0-12-16,0 2-14 0,-5 6-4 16,2 2 7-16,-2 3-1 0,0 6-13 15,0 2-6-15,2 0-17 0,4 0-11 16,4 2-89-16,3-2-39 0,2 1-79 16</inkml:trace>
  <inkml:trace contextRef="#ctx0" brushRef="#br0" timeOffset="77094.7">9785 13965 1118 0,'0'0'121'0,"0"0"-86"0,0 0 11 15,0 0-33-15,11-7-13 0,-9 7-38 16,-2-8-108-16,0 1-169 0,0-4-344 15</inkml:trace>
  <inkml:trace contextRef="#ctx0" brushRef="#br0" timeOffset="77244.85">9858 14233 1112 0,'0'0'90'0,"0"0"-35"0,0 0 81 16,0 0-72-16,0 0-48 0,0 0-16 15,0 0-52-15,0 0-70 0,0 0-142 16,12 24-102-16,-6-28-130 0</inkml:trace>
  <inkml:trace contextRef="#ctx0" brushRef="#br0" timeOffset="80598.85">11253 13974 332 0,'0'0'56'0,"0"0"14"15,0 0 19-15,0 0-1 0,13-19-31 16,-8 14-10-16,-2-2 5 0,-1 3-1 16,1-3 0-16,2 3 5 0,-5-1-8 15,2 2-7-15,-2 2-13 0,3 0-9 16,-3 1-14-16,3 4-4 15,-1 4 2-15,1 5-2 0,-3 8 3 16,0 13 2-16,0 16 5 0,-5 16 5 16,-3 7 6-16,3-3 2 0,2-3 5 15,-2-7-5-15,2 0 5 0,1-1-6 16,2 0-10-16,-3-4-4 0,1 1-5 16,-1-5 1-16,-2-2-4 0,-3-5-1 15,6-4 0-15,-6-6-8 0,5-6-43 16,-2-5-31-16,2-6-9 0,1-4-44 15,-1 5-50-15,1-5-70 0,-1-3-121 16</inkml:trace>
  <inkml:trace contextRef="#ctx0" brushRef="#br0" timeOffset="81299.14">11305 14080 357 0,'0'0'22'0,"0"0"-1"0,0 0 39 0,0 0 0 0,-8-23-20 0,8 16 14 16,0 2 18-16,-3-3-16 0,1 0-6 16,2 2 9-16,0-2 0 0,2-1-6 15,1 1-3-15,5 1-20 0,-1-1 1 16,1-1-4-16,5 0-3 15,0 4-7-15,5-2 3 0,0 2 3 16,0 0-5-16,-2 0-7 0,4 1 3 16,1 2-4-16,0 2-6 0,-3 1-1 15,0 6-1-15,-3-2-1 0,-7 5-1 16,0 2 2-16,-3 3-2 0,-5 0-2 16,0 4 2-16,-8-1-1 0,-2 1-3 15,-3-3-10-15,-2 2-4 0,-6-3-1 16,5 1-4-16,-2-4-13 0,0-1-2 15,3-2-2-15,-1-1 2 0,6-4 0 16,-1-1 0-16,4 0 6 0,2-2 16 16,2-1 16-16,3 0 1 15,0-3 6-15,3 0 9 0,4-1-8 16,6-2 4-16,3-2-6 0,2 4 3 16,3 1 0-16,2-1 0 0,-3 3 10 15,4 1 14-15,-4 0 2 0,-2 5-7 16,1-1-4-16,-7 7-6 0,1-1 0 15,-5 3 5-15,-3 3 4 0,-5-3-3 16,-2 2 0-16,-9-1-4 0,-2-2-2 16,-5-1-6-16,-5 1-9 0,-3-1 0 15,-2-1-3-15,2-1-21 0,-2 1-24 16,2-2-37-16,2-2-30 0,-7 2-87 16,8-2-26-16,5-3-148 0</inkml:trace>
  <inkml:trace contextRef="#ctx0" brushRef="#br0" timeOffset="81682.95">11816 14403 533 0,'0'0'88'0,"0"0"-60"0,5-14 73 0,-2 9-17 0,-3 3-22 16,3 1-5-16,-3 0 4 0,0 1-17 15,0 3-23-15,0 3-1 0,-3 2 26 16,0 6 9-16,1 1-9 0,-1 4-21 15,-2 3-8-15,2 0-2 0,-2 1-4 16,3 2 1-16,-1-1-4 16,1-1-3-16,2-1-3 0,-3 1-1 15,3-5-1-15,0 1-1 0,0-2-10 16,3-3-24-16,-3-2-23 0,5-1-33 16,-3-4-31-16,6-3-83 0,-3-1-17 15,3-3-145-15</inkml:trace>
  <inkml:trace contextRef="#ctx0" brushRef="#br0" timeOffset="84469.24">12498 14011 559 0,'0'0'116'0,"0"0"-73"16,0 0 19-16,0 0 19 0,0 0-26 15,0 0-15-15,26-14 2 0,-18 11-3 16,2 0-20-16,3-1-8 0,3 3-10 16,-1 0 1-16,1 1-4 0,2 0-6 15,-3 6-48-15,3-3-60 0,6 5-31 16,-6-4-56-16,0 4-109 0</inkml:trace>
  <inkml:trace contextRef="#ctx0" brushRef="#br0" timeOffset="84652.09">12501 14266 812 0,'0'0'130'0,"0"0"-98"0,0 0 63 16,0 0-29-16,0 0-47 0,0 0-12 15,0 0 10-15,0 0 5 0,49-2-22 16,-13-5 0-16,6 5-4 0,14-4-22 16,4 2-77-16,-3 2-77 0,-3-2-41 15,-15 3-63-15,-8-1-75 0</inkml:trace>
  <inkml:trace contextRef="#ctx0" brushRef="#br0" timeOffset="85036.72">13651 13804 664 0,'0'0'58'0,"0"0"-32"15,0 0 61-15,0 0 13 0,0 0-56 16,0 0-39-16,0 0 13 0,10 19 41 16,-10 12-5-16,0 14-17 0,-3 18-3 15,1 5-2-15,-1 1 1 16,1-5-3-16,2-10 1 0,2-1 8 15,1 1-7-15,-1-4-7 0,1 0-12 16,0-4-6-16,-1 0-2 0,1-3-1 16,-3-6-4-16,-5-7-20 0,2-6-22 15,0-8-13-15,3-4-66 0,-2-1-32 16,2 5-96-16,0-6-10 0,0-5-81 16</inkml:trace>
  <inkml:trace contextRef="#ctx0" brushRef="#br0" timeOffset="85736.77">13708 13793 326 0,'0'0'66'0,"0"0"-11"0,0 0 30 15,0 0-13-15,0 0-27 0,2 0 2 16,-2-2 11-16,0-1-7 0,0 1 8 15,0 1 6-15,0-3-4 0,3-3-6 16,-1 0 1-16,4 2-8 0,1-4-8 16,4 0 2-16,2-1-11 0,-1 1-11 15,7 0-6-15,1 1 2 0,-4 0 1 16,2 1-4-16,-3 4 0 0,1 0-2 16,-3 2-3-16,-3 1-3 0,-2 0-5 15,0 4 2-15,-3 3-2 16,-3-2-2-16,1 5 1 0,-3-1 0 15,-5 2-3-15,-3 3-6 0,-2 0-6 16,-3 2 0-16,-3 1 2 0,-2-3 1 16,-3 4 1-16,3-5 0 0,3-1 1 15,-1-1 1-15,3-1 3 0,3-2 5 16,5-5 0-16,0 1 0 0,5-3 1 16,0 0-1-16,2-1 1 0,4 0 1 15,4-2 5-15,5-3-1 0,1 0-2 16,2-1 0-16,3 2 0 0,-1-2-2 15,1 3 3-15,0 1 2 0,-1 2 3 16,1 0 7-16,-3 3 3 0,0 3-4 16,-2 1-4-16,-3 4 1 0,-3 4 1 15,-8-1 8-15,-2 2 9 16,-2 0-5-16,-8-4-5 0,-6 4-9 16,-2-4-2-16,-3-1-3 0,-2-1-3 15,-5-3-2-15,2-2-1 0,3 2-24 16,-6-5-23-16,3 0-14 0,3 3-29 15,0-2-45-15,2-1-62 0,3 0-26 16,10 2-93-16</inkml:trace>
  <inkml:trace contextRef="#ctx0" brushRef="#br0" timeOffset="86287.34">14118 14155 308 0,'0'0'261'0,"0"0"-184"0,0 0 7 0,8-16 17 16,-5 7-41-16,2 0-6 0,0 1 3 15,0 2-1-15,0-4 0 0,1 0-9 16,4 2-2-16,-2-2-9 0,-1 1 0 16,1 2-10-16,5 0-2 0,-5-2 1 15,2 4-2-15,1 0-3 0,-4 3-6 16,1 2-7-16,0 0-3 0,-3 0-1 16,0 0-3-16,0 1 1 0,-2 7-1 15,-1 2 0-15,-2 3 2 0,0 4 0 16,-2 1-1-16,-6 2 4 0,0 2-1 15,-5 2 5-15,1-3-1 0,-1 0-1 16,0-4-6-16,-3 2 0 16,1-4 2-16,2-1-2 0,2-3 0 0,1-3 1 15,5-3 0-15,0-2 6 16,2 1 13-16,3-3 1 0,0-1 1 16,0 0 6-16,5 0 5 0,-2-5-7 15,5 2-12-15,2 0-5 0,0-1-4 16,3 0-3-16,0 3-2 0,5 0-1 15,-2-1 0-15,2-1-1 0,3 2-1 16,-6 1-16-16,6 0-15 0,-3 0-10 16,-3 0-10-16,3 0-24 0,0 0-29 15,1 4-32-15,9-2-83 0,-7-1-52 16,2 1-98-16</inkml:trace>
  <inkml:trace contextRef="#ctx0" brushRef="#br0" timeOffset="86705.24">15167 13880 623 0,'0'0'69'0,"0"0"-40"0,13-11 46 16,-2 7-29-16,-1-1-15 0,6 2 14 15,-3 1-7-15,2 1-12 0,-2-2-10 16,5 2-8-16,-5 1-5 0,2 0-3 16,1 0 0-16,-3 4-2 0,5-3-21 15,-5 3-71-15,8 1-46 0,-6-1-31 16,-5-1-123-16</inkml:trace>
  <inkml:trace contextRef="#ctx0" brushRef="#br0" timeOffset="86904.62">15193 14059 590 0,'0'0'179'15,"0"0"-118"-15,0 0 3 0,0 0 4 16,0 0-38-16,47-10-12 0,-29 7 0 15,5-4-1-15,0 3-7 0,1-1-5 16,-1 2-3-16,0 2-2 0,0 0-12 16,1 1-58-16,-1-1-63 0,8 1-32 15,-5-1-74-15,0 1-116 0</inkml:trace>
  <inkml:trace contextRef="#ctx0" brushRef="#br0" timeOffset="87355.09">16273 14233 631 0,'0'0'200'0,"0"0"-116"16,0 0 53-16,0 0-34 0,0 0-45 16,0 1-19-16,0-1-12 0,3 0-11 15,-3-2-9-15,3-2-3 0,2 2-4 16,0-1-28-16,3 0-54 0,-1-1-46 15,14 0-86-15,0-2-39 0,-1 3-180 16</inkml:trace>
  <inkml:trace contextRef="#ctx0" brushRef="#br0" timeOffset="87505.56">16780 14276 665 0,'0'0'144'0,"0"0"-81"16,0 0 85-16,0 0-74 15,0 0-50-15,0 0-11 0,0 0-13 16,0 0-38-16,23-9-124 0,-10 1-43 16,-3 4-23-16,1-1-73 0</inkml:trace>
  <inkml:trace contextRef="#ctx0" brushRef="#br0" timeOffset="87639.04">17162 14321 542 0,'0'0'125'0,"0"0"-50"15,34 3 80-15,-24-1-63 0,1-2-52 16,-4 0-26-16,1-2-7 0,0-1-7 16,2 0-67-16,0-3-87 15,-2 4-47-15,3-2-126 0</inkml:trace>
  <inkml:trace contextRef="#ctx0" brushRef="#br0" timeOffset="88056.68">17769 13932 641 0,'0'0'127'15,"0"0"-101"-15,0 0 78 0,0 0-21 16,39-15-36-16,-21 9 4 0,0 4-14 16,-2-1-13-16,5-1 0 0,-1 4-10 15,-2 0-10-15,3 0-3 0,0 0 1 16,-3 5-2-16,-3-2-30 0,3 1-59 16,6 4-70-16,-9 0-49 0,-2-4-101 15</inkml:trace>
  <inkml:trace contextRef="#ctx0" brushRef="#br0" timeOffset="88272.68">17829 14078 911 0,'0'0'143'0,"0"0"-96"0,0 0 29 15,0 0-38-15,0 0-17 0,41-9-1 16,-20 9-9-16,2-1-10 0,0 0 2 15,3 1 1-15,0 0-4 0,0 0 0 16,-5 2-38-16,4 0-39 0,-1 3-29 16,12-1-87-16,-8-3-17 0,1 0-95 15</inkml:trace>
  <inkml:trace contextRef="#ctx0" brushRef="#br0" timeOffset="88990.28">18764 13644 375 0,'0'0'125'0,"0"0"-72"0,0 1-2 15,0 4-12-15,-5 5-17 0,3 7 16 16,-4 5 15-16,4 12-13 0,-3 18 11 16,2 12 9-16,3 9 12 0,3-1 3 15,4-7-9-15,-1-5-16 0,1-5-4 16,-2-3 0-16,1-2-9 0,-1-4-8 16,-3 2-15-16,1-4-5 0,-3-3-9 15,0-8-1-15,0-11-5 16,-3-3-29-16,3-5-16 0,-5 3-38 15,0-2-48-15,-3 4-102 0,-2-9-25 16,2 0-136-16</inkml:trace>
  <inkml:trace contextRef="#ctx0" brushRef="#br0" timeOffset="89924.69">18795 13680 216 0,'0'0'89'0,"0"0"-42"0,0 0 30 0,0 0-12 16,0 0-13-16,0 0-6 0,0-2-6 16,0 1-1-16,0-2 1 0,0 0 3 15,0 2-2-15,3-2 2 0,-3 1 3 16,0-1-6-16,2 0-7 0,1 1-10 16,2-2-8-16,0 0 4 0,1 0-3 15,1-1 6-15,6 2-4 0,-5 0-4 16,2-3-8-16,1 3 0 15,-1-2-4-15,0 2 0 0,3 2 0 16,-5-1 5-16,0-1 4 0,-3 3 7 16,3-2-6-16,-3 2-2 0,3 0 3 15,-3 0 4-15,0 0 0 0,-3 0 0 16,4 2-8-16,-4 1-3 0,3-1-1 16,1-1-2-16,-4 1 2 0,-2 3-1 15,5-1-1-15,-5 0-1 0,3 2 0 16,-3 1 2-16,5-1-1 0,-5 3 1 15,0 1 0-15,0 0 0 0,-5 1 3 16,-3-1 3-16,0 1-2 16,-5 1-3-16,1-1-1 0,-4 3-3 15,-2-4 1-15,2 1-1 0,1-5-1 16,-3 3-2-16,5-3 1 0,5-2-4 16,-5-1-1-16,6 0 2 0,4-2-1 15,0 0 5-15,3-1 0 0,0 0 2 16,0 0-2-16,3-1-2 0,2-2 2 15,0 1 1-15,3 0 1 0,5 0 1 16,-3 0 0-16,3-2 0 0,0 3 0 16,3 1-3-16,-1 0 0 0,-2 0 0 15,3 0-1-15,2 2 1 0,-3 4 0 16,-2-1 1-16,0 3 3 0,0 2 0 16,-3 0 2-16,1 3-2 0,-6 2 1 15,0-2 0-15,-5 1 2 0,0 1 5 16,-3-1 8-16,-4-2 8 0,-4 2-2 15,-2-2-7-15,-2-3-6 0,-1-2-3 16,-4 1-7-16,-1-4-1 0,-2 3-1 16,-1-4-1-16,-1 2-3 0,1-2-28 15,4-1-19-15,-1-1-19 0,3 3-18 16,2-2-33-16,4-1-34 0,-1 1-71 16,7 2-62-16,4-2-167 0</inkml:trace>
  <inkml:trace contextRef="#ctx0" brushRef="#br0" timeOffset="90274.31">19090 14040 383 0,'0'0'158'0,"8"-6"-98"0,-3 1 14 15,3 2 38-15,-6 0-21 0,6-2-34 16,-6 3-10-16,4 0-9 0,-4 1-2 16,1 0-3-16,2 1-2 0,-5 0-6 15,0 3-3-15,0 1 1 0,0 6 7 16,0 5 4-16,-5-1-2 0,2 7-14 15,-2 0-13-15,-3 2-1 0,3 3-2 16,0-2-2-16,0-2-4 0,0-1-18 16,-1-1-21-16,4-2-31 0,2-5-27 15,0 0-70-15,0-3-44 0,0-3-105 16</inkml:trace>
  <inkml:trace contextRef="#ctx0" brushRef="#br0" timeOffset="90741.85">19232 14090 232 0,'0'0'249'0,"0"0"-178"16,0 0-2-16,0 0 11 0,0 0-33 16,36-26-4-16,-31 20 11 0,-2 3-1 15,2-2-8-15,-2 1 4 0,-3 1-14 16,0-2-6-16,0 2 1 0,-6 0-12 16,1 0-12-16,-5 3-3 0,-3 0-3 15,-2 3 3-15,-1 2-2 0,1-2-1 16,-4 4-1-16,1-1 1 0,5 0 0 15,-2 4-1-15,2 1-1 0,5-2 2 16,1 2 0-16,-1-1 1 16,5 0 6-16,3-1 10 0,0 1-2 15,3-1 2-15,-1-2 1 0,6 1 0 16,0 0 8-16,2-4 0 0,3 2-4 16,3-4-8-16,-3 0-5 0,7 0-6 15,-7 1 1-15,8-1-3 0,-6 0-1 16,3-1 0-16,3 1-5 0,-5 2-20 15,-1-3-30-15,1-1-28 0,-1 0-38 16,6 0-64-16,-3-1-16 0,-5-4-147 16</inkml:trace>
  <inkml:trace contextRef="#ctx0" brushRef="#br0" timeOffset="91225.67">20077 13744 600 0,'0'0'102'0,"0"0"-42"0,0 0 71 0,46-8-52 0,-27 6-31 15,1 0-1-15,3 1-17 0,1-2-14 16,-4 0-7-16,1 1-5 0,-3 1-2 16,-2 1-2-16,2-1 0 0,-3 1-1 15,-2 0-44-15,0 0-63 0,-3 0-62 16,3 0 7-16,-2 1-93 0,-6-1-110 15</inkml:trace>
  <inkml:trace contextRef="#ctx0" brushRef="#br0" timeOffset="91409.34">20154 13876 732 0,'0'0'146'0,"0"0"-93"0,0 0 53 16,0 0-61-16,0 0-29 0,42 0-8 15,-24-5 0-15,0 2-7 0,0 0-1 16,3-1 0-16,-1 3 1 0,1 0 3 16,2-1-4-16,1 2-7 0,1 0-48 15,-1 0-51-15,17 0-48 0,-7-1-17 16,-3 1-162-16</inkml:trace>
  <inkml:trace contextRef="#ctx0" brushRef="#br0" timeOffset="92226.68">22020 13507 370 0,'0'0'72'0,"0"0"-23"16,0 0 42-16,21-35-4 0,-14 25-26 15,-1 0-5-15,-6 1 13 0,0 0-11 16,0 0-4-16,0 1-7 0,0-1-16 16,-11 2-17-16,1 3-9 0,0-1-5 15,-6 1-2-15,-2 3 1 0,-3 1 1 16,-2 4 0-16,2 2 1 0,-7 4 1 16,2 5 0-16,5 2 3 0,-4 4 6 15,4 6 0-15,0 0-4 0,6 9-3 16,2-4 3-16,5 0 0 0,3-2 0 15,5-4 2-15,0 2 8 16,5-2 7-16,5 1 4 0,3-5 1 16,3 0-2-16,2-2-5 0,3-2 0 15,-1-3-4-15,6-4 1 0,-3-2-1 16,1-2-7-16,4-2 4 0,-5-4 4 16,1-1 0-16,4 0 7 0,-5-4 4 15,1-2-3-15,4 0-1 0,-7-2-9 16,4-1-3-16,-4-5-7 0,0-2-2 15,-1-3-2-15,-4-2-1 0,-3-4 1 16,0-3 0-16,-5 2-2 0,-3-2 2 16,-5 2-2-16,0 0 2 15,-8 3 2-15,-2 2-3 0,-3 0-1 16,-5 2-1-16,-3 5-1 0,3 0 0 16,-3 0 1-16,1 4-2 0,-1 3-12 15,0 0-11-15,3 0-13 0,3 4-9 16,2 1-19-16,0 1-30 0,5 1-34 15,-5 3-61-15,5-1-107 0,1 3-159 16</inkml:trace>
  <inkml:trace contextRef="#ctx0" brushRef="#br0" timeOffset="95813.38">8594 15752 342 0,'0'0'42'0,"0"0"-22"16,0 0 56-16,10-24 20 0,-7 18-16 15,-3 0-20-15,0-1 10 0,0 2 9 16,0-1-5-16,3 2-3 0,-3-1-14 16,0 2-15-16,0 3-6 0,0-1-6 15,0 1-17-15,0 3-13 0,-3 4-10 16,3 5 8-16,0 6 2 0,0 13 14 15,-3 12 0-15,1 17 3 0,-1 5-1 16,-2 0 3-16,5-4-1 0,0-5-6 16,0-3-2-16,0 0-6 0,0-4-1 15,0-3-1-15,0-4-1 0,0-1-1 16,0-7-17-16,0-3-45 0,0-7-35 16,0-6-67-16,0 3-54 15,0-2-17-15,0-6-105 0</inkml:trace>
  <inkml:trace contextRef="#ctx0" brushRef="#br0" timeOffset="96263.9">8909 15837 493 0,'0'0'79'0,"0"0"-51"0,0 0 74 0,24-39 0 16,-17 28-35-16,-2 1-18 0,1-2 0 15,-4 2 16-15,1 2-16 0,-3 1-1 16,0 3 3-16,0 3-14 0,-3 1-12 16,1 0-8-16,-1 1-13 0,0 5 6 15,-2 7 3-15,0 4-2 0,-3 8 8 16,1 9-2-16,-1 11-10 0,0 7-5 16,3 2 2-16,0-3-2 0,5-8-2 15,0-6 0-15,0-1 0 0,5-2 1 16,-2-5-1-16,-1-7 0 0,1-3-1 15,2-6-10-15,0 3-28 0,0 4-30 16,3-4-40-16,0-1-73 0,-3-3-43 16,0-4-43-16,-2-5-115 0</inkml:trace>
  <inkml:trace contextRef="#ctx0" brushRef="#br0" timeOffset="96464.58">8744 16155 697 0,'0'0'51'0,"0"0"-14"15,0 0 69-15,0 0-41 0,0 0-32 16,36-26-1-16,-18 20 5 0,0-2-17 16,3 1-14-16,0 3-6 0,2-1 0 15,-2 3-23-15,4 2-68 0,1 0-31 16,13 0-23-16,-8 0-43 15,-3 0-103-15</inkml:trace>
  <inkml:trace contextRef="#ctx0" brushRef="#br0" timeOffset="97181.58">9392 16240 309 0,'0'0'130'0,"0"0"-61"0,0 0 19 16,0 0-13-16,0 0-23 0,0 0-12 16,0 0-2-16,29-22 11 0,-27 17-8 15,-2 4 8-15,3-3 1 0,0 2-3 16,-1 0-6-16,-2 0 6 0,0 0 3 15,0-1-7-15,3-1-10 0,-3 1-14 16,0-2-3-16,0 0 1 0,0 2 3 16,0 0 1-16,0 0 0 0,0 1-7 15,0-2-1-15,-3 1-1 0,1 0-1 16,-1 0-4-16,0 0-4 0,-4-1-3 16,-1 3 0-16,-2-1-3 0,-3 2 3 15,0 0 0-15,-3 5-3 0,-2 1 3 16,0 3-4-16,0 4 0 0,-3 1-5 15,1 5-3-15,-1 2 1 0,3 0-1 16,5 1 2-16,0 4-8 0,3-1-1 16,2-3 3-16,5 0 3 0,1-2 7 15,2 0 3-15,5-7-1 0,3 1 1 16,0-4 3-16,2-4 0 0,3-1 6 16,0-4-3-16,2-1-2 0,1-1 4 15,-1-5-1-15,1-2 12 0,-3 0 6 16,2-5 5-16,1 1-6 0,-3-3-2 15,-3-1-7-15,0-1-5 0,-2 1-6 16,0-3 2-16,-1 6-2 0,-1-1 0 16,-1 4 0-16,-3 3 0 15,4 0-1-15,-6 4-1 0,0 3-6 16,0 0-7-16,0 6 10 0,-3 1 4 16,0 2 3-16,1 3-1 0,-1 1 2 15,1 1 3-15,2-1 0 0,0-2 2 16,0 1 3-16,2 0 5 0,3-1 2 15,1-2-3-15,-4 0 1 0,8 0-1 16,-2-2-5-16,3-2-5 0,-1 1-2 16,5-2-1-16,1-3-3 0,-1 3-5 15,6-3-19-15,0 1-28 0,2-2-22 16,0 0-28-16,3 0-52 16,13 0-113-16,-6-3-42 0,-2-1-183 15</inkml:trace>
  <inkml:trace contextRef="#ctx0" brushRef="#br0" timeOffset="97515.66">10175 16051 875 0,'0'0'95'0,"6"-4"-59"0,-4 1 52 0,-2 0-42 0,3-2-33 0,-1 3-6 15,-2-1-6-15,3 0 0 0,-1 1-1 16,-2 1-6-16,3 1-59 0,-3 3-90 16,5 4-41-16,0 1-74 0,1-1-199 15</inkml:trace>
  <inkml:trace contextRef="#ctx0" brushRef="#br0" timeOffset="97665.79">10214 16317 702 0,'0'0'137'0,"0"0"-64"16,0 0 66-16,0 0-89 0,0 0-36 16,0 0-11-16,0 0-3 15,0 0-7-15,-33 8-38 0,30-8-53 16,0 0-36-16,3-1-16 0,6-1-58 16,-4 0-82-16</inkml:trace>
  <inkml:trace contextRef="#ctx0" brushRef="#br0" timeOffset="98783.32">11666 16068 197 0,'0'0'46'0,"0"0"15"0,0 0 4 0,0 0-4 0,18-24-11 15,-15 19 1-15,0-1-3 0,-1 1 5 16,-2-1 0-16,3-1-2 0,-3 1-1 16,0-1-7-16,2 0-4 0,1 1-7 15,-1-2-2-15,1 2 4 0,0-1 3 16,2 0 2-16,-3 0-10 0,4 0-7 15,-6 3 1-15,5 0 0 0,-5-2 4 16,2 1-4-16,-2 0-3 0,0 0 3 16,0 0-6-16,0 1-1 0,0 2-5 15,-2-1 0-15,2 0-2 0,-3 0-1 16,1 0 1-16,-4 1-2 0,4-3 1 16,-3 2 2-16,-1-1 5 0,4 0 0 15,-6 0 2-15,3 1-4 0,-3 0-7 16,0 2-3-16,-2 1-2 15,0 0-1-15,-3 6-2 0,-5 5 2 16,0 3 0-16,-3 3 0 0,-2 6 0 16,-3 8 0-16,-2 6-1 0,7-1 1 15,3-4 0-15,7-6 0 0,4-3 0 16,2 1-1-16,-1 5 1 0,4-3 0 16,2-2-1-16,2-3 2 0,4-2-1 15,1-4 1-15,4-3-1 0,-1-2 0 16,0-6 2-16,3-3-2 0,0-1 4 15,3-4 3-15,-3-3-2 0,-1-3 1 16,1-1 6-16,3-3 9 16,-6 0 0-16,3 0-2 0,3-4-5 0,-3 2-3 15,-1-2 0-15,1 2-1 16,0 0-2-16,0 1 2 0,0 4 0 16,-5 0-1-16,0 3 0 0,-1 1-3 15,-1 2-3-15,-4 1 1 0,1 2 0 16,-3 2-1-16,0 0-3 0,0 0-3 15,0 4-4-15,0 3 7 16,0 3 1-16,0 1 0 0,0 2 1 16,0 1-1-16,0 0 0 0,0 1-1 15,0-2 3-15,0 1-3 0,2-2 0 16,-2 0 3-16,3-1 0 0,-1-2 4 16,1 0 3-16,2-3 7 0,0-1 6 15,1-1 0-15,1-2 0 0,4-1-2 16,-1-1-4-16,6 0-5 0,-1-2-8 15,3-3-3-15,-2 1-1 0,4-2-2 16,1 1-11-16,2-2-22 0,0 0-21 16,-2 0-22-16,0-2-33 0,-1-2-34 15,11-7-75-15,-10 4-161 0,0-2-162 0</inkml:trace>
  <inkml:trace contextRef="#ctx0" brushRef="#br0" timeOffset="99300.51">12243 15675 657 0,'5'-5'95'0,"0"-1"-37"0,3 2 83 0,-3-2-48 0,3 5-35 16,-3-1 7-16,-3 2-23 0,3 1-21 15,-5 5-18-15,3 6 4 0,-3 6 1 16,-3 5 7-16,-2 12 3 0,-2 7 4 16,-4 8 4-16,1 0 1 0,2-2-4 15,0-8 0-15,1-6 0 0,1-4 4 16,1-8 2-16,3-4-1 16,2-2-1-16,-3-1-6 0,1 4-5 15,2-1-1-15,0-5-4 0,0 0-2 16,0-5-2-16,5 0-2 0,-3-5 0 15,9 1 4-15,-1-2-3 0,3-2-4 16,0 0 0-16,2-2 2 0,3-2-4 16,-2 1-1-16,5-1 1 0,-3-2-7 15,0 2-12-15,0-2-17 0,0 1-30 16,0-3-31-16,-3 0-23 0,1-3-55 16,-8 1-109-16,2 0-48 0</inkml:trace>
  <inkml:trace contextRef="#ctx0" brushRef="#br0" timeOffset="99484.03">12157 15987 862 0,'0'0'124'0,"0"0"-75"0,0 0 31 16,0 0-51-16,42-35-20 0,-22 24-8 15,6 1 0-15,3-1 0 0,2 4-1 16,0 1-11-16,7 0-103 0,11 0-109 15,-7 3-13-15,-4-3-154 0</inkml:trace>
  <inkml:trace contextRef="#ctx0" brushRef="#br0" timeOffset="99917.55">13361 15556 703 0,'0'0'101'0,"0"0"-70"16,0 0 60-16,0 0-34 0,16-39-27 15,-16 32-1-15,0 1 8 0,0 3 0 16,0 1-7-16,0 2-11 0,0 2-7 16,-5 6 0-16,0 4-1 0,-1 5 6 15,-1 7 8-15,-4 7-1 0,-2 12-2 16,3 9-6-16,-3 4-4 15,0-5-8-15,3-3-2 0,2-6 0 16,-2 0-1-16,2-1-1 0,0-4 0 16,3 0-7-16,0-6-6 0,0-5-10 15,2-6-23-15,3-4-52 0,0-2-66 16,0 3-45-16,3-1-83 0</inkml:trace>
  <inkml:trace contextRef="#ctx0" brushRef="#br0" timeOffset="100384.93">13594 15945 514 0,'0'0'156'0,"0"0"-87"0,0 0 2 15,0 0 18-15,44-26-57 0,-29 21-14 16,1 1 6-16,2 1 0 0,0 2-2 16,3-1 1-16,-3 0 7 0,2 0-3 15,-1-1-3-15,1 0 2 0,-2 1-2 16,0-3-1-16,-2 1-5 0,-1-2 1 16,-4 1-5-16,2-1 1 0,-6 0-6 15,-1-2-2-15,-1 1-6 0,-3-4 0 16,-2 1 0-16,0-1-1 0,-5-1-2 15,-3 2 0-15,-5-1 2 0,1 4-3 16,-7 1 0-16,1 2 2 0,-7 4-1 16,1 0 2-16,-4 7 3 0,2 6 3 15,-2 3-2-15,2 3-1 0,0 4 3 16,5 2-1-16,3 2-3 16,3-1 6-16,2 2 3 0,2-1 4 15,6-2 9-15,0-2-3 0,5-1-1 16,0-4-5-16,5-3-9 0,3-2 1 15,0-4-6-15,5-1 3 0,2-2-4 16,3-2-2-16,3-3-21 0,2-1-52 16,3 0-60-16,18-5-56 0,-8-1-62 15,-2 0-137-15</inkml:trace>
  <inkml:trace contextRef="#ctx0" brushRef="#br0" timeOffset="101152.38">14297 15928 193 0,'0'0'61'0,"0"0"-11"16,0 0 25-16,0 0-6 0,13-12-5 16,-13 9-8-16,2 2-6 0,1-2-2 15,-3 1-5-15,0 1 1 0,2 1-5 16,-2-1-2-16,3 0-4 0,-3-1 1 16,3 1-1-16,-3 0 1 15,0 1-3-15,2-1-1 0,-2 0-7 16,3 1 6-16,-3 0 6 0,0-1-2 15,0 1-2-15,0-2-4 0,0 0-4 16,2 0 0-16,-2-3-2 0,0 2-8 16,0-3-4-16,0 1 7 0,-2 0-7 15,-1 1-9-15,-2 0-2 0,0 1 1 16,-6 0 0-16,4 2-1 0,-9 1 1 16,3 3 1-16,-7 4 0 0,2 7 1 15,-3 2 0-15,-2 5 1 0,2 3-2 16,3 2 2-16,0 2 0 0,2 2-1 15,6-1 2-15,5-2 1 0,0 2 5 16,5-3 4-16,0-2 4 0,2-4-3 16,6-1-5-16,0-5 1 0,5-3-3 15,-3-4-3-15,3-4 2 0,2-3 0 16,1-3-1-16,-3-4-1 0,2-2 3 16,1-2 1-16,-3-2 0 0,5 0-3 15,-8-2-4-15,8-5-1 0,-5 0 0 16,-3 0 1-16,3-2-1 15,-2 2 0-15,-4 4 0 0,1 0 0 16,-3 4 0-16,-2 3 0 0,-3 2-1 16,0 1-3-16,0 4 1 0,0 1 0 15,0 1-1-15,0 1-1 0,0 5 5 16,-3 4 6-16,-2 4 6 0,5 1 4 16,-2 2 3-16,2 0-1 0,0 1 0 15,0-2 0-15,0-1-2 0,2-2 0 16,-2-2-5-16,5-1 0 0,1-2-8 15,-4-2 2-15,6-1-2 0,-3-3-1 16,0-2-2-16,6 0-4 0,-4-2-21 16,6-3-46-16,0-1-29 0,0-1-30 15,3 0-43-15,4-9-91 16,-2 2-56-16</inkml:trace>
  <inkml:trace contextRef="#ctx0" brushRef="#br0" timeOffset="101602.67">14715 15913 567 0,'0'0'56'0,"0"0"-30"0,13-6 29 0,-10 1-36 0,-3 1-17 15,0-2-4-15,0 0 0 0,-5 3-7 16,-1 0 6-16,-1 2-4 0,-1 1 4 16,-2 2 3-16,-1 2 1 0,-2 2 0 15,0 1 7-15,3 1 10 0,-3-1 16 16,0 3 7-16,3 1-1 0,0-1-7 16,4 0-7-16,4-2-7 0,2 2-6 15,0-1 11-15,5 1 11 0,5-1 16 16,-2-1 11-16,5-2-12 0,5 1-17 15,-5-2-8-15,5 2-2 0,-2-1-9 16,2 1-5-16,0 3 2 0,-5-1 5 16,-3 3-1-16,-2 1 6 0,-3 1 0 15,-5 0-2-15,0 0-2 0,-8-1-1 16,-2 1 5-16,-3-3 2 0,-3-1-9 16,-2-2-10-16,0 1-4 0,0-4-2 15,-2 0-11-15,-1-1-7 0,0-3-11 16,1-1-34-16,-1-1-50 0,-8-9-98 15,9 2-29-15,2 1-106 0</inkml:trace>
  <inkml:trace contextRef="#ctx0" brushRef="#br0" timeOffset="102103.35">15124 15437 574 0,'0'0'75'0,"0"0"-50"0,0 0 69 0,15-15-46 15,-15 15-34-15,0 0-5 0,0 0-9 16,0 7 0-16,-8 6 11 0,3 4 20 16,-5 13 10-16,-1 13-6 0,-7 14-7 15,0 4-1-15,3-1-2 0,-1-3 0 16,3-8-3-16,3-1 5 0,2-5 4 15,3-3-2-15,0-6 5 16,5-5-1-16,-3-6-4 0,3-6-2 0,0-2-2 16,0-2 3-16,3 2-4 15,2-1-1-15,0-3-4 0,3-2-2 16,2-5 1-16,3-1-5 0,0-3-5 16,3 0-3-16,4-2-3 0,-2-2-1 15,3-1-1-15,0-1-6 0,2-3-18 16,-2 0-20-16,-1-2-35 0,4 0-48 15,-1-9-69-15,-2 4-43 0,-3-1-122 0</inkml:trace>
  <inkml:trace contextRef="#ctx0" brushRef="#br0" timeOffset="102304.36">15051 15826 878 0,'0'0'137'0,"0"0"-69"15,0 0 31-15,0 0-57 0,49-13-15 16,-28 7 3-16,0 2-6 0,7-2-5 16,-2 2-6-16,10 3-2 0,5 1-5 15,9 0-3-15,1 3-3 0,-4 2-5 16,-1-1-32-16,-4 1-108 16,1-3-131-16,-6-2-43 0,-6 0-147 15</inkml:trace>
  <inkml:trace contextRef="#ctx0" brushRef="#br0" timeOffset="102970.89">16669 15872 217 0,'0'0'117'0,"0"0"-80"0,0 0-18 15,0 0 8-15,0 0 1 0,18 0-3 16,-13 0 19-16,3 0 11 16,0 0 17-16,-1-1 9 0,4-2-3 15,-4 1-12-15,-1-1-11 0,1-1-4 16,-2 0 5-16,1-4-11 0,-6 1-3 15,2 1-5-15,-2-3-12 0,-2 3-6 16,-1 0-7-16,-5 0-5 0,-2 0 0 16,0 4 0-16,-6 2-4 0,-2 4 0 15,-3 6 1-15,-2 2 0 0,0 5-1 16,0 3-3-16,-1 4 0 0,9 3 1 16,2 1-1-16,8 1 1 0,2-2-1 15,6-2 3-15,4-1-1 0,6-3 4 16,5-3 1-16,6-1 8 0,2-5 6 15,-1-2 4-15,4-4-4 0,-1-4-4 16,3-2-7-16,-5-4-4 0,-3-5 0 16,1 1-1-16,-6-4-2 0,-3-1 2 15,-4-3-2-15,-4-4 0 0,-7-4-3 16,0 0-3-16,-5-1 1 0,-5 2-12 16,-3 0-15-16,-5 5-24 0,2 2-18 15,-2 4-19-15,0 3-57 0,0 0-12 16,0 2 5-16,5 2-62 0,3 1-85 15</inkml:trace>
  <inkml:trace contextRef="#ctx0" brushRef="#br0" timeOffset="103588.17">16981 15881 566 0,'0'0'111'0,"0"0"-66"0,0 0 38 0,34-23-8 0,-21 16-59 16,0-1-7-16,0 2 3 15,-3 0-1-15,0 3 2 0,3 0 9 16,-5 3 4-16,2 0-1 0,-2 0-2 15,0 6-14-15,-5 2-4 0,2 4 1 16,-3 3-5-16,-2 3 2 0,3 2-2 16,-3 1-1-16,-3 0 3 0,3 0-3 15,-2 0 0-15,-1-4 1 16,1 0 1-16,2 0-1 0,0-5 2 16,0-1-1-16,0-3-1 0,0-2 0 15,0-4 4-15,2 1-1 0,1-3 5 16,-1 0 3-16,3-4 7 0,1-2 19 15,1-2 23-15,1-3-17 0,0-2-6 16,5-4-9-16,2-3-15 0,3 0-6 16,0-1-4-16,-2-1 0 0,5-1 0 15,-3 1 1-15,2 0-3 0,1 2-2 16,0-1 3-16,-3 4-2 0,-3 0 0 16,1 2 2-16,-3 3-1 0,0 1 2 15,-3 3-3-15,0 3 0 0,-2 1 1 16,-3 2-1-16,-2 2-1 0,-1 2-2 15,-2 6 2-15,0 5 2 0,-5 4 5 16,0 6 3-16,-3 4 3 0,3 1 6 16,-3 0 1-16,3 1-7 0,0-3-3 15,0 0-8-15,2-4 1 0,1-2-3 16,-3-4-1-16,5-1-3 0,-3-5-13 16,3-1-27-16,0-4-67 0,0-2-52 15,0-2-63-15,0-2 15 0,3-3-16 16,2-3-151-16</inkml:trace>
  <inkml:trace contextRef="#ctx0" brushRef="#br0" timeOffset="104088.66">17591 15866 382 0,'0'0'180'0,"0"0"-136"0,0 0 32 0,0 0-32 16,26 1-22-16,-18 3 11 0,2-2 4 16,3 1-1-16,0 0 8 0,2 1-2 15,1-1 2-15,2-1 3 0,0 1-9 16,3-3-16-16,-1 0 0 0,-1-3-1 16,-1 0 5-16,0-3 1 0,-3-1-6 15,1-1-5-15,-1-1 0 0,-4-1-10 16,-1-3 0-16,-2-3-2 15,-1 0 1-15,-4-2-5 0,-3-1 0 16,0 2-5-16,-5 0 0 0,-5 4 5 16,-6 3 0-16,-2 2 1 0,0 4 1 15,-5 3-2-15,-1 2 3 16,1 7 0-16,0 1 0 0,-3 5 2 0,5 3 2 16,1 2 4-16,4 2 10 0,1 1 11 15,4-1-2-15,6 3 0 0,3-3 1 16,2-2 3-16,2-2-4 0,3-1-1 15,3-4-5-15,2-2-5 16,3-3-7-16,3 0-4 0,-1-2-2 16,6 0-5-16,0-3 0 0,-1 0-1 15,6 0-5-15,-3-1-18 0,1 0-30 16,2-1-30-16,2 0-14 0,-2 0-29 16,2 0-44-16,14 0-70 0,-11-2-17 15,-3 0-167-15</inkml:trace>
  <inkml:trace contextRef="#ctx0" brushRef="#br0" timeOffset="105456.74">19023 15837 255 0,'0'0'94'0,"0"0"-19"16,7-5 7-16,-1 3 5 15,-1 0-11-15,-3-1-23 0,4-2 6 16,-4-1 3-16,1 0-5 0,-1-2-6 15,1 0 11-15,2 0-4 0,-5 1-10 16,3-1-7-16,-3-2 2 0,0 4-7 16,-3 1-10-16,3 1-14 0,-8 3-10 15,1 1-2-15,-1 3 3 0,-3 4 1 16,-1 7 1-16,-4 3-2 0,3 2-1 16,-2 3-1-16,4 0 5 0,3 2 0 15,6-3 2-15,2-1-2 0,0-4 3 16,8 0 3-16,2-3 11 0,3-2 6 15,0-5-9-15,5-2-3 0,-3-3-2 16,1-1-10-16,-3-5 1 0,0-2 2 16,-3-4-3-16,0-1-1 0,-4-3-2 15,-4 0-2-15,1-2-1 0,-3-2-25 16,-3-1-23-16,-2 1-4 0,2 2-17 16,-2 2-11-16,0 1-35 0,0 4-42 15,5-1-14-15,0 2 6 0,0 1-105 16,5 1-43-16</inkml:trace>
  <inkml:trace contextRef="#ctx0" brushRef="#br0" timeOffset="105890.51">19589 15602 363 0,'0'0'150'0,"0"0"-81"0,0 0 36 0,10-43-3 0,-8 30-29 16,-2 2-9-16,6-2 11 16,-6 2-20-16,0-2-9 0,0 1-5 15,0 3-3-15,0 0-6 0,0 0-3 16,-6 2-4-16,4 1-8 0,-1 2 4 15,1 1 2-15,-3 1-10 0,-3 2-6 16,0 2 3-16,3 3 0 0,-8 4 3 16,0 3 4-16,3 7-4 0,-6 3-2 15,1 7 3-15,2 9 0 0,-3 15-2 16,1 14-4-16,2 3 0 0,3-2-3 16,2-6-3-16,5-10 2 0,1-2-2 15,-1-2 1-15,3-5-3 16,-5-1 2-16,0-4-2 0,2-9-3 15,1-4-3-15,-4-9-14 0,4 1-20 16,-1-4-18-16,1 2-37 0,-1 0-64 16,0-4-111-16,1-4-27 0,2-4-110 0</inkml:trace>
  <inkml:trace contextRef="#ctx0" brushRef="#br0" timeOffset="106074.03">19333 16008 879 0,'0'0'101'16,"0"0"-101"-16,0 0 154 0,26-47-29 16,-8 33-74-16,5 1-5 0,3-1 0 15,5 6-7-15,-3-2-14 0,3 2-19 16,0 1-6-16,0 3-6 0,0 0-19 16,3 2-48-16,-6 2-44 0,11 0-65 15,8 0-67-15,-9 0-45 0,-2 0-231 16</inkml:trace>
  <inkml:trace contextRef="#ctx0" brushRef="#br0" timeOffset="106474.63">20521 15432 625 0,'0'0'50'0,"0"0"-26"15,0 0 80-15,0 0-33 0,0 0-45 16,0 0-5-16,8 9 22 15,-8 7 20-15,-2 9 11 0,-1 13-11 16,-5 19-7-16,0 16-7 0,1 7-6 16,1-1-1-16,-1-5-6 0,2-11-6 15,2-5-2-15,-2 0-3 0,2-6-7 16,-2-1-7-16,0-3-8 0,2 1 1 16,-4-4-4-16,-4-9-3 0,1-7-62 15,5-10 21-15,0-6 15 0,2 1-98 16,-2-3 1-16,0 0-110 15,2-1-67-15,3-7-176 0</inkml:trace>
  <inkml:trace contextRef="#ctx0" brushRef="#br0" timeOffset="107291.7">20459 15415 89 0,'0'0'266'0,"0"0"-220"0,0 0 8 0,0 0 23 0,0 0-44 15,0 0-2-15,31-17 8 0,-26 13-3 16,1 2-3-16,-6-2-1 0,5-1 5 16,-3 1 7-16,1 0 7 0,0 0-3 15,-1 1 2-15,3-3 6 0,3 3-4 16,0-2-10-16,2-1-13 15,3 0-3-15,3 1-2 0,-1 1-5 16,1 0-5-16,-1 2 1 0,1 1-2 16,2 0-7-16,-3 1 1 0,-2 0-5 15,0 0 1-15,-5 2 0 0,2 2-3 16,-5 0 0-16,0 1-4 0,-2 0 2 16,-3 0-6-16,-3 0 0 0,-4 1-1 15,-4 2 7-15,-4 2 2 0,-1-1 1 16,-2 1 4-16,3 0-3 0,2-2 0 15,0 1 4-15,3 0-3 0,2-2-2 16,0-1 1-16,6 0 2 16,-4-2-3-16,6 2 1 0,-2-4-2 15,2 4 0-15,0-1 2 0,0-3-2 16,0 2 3-16,0-1-2 0,2-2 0 16,1 4 3-16,0-2 4 0,4 0 4 15,-2 1 8-15,1-1-3 0,4 0-2 16,-5 1-1-16,3 0 0 0,2-1-4 15,1-2-4-15,-1 4-2 0,0-3-1 16,-2 2-2-16,5 1 3 0,-5 0-2 16,2 0 1-16,0 2 0 0,-2 0 2 15,-3 1-1-15,0-1-1 0,-2 1-1 16,-3-2-2-16,0 1 1 16,-3-1 3-16,-4 0 9 0,-6 0 6 15,0 0 5-15,0-3-4 0,-8 0-2 16,1 0-8-16,1-1-2 0,-1 0-4 15,-1-1-1-15,6 0-3 0,-6-1 0 16,3 0 0-16,-3 0-5 0,8 0-10 16,-2 0-18-16,4 0-19 0,4 0-21 15,-1 0-29-15,5 1-22 0,3 1-74 16,3 2-12-16,2-2 10 0,3 1-152 0</inkml:trace>
  <inkml:trace contextRef="#ctx0" brushRef="#br0" timeOffset="107609.15">20880 15742 641 0,'0'0'127'0,"0"0"-95"0,16-1 74 0,-11 0-55 15,0-1-12-15,1 2 8 0,-1 0-7 16,-5 0-6-16,0 6-5 0,0 0 2 16,0 7 9-16,0 3 5 15,-5 4 3-15,-1 5-10 0,1 1-14 16,0 0-11-16,5 2-8 0,-5-2-2 16,2-1-2-16,3 1 1 0,0-5-2 15,0-1-1-15,0-3-13 0,0-1-17 16,3-1-33-16,2-4-62 15,3-2-113-15,0-2-83 0</inkml:trace>
  <inkml:trace contextRef="#ctx0" brushRef="#br0" timeOffset="108093">21508 15852 636 0,'0'0'203'0,"0"0"-146"0,0 0 71 0,3 0-54 0,-3-1-33 16,5-3-24-16,-2 0-9 0,-1 0-5 16,1-1-1-16,5 1-2 0,-3-1-8 15,0 0-39-15,8-4-131 0,-3 2-52 16,1 0-116-16</inkml:trace>
  <inkml:trace contextRef="#ctx0" brushRef="#br0" timeOffset="108225.74">21950 15792 624 0,'0'0'68'0,"0"0"-58"16,0 0-10-16,0 0-20 0,3-33-233 15,2 23-175-15</inkml:trace>
  <inkml:trace contextRef="#ctx0" brushRef="#br0" timeOffset="108359.68">22219 15778 552 0,'0'0'167'0,"0"0"-137"0,0 0 9 15,0 0-25-15,0 0-14 0,0 0-34 16,18-41-153-16,-15 32-163 0</inkml:trace>
  <inkml:trace contextRef="#ctx0" brushRef="#br0" timeOffset="108776.64">22700 15379 632 0,'0'0'38'16,"0"0"-20"-16,0 0 70 0,31 2-28 15,-26 4-23-15,0 1-13 0,-5 3 7 16,0 6 10-16,-5 4 16 0,0 11 11 16,-3 15-12-16,0 14-12 0,0 6-8 15,-5-2-9-15,6-1-6 0,-1-9-1 16,3-2 2-16,0 0-5 0,2-6-2 15,3-2-6-15,0-3-6 0,0-3-1 16,0-4-2-16,0-6-2 0,0-7-3 16,0-8-11-16,0-2-28 0,0 0-74 15,0 1-85-15,0 0-21 0,0-5-78 16</inkml:trace>
  <inkml:trace contextRef="#ctx0" brushRef="#br0" timeOffset="109527.53">22702 15329 106 0,'0'0'199'0,"0"0"-168"15,0 0 31-15,0 0 25 0,0 0-38 16,0-22-3-16,0 15 9 0,5 2 2 15,-5-1-12-15,3 3-2 0,2-3 3 16,-2 2 1-16,2 2-10 0,5 0-4 16,-2-2-1-16,2 2 6 0,1 1 3 15,4-1-7-15,1 2 0 0,2 0-1 16,0 0-4-16,2 0-2 16,1 0-3-16,0 1-3 0,-1 1-7 15,-4 0-3-15,2 0-7 0,-2 1 0 16,-4-1-4-16,-4 0 0 0,-3 1-2 15,-2 2-2-15,-3-1-8 0,-3 2 1 16,-4 2 5-16,-4 1 5 0,-2 0 0 16,-5 1 1-16,-5 1 0 0,0 1 6 15,-3 0-4-15,0-1 1 0,3 0 0 16,2-1-3-16,3 0 2 0,5-3 1 16,3 0-3-16,5-2 1 0,5 0-1 15,-6-1 0-15,6 0-5 0,6-1 4 16,1-2 1-16,6 3 6 0,0-2-3 15,3-1-1-15,2-1 2 0,3 1-4 16,-6 0 0-16,3-1 1 0,3 2 0 16,-1 0 0-16,-4 0 0 0,2 3-1 15,-2-1 3-15,-4 3-2 0,1-2 3 16,-5 1-1-16,0 3 3 0,-3 0 3 16,-5-2 0-16,-8 6 7 0,-2-3 15 15,-3 1 14-15,-5 0-2 0,-5 1-9 16,-6-1-12-16,3-1-7 0,-2 0-10 15,0-2-3-15,-9-1-2 0,6 0-5 16,3 0-16-16,-6-1-30 0,14 0-29 16,-6-2-48-16,5 3-70 15,6-4-77-15,2 1 19 0,5-2-137 16</inkml:trace>
  <inkml:trace contextRef="#ctx0" brushRef="#br0" timeOffset="109861.2">23131 15695 674 0,'0'0'151'0,"0"0"-113"0,26-9 67 16,-18 4-40-16,-1-1-28 0,1 2-12 0,-5 1-6 0,-1 2-1 15,4 1 0-15,-6 3 0 0,0 6-5 16,-8 3 10-16,3 4 9 0,-3 4 2 16,-2 1-6-16,-1 2-13 0,1 1-12 15,-1 1-3-15,1-2 1 16,0 0-2-16,-1-3-10 0,4-1-24 15,-1-4-69-15,3-1-71 0,-3-4-20 16,0-4-45-16,3-2-130 0</inkml:trace>
  <inkml:trace contextRef="#ctx0" brushRef="#br0" timeOffset="110311.65">23299 15741 502 0,'0'0'115'15,"0"0"-80"-15,0 0 27 0,0 0-38 16,0 0-15-16,0 0-1 0,28-9-8 15,-33 9-5-15,3 0 5 0,-11 0 13 16,0 3 3-16,-3-1 9 0,-4 3 8 16,-1 1-10-16,-2 2-10 0,2-1 0 15,0 2-7-15,6 1 1 16,-3 0 4-16,7-2 11 0,6 2 23 0,5-2 16 16,0-1 1-16,0 2 5 15,5-2-15-15,3 3-18 0,0-4-12 16,5 1-1-16,0 0-5 0,-5-2 3 15,5 1 0-15,-1-1-6 0,-1 1-5 16,2-2-4-16,0-2-3 0,0 1-1 16,-1-1 0-16,-1 0-3 0,-1-1-11 15,-2 1-16-15,5 1-53 0,-5-2-26 16,4-1-45-16,-4 1-7 0,5-1-1 16,0 0-107-16</inkml:trace>
  <inkml:trace contextRef="#ctx0" brushRef="#br0" timeOffset="110712.37">24035 15402 472 0,'0'0'152'0,"0"0"-76"15,0 0 50-15,0 0-15 0,29-13-20 16,-16 6-17-16,7 2-1 0,-1-2-9 16,4 1-15-16,5 2-6 0,6-2-7 15,5 1-10-15,-3 2-6 0,-3-2-7 16,-7 4-11-16,-5 0-2 0,2 1-1 16,3 0-9-16,0 0-22 0,-3 1-30 15,0 4-52-15,-7-3-51 0,2 3-33 16,-8-1-11-16,1 0-147 0</inkml:trace>
  <inkml:trace contextRef="#ctx0" brushRef="#br0" timeOffset="110929.01">24152 15497 693 0,'0'0'108'0,"0"0"-41"15,41 10 55-15,-13-6-70 0,14 2-18 16,10-1 2-16,4 1 13 0,-1 4-11 16,-4-2-11-16,-7-1-6 0,-2-1-13 15,1 1-7-15,-6-1-1 0,-1-2-36 16,-3 0-128-16,1-2-83 0,-13-2-38 16,-1 0-190-16</inkml:trace>
  <inkml:trace contextRef="#ctx0" brushRef="#br0" timeOffset="111379.81">24689 15153 642 0,'0'0'40'0,"0"0"-40"15,0 0 81-15,0 0 13 0,0 0-25 16,0 0-38-16,8-10-29 0,-13 16 2 16,2 2 12-16,-7 5 21 0,-1 4 25 15,-7 6 16-15,-2 9-23 0,-9 12 0 16,-4 9-12-16,-9 6-9 0,4-4-9 16,1-3-11-16,4-5-3 0,-1-4-3 15,6-1-3-15,-6 0-5 0,6-5 2 16,-3-1-2-16,8-5 0 0,2-10-1 15,8-1 1-15,-5-5-8 0,5 4-20 16,3-1-24-16,-8 0-79 0,10-2-80 16,3-6-48-16,2-2-138 0</inkml:trace>
  <inkml:trace contextRef="#ctx0" brushRef="#br0" timeOffset="112046.84">25656 15373 753 0,'0'0'41'0,"0"0"-9"0,0 0 51 0,2-34-54 16,-2 24-20-16,-2 2-3 0,-9 3-2 15,1 1 0-15,-3 3 1 0,-5 1 3 16,-3 3 8-16,-2 7 3 0,-3 3 3 16,-2 4 1-16,-3 4-6 0,2 3-1 15,3 2 3-15,3 7-2 0,-3 6 2 16,11-2 1-16,2-5-8 16,5-5-3-16,8-7-4 0,0 4-2 0,0 1 0 15,8-1 0-15,0-4-1 0,5-3 2 16,-1-3-3-16,4-3 2 15,5-2 1-15,-1 0-2 0,6-4 2 16,-5 0-1-16,5-4 1 0,-3-1 0 16,3 0-2-16,-6-6 7 0,6 0 7 15,-5-3 9-15,2-1-6 0,-5-6-2 16,3-4-4-16,0-9 2 0,-1-11-2 16,-2-10-9-16,-2 0-1 0,-8 12 0 15,-3 11 1-15,-5 12 4 0,-5 2 3 16,-3-1-1-16,0-1-3 0,-5-2-5 15,-5 3 0-15,3 1 0 0,-3 1-2 16,2 4 3-16,1 0-2 0,2 1-1 16,-5 1-2-16,7 1 0 0,1 3-9 15,0 1-19-15,-1 1-38 0,3 1-72 16,-4 1-132-16,4-2-139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4:18:47.174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3992 5667 185 0,'0'0'96'0,"0"0"-64"0,0-4 8 15,0 2 15-15,0-5-8 0,-2 6-4 16,2-2 5-16,0-1 5 0,0 2-11 16,0 0-4-16,0 1-2 0,0-4-5 15,0 3-6-15,0-3-2 0,0-1-6 16,0 2-3-16,0-2-4 0,2 3 7 15,1-4-12-15,-1 2-3 0,3-3 11 16,-2 0 2-16,2 3-10 0,0-2 2 16,1-2 0-16,-1 5 7 0,0-3 1 15,0 4-5-15,-2 0-4 0,2 0 0 16,-3 2-2-16,4 0-3 0,1 1-1 16,-2 0 1-16,3 3-1 0,3 2 1 15,-1 0 1-15,0 5 4 0,1 1 1 16,1 0 3-16,-1 5 7 15,-1-2-4-15,-2 5-2 0,-3-2-2 16,0 1 2-16,-2 2-1 0,-3 0-2 16,0 1-2-16,-5-1 0 0,-3-1-2 15,-2-2-1-15,-3 1 1 0,0-2 0 16,-3-2-2-16,3 1 1 0,-2-1-2 16,-1-4 2-16,3 0-2 0,3-4 3 15,0 2-2-15,2-4-1 0,0-1 0 16,6-2 2-16,-1 0-1 0,0-1 1 15,3 0 3-15,0 0 2 0,0 0 8 16,3 0-7-16,0-2-6 16,4-1 7-16,1 1-1 0,5-1-1 15,3 0 0-15,2-3 2 0,0 2-5 16,0-3-3-16,2 3-1 0,1-1-1 16,0 2 0-16,0-1-1 0,-1-2-1 15,1 3-17-15,-3-3-43 0,0 2-52 16,0-1-57-16,-2 2-34 0,-6 1-116 15</inkml:trace>
  <inkml:trace contextRef="#ctx0" brushRef="#br0" timeOffset="767.13">4240 5352 337 0,'0'0'33'0,"0"0"-8"0,-10-25 49 0,2 13-5 15,6 1-17-15,-6-2-22 0,0 1-2 16,0 2 9-16,1 0-1 0,-4-1-4 16,1 1-1-16,-1 4-9 0,1-3-2 15,-3 3 0-15,0 3-1 0,0 1-4 16,-2 2-7-16,-1 0-4 0,-4 3 3 16,2 4 0-16,-3 3-1 0,0 2 0 15,-2 3-3-15,0 5 2 0,0 7-4 16,-1-1 1-16,-2 10 0 0,1 9 0 15,-4 8 1-15,6 4 0 0,2-5-3 16,6-3 2-16,2-6 0 16,5-1 3-16,3 0 8 0,2 1 6 15,1-1 3-15,2-2 13 0,2-2-4 16,6-7-11-16,0-8-9 0,0-7-5 16,2 0-1-16,5 0 0 0,1 3-2 15,7 0-2-15,0 0 1 0,3-5-1 16,3 2-1-16,-1-6 3 0,1-2-3 15,-4-1 0-15,6-2 3 0,-2-4-2 16,-1-1 2-16,-2 0-3 0,-3-3 1 16,3-3 6-16,0-3 4 0,-5-1 3 15,5-1-2-15,-6-3-4 0,1-2-2 16,2 2 0-16,-2-2-5 16,-3 1 3-16,3-3-3 0,-6 4 1 15,3-4-1-15,-2 1 3 0,-3-1-3 16,-3-4 7-16,0-1 1 0,1-3 0 15,-4-5-1-15,1-3 1 0,-5-9-1 16,-3-8-1-16,0-2-1 0,-8 4 2 16,0 7-5-16,-2 6-1 0,-1 0 0 15,-1 4-1-15,-1 9-1 0,5 4 2 16,0 5-2-16,-5-5 1 0,-5-2 0 16,3 1-1-16,-3 1-2 0,-1 4 2 15,-1 3-2-15,2 1 2 16,-3 2 0-16,6 3-5 0,-4 3 4 15,4 3-5-15,2 0-20 0,0 0-23 16,3 2-29-16,-1 5-45 0,4 4-55 16,-1 1-31-16,5-2-155 0</inkml:trace>
  <inkml:trace contextRef="#ctx0" brushRef="#br0" timeOffset="1784.78">7568 5359 67 0,'0'0'177'0,"0"0"-144"0,0 0 18 16,0 0-7-16,3-11 25 0,-1 6-21 16,1 3-6-16,2-1 7 0,0-2-9 15,0 0-3-15,3 2 2 0,-5-3 3 16,5 3 8-16,-6-1 1 0,-2 2-7 15,0 2-15-15,0-1-12 0,-10 1-14 16,-3 1-3-16,-5 6 0 0,-13 3-1 16,-5 4-2-16,-8 6-12 0,5-1 7 15,8-4-5-15,10-1 8 0,8-4 4 16,-2 2-1-16,-1 2 2 0,1 4 0 16,-1-2-1-16,9 2-1 0,-1-4 2 15,8 1-4-15,0-2 0 0,8 0 3 16,2 1 1-16,5-2 3 0,6-2 4 15,5 0 4-15,8 0 4 0,7-1-5 16,8 5 0-16,0-1-5 0,-2 0 7 16,-11 3-1-16,-10-5 6 0,-6-2-3 15,-7-2 2-15,0 1 1 0,-5 2 7 16,0 2 3-16,-3 0-7 0,-5 3-1 16,-3-3 8-16,-7 0 6 0,-8-2-9 15,-5 2-6-15,-3-1-6 0,-8-1-6 16,-7 1-4-16,-8-2 1 15,-3-1-1-15,5-6-2 0,6 0-10 16,5-1-29-16,10-1-20 0,3 2-23 16,7-2-28-16,3 2-17 0,-5 1-26 15,5-1-58-15,0-1-69 0</inkml:trace>
  <inkml:trace contextRef="#ctx0" brushRef="#br0" timeOffset="2185.73">7997 5614 541 0,'0'0'75'0,"0"0"-16"16,0 0-1-16,5-4-16 16,-5 4-34-16,0 3-4 0,0 5 17 15,0 5 18-15,0 7 11 0,-5 3 3 16,3 14 2-16,-4 9-17 0,-1 12-5 15,4 3 5-15,-2-1 0 0,2-8-6 16,1-8-16-16,2-1-4 0,0-1-9 16,0-3-3-16,-3 1 0 0,1-6-2 15,-1-5-23-15,0-8-25 0,1-7-19 16,-1-1-53-16,-2 5-68 0,0-3-59 16,0-3-78-16</inkml:trace>
  <inkml:trace contextRef="#ctx0" brushRef="#br0" timeOffset="2569.46">7979 5718 507 0,'0'0'40'0,"0"0"-5"0,0 0 34 16,18-43-25-16,-7 31-21 16,-4-1-5-16,1 0 21 0,2 3 11 15,3 2-4-15,3 0 4 0,-1 1 11 16,3 4 2-16,-2 2-11 0,2 1-12 16,0 0-13-16,0 3-11 0,-2 4-8 15,-3 2-2-15,-6 1-1 0,4 2 6 16,-6 1 5-16,-3 1 0 0,-2 3-6 15,0-2-6-15,-10 1-3 0,-5 2-1 16,-4-3 1-16,-4 2 6 0,-3-3-2 16,1-1-5-16,-4-2-12 0,1 0-47 15,-1-1-42-15,3-2-38 0,3 1-35 16,-3-6 16-16,6 2-80 16,2-5-59-16</inkml:trace>
  <inkml:trace contextRef="#ctx0" brushRef="#br0" timeOffset="2986.64">8377 5799 347 0,'0'0'61'0,"0"0"-28"0,0 0 54 15,0 0-23-15,34-36-27 0,-27 30-24 16,6-4 9-16,0 2 15 0,0-2-17 16,0 2-10-16,0 0-2 0,0 0 6 15,0 0 3-15,-3-1-8 0,-2 3-1 16,0-2-2-16,-3-1-2 0,-3 0-1 16,-2 3-3-16,-5 0-2 0,-5 3-4 15,-3 3 2-15,-5 0-6 0,-5 0 10 16,-1 6 0-16,-4 4 7 0,2 5 12 15,0 0 7-15,3 4 0 0,0 1-1 16,7-1 5-16,1 2 7 0,4-3 10 16,4 2 11-16,7-1 5 0,0-2-10 15,0-3-6-15,7-1-4 0,4-2-10 16,2-1-6-16,5-2-6 0,0-4-11 16,3 1-8-16,4-4-2 0,-1-1-9 15,4 0-65-15,0 0-42 0,16-3-89 16,-10-1-26-16,0 0-80 0</inkml:trace>
  <inkml:trace contextRef="#ctx0" brushRef="#br0" timeOffset="3436.76">9046 5656 368 0,'0'0'73'0,"0"0"14"0,0 0 6 0,0 0-30 0,39-32-25 0,-34 28-18 16,-2-3 8-16,-3 2 5 15,0-1-12-15,-3 3-7 0,-5-3-12 16,-2 5 4-16,-5 1 0 0,-1 0 1 16,-5 8 2-16,-2 0-8 0,0 4 2 15,-6 2-2-15,4 3 4 0,1 0-3 16,4 2-2-16,-1 0 1 0,11 0 5 16,-3-4 23-16,8 3 15 0,2-4 16 15,3 3-15-15,0-4-7 0,8-3-3 16,0 2 3-16,4-3-4 0,4 1-8 15,-1-3-3-15,4-4-5 16,1-2-6-16,1-1-5 0,2 0-5 0,0-4-2 16,3-3 0-16,-3-1-3 15,3 3-23-15,0-2-38 0,0 2-52 16,0-2-60-16,10-5-20 0,-8 2-73 16</inkml:trace>
  <inkml:trace contextRef="#ctx0" brushRef="#br0" timeOffset="3720.63">9398 5633 302 0,'0'0'72'16,"0"0"8"-16,0 0 28 0,0 0-49 15,0 0-11-15,0 0-32 0,13-4 3 16,-13 12 37-16,0 6 3 0,0 0-4 16,-3 4-3-16,0-1-11 0,1 3-10 15,-1 0-5-15,1 0-13 0,2-1-10 16,0-1 1-16,0-1-2 0,0 0-2 16,2-4-1-16,3-2-35 0,1-1-63 15,1-3-42-15,1-5-45 0,0-2-187 16</inkml:trace>
  <inkml:trace contextRef="#ctx0" brushRef="#br0" timeOffset="3870.37">9509 5573 767 0,'0'0'89'0,"0"0"23"0,0 0-48 15,0 0-61-15,0 0-3 0,0 0-46 16,0 0-33-16,0 0-46 0,13-34 15 15,-8 33-12-15,-3 1-133 0</inkml:trace>
  <inkml:trace contextRef="#ctx0" brushRef="#br0" timeOffset="4538.18">10046 5367 327 0,'0'0'90'16,"0"0"-35"-16,0 0 36 0,0 0-60 16,0 0-15-16,0 0-5 0,5-24 4 15,-2 21 18-15,-3-1 2 0,0-2 5 16,0 3 5-16,0-3-3 15,0 4-4-15,0-1 3 0,0-2-10 16,0 2-3-16,0 0-10 0,-3-3-2 16,1 2-5-16,-1-3-6 0,1 3-3 15,-1-3 1-15,0 0 0 0,-2 3 4 16,3-4 14-16,-3 2 7 0,2-1-4 16,-2 0-6-16,0 2-8 0,2 3-2 15,-2-4-6-15,0 5-2 0,-3-1 0 16,3 1-2-16,0 1 1 0,-3 0-3 15,0 1 3-15,0 3-1 0,1 5 0 16,-4 1 1-16,1 7-1 0,-3 0 2 16,0 5-1-16,0 6 1 15,0 2 0-15,0 9 1 0,-2 8 0 16,-1 13 3-16,1 5 1 0,4-4 0 16,1-5 2-16,2-6 1 0,3-2 2 15,0-1-2-15,5-4-1 0,-3-2-1 16,3-4-1-16,0-8-1 0,0-3-2 15,0-10-1-15,0 3-1 0,3-1-6 16,2 0-36-16,-2-1-44 0,5-2-36 16,-1-8-33-16,-2 0-30 0,3-7-120 15</inkml:trace>
  <inkml:trace contextRef="#ctx0" brushRef="#br0" timeOffset="4755.99">9700 5770 704 0,'0'0'57'0,"0"0"-10"16,0 0 75-16,41-22-51 0,-23 13-34 15,6-1-17-15,-1 1 2 0,0 2-14 16,3-2-3-16,-5 2 0 0,2-1-5 15,-2 3-20-15,-1-3-52 0,9-1-70 16,-6 0-79-16,-2 4-164 0</inkml:trace>
  <inkml:trace contextRef="#ctx0" brushRef="#br0" timeOffset="5455.83">10380 5549 370 0,'0'0'66'0,"0"0"31"16,0 0-16-16,2-4-18 0,1 1-23 15,-3 1-3-15,0 1 1 0,2 0 1 16,1 1-7-16,2 0-12 0,0 0 4 15,0 1 5-15,3 5 4 0,-3-1-7 16,6 4-4-16,-1 2-12 0,-2 1-6 16,2 4-1-16,0-1-2 0,-2 1 1 15,5-1-2-15,-5-1-3 0,5 2-7 16,-6-4-17-16,1-1-27 0,3 1-36 16,-4 0-54-16,4-4-64 0,-6-1-96 15</inkml:trace>
  <inkml:trace contextRef="#ctx0" brushRef="#br0" timeOffset="5706.42">10703 5642 363 0,'0'0'79'0,"0"0"33"0,0 0-25 16,0 0-40-16,0 0-29 0,0 0-6 15,0 0 14-15,0 11 31 0,-6 2 22 16,-7 5-12-16,1 4-19 0,-1 1-6 16,-8 6-17-16,0 6-9 0,-2 5-10 15,0-1-1-15,5-7-4 0,2-8 2 16,3-3-3-16,0 5-6 0,-2 0-47 16,2-4-59-16,-3 8-60 0,6-9-31 15,0-6-112-15</inkml:trace>
  <inkml:trace contextRef="#ctx0" brushRef="#br0" timeOffset="6056.39">10969 5682 501 0,'0'0'31'0,"0"0"13"0,0 0 2 15,0 0-24-15,0 0-4 0,0 0 6 16,10-17-15-16,-10 24-1 0,-3-1 8 15,3 4 23-15,-5 8-1 0,-3 0-9 16,3 5-17-16,0 2-6 0,-3 4-4 16,6 0 0-16,-3 0-2 0,-1-2-2 15,6 3-22-15,-2-6-48 0,2 5-32 16,0-8-101-16,2-6-100 0</inkml:trace>
  <inkml:trace contextRef="#ctx0" brushRef="#br0" timeOffset="6240.19">11028 5599 943 0,'0'0'16'0,"0"0"-12"0,0 0 24 16,0 0-28-16,10-36-17 0,-10 31-80 15,3-3 1-15,-3 3 30 0,0 0-18 16,3 3 22-16,-1 2-52 15,1-1-93-15</inkml:trace>
  <inkml:trace contextRef="#ctx0" brushRef="#br0" timeOffset="6890.51">11230 5811 222 0,'0'0'57'16,"0"0"47"-16,0 0 6 0,23-34-56 15,-15 23-24-15,2-3-1 0,-2 4-11 16,5-2-13-16,-3 1-4 0,3 1 1 16,-3 4 1-16,3-2-1 0,-5 1 2 15,2 5-1-15,1-2-1 0,-4 1 5 16,1 3-2-16,2 0 2 16,-2 3 0-16,0 2-7 0,-3 3 2 15,3 2 10-15,-3 3 2 0,-2 5 1 16,2-3 2-16,-5 5 8 0,0 0 1 15,0 1-6-15,0 0 3 0,-3-1-3 16,1-1 3-16,-1-4-3 0,3 2 0 16,-3-5-1-16,1-3 4 0,2-4 0 15,0-1 4-15,0-3 6 0,0-1 49 16,2-5 0-16,1-1-45 0,2-5-21 16,3-4 1-16,0-1-5 0,2-3-6 15,0-3-5-15,3-1 1 0,3-4 1 16,-3 4-2-16,2-3-1 0,3 1-2 15,0 3 2-15,-2 0 1 0,-1 3-1 16,6 0 1-16,-5 4 0 0,-1 2-1 16,1 0-2-16,-6 7 2 0,0 0-1 15,-5 5-1-15,3 1 0 0,-5 1-4 16,-3 7-5-16,0 2 11 0,0 3 0 16,0 6 1-16,0-1-1 0,-3 3 1 15,3 1 0-15,-5 0-1 0,2 2 0 16,1-2 0-16,-1 2-3 0,3 0-24 15,0-2-60-15,0-1-37 0,0 1-96 16,3-3 8-16,-1-6-143 0</inkml:trace>
  <inkml:trace contextRef="#ctx0" brushRef="#br0" timeOffset="7742.06">12049 5760 212 0,'0'0'103'0,"0"0"-60"0,0 0 54 16,7-18-47-16,-1 15-20 0,-6 1 1 15,0 1 4-15,0-5 1 0,0 5 1 16,0-4 8-16,0 1-4 0,0 1-5 16,0 1 6-16,0 0-1 0,0-2-8 15,0 3-4-15,2-1-9 0,-2-1-3 16,0 0-3-16,0 2 8 0,3 0-2 16,-3 0-1-16,0 0-2 0,0 0-5 15,0-1 0-15,0-3 1 0,0 3-4 16,0-1 0-16,0-1-3 0,-3 0-1 15,3 2 1-15,-2-4-1 16,-1 2 0-16,0-4 1 0,1 4 0 16,-3-2-2-16,2 2-4 0,-5-3 1 15,3 4-1-15,-3-4-2 0,-2 4 1 16,2 1 1-16,-5 0-2 0,1 2-1 16,1 2 2-16,-4 3-2 0,-1 5 1 15,3 1 1-15,-2 5-1 0,2-1 2 16,3 4-1-16,-1 1 0 0,3 1 1 15,3 0-1-15,3 1 1 0,2 0 0 16,0-1 3-16,0 0-3 0,7-3 1 16,-1-4 1-16,1-3 0 0,4-1-2 15,-1-4 5-15,0-4-1 0,1-2 4 16,2-4 7-16,0-3 6 0,-3-4 5 16,3 0-2-16,0-5-4 0,0 3-8 15,-6-2-4-15,4-1-6 0,-4 2 0 16,1-1 0-16,-5 3 3 0,2 2 0 15,-2 0 3-15,-1 5 7 0,-2 0-5 16,3 4-7-16,-3 1 0 0,0 0-3 16,0 0-4-16,0 7-4 0,-3 4 6 15,-2 5 2-15,2 12 1 0,1 7-1 16,-1 11 1-16,1 1 0 16,-4-1 1-16,1-5-1 0,-2-6 1 15,-4-1-1-15,1-4 0 0,0-7 0 16,-1-5 0-16,1-4 0 0,2 2 1 15,-5-2 0-15,-2-2-1 0,2-4 2 16,2-5 1-16,1-1 0 0,5-2 2 16,2-5 15-16,1-5 33 0,2-2-21 15,2-7-16-15,1-3-6 0,7-11-5 16,6-9-3-16,4-7-3 0,6 7 0 16,-5 11-2-16,-3 11 2 0,0 7 0 15,3-1-1-15,12-4 0 0,-2 0 0 16,0 4-5-16,0 1-45 15,-7 4-58-15,9-7-84 0,-4 3-235 16</inkml:trace>
  <inkml:trace contextRef="#ctx0" brushRef="#br0" timeOffset="10176.91">13770 5322 389 0,'0'0'30'16,"0"0"1"-16,0 0 38 0,0 0 8 16,20-26-23-16,-12 20-11 0,-3 2-5 15,0 3 2-15,-2 1-18 0,0 4-10 16,2 7 12-16,-5 6 12 0,0 6 7 15,-3 8-12-15,-5 13-7 0,-2 10-2 16,-3 5 0-16,0-6-7 0,0-3 0 16,6-8 0-16,-1-1 1 0,0-4 5 15,3-3 9-15,5-7 6 0,-3-6-1 16,3-3-8-16,0-4 1 0,0 3-2 16,3-1-4-16,2 2-4 0,-2-7-8 15,4-1-3-15,1-3-4 0,0-4 3 16,2-3-2-16,3 0 1 0,0-6-1 15,3-1-2-15,2 0-2 0,0-3 1 16,2 0-1-16,4-1-6 0,-1 1-18 16,0 0-22-16,-2 0-34 0,2 1-33 15,0-3-36-15,-2 2-61 0,-11 2-106 16</inkml:trace>
  <inkml:trace contextRef="#ctx0" brushRef="#br0" timeOffset="10377.98">13744 5760 789 0,'0'0'45'0,"0"0"-45"16,0 0 77-16,10-37-29 0,3 22-26 16,8 2-16-16,5-4-1 0,7 0 10 15,8-4-10-15,9-2-4 0,-4 5-1 16,-10 3-28-16,-7 4-121 0,2-2-17 15,-8 3-91-15</inkml:trace>
  <inkml:trace contextRef="#ctx0" brushRef="#br0" timeOffset="10911.24">14227 5377 422 0,'0'0'73'0,"0"0"-23"16,0 0 26-16,0 0-22 0,0 0-26 15,0 0-28-15,0 0 5 0,0 0 8 16,18 16 11-16,-15 4 10 0,-3 10 0 16,0 10 3-16,0 7 3 15,-3 5-8-15,3-1-5 0,3-9-7 16,2-2 0-16,-3-8 0 0,4-4-1 15,-1-9 1-15,-3-2 7 0,3-4-9 16,-2 1-4-16,2 0-2 0,-2-1 0 16,2-4 5-16,-2-5 4 0,-1-3 3 15,1-1 25-15,-3-4-5 0,5-5-17 16,-3-3-12-16,4 0-3 0,-1-5-6 16,3 1-2-16,-3-3-2 0,5-1-2 15,0 0-1-15,6-1 1 0,-1 0 0 16,1 0 0-16,-1-1 0 0,6 1 0 15,-5 1-1-15,-1 3 1 0,1 2 0 16,-3 2 0-16,-3 3 0 0,3 1-1 16,-5 6 1-16,-3-2-1 0,0 5-4 15,-3 5-2-15,4 0 0 0,-6 6 5 16,0 4 2-16,0 1 0 0,0 5 4 16,0 4 1-16,-6 0-1 0,4 0-1 15,-1 4-2-15,1-2 1 0,2-2-1 16,0-2 0-16,0 2 0 0,0-4 0 15,0-5-1-15,2 2-1 0,1-5-9 16,-1-3-37-16,4-2-63 0,-1-6-68 16,8-3-66-16,0-2-22 15,-3-3-96-15</inkml:trace>
  <inkml:trace contextRef="#ctx0" brushRef="#br0" timeOffset="11311.96">14873 5755 511 0,'0'0'116'0,"0"0"-47"0,0 0 23 0,0 0-59 0,21-16-21 15,-14 11 11-15,1 0 19 0,0-3 21 16,2 2 4-16,-2-2-2 0,5-2-19 16,0 1-14-16,2-3-10 15,-2 0-15-15,3-2-3 0,-3-2-1 16,-3 1-2-16,-2-2-1 0,-1 2 0 15,-7 1-4-15,0 1-10 0,-5 4-21 16,-5 3 5-16,-6 1 6 0,-2 5 8 16,-5 0 14-16,2 6 2 0,-2 2 4 15,0 4 0-15,2 3 7 0,1 2 19 16,2 4 19-16,2 1 6 0,3 0 0 16,3 1-3-16,5-1 6 0,5-1-8 15,0-1-10-15,5-2-6 0,3-3-6 16,4-3-4-16,4 0-4 15,-1-4-4-15,4-1 0 0,4-5-2 16,3 0-5-16,-1-2-8 0,4 0-1 16,2 0 0-16,0 0-28 0,8 0-34 15,5 0-37-15,7 0-36 0,4-1-61 16,-14-1-100-16,-10-2-65 0</inkml:trace>
  <inkml:trace contextRef="#ctx0" brushRef="#br0" timeOffset="12129.14">16767 5533 415 0,'0'0'72'0,"0"-12"-1"0,0 6 33 0,0-2-33 15,0-1-19-15,0 0 7 0,3 3-2 16,-3-2-17-16,0-1 4 0,5 5-8 15,-5-3-4-15,2 2-2 0,1 2-4 16,-3 3-8-16,2 0-13 16,4 9-1-16,-4 2-3 0,3 7 1 15,1 10 5-15,-4 9 1 0,3 9 3 16,3 0-3-16,-3-6 1 0,3-13-4 16,-5-7-1-16,2 0 2 0,2 1 19 15,4 1 5-15,-1 3-1 0,3-6-6 16,0-1-1-16,-3-6 5 0,1-2-5 15,2-1 0-15,-1-7 6 0,-1-2 6 16,-1-1-3-16,-2-6-4 0,5-1 2 16,-5-6 1-16,4-3 1 0,-1-6-7 15,-1-12-6-15,3-10 2 0,3-13-7 16,2 0-8-16,-3 5-5 0,1 10 0 16,-6 15-2-16,0 7-4 0,-2 7-8 15,2 2-21-15,-2-1-11 0,3 2-19 16,-1 1-16-16,0 6-31 0,1 2-44 15,9 2-87-15,-2 3-69 0,0 0-62 16</inkml:trace>
  <inkml:trace contextRef="#ctx0" brushRef="#br0" timeOffset="12797.42">17578 5672 210 0,'0'0'165'0,"0"0"-106"0,0 0-2 0,0 0-6 0,13-38-18 15,-10 29 6-15,2 1 13 0,0 0 7 16,-2-1-7-16,-1 2 8 0,1 1 11 15,-3-2-6-15,0 2-13 0,0-1-16 16,0 0-7-16,0 0-3 0,0 2-8 16,-5-2-7-16,2 3-7 15,1-3-1-15,-4 3-2 0,1-2-1 16,-5 4 0-16,0-1-2 0,-3 2 1 16,-5 1 1-16,-1 4-2 0,-1 4 1 15,-3 5-1-15,-3 5 2 0,2 1-5 16,-1 5-1-16,1 0 3 0,4 1-1 15,7 2 3-15,2-3 1 0,4 2-3 16,7-4 2-16,0-2 1 0,5-3-2 16,3-2 2-16,4-3 13 0,-1-4 16 15,4-4 2-15,-2-2-2 0,3-2-3 16,-1-5-3-16,3-4-8 16,-2-3-4-16,-3 0-2 0,2-5 4 15,-2 3-3-15,0-3-5 0,0-2-4 16,0 2-1-16,0 0 0 0,-3-1 0 15,1 4-1-15,-1 1-6 0,0 1-2 16,-2 4 3-16,-3 2-4 0,-2 4 5 16,2 1 0-16,-5 1-4 0,0 0-14 15,0 8 17-15,-3 1 6 0,-2 4 0 16,0 3 2-16,-3 2-1 0,3 2 0 16,2 0 4-16,1 0 3 0,-1-4 5 15,3 2 5-15,0-1 2 0,3-4-1 16,2-1 6-16,3-1 7 0,2-4-6 15,0-4-5-15,3-1-13 0,5-1-4 16,1-1-4-16,-1-1-11 0,5-1-36 16,0-2-28-16,-2-4-33 0,12-9-61 15,-7 4-99-15,-3-5-90 0</inkml:trace>
  <inkml:trace contextRef="#ctx0" brushRef="#br0" timeOffset="13130.39">18007 5276 643 0,'0'0'57'0,"0"0"-15"0,16-20 56 0,-9 11-55 0,-1 5-33 16,-1-1 12-16,-3 2 5 0,4 3-15 16,-1 0-5-16,-3 6 1 0,-2 4 5 15,3 6 19-15,-3 8 15 0,-3 11-10 16,-4 9-16-16,-1 9-9 16,-5 3-8-16,-3-2-2 0,6-6 1 15,-3-3-1-15,3 0-2 0,-1-3-6 16,6-5-34-16,-2-6-66 0,4-9-63 15,3-1 10-15,0-6-67 0,0-3-82 16</inkml:trace>
  <inkml:trace contextRef="#ctx0" brushRef="#br0" timeOffset="13496.98">18268 5547 409 0,'0'0'69'0,"0"0"-41"16,0 0 63-16,0 0-58 0,13-40-27 16,-13 31 2-16,0 5 22 0,0-1 6 15,0 3-9-15,0 1-7 0,0 1-12 16,0 6-2-16,-2 2 4 0,-4 9 4 15,1-1 12-15,3 8 6 0,-4 0-4 16,6 5 4-16,-2-2-2 0,2 1 5 16,2-4 9-16,4 1 1 0,1-4 0 15,1-5-9-15,2 1-7 0,1-6-8 16,2-6 3-16,0-4 8 0,0-1 15 16,-1-4 2-16,-1-6-18 0,2 0-16 15,0-2-12-15,0-7-3 0,-3 2-16 16,-2-7-46-16,-1 0-59 0,1-6-37 15,2-6-66-15,-2 5 19 0,-3 3-97 16</inkml:trace>
  <inkml:trace contextRef="#ctx0" brushRef="#br0" timeOffset="13914.35">18679 5600 268 0,'0'0'91'0,"0"0"-10"15,0 0 12-15,41-4-40 0,-25-1-16 16,-3-2 4-16,2 1-13 0,-2-4-8 16,0 1 0-16,0-1 8 0,-3-2 5 15,-2-2-1-15,0-1-14 0,-3-1-11 16,0-1-7-16,-5 4 0 15,0-2-6-15,-10 5 2 0,0 5-22 16,-6-1 3-16,-2 6 15 0,-3 0 5 16,-2 7 3-16,-3 3 0 0,0 5 1 15,1 6-1-15,1 4 7 0,4-1 15 16,2 2 20-16,2 0 28 0,8-2 23 16,3 2-11-16,5-4-5 0,0-1-9 15,5-6-21-15,3 2-17 0,2-5-9 16,3-3-1-16,5-5-4 0,0 2-1 15,3-6-7-15,2 1-7 0,3 0 0 16,0-1-1-16,0 1-23 16,0-1-46-16,0 0-47 0,2 0-40 15,6-4-71-15,-1-2 11 0,-7 3-86 0</inkml:trace>
  <inkml:trace contextRef="#ctx0" brushRef="#br0" timeOffset="14598.31">20162 5479 416 0,'0'0'79'0,"0"0"6"0,0 0 19 0,0-22-52 0,0 16-31 16,0 0 1-16,0-2-5 0,-2 2 0 15,2-2 7-15,-3 0 2 0,3 2-8 16,0-1-1-16,-3 3-2 0,1 0 0 15,-1 1-6-15,1 1-5 0,-6 2-4 16,0-1-1-16,-2 1 0 0,-1 1 1 16,1 2 0-16,2 4 0 15,-5 3-1-15,6 1 0 0,-6 2 0 16,0 4 1-16,3 1 2 0,-1 3 3 16,3 0 4-16,1 2 6 0,4 0 2 15,3-1 4-15,0-4 7 0,10 0 11 16,-2 0 7-16,5-6 7 0,3-2-8 15,2-3-3-15,-3-6-9 0,6-1-9 16,0-8-5-16,-3-2-7 0,-3-1 1 16,1-7 1-16,-6 3-3 0,0-6-8 15,-2-1-3-15,-5-2 0 0,-3-1-9 16,0 2-25-16,0 3 5 0,-3 5 5 16,-5 2-16-16,3 6-40 15,-5 1-19-15,5 5-68 0,-3 0-13 16,5 1-44-16,-2 0-49 0</inkml:trace>
  <inkml:trace contextRef="#ctx0" brushRef="#br0" timeOffset="15182.01">20762 5270 320 0,'0'0'6'0,"0"0"20"0,0 0 19 0,5-36-32 0,-5 26 5 0,2 0 29 16,-2 0 20-16,0 2-5 0,0 2 6 16,0-2 0-16,0-1-10 15,0 3 1-15,0-2 1 0,0 1-6 16,0 2-12-16,-2-2-10 0,-3-2-10 16,2 1-6-16,0 1-6 0,-2 0-5 15,3 2 3-15,-1-1 1 0,-5 3-3 16,3-3 0-16,3 5 4 0,-4 0-2 15,-1 1-8-15,2 0 0 0,-3 3 0 16,-3 5 1-16,1 3 4 0,-3 7 4 16,-2 3 0-16,2 2 4 0,-8 16 9 15,0 8 7-15,-4 14-1 16,-1 3-14-16,3-1-4 0,2-4-2 0,5-4-2 16,3-1 6-16,3-2 11 15,2 0 1-15,1-1-1 0,1-4-9 16,6 3-6-16,-5-6-6 0,5-2 0 15,0-5 0-15,0-6-2 0,0-8 0 16,0-4 0-16,0-5-6 0,-2 4-14 16,2-4-23-16,0 3-38 0,0-8-51 15,0-4-20-15,0-5-45 0,0 0-2 16,0 0-28-16</inkml:trace>
  <inkml:trace contextRef="#ctx0" brushRef="#br0" timeOffset="15382.63">20382 5718 733 0,'0'0'105'0,"0"0"8"0,44-13 5 0,-24 8-64 16,9 3-25-16,-1 0-7 0,1 0-15 15,-3-3-4-15,-1 3-3 0,1-1 0 16,-3 1-11-16,3-2-24 0,-2 3-25 15,1 1-38-15,1 0-58 0,13 0-10 16,-5 0-86-16,-6-1-125 0</inkml:trace>
  <inkml:trace contextRef="#ctx0" brushRef="#br0" timeOffset="16350.07">22648 5316 289 0,'0'0'62'0,"0"0"3"0,0 0 26 0,5-15-39 16,-5 12-19-16,5-4-3 0,-2 2 8 15,-3 2 4-15,5-2-2 0,-2 2 7 16,-3 1 6-16,5-2 1 0,-3 1-10 16,1 3-2-16,-1-3-4 15,4-1-12-15,-6 2-6 0,2-1-5 16,3 1-1-16,-5-2 5 0,0 2 2 16,0 1 0-16,0 1-3 0,0 0-3 15,0 0-2-15,0 0-4 0,0 0-5 16,0 0-2-16,-5 7 2 0,3-2 3 15,-9 4-3-15,1 0 3 0,-3 2-3 16,-5 3 3-16,2 6 5 0,-9 7 9 16,-6 8 1-16,-8 12-2 0,-8 8-4 15,-2 0-3-15,3-1-8 0,10-6-2 16,2-10 0-16,3 1 0 0,8-8 1 16,2-10-1-16,3-1 6 0,2-6 7 15,1 5-1-15,-3 0-3 0,2-2-2 16,-2-2-7-16,3-5 1 0,2-6-2 15,0 0 3-15,5-4 0 0,0-6 1 16,3-3-3-16,-2-3-1 0,1-5 0 16,6-4 2-16,0-4-2 0,0-10-1 15,13-12 1-15,0-5-2 0,-2 5 1 16,1 12-1-16,-4 11 1 0,3 11 3 16,-4-3-3-16,9 1 0 0,-3 0 1 15,5 1 0-15,-3 2-2 0,1 7 2 16,2 1-2-16,3 4 7 15,-3 3 7-15,2 5 3 0,1 11-2 16,2 1 0-16,0 4-1 0,-2 5-4 16,2 5-2-16,-2-3-2 0,-3 1-3 15,3-3-1-15,-6-5 3 0,3 4-5 16,3-5 3-16,-8-1-3 0,3-2 2 16,-1-2 0-16,-2-5-2 0,5-2-1 15,-8 0-29-15,1-1-57 0,2-1-55 16,0 4-101-16,-3-4-182 0</inkml:trace>
  <inkml:trace contextRef="#ctx0" brushRef="#br0" timeOffset="20704.49">7070 8176 263 0,'0'2'33'0,"0"2"22"15,2-1 44-15,3-1-31 0,0 1 7 16,3-1-18-16,0-1 4 0,5-1 11 15,0 0-7-15,5-1 18 16,0-4 1-16,0 0-24 0,3-2-7 0,-3-2-9 16,0-1-13-16,-3-1-4 15,1 1-6-15,-3-1-1 0,0 0 2 16,-5 0 2-16,-1-1 2 0,-2-2 0 16,-2 1-6-16,-3 0-6 0,0-1-4 15,-3-1-3-15,-4 1-6 0,-4 1 2 16,-2-2 0-16,1 5-2 0,-4-1-1 15,1 5 0-15,-4-1 0 0,4 4 0 16,-1 1 0-16,-2 2-1 0,0 2 1 16,0 6 0-16,0 4 0 15,-3 4 1-15,3 5 0 0,-2 6 0 0,4 1-1 16,-2 2 2-16,3 2 0 0,2 1 0 16,5-1 4-16,3-3 14 15,5 0 9-15,0-5 6 0,2-1 1 16,6-2-5-16,0-4-4 0,5-1-7 15,-3-2-1-15,6-5-1 0,-1-2 3 16,3-1-3-16,0-3-1 0,3-1-4 16,2-2-7-16,3-4-3 0,-3 1-1 15,0-4-2-15,3 3-14 0,0-3-34 16,-3 2-42-16,3-2-42 0,8-5-52 16,-6 1-135-16,-4-2-218 0</inkml:trace>
  <inkml:trace contextRef="#ctx0" brushRef="#br0" timeOffset="20838.12">7553 8316 814 0,'0'0'103'0,"0"0"-24"16,0 0-51-16,0 0-28 0,0 0-164 15,-5-35-99-15,10 24-55 0</inkml:trace>
  <inkml:trace contextRef="#ctx0" brushRef="#br0" timeOffset="21672.59">7989 8178 137 0,'0'0'120'0,"0"0"-39"0,0 0 9 15,0 0-22-15,0 0-3 0,0 0-20 16,0 0 11-16,0 0 6 0,31-34-10 15,-31 30 0-15,0-2 7 0,0 1 0 16,0-1-8-16,-2-2-2 0,-1 1-10 16,1 1-9-16,-1-1-1 0,1 0-1 15,2 0 0-15,-3 0-1 0,0 0-2 16,3 1-6-16,-5 1-1 0,5-1-4 16,-2-1-1-16,-1 0-4 0,0 0-2 15,1-2-1-15,-3 3-3 0,0 0-3 16,-3 1 0-16,3 1 0 0,-6 2-1 15,-2-1 0-15,0 3 0 16,-2 2-2-16,-3 4-1 0,0 4 0 16,2 4-4-16,1 1 5 0,2 5-1 15,0-3 2-15,8 0 2 0,2 1-1 16,3-2-1-16,0-2 2 0,5-1 0 16,3-4 2-16,0-3-2 0,5-1 3 15,0-5-1-15,0 0 4 0,2-1-1 16,-2-6 1-16,2 0 0 0,-2-3 1 15,3-1 7-15,-3-2-1 0,0 0 3 16,0 0-4-16,-3 0-5 0,0-2 0 16,-4 3-4-16,1 1 2 15,-2 1-3-15,-2 1 2 0,-3 4 2 16,0 0 2-16,0 5 1 0,0 0-9 16,0 7-4-16,0 5 2 0,0 7 2 15,0 10 1-15,5 13 3 0,3 12 5 16,2 1 9-16,1-2 0 0,-4-5-2 15,1-7 0-15,-5-1-3 0,-1-2-7 16,-2-3 0-16,0-6-1 0,0-7 1 16,-2-7 3-16,-1-2 0 0,-5-1 1 15,1-1-2-15,-1-1 0 0,0 0-3 16,-2-6 0-16,-1-1 4 0,1-3 4 16,2-3 7-16,-5-5 9 0,6-7-8 15,-4-3-5-15,1-4-1 0,2-3-8 16,6 0-4-16,2-1-1 0,0 3-1 15,5 0-1-15,3 3 0 0,2 0-3 16,3 2-18-16,-3 2-59 0,8 0-45 16,0 1-55-16,19-9-70 0,-9 5-102 15,0 3-72-15</inkml:trace>
  <inkml:trace contextRef="#ctx0" brushRef="#br0" timeOffset="21806.4">8405 8272 769 0,'0'0'128'0,"0"0"70"0,0-1-86 16,0 0-24-16,0-4-48 0,0 3-31 16,-2-1-2-16,2 1-7 0,-3-3-28 15,3 2-74-15,0-2-74 0,8-2-66 16,2 0-29-16,-2 0-173 0</inkml:trace>
  <inkml:trace contextRef="#ctx0" brushRef="#br0" timeOffset="22589.62">9586 7754 320 0,'0'0'146'0,"0"0"-81"0,0 0 46 15,0 0-68-15,0 0 1 0,16-21-24 16,-14 17 3-16,4 0 22 0,-1 0-2 16,-3 0-1-16,3 0 13 0,-5 1 1 15,3-1 6-15,-3 2-1 0,3 2-9 16,-3 0-19-16,0 0-23 0,-3 1-8 15,0 6-1-15,-2 1 3 0,0 4 0 16,-5 4 7-16,-3 5-2 0,-3 5 2 16,-7 8 5-16,-8 10-2 0,-3 7 2 15,-4 2-1-15,4-2 0 0,6-9-8 16,7-10 0-16,3-10-2 0,2-4-4 16,6-4 1-16,-5 5 1 0,-1-5-2 15,-2 2 0-15,3-7 3 0,-4-5-3 16,4-3 5-16,-1-2 1 0,4-5-4 15,4-6 11-15,-3-1 7 0,4-4-2 16,2-5-5-16,-1-3-8 16,4-4-2-16,2 1-3 0,0 0 0 15,0-2 2-15,8 6 3 0,-3 1 8 16,2 3 4-16,1 3-2 0,0-2-4 16,2 6-5-16,-2 0-4 0,2 3-1 15,3 2-2-15,-2 1-1 0,2 4 0 16,-1 3 1-16,4 3 0 0,-3 6 0 15,2 5 3-15,1 5 1 0,-1 3 3 16,1 5 5-16,2 3 2 0,-3 1-6 16,1 3 2-16,2 3-1 0,3 6-2 15,-3-7 0-15,0-3-3 0,-3-8-4 16,-4-5 2-16,2 2-2 16,2 1-7-16,-2-3-26 0,-3-4-45 15,3-2-48-15,0-3-68 0,0-4-157 16,-2-5-90-16</inkml:trace>
  <inkml:trace contextRef="#ctx0" brushRef="#br0" timeOffset="22857.53">9860 7923 671 0,'0'0'116'0,"0"0"2"0,0 0 16 16,42-18-104-16,-27 16-11 0,6-4-16 16,-6 2-3-16,3 1-2 0,0-2-40 15,0 3-63-15,1 1-45 0,4 0-14 16,-5-1-27-16,0 2-71 0</inkml:trace>
  <inkml:trace contextRef="#ctx0" brushRef="#br0" timeOffset="23023.41">9894 8007 717 0,'0'0'122'0,"0"0"9"0,0 0-32 15,0 0-72-15,0 0-10 0,0 0-7 16,0 0-4-16,46-8-2 0,-25 5-1 15,2-3-1-15,3 3-2 0,0-1-3 16,2 0-20-16,1 3-69 0,12 1-117 16,-5 0-12-16,-5-1-152 0</inkml:trace>
  <inkml:trace contextRef="#ctx0" brushRef="#br0" timeOffset="23823.91">10891 7863 205 0,'0'0'221'0,"0"0"-205"0,0 0 48 16,0 0 5-16,0-34-15 0,0 25-28 15,0-1-3-15,-2 2 22 0,2-1-4 16,-6 0-8-16,4 1 9 0,-3-1 7 16,-1 1-4-16,-1 1-14 15,-1 1-17-15,0 0-6 0,-5 3-3 16,0 1-3-16,-2 2-2 0,-1 1 0 16,-2 5 1-16,-5 3 0 0,2 1 0 15,3 3 0-15,-2 2-1 0,2 4 1 16,5 2 3-16,0 0-3 0,5 2 0 15,3 0 0-15,2 0 2 0,3 0 3 16,3-2 12-16,2 0 7 0,3-1 7 16,2-3-4-16,3 1 4 0,2-4-3 15,-2-1 3-15,3-2-9 0,2-4-6 16,0-3-3-16,-2-1-1 0,-1-4 2 16,1-6 9-16,2 1 13 0,-5-4-10 15,2 2-3-15,-2-2-3 0,0-3 1 16,0 1-6-16,-3-2-6 0,0 1-3 15,-2-3-4-15,-3 0-1 0,3-2-1 16,-5 2 0-16,2-1 1 0,-5-1-1 16,0 1-1-16,2 0 0 0,-2 2 0 15,0-1 0-15,0 1-1 0,0 2 1 16,0 1-1-16,0 2 0 0,-2 2 1 16,-1 1-2-16,-2-1 1 0,0 3 0 15,0-1-1-15,-6 1 0 0,1 0 2 16,0 1 0-16,-1 0 0 15,-1-1 0-15,1 0 2 0,-2 0-2 16,3 0 0-16,0 0 2 0,2 1-1 16,3-1 1-16,0 3-2 0,2 0-2 15,-2 1 1-15,2 1-4 0,1 1-43 16,-1 4-67-16,-2 3-75 0,5-2-117 16,-3-1-122-16</inkml:trace>
  <inkml:trace contextRef="#ctx0" brushRef="#br0" timeOffset="25993.91">11263 8059 893 0,'0'0'127'0,"0"0"3"15,3-3-28-15,-3 1-31 16,0-2-39-16,5 0-20 0,-5-2-4 16,0 4-1-16,0-4-7 0,0 3 0 15,3 1-8-15,-3 1-36 0,0 1-33 16,0 0-71-16,0-2-98 0,2-2-54 15,1 2-235-15</inkml:trace>
  <inkml:trace contextRef="#ctx0" brushRef="#br0" timeOffset="26510.36">11713 7831 328 0,'0'0'74'0,"0"0"3"0,0 0 19 16,0-33-2-16,0 23-21 0,0-1-14 15,0 2-5-15,0 1 8 0,-3 1-16 16,1 0-4-16,2-1 1 0,-6 5-10 16,4-1-11-16,-3 4-9 0,-3 0-9 15,0 4-3-15,-5 6 0 0,-2 3 0 16,-3 6-1-16,0 2 0 0,2 5-1 16,1 0 1-16,4 6 1 0,4-2 1 15,4 0-1-15,3 0 0 0,3 0 8 16,4-3 16-16,4-2 20 0,4-3-6 15,3-3-1-15,0-2-6 0,3-5-8 16,2-3-4-16,-2-6 5 16,2-3-2-16,0 0 0 0,-2-9 2 15,2-3-1-15,-5-2-11 0,3-6-2 16,-5-5 2-16,-9-1-1 0,4-8-6 16,-11-11-6-16,0-2 0 0,-11 5-5 15,1 11-17-15,0 15-4 0,2 6-2 16,-8 3-10-16,1-1-21 0,-6 5-16 15,1 1-33-15,-1 2-30 0,-2 3-68 16,7 2-14-16,3-1-83 0</inkml:trace>
  <inkml:trace contextRef="#ctx0" brushRef="#br0" timeOffset="27027.55">12090 7740 650 0,'0'0'67'0,"0"0"-7"0,0 0 34 15,16-44-60-15,-11 33-24 0,-3 0-7 16,1 3-3-16,-3 0 0 0,-5 2-1 15,0 2 1-15,-3 1 2 16,-3 3 1-16,-1 0 1 0,-1 4 5 16,-3 3-4-16,1-1-2 0,-1 4 0 15,3 0-3-15,3-1 0 0,0 1 0 16,-1 3 0-16,1 0 1 0,7 0-1 16,-2 1 0-16,5-1-1 0,0-1 1 15,3 2 1-15,2-3 1 0,5 0 5 16,1 1-2-16,1-2 4 0,1 0 6 15,3-1 16-15,-1-1 4 0,1 0-7 16,2 1-6-16,-3-1-4 0,4-2 0 16,-4 3 2-16,1-1 11 0,-3 1-2 15,2 1-10-15,-5 1-7 0,1 2 4 16,-6-2-2-16,0 1-3 0,-5 0 2 16,0 1-1-16,-5-2-6 0,-3 1 0 15,-5 0-1-15,0-3-4 0,-2-2 2 16,-3 0-2-16,2 2-1 0,1-3-1 15,-3 1-9-15,-1 1-41 0,4-4-72 16,-1-1-37-16,-7-3-86 0,10 0-83 16</inkml:trace>
  <inkml:trace contextRef="#ctx0" brushRef="#br0" timeOffset="27227.76">12041 7755 877 0,'0'0'90'0,"0"0"29"0,36-34 3 0,-15 19-60 0,-1 0-16 15,4-1-24-15,-4 2-14 0,1-2-8 16,-3 2 0-16,0 2 0 0,0 1 3 16,-2 1-3-16,-3 3-12 0,2 4-64 15,6-5-113-15,-3 3-111 16,-5-2-109-16</inkml:trace>
  <inkml:trace contextRef="#ctx0" brushRef="#br0" timeOffset="29413.68">23286 7010 518 0,'0'-4'62'0,"0"-1"21"16,0 1 14-16,0-1-30 0,0 1-21 16,0 1-8-16,0 0 18 0,0 1-4 15,0 2-13-15,-5 0-9 0,2 4-14 16,-2 1 11-16,-8 5 6 16,6 3 2-16,-12 4 3 0,1 5-9 15,-5 3-11-15,-5 10-9 0,-11 8-1 16,-5 5-7-16,-3 2 8 0,6-5 0 15,13-11 0-15,4-8-1 0,6-7 1 16,5-1-1-16,-7 2-1 0,-3-1 0 16,-1 1-1-16,-2-5-1 0,6-5-1 15,4-4-1-15,-4-2 4 0,1-4-1 16,4-5-1-16,2-4 2 0,0-4 1 16,5-7 1-16,1-1-1 0,1-5 1 15,4-1-2-15,2-4 1 0,0-1 1 16,2 2-1-16,6 2-1 0,0 1 3 15,2 3-6-15,-2 2-1 0,5 3 1 16,-5 2 0-16,5 4 2 0,-6 2 2 16,1 2-1-16,2 3-2 0,1 3-2 15,-1 3 1-15,6 2-2 0,-1 7 1 16,3 5 0-16,-2 4 3 0,2 4-1 16,3 4 1-16,-1 3 1 0,-2-1-3 15,3 2 1-15,0 0 1 0,2-1-3 16,-2-2 0-16,4 2 1 0,-4-4-4 15,0-1 2-15,-1-2-2 16,-2-3-4-16,-2-3-24 0,-3-4-37 16,-8-1-40-16,3 0-35 0,0-3-69 15,-1-1-91-15,1-5-67 0</inkml:trace>
  <inkml:trace contextRef="#ctx0" brushRef="#br0" timeOffset="29646.53">23586 7179 658 0,'0'0'102'0,"0"0"-17"0,0 0 3 16,33 0-50-16,-20 0-19 0,3 0-19 15,-1 0 0-15,3 0-1 0,3 2-73 16,2-2-79-16,1 0-81 0,-4 0-122 16</inkml:trace>
  <inkml:trace contextRef="#ctx0" brushRef="#br0" timeOffset="29830.57">23599 7370 709 0,'0'0'80'0,"0"0"18"0,0 0-12 16,0 0-62-16,0 0-15 0,0 0 4 15,33-7 8-15,-9 4-8 0,-4 2-7 16,6 0-6-16,0 1-21 0,2 0-64 16,-2 0-48-16,18-1-29 0,-5 1-81 15,-3-3-91-15</inkml:trace>
  <inkml:trace contextRef="#ctx0" brushRef="#br0" timeOffset="30364.26">24656 7179 375 0,'0'0'77'0,"0"0"-30"0,0 0 72 16,15-40-40-16,-10 26-21 0,-5 2-25 15,0-2-8-15,0 1-1 0,-5 1-10 16,-3 2-1-16,1 1 15 0,-9 4-5 15,3 0-2-15,-8 5 7 0,3 0-3 16,-2 4-10-16,-1 5-5 0,0 5-8 16,1 3-1-16,-6 5-2 0,10 2 1 15,-2 4 0-15,3 0-1 0,7 3 1 16,3 0 0-16,0-1 2 0,5 2 14 16,2-5 16-16,6-1 5 0,5-3-8 15,2-1-3-15,1-3 0 16,2-5-6-16,3-4 1 0,5-4-11 15,-3-6-1-15,3-1 3 0,-1-7 17 16,4-4 12-16,-6-1-10 0,0-4-3 16,-2-2 1-16,0-4-6 0,-8-9-9 15,2-9-6-15,-10-6-8 0,-5 4 2 16,0 11-2-16,-5 12 0 0,-3 11-7 16,-2-1-7-16,-5 0-9 0,-1 1-21 15,-5 3-31-15,1 0-16 0,-1 5-22 16,8 1-33-16,0 1-87 0,0 5-35 15,6-3-60-15</inkml:trace>
  <inkml:trace contextRef="#ctx0" brushRef="#br0" timeOffset="30514.5">24955 7352 813 0,'0'0'112'0,"0"0"-25"0,0 0-18 15,0 0-57-15,0 0-12 0,29 5-85 16,-22-5-138-16,-1 0-67 0</inkml:trace>
  <inkml:trace contextRef="#ctx0" brushRef="#br0" timeOffset="31182.38">25684 7087 446 0,'0'0'48'0,"0"0"25"15,0 0 16-15,0 0-46 0,-5-33-18 16,5 29-15-16,0-2 1 0,0 2 5 15,-3 1-8-15,3-2 0 0,-5 3 0 16,0 0-4-16,-3 2 4 16,0 0 3-16,-7 1 5 0,2 3 12 15,-5 2-3-15,2 2-8 0,-4 3-10 16,-1 0-2-16,0 3-4 0,1 1 1 16,-1 3-2-16,8 0 4 0,0 1-4 15,0-2 0-15,5 2 0 0,3 1 0 16,5-1 5-16,0-1 7 0,8-1 19 15,2 0 3-15,3 0-3 0,8-3-6 16,-5-1-5-16,2-1-2 0,2-5 2 16,4-2 1-16,-4-1 5 0,6-4 28 15,0 0-1-15,-5-6-15 16,2 1-8-16,3-3-10 0,-6 0 0 16,1-4-4-16,-6-4 1 0,-2-1-4 15,0-6-10-15,-5-2-1 0,-3 1 0 16,-5 2-2-16,-8 3-5 0,1 2 0 15,-6 4-13-15,-5 1-12 0,-3 1 1 16,6 1-8-16,-11 2-9 0,10 2-21 16,-4-2-2-16,7 2-18 0,0 1-55 15,0-1-6-15,8 3-28 0,2 0-30 16,-2 2-68-16</inkml:trace>
  <inkml:trace contextRef="#ctx0" brushRef="#br0" timeOffset="31599.31">26128 6874 656 0,'0'0'96'0,"0"0"64"0,0 0-21 0,34-20-73 0,-26 18-34 16,2 2-23-16,-7 0-3 0,2 0-5 15,-3 6 0-15,1 3 3 0,5 5 13 16,-8 7 17-16,2 11 1 0,-2 12-2 15,0 9-5-15,0 6-6 0,-2-6-1 16,2-7-5-16,0-4-1 0,0-5-8 16,2-5-2-16,4-7-3 0,-1-4 0 15,-3 0-1-15,3 2 1 0,3 5-1 16,0 1 0-16,0-3-1 0,2-3-11 16,-2-2-43-16,5-2-72 15,0-2-82-15,2-6-133 0,-7-2-145 16</inkml:trace>
  <inkml:trace contextRef="#ctx0" brushRef="#br0" timeOffset="37772.53">11162 9448 17 0,'0'0'117'0,"0"-1"-73"0,0-1-2 0,0 0-11 16,0-2-11-16,0 2-12 0,3 1-6 15,0-3-1-15,-3 0-1 0,2 2 1 16,-2-1 3-16,3-2 15 15,-1 4 19-15,-2 0 5 0,0 0-6 0,0 0-1 16,0 0 2-16,0 1 4 16,0-1-5-16,0 1-6 0,0 0-7 15,0 0-12-15,0 0 9 0,0 0-2 16,0 0 0-16,0 0-1 0,0 0-7 16,0 0 3-16,0 0 3 0,0 0 0 15,0 0 4-15,0 0-2 0,3 0-6 16,-3 0-7-16,3 0-3 0,-3 2-1 15,2 0-2-15,-2-1 3 0,0 6-3 16,3-4 3-16,-3 5-1 0,2-1-1 16,-2-1 3-16,0 3 3 0,0 0-1 15,0 3 4-15,3-1 4 0,-3 1 4 16,0 3 0-16,0-2 2 0,0 0-3 16,0 3-3-16,0-1-2 0,0 1-3 15,0-1-4-15,0 3 2 0,0-4-5 16,2 5 1-16,-2-5-1 0,3 5 2 15,-3-3-1-15,0 1 0 0,3 2 3 16,-1 0-1-16,-2 0-2 0,0 2 2 16,0-3-2-16,3 3 0 0,-3 1-2 15,0 1 2-15,0 0 1 0,2-1 0 16,-2 1 0-16,0 4 2 16,3-2 1-16,0 1-2 0,-3 1 1 15,5 0-2-15,-3-3-1 0,1 2 0 16,2 2 0-16,-2 1 2 0,2-2-1 15,0 3 0-15,-2 0 2 0,2 8-1 16,0 1 0-16,0 7 1 0,0-1-3 16,-2-2-1-16,-1-3 1 0,1-6-1 15,0 2 0-15,-1-2-1 0,1-1 4 16,-1 2-3-16,1 0 0 0,-3 0 3 16,2 0-1-16,1 1 5 0,2-1-3 15,-2 3-5-15,-1-3 2 0,1 2-1 16,0 0 0-16,-1 0-2 15,3 1 2-15,-2-1-2 0,-1-3 2 16,-2 5-2-16,3-3 1 0,-3 0-1 16,0-1 0-16,3 0 0 0,-3 2 0 15,0-1 1-15,0 2 0 0,0 0-1 16,0 0 1-16,0 2 0 0,0-1-1 16,0-1 0-16,-3 2-1 0,3-4 1 15,0 3 0-15,0-2 0 0,0 1 0 16,0-1 0-16,0 0 0 0,0-1-1 15,0 1 1-15,0 0 2 0,-3 1-2 16,3 1 0-16,-2 0 0 0,2 0 0 16,0 0 0-16,0 1 1 15,0 1-1-15,0-3 0 0,2 2 0 16,-2-1 0-16,3 1 0 0,0-2 1 16,-1 1 1-16,1 1 0 0,-3 2 2 15,2-2 0-15,-2 2-1 0,3 0 2 16,-3 0-2-16,0 1-3 0,0-1 2 15,0 2 0-15,0-2-2 0,0 0 1 16,0 0 0-16,0 0 0 0,0 0 4 16,0 0 1-16,0-1 3 0,0 2 3 15,0 0-2-15,-3 0-1 0,1 1-4 16,2 0 1-16,-3-2-1 0,-2-1 1 16,5-1-3-16,-3 0-1 0,3 1 0 15,0-3-1-15,0-2-1 0,0 3 0 16,0-4 0-16,0 4 1 0,3 0 0 15,-3-3-1-15,0 2 0 0,3-2 0 16,-1 1 0-16,-2-1 2 0,3 3 0 16,-3-4-1-16,2 2 3 0,1-2 0 15,-3-2-1-15,3-4-2 0,-1-5 0 16,1 6-1-16,-3 3 1 0,2 8-1 16,3 1 0-16,-2-3 0 0,0-5 1 15,2-2-1-15,-5-2 1 0,2-6 0 16,1 6-1-16,0 8 3 0,2-1 0 15,-3 8-2-15,3-12 1 16,-2-8-1-16,0-6-1 0,-1 2 2 16,3 1 2-16,-2 7-3 0,2 2 5 15,-2 1 0-15,2-1-4 0,0 1 1 16,-2 0 0-16,2-2-3 0,-3 2 2 16,1-1 0-16,0-1-1 0,-3-2 2 15,0 2-2-15,0-2 2 0,0-2 0 16,2 2 1-16,-2-2 1 0,0 1 0 15,3-3-1-15,-3 0 0 0,2 0 0 16,-2 0-2-16,3-2 3 16,0 1-3-16,-1 0 0 0,1 1 0 15,-3-1 0-15,2-1-1 0,-2-1-1 16,0 0 1-16,0 0-1 0,3 0 0 16,-3 0 1-16,2-1 0 0,-2 0-1 15,0-1 0-15,3 0 0 0,-3 0 0 16,3 0 1-16,-3 0-1 0,2-2 0 15,-2 2 0-15,0-2 2 0,0 1-2 16,0-2 0-16,-2 2 0 0,-1-2 0 16,3 1 0-16,-3 0 0 0,1-1 0 15,-1 1 0-15,1-2 0 0,-1 1 1 16,1 0 0-16,-1 0-1 0,0-1 0 16,1 1 1-16,2 0-1 0,-3-2 0 15,3 0 2-15,-2 1-2 0,2-1 1 16,0 1 5-16,0-3-1 0,0-1 7 15,0 1 1-15,0-1-2 0,-3 1-2 16,3-1 3-16,0-1-4 0,0-2-3 16,0 2-2-16,0-2-1 0,-3-1 0 15,3 0-1-15,0-1-1 0,0-2 0 16,0-1 1-16,0 0-1 0,0 0 0 16,0-1 0-16,0 1-2 0,0-1-1 15,0-1-6-15,0 0-10 0,0 0-5 16,0-1-2-16,0 0-7 15,0 0-14-15,-2 0-12 0,2 0-27 16,-3-2-37-16,1 0-53 0,-1-3-31 16,-2 1-46-16,5-1-77 0</inkml:trace>
  <inkml:trace contextRef="#ctx0" brushRef="#br0" timeOffset="39573.82">11162 15931 235 0,'0'0'86'0,"0"0"-23"0,0 0-4 15,3-1-13-15,-3-1-1 0,3 2 0 16,-3-1-4-16,0-1-11 0,2 1 5 16,-2-1 1-16,5 0-1 0,-5 1-2 15,3 0 0-15,-3 1 4 0,5 0-7 16,-2-2-8-16,-1 2-6 0,3-1-7 16,-2 1-4-16,5 0 1 0,-3 0 0 15,5 0 3-15,1 0 7 0,2-1-1 16,-3 1 1-16,5-1 0 0,3 1 2 15,1 0 0-15,-4-1-1 0,6-2-6 16,-1 2-2-16,4 0-3 0,-1-1 0 16,3 0-3-16,0-1-1 15,2 1-1-15,0-2 0 0,3 2 0 16,-2-3 0-16,2 1-1 0,8-1 0 16,2-1 0-16,-2 1 0 0,-8 4 2 15,5-3-2-15,0 0 0 0,8-1 2 16,3 1 2-16,-1 0-1 0,-10-2-1 15,0 2 2-15,1 0-3 0,1 1 0 16,1 0 0-16,0 2-1 0,0-4 1 16,2 2 1-16,0 0-1 0,-2-5 0 15,2 4 2-15,-2 0-3 0,5-1 4 16,-5 1-1-16,0 0 4 16,2 0 0-16,0 1 0 0,6-2 0 15,-6 0 1-15,6 1-3 0,-1-2-1 16,-2 1-3-16,3 2 2 0,-1 1-2 15,-5-1 0-15,6 1 3 0,-3-2-1 16,0 1 3-16,0-2 7 0,2 3-1 16,-2-1 5-16,3-1-2 0,-1 0-3 15,-2 0-4-15,3-2-1 0,-1 1-3 16,1-2-1-16,2 4-1 16,-3-3 0-16,1 1-2 0,-1-1 2 15,3 1-1-15,0-1 0 0,3 2 1 16,-3-2 2-16,5 4 0 0,1-3 3 15,-1 1-1-15,0 0 1 0,1-1-2 16,-1 1-2-16,-3 0 0 0,9 1-1 16,-6 2-1-16,6-1 2 0,-1-2-1 15,0 2-1-15,1-1 0 0,2-1 0 16,0 2 1-16,-3-1-1 0,3 1 2 16,3 0 2-16,0-1 0 0,2 1-3 15,2-1 4-15,1 1-4 0,0 0-1 16,0-1 1-16,0 0-1 0,-1 1 0 15,4-2 0-15,-4 2-1 0,4-2 6 16,-1 2-3-16,3-1 0 0,-3 1 0 16,3 0 0-16,-5 0 0 0,5 0-2 15,-3 0 2-15,3 1-1 0,0 0 0 16,3 1 1-16,-1-3-1 0,1 1 1 16,-1 1 0-16,1-2 1 0,-1 1-4 15,6 0 8-15,-3 0-1 0,3 1-4 16,-3-2 3-16,-3 2 3 0,4-2 1 15,-1 0 0-15,2 2-2 0,1-2 3 16,0 0-2-16,-3 1-5 0,0-3 2 16,0 0-2-16,3 2-4 0,-1-3 2 15,1 2 3-15,0 0-3 0,-3-1-1 16,3-1 1-16,-6 1 0 16,1-3 2-16,-3 4-3 0,-1-2 5 15,1 1 1-15,-5-3-1 0,0 0-1 16,0 1 2-16,-3 1-2 0,0 0 0 15,0 0-3-15,0-1 10 0,1 0-7 16,-4 3-4-16,3-2 1 0,1 0-1 16,-6 0-1-16,0 1 2 0,0 1-1 15,-3 1-1-15,3 0 2 0,-3 0-2 16,1-2 2-16,-3 3 0 0,0-1 1 16,-3-2-1-16,0 2 0 0,0 0 0 15,1 1 1-15,-1 1-2 16,0-1 5-16,0 1-5 0,1 0 1 15,-1 0 0-15,3 0-2 0,-3 0 1 16,0 1-1-16,1 0 0 0,-4 0 1 16,3 0-1-16,-2-2 0 0,2 1 0 15,1 0 0-15,-4 0 1 0,4 1-1 16,-4 0 1-16,1 0-1 0,2-1 0 16,-5 1 1-16,3 0-1 0,2-1 0 15,-2 0 0-15,2 1 1 0,0 0-1 16,1-2 1-16,-1 1-1 0,3 0 0 15,0-3 0-15,-3 3 0 0,0 0 2 16,0-2-2-16,1 0 1 16,-4 1-1-16,9-1 0 0,-3 1 1 15,0 0-1-15,-1 0 0 0,1-1 0 16,0 3 0-16,-3 0 0 0,3 0 0 16,-3-1 0-16,1 0 0 0,-1-1 1 15,-5-1 1-15,3 1-2 0,-3 1 3 16,-3-1-1-16,-2 1 2 0,-2 0-1 15,-1-1-1-15,-2 0 1 0,-3 0 0 16,-5 1 0-16,-10 1-1 0,-1 0-2 16,-4-1 0-16,2 1 0 0,3 0 0 15,4 0-1-15,-4 0-6 0,0 1-30 16,-6 0-38-16,3 2-36 0,-7 2-52 16,2-2-99-16,-8-1-173 0</inkml:trace>
  <inkml:trace contextRef="#ctx0" brushRef="#br0" timeOffset="40691.57">11876 15184 91 0,'0'0'38'0,"0"0"-19"0,0 0 11 15,0 0-14-15,7 12-12 0,-7-9-3 16,3 1 0-16,0-1-1 0,-1 2 0 16,-2-3-2-16,3 3-2 0,-1-2 3 15,-2 0 1-15,0 0 0 0,0 1 1 16,0-1-1-16,0-2-28 0,0 2-28 16</inkml:trace>
  <inkml:trace contextRef="#ctx0" brushRef="#br0" timeOffset="43744.7">11907 15279 184 0,'0'0'33'0,"0"0"-1"15,0 0 6-15,0 0-5 0,0 0-3 16,0 0 2-16,0 0 8 0,0 0-8 16,7 28 3-16,-4-27 2 0,-3 2-1 15,0 0 3-15,0-1-2 0,0-1-2 16,0 1-8-16,0-2-4 0,0 2-4 15,3-2-5-15,-3 1-3 0,0 1-2 16,0-2 1-16,0 0 4 16,0 0 0-16,0 0 7 0,0 0 5 15,0 0 5-15,0 0 5 0,0 0-4 16,0 0-1-16,0 0 2 0,0 0-5 16,0 0-9-16,0 0-2 0,0-2-4 15,0 1-1-15,0 0-3 0,0 0-3 16,0 0-3-16,0-1 0 0,0 1 0 15,0 0 0-15,0-1 3 0,0-2 3 16,0 3 4-16,0-2 1 0,0-1 0 16,0-1-2-16,0 1-2 0,0-1-3 15,0-1 1-15,0 2-5 0,2-2 0 16,-2 1 1-16,3-4-4 16,-3 2 2-16,0 1 0 0,2-2-2 15,-2 0 3-15,0 0 0 0,3 0 1 16,-1-1 5-16,-2-1 0 0,6 2 2 15,-4-1-3-15,1-2-1 0,-1 1 1 16,4 1-2-16,-4-3-3 0,1 1 2 16,2-2-2-16,-3 2 1 0,1-2-1 15,2 0 0-15,-2-2 2 0,-1 2 0 16,1-3-4-16,0 1 2 0,-1-1-1 16,1 0 0-16,-3 0-1 0,5-1 1 15,-5-1-1-15,2-1 0 0,-2 2-1 16,0-1 1-16,0-2 2 0,3 0-1 15,-3-1-2-15,0 0 4 0,3-1-2 16,-3 1-1-16,0-1 0 0,2 0 3 16,-2-2-4-16,5 0 0 0,-5 1 2 15,6 0-1-15,-6 0 0 0,2-3 1 16,3 3 0-16,-2-1 0 0,-1-2 0 16,1 3-2-16,2-3 1 0,-5-1 0 15,3 3-1-15,2-3 0 0,-2 2 0 16,-1-2 1-16,1 2-1 0,2-2 0 15,-3 2 0-15,4-3 1 16,-1 2 0-16,-3-3 3 0,6-1 3 16,-3 3 1-16,3-2 0 0,0 0-1 0,0-1 1 15,-3 0 0-15,5 3-5 16,-2-5-1-16,0 2 1 0,2-3-2 16,0 3-1-16,-2-1 2 0,0 1-2 15,2-2 0-15,-5 2 1 0,3 0-1 16,0 2 0-16,-3-2 0 0,0-1 0 15,0 1 0-15,0-1 0 0,-2 0 0 16,2 0-1-16,0 1 0 0,-2-1 0 16,2 2 1-16,0 0 0 0,-2-1 1 15,2 0-1-15,0 1 0 16,0 2-1-16,1-2 1 0,-1-1 0 16,0 3 0-16,3 0 0 0,-6-1 0 15,6 2 0-15,-3-2 1 0,0 1-1 16,3 0 0-16,0 0 0 0,0 0-1 15,-3-1 1-15,2 2 0 0,-1-2 0 16,1 2 0-16,1 0 1 0,0 0-1 16,-3 0 0-16,3-1 0 0,-3 0 0 15,3 2 0-15,-1-2 0 0,1 1 0 16,0 0 1-16,0 0-1 0,-1-1-1 16,1 2 1-16,0-2 1 0,0 0-1 15,2 1 0-15,-2-3-1 0,0 1 1 16,-1 0 0-16,1 0 0 15,0-1 0-15,0 1 0 0,-1-2 0 16,4 0 0-16,-6 2 0 0,5-2 1 16,-5 3-1-16,6-2 0 0,-4 1 0 15,-1 1 0-15,1 0 0 0,1 1 0 16,0 0 0-16,0 0 0 0,2 1 0 16,-2-2 0-16,-1 1 0 0,4 0 0 15,-1 1 0-15,0-2 0 0,1 0 0 16,-1 1-1-16,0-1 2 0,3 1-1 15,-5 1 0-15,5-2 0 0,-3 1 0 16,1 1 0-16,2-2 0 0,0 2 0 16,-3 1 1-16,0-2-1 0,3 0 1 15,-3 3-1-15,1-2 1 0,2 0-2 16,-3 1 1-16,3 1 0 0,0-2 0 16,-3 2 0-16,1-1 1 0,-1 1 0 15,3-2-1-15,-3 1 1 0,1 2 0 16,-1-1 0-16,0 1 0 0,1-2 2 15,1 2 1-15,-1-1-2 0,2 1 2 16,0 1-1-16,-3 0 2 0,5 0-4 16,-2 0-1-16,0 0 1 0,3 1 0 15,-3 0 1-15,0 0 0 0,2 2-1 16,-2 0 1-16,0-2-1 0,2 3 3 16,-2 0-3-16,0-1 0 15,0 2 2-15,0-1-1 0,0 0-2 16,0 1 2-16,0-2-1 0,0 3 0 15,0-2-1-15,0 1 0 0,2 1 1 16,1 0-1-16,-3-2 0 0,2 5 0 16,1-4 1-16,-1 3-1 0,1 0-1 15,-1 0 1-15,3-2 0 0,0 3 0 16,-2-2 0-16,2 2 0 0,0-3 0 16,0 3-1-16,0 1 2 0,3-2-2 15,-1 2 1-15,-1-2 0 16,1 1 0-16,1 1 0 0,0 0 0 15,-1 1 0-15,1-2 0 0,-3 3 0 16,3-3 0-16,2 3-1 0,0 0 1 16,-2-1 1-16,2 1-1 0,-2-1 2 15,5 1-2-15,-1-2-1 0,1 2 1 16,3 0 1-16,-3-1-1 0,2 1 1 16,0 1-1-16,1 1 0 0,-1 0 1 15,3-2-2-15,0 5 1 0,0-4 0 16,-2 3-1-16,4-1 1 0,-4 1 0 15,2-1 2-15,0 3-2 0,0-3 1 16,5 2-1-16,5-3 1 0,-2 4-1 16,-5 1 1-16,-1-3 0 15,3 4-1-15,8-1 1 0,5 0-1 16,-5 0 0-16,-2 2 0 0,-9 0 1 16,-2 0-1-16,-7 0 0 0,-4 1 1 15,1 1-1-15,2 0-1 0,6 0 1 16,4 4 0-16,-2-3 1 0,0 4-1 15,5-2 0-15,8 4 2 0,-5 0-1 16,-5-1 0-16,-1-2 1 0,1 3-1 16,7 3 0-16,6 3-1 0,-6-2 1 15,-7-2 0-15,-9-1-1 0,-4-3 1 16,2 2 0-16,11 5 2 0,-3-2-1 16,3 1 0-16,2 1-2 0,-3 1 1 15,9 4 1-15,7 3-2 0,-5-3 1 16,-6 1 0-16,-1-3-1 0,-4 1 2 15,1 1-1-15,-6-4 1 0,-5-3-1 16,6 5 0-16,-8-4 0 0,4 1 0 16,1 4 2-16,-3-6-2 0,3 6-1 15,5 1 1-15,0 1 0 0,0-1-1 16,0 2 1-16,3-3 0 0,-3 3 0 16,0-1 0-16,3 1-1 0,-1-2 0 15,-2 1 1-15,0 0 0 0,3 0-1 16,-3 1 0-16,0-2 0 15,0 4 0-15,-3-2 0 0,1 1 1 16,2-1 0-16,-3 1-1 0,0-1 2 16,6 0-2-16,-6 2 1 0,3-1 0 15,-2-1 1-15,2-1 0 0,0 2 2 16,8 4-2-16,2 2 0 0,-5-2 1 16,-2-4-2-16,-1 1 1 0,1-1-1 15,7 7 2-15,1 0-2 0,-9-6 0 16,1-1-1-16,-3 0 2 0,0 2 2 15,2 0-3-15,1 0 0 0,0 0 0 16,4 2 0-16,4 4 0 0,-9-5 0 16,-9-6 1-16,7 2-1 15,5 5-1-15,5 3 1 0,0 3 2 16,1-3-1-16,-9-3 0 0,4-3-1 16,-1 3 0-16,0 0 4 0,0-1-2 15,0 0-1-15,0 0-1 0,1-1 0 16,1 1-1-16,-2 2 0 0,3-1 1 15,-3 0 0-15,3 0-1 0,-3 2 2 16,3-2 0-16,-5 4 0 0,2-2 1 16,3 0 1-16,-3 0-2 0,0-1-1 15,3 2 0-15,-3 0-1 0,3 2 0 16,-1-4 1-16,4 0-1 16,-6 1 1-16,3-2 0 0,-3 2-1 15,3-2 0-15,-6 0 1 0,3-3 0 16,-2 5-2-16,2-4 2 0,-2 2-1 15,2 0 2-15,0-1 7 0,0 2-5 16,3-4-2-16,-3 4 0 0,0-3 1 16,1 2-1-16,1-1-1 0,-1-1-1 15,-1 1 1-15,-3 0-1 0,3-2 0 16,-2 2 1-16,0 0 0 0,-3-4 1 16,-8-5-2-16,5 3 2 0,6 3 1 15,5 4-2-15,2-1 2 0,-5-1-1 16,3-5-1-16,-5 2 1 0,2-1 2 15,0 1-2-15,0-1 0 0,0 0 3 16,3 2-1-16,-3-1-1 0,0 0 5 16,1 1-4-16,-1-1 1 0,2 1-1 15,4-1-2-15,-6-1 4 0,5 2-1 16,1-1 2-16,-1 0-3 0,0 0 2 16,3 0 0-16,0 0-3 0,-2 0 3 15,1 0-3-15,1-1 1 0,0 1-1 16,0-1 2-16,3 1-3 0,-3-1 0 15,2-1 1-15,1 0 1 0,-1-1 0 16,3 0 0-16,-2 2 1 0,2-3-2 16,-3 0 0-16,-2 1 1 15,0 0-2-15,3-3 0 0,-3 2-1 16,0-1 0-16,-3 0-1 0,3-2 3 16,-3 2-1-16,3-3 0 0,-2 0 0 15,1-1-2-15,-1 3 1 0,2-3 0 16,-3 0 0-16,-2 0-1 0,0-2 1 15,2 0-1-15,-2 1 1 0,-3-1-1 16,3-2 1-16,-6 1 0 0,3-3-2 16,3 3 2-16,-5-1 0 0,-1-3-1 15,3 3 1-15,-2-1-1 16,-6-3 1-16,-2-1-1 0,-5 2 0 0,-6-2 0 16,9 2 0-16,-1-1 0 15,5 3 1-15,-2-2-2 0,0 0 2 16,-3-1-2-16,-2-2 2 0,0 3 0 15,-3-2 1-15,2 0-3 0,-7 2 3 16,3-1-2-16,2-1 0 0,-5 2 0 16,-3-2 0-16,3-2 0 0,-5 4 0 15,2-3 0-15,-2 0 0 0,-3-1 0 16,3 1 0-16,-6 1 0 0,4-1-1 16,-1 1 0-16,-3-2-3 0,4 5-19 15,-6-3-32-15,2 0-28 0,3 2-42 16,0-2-57-16,-2 3-110 0,-3-5-200 15</inkml:trace>
  <inkml:trace contextRef="#ctx0" brushRef="#br0" timeOffset="50601.37">20875 13788 131 0,'0'-2'26'16,"0"1"6"-16,0-3 3 0,0-1-16 16,0 2-5-16,0 0 10 0,0-1 10 15,0 2 7-15,0-2-7 0,0 1 4 16,0 0-7-16,0 2 2 0,0 0 1 15,0 0 5-15,0 0 0 0,0 1-2 16,0 0 0-16,0 0 2 0,0 0-9 16,0 0-8-16,0-1-5 0,0 1-1 15,0 0-1-15,0-3 2 0,0 1 0 16,0 1 0-16,0-3-1 0,3-1 10 16,-3 3 5-16,2-2 0 0,-2 1-1 15,0 0 0-15,0 1-4 0,0 0-1 16,0 2-3-16,0-2-1 0,0 2 1 15,0 0 0-15,0 0 1 0,0 0-1 16,0 0-5-16,0 0-6 16,0 0-6-16,0 0 1 0,-2 2-5 15,2 2 2-15,-3 6 4 0,3 1 9 16,0 1 0-16,-5 6-2 0,5 2-4 16,0 2 7-16,0 1-2 0,0 4 1 15,0 0 0-15,0 3-3 0,0 0 3 16,0 2-3-16,5 0-2 0,-5 7 1 15,3 4-3-15,-1-4 1 0,1-7-3 16,-3-5 0-16,3 0 0 0,-1-2 0 16,-2 6 0-16,3 1 2 0,-3 0-2 15,5 5 4-15,-5-6-2 0,3-1-1 16,-1-2-2-16,1-2 1 16,-1 0-4-16,1 3 2 0,5-5 0 15,-8 4-5-15,2-5 2 0,1 2 1 16,-1-2-2-16,-2-2-1 0,6 0 2 15,-6-2-1-15,0 0 0 0,0 0-1 16,0-4 1-16,0 1-1 0,0-3 1 16,0 0-1-16,2-3 0 0,-2 0 1 15,0-2 0-15,3 1-1 0,-1 0 1 16,-2-1 0-16,6-3 0 0,-6 3-1 16,0 0 2-16,0-2-2 0,0 3 2 15,0 0-2-15,0-1 5 0,0-2-2 16,0 3-2-16,0-1 3 15,0 1-1-15,0-2-3 0,0 1 3 16,0 2-3-16,-3-2 1 0,3 1-1 16,-3-2 0-16,3 1 1 0,-2 1 1 15,-1-1-2-15,3-1-1 0,0 0 1 16,-2 1 2-16,2-2-2 0,0 0 0 16,0 2 0-16,-6-2 0 0,6 2 0 15,0 2 0-15,-2-1 0 0,2 2 0 16,0-2 1-16,0 1 0 0,-3 0-1 15,1-4 0-15,2 2 1 0,0 0-1 16,0-2 0-16,0 1 0 0,-5-1 0 16,5-3 0-16,0 0 0 0,0 3 0 15,0-3 0-15,-3 2 0 0,3 0 0 16,0 0-1-16,0 0 1 0,-3 0 1 16,3 2-1-16,0 1-1 0,-2 0 1 15,2 1 0-15,0 0-1 0,0-2 1 16,0 2 0-16,0-1 0 0,2-1 0 15,-2 0 1-15,0 0 0 0,3-2-1 16,-3 1 0-16,0-1 1 16,0-2 0-16,0 1-1 0,0-3 2 15,0-1 0-15,0 0-1 0,0 0 1 16,0 0-2-16,0 0-11 0,0-3-17 0,-3-2-14 16,3-1-20-16,0-1-32 0,0-2-43 15,3-9-96-15,5 4-125 16,-6 0-177-16</inkml:trace>
  <inkml:trace contextRef="#ctx0" brushRef="#br0" timeOffset="51451.95">21165 14475 191 0,'-3'0'83'0,"3"0"-29"0,0 0 16 15,0 0-1-15,0 0 6 0,0 0-10 16,0 0-8-16,0-5-3 0,5 1-9 16,3-4 6-16,0-2 8 0,5-1 10 15,2-1-6-15,3-6-8 0,3 2-2 16,5-4-1-16,2-1-5 0,-2-2-8 16,3-1-12-16,7-2-4 0,-5 3-6 15,2-2-7-15,-2 3-4 0,-5 4-2 16,3-2-4-16,-1 1 1 0,-2 1-1 15,0 2 0-15,-6 0 0 0,-2 2-3 16,-2 2-13-16,-3-1-15 0,-3 6-5 16,-5 0-14-16,1 0-13 15,-6 4-13-15,0 1-20 0,-6 2-36 16,1 1 6-16,-5 3 5 0,-3 9-14 16,0-1-12-16,0-1 1 0</inkml:trace>
  <inkml:trace contextRef="#ctx0" brushRef="#br0" timeOffset="51852.68">21294 14715 366 0,'0'0'57'0,"0"0"-26"0,0 0 41 0,0 0-17 0,0 0 9 15,10 3 12-15,-2-11 1 0,0 2 2 16,5-4-5-16,5-3-3 0,0-1 3 16,5-5-8-16,0 0-6 0,16-7-3 15,2-7-12-15,6-6-2 0,7-3-2 16,1 2-3-16,-6 5-7 0,-3 3-6 15,3 2-7-15,-5-1-3 0,0 1-7 16,3 6-1-16,-6 0-3 0,0 1-3 16,-7 5-1-16,2 2 0 0,-8 4-1 15,-4 3 1-15,-9 5-14 0,-2-2-22 16,0 4-13-16,0-1-9 0,2 2-9 16,-4 1-6-16,-6 2-33 0,0 2-20 15,-5 5-51-15,-8 11 33 0,1-4-33 16,-6-1-84-16</inkml:trace>
  <inkml:trace contextRef="#ctx0" brushRef="#br0" timeOffset="52169.67">21694 14993 554 0,'0'0'161'0,"0"0"-56"0,0 0 39 0,44-44-25 15,-20 26-22-15,4-3-15 0,11-3-13 16,5-6-5-16,10-4-19 0,3-1-20 15,-5 7-19-15,-1 3-4 0,-9 8 0 16,-1 0-2-16,-2 5-1 0,-3 1-18 16,-3 1-43-16,-4 3-36 0,-9 3-66 15,6 0-88-15,-13-2-47 0,0 4-167 16</inkml:trace>
  <inkml:trace contextRef="#ctx0" brushRef="#br0" timeOffset="55623.16">21183 14080 236 0,'0'0'139'15,"0"0"-103"-15,0 0 31 0,0 0 17 16,2 6-17-16,1-5-21 0,-3 1 10 15,0-2 1-15,0 1-11 0,0-1 0 16,0 0-2-16,0 0-2 0,0 0 7 16,0 0 2-16,-3 0-7 0,1 0-11 15,-1-3-3-15,-2-3-4 0,5 1-10 16,-8-5-4-16,6-2-1 16,-1-5-3-16,3-4 0 0,0-7-4 15,5-7 1-15,3-11-1 0,8-11 2 16,9-1 7-16,-1 0 3 0,7 5 6 15,2 2 1-15,3 3 2 0,8-2-1 16,5 0-4-16,3 5-2 0,8 1 2 16,-1 2-8-16,3 0-5 0,0 3-4 15,-3 3-2-15,3 3 0 0,-7 5 1 16,-1 0-2-16,-8 6 1 0,-2 0-1 16,-5 3 0-16,-8 7 1 15,-8-2 0-15,-7 5 0 0,-3 0-1 0,2-1 1 16,3-2 1-16,-7 1 0 15,2 1 0-15,-8 1-2 0,0-1 2 16,-2 2-2-16,-3 4-1 0,-3-3-5 16,-5 4 2-16,-2-4-3 0,-3 1 1 15,-2 0 4-15,-1 3 0 0,-2-1 2 16,-3 2-1-16,1 0 1 0,-1 2 0 16,-5 0 1-16,5 0-1 0,-2 0 0 15,0 0 1-15,2 0-2 0,1 2 3 16,4-1-3-16,1 1 2 0,4 2 3 15,3-3-3-15,3-1 1 0,3 1 1 16,2-1-3-16,0 1 0 16,0 0-7-16,5 1 4 0,0 0 3 15,5-1 2-15,3 1 0 0,0-1 1 16,5-1-1-16,6 0-1 0,-4 0-1 16,4 0 0-16,1 0 2 0,4-2-2 15,-3 0 0-15,2 1 1 0,-2-2-1 16,0 3 0-16,-6 0-1 0,1 0 1 15,0 2-1-15,-11 2 1 0,0-1-3 16,-7 2-1-16,0 0-7 0,-3 3 0 16,-6 0 3-16,-4 4 8 0,0 0-1 15,-3 0 1-15,-5 3 0 0,0 1-2 16,0-2-7-16,-3 3-4 0,3-3-5 16,0 1-10-16,0 0 1 0,2 0-13 15,-2 0-16-15,5-3-17 0,5 0-23 16,1 0-34-16,1 1-39 0,4-5-17 15,2-2-131-15</inkml:trace>
  <inkml:trace contextRef="#ctx0" brushRef="#br0" timeOffset="56340.54">22831 12454 308 0,'6'-3'93'0,"-4"-1"-35"0,3-2-15 0,3 1 3 16,-3-1 2-16,-2 0-23 0,-1 1 10 16,4-2 19-16,-4 3 5 0,-2-3-2 15,3 2 5-15,-3-2-7 0,0 2-1 16,0-1-9-16,-3 2-13 16,1-1-13-16,-6 4-15 0,5-1-3 15,-10 2-2-15,0 0 2 0,-2 3-1 16,2 6 1-16,-8 4 0 0,-5 4 2 15,6 2 4-15,-1 4-7 0,0 0 2 16,6 3-2-16,2 1 0 0,0 3 0 16,5 0 0-16,3-2-1 0,5-1 0 15,0 1 1-15,8-4 1 0,5-3 2 16,0-3 11-16,7-4 4 0,-4-2 2 16,7-4 2-16,-2-3 1 0,2-2 1 15,-2-3 3-15,5-8 5 0,-6-3-2 16,1-6-4-16,-3-1-6 0,-2-3 9 15,-4-4 11-15,-4-2-4 0,-5-10-8 16,-3-7-5-16,-3-10-8 0,-5 3-8 16,1 10-2-16,-4 14-5 0,9 12-2 15,-9 6-1-15,1-2-2 0,-3 2-2 16,0 2 1-16,-7 3 0 0,4 4-14 16,1 0-32-16,4 3-39 0,-2 3-52 15,8 4-71-15,3-1-101 0,2-1-133 16</inkml:trace>
  <inkml:trace contextRef="#ctx0" brushRef="#br0" timeOffset="56507.38">23152 12677 1024 0,'0'0'81'0,"0"0"-24"16,0 0-19-16,0 0-35 0,0 0-3 15,-3-6-94-15,3-3-122 0,-2 3 31 16,-1 1-179-16</inkml:trace>
  <inkml:trace contextRef="#ctx0" brushRef="#br0" timeOffset="57041.51">23477 12468 154 0,'0'0'182'16,"0"0"-101"-16,0 0 23 0,0 0-18 16,8-44-12-16,-3 32-17 0,-5-1 6 15,0 2 13-15,-5-2-16 0,2 1-11 16,1 1-1-16,-1 1-10 0,-4 3-9 16,1-1-7-16,1 3-3 0,-3 4-9 15,1 1-2-15,-1 0 2 0,-5 7-3 16,-2 3-3-16,2 6 0 0,-5 0-4 15,2 5 1-15,3 3-1 0,-2 1 0 16,4-1 0-16,4 1 0 0,1-2 0 16,6 0 2-16,0-4 1 0,6 0 3 15,1-4 9-15,6-3 7 0,5 0-3 16,0-4-1-16,6-4 6 0,-4-4-4 16,1-3-9-16,0-4-2 0,-1-4 0 15,-4-4 0-15,2-3-1 0,-3-1 0 16,-4-5 3-16,-1-3-6 0,-5-9-5 15,-2 4-4-15,-1 1-15 0,-2 3-18 16,-5 8-6-16,0 2-7 0,-5 4-19 16,-3 7-52-16,0 3-49 0,-5 4-7 15,2 4-27-15,-2-1-67 16</inkml:trace>
  <inkml:trace contextRef="#ctx0" brushRef="#br0" timeOffset="57558.07">23749 12232 403 0,'0'0'139'0,"0"0"-98"0,0 0 45 0,13-33-39 16,-11 25-21-16,-2 2-20 0,0 0-6 15,0 5-4-15,-2-3 1 0,-4 3 3 16,1 1 5-16,-3 0 6 0,1 5 9 16,-4-2 7-16,1 4-10 0,2-1-2 15,-2 2-9-15,2 2-3 0,0-2 0 16,8 3-3-16,0-1 0 0,0 1 0 15,3-1 0-15,7 0 5 0,1-2 4 16,2 3-1-16,5-3 9 0,-5-1 24 16,7 1 1-16,-4-4-4 15,2 2-11-15,3-2-8 0,-6 0-8 16,3-1-5-16,-2 3 2 0,-3-1-4 16,-1 1 3-16,-4 1 4 0,0 3 4 15,-8-1 4-15,0 2 4 0,0 2 5 16,-5 0-4-16,-6-1-3 0,-1 1-5 15,-7-2-4-15,4 0-2 0,-6-2-8 16,1 1-1-16,2-2 4 0,-3-2-2 16,5 2-3-16,-2-5-1 0,3 3-13 15,-1-4-25-15,3-1-62 0,0-1-73 16,6-1-4-16,-1-4-7 0,5 0-123 16</inkml:trace>
  <inkml:trace contextRef="#ctx0" brushRef="#br0" timeOffset="57775.28">23777 12175 783 0,'0'0'130'0,"0"0"3"0,0 0-21 15,39-34-59-15,-19 22-28 0,1 3-16 16,0-3-6-16,2 3-1 15,3-1-2-15,-5 2-3 0,4 0-16 16,4 0-32-16,-3 2-38 0,15-4-98 16,0 2-84-16,-7 1-278 0</inkml:trace>
  <inkml:trace contextRef="#ctx0" brushRef="#br1" timeOffset="64915.9">22400 14216 76 0,'0'-1'106'0,"0"0"-59"16,0-1 13-16,0-2 9 0,0 2-11 15,0 1-12-15,0-1 6 0,0 0 0 16,0-3-16-16,0 4 1 0,0-1-1 16,2 0 0-16,-2-2 0 0,6 3-3 15,-6-1-1-15,0 2 3 0,0-1-3 16,0 0-4-16,0 1 0 0,0 0-5 16,0 0-4-16,0 0-6 0,0 0-6 15,0 0-2-15,0 1-3 0,0 2 2 16,0 3 4-16,0 2 5 0,0 0 5 15,0 4 0-15,2 1-1 0,-2 1 0 16,0 3-2-16,0-1-4 0,0 5 1 16,0 0 1-16,0 4 1 15,-2 0-4-15,2-1-1 0,0 3 0 16,-6-2 1-16,6 2-3 0,-2 0 2 16,2 0 1-16,0-2 2 0,0 2 4 15,0-4-2-15,2 4-2 0,-2-4 1 16,6 2-2-16,-6 2-2 0,0-3-3 15,0 0-1-15,0 1-1 0,0-2-1 16,0 0 1-16,0-3-3 0,0 1 0 16,0-3 2-16,0 2-2 0,0-4 0 15,2 2-1-15,-2-2 0 0,5-1 0 16,-5-2 0-16,3 1 2 0,-3-3-1 16,3 2-1-16,-3-5 0 0,2 2 1 15,-2-3 1-15,0 2-2 0,0-3 0 16,5-1 0-16,-5-1 1 0,0 2-1 15,0-4-1-15,0 3 1 0,3-1 1 16,-3-2 0-16,0 4 0 0,0-3-1 16,0-2 1-16,0 4 0 0,0-3-1 15,0 2 1-15,0-1 1 0,0 2-1 16,2 0 2-16,-2-1-1 0,0-1-1 16,0-2 1-16,0 4 0 0,0-3 0 15,0 0 2-15,0 0-3 0,0 2 0 16,0-2 2-16,0 1-3 15,3-2 1-15,-3 5 1 0,0-5-1 16,0 2-1-16,0-1 3 0,0 3 0 16,0-2-3-16,0 1 4 0,0 0-3 15,0-1-1-15,0-1 3 0,0 1-2 16,0-1-1-16,0 0 0 0,0-2 1 16,0 1 0-16,0-1 0 0,0 0-1 15,0 1 1-15,0 1 0 0,0 1-1 16,0-3 0-16,0 1 0 0,0 0-1 15,-3-1 0-15,3 2 0 0,0-1-7 16,-2-1-19-16,-1 2-22 16,3 1-27-16,-5-2-47 0,3-1-95 15,-4-3-48-15,6 0-204 0</inkml:trace>
  <inkml:trace contextRef="#ctx0" brushRef="#br1" timeOffset="67886.03">22658 14678 742 0,'0'0'124'0,"0"0"1"0,0 0-3 16,0 0-31-16,0 0-41 0,0-3-33 15,0-1-9-15,0-1-7 0,0 1 2 16,0-1-3-16,3 1-36 0,-3-2-76 15,5 4-71-15,3-7-48 0,-1 0-45 16,1 4-115-16</inkml:trace>
  <inkml:trace contextRef="#ctx0" brushRef="#br1" timeOffset="68036.25">22953 14720 588 0,'0'0'72'16,"0"0"-53"-16,0 0-11 0,0 0-8 16,0 0-36-16,0 0-179 0,0 0-96 0</inkml:trace>
  <inkml:trace contextRef="#ctx0" brushRef="#br1" timeOffset="68252.14">22865 14442 717 0,'0'0'130'16,"0"0"-53"-16,0 0 34 0,0 0-36 16,0 0-49-16,0 0-20 0,-26-36-6 15,24 31-4-15,-4-2-47 0,4 4-70 16,-1-2-27-16,1 4-27 15,-4 0-104-15,4 1-84 0</inkml:trace>
  <inkml:trace contextRef="#ctx0" brushRef="#br1" timeOffset="68419.43">22697 14553 754 0,'0'0'23'0,"0"0"35"0,0 0 32 0,0 0-2 16,-31 10-49-16,23-9-36 0,3 1-3 16,5 1-1-16,-5 1-23 15,2 2-86-15,1 5-58 0,-3-3-35 16,2-1-110-16</inkml:trace>
  <inkml:trace contextRef="#ctx0" brushRef="#br1" timeOffset="68602.95">22583 15025 830 0,'0'0'95'0,"0"0"-47"0,0 0 54 0,0 0-61 16,0 0-23-16,0 0-14 15,0 0-4-15,0 0-10 0,-23 24-90 16,33-26-49-16,-2 0-55 0,5-1-127 0</inkml:trace>
  <inkml:trace contextRef="#ctx0" brushRef="#br1" timeOffset="68786.48">22961 15076 624 0,'0'0'141'0,"0"0"-96"0,0 0 14 15,0 0-35-15,0 0-16 0,0 0-8 16,0 0-3-16,0 0-38 0,-21 2-89 16,21-2-31-16,5 0-126 0</inkml:trace>
  <inkml:trace contextRef="#ctx0" brushRef="#br1" timeOffset="68953.7">22948 15043 648 0,'0'0'112'0,"0"0"-76"15,0 0 56-15,0 0-35 16,0 0-38-16,0 0-19 0,0 0-11 16,0 0-15-16,0 0-108 0,-8-10-41 15,10 7-142-15</inkml:trace>
  <inkml:trace contextRef="#ctx0" brushRef="#br1" timeOffset="69153.3">22849 14825 593 0,'0'0'157'16,"0"0"-76"-16,0 0-11 0,0 0 16 15,0 0-52-15,0 0-34 0,0 0-3 16,0 0-40-16,-20-1-85 0,20 2-69 16,0 0-96-16</inkml:trace>
  <inkml:trace contextRef="#ctx0" brushRef="#br1" timeOffset="71589.32">23023 14730 368 0,'0'0'77'15,"0"0"-52"-15,0 0 20 0,-3 0-1 16,3 0 7-16,-5 0 12 0,5-3 6 16,-5-3-3-16,5 2-11 0,0-4-10 15,0-1-1-15,2-2 1 0,3-2 0 16,6-5-3-16,2-4-1 0,2-6-4 15,14-12-4-15,9-12-4 0,9-10-1 16,2-2-2-16,5 1-9 0,6 4-3 16,4-1 0-16,11 4 0 15,5 1-4-15,8 2-3 0,0 3 1 16,2 6-7-16,3 3 1 0,3 1 2 16,-3 7-2-16,-5 3 0 0,0 0-2 15,-3 7 0-15,-7 2 0 0,2 5 1 16,-11 0 0-16,-1 4-1 0,-6 1 0 15,-11 4 1-15,-2-1-1 0,-15 5-2 16,-6 0 1-16,-7 0 0 0,-5 3-2 16,-4-3 3-16,1 3 3 15,0-1-3-15,-5 1 0 0,0 0-2 0,-3-1 1 16,-5 1-2-16,0 0-9 16,0 0-11-16,0 0 5 0,-5 1 12 15,2 0 6-15,-2-1 4 0,2 1-4 16,-2 1 4-16,-2-2 0 0,-4 0-3 15,9 0 1-15,-6 0 1 0,-2-3-1 16,2 2 0-16,0 0-2 0,0-2 0 16,1-1 0-16,-4 1 1 0,-2 1-1 15,3-4-2-15,-3 3 2 0,0-2 0 16,-2-1 1-16,2-1 1 0,0 2-2 16,-5-2 1-16,7 3 0 0,-2-3 2 15,3 3-1-15,0-3-2 0,-1 4 4 16,4-3-4-16,-1 3 1 0,3 1 5 15,2 1-1-15,-5-2 0 0,6 3 6 16,-1 0-3-16,3-1 5 0,0 0-1 16,0 1 2-16,0 0 3 0,0 0-3 15,0 0-8-15,0 0 0 0,0-1 0 16,5 1 0-16,3 0-1 0,-5 0-2 16,7-1 0-16,-2 1 2 0,0 0-2 15,-1 0-1-15,4 0 1 0,-1 0-1 16,0 1-1-16,-2 0 1 0,5-1-1 15,-5 2 2-15,5 3-3 0,-6-3 3 16,1 4-1-16,0-2-1 16,2 0-1-16,-2 3 0 0,0-1 1 15,0-1 0-15,-3 2-1 0,0-1 1 16,-3 2 1-16,4 2 0 0,-4-2 3 16,-2 0-1-16,5-1-1 0,-5 3 1 15,0 0 4-15,-5-1-3 0,3 1 1 16,-4-1-1-16,1 2-2 0,3-2 1 15,-6 1 0-15,-2 1-2 0,2-1 0 16,0 0 0-16,0-2-2 0,1 3 1 16,-4-2-1-16,4 0 0 0,-1 1-5 15,0-2-9-15,-2-3-16 0,7 2-25 16,-5-4-21-16,3 2-17 0,5-1-43 16,0-2-61-16,0-2-51 15,8 0-115-15</inkml:trace>
  <inkml:trace contextRef="#ctx0" brushRef="#br1" timeOffset="72223.36">25787 13200 414 0,'0'-5'74'0,"0"-2"-18"0,0 0 21 0,-2 1-17 16,-3-2-19-16,-1 4-13 0,4-4 2 15,-6 5 11-15,3-3-9 0,-3 4-3 16,3 0-1-16,-3 2-1 0,3 0-11 16,-3 2-2-16,1 1-6 0,-1 5 1 15,-3 3-1-15,1 4-2 0,-3 1-1 16,3 5 2-16,0 1 2 0,-3 5-2 15,5-1-3-15,-2 4 1 0,7-2 7 16,-2-1 3-16,5 1 14 0,0-5-1 16,8 1-3-16,2-4-1 0,5 0 12 15,1-4-8-15,5-3-1 0,2-1-3 16,-3-4-2-16,1-4 2 16,0-3 5-16,2-1 4 0,0-5 1 15,1-4 2-15,-4-4-7 0,1-5 4 16,-3-1 3-16,-5-5-9 0,2-8-11 15,-7-11-6-15,-3-11-6 0,-2-1-3 16,-3 8-1-16,-3 16-1 0,-2 13-2 16,3 9 0-16,-9 2-3 0,1-1 1 15,-3 3-5-15,-5 1-5 0,2 3-6 16,-4 1-7-16,-1 5-20 0,8 1-29 16,0 4-33-16,0 0-30 15,6 10-67-15,-1-3-58 0,8-2-126 0</inkml:trace>
  <inkml:trace contextRef="#ctx0" brushRef="#br1" timeOffset="72373.82">26229 13515 969 0,'0'0'113'0,"0"0"-85"0,0 0-3 16,0 0-25-16,0 0-24 0,5-12-138 15,-10 3-12-15,0 4-29 0,2-2-178 16</inkml:trace>
  <inkml:trace contextRef="#ctx0" brushRef="#br1" timeOffset="73007.3">26741 13188 338 0,'0'0'72'0,"0"0"-13"16,0 0 25-16,0 0-15 0,0 0-20 16,5-36-12-16,-5 28 2 0,0 1-6 15,0 1-2-15,0-1 2 16,0 1 2-16,-5 1-6 0,2 3 4 15,3-2-5-15,-5 2-8 0,0 2-8 16,2 0-9-16,-4 0 0 0,-4 5 2 16,1-1 0-16,-3 6-3 0,0 0-2 15,-5 5 0-15,2 2 3 0,-2 2-3 16,3 1 0-16,2 3 0 0,0-2 2 16,5 2-1-16,6-2 1 0,-4 0-1 15,6-1 3-15,6-3 4 0,1-2 11 16,6 3 12-16,-2-6-7 0,7-2-8 15,2 0-7-15,1-6 2 0,0-2 0 16,-3-2 10-16,3-4 12 16,-1-6 0-16,1-1-1 0,0-2 3 15,-9-6-9-15,4-2-8 0,-8-4-10 16,-1-11-4-16,4 6-4 0,-11-2 0 16,0 4-1-16,-5 8-3 0,-1 0-4 15,-4 2-2-15,0 5-5 0,-1 3-34 16,-7 0-33-16,3 2-1 0,-3 5-8 15,2 1-28-15,-2 2-20 0,5 0-23 16,3 0-138-16</inkml:trace>
  <inkml:trace contextRef="#ctx0" brushRef="#br1" timeOffset="73307.72">27095 13037 828 0,'0'0'65'0,"0"0"-12"0,0 0 35 0,0 0-26 0,13-19-41 16,-8 19-16-16,-3 0-1 0,4 1-4 15,-4 8-5-15,3 2 0 0,1 6 5 16,1 4 3-16,-2 9 8 0,-2 9 6 15,5 12-1-15,2 2-4 0,-7-1-4 16,2-5 3-16,3-5-6 0,-3-5-1 16,3 2-2-16,-6-5-2 0,3-3-5 15,0-8-10-15,-2-4-58 0,2 3-157 16,0-2-57-16,3-4-215 0</inkml:trace>
  <inkml:trace contextRef="#ctx0" brushRef="#br0" timeOffset="78212.92">22483 14789 145 0,'0'0'43'0,"0"0"-7"16,10-10 8-16,-5 5-6 16,0 2-4-16,-5 0 11 0,5-2 0 15,-2 3 4-15,2-1 7 0,-5-3-6 16,3 2-5-16,-3-3 9 0,5 0-4 15,0 1-3-15,3-2 0 0,-6 2-3 16,9-2-7-16,-1-2-7 0,3-1-5 16,0 1-2-16,5-1-3 0,-3-1-10 15,4-1-7-15,1 1-3 0,-4 2 0 16,4 1-10-16,-7 0-30 0,3 1-21 16,-3 1-19-16,0 0-5 0,0 1-13 15,-3-2-23-15,0 4-48 0,-5-3-15 0</inkml:trace>
  <inkml:trace contextRef="#ctx0" brushRef="#br0" timeOffset="78646.4">22594 14421 575 0,'0'0'90'0,"0"0"-17"0,0 0 25 16,0 0-28-16,13-27-27 16,-1 17 5-16,1-3 1 0,3-3-23 15,2 3-15-15,3-1-11 0,-1-2-2 16,1 4 2-16,0 1-1 0,-1 0-5 15,1 3-30-15,-3 2-41 0,3 0-25 16,-6 5-32-16,1-1-8 0,-3 2-78 16,-3 0-44-16</inkml:trace>
  <inkml:trace contextRef="#ctx0" brushRef="#br0" timeOffset="79063.61">22645 15095 98 0,'0'0'249'0,"0"0"-175"0,0 0 18 15,0 0-9-15,42-46-22 0,-32 32-17 16,0 2 2-16,3-2-8 0,0-1-23 15,3 3-6-15,-3 0-1 0,-1 1-5 16,1 2-2-16,3-1-1 0,-3 3-1 16,-3 2-5-16,3-1-20 0,-3 3-32 15,-2 1-21-15,5 1-20 0,-5 1-56 16,0 0-50-16</inkml:trace>
  <inkml:trace contextRef="#ctx0" brushRef="#br0" timeOffset="79230.28">22826 15196 748 0,'0'0'2'0,"0"0"-2"15,0 0-54-15,52-43-82 0,-29 26-167 16</inkml:trace>
  <inkml:trace contextRef="#ctx0" brushRef="#br0" timeOffset="83150.62">20806 15677 176 0,'0'0'35'0,"0"0"-4"0,2-2 26 16,-2 2-4-16,3-1 1 15,-1 0-2-15,-2-1-10 0,3 1-7 16,-3-1-7-16,5 2-6 0,-2-3-6 16,-1 3 6-16,1 0 4 0,-1-1 5 15,1 1 1-15,-3 0 6 0,0 0 6 16,0 0 4-16,0 0 4 0,3 0-3 15,-3 0 1-15,0 0-10 0,0 0-9 16,0 0-7-16,0 0-5 0,0 0-3 16,0 0-6-16,-3 0-6 0,-2 4 4 15,2 2 1-15,-2 1 3 0,-5 3 3 16,-1 1-5-16,1 3-3 16,-3 2 2-16,-2 3-4 0,-1 6 0 15,1 0 0-15,-9 11 1 0,1 8-2 16,-3 9 0-16,0 2-2 0,3-2 3 15,3-7 0-15,1-6 6 0,4 2 0 16,2-6 1-16,-2-6-7 0,9-5-3 16,-1-9-1-16,4 3 0 0,-2-2 0 15,0 3-1-15,5 0 1 0,-8-3-1 16,8-3 0-16,-5-2 0 0,5-5 1 16,0-2-1-16,0-2 1 0,0-3 0 15,0 1 1-15,-3-1 4 0,3-1 2 16,0-3-7-16,-2-3 2 15,2-3-3-15,0-3 1 0,-3-1-1 16,0 0 0-16,1-5 0 0,-1 2 1 16,1-2-1-16,-1-2 1 0,-2 1-3 15,2-1 2-15,-2-2 0 0,3 1 1 16,-4 1-1-16,6 1 1 0,-5 2-1 16,5 3 1-16,-2 0 1 0,2 3 0 15,-6 2 2-15,6-1 10 0,-2 2 5 16,2-1-2-16,0 3 1 0,-3-1 1 15,3 1 3-15,-2 2 1 0,2 0-3 16,0 3-2-16,0-1 0 0,0 3-4 16,0-1-5-16,0 1-3 0,0 0-6 15,0 2-5-15,0 6 5 0,0 3 0 16,2 4 2-16,-2 3-1 0,0 5 0 16,3 0 0-16,-3 5 2 0,2-2 0 15,-2 3 0-15,0-1 4 0,3-2-4 16,0 0 5-16,-1-1-2 0,3-4 5 15,-5-2 1-15,6-5-2 0,-1 0 3 16,0-3-2-16,0-3 3 0,3-1 4 16,-3-5 7-16,3-2 3 0,-3 0 7 15,3-2-2-15,-1-5-4 0,6 0-8 16,-5 0-8-16,5-3-5 16,-5 1-1-16,5 2-6 0,0-1 0 15,0 1-1-15,-3-1 0 0,3 3-4 16,-3-1-4-16,0 1-16 0,3 0-18 15,0 1-14-15,0 1-17 0,-8-1-19 16,6 4-21-16,-6-1-38 0,0 1-86 16,-5 0-125-16,0 0-165 0</inkml:trace>
  <inkml:trace contextRef="#ctx0" brushRef="#br0" timeOffset="84035.24">19793 16853 298 0,'0'0'70'0,"2"-1"17"0,1-1 13 15,-3-1-19-15,2 1-17 0,-2 0 1 16,3 1 1-16,0-1-1 0,-3 0-8 15,2 1 4-15,-2 0-8 0,0 1 0 16,3 0-9-16,-3 0-19 0,2 1-14 16,-2 4-4-16,0 4 1 15,3 1 3-15,0 4 2 0,-3 7 3 16,2 10-2-16,-2 11 1 0,0 11-3 16,5 3-2-16,-2-6-1 0,2-4 0 15,-2-10-1-15,-1-6-3 0,1-7-3 16,-3-4-2-16,0-2 3 0,0 3-3 15,0 4 0-15,5-2-6 0,-5-1-37 16,0-6-46-16,0-2-11 0,0 0-19 16,-5-7-39-16,5-6-5 0,-3-1-93 15,1-3-59-15</inkml:trace>
  <inkml:trace contextRef="#ctx0" brushRef="#br0" timeOffset="84386.54">19813 16857 459 0,'0'0'75'0,"0"0"-17"16,0 0 51-16,0 0-9 0,0 0-40 15,0-36-16-15,0 30 14 0,0-1 8 16,3-1-17-16,0 0-11 0,-1 1-1 16,6 1 2-16,-3-1-7 0,8 2 0 15,-3-1-4-15,6 3-5 0,-1-3 0 16,6 1-6-16,-3 1-7 0,3-1-4 16,-1 3-5-16,1-2-1 0,0 2 1 15,-1 1-1-15,1 1 0 0,0 0-2 16,-1 0-9-16,-4 0-45 0,2 3-30 15,-5 2-30-15,2 5-47 0,-7-3-56 16,-3 0-73-16</inkml:trace>
  <inkml:trace contextRef="#ctx0" brushRef="#br0" timeOffset="84669.43">19875 17052 597 0,'0'0'110'16,"0"0"10"-16,0 0 33 0,0 0-47 15,0 0-18-15,0 0-8 0,37-7-28 16,-22 4-19-16,1 1-15 0,-1 0-14 15,3 0-4-15,3 0 1 0,-6 1 1 16,6 1-2-16,-3 0-4 0,-2 0-56 16,2 0-83-16,2 3-84 0,-7-1-36 15,0-2-125-15</inkml:trace>
  <inkml:trace contextRef="#ctx0" brushRef="#br0" timeOffset="89023.34">20309 17599 182 0,'3'-1'50'15,"-3"0"-20"-15,5-1 35 0,-5-3 29 16,3 4-24-16,-1-1-2 0,1-1-6 15,2 2-11-15,-2-2-13 0,-3 1-1 16,5 0-7-16,-5 0 1 0,2-3-1 16,1 2 1-16,-3 0 2 0,0-2-2 15,0 3-2-15,0 0 3 0,0-2 1 16,0 1-4-16,0 2-4 0,-5-1-5 16,2 0-7-16,1 0-2 0,-1-1-2 15,-5 2 0-15,3 1-2 0,-3 0-3 16,1 0 0-16,2 0 1 0,-8 4-2 15,0 2-1-15,2 2-2 16,1 1 2-16,-3 3-1 0,3 1-1 16,-3 4-1-16,3-1 1 0,-1 3 1 15,1 1-1-15,5 1 1 0,0-1-1 16,2-1 0-16,0-1 0 0,3-1 2 16,0-1-1-16,6-1-1 0,-4-4 8 15,6-2 7-15,2-4 2 0,-2 2 2 16,0-4 1-16,-1-1 5 0,4-2 3 15,-1-2-2-15,3-2-2 0,-5-5-2 16,5-1 2-16,-3 0-1 0,-2-4 2 16,0-5-7-16,-3 0-3 0,0-3 0 15,-3 0-5-15,-2-2 2 16,0 1 1-16,0-1-7 0,0 7-1 16,-5 2-1-16,3 2-3 0,-3 4-1 15,-3 3-1-15,0 1-2 0,-2 5 1 16,2 0-2-16,3 1 3 0,-3 5-11 15,5-1-18-15,-2 3-28 0,5 0-31 16,0 1-34-16,0 7-67 0,0-5-87 16,5 0-105-16</inkml:trace>
  <inkml:trace contextRef="#ctx0" brushRef="#br0" timeOffset="89290.57">20495 17795 742 0,'0'0'144'0,"0"0"-66"0,6-5 18 0,-6 3 21 0,2 1-83 15,1-2-29-15,-1-2-5 0,1 3-1 16,0 0-5-16,-1 1-39 0,-2 1-72 16,5-1-93-16,1-3-48 0,-4 2-179 15</inkml:trace>
  <inkml:trace contextRef="#ctx0" brushRef="#br0" timeOffset="89841.23">20759 17624 137 0,'0'0'328'0,"0"0"-271"0,0 0 17 15,0 0 32-15,0 0-36 0,0 0-13 16,0 0 5-16,21-35-3 0,-21 34 5 16,0-1-10-16,0 2-11 15,0 0-16-15,-3 0-13 0,1 0-6 16,-4 0-3-16,4 0 0 0,-9 0-4 15,6 0 2-15,-5 3-3 0,0 5 0 16,-1 2 0-16,4 2 0 0,-4 3-2 16,1 2 2-16,2 3-2 0,0 0 1 15,3 2 1-15,5-2 0 0,0 1 0 16,3-4 0-16,7 0 1 0,0-5 2 16,6-1 2-16,2-3 12 15,0-2 6-15,3-5 15 0,-3-1 5 16,3-6-19-16,-3-3-9 0,0-2-4 15,-5-2-7-15,-3-5 5 0,0 1-1 16,-10-8-3-16,3 2 0 0,-3-2-4 16,-3-3-1-16,-7 3-2 0,2 0 0 15,-2 7 0-15,0 2-7 0,-1 5-3 16,1 2-27-16,0 4-22 0,-1 0 6 16,3 4-15-16,3 1-35 0,3 0-54 15,2 4-10-15,0 0-27 0,0-1-126 0</inkml:trace>
  <inkml:trace contextRef="#ctx0" brushRef="#br0" timeOffset="90392.11">21126 17515 566 0,'0'0'41'0,"0"0"48"0,0 0 36 16,0 0-72-16,10-26-22 0,-10 23-8 15,-2 1-18-15,-3 2 0 0,-3 4 5 16,0 1-2-16,0 3-5 0,-5 1 0 16,0 2-2-16,3 1-1 0,0-1 0 15,-1 1 3-15,4 1-1 0,-4 0-2 16,6-3-1-16,-3 2-2 0,6-2 3 16,2 0-1-16,0-2-1 0,2 1 2 15,6 1 0-15,-3-3 3 0,1-2 2 16,4 1 5-16,-2-3 1 15,5 4 6-15,-1-3 8 0,1 4 4 16,3-4-2-16,-1 3-3 0,3-3 3 16,-2 4-3-16,2 2-5 0,-2 0 2 15,-1 2 3-15,1-1-1 0,-6 1-2 16,-5 0-3-16,0 1-6 0,-2-2-4 16,-3-1-4-16,-8-2-4 0,0-1 2 15,-2 1-1-15,0-4 2 0,-3 2-3 16,0-4-6-16,-3-1-23 0,3-1-29 15,0 0-33-15,1 0-49 0,-1-1-12 16,-3-7-48-16,1 3-109 16</inkml:trace>
  <inkml:trace contextRef="#ctx0" brushRef="#br0" timeOffset="90592.09">21157 17545 739 0,'0'0'46'0,"0"0"47"0,39-35 79 0,-24 20-102 0,3 2-32 15,3 3-10-15,-8 1-11 0,5 2-8 16,0 3-2-16,0 3-4 0,-2 0-3 16,2 1-4-16,2 1-19 0,4-1-135 15,-4 0-185-15,1 0-237 0</inkml:trace>
  <inkml:trace contextRef="#ctx0" brushRef="#br1" timeOffset="96764.8">22537 15510 93 0,'0'0'151'16,"0"0"-106"-16,0 0 2 0,0 0 11 15,2 0-5-15,-2-3-18 0,6 2-11 16,-6-1 8-16,2 1-2 0,1-1 6 15,-1 1 5-15,-2 1-7 0,5 0-5 16,-5 0 0-16,0 0-1 0,0 0 0 16,0 0-2-16,0 0-7 0,0 0-4 15,0 0-4-15,0 0 4 0,0 0-1 16,0 0-1-16,0 0 1 16,0 0-4-16,0 0 0 0,0 0-1 15,0 0-6-15,0 3 6 0,0 0 7 16,-5 2-2-16,-2 2 1 0,1 0-2 15,-1 6-1-15,-1 1 1 0,-5 4-4 16,0 5-2-16,0 5 2 0,-2 7 0 16,-1 9 2-16,-2 9 12 0,3 3 11 15,4-7 9-15,3-5 2 0,6-7-2 16,-1-4-8-16,3-5-8 0,0-6-6 16,0-5-8-16,3-1-3 0,-3-1-4 15,2 3-1-15,4 1-5 0,-1-4 1 16,0-1-1-16,0-5-8 0,0 0-21 15,0-4-43-15,-5-2-66 0,0-3-65 16,0-3-58-16,0-1-178 0</inkml:trace>
  <inkml:trace contextRef="#ctx0" brushRef="#br1" timeOffset="97265.79">22374 15968 420 0,'0'0'60'0,"0"0"-2"15,0 0 33-15,0 0-25 0,5-22-20 16,-5 17 10-16,0 1 9 0,0 1-2 16,0 0-11-16,0 1-1 0,0 1-9 15,0 1-8-15,0 0-15 0,0 3-13 16,0 5-4-16,0 0 4 16,0 6 6-16,0 4-5 0,0 2 2 15,0 2-2-15,0 0 5 0,3 0 6 16,2-1 2-16,-3 0 6 0,4-1 6 15,-1-3 0-15,3-2-1 0,-1-4 4 16,1-1 2-16,2-4 2 0,1-4-3 16,-1 0 3-16,0-2 1 0,3-5 3 15,0-4-9-15,0-2-1 0,0-1-8 16,0-3-5-16,3-3-8 0,-4 2-1 16,-1-2-5-16,2 0-5 0,-3 2 0 15,0 3-1-15,1 2 0 0,-4 2-8 16,-1 2-15-16,1 2-19 15,-7 1-25-15,3 3-33 0,2 1-30 16,-5 0-38-16,0 8-88 0,0-1-91 16,0-1-160-16</inkml:trace>
  <inkml:trace contextRef="#ctx0" brushRef="#br1" timeOffset="98266.55">22219 16097 207 0,'5'-5'64'0,"-5"1"-40"15,0 0 17-15,3-2 5 0,-1 4-7 16,1-3-4-16,-3 1 4 0,5 0 10 16,-5 0-4-16,0 0 3 0,0-1-4 15,3 1 5-15,-3 1 1 0,0 0 4 16,0-1 9-16,0 1-8 0,0 0 5 15,5 1-6-15,-5-2-5 0,0 2-8 16,0 0-2-16,0 0-9 0,0-1-5 16,0 2-4-16,0-1-2 0,0 2-5 15,0-2-2-15,0 2-4 0,5 0-6 16,-2 0-1-16,2 0 0 0,0 4-1 16,3 0 0-16,-1 1 3 0,1 3-2 15,5 2 5-15,-5 1 5 0,5 2-3 16,0 0 1-16,-3 3 0 0,3-2 1 15,-3 1 0-15,3 0-1 0,3-2 2 16,-9 1 0-16,6-2 0 0,0-1 1 16,0 0-2-16,0-2 1 0,-3 2 4 15,3-4-1-15,-2 0-3 0,-1-4-4 16,0 1-3-16,-2-2-2 0,-5-1 0 16,2 0 0-16,-3-1-1 15,1 0-1-15,-3 0-1 0,0 0-3 0,0 0-6 16,0 0-9-16,0 0-14 15,0 1-18-15,0 0-27 0,0-1-45 16,-3 2-53-16,1 4-60 0,-3 0-5 16,2-2-90-16</inkml:trace>
  <inkml:trace contextRef="#ctx0" brushRef="#br1" timeOffset="98816.87">22408 16545 409 0,'0'0'138'0,"2"-5"-89"15,3 4 32-15,-2-1 13 0,0 1-15 16,-1-1 0-16,3 2-6 0,-5 0-27 16,3 0-13-16,-3 5-4 0,0 4-1 15,0 3 8-15,-3 4 3 0,3 4-11 16,-7 4-3-16,4 0-6 0,0 5-3 15,-2 2-1-15,5-3-5 0,0 3-4 16,0-2-3-16,3-1-1 0,-1-5 0 16,4 0-2-16,-4 0-2 0,3-4-10 15,-2-1-28-15,-1-6-62 0,1-2-73 16,-3-4-101-16,3-4-113 0</inkml:trace>
  <inkml:trace contextRef="#ctx0" brushRef="#br1" timeOffset="99117.4">22395 16487 522 0,'0'0'77'0,"0"0"-27"15,0 0 48-15,0 0-27 0,36-28-6 16,-23 22 2-16,0 1-9 0,5 0-6 16,0-3 1-16,0 3-11 0,0-2-5 15,3 3-11-15,-6 2-5 0,3-1-9 16,-2 2-9-16,-1 0-1 16,3 1-2-16,-5-1 0 0,0 1-4 15,-5 0-18-15,2 0-45 0,1 0-42 16,-9 0-71-16,3 2-39 0,-5 1-155 15</inkml:trace>
  <inkml:trace contextRef="#ctx0" brushRef="#br1" timeOffset="99317.18">22449 16662 724 0,'0'0'154'0,"0"0"-116"16,0 0 35-16,0 0 2 15,0 0-10-15,0 0-10 0,39-27-4 16,-24 23-12-16,1-1-21 0,2 1-9 16,-5 4-4-16,0-1-5 0,2 1-3 15,1 0-12-15,2 1-38 0,-3 1-68 16,11 3-75-16,-5-2-47 0,-6 1-123 0</inkml:trace>
  <inkml:trace contextRef="#ctx0" brushRef="#br1" timeOffset="99984.38">22958 16966 468 0,'0'0'68'0,"0"0"21"0,0 0 13 0,0 0-35 16,0 0-13-16,3-16 8 0,-3 13-3 15,0-5-13-15,-3 4-11 16,3-2 1-16,-5 3 4 0,0 1-11 15,-3 0-3-15,0 2-9 0,0 2-4 16,-5 1-6-16,1 5-4 0,-1 0-3 16,0 3 0-16,0 1 0 0,2 2 0 15,-1 4 0-15,4 1-2 0,3 3 1 16,-1-1 1-16,6 0 1 0,0-2-1 16,11-2 2-16,-1 1-1 0,3-4 5 15,5-2 3-15,3-1 7 0,-1-4 1 16,-4-3 11-16,5-1 3 0,-1-3-1 15,-2-6 9-15,-5-1 1 0,3-5-5 16,-3-2-4-16,-6-5-5 0,1-2-7 16,-3-3-6-16,-5-5-7 15,0 1-3-15,-5-1-3 0,3 2-2 16,-4 6 1-16,-1 5-8 0,-1 7-11 16,-2 0-25-16,-1 7-17 0,-2 0-15 15,6 2-31-15,-4 2-74 0,4 7-83 16,-1 1-21-16,3 0-86 0</inkml:trace>
  <inkml:trace contextRef="#ctx0" brushRef="#br1" timeOffset="100151.4">23245 17230 878 0,'0'0'127'0,"0"0"-95"0,0 0-15 0,0 0-3 15,0 0-14-15,0 0-7 0,2-15-46 16,-2 12-46-16,0 0-42 0,-2 3-33 16,2-1-80-16</inkml:trace>
  <inkml:trace contextRef="#ctx0" brushRef="#br1" timeOffset="100718.83">23470 17106 455 0,'0'0'44'0,"0"0"16"0,0 0 19 0,0 0-33 16,0 0-8-16,0 0 9 0,12-34 8 16,-12 27 2-16,0 2 5 15,0-2 3-15,-2 2-9 0,-1 0-3 16,3 3-9-16,-5-1-12 0,3-2-8 16,-4 3-6-16,1 2-9 0,3 0-5 15,-9 0-4-15,1 2-1 0,0 5 1 16,-1 0 1-16,-2 4 1 0,-2 3-2 15,2 0 0-15,0 3 1 0,5 0 1 16,-2-1 2-16,7 3 0 0,3-4 3 16,0 2 7-16,8-3 6 15,0 0 5-15,5-3 0 0,2-1-1 0,3-3 3 16,-2 0-6-16,5-4 0 16,-1-1 3-16,1-2-4 0,-3 0-2 15,0-4 7-15,0-4-3 0,-5 1-10 16,0-7-4-16,0 1 1 0,-5-5-1 15,-1-1-2-15,-4-4-2 0,0 1-4 16,-3 1 0-16,-3 1 0 0,-2 7-2 16,-3 2-6-16,-2 1-2 0,-3 6-8 15,-3 1-7-15,1 2-6 0,2 1 0 16,-5 0-14-16,5 1-15 0,3 0-14 16,-3 3-39-16,5-2-36 0,3 1-62 15,0 0-31-15,5 0-63 0</inkml:trace>
  <inkml:trace contextRef="#ctx0" brushRef="#br1" timeOffset="101019.23">23710 17027 609 0,'0'0'118'0,"0"0"-44"0,0 0 73 0,0 0-16 0,8-11-42 16,-8 10-33-16,5 1-25 0,-5 0-7 16,0 1-9-16,0 4-2 15,2 1 1-15,1 3-3 0,-3 1 0 16,3 2 2-16,-3 3-4 0,5 1-2 16,-5 1-3-16,2 2 3 0,3-2-3 15,1 0 1-15,-6 1-4 0,2-1-1 16,3-2 1-16,-2-1-1 0,0 2-4 15,-1-4-13-15,3-1-19 0,-2 0-32 16,2-1-40-16,-2 1-100 0,-1-2-59 16,-2-5-143-16</inkml:trace>
  <inkml:trace contextRef="#ctx0" brushRef="#br2" timeOffset="110778.97">21604 15109 219 0,'3'-2'41'0,"-1"-2"-13"16,1 2 39-16,-3-2-11 0,5 1-9 15,-3-3-10-15,4 4 6 0,-6-3 1 16,5 1-1-16,-5 1-1 0,2-1 3 15,1 1 0-15,0 2 1 0,-3-2 2 16,2 1 8-16,-2-2 0 0,5 1-1 16,-5 1-11-16,0-3-6 0,0 3-5 15,3 0-5-15,0 1-8 16,-3 0-4-16,0 1 2 0,0-2 2 16,0 1-3-16,0 1-4 0,0 0-5 15,0 3-6-15,0 4 0 0,0 6 3 16,0 3 3-16,2 9 1 0,-2 2-1 15,0 12-1-15,5 6 2 0,-5 8 4 16,0 2 9-16,0-7 1 0,3-12-1 16,-3-12-2-16,0-3 1 0,2-6-4 15,-4 6 2-15,4 0-1 0,-2 4-4 16,3-5 4-16,-3 0-4 0,0-6-2 16,0 0-2-16,0-3-4 0,0-3 0 15,0-2-2-15,0-2-2 0,0-1-2 16,3-2 3-16,-3-1-2 0,0 0-1 15,0 0-3-15,0 0-18 0,0 0-30 16,0 0-58-16,-3 0-66 0,3-1-180 16,-5-1-225-16</inkml:trace>
  <inkml:trace contextRef="#ctx0" brushRef="#br2" timeOffset="113114.81">23211 15020 233 0,'0'-3'42'16,"0"0"39"-16,0 2-4 0,0 0-15 15,3-1-12-15,-3-1-13 0,2 3 5 16,1-2-3-16,-3 0-2 0,3 1-1 16,-1-1-8-16,1 2 4 0,-3-3 7 15,5-1 5-15,-5 4-3 0,2-2-7 16,-2-1 5-16,0 1 6 0,3-1-5 16,-3 2-7-16,3 0 1 0,-3 1-8 15,0-1-2-15,0 1-3 0,0 0-6 16,0 0-5-16,0 0-3 0,0 1-7 15,0 4-1-15,0 2 1 0,0 4 6 16,0 5-3-16,0 2 2 0,0 6-3 16,5 2 1-16,-5 11 3 0,0 6 2 15,0 7 1-15,0 0 1 0,0-5 3 16,0-10-5-16,0-10-1 0,0-6-2 16,0 0-2-16,0 2-1 0,0 2-1 15,0 2 4-15,0-1-2 0,0-3-2 16,0-4 1-16,2 0-1 0,-2-3-1 15,0-1 0-15,0-4 1 0,0 1 2 16,6-4-1-16,-6-1 2 0,0-1-1 16,0-2 1-16,0-1 3 0,0-1-2 15,0 0 3-15,0 0 0 16,0 0 0-16,0 0 2 0,0 0-1 16,0 0-2-16,0 0-1 0,0 0-6 15,0 0 0-15,2 0-4 0,1 0-28 16,-3 0-48-16,2-3-78 0,3-1-177 15,-5-1-197-15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4:21:35.578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3630 5686 286 0,'0'0'47'0,"0"0"-11"0,0 0 19 16,-10 2 6-16,10 2-15 0,-3-3-3 15,3 0-8-15,0-1-3 0,0 0-6 16,3 0 8-16,0-5 12 0,4 3 2 16,6-6-4-16,0 1 0 0,3-4-5 15,2 0-7-15,5-3-4 0,0 1-4 16,6 2-8-16,-1-1-8 0,-2-2-5 15,5 1-1-15,0 1-2 0,-3 1-1 16,6 0-3-16,-6 1-52 0,-2 0-71 16,0 4-18-16,-5 0-81 0,-6 3-136 15</inkml:trace>
  <inkml:trace contextRef="#ctx0" brushRef="#br0" timeOffset="416.98">3822 5596 422 0,'0'0'63'0,"0"0"-53"0,0 0 1 0,0 0 3 16,0 0 15-16,0 0 2 0,5 41 14 15,-5-21 12-15,-5 6 3 0,5 7-5 16,-6 8-5-16,4 5-10 15,-1 3-6-15,1-13-1 0,2-7-4 16,-3-9-8-16,3-3-8 0,0 5-6 16,0 2-5-16,0 2 2 0,0-1-3 15,0-3-1-15,5-2-3 0,-2-2-35 16,5-2-58-16,5 2-18 0,2-7-27 16,-5-1-94-16</inkml:trace>
  <inkml:trace contextRef="#ctx0" brushRef="#br0" timeOffset="1000.89">4070 5855 398 0,'0'0'22'16,"0"0"0"-16,0 0 31 0,0 0-8 16,0 0-16-16,0 0-13 0,10 0-1 15,-2 2 10-15,-1 0 0 0,4 0-4 16,2 1 2-16,0-1-1 0,2-1 2 15,1 3 0-15,-1-3-3 0,1-1 2 16,-1 0 4-16,3 0 1 0,-5-1 3 16,3-4-6-16,-3 2-6 0,0-3-1 15,-3 1-3-15,0-4-1 0,-2-2-1 16,-3 0 2-16,-2 0-6 0,-1-3-3 16,-2 0-4-16,0 2 1 0,-5 0-2 15,0 3-1-15,-5-1-1 0,-1 5-5 16,-2 0-4-16,-2 2 0 15,-6 3-1-15,1 1 4 0,-4 7 7 16,1 2-5-16,-3 5 5 0,0 4 0 16,3 2 0-16,2 1 3 0,1 0 3 15,4 0-3-15,6-1 4 0,2 0 2 16,3-1-1-16,5-1 10 0,3-3 8 16,2-2 4-16,5-1 2 0,6-1-4 15,-1-3-12-15,3-1-10 0,3-4 0 16,2 2-5-16,0-4-1 0,3-1 0 15,0-1-26-15,0-1-33 0,0-1-33 16,0-5-42-16,7-3-21 0,-4 3-48 16,-4-1-99-16</inkml:trace>
  <inkml:trace contextRef="#ctx0" brushRef="#br0" timeOffset="1468.08">4710 5727 461 0,'0'0'87'0,"0"0"-36"0,0 0 45 0,8-39 1 16,-8 28-20-16,0 0-38 0,0 0-19 15,-5 1-7-15,2 1-5 0,-2 4-6 16,-5-3-2-16,0 5-1 0,-6 0 1 15,1 3-2-15,-3 4-13 0,-1 4-12 16,-1 0 8-16,-1 5-11 0,3 1 10 16,0-1 13-16,0 4 1 0,2-2-1 15,6 4 3-15,2-5 2 0,6 2 2 16,2-4-2-16,2 2 2 0,9-2 0 16,1 0 0-16,4-1 8 0,2 1 4 15,5-3-1-15,-2 1-3 0,0-4 0 16,2 3 1-16,0-2 6 0,0-1 6 15,1 2 5-15,-1-1-4 0,-2-3 0 16,-3 2 15-16,-5-2-5 0,-3 2-11 16,-2-2 2-16,-6 3-4 0,-2-4 1 15,-2 4 5-15,-6-2 11 0,-5 3-10 16,-5-2-11-16,-5 1-8 0,-3 0-5 16,-10-2-2-16,-6 4-20 0,-4 0-31 15,-3-1-19-15,7-3-25 0,9 1-43 16,7-4 9-16,10-1-39 0,4-1-89 15</inkml:trace>
  <inkml:trace contextRef="#ctx0" brushRef="#br0" timeOffset="1935.32">4940 5382 583 0,'0'0'68'16,"0"0"-9"-16,0 0 29 0,16-22-29 15,-16 19-20-15,3 3-19 0,-3 0-16 16,2 4-3-16,1 8 0 0,-3 6 19 16,2 2 15-16,-2 5 5 0,3 5-15 15,-3 8-10-15,0 5-2 0,0 9 0 16,2-3 4-16,-2-3 6 0,0-11 7 16,0-9 8-16,-2-9 1 0,2 4-10 15,0 4-3-15,-3 1 2 0,3 1 2 16,0-2-1-16,0-3 0 15,3-1-3-15,-1-2-6 0,4-5-4 16,1 2-6-16,-1-5-3 0,1-2-2 16,1-3 0-16,2 1-2 0,1-5 1 15,2-1-3-15,2-1-1 0,-2 0-1 16,5-1-8-16,0-1-15 0,0-5-15 16,0 2-24-16,-2-2-26 0,-1 3-49 15,1-5-68-15,-6 2-52 0,-2 0-118 0</inkml:trace>
  <inkml:trace contextRef="#ctx0" brushRef="#br0" timeOffset="2151.94">4938 5840 678 0,'0'0'43'0,"0"0"8"0,0 0 52 16,0 0-30-16,0 0-34 0,0 0-6 15,39-36 5-15,-21 30 8 0,0-1-14 16,2 1-10-16,1 2-9 0,2 0-10 16,1 2-3-16,-4-1-3 0,-2 1-87 15,6 2-99-15,-4 0-71 0,-4-2-165 16</inkml:trace>
  <inkml:trace contextRef="#ctx0" brushRef="#br0" timeOffset="2852.61">6457 5613 406 0,'0'0'80'0,"0"0"11"0,0 0 13 0,0 0-20 16,0 0-28-16,29-19-9 0,-29 17-2 15,0-2-6-15,-6 0-22 0,-4 2-14 16,-3 2-3-16,-8 2-1 0,-2 5 1 16,-5 2-5-16,-1 3-11 0,-2 0-4 15,0 5-10-15,0-3 4 0,3 6 12 16,2-6 7-16,8 3 2 0,3-4 5 16,2-1-1-16,7 1-2 0,6-2 2 15,0-1 1-15,11-2 2 0,-1 1 21 16,8 0 2-16,3-3 1 0,5 0 3 15,2 1-2-15,1-4-6 0,2 3 2 16,0-3 3-16,2 0-2 0,-4 2 1 16,-1-2-3-16,-2 5-6 0,-3-4 0 15,-2 3 2-15,-11-5-2 0,0 3-1 16,-7-1-7-16,-3-1-2 0,-3 5 0 16,-9-1 5-16,-9-2 0 0,-8 4-5 15,-15-1 0-15,-7 2-6 16,-6-5-7-16,3 2-41 0,5-4-23 15,5-1-33-15,5 2-62 0,3-2 6 16,13-2-28-16,4 0-45 0</inkml:trace>
  <inkml:trace contextRef="#ctx0" brushRef="#br0" timeOffset="3386.37">6685 5363 375 0,'0'0'83'0,"0"0"-62"0,0 0 38 16,10-22-14-16,-10 20-7 0,2 1-6 15,-2 1-1-15,0 0-15 0,0 8-2 16,0 3 24-16,0 5 2 0,0 4 11 15,-2 7-10-15,-1 7-9 0,3 10 1 16,-5 10-10-16,3 4 0 0,-1-4 2 16,0-4-1-16,-2-7-2 0,3-6-1 15,2 0 5-15,-3-8 6 0,0-6 4 16,3-8 2-16,0 2 0 0,3 2-11 16,0-2 0-16,4 2-5 0,1-1 3 15,0-4-4-15,0-3-3 0,5-2-8 16,-1-2-4-16,7-6-2 0,-4 0 0 15,1-2-3-15,4-5-1 0,-2 0-7 16,0-3-31-16,1-3-19 0,-1-1-27 16,-3 0-41-16,6-8-41 0,-3 6-55 15,-5-3-83-15</inkml:trace>
  <inkml:trace contextRef="#ctx0" brushRef="#br0" timeOffset="3603.7">6579 5778 696 0,'0'0'74'0,"0"0"27"16,0 0 26-16,0 0-71 0,0 0-26 16,49-31-7-16,-23 20 5 0,-1-2 0 15,4-1-20-15,2 3-8 0,0 0-3 16,8 1 0-16,2 1-52 0,8 3-96 15,-10 0-79-15,-8 4-98 0</inkml:trace>
  <inkml:trace contextRef="#ctx0" brushRef="#br0" timeOffset="4220.71">7266 5731 374 0,'0'0'35'0,"0"0"-18"16,0 0 27-16,0 0-8 0,0 0-18 15,0 0-7-15,0 0 19 16,5-36 7-16,-5 29-9 0,0 3 8 15,0-4-2-15,-2 3-3 0,-1-3-2 16,-2 0-12-16,-3 4-10 0,0-1-7 16,-2 3-4-16,-3 2-18 0,-3 0 1 15,-2 3 5-15,0 4 7 0,-2 5 7 16,-1 1-2-16,0 4-1 0,3 3 1 16,0 3-3-16,3 1-1 0,4 2 3 15,1-2-1-15,7 2 1 0,3-3 5 16,0-1-1-16,3-3 1 0,7-3 5 15,-2 0 15-15,2-3 17 0,1-3 11 16,2 0 13-16,-3-8 8 0,0 0-7 16,3-2-4-16,-2-4 0 0,1-6-13 15,1-2-20-15,0-6-13 0,-2-1-5 16,-1-3-3-16,-2 1-4 0,2-1 1 16,0 1-1-16,-2 2 1 0,3 3-2 15,-6 1 1-15,0 5-3 0,0 4-2 16,-2 0 1-16,-1 5 1 0,-2 1-7 15,0 2 2-15,0 6 2 0,-2 2 5 16,-1 1 1-16,3 1 10 0,-5 5 10 16,5-4 3-16,0 4 8 0,0-3 14 15,2-2-1-15,4 1-5 0,-1 0-8 16,3-5-3-16,2 1 0 16,0-2-4-16,3-2-10 0,5-1-6 15,0-4-4-15,6-1-4 0,-4-5-10 16,3-1-45-16,3-2-29 0,0-3-59 15,10-6-90-15,-7 0-66 0,-3 3-144 16</inkml:trace>
  <inkml:trace contextRef="#ctx0" brushRef="#br0" timeOffset="4637.62">7669 5383 432 0,'0'0'62'0,"0"0"-14"15,0 0 42-15,0-1-70 0,0 1-19 16,-3 3 1-16,3 4 7 0,-5 3 43 15,3 3 10-15,-1 6 6 0,1 1-1 16,-1 3-8-16,0 7-7 0,1 3-6 16,-3 9-10-16,5 7-10 15,0-5-2-15,0-11 6 0,0-7-1 16,0-8-7-16,0 7 0 0,0 0-1 16,0 4 10-16,0-6-5 0,5 1-3 15,-5-3-2-15,2-3-3 0,4-1-5 16,1-6 2-16,-2-2-5 0,6-3-1 15,-1-3-5-15,0-3-3 0,1 0-1 16,4-5-34-16,-2-4-19 0,3 0-25 16,-3-3-46-16,0 1-28 0,-1-7-41 15,-4 4-14-15,-3 1-171 0</inkml:trace>
  <inkml:trace contextRef="#ctx0" brushRef="#br0" timeOffset="4854.56">7511 5723 820 0,'0'0'7'15,"0"0"57"-15,0 0 72 0,0 0-95 16,47-28-18-16,-26 20-3 0,-1-2 6 16,4 1 1-16,1-3-26 0,1 2 1 15,-3 0-2-15,1 0 0 0,-1 4 0 16,-2-2-44-16,-1 1-62 15,-4 2-73-15,7-1-18 0,-5 3-66 16,-2 1-34-16</inkml:trace>
  <inkml:trace contextRef="#ctx0" brushRef="#br0" timeOffset="5088.42">7969 5693 410 0,'0'0'106'0,"0"0"-26"0,0 0 78 16,0 0-78-16,0 0-7 0,-5 41-13 16,5-33 4-16,-3 2 1 15,3 4-9-15,-3-2 4 0,3 1-10 16,0 0-12-16,0 2-13 0,0-2-12 16,0-1-9-16,0-1-2 0,3 0-2 15,0-2-10-15,-1 0-51 0,-2-5-46 16,3 2-31-16,5-6-80 0,-3-6 4 15,0 0-162-15</inkml:trace>
  <inkml:trace contextRef="#ctx0" brushRef="#br0" timeOffset="5221.91">8082 5487 675 0,'0'0'159'0,"0"0"33"15,0 0-116-15,0 0-67 0,3-32-9 16,-3 27-47-16,-3 0-75 0,1 2-41 15,-1-3-5-15,-2 5-37 0,5 0-90 0</inkml:trace>
  <inkml:trace contextRef="#ctx0" brushRef="#br0" timeOffset="5638.68">8385 5623 500 0,'0'0'85'0,"0"0"4"0,0 0 2 15,0 0-78-15,-13-32-13 0,0 22-9 16,-3 2-26-16,1 4-7 0,-6 1-2 16,1 3 23-16,-1 1 21 0,0 3 0 15,1 5 0-15,-1 1-24 0,3 2-14 16,0-1 20-16,5 5 12 0,0-4 5 15,5 1 1-15,3 1 0 0,2-3 1 16,3 4 23-16,6-4 28 0,1 0-2 16,6-1-8-16,0 0-11 15,3-2-10-15,-1-1-9 0,1 3-6 16,4-1-1-16,-4 2-1 0,2-1 0 16,0 1 5-16,-3-2 9 0,1 1 10 15,-6-1 19-15,1-1-1 0,-4-1-4 16,-4 0-11-16,-3-2-12 0,-3 1-5 15,-4-3 4-15,-9 3 1 0,-2-3-9 16,-8 1-10-16,-2 1-6 0,-6-3-41 16,-10-2-52-16,-7 0-62 0,9 0-59 15,9-2-185-15</inkml:trace>
  <inkml:trace contextRef="#ctx0" brushRef="#br0" timeOffset="6139.09">8527 5237 500 0,'0'0'47'0,"0"0"37"0,0 0-28 0,0 0-43 16,0 0-11-16,18-14-2 0,-18 15-5 15,-3 7 5-15,1 1 0 0,-3 4 11 16,-3 6 21-16,3 4 0 0,-3 8-9 15,3 5-13-15,-3 13-6 0,-2 2-2 16,2-3 0-16,0-3-1 0,3-8 1 16,0 4 0-16,0-4 22 0,5-3 37 15,0-5 13-15,0-6-9 0,0-9-13 16,0 4-10-16,5-1-4 0,0 2 4 16,0 1-7-16,0-2-7 0,6-6-5 15,-4-1-8-15,6-2-8 0,-2-6-1 16,2-3-3-16,0 0-2 0,2-5-1 15,-2-5-24-15,5-1-32 0,-2-5-44 16,-1 0-28-16,1-1-70 0,-1-7 11 16,-2 4-64-16,-8 2-53 0</inkml:trace>
  <inkml:trace contextRef="#ctx0" brushRef="#br0" timeOffset="6339.39">8367 5641 755 0,'0'0'111'0,"0"0"-34"15,0 0 38-15,0 0-85 0,49-7-8 16,-29 0-15-16,4 1 8 0,2-2 1 16,-1-1-12-16,-1 1-4 0,1 0-1 15,1 0 0-15,-5 1-37 0,2 0-69 16,11 0-98-16,-3 0-56 0,-8 2-212 15</inkml:trace>
  <inkml:trace contextRef="#ctx0" brushRef="#br0" timeOffset="6522.92">8832 5625 503 0,'0'0'57'0,"0"0"48"0,-18 42-17 0,10-22-66 15,0-1-10-15,3 1 1 0,-3-4-1 16,3 2 2-16,3-3-1 0,-1-1 12 16,0-4-10-16,3-1-12 15,3-3-3-15,2 1-46 0,3-5-86 16,0-2-86-16,-1-1-145 0</inkml:trace>
  <inkml:trace contextRef="#ctx0" brushRef="#br0" timeOffset="6673.05">8850 5472 847 0,'0'0'82'0,"0"0"57"0,0 0-109 15,0 0-30-15,0 0-37 0,0 0-31 16,0-35-5-16,0 33-61 0,2 1 3 16,4 0-6-16,1 1-101 0</inkml:trace>
  <inkml:trace contextRef="#ctx0" brushRef="#br0" timeOffset="7056.42">9253 5494 347 0,'0'0'132'15,"0"0"-59"-15,0 0 71 0,8-38-87 16,-8 27-25-16,-3 2-20 0,-2 2-1 16,-5 1-8-16,-3 5-3 0,-3 1 0 15,-2 1 2-15,-3 9-2 0,-2 1-1 16,-3 7 1-16,0-2 2 0,3 6 1 16,0 3-3-16,5-3 3 0,2 2 19 15,3-1 38-15,3 2 22 0,5-4-9 16,2-3-16-16,1 1-4 0,2-1-15 15,2-3-15-15,6 1-6 0,2-3-2 16,1-2-5-16,7 0 0 16,-3-2-5-16,3-4-1 0,3-2-2 15,0 0 0-15,2-3-2 0,-2 1-2 16,-1-1-27-16,4 0-33 0,-4 0-37 16,11-3-65-16,-5 1-51 0,0-3-86 15</inkml:trace>
  <inkml:trace contextRef="#ctx0" brushRef="#br0" timeOffset="7590.66">9945 5466 714 0,'0'0'16'0,"6"-4"2"0,-6-1-8 0,2 4-10 0,1-2-1 16,-1 0-72-16,4-2-141 0,-4 3-137 15</inkml:trace>
  <inkml:trace contextRef="#ctx0" brushRef="#br0" timeOffset="7724.45">9971 5724 778 0,'0'0'33'16,"0"0"4"-16,0 0-16 0,0 0-21 15,0 0-68-15,0 0-131 0,0 0-105 16</inkml:trace>
  <inkml:trace contextRef="#ctx0" brushRef="#br0" timeOffset="8792.81">12199 5620 293 0,'0'0'65'0,"0"0"-8"16,0 0 16-16,0 0-10 0,18-19-18 15,-16 14-7-15,3 0 7 0,-2 1 12 16,0-1-10-16,-3 4-1 0,2-1 2 16,-2 2-6-16,0 0-2 0,0 0-16 15,0 0-17-15,3 5-4 0,-3 5 1 16,0 8 4-16,-3 4 1 0,-2 12 2 16,-3 13 1-16,1 8 7 0,-1 9 12 15,3-2 3-15,2-5-1 0,3-8-5 16,0 2-6-16,0-2-8 0,0-3-1 15,0 2-7-15,-3-8-2 0,1-1-2 16,-3-4-1-16,5-3-1 0,-3-5 0 16,1-6-2-16,2-9-26 0,-3 0-29 15,3 1-13-15,0-4-54 0,5-3-69 16,-5-5-21-16,3-1-107 0</inkml:trace>
  <inkml:trace contextRef="#ctx0" brushRef="#br0" timeOffset="9192.28">12217 5713 352 0,'0'0'39'0,"0"0"23"0,0 0 13 0,0-38-17 16,2 28-27-16,-2-1 10 0,3 1 12 15,-1-1-6-15,1-1 8 0,2 3 13 16,3-1-3-16,-3 0-15 0,3 1-7 15,5 1-13-15,0 1-6 0,2-2-7 16,3 1-8-16,-2 2-3 0,4-1-2 16,1 0 0-16,0 1-1 0,-1 0-2 15,1 4-1-15,2-1 2 0,-2 2-2 16,0 1-2-16,-1 0-1 16,-4 4-46-16,2-2-69 0,-5 7-47 15,2 1-7-15,-7 0-71 0,0 0-35 0</inkml:trace>
  <inkml:trace contextRef="#ctx0" brushRef="#br0" timeOffset="9459.2">12237 5988 630 0,'0'0'48'0,"0"0"0"0,0 0 70 15,0 0-36-15,0 0-5 0,0 0 5 16,0 0-6-16,-10 7 6 0,23-12-24 16,0-3-10-16,8 3-6 0,-1-3-16 15,1 0-14-15,5 3-9 0,-6-1-3 16,6 3 1-16,-5 1-1 0,2 2-4 16,-2 0-40-16,5 0-26 0,-3 2-29 15,0 0-43-15,8 9-78 0,-5-4-6 16,-3-2-146-16</inkml:trace>
  <inkml:trace contextRef="#ctx0" brushRef="#br0" timeOffset="10309.98">15514 6158 439 0,'0'0'129'0,"2"0"-73"0,3 0 26 15,1-2 9-15,4-2-18 0,3 1-16 16,2 1-12-16,4 0-12 0,1-1-14 16,1-1-8-16,0 4-4 0,2-2-3 15,-3 0-2-15,4-1-2 0,-4 0 0 16,-2 2-2-16,1 0-43 0,-7 0-76 16,4 1-29-16,-3 0-48 15,-8 0-109-15</inkml:trace>
  <inkml:trace contextRef="#ctx0" brushRef="#br0" timeOffset="10510.28">15529 6358 768 0,'0'0'101'0,"0"0"-71"0,0 0 112 15,0 0-38-15,34 9-42 0,-16-9 2 16,3 1-15-16,2-1-22 0,3 0-17 15,0 0-3-15,-3 0-5 0,3 0-2 16,-1-1 0-16,4 1-2 0,-6 0-7 16,6 0-56-16,-4 2-79 15,12 1-103-15,-9 2-57 0,-5-4-187 0</inkml:trace>
  <inkml:trace contextRef="#ctx0" brushRef="#br0" timeOffset="17033.91">17224 4785 172 0,'0'0'58'0,"5"0"-27"0,-2 0 8 16,0-2 6-16,-1 1-7 0,1 0 6 16,2-1 3-16,0-1 3 0,-2 2 0 15,-1 1-1-15,1-1-9 0,-3 0-14 16,0 1 3-16,0 0 3 0,0 0 10 16,2 0 2-16,-2 0 3 0,0-2-9 15,0 1 0-15,0 0-2 0,0-1-4 16,0-1-7-16,0 1-4 0,0 0 0 15,0 0-4-15,-2-3-5 0,-3 3-2 16,-3-1-1-16,0 1-5 0,-5 2 0 16,0 0-3-16,-2 2 0 0,-6 2 2 15,1 4-3-15,-4-1 0 0,1 1 1 16,0 3-1-16,2 0 0 0,0 3 1 16,3-2-1-16,5-1 0 0,0 0-1 15,8 0 0-15,3-2-1 0,2 1-2 16,2-1-1-16,3-2-6 0,8 2 11 15,3-1 4-15,2 0-1 16,3-5 0-16,2 4-2 0,3-2 1 16,0 2-1-16,-1-4 3 0,1 4-4 15,0-3 2-15,-3 3 3 0,1-2 3 16,-1 4 4-16,-5-2 5 0,0 2 3 16,-5-2 4-16,-3 1 5 0,-5 2 4 15,-2-1-2-15,-3 0-6 0,-3 0-3 16,-4 2-1-16,-6-1-1 0,-8 2-5 15,0-3-5-15,-12-3-3 0,-8 3-4 16,-9-6-3-16,4 0 3 0,7-3-3 16,11 0-1-16,10 0-5 15,0 0-15-15,-1 0-28 0,-1 0-54 16,2 0-18-16,5 0-82 0,5 0-51 16,5 0-74-16</inkml:trace>
  <inkml:trace contextRef="#ctx0" brushRef="#br0" timeOffset="18034.73">17648 4834 359 0,'0'0'111'0,"3"-9"-46"0,-1 5-4 0,-2-2-13 0,3-1-12 0,-3 2 9 0,2-2 3 0,1 3 1 0,-3-3-2 0,0 3-10 0,0-3-8 0,0 4 5 0,0-3-2 0,-3 3-16 0,1 1-9 0,-1 0-6 0,-2 2-1 15,2 0-1-15,-4 1-1 0,-1 3 2 16,3 6-1-16,-6 2 0 0,6 5 1 15,0 4 0-15,0-1 0 0,2 4 0 16,1 5 1-16,2-3 2 16,5 3-2-16,3-1 0 0,-1-4 1 15,4-2-1-15,-1-1 5 0,0-1 0 16,1-6 4-16,2 1 4 0,0-8 4 16,-3-1-1-16,0-5-3 0,3-1 0 15,-5 0 3-15,2-3 0 0,1-5 1 16,-1-2 0-16,-2-3-6 0,-1-6-7 15,-1-1-3-15,1-2 1 0,-4-3-2 16,2 0-1-16,0 3 1 0,-2 2-1 16,2 3 0-16,-2 0 2 0,2 2-2 15,-5 0 0-15,5 3 0 0,-2 2 0 16,-3-2 0-16,5 4 0 16,-3-1 4-16,1 4 6 0,-3-2 4 15,0 5-4-15,2-1 3 0,-2 0-3 16,3 1-4-16,-3 2-3 0,0-1-1 15,0 1-2-15,0 0-1 0,0 0 0 16,0 0 1-16,0 0-1 0,0 0 1 16,0 1 0-16,0 1 1 0,0 0-1 15,0-1 1-15,-3 1 0 0,3 0 1 16,0-2-1-16,0 1 0 0,-2 0 0 16,2 3 2-16,0-2-2 15,-3 0 4-15,3 2-2 0,-2 1-2 16,2-2 2-16,-5 2-1 0,5-2-2 15,0 0 2-15,-3 4-1 0,3-3 0 16,0 3 1-16,0 1 1 0,0-2-2 16,0 3 2-16,0 1 1 0,0 2 0 15,0-1 0-15,0 4 6 0,0-4-1 16,0 2 3-16,-3-1 5 0,3 0 2 16,3-1 0-16,0 0 7 0,2-2-3 15,0 0 4-15,-3-1 0 0,4-5-2 16,-1 2 2-16,0-3 0 0,0-1-6 15,3-1-2-15,0 0 0 0,-3 0-9 16,8-3-5-16,-5 0-3 0,2 0 0 16,0-1-2-16,3-2-10 0,-3 2-20 15,1 0-38-15,2 1-40 0,0 3-28 16,0-1-49-16,-1 0-120 0,-4 0-81 16</inkml:trace>
  <inkml:trace contextRef="#ctx0" brushRef="#br0" timeOffset="18868.64">18043 4877 382 0,'0'-7'88'0,"6"4"-12"0,-4-1-1 15,1-2-30-15,2 2-12 0,0-1-7 16,0 2-5-16,0 1 5 0,-2 1-3 16,2 1-1-16,0 0-10 0,-2 3-3 15,2 1 3-15,-2 4 3 16,2 2 4-16,-3 1-4 0,1 2-5 0,0 1-1 15,2 0-1-15,-5 3-2 16,2-1 3-16,-2 0-1 0,0-1-3 16,0 2 1-16,0-3 3 0,0-1 0 15,-2 1-4-15,2-7 4 0,-3 1 1 16,1-5 1-16,2 0 1 0,-3-3 3 16,0 0 6-16,3-6 6 0,-2-1 4 15,2 1 11-15,0-4 2 0,0-3-16 16,2 0-14-16,6-1-3 0,-3-2-6 15,3 0-4-15,-3 2-1 0,3-1 1 16,2 2-1-16,-2 3 0 16,0-1 0-16,0 1 0 0,2-1 0 15,0 1 0-15,1 1 0 0,-4 4-1 16,1-2 0-16,0 4 1 0,0-1-2 16,-3 3 1-16,0 1-1 0,-2 4-1 15,2 0-4-15,-3 7 4 0,3-1 2 16,1 7 1-16,-4-2 3 0,3 6 0 15,-2 0 0-15,0 0 1 0,2 0 1 16,-3 1 2-16,1-2 1 0,2 0 2 16,0-5-1-16,-5 0-1 0,3-3 1 15,2-4 0-15,-5-4 0 0,3-3 4 16,2-2 7-16,0-7 10 0,0 0-6 16,3-7-8-16,0 1-2 0,-1-2-6 15,4-2-3-15,-1 1-3 0,3-3-1 16,0-1-1-16,-3 3 1 0,6 1 0 15,-3 0 0-15,-1 2-2 0,1 0-1 16,0 3 2-16,0 1-1 0,0 1 0 16,0 1-1-16,-3 4 0 0,1 0 0 15,-4 3-2-15,-1 2 0 0,-1 3-3 16,-3 6-2-16,4 5 4 0,-6 1 2 16,0 5 3-16,0 1 0 0,0 1 2 15,0 0-1-15,0-1 0 0,0-1-1 16,0 1 0-16,0-3 0 15,0-4-2-15,2-1-12 0,1-2-29 16,-1-4-68-16,-2-4-178 0,0-3-148 16</inkml:trace>
  <inkml:trace contextRef="#ctx0" brushRef="#br0" timeOffset="19453.9">19201 4781 298 0,'0'-5'92'0,"3"3"-20"0,-3-1 2 15,2-1-14-15,-2 0-13 0,0 2-11 16,0 1-7-16,0-1-15 0,-2 0-9 16,-1 1-2-16,0 1 0 0,1 0 3 15,-1 5 2-15,-7 0-1 0,2 4 1 16,0 2 5-16,-2 5-3 0,2 0 7 16,-2 4 5-16,2 1 4 0,3 5 4 15,2-3 12-15,3-1 14 0,0 1 6 16,3-4-5-16,5-3-9 0,2 0-3 15,0-6-8-15,1-6-5 0,-1-1-1 16,0-4 8-16,1-5 6 0,-3-6-18 16,2-5-9-16,-5-2-3 0,-2-5-11 15,2-8-4-15,-3-8-1 0,1 5-23 16,-3 5-18-16,0 9 2 0,0 12 13 16,0-3-16-16,0 4-24 0,-5 3-31 15,2 2-39-15,-5 3-35 0,6 0-27 16,-6 0-100-16</inkml:trace>
  <inkml:trace contextRef="#ctx0" brushRef="#br0" timeOffset="19970.04">19635 4652 281 0,'0'0'116'0,"0"0"-14"0,0 0 12 15,0 0-50-15,0 0-17 0,16-34 5 16,-16 29-1-16,0-3 3 0,2 4-2 16,-2-2 4-16,0 2-6 0,0-3-15 15,0 1-14-15,0 0-6 0,0 0 0 16,0 3 0-16,-2 1 1 0,2 1-3 16,0 0-6-16,-3-1-5 0,0 2-2 15,1 0-2-15,2 2 0 0,-8 2 2 16,3 4 0-16,0 1 1 15,-3 3 1-15,0 2 4 0,0 5 3 16,-4 10 5-16,4-3 4 0,-3 5-1 16,-1 8 0-16,-1 3-3 0,0 10-5 15,0 2-4-15,2-5 2 0,4-4-4 16,4-9 1-16,3 0-2 0,0-5 0 16,0-8 1-16,3-5-3 0,-1 0-1 15,1 1-5-15,5 0-14 0,-3 0-17 16,0-7-42-16,3-9-184 0,-3 1-4 15,0-4-123-15</inkml:trace>
  <inkml:trace contextRef="#ctx0" brushRef="#br0" timeOffset="20170.05">19488 4940 493 0,'0'0'151'0,"0"0"-3"0,0 0-13 16,0 0-59-16,0 0-36 0,0 0 4 15,46-20 0-15,-30 19 6 0,2 0-10 16,-3-1-6-16,3-3-17 0,-2 3-9 16,2 1-5-16,0-2-3 0,0-1 0 15,0 2-14-15,-2 1-43 0,2 1-81 16,10-3-64-16,-2-1-17 16,-5 3-87-16</inkml:trace>
  <inkml:trace contextRef="#ctx0" brushRef="#br0" timeOffset="20920.8">20935 4785 311 0,'0'0'103'0,"0"0"-38"0,0 0 26 15,0 0-15-15,15-9-6 0,-15 7 0 16,0 0-14-16,0-1-9 0,0-2-23 16,-10 3-10-16,0 0-9 0,-3 0-5 15,-3 0 0-15,-5 2 1 0,1 0 1 16,2 4-2-16,-8-1 0 0,5 3-2 16,1-1-3-16,1 3-4 0,4 0-7 15,5 2 9-15,-1-3 3 0,9 2 2 16,2 2-1-16,2-1 3 0,6 1 4 15,2 0 13-15,3 0 0 0,3-1-1 16,4 1 3-16,-1-3-2 0,1 2 0 16,1-1 3-16,2-2-4 0,-2 0 0 15,5 1-1-15,-8 0-1 0,2 1 17 16,1-2 7-16,-5 2 1 0,-1 1-3 16,-2-1-8-16,0 0-6 0,-5 1-2 15,-3-1-3-15,-5-2 1 16,0 2-5-16,-8 0-3 0,-2-1-3 15,-6-4 0-15,-4 3-3 0,-1-4 0 16,-7-1-1-16,2 2-3 0,-3-3 0 16,3-1-9-16,1 0-27 0,1-4-36 15,4 2-32-15,2 1-14 0,2 0-38 16,3 0-28-16,5 0-75 0,3 0-84 16</inkml:trace>
  <inkml:trace contextRef="#ctx0" brushRef="#br0" timeOffset="22189.71">21475 4922 219 0,'0'0'125'0,"0"0"-61"0,0 0 3 15,2-11-13-15,1 9-4 0,-3-1 1 16,0-2-3-16,3 2 10 0,-3 0-2 15,0-1-1-15,0 1-1 0,0-1-2 16,0-2 0-16,0 2-17 0,0-3-18 16,0 0-4-16,0 2-4 0,-3-4-5 15,-2 2-4-15,-3 2-7 0,0-4-1 16,-5 5 6-16,0-1-5 0,-7 2-8 16,2 1-13-16,-3 2-18 0,0 0 4 15,-2 2 1-15,5 1 11 0,0 5 13 16,2 1 15-16,4 1 0 0,6 3 2 15,1-1-1-15,5 1 0 0,0 4 1 16,8-4 0-16,0 3 1 0,-1-3 1 16,6 4 0-16,-5-4 1 0,2 0 2 15,-2-2 5-15,0 0 7 0,-3-2-5 16,-2 0-1-16,2-1-2 0,-3-4 4 16,4 2 1-16,-6-2 1 0,5-3 0 15,3-1 4-15,-1 0 0 0,1-3-8 16,0-3-6-16,2 1-2 0,-2-4-1 15,0 0 1-15,5-2 0 0,-8 1 0 16,2 0 3-16,1 0 4 16,0 2 10-16,-3 1 1 0,0 0-3 15,0-1-5-15,-2 4-4 0,0-3 0 16,2 5-4-16,-5-1-1 0,2 2-1 16,-2 0-1-16,3 1-2 0,-3 3-8 15,0 2 3-15,0 5 4 0,-3 5 1 16,1 0 7-16,-6 8 3 0,3 3 3 15,-3 4 4-15,0 1 3 0,-5 6 1 16,1 10-1-16,-1 0 3 0,5-5 3 16,0-11-1-16,3-10-3 0,5-8 1 15,0 4-6-15,0-3-2 0,0 2-3 16,0-7-2-16,0-4-1 16,3-5 2-16,2-2 10 0,0-7-7 0,5-4-9 15,1-4 0-15,1-4-2 16,1 0-2-16,3-3-1 0,-3 0 0 15,0-2-1-15,2 4 1 0,-2 1 1 16,0 0-1-16,-3 3 0 0,3 1 0 16,-2 0 0-16,-1-2-1 0,0 4 0 15,-2-4-1-15,5 2-3 0,-5 3 0 16,-1 1-3-16,4 1-3 0,-1-1-1 16,-5 5 6-16,3 0 2 15,-3 1 1-15,-2 4 1 0,-3 1-1 16,2 1 2-16,1 1-3 0,-3 1-10 0,0 5 6 15,0 2 6-15,0 4-1 16,-3 3 3-16,3 1 0 0,0 3 0 16,0 2 1-16,0 0-1 0,3-1 1 15,-3 0 0-15,5-4 0 0,-2 1 2 16,2-3-2-16,0-4 4 0,3-2 0 16,0-6 2-16,-3-1 3 0,3-2 1 15,2-4-3-15,0-4 1 0,3-1 2 16,-5-2 1-16,5-3-4 0,-3 1-4 15,0-4-3-15,1 0 0 0,-1-2-1 16,-2 0 0-16,0 1 0 0,-1 1 0 16,-1 4 0-16,1 1-1 0,-2 0 1 15,1 4-2-15,-4-1 2 0,3 1-1 16,-2 1 0-16,2 0 0 0,0 5 0 16,-2-1-1-16,-3 0-2 0,5 2 1 15,-5 1 1-15,0 1-7 0,0 1-6 16,0 8 6-16,0 0 4 0,0 4 5 15,-5 5-1-15,2-3 1 0,3 5 0 16,0 1 1-16,0-2 0 0,0 1 1 16,0-5 5-16,3 4 1 0,2-7 3 15,3 0 0-15,0-3-1 16,-1-3-3-16,4-5 2 0,2-1-2 16,-3-7-7-16,3-2-2 0,0 0-33 15,0-3-68-15,7-10-77 0,-7 2-140 16,0-2-153-16</inkml:trace>
  <inkml:trace contextRef="#ctx0" brushRef="#br0" timeOffset="22889.19">22289 4918 228 0,'2'-2'53'0,"1"-2"6"0,2 1 16 0,0 1-11 16,-5-3-2-16,3 2-9 0,2 2-16 15,-5 0-9-15,0-1-5 0,0-2-2 16,0 4-5-16,0-1-4 0,0-1 4 16,0 2 0-16,0-2-3 0,0 0 2 15,-5-2-2-15,2 1-5 16,-2 0-6-16,5-1-2 0,-5 1 0 16,0 2-2-16,0 1 1 0,-1 0-1 15,-1 4 1-15,-6 5-1 0,0 2 2 16,0 5 16-16,0 3 23 0,0 2 5 15,3 2-11-15,-1 1-3 0,4 2-9 16,-1-1-4-16,8-3 4 0,-5 0 7 16,5-4 7-16,0-4-2 0,5-2-1 15,-5-3 0-15,2-3 3 0,1-5 1 16,5-1 12-16,-6-5 0 0,6-2-24 16,2-6-11-16,-2-1-1 0,5-5-7 15,-5 2-4-15,5-7 0 0,0 2-1 16,-6 3 1-16,6 1-1 0,-5 1 1 15,0 5-1-15,-3 2-1 0,0 0 1 16,-2 5 0-16,2-1-1 0,-5 4 0 16,0 0 0-16,0 2 0 0,0 0-3 15,0 3-6-15,0 6 7 0,0 2-1 16,0 2 3-16,0 5 1 0,-5-2 1 16,5 3 2-16,0 0 1 0,0-1 2 15,0-3 1-15,0-2 1 0,5 1 2 16,-2-4-3-16,2-5 1 15,2 2 1-15,4-5-3 0,-1-2-1 16,6-2-5-16,-1-4-31 0,1 2-35 16,-3-3-72-16,10-6-105 0,-5 1-76 15,-3-3-148-15</inkml:trace>
  <inkml:trace contextRef="#ctx0" brushRef="#br0" timeOffset="23306.8">22560 4905 378 0,'0'0'48'0,"0"0"48"0,0 0-31 0,39-18-46 0,-26 15-11 0,-6-1 0 16,6 1 7-16,-5 3 4 0,0 0 6 15,-3 1 1-15,3 6-9 0,0-1-7 16,-1 8-4-16,-2 1-1 0,1 5-4 16,-4 1 0-16,3 1 1 0,-5 1-1 15,0-1-1-15,0 2 3 0,-5-6-3 16,-3 1 2-16,1-2-1 16,-6-6-1-16,0-1 2 0,-3-6 0 15,-2-4-2-15,8 0 3 0,0-5 1 16,7-3 7-16,-2-1 42 0,5-2 29 15,0-2-23-15,5-3-12 0,3 0 2 16,0-3 2-16,4 2 3 0,1 3 1 16,3 1-17-16,5 2-16 0,-1-3-16 15,1 3-2-15,2 1-4 0,-2-1 2 16,-3 3-2-16,0 1-4 0,-2-2-26 16,-4 1-83-16,7 2-99 0,-7 1-26 15,-4 1-70-15</inkml:trace>
  <inkml:trace contextRef="#ctx0" brushRef="#br0" timeOffset="23706.65">22961 4927 228 0,'0'0'74'0,"0"0"31"16,0 0-14-16,33 1-14 0,-20-1 0 15,3 0-25-15,-4-2-12 0,4-2-12 16,-3 1-8-16,0 1 1 16,0-4 2-16,0 0 0 0,0-1-4 15,-6-1-6-15,1-1-4 0,-3 1-4 16,-2-1-3-16,-3-2-2 0,-3 1-2 16,-5 2-3-16,-4-1 3 0,-1 5 0 15,-3-2 0-15,1 5 1 0,-3 1 1 16,-1 0-1-16,4 6 1 0,-3 2 5 15,2 6 14-15,3 2 26 0,-2 5 33 16,2 4 4-16,3-1-13 0,2 0-7 16,0 3-16-16,3-3-9 0,5-2-11 15,0-1-8-15,5-2-5 0,-2-6-4 16,7-3-1-16,-2-1 0 16,5-6-2-16,2-3-6 0,3 0-12 15,3-1-48-15,-5-3-54 0,12-8-69 16,-5-2-91-16,-2 1-67 0</inkml:trace>
  <inkml:trace contextRef="#ctx0" brushRef="#br0" timeOffset="24124.57">23348 4829 345 0,'0'0'101'0,"0"0"8"0,0 0-18 0,0 0-50 16,0 0-19-16,0 0-10 0,0-34-9 15,-8 29-2-15,1 0-1 0,1 2 0 16,-1 2 0-16,2 0 0 0,-3 1 1 16,0 0 0-16,-2 2 3 0,2 1 3 15,0 3 0-15,0-2 6 0,3 3 6 16,-2-2-2-16,1 3 1 0,6-2 3 15,0-1-3-15,0 3 2 0,0-3 0 16,6 3 0-16,-1 1 1 0,2-1-3 16,4 4-4-16,-1-1-3 0,3 0-2 15,0 3-2-15,2 1-2 0,-2 0 13 16,0 2 5-16,-2-1-1 0,-4 1 1 16,-1-1-5-16,-1 0 5 0,-5 1 2 15,0-3-2-15,-8-1 1 0,-2 0-3 16,-1-4-3-16,-2 0-10 0,0 0 1 15,-5-5-6-15,3 3-2 0,2 0-1 16,-3-4-3-16,4 1-49 0,-4 1-57 16,-2-3-52-16,2 1-55 0,4 0-108 15</inkml:trace>
  <inkml:trace contextRef="#ctx0" brushRef="#br0" timeOffset="25074.9">17764 5871 243 0,'3'0'42'0,"-1"-4"-4"15,1 2 34-15,0 0-6 0,-1-1-8 16,1-1 24-16,-1 1 3 0,1 0 7 16,2-3 1-16,-5 0-14 0,5 1-16 15,-5 1-16-15,0-2-14 0,0 2-12 16,0-3-8-16,0 4-5 15,-5-3 0-15,0 5-8 0,-3 1 1 16,-2 0-1-16,0 6-2 0,-3 3 0 16,-3 4 1-16,-2 2 1 0,3 6-2 15,-1 5 2-15,1 6 1 0,2-5 1 16,7 4 4-16,1-3 8 0,5-6 10 16,3 0 5-16,5-1 11 0,2-5 3 15,5-3 4-15,4-3-3 0,1-6-1 16,1-4-2-16,5-1-3 0,-6-9-5 15,4-2-12-15,-6-2-3 0,-3-4-1 16,-2-2-4-16,-5-2-7 16,-3-4-5-16,-2-1-1 0,-3-2-10 15,-3 3-8-15,-2-1-3 0,-3 7 0 16,-5 6 1-16,0 2-22 0,0 5-21 16,-2 5-24-16,-1 0-20 0,3 2-37 15,1 3-58-15,4 5-17 0,0-2-74 16</inkml:trace>
  <inkml:trace contextRef="#ctx0" brushRef="#br0" timeOffset="25592.29">18317 5749 148 0,'0'0'154'0,"0"0"-62"0,0 0 6 0,13-33-1 15,-10 24-27-15,-1-1-17 0,4 1 10 16,-6 3 2-16,0-3-7 0,0 0-3 15,0 0-2-15,0 4-6 0,2-1-9 16,-2-3 5-16,0 5-6 0,0-3-2 16,0 3-3-16,0-3-8 0,-2-1-6 15,2 3-9-15,-3-2 0 0,0 3-3 16,1-1 4-16,-1 2-3 0,1 1-2 16,-4-4-4-16,1 4 0 0,-2 2-2 15,-1-1 1-15,0 1-2 0,0 1 1 16,1 3-1-16,-6 5 1 0,0 6 1 15,0 3 0-15,0 6 5 0,0 3 5 16,-3 11 5-16,1 8-1 0,-1 12-1 16,-2-2-1-16,5-1-2 0,0-6-5 15,1-6-1-15,4-2 0 16,0-2-3-16,0-1 0 0,6-1 0 16,-1-4-1-16,3-7-1 0,0-6-8 15,0-6-11-15,0-3-18 0,0 0-29 16,3-1-70-16,-1-3-165 0,1-5-15 15,-3-2-114-15</inkml:trace>
  <inkml:trace contextRef="#ctx0" brushRef="#br0" timeOffset="25775.86">18144 6047 726 0,'0'0'181'0,"0"0"-55"0,0 0-7 0,47-15-35 15,-32 12-42-15,3-3-23 0,-2 2-12 16,-1-1-2-16,3 0-1 0,-2 1-1 16,2 1-3-16,-3-1-5 0,4 1-12 15,-4 0-40-15,3 2-91 0,11 0-87 16,-6 1-59-16,-3-2-222 0</inkml:trace>
  <inkml:trace contextRef="#ctx0" brushRef="#br0" timeOffset="26492.86">19612 5917 280 0,'0'0'167'15,"0"0"-96"-15,0 0 6 0,0 0-19 16,18-14-24-16,-13 9-6 0,3 3-1 16,2 1 0-16,0 1-3 0,-2 0 3 15,5 5-7-15,-5 4 0 0,2 6 7 16,-5 1 8-16,1 4-1 0,-1 1-6 16,0 1-4-16,-5 2-7 0,0-1-5 15,0-4-2-15,0 1-2 0,-5-4-3 16,-6-1 2-16,1-2-4 15,2-4 3-15,-5-3 0 0,0-2 1 16,1-4-1-16,-1-2-1 0,2-3-1 16,1-3 4-16,2-2 3 0,0-3 18 15,6-2 22-15,-1-1-10 0,3-2-6 16,8 1-3-16,2 0-4 0,3-1 1 16,3 4 0-16,4-3-7 0,-1 4-8 15,4-1-7-15,3 3-6 0,2 1-1 16,-2 0-3-16,0 2-20 0,0 1-33 15,5 3-44-15,-6 1-71 0,12-2-52 16,-9 3-45-16,-2-1-118 0</inkml:trace>
  <inkml:trace contextRef="#ctx0" brushRef="#br0" timeOffset="26892.89">20092 5991 232 0,'0'0'88'0,"0"0"-39"0,0 0 22 15,0 0-12-15,47-3 9 0,-34-3 10 16,-3 3 2-16,6-4 16 0,-1 3-14 16,-2-4-13-16,3 2-25 0,-6-1-15 15,0-1-9-15,1-2-3 0,-1 2-6 16,-5-4 2-16,-2 2 0 0,-3-1-10 15,-3-1-3-15,-2 2-4 0,-8 0-2 16,0 2 1-16,-2 4-1 0,-6 4 0 16,0 1 1-16,1 7 4 0,-1 5 0 15,-2 7 1-15,2 1 9 0,3 4 15 16,0 2 19-16,2 1 1 0,6-3-7 16,2 3 1-16,8-4-3 0,0-2 4 15,3-3 8-15,5-3 3 16,4-4-8-16,4-6-5 0,2 0-10 15,5-6-11-15,1 0-8 0,-1-7-6 16,5 0-2-16,-2-3-2 0,3-1-20 16,-4-2-22-16,4 1-66 0,-1-1-63 15,8-7-57-15,-5 2-80 0,-2 5-127 16</inkml:trace>
  <inkml:trace contextRef="#ctx0" brushRef="#br0" timeOffset="27627.78">20632 5970 269 0,'0'0'137'0,"0"0"-74"0,0 0 20 16,0 0-20-16,0 0-20 0,13-16-5 15,-7 11 6-15,-6 3 10 0,0-3-2 16,2 2 12-16,-2 0-1 0,3-3 5 16,-3 3-8-16,0-3-4 0,0 1-14 15,0-2-11-15,-3 3-10 16,1-3-10-16,2 1-4 0,-6-2-5 16,1-1-1-16,-3 3-1 0,1 0 0 15,-1-2-1-15,-5 4-1 0,0-2 2 16,-2 3-1-16,-6 3-2 0,3 0 2 15,2 6-1-15,-4 2-5 0,2 2-1 16,2 5 1-16,6 0 1 0,-1 2 2 16,6-2-1-16,3 4 2 0,2-3 2 15,2 1 2-15,3-1-1 0,3-3 3 16,5 0-3-16,0-5 2 0,0-3 0 16,0 0 3-16,2-5-3 0,-2 0 1 15,-2-7 1-15,-1 3-2 0,0-5 0 16,1-1 4-16,-4 0-1 0,1 0 7 15,-3-2 3-15,3 2-9 0,0 0-1 16,-3 1 0-16,0 1 0 0,-2 4 1 16,-1 1 3-16,1 1-4 0,-3 2-2 15,0 0-3-15,0 3-1 0,0 4 1 16,0 6 1-16,-3 2 3 0,1 6 1 16,-1 7 10-16,3 7 6 0,-2 8 10 15,2 12 3-15,0 0-7 0,-3-1-12 16,3-5-3-16,-8-4 0 0,0-4-8 15,-2-2-1-15,2-2 1 0,1-9-3 16,-1-8 1-16,3-6 2 0,-3-5 1 16,3-2-1-16,-3 0 1 0,0-3-3 15,3-3 3-15,3-2 1 16,-4-6 4-16,1-7-3 0,5-3-4 16,0-6-2-16,0-4 0 0,5-2-1 15,1 2 0-15,4-2 0 0,5 1 0 16,1 4 0-16,5 4-2 0,-1 0 2 15,3 5-2-15,1-2-2 0,-1 2-19 16,0 0-34-16,0 2-62 0,-2 1-42 16,0-1-92-16,-1 3-53 0,-4 1-119 15</inkml:trace>
  <inkml:trace contextRef="#ctx0" brushRef="#br0" timeOffset="28078.04">20945 5997 513 0,'0'0'112'0,"13"-18"-8"0,0 7 22 0,-3 0-43 15,1 1-29-15,2-1-7 0,-1 2-24 16,-1 1-7-16,-1 3-11 0,-2 2-2 16,-3 3-2-16,3 3-1 0,-6 7-2 15,6 5 2-15,-3 4 2 0,0 4 2 16,-2 3 0-16,0-1 1 0,-1 1-2 16,-2 0-2-16,0-5 2 0,0-1-1 15,-8-3-1-15,1-3-1 0,-4-4 0 16,-2-6 0-16,-2-2 0 0,-1-2-1 15,-2-4-10-15,3-5 11 0,2-2 0 16,5-3 4-16,3-3 0 0,2 0 0 16,1-1 0-16,2-1 0 0,5 3 6 15,3 1 11-15,2 2 11 0,6 2 0 16,-1 1-9-16,6 0-11 0,-3 2-4 16,5-2-5-16,0 3-3 0,1 1-1 15,-4-1-12-15,4 3-37 0,-4-3-165 16,3 0-25-16,-4 1 11 0,-1-1-68 15</inkml:trace>
  <inkml:trace contextRef="#ctx0" brushRef="#br0" timeOffset="28478.45">21338 5939 312 0,'0'0'107'16,"0"0"-43"-16,0 0 9 0,0 0-37 15,41 9-22-15,-33-7 3 0,5 2 5 16,-3-2 18-16,1 0 20 0,1-2 23 16,1 1 14-16,3-1-17 0,-3 0-27 15,2-3-17-15,-2-3-18 0,0 1-8 16,0-3-6-16,0-1-4 0,-5 0 1 16,2-1 0-16,-7 1-1 15,-1 1 0-15,-2-2-1 0,-5 0-9 16,-5 3 0-16,-3-1-3 0,-5 4 1 15,-3 3-3-15,-2 0 7 0,2 2 1 16,-7 3 6-16,4 7-3 0,1 6 4 16,3-1 0-16,-1 7 12 0,8 1 26 15,3-1 27-15,2 3 21 0,5-1-10 16,3-2-8-16,0-1-4 0,3 1-21 16,7-5-13-16,1-1-11 0,7-4-9 15,-5-4-3-15,7-3-3 0,1-3-4 16,2-3-21-16,0 0-36 0,1-6-64 15,1 2-34-15,4-8-56 0,-3 2-67 16,-3-3-48-16</inkml:trace>
  <inkml:trace contextRef="#ctx0" brushRef="#br0" timeOffset="28962.49">21834 5905 363 0,'0'0'118'0,"0"0"-37"0,0 0 22 0,0 0-32 16,0 0-49-16,15-40-19 0,-20 32-3 16,-2 3-3-16,-1-2 2 0,-3 4 0 15,1 0 1-15,-3 3 0 0,0 0 0 16,0 5 1-16,0 1-1 0,3-1 3 15,-3 3-2-15,3 0 2 0,0 0 3 16,2 1-1-16,3 1 3 0,-3 1-2 16,3-1 8-16,5-1 2 0,-3 3 8 15,3-3 5-15,3 2 4 0,4-3-6 16,4 1-8-16,-3-2-2 0,4 0-7 16,4 0-5-16,2-3-1 0,-2 3 0 15,4-2-1-15,1 2 0 0,-3-2 7 16,-3 1 5-16,6 1 2 15,-8-2-3-15,-5 2 3 0,0-1 8 16,-3 1 2-16,-3 0-1 0,-2-1 2 16,-7 2 3-16,-4-2-1 0,-2 0 5 15,-5 1-3-15,-2-4-10 0,-1 3-11 16,0-2-5-16,1-1-1 0,-6 1-4 16,5-3-1-16,6-1-2 0,-4 0-11 15,4 0-23-15,5-1-27 0,-1-5-44 16,4 4-73-16,4-4-31 0,3 0-53 15,0-1-168-15</inkml:trace>
  <inkml:trace contextRef="#ctx0" brushRef="#br0" timeOffset="29512.83">22121 5861 479 0,'0'0'65'0,"0"0"60"16,0 0-44-16,0 0-47 16,13-32-20-16,-13 26-1 0,0 0-8 15,-3 1-1-15,-5 1-4 0,6-1 0 16,-9 3 0-16,4 1-2 0,-1 1 1 15,-5 2 0-15,0 4-1 0,3-2 2 16,-3 3 0-16,3-2 0 0,-1 3-1 16,6-1 1-16,-3 0 0 0,3 2 1 15,0 1 4-15,2-2-3 0,3 1 7 16,0 1 11-16,5-2 5 0,-2 3 3 16,5-2 1-16,0-1-3 0,2 3-5 15,0-3-7-15,1 1-6 0,2 0-2 16,-1 0-3-16,4-1-1 0,-8 1 1 15,-1 2 3-15,4-1 8 0,-3 0 15 16,-1 3 1-16,-2-1-4 0,-2-2-6 16,2 2-3-16,-5-3-3 0,0-1-3 15,-5 1-2-15,2-1-1 0,-7-5-1 16,0 1-2-16,-3-1-1 0,-8-2-2 16,-2-1 1-16,0 0-3 0,-3 0-8 15,3-2-17-15,-3 0-19 0,5-2-24 16,0 3 0-16,8 0-3 0,6-3-3 15,-1 0 25-15,8-1 24 0,0-1-8 16,8 3-66-16,-1-2-8 0,6 2 24 16,8-3 7-16,-5 1-28 15,2-1-70-15</inkml:trace>
  <inkml:trace contextRef="#ctx0" brushRef="#br0" timeOffset="29829.88">22307 5913 552 0,'0'0'64'0,"0"0"15"0,0 0 26 15,18-10-43-15,-16 6-15 0,4 3-6 16,-6 1 3-16,0 0-16 0,0 2-19 16,0 5 3-16,-8 3 15 0,3 5 3 15,-3 2-7-15,0 3-3 0,3 1-7 16,-5 0-2-16,2 1-2 0,0-1-1 16,6 0-4-16,-4-3-1 0,6-1-3 15,-2-2-3-15,2-2-42 0,2-4-74 16,-2-4-111-16,6-3-85 0</inkml:trace>
  <inkml:trace contextRef="#ctx0" brushRef="#br0" timeOffset="29963.28">22340 5768 589 0,'0'0'20'0,"0"0"-20"16,0 0 9-16,0 0-9 0,0 0-1 15,0 0-118-15,0 0-156 0</inkml:trace>
  <inkml:trace contextRef="#ctx0" brushRef="#br0" timeOffset="30931.12">22586 5949 353 0,'0'0'163'0,"0"0"-112"0,0 0 18 15,0 0-32-15,0 0-15 0,0 0-10 16,0 0 5-16,0 0 23 0,26-30 4 15,-24 27 1-15,-2 0 4 0,0-3 2 16,5 5-8-16,-5-2-13 0,-5-3-17 16,3 3-9-16,-3-1-2 0,-3 0-2 15,3 1 0-15,-6-1 1 0,1 4 0 16,2 0 0-16,0 3-1 0,-4 1 2 16,4 3 0-16,-5 2 5 0,5-2 2 15,0 3 9-15,-2 1 5 0,2 5 0 16,3-2-10-16,3 2-4 15,2-1-2-15,-6 3-1 0,6-4-3 16,6 3 4-16,-4-3 6 0,6 0 3 16,2-1 5-16,-5-3 0 0,6-1-5 15,-1-2-2-15,6 1 0 0,-4-5-1 16,1 2-4-16,0-4-2 0,3-1 8 16,-1 0-1-16,-2-4 4 0,3 1 3 15,-3-2-9-15,-3-1 0 0,-2-3-4 16,-3-1-1-16,-3-2-4 0,-2-2-3 15,0-4-1-15,0 1 0 0,-2 1-3 16,-3-1-2-16,0 5 6 0,2 0-1 16,3 1-1-16,0 0 2 15,0 3 0-15,0-2-1 0,0 5 1 16,0-2-3-16,8 3 4 0,-3-2-2 16,3 6 1-16,-1-3 0 0,-1 1 1 15,1-1-1-15,1 0 0 0,0 3 0 16,-3-1 0-16,3 0 0 0,-3 1 0 15,-3 0-1-15,4 0-1 0,-1 2 0 16,3 4 0-16,-6-1-1 0,3 5 1 16,-2 1 2-16,2 3 0 0,0 2-1 15,-2-2 1-15,2 4 0 0,-2 0 0 16,2-4 1-16,0 4 0 0,-5-3-1 16,5 0 2-16,-5-2 0 0,3-3-1 15,-3-3 1-15,0-1-1 0,5-4 3 16,-5 1 0-16,2-3 7 0,-2 0 7 15,6-1 7-15,-1-3-3 0,3-3-8 16,-1-3-7-16,1-2 2 0,5-2-4 16,0-6-3-16,0-1-1 0,0 1-1 15,2-1 1-15,1 0-1 0,2 3 0 16,-3 3-1-16,3 5 1 0,-5 0 2 16,-2 6-2-16,-1 0-1 0,-2 1 1 15,-3 3 2-15,3 0 1 0,-8 0-3 16,2 7-2-16,-2 3 2 0,0 3 0 15,0 3 4-15,0 3-1 16,0 1-2-16,-2 1 2 0,2-1-2 16,0 1 1-16,2-1-1 0,-2 0 0 15,5-3 1-15,-2 0-2 0,0-3 2 16,4-3-2-16,-7-1 0 0,3-2-14 16,2 1-57-16,-2-1-96 0,-1-4-140 15,1 1-221-15</inkml:trace>
  <inkml:trace contextRef="#ctx0" brushRef="#br0" timeOffset="36986.68">16850 7367 64 0,'0'0'59'0,"0"0"-41"16,0 0-5-16,2 0 7 0,1 0-5 15,-1-2-1-15,-2 1-3 0,6-1 8 16,-6 2-1-16,0-3 1 0,0 3 5 16,2 0 13-16,-2-1 2 0,0 1 4 15,0 0-7-15,0 0-13 0,0 0-4 16,0 0 4-16,0 0 2 16,0 0-3-16,3 0-2 0,-3 0-5 15,0 0 3-15,2 0 9 0,-2-1 4 16,3 1 8-16,-1 0-1 0,-2-2-6 15,3 1-7-15,-3 1 2 0,3 0-8 16,-1 0 0-16,-2-1 3 0,0 1 0 16,3 0-6-16,-3 0 0 0,2 0-3 15,1 0-3-15,2 0 1 0,-2 0-3 16,2 0-3-16,-3 0 4 0,4 0-4 16,-1 0 2-16,3 0 2 0,-3 0-1 15,2 0 1-15,-1 0 2 0,1 0-1 16,-1 0-1-16,1-1 1 0,4 1-2 15,-6 0-1-15,3 0-4 0,-1-2 2 16,4 2-3-16,-4 0-1 0,4-1 1 16,-1 0 0-16,0 1-1 0,1-1 1 15,4 0 0-15,-2 1 0 0,5 0 1 16,0-1-1-16,0 0 4 0,3 1-2 16,0 0-1-16,-1 0-1 0,6 0 2 15,-5 0 0-15,5 0-2 0,-3 0 2 16,5-1 2-16,-2 0 1 0,3 0-3 15,2-1 2-15,-3 1-1 0,6 1-2 16,-3-1 0-16,5 1-2 0,8-1 1 16,2 1-1-16,6 0-1 0,-8 0 0 15,-3-2 1-15,-2 2 1 16,-3-2-2-16,3 1 0 0,2-1 0 16,1 0 2-16,-1 2-1 0,3-1-1 15,0 0 0-15,2 1 0 0,1-1 0 16,-1 0 1-16,1 0-1 0,-1 1 0 15,1-1 1-15,-1 1-1 0,-2 0 1 16,3-1-1-16,-1 1-1 0,1 0 1 16,-1-2 1-16,1 2 0 0,2 0-1 15,0 0 0-15,0 0 2 0,0 0-2 16,-2-1 3-16,2 0-2 16,-3 1 4-16,1-1-1 0,2 1 1 15,3-2 3-15,-3 0 2 0,2 1-2 16,1-2 0-16,2 0 0 0,1 1-3 15,-1-1 2-15,-5-1 0 0,5 3-2 16,1-2-1-16,1 2 0 0,1-2 1 16,5 2-4-16,-5 0 5 0,8-1-1 15,-6 2-1-15,1-1 1 0,-1-1-1 16,0 0 0-16,3 0 0 0,-2 0 0 16,-1-2-3-16,6 2 5 0,-1-2-6 15,1 1 0-15,0 0 1 0,2 1 2 16,0-1-3-16,0 2 1 15,-2-2 0-15,-1 2-1 0,1-1 0 16,0-1 3-16,-1 2-3 0,3-1 0 16,-7 1 1-16,2 0-1 0,-5 0 0 15,2 0-1-15,1-1 1 0,-1 1 2 16,0 0-2-16,3 0 0 0,3-1 0 16,-3 2 0-16,0 0 0 0,0 0 1 15,-3 0 1-15,4 0-1 0,-1 0 0 16,0 2 1-16,5-1 4 0,-5-1-3 15,0 1 6-15,5 0-2 0,-5 1 1 16,0-2-4-16,5 2 1 0,0 0-4 16,-2 0 6-16,2-1-3 0,5 0-3 15,-4 2-1-15,4-1 2 0,0-2-1 16,-2 3 1-16,-3-3-2 0,6 1 1 16,2 0-1-16,-6 1 1 0,6 1 0 15,-8 1-1-15,3-3 0 0,0 4 0 16,-3-1 0-16,0-2 0 0,3 1 3 15,2 0-2-15,-4-1 0 0,1 0 0 16,1 0 2-16,3 1-1 0,-6-2 1 16,2 3-2-16,-1 0 0 0,1 0 1 15,-1-1-2-15,-1-1 2 0,0 2-2 16,-2-1 2-16,2 0-2 16,0 0 1-16,-5-1-1 0,5 0 0 15,-2-1 0-15,-1 2 1 0,1 0-1 16,2 1 2-16,-2-2 0 0,-1-1 0 15,3 2 4-15,-5-2-3 0,6 1-2 16,-1-1 2-16,-3-1-1 0,4 1-1 16,-1 0-1-16,0-1 0 0,0 0 1 15,-2 0-1-15,-1 0 0 0,1 0 0 16,2 0 1-16,0 0 0 0,-5-1-1 16,5 0 1-16,-4 0 0 0,-4 0-1 15,-2 0 2-15,2-3 0 16,-5 3-2-16,1-1 2 0,-1-1 0 15,-5-1 2-15,0 2-2 0,-2 1 0 16,-1 0 2-16,-4 0-2 0,-6-1 4 16,2-2 1-16,-4 2 3 0,-6-1 1 15,-7 1 1-15,-3 2 5 0,-2-4-6 16,4 2-1-16,1 0-5 0,-3 0-3 16,3 0 1-16,-6 0-1 0,-2 0-2 15,0 2 1-15,0-1-2 0,-5 1-3 16,0 0-10-16,-3 0-22 0,-3 0-27 15,4 0-39-15,-6 0-40 0,0 0-110 16,-6 0-119-16</inkml:trace>
  <inkml:trace contextRef="#ctx0" brushRef="#br0" timeOffset="41291.4">18111 8193 236 0,'0'0'52'16,"0"0"-28"-16,0 0 14 0,0 0 1 16,12-11-13-16,-6 8 12 0,-6 2 21 15,2 0 8-15,1 0-2 0,-1 1-5 16,-2 0-2-16,0-1 1 0,0 1-3 16,0 0-12-16,0 0-16 0,0-1-16 15,0 1-7-15,-2 0-4 0,-1 0-1 16,1 0 0-16,-4 0 4 0,1 0-3 15,-2 0 0-15,-4 2 0 0,-4-1-1 16,-1 4 0-16,-2 2 3 0,-5 1-3 16,2 2 0-16,-5 1 0 15,6 0 1-15,-6 1-1 0,5 0 0 16,6 1 0-16,-1-2 0 0,6 0 0 16,2-1 0-16,3-2-3 0,5-1-1 15,5 0-4-15,3-2 8 0,5 2 6 16,5-4-1-16,3 2 4 0,2-1 13 15,3 1 10-15,-1 0 1 0,1-1 2 16,3 3 0-16,-3-2-4 0,-1 0-6 16,1 1-3-16,0 0-3 0,-5 2 1 15,-3-3 6-15,0 3-3 0,-5-1 1 16,-5-1-5-16,-3 2-5 0,-3-2-6 16,-4 0 3-16,-6 2 6 0,-5-1 2 15,-8 0 0-15,-4 0-3 0,-4-1-3 16,-7-1-3-16,-8-3-4 0,-2 2-4 15,-4-2 2-15,14-2-4 0,8 0 0 16,10 0-6-16,2 0-5 0,-2-2-14 16,3 2-9-16,-6 0-10 0,8 0-22 15,3 0-47-15,5 2-68 0,5-1-46 16,7-1-43-16,1 0-127 0</inkml:trace>
  <inkml:trace contextRef="#ctx0" brushRef="#br0" timeOffset="42209.41">18449 8290 161 0,'0'0'120'0,"0"0"-32"0,5-11-14 16,-2 4-2-16,-1 5-18 0,4-3-5 16,-1 1 7-16,-3 1 14 0,3-3-8 15,-2 2 6-15,0-3-4 0,-1 4-1 16,1-4-11-16,-1 4-11 16,-2-1-12-16,0 0-5 0,0 1-13 15,0-1-1-15,0 0-4 0,-5 2 1 16,5 0-1-16,-2 2-6 0,-4 0 3 15,1 5-2-15,3 3-1 0,-3 3 0 16,-3 4 0-16,0 2-1 0,3 4 1 16,0 2 0-16,2 2 1 0,3-1 2 15,0-1-2-15,3 0 1 0,2-2 4 16,3-2-3-16,-1-1 3 0,6-4 0 16,0-3 3-16,0-3 2 0,3-2 7 15,-3-4 4-15,5-2 1 0,-5-3 5 16,2-4-2-16,-2-3 1 0,0-1-2 15,2-5-7-15,-7 2-5 0,5-5-6 16,-5 1-3-16,2-2-2 0,-5 2-1 16,-2-1-1-16,2 1 0 0,-2 1 0 15,-1 1 0-15,1 3 1 0,-3-1 3 16,0 3 2-16,2 0 0 0,-2 2 6 16,0 3-1-16,0 1 1 0,0 1 0 15,0 2-2-15,0 1-5 0,0 1 1 16,0 0-5-16,0 0-1 0,0 0-5 15,0 1 1-15,0 4 1 16,0 1 0-16,0 4 1 0,0 1 4 16,0 2-4-16,0 1 4 0,0 1 0 15,0 0-2-15,0 1 3 0,0-2-2 16,0 3 0-16,0-4 0 0,3 1 2 16,0 0 1-16,4-1-2 0,-7-3 3 15,8 1-1-15,-5-3 1 0,2-2 0 16,0 0-3-16,0-3 4 0,-2 1 2 15,2-2 5-15,0-2 4 0,3 0 6 16,0 0-3-16,2-3-5 0,0-3 2 16,3 2-7-16,3-2-8 0,-1 2 2 15,1-2-4-15,-1 0 0 16,3-1-4-16,-2 1-18 0,-1 3-20 16,1-1-20-16,-1 1-24 0,-2 2-11 15,-2 0-24-15,-1 0-32 0,0 1-76 16,-2-2-50-16,-3 2-205 0</inkml:trace>
  <inkml:trace contextRef="#ctx0" brushRef="#br0" timeOffset="43026.49">18948 8307 366 0,'5'-5'101'0,"-3"-2"-17"0,6 0 6 16,0 0-22-16,-3-2-10 0,8 5-1 15,-8-3-4-15,0 4-6 0,1-3-13 16,-1 4-12-16,-3 2-9 0,1 0 3 15,0 1-9-15,-1 6-3 0,1-1 1 16,-1 3 2-16,-2 4 0 0,3 1-1 16,-3 0-1-16,0 2 0 0,0-2-1 15,0 2 1-15,0-2-4 0,0-1 2 16,0-1 1-16,0-2-1 0,-3 0 0 16,3-1 1-16,-2-7 0 0,2 1-1 15,-3-1 2-15,3-2 1 0,0 0 9 16,0-4 6-16,0 0 5 0,3-5-2 15,-1-1-4-15,3-1-10 0,3 0-5 16,0-3-2-16,0 2-1 0,2-1 0 16,-2-1-2-16,5 3 1 0,-6 1-1 15,4-2 1-15,-1 4 0 0,0-2 0 16,-2 5-1-16,0-1 0 16,0 0 0-16,-3 4 2 0,0-1-2 0,0 3 0 15,0 0 0-15,-5 0-1 16,6 1-2-16,-6 6 0 0,5 1 2 15,-5 1 1-15,2 4 0 0,-2 1 1 16,3-2 1-16,-1 3 2 0,1 0-1 16,2-2 2-16,-5 1-3 0,3 0 0 15,-1-2 1-15,1-3-1 0,-3-2 0 16,3-1 1-16,-3-2 1 0,0-2 1 16,0-2 3-16,0 0 22 0,2 0 18 15,-2-5-15-15,3 1-10 0,2-5-10 16,-3-1-6-16,4-1-1 15,1-1-3-15,1-2-2 0,2 0-1 16,1 2 1-16,-1-4-2 0,3 1 1 16,3 1 0-16,-4 0-2 0,1 2 1 15,3 2 1-15,-6 3 0 0,1 1 0 16,-1 4-1-16,-2 1 0 0,-1 1-1 16,4 3 0-16,-3 3-1 0,-1 1 1 15,1 4 0-15,-3 6 1 0,-2-1 1 16,2 2 1-16,-2 2 7 0,-3 0-3 15,0 0 1-15,0-3 2 0,5 0-7 16,-5-2 0-16,0-1-1 0,0-4 0 16,0-2-10-16,0-2-30 15,0 0-56-15,0-2-129 0,-5-3-100 16,5 1-109-16</inkml:trace>
  <inkml:trace contextRef="#ctx0" brushRef="#br0" timeOffset="43677.15">20247 8280 426 0,'3'-1'56'0,"0"-4"-6"0,-1 3 20 0,1 0-9 0,-3-3-27 16,2 1-8-16,-2-1-2 0,0-1 10 15,0 0 5-15,-2 0-6 0,-1-1-13 16,-2 2 0-16,0-2 6 0,-3 5 4 15,0-3-8-15,1 3-9 0,-6 2-5 16,0 0-6-16,-3 7 0 16,3 0-1-16,-2 7-1 0,-1-1 0 15,1 7 0-15,7-1 4 0,0 3-1 16,3-1 1-16,3-1 2 0,4-2 7 16,3-1 19-16,6-2 21 0,-1-2 16 15,3-3-3-15,2-6-11 0,-2 0-9 16,3-4-10-16,2-4-12 0,-3-3-10 15,4-2-1-15,-7-4-6 0,1-2 1 16,-2-4-5-16,-1-2 0 0,-2-1-3 16,-6 0-11-16,4 0-24 0,-6 3-12 15,-6 3-6-15,4 6-7 0,-9 3-40 16,4 2 2-16,-6 2-9 16,5 2-58-16,0 0-35 0,1 1-109 0</inkml:trace>
  <inkml:trace contextRef="#ctx0" brushRef="#br0" timeOffset="44194.34">20746 8157 429 0,'0'0'86'0,"0"0"-1"0,0 0-20 0,0 0-37 0,0 0-19 16,16-35 3-16,-11 28 12 0,-5 1 13 15,2 0 17-15,1 4 10 0,0-5-3 16,-3 1-1-16,2 0-18 0,-2-2-8 15,0 4-9-15,0-4-3 0,0 3 6 16,0-2 0-16,0-1-5 16,-2 1 0-16,-1 0-2 0,3-1-6 15,-5 0 3-15,5 3-5 0,-5-2-2 16,-1 5-3-16,4-4 0 0,-3 1-6 16,2 4 0-16,-2 1-2 0,-3 0 1 15,0 1-1-15,1 5 0 0,-6 6-1 16,0 3 1-16,0 6 1 0,-3 5 4 15,4 5-1-15,-7 7 2 0,4 8-1 16,-1 10-2-16,1 1-1 0,5-3 2 16,2-5-1-16,8-7 2 0,0-1 2 15,2 0 0-15,9-3-4 0,-3-2 2 16,-1-6-4-16,-2-8-1 16,1-8-6-16,-1 1-26 0,0-4-87 15,3 1-153-15,-1-2-70 0,4-7-71 16</inkml:trace>
  <inkml:trace contextRef="#ctx0" brushRef="#br0" timeOffset="44394.89">20661 8493 835 0,'0'0'1'0,"0"0"90"15,0 0 22-15,33-17-41 0,-14 12-39 16,1 2-13-16,1-4-8 15,5 2 5-15,-3-1-1 0,3 3-5 16,0-2-11-16,-3 2 0 0,3 1-3 16,0 0-24-16,-1 0-95 0,17-2-131 15,-9 4-38-15,-4-3-221 0</inkml:trace>
  <inkml:trace contextRef="#ctx0" brushRef="#br0" timeOffset="45228.42">21999 8253 342 0,'0'0'90'0,"0"0"-6"0,0 0 13 0,0 0 0 0,21-22-22 15,-16 17-5-15,-2-1 1 0,2 2-11 16,-2-3-5-16,-3 2-10 0,0-2-3 16,0 1-7-16,0 2-13 0,-8 1-7 15,0 0-5-15,-5 1-8 0,-2 0-1 16,-6 2-1-16,0 0 0 0,-5 2 0 15,-2 4 0-15,-3-1 0 0,3 2-1 16,2 4-5-16,2-2-1 0,1 0-2 16,8 0 4-16,2 1-3 15,5 0 5-15,3-1-2 0,5 1 2 16,2 0 3-16,6-1 1 0,5 0 1 16,5 1-1-16,3-3 1 0,2-2 1 15,6 3-2-15,-1-4 3 0,0 4-1 16,3-2 0-16,-2 1-1 0,-1 2 0 15,-2 1 4-15,0 2 3 0,0 0 5 16,-6 3 4-16,1-1-2 0,-8 0-2 16,-3 1 1-16,-2-1-3 0,-8 3 3 15,0-3-1-15,-10 1 0 0,-3-1-3 16,-8-2-2-16,1-1-6 0,-9-1 2 16,3-2-3-16,-13-1-2 0,3-1-1 15,-2 0-13-15,9-3-27 0,3-2-70 16,6-1 6-16,4 0-38 0,-5 0-38 15,9-3-7-15,-1-2-65 0</inkml:trace>
  <inkml:trace contextRef="#ctx0" brushRef="#br0" timeOffset="46430.67">22493 8379 107 0,'0'0'261'0,"0"0"-197"0,0 0 16 0,5-8-17 16,-5 5-23-16,0 2-16 0,0-1-1 15,5 0 1-15,-5 0-6 0,0-2 5 16,0 1 3-16,0 2 12 0,3-3 4 16,-1 0 8-16,-2 2-1 15,0-1-2-15,3-2-4 0,-3 3-7 16,0-3-5-16,5 0-6 0,-5 1 1 16,0-1 2-16,0 0-4 0,0 0-5 15,0 0-1-15,-5-2 0 0,2 0 3 16,-2 1-9-16,0-1-3 0,0 1-6 15,-3 0-3-15,0-1 0 0,-5 4-3 16,1 1 2-16,-4-1-1 0,-2 3 1 16,0 0-1-16,0 4-2 0,0 0-4 15,0 4-6-15,-1 2-6 0,7 1 0 16,1 0-3-16,1 2 3 16,7-3 11-16,3 0 1 0,0 0 4 15,3-2 4-15,5-1 1 0,2-2 1 16,-2 0 0-16,5-2 3 0,0-2-3 15,-1 0 2-15,-1-1-1 0,7 0-1 16,-5 0 1-16,-3-1 0 0,8-3-1 16,-5 1 2-16,0 0 0 0,-3 2 2 15,3-3 8-15,-2 1 3 0,-1 1 0 16,-5 1 5-16,3 1-3 0,-3 0-7 16,-5 0-6-16,3 0 0 0,-3 0-6 15,0 3-6-15,0 4 6 0,-3 0 1 16,-2 3 0-16,0 4 0 0,-3 1 3 15,0 4-3-15,1 3 4 0,-6 2-3 16,5 3 1-16,-5 2 0 0,5-1 4 16,3-1 1-16,0-1 5 0,2-1 2 15,3-3-2-15,0-2 1 0,3-6-4 16,2-2-1-16,0-4-1 0,3-3 1 16,0-4 6-16,5-1 2 0,0-7 0 15,2-1-5-15,3-5-3 0,-2-3-1 16,2-5 0-16,0-5-6 0,5-3 0 15,-7 0 1-15,4 0-3 0,1 1 1 16,-3 1-1-16,3 5 1 16,-8 2-1-16,2 2 0 0,-2 1 0 15,0 3 0-15,-5-1 0 0,5 1 0 16,-6 3 0-16,-2 1 0 0,-2 1 0 16,2 4-1-16,-2 0 0 0,-3 3 1 15,0 2-10-15,0 0 2 0,0 6 0 16,0 0 7-16,0 3 0 0,0 2 1 15,0 1 0-15,0 2 0 0,2 1 0 16,1 0 1-16,0 0-2 0,2-2 2 16,0 1-2-16,0-4 2 0,-2-3 0 15,2 1 2-15,3-6-1 0,-6 0 2 16,3-2 4-16,3 0 5 16,-3-3-2-16,8-2 1 0,-5-2-3 15,0-3 2-15,2-3-6 0,6-1-1 16,-9 0-3-16,6-2 0 0,0 0-1 15,-5-1 1-15,5 3-1 0,-5-1 0 16,-1 2 0-16,-2 3 0 0,1 2 0 16,-4 1-2-16,3 2 1 0,-5 1 0 15,0 3-4-15,0-1 1 0,0 2 0 16,0 0-4-16,0 0-1 0,0 3-2 16,0 5-1-16,3 2 7 0,-3 3 2 15,0 0 3-15,5 5-1 16,-5-1 2-16,5-1-2 0,3 4 2 0,0-1-1 15,0-2 0-15,2-1 2 16,0 0-1-16,1-2 0 0,-1-4-1 16,0-5 4-16,1 1-1 0,-1-5-1 15,-2-1-2-15,5-4-14 0,-3-2-74 16,3 1-13-16,-3-3-11 0,1 0-73 16,1-10-65-16,1 5-60 0</inkml:trace>
  <inkml:trace contextRef="#ctx0" brushRef="#br0" timeOffset="47064.56">23371 8303 235 0,'3'0'69'0,"0"0"12"16,2-1-8-16,0 0-29 0,3-2 6 15,-6-1 2-15,3 2 16 0,1-3-3 16,1 1-10-16,-7 1 3 0,3 0 3 16,2-2-4-16,-2 4-9 0,-1-2-11 15,1-2-10-15,-3 2-6 0,5-1-4 16,-5-2-2-16,0 0-4 16,0 0-3-16,0-1-3 0,0 4 2 15,0-1-3-15,0-1-1 0,0 2 0 16,-5-2-3-16,-3 2-1 0,0 2 0 15,3-1 1-15,-3 2 0 0,-5 2-1 16,6 2 0-16,-6 4 0 0,0 4-3 16,0 2 0-16,0 1-2 0,3 2 2 15,-3 0 1-15,5 2 0 0,-2-2 0 16,7-2 0-16,-5 1 3 0,8-2-1 16,0 2 1-16,0-2 0 0,0-2 1 15,3 0-1-15,2-2 0 0,-2 0 1 16,2-3-1-16,0-1 3 15,3 0-2-15,-6-4-1 0,4 0 1 16,-1-1 4-16,-5-1 11 0,7 0 13 16,-1-3 6-16,1-2-10 0,-4-3-16 15,7-1-3-15,-2-4-5 0,2-3-1 16,1 2 0-16,-6-3-2 0,3 3 0 16,-1 3 2-16,-1 2 0 0,-4 2 0 15,3 3 0-15,-2 1 0 0,-3 2-2 16,0 1 0-16,0 0-5 0,0 5-1 15,0 0 5-15,5 4 1 0,-5 3 2 16,0 3 3-16,3-1 1 0,-1 3 0 16,1-3 4-16,2 0 0 15,-2 0 5-15,2-3 0 0,2-2 2 16,1-4-8-16,3 1-1 0,-4-5 1 16,1-1-7-16,5-4-20 0,0-1-110 15,2-7-99-15,-2 1-98 0,0 0-151 0</inkml:trace>
  <inkml:trace contextRef="#ctx0" brushRef="#br0" timeOffset="47497.33">23694 8239 474 0,'0'0'67'0,"0"0"47"0,21-4-54 0,-11 3-19 0,1 1-19 0,-4 0-15 15,1 4-1-15,3 0-1 0,-4 5-3 16,1 4 5-16,0 3 4 0,-3 2 3 16,3 3 3-16,-6-1-2 0,1 2-3 15,-1-2-3-15,4-1-1 0,-6 0-5 16,0-1 3-16,-6-4-4 0,-1-1 1 15,-1-4-1-15,-5-1 0 16,0-6-1-16,0-2 1 0,0 0 1 16,3-4 0-16,5-3 3 0,-3-1 11 15,8-2 38-15,-5-2 9 0,5-1-24 16,5-2-7-16,-2 0-6 0,4 2-2 16,4-3 0-16,2 2-1 0,0 2-4 15,2-2-6-15,-2 0-4 0,8 1-6 16,-6 1-1-16,3-2-3 0,3 1-4 15,-6 1-9-15,6 2-30 0,-3 1-44 16,-5 2-37-16,8-2-30 0,-6 2-31 16,-2 2-106-16</inkml:trace>
  <inkml:trace contextRef="#ctx0" brushRef="#br0" timeOffset="47881.21">24028 8251 296 0,'0'0'88'0,"0"0"11"0,0 0 1 16,0 0-52-16,0 0-12 0,23 36-8 16,-13-30 0-16,1 0-2 0,2-3 3 15,-1 0 13-15,1-1 8 0,0-2 9 16,3 0-3-16,-3 0-1 16,2-4-13-16,-2-1-11 0,5-1-11 15,-10-3-8-15,5 0-8 0,-5 0-2 16,-1-1-2-16,-1-1-3 0,-6-2-10 15,-6 1 1-15,-1 3-8 0,-1 1-3 16,-10 3 5-16,2 1 13 0,-2 3 5 16,3 1-1-16,-3 5 1 0,0 3 1 15,-1 4-1-15,7-1 2 0,-4 3 3 16,3 4-1-16,5-1 10 0,-2 1 16 16,7 1 14-16,-2 0 4 0,5-2-8 15,0-2-13-15,0-1-11 0,5-1-10 16,-2-3-2-16,2-3 1 0,3 2-2 15,2-6-3-15,1-1-12 0,2-2-24 16,2 0-66-16,-2 0-25 0,8-5-44 16,-3 1-36-16,-3-2-96 0</inkml:trace>
  <inkml:trace contextRef="#ctx0" brushRef="#br0" timeOffset="48431.68">24498 8241 357 0,'0'0'97'0,"0"0"35"0,0 0-46 0,0 0-29 0,0 0-8 15,28-21-14-15,-28 18 8 0,3-4-5 16,-3 2 15-16,0-2 9 0,0 2-21 15,-3 1-12-15,-2 1-11 0,3 0-6 16,-6-1-5-16,3 2-1 0,-3 2 2 16,-5-1-6-16,0 1-1 0,-2 0-1 15,2 5 0-15,-8 0 1 0,3 4-1 16,2 3 0-16,-4 1-2 16,2 5 1-16,2 2-1 0,3 1 2 15,0 0 7-15,6 1-1 0,1 0-3 16,6-2 3-16,0 0 3 0,6-4 3 15,-1 2 1-15,5-5-1 0,3 0-1 16,5-2 1-16,-5-5 4 0,3-2-1 16,4-3 8-16,-7-1 15 0,8-1-11 15,-8-3-3-15,2-2-6 0,-2-2 7 16,0-6 1-16,-5-1-1 0,5-8-10 16,-6-5-5-16,1-7 0 0,0-16 1 15,2-12 1-15,-2-4 5 0,0 6 6 16,0 11 0-16,2 10-2 15,-8 11-12-15,4 8-4 0,-4 5-3 16,1 1 0-16,-1 0 0 0,4-5-2 16,-4 4 1-16,3-2-1 0,-2 4 0 15,-1 2-1-15,1 2-3 0,-3 1-13 16,0 2-17-16,0 2-36 0,0 1-59 16,-8 3-58-16,1 0-130 0,-1-2-128 0</inkml:trace>
  <inkml:trace contextRef="#ctx0" brushRef="#br0" timeOffset="49465.89">19038 9281 293 0,'0'0'129'0,"0"0"-53"16,0 0-23-16,11 0 14 0,-6 0-32 15,0 1-13-15,3-1 0 0,-3 0 13 16,5 0-3-16,0 0 8 0,1 0 0 16,-1 0 7-16,3 0 3 0,0 0 0 15,2 0-9-15,1-1-4 0,-1-1-9 16,4-2-9-16,-4-3-7 0,3 0-6 15,-2 0 3-15,-1-2 3 0,-2-1 7 16,-5 1 3-16,0-2 1 0,-3 0-4 16,0 0-1-16,-5 1-4 0,0-2-6 15,-5-1-1-15,-3 2-2 0,-5 1-5 16,0 2-1-16,-8 0 1 0,1 5 0 16,-6 3-1-16,0 0-2 0,-2 3 3 15,-1 7 0-15,1 2 0 0,2 5 1 16,-2 4-1-16,2 3 0 15,5 2 0-15,0 1 0 0,8 1 0 16,3-3 1-16,5 2 1 0,5-3 6 16,0-3 14-16,8-1 14 0,-1-6 16 15,6 2 9-15,3-5-5 0,2-3-9 16,3-3-13-16,-1-4-11 0,4 0-3 16,-1-1-12-16,0-1-5 0,6-4-3 15,-4-3 0-15,1 1-14 0,0-2-33 16,0 1-49-16,0-1-44 0,7-3-42 15,-7-1-116-15,-5 5-72 0</inkml:trace>
  <inkml:trace contextRef="#ctx0" brushRef="#br0" timeOffset="49933.36">19467 9229 474 0,'0'0'78'0,"0"0"14"0,0 0 10 16,47-23-42-16,-37 19-31 0,3-2 1 15,-3 4 5-15,3 0-8 0,0 2-4 16,-3 0 4-16,3 3-7 0,0 5-1 15,0 4-6-15,0 1-3 0,0 7-2 16,-3 3 0-16,1 4-4 0,-1-1 1 16,-5 0 1-16,3-1-1 0,-3 0-2 15,-5-3 0-15,0-2-1 0,-5-3 0 16,-3-1 0-16,0-4-1 0,-2-2-1 16,0-6 0-16,-3 1 1 0,5-5-1 15,-5 0 0-15,5-5 6 0,1-1-1 16,1-4 10-16,4-1 19 0,-1-5 24 15,3 0-23-15,8-2-17 0,0 0 1 16,5 3-1-16,0-2-1 0,7 4-6 16,4-3-4-16,-1 2 0 0,3 3-5 15,0-2-2-15,-3 3 0 0,3 2-2 16,-1 1-9-16,-4 4-33 0,0 1-71 16,-1 1-45-16,1-1-40 0,0-1 16 15,-3 1-81-15</inkml:trace>
  <inkml:trace contextRef="#ctx0" brushRef="#br0" timeOffset="50383.93">19945 9282 532 0,'0'0'110'0,"0"0"6"0,0 0-8 0,0 0-27 0,39-35-30 16,-31 29-3-16,2 1-8 0,-2 0-6 16,-1 0-7-16,-1 5-5 15,1 0-7-15,-1 0-4 0,-1 9-2 0,0 3-2 16,0 2 0-16,0 6 0 16,3 0-4-16,-5 6 2 0,2-3-3 15,-3 0-1-15,1-1 0 0,-3-1-1 16,0-2 3-16,-3-4-3 0,1 0 1 15,-6-4 0-15,3-3-1 0,-3-3 1 16,0-2 1-16,1-3-1 0,1 0 0 16,-1-3 4-16,4-5 0 0,0 1 2 15,3-7-1-15,0 0 6 0,0-3-1 16,0 0 5-16,8 0 4 0,0-2 6 16,5 4 5-16,2-3 0 0,3 4-8 15,3-1-6-15,2 1-6 16,1 3-7-16,2 1-2 0,-3-1-2 15,3 2-5-15,-6 3-9 0,4 0-33 16,-6 4-39-16,2-2-50 0,-2 4-35 16,6 0-52-16,-6 0-8 0,-5 0-97 0</inkml:trace>
  <inkml:trace contextRef="#ctx0" brushRef="#br0" timeOffset="50817.48">20511 9316 305 0,'0'0'147'0,"0"0"-18"0,0 0-14 0,0 0-7 0,0 0-31 15,13-24-12-15,-10 20-21 0,-3-2-7 16,2 3 0-16,-2-1-5 0,0-2-5 15,0 2-8-15,0-1-11 0,-2 3-7 16,-4 1-1-16,-4 1-1 0,0 2 0 16,-1 6 1-16,-2 1-1 0,-2 3 1 15,5 3 0-15,-3 5 0 0,2 6 2 16,4-2 2-16,4 4 9 16,3-3 5-16,0 2 3 0,8-5 5 15,-1-2 5-15,6-5 7 0,0-3 1 16,5-2-1-16,0-3-5 0,3-6-3 15,5-1-9-15,-10-6-6 0,7 0-7 16,-8-3-3-16,-2-4-1 0,0-3 1 16,-5-1-3-16,-6-3 0 0,-2-1-2 15,0 1-11-15,-5 2-18 0,-2 4-15 16,-4 0-12-16,-2 8 0 0,3 0-17 16,0 4-15-16,-1 1-29 0,1 1-44 15,-3 1-8-15,5 2-37 0,1 2-87 16</inkml:trace>
  <inkml:trace contextRef="#ctx0" brushRef="#br0" timeOffset="51284.84">20731 9312 452 0,'0'0'72'0,"0"0"38"0,0 0-27 0,0 0-39 16,38-40-18-16,-27 35-9 0,-4-2 3 16,6 4 0-16,-7 1 9 0,1 2 0 15,1 3-6-15,-5 6-10 0,4 3-4 16,-1 4 1-16,-1 5 5 0,2 2 7 15,-1 0-2-15,-4 0 1 0,1 0 1 16,-1-2-3-16,-2-1-1 0,0-3-7 16,0-3-1-16,0-4-5 0,-5-1-3 15,3-7 1-15,-6-2 1 0,-2 0 3 16,4-2-1-16,1-3 2 0,0-3 13 16,5-2 19-16,-5-2-10 0,5-5-9 15,0-1-6-15,5 0-4 0,3-1-3 16,0 0 3-16,4 1 9 0,1 5 1 15,5-1-5-15,1 3-6 0,-1 1-5 16,2 1-5-16,1 0 0 0,0 2-4 16,-1 4-19-16,1 0-40 0,-3-2-72 15,-2 3-36-15,9 1-28 0,-9 1-5 16,-3-1-69-16</inkml:trace>
  <inkml:trace contextRef="#ctx0" brushRef="#br0" timeOffset="51735.3">21211 9245 300 0,'0'0'65'0,"0"0"24"0,0 0-2 0,0 0-15 0,0 0-11 0,39-30 12 16,-31 23 1-16,-3 2-8 0,3-3-2 15,-8 5-6-15,2-4-25 0,-2 3-14 16,0 0-19-16,-2 1-4 0,-9 2 4 16,1 1 0-16,-3 0 0 15,-2 0 0-15,2 3 1 0,-5 4-1 16,2-1-1-16,1 0 1 0,2 4 1 16,2-2 0-16,1 1 2 0,5 0 9 15,0-1 9-15,2 1 0 0,3 1 3 16,3 0 3-16,4 0 5 0,4-1-2 15,-1 0-7-15,0-2-7 0,6 2-4 16,-3 0-3-16,5 1 2 0,-3 1 2 16,-2 0 5-16,0 2 2 0,-5 2-4 15,0-2 1-15,-3 1 5 16,-2 2 0-16,-3-2 11 0,-3 1 6 16,-2-3-6-16,-3 0-7 0,-8-3-4 0,4-1-6 15,-4-3-5-15,1-1-5 16,-1 2-2-16,1-5-1 0,-4 0-3 15,1 0-7-15,0 0-34 0,-2-1-78 16,-9 0-64-16,3 0-139 0,6 0-270 0</inkml:trace>
  <inkml:trace contextRef="#ctx0" brushRef="#br0" timeOffset="58875.91">16294 12516 207 0,'-3'0'143'15,"3"0"-53"-15,0-2-32 0,0 1 29 16,0 0-24-16,3-1-18 0,0-2 3 16,-3 3 5-16,2 0 0 0,1-3 11 15,2 2-4-15,3-1-3 0,-1 1-9 16,1 0-6-16,3 1-16 0,-1 0-8 16,3-2-6-16,0 3-8 0,2 0 0 15,1 0-1-15,-1 0-3 16,1 0 2-16,-1 3-2 0,1 1-1 0,-1-2-4 15,-2 3-11-15,-2 0-33 16,-4 1-70-16,1 2-59 0,-5-1-19 16,-1 0-105-16</inkml:trace>
  <inkml:trace contextRef="#ctx0" brushRef="#br0" timeOffset="59092.74">16338 12688 614 0,'0'0'156'0,"0"0"-74"16,0 0 14-16,0 0-9 15,0 0-43-15,0 0 3 0,0 0 4 16,34-6-11-16,-19 4-15 0,-2-1-9 16,3 1-10-16,2 2-4 0,-3 0-2 15,3 0 1-15,3 0-2 0,0 0-2 16,2 2-15-16,-3 2-42 0,6-3-157 15,-5 1-78-15,0 1-99 0</inkml:trace>
  <inkml:trace contextRef="#ctx0" brushRef="#br0" timeOffset="60160.82">18881 12048 301 0,'0'0'67'0,"7"0"-41"0,-2 0 28 0,3-5-6 15,-3 3-3-15,3-2 11 0,-3 0 13 16,-2 2-4-16,-1-1-7 0,1 1 1 15,-3-2 0-15,0 3-7 16,-5 0-9-16,-3-2-8 0,-2 1-11 16,-6 2-9-16,-2 1-6 0,-5 4-6 15,-3 2 2-15,-10 2-4 0,-8 5-1 16,5-1 0-16,6 1-6 0,4-1-10 16,6 1-4-16,0 1 2 0,-3 2 3 15,8 3-2-15,2-4-2 0,9 2 7 16,4 0-5-16,3-2 3 0,3-2 14 15,9 0-4-15,4-1 0 0,5-1 4 16,2-2 0-16,3-1 4 0,2 1-2 16,8-2 0-16,3 3 0 0,-3-1 7 15,-2-1 0-15,-8-1 1 0,-3-1 4 16,3 2 7-16,0 2 6 0,-6-1-2 16,-4 1 1-16,-3-2-5 0,-8 1 4 15,-3 0 9-15,-4-3 9 0,-6 1 3 16,-7-1-9-16,-6 1-9 0,-2-2-11 15,-11 0-5-15,-7-3-7 0,-6 1-2 16,-4-1 2-16,4-2-5 0,8-1-1 16,6 0-10-16,12 0-23 0,3 0-26 15,2 0-38-15,1-1-11 16,-1-3-53-16,4 0-48 0,6 1-80 16</inkml:trace>
  <inkml:trace contextRef="#ctx0" brushRef="#br0" timeOffset="60811.21">19568 12044 302 0,'0'0'81'0,"0"0"-8"0,0 0 6 0,8-12-1 0,-6 8-19 16,1 2 2-16,-3-2-1 0,0 3 4 16,0 0-6-16,0-3-9 15,-5 2-22-15,-3 1-10 0,0 1-8 16,-5 0-4-16,-2 3 3 0,-3 2-7 16,-8 2 2-16,0 3 2 0,-2 1-5 15,-1 2 2-15,1 0-2 0,2 1-3 16,3 1-2-16,4-3-3 0,7 3-1 15,-1-3 5-15,5 2-3 0,5-3-2 16,3 1 2-16,3-1 4 0,10 2 4 16,-3-5-1-16,8 2 3 0,3 0 2 15,0-1 3-15,4 0-2 0,1-2 1 16,3 1-1-16,-1 0 2 0,6 3 1 16,-3-1-2-16,0 2 5 0,0-1 11 15,-3 2 3-15,-2 0 3 0,-3 1-3 16,-2 1 9-16,-6 1 5 0,-4-3-6 15,-4 0-8-15,-4-1-8 0,-6-1 7 16,-4 2-5-16,-6-6-3 0,-8 2-7 16,-5-3-4-16,-2 0-3 0,-6-2-3 15,-12-3-1-15,-6 1-8 0,3-2-23 16,3 1-36-16,12-1-41 0,11 0-37 16,-3 0-64-16,8-2-45 0,5 0-117 15</inkml:trace>
  <inkml:trace contextRef="#ctx0" brushRef="#br0" timeOffset="61244.92">20010 12079 470 0,'0'0'107'0,"0"0"-12"0,2-17 11 16,-2 10-22-16,5 4-20 0,-5-1-18 16,0 3 7-16,0-1-3 0,0 2-23 15,0 7-11-15,-5 3 16 0,3 4 22 16,-1 5-10-16,1 4-9 16,-4 9-7-16,-1 7-10 0,1 3-1 15,1-2-7-15,0-8-6 0,5-11-2 16,-2-4 0-16,-1 1-2 0,3 3-1 15,0 0-12-15,0-2-24 0,0-2-45 16,0-3-60-16,3-4-77 0,-1-7-91 16,1 0-206-16</inkml:trace>
  <inkml:trace contextRef="#ctx0" brushRef="#br0" timeOffset="62079.09">19950 12089 277 0,'0'0'62'0,"0"0"-26"0,0 0 5 15,0 0-10-15,0 0-13 0,0 0 6 16,13-27 36-16,-10 20 14 0,2 1-13 16,-2 0-4-16,-1 1-2 15,3-1-3-15,-2 1-1 0,2-1-10 16,-2 0-7-16,2-2-3 0,0 2-8 16,-2-1 0-16,2 1 0 0,2-2 1 15,-1 2-3-15,1-1-4 0,-1 0-6 16,1-1-1-16,1 1 4 0,0-1-2 15,0 3 3-15,-1-1 6 0,-2 2 1 16,3-1 3-16,-3 0-3 0,3 0-4 16,-3 1-3-16,3 0-4 0,0 0-8 15,2 1-1-15,-2 1-1 0,0-1 0 16,-1 1 0-16,-1 2 0 16,1-1-1-16,1-1 2 0,2 2 1 15,-2 0 1-15,0 0-3 0,0 2 4 16,-1-1-3-16,4 1-1 0,-3 2 1 15,-1-1 1-15,1 0 0 0,-3 2 1 16,3-1-1-16,-3 2 1 0,3 0-1 16,-6 0 2-16,4 1 1 0,-4-1 1 15,1 4 1-15,-3 0 0 0,0 0-1 16,0 2-3-16,-5-1 2 0,-1 2-1 16,-6 1 0-16,-1 0 0 0,-3-1-2 15,-5 1 0-15,-2 0 0 0,0-2-3 16,0 0 2-16,-6 2-1 15,6-3-1-15,0-3 2 0,-3 0-1 16,5 0 0-16,6-3 1 0,-3-1-1 16,7-1 0-16,1-1 0 0,5 1-1 15,0-1 1-15,2 0 1 0,3-1-2 16,0 0-2-16,0 2 2 0,5 1 0 16,0 1 5-16,3 3 3 0,5 0 4 15,0 2-4-15,2 3-2 0,4 1-2 16,4 4 0-16,-3-1 3 0,1 2 6 15,5 1 4-15,-3 0 3 0,1 1 0 16,-1-1-7-16,3 1-3 0,-3-5 0 16,0 1-5-16,0 0-1 0,-2-4-1 15,0 1 0-15,-3-4-2 0,2 0-1 16,-7-2 0-16,3 1-2 0,-3-2-6 16,0-1-12-16,-3 2-13 0,0-2-14 15,-2 0-23-15,0 3-27 0,-3-1-33 16,-2 5-72-16,-3-6-115 0,0 0-125 15</inkml:trace>
  <inkml:trace contextRef="#ctx0" brushRef="#br0" timeOffset="64514.89">17586 13051 184 0,'0'0'51'0,"5"0"-22"0,-2 0 19 15,-1-1-10-15,4 1 2 0,-1-1 5 16,2 0-4-16,-1 0-5 0,1-1 1 15,1 1 0-15,2 1-7 0,-2-1-1 16,5 0-5-16,0 0-3 0,3-1-3 16,-1 1-1-16,3 0 5 0,5-2-6 15,1 0-3-15,4 2-3 0,0 0 0 16,11-1-2-16,5-1 5 16,10 0-3-16,6 1 2 0,-6 1 3 15,0 0 1-15,-5 0 3 0,3 1 0 16,2 0 0-16,-2 0-6 0,0 0-2 15,2 0-5-15,-5 1-6 0,5 0 3 16,-2 0-2-16,2 0 0 0,1 0-1 16,1 1 2-16,-1-2-2 0,2 1 0 15,-1 1 2-15,1-1-2 0,0 1 2 16,5-2-1-16,0 1-1 0,5-1 12 16,3 0-4-16,2 0-3 0,3 0 2 15,5 0-1-15,-2 0-1 16,2-1-1-16,3 1-1 0,5-1-3 15,-1 0 7-15,1 0-5 0,0 1-1 16,3-2 1-16,-4 2 0 0,4-1-1 16,2 1 11-16,0 0-1 0,-3 0 0 15,3 0-5-15,-5 0 1 0,5 0-3 16,-2 0-3-16,-1 0 2 0,1-1-1 16,-9 1 1-16,1 0-2 0,-3 0-1 15,-5 0-1-15,0 0 1 0,-3 0 5 16,-2 0-4-16,-5 0-1 0,-3 0 0 15,-3 2 0-15,-10 0 0 0,0 0-1 16,-5-1-7-16,0-1-10 0,-5 1-10 16,0-1-13-16,-11 2-37 0,-7 0-38 15,2-1-10-15,-5 1-55 0,-5-2-66 0</inkml:trace>
  <inkml:trace contextRef="#ctx0" brushRef="#br0" timeOffset="65766.16">18695 13644 61 0,'0'-1'225'0,"2"-2"-175"16,-2 2-16-16,0 0 17 16,3 0-18-16,-1 1-14 0,-2-1-11 15,0 0 0-15,3 1 3 0,-3 0 2 16,0 0 13-16,0 0 14 0,2 0-5 16,-2-1 6-16,0 1 4 0,0-2-4 15,0 2-3-15,0 0 4 0,0-2-8 16,0 2-3-16,-2-1 1 0,-1 0-15 15,-4 0-16-15,-4 0 0 0,1 1 0 16,-6 0-2-16,-2 2-1 0,-2 5-3 16,-6-1 4-16,5 3 1 0,-5 2 0 15,3 0 0-15,-3 4 0 0,5-1-1 16,-2-1-1-16,5 4-2 16,0-4 0-16,5 0 1 0,8 2-1 15,2-4 4-15,3-1-9 0,6 1 9 16,4-1 14-16,5-1 12 0,3-3 12 15,6 2 1-15,2 0-5 0,2-3-15 16,0 2-2-16,3 1-3 0,0-2-3 16,0 4-2-16,-2-1 2 0,-1 1 2 15,-2 0 8-15,-3 0 16 0,-2 0 0 16,-5 1 1-16,-6-2-2 16,-2 1-10-16,-6 0-4 0,-2-3 4 0,-5 3-6 15,-8 1-4-15,-5 2-2 16,-3-2-7-16,-2-1-3 0,-10-2 0 15,-6 1-1-15,-8-1-3 0,-2-1-4 16,8-3-15-16,7-1-27 0,14 2-22 16,-1-3-25-16,5-1-29 0,-2 0-24 15,-5-1-46-15,0 0-65 0,10-1-97 0</inkml:trace>
  <inkml:trace contextRef="#ctx0" brushRef="#br0" timeOffset="66383.89">19247 13681 461 0,'0'0'77'0,"0"0"-49"16,6-10 29-16,-4 7-13 0,-2-3-17 15,0 3 6-15,0-3 5 0,0 2-1 16,-2 1-2-16,-4-2-1 0,1 3-3 15,-2 1-1-15,-6 1-10 0,0 0-13 16,-3 2-4-16,-4 3-2 0,-1-1-1 16,0 3 0-16,1-1 0 0,-1 2-1 15,0 1 0-15,6 2 1 0,-1 0-1 16,3 0-1-16,3 2 2 0,5 1-2 16,2-1-1-16,3-1-2 0,0 0-5 15,8 3 10-15,2-3 3 0,3 0-1 16,3 0-2-16,2-3 6 15,0 1 1-15,3-1-2 0,2-3 2 16,0 4-4-16,0-1 1 0,1 1 4 16,-1 1 0-16,0-2 18 0,-5 1 24 15,3 0 0-15,-8 1-6 0,-3 0-3 16,-5 0-3-16,0-1-5 0,-5 0-2 16,-2-1-9-16,-6 1-6 0,-5-4-3 15,-2 2-5-15,-6 0-2 0,-2-4-2 16,-3 2-3-16,-8-3 0 0,-2-1 1 15,-3 3-2-15,1-3-11 0,7-2-25 16,2 1-25-16,6 0-38 16,0 1-23-16,-8 1-48 0,7-1-39 15,6-2-104-15</inkml:trace>
  <inkml:trace contextRef="#ctx0" brushRef="#br0" timeOffset="66834">19617 13722 466 0,'0'0'83'0,"0"0"-36"0,0 0 41 15,13-31-10-15,-8 22-29 0,-2 3-7 16,2 0 7-16,-5 2 5 15,2 3-9-15,1 1-12 0,-3 0-9 16,3 5 5-16,-3 5 4 0,0 5 4 16,0 2 2-16,-3 7-17 0,-2 7-7 15,0 10-4-15,2 7 4 0,-5-1-5 16,6 0 1-16,2-12-3 0,-3-6-6 16,3-9-1-16,0-6 0 0,0 4-2 15,-2-4-1-15,-1 5-24 0,3-4-53 16,0-1-33-16,0-4-59 0,-3-6-60 15,3-3-132-15</inkml:trace>
  <inkml:trace contextRef="#ctx0" brushRef="#br0" timeOffset="67167.57">19594 13690 458 0,'0'0'102'16,"0"0"-23"-16,0 0 37 0,0 0-27 15,0 0-30-15,31-40-8 0,-21 30 7 16,3 0-10-16,2 0-6 0,4 1-4 15,1-3 3-15,1 4-5 0,0-1-8 16,2 0-9-16,-2 0-9 0,2 2-5 16,-3 4-2-16,4 0-3 0,-4-2-2 15,1 4-13-15,0 1-25 0,-1 0-37 16,-4 4-16-16,-1 1-41 0,-2 7-27 16,-2-2-23-16,-6 2-92 0</inkml:trace>
  <inkml:trace contextRef="#ctx0" brushRef="#br0" timeOffset="67417.83">19643 13880 643 0,'0'0'190'15,"0"0"-139"-15,0 0 73 0,39-14-59 16,-16 6-33-16,-3-1-6 0,6-1-3 15,3 0-6-15,-3 3-10 0,-1-1-3 16,-1 0-4-16,-1 0 0 0,0 4 0 16,-2 1 0-16,-6-1-17 15,3 4-33-15,-2 0-32 0,-3 4-55 16,0 2-36-16,0 2-71 0,-6-1-78 16</inkml:trace>
  <inkml:trace contextRef="#ctx0" brushRef="#br0" timeOffset="67635.35">19663 14149 1066 0,'0'0'131'16,"0"0"-88"-16,0 0 46 0,34 15-65 15,-13-15 0-15,-1 0 1 0,6-4 3 16,3-3-4-16,2 3-8 0,0 0-6 15,2 2-10-15,6 1 0 0,2 1-3 16,3 6-12-16,0 0-29 0,-13 1-51 16,3 1-98-16,-13-5-207 0,-1-2-264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4:26:11.507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</inkml:brush>
  </inkml:definitions>
  <inkml:trace contextRef="#ctx0" brushRef="#br0">16813 4404 175 0,'0'-4'24'0,"0"1"-15"0,3 0 3 0,0 1 1 0,-1-4-1 0,1 3 1 16,-1-3 4-16,1 2 9 0,2-3 5 15,0 4-1-15,0 1-3 0,-2-1 4 16,0-2 2-16,2 3-6 0,0-3-1 15,-2 1-4-15,2 1 5 0,-3 1 5 16,1-1 2-16,-1 1 0 0,-2 2 3 16,0 0-3-16,0-2-4 15,3 2-2-15,-3-1-1 0,0-1 0 16,0 2 1-16,0 0 3 0,0 0-1 16,0 0-5-16,0 0-7 0,0 0-3 15,0 0-7-15,0 0-3 0,-3 0-1 16,3 0-4-16,-2 4 1 0,-1-1 0 15,1 3-1-15,-1 0 2 0,-2 0 0 16,2 4 3-16,1 0 0 0,-6 1 4 16,3 0-3-16,-5 6 2 0,2-1 1 15,0 4-3-15,-2 1-2 0,-1 2 1 16,-2 3 0-16,1 0-3 16,1 3 2-16,-2 5 0 0,-2 6-2 0,-1 7 0 15,1 1 2-15,-1-6-3 16,3-1 1-16,3-5-2 0,0 2 2 15,-3 3-1-15,2 0 1 0,1 2-2 16,-3 1 1-16,3 5-1 0,-1-4 1 16,1 5-1-16,0-2 0 0,-3 3 0 15,5 0 1-15,0 1-1 0,1 1 1 16,-1 1-1-16,0 6 0 0,3 2 1 16,0-1-1-16,2 1 1 0,1-4 0 15,2-3-1-15,0-1 0 16,5-6 0-16,3-2 0 0,4-3 0 15,-1-2 0-15,2-1 0 0,2 0 2 16,-2-3 13-16,3-1 22 0,-3-6 6 16,-3-7 3-16,-2-2-10 0,2 0-2 15,0 4-3-15,3 1-1 0,0 4-3 16,3-4 1-16,2 2-1 0,-3-5-4 16,3-2 0-16,-2 0 1 0,2-2 0 15,0-3 1-15,0 0-4 0,0-2 0 16,-2-1-4-16,-1-1-2 0,-2-4-6 15,0-1 3-15,-3 0-5 0,-2-1-4 16,-3-2-1-16,0-1-2 0,1-2 0 16,-6 2-1-16,2-2-3 0,1 1-17 15,-3-2-19-15,0 0-21 0,0 0-31 16,0 1-52-16,-5-2-82 0,2-2-139 16,-2-1-206-16</inkml:trace>
  <inkml:trace contextRef="#ctx0" brushRef="#br0" timeOffset="1584.5">23265 4083 251 0,'0'0'48'0,"0"-3"10"0,0 1-5 16,0-2-17-16,0 2-6 0,0-1-1 15,0 1-7-15,3-1-4 0,2-2 0 16,-5 5 7-16,5-2 7 0,-2-1 11 15,2 2 1-15,-5-1-5 0,3 1-5 16,-1 0-1-16,1 1 0 0,-1 0-2 16,1 0-6-16,0 0-1 0,2 0-3 15,-3 0 0-15,9 0-3 0,-9 2 8 16,3 3-1-16,3-2-1 16,0 4-1-16,2-1-2 0,1 2-4 15,-1 2-2-15,0 0-4 0,1 4-2 16,2 2-1-16,-6-2-2 0,4 5-1 15,-1 1-1-15,-2 1 0 0,5 1 2 16,-6 1-1-16,6 2 5 0,0 2-2 16,-5 3 1-16,5 0 2 0,0 6-3 15,0 8 4-15,2 4-4 0,-2 4-1 16,0-2-2-16,-3-5 2 0,3-3 0 16,-2 0-1-16,-1 0 4 0,0-2-1 15,1 2-1-15,-1 1 2 0,-2-1-1 16,0 2 1-16,-1 0-4 0,-2 2 1 15,-2 0-1-15,0-3 2 0,-1 4-3 16,3-1 0-16,-5-4 0 0,0 2-2 16,0-2 0-16,-5 1 1 0,3-2 0 15,-4 0-1-15,1 0 3 0,-5 1-3 16,0 0 2-16,2 1-2 0,-8-2 0 16,3 0 2-16,-7 0-5 0,2-1 4 15,2 0 0-15,-5-2-3 0,1 1 5 16,2-4-1-16,2-5 0 0,3-6 0 15,6-3 4-15,-6-2 0 0,-3 2 2 16,3 4 2-16,-5 1 1 16,3-2 2-16,-6 1 3 0,8-6-1 15,-5 1-1-15,5-2 4 0,3-4-3 16,-3-2 1-16,-3 0 0 0,6-4-4 16,2-1-2-16,-5 1-6 0,6-2 1 15,-1-1-3-15,0-2-3 0,3 2 1 16,-3-3-3-16,3-1 0 0,0 0 0 15,2-1-7-15,3 1-23 0,-5 0-29 16,5 3-31-16,-3 1-38 0,-7 4-61 16,8-1-145-16,-11-1-145 0</inkml:trace>
  <inkml:trace contextRef="#ctx0" brushRef="#br0" timeOffset="4837.59">24842 4384 212 0,'0'0'48'0,"0"0"-1"0,2-1 14 16,1-2-8-16,-3 2-6 0,0-2-3 16,5 2 9-16,-5 1-4 0,0-1-7 15,0 1-5-15,0 0-5 0,0 0-7 16,0 0-5-16,0 0-2 0,0 0 0 15,0 0 2-15,0 0-4 0,0 0-2 16,0 0 0-16,0 0-4 0,0 0-1 16,0 1 0-16,0 1 3 0,0 1 3 15,0 0 0-15,0-2 1 16,0 1-3-16,0 2 0 0,0-1-1 0,0 1-1 16,0 2 0-16,-5-2 0 0,5 4-1 15,-3-2-2-15,1 1 1 16,-1 1-1-16,-2 3 0 0,2-1 1 15,-2 1-1-15,0 2 0 0,2 3 0 16,-2-3-1-16,-3 3-2 0,3 0-2 16,3 2 2-16,-6-2 0 0,3 2-2 15,-3 1 0-15,3 0-2 0,0-1 1 16,-3 1 1-16,0 0 0 0,3 3-2 16,-3-2 1-16,1 0 2 0,-1 1-2 15,0-1 3-15,3 2 1 0,-8-2-1 16,5 2 2-16,-2 0 1 0,-1 0-3 15,4 1 3-15,-4 3-1 0,4-2-4 16,-1-1 4-16,0 3-1 16,-2 0-1-16,2 2 4 0,0-2 2 15,1 2 0-15,-1 0 1 0,3-1-1 16,-3 3-2-16,0-1-2 0,3 1 0 16,-3-2-4-16,-2 3 4 0,2-2-2 15,0 2 0-15,1-1-3 0,-1 0 4 16,-2 1-1-16,-1 0 0 0,1 5 2 15,-3-5-4-15,5 2 2 0,-5 0-1 16,6-5-4-16,-9 12 4 0,3 2-1 16,-5 4-1-16,3-3-1 0,2-7 2 15,0-2-2-15,0 3 3 0,2 1 0 16,-1 7 1-16,-7-5-4 0,12-2 7 16,-6-3-3-16,2 2 2 0,1-1-3 15,-3 3-1-15,3-5 2 0,5-2-1 16,-3-5 2-16,0 2-2 0,3 6 2 15,-3-2 3-15,3-1-1 0,0-9-2 16,2-7 3-16,3 3-2 0,-5 4 3 16,3 1-6-16,-4-2 4 0,6-2-3 15,0-1 1-15,-5-3-2 0,3 0 1 16,2-3-1-16,0 0 1 0,0-2-5 16,-6-3 3-16,6 2-1 0,0-4-2 15,0-1 1-15,-2-1 0 0,2-1-1 16,0-2 0-16,0 1 0 15,0-2-3-15,-3 0-5 0,3 0-16 16,-2-1-23-16,2-2-49 0,0-3-61 16,0-4-64-16,5-1-87 0,-3 1-152 15</inkml:trace>
  <inkml:trace contextRef="#ctx0" brushRef="#br0" timeOffset="5855.61">25237 5529 132 0,'3'-2'24'0,"-1"-4"7"0,3 3 1 0,-5 2-1 16,3-1-4-16,2 0 14 0,-5-1 11 15,0 1-7-15,5 1-5 0,-2 0-2 16,-3-1 0-16,5-2-1 0,-5 2-4 15,0 1 2-15,3-3-4 0,2 0 3 16,-5 1 4-16,0 1-4 0,5-3-3 16,-5 3-4-16,0-2 8 0,0-2 4 15,2 2-5-15,-2-2 5 16,0 2-1-16,0-1-4 0,0 2-3 16,0 1 3-16,6 2-5 0,-6-2-7 15,0 2 0-15,0 0-8 0,0 0-14 16,0 2-3-16,0 5 3 0,0 6 3 15,-6 2 2-15,4 11 1 0,2 6 2 16,-5 13 1-16,-3 11 0 0,8 5 6 16,0 1 3-16,-5-5 7 0,5-8 3 15,0-1 3-15,0-6 0 0,-3-2 2 16,3-3-3-16,-5-1-7 0,5-1-6 16,-5-8-3-16,5-6-2 0,-3-3-3 15,3 0-3-15,-5 1 1 0,0 2-1 16,5 1-5-16,-3-2 3 15,3-5-1-15,-5 0-3 0,5-3 2 16,0-3-1-16,-2-2-1 0,2 0 0 16,0-5-1-16,0 3-8 0,0-3-11 15,0 0-27-15,2-2-38 0,-2 0-44 16,5-4-83-16,-5-1-106 0,3-2-142 0</inkml:trace>
  <inkml:trace contextRef="#ctx0" brushRef="#br0" timeOffset="6807.04">25630 5782 226 0,'0'0'85'0,"0"-1"-18"0,5 1-16 0,-5-1-25 16,0 1-7-16,0-1-4 0,0 1-1 16,0 0 5-16,0 0 6 0,2 0 5 15,-2-2 4-15,0 2 4 0,6-2 0 16,-6 2-9-16,0-2-1 15,0 1 0-15,0 0-3 0,0 0 4 16,0 1-5-16,0 0-5 0,2-2 0 16,-2 0 2-16,0-1 2 0,5 1-2 15,-5 0-2-15,0 0-2 0,0 1 3 16,6-3 1-16,-6 3 0 0,0 0 7 16,2 1-5-16,-2 0-4 0,0 0-4 15,0 0-3-15,0 0-8 0,0 0 0 16,-2 2-2-16,-4 4 2 0,-1-1-2 15,-6 2 3-15,-3 4 1 0,3-1-5 16,-7 2 4-16,2 2-3 16,-3 1-1-16,5-2 1 0,-4 3 0 15,-1-2 2-15,-2 3 7 0,2-4 0 16,0 1 3-16,1 1-3 0,4-2 2 16,-4-1-6-16,7-2 3 0,-3 2-6 15,3-3 3-15,0 0-5 0,0 0 3 16,6-4 1-16,-1 3-1 0,-2-5 2 15,2 3 1-15,5-3 0 0,-2-2 2 16,5 0-1-16,-5 1 0 0,5-2 2 16,0 0 1-16,0 3-2 0,0-3 4 15,0 0 0-15,0 2-7 0,5-1-1 16,-2 3 0-16,2 0-2 0,3 1 2 16,4 2 1-16,7 2-3 0,-4 1 1 15,6 0 1-15,5 2 0 0,-6 1 2 16,6 1 1-16,2 3 0 0,-4-2 2 15,2 1 3-15,-1 1 2 0,-1-1-4 16,-1 0-1-16,-2-1-4 0,-1 1-1 16,-4-3 0-16,2 0 0 0,-3-2-3 15,-2 1 4-15,0 0-3 0,-2-2-2 16,-1-1 5-16,-2 0-4 0,-3-1-2 16,-3-2 3-16,4-2-4 0,-6-1 1 15,0-2-2-15,0 1 0 0,0 1-8 16,0-1-23-16,0 0-34 15,0 3-73-15,0 2-97 0,0-1-164 16,2-5-192-16</inkml:trace>
  <inkml:trace contextRef="#ctx0" brushRef="#br0" timeOffset="29279.51">17607 7836 169 0,'0'0'69'0,"0"0"-27"0,0 0 10 0,0 0 6 16,0 0-18-16,5-14-3 0,-3 13-8 15,-2-1 9-15,0-1 0 0,3 2 4 16,-3-2 2-16,0 1 1 0,0 1-1 16,0 0-3-16,0 1-1 0,0 0-3 15,0 0-2-15,-3 0-3 0,3 0-4 16,0 0-8-16,-2 0-7 0,-1 0-4 15,1 0-2-15,-1 0-1 0,-2 3-2 16,0 4-1-16,-3-1 1 16,0 3-1-16,-5 3-1 0,3 3 1 15,0 0-2-15,-3 4 2 0,0 2-3 16,0 4 0-16,3 1 0 0,-3 4 2 16,2 0-2-16,-2 7 0 0,-2 9 2 15,-1 10 1-15,-2 0 5 0,3 0 4 16,2-5 7-16,0-4 1 0,3 2-4 15,-1 2 0-15,-2-2-7 0,6 4 1 16,-1 5-3-16,0 0 1 0,0 5-2 16,-2 0 3-16,7 1 2 0,-2 0-2 15,3-3-4-15,2 0-2 0,2-6-2 16,6-1 3-16,2-6 0 16,1-3-1-16,4-5-2 0,1-2 2 15,-1-11-3-15,1-1 0 0,-6-11 1 16,3 3 1-16,0 0 3 0,5 3 16 15,5-1 8-15,-2-3 4 0,0 0 0 16,-1-4-8-16,1-2-3 0,0-2-5 16,-1-2-7-16,-4-2-1 0,2-3 2 15,0 2-7-15,-3-4 0 0,-4 0-1 16,2 0-1-16,-6-3-1 0,1 2-1 16,-3 0-2-16,1 0-11 0,-4 1-22 15,1 0-33-15,-1 0-39 16,1 0-76-16,-3 0-90 0,2 0-87 0</inkml:trace>
  <inkml:trace contextRef="#ctx0" brushRef="#br0" timeOffset="30347.65">24787 7631 149 0,'0'-4'29'0,"6"-3"22"0,-1 2-4 0,-5-1 20 16,2-1-9-16,3 3-14 0,-2 0-1 16,0 0-4-16,-1 2 2 0,3-2-1 15,-5 3 1-15,0-2-1 0,0 1 0 16,0 1-8-16,0 1-5 0,0 0-3 15,3 0-6-15,-3 0-4 0,5 0-2 16,-5 2 5-16,5 2 2 0,-2 1 2 16,2 1 2-16,3 1 1 0,0 4-4 15,-1 7 1-15,4 3-4 0,-1 5 0 16,8 9 3-16,-2 13 0 0,4 14-1 16,3 8-1-16,-2 3 1 0,-5-2-3 15,-3-2 1-15,-1 2-1 0,-1 2-3 16,-6-1 0-16,0-1 9 0,-5 3 11 15,-5-1 5-15,-3 2 1 0,-5-3-2 16,-2-5 1-16,-6-3 5 0,-5-9-6 16,6-3-4-16,-9-3-10 0,3-6-2 15,-7 0-5-15,4-2-1 0,-4-4-3 16,4-2-2-16,4-10 0 0,4-4 2 16,3-5-2-16,2-3 1 0,1 0-3 15,-3 4-6-15,-3-3 2 16,8-2-3-16,0-1-1 0,5-3-2 15,3-2-2-15,3-3-17 0,2-2-15 16,0 1-22-16,0 1-25 0,5 0-25 16,3-1-39-16,-1 1-135 0,1 1-157 15</inkml:trace>
  <inkml:trace contextRef="#ctx0" brushRef="#br0" timeOffset="33399.71">26113 7691 211 0,'0'-2'28'0,"2"-1"9"15,-2 0 15-15,0-1-4 0,6 2-11 16,-6-2-14-16,5 3 0 0,-5-3-2 16,0 2-1-16,2-2 1 0,4 1 10 15,-6 2 4-15,0-1-4 0,0 0 3 16,5 1 3-16,-5 0 4 0,0 1-7 16,0 0-2-16,0 0-3 0,0 0-6 15,0 0-5-15,0 0-3 0,0 0-6 16,0 4-1-16,0-1 3 0,0 3 2 15,-5 1 4-15,-1 5-2 0,4 3 1 16,-6 6-2-16,-2 5 0 0,-3 10 3 16,-3 15-2-16,-12 20-1 0,2 8-1 15,-8 4-3-15,6 1-3 0,-6-5 3 16,6 1 2-16,-6-3 9 0,3-2 25 16,8-3 18-16,-5 1 1 0,2-2-2 15,-3-2-15-15,4-5-14 0,-1-5-5 16,5-8-11-16,6-7-3 15,2-5-5-15,0-5-4 0,5-4 4 16,0-9 0-16,3-7 2 0,0-3-1 16,2 4 2-16,-4-2-3 0,1-1-2 15,6-2 0-15,-5-5-6 0,5-1 1 16,-2-2-1-16,2 0-2 0,0-2-1 16,0 1-11-16,0 0-13 0,2-1-18 15,3 2-28-15,8-1-48 0,-5 0-133 16,0-1-192-16</inkml:trace>
  <inkml:trace contextRef="#ctx0" brushRef="#br0" timeOffset="36838.48">26433 8615 247 0,'0'-3'53'0,"0"-3"7"0,5 2 12 15,-5-1-8-15,3 1-13 0,2-3-10 16,3 1 8-16,-3 0-7 15,-2-1-3-15,2 2 1 0,3-2-1 16,-3 1-1-16,3 1-8 0,-1-1-6 16,1 1-4-16,2 3 2 0,-7-4 3 15,5 4 1-15,-3-1 0 0,3-1-5 16,-3 2-3-16,3 2-3 0,-3 0 1 16,2 0-4-16,-1 3 1 0,1 3-3 15,-4-1-3-15,7 3 0 0,-10 2-1 16,8 4-2-16,-8 2 2 0,3 4-1 15,2 0 0-15,-5 2 0 0,5 1-1 16,-5 2 0-16,0 0-2 0,3-1-1 16,-3 0 1-16,0-1-1 0,0-2 0 15,0-4-1-15,-3 1 1 0,3-3-1 16,-5-1 2-16,5-4-2 0,-5-2 1 16,2-3 0-16,-2-4 2 0,2-1 3 15,3 0 5-15,0-8-2 0,-5-1-6 16,5-4 1-16,0-2 1 0,0-4-2 15,5-2 1-15,-2 0 3 0,2 0 1 16,8-1 7-16,-5 0 2 0,5 1 3 16,0 1-1-16,2 0-4 0,-2 1 0 15,3 1-1-15,-4 1-2 0,7 0-2 16,-4 2 3-16,-2 0-5 16,0 2 0-16,2 1-1 0,-2 2 1 15,0 1 0-15,-5 2 0 0,5 3 0 16,-5 1-1-16,-3 0-2 0,3 3-3 15,-6 0-1-15,1 3-1 0,-1 1-1 16,3 3 1-16,-2 5 0 0,2 0 1 16,-5 7 0-16,5 1 1 0,-2 3 2 15,2 5 0-15,-5-1 3 0,8 2 0 16,-3 9 0-16,-2-8 0 0,2 1-1 16,3-2-2-16,-8-4 0 0,5-1 0 15,2-1-1-15,-7-2-1 0,3-2 0 16,2-3-1-16,0-3-1 15,-5-3 2-15,0-3-2 0,0-2-2 16,3-3-12-16,-3-2-22 0,0 0-33 16,0 0-37-16,0 0-95 0,0-5-147 15,0 0-178-15</inkml:trace>
  <inkml:trace contextRef="#ctx0" brushRef="#br0" timeOffset="37754.51">27250 8691 93 0,'0'0'49'0,"0"0"-7"16,0-1 12-16,0 0-18 0,0 1 1 15,0 0 1-15,0 0 7 0,0 0 0 16,2 0-11-16,-2 0-9 0,0 0-9 15,0 0-3-15,0 0 1 0,0 0 4 16,0 0-4-16,0 0-2 0,0 0 0 16,0 0 1-16,0 0 0 0,0 0 5 15,0 0 4-15,0 0 2 0,-2 0-2 16,2 0 0-16,0 0 0 16,0 1-2-16,-5-1 7 0,5 0 6 15,0 0 6-15,0 0 5 0,5 0 2 16,3-2-11-16,-1 0 3 0,6-2 0 15,5 2-1-15,-2-4-3 0,10 3-2 16,-3 1 0-16,3 0-7 0,0 0-3 16,2 2-7-16,-2-1-11 0,-3 1 1 15,3 0-5-15,0 0 0 0,-6 0 0 16,-4 0-18-16,-3 3-47 0,-5-3-56 16,-1 2-93-16,-1-1-8 0,-1-1-98 0</inkml:trace>
  <inkml:trace contextRef="#ctx0" brushRef="#br0" timeOffset="38221.33">27800 8428 299 0,'0'0'180'0,"0"0"-107"0,0 0 24 0,0 0-10 0,8-31-26 0,-8 25-24 16,3 1 3-16,-3 1 16 0,0 1-14 15,5 2-10-15,-5 1 1 0,0 0-12 16,0 3-3-16,5 4 8 0,-5 3 6 16,0 4 1-16,0 4 0 15,0 6-5-15,-5 3-6 0,5 8-4 16,-5 8-3-16,2 5-5 0,3-1-3 15,0-11-3-15,0-10 1 0,0-9-2 16,0-1-2-16,0 1-1 0,0 2 0 16,0 2-8-16,0-5-20 0,0-3-41 15,3-3-95-15,2-6-118 0,0-3-51 16</inkml:trace>
  <inkml:trace contextRef="#ctx0" brushRef="#br0" timeOffset="38772.21">28007 8516 242 0,'0'0'110'0,"0"0"-27"0,0 0-7 0,0 0-15 0,0 0-3 16,18-14-4-16,-15 12-6 0,-3-1-8 15,5-1-3-15,-5 2 7 0,2 1 9 16,-2 0-3-16,0-2-3 0,5 2-7 15,-5-1-13-15,0 2-9 0,-7 0-12 16,2 0-4-16,-3 3-1 0,-5 2 1 16,-3 1-1-16,-2 1 0 0,-2 3-1 15,-1 1 1-15,0 1-1 0,1 0 1 16,4-1 0-16,-2 1-1 16,5 0 0-16,0-1 1 0,5 0-1 15,6 0 0-15,-3 0 1 0,0 0 2 16,5-1-1-16,0 1 2 0,5-1 0 15,2 0 4-15,6-2 7 0,0-1 4 16,3 2 10-16,2-1 3 0,3 1-1 16,-1-5 3-16,1 3-3 0,5-2-8 15,-6 0-5-15,4-3-11 0,-4 3-3 16,1-1-2-16,0-3-1 0,2 1-1 16,-8-1-2-16,6 3-15 0,-8-4-31 15,3 0-89-15,2 0-95 16,-5-4-61-16,-6 1-123 0</inkml:trace>
  <inkml:trace contextRef="#ctx0" brushRef="#br0" timeOffset="39322.75">28265 8593 192 0,'0'0'125'0,"-5"-2"-29"0,5 2-1 0,5-3-16 0,-5 3-17 0,5-1-1 15,3 0 14-15,0 1 33 0,5-1 16 16,0 1-18-16,2 0-9 0,3 0-24 16,3 0-23-16,0 0-17 0,-1 0-17 15,1 1-11-15,-5-1 0 0,2 0-5 16,2 0 1-16,-7 0-2 15,8 1-4-15,-6 0-16 0,4 3-20 16,1-2-53-16,-4 0-79 0,4-1-87 16,-2 0-59-16</inkml:trace>
  <inkml:trace contextRef="#ctx0" brushRef="#br0" timeOffset="39740.08">28798 8437 540 0,'0'0'106'0,"0"0"-40"0,0 0 17 0,0 0-45 15,0 0-17-15,0 0-2 0,18 2 11 16,-16 6 9-16,3 5 9 16,-5 2 8-16,0 4 1 0,0 3-7 15,0 5 3-15,0-2-9 0,0 3-13 16,0-2-6-16,0-1-8 0,0-2-9 15,6 0-2-15,-4-2-1 0,3-1-4 16,-2-1 2-16,7-1-1 0,-2-4 0 16,0 0-2-16,0 1 0 0,2-4-4 15,-2 0-18-15,-1-3-41 0,6-1-173 16,0 0-99-16,-5-4-97 0</inkml:trace>
  <inkml:trace contextRef="#ctx0" brushRef="#br0" timeOffset="40357.8">29061 8227 621 0,'0'0'50'0,"0"0"-12"0,0 0 37 0,0 0-43 16,21-1-18-16,-13 3-2 0,4 4 7 15,1 5 12-15,3 4 5 0,2 5 7 16,-3 3 2-16,6 9-1 0,5 11-3 16,-3 12-5-16,1 5-5 0,-9 0-10 15,-7-5-3-15,-8-3-1 0,0-4-3 16,-3-1-4-16,-7-4 1 0,0-1-6 16,-3-3-2-16,-6-5-2 0,7-5 3 15,1-7-3-15,-2-7 4 16,0-1-1-16,0 0-2 0,-2 1 1 15,-3 0 0-15,2-4 0 0,3-3-2 16,1-4 1-16,4-2-2 0,0 1-6 16,3-1-11-16,0-2-19 0,2 2-51 15,3-2-45-15,-5 0-66 0,5 2-29 16,-3-2-161-16</inkml:trace>
  <inkml:trace contextRef="#ctx0" brushRef="#br0" timeOffset="41191.32">26604 8206 249 0,'0'0'50'0,"0"0"20"0,5 0 13 0,-2 0-22 0,2 0 5 15,-5 0-16-15,0 0 8 0,2 0 8 16,-2 0-15-16,0 0 1 0,0 0-20 16,-2 0-13-16,-3 0-6 15,2 1-5-15,-7 2 4 0,2 3 4 16,0-1 0-16,-7 5 1 0,2 6-4 16,-5 2-6-16,2 9 1 0,-10 7 1 15,-2 15-3-15,-6 18 0 0,1 4-1 16,4 1-1-16,9-6 0 0,-1-10 2 15,8-2 9-15,5-6 23 0,3-1 24 16,0-5 0-16,2-6-14 0,3-5-12 16,0-7-12-16,3-5-9 0,-3 0-4 15,5 2-2-15,3 0 3 0,0 5-1 16,2-2 2-16,0-2 0 0,3-2 1 16,5-3-1-16,-5 0-4 0,3-2-4 15,-3-2-3-15,2-2-1 0,-5-2 0 16,1-2-1-16,-1 1-4 0,0-1-15 15,-4-3-27-15,-1 3-64 0,-5-3-103 16,0-2-165-16,-5-2-256 0</inkml:trace>
  <inkml:trace contextRef="#ctx0" brushRef="#br1" timeOffset="47014.04">28503 7725 317 0,'0'0'67'0,"0"0"-28"0,0 0 11 0,0 0-7 15,0 0 7-15,0 0-1 0,8-5 10 16,-8 4 3-16,0-2-17 0,0 1 0 16,0-4-2-16,0 2-1 0,0-2-6 15,5-2-1-15,-2-2-3 0,7-2-8 16,-2-3-4-16,5-2 0 0,-3-2-1 15,8-4-1-15,3-3-4 16,-1-3-4-16,9-7 1 0,9-10 2 16,4-12 0-16,7-3-2 0,-3 4-4 15,1 5-2-15,-6 8-4 0,1 0 4 16,-6 2-5-16,3 4 0 0,-6 0 1 16,-4 3 2-16,-9 4-3 0,1 9 0 15,-8 3 2-15,2 3-1 0,-2-3 0 16,5-1 1-16,3-3-1 0,-6 3 0 15,-2 2 1-15,0 0-1 0,0 2-1 16,0 2 0-16,-5 0 0 0,0 2 0 16,-1 2 0-16,1-1 0 15,-3 3 0-15,1 1 1 0,-6 0-1 16,2-2 1-16,3 5 2 0,-5-3-2 16,5 4 1-16,-5-2 1 0,0 1-2 15,3-1 0-15,-3 1 0 0,0 1 0 16,0 0-1-16,0-1-3 0,0 3 2 15,0 1-3-15,0-2 4 0,-8 2 1 16,1 0 3-16,1 0-3 0,-7 0 1 16,1 0-1-16,-4 3 0 0,1 3 1 15,-4-1 0-15,-1 2-2 0,-1 1 0 16,0 0 2-16,3 0-1 16,-2 2 0-16,4 0 4 0,1-1-3 15,-3-1 3-15,2-1 0 0,3 0 4 16,5 0-1-16,-2-2 3 0,2 0 1 15,6-2-3-15,2-1 2 0,-5 1-2 16,5-2 0-16,5-1 6 0,-3 0 5 16,11-2 13-16,0-2-12 0,3-2-9 15,2 0-3-15,2-1-3 0,4-1-3 16,1-1 1-16,-4 2 0 0,0 0-1 16,5 0 0-16,-6 0-1 0,-4 0 1 15,2 0 0-15,3 2 2 0,-8-1-1 16,-1 1 0-16,-1-1-2 0,2 2 0 15,-8 0 0-15,3-1 0 0,-3 2 0 16,3 2 2-16,-8-3 1 0,5 2 5 16,-5 0 0-16,2 0-1 0,-2 1-2 15,0-1-3-15,5 1-1 0,-5 0 0 16,0-1-3-16,0 2 0 0,0 0-1 16,3 0-2-16,2 5 1 0,-5 0 0 15,5 4 1-15,-2 2 1 0,-3 4 0 16,0 3 1-16,0 2 1 0,0 2 0 15,0 1 0-15,0 2 0 0,-3-2 0 16,3 0-1-16,0-2-1 0,0 2 1 16,0-4 0-16,0 0-1 15,0-1 0-15,0-1 0 0,0-1-4 16,0-2-22-16,0 0-28 0,0 1-27 16,3-3-27-16,2 0-56 0,8-4-73 15,-5-3-71-15,5-5-179 0</inkml:trace>
  <inkml:trace contextRef="#ctx0" brushRef="#br1" timeOffset="48197.9">28265 5226 241 0,'0'0'90'0,"0"0"-37"0,5-1 17 0,-5-2-3 0,3-3-8 16,-3 2-5-16,5-3 0 0,-2 4 5 15,2-3-6-15,0 2 2 0,3-3 8 16,0 3-1-16,-1-4-12 0,4 2-13 16,-4 0-7-16,1-2-12 0,5 5-7 15,-5-1-4-15,5-1-2 0,-5 2 3 16,4-2 1-16,-6 3 0 0,1 1-1 16,1 1-8-16,-3 1-2 0,-2 4 2 15,2 0 0-15,-2 4 3 0,2 2-2 16,-5 3 0-16,0 5 1 15,0 1 4-15,0 4 0 0,5 2 8 16,-5-1-1-16,0 3 3 0,0-4-5 16,0 2 0-16,0-4-3 0,3-1-3 15,-3-5 3-15,5 2-2 0,-5-6 1 16,5-2-3-16,-3-1 0 0,-2-7 0 16,0 0 0-16,0 1 2 0,6-3 10 15,-6-4 37-15,0-1-7 0,2-5-25 16,3-2-9-16,1-4-4 0,-4 0-4 15,6-2 1-15,2-1-2 0,-2-2-1 16,0 1 2-16,5-1 0 0,-6 0 1 16,12 0-1-16,-9 0 2 15,8 1-2-15,-5 0 1 0,8 1 4 16,-6-1 2-16,3 1-2 0,3-1 2 16,-6 0-2-16,3 2-2 0,3 2 0 15,-5-1-1-15,-4 5 2 0,1 2-2 16,0 0 1-16,-5 5-1 0,0-1-1 15,-3 3-2-15,-2 1-2 0,2 2-1 16,-5 0-2-16,5 4-2 0,-3 4 2 16,4 3 1-16,1 3 1 0,-1 6 2 15,-4 3 0-15,3 4 0 0,-2 0 1 16,2 3 2-16,0 1 2 0,-2-1 2 16,5 1 2-16,-3-2-5 0,0-3-2 15,3 0-1-15,-8-2 0 0,7-4-2 16,-7 0 1-16,6-4-1 0,-4 1-1 15,3-4-3-15,1-2-23 0,-4-1-38 16,3-1-43-16,-5-2-52 0,8-4-75 16,-3-1-169-16,-2-2-211 0</inkml:trace>
  <inkml:trace contextRef="#ctx0" brushRef="#br1" timeOffset="48598.87">29206 5304 587 0,'5'-5'124'0,"3"2"-25"0,-1-4 65 0,12 4-69 15,-4-3-43-15,-2 4-11 0,8 1-11 16,-6 0-7-16,3 1-8 0,-2 0-7 15,2 0-3-15,3 0-3 0,-6 0-2 16,3 0 0-16,-2 1-3 0,-3 1-19 16,5 4-55-16,-8-2-63 0,8 4-83 15,-2-5-71-15</inkml:trace>
  <inkml:trace contextRef="#ctx0" brushRef="#br1" timeOffset="49215.83">30371 4704 347 0,'0'0'53'0,"0"0"-36"0,0 0 18 0,0 0-4 0,0 0-13 16,5 3-6-16,1 0-4 0,-6-2 2 15,0 4-2-15,0-2-2 0,0-2 2 16,0 4 7-16,-6 0 9 0,1 3 16 15,-3 0 1-15,-7 1-17 0,2 5-6 16,-5 0-10-16,-3 5-2 0,-2 1-2 16,-3 4 0-16,-2 9-4 0,-6 15 1 15,-5 8 0-15,11 8 0 16,0-2 0-16,9-4 3 0,12-5 11 16,-1-3 21-16,8 0 24 0,0-2 20 15,8-7-1-15,5-3-18 0,0-1-15 16,2-8-5-16,-2-5-17 0,0-7-12 15,0-2-3-15,7 0-7 0,1 2-1 16,0-1-1-16,5-3-6 0,-3-7-39 16,3 0-53-16,0-4-100 0,-6-2-15 15,1 0-95-15</inkml:trace>
  <inkml:trace contextRef="#ctx0" brushRef="#br1" timeOffset="49600.06">30640 4962 567 0,'0'0'72'0,"0"0"-27"0,0 0 59 0,0 0-37 15,23-34-38-15,-23 31-7 0,5 0-1 16,-5 3 5-16,0 0-17 0,0 5-8 16,0 5 16-16,0 3 31 0,0 7 9 15,-5 4 2-15,5 14-5 0,-8 8-16 16,1 12-12-16,1-1-10 0,4-5-7 15,2-10-3-15,0-10-3 0,0-9-2 16,0-4 0-16,0-5 1 0,0 3-2 16,2 0-1-16,4-2-24 0,-6-3-60 15,2-5-75-15,3-7-53 16,3-3-35-16,-3-5-176 0</inkml:trace>
  <inkml:trace contextRef="#ctx0" brushRef="#br1" timeOffset="50083.73">30922 5054 458 0,'0'0'60'0,"0"0"-37"0,0 0 16 16,0 0-20-16,0 0-7 0,0 0 6 15,25-19 3-15,-25 19 2 0,-5 0-8 16,-3 0-7-16,1 2-3 0,-6 4 4 16,-5-1 5-16,2 1 2 0,-4-1-6 15,-1 3-2-15,-5 2-3 0,5 0-1 16,6-2-2-16,-3 2 0 0,2 0 2 15,3-2 4-15,6 1 12 0,1 2 8 16,-1-2 6-16,1 1 1 0,6-1 6 16,0 1-9-16,0-2-9 0,0-2-6 15,6 3-5-15,1-2-2 0,-1 2-2 16,1-3 4-16,6 2 0 0,0-1 4 16,0-3 5-16,3 3-2 0,-3 0-6 15,2 0-6-15,6-3-2 0,-3 3-4 16,-3-1 0-16,3 0 1 0,-2 3-2 15,2-3 0-15,-3 0-6 0,1 1-25 16,2 1-53-16,-5-2-66 0,8 3-15 16,-6-2-38-16,-2-4-74 0</inkml:trace>
  <inkml:trace contextRef="#ctx0" brushRef="#br1" timeOffset="50418.66">31451 5017 602 0,'0'0'35'0,"0"0"31"0,0 0-2 15,0 0-44-15,0 0-9 16,23-17-7-16,-17 18-4 0,-6 3 0 16,0 5 3-16,0 2 16 0,0 1 25 15,0 7 8-15,0 0-12 0,0 4-10 16,0 1-10-16,0 4-10 0,0-1-5 16,-6 0-3-16,6 1 0 0,0-4 0 15,0-1-2-15,0-2-10 0,0-1-39 16,0-2-58-16,0-5-10 0,0-1-25 15,0-4-57-15,0-6-111 0</inkml:trace>
  <inkml:trace contextRef="#ctx0" brushRef="#br1" timeOffset="50684.25">31250 5225 670 0,'0'0'90'15,"0"0"-56"-15,0 0 65 0,38-5-36 16,-17 0-4-16,5 2-3 0,-3 0-27 16,3-2-8-16,2 4-3 0,-2-2-3 15,3 2-6-15,4 0-8 0,-4-1-1 16,2 2-1-16,2 0-2 0,-4 0-22 15,4 3-52-15,4 1-91 0,-4-3-55 16,-7 4-79-16</inkml:trace>
  <inkml:trace contextRef="#ctx0" brushRef="#br1" timeOffset="51001.61">32038 5063 436 0,'0'0'110'0,"0"0"-63"15,0 0 16-15,0 0-31 0,0 0-32 16,0 0-1-16,15-7-2 0,-15 11 3 15,0 4 0-15,0 2 3 0,0 3 7 16,0 5 23-16,0 1 9 0,0 3-5 16,0 0-19-16,0 5-9 15,0-1-6-15,0 1 0 0,0 0-1 16,-2 2-2-16,2 1-1 0,0-4-20 16,0 1-61-16,7 2-44 0,-1-6-38 15,-4-9-60-15</inkml:trace>
  <inkml:trace contextRef="#ctx0" brushRef="#br1" timeOffset="51401.51">32234 4698 520 0,'0'0'102'16,"0"0"-75"-16,47 30 51 0,-27-10-37 15,1 6-34-15,-5 4-3 0,-4 12-3 16,1 11 4-16,-5 16-5 0,0 2-1 15,-3-2 1-15,-5-7 0 0,0-7 37 16,0-3 38-16,-8-2-12 0,-2-2-24 16,0-3-19-16,-8-3-11 0,-3-1-6 15,0-4 0-15,1-5 1 0,-1-8-2 16,8-7 0-16,0-1-1 0,0 0-1 16,-2 0 0-16,-6 0-27 0,8-4-71 15,0 4-63-15,0-6-69 0,5-5-112 16</inkml:trace>
  <inkml:trace contextRef="#ctx0" brushRef="#br0" timeOffset="78812.67">21250 11732 255 0,'0'-2'72'0,"0"0"-1"0,3 1-4 0,-1-3 2 16,-2 2-14-16,3-2-24 0,-1 1-2 15,1 0 7-15,0 0 2 0,2 2 3 16,-5 0 6-16,0-1-3 0,0 2-5 16,0 0-4-16,0 0-6 0,0 0-5 15,0 0-9-15,0 0 0 0,0 2 0 16,-5 0 2-16,2 4 3 0,-2 2 3 16,-3 2-4-16,0 4-2 0,-2 2 3 15,-3 4-2-15,-3 4 3 0,-4 10-4 16,-9 11 3-16,-4 11-1 15,-3 6-4-15,2 4 0 0,0-2 2 16,1-6 2-16,-1 1 7 0,1-2-1 16,-1-1 1-16,6-3 8 0,-3-5-1 15,2-2-10-15,6-4-3 0,0-5-9 16,-1 2 0-16,6-5-7 0,3-5 2 16,2-6-3-16,5-7-2 0,0-2 0 15,1 1-1-15,-4 3 0 0,1-3-4 16,2-2-21-16,3-2-21 0,0-3-27 15,0-3-25-15,5-2-45 0,0-3-50 16,0 0-30-16,5-2-172 0</inkml:trace>
  <inkml:trace contextRef="#ctx0" brushRef="#br0" timeOffset="79480.2">21299 12317 13 0,'0'0'161'0,"5"-3"-112"0,-5-1-11 0,0-1 16 0,0 1 2 16,0-1-8-16,0 3 0 0,0-4 3 15,3 1 8-15,-1 0-6 0,-2 0-5 16,3-2 4-16,-3 2 2 0,3 1 5 15,-1 0 6-15,-2 3-9 0,3-3-8 16,-3 1-3-16,0 1-11 0,0 1-3 16,0 1-2-16,0 0-11 15,0 0-5-15,0 3-7 0,0 4 0 16,0 4 11-16,-3 6 10 0,-2 6 3 16,2 2-5-16,-2 10-1 0,-2 8-4 15,1 5 5-15,1 2-1 0,3-7 3 16,-1-6-8-16,0-12 0 0,3-5-10 15,0-7-6-15,0 1 0 0,0 1-3 16,0-1-1-16,0 4-5 0,0-6-21 16,0-2-33-16,0 0-26 0,0-8-61 15,6-2-32-15,1-2-56 0,-4-6-93 16</inkml:trace>
  <inkml:trace contextRef="#ctx0" brushRef="#br0" timeOffset="79981.66">21475 12456 326 0,'0'0'58'0,"0"0"-7"16,0 0 32-16,0 0-13 0,0 0-16 0,20-34-10 16,-14 28-1-16,1 0 0 0,-4 4 1 15,2-3 6-15,3 1 5 0,-3 2-3 16,0-1 0-16,-2 0-8 0,-1 3-11 16,-2 0-13-16,0 0-16 0,0 0-4 15,-2 5 0-15,-6-1 0 0,-2 4 4 16,-1 0 0-16,-7 2 1 0,-2 1-1 15,4 2-1-15,-5-1-2 0,3 0 1 16,3 0-1-16,-1 1 0 0,3-2 2 16,1-1 0-16,4 0 12 15,3-2 7-15,-3 0 1 0,3-1 3 16,5-2-4-16,0 3-2 0,0-4-4 16,5 2 2-16,3 0 5 0,-1 0 5 15,6 0-8-15,0 0-5 0,3 2 1 16,2-1 0-16,-3-1 3 0,6 3-3 15,0-1-4-15,-1-1-4 0,1 0-1 16,0 2-4-16,-3-4-3 0,-3 1 1 16,3-1-2-16,-2 0 0 0,-1 3-24 15,1-2-37-15,-6 1-37 0,1 5-61 16,-4-3-89-16,1 1-137 16</inkml:trace>
  <inkml:trace contextRef="#ctx0" brushRef="#br0" timeOffset="83133.38">20945 13250 174 0,'0'0'43'0,"8"-2"-13"0,-6-2 11 0,4 1 11 15,-1 1-18-15,3 0-12 0,-3 0-1 16,0-2 5-16,-3 3-2 0,4-1 9 16,-6 2 9-16,2 0 3 0,1-1-7 15,-3 0-4-15,0 1-11 16,0-3-4-16,0 1 1 0,0 2-3 15,2 0 0-15,-2 0-2 0,6 0 0 16,-6 0 0-16,0 0 1 0,2 0-2 16,-2 0 0-16,3 0-3 0,-1 0 3 15,-2 0-1-15,0 0 2 0,3 0 0 16,-3 0 0-16,2 0-5 0,-2 0 3 16,0 0 3-16,0 0 0 0,0-1 5 15,0 1-6-15,0-1 0 0,0 1-2 16,0 0 3-16,0 0 1 0,0 0 0 15,0 0-2-15,0 0-3 0,0 0 0 16,0 2-3-16,0 3-2 16,-2-1 0-16,-1 5-1 0,-2 0-2 15,3 5 0-15,-4 5 0 0,-1 3 1 16,-6 3 5-16,0 6-2 0,-3 8 4 16,-4 13-2-16,-9 12-2 0,-2 8 0 15,3-2 2-15,-3-6 0 0,5-8-2 16,0 3-2-16,0-3 15 0,0 4 8 15,3-4 2-15,-3 2 4 0,6-3-7 16,-1-5-12-16,0-4-9 0,1-4-3 16,2-2-4-16,2-4 3 0,1 1-2 15,4-7 1-15,1-6 2 16,5-6 7-16,-1-2 18 0,-1 3-6 0,2 0-4 16,2 2-3-16,0-4-3 15,1-2-7-15,2-2 0 0,0-3-3 16,0 1 2-16,0-2-1 0,2 1-4 15,1-2 1-15,-3-2-1 0,3 2 0 16,-3-1 1-16,0-3-1 0,0 2 0 16,0-3-1-16,0-1-1 0,2 1-9 15,-2-1-12-15,0-2-10 0,3 0-13 16,-3 0-10-16,0 1-1 0,0-1-12 16,0 1-8-16,0-1-40 0,0 0-71 15,0 1-58-15,0-1-96 0</inkml:trace>
  <inkml:trace contextRef="#ctx0" brushRef="#br0" timeOffset="85519.46">21209 14007 252 0,'0'-2'76'0,"2"0"-23"0,-2-3 9 16,5 1-5-16,-2-3-15 0,0 4-2 15,4-1 2-15,-2-2-4 0,-2 4-6 16,5-3 5-16,2 2 1 0,-5-1-2 15,6 0 9-15,-6 1-4 0,3 2-8 16,-1-1-3-16,1 1-2 0,-3 1-6 16,0 0 0-16,1 0-2 0,-1 1 2 15,0 2-4-15,0 5 1 0,-2-3-5 16,2 6-3-16,-3 3-2 0,4 0 3 16,-4 3 0-16,1 0 2 0,-3 2-4 15,0 0 0-15,0 0-2 0,0-2-3 16,0 2 0-16,0-2-3 0,0-1 0 15,0 0-1-15,0-2 0 0,0-3 0 16,0-1 1-16,0 0-2 0,-3-4 1 16,3-2 0-16,0-4 0 0,0 0 0 15,0 0 7-15,0-4-3 0,0-5-2 16,0-3-2-16,0-4 4 0,3-3-3 16,-1 1 0-16,4-3 2 0,1 0 1 15,1 0-2-15,2 1 2 0,1 2 3 16,-1 0 0-16,0 3 1 0,3-2 0 15,0 4 3-15,0 0 0 0,-3-1 1 16,1 5 2-16,-1-1 1 16,0 1-2-16,-2 2-1 0,0 3-4 15,-3-1-2-15,0 4 1 0,-2 1-3 16,2 0-4-16,-5 2 0 0,3 4 2 16,-1 2 5-16,-2-1 9 0,3 6-3 15,-3-1-1-15,2 1-3 0,1 2 1 16,0 4 5-16,2 1 0 0,-5 1-5 15,2 0-1-15,1 0-7 0,-1 0 0 16,4-1 0-16,-4 1-3 0,-2-1 1 16,0 0 1-16,5-5-1 0,-5 3-1 15,0-5 0-15,0 1-1 0,-5-2-12 16,5-4-26-16,-2 1-32 16,-1-1-41-16,0-2-51 0,3-3-99 15,0-1-62-15,0-2-133 0</inkml:trace>
  <inkml:trace contextRef="#ctx0" brushRef="#br0" timeOffset="85919.86">21754 14123 270 0,'0'0'229'0,"0"-3"-126"0,0-1 24 0,5-1 1 16,-2 4-26-16,2-2-20 0,3 3-3 15,-1-1 3-15,6-2-27 0,0 3-20 16,0-1-12-16,0 0-12 0,2 1-6 16,1-1-4-16,-3 1-1 0,5 0 0 15,-5 0-2-15,2 0-22 0,1 0-66 16,2 7-73-16,-5-4-121 0,0 0-63 15</inkml:trace>
  <inkml:trace contextRef="#ctx0" brushRef="#br0" timeOffset="86603.89">22503 13783 308 0,'0'0'69'0,"0"0"-20"0,0 0 28 0,0 0-4 16,21-23-12-16,-21 18-4 0,5 3-1 15,-5 1-8-15,3 0 4 0,-3-1-2 16,0 2 0-16,5-3-3 0,-5 3-10 15,0 0-15-15,0 0-22 0,0 0 4 16,-5 3-3-16,-1-1 5 0,-1 0-1 16,-1 4-1-16,0 1 4 0,-7 2-6 15,-1 3 0-15,1 6-1 0,-6 2 0 16,0 3 0-16,1 1 1 0,-1 12-2 16,-5 6 0-16,5 6 1 0,6 7-1 15,2-8 0-15,8-5 3 0,5-11 17 16,0-8 21-16,0-3 1 0,5-2-8 15,0 1-16-15,6-1-11 0,-1 6-3 16,3-8-2-16,-3 0-2 0,3-3 0 16,3-3-19-16,-4-2-51 0,1-4-38 15,6-4-49-15,-4-1-48 0,-2-2-86 16</inkml:trace>
  <inkml:trace contextRef="#ctx0" brushRef="#br0" timeOffset="86904.39">22557 13955 535 0,'0'0'93'0,"0"0"-33"0,0 0 21 0,0 0-30 0,0 0-23 0,21-23-6 16,-21 23 0-16,5 0-1 0,-5 5 14 16,3 1 9-16,2 4-1 15,-5 4-14-15,3 3-6 0,-3 4-3 16,5 0-6-16,-5 3-7 0,0 2-4 16,0-2-3-16,-5 3 0 0,2-2-25 15,-2-2-54-15,2-2-66 0,1 6-22 16,-1-12-73-16,3 1-57 0</inkml:trace>
  <inkml:trace contextRef="#ctx0" brushRef="#br0" timeOffset="87371.4">22762 13964 230 0,'0'0'127'0,"0"0"-63"16,0 0 30-16,0 0-6 0,0 0-11 15,0 0-17-15,28-22-20 0,-25 19-1 16,-1 1-2-16,-2 2 6 0,0 0-18 15,0 0-9-15,-8 1 3 0,3 2-9 16,-8 0-7-16,0 3-2 0,-2-2 0 16,-3 4-1-16,2-4 1 0,-4 4 1 15,-1 0-2-15,3 1-2 0,2-3 1 16,3 3 0-16,1 1 0 0,4-1 1 16,0-2 1-16,8 0 6 0,0 1 27 15,0 1 18-15,3-4 1 0,4 3-8 16,4 1-16-16,2-1-12 0,0-2-8 15,2 2-1-15,-2-1-4 0,2-2 1 16,-2 4-3-16,3-2-1 16,2-1 0-16,-5 1-1 0,0 0 0 15,2-2-2-15,-2 3-29 0,0-3-33 16,-2 3-39-16,-1-3-38 0,3-1-20 16,-3-2-69-16,0-1-74 0</inkml:trace>
  <inkml:trace contextRef="#ctx0" brushRef="#br0" timeOffset="87705">23048 13896 539 0,'0'0'86'0,"0"0"-42"0,0 0 44 0,0 0-12 0,16-35-19 0,-11 33-4 0,-2 0 0 0,-1 2-7 15,-2 0-33-15,3 2 1 0,-3 6 8 16,0 2 5-16,5 3-1 0,-5 5-4 16,0 2-4-16,0 1-8 0,-5 1-8 15,5 0 0-15,0 1-2 0,-3-1-1 16,3-1 0-16,0 2-19 15,0-2-28-15,0-2-22 0,0 0-19 16,0-5-52-16,0 0-9 0,0-8-74 16,0 1-94-16</inkml:trace>
  <inkml:trace contextRef="#ctx0" brushRef="#br0" timeOffset="87938.39">22914 14080 432 0,'0'0'189'0,"0"0"-83"15,0 0 46-15,0 0-24 0,39-15-29 16,-19 9-18-16,-7 4-29 0,8-4-25 16,-8 2-18-16,8 0-3 0,-8-2-6 15,2 3 0-15,1 1-3 0,2-1-21 16,-3 3-38-16,3 0-36 0,-5 3-54 15,10-1-46-15,-4 0-58 0,-4-2-70 16</inkml:trace>
  <inkml:trace contextRef="#ctx0" brushRef="#br0" timeOffset="88205.42">23307 13941 498 0,'0'0'87'0,"0"0"2"16,0 0 4-16,0 0-40 0,0 0-14 15,0 0-7-15,0 0 4 0,13-21-21 16,-13 21-15-16,0 2 1 0,0 0 5 16,0 7 13-16,0 1 10 0,0 5 5 15,0 0-10-15,0 3-9 0,0-3-11 16,0 5-2-16,0 0 1 15,0 0-3-15,0 0-4 0,2 1-16 16,-2-5-37-16,5 3-41 0,1-1-13 16,1-3-35-16,-4-1-78 0,2-7-104 15</inkml:trace>
  <inkml:trace contextRef="#ctx0" brushRef="#br0" timeOffset="88522.13">23449 13751 642 0,'0'0'92'16,"0"0"-5"-16,36 1 7 0,-23 6-62 15,0 6-26-15,-3 3-6 0,1 8 0 16,-6 2 0-16,2 5 3 0,1 11-3 15,0 6 1-15,-3-2 6 0,-5-5 3 16,3-12 7-16,-3 2-2 0,-3 4-6 16,-2-3-7-16,2 0 5 0,-2-10-2 15,5-5-2-15,-8 3-3 0,1 0-3 16,-4 2-16-16,4-2-38 0,-1-4-21 16,-5 0-17-16,5-6 1 0,0-3-4 15,3 1 11-15,-2-1 8 0,1-3-22 16,1 2-47-16</inkml:trace>
  <inkml:trace contextRef="#ctx0" brushRef="#br0" timeOffset="90024.45">21317 13736 188 0,'0'0'28'0,"0"-1"-9"0,3 0 14 16,-3 1 4-16,0-1 0 0,0 0 6 15,0 1 6-15,5-1-1 0,-5 0 2 16,3-1-5-16,2-2 7 0,0 2 1 15,-3 1 2-15,4-1-8 0,-1 1 3 16,-3-1 7-16,-2-1-6 0,3 3-10 16,-3-1-3-16,0 1-7 0,0 0-9 15,0 0-9-15,0-1-6 0,-3 1 0 16,-4 0-6-16,-4 0-1 16,-4 0-6-16,-1 1 0 0,-4-1 3 15,2 0 3-15,-3 0 0 0,5 0 0 16,-2 0 1-16,5 0 0 0,-2 0 0 15,7 0 0-15,-5 1 3 0,5-1-1 16,3 0 2-16,-3 1 4 0,8-1-3 16,-5 0 6-16,5 0 4 0,0 0 3 15,0 0-1-15,0 0 4 0,0 0 2 16,0 0-2-16,0 0-3 0,0 2-2 16,0 0-2-16,-2 2-2 0,2 2-2 15,0 0-2-15,-5 6 5 0,5 4-5 16,-3 5-2-16,0 3-3 0,1 10 1 15,-3 15 3-15,5 11 1 0,-3 5 5 16,0 0-3-16,1-5 0 0,-1-8 1 16,1-1 3-16,-1-5 6 0,3-1 6 15,0 0 1-15,0-8-1 0,0 1-3 16,0-11-2-16,3-5-5 0,-1-5-2 16,-2-4 0-16,3 5-2 0,2-1-3 15,3-1-1-15,-6-4-6 0,6-3 0 16,-3-2 1-16,3-4 0 0,2-2 4 15,-2 0 4-15,0-1-2 0,2 0-5 16,1-1-2-16,-4-1-1 0,1 0 0 16,2 0-2-16,-4-3 0 0,1 3-1 15,-2-1-12-15,3-1-19 16,0 1-18-16,-3 0-12 0,3-2-19 16,0 4-33-16,-1 1-27 0,6-2-84 15,-5 0-132-15,2-1-193 0</inkml:trace>
  <inkml:trace contextRef="#ctx0" brushRef="#br0" timeOffset="91058.39">23464 13518 434 0,'0'0'138'0,"6"-4"-67"0,-4 2 0 0,8-2-2 16,6-1-13-16,-3 2-14 0,0-3 6 16,7 3 14-16,-4-1-15 0,2-2-7 15,3 5 3-15,-6 0-10 0,3 1 2 16,-2-1-5-16,-1 0-5 0,3 1 1 16,-5-1-7-16,0-2-3 0,-2 3-2 15,-4-1 2-15,4 1 4 0,-6-2 0 16,3 2 1-16,-8 0-4 15,2-1 1-15,-2 1 2 0,5 0-8 16,-5 0-2-16,0 0-4 0,0 0-2 16,0 0 0-16,0 3 3 0,0 4-1 15,0 1 2-15,0 5 2 0,0 1 0 16,0 6-4-16,0 6 5 0,0 0 0 16,0 7-4-16,0 9 1 0,6 9-3 15,-4 4-3-15,3-2 4 0,-2-4-2 16,-3-2-4-16,5-2 2 0,-5-1-2 15,0 0 1-15,0-1 2 0,0-2-2 16,0 0-1-16,0-4 1 0,0-9-1 16,0-2 2-16,0-9-1 15,3 2-1-15,-1 2 3 0,1 5-3 16,-3 0 3-16,5 1 6 0,-2-2 4 16,-3-4-5-16,5 0-4 0,-5-4 6 15,5-3-3-15,-3-1 3 0,4-1-1 16,-6 0-5-16,2-3-1 0,3-2-1 15,-5 2 0-15,0-4 3 0,6 1-1 16,-6 0 2-16,0 0 4 0,0 0-1 16,-8-2 0-16,3 4 2 0,-8-4-3 15,0 2 3-15,-3-1-1 0,-2 0-2 16,-2-2-4-16,-1 1-3 16,0 0 0-16,1-1 0 0,-1 2-1 15,0-3 0-15,3 1 0 0,0-2-2 16,3 2-7-16,-1-1-15 0,3 0-18 15,0 0-21-15,3-1-30 0,-1 0-46 16,4 0-97-16,2-1-241 0</inkml:trace>
  <inkml:trace contextRef="#ctx0" brushRef="#br0" timeOffset="98983.06">2783 15192 3 0,'0'0'209'16,"0"-2"-163"-16,0 0 4 0,0 1 11 0,0-1-20 0,0 1-8 15,0 0 3-15,-3 0 1 0,3-1 7 16,-2 0 5-16,2-1-1 0,0 0 3 15,0 1-6-15,0-2-4 0,0-2 1 16,-3 3 3-16,3-3 3 0,0 4-6 16,0-2-6-16,0-1 0 15,0 4-7-15,0-2-6 0,-2 3-5 16,2 0-5-16,0 0-9 0,-3 2-4 16,3 7 0-16,-3 4 4 0,1 8 6 15,-1 7 3-15,1 11-2 0,-4 13 2 16,1 11-4-16,0 3-3 0,3-6 0 15,-4-8-3-15,4-7-1 0,-1-3 0 16,3-3-1-16,0-2-1 0,0-6 0 16,0-9-3-16,0-5-20 0,3-3-28 15,-1 1-18-15,1 0-45 0,2-2-31 16,3-8-29-16,-3-4-79 16</inkml:trace>
  <inkml:trace contextRef="#ctx0" brushRef="#br0" timeOffset="99534.66">2987 15334 245 0,'0'0'35'0,"0"0"10"0,0 0 7 0,0 0-14 0,0 0 16 0,21-19 11 0,-19 15 14 16,3 1-4-16,-2 1-2 0,0-1-17 15,4 0-11-15,-4 0 2 0,2 1-4 16,-5 0-14-16,5 0-4 0,-5 2-7 15,0 0-4-15,-5 0 3 0,0 4-6 16,-3 1-10-16,-5 3 1 0,-2 4-1 16,-3 2 0-16,-3 0 0 0,0 4 0 15,-2-3 0-15,5-1-1 0,-3 2 1 16,3-2 0-16,3-2-1 0,-1 1 0 16,3-1 2-16,0-2-2 0,6 0 0 15,-1-3 0-15,0 2 0 0,3-1 0 16,5 0 2-16,0-1 0 0,3 0 3 15,2 1 12-15,8 1 7 0,0-2 2 16,2 2-5-16,3-1 3 0,3 2 7 16,-3 0-3-16,3 1-2 0,-3 0 2 15,2 0-3-15,1 1-1 0,-3-2-4 16,-2 2-6-16,-1 0-10 16,-2-3-1-16,-3 0-2 0,-5 0-1 15,3 0-4-15,-5 0-15 0,-1-2-32 16,1 0-60-16,0 1-64 0,2-3-118 15,-3-1-102-15</inkml:trace>
  <inkml:trace contextRef="#ctx0" brushRef="#br0" timeOffset="100000.54">3455 15328 594 0,'0'0'243'0,"0"-3"-122"0,0 0 6 16,0 0-50-16,0 2-47 0,0-1-23 15,0 1-1-15,0 0-2 0,0-1-4 16,0 2-23-16,0 0-64 0,0 2-105 16,0 8-60-16,0-3-31 0,0 1-88 15</inkml:trace>
  <inkml:trace contextRef="#ctx0" brushRef="#br0" timeOffset="100167.59">3450 15579 652 0,'0'0'150'0,"0"0"-44"0,0 0 60 16,-34 33-72-16,26-24-55 0,3 0-27 16,0-2-12-16,2-1-4 0,3-2-50 15,0 2-51-15,3-2-51 0,10 0-32 16,0 0-90-16,-3-4-37 15</inkml:trace>
  <inkml:trace contextRef="#ctx0" brushRef="#br0" timeOffset="100985.08">4152 15555 498 0,'0'0'55'0,"0"0"-7"0,0 0 53 0,24-42-17 16,-14 32-41-16,0-2-13 0,1 3 2 16,2 1 3-16,-3 2-1 0,0 2-8 15,-2 3-6-15,2 1-5 0,-2 2-3 16,0 7 7-16,0 2-2 0,-6 7-2 15,1 0-3-15,-1 6-2 0,-2 3-1 16,0 1-3-16,-5 6-2 0,0 6-4 16,-3-5 0-16,3-4-3 0,0-6 0 15,2-6 0-15,1 1-1 0,-3 0 1 16,2-2 0-16,3-4 1 0,0-4 1 16,0-2 0-16,0-5-1 0,0-3 2 15,0-1 4-15,0-8-2 0,3-2 2 16,2-4-2-16,0-4 4 0,0-2 2 15,0-3-2-15,6-2 2 0,-4 1 3 16,6-3 4-16,3 4 2 16,-1-3-3-16,3 3-1 0,0 1-5 15,6 3-4-15,-4 1 2 0,1 3-3 16,0 2 0-16,-1 1-1 0,1 5 0 16,-6 2 1-16,1 3-2 0,-8 2 3 15,2 1 0-15,-5 6 2 0,0 4 3 16,-5 6 6-16,0 3-6 0,-5 4-3 15,0 3 1-15,0 1 0 0,-3 0-4 16,3 0 0-16,-3-1-1 0,3 1-2 16,0-3 0-16,2-2-4 0,1 1-31 15,2-6-62-15,0-2-52 0,2-5-103 16,3-3-32-16,3-6-92 16</inkml:trace>
  <inkml:trace contextRef="#ctx0" brushRef="#br0" timeOffset="101468.67">4785 15605 379 0,'0'0'108'0,"0"0"-56"0,0 0 39 15,0-32-22-15,0 23-36 0,0-2-16 16,0 3-4-16,3-2 0 0,-3 2 6 16,0 2 15-16,0 2 11 0,0 1-5 15,0 0-2-15,0 3-11 0,-3 0-15 16,1 3-8-16,-3 1-2 0,-1 3 6 16,-4 5 1-16,0 3-2 0,-1 5-2 15,1 1-2-15,0 2 1 0,2 4 2 16,0 0-3-16,3-1 4 0,5 1 1 15,0-1 3-15,3-4 6 0,4 0 8 16,4-4-2-16,2-1-2 0,0-4 0 16,2-4 1-16,-2-4 11 0,5-2 8 15,-2-3-5-15,-1-3-4 0,1-7 4 16,-1-1-9-16,1-7-5 0,-6-1-1 16,0-6 2-16,-2-3-7 0,-5-9-8 15,-1-7-4-15,-2 6-4 0,0 6 1 16,-2 12-1-16,-4 11 0 0,1 2 0 15,-5 1-6-15,0 2-23 0,-1 4-30 16,-2 2-14-16,0 5-18 0,1 3-48 16,4 4-66-16,0 0-46 0,5-1-162 15</inkml:trace>
  <inkml:trace contextRef="#ctx0" brushRef="#br0" timeOffset="101619.05">5098 15811 877 0,'0'0'121'0,"0"0"-39"0,0 0-37 0,0 0-45 0,0 0 0 15,21-19-34-15,-19 14-19 0,3 2-42 16,-2 1-28-16,7 0-39 0,-2 2-93 16,2 0-79-16</inkml:trace>
  <inkml:trace contextRef="#ctx0" brushRef="#br0" timeOffset="102219.67">5651 15572 270 0,'0'0'86'16,"0"0"-33"-16,0 0 26 0,0 0-16 15,0 0-11-15,0 0 4 0,0 0 12 16,8-24-6-16,-8 22 0 0,2 1 6 16,1-1-2-16,-3-1-17 0,0 1-10 15,0-1-11-15,0-1-7 0,0 0 1 16,-5 1-9-16,5-2 0 0,-5 3-3 16,5-1-6-16,-3 2-1 0,-2 1-3 15,0 0-3-15,-3 5 1 0,0 4 1 16,0 4 0-16,-2 5-6 0,0 3 1 15,-1 2 5-15,1 5-1 0,5-1 2 16,0 2-1-16,5 0 1 0,0-4 1 16,5 0-1-16,3-4 2 0,7-3-1 15,-2-4 0-15,3-2 5 0,2-7 9 16,-3-2 24-16,1-4 14 0,-1-7-8 16,-2-5-20-16,0-2-10 0,-3-4 0 15,-2-4-4-15,0-4-4 0,-6-9-5 16,4-6-2-16,-6 7-1 0,0 3-16 15,0 11-8-15,-3 7-6 16,-2 3-6-16,0 1-32 0,0 4-27 16,-3 2-7-16,0 4-47 0,0 4 3 15,1 3-44-15,1-1-73 0</inkml:trace>
  <inkml:trace contextRef="#ctx0" brushRef="#br0" timeOffset="102736.87">6204 15447 381 0,'0'0'106'0,"0"0"-72"0,0 0 67 16,0 0-24-16,15-34-31 0,-12 23-15 16,0 4-6-16,2 0 14 0,-3-2 9 15,-2 1 9-15,3 0-6 0,0 2-3 16,-3-1-7-16,2-1-4 16,1 1-8-16,-3-2-2 0,0 1-6 15,0 0-5-15,0-1 0 0,0 2-8 16,-3-1-3-16,1 1-1 0,2 3 0 15,-6-1-3-15,4 1 0 0,-1 2 0 16,-2-1-1-16,2 1 0 0,-2-1 0 16,0 3 0-16,0 0-2 0,0 0 0 15,-3 5 1-15,-2 0-3 0,-1 3 4 16,1 2-2-16,-3 4 1 0,0 4 1 16,-2 3 0-16,-1 2 0 0,3 5-2 15,-2 2 3-15,-3 9-1 0,2 10 0 16,-2 8 0-16,3 3 0 0,4-4-1 15,1-7 1-15,7-7 0 0,-2-3 1 16,3-2-1-16,2 0 0 0,0-4 0 16,0-8 0-16,2-4-4 0,-2-5-16 15,5-5-27-15,-2 2-31 0,5-3-66 16,-3-3-75-16,0-4-105 0</inkml:trace>
  <inkml:trace contextRef="#ctx0" brushRef="#br0" timeOffset="102937.63">5948 15757 880 0,'0'0'95'0,"0"0"-10"0,0 0 13 0,41-19-40 16,-17 11-11-16,2 3-5 0,-1-3-7 15,4 2-17-15,-3 1-5 0,2 1-7 16,-5 0-6-16,3 2-6 0,0 2-7 15,-3 0-43-15,3 2-86 0,8 4-76 16,-8-3-74-16,-3 1-134 0</inkml:trace>
  <inkml:trace contextRef="#ctx0" brushRef="#br0" timeOffset="103554.34">6997 15510 589 0,'0'0'125'0,"0"0"-60"0,0 0 50 0,11-16-2 0,-11 11-50 0,2 1-18 15,-2 2-7-15,0-1-11 0,0 2-4 16,0 1-4-16,-2 1-9 0,-1 4-6 16,0 5 1-16,-2 2 13 0,0 6 2 15,-3 2-2-15,3 2 0 0,-3 4-1 16,-2 0-5-16,5-1-6 0,0 3-3 16,0-4-1-16,2 1 0 15,3-4-1-15,0 0-1 0,5-2-8 16,0-3-20-16,3-1-17 0,0-4-44 15,2-1-33-15,3-8-92 0,-5-2-21 16,2-1-151-16</inkml:trace>
  <inkml:trace contextRef="#ctx0" brushRef="#br0" timeOffset="103737.74">7002 15303 846 0,'0'0'42'0,"0"0"-30"16,0 0 72-16,0 0-51 0,0 0-26 16,11-35-7-16,-9 33-4 0,6 2-27 15,-3 0-36-15,3 4-15 0,2 2-28 16,1 9-44-16,2 0-45 0,-6-3-131 16</inkml:trace>
  <inkml:trace contextRef="#ctx0" brushRef="#br0" timeOffset="104322.2">7217 15574 476 0,'0'0'29'0,"0"0"7"0,0 0 58 16,0 0-45-16,36-36-31 0,-23 30-3 15,0-1 17-15,-3 2-1 0,1 3 2 16,1 0 1-16,-1 0-18 0,-3 2-9 16,2 0-4-16,-2 0-2 0,-3 3-1 15,3 1 1-15,-3 3-1 0,0 5 0 16,0 4 2-16,-2 1-2 0,-1 5 0 15,3 2 0-15,-2 0 2 0,-3 1-2 16,0 0 1-16,0-2-1 0,0-3 2 16,-3 0-1-16,3-4-1 0,-5-2 3 15,5-5-1-15,0-3 2 0,0-3 5 16,0-3 8-16,0-3 43 0,5-5-8 16,1-3-10-16,1-4-4 0,1-3-8 15,5-2-8-15,-3-2-3 0,3 0-3 16,0-1 7-16,3 2 2 15,2 0-9-15,-3 1-12 0,3 3-2 16,0 3-1-16,0 3 0 0,1 1 2 16,-4 2 2-16,-2 2 2 0,3 0 1 15,-4 4-2-15,-1 1-3 0,-1 1-1 16,-2 0-1-16,0 0-1 0,-3 6 0 16,0 3-1-16,0 4 1 0,-2 6 0 15,-3 0 0-15,0 3 1 0,0 2 0 16,0 1-1-16,0 1 0 0,0 0 0 15,0-2-12-15,2 1-75 16,3-2-58-16,1 4-90 0,-1-6-57 16,-3-6-180-16</inkml:trace>
  <inkml:trace contextRef="#ctx0" brushRef="#br0" timeOffset="104789.06">8049 15621 366 0,'0'0'160'0,"0"0"-56"0,0 0 39 0,0 0-36 0,21-37-40 16,-19 27-27-16,-2 0-11 15,0-1 1-15,3 1-5 0,-3-1 4 16,0 3-3-16,0-3-10 0,0 2-9 15,-3 0-2-15,1 0-2 0,-4 2 0 16,4 2-3-16,-6 1-3 0,-2 2 2 16,-1 2-3-16,-2 4-3 0,1 6-9 15,-7 4 0-15,1 3 2 0,0 5-2 16,3 2-30-16,-1 3-28 0,3 1-12 16,3 2 6-16,2-1 27 0,3-4 18 15,5 0 21-15,0-4 11 0,8-3 3 16,5-3 0-16,0-8 0 0,2-2 2 15,3-5 4-15,-2-9 19 0,2-2 27 16,-5-7 7-16,0-5 17 0,2-10-9 16,-4-12-13-16,-1-15-9 0,-2-9-9 15,-3 0-1-15,-5 4-8 0,0 5-13 16,2 5-11-16,4 7-3 0,1 13 1 16,1 9-1-16,0 13-10 0,-3 8-40 15,-5 0 10-15,5 2-79 0,0 2-56 16,6 1 14-16,2 3-86 0</inkml:trace>
  <inkml:trace contextRef="#ctx0" brushRef="#br0" timeOffset="105289.43">8289 15619 618 0,'0'0'60'0,"0"0"11"0,0 0 70 0,36 4-75 16,-25-4-36-16,2-3 19 0,0-3 3 16,2 0-10-16,-2-2 0 0,2 1 11 15,-2-4-11-15,0 1-13 0,3-1 0 16,-3-3-9-16,-3-2-14 16,0-1-5-16,1-2 4 0,-4 1-4 15,-1 2-1-15,-4 1-5 0,1 3-6 16,-6 0-13-16,-2 3-12 0,-3 1-12 15,-5 3-11-15,-2 0 17 0,-1 4 23 16,-2-1 11-16,3 2 5 0,-3 3 0 16,2 2 2-16,-2 0 0 0,5 3 0 15,-2 1 2-15,2 2-2 0,2 0 1 16,-2 2-1-16,3 1 1 0,2 0 1 16,1 1-1-16,1 1 0 0,1 0 1 15,3 0 0-15,2 0 0 0,0-1 1 16,0 0 3-16,2 0 4 0,3-2 4 15,3-1 5-15,3-2 3 16,-4 0-1-16,6-1-2 0,-2-2-3 16,1-2 2-16,1 1-1 0,0-4-8 15,3 0-3-15,-3-1-4 0,5 1-1 16,-3-2 2-16,3 0-2 0,-2-2 0 16,2-1-1-16,-2-1-3 0,2 0-35 15,0-3-43-15,0 0-13 0,0 0-90 16,10-6-22-16,-7 3-78 0</inkml:trace>
  <inkml:trace contextRef="#ctx0" brushRef="#br0" timeOffset="105573.06">8837 15436 660 0,'0'0'87'0,"0"0"-65"0,0 0 49 0,0 0-58 0,8 14-4 16,-13-1 10-16,-1 3 20 16,-1 9 19-16,-1 8-16 0,-5 13 9 15,0 12 0-15,0 1-3 0,3-3-7 16,5-5-23-16,-1-9-10 0,6-4-3 15,-2 0-5-15,2-5-42 0,0-5-91 16,-3-2-72-16,1-9-44 0,2-5-173 16</inkml:trace>
  <inkml:trace contextRef="#ctx0" brushRef="#br0" timeOffset="105973">8894 15473 575 0,'0'0'63'15,"0"0"11"-15,0 0 48 0,41-41-57 16,-28 31-14-16,0-1 0 0,-3 2-8 15,3 1-2-15,-2 2-3 0,-1 0 4 16,0 4-2-16,-2 0-9 0,0 1-7 16,-1 1-6-16,4 2-2 15,-3 1-7-15,-1 4 1 0,1 2 2 16,2 2-4-16,-2 2-2 0,0 4 1 16,-6 1 3-16,1 1 6 0,-3 0 5 15,0 0 1-15,-5-3 0 0,-3 0-7 16,-5-3-5-16,-2 0-6 0,-3-1 1 15,-3-3-2-15,-2-2-3 0,-1-1-5 16,-1-2-28-16,-1-2-21 0,3-1-29 16,-3-1-54-16,2 0-67 0,6 0-70 15,5-2-77-15</inkml:trace>
  <inkml:trace contextRef="#ctx0" brushRef="#br0" timeOffset="106140.3">9294 15736 1195 0,'0'0'60'0,"0"0"-54"0,0 0-6 16,0 0-70-16,0 0-157 0,18-41-48 15,-15 31-29-15</inkml:trace>
  <inkml:trace contextRef="#ctx0" brushRef="#br0" timeOffset="107074.68">9793 15406 143 0,'0'0'266'0,"0"0"-194"0,0 0 19 0,0 0 8 16,15-22-18-16,-9 19-23 15,-1 0-4-15,-3 0 17 0,-2 1-10 16,0 2-12-16,0 0-10 0,0 0-18 16,0 0-15-16,0 6-3 0,0 2 1 15,0 4 1-15,0 4 0 0,0 5-4 16,0 4-1-16,6 7 0 0,-6 7 0 15,5 8-2-15,2-3 1 0,-4-6 0 16,5-13 1-16,-3-8 0 0,0-4 1 16,0 1 0-16,3-1 2 0,0 0 12 15,-3-6 23-15,3-5 11 0,0-2 10 16,-1-6 4-16,1-4-11 16,2-5-14-16,1-5-11 0,-1-3-10 15,0-4-2-15,3-8-7 0,0-8-8 16,0 5 0-16,-3 4-2 0,1 6-14 15,-3 13-11-15,2-1-11 0,3 1-30 16,2 4-38-16,-2 4-75 0,10 6-68 16,-2 0 14-16,-3 1-109 0</inkml:trace>
  <inkml:trace contextRef="#ctx0" brushRef="#br0" timeOffset="107725.23">10426 15507 481 0,'0'0'82'0,"0"0"-18"0,0 0 23 0,0 0-24 15,0 0-24-15,8-30-5 0,-6 25 13 16,1-2 13-16,-3 4-9 0,0-4-5 16,0 3-1-16,0-1-8 0,0 2 0 15,-3-3-10-15,-2 3-8 0,0 0-7 16,0-1-4-16,-3 0-3 0,-2 3-2 16,-1 1-3-16,-1 0-1 0,-4 5 1 15,-2 2-2-15,0 3-2 0,-3 4-8 16,-2 3-11-16,2 3 5 0,1 1-1 15,1 1-4-15,4 1-2 0,2 0 6 16,0 0-2-16,5 0-14 0,6-2 3 16,-1-2-1-16,3-3 20 0,5 0 8 15,3-4 5-15,2-5 0 16,1-2 5-16,2-5 2 0,5-1 9 0,-3-7 20 16,3-2-5-16,1-3 1 15,-1-4 4-15,0 0-16 0,-3-2-15 16,1 0 0-16,-3 2 2 0,-3 1-2 15,0 4 5-15,-5 1 8 0,1 3 2 16,-6 2 3-16,2 2-4 0,-2 2-5 16,0 2-3-16,0 0-11 0,-2 2 0 15,-4 3 0-15,1 5 2 0,3 4 0 16,-3 2 3-16,2 0 7 0,3 3 3 16,3 0 7-16,2-1 3 0,2 0 0 15,1-1 0-15,5-1 4 16,0-5-9-16,0-2-2 0,-3-5-2 0,6-1-5 15,-1-2-5-15,-2-1-4 16,3-2 2-16,-3-3-4 0,2 0-2 16,1-2-23-16,-1-1-53 0,1-2-57 15,2-6-79-15,-3 0-126 0,-2 3-121 16</inkml:trace>
  <inkml:trace contextRef="#ctx0" brushRef="#br0" timeOffset="108159">10723 15485 502 0,'0'0'61'0,"0"0"11"0,26-21 31 16,-13 14-56-16,0 0-14 0,0 0 12 15,0 3-1-15,2 1-10 0,-2 1-3 16,0 2 7-16,0 0-8 0,0 6-2 16,-3 1-3-16,3 5-6 0,-3 5 0 15,-2 4 3-15,0 6-4 0,-3 0-9 16,-5 4-3-16,0 0-4 0,0-3-1 16,-2-1 2-16,-9-3-2 0,1-3 0 15,-3-4 1-15,-3-2 0 0,1-4 0 16,-3-8 1-16,2-1 1 0,3-4-4 15,1-6 3-15,4-3-1 0,3-4 3 16,2-3 8-16,3-3 26 0,0-1-9 16,5-5-10-16,6 1-7 0,1-2-1 15,7 1 2-15,1 2 0 0,1 1-8 16,5 3-5-16,0 5-1 0,-1 1-1 16,1 3-18-16,3 3-33 0,-3 2-36 15,2 2-65-15,8 3-86 0,-7 0 9 16,-4-1-163-16</inkml:trace>
  <inkml:trace contextRef="#ctx0" brushRef="#br0" timeOffset="108592.85">11328 15392 516 0,'0'0'74'0,"0"0"-47"0,0 0 66 0,0 0-43 15,0 0-37-15,23-36-8 0,-28 28 3 16,-3 1 7-16,-2 1-7 0,-1 2-6 16,-1 2-2-16,-1 2 1 15,-3 0-1-15,-2 5 2 0,0 1 1 16,0 1-1-16,5 0-2 0,0 0 1 16,3 3 23-16,2 0 3 0,3-1-7 15,2 0 0-15,3 0 2 0,0 1 15 16,0-2 7-16,5 2-6 0,3-2-11 15,0 3-11-15,0-1-6 0,2 0 1 16,0-1 8-16,3 0 8 0,0 1 7 16,0-2 10-16,0 2-4 0,0 1-8 15,0-1-13-15,-5 0-4 0,-1 0-3 16,-4 0 3-16,-1 0 4 16,-2 1 6-16,-5-3 6 0,-2 2-12 15,-6-2-3-15,-3-2-3 0,-5 1-3 16,-2-2-5-16,0-1-1 0,0-1-4 15,-1 0 0-15,-1 0-14 0,4-1-18 16,0-1-13-16,6 0-22 0,2-1-36 16,3 2-51-16,7-2-56 0,3 0-52 15,0 0-150-15</inkml:trace>
  <inkml:trace contextRef="#ctx0" brushRef="#br0" timeOffset="108742.93">11566 15709 1058 0,'0'0'129'0,"0"0"-54"0,0 0 12 0,0 0-71 15,0 0-16-15,36-28-33 0,-31 20-66 16,0 0-70-16,0 0-74 0,0 3-39 16</inkml:trace>
  <inkml:trace contextRef="#ctx0" brushRef="#br0" timeOffset="117034.64">11945 15583 228 0,'0'0'65'0,"0"0"-24"0,3 0 25 0,-3 0-5 16,0-1 0-16,0 1 4 0,0-2 0 15,0 1-21-15,0-1 30 0,0-1-19 16,0 1-5-16,0 0 7 0,0 0 1 15,0 0-14-15,0-1-8 0,0 2-15 16,3 0-8-16,-3-1-7 0,5 2-3 16,0-1-1-16,5-1 0 0,6 2 1 15,2-1 2-15,2 1 1 0,4 0-1 16,4 0 2-16,1 2-2 0,9 2-1 16,4 1 1-16,4 1 1 0,3-1-1 15,-5-2 0-15,-8 0 5 0,-12-1-4 16,-6-1 0-16,0-1-1 15,5 0 0-15,-2 0-1 0,5 0 0 16,-6 0-1-16,-2-2 0 0,-2 0-2 16,-6-1-1-16,-2 0 2 0,-3-1 2 15,-2-1 1-15,-3 1 8 0,0-1 5 16,-5-1-9-16,-1-1-5 0,-1-1-2 16,-4-1-2-16,1-1 0 0,2-1 0 15,-5 1 0-15,0-2 0 0,3 3 1 16,0-3-1-16,-3 3 0 0,5 1 0 15,-2 1 1-15,-1 1 0 16,4 2 2-16,1 0 4 0,1 1 4 16,3 2 1-16,-1 0-1 0,0 1 2 15,3 0-3-15,0 0-10 0,0 0-3 16,6 2 2-16,1 4 1 0,1-1 4 16,5 4-3-16,3 1 0 0,-1 1 0 15,1 1 0-15,-1 1 1 0,1 2-2 16,-3-1 0-16,-3-1 3 0,0 1-3 15,1-1 3-15,-6-1-1 0,0 0 0 16,-3-1 0-16,-2 1 0 16,0-2 0-16,-7 1-1 0,-4 0 0 15,1 1 0-15,-5 0-1 0,-4 1 0 16,-1-1-6-16,-4 0-11 0,1 1-15 16,-3 2-14-16,6-1-22 0,2-1-24 15,2 1-36-15,6-1-53 0,5-3 2 16,5-3-145-16</inkml:trace>
  <inkml:trace contextRef="#ctx0" brushRef="#br0" timeOffset="117785.19">12948 15511 366 0,'3'-4'75'0,"4"-3"-25"0,1 0 31 0,2-1-4 15,1-1-37-15,-1 3-6 0,0-1-1 16,1 1-6-16,-1 2-7 0,-2 1 1 15,0 3-2-15,-1 0 4 0,1 2-8 16,2 3-4-16,-2 3 2 0,0 5-3 16,0 2 1-16,-1 1 0 0,1 3 0 15,0 1 4-15,-3 4-6 0,0-3-3 16,0 1-2-16,1 0 1 16,-4 2 0-16,-2-4-1 0,0-1 7 15,0-2-2-15,0-3 2 0,-2-1 5 16,-4-2 8-16,6-4-3 0,-2-2-3 15,-1-2-1-15,1-3-4 0,2 0 7 16,0-3 19-16,0-3-14 0,0-4-10 16,2-3 3-16,3-1-5 0,3-3-2 15,0-2 1-15,2 1-5 0,1-1 3 16,-1-2 1-16,3 0 2 0,2 0-4 16,-2 0-2-16,3 1-4 0,2 1-3 15,0 1 0-15,0 3 1 0,-2 2-1 16,-1 1-1-16,-2 1 1 0,2 5 1 15,-4 0-1-15,-1 3 0 16,-2 3-2-16,0 0 0 0,-3 6-1 16,0 5 1-16,-2 4 2 0,-3 4 3 15,0 4 4-15,-3 2 0 0,-2 1 2 16,0-2-2-16,2 3-1 0,-2-4-1 16,2-2-4-16,-2 1-1 0,3-3 0 15,-1-2-3-15,3-1-41 0,0-3-45 16,0 1-71-16,5-2-105 0,-2-7-88 0</inkml:trace>
  <inkml:trace contextRef="#ctx0" brushRef="#br0" timeOffset="118303.1">13764 15497 113 0,'0'0'143'0,"0"0"-125"0,0 0 3 16,13-13 42-16,-10 8-8 0,-3 2-7 15,5 1 7-15,-5-1 8 0,0 0 2 16,3 0 5-16,-1 1-3 0,-2 1-3 16,0 0-2-16,0-1-13 0,0 1-13 15,0 1-15-15,0 0-13 0,0 0-4 16,0 0-4-16,-5 6-1 0,0 2-2 16,2 4 3-16,-2 4 0 0,0 2 0 15,2 4 0-15,1 2 0 0,-1 2 0 16,3-2 0-16,5 2 0 15,3-5 1-15,0 1 2 0,5-5 2 16,0-1 13-16,0-5 23 0,2-3 26 16,1-5 3-16,-1 0-8 0,3-3-13 15,0-3-8-15,-2-5-6 0,2-5-14 16,-3-2-4-16,-2-3-1 0,0-4-6 16,-5-4-3-16,2-8-7 0,-2-4 0 15,-3 2-18-15,0 6-20 0,-2 7-17 16,0 10 0-16,-1 1-28 0,1-1-43 15,-3 8-51-15,0 4-43 0,0 1-53 16,-5 1-65-16</inkml:trace>
  <inkml:trace contextRef="#ctx0" brushRef="#br0" timeOffset="119186.99">14124 15497 388 0,'0'0'59'0,"0"0"3"0,0 0 31 0,0 0-38 16,36-23-16-16,-31 19 3 0,-2 2-17 16,2 1-11-16,0 1-4 0,-3 1-2 15,4 4 0-15,-4 1 0 0,1 4 1 16,-1 2 0-16,1 4 1 0,0 2 6 16,-1 0-1-16,1 3-3 0,-1-1 0 15,1 2 0-15,-1-2-2 16,1 0 2-16,0-1 2 0,-1-2 4 0,1-2-4 15,-1-2 1-15,1-3 5 16,-3-3-1-16,0-1-3 0,3-3-1 16,-3-2-4-16,0-1 2 0,0 0 32 15,2-5-2-15,1-3-27 0,-1-4-10 16,3-3-4-16,-2-4 0 0,5-1 0 16,-3-1-2-16,5 1 1 0,-2 1 1 15,2 1-2-15,3 0 0 0,-2 5 4 16,2 0-3-16,-1 2 2 0,1 2-3 15,-2 2 0-15,-1 1 1 0,0 0-2 16,1 5 0-16,-4 1-1 16,1 0 0-16,0 1-1 0,0 6-1 15,-3 0 2-15,3 4 1 0,-3 3 0 16,0 2 1-16,-2 2 1 0,2 2 1 16,-3 0 1-16,4-1 2 0,-4-1-2 15,1 0-1-15,-1-2 0 0,1-2 2 16,-1-3-1-16,-2-1 4 0,3-4 2 15,0-2-1-15,-3-2 3 0,2 0 3 16,-2-2 14-16,5 0 12 0,-2-3-4 16,2-4-9-16,3-2-8 0,0-3-4 15,-1-2-4-15,4-4-5 0,-4 2-1 16,6-2 1-16,0-2 0 16,0 2-4-16,3-1 1 0,-1 2-3 15,3 0 1-15,0 2-1 0,-2 3 0 16,-1 0-1-16,3 2 1 0,-5 1 0 15,3 1-1-15,-3 5 0 0,0-1 0 16,-3 3 0-16,0 1-1 0,-2 1-1 16,0 4 2-16,0 0-2 0,-3 4 0 15,0 4 2-15,-2 2 1 0,-3 4 1 16,2 3 5-16,-2 4 7 0,0 0-1 16,0 1 0-16,-2 0-4 0,2-2-4 15,0-1-2-15,0-3-1 0,0-1-1 16,0-3-11-16,5 0-27 0,-5-3-33 15,2-4-56-15,4-3-96 0,-1-4-159 16,-3-2-279-16</inkml:trace>
  <inkml:trace contextRef="#ctx0" brushRef="#br0" timeOffset="119504.07">15268 15709 1183 0,'5'-2'67'0,"1"-3"-66"0,-1-1 16 15,3-1-16-15,-1 1-1 0,-2-2-10 16,1 3-65-16,-1-1-31 16,3 3-67-16,-6 2-53 0,1 1-128 15</inkml:trace>
  <inkml:trace contextRef="#ctx0" brushRef="#br0" timeOffset="121255.39">13759 16281 103 0,'0'0'163'0,"3"-1"-89"0,-3-2 3 0,0 1 4 0,2 0-7 16,-2 0-12-16,0-1 0 0,3-1-2 15,0 1-4-15,-3-3-13 0,2 4-1 16,1-3-4-16,-1 1-5 0,1 3-7 15,0-2-5-15,-1-2-7 0,1 3-2 16,-1-2 4-16,-2 0 5 0,3 1-1 16,-3-2-7-16,0 1 4 0,0 0 0 15,0-1 1-15,0 0 1 0,-3-1-5 16,-2-1-3-16,0 1-2 16,-3 1-5-16,0 0-2 0,1 1 0 15,-6 3-2-15,0 1 0 0,0 0-2 16,-3 4 2-16,-2 4-2 0,3 5-1 15,-6 3 2-15,6 4-2 0,-1 4 1 16,1 2-3-16,7 4-11 0,0-3-2 16,3 1 1-16,5-1 7 0,0-4 8 15,5-1 2-15,0-3-1 0,6-5 1 16,2-3 1-16,-1-3 1 0,4-7 7 16,-1-1 13-16,4-4 11 0,-1-5 11 15,-3-5-3-15,3-3-8 16,-2-4 1-16,-3-5 7 0,0-10-10 15,0-10-9-15,-3-13-2 0,-2-5-8 16,-3-1-9-16,-3 10 1 0,1 9-3 16,-3 9-1-16,3 10-1 0,-3 6 1 15,0 7-6-15,2 4-13 0,1 2-20 16,-3-1-19-16,5 4-24 0,-3 0-64 16,4 5-72-16,7 5-28 0,-3 0-34 15,0 4-107-15</inkml:trace>
  <inkml:trace contextRef="#ctx0" brushRef="#br0" timeOffset="121707.31">14038 16324 579 0,'0'0'76'0,"0"0"-60"0,0 0 90 15,13 0-20-15,-5 0-22 0,2-2 16 16,1-2-13-16,2 2-2 0,0-1-18 16,2-1-18-16,1 1-3 0,2-2 0 15,0-1-4-15,-3-1-6 0,3 0-2 16,-5-1 6-16,0-1-1 0,-3-2-5 16,-2-2-5-16,-3-1 0 0,-2-1-4 15,-3-3-2-15,-3 3-3 0,-4-1 0 16,-1 5-1-16,-5 1-4 0,-5 5 0 15,2 1-2-15,-4 4 0 0,-1 0 1 16,-2 6-8-16,0 4-1 0,2 1 9 16,0 6 1-16,0 4 5 0,6 2 0 15,-1 0 0-15,6 1 0 0,2 0 2 16,6-3 3-16,-1-1 7 0,3-2 8 16,8-2 11-16,0-2 4 0,5-3 7 15,0-1-5-15,5 0-16 16,0-8-13-16,0 1-3 0,5-3-4 15,0 0-1-15,1-2-20 0,1-1-36 16,4-2-40-16,-1 0-52 0,11-6-94 16,-8 1-61-16,-3 0-146 0</inkml:trace>
  <inkml:trace contextRef="#ctx0" brushRef="#br0" timeOffset="122456.79">14630 16276 404 0,'0'0'101'0,"0"0"-44"0,0 0 48 0,0 0-34 15,0 0-11-15,0-26 3 0,3 20-11 16,-1 2-5-16,-2 0-2 0,3 1 0 15,-1-3-4-15,1 1-3 0,0 1-6 16,-1-1-2-16,-2 3 4 0,0-3-2 16,0 1 0-16,0 0-9 0,0-1-4 15,0-1 0-15,-5 0-4 0,2 1-5 16,1 0 5-16,-1 0-7 16,-2-1 1-16,0 1-5 0,-3-1-1 15,0 2-2-15,1 2-1 0,-1 0-2 16,-5 2 1-16,0 2-1 0,0 4-2 15,0 4-1-15,-2 6 1 0,2 2-2 16,-3 2-2-16,3 1 0 0,3 2 3 16,2-2 2-16,3 0-2 0,3-2 1 15,2-1-1-15,0-1 2 0,5-4 2 16,2-2 1-16,1-1 0 0,0-5 0 16,2-2 0-16,1-3 1 0,-1-3-1 15,0-3 1-15,3-1 1 0,-2-2-2 16,-4 1 3-16,4-1-3 0,-1-3 0 15,-2 0 1-15,-1 3 1 0,-1-2-1 16,1-1-1-16,-1 1 1 0,-1 1-1 16,0 3 1-16,0 2-1 0,0 1 1 15,-2 0 0-15,-1 4 0 0,1 0-1 16,0 6 0-16,-1 4 0 0,1 4 1 16,-1 6 1-16,1 2 3 0,-1 8 3 15,1 7 2-15,2 8 0 0,0 9 1 16,1-1-4-16,-6-5-2 0,0-13-3 15,-8-12-1-15,3-6-2 0,-1-1 2 16,-1 3 1-16,-1 1-1 16,-5-1 1-16,5-5-1 0,-5-5 1 15,0-5 0-15,1-4 0 0,-4 0 1 16,3-7 1-16,0-5-2 0,0-3 2 16,3-5-1-16,0-3-1 0,2-2-2 15,5-1 0-15,3 3 1 0,0-2-1 16,8 4 0-16,2 1-1 0,3 2-3 15,5-2-29-15,3 3-55 0,0 0-58 16,17-6-81-16,-7 6-81 0,0 1-127 16</inkml:trace>
  <inkml:trace contextRef="#ctx0" brushRef="#br0" timeOffset="122590.36">14987 16492 724 0,'0'0'124'0,"0"0"-10"0,0 0 96 0,0 0-120 0,0 0-61 0,0 0-19 16,0 0-4-16,0-2-6 0,0-2-38 16,0 3-39-16,2-4-72 0,3 3-50 15,3 0-35-15,0 0-105 0</inkml:trace>
  <inkml:trace contextRef="#ctx0" brushRef="#br0" timeOffset="123057.4">15372 16275 311 0,'0'0'97'0,"0"0"-66"16,0 0 48-16,0 0 3 0,0 0-41 16,0 0-10-16,31-35 0 0,-31 28-3 15,0-1-3-15,0 1-9 0,-6 2-9 16,1 1-7-16,-2 2 7 0,-1 2-6 16,-3 0 1-16,-1 6-2 0,-4 7-2 15,1 4 1-15,-4 4 1 0,4 3 9 16,-3 3 8-16,5 6-8 0,8-5-5 15,0 1-1-15,5-3 2 0,5-7 8 16,0 0 22-16,8-2 20 0,0-5 0 16,0-4 2-16,2-3 1 0,3-5-25 15,0-5-10-15,-2-6-8 16,-1-5-4-16,1-3 0 0,-3-4-1 0,-3-3-8 16,-2-9-2-16,-3-6-13 15,-2 5-40-15,-1 9-11 0,-2 8 8 16,-2 9-15-16,-4 0-11 0,1 2-30 15,0 4-35-15,-3 1-44 0,3 3-13 16</inkml:trace>
  <inkml:trace contextRef="#ctx0" brushRef="#br0" timeOffset="123508.12">15873 16223 387 0,'0'0'121'0,"0"0"-96"0,0 0 56 0,13-33-26 15,-11 21-39-15,1 3 9 0,0-4 25 16,-1 2 0-16,1 2 15 0,-1 0 12 15,-2 0 0-15,3-2-16 0,-3 2-9 16,0 1-6-16,0-1-18 0,0 0-13 16,0 1-7-16,0-1-3 15,-3 3 3-15,-2-1-1 0,3 1-5 16,-1 3 0-16,-2-1 1 0,0 3 2 16,-1 1-3-16,1 0 0 0,0 0 0 15,-3 5-1-15,1 5 2 0,-4 3 1 16,-2 7 3-16,0 1 5 0,-5 12 1 15,3 11-6-15,-3 11-4 0,0 4-2 16,2 2 1-16,3-4 0 0,3-6 5 16,2-2 8-16,-2-2-2 0,2-5-6 15,3-5-6-15,2-6-1 0,-2-7-4 16,5-6-21-16,0-2-29 0,0 0-36 16,0 0-38-16,0-1-67 0,0-6-45 15,0-7-194-15</inkml:trace>
  <inkml:trace contextRef="#ctx0" brushRef="#br0" timeOffset="123691.58">15677 16450 870 0,'0'0'128'0,"0"0"-43"0,0 0 36 15,41-21-78-15,-23 14-21 0,0 3 1 16,0-2-15-16,-2 5-8 15,2-2 0-15,0 2-5 0,0 1-22 16,3 0-49-16,12 0-71 0,-4 1-104 16,-4 2-85-16</inkml:trace>
  <inkml:trace contextRef="#ctx0" brushRef="#br0" timeOffset="124343.04">16697 16112 447 0,'0'0'72'0,"0"0"-5"0,0 0 41 16,0 0-48-16,0 0-26 0,21-13 15 16,-19 8-13-16,-2-2 0 0,3-2-3 15,0 1-1-15,-3-1 10 0,0-1 7 16,0 0-9-16,-6-2-3 0,6 3-2 16,-5-2-10-16,3 1-1 0,-3-1-7 15,-3 0 2-15,3 1-4 0,2 0 1 16,-5 0-7-16,3 2-6 0,-3 2-1 15,1-1-2-15,-1 1 0 0,3 4-3 16,-6 0 3-16,4 2-2 0,-1 0 0 16,-3 4 1-16,1 3 1 0,-3 2 0 15,0 2 0-15,-2 4 0 0,-1 4 0 16,1 4 0-16,-1 6 2 0,1 6 2 16,-1 12-2-16,-2 12 1 0,5 2 0 15,0 0 1-15,3-3 0 0,2-6 3 16,-2-1 0-16,2-2 1 0,0-4 3 15,3-1-3-15,0-7-4 0,5-6-4 16,-2-9-1-16,2-5-5 0,-3-2-29 16,3 0-41-16,0 0-66 0,0-3-78 15,3-5-70-15,-1-6-246 16</inkml:trace>
  <inkml:trace contextRef="#ctx0" brushRef="#br0" timeOffset="124542.34">16366 16362 781 0,'0'0'126'0,"0"0"-94"0,42-21 103 0,-22 14-81 16,6 1-42-16,-2-2-1 16,1 3-11-16,-4 1-3 0,2 0-16 15,1 1-27-15,-4 3-24 0,1 0-41 16,7 7-49-16,-7-1-41 0,0-1-142 15</inkml:trace>
  <inkml:trace contextRef="#ctx0" brushRef="#br0" timeOffset="124925.95">16726 16319 642 0,'0'0'111'0,"0"0"-77"0,31-29 81 16,-16 16-81-16,1 3-25 0,-1 0 0 15,1 3 1-15,-3 2 5 0,2 3 10 16,-2 2 9-16,0 0-3 0,-3 7-3 16,1 4-14-16,-1 3-10 0,-2 3 1 15,-3 5-3-15,0 1 3 0,-2 2-4 16,-1 3-1-16,-2-6-9 0,-5 3 4 15,-3-5 1-15,-2-2 0 0,-3-2-1 16,0-5-8-16,3-2 7 0,-3-5 6 16,2-4 6-16,1-4 4 0,5-5 1 15,2-2 0-15,3-4 8 0,3-2-1 16,2-4-1-16,3 0-6 0,5-1-6 16,2-1-4-16,1 4 5 0,4 2 0 15,4 1-6-15,-4 3-1 0,4 1-4 16,4-2-14-16,-2 3-53 0,0 1-55 15,7 1-64-15,-4 2-22 0,-9 3-98 16</inkml:trace>
  <inkml:trace contextRef="#ctx0" brushRef="#br0" timeOffset="125310.22">17155 16261 421 0,'0'0'87'0,"0"0"-48"0,0 0 99 15,0 0-74-15,0 0-38 0,43 34 8 16,-30-30 4-16,0 0 3 0,0 0 8 16,0-4 7-16,3 0-8 0,-3 0-10 15,-1-1-3-15,1-3-1 0,-5-2 1 16,5-2-20-16,-5 1-7 0,0-2-4 16,-3-2-4-16,-3 0-5 0,-2 1-7 15,0-1-35-15,-2 2-1 16,-9 2 18-16,1 1 2 0,-3 1 10 15,-5 4 11-15,3 1 1 0,-6 0 3 16,0 3 1-16,1 6 2 0,-1 3 2 16,0 5 0-16,3 1 0 0,3 3 1 15,4 1 0-15,4 2 3 0,1-1 13 16,4-1 19-16,2 1 5 0,2-2 2 16,4-4-3-16,1-2-15 0,6-3-16 15,0-1-6-15,0-7-5 0,3-1-1 16,2-3-34-16,-3-4-49 0,6-1-11 15,-3-4-32-15,10-8-41 0,-7 1-49 16,-3-3-185-16</inkml:trace>
  <inkml:trace contextRef="#ctx0" brushRef="#br0" timeOffset="125676.7">17421 16278 302 0,'0'0'150'15,"0"0"-84"-15,0 0 37 0,0 0-60 16,0 0-36-16,33 14-4 0,-25-10 4 16,5-3 5-16,-3 1 28 0,3 0 18 15,3-1 3-15,-1-1 2 0,6 0-6 16,0-3-4-16,-1-2-5 0,-2-1-7 16,0-1-6-16,0-2-16 0,-7-2-15 15,2 0-4-15,-8 0-5 0,0-3-1 16,-5 1-7-16,-3 2-2 0,-7 1 0 15,-3 5 0-15,-7-1 5 0,-1 4 6 16,-5 2 4-16,0 7 0 0,0 1 1 16,1 6 3-16,1 3-2 0,1 4 2 15,5 1 1-15,2 3 4 0,6 0 8 16,2-1 13-16,6 1 11 0,2-1-4 16,0-3-5-16,5-3-14 0,3-2-11 15,2-2-6-15,0-4-1 0,6-5-13 16,-3-3-58-16,2-2-55 15,6-3-39-15,7-6-51 0,-2-1-68 16,-5 1-137-16</inkml:trace>
  <inkml:trace contextRef="#ctx0" brushRef="#br0" timeOffset="126093.9">17837 16257 568 0,'0'0'78'0,"0"0"-37"16,0 0 43-16,0 0-69 0,2-35-13 16,-7 26 4-16,-3 1 0 15,1 1-5-15,-6 0 14 0,2 3-3 16,-2 3-1-16,-5 1-3 0,3 7-3 16,-6 5-4-16,3 5 1 0,-3 1-2 15,6 4 4-15,-3 2-1 0,2 2-2 16,3-1 4-16,8 0 8 0,-3-2 8 15,8-2 23-15,0-4 7 0,6-1-6 16,1-3 0-16,6-4-7 0,0-4-11 16,3-4-5-16,2-2-3 0,2-5-5 15,-1-4 5-15,1-3 7 0,-2-2 5 16,3-6 9-16,-3-4-7 16,-2-12-15-16,2-12-6 0,-3-16-2 15,-2-3-2-15,-5 3-8 0,0 9-1 16,-1 18 1-16,-1 10 0 0,-1 10-1 15,-5 7-4-15,0 7 5 0,0 0-16 16,0 0-24-16,0 3-17 0,0 1-54 16,5 3-49-16,-3 6-14 0,6 11 22 15,3-4-90-15,-1 2-93 0</inkml:trace>
  <inkml:trace contextRef="#ctx0" brushRef="#br0" timeOffset="126494.26">18152 16358 419 0,'0'0'183'0,"0"0"-101"0,0 0 35 0,0 0-20 0,0 0-49 0,13-41-7 0,-13 33 18 0,0 1-16 15,0 1-13-15,-3-2-2 0,1 6-10 16,-4 2-6-16,-1 0-7 0,-4 4-1 16,1 5-3-16,-3 1 0 15,0 4-1-15,0 2 3 0,0 1 0 16,3 3 3-16,2 1 3 0,1-1 1 16,7 0 7-16,-3-3 11 0,3 0 3 15,8-2 2-15,-1-4 2 0,4-1-2 16,2-1 2-16,0-4-4 0,5-4-12 15,0-1 0-15,0-4-2 0,3-3-8 16,-3-4-7-16,-5-2-1 0,-1 0-1 16,-1-6-12-16,-3-2-15 0,-3 0-24 15,-5 0-26-15,0 3-23 0,0 3-30 16,-5 2-49-16,-3 4-58 16,3 1-37-16,-3 4-58 0</inkml:trace>
  <inkml:trace contextRef="#ctx0" brushRef="#br0" timeOffset="127261.25">18289 16397 441 0,'0'0'125'0,"0"0"-66"15,0 0 66-15,0 0-57 0,39-36-32 16,-32 28-2-16,1 0 4 15,2 1 8-15,-2 1-2 0,0 1-16 16,0 0-11-16,-1 3-5 0,4 0 3 16,-3 2 0-16,-1 0-9 0,-2 0-3 15,3 5-3-15,-3 1 0 0,1 4-5 16,-4 1 1-16,1 3-2 0,-3 2 3 16,0 1 3-16,0 0 3 0,0 2 4 15,0 1-1-15,-3 0-1 0,1-2-1 16,-1-1 2-16,3 1-2 0,0-5 2 15,0-2 4-15,0-1-3 0,0-4 1 16,0-4-3-16,0-1 1 0,0-1 13 16,5-3 32-16,-2-3-26 0,2-4 0 15,3-1 4-15,-3-4-7 0,3-3-10 16,-1-2-9-16,1-3-2 0,2-3-1 16,-2 0 0-16,0-2 0 0,5 4 0 15,-5 1 0-15,4 2-1 0,-1 2 0 16,-1 4 0-16,3 0-1 0,-5 4 2 15,2 5-4-15,-2 1 3 0,0 3-4 16,-6 0 5-16,3 1-1 0,1 1-2 16,-4 0-4-16,1 4-1 0,-1 3-2 15,4 4 1-15,-4 3 5 0,-2 3 1 16,0 0 0-16,3 2 3 16,-3 1 0-16,0-2 0 0,0 1 0 15,0 2 0-15,0-4 1 0,0 0-1 16,0 0 1-16,2-5 0 0,-2-3-1 15,3-2 1-15,-3-5 2 0,2 1 4 16,1-3 4-16,-3-3 17 0,5-2-11 16,0-3-7-16,1-2 2 0,4-3 10 15,0-4-5-15,1-1-9 0,1-6-3 16,4-2-2-16,-1-2-3 0,1-1 3 16,2 1-3-16,0 1 0 0,0 7 0 15,0 3-3-15,-2 4 2 16,-3 6 1-16,-3 3 3 0,0 3 4 15,-2 1-1-15,-3 6-2 0,0 3-1 16,1 6-1-16,-1 2 0 0,-3 5 0 16,1 3 1-16,2 2 2 0,0 1-1 15,-2 1-3-15,2 2-1 0,3-2 0 16,0-2 0-16,2 1-17 0,0-5-41 16,3 3-34-16,10-1-72 0,-4-4-115 15,-1-6-174-15</inkml:trace>
  <inkml:trace contextRef="#ctx0" brushRef="#br0" timeOffset="132917.43">3276 17546 191 0,'0'-2'6'0,"0"-2"0"0,0 0 16 0,3 3 16 0,0-3 1 16,-3 0 8-16,0 2 21 0,0 0-18 16,0 0-9-16,0-2-5 0,0 3-13 15,0 0-2-15,0 1 5 0,0 0-3 16,0 0-1-16,0 0 4 0,0-1 1 15,2-2-2-15,1-1-7 0,-3 0-2 16,2 1 8-16,3-3 3 0,-2 2-3 16,2-1 1-16,0 1-4 0,3 2-3 15,-3-3-2-15,-2 4-4 16,2 1 2-16,-2 0 2 0,2 0-1 16,0 1 5-16,-2 4-9 0,2-1-3 15,-3 5 1-15,3 1 1 0,-2 3-4 16,2 3-1-16,-2 0 0 0,2 3-1 15,-2-1 1-15,2 3-2 0,-3-2-3 16,1 4 3-16,-1-1-2 0,1 0 2 16,-3-1 2-16,0 0 0 0,0 0 2 15,0-2-2-15,-5-3 3 0,2 2 1 16,-2-5-2-16,0-1-1 0,2-2-2 16,-2-2-4-16,3-2 3 15,-1-2-2-15,3-3 1 0,0-1 5 16,0-1 4-16,0-6 29 0,0-2-19 15,0-4-8-15,3-2 3 0,2-2 2 16,0-1-7-16,3-2 0 0,-1-1 0 16,4-2 2-16,-3 2 1 0,5 1 1 15,-1 0 2-15,1 2-4 0,0-2 1 16,3 2 1-16,-1 4-2 0,-2-1 1 16,5 1 1-16,-5 3-1 0,0 1 0 15,-3-2-3-15,1 3-3 0,-1 1-4 16,0 3 0-16,-4 1-2 0,-1 1 1 15,0 2-3-15,-2 1 3 0,-1 0-3 16,1 1 3-16,-1 4-2 0,3 0 1 16,-2 5 1-16,2 0 0 0,0 1 1 15,1 2 0-15,-1 2-1 0,-3 0-1 16,3 3 1-16,1-1-1 0,-1 1 0 16,0 2 3-16,0 0 3 0,-2 1 0 15,-1 0-2-15,1 0 5 0,2-1-4 16,-2 1 1-16,2-3 0 0,0-3-3 15,-2 4 4-15,2-5-2 0,-3 2 2 16,-2-3-4-16,5-1 4 0,-5-2-5 16,3 0 2-16,-3-2-4 15,0-2 0-15,0-1-1 0,0-3 0 16,0-1-1-16,0 0-1 0,0 1-2 16,0-2-10-16,0 0-13 0,0 0-27 15,0 0-40-15,3 0-37 0,-3 0-53 16,7-4-98-16,-1-1-61 0,1-2-188 15</inkml:trace>
  <inkml:trace contextRef="#ctx0" brushRef="#br0" timeOffset="133301.07">4504 17546 707 0,'2'0'95'0,"-2"0"-8"0,3-2 62 0,-1 0-43 16,1-3-54-16,2 4-23 0,-2-2-16 15,2-1-8-15,-5 1-5 0,3 2 0 16,-1 1-24-16,-2 0-100 0,3 0-133 15,2 4-59-15,-3 1-180 0</inkml:trace>
  <inkml:trace contextRef="#ctx0" brushRef="#br0" timeOffset="133451.41">4548 17780 844 0,'0'0'54'16,"0"0"-35"-16,0 0 12 0,0 0-31 15,0 0-15-15,0 0-36 0,0 0-74 16,0 0-17-16,20-15-58 0,-12 11-55 16</inkml:trace>
  <inkml:trace contextRef="#ctx0" brushRef="#br0" timeOffset="134736.04">5734 17445 474 0,'0'-2'62'0,"0"-1"-35"0,-5 3 7 16,-1-3-2-16,-4-1-18 0,2 3-2 15,-7 1-7-15,-1 0 2 0,-2 2-2 16,-3 4 17-16,-2 1 2 0,0 2 0 16,0 5-1-16,-3 0-11 15,3 4-8-15,2 2 6 0,0-4-4 16,6 2-6-16,2-1 9 0,5-2-9 15,6-2 2-15,2 2-2 0,2-2 0 16,6-1 0-16,5 0 0 0,0-1 1 16,7-1 0-16,1 0 9 0,0-2 14 15,2-2 10-15,0-1-2 0,0 3-4 16,-2-3-6-16,0 3-2 0,-6-1 8 16,-2-3 3-16,-2 4 4 0,-9-3-2 15,1 2-5-15,-3 1 4 0,-11-2 13 16,-2 2-3-16,-2 1-14 0,-6-1-13 15,-2-4-8-15,-5 2-4 0,-1-2-1 16,3-2-2-16,-2 3-4 0,0-4-15 16,2 1-36-16,2-1-30 0,1 0-30 15,5 0-36-15,3-1-11 0,4 0-41 16,6 0-134-16</inkml:trace>
  <inkml:trace contextRef="#ctx0" brushRef="#br0" timeOffset="135903.96">6152 17680 388 0,'0'0'184'0,"0"0"-124"0,0 0 24 0,0 0 16 16,24-39-30-16,-22 30-3 0,1-1 6 16,-1-1-15-16,1 3-3 0,-1-2-4 15,-2 1-12-15,3 0-7 0,-3 0-7 16,0-1-12-16,-3 2-6 16,-4 2-7-16,2 0-1 0,-8 2-4 15,0 0 1-15,-3 4 4 0,-2 6 2 16,-3 3-1-16,1 4-1 0,-6 7 0 15,-3 1-1-15,6 1-2 0,0 4-8 16,2-1-19-16,6-3-6 0,2 1-1 16,5-2 9-16,3-2 8 0,5 0 15 15,5-4 2-15,0 0 0 0,6-3 3 16,4-3 1-16,1-5 1 0,-1-1 2 16,3-3 5-16,3-1 7 0,-3-3 3 15,0-4-1-15,3-3 1 0,-6 0 10 16,1-3-9-16,-1-2 1 15,-2 3-6-15,0-6-4 0,-5 5-2 16,2-2-3-16,-5 2-1 0,3 0-2 16,-3 2-1-16,0 3 1 0,-2 2-2 15,0 0-1-15,-3 5 0 0,0 1-4 16,0 1-3-16,0 0-7 0,-3 3 14 16,0 6 1-16,-2 0 4 0,3 3-2 15,-3 1-3-15,2 3 2 0,0-1-2 16,3 2 1-16,0-2-1 0,0 1 0 15,0-3 0-15,6-2-1 0,-1-1 0 16,2-2 1-16,1-4-2 0,0 1 2 16,0-2-1-16,-1-3 1 0,-1 0 1 15,4-3 3-15,-2-4-1 0,-1 1 0 16,1-1 0-16,3-3-3 0,-1-1 0 16,3-1 0-16,0-3 1 0,0 2-1 15,0 0 0-15,-1 2 0 0,-1 0-1 16,2 3 1-16,-6-1-1 0,1 4 1 15,3 0-1-15,-9 5 1 0,3 0-4 16,0 0 3-16,-2 0-3 0,0 7-1 16,-3 3 0-16,2 0 1 0,-2 4 4 15,0-1 0-15,0 3 1 0,0-3 1 16,3 0-1-16,-1 0-1 16,1 0 2-16,0-6-1 0,-1 0-1 15,3 0 1-15,-2-4 1 0,-1-2-1 16,4-1 2-16,-1-1 2 0,-3-4 0 15,4-2-2-15,1-3 0 0,-1-2-1 16,1-4 0-16,1 2 0 0,0-3 0 16,0 1-2-16,2 0 2 0,0 2-2 15,1-3 0-15,-1 5 0 0,0 1-2 16,-2 1 1-16,0 4 1 0,2 1 0 16,-2 1-1-16,-3 2 0 0,0 2-1 15,0 4-4-15,-2 3 0 0,-1 3 0 16,1 1 2-16,0 3 2 15,-1 0 2-15,-2 0 1 0,0 1-1 16,0-2 0-16,0 1 0 0,0 0 2 16,3-5-2-16,-3-1 1 0,2-2 0 15,-2 0 1-15,3-3 2 0,0-3 0 16,-1 0 3-16,3-1 7 0,3-6 0 16,-3 0-2-16,3-2 2 0,2-1-5 15,1-5 4-15,-1 1-1 0,3-3-1 16,-3 2 1-16,3-4-3 0,3 0-5 15,-3 4 0-15,-3-2-2 0,3 5-2 16,0 0 0-16,-3 4 0 0,0 3 0 16,-4 0-1-16,-1 3-1 15,-3 2-2-15,1 1-5 0,-1 5-8 16,-2 2 5-16,0 5 3 0,0 1-2 16,-2 2-22-16,-1 1-32 0,3 3-17 15,-5-1-38-15,5 4-61 0,0-2-28 16,-2-2-84-16</inkml:trace>
  <inkml:trace contextRef="#ctx0" brushRef="#br0" timeOffset="136170.65">6982 17640 631 0,'5'-6'24'0,"0"-1"21"0,0-1 36 0,-2-1-8 15,-1 2-33-15,-2 1-8 0,0 4 4 16,0 0 15-16,-5 2 1 0,3 6-23 16,-6 6-8-16,3 5 16 0,-3 4 5 15,0 10-9-15,-2 8-16 0,0 7-9 16,2 0-4-16,3-2-3 0,-1-9-1 16,4-11-4-16,-1 6-10 0,1-6-19 15,2 1-28-15,-3 1-53 16,3-6-36-16,-5 1-15 0,2 0-53 15,1-10-198-15</inkml:trace>
  <inkml:trace contextRef="#ctx0" brushRef="#br0" timeOffset="136437.59">6987 17698 515 0,'0'0'75'0,"0"0"25"16,33-45 47-16,-17 30-46 0,-3 1-14 15,0 1-24-15,2 2-17 0,-2 1-13 16,-2 6-6-16,-1-3 6 0,0 5-2 16,-2 1-2-16,-5 1-6 15,2 0-7-15,0 3-8 0,-3 5-2 16,1 2 3-16,-3 3-4 0,0 3-1 16,-3 0 0-16,-2 3 0 0,-2 0-1 15,-4-1-1-15,1-2-2 0,-3-1-1 16,-3-2-13-16,-2-3-86 0,0-3-6 15,-8-2-101-15,6-3-37 0,2-2-96 16</inkml:trace>
  <inkml:trace contextRef="#ctx0" brushRef="#br0" timeOffset="136721.25">7315 17336 448 0,'0'0'74'0,"0"0"-8"15,0 0 56-15,21-43-44 0,-19 33-14 16,1 0 2-16,-3 0-12 0,0 6-7 16,0-1-15-16,0 3-4 0,0 1-3 15,0 1-6-15,-3 2-6 0,-2 6 0 16,0 3 6-16,0 1 2 0,0 7-4 15,-3 3-4-15,0 2-4 0,0 5-4 16,-2 10-4-16,0 6-1 0,-3 8-1 16,5-7-12-16,3-11-14 0,2-12-39 15,-2 3-90-15,5-5-89 0,-2-2-64 16</inkml:trace>
  <inkml:trace contextRef="#ctx0" brushRef="#br0" timeOffset="137104.56">7478 17600 555 0,'0'0'14'16,"0"0"14"-16,0 0 42 0,39-15-41 15,-29 7 4-15,3 1 27 0,2 0 8 16,1-4-8-16,-3-1-20 0,2-2-14 15,-2 2-4-15,0-4-1 0,-3 1 4 16,-2 2 0-16,-3 2 4 0,-2 1-4 16,-3 1-11-16,-3 4-8 0,-4 3-5 15,-6 2-1-15,0 4 2 0,-5 4 0 16,-3 3 1-16,0 5 2 16,-2 3-2-16,2 3 11 0,6 0 15 15,-3-1 22-15,5-1 9 0,3-3-4 16,2 0-2-16,3-1-9 0,2-3-15 15,3 0-11-15,3 0-11 0,7-2-6 16,0-3-2-16,6 0-2 0,7-5-27 16,3 1-75-16,10-3-54 0,11-1-23 15,9 0-57-15,-6 0 3 0,-12 0-113 16</inkml:trace>
  <inkml:trace contextRef="#ctx0" brushRef="#br0" timeOffset="137605.43">8429 17491 618 0,'0'0'89'0,"0"0"-41"0,0 0 83 0,0 0-44 0,10-43-50 16,-10 34-15-16,0 0-3 0,-3 0-14 16,-2 5-5-16,-2-1-1 0,-4 2 0 15,-2 3-1-15,3 0 1 0,-6 0 1 16,4 7 0-16,-7-2 0 0,6 5 1 16,-2 0-1-16,2 3-2 0,-2 3 2 15,4-2-2-15,3 4 2 0,3-3-5 16,3 4 1-16,2-3-1 0,5-1 3 15,3-3 2-15,5 2 1 0,-1 0-1 16,4-2 2-16,-1-1 2 0,4-1-2 16,-4 1 0-16,-2 1-1 0,3-3 2 15,-4 2 1-15,1-1 5 0,-5 1 11 16,2-1 10-16,-7 0 2 0,0-1 0 16,-3 1 1-16,-3-3-3 15,-5 0-4-15,-5 1-4 0,-2-4-6 16,-8 3-4-16,-3-3-9 0,0 0-2 15,-3-2 0-15,-2 0-1 0,3-2-11 16,2 0-17-16,0 0-18 0,6 0-34 16,2 0-57-16,5-2-15 0,8-4-19 15,5 3-93-15,0-1-89 0</inkml:trace>
  <inkml:trace contextRef="#ctx0" brushRef="#br0" timeOffset="137889.04">8635 17603 532 0,'0'0'62'0,"0"0"-52"0,0 0 10 16,29-46 5-16,-21 34-18 0,-3-1 15 15,-3 3 33-15,1 0 13 0,-3 4-19 16,0 3-3-16,0 2-9 0,0 1-12 15,0 1-10-15,-5 8 13 0,0 1 10 16,-3 3 4-16,0 2-6 16,0 2-9-16,3 2-9 0,-3 0-9 15,1 2-6-15,1 0-3 0,4 2-1 16,-3-1-1-16,5-1-14 0,-3 0-21 16,3-1-25-16,0-1-49 0,5-4-97 15,-2-5-89-15</inkml:trace>
  <inkml:trace contextRef="#ctx0" brushRef="#br0" timeOffset="138039.22">8736 17465 913 0,'0'0'46'0,"0"0"-46"0,0-37 68 16,0 25-56-16,0 2-12 0,0-1-29 15,0 3-31-15,0 3-55 0,0 2-41 16,5 3-4-16,1 0-78 0,-1 0-32 15</inkml:trace>
  <inkml:trace contextRef="#ctx0" brushRef="#br0" timeOffset="138489.66">8969 17517 492 0,'0'0'87'0,"0"0"-51"16,0 0 71-16,36-26-23 0,-21 16-18 15,-2 1-3-15,0 0 0 0,0 5-3 16,0-2-18-16,0 4-4 0,-3 1-10 16,1 0-11-16,-1 1-7 0,-2 0-3 15,0 3-4-15,-6 4-3 0,1 1-1 16,-1 5-1-16,-2 0 2 0,-5 4-2 15,-3 4-1-15,-2 1 1 0,-6 1 1 16,1 1-3-16,-3 3 0 0,-3-3-11 16,1 2-2-16,-1-1 4 15,0-3 8-15,1-1 5 0,4-1 0 16,1-4 3-16,2 1-1 0,2-4 7 16,6 2 10-16,3-4 10 0,2-1 7 15,0-2 6-15,2-1 4 0,6-1-2 16,2-3-8-16,3-3-1 0,3 0-8 15,4 0-14-15,-2 0-7 0,3-1-3 16,0-1-3-16,2-1-2 0,0 1 1 16,-2 0-9-16,2 0-21 0,-5-1-27 15,0-2-34-15,0 3-48 0,-2-6-50 16,-1-3-17-16,-4 2-11 16,-6-1-135-16</inkml:trace>
  <inkml:trace contextRef="#ctx0" brushRef="#br0" timeOffset="138690.5">8969 17711 787 0,'0'0'105'0,"0"0"-70"0,0 0 78 0,0 0-62 16,36-6-36-16,-23 2-14 0,5-5-1 15,0 2-3-15,3 1-4 0,-1-2-6 16,4 1-7-16,-4 1-13 0,6-1-18 15,-3 3-35-15,3-4-70 0,10-1 8 16,-7 0-60-16,-6 4-26 0</inkml:trace>
  <inkml:trace contextRef="#ctx0" brushRef="#br0" timeOffset="139023.53">9387 17584 263 0,'0'0'251'15,"0"0"-182"-15,0 0-16 0,0 0 7 16,0 0-19-16,0 0-14 0,0 0-2 15,36 6 4-15,-23-6 6 0,-2 0 12 16,4-1 3-16,1 0-8 0,2-3-9 16,0-1-5-16,3 1-7 0,-1-3-1 15,1-2 2-15,-3 0 5 16,-2-3-4-16,-4 0-5 0,-4 0-6 16,0-1-4-16,-8-2-8 0,0 6 0 15,-10 2-7-15,-3 2 5 0,-8 5 0 16,-13 5 2-16,-4 7 2 0,-9 10-2 15,1 5 0-15,9-2 1 0,12-5 1 16,9-7 7-16,8-1 12 0,1 4 16 16,-4-1 16-16,9 4-4 0,2-1-2 15,2-5-7-15,11 0-13 16,3-2-8-16,2-1-8 0,8-2-7 0,2-3-4 16,11-1-2-16,7-3-29 15,14-1-59-15,4 0-119 0,-20-5-236 16</inkml:trace>
  <inkml:trace contextRef="#ctx0" brushRef="#br0" timeOffset="147582.01">10739 17619 252 0,'0'0'12'0,"0"0"18"0,0 0 31 16,0 0 16-16,-21 5-10 0,16-5-1 16,-3 0 1-16,3 2-5 0,-3-1-7 15,3 0-3-15,2 0-3 0,-2 0 0 16,3-1-5-16,-1 0-2 0,3 0-8 15,0 0-18-15,5 0 0 0,6 0 2 16,4 1-3-16,6-1 5 0,12 0 6 16,16 0 1-16,13 0 3 0,11 0-3 15,-9-1-3-15,1 1-6 0,-11 0-5 16,1 0 0-16,-1 0-5 16,-3 1 0-16,-4 2-1 0,-1 1-5 15,-2-2 0-15,-5 3-1 0,-10-2-1 16,-4-1-1-16,-6-1-5 0,-4 0-16 15,6 2-32-15,-3 0-72 0,0-3-27 16,-3 2-9-16,-2-2 7 0,-5 0-75 16,-5 0-3-16</inkml:trace>
  <inkml:trace contextRef="#ctx0" brushRef="#br0" timeOffset="147983.12">11504 17485 377 0,'0'0'33'0,"0"0"23"0,0 0 53 16,0 0-17-16,0 0-25 0,-21-22-9 15,21 20 2-15,-3 0-9 0,3-1-11 16,0 3-10-16,0 0-10 0,3 2-8 15,5 1 0-15,-1 4 15 0,6-1 14 16,0 6 5-16,5 0-8 0,0 4-8 16,0-1-12-16,1 2-7 15,-4 0-5-15,1-1-1 0,-1 2 0 16,-2-1 4-16,-3-1 0 0,-5 2 6 16,3-3 2-16,-8 2 4 0,0-2-3 15,-5 3-4-15,-3-4-5 0,-5 4-5 16,-2-2-1-16,-6 0 0 0,-2 1-3 15,-3-3 0-15,0 3-4 0,-2-2-17 16,2 1-35-16,3-1-36 0,0 0-6 16,4-1-12-16,7-3-18 0,6 1-20 15,4-5-46-15,2-4-139 0</inkml:trace>
  <inkml:trace contextRef="#ctx0" brushRef="#br0" timeOffset="150001.17">12700 17788 391 0,'0'0'37'0,"0"-5"23"0,0-1 29 0,0-2-16 15,0 2-24-15,0-3 6 0,2 1 7 16,4-1-5-16,-1 3 1 0,3-3 6 16,-3 0-6-16,2 2-10 0,4 2-5 15,-3-3-18-15,-1 4-6 0,4-3-9 16,-6 2-3-16,3 1-4 0,-1 3 0 16,1 1-3-16,-3 0-1 0,3 7-1 15,0 4-3-15,-3 1 1 0,0 6 4 16,0 4 3-16,0 2 1 0,1 0 0 15,-4 4-2-15,1-2 0 0,-1 0-1 16,1-2 0-16,-3 2 1 0,2-3-1 16,-2-1 0-16,0-3-1 0,0-4 0 15,-2 0 0-15,-1-4 0 0,3-5 0 16,-2 0 1-16,-1-4 0 0,1-2 6 16,-1 0-1-16,3-5 1 0,0-3-1 15,0-1 1-15,0-5 0 0,3-3 2 16,2 0 1-16,0-4-2 0,5 3 1 15,-2-3 5-15,5 1-2 0,0 1 0 16,0-1-1-16,2 1-5 16,-2 3 0-16,3-2-3 0,2 1-3 15,-3 3 2-15,1 1-1 0,-1 1 4 16,1 3 3-16,-1 0-3 0,-2 2 1 16,0 4-1-16,0 3 0 0,-5 0 3 15,0 7 1-15,2 2 0 0,-8 5 2 16,6 4 3-16,-8 4 1 0,3 2 2 15,-1 1 1-15,-2 2-1 0,3-3 0 16,0 4-3-16,-3-3-5 0,2 2-2 16,-2-5-2-16,3 1-1 15,-1-2-3-15,-2 0-1 0,0-3-2 0,3-4-10 16,-1 2-21-16,-2-5-66 16,3-2-75-16,2-4-163 0,-2-5-159 15</inkml:trace>
  <inkml:trace contextRef="#ctx0" brushRef="#br0" timeOffset="150284.78">13405 17958 865 0,'0'0'73'0,"0"0"13"0,31-5 36 0,-15 3-59 16,2-4-28-16,-3 5-7 0,3-2-10 16,1 2-9-16,-1-1-6 0,-3 2-3 15,3 0-4-15,3 2-27 0,-6 1-63 16,11-2-120-16,-5 0-78 0,0-1-157 0</inkml:trace>
  <inkml:trace contextRef="#ctx0" brushRef="#br0" timeOffset="150852.31">14436 17469 450 0,'0'0'50'0,"0"0"3"0,0 0 33 16,0 0-26-16,0 0-12 0,0 0 8 16,11-5-4-16,-11 5-13 0,0 0-2 15,0 0-4-15,0 0-1 0,0 0 3 16,0 0-8-16,0 0-9 15,-3 0 0-15,-2 3-2 0,-3 0-9 16,0 1 3-16,-2 5-5 0,-3 2 0 16,-2 5 2-16,-6 2-4 0,0 4-1 15,1 4-1-15,-4 2 1 0,-7 8-2 16,3 13 0-16,-6 7-1 0,6 4 2 16,5-4 0-16,12-6 0 0,4-9-1 15,4-1 1-15,3-3 9 0,8-3 12 16,-3-5 19-16,3-7 1 0,2-5-9 15,0-2-6-15,3 2 2 0,3 1-7 16,2-2-8-16,2-4-8 16,1-4-5-16,2-1-1 0,1-6-11 15,-1-1-37-15,0-1-62 0,6-9-40 16,-6 0-76-16,-3 0-77 0</inkml:trace>
  <inkml:trace contextRef="#ctx0" brushRef="#br0" timeOffset="151202.51">14617 17726 708 0,'0'0'46'0,"0"0"33"0,0 0 75 0,0 0-71 0,0 0-37 0,26-31-6 0,-26 31-7 16,0 0-11-16,0 8-12 0,-3 2 16 16,-2 9 17-16,-3 8 6 0,-4 11-12 15,-4 6-12-15,3 4-10 16,3-13-8-16,5-4-3 0,2-12-4 15,3 0 0-15,-3 2-6 0,1 4-15 16,2-1-33-16,0 1-60 0,5 1-63 16,0-5-93-16,-2-7-82 0</inkml:trace>
  <inkml:trace contextRef="#ctx0" brushRef="#br0" timeOffset="151619.79">14842 17765 567 0,'0'0'88'0,"0"0"7"0,0 0 5 16,0 0-60-16,0 0-10 0,0 0 7 15,26-21-3-15,-26 19-7 0,0 1-8 16,-8 1-15-16,0 0 1 0,-5 1-5 16,-5 3 0-16,-2 4 1 0,-4 2 0 15,-2 1-1-15,-2 2 0 0,2-1-2 16,-2 3-2-16,5-3 0 16,-1 1-1-16,6-2-1 0,3 1 1 15,7 1 4-15,0-1 1 0,6-2 0 16,2-1 0-16,2 0 9 0,6 0 16 15,5 2 14-15,2-2 15 0,1 1 2 16,2-1-13-16,0-4-7 0,0 3-4 16,5-1-10-16,-2-4-10 0,0 2-8 15,-1-1-3-15,4-1-1 0,-4 1-8 16,1-1-34-16,0-1-78 0,5 0-90 16,-6-1-55-16,-2-1-167 0</inkml:trace>
  <inkml:trace contextRef="#ctx0" brushRef="#br0" timeOffset="151971.21">15199 17764 650 0,'0'0'28'0,"0"0"16"0,0 0 62 15,0 0-57-15,0 0-16 0,20-30 6 16,-17 29-6-16,-3 1-3 0,0 3-5 16,-3 6 21-16,1 1 7 0,-4 8-9 15,1-2-13-15,0 6-3 0,0 3-4 16,-3 0-4-16,3 3-13 0,2-1-3 15,-2 2-4-15,3 0-3 0,-1 0 2 16,3-3-6-16,0 3-12 0,0-6-30 16,3 0-57-16,-3-4-55 0,5 1-23 15,-3-8-39-15,1-4-176 0</inkml:trace>
  <inkml:trace contextRef="#ctx0" brushRef="#br0" timeOffset="152220.2">15064 17928 682 0,'0'0'89'0,"0"0"-23"0,0 0 57 16,0 0-25-16,0 0 6 0,44-4-6 15,-28 3-21-15,2-1-19 0,0 0-20 16,-3-1-18-16,6 1-13 15,-3 1-4-15,3 0 0 0,-1 0-3 16,1 1-2-16,0 0-14 0,2-1-32 16,-2 1-55-16,2-1-68 0,5-4-77 15,-2 2-63-15</inkml:trace>
  <inkml:trace contextRef="#ctx0" brushRef="#br0" timeOffset="152486.84">15555 17844 349 0,'0'0'85'0,"0"0"15"0,0 0 19 16,0 0-34-16,0 0-23 0,0 0-16 15,0 0-11-15,0 7 16 0,0 1 8 16,-3 1-15-16,1 1-18 0,2 3-7 15,-3 0-3-15,-2 5-5 0,5 1-4 16,-2-2-5-16,-1 3 0 0,3 0-1 16,-3 0-2-16,3-1 1 0,0-1-2 15,0-2-13-15,3 1-28 16,0-4-112-16,2 1-10 0,-3 0-5 16,1-8-113-16</inkml:trace>
  <inkml:trace contextRef="#ctx0" brushRef="#br0" timeOffset="153505.37">15687 17390 617 0,'0'0'36'0,"5"-2"0"0,3 2 70 16,0 0-54-16,2 1-22 0,-2 6 4 16,5 3 3-16,-1 4-7 15,-1 6 2-15,2 14 0 0,0 14-15 16,0 13-3-16,-1 7 4 0,-4-2 3 16,0-5 3-16,0-8-6 0,-1-1-7 15,-1-3-5-15,-1-2-5 0,-5 0 0 16,0-6-1-16,-3-4 4 0,-2 1-3 15,-5-10 2-15,2-6-3 0,-2-7 0 16,-1-2 0-16,1 1 4 0,-6 0 1 16,-2-2-5-16,0-1 0 0,0-3-1 15,3-3-1-15,-1 0 1 0,3-2-5 16,0-2-19-16,3 0-40 16,2-1-96-16,6 0-69 0,-3 0-87 0</inkml:trace>
  <inkml:trace contextRef="#ctx0" brushRef="#br0" timeOffset="154856.2">16558 17647 657 0,'0'0'92'0,"0"-4"-45"0,0 1 37 16,2 1-22-16,1-2-33 16,-1 0-23-16,1 2-6 0,0-2 0 15,2 2-5-15,-3 1-21 0,3 1-132 16,-2 0-75-16,0 0-160 0</inkml:trace>
  <inkml:trace contextRef="#ctx0" brushRef="#br0" timeOffset="155023.21">16591 17870 788 0,'0'0'37'15,"0"0"-37"-15,0 0 48 0,0 0 8 16,0 0-40-16,0 0-15 0,0 0-1 16,0 0-16-16,0 0-67 0,0-7-32 15,8 5-35-15,0-1-150 0</inkml:trace>
  <inkml:trace contextRef="#ctx0" brushRef="#br0" timeOffset="156241.12">17459 17789 181 0,'3'0'95'0,"0"-1"-45"0,-1-3 0 0,1-2 16 16,2 2-6-16,-2-3-13 0,-1 4 5 16,1-4-3-16,-1 2-10 0,1-2 10 15,-1 2-2-15,-2-2-3 0,0-1-5 16,0 0-7-16,-2 1-5 0,-1-3-2 15,1 1-3-15,-3-1 0 0,2 1 0 16,-2-2-2-16,0 3-3 0,-3 0 4 16,0 2-7-16,0-2-4 0,-5 5-4 15,3-1-2-15,-5 2-4 16,2 1 2-16,-3 1-2 0,-2 5 0 16,0 1-1-16,2 7 1 0,1 3 0 15,-1 5-2-15,4 3-1 0,-1 4-1 16,5 0-8-16,3-1-2 0,2 2 0 15,3-3 2-15,8 0 5 0,0-4 3 16,5-1 4-16,-1-2 0 0,4-5 0 16,2-2 3-16,3-4-1 0,-3-2 0 15,0-5 4-15,0-2 1 0,0-6 7 16,-2-3 33-16,2-3 7 0,-5-6-21 16,0-2-2-16,-1-4 6 0,-1-10-6 15,-1-9 0-15,-2-17-9 0,0-6-6 16,-3-8 1-16,-5 2-7 15,0 12-5-15,0 10-5 0,0 10-2 16,0 16 2-16,0 5-1 0,0 7 1 16,0 5-3-16,0-2-7 0,0 1-25 15,0 5-78-15,0-1-24 0,0 5-51 16,5 0-43-16,-2 1-116 0</inkml:trace>
  <inkml:trace contextRef="#ctx0" brushRef="#br0" timeOffset="156908.4">17857 17744 447 0,'0'0'60'0,"0"0"-29"0,0 0 38 0,37-1-40 0,-25 0-6 16,-1-1 25-16,-1-1 1 0,3 2 5 16,-3-1 13-16,1 2-2 15,-1-2-2-15,0-3-11 0,-2 3-10 16,2-1-11-16,1-3-6 0,-1 3-8 15,0-4-3-15,1 1 0 0,-1-2-2 16,0 0 0-16,-2 1 0 0,-3 0 2 16,1-2 1-16,-4 1-3 0,1 2-1 15,-3-2-1-15,0-1-2 0,-3 0-5 16,-2-1-3-16,0 4-2 0,-6-2 2 16,-1 0 3-16,-1 6-3 0,-3-1 3 15,-2 3-2-15,-3 0 1 0,3 2 1 16,-2 2-2-16,-1 5 0 15,3 1 0-15,-3 1 2 0,6 1-2 16,-1 4 0-16,3-3-1 0,3 3 1 16,0-1 0-16,2-1 1 0,3 1-1 15,2-2 1-15,0 0-1 0,3-1 0 16,0-2 1-16,0-1 1 0,3 1-1 16,0-3-1-16,2-2 1 0,3 1 1 15,-1-3 0-15,1 3 2 16,2-2-2-16,1-2 5 0,4 3-7 0,-2-3 4 15,3-1-5-15,-1 1 1 0,3-1 0 16,-2 1 1-16,2 0-1 16,0-2-1-16,0 0 1 0,0 0-1 15,0 0 0-15,0 0 0 0,0 0-1 16,-2 0 0-16,5 0-3 0,-3-4-4 16,-3 2-5-16,-2 1-11 0,3-3-34 15,-4 0-70-15,4 0-51 0,2-5-37 16,-5 1-77-16</inkml:trace>
  <inkml:trace contextRef="#ctx0" brushRef="#br0" timeOffset="157476">18359 17655 717 0,'0'0'75'0,"0"0"-15"0,25-17 40 0,-12 9-67 0,-2 4-22 0,-1-3 2 16,0 5 8-16,-2 1 2 0,-3 1 5 15,3 0 1-15,-5 3-10 0,2 6-3 16,0 2-4-16,0 1-6 15,-2 6 0-15,-1-1-1 0,-2 2 2 16,0 2-1-16,0-1 1 0,-2 1 1 16,-3-3-3-16,2-3-1 0,0 2-3 15,1-5-1-15,-3-1 1 0,5-2-1 16,-3-2 0-16,3-3 0 0,-3-3 0 16,1-1 0-16,2-1 15 0,0-8 3 15,2 0 19-15,1-4 17 0,2 0-23 16,3-5-16-16,0 1 0 0,2 0-4 15,3-2 0-15,-3 0-3 0,3 1 0 16,0 2-5-16,3 1 4 0,-3-1-3 16,2 4-1-16,1 1 0 15,-3 1-3-15,-1 1 0 0,1 4 0 16,-5 0 0-16,0 3 0 0,2 2-1 16,-7 2 0-16,2 6-3 0,-2 1 3 15,-3 4 1-15,0 1 2 0,0 5 0 16,0 1 1-16,-3 1-2 0,0 0 1 15,1 1-2-15,2-1 0 0,-3-2 0 16,1-2-4-16,-1-1-13 0,3-3-31 16,-3-2-92-16,1-3-83 0,2-1-80 15,0-5-98-15</inkml:trace>
  <inkml:trace contextRef="#ctx0" brushRef="#br0" timeOffset="157842.5">18917 17699 473 0,'0'0'81'0,"0"0"11"0,0 0 4 0,0 0-41 0,10-35 27 0,-10 29-5 0,0-2-13 15,0 0-10-15,-5 4-6 0,2-2-5 16,1 4-10-16,-1 1-9 0,-2 1-7 15,0 1-6-15,-3 4-6 0,-2 3-2 16,2 7-2-16,-5-1 0 0,3 6 0 16,-1 1 1-16,1 2 2 0,5 2 0 15,0-2 7-15,2 0 6 0,3-3 8 16,3 0 2-16,-1-4-5 0,6 1-5 16,2-5-1-16,1-2 2 0,2-7-1 15,0 1 1-15,2-4 6 0,-2-6-1 16,5-2-9-16,-2-3-5 0,-4-2-7 15,1 0-2-15,0-5-4 0,-5-3-19 16,0 0-44-16,-6 1-22 16,1 4-23-16,-3 1-48 0,-3 2-74 15,1 3-28-15,-6 3-130 0</inkml:trace>
  <inkml:trace contextRef="#ctx0" brushRef="#br0" timeOffset="158593.57">19059 17721 567 0,'0'0'77'15,"0"0"16"-15,0 0 3 0,39-28-59 16,-29 21-14-16,0 0-5 0,3 1 1 15,-2 4 2-15,-4 0 2 0,4 1 7 16,-6 1 0-16,3 0-3 0,-3 4-8 16,-3 3-13-16,3 5-2 0,-5 0 1 15,0 4-2-15,0 2 2 0,0 1 4 16,-5 3-2-16,3 0 1 0,-3 1-4 16,-1-2-1-16,4 0-2 0,-1-3-1 15,1 0 3-15,-1-5-2 0,3-3 0 16,0-3 1-16,0-4-1 15,0-3 3-15,0-2 4 0,0-5 0 16,3-2-2-16,2-3 6 0,0-2 6 16,3-2 13-16,-3-1 3 0,5-2-9 15,-5 0-5-15,3 0-5 0,2 2-1 16,1-1-6-16,2 1-3 0,-6 3-1 16,6 1-1-16,-2 3-2 0,-1-1 3 15,0 3 0-15,-2 0-3 0,2 4-1 16,-4 0 0-16,-4 1 0 0,3 3-1 15,-2 0-1-15,0 6-2 0,-3-1 1 16,0 6 1-16,0 4 3 0,0-1-1 16,0 4 0-16,0 1 0 0,0-1 1 15,0 1 1-15,0 1-2 0,2-2 1 16,-2-4-1-16,0-1 1 0,0-2 0 16,3-2 1-16,-1-3-2 0,-2-3 3 15,0-3 1-15,3 0 5 0,2-1 5 16,-5-4 3-16,5 0 2 0,3-5-5 15,0 0-6-15,-3-3-2 0,8-1-2 16,-3-1 3-16,3 1-1 0,0-1 1 16,3 1-1-16,-1 1-1 0,1-2-2 15,-1 3-1-15,-2 2 0 0,0 0-1 16,2 4 1-16,-2 0-1 16,-2 4-1-16,-1 0 0 0,-5 2 1 0,3 0-1 15,-3 4-1-15,0 5-1 16,0 1 2-16,1 2-1 0,-6 5 1 15,0-2 0-15,0 6 1 0,0-2-2 16,0-1 0-16,0-1-3 0,0 2-24 16,0-1-54-16,5 2-93 0,0-6-153 15,0-3-178-15</inkml:trace>
  <inkml:trace contextRef="#ctx0" brushRef="#br0" timeOffset="158727.44">19788 17897 925 0,'0'0'38'0,"0"0"-22"0,0 0-16 0,20-7 0 0,-20-2-119 15,0-1-98-15,0 2-187 0</inkml:trace>
  <inkml:trace contextRef="#ctx0" brushRef="#br0" timeOffset="159710.97">20736 17767 194 0,'0'0'151'0,"0"0"-83"0,0 0-6 16,15-12 15-16,-7 11-13 0,0-5-6 15,-3 3 7-15,0-2-3 16,0-1 1-16,0-1-7 0,1 3-1 16,-4-3-1-16,3 4-7 0,-5-4-6 15,3 1 3-15,0-2-1 0,-3 0-6 16,0-2-9-16,0 1-2 0,-6-3-6 15,6 2-7-15,-7-2-6 0,-1 1 1 16,-2 1-4-16,2 0-3 0,-8 5 1 16,3-1-1-16,-5 4 0 0,-2 1-1 15,-1 1 1-15,0 6-1 0,-5 6 0 16,3 4 0-16,3 6-1 0,-1 5-1 16,3 0 0-16,5 3-3 15,3 2-4-15,7-2-6 0,0-2 1 16,6-2 10-16,5-1 2 0,2-6 0 15,3-1 2-15,2-2 0 0,6-6 4 16,-3-6-1-16,3-4 3 0,0-2 5 16,-1-6 6-16,1-5 6 0,0-4 5 15,-1-3 2-15,-2-3 14 0,0-10-10 16,0-12-4-16,1-18-7 0,-4-13-6 16,-2-2-8-16,0 3-5 0,-5 10-4 15,2 11 0-15,-5 16-4 0,0 12 2 16,0 11-1-16,-2 5-3 0,2 0-6 15,-2 2-30-15,2 2-52 0,-2 1 2 16,2 3-41-16,0 2-65 0,8 7-32 16,-3-2-38-16,1 3-154 0</inkml:trace>
  <inkml:trace contextRef="#ctx0" brushRef="#br0" timeOffset="160078.38">21046 17698 734 0,'0'0'24'0,"0"0"31"0,0 0 56 15,41 6-74-15,-25-6-2 0,-3 0 25 16,5-3 4-16,2-3 7 0,-7 2-16 16,5-5-9-16,-2 3-12 0,-1-1-10 15,1-1-6-15,-3-2-4 0,-3 2 3 16,-2-3 1-16,0 3-6 0,-3-3-8 15,-3 2-4-15,-2 1-1 0,-2 0-2 16,-3 2 3-16,-6 1-4 0,-4 5-5 16,-6 0 2-16,0 3 3 0,1 6 1 15,-3 5 1-15,-1 1-1 16,4 5 2-16,4 0 1 0,-2 1 1 16,8 2-1-16,5-2 0 0,-3-1 0 15,8-2 1-15,0-2 3 0,8 1 2 16,-3-5 4-16,5-2-3 0,3-3 0 15,0-1-5-15,2-6-2 0,3 0-2 16,1 0-19-16,1-4-89 0,11-6-66 16,-2 3-109-16,-3-3-81 0</inkml:trace>
  <inkml:trace contextRef="#ctx0" brushRef="#br0" timeOffset="160745.37">21674 17660 553 0,'0'0'74'0,"0"0"11"0,0 0 25 16,0 0-39-16,0 0-3 0,5-32 8 15,-5 25-18-15,0 0-13 0,0 0 3 16,0-1-11-16,-5 2-9 0,5 1-6 15,-5-1-5-15,2 0-6 0,-5-2-3 16,3 3-7-16,-3-2 0 0,-5 3-1 16,0-1-3-16,-2 4 2 0,-1 1-1 15,-2 6-1-15,3 5-1 0,-3 2-2 16,0 4-1-16,2 1-3 0,3 3 3 16,6-1 3-16,1 0 0 0,4 0 2 15,2-2-1-15,0-3 2 0,2-2 0 16,4-3-1-16,1-3 2 0,4-3 1 15,-1-4 0-15,3 0-1 0,0-4 2 16,0-5 0-16,0-1 1 0,0-2-1 16,-3-2 4-16,0-4 2 0,1 2-2 15,-4-2-4-15,4-1 2 0,-6 1 1 16,0 3 3-16,0-1 1 16,0 5 3-16,-5 3-1 0,0 3 1 15,3 2-1-15,-3 3 1 0,0 0-7 16,0 4-3-16,0 5-1 0,0 5 0 15,-3 7 5-15,-2 10 1 0,3 11 0 16,-6 9-1-16,5 3 0 0,1-2 2 16,2-3-2-16,0-5-1 0,-6-3 1 15,1-7 0-15,0-5-3 0,0-9-2 16,5-2 0-16,-8 4 2 0,3-2 4 16,0-3 1-16,2-5-2 0,-4-4 1 15,1-8-2-15,1 0 1 16,0-6 5-16,0-4 2 0,0-6-1 15,5-3-1-15,-5-2 3 0,2-2 4 16,0 0-4-16,3-1-4 0,0 1-4 16,0 5-5-16,3-1-1 0,0 2-4 15,2 4-15-15,0 0-19 0,3 1-33 16,5-2-58-16,7 0-74 0,-2 1-123 16,0 0-62-16</inkml:trace>
  <inkml:trace contextRef="#ctx0" brushRef="#br0" timeOffset="160878.94">21984 17889 718 0,'0'0'91'0,"0"0"2"0,0 0 19 0,0 0-92 16,20-1-20-16,-20-5-14 0,0 2-94 16,0-6-102-16,0 2-77 0</inkml:trace>
  <inkml:trace contextRef="#ctx0" brushRef="#br0" timeOffset="161384.91">22418 17703 502 0,'0'0'23'0,"0"0"-8"16,0 0 44-16,0 0-22 0,0 0-4 15,0 0 7-15,0 0 7 16,31-33 8-16,-31 25 18 0,0 2-7 15,0-1-8-15,-5-1-11 0,0 4-14 16,-3-2-10-16,-2 5-11 0,-1 1-4 16,-4 1-6-16,-1 8 1 0,-2 2-3 15,3 6 0-15,-4 1 0 0,4 4 0 16,2 2 1-16,5-2 0 0,1 1-1 16,7-2-2-16,0-3 2 0,2-3 2 15,3-2 6-15,6-1 13 0,-1-5 8 16,3-1 6-16,0-5-10 0,2-1-6 15,-2-5-5-15,3-3 1 0,2-2-7 16,-5-5-5-16,2 1-3 0,-7-6-5 16,5-1-17-16,-8-1-35 15,3 0-43-15,-8 2-85 0,0-2-20 16,0 5-44-16,-5 4-117 0</inkml:trace>
  <inkml:trace contextRef="#ctx0" brushRef="#br0" timeOffset="161846.6">22906 17549 450 0,'0'0'53'15,"0"0"-5"-15,0 0 47 0,18-34-31 0,-15 22-19 16,2 2 14-16,-2-1 9 0,2 1-10 16,-3-1 10-16,1 3 5 0,-3-2-3 15,0 2-12-15,0-2-16 0,0 2-10 16,0-3-8-16,-3 1-6 0,1 0-4 15,-1 1-2-15,1-1-4 0,-1 4 1 16,-2 2-3-16,-3 1-1 0,3 1-4 16,-3 2-1-16,1 0 0 0,-6 1 0 15,0 4 0-15,0 5 0 0,-3 5 0 16,1 5 1-16,2 6 1 0,-8 14 4 16,0 13-1-16,-2 13 1 0,0 1-4 15,2-3 0-15,8-7-1 0,-2-8-1 16,2-2 2-16,5 2-2 0,3-5 0 15,0 0 1-15,2-3-2 0,6-4-4 16,2-10-17-16,-5-6-47 0,3-7-61 16,-1-8-116-16,1-4-39 0,2-2-237 15</inkml:trace>
  <inkml:trace contextRef="#ctx0" brushRef="#br0" timeOffset="162014.14">22697 17831 1004 0,'0'0'68'0,"0"0"-24"16,36-15 53-16,-15 7-70 0,-1 2-20 15,4-1 1-15,2 0-3 0,7 0-1 16,-4 2-4-16,4-2-5 16,6 3-48-16,13-5-109 0,-8 5-170 15,-3-3-128-15</inkml:trace>
  <inkml:trace contextRef="#ctx0" brushRef="#br0" timeOffset="162630.73">23811 17542 421 0,'0'0'61'0,"0"0"6"0,0 0 14 15,0 0-27-15,0 0-8 0,0 0-1 16,36-27-1-16,-31 23 3 0,-5 0 2 16,3 1-11-16,-1 1 6 15,1-2 2-15,-3 0-3 0,5 1-1 16,-3-4 3-16,4 4-7 0,-4-5-9 16,1 3-9-16,-1-2-7 0,-2 0-3 15,6 0-4-15,-6 0-1 0,0-3-1 16,0 0 1-16,0 2 2 0,0-1 2 15,0-1 6-15,0 2 1 0,0-2-1 16,-6 0-2-16,4 2-4 0,-3-2-2 16,-1 1-1-16,-1 1-3 0,-1 2 1 15,0-1-1-15,0 5-1 0,3 0 1 16,-8 2-1-16,6 0 1 16,-6 2-1-16,0 7 2 0,-3 3-2 15,3 5 0-15,-7 5 6 0,2 12-1 16,-6 15 2-16,-1 12 0 0,-1 9-1 15,2-3 2-15,6-7 1 0,-2-7 1 16,4-3-1-16,3 1-1 0,-5-6-4 16,8 3-4-16,-1-3 0 0,9-3 0 15,-3 0-2-15,2-8-4 0,3-5-13 16,0-8-20-16,0-9-44 0,0-3-91 16,0-3-117-16,0-3-59 0,3-3-190 15</inkml:trace>
  <inkml:trace contextRef="#ctx0" brushRef="#br0" timeOffset="162815.5">23511 17883 747 0,'0'0'259'0,"0"0"-224"0,33-13 41 0,-12 4-19 15,0 1-47-15,0 1-6 0,4-2-2 16,-1 1-2-16,1 0-1 0,1 2-17 15,-2-2-33-15,1 1-38 0,9 1-105 16,-11 0-49-16,0 1-171 0</inkml:trace>
  <inkml:trace contextRef="#ctx0" brushRef="#br0" timeOffset="163164.6">23963 17724 533 0,'0'0'26'0,"0"0"15"0,34-11 46 0,-21 6-48 15,0 3-1-15,-1 1 27 0,1 1 7 16,-5 1-9-16,5 6-15 16,-5 2-13-16,0 3-12 0,-3 8-7 15,-5 2-6-15,0 2-7 0,0 4-1 16,-8-1-2-16,-2 0 0 0,-1-5 0 15,-7-1-2-15,3-1 1 0,2-7 0 16,-8-2 1-16,8-4 1 0,0-5 1 16,6-2 1-16,1-4 1 0,1-5 4 15,3-1-2-15,2-2 8 0,5-6 4 16,3 3-2-16,-1-6-8 0,6-5-5 16,3 2-3-16,2-2-2 0,2 1 2 15,1 4-9-15,2 1-26 0,3 2-52 16,13-3-95-16,-5 5-52 15,-6 3-175-15</inkml:trace>
  <inkml:trace contextRef="#ctx0" brushRef="#br0" timeOffset="163531.04">24348 17714 256 0,'0'0'43'0,"0"0"-4"15,0 0 30-15,0 0-29 0,34 10-20 16,-24-8 9-16,3-2 14 0,0 0 0 16,2 0 10-16,3 0 13 15,-5 0 4-15,3-2-13 0,2 1-11 16,-5-3-17-16,2 0-8 0,-2 1-10 16,0-5-6-16,-2 0-2 0,-1 1 0 15,-2-2-3-15,-8 1 0 0,0-1-5 16,-6 4-4-16,-1-2 4 0,-6 5 2 15,-3 1-1-15,-2 1 4 0,-2 5 0 16,-4 5 0-16,-2 4 4 0,6 3-1 16,-1 2 1-16,0 3 4 0,3 1 3 15,8 3 9-15,0-3 20 0,2-1 19 16,5-2-8-16,3 1-20 0,0-7-15 16,8 2-7-16,0-5-4 0,5-3-5 15,-3-3-1-15,8-4-36 0,-2-1-93 16,15-4-106-16,-8-4 11 0,0-1-109 15</inkml:trace>
  <inkml:trace contextRef="#ctx0" brushRef="#br0" timeOffset="163915.03">24671 17727 279 0,'0'0'173'0,"0"0"-113"16,0 0 18-16,0 0-45 0,0 0-22 15,0 0 4-15,10 2 5 0,-2 2 13 16,5-3 12-16,-3 1 2 0,3-1 3 16,5 2 2-16,-2-3-7 0,2 0 4 15,3 0-13-15,-6-3-10 0,6-1-13 16,-3-3-5-16,-3 0-3 0,-2-2 0 16,0-2-4-16,-10 2 0 0,2-1-2 15,-5 2 1-15,-5 2-3 0,-5 1 0 16,-9 2-1-16,4 3 2 0,-6 0 2 15,-2 3 0-15,2 5 1 0,1 2 5 16,4 3 6-16,-4 1 15 16,4 4 9-16,3 2 0 0,3 0-4 15,-1-3-7-15,6 1-7 0,0-1-9 16,2-3-4-16,3 0-2 0,3 0-3 16,2-4 3-16,0-2-3 0,6-2 0 15,-1-2-19-15,6-1-34 0,2-2-119 16,10-2-82-16,-5-5-33 0,3 2-163 15</inkml:trace>
  <inkml:trace contextRef="#ctx0" brushRef="#br0" timeOffset="164349.09">25131 17677 522 0,'0'0'73'15,"0"0"-2"-15,0 0 18 0,0 0-48 16,0 0-17-16,0 0-4 0,10-19 1 16,-10 12 2-16,-2 5 5 0,-3 0 1 15,2 0-3-15,-7 2-10 0,-1 3-6 16,-2 1 0-16,-5 4-1 0,3 1-2 16,-3 1-1-16,-3 0-1 0,6 3-1 15,-1-2-1-15,3 3-1 0,0 3 1 16,5-2 2-16,-2 1 0 0,8-3-2 15,-4 1 6-15,6 0 0 0,6-3 3 16,-4-1 9-16,8 0 8 0,1-4 3 16,2 1 0-16,5-4-2 0,-5-3 11 15,2 0 5-15,6 0-1 0,-6-6 2 16,6-2-5-16,-3-5-16 0,-2-7-11 16,4-8-2-16,1-15-4 0,5-13 1 15,0-12-4-15,-6 3-5 0,-4 5-1 16,-3 18 0-16,0 17-5 0,-8 9 1 15,-5 4 0-15,2 1-25 0,4 0-20 16,-6 1-18-16,0 6-20 16,-6 4-17-16,6 0-62 0,-2 7-19 15,2 9 42-15,0-3-95 0,0 4-91 16</inkml:trace>
  <inkml:trace contextRef="#ctx0" brushRef="#br0" timeOffset="165349.7">25413 17716 553 0,'0'0'71'0,"0"0"7"0,0 0 20 0,0 0-37 15,31-27-21-15,-24 15 2 0,-7 3-1 16,3-1 0-16,-3 1 2 0,0 1-4 15,0 5-9-15,-3 0-12 0,-7 3-11 16,0 3-4-16,-8 4-1 0,2 3 0 16,-5 3-1-16,1 1-1 0,-3 4 0 15,2 1 1-15,3 0-1 0,5 2 2 16,0 0-1-16,5-1 0 0,3-1 1 16,5-1 7-16,0-2 1 0,5 2 11 15,6-5-1-15,1 1 2 0,7-5 0 16,-4-1 2-16,3-1-2 15,3-5-5-15,-6-2-4 0,1 0-7 16,2-2-2-16,-5-7-1 0,-5-1-1 16,-3-3-2-16,2-6 0 0,-4-3-3 15,2-4-2-15,0-1-1 0,3-2 0 16,-5 4 2-16,2-2 2 0,3 5-2 16,2 3 2-16,-2 3 0 0,0 3-2 15,-1-1 4-15,6 4-2 0,0 5 2 16,-5-2-1-16,5 5 1 0,0 0-1 15,0 2 0-15,-6 0 1 0,1 4-2 16,0 1 1-16,-3 0-1 0,-5 4-1 16,3 1 1-16,-3-1 0 0,0 2 1 15,-3 3-1-15,-2 0 1 0,2 3 1 16,-2-1-1-16,0 0 1 0,2 2-1 16,-2-4 1-16,3 3 0 0,-4-4 0 15,6-2 0-15,0-1 0 0,0-2 1 16,0-4 0-16,0 2 1 0,0-5 0 15,0 0 2-15,0-1 0 0,6 0 2 16,-4-2-3-16,6-4 0 0,2 2-2 16,-2-4 1-16,5-3-2 0,-5-4 1 15,5-1-1-15,2-5 0 0,3-1 0 16,-5-1 0-16,8 0 0 16,-6 4 0-16,1 2 0 0,-3 4 0 15,5 3 0-15,-5 0-1 0,-6 3 0 16,1 5 0-16,-3 0 1 0,-2 2-1 15,2 2-3-15,-5 2 1 0,0 4 1 16,0 2 0-16,0 4 1 0,-5 1 0 16,2 4 1-16,-2 0 0 0,0 2-1 15,2 0 1-15,-2-2 0 0,3 0 0 16,-3 0 0-16,-1-3-1 0,4-2 2 16,2-3-2-16,0-1 2 0,0-2-1 15,0-3 1-15,0-3-1 0,0-2 2 16,0 0 2-16,0 0 3 15,2-3-2-15,4-4-3 0,1 1 1 16,6-4 1-16,0-1 2 0,0-5 3 16,8 1-3-16,-6-5-2 0,6-1-3 15,0-2 2-15,4 2-1 0,-4 0-1 16,0 4 3-16,-1 5 3 0,-1 2-2 16,-4 3-1-16,-2 4 2 0,0 2-1 15,-5 1 0-15,-1 3 1 0,-1 4-1 16,-4 3-3-16,3 2-2 0,0 1 1 15,-5 6-2-15,0 1 1 0,0 2 0 16,0 0-1-16,-5 1 1 0,5 2 0 16,-5-1-11-16,5-2-12 0,-2 1-65 15,2 2-79-15,-6 2-111 16,6-5-40-16</inkml:trace>
  <inkml:trace contextRef="#ctx0" brushRef="#br0" timeOffset="171056.23">11542 6780 231 0,'0'0'97'0,"0"0"-10"0,0 0 3 16,0 0-19-16,8-6-18 0,-8 3-10 15,0 0 3-15,0 2 8 0,0-1-2 16,0 2-4-16,-3-3-5 0,1 1-6 16,-6 1 2-16,3 1 2 0,-5 0-2 15,-1 0 1-15,1 0-7 0,-6 0-7 16,-2 1-2-16,0 4-3 0,-2 0-5 16,-6 3-7-16,-3 1-2 0,-7 4 1 15,-10 5-5-15,-9 3 1 0,-4 2 2 16,0 4 0-16,-1-1 2 0,3 2 1 15,-5 2 0-15,-2 2 3 0,-4 4-2 16,-4 3-2-16,-5 2-1 0,-6 1 3 16,-2 1-7-16,-6 1 3 0,1 3 0 15,-3 2 0-15,2 1-3 0,-2 2 5 16,-2 2 0-16,4 0 3 16,-2-2 11-16,8-2-7 0,0-4-1 15,7 1-3-15,3-4 2 0,0-1-1 16,8-3 0-16,0 0 5 0,5-6-4 15,2-1-3-15,11-2-2 0,3-4-4 16,2-4-1-16,5-3 1 0,11-7 0 16,5-5-3-16,7 0 7 0,1-5-2 15,2 0-1-15,0 0 0 0,0-2 2 16,5-3-3-16,0-4 6 0,6-4-4 16,2-5-4-16,0-4-1 0,7-3 1 15,1-6-1-15,5-5-1 0,3-7 0 16,4-6-2-16,-2 6 2 0,-5 8 1 15,0 9 0-15,-5 5-2 16,2-3 1-16,1-3 0 0,2-3 0 16,-1 1 0-16,-1-1 0 0,-1 2-1 15,0 2 1-15,-2 0 0 0,3 4 0 16,-4-1 0-16,1 4-1 0,-3 2 1 16,3 0 0-16,-3 5 0 0,0 1 0 15,-2 1 0-15,-1 3 0 0,-2 1-1 16,0 3 1-16,0 1-2 0,3 0-3 15,-3 0-1-15,0 5 1 0,0 3 3 16,0 4 2-16,-3 5 0 0,1 5 0 16,-8 10 0-16,-1 13 1 15,-7 9 1-15,-3 5 2 0,1-4-1 16,-6-6-2-16,3-3 0 0,-3-4 5 16,-3 1-3-16,9-1 2 0,-6-5 3 15,5 3 2-15,6-6 3 0,2-8 6 16,5-3 1-16,0-11-3 0,3 1 0 15,3 1-3-15,-1 1-7 0,3-3-2 16,5-2-1-16,3-1 0 0,5-4 4 16,2 0 0-16,6-4 2 0,2 0 2 15,6 1 2-15,-3 1 0 0,2-1-6 16,0 0-2-16,1-1-2 0,-1 1-2 16,1 1-2-16,-1 1 1 0,-2 0-2 15,0 1-4-15,-3-1-14 0,0 3-19 16,1-3-27-16,-1 4-36 0,-5 1-54 15,0 4-87-15,-3 1-191 0,-4-1-233 16</inkml:trace>
  <inkml:trace contextRef="#ctx0" brushRef="#br2" timeOffset="175228.1">3070 9076 247 0,'0'0'95'0,"0"0"-60"0,0 0 2 0,5-18 24 16,-5 16 5-16,0 2-13 0,0-3-4 15,0 3 2-15,0 0-21 0,0 0-18 16,0 4 7-16,-3 5-1 0,1 4 6 16,-3 5 4-16,2 6-8 0,3 8-6 15,-3 11-5-15,3 9-3 0,0 3-2 16,3 0 0-16,0-8 0 15,-1-7-1-15,1-1-2 0,-1-5 1 16,-2-4-1-16,3-6-1 0,-1-6 0 16,-2-1-9-16,0 1-37 0,3 4-27 15,0 0-29-15,-1-2-74 0,-2-10-85 16</inkml:trace>
  <inkml:trace contextRef="#ctx0" brushRef="#br2" timeOffset="175510.33">3013 8995 461 0,'0'0'41'0,"0"0"-3"0,0 0 24 16,0 0-20-16,41-24-22 0,-25 18-11 16,-3 2-5-16,5-1-3 0,0 3 0 15,0 1-1-15,-3 1-1 0,3 0-2 16,3 0-8-16,-3 2-15 0,8 7-33 16,-8-4-145-16,0 2-120 0</inkml:trace>
  <inkml:trace contextRef="#ctx0" brushRef="#br2" timeOffset="175711.87">3057 9364 665 0,'0'0'62'0,"0"0"-35"16,0 0 50-16,0 0-30 0,0 0-16 15,0 0 5-15,0 0 6 0,0 0-1 16,33-9-18-16,-15 3-6 0,3-3-11 15,2 0-6-15,-2 1-1 16,2 3-13-16,1-2-63 0,7-2-103 16,-6 2-50-16,-4 0-158 0</inkml:trace>
  <inkml:trace contextRef="#ctx0" brushRef="#br2" timeOffset="176461.6">4232 9257 389 0,'0'0'67'0,"0"0"-37"0,0 0 23 0,0 0-7 0,-2-14-36 0,-6 10-10 16,0 2-1-16,-5 2 1 0,1 0 1 16,-7 4-1-16,1 2 0 0,-2 3 1 15,-4 2-1-15,1 0 0 0,-3 1 0 16,3 4 0-16,2-2-2 0,1 0 2 16,4 2-1-16,3-3 1 0,6 0-3 15,4 1 2-15,3-3 1 0,3-1 3 16,7 0 7-16,3-4 11 0,7 3 8 15,1-3 9-15,2-1-3 0,3 1-11 16,3-1-11-16,2 1-6 0,-3-2 0 16,1 3-2-16,-4-2 10 15,4 3 13-15,-9 1 5 0,1 0 3 16,-5-2 14-16,-6 1-1 0,-2 2-6 16,-8 0-7-16,0-1-1 0,-8 1-8 15,-5-1-10-15,-8 2-3 0,-2-4-9 16,-8 2-3-16,-10 1 1 0,-6-1-3 15,-2 0 0-15,8-5-16 0,5 2-36 16,10-4-79-16,5-1-36 0,0 0 1 16,9-1-60-16,-1 0-111 0</inkml:trace>
  <inkml:trace contextRef="#ctx0" brushRef="#br2" timeOffset="176911.34">4465 9086 474 0,'0'0'73'0,"0"0"-26"0,0 0 1 0,0 0-18 15,18 5-15-15,-15 6-6 0,-3 4-4 16,2 2 11-16,-2 7-7 0,0 1 1 16,-2 2 2-16,-4 0 7 0,1 3 7 15,3 0 15-15,-3-3 7 0,2 2-5 16,0-2 6-16,1-2-9 0,2-1-14 15,-3-3 7-15,3 0 3 0,0-3-1 16,5-1-3-16,1-4-3 0,-1-1-3 16,2-2-1-16,6-1-6 0,0-1-4 15,0-4-2-15,3 3-2 0,-1-3-8 16,6-3-1-16,-3 0-2 0,-2-1-1 16,4 0-14-16,-2 0-18 0,3-2-31 15,-6-2-66-15,6-4-85 0,-8 0-28 16,0 2-147-16</inkml:trace>
  <inkml:trace contextRef="#ctx0" brushRef="#br2" timeOffset="177078.66">4418 9450 731 0,'0'0'57'0,"0"0"3"0,0 0 10 16,0 0-49-16,0 0-9 0,47-29-6 15,-24 21-1-15,3-2 1 0,8 2-5 16,7-2-1-16,6 4-27 0,-1-1-121 16,-10 1-45-16,-10 3-131 0</inkml:trace>
  <inkml:trace contextRef="#ctx0" brushRef="#br2" timeOffset="177779.37">5139 9400 237 0,'0'0'33'0,"0"0"-3"0,0 0 39 16,0 0-14-16,0 0 0 0,0 0 0 16,11-36 21-16,-9 34-1 15,1-2-21-15,-3 0-6 0,0 2-2 16,0-1 9-16,2-3 4 0,-2 4 1 16,3-1-12-16,-3 0-4 0,0 1-4 15,0 0-11-15,-3 1-8 0,3-1-6 16,-2-2-8-16,-3 1-7 0,0 2 2 15,-1-3-2-15,-4 1 0 0,2 0-3 16,-5 1-3-16,3 2-12 0,-3 0-19 16,0 3-7-16,-2 7 0 0,2 0-13 15,-3 8 1-15,1-2 39 0,-1 6 16 16,3 3 1-16,0 0 0 0,6-3 0 16,-1 0 2-16,8-2-2 0,0-2 0 15,0-4 0-15,8 1 0 0,-1-5 3 16,1-2 7-16,0-1 1 0,0-6 5 15,2-1 2-15,-2 0-1 0,5-5 5 16,-3-3 4-16,0-1-5 0,3-3-3 16,0 0-7-16,-2-3-7 0,-1 1-3 15,0 0-1-15,1 0 1 0,-4 1 0 16,1 1-1-16,2 2 1 0,-4-1-1 16,-1 2-1-16,0 3 0 0,0 1 0 15,-5 5-2-15,0 0-8 0,0 6-9 16,0 1 20-16,0 4 8 15,0 3-3-15,-3 0 1 0,3-2 3 16,0 3 2-16,0-3 4 0,0-2 7 16,3 0 2-16,2-4-1 0,3 2-2 15,0-5-5-15,5 2-2 0,-3-4-6 16,5-1-5-16,4 0-3 0,-1-5-10 16,0 2-39-16,0-6-81 0,10-4-73 15,-7 1-51-15,-3-5-164 0</inkml:trace>
  <inkml:trace contextRef="#ctx0" brushRef="#br2" timeOffset="178146.37">5385 9035 312 0,'0'0'22'0,"0"0"31"0,-10 30 21 0,7-14-50 0,-2 3-4 0,2 2 0 16,-2 1 32-16,2 0 13 0,1 4 3 15,2-1 3-15,0 3-5 0,2-2 2 16,4 1 2-16,-1-2-3 0,3-2-17 15,2 1-10-15,0-6-9 0,3-1-4 16,0-3-1-16,5 0-4 0,-2-3-6 16,-1-4-3-16,3 1-9 0,-2-3-1 15,4-2-3-15,-4-1 0 0,2-1 0 16,0-1-15-16,-2-1-20 0,-6-2-45 16,0-4-101-16,-5-6-23 0,-2 1-25 15,-3 0-122-15</inkml:trace>
  <inkml:trace contextRef="#ctx0" brushRef="#br2" timeOffset="178330.42">5356 9349 540 0,'0'0'66'0,"0"0"15"0,0 0 15 15,0 0-20-15,0 0-10 0,0 0-28 16,39-36 11-16,-26 31-21 0,5-3-17 15,-5 0-6-15,3 4-5 0,-1-3 0 16,3 3-14-16,8-5-125 0,-3 2-143 16,-2 1-157-16</inkml:trace>
  <inkml:trace contextRef="#ctx0" brushRef="#br2" timeOffset="178513.44">5718 9321 483 0,'0'0'43'16,"0"0"55"-16,0 0 7 0,0 32-46 16,-2-20-9-16,-1 3-13 0,3-1 8 15,-5-2-8-15,5 3-9 0,-3-2-5 16,3-2-13-16,0 0-7 0,0-2-3 16,3-3-1-16,2-1-48 15,0-3-200-15,3-2-111 0</inkml:trace>
  <inkml:trace contextRef="#ctx0" brushRef="#br2" timeOffset="178663.75">5803 9202 611 0,'0'0'41'16,"0"0"-29"-16,0 0 20 0,0 0-28 15,0 0-4-15,-5-36-49 0,5 32-50 16,0 0-3-16,0 0-61 15,0 3 13-15</inkml:trace>
  <inkml:trace contextRef="#ctx0" brushRef="#br2" timeOffset="179114.13">6033 9238 479 0,'0'0'53'0,"0"0"5"0,0 0-13 15,0 0-45-15,0 0-14 0,0 0-44 16,-36-26 22-16,23 24 24 0,-5 2 6 16,3 0 5-16,2 4 1 0,0-1 0 15,0 4 0-15,0-4-7 0,5 4-36 16,-2 0-52-16,5 0 30 0,-3 3 37 15,5-1 19-15,1-2 6 0,-1 0 3 16,3 1 0-16,0 2 8 0,3-1 8 16,2 2 20-16,0-1 2 15,3 2-9-15,2-3-6 0,1 3 3 0,2-2 18 16,-3 1 17-16,5-2-3 16,-2 2-3-16,0-2 2 0,0 1-4 15,0-3-1-15,0 1-1 0,-5 0 0 16,-1-3-13-16,1 0-12 0,-3-2-14 15,-5-1-6-15,0 3-2 0,0-4-3 16,-7 1 0-16,-4 0 3 0,-2 2 1 16,-5-1-2-16,0-2-3 0,-2 2-18 15,-1 1-81-15,-8-1-75 0,6-2-50 16,5 0-89-16</inkml:trace>
  <inkml:trace contextRef="#ctx0" brushRef="#br2" timeOffset="179547.4">6132 8926 491 0,'0'0'29'0,"0"0"30"0,0 0 12 0,0 0-44 0,18-14-14 0,-16 14-13 16,-2 6-8-16,0 2 7 0,-2 6 1 15,-1 1 5-15,-2 5 1 0,2 6-3 16,-2 5-1-16,0 11 1 0,-3 5 0 15,3 4 0-15,0-7 0 0,-3-2 0 16,6-11 3-16,-1-2 14 0,0-7 28 16,3-7 17-16,0 3 0 0,6-1 1 15,-4 1-3-15,6 1-11 0,2-1-13 16,-2-5-11-16,5-3-9 0,0-1-11 16,2-5-1-16,3 0-3 0,-2-2-1 15,2-2-3-15,-2 0-5 0,2 0-15 16,-3-2-45-16,1-4-120 0,2-5-12 15,-5 1-14-15,-6-3-176 0</inkml:trace>
  <inkml:trace contextRef="#ctx0" brushRef="#br2" timeOffset="179748.02">6083 9351 501 0,'0'0'130'15,"0"0"-66"-15,0 0 22 0,0 0-25 16,0 0-5-16,41-23-23 0,-28 15-11 16,2-1 4-16,1 1-20 0,-1 2-5 15,1-2-1-15,4 0-14 0,6 1-124 16,0 1-89-16,-5-1-118 0</inkml:trace>
  <inkml:trace contextRef="#ctx0" brushRef="#br2" timeOffset="179898.18">6478 9271 502 0,'0'0'99'0,"0"0"21"0,0 0-19 15,-3 35-40-15,-2-20-26 0,0 3-15 16,-3-1-5-16,3 2-5 0,0 1-4 16,0-2-3-16,-1-2 0 0,4-1-3 15,-1-3-7-15,3-2-72 0,3-5-138 16,-1 0-170-16</inkml:trace>
  <inkml:trace contextRef="#ctx0" brushRef="#br2" timeOffset="180031.65">6530 9144 582 0,'0'0'7'0,"0"0"-3"15,2-34-4-15,-2 21-8 0,3-1-62 16,-3 7-102-16,0 0 42 0</inkml:trace>
  <inkml:trace contextRef="#ctx0" brushRef="#br2" timeOffset="180332.43">6816 9187 289 0,'0'0'57'0,"0"0"39"15,-38 20-17-15,14-5-23 0,4 1-8 16,-6 6 7-16,5 3 23 0,0 0 4 16,9-1-2-16,-1 2 12 0,7-4-21 15,4-2-14-15,2-5-9 0,5 2-10 16,5-6-5-16,3-1-8 0,3-6-5 15,2 2-6-15,5-6-6 0,3 0-5 16,0-6-3-16,5 1-17 0,0-2-100 16,15-3-109-16,-7 0-127 15,-3 0-244-15</inkml:trace>
  <inkml:trace contextRef="#ctx0" brushRef="#br2" timeOffset="183818.81">8036 8869 287 0,'0'0'64'0,"0"0"40"0,0 0-30 16,0 0-2-16,5-24-10 0,-2 20-18 15,-3 1 3-15,0 3 2 0,0-1-17 16,0 1-13-16,0 0-18 16,0 1 0-16,-3 7-1 0,1 2 5 15,-1 4 2-15,-2 6 2 0,0 3 0 16,-1 7 3-16,1 6-2 0,0 10 3 15,-3 10 3-15,3 4-4 0,0-4 2 16,2-6 0-16,1-9-5 0,2-8 3 16,0-6 3-16,0-9 3 0,0 0 5 15,2 3-1-15,4 0-2 0,-4 1-6 16,3-4-8-16,-5-6 0 0,6-1-2 16,-6-5-1-16,0-4-1 0,2-2 9 15,-2-2 38-15,3-7 2 0,-1-4-34 16,3-4-12-16,-2-5-2 0,5-4-3 15,0 1 0-15,2-5 0 0,3 0-2 16,2 4-1-16,3-2 0 0,3 5 1 16,0 3 1-16,-1 1 1 0,-2 7 1 15,1 3-1-15,-7 6 1 0,1 1 2 16,-5 2 0-16,-3 4 1 0,-2 3 2 16,2 5 0-16,-5 2 1 0,0 3-4 15,0 3 0-15,0-1-1 0,-5 0 0 16,5 0-1-16,-3 0-1 0,-2-1-2 15,5-2-13-15,-2 2-38 0,-1-4-69 16,3 4-93-16,0-6-21 0,0-1-100 16</inkml:trace>
  <inkml:trace contextRef="#ctx0" brushRef="#br2" timeOffset="184486.15">8672 9198 169 0,'0'0'139'0,"0"0"-50"0,0 0-3 0,12-24-13 0,-9 15-15 0,0 3-12 16,2-2 2-16,-3 0 2 0,4-1-8 15,-4 3 6-15,3-3 10 0,-2 0-7 16,-1 1-1-16,-2-2-11 0,3 2-9 16,-3 0-3-16,0 1-1 0,-3-1-9 15,-2 3-2-15,0-1-8 0,0 4-6 16,-5 0-1-16,2 2-3 15,-5 0 2-15,-5 3-3 0,2 7 1 16,1 5 0-16,-3 1-2 0,-3 7 3 16,6 4-2-16,-3-1 4 0,2 4-1 15,6 0 1-15,-1 0-5 0,6-4 3 16,5 0 0-16,0-3 1 0,0-4 1 16,5-3 1-16,3-2 1 0,0-4 0 15,0-5 4-15,2-3 0 0,-2-2 1 16,2-3 4-16,0-7-3 0,3-3-2 15,0-4-4-15,0 0 0 0,0-6-2 16,3 1 1-16,-4-2-1 0,1 2 0 16,0 0 0-16,0 3 0 0,-2 0 2 15,-1 6-2-15,-2 2 2 0,-3 1 0 16,0 5-1-16,-5 2 0 0,3 3-1 16,-3 7 0-16,0 1 4 0,0 6 15 15,0 4 19-15,0 3 6 0,2 0-4 16,1 3-1-16,2-3-1 0,3 1-6 15,-3-2-12-15,3-6-10 0,-1 1-5 16,1-3-1-16,0-4-4 0,0-4-1 16,-3-3-13-16,5-1-38 0,0 0-90 15,6-3-71-15,-3-3-95 16,0 2-92-16</inkml:trace>
  <inkml:trace contextRef="#ctx0" brushRef="#br2" timeOffset="184870.53">9134 9114 586 0,'0'0'62'0,"0"0"14"0,0 0-40 0,5-43-20 0,-7 34-16 15,-6 3-3-15,-2-1 3 0,-1 6 0 16,-2 1 0-16,3 0-3 15,-3 2 2-15,0 5 0 0,5 1-3 16,-2 3 4-16,0 1 0 0,2 0-2 16,3 4 1-16,-3-1 1 0,5-2-4 15,1 3 2-15,2-2-1 0,5-1 3 16,3 1 6-16,2-2 6 0,3-2 16 16,3-4 21-16,-1 2 21 0,3 0-2 15,-2-4-6-15,2 4-13 0,-5-4-7 16,-3 2-10-16,3-2-11 0,-8 1-3 15,-2-2-7-15,-3-1-5 0,0 3-5 16,-3-2 1-16,-7 0 0 0,-1 2 3 16,-1-2-2-16,-7 0-3 15,4 2-7-15,-3-3-34 0,0 1-68 16,0 0-7-16,2-1-21 0,-7 0 2 16,7-1-65-16,3 0-77 0</inkml:trace>
  <inkml:trace contextRef="#ctx0" brushRef="#br2" timeOffset="186588.27">10485 8790 340 0,'0'0'62'0,"0"0"31"0,0 0-7 0,0 0 11 15,0 0-22-15,24-24-14 0,-24 22 9 16,5 1 8-16,-5 1-12 0,0 0-22 16,2 1-14-16,1 7-4 0,0 3 7 15,-1 5 5-15,-2 12-2 0,0 12-3 16,0 9-4-16,0 7-4 16,0-2-3-16,0-4-4 0,0-6 0 15,0-2 1-15,0-5-9 0,0-2-2 16,0-5-2-16,-2-8-4 0,2-7-2 15,0 0 0-15,-6 0-11 0,6-3-24 16,-2 1-44-16,-1-5-60 0,1-6-75 16,-3-2-33-16,2-4-85 0</inkml:trace>
  <inkml:trace contextRef="#ctx0" brushRef="#br2" timeOffset="186838.53">10454 8752 496 0,'0'0'28'15,"0"0"54"-15,0 0 37 0,-5-43-13 16,10 32-19-16,1-2-37 0,4 0-6 16,3 1 8-16,5 1-5 0,3 2-2 15,2-1 1-15,3 2-10 0,0 2-9 16,2-1-7-16,-2 3-9 0,2 0-6 15,3 2-4-15,-2 2-1 0,-1 3 0 16,1 2-3-16,-4 4-12 0,1-2-35 16,-5 1-94-16,2 9-109 15,-7-5-19-15,-6 0-109 0</inkml:trace>
  <inkml:trace contextRef="#ctx0" brushRef="#br2" timeOffset="187038.73">10563 8990 730 0,'0'0'154'0,"0"0"-44"16,0 0-11-16,0 0-48 0,0 0-10 15,0 0-10-15,0 0 1 0,36 2 10 16,-13-7-17-16,1 1-16 0,2 0-6 16,-1 1-3-16,1 1-1 0,0 2-9 15,0-1-47-15,15 0-192 0,-10 0-95 16,-2-1-155-16</inkml:trace>
  <inkml:trace contextRef="#ctx0" brushRef="#br2" timeOffset="187722.75">11925 9071 403 0,'0'0'79'0,"0"0"-10"16,0 0 17-16,0 0 2 0,0 0-29 16,18-34-22-16,-16 26 6 0,-2 1 12 15,0-1-3-15,0-2 2 0,0 1-5 16,0 0-6-16,0 2-11 0,-2-1-3 15,-1 0-4-15,-2 0-12 0,-3 4-4 16,-2-2-7-16,-3 4 0 0,0 0-2 16,-2 2-1-16,-6 0 1 0,0 7-1 15,-2 1 1-15,2 5-2 0,-2 4-5 16,2 4-1-16,1 1-8 16,4 5-8-16,3 0-9 0,8 1 5 15,0 4 4-15,5-3 10 0,8 0 9 16,-1-4 3-16,9 2 2 0,-1-4 1 15,6-2-1-15,0-5 1 0,0-1 2 16,-1-5 6-16,1-6 12 0,0-3 14 16,-3-2 20-16,0-7 3 0,0-4-11 15,-3-2-6-15,-2-6-3 0,-2-8 4 16,-4-6-8-16,1-16-9 0,-3-14-7 16,-2-7-4-16,-3-1-4 0,0 4-7 15,-3 10-1-15,3 1-2 0,-2 8-1 16,-1 7 1-16,3 9-1 0,-3 11 1 15,1 8-2-15,2 1-1 0,-3-1 0 16,3 3-13-16,-2 0-31 0,-1 5-41 16,3 1-10-16,0 5-50 0,0 8-77 15,0 1-22-15,3 2-61 0</inkml:trace>
  <inkml:trace contextRef="#ctx0" brushRef="#br2" timeOffset="188057">12274 9048 648 0,'0'0'46'0,"0"0"31"0,15-37 14 15,-7 21-52-15,-3 3-24 0,5 0-6 16,-5 5 20-16,1 1 31 0,-4 4 5 16,1 0-4-16,-3 3-23 0,0 2-35 15,-3 4-2-15,-2 7 4 0,0 4 5 16,0 5 1-16,-3 4-5 0,3 6-3 16,2-1-3-16,1-2 2 15,2 1-1-15,0-5 1 0,0 0-2 16,2-2-12-16,3-2-29 0,-2-2-77 15,2-2-86-15,-2-6-20 0,-1-7-156 16</inkml:trace>
  <inkml:trace contextRef="#ctx0" brushRef="#br2" timeOffset="188206.57">12465 8867 684 0,'0'0'42'0,"0"0"43"0,0 0-4 15,2-39-63-15,-2 29-18 0,-2 3-13 16,2 2-37-16,-3-2-53 0,3 4-105 16,0 0-8-16,0-1-36 0</inkml:trace>
  <inkml:trace contextRef="#ctx0" brushRef="#br2" timeOffset="188690.5">12728 8974 437 0,'0'0'194'16,"0"0"-115"-16,0 0 31 0,0 0-9 16,0 0-61-16,24-41-26 0,-24 31-6 15,-6 1-6-15,-4 3-2 0,0-1-2 16,-6 3 0-16,1-1 2 0,-1 4-1 15,-2 1 1-15,3 0-1 0,-3 1 0 16,5 6 0-16,-3-4-13 0,8 2-28 16,1-1-27-16,1-2 1 0,6 4 14 15,0-3 28-15,0 0 26 16,6 1 2-16,1 0 4 0,1 0 14 0,0 0 5 16,2 1-3-16,1 3-3 15,-4-2-3-15,6 3-4 0,-5 1-5 16,5-1 0-16,-5 2-3 0,5-1 6 15,-3 3 7-15,0 0 6 0,1 0 3 16,1-1 4-16,-1 4 1 0,-3-1 7 16,-1 3 1-16,-2-3 4 0,3 3-7 15,-5-2 0-15,-1 0-3 0,-2-1-3 16,0 0 4-16,-5-3-2 0,-3-1-4 16,-2-1-3-16,-3-3-10 0,-5-3-4 15,0 1-5-15,-5-3 0 0,2-2-6 16,-5-1 0-16,3-4-15 15,-3 3-21-15,6-2-20 0,-1 0-68 16,-8 1-35-16,9 0-80 0,4-4-79 16</inkml:trace>
  <inkml:trace contextRef="#ctx0" brushRef="#br2" timeOffset="189190.9">13000 8587 614 0,'0'0'53'0,"0"0"29"0,0 0 3 0,18-12-41 0,-16 12-29 15,1 0-8-15,-3 5-7 0,0 3 0 16,0 5 8-16,-3 3 5 0,1 2 5 16,-1 5 4-16,-2 0 7 0,2 6-1 15,-2 5-6-15,-3 11 0 0,1 5 1 16,-1 2 2-16,0-9-7 0,3-6-7 15,2-14 4-15,1-2-3 0,2-2 4 16,0 0 6-16,0 4 4 0,0-2 2 16,2-1-3-16,1-6-6 0,2-1 1 15,0-4-3-15,6-2-2 0,-4-4-3 16,1-2 3-16,5-1-3 0,0-1-6 16,0-2-2-16,2-3-2 0,1 3-2 15,-3-4-1-15,5 0-3 16,-5 0-16-16,2-2-17 0,3-2-40 15,-7 1-53-15,4-6-57 0,-4 2-55 16,-4 2-109-16</inkml:trace>
  <inkml:trace contextRef="#ctx0" brushRef="#br2" timeOffset="189374.13">12982 8971 580 0,'0'0'185'0,"0"0"-72"15,0 0 17-15,0 0-43 0,33-15-45 16,-17 11-15-16,2-4-10 0,0 3-7 16,0-3-10-16,3-1 0 15,-3 0 0-15,0 4-8 0,0-2-36 16,15 1-99-16,-7 2-143 0,-3 1-107 16</inkml:trace>
  <inkml:trace contextRef="#ctx0" brushRef="#br2" timeOffset="189491.43">13485 9024 903 0,'0'0'107'0,"0"0"-55"0,0 0 7 15,0 0-59-15,37-8-1 0,-32 5-171 16,0-3-277-16</inkml:trace>
  <inkml:trace contextRef="#ctx0" brushRef="#br2" timeOffset="191008.93">3341 10466 144 0,'0'0'87'0,"0"0"-28"0,0 0 6 0,0 0 2 0,0 0-6 0,10-10 3 16,-10 9 4-16,3 1-14 0,-1-2-14 15,-2 1-1-15,0 1 5 0,3-2 9 16,-3 2 7-16,0-4 8 0,3 3-10 16,-3 0-19-16,0-3 1 0,0-1-13 15,0 3-3-15,0-2-4 0,0 1-11 16,-3 2-2-16,0 1-7 0,-2 0 0 16,3 7-3-16,-3 3 2 15,-1 4 0-15,1 6 1 0,3 5-1 16,-1 2 1-16,3 8-1 0,3 7 1 15,4-4 0-15,1-5 0 0,0-6-1 16,2-6 1-16,3 1 0 0,0 1 1 16,3-3 1-16,-1-1 0 0,1-6-1 15,-1-2 2-15,-2-3 1 0,0-5-1 16,0-3 2-16,-5 0 4 0,-1-1 12 16,1-7 13-16,-3 0-2 0,-2-2-10 15,2-2-6-15,-2-2-6 0,-1-2 2 16,-2 0 0-16,0-3 2 15,0-2 0-15,0 1-2 0,3-1-3 16,-3 0-4-16,2 2 2 0,1 1-4 16,-3-1 1-16,5 3-1 0,-2 1-1 15,-3 1-2-15,5 1 1 0,-3 1 0 16,-2 3 0-16,6 3 0 0,-6-1-1 16,2 6 0-16,1 0-1 0,-3 1-2 15,0 1-1-15,2 4-2 0,-2 1 5 16,3 5 0-16,0 2 0 0,-1 4 1 15,3 1 0-15,0 1-1 0,1 2 1 16,4-3 1-16,-2 2-1 0,5-1 0 16,0-1 1-16,-1-3-1 0,4 3 0 15,-1-5 1-15,1-2-1 16,-1 0 4-16,1-4 2 0,-1-1 1 16,1-5 11-16,-1 2 5 0,-2-3 4 15,0-3-1-15,0-1 0 0,0-3-2 16,0 0-3-16,-3-3-3 0,-2-3-1 15,3-2-1-15,-9-3-1 0,1-1-8 16,-3-4-5-16,2 2 0 0,-2 1-2 16,0 2 0-16,0 1-2 0,0 5 1 15,0 2-10-15,0-1-12 0,3 7-17 16,-3-2-22-16,0 2-19 0,2 1-26 16,1 0-38-16,2 3-67 0,-2 0-80 15,2 1-89-15</inkml:trace>
  <inkml:trace contextRef="#ctx0" brushRef="#br2" timeOffset="191393.12">4220 10587 665 0,'2'-6'93'0,"3"3"-3"0,-2-3 12 0,2 4-55 15,-2 1-15-15,-3 1-16 0,0 0-4 16,0 5-11-16,0 4 10 16,-3 6 10-16,0 1 6 0,-2 5-6 0,3 0-7 15,-1 2-6-15,1-2-5 16,2 0 0-16,0-1-3 0,0-1-3 16,0-2-30-16,0-2-80 0,2 1-117 15,3-5-21-15,-2-7-96 0</inkml:trace>
  <inkml:trace contextRef="#ctx0" brushRef="#br2" timeOffset="191526.99">4245 10433 690 0,'0'0'10'0,"0"0"-6"0,0 0 18 15,-7-43-22-15,1 34-20 0,1 0-113 16,3 6-72-16,-3 0-141 0</inkml:trace>
  <inkml:trace contextRef="#ctx0" brushRef="#br2" timeOffset="191977.04">4522 10329 473 0,'0'0'25'0,"0"0"4"15,0 0 9-15,0 0-27 0,0 0-4 16,0 42 2-16,-5-20 8 0,-3 7 4 15,0 8 7-15,-2 7 17 0,-3 6 13 16,0-1 3-16,3-7 11 0,4-9 1 16,1-11-14-16,5-5-14 15,0-5-5-15,-2 6-7 0,2-4-6 16,2 3-4-16,-2-6-3 0,5-1 3 16,1-6 4-16,4 2 7 0,0-5 3 15,3-1 3-15,3 0-5 0,2-5-14 16,2 0-6-16,-1-3-8 0,4 4-6 15,-2-4 0-15,2 0-1 0,-3 0-1 16,4 1-3-16,-4-2-15 0,1 1-25 16,0 0-68-16,-3-2-60 0,-3-3-81 15,-2 3-46-15,-8-2-171 0</inkml:trace>
  <inkml:trace contextRef="#ctx0" brushRef="#br2" timeOffset="192160.65">4468 10630 611 0,'0'0'62'0,"0"0"23"16,0 0 26-16,51-22-47 0,-28 12 1 16,1 1-20-16,-1-2-26 0,3 2-14 15,-3 0-5-15,3 3-3 0,-5 1-30 16,2-2-79-16,8 0-121 15,-5-1-69-15</inkml:trace>
  <inkml:trace contextRef="#ctx0" brushRef="#br2" timeOffset="192677.37">4894 10298 352 0,'0'0'142'0,"0"0"-71"15,0 0 10-15,0 0-20 0,0 0-27 16,0 0-19-16,0 0-7 0,33 19 6 16,-27-3 5-16,-1 8 15 0,-3 8 17 15,4 10 4-15,1 4-10 0,1 4-10 16,-3-8-12-16,0-9-7 0,-2-11-6 15,0-5-3-15,-1-2-1 0,3 1-1 16,1-1 0-16,-4 2 4 0,-2-7 13 16,3-3 2-16,-1-2-3 0,-2-4 3 15,3-1 30-15,2-4 13 0,0-3-28 16,0-3-14-16,1-3-7 16,4-3-9-16,-2-3-5 0,5-2-1 15,-1 1-1-15,4-4-2 0,-1 6 0 16,4-1 0-16,-1 2 0 0,0 4 0 15,0 2-2-15,0 2 2 0,-3 4-1 16,1 1-1-16,-3 4 0 0,0 1 1 16,-3 6-2-16,-2 3-1 0,0 3 3 15,-1 7 0-15,-2 1 1 0,1 1 1 16,-1 6 2-16,-3-3 0 0,4 0-1 16,-1-1 0-16,0-1-2 0,0-1 1 15,0 0-1-15,0-3-1 16,3 2-16-16,0-3-42 0,2 4-75 15,1-8-112-15,-1-1-142 0</inkml:trace>
  <inkml:trace contextRef="#ctx0" brushRef="#br2" timeOffset="193895.66">6465 10171 197 0,'0'0'35'0,"0"0"15"0,0 0 27 0,0 0-7 15,0 0-7-15,15-19-17 0,-15 17 13 16,3-1-7-16,-3 2-7 0,0-5 6 16,3 6-8-16,-1-3 2 0,-2-1 0 15,3 1 3-15,-3 0 3 0,2 1 5 16,-2-3-21-16,3 4-9 0,-3 0-3 16,0 0 3-16,0 1-9 0,0 0-11 15,0 2-6-15,0 5 0 0,0 5 2 16,0 7 5-16,-3 13 5 0,1 14-1 15,-1 19 3-15,3 6 5 0,0-4 7 16,0-7 3-16,0-9 1 0,0-8-5 16,0-1-5-16,-2-5-11 0,-1-8-4 15,0-4-2-15,1-8-2 0,-1-1 0 16,1 2-1-16,-1-2-4 0,1 2-17 16,-1-6-39-16,3-1-75 0,0-4-57 15,5-5-43-15,0-1-26 0,-2-1-6 16</inkml:trace>
  <inkml:trace contextRef="#ctx0" brushRef="#br2" timeOffset="194395.73">6697 10419 358 0,'0'0'85'0,"0"0"-1"0,0 0 11 0,0 0-38 16,16-14-19-16,-13 12-19 0,2-1-5 15,-3 1 1-15,-2-2-2 0,0 3-4 16,0 1-9-16,-2 0 5 0,-6 6-1 16,-2-2-3-16,-6 4 0 0,-2 0 2 15,-3 4 0-15,3 0 1 0,-5 0-1 16,2 5-1-16,1-2-2 0,-1-1 3 16,3 3-2-16,0-5 1 0,5 4 1 15,5-4 5-15,3-1 7 0,2-1 9 16,3 1 17-16,8-3 9 0,0-1 14 15,5 1 3-15,2 1-9 16,6-4-13-16,0 1-15 0,-1-2-9 0,1 1-5 16,0-3-4-16,-1 4-2 15,4-4-5-15,-4 1-3 0,1-2-1 16,-6 1 0-16,4 0-1 0,-4-2-1 16,-2 1-12-16,-5-1-35 0,2 1-89 15,-2 0-137-15,0 0-26 0,-6-1-218 0</inkml:trace>
  <inkml:trace contextRef="#ctx0" brushRef="#br2" timeOffset="195681.17">8028 10434 305 0,'0'0'52'0,"0"0"25"0,0 0-12 0,16-13 1 16,-11 9-2-16,-3-1-14 0,4 1 3 16,-1-1-8-16,-3 0-5 15,4-1 3-15,-4 1 5 0,1-1 3 16,-1 2 4-16,-2-2-11 0,0 1-7 16,-2-1-3-16,-3 0-11 0,-1 2-4 15,-1-1-2-15,-1-1-2 0,0 4-7 16,-5-2-5-16,0 1-1 0,-5 3-2 15,3 0 0-15,-1 5 0 0,-2 0-1 16,-3 6-1-16,6 7-1 0,-3 1 1 16,2 4-1-16,-2 0 1 0,8 6 1 15,0-2-1-15,2 1-2 16,3 0-3-16,5-4 0 0,0 2 5 16,2-3 0-16,6-3 0 0,0-3 2 15,5-2 2-15,0-4 1 0,-1-4 0 16,4-2 1-16,-1-4 4 0,1-1 0 15,-1-3 4-15,-2-5-2 0,0-2 2 16,0-2 3-16,-2-2-4 0,2 0 4 16,-6-2 0-16,1 0-2 0,0-2 0 15,-3 2-4-15,0-2-2 0,3 3-2 16,-6-2-4-16,6 2 0 0,-3 0-1 16,1 3 1-16,-4 2-1 0,3 3-1 15,0 2 1-15,-5 3-1 0,3 0 1 16,-3 2-3-16,0 0-4 0,0 3 1 15,0 5 3-15,0 2 3 0,0 4 0 16,3 2 0-16,-3 1 0 0,2 2 0 16,1-1 0-16,-1-1 0 0,1 1 0 15,0-5 0-15,2 0 1 0,0-3-1 16,0-2 0-16,-2-2 2 0,2-2-1 16,0-4 1-16,0 0 2 0,0-1 1 15,3-5 0-15,-3-2 2 0,3-3-2 16,2-2 2-16,-2-2 0 0,0-3-2 15,5 1-4-15,-3-2 1 0,0 0-2 16,1 0 0-16,-1 2 1 16,0 0-1-16,1 3-1 0,-1-2 1 15,0 5 0-15,1 0 0 0,-4 2-2 16,1 5 1-16,-3-2-1 0,1 5-1 16,-4 1 0-16,1 1-3 0,-3 6 1 15,2 3 4-15,1 1 1 0,-1 3-1 16,-2 4 1-16,3 1 0 0,0-3-1 15,2 4 1-15,3-1 1 0,-6-1-1 16,6-3 0-16,-3 0 1 0,0-1-1 16,0-4 1-16,-2-4-1 0,2-1 1 15,-5-3 3-15,3-2 0 16,-1-1 7-16,1-5 0 0,2-1 4 16,0-2-6-16,0-4-1 0,3-2 0 15,0 0-3-15,2-3-4 0,1-2 0 16,2-2 0-16,-1 1-1 0,4 0 0 15,-1 0 0-15,1 1-1 0,-1 4 1 16,1 1 0-16,-6 4-1 0,6 1 0 16,-6 3 1-16,3 2-2 0,-5 2 0 15,0 3 0-15,-3 1 0 0,0 6-5 16,-3 6 4-16,1 1 1 0,0 7 1 16,-3-1 1-16,0 2 0 0,0-1 1 15,0 0-1-15,0-1 0 0,0-1 0 16,-3-6-9-16,3 4-28 15,-3-6-44-15,3-4-29 0,-2 0-73 16,-3-5-99-16,0 1-129 0</inkml:trace>
  <inkml:trace contextRef="#ctx0" brushRef="#br2" timeOffset="196281.4">9049 10459 359 0,'2'-4'65'0,"4"-1"26"0,-6-1-11 16,2-2-16-16,1 3-14 0,-3-2-12 15,0 2 9-15,0-3-1 0,0 0 6 16,-3 3 8-16,1-2 2 0,-1 0-12 16,0 2-8-16,1-2-8 0,-1 4-9 15,-2-3-9-15,0 3-4 0,0 0-6 16,-6 0-2-16,1 1-2 16,0 2-2-16,-3 2-1 0,0 4 1 15,-3 3-1-15,1 4 0 0,-1 3 1 16,1 3-5-16,2 4 3 0,0 2 1 15,3 0 0-15,5 3 0 0,2-1 0 16,3-3 0-16,3-3 1 0,4-1-1 16,4-4 1-16,-1-5 0 0,3-1 2 15,2-4 1-15,1-4 3 0,-1-2 5 16,1-4 5-16,-1-5 14 0,1-1 5 16,2-4 1-16,-3-3-8 15,-2-3-6-15,3-7-2 0,-3-9 0 0,-3-15-2 16,0-14 10-16,-4-11 2 15,-4-1-1-15,-2 9-3 0,0 12-9 16,0 8-8-16,0 14-5 0,3 8-3 16,-3 10 2-16,0 3-1 0,0-3 1 15,2 1-2-15,1-1 1 0,0 2 0 16,-1 4-2-16,1 1 0 0,-3 2-1 16,2 4-7-16,4 1-23 0,-4 0-38 15,1 2-42-15,-1 5-53 0,1 2-96 16,-1-3-121-16</inkml:trace>
  <inkml:trace contextRef="#ctx0" brushRef="#br2" timeOffset="199284.43">10604 9949 299 0,'0'0'67'0,"3"0"19"16,-1 0-7-16,-2 0-21 0,0 0-23 16,0 0-7-16,0-1 19 0,0 1-23 15,-5-2-15-15,-5 2-7 0,0-4 0 16,-6 4 0-16,-2-1 1 0,-3 0-3 15,1-2 3-15,-1-1 3 0,3 1 1 16,-3 1-1-16,6-1 3 0,2-1 3 16,5 3-1-16,0-2 10 0,3 1 9 15,3 2 14-15,-1-4 7 0,0 3 5 16,3 1-6-16,0 0-10 16,0 0-9-16,0-1-6 0,0 1-8 15,0 0-9-15,0 1-3 0,3 4-1 16,-3 1 5-16,3 6-1 0,-3 6 1 15,0 4-3-15,0 11-1 0,-6 14 2 16,6 11 1-16,-2 9 3 0,2-2 0 16,0-2 7-16,0-3 3 0,0-1 2 15,0 2-1-15,-3-2 2 0,-2-4 2 16,-3-4 3-16,-2-5 4 0,0-4-1 16,-1-4 2-16,-2-4-3 0,6-6-5 15,-4-6-1-15,9-7-1 0,-3-2-9 16,-1 1-2-16,6-3-4 0,-2 1-6 15,2-4 1-15,2-4 1 0,1 0 1 16,2-2 5-16,0-2 10 0,8 0 6 16,-2 0-3-16,4 0-8 0,1 0-8 15,4 0-4-15,1-2-2 0,2-2-2 16,0 3-5-16,6-3-16 0,-3 1-27 16,2-2-20-16,1 1-29 0,-4 0-37 15,1 1-36-15,8-4-77 0,-11 3-57 16,0-3-116-16</inkml:trace>
  <inkml:trace contextRef="#ctx0" brushRef="#br2" timeOffset="199968.87">10876 10269 583 0,'0'0'54'0,"0"0"45"0,23-23-26 0,-13 15-9 0,3-1-28 15,-3 3-24-15,1 0-3 0,-3 4 14 16,-1 1-1-16,1 1-4 0,-3 6-4 16,3 0 0-16,-3 9-2 0,0 0 5 15,0 5 0-15,1 1-1 16,-6 6-3-16,2-1-7 0,-2 2 1 0,0-1-7 15,0 1 4-15,-2-4-3 16,-1 1 1-16,0-4 3 0,1-3-4 16,-1-2 2-16,1-4-2 0,-1-5 2 15,3-2 1-15,0-3 1 0,0-2 4 16,0 0 8-16,3-5 12 0,-1-3 11 16,1-2-4-16,2-2 1 0,-2-4 3 15,4-1-7-15,-1-3-9 0,1 0-6 16,1-1-4-16,0-1-2 0,2 1-3 15,1 0-5-15,-1 0-1 0,3 0 1 16,2 0-4-16,-2 1 0 0,3 1 1 16,-1 3-1-16,1 2 2 0,-3 1-2 15,-3 5 1-15,0 3-1 0,-2 2 3 16,0 2-3-16,-3 1 0 0,0 5-2 16,-2 3 2-16,-1 5 2 0,1 2 0 15,-3 6 4-15,0 3 0 0,0 0 1 16,-3 5 0-16,1-4-1 0,-3 5-1 15,2-3-2-15,3-1-2 0,-3-3 0 16,1 0 0-16,2-3-1 0,0-1-16 16,0-3-46-16,2-2-74 0,1-3-105 15,-3-3-117-15,3-6-150 0</inkml:trace>
  <inkml:trace contextRef="#ctx0" brushRef="#br2" timeOffset="200185.34">11496 10504 623 0,'0'0'194'0,"0"0"-63"0,0 0-1 0,39-13-38 0,-24 8-29 0,6-1-32 15,-6 0-18-15,6-1-7 0,-3 4-2 16,3-1-1-16,-1 0-3 15,1 3-13-15,-3 1-50 0,10 0-145 16,-4 0-118-16,-1 0-62 0</inkml:trace>
  <inkml:trace contextRef="#ctx0" brushRef="#br2" timeOffset="200669.28">12511 10041 538 0,'0'0'84'0,"0"0"17"15,0 0 27-15,21-36-22 0,-13 28-25 16,-3 1-29-16,-3 0-2 0,1 2-10 16,-3 1-11-16,0 2-17 0,-5 2-11 15,-3 0 1-15,-2 8-2 0,-6 5 0 16,-7 4-2-16,-8 10 2 0,-10 17 3 15,-11 15-3-15,3 4 0 0,8 6 0 16,7-4 0-16,11-10-1 0,5 1 1 16,7-6-2-16,9 1 2 0,2-9 0 15,5-3 2-15,3-7 0 0,-1-10 0 16,4-7 2-16,4-2-4 0,1-1 2 16,4 0-2-16,6-2 0 0,0-7-20 15,0 0-79-15,2-3-66 0,8-7-30 16,-2-1-69-16,-8-2-192 15</inkml:trace>
  <inkml:trace contextRef="#ctx0" brushRef="#br2" timeOffset="200969.47">12785 10238 707 0,'0'0'43'0,"0"0"34"0,0 0 38 16,0 0-35-16,0 0-30 0,0 0-31 16,23-17-11-16,-20 27-7 0,-3 4 8 15,0 6 9-15,0 3 6 0,0 7 2 16,-5 6 0-16,5 9-13 0,-3 6-8 15,3-3 0-15,0-3-1 0,0-11-3 16,0-11-1-16,3-6-14 0,-3-1-54 16,2 6-135-16,1-3-41 0,-3-1-119 15</inkml:trace>
  <inkml:trace contextRef="#ctx0" brushRef="#br2" timeOffset="201403.73">13111 10302 465 0,'0'0'84'0,"0"0"32"0,0 0-9 16,0 0-34-16,38-36-18 0,-32 30-15 15,-1 1-10-15,0-1 4 0,-2 2 1 16,-1 1 11-16,-2 2-4 0,0 0-11 16,0-1-17-16,-5 2-14 0,-5 3 0 15,-6 1-1-15,-2 3 1 0,-5 3 0 16,-3 1-4-16,-2 0-17 0,-1 2-7 16,1 4-1-16,-1-3 9 0,6 2 8 15,2-2 7-15,6-1 5 0,2-2 0 16,5 0-1-16,3 1 1 0,5 0 1 15,0 0 7-15,5-3 13 16,3-1 3-16,2 2 5 0,3-1 4 16,3-1-3-16,-1-4-6 0,1 3-3 15,2-3-5-15,0 3-7 0,0-3-4 16,0 3-4-16,0-4-1 0,0 4-2 16,0-4-12-16,3 4-58 0,2-5-119 15,0-2-110-15,-7 0-140 0</inkml:trace>
  <inkml:trace contextRef="#ctx0" brushRef="#br2" timeOffset="201720.05">13465 10244 601 0,'0'0'69'0,"0"0"6"0,0 0 30 0,0 0-23 0,0 0-56 16,33-29-15-16,-28 29-10 0,-5 0-1 16,3 6 0-16,-3 2 7 0,0 4 10 15,3 3 10-15,-3 4 4 0,2 2-8 16,-2 1-4-16,3 2-11 15,2 3-4-15,-2-4 2 0,2 2-5 16,0-2-1-16,0 0-3 0,-2-1-18 16,2-3-59-16,0-2-56 0,-2 1-31 15,-1-6-83-15,3-2-147 0</inkml:trace>
  <inkml:trace contextRef="#ctx0" brushRef="#br2" timeOffset="202003.84">13398 10413 628 0,'0'0'86'16,"0"0"20"-16,0 0 16 0,33-15-63 15,-20 9-36-15,3 1-8 0,2-1-2 16,0 0 5-16,0 2-1 0,0-1-2 16,-3 0 0-16,3 2-2 0,3 2-8 15,-3-2-2-15,0 3-3 0,3-2-5 16,0 1-44-16,7 1-114 0,-7 0-78 16,-3-1-77-16</inkml:trace>
  <inkml:trace contextRef="#ctx0" brushRef="#br2" timeOffset="202304.68">13919 10199 456 0,'0'0'55'0,"0"0"37"0,0 0 7 16,0 0-63-16,0 0-29 0,0 0-6 15,0 0 10-15,-2 24 20 0,-3-9 23 16,0 3-5-16,2 3-12 0,0 4-9 16,1 1-13-16,-1-2-5 0,1 3-5 15,2-3-2-15,2-1 0 0,1 1-3 16,-1-3-18-16,6 1-85 0,0-7-97 15,-3-4-57-15</inkml:trace>
  <inkml:trace contextRef="#ctx0" brushRef="#br2" timeOffset="202654.92">13984 9920 601 0,'0'0'64'0,"0"0"7"15,0 0 10-15,34 10-50 0,-21 1-26 16,-1 5-3-16,1 2-1 0,0 9-1 15,-2 2 1-15,7 9-1 0,-3 11 6 16,6 7 2-16,-3 4 3 0,-5-5 17 16,-3-6-2-16,-5-7-1 0,-5-1-9 15,0-2-7-15,-2-2-4 0,-6-2-1 16,0-7-4-16,1-7-1 0,-1-4-7 16,0-4-25-16,-2 2-43 0,-3 2-48 15,-10 3-23-15,5-7-61 0,2-3-80 16</inkml:trace>
  <inkml:trace contextRef="#ctx0" brushRef="#br2" timeOffset="204088.96">14193 9685 458 0,'8'0'40'0,"5"-4"-11"0,5 1 31 0,3 1-23 15,2 0-20-15,0-3-3 0,3 4 13 16,0-3 12-16,2-2-4 0,1 3 2 15,-3-3-4-15,2 4-7 16,-2-2 1-16,2-2 0 0,-2 3-1 16,-3-3-6-16,-2 3-5 0,-3 0-1 15,-2-4 3-15,-3 4 3 0,-3-3 5 16,-5 3 3-16,0 0 2 0,-2-2 3 16,-1 4 1-16,-2 1-6 0,3-1-6 15,-3 0-9-15,0 1-8 0,0 0-5 16,0 2-3-16,0 5 3 0,-3 3 0 15,1 3 2-15,2 5 0 0,-3 2 0 16,1 5-1-16,2 9 1 0,0 14-1 16,0 8 2-16,-3 8-1 0,3 1 1 15,-2-3-1-15,-1-5 0 0,3 0 0 16,0-3 0-16,0 4-1 0,0-5-1 16,0 1 2-16,5-3-1 0,-2 2 1 15,2-3 2-15,3-4 10 0,-1-2 7 16,1-4 2-16,2-4-1 0,-2-8-6 15,3-6-3-15,-6-7-2 0,0-3-1 16,0 2-1-16,-2-4-2 0,2 3-1 16,-3-4 3-16,-2-2 2 0,3-5 4 15,-3 2 0-15,0-1-3 0,-5-3 3 16,-3 1 5-16,-2 1-3 0,-3-2-4 16,-5 1-2-16,-6-1-3 15,1 1-5-15,-3 0-2 0,-2-1 2 16,0 1-3-16,-3 0 0 0,2 1 0 15,-4-1-3-15,4-1-5 0,1 1-15 16,-3 0-24-16,5-1-30 0,0 0-30 16,-5 0-71-16,5-1-105 0,8-3-93 15</inkml:trace>
  <inkml:trace contextRef="#ctx0" brushRef="#br2" timeOffset="205774.01">15648 10203 350 0,'0'-2'83'0,"3"-3"-37"0,-1 2 35 0,-2-1-32 16,3-1-16-16,-1 2 0 0,-2-3 2 15,3 3-8-15,-3 1-6 0,3-1-6 16,-3-1-1-16,0 1 2 0,0 0-2 16,0-2 7-16,0 2 3 0,0-2 12 15,-3 1-6-15,0-3-5 0,-2 2-1 16,3-2-8-16,-3 2-3 16,-1-3-5-16,-1 2-1 0,-1 2-2 15,-2-1-5-15,-3 1 0 0,-3 4 0 16,1 1-2-16,-6 7 2 0,0 2-2 15,1 5 0-15,-1 4 1 0,0 6-2 16,3 1 2-16,5 3-5 0,5 1 4 16,3-1 2-16,5 0-2 0,5-2 2 15,6-3 0-15,2-2 0 0,2-2 0 16,3-4 5-16,3-3 4 0,0-5 20 16,2-4 25-16,0-4 17 0,0 0 3 15,-2-9-21-15,0-2-15 0,-3-1 14 16,-3-8 12-16,-2-1-19 15,-2-12-13-15,-4-10-4 0,-1-14-14 16,-4-6-4-16,-2 3-5 0,-5 2-3 16,0 13-2-16,-3 3-3 0,0 12-11 15,1 8-4-15,1 5 2 0,-1 6-3 16,-4-1-14-16,4 1-26 0,-1 0-17 16,0 1-16-16,3 3-53 0,5 3-50 15,0 1-50-15,0-1-103 0</inkml:trace>
  <inkml:trace contextRef="#ctx0" brushRef="#br2" timeOffset="206341.09">16183 9877 415 0,'0'0'80'0,"0"0"-12"0,0 0 25 0,23-23-48 0,-18 15-16 16,3 0-5-16,-3 3 8 0,0-2-2 15,-2 3 7-15,0-3 16 0,-1 4 2 16,3-3 2-16,-5 3-2 0,0-3-2 15,3 2-6-15,-3 1-7 0,0-2-5 16,3 2-4-16,-3-1-10 0,0-2 0 16,0-1-5-16,-3 2-1 0,3-3-1 15,-3 3-1-15,-2-2 1 0,0 0 2 16,2 1-2-16,-2-1-2 0,0 3 0 16,-3-2-4-16,3 2-3 0,-3-3 0 15,1 4-2-15,-1-3-1 0,-2 4-2 16,-1 0 0-16,1 1 0 15,-3 1-1-15,0 0 0 0,0 2 1 16,-2 2-2-16,-1 6 1 0,1 1 0 16,-1 7 1-16,-2 2-1 0,3 2 2 15,-1 8-1-15,1 9 0 0,-3 9 1 16,2 12-1-16,0 1 1 0,6-4 0 16,2-5 0-16,6-4 0 0,-1-2-1 15,3 0 1-15,3 0 2 0,2-1-1 16,0-2-2-16,0-1 1 0,3-1 0 15,0-3-1-15,-6-10 1 0,4-6-1 16,-4-5-4-16,-2-6-9 0,3 2-50 16,-1 1-69-16,1-2-66 0,-3 0-60 15,0-4 0-15,0-3-82 0</inkml:trace>
  <inkml:trace contextRef="#ctx0" brushRef="#br2" timeOffset="206575.37">15855 10337 748 0,'0'0'8'0,"0"0"143"0,0 0-16 0,0 0-1 16,39-27-64-16,-24 22-27 0,6-2-18 15,-1 3-11-15,1-3-4 0,2 3-2 16,1-3-3-16,-4 4-5 0,4-1-1 15,-1 1-10-15,0 2-35 0,16-1-135 16,-11 2-178-16,3-1-77 0</inkml:trace>
  <inkml:trace contextRef="#ctx0" brushRef="#br2" timeOffset="206692.94">16594 10412 659 0,'0'0'130'0,"0"0"-113"16,0 0-17-16,0 0-11 0,0 0-279 16</inkml:trace>
  <inkml:trace contextRef="#ctx0" brushRef="#br2" timeOffset="-208523.56">24852 12612 72 0,'0'-1'77'0,"0"1"-38"0,0 0-5 0,0 0-9 16,0 0 8-16,-5 0 7 0,5 0 15 15,-3 0 3-15,1 0 2 0,2-1-1 16,-3 1-7-16,3 0 1 0,-5 0 0 16,5-1-1-16,0 1-8 0,-3 0-3 15,3-1-8-15,0 0 2 0,0-2-1 16,0 2 2-16,0-2-5 0,0 3-2 16,3-1 6-16,5 1-1 0,5-2 0 15,-1-1 2-15,4 2-6 0,2-2-6 16,-2 1-9-16,2 1-11 0,2 0 1 15,-4-2-4-15,2 2 1 0,-3-1-2 16,3 2 0-16,-5 0-6 0,3 0-41 16,-3 0-27-16,2 0-40 0,3 3-77 15,-7-2-15-15,-1 2-110 0</inkml:trace>
  <inkml:trace contextRef="#ctx0" brushRef="#br2" timeOffset="-208214.39">24839 12832 569 0,'0'0'150'16,"0"0"-72"-16,0 0 31 0,0 0 16 0,0 0-36 0,34-6-41 0,-19 2-27 0,6 1-18 16,5 1 3-16,-6-1-6 0,6 3-9 15,3 0-35-15,-1 3-59 0,13-1-71 16,-2 1-19-16,-10-1-86 0</inkml:trace>
  <inkml:trace contextRef="#ctx0" brushRef="#br2" timeOffset="-148779.62">25997 13351 143 0,'0'0'38'0,"0"0"-28"0,-6-8-6 16,6 5 4-16,-2-1-1 0,2 2-5 15,0 0 11-15,0 0 12 0,0 0-2 16,0-1 3-16,0 1-6 0,0 2 1 16,0-3 5-16,0 2 4 0,0-2 1 15,0 3 2-15,0-1 1 0,0 0 0 16,0 1-1-16,0 0-4 0,0 0 1 16,0 0-1-16,0 0 0 0,0-1-5 15,0 1-1-15,0 0-2 0,0-1-3 16,0 1-1-16,0 0 0 0,0 0-1 15,0-1 0-15,2 0-2 0,-2 0 1 16,0 1-1-16,6 0 0 0,-4-2-1 16,3 2-1-16,1 0 0 0,-4 0 1 15,3 0-1-15,3 0-2 0,0 2-2 16,2-2-6-16,0 3 0 0,1-2 0 16,-1 1 0-16,3 2-2 0,5-2 3 15,-2 0 4-15,2 0 0 0,2 1 8 16,1-1-6-16,2-2-1 15,8 0-2-15,-2 0-3 0,4 0 1 16,11 0-2-16,8 0 0 0,5 2 1 16,-6-1-1-16,4 0 2 0,-11-1-2 15,7 0 1-15,-2 1 0 0,6-1 0 16,-1 1 1-16,0 0-1 0,3-1-1 16,8 3 1-16,-3-3-2 0,0 1 4 15,0 0-4-15,0 0 1 0,-3 1 2 16,3 0-1-16,0 0-3 0,0 2 9 15,3-2 0-15,-3 0 1 0,5 2 0 16,-5-2 1-16,0-1 2 16,0-1-1-16,5 1 0 0,-5 1 4 15,5-1-9-15,1 1 1 0,1-1 3 16,-1 0-1-16,1-1 3 0,-2 0-5 16,3 0 1-16,3 0-5 0,-4 0-2 15,4 0 3-15,2 0-2 0,0 0 1 16,0 0 2-16,-1 0-2 0,1 0 2 15,0 0-2-15,3 0 0 0,-3 1-1 16,5 0 1-16,3-1 2 0,-3 1-3 16,-3 0-1-16,3-1 2 0,0 0-4 15,-2 0 0-15,5 0 3 0,-3 0-2 16,2 0 0-16,-7 1 0 16,5-1 0-16,-5 0-1 0,0 0 0 15,0 0 1-15,-5 0-1 0,5 1 0 16,-8 1 0-16,0 0 1 0,-5-2-1 15,0 2-1-15,-2-2-1 0,-6 1-4 16,0-1-3-16,0 0-17 0,-10 1-15 16,3-1-39-16,-6 0-15 0,-7 0-74 15,-6 0-46-15,-10 0-115 0</inkml:trace>
  <inkml:trace contextRef="#ctx0" brushRef="#br2" timeOffset="-146744.39">26072 14476 239 0,'0'-1'73'0,"0"-4"-20"0,0 3 12 0,0-1 8 16,2-3-7-16,-2 3-8 0,5 0-7 16,-5-2-5-16,5 2-8 0,-2-1-7 15,2-1-5-15,3 1-6 0,-3-2 1 16,3 0 6-16,-6 1-4 0,9 4-6 16,-3-1-6-16,-1 1-4 0,1 1-2 15,2 0-1-15,-2 2 2 0,0 2 1 16,0 5 1-16,-1 1-1 0,4 2 3 15,-9 3 0-15,4 0 1 0,-1 3 0 16,-3 2-2-16,3-3 2 0,-5 2 1 16,0 1-3-16,0-1 0 0,0-2 2 15,-5-1-1-15,5-3 0 0,-2-2-2 16,-3 0-1-16,5-2 1 0,0 0-2 16,-6-5-1-16,6 1 0 0,0-5 2 15,0 0 2-15,0 0 7 16,0-7 15-16,0 1-8 0,6-8-10 15,-1 0-3-15,-3-4-6 0,6 2 0 16,2-3 0-16,-2 0 0 0,0 5 2 16,5-2 0-16,-5 2-2 0,4 1 1 15,-4 0-1-15,5 1-1 0,-5 5-1 16,5 0 2-16,-8 0 0 0,3 4 0 16,-1 0-1-16,-1 1-1 0,1 2 3 15,-7 0-3-15,6 4-2 0,-4-1 0 16,3 6 0-16,-5 0 0 0,0 2 0 15,0 0 6-15,3 4-2 0,-3 1-4 16,0 0 4-16,0 0 0 16,0 1-1-16,0-2-1 0,5 1 0 0,-5-1 0 15,5-4 0-15,-5 2 1 16,3-4-2-16,-3 0 0 0,5-3 1 16,-2-2-1-16,-3-3 0 0,5 0 2 15,-5-1-1-15,5-2 8 0,-3-4 3 16,4-2-1-16,1-1-1 0,1-3-1 15,2 1-3-15,1-4-2 0,-1 3 3 16,0-2-2-16,3-2-1 0,0 4 0 16,0-2-2-16,0 1 3 0,0 3-1 15,-5-1 1-15,5 3 0 0,-6 0 0 16,1-1 0-16,5 5-3 16,-8-2 1-16,3 2 0 0,-5 1-1 15,2 2-2-15,0 1-1 0,-2 1 0 16,-3 6-2-16,5-1 2 0,-5 1 1 15,2 3 3-15,-2 4 1 0,0 0 2 16,0 0-5-16,-2 3 1 0,2-3 0 16,-5 2-2-16,2-2 0 0,3 0-1 15,-5-1-1-15,5-1-10 0,0-1-29 16,0-3-34-16,0-2-38 0,0 1-70 16,8-4-99-16,-3 0-7 0,3-3-124 0</inkml:trace>
  <inkml:trace contextRef="#ctx0" brushRef="#br2" timeOffset="-146277.5">26774 14563 344 0,'6'0'103'0,"-4"0"-34"0,8-2-2 0,-2 1-25 0,0 0-4 0,0-1-5 16,5-1 1-16,0 2-3 0,-1 0-7 16,1-1-1-16,3 1-6 15,-3-5-8-15,2 4 0 0,3-4 0 16,-5 0 0-16,3-3 4 0,-3 0 3 16,0 1-1-16,-3 0 2 0,0-2 2 15,-2-1 2-15,-3 0-2 0,-2 1-2 16,-3-2-6-16,-3-1-8 0,-2 5 1 15,-3 0 6-15,-5 0-3 0,6 1-2 16,-11 4 0-16,5 3-1 0,-3 1 3 16,-5 7 6-16,3 3 3 0,-2 1 8 15,4 3 0-15,-4 1-2 0,1 4-3 16,4 0-2-16,2 0 2 16,5 1 4-16,1-2 6 0,1-2 2 15,1 0-10-15,5-2-4 0,0-1-2 16,3-2 1-16,5-3 1 0,-6-3-8 15,8 1-2-15,-2-4-6 0,0-1 1 16,5-2-2-16,0 0-17 0,0-3-50 16,2-1-124-16,14-7-27 0,-4 1-28 15,-4 0-182-15</inkml:trace>
  <inkml:trace contextRef="#ctx0" brushRef="#br2" timeOffset="-145159.75">27203 14501 338 0,'0'0'114'0,"0"0"-37"0,0 0 3 0,0 0-20 0,0 0-18 16,-5-12-15-16,5 10-10 0,0-1-1 16,-2 0-1-16,2 2 8 0,0-1 19 15,0 1 8-15,0-1-5 0,-6-3-4 16,6 2-9-16,-2 0-6 0,-3-2-6 16,-1 3-9-16,4 1-7 0,-6 0-4 15,-2 1 3-15,-1 2-2 0,-1 5 0 16,-1 1 2-16,0 2-1 0,-3 3 5 15,3 1-2-15,0 4 0 0,0-2 1 16,6 3-2-16,-1-1 1 0,3 0 1 16,0-1-2-16,5 1 2 0,0-1-1 15,5-3-1-15,0-1-2 0,-2-4 2 16,2-1 3-16,2-3-3 0,-1-4 2 16,-4-1 0-16,3 0 4 15,3-2-1-15,-3-6 2 0,3 1 3 16,-3-3 1-16,3-1 3 0,0-1-7 15,-3 0-3-15,3-1 1 0,-6 3-3 16,9-1 2-16,-9 1-3 0,8 0-1 16,-7 0-2-16,5 4 3 0,-3 0-4 15,0 1 1-15,-5 1 1 0,3 2-3 16,-3 2 1-16,5 0-1 0,-5 0-2 16,0 0 0-16,0 1 2 0,0 5 0 15,0-1 0-15,0 1 0 16,0-1 2-16,0 3-2 0,0 1 0 15,2-1 3-15,-2-2-3 0,6 3 1 16,-1-1 2-16,-5-3 0 0,8 3-1 16,-6-2 5-16,3-2-1 0,0-2-1 15,-2-1 0-15,2-1 1 0,0 0 0 16,-2-1 0-16,2-2 0 0,3-5-1 16,-3-1-1-16,3 0 1 0,0-1-2 15,-3-3-2-15,2 2 0 0,1-2-1 16,0 2 0-16,2 1 0 0,-2-2-1 15,5 3 1-15,-5-1-1 0,-1 2 0 16,-1 3 0-16,1-2-2 0,-4 4-7 16,2 2 2-16,-5-1 4 0,0 2-1 15,0 0-3-15,5 5-2 0,-5 0 4 16,0 2 3-16,0 3 1 0,0 1 0 16,-5 3 1-16,5-2 1 0,0 1-2 15,0-2 2-15,0 1 0 0,0-1 0 16,0-2 1-16,0 0-1 0,5 0 0 15,-5-4 0-15,0 0 1 0,3-3 0 16,2-2 0-16,-5 0 4 0,5-2 0 16,-2-4-1-16,2-3 0 0,3 0 3 15,-3-2 4-15,-2-1-2 0,2-2-3 16,2-2-1-16,-1 0-2 0,1-2 0 16,1 0-2-16,0 2 3 15,2 1-1-15,-2 2-1 0,0 2 2 16,-1 2 1-16,1 4 0 0,-3 0-1 15,3 3 2-15,-3 1 0 0,-2 1 1 16,2 2 3-16,0 6 0 0,3 1 3 16,-8 4 2-16,5 1 5 0,3 4 0 15,-8 2-3-15,2-1-3 0,4 0 0 16,-6-1-6-16,5 1 0 0,-3-1-2 16,4-1-1-16,-6-1-2 0,7-4 0 15,-7-2-3-15,5 0 0 0,-2-3 2 16,2-3-2-16,-5-2 0 15,3 0-6-15,-3-1-5 0,5-1-10 16,-5 0-17-16,5 1-26 0,-5 0-47 16,0 0-39-16,3-1-87 0,-3 0-61 15,5 0-187-15</inkml:trace>
  <inkml:trace contextRef="#ctx0" brushRef="#br2" timeOffset="-144475.68">28462 14453 502 0,'0'-4'94'0,"0"3"-58"0,0-1 28 0,0-1-20 0,-6-2-9 0,4 2-21 15,-8 2-9-15,2-1-3 0,-8 2-2 16,3 2 0-16,-7 2-1 0,2 5 1 16,-3 0 0-16,0 1 2 0,1 2-1 15,-1 0 1-15,5 3 1 0,-2-2-2 16,3-1 1-16,7-1 2 0,-5-1-1 15,8 1 3-15,5-3 2 16,0 0 3-16,5-2 7 0,3 3 16 16,5-1 7-16,0-4 13 0,2 2-2 15,-2-3-9-15,8 1-8 0,0 2 2 16,-6-1-1-16,3 2-6 0,3 0-9 16,-8-2 5-16,0 3 5 0,-3 0-3 15,0 1-2-15,-2-3-4 0,-5 4-1 16,2-1-4-16,-5 0-1 0,-5 1-1 15,-3 0 1-15,0-1-3 0,-7-1-3 16,-3 0-5-16,-3 1-2 16,-5-4-2-16,-2 1-1 0,2-4-1 0,-5 2-1 15,5-2-14-15,-2 0-20 16,7-2-27-16,-2 1-38 0,7-1-8 16,1 0-44-16,9 0-36 0,6-1-8 15,0-1-112-15</inkml:trace>
  <inkml:trace contextRef="#ctx0" brushRef="#br2" timeOffset="-143691.33">28777 14696 308 0,'0'0'77'0,"0"0"-3"0,0 0-4 0,0 0-24 0,18-17-10 16,-18 13-2-16,3-3 2 0,2 4 2 16,-5-4 4-16,0 4 5 0,5 0-1 15,-5-3-6-15,0 3-5 0,2-4-5 16,-2 3 2-16,0-3-3 0,0 2-6 15,0-1-2-15,0 3-1 0,0-4 2 16,0 4 3-16,0-4-3 0,0 4-6 16,0-4-1-16,0 5-1 0,0-2-1 15,0 1-2-15,-2 1-2 0,-3 0-1 16,5 0-2-16,-5-1 4 0,2 0-1 16,-2 1-1-16,0-1 0 0,2-1-6 15,-5 2-1-15,-2 2-1 0,2 0-3 16,-5 4 1-16,6 3-1 0,-6 1 3 15,0 5-3-15,2 1 3 0,-2 1 0 16,8 1-2-16,-2 1 1 0,7-1 0 16,0 0-1-16,0-2 1 15,5 1-2-15,-3-3 3 0,6-2 1 16,5-1 0-16,0-5 1 0,-5 2 1 16,5-5 0-16,-6-1 2 0,6-1 3 15,-5-6 2-15,2 4 2 0,-2-4 7 16,-5 2 2-16,7-2-5 0,-7-2-3 15,2 5 2-15,0-3-4 0,-3 2 3 16,-2 0 0-16,6 2-5 0,-6 0 3 16,2-1-3-16,3 3-3 0,-5 0-1 15,0 1-1-15,0 0-4 16,0 1 1-16,0 6-1 0,0-2 1 16,0 5 1-16,0 5-2 0,-5 0 1 15,3 5 1-15,2 2-2 0,-6 0 1 16,6 4 1-16,-2 0 1 0,-3 2 2 15,5-3 5-15,0 4 2 0,0-3 0 16,0-1-4-16,0-2 3 0,0-3-2 16,0-3-4-16,0-3 4 0,5-5 6 15,-3-4 2-15,-2-5 0 0,6 1 7 16,1-6 7-16,-1-4-4 0,1-3-12 16,1-3-7-16,-3-1-5 0,6-2-3 15,-1-2-1-15,3 3-7 16,-3-1-15-16,3-1-16 0,5 4-33 15,3-3-79-15,2-1-66 0,11-3-111 16,-3 3-27-16</inkml:trace>
  <inkml:trace contextRef="#ctx0" brushRef="#br2" timeOffset="-143557.43">29206 14865 555 0,'0'0'141'0,"0"0"-37"0,0 2 47 16,-3-1-50-16,-2-1-66 0,0 0-33 15,2 0-2-15,3-3-38 0,0-3-87 16,3 1-94-16,2-3-86 0</inkml:trace>
  <inkml:trace contextRef="#ctx0" brushRef="#br2" timeOffset="-142940.62">29785 14685 526 0,'0'0'83'0,"0"0"-41"0,0 0 34 16,0 0-36-16,0 0-18 0,0 0 0 15,38-28-2-15,-30 27 1 0,0 1 4 16,5-2 8-16,0 1 5 15,0 0 1-15,0-3-4 0,-6 2-9 16,6 1-8-16,-5-1-3 0,0-2-2 16,-3 1-1-16,-3-1 5 0,4-2-8 15,-6 3-5-15,0-3 8 0,-6 2-5 16,4-4-4-16,-3 4-1 0,-3-4-2 16,-5 2 0-16,5 1-2 0,-5 1 2 15,0 1 0-15,1 3 0 0,-4 3 0 16,-2 3 0-16,2 3-1 0,-4 2 1 15,2 2 0-15,-3 5 0 0,6 1-1 16,-4 2 1-16,9 2 0 0,-3-1 0 16,5 2 4-16,3 0 4 15,5-3 12-15,0 0 9 0,0-2-2 16,5-3-4-16,3-2-2 0,0-3-5 16,5-1-2-16,0-3-5 0,-3-3-4 15,8-2 0-15,-2-2-2 0,4-2-3 16,6-5-2-16,-5 0-12 0,5-5-50 15,2-1-118-15,11-9-50 0,-11 1-40 16,-2 2-217-16</inkml:trace>
  <inkml:trace contextRef="#ctx0" brushRef="#br2" timeOffset="-142523.54">30082 14616 450 0,'0'0'82'0,"0"0"-5"0,0 0 39 0,0 0-37 15,36-22-6-15,-28 17-12 0,2 0-30 16,-2 0-2-16,5 3-6 0,-6 2-5 16,1 2-6-16,5 3-5 0,-5 5 0 15,5 4-2-15,-5 3-1 0,4 3 8 16,-4 1-2-16,0 2-1 15,2 3 4-15,-2-2-5 0,0-2-2 16,0-1-4-16,-8-1-2 0,0-2-5 16,-3-3 4-16,-2-4 0 0,-8-1 1 15,5-4-2-15,-5-5-3 0,5-1-3 16,-4-6 2-16,4-1 6 0,0-4 6 16,0-3-4-16,-2-4 3 0,7 0-1 15,3-3 3-15,0 4 9 0,0 0 7 16,8 4 2-16,0 2-5 0,5 3-1 15,0 0-6-15,7 1-8 0,-4-1-3 16,5 4-4-16,-3-3-2 0,2 5-21 16,1 1-57-16,0 1-60 0,5 0-58 15,-6 0-31-15,-4 1-119 16</inkml:trace>
  <inkml:trace contextRef="#ctx0" brushRef="#br2" timeOffset="-142072.58">30418 14666 470 0,'0'0'54'0,"0"0"15"15,0 0 22-15,0 0-36 0,28-41 6 16,-18 36-4-16,-2-2-12 0,0 2-12 15,0 1-17-15,2 1-6 0,-2 1-1 16,0-1 1-16,-1 3 2 0,1 0 1 16,2 6-6-16,-2 3-5 0,0 0 0 15,-3 5 1-15,3 4 0 0,-3-2 1 16,-5 6 1-16,3-2-4 0,-3 0-1 16,-3-1 0-16,-2-5 0 0,0 2 0 15,-3-5 0-15,0-2 1 0,0-4 0 16,-2-2 4-16,2-3 1 0,1-3-1 15,-1-5 3-15,3-1 2 0,2-5 5 16,-2-2 8-16,5-3 15 0,0-1 0 16,8 1-1-16,-3-1-2 0,8 5-7 15,-3-2-14-15,8 5 1 0,-2-1-9 16,4 2-4-16,-2-1-2 0,3 2-2 16,0 1-12-16,5 2-36 0,-6 2-87 15,1 0-59-15,12 1-28 0,-4 2-71 16</inkml:trace>
  <inkml:trace contextRef="#ctx0" brushRef="#br2" timeOffset="-141688.72">30901 14574 409 0,'0'0'85'15,"0"0"-16"-15,0 0 24 0,0 0-5 16,0 0-18-16,0 0 2 0,13-11-15 15,-13 7 1-15,0-2-16 0,-5 3-11 16,5-2-10-16,-3 1-7 0,-2 0-3 16,-3-1 3-16,8 3-1 0,-5 1-3 15,-3 1-3-15,0 1-5 16,3 4-2-16,-2 1 1 0,-6 4-1 16,5 2-1-16,0 3 1 0,3 0 0 15,-3 3 0-15,3 0 2 0,5-1-1 16,0 0 4-16,0-2 11 0,5 1 10 15,3-3 11-15,0 0 2 0,2-5-8 16,-2-2-10-16,0-4-3 0,4-2-4 16,-4 0 1-16,5-5-2 0,3 0-5 15,-6-6-3-15,0-2-2 0,1-3-2 16,-4-3-1-16,6-2 0 0,-10 1-4 16,2 5-4-16,-2 0-1 0,2 3-5 15,-5 8-14-15,-5-1-42 16,2 3-81-16,-5 2 7 0,-2 0-5 15,2 4-7-15,0 1-92 0,1 0-68 0</inkml:trace>
  <inkml:trace contextRef="#ctx0" brushRef="#br2" timeOffset="-141105.65">31069 14577 390 0,'0'0'90'0,"0"0"-2"0,0 0 10 0,0 0-45 16,23-37-30-16,-15 28 4 0,2 0-1 16,-2 1 4-16,5 0 6 0,0-1 2 15,-5 1 2-15,4 3-4 0,-4-1-3 16,5 3-8-16,-5-4-8 0,0 5-2 15,5 1-7-15,-6 1-1 0,6 0-4 16,-5 3 1-16,5 4 2 0,-5 0-3 16,5 2-2-16,-6 5-1 0,6-1 0 15,-5 2 2-15,2 3-2 16,-2 1 0-16,-5 2 1 0,2 0 0 16,0 1 2-16,-2-1 2 0,-3 0-1 15,0-1 1-15,0 0 0 0,-3-2 0 16,-2-2 0-16,-3-3 2 0,3 0 3 15,-3 0-3-15,0-7-2 0,1 0-1 16,-4-4-1-16,1-2 1 0,0 0 0 16,2-2 0-16,-5-5-1 0,5-3 3 15,3 1 1-15,-3-4 2 0,8 0 0 16,0-4 0-16,0 3 6 0,0-2 10 16,8 3 18-16,5 2 0 0,5-1-15 15,-2 0-7-15,9 1-3 0,-4 0-1 16,7 1 7-16,-2 1 0 15,3 0 3-15,-1 5-4 0,3-2-5 16,-2 1-8-16,-1 0-7 0,0 1-1 16,-2-1-2-16,3 3 0 0,-3 1-1 15,-6 1-8-15,6 1-4 0,-5-1-14 16,-1 2-16-16,1 3-50 0,0 2-86 16,-1-1-119-16,-2 0-176 0</inkml:trace>
  <inkml:trace contextRef="#ctx0" brushRef="#br2" timeOffset="-132729.22">25588 12515 155 0,'0'0'50'0,"0"-1"12"0,0 1 2 16,0-1-11-16,3 0-10 0,-3-1-9 15,0-1-1-15,3 2 11 0,-3 0-5 16,0 0 1-16,2 0-2 0,-2 0-7 16,0-1-1-16,0 1 3 0,5 0-5 15,-5-1-2-15,0 0 0 0,3-1-1 16,2-2-4-16,3 2-2 0,0-2 2 15,2-1-1-15,-2 1 3 0,5 0 6 16,-6 0 2-16,1 0-7 0,0 3-8 16,-3-1-3-16,3 2-4 15,-3 1 0-15,3 0 1 0,-3 4-2 16,-3 3-5-16,4 0 1 0,-6 7 2 16,0 0 3-16,0 4 4 0,0 0-5 15,0 3-2-15,-6 2 1 0,-1-1 0 16,7-2-3-16,-8 1 0 0,8-2 3 15,-5-1-5-15,2-5 2 0,1 0-3 16,2-3 0-16,0-4 1 0,0-4 0 16,0 2 3-16,0-4-2 0,0-1 10 15,0-5 4-15,0-4-2 0,0-4-6 16,2-2-4-16,6-3 1 16,-6 0-5-16,4-2 3 0,1 3-2 15,1-1 0-15,2 0 1 0,1 3-1 16,-1 0-1-16,-2 4 0 0,5 1 0 15,-5 1 0-15,-3 0 1 0,2 2-1 16,1 2 0-16,-3 0-1 0,-2 3 0 16,2 0 1-16,0-1-1 0,-2 3-1 15,2 1 1-15,-5 0-4 0,3 0 1 16,2 2-2-16,-3 5 2 0,-2-1 1 16,3 2 2-16,0 3 3 0,2 3-2 15,-5 0 3-15,0 2-1 0,2 0-3 16,4 3 3-16,-6-2-3 0,5 0 1 15,-5 3 1-15,2-4-2 0,3 1 0 16,-5 0 0-16,3-3 0 0,-3 1 1 16,5-4-1-16,-5-2 0 0,0-3 1 15,0 0 0-15,0-4 1 0,0-2 3 16,5-2 4-16,-5-5-1 0,3-2-3 16,5-3-1-16,-3-3 0 0,3-1-1 15,2-3 0-15,-2 3-1 0,5 0 1 16,-3 0-2-16,0 0 1 0,3 1 0 15,-2 1 0-15,1 1-2 0,1 1 0 16,0 1 1-16,0 0-1 0,-5 2 0 16,0-1 0-16,-3 2 0 15,3 2 1-15,-3 0-1 0,-3 2 2 16,-2 1-1-16,6 0-1 0,-6 2-2 16,0 1 0-16,0 0 1 0,0 0 0 15,0 0 0-15,0 0-1 0,0 2-2 16,0 3 4-16,0-1-1 0,0 2 1 15,0 0 0-15,0 0 0 0,0 1 0 16,-6-1 0-16,6 1 0 0,-2-1 1 16,2 2-2-16,-5-2 1 0,-1 1-1 15,4 1 1-15,-3-2 0 16,2 1 1-16,-2 0-1 0,5-1 0 16,-5 0 0-16,2 2 0 0,-2-3-1 15,5 3 1-15,-5-3 0 0,2 0 0 16,3 1 0-16,-5-1-2 0,5 1 1 15,-2-2-2-15,2 1 0 0,-6 0-3 16,6-3-1-16,-5 2-4 0,5-1-6 16,-2 0-5-16,2 1-6 0,0 0-10 15,-6-2-24-15,6 2-30 0,0 0-15 16,0-2-1-16,0 2 0 0,0 1-17 16,6-1-27-16,-4 3-38 0,3-3-67 15</inkml:trace>
  <inkml:trace contextRef="#ctx0" brushRef="#br2" timeOffset="-131896.08">26221 12594 269 0,'0'0'81'0,"0"2"-29"0,0-2-4 0,3 2-17 0,2-1-7 0,0 0-5 15,-2 3 4-15,5-1 7 0,2-1 6 16,0-1 10-16,1 1 1 15,2 0-8-15,2-2-8 0,-2 0-10 16,0-2-5-16,0-1-5 0,2-1-2 16,-2-2 0-16,0-2 0 0,-2 1 2 15,-1-1 2-15,-2-2 3 0,-6 0-1 16,3-1-5-16,-5-1-4 0,0 0 0 16,-5 1-4-16,3 1-2 0,-11 1-1 15,5 1 1-15,-10 1 0 0,8 3 0 16,-9 1 0-16,4 0 0 0,2 1 0 15,-5 2 0-15,2 0 0 0,-2 2 2 16,3 3-1-16,2 0 2 16,-3 4-1-16,4 0-1 0,-4 2 2 15,6 1 4-15,-3 2-1 0,10 1 6 16,-2-2-1-16,2 3-2 0,3-3 2 16,3 2 4-16,2-1 2 0,3-1 6 15,-3-2 5-15,3 0 7 0,0 0 2 16,5-1-6-16,-6-1-5 0,6-2-7 15,-5-2-7-15,5-1-6 0,-5 1-1 16,5-5-5-16,-1 0 0 0,-4 0-4 16,5 0-11-16,0-5-34 0,8-4-116 15,-6 0-114-15,3 0-69 0</inkml:trace>
  <inkml:trace contextRef="#ctx0" brushRef="#br2" timeOffset="-130744.75">26658 12584 261 0,'0'0'63'0,"0"0"-6"0,0 0 5 16,13-18-16-16,-10 13-4 0,2-1-12 15,0-1 8-15,-5 4-1 0,3-4-9 16,-3 3 4-16,5-2 11 0,-5 3 6 16,0-3 1-16,0 2 0 0,0 1-7 15,0-2-5-15,0 2-5 0,-5-1-13 16,2 1-7-16,-2 0-4 0,0 2-3 15,2 1-2-15,-5 0 1 0,-2 0 2 16,0 3-3-16,-3 5 1 16,0 0 1-16,0 4-3 0,-3-1-3 0,3 3 4 15,-5 3-4-15,5 0 1 16,3 1-1-16,-3 1 1 0,5 0-1 16,-2-2 1-16,7-1 1 0,3 0-1 15,0-1 1-15,3-4 3 0,2-1 1 16,0-2 1-16,3-4 1 0,0-3 1 15,0-1 0-15,-1-1 3 0,4-5-2 16,-4 0 1-16,-1-2 1 0,1-2-1 16,6 1 4-16,-10-1-4 0,5 0-1 15,2-1 0-15,-2 1 0 0,-6 0-3 16,4-1-1-16,-1 1-1 16,-3 0-3-16,3 2-1 0,1-1 3 15,-6 0-4-15,2 4 0 0,3 0 0 16,-5 2 0-16,3 0 0 0,-3-1-2 15,0 2 2-15,5 1 0 0,-5 1-2 16,0 0-1-16,0 0-3 0,0 2 1 16,0 3 2-16,5 2 2 0,-5 1 0 15,0 1 2-15,3 1 0 0,2 2-1 16,-5-1 2-16,8 0 1 0,-8 1 0 16,5-1 1-16,-2 1 1 0,2-3 3 15,0 0 1-15,3-2-1 0,-8-5-1 16,2 1 1-16,3-1-3 0,-5-2 2 15,6-2-1-15,-4-1 2 0,6-6-5 16,-3 0-2-16,0-1 2 0,3-3-3 16,0 1 1-16,-1-2-2 0,4-1 2 15,-1 3-1-15,0 0 0 0,-2-1 0 16,5 2-1-16,-5 3-2 0,0-1 2 16,-3 4 1-16,3 0-2 0,-8 4-1 15,2 0 3-15,1 1-3 0,-1 1-6 16,-2 2 1-16,5 6 4 0,-5 0 3 15,0 5 0-15,0 3 0 0,3 0 0 16,-3 0 2-16,5 3-1 0,-5 0 0 16,0-2 0-16,5-3 0 15,-2 1 1-15,2-3-1 0,-5-3 1 16,3-5 0-16,2-2 1 0,0-3 3 16,-2 0 4-16,2-7-5 0,3-2 0 15,-3-3-1-15,2-2-1 0,1-2 0 16,0-2 0-16,2-1-1 0,1 3-1 15,-1-2 0-15,-2 3 1 0,5 1-1 16,-3-1-1-16,0 3 1 0,3 2-1 16,-5 0-1-16,5 4 2 0,-3 1 0 15,1 2-1-15,-4 1 0 0,-1 2 1 16,1 1-1-16,-4 3 2 16,2 5 1-16,0 1 6 0,-5 2 4 15,0 4 1-15,3 1 8 0,2-2-1 16,-5 2-5-16,3 1-4 0,2-3-5 15,0 2-1-15,-3-4-3 0,4 2 0 16,1-1 0-16,-1-2-1 0,-4-3 0 16,3-3 0-16,0 0-1 0,3-5-6 15,-8 0-8-15,8-1-13 0,-8 0-23 16,5-1-74-16,-5-6-68 0,3 2-114 16,-3-3-149-16</inkml:trace>
  <inkml:trace contextRef="#ctx0" brushRef="#br2" timeOffset="-129977.74">27857 12494 219 0,'5'-1'44'0,"-5"-2"16"0,3-2-1 0,-3 2-7 16,0-1-11-16,0-2-18 0,-3 2 4 15,-7 0 8-15,0 1-1 0,-1 0-10 16,-4 3-3-16,-1 0-4 0,-2 2 0 16,3 1 3-16,-3 2 4 0,2 0 4 15,3 1 4-15,-5 1 0 0,8 0-6 16,-1 3-6-16,1-3-4 15,5 0-1-15,0 1-1 0,2 0-2 16,3-1 0-16,0 1 2 0,8 0 1 16,5 1 3-16,0-1 4 0,2-1 0 15,3 1 1-15,3 0 3 0,0-1 6 16,-6-1 0-16,6-1-3 0,-1 1-2 16,-1 0-5-16,-9-2-4 0,3 1-4 15,-3 1 1-15,-7-2-1 0,2 0 2 16,-5-1-3-16,0 1 5 0,-5 1 9 15,-3-3 2-15,-5 3 2 0,-2-1-11 16,-6-3-6-16,0 1-10 0,-10-2-2 16,3 1 1-16,-1-1-3 15,-2 0-6-15,3 0-12 0,-1 1-11 16,1-1-10-16,5 1-23 0,7 1-14 16,1 0-35-16,4-2-41 0,9 2-18 15,10-1-5-15,5 1-69 0,-1-2 4 0</inkml:trace>
  <inkml:trace contextRef="#ctx0" brushRef="#br2" timeOffset="-129193.18">28183 12641 304 0,'0'0'99'0,"0"0"5"0,0 0 3 0,0 0-31 0,0-20-18 0,0 18-9 15,0-3 1-15,-6 0-9 0,6-1-4 16,0 1-6-16,0-2-1 0,0 3 1 16,0-1-1-16,0 0-2 0,0 1-6 15,0-3 0-15,-2 3 5 0,2-2-1 16,0 2-6-16,0-1-6 15,0 3-5-15,-5-3 2 0,0 3-4 16,2 0-3-16,-7 2-3 0,2 0 1 16,-5 2-2-16,3 5 0 0,-8 0 0 15,2 4 0-15,3 3-4 0,0 0-3 16,0 4 3-16,5 1-1 0,3-1 5 16,3-1 0-16,2 2 1 0,0-2-1 15,0-2 0-15,7-3 1 0,-1-1 3 16,-4-4-2-16,6-5 1 0,-3-1 2 15,3-1 1-15,0-2 0 0,2-2 3 16,-2-3 7-16,0-3 9 0,-1 0 4 16,4-1-3-16,-4 1-11 15,1 0-4-15,-3 1-4 0,3 1 1 16,-5 2-2-16,2 0 3 0,-5 3 0 16,5 0 3-16,-5 2 5 0,0 0 2 15,0 0 0-15,0 1-3 0,0 0-5 16,0 0-6-16,0 0-4 0,3 1 0 15,-3 2-1-15,0 0 0 0,0 5 0 16,0 0 1-16,0 4-1 0,0 1 1 16,0 2 2-16,0 1 1 0,0 3 0 15,-3-1 1-15,3 0 2 0,0 2 0 16,-5 1 0-16,5 1 2 16,0-1-1-16,0 0-1 0,0 0 0 15,5-2 1-15,-5-1 0 0,3-3 2 16,-3-2 1-16,5-5 0 0,-5 0 5 15,5-5 2-15,-5-3 6 0,2 0 7 16,4 0 4-16,-4-2-9 0,3-3-6 16,3-2-7-16,-3 0-6 0,3 0 0 15,0-1 0-15,2 0 0 0,-2-1-4 16,0 4 0-16,-3-2-3 0,3-1 0 16,-1 4 0-16,1-3-6 0,-3 2-14 15,3-1-16-15,-3 3-30 0,-2-1-43 16,2-1-61-16,8-4-74 0,-5 2-194 15,-3-1-193-15</inkml:trace>
  <inkml:trace contextRef="#ctx0" brushRef="#br2" timeOffset="-129076.71">28482 12882 752 0,'0'0'109'0,"0"0"-34"0,16-9-39 0,-11 4-36 16,-2-2-6-16,2-3-106 0,0 1-113 15,-5 2-129-15</inkml:trace>
  <inkml:trace contextRef="#ctx0" brushRef="#br2" timeOffset="-128376.02">28878 12580 337 0,'0'0'47'0,"0"0"1"0,0 0 39 0,36-13-3 16,-23 9-21-16,5-1-12 0,-3 2-4 16,-2 0 0-16,0 2-8 0,0 1-12 15,-3 0-6-15,1 3-10 0,-3 3-2 16,4 4-3-16,-9 6-1 0,2 1 2 15,3 8 3-15,-8-2-3 0,0 6 1 16,0-4-2-16,0 3-2 0,-8-4-1 16,0-2-2-16,1-1 1 0,-6-2-1 15,0-3 0-15,-5-3 0 0,7-3 1 16,-1-7-1-16,4-1 2 0,-5-2 4 16,8-3 9-16,0-6 25 0,5-4 44 15,0-4-10-15,10-1-25 0,3-3-16 16,2-3-6-16,6 3-3 0,0 0-1 15,-1 6 2-15,6-3-9 0,3 6-9 16,-4 1-7-16,-4 0-1 0,7 2-2 16,-7 0-10-16,5 2-19 0,-5 3-35 15,-1 1-112-15,1 0-40 0,7 1-9 16,-2 1-59-16,-5 0-116 16</inkml:trace>
  <inkml:trace contextRef="#ctx0" brushRef="#br2" timeOffset="-127925.7">29531 12634 280 0,'0'0'83'0,"0"0"-14"0,0 0 19 0,0 0-26 0,0 0-2 16,37 1 5-16,-27-1-3 15,-2 0-7-15,-1-2-13 0,6 0-3 16,-5-1-5-16,5-1 9 0,0 0 8 16,0-4-15-16,-5 1-15 0,-1-1-5 15,1-2-2-15,-3 0-4 0,0-1-5 16,-5 1-1-16,0 0-4 0,-5 2-4 16,-8 1-9-16,0 1 10 0,-2 0 0 15,-6 2 1-15,-5 4 0 0,1 0-4 16,1 3 4-16,-2 4 1 0,1 4 1 15,4 1-1-15,-2 6 1 0,5-2 0 16,2 3 0-16,3 2 0 16,5 3 1-16,1-2 13 0,2 1 13 0,5-2 11 15,5-1 0-15,-3-3 3 16,6 0 1-16,2-5 2 0,-2-1-8 16,5-2-10-16,-3-6-9 0,8 0-7 15,-5-3-5-15,3-1-2 0,5-4-3 16,-3-2-4-16,-3 2-16 0,6-3-22 15,-3-2-75-15,3-4-86 0,-1 0-69 16,1 2-55-16</inkml:trace>
  <inkml:trace contextRef="#ctx0" brushRef="#br2" timeOffset="-127141.55">30028 12599 388 0,'0'0'90'0,"0"0"-35"0,0 0 1 0,0 0-31 0,12-2 0 15,-12 1 11-15,3-1 6 0,-3-2 14 16,0 2 9-16,0 0 6 0,0-2-14 16,0 0-11-16,0 1-10 0,-3-2 6 15,3 1-1-15,-5-1-2 0,5 0-13 16,-5-2-14-16,3 2-9 0,-9-2-2 16,3 2-1-16,1-2-2 0,-1 3 1 15,-5 0 0-15,0 2-1 0,-2 2 0 16,2 0 1-16,-5 8-4 0,2 1 4 15,3 1-1-15,0 4 2 0,0 0-1 16,6 0 0-16,4 1 1 0,-2-2-1 16,0 1 1-16,5 0 1 15,0-3-1-15,5 0 2 0,0-1 0 16,-2-2-2-16,4-4 6 0,4-1-3 16,-4-2 1-16,6-1 3 0,-5-3 0 15,0 0-1-15,0-4 2 0,4-1 5 16,-6 0-1-16,1-2 4 0,1 0-7 15,-3-1-5-15,3 2 2 0,-3-1-3 16,3 2 6-16,-8 3 0 0,5-1 1 16,-2 3-2-16,-3 2-1 0,0-1-3 15,5 2-4-15,-5 0-2 16,0 4-2-16,0 7 1 0,0 1 3 16,0 7 2-16,0 3-1 0,-5 9 4 15,5 0 2-15,5 0 2 0,-5 1 5 16,0-1-2-16,2 1-2 0,-2 0-4 15,0-2-2-15,0-7 0 0,-2 3-2 16,-3-2 2-16,-3-3-2 0,-5-7 0 16,5-1-1-16,-5-5 5 0,6-2-3 15,-6-6-1-15,5 0 3 0,-5-8 1 16,5-1 0-16,3-3 6 0,-3-7 0 16,3-2-5-16,3-2-3 0,2-3-2 15,7 1 2-15,1 3 0 0,5 1 1 16,3 2 5-16,4 4-1 0,3 1-4 15,-2 0-1-15,2 3-4 0,-2 0-2 16,0 2-10-16,-1 0-20 0,1 3-32 16,5-2-66-16,8-1-74 0,-9 6-86 15,4-4-83-15</inkml:trace>
  <inkml:trace contextRef="#ctx0" brushRef="#br2" timeOffset="-126524.21">30322 12670 384 0,'5'-1'141'0,"3"-2"-100"0,0-1 13 0,5 2-24 0,0-3-20 0,2 2 0 16,-2 2-3-16,5 0 3 0,-8 1 2 15,3 1 5-15,-5 3 11 0,5 4-2 16,-8 4 2-16,3 4-2 15,-3 2-5-15,-2 1 2 0,-3 4-4 16,0 1-6-16,-3-2-2 0,-2-1-4 16,-3-2-1-16,3-3-3 0,-8-1-1 15,5-3 1-15,1-5-2 0,-1-2 5 16,3-4 7-16,-3-1 24 0,3-4 49 16,5-4-10-16,0-2-21 0,0-3-18 15,10-5-12-15,-2 2-8 0,5-2-5 16,-3 1-2-16,8 2-3 0,3-2-3 15,-6 5-3-15,6 1-1 0,2 0 0 16,-2 1-4-16,0 0-8 0,2 3-19 16,-2 0-48-16,-1 0-117 0,6 5 3 15,0-4 38-15,2 4-53 0,-12-1-66 16</inkml:trace>
  <inkml:trace contextRef="#ctx0" brushRef="#br2" timeOffset="-126073.09">30764 12709 236 0,'0'0'81'0,"0"0"-11"0,0 0 29 15,0 0-33-15,36 0-22 16,-23 0 3-16,5 0-8 0,-2 0-7 16,-3 0 0-16,-1 0 0 0,1-1 1 15,-2-4 3-15,2 1 0 0,-3-1 0 16,-7 0-10-16,4-2-3 0,-2 0-2 15,-5 0-5-15,0-1-2 0,0-1 0 16,0-1 4-16,0 2-4 0,-7 3-9 16,-1-3-5-16,-2 2-1 0,-3 3 0 15,-3 1 1-15,3 2 1 0,-2 0-1 16,-3 5 1-16,-3 3 1 0,0 3 4 16,6 5 4-16,-3-1 1 0,2 3 2 15,8 3 5-15,-2-1 8 0,8 1 7 16,2-1 5-16,0-2-8 15,7-2-2-15,1 0 0 0,0-2-9 16,5-4-7-16,0-5-4 0,0-1-2 16,0-4-6-16,2 0-2 0,3-7-13 15,-2-1-23-15,4 0-72 0,-2-4-85 16,11-8-22-16,-3 5-62 0,-6-4-222 16</inkml:trace>
  <inkml:trace contextRef="#ctx0" brushRef="#br2" timeOffset="-125739.58">31146 12605 366 0,'0'0'197'15,"0"0"-124"-15,0 0 35 0,0 0-41 16,0 0-41-16,0 0-10 0,-7-27-8 16,-6 25-8-16,0-1 3 0,-3 3-3 15,-2 0 0-15,3 2 0 0,-1 1 1 16,-2 3 3-16,5 0 0 0,0 3 4 15,5-1-2-15,1 0-3 0,2 1 0 16,2-1 1-16,3 1-2 0,0 2 2 16,3 0 0-16,2 0 1 0,2-1 4 15,1 2 3-15,5-3 3 0,-5 0 4 16,5 0 4-16,-3-2 9 0,0 0 4 16,1 0-1-16,-3-2-6 0,4 3-11 15,-4-1-11-15,0-1-1 0,-3 1-2 16,-5 0 0-16,0 0 0 0,0 1 4 15,-10 1 5-15,2 2 4 0,-7-3 6 16,2 0-5-16,-8-1-7 0,0 0-4 16,1-3-4-16,-6 3-3 0,0-5-6 15,3 2-27-15,-3-4-43 0,5 0-50 16,-5-5-21-16,11 0-16 0,-3 0-45 16,10 1-65-16</inkml:trace>
  <inkml:trace contextRef="#ctx0" brushRef="#br2" timeOffset="-125289.64">31301 12680 480 0,'0'0'133'0,"0"0"-95"0,0 0-8 16,0 0-8-16,0 0-22 0,3-40-4 15,-11 31-8-15,0 3-13 0,-4 1 14 16,-1 2 11-16,0 0 2 0,2 3 2 16,-7 0-4-16,5 3 1 15,-2 0 1-15,2 3 4 0,5 0 9 16,0 3 6-16,-2-1-4 0,8 2 9 16,-4-1 16-16,4 1 11 0,2 2-12 15,0 0-12-15,2 0-2 0,4-2 7 16,1 2 9-16,6-3-6 0,0 2-6 15,-5-2-8-15,7 0-8 0,-2-3-6 16,0 2-4-16,-5 0 0 0,0-4 4 16,2 3 7-16,-7-1 6 15,2 0-2-15,-5 3-6 0,0-3 1 0,-5-1-7 16,2 1 6-16,-10-1-1 16,5-2 4-16,-10 3-3 0,3-4 0 15,-6 0-7-15,0 3-5 0,-4-2 1 16,-1-1-3-16,2 1-7 0,-1 1-22 15,-1-1-23-15,5 1-29 0,6-1-32 16,-3-1-27-16,5-1-13 0,5-1-23 16,5 1-99-16</inkml:trace>
  <inkml:trace contextRef="#ctx0" brushRef="#br2" timeOffset="-124988.36">31451 12697 432 0,'0'0'31'0,"0"0"21"0,0 0 19 0,0 0-30 0,3-10 14 0,-3 10-23 15,0 2-7-15,-3 3 8 0,3 4 9 16,-5 2 13-16,2 1-11 0,-2 5-17 16,-2-3-10-16,1 5-13 15,4-2-1-15,-3-1-3 0,-1 2 0 16,4-4-14-16,2-2-36 0,-5 1-65 16,5-7-104-16,0-5-194 0</inkml:trace>
  <inkml:trace contextRef="#ctx0" brushRef="#br2" timeOffset="-124872.36">31508 12546 703 0,'0'0'3'0,"0"0"-3"0,0 0-6 16,0 0-117-16,0 0-88 16,0 0-89-16</inkml:trace>
  <inkml:trace contextRef="#ctx0" brushRef="#br2" timeOffset="-124137.92">31730 12728 413 0,'0'0'116'0,"0"0"-49"15,0 0 12-15,0 0-32 0,0 0-16 16,0 0 0-16,0 0-10 0,-7-23-12 16,1 21-3-16,-1-2 2 0,1 3 3 15,-1 1 1-15,-6 0 1 0,5 5-3 16,0 1-4-16,-5 4 0 0,6 3-2 15,1 0 0-15,-1 4 1 0,2 0 2 16,5 2 3-16,0 2-1 0,0-2-5 16,5-1 2-16,2-1-3 0,-1-1-1 15,-4-3 5-15,3-3 7 0,-2-3 5 16,2-3-3-16,0-3 10 0,-2-1 7 16,2-1-8-16,3-7-3 0,-3 0 4 15,3-4-6-15,-1-1-12 0,1-3-4 16,-3-1-3-16,3-1 1 0,0 4-1 15,2-2 1-15,-2 5 0 0,0 0 1 16,-1 2 2-16,4 1 1 0,-3 2-3 16,-1-1-2-16,1 3 0 0,0 2 0 15,2 0-1-15,-7 2-2 0,4 3 0 16,-1 4-1-16,1 4 0 16,-1 4 0-16,-1 1 0 0,-3 2 1 15,3 0 2-15,-5 1 0 0,3-3 0 16,-3 0 2-16,0-3 1 0,0-4-1 15,0-1 3-15,5-4 0 0,-5-4 5 16,5 0 23-16,-2-2 21 0,5-5-18 16,2-3-19-16,0-1-4 0,3-3-4 15,0-4 0-15,5-2-4 0,3 0-1 16,-5 1-1-16,4 5 6 0,-2 2 0 16,-2 6 3-16,-3 2-4 0,0 3 1 15,-6 1 1-15,1 0 0 0,0 3-4 16,-3 4-4-16,3 4-2 15,-3 0-1-15,-5 6 0 0,0 2-1 16,0 4 2-16,0 0 0 0,0 1 0 16,0 1 0-16,-5 0-11 0,5-1-14 15,-3 0-17-15,3-2-43 0,-5 1-99 16,5-8-195-16,0-4-299 0</inkml:trace>
  <inkml:trace contextRef="#ctx0" brushRef="#br0" timeOffset="-93090.44">2323 4489 179 0,'0'0'33'15,"0"0"3"-15,0 0 1 0,-10-15 15 0,7 9-13 0,0-1 5 16,-2 2-3-16,3-3-10 0,2 2-2 16,-3 0-1-16,3-1-2 0,-2 2 1 15,2-2-5-15,0 3-4 0,0-4-8 16,2 3 1-16,1-1-1 0,-1 2 5 15,-2-2 3-15,5 1 2 0,-2-1 4 16,0 1-2-16,-1 0-1 0,1 2-3 16,-1 1-2-16,1-3 1 15,2 3-1-15,0-3-4 0,-2 1-1 16,2 1-3-16,-2-2 0 0,4 3 0 16,-1 0 0-16,-1-1-1 0,0 1-1 15,5 0 1-15,-2 1 0 0,2 1 0 16,3 0 0-16,-2 0 0 0,4 0 0 15,-2 1 1-15,0 1-3 0,-3 2 2 16,1-1-1-16,-4 3 1 0,1-2-2 16,-3 4-3-16,-2-2 0 0,-1 3 0 15,-2 2 1-15,-2 2 1 0,-9 1-1 16,1-2 0-16,-3 2 0 0,0 2-3 16,-2-3 1-16,-1 0-1 0,1 0 1 15,2-1 2-15,3-3-3 0,-1-1 2 16,3 0-1-16,3 1-1 0,0-5 0 15,3 1 0-15,2-2-3 16,0-3 0-16,0 0 3 0,7 0 0 16,-2 0 3-16,6 0 1 0,-1-1-2 15,3-2-1-15,3 1 0 0,-4 1-1 16,7 1 1-16,-4 0-1 0,3 4 0 16,-2-1 1-16,2 4 0 0,-3-1 3 15,6 2-2-15,-6 2 2 0,1 1 4 16,-3 0 4-16,-3 0-3 0,-2 3 1 15,-3 0-3-15,-2-2 1 0,-3 1 1 16,-8 3 5-16,0-2 6 16,-7 1 15-16,-3 1-3 0,-1-2-11 15,-4 2-11-15,0-3-6 0,-3 0-2 16,-5 2 0-16,0-4-2 0,0 0-2 16,3-1-13-16,-3-4-14 0,2 1-26 15,6-1-39-15,2-3-51 0,1-3-37 16,4 0-57-16,6-2-152 0</inkml:trace>
  <inkml:trace contextRef="#ctx0" brushRef="#br0" timeOffset="-92106.13">2659 4175 455 0,'0'0'54'0,"0"-19"-9"0,0 9 29 0,-3-2-6 16,3 1-26-16,0 0-3 0,-2-1 5 15,-1 2 1-15,0-1-4 0,-2 1-6 16,0-1 10-16,0 1 0 0,0 0-6 16,0-1-8-16,-3 2-7 0,0 0-7 15,0 0-7-15,-2 0-1 0,0 2-6 16,-3-2-1-16,0 1 2 0,-3 4-1 16,-2-1 1-16,3 3-1 0,-1 0 0 15,-2 1 0-15,-2 1 0 0,-1 0-2 16,0 2 0-16,-5 5 0 0,6 0-1 15,-6 4 0-15,0 3 0 0,0 1-1 16,-2 5 1-16,-1 3 0 0,1 4 0 16,-1-2 0-16,1 9-1 15,-8 5 1-15,0 10 0 0,5 3-1 16,2-3 1-16,6 0 0 0,10-2-1 16,-2-2 0-16,4 4 1 0,4-3-3 15,4-3 3-15,0 0 0 0,3-2-2 16,6-2 2-16,1-5 1 0,4-4 0 15,-1-7-1-15,-2-5 0 0,7-2 0 16,-4 3 1-16,7 3 0 0,5 3-1 16,0-4 0-16,3-1 5 0,0-4-2 15,5 1 0-15,0-5 5 0,2 0 3 16,6-4 4-16,3-2 0 16,7-2 5-16,-3-4-1 0,1-7 1 15,-11-4-2-15,-8 2-2 0,-5 0-2 16,-2 2-3-16,0-2 2 0,-1-3 0 15,6-4 1-15,3 1-5 0,-1-3 2 16,-2-2 0-16,0 5-2 0,-3-5 0 16,-2 0 0-16,-1 0 0 0,-1-1 3 15,-4 1-1-15,-2-2-2 0,0-2-1 16,-3-2-1-16,1 1-3 0,-4-3-2 16,1 1 0-16,0 0 0 0,-3-1-1 15,0 3 2-15,-2-2-1 0,-1 3-1 16,-2 0 2-16,0 1 0 0,0-1-2 15,-2 2 2-15,-3-1-1 0,-1 2-1 16,1-1 3-16,-3 1 0 0,1-1-2 16,-4 0 3-16,4-1-2 0,-1 1 1 15,-2 0 0-15,-1 3 0 0,1 1 3 16,0 0-2-16,2 1 1 0,0 1 1 16,0 4 0-16,1-2-2 0,-1 2 1 15,3 1 1-15,-3 1 0 0,3 4-3 16,-3-1-3-16,0 4-1 0,0 0-1 15,1 0-1-15,-1 2-1 0,0 1-1 16,-2 0-11-16,0 4-28 16,-1 2-39-16,-4 4-41 0,-11 8-54 15,3-5-169-15,-1-2-263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4:33:10.397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2163 4683 97 0,'0'0'79'0,"0"0"-55"0,0 0-2 16,0-5 0-16,0 3 0 0,0 2-8 16,0-2 6-16,2 1 8 0,-2-1 6 15,0 0-1-15,0 1 2 0,0 0-4 16,0 0-11-16,0 1-1 0,0-1 2 16,3 1 9-16,-3-1-1 0,2 1-2 15,-2 0-6-15,0 0-3 0,0 0 5 16,3 0 1-16,-3 0 1 15,0 0 5-15,3 0-3 0,-3 0-2 16,0 0-4-16,2 0-3 0,-2 0-9 16,0-2 0-16,0 2-3 0,0 0-3 15,0 0 2-15,0 0 1 0,0 0 0 16,0 0 3-16,0 0 6 0,0-2-1 16,0 2 3-16,0 0-1 0,0-1-2 15,0 1 0-15,0-1 5 0,0 0-6 16,3-2-5-16,-1-1 1 0,-2 0 1 15,0 3 3-15,3-1 2 0,-3-2 0 16,0 4-1-16,0-2-3 0,0 2-3 16,3-1 0-16,-3 1 0 0,0-1-2 15,0 1 2-15,0 0-4 0,0 0-1 16,0 0-2-16,0 0-1 0,0 0-4 16,2 0-1-16,-2 1 3 0,3 4 0 15,-1 1-2-15,1 4 4 0,-1 0 2 16,1 1 6-16,-3 1 1 0,0 0 2 15,3 4-3-15,-3-2 4 0,-3 2-1 16,-2 0 1-16,-3 2 2 0,0-3-2 16,-2 3 1-16,0-1-4 0,-3-1 0 15,-3 0-3-15,3-2 0 0,0 2-3 16,1-3-1-16,-1-1-1 16,5-1 3-16,-2-1-3 0,2 1 1 15,0-3 0-15,3 1-2 0,2-4 0 16,1 3 1-16,2-5 0 0,0 2-1 15,0-2-2-15,0-1 2 0,2 4 2 16,1-4-2-16,5 0 5 0,-1-2-2 16,4 0-1-16,-4 0 3 0,6 0-3 15,0-3-1-15,-2-2-1 0,2 2 2 16,-1 0-1-16,-1-1-1 0,2 1 1 16,0 0-1-16,0-3 0 15,-1 3 0-15,1-3 1 0,-2 2-1 0,2 0 0 16,-3-1 1-16,3 1-1 0,-3-1 0 15,1 1 1-15,-4-3-1 16,1 2 1-16,0 0 1 0,0 2-2 16,-3-1 1-16,0-1 0 0,0 1-1 15,3-3 0-15,-3 5 0 0,-2-1 0 16,2-1 0-16,-3 3 0 0,1 0-1 16,-3 1 1-16,3 0-2 0,-3 0-3 15,0 3-2-15,2 4-3 0,1 1 7 16,-3 3 3-16,0 1 0 0,0 2 0 15,0 2 6-15,0 0 2 0,0 2-2 16,-3 3 0-16,1-3 0 0,-1-1-5 16,3 2 2-16,-3 0-1 0,1-5-2 15,-1 2 0-15,1-4-3 0,2-1-9 16,0-1-27-16,0-3-79 0,2-2-88 16,9-4-45-16,-4-1-9 0,1-2-134 15</inkml:trace>
  <inkml:trace contextRef="#ctx0" brushRef="#br0" timeOffset="784.43">2465 4448 433 0,'-3'-9'9'0,"-2"-2"41"0,-2-2 25 0,-1-2-19 16,3-1-26-16,-3 1 1 0,-2-1 4 15,2 3-4-15,0 0 13 16,-2-1-1-16,2 4 3 0,-2-1-8 15,-3 2-3-15,2 0-6 0,1 2-6 16,-5-1-4-16,2 4-8 0,0-2-1 16,-5 5-4-16,2-1-4 0,-2 2-2 15,2 0 0-15,-2 2-1 0,-2 3 2 16,-1 3-1-16,0 2 2 0,1 5-2 16,-4 2 0-16,-1 4 2 0,-1 3-2 15,3 3 1-15,-8 9-1 0,0 10 0 16,0 7 0-16,-3 8 0 0,11-3 0 15,-1-2 0-15,6-9 0 0,0 0 0 16,5-2 0-16,0-2 5 16,6-1-3-16,-1 1 0 0,5-3 0 15,3-4 0-15,0 1 0 0,8-8 3 16,-3-5 0-16,0-6-2 0,6 0 1 16,-1 3-2-16,6 3 1 0,2 1 1 15,0-4 0-15,5 0 0 0,0-2-3 16,3-4 2-16,0 0 0 0,2-3 1 15,3-2-2-15,-2-5 2 0,2 1-2 16,0-5 1-16,0-1 0 0,0-1 1 16,0-7 2-16,-3-2-1 0,1-1-2 15,2-3 2-15,-5-3 1 0,-1-1-2 16,1 2 3-16,-5-5 1 0,2 0 3 16,-2-1 2-16,-1-4 2 0,-4 0-5 15,-1-4 1-15,-2-10 3 0,0-6-1 16,-2-14 0-16,-4-4 15 0,-4 2 7 15,-3 1-31-15,0 13 0 0,-3 2 2 16,-2 8 1-16,0 6 5 0,0 12 1 16,0 2 1-16,-3 2 0 0,-2 1-6 15,-3-4-5-15,-3 0-2 0,-2 4-1 16,3-1-3-16,-3 3 2 0,-3 3-1 16,3 2-3-16,0 2-5 0,0 2-14 15,-3 1-32-15,5 2-64 0,-7 1-29 16,5 0-120-16,3 1-88 15</inkml:trace>
  <inkml:trace contextRef="#ctx0" brushRef="#br0" timeOffset="1401.1">4323 4225 267 0,'2'-4'168'0,"1"-1"-92"0,0 0 12 16,-3 0-10-16,5 1-19 0,-5-2-9 15,0 4 3-15,0-2 9 0,0 2-5 16,0 0-14-16,0 2-14 0,0 0-25 15,0 4-4-15,0 4 0 0,-3 8 1 16,1 2 12-16,-6 13-1 0,0 7 0 16,-5 13-1-16,0 0-3 0,0-5 1 15,0-3-2-15,6-5 0 0,-1-5-3 16,0-5-1-16,3-6-1 0,0-6 0 16,2 1-2-16,-2 3-2 0,3 0-18 15,-1 2-32-15,0-5-68 0,1-3-46 16,-1-5 11-16,1-5-81 0,-4-4-68 15</inkml:trace>
  <inkml:trace contextRef="#ctx0" brushRef="#br0" timeOffset="1785.5">4108 4207 383 0,'0'0'76'0,"0"0"42"0,0 0 19 16,0 0-51-16,0 0-14 0,6-36-8 16,-1 30-19-16,0 4-16 0,3 0-14 15,5-3-6-15,-3 5-3 0,5 0 1 16,4 5-1-16,-1 1 2 16,2 4 2-16,1 7 3 0,2 0 1 15,3 6-5-15,0 1 4 0,0 7-4 16,5 3-1-16,-3 1 2 0,-2 0 5 15,0 1 7-15,-8-6 8 0,0 3 1 16,-3-1-4-16,-4-4-4 0,-3 1-5 16,-6-3-2-16,-2 0-5 0,-2-2 2 15,-9-2-6-15,-7-1 0 0,-3-1 0 16,-2-1-3-16,-8-3 1 0,-10 1-2 16,-6-6 1-16,3 0-4 0,6-8-7 15,12 2-21-15,10-5-52 0,3 0-22 16,-2 0-13-16,-3-5-66 0,5 2-21 15,8-4-97-15</inkml:trace>
  <inkml:trace contextRef="#ctx0" brushRef="#br0" timeOffset="2335.98">4840 4530 452 0,'0'0'69'0,"0"0"-3"0,0 0 0 0,0 0-32 0,31-15-12 0,-24 13-5 16,4 0 2-16,-1 2 4 0,3 0 6 15,0 0 12-15,2 0 4 0,4 0 3 16,-1 1-7-16,0 0-6 0,0 1-15 16,2-2-10-16,-1 0-4 0,1 0 2 15,-4 0-1-15,2-2 0 0,-5 0 3 16,0 1 2-16,-3-2 1 0,-2-4 1 16,-1 2-1-16,-4-2-5 15,-3-2 0-15,0 1-3 0,-5-1-5 16,-5 2-4-16,-6-1 0 0,-2 2 0 15,-5 1 0-15,-1 4 2 0,-4 1-1 16,0 4-1-16,-3 4 3 0,0 2 0 16,2 1 1-16,1 3 0 0,2 2 0 15,3 1 0-15,-1 0 0 0,6 3 0 16,5-1-1-16,0-3 1 0,6 2 0 16,2 0 0-16,5-2 0 0,0-2 6 15,5 0 0-15,2-2 9 0,6-1 1 16,3-1-2-16,2-2 0 15,3-3 3-15,-1-1-3 0,4-3-4 16,1-1-3-16,9-5-5 0,5-2-2 16,7-7-6-16,1 0-33 0,-3-2-96 15,-6 0-92-15,-12 6-55 0,-8-1-165 16</inkml:trace>
  <inkml:trace contextRef="#ctx0" brushRef="#br0" timeOffset="2803.03">5480 4148 617 0,'0'0'39'0,"0"0"27"0,0 0 23 0,0 0-45 0,26-21-17 16,-23 21-21-16,-1 2-6 0,1 3-9 16,-3 6 9-16,0 6 8 0,0 3 11 15,0 3 3-15,0 4 4 0,-5 8 1 16,0 9 0-16,-3 5 2 0,0 1 1 15,3-5 5-15,0-6 8 0,0-12 4 16,2-5 1-16,1-6-3 0,-1-2-3 16,0 0-13-16,3 4-6 0,-2 0-5 15,2-4-8-15,0-3 1 0,5-1-3 16,0-1 0-16,0-5 3 0,3 0-2 16,0-4 0-16,2 0 0 0,0-5-4 15,3 0-2-15,5-5-3 0,-2-1-14 16,5-1-44-16,-1-5-48 15,1 1-31-15,7-12-48 0,-4 2-62 16,-6 4-118-16</inkml:trace>
  <inkml:trace contextRef="#ctx0" brushRef="#br0" timeOffset="2986.35">5431 4415 725 0,'0'0'141'0,"0"0"-80"0,0 0-11 0,0 0-40 16,0 0-3-16,0 0 2 16,37-10-3-16,-17 1-1 0,6-1-1 15,2 0-4-15,6-3 0 0,7-2-11 16,6-1-58-16,-1-2-144 0,-9 6-39 16,-12 5-178-16</inkml:trace>
  <inkml:trace contextRef="#ctx0" brushRef="#br0" timeOffset="3403.01">5977 4393 255 0,'0'0'25'16,"0"0"14"-16,0 0 34 0,0 0-45 15,0 0-3-15,7 35 9 0,1-31 9 16,0-2 30-16,2-2 26 0,0 0 5 15,3-6-15-15,0 2-29 0,3-4-21 16,-3 0-19-16,5-2-12 0,-3 1-6 16,-2-1 0-16,0-3 2 0,0 2 1 15,-5 0 6-15,0-1 12 0,-3 1 11 16,-5 0-9-16,0-1-8 0,0 1-7 16,-5 1-10-16,-1 1-2 0,-4 1 1 15,0 5-5-15,-6 1 1 0,-2 2 0 16,-2 1-3-16,-1 6 6 0,-2 4-1 15,-3 5 2-15,0 4 0 0,0 2-1 16,3 6 2-16,2-1 0 0,3 2 0 16,3-1 2-16,4-3-2 0,3 0 10 15,6-3 7-15,2-3 7 0,0-2-7 16,8-3 0-16,-1-2 1 0,6-3-4 16,5-2-4-16,0-5-3 0,6-2-4 15,2-4-3-15,5-5-40 0,2-4-139 16,14-7-47-16,-11 4 23 0,-3 2-68 15</inkml:trace>
  <inkml:trace contextRef="#ctx0" brushRef="#br0" timeOffset="3887.01">6253 4458 390 0,'0'0'163'0,"0"0"-53"0,0 0 21 0,18-33-64 0,-10 22-30 0,0 0-15 16,2 1-9-16,0 0-3 0,-2 1-1 16,2 1 5-16,-2 4 2 15,0 0 7-15,0 1-2 0,-1 1-5 16,4 2-5-16,-4 0-5 0,1 5-5 15,3 2 0-15,-4 4-2 0,4 5 2 16,-1 0 0-16,-2 5 2 0,-1 3 0 16,4-1-1-16,-3 1 1 0,-1-3-1 15,-1 1-1-15,-1-1-1 0,-3-1 2 16,-2 0 0-16,0-7-2 0,0-1 0 16,-2-4 1-16,-1-4 0 0,3-2 8 15,0-2 16-15,-2-4 49 0,-1 0 1 16,0-6-35-16,3-2-19 15,0-2-11-15,0-1 1 0,3 1 1 16,7-2-2-16,-2 3-3 0,8 1-5 16,4-1 1-16,3 1-3 0,1-1 2 15,2 3-1-15,-1-1-1 0,-1 1 0 16,1 2-8-16,4 0-21 0,-3 0-41 16,0 0-93-16,12-2-35 0,-7 5-48 15,-5-3-68-15</inkml:trace>
  <inkml:trace contextRef="#ctx0" brushRef="#br0" timeOffset="4788.16">6956 4552 385 0,'0'0'64'0,"0"0"-20"0,0 0 25 0,13-9-25 16,-5 5-11-16,-1-4-5 0,4 1-3 16,2 1-5-16,-1-1-5 0,4 3-4 15,-3-2-7-15,0 3 0 0,0 0-2 16,0 2-1-16,-3 1-1 0,3 0 0 16,-3 2-2-16,-2 2-3 0,0 3-1 15,-3-1-5-15,0 4 7 16,-2 3 0-16,-1 1 2 0,-2 0-1 15,0 3 2-15,-2-4 1 0,-1-1 0 16,0 2 0-16,-2-5 3 0,0-1 2 16,3 0 2-16,-1-5 4 0,-2-1 5 15,5 0 12-15,-3-2 21 0,3-2 26 16,0-3-17-16,0-3-27 0,0-4-15 16,3 0-10-16,2-2 3 0,0-1 0 15,5-3 0-15,-2 2-4 0,3 0-1 16,1 0-2-16,-1 0 1 0,4 2 0 15,1 0 1-15,-3 2-3 0,0 0 2 16,2 6-2-16,-2-2-1 0,0 4 2 16,0 0-1-16,-3 3-1 15,3 1 0-15,-5 0-2 0,2 7 0 16,-2 0-1-16,-3 5 0 0,0 3 3 16,1 1-1-16,-6 2 1 0,2 1 0 15,-2 2 1-15,0-1-1 0,-2-1 0 16,2-2 2-16,-6 0-2 0,6-3 0 15,-2-2 1-15,2-3 2 0,0-1-3 16,0-4 1-16,0-1 2 0,0-3 1 16,0-1 11-16,2-5 9 0,1-3-5 15,5-1-3-15,-3-2 3 0,3 0-1 16,2-4-3-16,0 0-7 0,3-4-3 16,3 0-4-16,2 1 0 0,0 3 0 15,3-3-1-15,-1 0 0 0,3 5 0 16,-2-1 0-16,0 3 0 0,-3 2 0 15,-3 2-1-15,1 2 1 0,-8 1 0 16,2 1 1-16,-2 4-1 16,-3 0-1-16,-2 6-2 0,-1 0 0 0,-2 5 3 15,3 4 0-15,-3-1 0 0,0 5 1 16,-3 0 0-16,1 2 0 0,2 0 0 16,-3 0-1-16,0 1 1 0,3-1-1 15,-2-1-2-15,2 0-21 16,0-2-65-16,0 3-109 0,0-4-9 15,5-6-65-15</inkml:trace>
  <inkml:trace contextRef="#ctx0" brushRef="#br0" timeOffset="5021.72">7966 4381 534 0,'0'0'75'0,"3"-6"-41"0,-3 5 49 0,0 0-54 0,0 1-16 16,-3 4-13-16,-2 3 2 15,0 3 5-15,-3 3 4 0,0 1 6 16,3 4 5-16,-3 3-9 0,3 2-3 16,-3 1-6-16,6-1-2 0,-1 0-2 15,1-2-29-15,-3 3-92 0,5-5-112 16,0-5-87-16</inkml:trace>
  <inkml:trace contextRef="#ctx0" brushRef="#br0" timeOffset="5188.55">8010 4242 905 0,'0'0'19'16,"0"0"5"-16,0 0 12 0,0 0-36 15,0 0-1-15,0 0-52 0,0 0-82 16,0 0-7-16,21-26-29 0,-21 26-55 0</inkml:trace>
  <inkml:trace contextRef="#ctx0" brushRef="#br0" timeOffset="5805.78">8119 4584 328 0,'0'0'181'0,"0"0"-103"16,0 0 45-16,13-39-81 0,-6 25-23 16,4-5-3-16,-1 1-2 0,3-3-5 15,5 0-1-15,-5-2-6 0,5 1 0 16,0 1 3-16,-2 1-3 0,2 4-2 15,-3-2 0-15,3 6 0 0,-5 1-1 16,-3 2 1-16,1 7-2 16,-3-1 2-16,-6 3-5 0,3 0-4 15,-2 6 0-15,-3 4 7 0,0 4 2 16,0 3 0-16,-3 5-1 0,-2 3 1 16,0 1-2-16,-3 5 1 0,-2 2 1 15,2-2 3-15,0 1-2 0,3-2 0 16,0-6 1-16,2 4 5 0,-2-6 8 15,5 0 13-15,-2-3 7 0,2-6-4 16,0-4-4-16,0-5-7 0,2-4 11 16,3-5 58-16,1-5-46 0,1-7-25 15,4-2-11-15,2-4-5 0,0-1-1 16,0-6-1-16,5 0-2 16,0-2-2-16,0 1 1 0,2 1-2 15,-1 2 5-15,-1 1-4 0,2 5 4 16,-2 2-1-16,-2 2 0 0,2 3 0 15,-5 3 0-15,-3 3 0 0,1 1 1 16,-4 4 0-16,-2 3-1 0,-2 1-1 16,0 0-4-16,-3 1-2 0,0 6 5 15,0 3 2-15,-3 4 0 0,3 2 0 16,-3 4 1-16,1 3 0 0,-1 2 1 16,-2 1-1-16,3 2 1 0,-1 3-1 15,0-1 1-15,1-2-1 0,2-1 0 16,0 1 1-16,2-4-1 15,1-2 0-15,5-2-13 0,-1-6-84 16,4-2-97-16,2-5-11 0,-6-5-153 0</inkml:trace>
  <inkml:trace contextRef="#ctx0" brushRef="#br0" timeOffset="6223.25">8912 4490 420 0,'0'0'104'0,"0"0"18"0,0 0-18 0,36 7-58 0,-26-7-8 16,6 0-13-16,-1 0-12 0,1 0-3 15,5-5-4-15,2 2-2 0,0-5 2 16,3 0 2-16,0 0 1 0,-3-2 0 15,-2-1-2-15,-3-2 4 0,-3-2-1 16,-2-1-1-16,-5-1-2 0,0-1 2 16,-8 4-4-16,0 2-3 0,-8 5-2 15,-8 2 0-15,-4 3 0 0,-6 2 1 16,-8 5 4-16,-7 7 1 0,-6 9-1 16,4 5-2-16,4 0 0 15,13-2 8-15,10-5 19 0,4-1 35 16,-1 5 21-16,2 0-1 0,4 5-23 15,4-4-19-15,3-2-7 0,8-1-14 16,7-2-9-16,3-5-5 0,16 0 0 16,10-9-3-16,13-3-5 0,7-2-11 15,-2-5-67-15,3-4-73 0,-24 2-155 16,-2 0-200-16</inkml:trace>
  <inkml:trace contextRef="#ctx0" brushRef="#br0" timeOffset="8976.6">10752 3964 364 0,'0'0'32'0,"0"0"4"0,0 0 19 16,0 0-21-16,0 0-21 0,13-32-5 16,-11 23 10-16,1 3 11 0,-1 0 11 15,-2-1 13-15,3 3-8 0,-3 0-2 16,0 0 1-16,0 3-3 0,0 1-16 16,0 0-24-16,0 5 0 0,0 3-1 15,-3 9 4-15,-2 6 1 0,-3 14-3 16,-5 9 4-16,1 4 0 0,-1-5 2 15,0-3 3-15,2-4 1 0,-2-3 1 16,3-1 0-16,0 0-2 0,-1-7 0 16,4-5-1-16,-1-4 6 0,3-4 2 15,0 3-2-15,-1 1 0 0,1 0-6 16,3-2-1-16,2-3-1 0,0-2 2 16,2-2-2-16,3-6 3 0,6 1 4 15,-1-3 6-15,0-1 2 0,9-1-5 16,-4-4-5-16,6 2-6 0,-1-5-6 15,1 3 0-15,2-2-1 0,3-1 2 16,0 2-2-16,-3 0-2 0,6-2-3 16,-6 3-19-16,0-3-20 15,-2 3-19-15,-1 0-29 0,-4 0-33 16,-1-1-10-16,-4 1-56 0,-3 1-104 16</inkml:trace>
  <inkml:trace contextRef="#ctx0" brushRef="#br0" timeOffset="9192.56">10638 4321 748 0,'0'0'32'0,"0"0"10"0,0 0 76 0,0 0-25 0,49-42-36 16,-28 30-29-16,5-2-18 0,-1 0-7 15,-1 3 2-15,1 0-2 0,-4 2-3 16,0 1-58-16,5-2-99 0,-6 3-58 16,-4-1-105-16</inkml:trace>
  <inkml:trace contextRef="#ctx0" brushRef="#br0" timeOffset="9742.89">11100 3983 473 0,'0'0'7'15,"0"0"29"-15,0 0 30 0,0 0-27 16,0 0-30-16,0 0-7 0,0 0 5 15,11-19 2-15,-11 19-7 0,2 7-1 16,-2 2-1-16,3 7 0 0,0 2 8 16,-1 6 7-16,-2 3 0 0,0 8-4 15,0 10-8-15,0 7-3 0,0 1 1 16,0-5 1-16,-2-14 2 0,-1-10 11 16,0-6 25-16,1 1-4 0,-1-1-18 15,3-1-1-15,0 3 6 0,0-3-10 16,0-6-1-16,0-3 0 0,0-3 1 15,3-5 6-15,-1-1 23 0,1-8 19 16,5-5-30-16,-3-4-20 0,5-6-4 16,1-3-3-16,-4 0-1 0,6 0-1 15,3-1-2-15,-1 4 0 0,3 1 1 16,0 3 0-16,0 1-1 16,1 7-1-16,-7 0 0 0,1 4 1 15,0 4 0-15,-5 1-2 0,0 3 1 16,-3 4 1-16,0 3 0 0,-2 4 3 15,-3 6 1-15,0 3 8 0,0 2 10 16,-3 0-3-16,-2 4-4 0,2-3-8 16,1-1-2-16,2-1-5 0,0-1 1 15,0-3-1-15,0-2-28 0,0-3-38 16,0-2-53-16,5-5-64 0,0-2-71 16,0-3-146-16</inkml:trace>
  <inkml:trace contextRef="#ctx0" brushRef="#br0" timeOffset="10126.89">11661 4300 524 0,'0'0'92'0,"0"0"-2"0,0 0-12 16,0 0-44-16,44-14-9 0,-34 7 1 15,3 2-7-15,-2 0-2 0,2-3 2 16,-1 3 11-16,1-3 2 0,3-3-8 15,-1 1-12-15,4-1-8 16,-1-1-2-16,0 1-2 0,-3-5 4 0,-2 2-3 16,3 2-1-16,-6-2-4 15,-5 4-10-15,-2 2-5 0,-3 0 4 16,-5 4-10-16,-8 4-2 0,-5 2 16 16,-6 8 10-16,-2 1 1 0,-2 4 1 15,0 5 5-15,-1 3 9 0,3-1 16 16,6 0 8-16,2 2 12 0,2-3 3 15,8-3 2-15,3-1 4 0,3 1-2 16,2-4-4-16,2 0-10 0,8-3-13 16,1 0-7-16,7-5-6 0,3 1-7 15,4-6-6-15,4 0-3 0,4-1-1 16,11 0-1-16,3-1-14 0,5-3-38 16,-9-2-47-16,-1-1-71 0,-3 2-101 15,-11-2-68-15</inkml:trace>
  <inkml:trace contextRef="#ctx0" brushRef="#br0" timeOffset="10793.91">13759 4197 413 0,'0'0'70'0,"5"-7"-48"0,1 3 41 0,-6 1-22 15,2-4-30-15,1 5 4 0,-3-5 23 16,0 2-3-16,0-2-5 16,-3 3 1-16,1-3-7 0,-9 4-4 15,1-1-6-15,-3 2-4 0,-8 2-5 16,-2 5-1-16,-8 1-4 0,-10 9 2 15,-3 3 1-15,0 3-2 0,8-3-1 16,12-2 0-16,9-4 1 0,7-1 7 16,-5 3 15-16,3 3 1 0,2 1 5 15,3 0 9-15,5 0 4 0,5-2 7 16,6-1-2-16,4-1-8 0,8-1-9 16,1 0-12-16,7-5-6 0,2-2-6 15,8-1-2-15,6-3-4 0,-6-2 0 16,-7 0-38-16,-8-3-43 0,-3-2-41 15,13-5-58-15,-5 2-25 0,0 0-153 16</inkml:trace>
  <inkml:trace contextRef="#ctx0" brushRef="#br0" timeOffset="11261.37">13896 4250 419 0,'0'0'69'15,"0"0"-25"-15,0 0 62 0,47-39-43 16,-29 29-28-16,-3-1-6 0,6 3 4 16,-3 0-2-16,0 0-10 0,0 4 4 15,0 1 19-15,-2 2 0 0,2 1-16 16,-3 3-13-16,-2 3-9 0,0 4-3 15,0 6-1-15,-2 2-1 0,1 6 1 16,-1 0-2-16,-1 5 1 0,-2-1-1 16,0 0 1-16,-3 1-1 0,-3-2-1 15,-2-1-8-15,-2-3-21 0,-1-1 2 16,-5-4 4-16,1-5 18 16,-1-5 6-16,-2-5 0 0,2-1-2 15,-2-2 2-15,2-5 4 0,-3-4 2 16,6-3 4-16,-2-6 12 0,4 0 6 15,0-1 6-15,3-1 20 0,3 0 5 16,7 2-5-16,6 2-9 0,2-1-11 16,5 1-5-16,11 0-2 0,-6 3-2 15,6-2-15-15,-3 3-6 0,-5 5-2 16,2-4-2-16,0 4-3 0,1-1-25 16,-3 5-42-16,-3-2-48 0,0 4-31 15,6 1-65-15,-6 0-27 0,-2 1-208 16</inkml:trace>
  <inkml:trace contextRef="#ctx0" brushRef="#br0" timeOffset="11511.28">14674 4269 422 0,'0'0'30'0,"0"0"-3"0,0 0 56 0,0 0-27 15,0 0-26-15,5-20 15 0,-2 19 2 16,-3 1-6-16,0 0-31 0,0 2 0 16,0 8 23-16,-3 1 35 0,1 7-9 15,-4 2-26-15,4 1-20 0,-3 1-11 16,-1 1 1-16,4 2-3 0,-1-2-3 16,3-4-55-16,0 1-57 0,3 4-21 15,-1-10-81-15,4-4-132 0</inkml:trace>
  <inkml:trace contextRef="#ctx0" brushRef="#br0" timeOffset="11661.77">14865 4121 860 0,'0'0'62'0,"0"0"-62"16,0 0 111-16,13-38-69 0,-10 34-42 15,-1-3-3-15,-2 1-71 0,3 0-38 16,-1 4-28-16,-2-3 15 0,3 3-113 15,0 0-104-15</inkml:trace>
  <inkml:trace contextRef="#ctx0" brushRef="#br0" timeOffset="12079.13">15074 3816 617 0,'0'0'22'0,"0"0"-2"16,0 0 48-16,0 0-47 0,0 0-17 15,0 0-4-15,0 0-2 0,0 0 1 16,19 44 1-16,-19-22 3 0,-6 5 2 15,-1 8 0-15,-1 9-4 0,-2 8 1 16,-1 3 2-16,3-7-2 16,3-7 10-16,3-9 21 0,-1-11-7 15,3-1-3-15,0-3 5 0,0 4 10 16,0 0 0-16,0 2-11 0,5-4-1 16,-2-4 5-16,2-3-4 0,0-3-11 15,3-6 1-15,-3 0 2 0,8-3 2 16,-3 0-9-16,3-3-10 0,5-1-2 15,-2-3-3-15,2 1-11 0,-3-1-23 16,6-3-18-16,-5 0-31 0,2 0-53 16,-3-4-23-16,1-1-87 0,-8 3-132 0</inkml:trace>
  <inkml:trace contextRef="#ctx0" brushRef="#br0" timeOffset="12262.13">15028 4230 768 0,'0'0'110'0,"0"0"-48"0,0 0 43 16,0 0-72-16,0 0-23 0,44-20 5 15,-26 14-3-15,3-2-1 0,2 0-6 16,0 2-5-16,3-4-2 0,0 1-9 16,0 0-57-16,2 1-81 0,11 2-53 15,-8-1-56-15,-3 1-60 0</inkml:trace>
  <inkml:trace contextRef="#ctx0" brushRef="#br0" timeOffset="12412.84">15462 4237 476 0,'0'0'105'0,"0"0"2"0,-13 54 41 16,5-32-72-16,1 2-37 0,-1-1-7 16,3-4-24-16,0-3-4 0,-1 2-4 15,1-5-5-15,5-2-64 0,0-1-28 16,0-9-30-16,3-1-70 0,2-2-144 15</inkml:trace>
  <inkml:trace contextRef="#ctx0" brushRef="#br0" timeOffset="12545.84">15511 4049 930 0,'0'0'34'0,"0"0"-20"0,0 0 48 16,0 0-62-16,0 0-84 0,0 0-80 15,21-32-79-15,-16 30-107 0</inkml:trace>
  <inkml:trace contextRef="#ctx0" brushRef="#br0" timeOffset="12879.37">15901 4145 351 0,'0'0'45'0,"0"0"-28"0,0 0 31 16,0 0-46-16,0 0-2 0,-41-26-11 16,28 26 1-16,-8 0 7 0,1 2 0 15,-4 6 3-15,1 3 3 0,-3 2-1 16,1 3 3-16,1 1 3 0,4 2-2 15,2 3 6-15,2-3 21 0,6 1 30 16,2-3 8-16,5 0-3 0,3-3-8 16,0 1-7-16,6-5-3 0,1-2-11 15,6-2-9-15,3-3-12 0,-1-3-12 16,6-1-6-16,0-4-56 0,2-4-55 16,13-5-25-16,-5 1-51 0,-3 3-50 15</inkml:trace>
  <inkml:trace contextRef="#ctx0" brushRef="#br0" timeOffset="13580.84">16260 4143 150 0,'0'0'100'0,"0"0"-57"0,0 0 36 15,0 0-29-15,0 0-42 0,0 0-6 16,0 0 0-16,16-22 1 16,-16 15 29-16,3 3 12 0,-3-4-4 15,0 4 8-15,0-3 0 0,-3 2-10 16,3-1-23-16,-5-2-9 0,0 1-5 15,-1 0-1-15,-1 1-8 0,-1 2-12 16,-2 2 4-16,-1-1-4 0,1 1-2 16,0 2 2-16,-3 0-14 0,0 5 7 15,-3 1 6-15,3 3-11 0,0 4 10 16,-2 1 14-16,2 1 7 0,0 3-1 16,0 1-4-16,3 2-16 0,0-2-5 15,-1 3 18-15,3 1 8 0,3 0 1 16,0-1 5-16,5 0 20 15,0-1 8-15,0 0 6 0,5-2-10 16,0-1 4-16,3-5 1 0,0-4 4 16,0-2 2-16,-1-5 3 0,4-2 28 15,-1-2 26-15,0-4-32 0,1-4-22 16,-1-2 5-16,3-5-16 0,0-1-19 16,-3-2-8-16,3-4-2 0,0 2-2 15,0-1 0-15,-5 2 0 0,0 1 0 16,-1 6-1-16,1-2 0 0,-3 6 0 15,0 4 0-15,-2-2-7 0,0 3-8 16,-3 5-2-16,0 0-5 0,-3 0 0 16,-2 7 12-16,-3 1 8 0,0 4 1 15,1-1 1-15,-4 5 0 0,6-2 0 16,-3 5 0-16,3-2 1 0,0 1 0 16,5 0 0-16,0-3 5 0,0 1 5 15,5-3 17-15,3-1 4 0,2-2-3 16,3-1-6-16,5-4-11 0,0-1-4 15,-2-4-6-15,4 0-2 0,1-4-35 16,2-1-49-16,1-4-29 0,4-7-31 16,-2 1-15-16,-5 1-108 0</inkml:trace>
  <inkml:trace contextRef="#ctx0" brushRef="#br0" timeOffset="13847.22">16578 3776 566 0,'0'0'65'0,"0"0"-61"0,0 0 24 16,8 33-16-16,-8-15-5 0,-3 5-5 16,-2 10-2-16,-2 9 0 0,-4 10 13 15,1 1 35-15,2-3 2 0,0-9 3 16,3-1-5-16,0-5-15 15,2 1-6-15,3-1-12 0,0-7-8 16,0-5-6-16,3-7 1 0,0 2 3 16,2 2-5-16,0 1-9 0,3 1-100 15,2-3-45-15,-2-5-65 0,2-4-120 16</inkml:trace>
  <inkml:trace contextRef="#ctx0" brushRef="#br0" timeOffset="14732.05">17669 4174 151 0,'0'0'69'0,"0"0"-13"0,0 0 1 0,0 0 12 0,0 0-24 16,5-13-6-16,-5 7 1 16,2 4-1-16,1-3-8 0,-3 1 0 15,3 1 9-15,-3-1 7 0,2 1-6 16,1 1 10-16,-3 0 17 0,0-1 4 16,2 1-12-16,-2 1-14 0,0 1-18 15,0 0-24-15,0 3-4 0,0 4-3 16,3 7 3-16,0 3 0 0,-1 6 0 15,1 4 1-15,2 0-1 0,0 2 0 16,0 1 0-16,0 1 1 0,3-5 0 16,-3-2 0-16,3-2 11 0,0-5 7 15,2-2 5-15,0-4 13 0,-2-3 13 16,0-5-4-16,2-3-1 16,1 0-3-16,-1-8-3 0,3-3-3 15,0-3-10-15,0-6-13 0,2-6 5 16,1-12-8-16,4-12-4 0,4-6-4 15,-1 1 0-15,-8 15-1 0,1 12-1 16,-8 16-2-16,-1 2-13 0,1 0-21 16,5-1-30-16,-3 3-21 0,3 5-45 15,0 3-47-15,5 2-54 0,0 7-15 16,-2-1-85-16</inkml:trace>
  <inkml:trace contextRef="#ctx0" brushRef="#br0" timeOffset="15382.79">18428 4216 351 0,'0'0'56'0,"0"0"-17"0,0 0 26 0,0 0-32 16,0 0-16-16,11-34 9 0,-9 26 7 16,1 3 11-16,-3-1 19 0,0 1 1 15,0 0-12-15,2 0-1 16,-2-1-14-16,3 1-10 0,-3 1-7 16,0 0-1-16,0-2-3 0,0 3 0 15,-5-3 0-15,2 1-6 0,1 2-4 16,-6-1-2-16,0 4-4 0,-2 0 0 15,-3 4-5-15,-3 2-4 0,-4 5 0 16,-1 6-1-16,-2-1 4 0,2 5 2 16,-5 4 1-16,6 2-2 0,-1 2-2 15,5-1 3-15,6-1 2 0,2-1-1 16,3-2 2-16,5-3 1 16,0-2 0-16,5-6 4 0,1-3 12 15,1-2-3-15,1-6 10 0,5-2 17 16,-3-2-10-16,3-6-4 0,3-3-2 15,-1-4 1-15,-2-2 1 0,0-3-16 16,0 3-3-16,3 1-7 0,-6-2 2 16,3 5-2-16,-3 1 0 0,0 1 0 15,-4 0 0-15,1 2 0 0,-4 1 0 16,0 4 1-16,-1-1-1 0,-2 5-3 16,0 0-4-16,0 5-3 0,0 1 2 15,-2 4 7-15,-1 4 1 16,0 1 2-16,1 1-1 0,2 1 5 15,0 2 4-15,0 0 10 0,2-3 9 16,4 2 2-16,1-1-6 0,1-2 2 16,2-2-3-16,3-2-5 0,3-2 0 15,-1-1-7-15,3-7-3 0,0-1-3 16,6 0-4-16,-4 0-2 0,6 0-13 16,0-6-33-16,3-1-21 0,-4-2-36 15,14-16-68-15,-5 4-113 0,-6-4-92 0</inkml:trace>
  <inkml:trace contextRef="#ctx0" brushRef="#br0" timeOffset="15699.71">18922 3932 502 0,'0'0'102'0,"0"0"-28"0,0-7 28 0,0 6-5 0,0 0-68 0,0 1-16 15,0 0-8-15,0 5-4 0,0 2 4 16,-3 6 22-16,-2 4 18 0,0 4-4 16,0 14-11-16,-6 9-15 15,-1 12-9-15,-1 3-4 0,-3-3-2 16,3-4 2-16,5-8 0 0,3-3-2 15,-2-1 1-15,4-9-1 0,0-7-18 16,3-3-55-16,0-3-32 0,0-1-19 16,11 1-4-16,-4-3-84 0,6-7-134 15</inkml:trace>
  <inkml:trace contextRef="#ctx0" brushRef="#br0" timeOffset="16049.59">19173 4184 460 0,'0'0'79'16,"0"0"5"-16,0 0 0 0,0 0-61 15,0 0-20-15,0 0-2 0,0 0-1 16,12-23-7-16,-12 25 3 0,0 7 4 15,-5 3 1-15,3 5 15 0,-1 5 21 16,1 3 3-16,2 4-1 16,-3-2 1-16,3 2 3 0,5 0 3 15,3-4 0-15,2 2-4 0,3-7-2 16,0-4-9-16,3-1 3 0,2-6 1 16,-3-6 0-16,1-3 4 0,2-7-4 15,-5-3-16-15,5-3-13 0,0-5-6 16,-3-3-22-16,1-3-67 0,-1-13-58 15,1-13-72-15,-3 3-15 0,0 10-128 0</inkml:trace>
  <inkml:trace contextRef="#ctx0" brushRef="#br0" timeOffset="16433.25">19506 4196 343 0,'0'0'48'0,"0"0"31"0,0 0 6 16,0 0-57-16,0 0-10 0,33 18 8 15,-20-18 3-15,-2-1 14 0,7-5 11 16,-3 1-10-16,3-2-10 0,3-2-5 16,-5-1-14-16,2-1-8 0,-5 0-1 15,2-2-3-15,-10-1-1 0,3-1 1 16,-5 3-3-16,-3 2-7 15,-6 1-9-15,-4 7-1 0,-8 2 1 16,-5 1 10-16,-3 5 3 0,-5 7 2 16,0 4 0-16,-3 11 1 0,6 1-1 15,2 3 1-15,5 5 10 0,6 0 41 16,5 1 14-16,4-5 31 0,9-7 2 16,5-5-8-16,5 3-10 0,7 1-16 15,9-3-6-15,12-3-20 0,11-6-20 16,2-4-13-16,0-8-5 0,-5-1-3 15,0 0-66-15,3 0-62 0,-16-1-126 16,-2-6-208-16</inkml:trace>
  <inkml:trace contextRef="#ctx0" brushRef="#br0" timeOffset="19770.56">20855 3703 160 0,'0'0'50'0,"0"0"-15"0,0 0 25 0,7-10 1 15,-4 8-20-15,0-1-2 0,4 0 1 16,-7 1 20-16,5-1-12 0,-2 3 6 15,0-1-1-15,-1 0-1 0,-2 1-7 16,0 0-3-16,0 0-5 0,0 0-5 16,0 0-4-16,0 0-11 0,0 0-8 15,-5 2-2-15,-3 2 1 0,1 3-1 16,-6 0-3-16,-5 4-2 0,2 3-2 16,-10 2 0-16,-7 9 2 15,-9 11 3-15,-4 14 9 0,-3 10-2 16,5 5 6-16,8-1-3 0,7-3-1 15,8 2 4-15,6-3 11 0,5-4 13 16,7-3 12-16,8-2 7 0,6-3-5 16,7-2-15-16,-3-5-19 0,6-9-12 15,-3-9-5-15,-3-4 1 0,4-4-5 16,-1 3 2-16,7-2-3 0,1 0 0 16,3-5-9-16,-1-2-21 0,-2-6-44 15,2 0-68-15,9-1-51 0,-6-2-47 16,-8 0-81-16</inkml:trace>
  <inkml:trace contextRef="#ctx0" brushRef="#br0" timeOffset="20203.36">21366 4002 437 0,'0'0'85'0,"0"0"18"0,0 0-17 16,0 0-37-16,0-29-18 0,0 28-13 16,-5 1-14-16,5 2-1 0,-2 7-3 15,-4 3 11-15,-1 5 26 0,1 6 28 16,-1 9 0-16,-1 12-11 0,-5 8-6 16,5 3-6-16,3 1-2 15,0-7-3-15,2-6-4 0,3-2-10 16,0-1-6-16,0-7-6 0,6-3-1 15,-4-9-6-15,3-3-4 0,-2-3 0 16,-1 2-2-16,4-2-18 0,-1 2-45 16,0-7-94-16,5-8-111 0,1-2 26 15,-4 0-147-15</inkml:trace>
  <inkml:trace contextRef="#ctx0" brushRef="#br0" timeOffset="20504.16">21338 3991 588 0,'0'0'56'16,"0"0"-56"-16,0 0 108 0,15-34-31 15,-7 26-34-15,5-2-4 0,3 1-10 16,-1 0 11-16,6-1-10 0,-3 0-3 16,5 1-12-16,0-1-5 0,3 3-6 15,0 1-2-15,2 1 0 0,-2 0-2 16,3 1 0-16,-3-2 0 0,2 5-15 16,-7 0-54-16,7 1-133 0,-2 2-30 15,-13 3-88-15</inkml:trace>
  <inkml:trace contextRef="#ctx0" brushRef="#br0" timeOffset="20704.23">21369 4211 696 0,'0'0'93'0,"0"0"-31"15,0 0 27-15,0 0-39 0,0 0-11 16,0 0-3-16,44 5-13 0,-21-10-11 15,3-1-11-15,2-1-1 0,3 2-4 16,0-1-24-16,0 3-104 0,11 2-97 16,-9 1-25-16,-2 0-94 0</inkml:trace>
  <inkml:trace contextRef="#ctx0" brushRef="#br0" timeOffset="21404.95">22048 4311 159 0,'0'0'65'16,"0"0"-6"-16,0 0 32 0,0 0-3 16,0 0-32-16,0 0-13 0,0 0-9 15,6-13-5-15,-6 13 3 0,2-3 4 16,1 1 8-16,-3 0 11 0,0 2-6 15,0-1-3-15,2-1-6 0,-2 2-6 16,0-1-4-16,0 1-11 0,0 0-18 16,-2 0-1-16,-1 0 0 0,1 3 5 15,-6 4-2-15,0 0-1 0,-2 3 5 16,2 6-2-16,-8 0 8 0,4 3 13 16,-7 3-1-16,4 2-10 0,-6 1-5 15,3 1 0-15,3 1-5 0,-6 0 1 16,3-2-1-16,2-4 5 0,-4 0-3 15,4-2 3-15,1-6-2 0,-1-2 4 16,1-1 0-16,2-5-3 0,0-2-3 16,0-3-1-16,5-1 2 0,-5-6 3 15,6-2 4-15,1-2 1 0,4-1 0 16,2-3-1-16,0 0-8 0,0 1 4 16,2-2 0-16,6 3 4 0,0 1-3 15,2 0-3-15,-2 0-4 0,2 1-1 16,6 1 0-16,-8 3 0 15,5 0 4-15,2 3 4 0,-2 1 3 16,5 3 0-16,-2 0-1 0,4 2 1 16,-2 5 0-16,3 5-2 0,0 3-2 15,-1 4 0-15,1 1 2 0,0 1-5 16,-6 1-2-16,6-2-5 0,-3 0 1 16,3-2-1-16,-6-1-1 0,3-1-10 15,3-2-17-15,-8-4-35 0,0-4-53 16,2-2-112-16,-2-3-82 0,-5-1-104 15</inkml:trace>
  <inkml:trace contextRef="#ctx0" brushRef="#br0" timeOffset="21788.85">22258 3725 581 0,'0'0'47'0,"0"0"-3"0,15-1 1 0,-4 9-20 0,-4 2-12 0,1 4 1 16,5 9 1-16,-3 11 11 0,6 12 15 15,2 17 4-15,0 3-3 0,-3 2-2 16,4-5 4-16,-12-9-4 0,6-2 3 16,-8 0-4-16,3-2-8 0,0 2-2 15,-8-3-9-15,0 1-4 0,0-5-5 16,0-2-7-16,-10-4-2 0,2-8-2 16,-2-10 1-16,-1-3-2 0,1-3-2 15,-3 5-14-15,-5-1-6 0,-3 2-15 16,0-2-25-16,6-2-69 0,-13 2-95 15,4-2-22-15,4-7-137 0</inkml:trace>
  <inkml:trace contextRef="#ctx0" brushRef="#br0" timeOffset="22472.81">23694 4313 376 0,'0'0'110'0,"0"0"-26"0,0 0 10 0,0 0-21 0,24-24-29 16,-17 16-8-16,-4 3 4 0,0-2 12 16,2-2-2-16,-5-1 4 0,0 2-10 15,0-3-5-15,0 2-7 0,0-2-8 16,-8 4-10-16,3-1-9 15,-8 5 2-15,0-1-1 0,-3 4-5 16,-9 4 1-16,1 5-2 0,-1 5 0 16,-4 7 1-16,3 2 0 0,0 5-1 15,11 0 0-15,-3 0 2 0,10 1-2 16,5-4 3-16,3 1-1 0,3-3 9 16,5-2 11-16,5-5 7 0,5-2 7 15,2-4 7-15,1-7-9 0,0-1-4 16,0-2-8-16,-1-4 1 0,1-5-5 15,-6-3-2-15,3-6-2 0,-5-2-7 16,0-3-5-16,-5-2-2 0,0-3-3 16,-6 1-13-16,1 1-22 0,-3 3-25 15,0 1-23-15,-3 3-41 0,-4-1-86 16,4 8-52-16,-5 1-142 0</inkml:trace>
  <inkml:trace contextRef="#ctx0" brushRef="#br0" timeOffset="22956.5">23867 4268 442 0,'0'0'90'0,"0"0"-6"0,0 0 18 15,0 0-43-15,0 0-18 0,26-39-6 16,-13 31-7-16,0-3-6 0,0 2-1 15,3 1-2-15,-1-1 1 0,3 1-1 16,3 4 2-16,-6-1-9 0,3 4-2 16,3 1-5-16,-5 2-3 0,2 5-2 15,-5 2 0-15,0 4 0 0,2 4 0 16,-7-1 0-16,5 4 3 0,-6 1 0 16,1 1 3-16,-3 2 5 0,1-1 3 15,-4-1 1-15,-2 0-4 0,0-1-6 16,0-3-2-16,-2-3 3 0,-4-3-4 15,1-2 3-15,-3-3 5 16,3-6 0-16,-2-1 10 0,4 0 4 16,-7-3 10-16,7-5 20 0,-2-2 1 15,2-3-20-15,3-3-15 0,0-2-6 16,8-1-6-16,-3 0-1 0,3 0 5 16,2 2 4-16,3 2 5 0,5 1 5 15,3-1 2-15,0 3-1 0,-1 0-9 16,6 2-12-16,-3-1-5 0,-2 4-1 15,5 1-1-15,-5-1-7 0,-1 4-18 16,6-2-22-16,-5 2-41 16,5 2-24-16,2 1-38 0,8 1-60 15,-2 4-46-15,-3 0-162 0</inkml:trace>
  <inkml:trace contextRef="#ctx0" brushRef="#br0" timeOffset="23390.48">25420 4184 596 0,'0'0'40'0,"0"0"5"0,6-5 20 0,-6 5-23 0,5 1-18 16,-5 5-7-16,2 4 14 15,-2 9 18-15,5 10 15 0,-5 14 13 16,0 13-12-16,0 6-5 0,0 0-6 16,6-9-13-16,1-9-10 0,1 0-3 15,-5-3-15-15,7-2-5 0,-10 0-6 16,0-5-1-16,-5-9-1 0,0-5-14 16,2-5-4-16,3-4-18 0,-8-1-24 15,3-2-61-15,-3-1-127 0,1-1 5 16,2-6-129-16</inkml:trace>
  <inkml:trace contextRef="#ctx0" brushRef="#br0" timeOffset="23740.44">25420 4290 494 0,'0'0'24'0,"0"0"30"0,26-34 6 16,-10 16-42-16,2 3-8 0,-3 0 4 16,3 2 13-16,-2-2 8 0,5 2 1 15,-1 1 1-15,1 2 2 0,0 2 4 16,4 1-7-16,-4 2-5 16,5 2 4-16,-5 2 1 0,-1 1-8 15,-4 4-2-15,-3 3-5 0,-3 2-9 16,-2 3 4-16,-8 0-1 0,0 5-2 15,-5-3 0-15,-8 4 3 0,-3-4-3 16,-4 3-4-16,-1-3-6 0,-8 3 1 16,4-3-2-16,-6-3 0 0,2 1-2 15,1-2-8-15,2-1-15 0,3 0-37 16,2-4-101-16,8 0-20 0,3-5-1 16,7-3-101-16</inkml:trace>
  <inkml:trace contextRef="#ctx0" brushRef="#br0" timeOffset="23990.89">25976 4335 597 0,'0'0'100'0,"0"0"-6"15,0 0 22-15,34-14-66 0,-14 6-12 16,3 1-9-16,8-1-7 0,-7-1-6 16,7-1-11-16,-8 2-4 15,5 1-1-15,3 0 0 0,-2 0-9 16,-1 3-43-16,19-2-146 0,-8 2-108 16,-8 0-196-16</inkml:trace>
  <inkml:trace contextRef="#ctx0" brushRef="#br0" timeOffset="24541.45">26733 4174 498 0,'0'0'29'16,"0"0"31"-16,0 0-29 0,0 0-27 16,0 0-4-16,0 0-2 0,5 8 2 15,-5 3 2-15,0 2 1 0,3 6 8 16,2 4 4-16,-2 3 4 0,2 2 5 16,0 2 5-16,3 2 1 0,-3-2 3 15,5 1 8-15,0-4 15 0,1-3 1 16,2-1-3-16,0-5 0 0,0-4-8 15,-1-3-5-15,1-3-1 0,-2-5 3 16,2-1 4-16,0-2 1 0,-1-3-14 16,1-4-1-16,0-4-4 0,-2-3-6 15,2-6-6-15,0-2-11 0,-6-9-3 16,6 0-2-16,-5 1-1 0,2 0 0 16,-2 8-9-16,-5-1-15 0,7 3-8 15,-2 6-14-15,-1 0-44 0,1 1-51 16,3 5-40-16,9-2-24 0,-4 3-33 15,-3-1-148-15</inkml:trace>
  <inkml:trace contextRef="#ctx0" brushRef="#br0" timeOffset="25259.85">27562 4306 153 0,'0'0'266'0,"0"0"-183"0,0 0-18 0,0 0-18 15,0 0-31-15,24-23-10 0,-19 18-3 16,0-2 3-16,-5 4 2 15,3-2 18-15,-3-1 24 0,5-1 10 16,-5 3 4-16,0-2-11 0,0 2-10 16,0-1-10-16,0 1-6 0,0 0-15 15,0-1-5-15,-5 3-3 0,2-3-1 16,-2 1 0-16,5 2 0 0,-8-1-1 16,3-2-1-16,0 3-1 0,-3-1 0 15,0 0-2-15,-5 3 2 0,-2 0-3 16,-3 6 1-16,-3 4-2 0,0 1 3 15,-2 4 0-15,-3 3 1 0,6 3 0 16,-6 1-1-16,5 4 0 0,0-2 1 16,6 3 0-16,2-1 0 15,5 0 0-15,8-3 0 0,0-2 1 16,0-3 1-16,3-4 1 0,5-2 7 16,2-4 1-16,0-4 6 0,8-2 6 15,-5-2 7-15,3-2 1 0,2-3-2 16,3-2-6-16,-6-3-1 0,3-2 0 15,3-5-13-15,-6 2-4 0,6-3-3 16,-3 4-1-16,-8-3 0 0,9 4 0 16,-7 1-1-16,-4 2-1 0,0 2 1 15,0 1-3-15,-3 3 3 0,-5 3-3 16,5 0-3-16,-5 1 1 0,0 2-2 16,0 4 3-16,-5 0 3 0,0 3 1 15,2 3 1-15,-2 0 0 0,5 1 0 16,-5 1 1-16,5-2 2 0,0-1-1 15,0 0 3-15,0-1 3 0,5-1 4 16,0-2 5-16,8-2 9 0,-5-2 2 16,5 0-8-16,2-3-8 0,3 0-7 15,-2 0-4-15,-1-5-2 0,3 3-4 16,-2-6-16-16,2-1-19 0,-2 1-38 16,2-3-77-16,5-12-81 0,-5 2-18 15,-5 3-207-15</inkml:trace>
  <inkml:trace contextRef="#ctx0" brushRef="#br0" timeOffset="25642.85">27973 3943 478 0,'0'0'42'0,"0"0"8"0,18-14 39 16,-10 8-44-16,-5 5-18 0,2 0 4 16,3 0 2-16,-3 1 2 0,-5 0-2 15,5 1-7-15,-2 2-4 0,-3 6-5 16,0 2 1-16,0 8 7 0,0 2-2 15,-8 3 10-15,3 12 4 0,-3 8-1 16,0 9-2-16,0 0-8 0,-2-3-4 16,7-8-8-16,-2-5-3 0,5 0-5 15,0-10-3-15,0-1-1 0,0-10 0 16,0 2-2-16,0 0 0 0,0 0-5 16,0-1-18-16,5-5-46 15,3-4-158-15,5-5-65 0,-5-3-125 0</inkml:trace>
  <inkml:trace contextRef="#ctx0" brushRef="#br0" timeOffset="26076.31">28312 4165 368 0,'0'0'132'15,"0"0"-66"-15,0 0 4 0,0 0-27 16,0 0-23-16,0 0-4 0,13-21-5 16,-13 19 0-16,0 2-10 0,0 0-1 15,0 2-2-15,0 5 2 0,0 0 2 16,-5 3 2-16,5 4 2 0,-6 2 6 15,4 4 6-15,-3 6 6 0,5 1 7 16,-3 2 7-16,3 3-3 0,0-2 4 16,3 0 0-16,2-4 3 15,3 0-8-15,-1-5 4 0,6-3 6 16,0-4 0-16,-5-4 2 0,10-7 2 16,-8-2-4-16,3-1 1 0,5-2-5 15,-7-7-16-15,7-3-10 0,-5-6-8 16,0-4-4-16,2-10-1 0,1-11-2 15,2-6-13-15,-5 4-27 0,-6 10-59 16,-1 14 15-16,1 7 16 0,-4 0-43 16,7-7-71-16,-2 1-34 0,0 6-184 15</inkml:trace>
  <inkml:trace contextRef="#ctx0" brushRef="#br0" timeOffset="26493.44">28699 4209 243 0,'0'0'84'0,"0"0"-2"15,0 0 33-15,0 0-46 0,0 0-30 16,0 0 0-16,42 26-3 0,-29-25-4 16,-3-1 10-16,8-1 6 0,3-2 1 15,-6-2-7-15,6 1-9 0,5-3-11 16,-8 0-5-16,3 0-3 15,-6-5 0-15,1-3-6 0,2-1-2 16,-5-3-5-16,-6 0 3 0,1 0-4 16,-3 4 1-16,-5 2-1 0,-5 1-6 15,-8 6 3-15,-2 0-1 0,-6 4 2 16,-5 2 1-16,-7 5-1 0,-9 11 2 16,-4 5 3-16,2 2 0 0,13-2 3 15,7-2 5-15,12-4 13 0,-7 3 26 16,9 3 19-16,-8 2-4 0,10 0-8 15,3-3-8-15,5-2-16 0,0 0-11 16,10-3 24-16,6-2 10 0,5-2 1 16,4-3-18-16,12-1-17 0,14 2-11 15,6-2-6-15,5-2-5 0,-2 1-2 16,-4-1-20-16,-4 0-48 0,2 0-75 16,-12-3-116-16,-9-2-240 0</inkml:trace>
  <inkml:trace contextRef="#ctx0" brushRef="#br1" timeOffset="48115.25">26738 7210 389 0,'0'0'38'0,"0"0"9"16,0 0 23-16,0-2 14 0,0 0-31 16,0 0-15-16,0-1 6 0,3 0-4 15,2 1-7-15,-2 1 3 0,7-2 0 16,-8 2-3-16,6 0-5 0,3 1-1 16,1 0 2-16,-1 0-10 0,2 0-6 15,0-1-4-15,2 1-4 16,3-2-1-16,-5 0 0 0,0 0-1 0,3-2-1 15,-4 0 1-15,-4 0 5 16,0 0 9-16,-3-1 3 0,0-1-1 16,-2 2-2-16,2-3-5 0,-5 0-5 15,0 0-5-15,0-2 1 0,0 0-1 16,-8 0-2-16,3 0 0 0,-3 1-1 16,-2 1 0-16,2-1 0 0,-5 1 1 15,3 1-1-15,-8 0 1 0,5 3 0 16,-2 1-2-16,-4 1 1 0,4 1 1 15,-6 3 0-15,3 2 1 0,-2 5 0 16,4 0 2-16,-5 1 2 0,3 3 4 16,3 0-3-16,-6 1-3 0,6 2 3 15,-3-1-2-15,5 1 2 0,5-1-1 16,0 0 6-16,0 1 8 0,8-2 8 16,-5 1-4-16,5-1 0 0,5-2 4 15,-2 3 1-15,5-3 4 0,5-2-3 16,5 3-3-16,-5-5-3 0,7 0-7 15,-4 0-4-15,4-2-4 0,6-3-5 16,-5 0 1-16,2-2-3 0,0-1-1 16,1 1-8-16,-4-1-29 0,6 1-34 15,-5 0-43-15,0 1-57 16,4-3-76-16,-1 0-97 0,-6-3-139 16</inkml:trace>
  <inkml:trace contextRef="#ctx0" brushRef="#br1" timeOffset="48265.56">27203 7338 925 0,'0'0'49'0,"0"0"-15"0,0 0 38 0,0-35-56 0,-5 26-16 16,3 0-66-16,-6 2-19 0,8-1-32 15,0-3-67-15,0 4-28 0,0 1-76 16</inkml:trace>
  <inkml:trace contextRef="#ctx0" brushRef="#br1" timeOffset="49016.4">27446 7198 343 0,'0'0'71'0,"0"0"-12"0,0 0 15 15,0 0-12-15,0 0-9 0,0 0-14 16,0 0 15-16,0 0 7 0,8-33-12 16,-5 24 16-16,2 0-2 0,-5 0-8 15,5-2-15-15,-5 0-13 0,0 1 1 16,0-3-7-16,0 2-2 0,-10 0-10 15,2-2-5-15,0 0-2 0,-5 5-1 16,5-2-1-16,-10 2 0 0,8 5-1 16,-8 0 1-16,2 3-2 0,-2 5 2 15,3 4-2-15,-3 4 0 0,2 2 0 16,3 4 1-16,5 0-1 0,1 1-1 16,-4-1 2-16,11-1-5 0,-2 0 4 15,2-1-1-15,2-2 0 0,4-4 2 16,1 0 0-16,6-2 1 0,-5-4 0 15,5-3 1-15,0-2 3 0,0-2-1 16,-6-5 2-16,6-3-2 0,-5-1-1 16,0-5 3-16,-3 1-1 0,3 0 2 15,-3-2-1-15,3 0 0 0,-3 2-5 16,3-2 1-16,-6 3 2 0,3 1 1 16,1 3 2-16,-4 3-1 0,3 2 4 15,-5 3 1-15,3 2-2 0,-3 0-8 16,5 3-4-16,0 5 0 15,-5 8 4-15,3 4 0 0,7 12 9 16,-2 11 5-16,5 11 7 0,2 2-8 16,6 0 0-16,-8-6-4 0,-5-6-3 15,-3-3-4-15,3-5-1 0,-8-4 0 16,0-8 1-16,0-7-1 0,-6 0 0 16,4-2 0-16,-11-2 1 0,5 2 1 15,-5-5 0-15,0-4 0 0,-2-1-1 16,-3-5 0-16,2-1 2 0,-4-7-2 15,2-4 3-15,2-4-5 0,-2 0 2 16,5-2 0-16,5 0 1 0,0 0 6 16,8 3 19-16,0-3-5 0,0 4-9 15,6-1-9-15,4 1-4 16,0 1-1-16,3 2-2 0,3 0-6 16,-3 2-43-16,7-1-30 0,1 3-32 15,5 0-55-15,15-3-87 0,-5 1-48 16,-2 1-107-16</inkml:trace>
  <inkml:trace contextRef="#ctx0" brushRef="#br1" timeOffset="49149.3">27870 7399 560 0,'0'0'109'0,"0"0"-8"0,0 0 28 0,0-11-51 16,0 8-53-16,0 1-25 0,0-2-18 15,0 0-72-15,5-2-75 0,-2 2-48 16,2-2-74-16</inkml:trace>
  <inkml:trace contextRef="#ctx0" brushRef="#br1" timeOffset="50534.36">28953 6932 317 0,'0'0'54'16,"0"0"-28"-16,0 0 16 0,0 0 4 0,0 0-9 16,20 0-4-16,-20-1 12 0,0-1 15 15,5 1-8-15,-5 0-2 0,0-2 6 16,0 1 8-16,0-2-14 16,0 1-2-16,-5-3-10 0,5-1-2 15,-5 1-6-15,3 2-9 0,-4-1-3 16,6 1-5-16,-2 3-3 0,-3 0-4 15,-1 0 2-15,4 1-1 0,-3 0 0 16,-3 1 0-16,-5 4-4 0,0 3 1 16,-2 5-2-16,-6 4 0 0,3 3-2 15,-3 4 1-15,6 3-1 0,-6 1 0 16,0 8 1-16,-5 5-1 0,6-4 0 16,-1-4 0-16,3-3 1 0,3-8-1 15,-6 5 1-15,0 1-1 0,1-1 1 16,-1-4 4-16,0-2 1 0,1-4 4 15,1-3 3-15,4-5-2 0,2-3-5 16,5-6 1-16,-5-1 3 0,8-7 7 16,-3-8 15-16,3-3-6 0,3-6-5 15,2-3-7-15,0-3-2 0,0 1-3 16,2-1-2-16,9 2 0 0,-4 3-2 16,1 3 1-16,-3 2 0 0,6 5-1 15,-1 1 3-15,-2 2 0 0,5 5-3 16,0 2-2-16,-3 2 0 0,3 1-1 15,0 3 1-15,5 0-1 0,-3 8 3 16,6 2 3-16,-6 3 4 16,9 7 4-16,-4 2-2 0,1 1 2 15,0 4-4-15,-1 0-4 0,1 1-2 16,0 0-3-16,-1-2-1 0,1-2 0 16,0 0-2-16,-3-2-1 0,-3-2-15 15,1-2-30-15,2 0-37 0,-5-8-44 16,2-3-72-16,-2-3-120 0,-5-4-82 15</inkml:trace>
  <inkml:trace contextRef="#ctx0" brushRef="#br1" timeOffset="50817.98">29224 7027 712 0,'0'0'94'0,"0"0"-61"0,15-4 55 0,-2 1-61 0,0 1-9 0,3-2-3 15,4 1-6-15,-1 0-7 16,4 0 1-16,-3 1-6 0,4 1 1 15,-1 1-4-15,-2 0-20 0,4 0-42 16,-4 0-41-16,8-3-36 0,-4 2-81 16,-12-2-139-16</inkml:trace>
  <inkml:trace contextRef="#ctx0" brushRef="#br1" timeOffset="51018.47">29273 7169 739 0,'0'0'109'0,"0"0"-68"0,0 0 20 16,0 0-6-16,0 0-35 0,0 0 15 15,41 12 3-15,-15-12-19 0,-3 0-9 16,3-1-6-16,0-2-4 0,3 0-12 16,-4-2-59-16,4 3-36 0,-1-1-21 15,14-3-13-15,-4 2-75 0,-9 0-95 16</inkml:trace>
  <inkml:trace contextRef="#ctx0" brushRef="#br1" timeOffset="51501.94">29968 7051 448 0,'0'0'61'16,"0"0"-5"-16,0 0 30 0,0 0-40 15,5-38-27-15,-2 29-10 0,2 0 0 16,-5-1 11-16,0 1 11 0,5-1 10 16,-5 1 5-16,0 1 1 0,-5 2-2 15,0 1-7-15,2 2-16 0,-2 2-4 16,-3 1-7-16,1 0-5 0,-6 6-4 15,0 3-2-15,0 2 1 16,-3 4-1-16,-2 1 0 0,3 5 0 16,2 2 0-16,0 1 0 0,5 0 0 15,3-1 0-15,5-1 0 0,5 0 4 16,0-2 11-16,6-1 15 0,2-4 5 16,5-2-3-16,2-2 2 0,4-3 13 15,-4-7-11-15,6-1-9 0,0-5 11 16,-5-5-3-16,-1-2-8 0,1-3-1 15,-8-5-6-15,0-5-6 16,-5-9-9-16,-8-8-4 0,0 3-1 16,0 7-5-16,-6 10-18 0,-1 11-10 0,-6 1-11 15,0 0-20-15,2 5-26 16,-7 3-25-16,3 2-1 0,2 5-61 16,-5 4 9-16,7 2-59 0,1-1-89 0</inkml:trace>
  <inkml:trace contextRef="#ctx0" brushRef="#br1" timeOffset="51752.94">30301 7236 1008 0,'0'0'130'0,"0"0"-39"0,0 0-41 0,0 0-43 0,16-13-7 0,-11 11-43 15,-5-4-42-15,5 1-20 0,-5-1-27 16,3 2 7-16,7-6-25 0,-2 5-96 16,0-1-132-16</inkml:trace>
  <inkml:trace contextRef="#ctx0" brushRef="#br1" timeOffset="52203.03">30735 7013 408 0,'0'0'110'0,"0"0"-76"16,0 0 52-16,0 0-25 0,8-39-37 15,-8 28-11-15,0-3 1 0,0 3 6 16,0 1 6-16,0 0 8 0,-5 2 17 16,2 1-1-16,-2 1-14 0,-2 3-14 15,-1 3-5-15,-5 0-7 0,-5 9-6 16,2 4 0-16,-2 5-3 0,-2 3-2 15,4 1 2-15,-2 3-1 0,8 0 0 16,-3 0 1-16,8-1 0 0,5-1 2 16,0-2 24-16,0-2 16 0,7-2-8 15,4-3-3-15,-1-3-7 0,3-3-8 16,5-5-1-16,3-3 4 16,-6-3 14-16,6-6-13 0,-1-3-4 15,-1-2-1-15,-4-6 2 0,3-6-5 16,-5-8-11-16,-3 3-1 0,1-1-1 15,-9 5-6-15,4 11-9 0,-6 0-10 16,0 7-21-16,-6 3-52 0,-1 3-26 16,-6 3-64-16,-3 3 20 0,-2 3-51 15,5-1-86-15</inkml:trace>
  <inkml:trace contextRef="#ctx0" brushRef="#br1" timeOffset="52736.6">31139 6840 624 0,'0'0'42'0,"0"0"-31"0,0 0 43 0,20-36-38 0,-15 30-16 0,-5-1 0 15,0 2-11-15,-5 1 11 0,-2 2 9 16,-6 2-4-16,0 1 3 0,-3 4 4 16,-2 2-1-16,3 0-4 0,-4 1 2 15,9 4-3-15,-8-1-6 0,10 2 1 16,1-2-2-16,-4 4 1 0,9-3-1 15,2 1 2-15,0 1 6 0,2-2 4 16,9-1 14-16,-4 0 4 0,1-2 4 16,0-1-2-16,2 0-12 0,-2 1-6 15,5-2-4-15,-3 0-4 0,8 0-3 16,-5-1 0-16,3 1 0 0,2 0-1 16,-8 2 0-16,3-2-1 15,0 3 0-15,-5-1 2 0,-3 3 6 16,0-1-2-16,-5 5 9 0,-5-2-2 15,-8 4-2-15,0-2 1 0,-8 0-1 16,1-2-3-16,-1-1-2 0,0-1-2 16,1-1-4-16,-1-2-1 0,0-1-8 15,1 0-32-15,2-3-34 0,2-2-4 16,-2-3 1-16,8-3-42 0,-1-4-87 16,9-1-39-16</inkml:trace>
  <inkml:trace contextRef="#ctx0" brushRef="#br1" timeOffset="52953.47">31064 6776 739 0,'0'0'58'0,"0"0"-13"0,0 0 92 0,46-19-94 0,-25 12-34 0,0 0-3 15,2 0-6-15,3-1 0 0,-1 1 3 16,4 1-3-16,-1 0-15 0,3 1-68 16,13-6-79-16,-5 2-29 0,-5-1-163 15</inkml:trace>
  <inkml:trace contextRef="#ctx0" brushRef="#br1" timeOffset="55205.43">28314 8284 280 0,'0'0'85'0,"0"0"-11"0,0 0 11 0,11-13-8 15,-11 8-7-15,2 1-17 0,-2 0 2 16,5-3 10-16,-5 3-3 0,3-3 1 15,2 4-5-15,-5-3-6 0,0 4-9 16,5-1-5-16,-5 1-5 0,3-1 4 16,-3 1-7-16,0 2-8 0,0 0-11 15,0 0-11-15,0 7 1 0,0 2-1 16,0 6 1-16,0 12 1 16,0 12 1-16,-3 15-2 0,-2 4-1 15,5-4 2-15,-5-2 0 0,5-7-1 16,-3-4 2-16,3-7-2 0,0-7 0 15,0-6-1-15,0 0 0 0,0 9 0 16,-5-5-26-16,5 3-56 0,0-7-49 16,0-9-84-16,5-1-32 0,-2-5-145 15</inkml:trace>
  <inkml:trace contextRef="#ctx0" brushRef="#br1" timeOffset="55806.44">28640 8429 286 0,'0'0'115'0,"0"0"-41"0,0 0 23 0,0 0-18 0,13-21-23 0,-13 18-19 16,2-2-2-16,4 2 7 0,-1-1-2 15,-3-1 0-15,4 3 10 0,-1-3-11 16,-3 1-5-16,3 3-10 0,-5 0-8 16,0 1-12-16,-5 0 0 0,-2 2-2 15,-6 5-1-15,-3 2 0 0,-10 0-1 16,0 5 3-16,-2 3-2 0,0-1 0 16,-6 5 0-16,6-4-1 15,7-1 1-15,-5 2-1 0,5-2 0 16,3-1-1-16,8-2 0 0,0-1 1 15,7-1-1-15,-2-1 1 0,5-2 2 16,8 2 3-16,2-1 15 0,5-1 19 16,1-1 1-16,2 1-2 0,3 0-11 15,-1 0-8-15,6 0-1 0,-5 1-4 16,2 2 0-16,8 1-6 0,-8 0-1 16,3 3-1-16,0-3-2 0,-3 0-1 15,3 0-3-15,-10-1 0 0,2 1 0 16,-5-1-7-16,-6-3-23 15,6 0-35-15,-10-1-48 0,2-4-73 16,0-3-98-16,-2 0-124 0</inkml:trace>
  <inkml:trace contextRef="#ctx0" brushRef="#br1" timeOffset="56190.27">29128 8417 521 0,'0'0'71'0,"0"0"-7"0,0 0 34 0,0 0-49 16,29-12-8-16,-22 9 3 0,6 2 20 16,0 0-3-16,0 1-30 0,-5 0-10 15,5 0-5-15,-3 0-6 0,3 0-4 16,0 0-4-16,0 0-1 0,3 0-1 15,2 1-5-15,-5 0-36 0,2 2-88 16,6-1-38-16,-8-1-67 0,-6 0-105 16</inkml:trace>
  <inkml:trace contextRef="#ctx0" brushRef="#br1" timeOffset="56373.82">29131 8563 762 0,'0'0'108'0,"0"0"-21"15,0 0-3-15,0 0-50 16,0 0 0-16,0 0 12 0,0 0 12 16,39-10-28-16,-19 6-19 0,1 0-10 15,0 3 0-15,-1 1-1 0,1 0-2 16,0 1-20-16,-1 3-50 0,6 0-53 16,3-2-92-16,-9 0-21 0,1-1-130 15</inkml:trace>
  <inkml:trace contextRef="#ctx0" brushRef="#br1" timeOffset="57592.66">30139 8421 70 0,'0'0'71'0,"0"0"-19"0,0 0-6 0,0 0 0 16,0 0 15-16,-3 0-11 0,3 0-9 15,0-1 0-15,0-1 12 0,0 1 6 16,0-2-6-16,0 1-10 16,0-1 1-16,0 2-12 0,0 1-7 15,3-1-4-15,2 0-1 0,-3-2 3 16,4 1 4-16,1-1 11 0,1 0 9 15,-3 1-3-15,8-2-8 0,-5 2 1 16,0 1-6-16,5-3 1 0,5 3-4 16,-8-2-1-16,3 2 2 0,5 0-6 15,-5 0-5-15,-3 1-7 0,3 0-6 16,0 0-3-16,0 2-2 0,-8 2 0 16,3 2 0-16,-8 0-3 0,0 2 2 15,-5 0 1-15,-3 4-3 16,-5 1 1-16,-8 1 0 0,1-1-4 15,4 2 1-15,-2-1 1 0,3-1-2 16,2-2 2-16,5-1 2 0,-2 0 0 16,7-2 1-16,-2-3-2 0,5 1 1 15,0-3 1-15,0 1 1 0,5 0 1 16,-2-3 0-16,2 1 0 0,3 1-1 16,-3-1 3-16,2-1 0 0,6 0 3 15,-5 0-1-15,0-1 5 0,5 2-4 16,0 1 3-16,0 2-2 0,2-3-1 15,-2 4-3-15,5-1 7 0,-8 3-4 16,9 0 6-16,-6 1 3 0,-6 1 2 16,1 1 1-16,0-1-3 0,-8 3 2 15,0-1 3-15,-3 0 10 0,-2 0 2 16,-8 2-4-16,-2-1-1 0,-6 0 2 16,0-2 1-16,1-1-3 0,-11 0-4 15,7-2-3-15,-7-3-6 0,3 1-4 16,-1-2 1-16,4-2-6 0,1 2-2 15,-1-4 0-15,4 1-2 0,3-1-2 16,2 0 1-16,3 0-7 0,6 0-21 16,-1 0-35-16,3 0-47 0,-1-7-65 15,6 0-145-15,0-1-354 0</inkml:trace>
  <inkml:trace contextRef="#ctx0" brushRef="#br1" timeOffset="62597.04">26699 10011 228 0,'0'-3'47'0,"0"-2"17"0,6 3-9 0,-6-4-12 0,0 1-11 0,2-2-18 15,3 1 2-15,1-1 10 0,1-1-3 16,-4 2 6-16,2-1 9 0,0 0 3 16,3 3 0-16,-5-2-2 0,2 3-3 15,2 0 1-15,-1-2-6 16,1 4-8-16,-1-2-4 0,-4 1 0 16,8-1-3-16,-7 1-6 0,2 2-1 15,3 0-5-15,-3 0 4 0,-2-1-2 16,2 1 3-16,-3 0 1 0,4 0-2 15,-1 0-3-15,-3 3-1 0,4 3-2 16,-4 2 0-16,1 1 0 0,-1 5 10 16,3 0-1-16,-5 6 3 0,0 1-2 15,3 4-4-15,2 0-3 0,-5-1-2 16,0 2 0-16,0-2-1 0,0-1-1 16,0-1 1-16,0-1-1 0,-5-1 0 15,5-3 0-15,-3-3 1 0,-2-3 0 16,3-1 2-16,-1-3-2 15,1-4 3-15,2 0 1 0,0-3 1 16,-6-1 6-16,6-3 5 0,-2-7 1 16,2-3 0-16,0-2-5 0,2-5-1 15,6-2 0-15,2-1 0 0,3-1 0 16,-2 1 2-16,7 0 5 0,-5-2-2 16,7 4-3-16,-4 0 0 0,2 2-2 15,-2 1-3-15,2-1-2 0,2 6-1 16,-4-2-5-16,4 3 0 0,-1 1 0 15,-4 0 0-15,-2 3 0 0,0 0 1 16,-3 5-3-16,1-1 0 16,1 3-2-16,-4 2 2 0,0 0 0 15,-3 2-2-15,-2 4 1 0,2 3 1 16,-5 1 0-16,2 5 2 0,-2 1 2 16,0 2 0-16,6 3 1 0,-6 5-3 15,0-1 2-15,5 2 2 0,-5-1-2 16,0 2 2-16,2-3 1 0,-2 2-2 15,0-2 6-15,0 0-2 0,0-3-3 16,-2 0 2-16,-3-2-4 0,-1-3-2 16,4 1-2-16,2-5-3 0,-5 1-22 15,5-2-46-15,0-6-39 0,0 0-87 16,5-4-120-16,-5-2-107 0</inkml:trace>
  <inkml:trace contextRef="#ctx0" brushRef="#br1" timeOffset="63263.91">27883 9978 276 0,'0'0'54'0,"-5"-3"6"0,5 2 16 0,-3-1-26 0,-2 1-5 16,5-1-10-16,0 1 12 0,-5-3 16 0,5 2-23 16,0 2-3-16,5-2 8 15,-5-1 8-15,8 0 14 0,-3 1 2 16,3 1-8-16,-1-1-16 0,6-1-10 15,0-1-7-15,0 1-5 0,3 0-6 16,2-2-5-16,2 2-4 0,-4 1 1 16,5-3-6-16,-3 3-3 0,2-1 0 15,-4 2 0-15,2-3-2 0,-8 3-10 16,3 1-22-16,0-1-40 0,0 1-25 16,-5 0-61-16,-3 0 8 0,-2 0-45 15,2 0-58-15</inkml:trace>
  <inkml:trace contextRef="#ctx0" brushRef="#br1" timeOffset="63497.28">27937 10096 538 0,'0'0'68'15,"0"0"-11"-15,0 0 40 0,0 0-21 16,0 0-7-16,0 0 18 0,0 0 20 15,29 4-34-15,-17-6-25 0,9 0-13 16,0-1-13-16,-1-1-10 0,1 2-8 16,0 2-4-16,0-1-2 15,4 1 1-15,-4 0-7 0,5 1-27 16,-3 0-56-16,3 3-38 0,8 0-76 16,-6-1-7-16,-7-2-105 0</inkml:trace>
  <inkml:trace contextRef="#ctx0" brushRef="#br1" timeOffset="64448.68">29033 9824 269 0,'0'0'70'0,"0"0"-37"0,2-4 14 0,-2-1 3 0,0 3-5 0,5 0-7 16,-5-3 13-16,0 1 2 0,8-2-10 15,-3 2-1-15,-2-3 8 0,2 2 9 16,3-2-6-16,0-1 4 0,5 2-7 16,-1-2-20-16,4 0-8 0,2 2-2 15,5-1-1-15,3-1-4 0,-5 3-5 16,5-2-4-16,0 5 0 16,-6 0-5-16,-4 2 2 0,-3 1-3 15,0 2 0-15,-6 6 0 0,1 1-3 16,-8 2 0-16,-3 2 1 0,-7 5 1 15,-3 2 0-15,-2 1-2 0,-1 2-4 16,-4-3-5-16,-4-3-3 0,4 0 4 16,-1-4 8-16,5 0-2 0,-2-3 5 15,8-2 0-15,-3-3 0 0,5 0-1 16,-2-2 1-16,7-2 0 0,3 1 0 16,0-1 0-16,0-2-1 15,3 0 1-15,7 0 2 0,1 0 2 0,7 0-1 16,-3 0 0-16,6 0-2 0,5 1 0 15,-6 2 1-15,1 2 2 16,0 0 1-16,-1 4 2 0,1 1 3 16,0 2 2-16,-3-1 4 0,-5 6-2 15,0-3 1-15,-6 2-2 0,-4-1-2 16,-3-3 3-16,-3 1 5 0,-9 0 2 16,-7-2-3-16,-1-1-1 0,-3-3-9 15,-11 0-3-15,-7 0-2 0,-6-5-1 16,-2-1-2-16,8-1-6 0,7-5-25 15,13 1-25-15,3 0-6 0,3-1-13 16,2 0-39-16,0-5-37 16,5 0-34-16,3 1-103 0</inkml:trace>
  <inkml:trace contextRef="#ctx0" brushRef="#br1" timeOffset="65082.71">29860 9826 423 0,'0'0'63'0,"0"0"-23"0,0-12 20 0,0 8-26 0,-3-2-16 16,-2 1-11-16,0 0 0 0,-3 3 11 15,0 0-7-15,0 1 2 0,-5 1 9 16,1 3 9-16,-4 2-6 0,-2 4 6 16,-3 6-7-16,1-1-4 0,-1 5-5 15,5 3-5-15,4 1-4 0,-1-1 0 16,5 5 9-16,3-2 16 15,0 2 17-15,5-3 3 0,5 0 0 16,2 0-13-16,1-4-3 0,10-3-2 16,-2 0-4-16,2-6-2 0,3-2-7 15,4-4-5-15,-1-2-6 0,-4-3-1 16,1 0 0-16,0-2 4 0,-3-2 2 16,-3-4 5-16,3 1 4 0,-2 0 1 15,-3-4-9-15,0-4-5 0,0 0-4 16,-1-4-3-16,-4-2-1 0,0 0 0 15,0-2 0-15,-3 0-2 0,-3 2 2 16,-2 2 3-16,0 0 4 16,0 1-1-16,-2 4-2 0,-3 0-3 15,-3-1-1-15,0 3 0 0,0 2-2 16,-4 0 1-16,1 1 0 0,1 2-1 16,0-2 0-16,2 1 1 0,0 0-1 15,0 1 1-15,1 1-1 0,1-1 0 16,-1 2 0-16,1 0 0 0,6 1 1 15,-5 3-1-15,5-1-1 0,-2-2-1 16,2 4-4-16,0 0-24 0,0 0-48 16,0 4-42-16,0 1-62 0,0 1-95 15,-5-2-106-15</inkml:trace>
  <inkml:trace contextRef="#ctx0" brushRef="#br1" timeOffset="69470.14">27361 11671 270 0,'0'-3'63'0,"5"0"-5"0,-5 2-3 16,0-3-10-16,0 2-16 0,0-1-2 15,0 1-5-15,0 1 12 0,0-1-5 16,0 0 8-16,0 1 2 0,5 0-3 16,-5 0-4-16,0 0-4 0,0 1-2 15,0 0-5-15,0 0-10 0,0 0-3 16,0 1 0-16,0 1 1 16,0 1 0-16,0 0-4 0,3 2 1 15,-3-2-2-15,0 3 2 0,5 1 2 16,-5 1-1-16,0 2 4 0,3-1 5 15,-3 2-1-15,5 1-3 0,-5 1-1 16,0 1-1-16,0 2-3 0,0-1 0 16,5 1-1-16,-5 0-2 0,0 1 0 15,0 1 4-15,0-1-1 0,0 2 3 16,0-1 0-16,0 1-1 0,3 1 5 16,-3 0-4-16,0 0 2 0,5 1 0 15,-5 3 1-15,0-2 0 0,0 2-2 16,0-1-2-16,-5 2 0 0,10 1-1 15,-5 0 4-15,0 0-1 0,0 1-2 16,2 1 2-16,-2 1-2 0,5 0 2 16,-5 0-3-16,0 0-1 0,6 2-5 15,-6-2 0-15,0 2 3 0,2-1-3 16,-2-1 2-16,0 0-2 0,0 2-1 16,0-2 4-16,0 3-1 0,0 0 0 15,5 4 1-15,-5-1 1 0,0-2-2 16,0 2-2-16,0 4-1 0,0 5-1 15,0-3 0-15,0-7 0 0,0 1 2 16,0-3-1-16,0 2 0 0,3-2 2 16,-3-7 0-16,0-7 1 15,-3 9-1-15,3 5 1 0,0 1-1 16,0-2 2-16,0 2-2 0,0-5-2 16,0 5 3-16,0-2-3 0,0 0 0 15,0 0 0-15,0 1 0 0,0-1 0 16,0 1 0-16,0-1 0 0,-5 0 0 15,5 0 2-15,-2-1-1 0,2 0-2 16,0-2 1-16,-6 4 0 0,6-2 0 16,0 1 0-16,0-1-1 0,0 1 1 15,0-1 2-15,0-1-1 0,0 0 1 16,0 1 2-16,0-2 3 0,0 0-3 16,0 2 0-16,0 0 0 15,0 0-2-15,0-1 1 0,0-2-2 16,0 3 1-16,0-2-2 0,0-3 2 15,0 2-1-15,0-1 0 0,0 1 0 16,0-1 1-16,0 3-3 0,0-4 2 16,0 4 0-16,0-1-2 0,-5-4 2 15,5 4 0-15,0-2-1 0,0 0 3 16,0 0 0-16,5 1 0 16,-5-1 1-16,6 2 0 0,-6-4-1 15,2 3 0-15,3-1-2 0,-2 1 1 16,2-2-1-16,0 1 0 0,3 0 0 15,-3-1 0-15,-2 1-1 0,2 0-1 16,-2 2 1-16,2-1 0 0,2-1-1 16,-1 3 0-16,1-2 0 0,-1 0 2 15,1 0-1-15,1 0 1 0,-3 1 2 16,3-2 0-16,-3 0 4 0,3 1-1 16,-6-1 1-16,4-2-4 0,-1 1 2 15,-5-2-3-15,2-1 0 0,-2 0-1 16,0-3-1-16,6-1 0 0,-6 1 0 15,-6-2 0-15,6-1-2 0,0-2 1 16,0-3-2-16,0 0-13 0,0-2-17 16,0-3-12-16,0-2-25 0,6-2-28 15,-6-2-61-15,7-4-73 0,-2-1-24 16,3-2-156-16</inkml:trace>
  <inkml:trace contextRef="#ctx0" brushRef="#br1" timeOffset="70738.62">27232 15254 268 0,'0'0'72'0,"5"-1"-20"0,-5 0 10 15,5 0-10-15,-5-1-4 0,3 1-6 16,2 0 3-16,3 1 0 0,-3 0-1 16,2 0 1-16,1 0 1 0,5 1-3 15,-5 0 2-15,5 1-12 0,0-1-11 16,2-1-7-16,6 0-2 0,0 0 2 15,4 0-2-15,1-3 0 0,-2 1-5 16,7 0-2-16,2 1 0 0,3-1-3 16,6-2-1-16,4 1 2 0,1 0 0 15,-11-1 1-15,-8 1 2 0,3 1 2 16,5-2-3-16,3-1-2 0,3 2-1 16,-1 1-3-16,-8-1 3 0,9 1-3 15,-6 1 1-15,3 0-1 0,2 0 1 16,0 1 0-16,-2 0 4 0,3 0 0 15,-1 0 2-15,0 0 2 0,1-1 3 16,-1 1-4-16,-2 0 1 0,2-2-3 16,6 0-2-16,-6-1 1 0,8 2 1 15,-3-1-1-15,-2-1 3 0,8 0 3 16,-5 1-3-16,2-1 0 16,-3 1-3-16,-2-3-1 0,3 4-2 0,-1-1-1 15,-5 0-1-15,6-1 1 0,-6 0 2 16,3 2-2-16,3-1 0 15,-1-2 0-15,-4 1 3 0,4 2 7 16,-5 0-1-16,6-1 2 0,-6 0-3 16,1 0-1-16,-1 2-2 0,0 0-3 15,1 0 0-15,-1 0 3 0,6 0-1 16,-6 0 3-16,5 0-1 0,1 0 1 16,-3 0-2-16,2 2 1 0,1-2 0 15,2 0-4-15,-3 0 2 0,1 1 0 16,2-1 0-16,-2 0-2 0,-4 0 0 15,9 0 1-15,-3 0-4 0,0-1 2 16,3 1 0-16,-3 0-2 0,-2-2 2 16,2 2-2-16,0-2 0 15,-3 1 1-15,6 1 0 0,-8 0-2 16,8 0 3-16,-8 0-2 0,7 0 0 16,-2 0 1-16,0 0-1 0,-2 0 0 15,2 0 1-15,-2 0-1 0,2 0 0 16,-3 0 1-16,1 1-1 0,-6-1 0 15,5 0-1-15,-4 0 1 0,-1 2 1 16,1-2-1-16,-1 0 1 0,0-2-1 16,-2 2 0-16,-3-1 0 0,3 0 0 15,-3 0 0-15,-2-1 0 0,4-1 0 16,-4 0 0-16,-6 2 0 16,-2-2 0-16,-2-1 1 0,1 0-1 15,1 2 1-15,3-3 0 0,-4 3-1 16,-1 0 0-16,9 0 0 0,1 0 1 15,-6-2-1-15,6 2 0 0,-6-1 0 16,6-3 0-16,-3 4 0 0,-3 0 1 16,-2-1-3-16,-3 0 1 0,3 2-12 15,-5-1-20-15,5 1-13 0,-11 0-29 16,6-2-36-16,-3 2-36 0,3 0-41 16,-11 1-3-16,3 0-122 0</inkml:trace>
  <inkml:trace contextRef="#ctx0" brushRef="#br1" timeOffset="73709.05">27624 15206 214 0,'0'0'65'0,"3"-2"-20"0,-3 1-1 0,5 0-9 0,-5-1-1 16,0 0-2-16,5-3 5 0,-5 3-7 15,0-1-8-15,0-1-6 0,-5 1 3 16,5-1 2-16,0-1 6 0,-5 3 2 16,2-2-7-16,3 0-5 0,0 1 0 15,0 0 3-15,0-3 3 0,0 1 4 16,0-2 3-16,3-1-6 15,-3 3-1-15,5-2 7 0,-5-2 4 16,5 2-1-16,-5-1 0 0,0-2-4 16,3 1-5-16,2-2-6 0,-5 1-4 15,5-2-1-15,-2 1 1 0,-3-3-2 16,5 1 3-16,-2 2-2 0,2-4-1 16,0 0-3-16,-2 3 6 0,2-3-3 15,-3 1-2-15,3 1 1 0,1-2-1 16,-4 1-1-16,3 0 0 0,-2-1-2 15,2 0-3-15,0-1 1 0,3-2-2 16,-3 2 1-16,3-2 0 0,0 1-1 16,-3-3-2-16,3 2 1 15,-6-2-1-15,9 0 0 0,-9-1 0 16,6 1 2-16,-3-1-2 0,3 1-1 16,-3-2 2-16,3 1 3 0,-3-1-2 15,3-1 0-15,-3 1 3 0,3 0-4 16,-1-1 2-16,1 2-1 0,0-1-3 15,5 0 2-15,-3-1-1 0,-2 2 0 16,5-1-1-16,-3-1 1 0,0 1 0 16,6 0 2-16,-8 0 3 0,5 0 0 15,0-1 5-15,-1 0-4 0,-4-1-3 16,5 0-1-16,0 2-1 0,-5-2-2 16,5-1 3-16,0 2-3 0,-3 1 1 15,3-3 0-15,0 0-1 0,0 1 0 16,0 0 1-16,0-3 2 0,-3 3-2 15,3 1 2-15,0-3-1 0,0 4 0 16,2-1 0-16,-2 0 0 16,5 2 0-16,-5-2 1 0,-3 0 0 0,9 1 3 15,-7 0-3-15,4 1 0 0,-3-1-2 16,2 1 1-16,-2-1-1 0,5 1-1 16,-2 0 1-16,-3 0 0 0,2 0 1 15,3 1-1-15,-5-1 1 0,3 1-2 16,-3-1 5-16,2 2-1 15,-2-1-3-15,5 2 2 0,-7-2-1 16,7 2 0-16,-5-3 0 0,2 3-2 16,3 1 1-16,-2-1 1 0,4-1 1 15,-2 2 0-15,3 0-1 0,-5-1 0 16,4 3 2-16,-2-3 1 0,3 4-1 16,0-3 0-16,-1 3-1 0,1-2 1 15,0 3-2-15,-1-3 0 0,1 1 0 16,0 3-1-16,-1-2 0 0,1 0 1 15,5 2-1-15,-5 1 0 0,-1-1 1 16,1 1-2-16,0 0 0 16,4 1 3-16,-4-1-3 0,0 3 0 15,-1-2-1-15,1 3 1 0,0 1 0 16,-1-3 1-16,1 4 0 0,0-1-1 16,-3 3 0-16,3-2 2 0,-1 2-1 15,-4-1 0-15,4 1 0 0,-1 1 0 16,1 1 0-16,1 0-1 0,-6 1 0 15,6 0 0-15,0 0 0 0,-1 0 0 16,4 1 1-16,-4 1 0 0,4 0 0 16,-6 3-1-16,2-3 2 0,1 1-1 15,0 3 1-15,-1-1-1 0,1 2 0 16,0 0 1-16,-1 1 1 16,1-1-1-16,0 3 1 0,-1-2-1 15,1 2-1-15,5 1 0 0,-5-2 0 16,-1 2 0-16,6 0-1 0,-5 0 1 15,-1 1 0-15,9-1-1 0,-9 2 1 16,6 0-1-16,-5 2 0 0,5-4 0 16,-3 2 2-16,-2 0-1 0,5 1 0 15,-1-1 0-15,-4 2 0 0,2-1 1 16,-2 0-1-16,5 0 2 0,-5 2-2 16,-1-2 1-16,1 2-1 0,0-2 1 15,-3 3-1-15,5-3 2 0,-5 2-3 16,3-1 1-16,-1 3-1 0,-4-4 0 15,7 4 1-15,-7-4 0 0,4 4-1 16,-2-4 1-16,3 4 0 0,0-2-1 16,-6 1 1-16,6 0 0 0,0-1 0 15,-1 2 0-15,1 0 0 0,-3-2 0 16,3 3-1-16,-6 1 1 0,6-2 0 16,-3-1-1-16,3 2 1 0,-1 0-1 15,1-1 0-15,0-2 1 0,-6 4-1 16,6-3 0-16,2 1 1 0,-2 0-1 15,-1 1 0-15,1 0 1 0,-5-2 1 16,4 1-2-16,1 3 0 16,0-1 1-16,-1 0-1 0,1 0 1 15,2 1-1-15,0-1 2 0,-2 1-2 16,0 0 1-16,-1-1 0 0,-1-1-1 16,1 0 2-16,1 1 1 0,0 0-3 15,-1-1 2-15,1 1-1 0,0 0 1 16,-1-2-2-16,1 1 1 0,-3 1 0 15,3-1-1-15,-1-3 1 0,-4 2 0 16,4 0 2-16,-1-3-1 0,1 4 0 16,-4-4-1-16,4 2 3 0,-2-1-2 15,3-1 1-15,-5 2 0 0,4-2 0 16,1-1 0-16,-3 2-1 16,3-2-1-16,-1 3 2 0,-4-4-2 15,5 2 0-15,-3-1 0 0,2-1 2 16,1-1-2-16,-5 3 1 0,2-3 1 15,2 1-1-15,-4-2-2 0,4 1 3 16,-1 2-1-16,-4-2 0 0,6-3-1 16,-3 3 1-16,3-3-1 0,-6 3 0 15,6-3 2-15,-3 2-3 0,2-1 0 16,-4-1 3-16,5 0-2 0,-1 0 0 16,4 0 1-16,-4 0-2 0,-4-1 2 15,4-2-2-15,1 3 1 16,0-1 2-16,-3-4-2 0,-3 4 1 15,6-1 0-15,-3-1 0 0,3 0-2 16,-6-2 3-16,6 3-3 0,0-4 1 16,-1 5-1-16,-2-3 0 0,3 2 1 15,-5-3-1-15,4 1 0 0,1-2 1 16,-3 3 0-16,-3-3-1 0,-2 4 1 16,5-3 0-16,-7 0-1 0,2 1 0 15,0-2 0-15,0 2 1 0,2-2-1 16,-2-1 1-16,0 3-1 0,2-2 0 15,-2 0 0-15,0 2 0 0,0-2 0 16,0-1-1-16,0 0 1 0,-3 1 2 16,3-1-2-16,0-1 1 0,0 1 0 15,0-2-1-15,0 1 0 0,-3-1 0 16,3 2 1-16,-2-1 0 0,-4-1-1 16,1 0 0-16,5 0 2 0,-5 0-2 15,-1 0 1-15,-1 0 0 0,1-3-1 16,1 2 1-16,-3 0 0 0,0 0-1 15,-2 0 2-15,2 0-1 0,-2 0-1 16,2-2 1-16,0 1 0 0,-5 2-1 16,3-1 0-16,2 1 0 0,-3-2 0 15,-2 2 0-15,6-1 0 0,-6 0 0 16,0 0 0-16,0 0 0 16,0 1 0-16,5 0 0 0,-5 0 0 15,0-1 0-15,0 1-1 0,0 0 1 16,0-2-2-16,0 2-5 0,0 0-14 15,0 0-16-15,0 0-14 0,0 0-22 16,0 0-19-16,0 0-33 0,-5 2-52 16,-1-1-79-16,-1 1-22 0,-1-2-169 15</inkml:trace>
  <inkml:trace contextRef="#ctx0" brushRef="#br1" timeOffset="74676.6">31754 14484 78 0,'0'-2'41'0,"0"0"-5"0,0 1 31 0,0 0 7 0,0 0-13 15,0 0 11-15,-3 0-8 0,3 1 5 16,0-1-17-16,0 1-6 0,0 0 4 16,0 0-13-16,0 0 0 0,0 0-7 15,0 0-6-15,0 0 0 0,0 0 2 16,0 0 1-16,0 0-2 0,0 0-1 15,0 0 5-15,0 0-2 0,0 0-5 16,0 1-5-16,0 0-1 0,0 1 2 16,3 4-4-16,-3-1 0 15,0 5-1-15,0 3-1 0,5 4-5 16,-5 4-3-16,0 1 3 0,5 2 1 16,-5 12 6-16,2 5 5 0,4 9 3 15,-6 2-1-15,5-4-4 0,-3-5-4 16,-2-5-3-16,6-3-4 0,-4 1 0 15,-2-4-3-15,5-5 1 0,-5-5 3 16,0-3 2-16,0-3 5 0,0 4 1 16,0 1-3-16,0 1 1 0,0-4 0 15,0-3-3-15,0-6-1 0,0-3-3 16,0-3 0-16,0-2-1 0,0 1 1 16,0-2 6-16,0 0-4 15,0-3-4-15,0 1-4 0,5-1-3 16,-5-1-20-16,0-1-29 0,3-2-30 15,2 2-63-15,3-8-78 0,0 4-80 16,-3-3-150-16</inkml:trace>
  <inkml:trace contextRef="#ctx0" brushRef="#br1" timeOffset="75225.97">31927 14874 333 0,'0'0'198'0,"0"0"-130"0,0 0 6 0,2 0 6 0,-2-1 3 16,5-2 21-16,3-2-6 0,0-1-4 15,0-1-14-15,5-2-19 0,0-3-15 16,-1-2-9-16,1-1-3 16,3-3-7-16,-3 2-4 0,0-5-1 15,2 1-3-15,3-2-10 0,-5 2-4 16,-2 1-1-16,1 3-4 0,1 2 0 15,-5 2-2-15,2 3 0 0,-2 0-20 16,-5 6-24-16,2-1-6 0,0-1-6 16,-5 4-9-16,0-1-27 0,0 2-23 15,0 0-44-15,0 2-25 0,-5 4 9 16,0-1 24-16,2 1-16 0</inkml:trace>
  <inkml:trace contextRef="#ctx0" brushRef="#br1" timeOffset="75526.25">32038 14979 263 0,'0'0'164'0,"0"0"-123"15,0 0 57-15,0 0-19 0,0 0-2 16,0 0 52-16,0 0-29 0,0 0-19 15,8-9-14-15,-1-4-3 0,6-3-14 16,0 1-5-16,0-4-7 0,0 0 0 16,2 1-14-16,6 4-17 0,-8 0-3 15,5 1-4-15,-2 1 0 0,-3 2 0 16,2 2-1-16,3-1-16 0,-5 1-30 16,-3 4-27-16,3-1-31 0,5 2-42 15,-5 1-29-15,8 2 6 0,-11-2-84 16,3 2-15-16</inkml:trace>
  <inkml:trace contextRef="#ctx0" brushRef="#br1" timeOffset="75709.53">32309 14949 628 0,'0'0'243'0,"0"0"-175"0,0 0 86 16,0 0-52-16,0 0-42 0,29-41-8 15,-17 29-24-15,4 0-22 0,-3-2-6 16,0 3 0-16,0 2 0 0,0 2-3 16,0 0-40-16,-3 4-48 0,0-4-101 15,1 4-126-15,-6-3-165 0</inkml:trace>
  <inkml:trace contextRef="#ctx0" brushRef="#br1" timeOffset="77428.14">32405 13869 395 0,'0'0'47'0,"0"0"3"0,0 0 28 16,0 0-19-16,0 0-9 0,41-21-3 15,-36 18 7-15,-2-2 6 0,2 3 9 16,-5-2-4-16,3-1 4 0,-3 3-8 16,0 1-10-16,0-1-8 0,0 1-3 15,0 0-10-15,0-1-6 0,0 2-10 16,0 0-8-16,0 3-6 0,0 3 0 16,0 6 5-16,0 6 2 0,0 4 1 15,0 13 4-15,-8 11 6 0,0 11-1 16,0 10 1-16,1-4-4 15,1-4-4-15,-1-8 2 0,1 0-1 16,1-2-3-16,3-2-3 0,-3 0 1 16,-3-3-3-16,3-1 1 0,-3-3-2 15,0-9 0-15,3-6-1 0,2-7 0 16,-2-4 0-16,-3 4 0 0,3-4 0 16,3 3-1-16,-3-7-6 0,5-5-12 15,-6-1-6-15,6-3-16 0,0-1-17 16,0-1-41-16,6-5-63 0,-6-7-68 15,5 0-14-15,-3-2-148 0</inkml:trace>
  <inkml:trace contextRef="#ctx0" brushRef="#br1" timeOffset="78162.61">32516 13868 311 0,'0'0'52'0,"0"0"19"0,0 0 14 0,0 0-18 0,0-3-16 16,0-1 1-16,5 4 7 0,-5 0 3 15,0-1 6-15,0 1-3 0,0 0-10 16,0-1-9-16,0 1-5 15,0 0 1-15,0 0-6 0,0 0-2 0,0 0-6 16,0 0-5-16,-5 0-5 16,5 1-6-16,-8 4-2 0,0-1-2 15,1 5 0-15,-12 1 2 0,7 1-3 16,-9 1 2-16,5 4-2 0,-4-2-1 16,2 0-1-16,-3 2-2 0,5-3-1 15,4 1 0-15,-1-1-1 0,0-5 3 16,5 1 2-16,0-1 7 0,3-4 3 15,5 1 0-15,-3-4 3 0,3-1 9 16,3-7 11-16,2 0-5 0,0-2-20 16,3-5-4-16,5 0-3 15,-3 1-1-15,3-3-2 0,0 2 5 16,0-1 1-16,0 0-2 0,0 0-4 16,-3-2-2-16,3 3 4 0,0-2 0 15,0 4-1-15,0 0 4 0,-5 2-4 16,-1 1 0-16,6 0-3 0,-5 3 0 15,-3 0 0-15,3 3-1 0,-3 1-1 16,-2-1 1-16,2 3-1 0,-5 0 0 16,8 5 0-16,-8-1 0 0,7 6 0 15,-1 1 0-15,-1 5 0 0,3-2 0 16,-6 3 0-16,8-1 0 16,-2 1 0-16,0-2-1 0,0 1-1 15,2-2-10-15,-2-1-16 0,0 1-18 16,-1-3-24-16,1-1-21 0,2-4-45 15,3-5-72-15,-5-1-108 0,0-2-85 0</inkml:trace>
  <inkml:trace contextRef="#ctx0" brushRef="#br1" timeOffset="78762.61">32505 13193 535 0,'0'0'18'0,"3"-9"15"0,-3 2 55 0,0 3-44 0,0-3-29 16,0 4 19-16,0-3 4 0,0 3 10 16,-3 1 4-16,-2-3-1 0,0 4-16 15,3 0-16-15,-4 1-7 0,-1 0-4 16,-6 2-4-16,5 4 1 0,-10 1-1 15,8 4 1-15,-9 2-2 0,4 1-3 16,-3 4 0-16,5 1 2 0,-3 4-2 16,4 0 0-16,4 3 0 0,3-1 1 15,5-2 1-15,0-1 4 16,0-1 14-16,7-1 7 0,6-3 3 0,0-4 0 16,8-2 0-16,-8-3 2 15,7-5 5-15,1-3-1 0,0-6-6 16,-3-3-8-16,-3-7-6 0,-2 2 10 15,3-5 1-15,-6-3-8 0,-2-6-8 16,-6-5-11-16,4 1 0 0,-6 2-3 16,0 1 1-16,-6 11 0 0,-1 0-8 15,-1 3-5-15,-5 7 0 0,0 0-13 16,-2 3-18-16,2 1-7 0,0 3-22 16,0 1-27-16,5 0-49 0,6 3-66 15,2 3-31-15,0-3-79 0</inkml:trace>
  <inkml:trace contextRef="#ctx0" brushRef="#br1" timeOffset="78897.45">32741 13356 932 0,'0'0'11'0,"0"0"-7"0,0 0-4 0,0 0-155 16,0 0-38-16,0 0-119 0</inkml:trace>
  <inkml:trace contextRef="#ctx0" brushRef="#br1" timeOffset="79396.6">32945 13168 454 0,'0'0'73'0,"0"0"-33"0,0 0 39 15,0 0-30-15,0 0-37 0,0 0-3 16,0 0 5-16,0 0 0 0,10-23 6 15,-10 22 10-15,-5 1-11 0,-3 0-3 16,0 1-3-16,-5 3 2 0,1 2 5 16,-1 5-6-16,0 0-7 0,0 5-2 15,2 0-1-15,1 4-3 0,2 2 0 16,3 0 0-16,3 3 2 0,2-4 25 16,7 2 33-16,1-3-5 0,2-4-10 15,1 1-4-15,7-5-3 16,-3-3-3-16,-2-7-6 0,8-2-9 15,-3 0 4-15,-2-8-3 0,4-3-3 16,-7-2 5-16,0-5-7 0,-5-4-6 16,0-1-11-16,-1-2 0 0,-7-2-1 15,0 5-16-15,0 2 1 0,-2 6-11 16,-11 3-14-16,0 0-27 0,0 5-17 16,-3 2-15-16,-2 1-27 0,3 3-28 15,-1 4 6-15,-2 0-58 0,5 3-52 16</inkml:trace>
  <inkml:trace contextRef="#ctx0" brushRef="#br1" timeOffset="79914.03">33275 13116 534 0,'0'0'48'0,"0"0"-38"0,0 0 68 15,0 0-40-15,34-32-36 0,-31 29-1 16,2-2 2-16,-5 1-3 0,0 3 1 15,-5 1-1-15,2 0 1 0,-7 1 7 16,2 3 2-16,0 1-2 0,-5-2-4 16,6 4-3-16,-1-3 2 0,3 2 1 15,-1 0 0-15,4 0-2 0,2 3 2 16,0 0 10-16,2-3 27 0,4 3 4 16,-1 3-22-16,3-2-8 0,-1 2 4 15,1 0 1-15,5 1-5 16,5-2-2-16,-2 1 0 0,-1 0-1 15,3 0-1-15,-5 1 0 0,3-1-1 16,-9 0 4-16,4-1 8 0,-9 1-1 16,3 0-5-16,-5 2-1 0,-7 1-6 15,-6-3-3-15,-5 1-1 0,2 3 0 16,-5-4-2-16,1 0-1 0,-6 1 1 16,5-3-2-16,1 0-1 0,-1-2-1 15,0 1-8-15,1-5-64 0,2 1-29 16,2-5-16-16,3 0-16 0,5-7-64 15,3-3-45-15,3 1-26 0</inkml:trace>
  <inkml:trace contextRef="#ctx0" brushRef="#br1" timeOffset="80147.28">33340 13080 787 0,'0'0'88'0,"0"0"-13"0,47-14 51 0,-29 8-84 15,2-1-30-15,1 3-12 0,0-5 0 16,-6 1-9-16,6 3-9 16,0-3-7-16,-1 3-6 0,6 0-2 15,-5 3-144-15,5 0 70 0,-6 0-104 16,-4-2-195-16</inkml:trace>
  <inkml:trace contextRef="#ctx0" brushRef="#br1" timeOffset="84201.71">17012 16464 66 0,'3'0'223'0,"0"-4"-161"0,-1 1-23 0,3-1 34 0,-2 1 5 16,2-2-12-16,0 3 26 0,-2-4-18 16,2 0-3-16,-2-1-3 0,2-1-3 15,0 0-15-15,3 0-10 0,2-2-7 16,0 0-7-16,1-3-12 0,2 2-5 16,-3 1-4-16,3 2 1 0,-3 2-2 15,1 3 1-15,-4 1 0 0,1 2 1 16,-3 0-1-16,0 2-4 15,1 5-1-15,-4 3 2 0,1 3 5 16,2 4-3-16,-3 2 2 0,1 2 0 16,0 1-4-16,-1 4 3 0,-2-3-3 15,5 5 0-15,-5-3 1 0,3 1-2 16,-3-3-1-16,0-1 1 0,3-2 0 16,-3-2-1-16,0-4 2 0,0-1 1 15,-3-4-1-15,3-3 0 0,-3-2 1 16,3-4-3-16,0 0 8 0,0-1 3 15,0-6-7-15,0-2-2 0,0-3 3 16,6-1 4-16,-4 1 1 0,3-3 5 16,0 0-1-16,3 3 1 15,0-5-4-15,2 4-4 0,1-2-2 16,-4-1 0-16,6 2-3 0,0-1 1 16,3 1-1-16,-3 1 3 0,2 2-1 15,-2 1 0-15,0 2 0 0,0 0 4 16,2 2-1-16,-4-1 0 0,2 2-1 15,-3 0-5-15,0 1 1 0,1 2-2 16,-4-1 2-16,1 1-2 0,0 2 0 16,-5 0 0-16,2 0-1 0,0 2 0 15,-3 3 0-15,4 1 1 0,-6 2 0 16,2 3 6-16,-2-1-2 0,0 2 4 16,0 4-1-16,-2 2 3 0,-4 0-2 15,1 2 2-15,3-2 1 0,-3 1-4 16,2-3 0-16,-2 2-5 0,2-4-2 15,1 0 0-15,2-1-2 0,-3 0-6 16,3-2-28-16,0 0-38 0,0-4-51 16,3-1-72-16,2-2-87 0,0-1-27 15</inkml:trace>
  <inkml:trace contextRef="#ctx0" brushRef="#br1" timeOffset="84618.79">17720 16526 492 0,'0'0'75'0,"0"0"-24"0,8-20 67 0,-5 13-56 0,-3 2-25 16,2-2 1-16,1 4 1 0,-3-2-6 15,0 3-4-15,0 2 1 0,0 0-19 16,0 8-10-16,0 0-1 0,0 5 8 16,-3 2 6-16,1 4-2 15,2 1-2-15,0 1 1 0,5-1 4 16,0 1 3-16,3-5 4 0,2 0 6 16,0-1 11-16,3-3-1 0,0-3 1 15,0-2-2-15,0-3-2 0,0-4 4 16,-3-4 5-16,1-2 5 0,-3-5-21 15,-1-3-6-15,1 0-6 0,0-6-6 16,-3-1-4-16,0-3-4 0,0-4-2 16,0 1-5-16,1-2-14 0,-4 6-18 15,3 3-19-15,-2 5-25 0,2 7-32 16,-2 2-44-16,-1 2-22 0,3 4 6 16,3 4 12-16,0 2-92 15</inkml:trace>
  <inkml:trace contextRef="#ctx0" brushRef="#br1" timeOffset="85352.74">18036 16518 466 0,'0'0'104'0,"0"0"-50"0,0 0 60 0,0 0-46 0,23-36-34 16,-15 28-17-16,-1-1-5 0,1 3-2 15,0 2 5-15,0 2 7 0,-3 2-7 16,3 3-9-16,-6 5-6 0,1 2 2 16,-3 2 4-16,2 5 8 0,-2 0 2 15,0 2-4-15,5 1-3 0,-5-1-3 16,6-1-3-16,-4-1-2 0,3 1 1 15,-2-4 0-15,2-1 0 0,0-2-1 16,-2-3 1-16,2-2-1 16,-5-5 2-16,3-1 6 0,-3-1 6 15,0-8-1-15,0-2 7 0,0 0 12 16,0-5 5-16,2 2-14 0,1-5-10 16,-1 3-5-16,4 0-3 0,-1 2 1 15,2-3 0-15,-1 5 2 0,1 0-5 16,6 2 0-16,-5-1-2 0,5 2-2 15,0 1 0-15,-3 1-1 0,1 2 0 16,-1 4 0-16,-2 1 1 0,-1 4-2 16,1 3-3-16,-3 4 0 0,-2 2 2 15,0 2 1-15,-1-1 2 0,1 2 1 16,-3 0 0-16,2 1 2 0,-2 0-2 16,3-2 3-16,-3-1-3 15,2 4 2-15,-2-6-1 0,6 0 1 16,-4-2 0-16,-2-1 0 0,5-4 3 15,-5-2 0-15,6-3 0 0,-4 0 13 16,1-6 13-16,-1 0 2 0,3-3-6 16,-2-3-3-16,2-1-9 0,0-2-6 15,3 0 1-15,-3 0-6 0,0 0-3 16,6 2 0-16,-3-1 0 0,2 1 0 16,3 0 0-16,-3 2-2 0,3 1 0 15,-3 3 0-15,1 1-1 16,2 2 1-16,-6 3-1 0,1 1 0 15,0 4-2-15,-3 3 0 0,-2 3-1 16,-1 1 4-16,1 5 0 0,-3 0 1 16,0-1-1-16,0 0 0 0,0-1 0 15,0 1-11-15,0-1-23 0,2 1-56 16,4 1-78-16,-4-1-103 0,3-4-83 0</inkml:trace>
  <inkml:trace contextRef="#ctx0" brushRef="#br1" timeOffset="85486.72">18695 16685 714 0,'0'0'119'15,"0"0"-1"-15,0 0-23 0,15-6-83 0,-15 2-12 0,5-1 0 0,-5 3-64 16,3-3-157-16,-3 1-20 0,2 1-150 16</inkml:trace>
  <inkml:trace contextRef="#ctx0" brushRef="#br1" timeOffset="86186.76">19353 16464 429 0,'0'0'51'0,"0"0"27"16,0 0 27-16,0 0-39 0,0 0-15 15,24-29 8-15,-24 23 7 0,2-1-9 16,-2-2-9-16,0 2-12 0,0-1-8 15,-2 0-8-15,-3 1-1 0,-3 1 5 16,0 0 1-16,-2 2-3 16,-1 1-12-16,-2 1-4 0,-2 2-3 15,-3 4-3-15,-3 6-1 0,0 5-3 16,1 7 1-16,2 7 3 0,2 7-2 16,1 7 1-16,7-4-2 0,3-7 0 15,5-4-1-15,8-10-1 0,-1 4 5 16,6 2-2-16,0-4 1 0,3-6 1 15,2-3-1-15,0-3 1 0,0-7 7 16,3-2 1-16,-3-6 9 0,0-4 35 16,0-3 17-16,-3-4-15 0,1-4-3 15,-6-2-8-15,1-15-8 0,-6-9-4 16,-3-16-8-16,-2-3-7 0,0 4-8 16,-5 11-6-16,3 19-1 0,-1 8-1 15,0 9-1-15,-2 5-1 0,3 0-2 16,-4 0-8-16,4-2-15 0,-3 5-32 15,5 5-44-15,0 1-29 0,0 2-60 16,5 2-134-16,3 1-112 0</inkml:trace>
  <inkml:trace contextRef="#ctx0" brushRef="#br1" timeOffset="86721.22">19842 16319 309 0,'0'0'192'0,"0"0"-147"0,0 0 22 15,0 0 17-15,41-22-45 0,-31 16-4 16,-4 0 8-16,-1-1 3 0,0 1 2 15,-2-1 8-15,-1 2 8 0,-2-1-18 16,3-2-4-16,-3 2 0 0,0 0 2 16,0-1-9-16,0-1-7 15,0 1-6-15,0-1-2 0,0 1-5 16,0 0-2-16,0 0-1 0,0 0 0 16,0 2-1-16,-3 0 2 0,3 0 0 15,-5 3 5-15,5-3 0 0,-3 2 5 16,-2 1-2-16,5-2-4 0,-5 3-8 15,5-2-2-15,-3 2-1 0,-2 0-3 16,3 1-1-16,-3 0-2 0,-1 0-1 16,4 2 0-16,-3 5 0 0,-6 2-1 15,1 6 2-15,0 6 0 0,-1 3 2 16,-2 5 2-16,0 10 3 16,-2 5-2-16,-3 10-2 0,2 2-3 15,3-2 2-15,3-7-1 0,5-6 1 16,0-2-1-16,0-2 0 0,5-3-1 15,-3-3 0-15,3-6-1 0,0-4-2 16,0-2-10-16,3 4-27 0,2 0-27 16,-3 3-11-16,3-3-50 0,3-4-47 15,3-5-34-15,-9-7-20 0,3-5-202 0</inkml:trace>
  <inkml:trace contextRef="#ctx0" brushRef="#br1" timeOffset="86937.79">19658 16610 820 0,'0'0'127'16,"0"0"2"-16,0 0 30 0,0 0-95 0,34-22-20 0,-19 15-4 16,1 0-13-16,2 1-12 0,0-1-12 15,-2 3-3-15,2-3-1 0,-3 4-3 16,6 0-5-16,0 2-18 0,2 1-46 15,0 0-90-15,16 0-102 0,-11 0-48 16,1 0-162-16</inkml:trace>
  <inkml:trace contextRef="#ctx0" brushRef="#br1" timeOffset="87638.5">20379 16779 803 0,'0'0'174'0,"0"0"-123"0,-2-1 27 0,2-4-44 16,-3 2-34-16,3 0-5 15,0-4-57-15,0-1-81 0,3 0-51 16,-1 1-120-16</inkml:trace>
  <inkml:trace contextRef="#ctx0" brushRef="#br1" timeOffset="88072.57">20999 16495 616 0,'0'0'128'0,"0"0"-81"0,0 0 92 16,0 0-22-16,0 0-61 0,34-8-9 15,-21 6 0-15,2-3-9 0,3 3-15 16,3-1-13-16,-5 2-7 0,4 1-1 15,4 0 0-15,-6 0-2 0,2 4 0 16,-2 0-9-16,3 0-16 0,-3 0-54 16,5 1-158-16,-4-1-84 0,-7 0-161 0</inkml:trace>
  <inkml:trace contextRef="#ctx0" brushRef="#br1" timeOffset="88272.96">21103 16709 822 0,'0'0'6'0,"0"0"57"0,0 0 30 15,38 2 24-15,-19-2-78 0,-1 0-27 16,5-3-10-16,0 0-2 0,3 2 0 16,0-2-14-16,2 1-25 0,1 0-81 15,17 2-134-15,-12 0-46 16,2 0-126-16</inkml:trace>
  <inkml:trace contextRef="#ctx0" brushRef="#br1" timeOffset="89290.24">22170 16401 212 0,'0'0'93'0,"0"0"-32"0,0 0 19 0,-8 0-33 16,8 0-12-16,-5 0 2 0,5-3 2 16,-3 3 5-16,3-1 2 0,-5 1 1 15,5-1 1-15,0 1-6 0,-5-1 1 16,5 1 1-16,0 0 6 0,0-4-6 15,5 3-5-15,0-4-3 0,3 1 10 16,2 0 3-16,3 1-10 16,5-1-5-16,-2-1-11 0,5 0-9 15,-3 1 1-15,2 2 0 0,1 1-2 16,-5 1-2-16,2 2-2 0,-5 2-1 16,-1 2-2-16,-4 3-6 0,0-1-4 15,-3 6 2-15,-2 1-1 0,-3 2 3 16,-3 3 0-16,-2 1 0 0,-5 2 1 15,-6-2-1-15,1 2 0 0,-3-2-2 16,2-3-4-16,-5-3 1 0,3-3 0 16,3-3 1-16,2 0 3 0,5-7-4 15,-2 2 4-15,5-3 1 0,5 1 0 16,0-2 0-16,0 0-2 16,7 0 2-16,4 1 0 0,7-1 1 15,-3 0 1-15,6 0-1 0,-3 1 4 16,3 0-4-16,-1 2 1 0,-2 4 3 15,-2 0-3-15,-3 4 5 0,0 2 0 16,-5 0 4-16,-6 5 4 0,1-1 2 16,-6 1 3-16,-5 2-2 0,-5 0 0 15,-7-3-1-15,-1 0-4 0,-5-3-3 16,-2-1-1-16,-8-3-1 0,-3-2 0 16,-5-3-3-16,3-2-2 0,7-3-3 15,11 0 0-15,5-1-3 0,-3-2-21 16,3-2-32-16,-3 0-73 15,1-10-106-15,2 4-137 0,7-3-265 0</inkml:trace>
  <inkml:trace contextRef="#ctx0" brushRef="#br1" timeOffset="91175.4">17271 17563 151 0,'0'0'181'0,"0"0"-107"0,0 0-21 0,2-14 7 16,1 9-12-16,0-1-6 0,-1 1-3 16,1-3-6-16,-3 2 2 0,2-1 4 15,-2 0-1-15,3 4-4 0,-1-1 0 16,-2 0 4-16,0 1 2 0,0-4 0 16,0 4-3-16,0-3-13 0,-2 2-6 15,-3-3-7-15,0 2 0 0,-1-3-3 16,-1 0-2-16,-4 3-1 0,-2-2-3 15,0 3 2-15,-2 4-4 0,-3 0 0 16,-3 4-3-16,-5 7 3 0,3 8-3 16,0 6 3-16,-6 10-10 15,4 5 1-15,4-3-1 0,5-4-7 16,11-5-11-16,3-8-3 0,2 4 10 16,0-1 14-16,5-1 5 0,5-3 2 15,3-1 2-15,5-7 1 0,0-5 7 16,3-2 18-16,0-4 19 0,-1-8 16 15,1-2 7-15,0-5-10 0,-3-5-1 16,-5-2-10-16,0-6-6 0,-1-7 6 16,-4-13-14-16,-5-14-7 0,-1-5-1 15,1-3-7-15,-8 7-3 0,2 16-12 16,3 4-2-16,-2 11-2 0,2 9-1 16,-3 9-3-16,3 2 0 0,-3 0-8 15,3 2-10-15,-2 0-25 0,-1 3-43 16,3 6-25-16,0-1-46 0,5 2-51 15,-2 2 4-15,5 3-135 0</inkml:trace>
  <inkml:trace contextRef="#ctx0" brushRef="#br1" timeOffset="91592.5">17459 17610 576 0,'0'0'38'0,"0"0"25"0,0 0 60 0,0 0-43 0,0 0-22 0,24 12 2 16,-14-12-5-16,0 0-7 0,1-3-5 15,2 0-2-15,0-4 1 0,2-2-6 16,1 2-7-16,-1 0-5 0,-2-2-6 16,2 2-8-16,-2-2-3 0,-5 0-1 15,2-1-1-15,-4 0-2 0,-4-1 0 16,-2-3-1-16,0 2 1 0,-8-1-2 15,-2 2-1-15,0 1-2 0,-8 1-3 16,0 4 3-16,-6 3-5 16,4 2-11-16,-6 1 1 0,0 6 4 15,-2 5 4-15,4 8 2 0,1 5 4 16,0 2 1-16,7 3 2 0,1-1 0 16,4-1 0-16,6-2 0 0,3-3 3 15,4-1 11-15,3-1 14 0,3-3 15 16,5-5 9-16,0 1-2 0,3-6-14 15,4-1-5-15,3-6-15 0,1-1-9 16,2-2-7-16,2-6-5 0,-2-1-21 16,2-2-33-16,-2-1-39 0,0 1-27 15,2-2-67-15,9-6-85 16,-6 4-51-16</inkml:trace>
  <inkml:trace contextRef="#ctx0" brushRef="#br1" timeOffset="92077.58">17777 17590 704 0,'0'0'63'0,"0"0"6"0,0 0 40 0,0 0-64 0,26-37-22 16,-18 28 6-16,0 1 0 0,2 3-9 15,0 0-5-15,1 5-3 0,-1 2-3 16,3 6-1-16,-3 2-7 0,1 5-1 15,1 1 0-15,-4 5 4 0,3 0 2 16,-1 2-1-16,-2 1-3 0,-1 1 0 16,-1-4 5-16,-1 0-2 0,-3-2-3 15,1-4-2-15,-3-1 3 0,0-7 2 16,0 0 4-16,0-5-3 0,0-2 15 16,0-2 40-16,0-5-9 0,0-5-25 15,0-2-6-15,0-4-1 0,0-2-8 16,0-2-6-16,2 1 1 15,6 0-1-15,-3 1 4 0,6 2 7 16,2 2-4-16,0-1-3 0,-1 3-6 16,4-3-3-16,-1 4 1 0,-2 1-2 15,0 2 1-15,0 3-1 0,-2 6 0 16,-4 1 4-16,4 1 2 0,-4 9-5 16,1 1 0-16,0 7 1 0,-3 0-1 15,0-1-1-15,-2 4 0 0,-1-1 1 16,1 0 1-16,-3-1-1 0,0-3-2 15,-3 0-8-15,3-5-23 0,3 1-38 16,-3-3-41-16,0-3-66 0,0-4-85 16,0-1-58-16,0-1-112 0</inkml:trace>
  <inkml:trace contextRef="#ctx0" brushRef="#br1" timeOffset="92543.9">18503 17590 346 0,'0'0'117'0,"0"0"-13"0,0 0 44 16,8-21-58-16,-8 13-32 0,0-1 0 15,0-1 4-15,-3-1-6 0,1 2-7 16,-3-1-4-16,0 3-9 0,-1 4-10 16,-1 3-7-16,-4 0-8 0,4 5-2 15,-4 7-6-15,-2 5-3 0,3 3 3 16,-3 6-3-16,0 0 3 0,5-2-1 15,1 2 8-15,1-3 0 0,6-1 12 16,0-2 7-16,0-3 5 0,6-3 3 16,-1-4-3-16,0-6 1 0,0 1-1 15,5-5 8-15,-2-6 2 0,0-3-12 16,2-2-14-16,1-2-10 0,-4-2-3 16,4-5-5-16,-4-2 0 0,-1-2-16 15,-4 2-17-15,3 2-20 0,-5 6-11 16,3 3-22-16,-3 2-43 0,0 2-70 15,0 2-58-15,0 1-1 0,-3-1-72 16</inkml:trace>
  <inkml:trace contextRef="#ctx0" brushRef="#br1" timeOffset="93211.33">18578 17634 355 0,'0'0'220'0,"0"0"-125"16,0 0 10-16,0 0-25 0,0 0-23 16,0 0 9-16,36-36-16 0,-30 28-9 15,1 4-6-15,-1-3-9 0,1 4-1 16,1-2-3-16,-3 4-4 0,3 1-8 16,0 6-9-16,-1 2-1 0,-1 4 2 15,1 2 1-15,1 4 1 0,-3 3 1 16,0 1 6-16,-2-1 4 15,2 1 3-15,-5-2-8 0,3 0-4 16,-1-5-1-16,1 0-2 0,-3-4-2 16,0-6 1-16,0 0 0 0,0-5 3 15,0 0 7-15,0-5-3 0,0 0 5 16,-3-6 7-16,3 0 2 0,-2-6 0 16,2 2-9-16,0-3-6 0,5 0-2 15,-2-1-2-15,2 4-3 0,5-3 1 16,0 4-1-16,-2-1-1 0,5 2 1 15,0 1-1-15,-3 3-1 0,1 5 1 16,-4 0 0-16,4 0-1 0,-4 4 0 16,1 0 0-16,-3 4-2 15,1 2-2-15,-1 4 2 0,0 3 2 16,-3 4 0-16,1 0 1 0,0-1 0 16,-1 2-1-16,1-3 1 0,-3 1 1 15,0-5 1-15,0 0-2 0,0-6 0 16,2 2 1-16,-2-6 0 0,0-1 1 15,0 0 8-15,0-4-4 0,3-4 4 16,0-1 3-16,2-2 1 0,-3-3-3 16,3-3-2-16,3 0-1 0,-3-1-2 15,6-1-1-15,-4 0 3 0,4 0-1 16,-1 6-1-16,0 1-6 0,3 3 2 16,-5-1-1-16,5 4-1 0,-8 1 2 15,3 2-2-15,0 3-1 0,-3 0-1 16,-2 5 2-16,2 7-4 0,0 4 2 15,0 1 2-15,0 4 0 0,0-2 0 16,1 1 0-16,-4-1-7 0,6 1-18 16,-3-2-44-16,3-3-78 0,0 5-103 15,-1-7-120-15,-2-5-181 0</inkml:trace>
  <inkml:trace contextRef="#ctx0" brushRef="#br1" timeOffset="93360.9">19291 17776 892 0,'0'0'209'0,"0"0"-58"0,0 0-32 0,6-3-86 16,-6-2-33-16,0 2-1 0,0-4-64 15,0 3-65-15,-3-2-35 0,3 3-62 16,-3 0-28-16,3-2-98 0</inkml:trace>
  <inkml:trace contextRef="#ctx0" brushRef="#br1" timeOffset="93944.89">19901 17592 324 0,'0'0'104'16,"0"0"-24"-16,0 0 22 0,0 0-30 15,0 0-24-15,23-34-15 0,-17 28 4 16,-4-1 2-16,3-1 16 0,1 3 0 15,-6-2 13-15,0-1 3 0,0 4 7 16,2-3-20-16,-2 3-13 0,0 0-8 16,0-1-10-16,0 1-8 0,-2-3-10 15,2 5-6-15,-8-4-3 0,3 4-3 16,-3 1 1-16,0 1 0 0,-2 3 1 16,-3 7-1-16,-3 6 0 0,1 3 1 15,2 4-1-15,-3 2 2 0,4-2 0 16,1 4-2-16,6-4 1 0,2-1-2 15,3-3 3-15,6-2 1 0,4-2 2 16,0-5-2-16,3-2 3 0,3-6 4 16,-1-2 8-16,1-4 12 0,-3-5 13 15,2-5-4-15,-2 0-3 0,-3-6-3 16,1-2-7-16,-4-11-5 0,1-14-4 16,-5-9-8-16,-1-7-5 0,-2 5-2 15,0 12-2-15,0 15-13 0,0 12-15 16,-2 8-6-16,2 6-10 0,0-1-9 15,-3 3-18-15,3 1-34 0,0 2-41 16,0 0-103-16,5 7 27 16,3-1-40-16,0 2-98 0</inkml:trace>
  <inkml:trace contextRef="#ctx0" brushRef="#br1" timeOffset="94413.26">20413 17472 382 0,'0'0'124'0,"0"0"-7"0,0 0 13 0,0 0-49 15,39-32-14-15,-32 22 7 0,4 0-7 16,-6-2-23-16,5 0-10 0,-2 1 2 15,-6-2 8-15,4-1-2 0,-1 2-11 16,-3 1-3-16,4-1 2 0,-6-1-3 16,0-1-1-16,0 2-5 0,0 1-2 15,0 0 3-15,0 0-6 0,-3 1-7 16,0 2-2-16,1 3 2 0,-3-1-2 16,5 2-1-16,-6 1-1 0,1 0-4 15,0 3-1-15,0 0 0 16,0 5-3-16,-3 1 2 0,-5 7 1 0,5 0 1 15,-7 6 1-15,2 4 0 16,0 10 1-16,-5 5 0 0,5 10-1 16,-2 10 0-16,2-3 0 0,5-2 3 15,0-7-5-15,0-3 3 0,3 0 0 16,-3-3 0-16,3 0 0 0,5-2-1 16,-2-3-1-16,2-7 0 0,0-6-1 15,2-5-5-15,-2-2-18 0,3 0-51 16,-1 0-76-16,1-3-142 0,-3-8-156 15</inkml:trace>
  <inkml:trace contextRef="#ctx0" brushRef="#br1" timeOffset="94595.93">20235 17700 963 0,'0'0'78'15,"0"0"31"-15,0 0 62 0,0 0-89 16,41-37-13-16,-26 27-20 0,3 2-18 15,6-2-10-15,2 1-3 0,-1 2-15 16,4 1-3-16,-1 2-15 0,8 2-44 16,8 2-38-16,11 3-16 0,7 5-59 15,-3 2-70-15,-10-4-2 0,-18-1-52 16</inkml:trace>
  <inkml:trace contextRef="#ctx0" brushRef="#br1" timeOffset="94878.95">21477 17603 643 0,'0'0'64'0,"0"0"8"0,0 0 50 15,44-17-80-15,-31 8-25 0,3 0-13 16,-6 2-4-16,3 0-27 0,0 0-56 16,5-2-30-16,-5 4-32 0,-3-2-112 15</inkml:trace>
  <inkml:trace contextRef="#ctx0" brushRef="#br1" timeOffset="95062.53">21433 17773 894 0,'0'0'135'0,"0"0"-81"0,0 0 53 15,0 0-76-15,42-7-12 0,-22 2-1 16,1-1-13-16,5 4-5 0,2-3-10 15,6 4-38-15,2 1-74 0,11 1-61 16,12 6-5-16,-10-4-50 0,-7 2-67 0</inkml:trace>
  <inkml:trace contextRef="#ctx0" brushRef="#br1" timeOffset="96096.97">22736 17336 195 0,'0'0'41'0,"0"0"0"0,0 0 28 0,-5 7 2 16,5-6-9-16,0 0-6 0,-3-1 6 16,3 0 4-16,0 0 4 0,0 0-2 15,0 0-6-15,0 0 5 0,0 0-1 16,0 0-2-16,3-2-7 0,2-3-5 16,8 2-13-16,2-2-2 0,3 0-8 15,6 2-3-15,-1-2 1 0,5 4-8 16,-5 0-6-16,3 1-5 0,-5 0-3 15,0 2-2-15,-3 5 0 0,-8 0 2 16,0 2-4-16,-2 3-1 0,-8 1 1 16,0 0-1-16,0 5 1 0,-8-2-1 15,-5 3 1-15,-2 1 1 0,-8 0-2 16,-1 0 0-16,-1-3-5 0,-1 0-1 16,3-2-2-16,2-5-3 0,0-2 5 15,3-2 4-15,10-3 0 0,1 0 2 16,-1 0 1-16,8-3-1 0,2 0-2 15,6-3 2-15,2 0 0 0,6 3 1 16,5-2-1-16,-1 2 1 16,1 0-1-16,5 2 1 0,0 1-1 15,-3 3 0-15,3 0 1 0,0 1 1 16,-6 1 3-16,1 4 3 0,0-1 1 16,-8 3 0-16,-3 3-2 0,-2 0-1 15,-6-2 4-15,-2 4 3 0,-10-5 3 16,-6 3 2-16,1-5-2 0,-11-2-6 15,5 0-6-15,-7-2 0 0,-3-4-4 16,3-1 0-16,-6 0-8 0,6-2-36 16,-1-1-74-16,3-1-47 0,6-3-21 15,-1-4-53-15,3 1-32 0,10-2-182 16</inkml:trace>
  <inkml:trace contextRef="#ctx0" brushRef="#br1" timeOffset="96631.55">23397 17428 323 0,'0'0'205'0,"0"0"-130"0,0 0 47 0,21-21-22 16,-13 14-44-16,-6 3-7 0,6-3 11 16,-8 4-6-16,3-1-8 0,-3 1 3 15,0 2-3-15,0 0-20 0,0 0-13 16,0 0-6-16,-3 1-5 0,-5 1 1 16,-2 5-3-16,-3 3 0 0,-3 6 0 15,1 1 2-15,-3 8 0 0,2 7-1 16,-2 8 1-16,3-1 0 0,7-6 1 15,3-7 3-15,2-5 3 0,3 5 10 16,3 0 11-16,5-2 5 0,-1-3-5 16,6-3-5-16,5-4-5 0,-5-6-6 15,3-3 0-15,4-2-2 0,-1-2 4 16,-4-4 8-16,3-3 9 0,-2-2-4 16,-1-2-10-16,-2-5-2 0,0-5-1 15,0-12-1-15,-11-13-5 0,6-11-4 16,-5-2-2-16,-3 15-2 0,-5 12-2 15,-1 18 0-15,4 6 0 0,-6-5-3 16,-5 2 1-16,0-1 0 0,-5 4-2 16,5 2-1-16,-2 3-2 0,-1 1-11 15,3 2-22-15,0 0-23 0,1 0-23 16,-1 3-21-16,5 1-41 16,-5 6-93-16,5-1-56 0,3-3-130 15</inkml:trace>
  <inkml:trace contextRef="#ctx0" brushRef="#br1" timeOffset="97198.15">23997 17618 435 0,'0'0'132'0,"0"-1"-76"0,5-2 57 15,-3-1-1-15,4-1-8 0,1-1-1 16,4 3-11-16,4-3-21 0,-2 2-16 16,8 0-11-16,-6-2-12 0,6 0-8 15,2 2-10-15,-2 1-7 0,2-2-6 16,3 3 0-16,0 2-1 0,2-1-3 15,-5 1-20-15,3 0-25 0,0 0-28 16,0 1-20-16,2-1-49 0,9 0-72 16,-6 0-66-16,-3 0-97 0</inkml:trace>
  <inkml:trace contextRef="#ctx0" brushRef="#br1" timeOffset="97965.02">24759 17320 362 0,'0'0'124'0,"0"0"-44"0,0 0 11 0,0 0-11 0,0 0-31 0,13-8-7 0,-5 1 12 16,-3 3-4-16,8-3 0 0,-6 2 5 15,6-1-7-15,0 0-1 0,-2 1-6 16,7-2-4-16,-3 4-5 16,3 0-1-16,-2-1-9 0,2 3-5 15,-3 1-10-15,3 0-2 0,-7 0-1 16,2 0-2-16,0 2-1 0,0 4-1 15,-8 0-2-15,2 3 0 0,-7 2-1 16,0 2 2-16,0 1 0 0,0-1 2 16,-10 5-2-16,0-2 2 0,-3 1 0 15,-5 1 1-15,2-3-1 0,-4 1 0 16,-1-2 0-16,3 0-1 0,2 0-1 16,-4-3-1-16,4-2-1 0,3-4 3 15,3 2-3-15,2-4 2 0,3-1 1 16,2-1-1-16,3 1 0 0,0-2-2 15,0 1-4-15,8 0 7 0,5-1 4 16,-5 0-2-16,10 0 0 0,-5 0-2 16,2 2 0-16,1-1 1 0,2 5 0 15,-3-1-1-15,4 5 0 0,-4 0 5 16,3 0 0-16,-8 3-2 0,3 1 3 16,-5 1-3-16,2 1 4 0,-10 0 3 15,0-1 0-15,0 0 0 0,-10-3-4 16,2 1 3-16,-7-3-4 0,-3 0-2 15,2-2-1-15,-4-2-1 0,-6-2-1 16,5-3-9-16,0 0-44 16,-4-1-58-16,4 0-40 0,-2-1-55 15,2 0 1-15,8-3-83 0</inkml:trace>
  <inkml:trace contextRef="#ctx0" brushRef="#br1" timeOffset="98349.65">25268 17547 597 0,'0'0'99'0,"0"0"-53"0,8-5 66 0,-3-1-21 0,3-2-29 15,5 3 3-15,-1-2 1 0,4 4 6 16,5 0-9-16,-3-2-10 0,2 2-15 15,1 2-25-15,0-4-9 16,2 3-2-16,-2 1-2 0,5 1-1 16,-6 0-8-16,6 0-25 0,-5 0-40 15,2 1-68-15,8 0-72 0,-10-1-52 16,-1 0-94-16</inkml:trace>
  <inkml:trace contextRef="#ctx0" brushRef="#br1" timeOffset="98617.03">25849 17340 863 0,'0'0'74'15,"0"0"-48"-15,0 0 33 0,0 0-12 16,0 0-29-16,0 0-6 0,0 0 0 15,21 27 0-15,-21-11 1 0,-3 5 0 16,3 10 2-16,0 14 5 0,0 9-2 16,0 1-12-16,-5-4-3 0,5-7-2 15,0-7 2-15,5-3-3 0,-2-5-5 16,2-5-42-16,0 7-118 16,3-9-109-16,-5-1-144 0</inkml:trace>
  <inkml:trace contextRef="#ctx0" brushRef="#br1" timeOffset="101569.8">26258 17598 385 0,'0'0'147'0,"0"0"-93"0,0 0 18 0,0 0 20 0,13-8-31 16,-6 7-13-16,4 0-2 0,-1-2-6 16,3 0-3-16,0 0-5 0,0 1-11 15,0 2-6-15,0 0-6 0,-3 0-2 16,0 0-4-16,6 0-1 0,-9 1-2 15,6 0-1-15,0 2 0 0,-5-1-7 16,0 1-22-16,2-1-55 0,-2 5-96 16,0-4-9-16,-3 1-72 0</inkml:trace>
  <inkml:trace contextRef="#ctx0" brushRef="#br1" timeOffset="101769.43">26325 17738 692 0,'0'0'38'0,"0"0"29"0,0 0 68 16,0 0 17-16,0 0-59 0,0 0-33 15,0 0-30-15,0 0-15 0,8-1-10 16,-1 1-3-16,6 0-2 0,-2 0-1 16,4 0-6-16,-2 1-31 0,2 2-84 15,11 0-88-15,-10-2-20 16,2 1-68-16</inkml:trace>
  <inkml:trace contextRef="#ctx0" brushRef="#br1" timeOffset="102254.3">26596 17577 522 0,'0'0'30'0,"0"0"20"16,0 0 43-16,34-39-36 0,-27 27-22 16,6 1-5-16,3 1-1 0,-3 3 7 15,2 0 8-15,3 1 1 0,-5 2-2 16,3 2-13-16,-3-2-6 0,2 4-4 15,-2 0-6-15,0 6-5 0,0-1-4 16,-5 7 0-16,-3 4-4 0,3 3 4 16,-8 3-1-16,0 0-1 0,-6 4 2 15,-1 0 1-15,-1-2-2 0,-8 2-2 16,4-2 1-16,-1-1-3 0,-5-2 2 16,2-1-1-16,3-4-1 0,0-3 3 15,0-2 0-15,6-2 6 0,4-4 21 16,-2 0 18-16,0-3-2 0,5-2-5 15,0 1-5-15,0-1-2 0,0 0-6 16,5-1-1-16,3-1-10 0,-1-3-3 16,6 3-5-16,5 0-3 0,-5 0-4 15,8 0-2-15,0 0 0 0,-1 1-6 16,3 1-13-16,3-1-24 0,0 1-42 16,3-1-47-16,9-2-50 0,-9-1-106 15,-3 0-120-15</inkml:trace>
  <inkml:trace contextRef="#ctx0" brushRef="#br1" timeOffset="102770.67">27366 17338 699 0,'0'0'18'0,"0"0"32"0,0 0 63 0,0 0-29 0,0 0-27 16,13-22-18-16,-13 21 6 0,0 0-4 16,0 1-7-16,0 0-16 0,-5 0-4 15,-3 3-9-15,0 5-2 0,-2 4 4 16,0 3-1-16,-8 1-4 0,2 6-2 15,-5 2 0-15,3 3 3 0,-2 5 0 16,-1 9-3-16,0 6 0 0,-5 3 0 16,16 1 1-16,0-13 1 0,7-12-2 15,3-7 10-15,3-3 25 16,7 0 6-16,-2 3-6 0,5 0-8 16,2-5-2-16,3-3-4 0,-2-2 4 15,-1-5-6-15,6-4-4 0,-3 0 12 16,-2-4-6-16,2-5-7 0,-11-1-4 15,6-2-2-15,-5-2 0 0,-8-2-3 16,0-5-4-16,0 4 1 0,-8 0-1 16,-5 5-1-16,1 3-5 0,-4 2 1 15,-5 4-3-15,3 1 6 0,-2 2 0 16,4 0-3-16,-5 0-5 0,3 3-17 16,3-1-21-16,2 3-22 0,5-2-11 15,0 4-48-15,8 0-80 0,-5 2-68 16,5-1-136-16</inkml:trace>
  <inkml:trace contextRef="#ctx0" brushRef="#br1" timeOffset="108843.25">29314 12441 366 0,'0'0'66'0,"0"0"-25"0,-5 0 11 0,5 0 5 15,0 0 6-15,-2 0-5 0,2-4 1 16,0-3 6-16,0-1-18 15,2-4-2-15,3-2 5 0,3-4-7 16,5-4-11-16,0-6-4 0,8-6 2 16,12-10 4-16,9-11-10 0,7-3-9 15,-3 6-1-15,3 8 1 0,-2 5-1 16,-1 5 6-16,3 0-6 0,3 3-1 16,-8 2-7-16,2 4-3 0,-7-1 0 15,-3 3-1-15,-2 2 1 0,-6 2-1 16,-2 4 0-16,-5 4-1 0,-6-1 0 15,6 0 0-15,2-1 0 0,-2-2 0 16,-5 4-1-16,-4 1 0 16,-4 2 2-16,-8 2 1 0,5 0 5 15,-5 2 4-15,-5-1-5 0,-3 1-4 16,-4 1-3-16,-1 0 0 0,-3 0 0 16,-2 3 0-16,-3-1 0 0,1 1 0 15,-1 0 1-15,-5 0-1 0,3 0 1 16,2 1-1-16,-5 2-1 0,6 0 1 15,-1 0 0-15,0 1 1 0,1 1-1 16,7-1 2-16,-3 1-1 0,3-1-1 16,8-1 3-16,-3-1 0 0,3 1 0 15,5-3-2-15,0 2-1 16,0-2 0-16,8 1 3 0,2-1 5 0,6 0-3 16,2 0 4-16,3-1-4 15,-1-1-1-15,4-3-1 0,1 4-1 16,1-1 2-16,3 0 1 0,-9 0-2 15,6 0 2-15,-3 1-1 0,3 1 0 16,-5 0-1-16,0 0-1 0,-3 0-1 16,-3 0-1-16,-7 2 0 0,2 3-1 15,-7 0-1-15,2 4 1 0,-5-1 1 16,0 2 0-16,-5 3 2 0,-3 0 3 16,-5 4-3-16,5-1 0 0,-4 1 2 15,-1 1-4-15,0-1 1 0,2 1-1 16,-2 1 1-16,1 0-1 0,-1-2-1 15,5 2-6-15,-5-3-9 0,5 0-17 16,3-1-24-16,2-1-31 0,3-1-20 16,0-3-8-16,3 0-40 0,10-5-43 15,-5-1-48-15,5-4-49 0</inkml:trace>
  <inkml:trace contextRef="#ctx0" brushRef="#br1" timeOffset="109477.22">30518 10972 452 0,'3'-3'77'0,"2"-2"-4"0,0 0 25 0,-2 0-19 0,2 0-19 16,-5 1-7-16,5 1-7 0,-5 2-2 15,0 1-14-15,3 0-22 0,-3 5-2 16,0 5 2-16,5 3 10 0,-5 6 6 16,0 4 3-16,0 3-4 0,0 8-3 15,-5-3-1-15,5 2-2 0,0-1-3 16,0-6 0-16,0 3-2 0,0 0-5 15,0-6-2-15,0 0-4 0,0-4-1 16,0-1 1-16,0-3-1 0,0-2-17 16,0-3-31-16,0-2-54 15,5-2-81-15,-5-6-13 0,3 0-70 16,2-7-134-16</inkml:trace>
  <inkml:trace contextRef="#ctx0" brushRef="#br1" timeOffset="109744.23">30513 10963 568 0,'0'0'28'0,"0"0"15"0,0 0 60 15,0 0-40-15,21-33-21 16,-8 24 8-16,0 2 7 0,0-3-4 15,2 2-13-15,-2 1 0 0,8 1-11 16,-3 0-14-16,-3 1-6 0,1 2-3 16,2-1-3-16,-3 3-1 0,4-1-1 15,1 2-1-15,-4 0-4 0,2 0-14 16,-3 0-42-16,6 3-127 0,-8 3-9 16,0-1-49-16,0 0-108 0</inkml:trace>
  <inkml:trace contextRef="#ctx0" brushRef="#br1" timeOffset="109944.67">30575 11103 637 0,'0'0'80'0,"0"0"-40"0,0 0 50 16,0 0-22-16,0 0-25 0,0 0 12 15,0 0 2-15,31 23-4 0,-15-23-13 16,4 0-17-16,6 0-10 0,-5 0-9 15,5 1-1-15,-3-2-3 0,-2 1-6 16,5 0-22-16,-6-1-55 0,9 0-161 16,-3-1-21-16,-1-1-55 0</inkml:trace>
  <inkml:trace contextRef="#ctx0" brushRef="#br1" timeOffset="110428.18">31376 10623 538 0,'0'0'42'0,"0"0"9"15,0 0 41-15,0 0-36 0,0 0-21 16,0 0-15-16,3-15-11 0,-6 15-8 16,-10 5 0-16,6 5 0 0,-11 2 5 15,2 8 3-15,-5 1 3 0,1 6 1 16,-6 9 1-16,-3 12 6 15,-4 14-4-15,-6 5-4 0,11-3-6 16,2-5-2-16,10-12 0 0,3 0 11 16,11-8 49-16,2-1 23 0,2-8-2 15,4-7-18-15,6-5-14 0,-4-1-2 16,8 1 2-16,4 2-12 0,6-1-10 16,0-2-8-16,3-3-9 0,-4-2-7 15,4-2-2-15,-1-1-4 0,1-2-1 16,2 2-2-16,-3-1-17 0,-2 1-41 15,-5 1-72-15,7 5-91 0,-7-2-131 16,-8-2-122-16</inkml:trace>
  <inkml:trace contextRef="#ctx0" brushRef="#br1" timeOffset="112480.58">31580 10833 207 0,'0'0'43'0,"0"0"-7"0,0 0 9 0,-5 1-6 0,5-1-5 0,0 0 1 16,0 0-1-16,5 0 5 0,-5 0 21 16,0 0 7-16,0-1-11 0,3 0-4 15,-3-2 5-15,5 0 1 0,-5-1-7 16,5 0-3-16,3-2-5 16,-5 0-12-16,10 0-4 0,0 0-2 15,-1-1-3-15,4-1 1 0,5 2-3 16,-3 2-5-16,-3 1 3 0,3 0-5 15,-5 3-1-15,-2 0-1 0,-1 1-3 16,-2 3-2-16,-1-1-4 0,-7 5-2 16,0 0 0-16,0-1 0 0,-7 5-2 15,-1 2 1-15,-10-1 1 0,2 3-1 16,-2-1-2-16,3 2 1 0,-6-2 0 16,3-2 1-16,2-2 1 0,4-1 0 15,-1-2 1-15,5-1-1 0,0-3 0 16,8-2 0-16,-5 1-1 15,5-2 1-15,5-1 0 0,-2 0 5 16,7 0-2-16,-2-3-1 0,7 1-1 16,-2 1 1-16,8-1-2 0,-3 1 1 15,-3 1 0-15,6 0-1 0,0 0 1 16,-3 3 1-16,-3 0 0 0,-2 3 1 16,0 0 4-16,-5 0 3 0,-3 1 5 15,-2-3 3-15,-3 4 0 0,-3-2-2 16,-7 0 4-16,2 2 0 0,-7-3 2 15,-4 1-6-15,-1-1-7 0,-3 0-4 16,-3-2-3-16,0 1-2 0,3-2-6 16,2 1-19-16,-2-1-28 15,7 0-31-15,3 3-61 0,0-3-102 16,6-1-111-16</inkml:trace>
  <inkml:trace contextRef="#ctx0" brushRef="#br1" timeOffset="112798.73">32012 11087 558 0,'0'0'63'0,"0"0"3"0,0 0 22 0,34 5-54 0,-27-2-1 15,6 4 12-15,-2 0 1 0,-4 4-8 16,1 3-8-16,-3 0-7 0,-2 6-5 16,2 0 1-16,-5 0 4 0,0 0-5 15,-5-2-6-15,-3 1-8 0,-7-1-1 16,2-3-2-16,-8 0-1 15,3-2-42-15,-5-3-102 0,-1-1-46 16,9-7-113-16</inkml:trace>
  <inkml:trace contextRef="#ctx0" brushRef="#br1" timeOffset="113431.28">32433 10735 411 0,'0'0'31'0,"0"0"62"0,0 0 17 15,0 0-59-15,0 0-5 0,26-31 4 16,-18 25-9-16,-1 2-4 0,6-1-5 15,0 1-3-15,0 3 7 0,0 1 0 16,-3 0-8-16,3 0-5 0,0 0-11 16,-5 2-2-16,5 2-3 0,-5 3-3 15,-3 0-3-15,0 3 0 0,-2 2 0 16,-3 3-1-16,0 4 3 0,-8 1-1 16,0 1 1-16,-5 0 1 0,0 3-2 15,0-2 1-15,-2-1 0 0,-3 0 0 16,-3-3-2-16,6-2 1 0,-3-1-1 15,2-3 2-15,3-2 0 0,0 0 7 16,5-4 12-16,1-2 16 0,2-3 4 16,5 2-7-16,0-3-8 0,0 0 0 15,0 0-1-15,7 0-6 0,4-3 1 16,2 2-3-16,2 0-1 0,6 0-9 16,-1-3-5-16,1 2-2 0,0 0-1 15,-1-1-2-15,1 1-11 0,5-1-29 16,2 0-24-16,-2-1-49 0,3-1-56 15,4-1-80-15,1 0-7 0,-8-1-163 16</inkml:trace>
  <inkml:trace contextRef="#ctx0" brushRef="#br1" timeOffset="114048.55">33061 10647 502 0,'0'0'17'0,"0"0"30"0,0 0 15 0,0 0-31 16,18-15-4-16,-18 13 3 0,8-1 2 15,-8 2 0-15,8-1-6 0,-3 2-1 16,-5 0 1-16,5 0 6 0,-2 0 6 16,2 0 1-16,-3 0-10 0,-2 0-8 15,5 0-8-15,-5 0-2 0,0 0-1 16,0 0-1-16,0 0-4 0,0 0 2 16,-5 2-2-16,5 1 3 0,-2 0-2 15,-6 2-1-15,-2 2 1 16,-1 3-4-16,-2 1 0 0,-5 2-2 15,3 4 2-15,-3 1 0 0,2 4-2 16,-2 1 4-16,3 0 6 0,2 6 20 16,0 0 34-16,5-1 2 0,5-1-15 15,-2-1-10-15,5 0-2 0,5-3-11 16,-2-2-7-16,5 0-4 0,5-4-1 16,-6-3 1-16,6-3 4 0,5 0 1 15,-2-5-1-15,2-3-2 0,-2-3-2 16,-4 0 0-16,4-3 0 0,-3-3 2 15,-5-1-2-15,5-1-2 0,-8-2-6 16,-3-1-4-16,3 1-4 0,-5-1 0 16,-5-1-1-16,-2 4-6 0,-6 0-2 15,2 1 0-15,-7 2 2 0,3 2 3 16,-3 1-2-16,2 2-1 0,3 0-10 16,-5 0-13-16,10 3-19 0,-5 1-20 15,6 0-13-15,4 1-19 0,-2 0-40 16,5-1-63-16,0-1-39 0,5-1 9 15,3-2-69-15</inkml:trace>
  <inkml:trace contextRef="#ctx0" brushRef="#br1" timeOffset="114399.3">33229 10372 821 0,'0'0'51'0,"0"0"-51"0,0 0 120 0,34-1-62 0,-22 11-41 15,-4 2-11-15,5 8-6 0,0 12 0 16,3 11 0-16,-4 18 1 15,4 4 1-15,-3 0 1 0,0-5 1 16,0-9 3-16,-6 0 9 0,1-3 0 16,-3 0 6-16,-5-4-2 0,-5 3 1 15,-3-1-1-15,-4 1-7 0,-9-1-6 16,0-3-1-16,1-2-4 0,-6-3 2 16,2-7-1-16,4-6-3 0,2-8-1 15,-8 4-69-15,-10 4-108 0,2-5-128 16,6-2-316-16</inkml:trace>
  <inkml:trace contextRef="#ctx0" brushRef="#br0" timeOffset="153288.12">30960 15787 300 0,'-5'0'76'0,"5"0"-62"16,0-1 49-16,0-1 13 0,0 2-28 15,0 0-4-15,0-2 2 0,0-1-3 16,0 0-4-16,0-2-1 0,5 1 4 16,-5-1 2-16,3 0 1 0,-3 1 1 15,0 0 2-15,5 2-7 0,-2-1 2 16,2-1-8-16,-5-1-2 0,5-1-6 15,-2 1-4-15,2-2-3 0,2 3-2 16,-1-3-5-16,1 1-3 0,1-1-2 16,-3 2-2-16,3 0 0 0,0-1-1 15,2 2 1-15,-7-1-2 0,4 2 0 16,4 1-1-16,-3 1-1 0,-1 0 0 16,-2 1 2-16,3 0 0 0,-5 0 1 15,7 4 0-15,-7 1-3 0,7 2 0 16,-7 2 1-16,2 3 1 0,-3 1 3 15,-2 1 0-15,0 3-2 0,0 0-1 16,-2 3 2-16,-3 0-1 0,-3 1 0 16,-5 0-1-16,0 0 1 0,0 0-2 15,3-2 1-15,-8-1-1 0,5 1 1 16,-3-4-3-16,3-1 2 16,0 0 0-16,1-1 1 0,-1-1 0 15,5-4-3-15,0 0 4 0,3-2-1 16,2 0 0-16,3-3 2 0,-5-2-1 15,5 0-2-15,0-1 3 0,0 0 5 16,5 0-3-16,-5 0 11 0,8 0-3 16,0-1-2-16,0-2-2 0,5 2-2 15,-1 0-3-15,1 0-2 0,3 1-3 16,2-2 0-16,-3 2-2 0,4 0 0 16,-4 0-1-16,-2 0-7 15,5 2-31-15,-2-2-18 0,-3 2-41 16,-1-1-33-16,4 2-80 0,-3 0-112 15,-5-2-146-15</inkml:trace>
  <inkml:trace contextRef="#ctx0" brushRef="#br0" timeOffset="153855.78">31412 15978 298 0,'6'-1'105'0,"-6"0"-56"0,0 0 45 0,0 0-9 0,0-1-5 16,0 2-6-16,5 0-9 0,-5 0 1 16,0 0-10-16,2 0-14 0,-2 0-6 15,0 3 3-15,0-1-10 0,0 2-8 16,0-4 1-16,0 2 2 0,-2 1-3 16,-3-2-7-16,-1 0-1 0,6-1 2 15,-2 0 8-15,-3 0-1 0,0 0 1 16,5-1-5-16,0-3 0 15,0 2-11-15,0-4-7 0,0 1 0 16,0 0-5-16,0 1-12 0,5 1-23 16,-5 1-37-16,5 1-21 0,-3 1-39 15,4 2-45-15,1 2-17 0,-1-2-153 16</inkml:trace>
  <inkml:trace contextRef="#ctx0" brushRef="#br0" timeOffset="154555.69">31702 15824 506 0,'0'0'15'0,"0"0"-2"0,0 0 47 16,0 0-32-16,15-33-9 0,-9 25 6 16,-4 1 15-16,3-2 3 0,-5 1 11 15,3 0 6-15,2 3 5 0,-5-1-7 16,0 2-13-16,0-2-10 16,0 0-8-16,-5-1-8 0,2-1-5 15,3 1-5-15,-5 0 0 0,-3 0 7 16,3 1 4-16,3-1-5 0,-4 2-1 15,-1-1-4-15,-1 3-3 0,-2-2-1 16,2 3-1-16,0 2-3 0,0 0 3 16,-5 0-4-16,6 0-1 0,-1 0-1 15,-5 7 1-15,0-3 0 0,0 6-1 16,0 3-1-16,0 1 2 0,6 0 0 16,-6 1-2-16,10 1 2 0,-2 0-2 15,0-1 1-15,5-1-2 0,0-2 0 16,5 0 0-16,0-2-7 0,3-1 7 15,0 1 1-15,-1-4 1 0,6-2 1 16,-8-3 4-16,8 0 0 0,-5-1-4 16,0-2 7-16,0-2-1 0,-3-4 3 15,3 0 3-15,-3-1-1 0,-3 1 5 16,3-1-2-16,1-1 1 0,-4 0-4 16,-2 0 1-16,5 1 0 0,-5 0-5 15,3 1 4-15,2 1-1 0,-5 3 0 16,0 0 3-16,5 2-3 0,-5 0 0 15,0 0 0-15,0 2-9 16,0 0-1-16,0 2-5 0,0 2 5 16,0 4 1-16,0 3 5 0,0 2-1 15,0 5 1-15,0 1 4 0,0-1-2 16,0 3-2-16,0-1 1 0,0 0-2 16,3 0-1-16,-3-1-1 0,0-3-2 15,0 1 0-15,0-2-1 0,0-1-1 16,0-2-4-16,0-1-40 0,0-3-36 15,5-3-25-15,-5-2-52 0,8-4-119 16,-8-4-80-16</inkml:trace>
  <inkml:trace contextRef="#ctx0" brushRef="#br0" timeOffset="155006.74">31818 15703 653 0,'0'0'56'0,"0"0"-11"0,3-1 46 0,-3-1-47 16,0 2-25-16,5 0 39 0,-3 0 1 15,4-1-11-15,1 0-4 0,6-1-7 16,-5 1-4-16,5 0-9 15,0-1-8-15,2-2-8 0,-2 2-2 16,5-2-2-16,-2-1 2 0,-3 0-1 16,0-2-2-16,2 3 1 0,-2-3 2 15,-5 2-4-15,5 0-1 0,-5 0 0 16,2 0 0-16,-2 1 0 0,-8 1-1 16,2 2 0-16,3 0-2 0,-5 1-6 15,0 0-6-15,0 3 2 0,0 3 12 16,-5 3 7-16,3 2 3 0,-3 3 2 15,-3 4 4-15,3 3 3 0,-3 0 1 16,0 2-7-16,3 0 3 0,-3 1-5 16,6 0-5-16,-4-1-2 0,1-2-2 15,3 0 0-15,-3-2-2 0,5-1 0 16,0-3 0-16,0-2-5 0,0-2-34 16,0-2-58-16,0-5-46 0,7-4-60 15,-2-4-95-15,3-1-127 0</inkml:trace>
  <inkml:trace contextRef="#ctx0" brushRef="#br0" timeOffset="155556.84">32358 15647 408 0,'0'0'47'0,"0"0"9"0,0 0 56 0,0 0-54 0,8-35-29 15,-8 28 0-15,-3 4-4 16,-2 1-11-16,-3 2-7 0,1 1-4 16,-6 4 6-16,0 2-4 0,0 0 4 15,5-1-6-15,-5 2 7 0,6 0-3 16,1 1 2-16,4 0-1 0,-3-1 5 16,5 1-1-16,-6 0 1 0,6 3 3 15,0-1 6-15,6 0 2 0,-1 0 3 16,-3 1 8-16,4-2-4 0,1 0-8 15,-2-1-3-15,3 1-6 0,0-1-1 16,0-1 4-16,-3 0 0 16,3-1 1-16,5 3-1 0,-6-3 0 15,-2 1 0-15,3 2-3 0,-3 0-1 16,-2-1-3-16,-3 2-2 0,0-2-3 16,-3 3 1-16,-2-2-3 0,-3 0 3 15,-4 0-2-15,4-1-2 0,-10-2 0 16,7-3-1-16,-7 1-1 0,3 0-24 15,-3-4-72-15,2-1-42 0,-2 0-91 16,3-3-94-16</inkml:trace>
  <inkml:trace contextRef="#ctx0" brushRef="#br0" timeOffset="155824.12">32366 15665 577 0,'0'0'80'0,"0"0"-53"0,0 0 72 0,0 0-29 15,0 0-25-15,39-33 6 0,-32 27-25 16,1 0-23-16,5 0-2 15,0 0-2-15,-5 0-2 0,5 2-11 16,0 1-22-16,0 1-34 0,-1 2-55 16,4 0-43-16,-3 0-82 0,-5 2-30 15</inkml:trace>
  <inkml:trace contextRef="#ctx0" brushRef="#br0" timeOffset="156391.56">32555 15694 400 0,'0'0'55'0,"0"0"-35"0,0 0 84 16,0 0-42-16,15-41-23 0,-5 32-1 15,-7 1 4-15,5 2 4 0,2-1-1 16,-2 4-8-16,0-1-6 16,-1 1-1-16,-2 1 1 0,3-1-1 15,0 1-8-15,2 1-4 0,-2 1-6 16,-5 0 7-16,7 2 0 0,-2 2-3 15,0 0-2-15,-3 1-5 0,2 3-8 16,-7 3 2-16,3 1 5 0,2 2-3 16,-5 4 2-16,0 1 1 0,-5 3-2 15,2 0 2-15,-4 0-4 0,-4 0 1 16,4-1-4-16,-6 0 2 0,-3 0 1 16,3-2-4-16,0 0 2 0,0-3-2 15,6-3 3-15,-1 1-1 0,0-7 6 16,3 1 10-16,5-5 10 0,0 0 0 15,0-3 3-15,0 0 17 0,8 0 6 16,2 0-13-16,0-1-16 0,3-2-4 16,0 2-4-16,8 0-3 0,-3 1-7 15,3 0-1-15,-1 0-5 0,1 0-1 16,2 0-6-16,3 0-23 0,3 0-29 16,-4 2-45-16,9 1-27 0,7 0-68 15,-7 0-127-15,-1-2-179 0</inkml:trace>
  <inkml:trace contextRef="#ctx0" brushRef="#br0" timeOffset="162130.37">31498 16377 81 0,'0'0'66'0,"0"0"-27"0,0 0 22 0,2-3 0 15,3 3-27-15,-5 0 19 0,0-2-16 16,3 1-4-16,-3 1-9 0,0 0-1 15,0 0 1-15,0 0 0 0,0 0-3 16,0 0 4-16,0 0 1 0,0 0-1 16,0 0-3-16,0 0 1 0,0 0 4 15,0 0 2-15,0 0 2 0,0 0 6 16,0 0 0-16,0 0-2 0,0 0-4 16,0 0-8-16,0 0-11 15,-3 1 3-15,3 4 14 0,-5 0-9 16,-2 3-1-16,-1 5 0 0,-3 1-4 15,1 1-1-15,-3 6-3 0,-5 1-1 16,3 9-1-16,-6 10 0 0,0 3 4 16,1 3 6-16,-1-2 1 0,3-10 4 15,2-5 2-15,3-7-2 0,8-4-5 16,-2-3-5-16,-1 0-3 0,-5 4 0 16,5 1-4-16,0-1 0 0,-2-4-1 15,7-1 3-15,-2-3-3 0,-2-3-1 16,1-3-1-16,4-4 0 0,-3-2 1 15,2 0 2-15,-7-7-2 0,2-2-1 16,0-3-2-16,0-2-1 0,-2-3 1 16,2-1-1-16,-5 0 0 0,6 2 2 15,4 1 4-15,-7 0 2 0,10 3 3 16,-3 2-1-16,-2 1 1 0,5 3-2 16,0 0 3-16,0 1-3 0,0 0 1 15,0 2 0-15,0 0 2 0,0 3 0 16,0 0-8-16,0 2-5 0,0 6-4 15,5 5 4-15,-5 1 2 0,3 6 5 16,-3 0-3-16,5 1-1 0,3 1 1 16,-3-1-3-16,3-2 0 15,-1 0 2-15,-1-3-1 0,6-1 0 16,-9-2 2-16,10-2-1 0,-5-4 6 16,-3-1 6-16,3 0 6 0,-1-5 3 15,-1-1 6-15,-1-1 5 0,-3-4-2 16,6-2-4-16,-3-2-7 0,3-2-6 15,5 0-5-15,-5-1-3 0,2 2-4 16,0 0-3-16,1 2 0 0,-1 0-1 16,3-1-3-16,0 5 0 0,0-3-12 15,0 2-22-15,0 0-21 16,-3 4-25-16,3 0-12 0,-5 0-16 0,4 1-29 16,-1 0-73-16,-3 1-105 15,-6 0-135-15</inkml:trace>
  <inkml:trace contextRef="#ctx0" brushRef="#br0" timeOffset="162697.14">30627 17319 458 0,'0'-2'105'0,"3"-1"-60"0,-3 1 14 0,0-1 18 0,5 1-18 0,-5 1-6 0,0 1-7 0,0 0-16 0,0 0-13 0,0 4-7 0,0 1 16 0,0 4 3 0,0 2 10 16,0 3-5-16,-5 4 2 0,5 3-9 16,-3 3-6-16,3 3-6 0,-5-1-7 15,5 3 1-15,0 1-3 0,0-2 1 16,0-2-2-16,0 0-4 16,0-4 1-16,0-1-2 0,0-5 2 15,0 0-2-15,0-3-5 0,0-2-11 16,0-2-16-16,0-5-16 0,0-1-22 15,5-3-35-15,-5 0-7 0,0-6 4 16,0-14-27-16,0 3-105 0,0-1 9 16</inkml:trace>
  <inkml:trace contextRef="#ctx0" brushRef="#br0" timeOffset="162947.84">30609 17250 526 0,'0'0'110'0,"0"0"-27"16,0 0 62-16,0 0-7 0,0 0-62 15,0 0-19-15,0 0-25 0,-3-28-6 16,11 25 2-16,0-1 1 0,0-1-4 16,4 3-2-16,1-2-3 0,3 2-6 15,2 2-8-15,-3-1-5 0,4 1 2 16,1 0-2-16,1 0-1 0,0 1-2 15,-6 1-8-15,6 1-34 16,-3-2-54-16,3 1-51 0,-1 5-75 0,-4-2-22 16,-3 1-149-16</inkml:trace>
  <inkml:trace contextRef="#ctx0" brushRef="#br0" timeOffset="163148.07">30671 17504 802 0,'0'0'53'0,"0"0"3"16,0 0 102-16,0 0-54 0,0 0-19 15,44-12-18-15,-34 3-37 0,3 0-25 16,0 4-5-16,0-2 1 0,0 4-1 16,-5-2 0-16,7 4-24 0,-2 0-52 15,0 1-46-15,8 0-98 0,-1 0-44 16,-7 0-149-16</inkml:trace>
  <inkml:trace contextRef="#ctx0" brushRef="#br0" timeOffset="163883.46">31084 17578 245 0,'0'0'68'0,"0"0"-5"0,0 0 54 15,0 0-24-15,0 0-21 0,0 0-7 16,5-5 0-16,-5 5-6 0,0 0-9 16,0 0-1-16,0 0 6 0,0 0-3 15,0 0-16-15,0 0-11 0,0 0-7 16,0 0-1-16,0 2-6 0,0 0 1 15,0 0 0-15,-5 4-1 0,0-1 1 16,3 3-3-16,-4 3-3 0,-1-1-3 16,-6 5 0-16,5 2-2 0,-5 2 2 15,0 1-1-15,0 1-1 0,3 1 0 16,-3-1 0-16,0-1 0 16,0-2 1-16,0-2-1 0,0-2-1 15,3-4 1-15,0 0 0 0,2-3-1 16,0-3 3-16,3-2 1 0,2-2 2 15,-2-5 1-15,0-1 16 0,2-1 11 16,-2-4-6-16,5 0-9 0,-2-4-3 16,2 3 3-16,-5-2 3 0,10 2 1 15,-5 2-6-15,0 0-3 0,0 1-2 16,2 1 1-16,3-1-2 0,-2 5-6 16,2-2 4-16,0 3-6 0,3 1 1 15,-5 1 0-15,7 1-1 0,-2 2 0 16,0 2 2-16,4 6 7 0,-4 3 5 15,5 3 6-15,0 2-2 0,0 0-1 16,2 2-3-16,-2 0-3 0,0-1-5 16,0-1-3-16,3-3-5 0,-3 2 1 15,-6-4-2-15,6-2 0 0,-5-1-2 16,0 0-3-16,-3-4-10 0,3-1-20 16,-3-4-17-16,0-1-35 0,-2-1-43 15,-3-2-87-15,0-4-231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4T14:38:12.036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2584 5044 167 0,'0'0'15'0,"0"0"14"16,0 0 12-16,0 0 6 0,8-22 1 16,-8 17-1-16,0 3-1 0,2 0-8 15,-2-3-10-15,0 1 2 0,0 0 7 16,3-3 1-16,-3 5 4 0,2-2-3 15,-2 1-5-15,0 1-8 0,3 0-8 16,-3-3-1-16,5 2 0 0,-2-3 1 16,-1 3 0-16,-2 1 14 0,3 0-4 15,-3 2-11-15,0-1-7 0,0 1-10 16,0 1-2-16,-3 3 1 0,-2 5-5 16,-3 1 6-16,-2 1 0 0,0 4 1 15,-3 1 0-15,0 1-1 0,0-1 0 16,0 2 0-16,3-2 2 0,2 1 1 15,0-4-2-15,0-1 0 0,6-2 0 16,2-1-1-16,0 0 0 0,0-1 0 16,2-4 0-16,6 1 4 0,3-1 5 15,-1-4-1-15,0 1 1 0,3-1-1 16,3 0-1-16,-3 0 4 16,2 0 0-16,-2 0 3 0,5 1 2 15,-5 3-2-15,0-1-2 0,0 4-3 16,-3 0 0-16,1 2 1 0,-1 2-2 15,-5-1 0-15,3 0-2 0,-8 2 0 16,2-1-1-16,-2 1-2 0,-2 2 1 16,-6-1 2-16,0 0-1 0,-2-1-3 15,-3 2-1-15,0-3-1 0,-2 0-4 16,2 1-18-16,-3-3-23 0,3-3-33 16,0 3-24-16,3-1-43 0,-3-4-27 15,3 0-69-15,2-3-54 0</inkml:trace>
  <inkml:trace contextRef="#ctx0" brushRef="#br0" timeOffset="283.39">2524 5000 554 0,'0'0'35'0,"0"0"12"0,0 0 24 0,29-38-14 0,-16 27-30 0,2-2-17 16,3 0-5-16,-2-1-1 0,2 2 0 15,3 2-4-15,-3 0-2 0,2 1-4 16,4 3-17-16,4-3-44 0,-7 1-137 15,-1 4-176-15</inkml:trace>
  <inkml:trace contextRef="#ctx0" brushRef="#br0" timeOffset="1016.33">2842 4783 407 0,'0'0'23'0,"0"0"22"0,0 0 31 16,0 0-4-16,0 0-28 0,-18-42 4 15,13 35 4-15,0 0-5 0,-3-1-2 16,0-1 1-16,3-1-3 15,-3 2-2-15,1 2-2 0,-6-2-11 16,2 1-4-16,-1 3-8 0,-1 2-6 16,-5-4-2-16,-1 5-1 0,-1 1-7 15,-1 0 1-15,-2 1-1 0,-3 5 0 16,3-2 0-16,-3 5 0 0,0 1-1 16,0 4-1-16,-2 4 2 0,2 2-3 15,-2 2 2-15,-1 3 0 0,1 10 0 16,-8 7 1-16,-1 11 0 0,1 2 1 15,8-2-2-15,10-3 0 0,2-6 1 16,8 1 0-16,3 0-3 16,3-3 0-16,2-5 0 0,7 2-1 15,1-5 1-15,5-7 1 0,0-5 1 16,0-8-1-16,2 4 2 0,6-3 2 16,8 4-2-16,7 1 1 0,8-1 2 15,10-5-2-15,-2-3 2 0,-6-3-1 16,-2-7-2-16,-8-1 3 0,0-4-2 15,-5-3 3-15,-5-2-2 0,5-2 2 16,3-7 5-16,5-3-4 0,2-2 4 16,-8 1 6-16,-12 4 3 0,-5 5 4 15,-1-2-1-15,3-4 0 0,3-7-1 16,0-9 1-16,4-8-4 0,-7-10-3 16,-2 0-4-16,-6 2 0 0,-4 0-2 15,-4 9 1-15,1 0 0 16,-3-1-4-16,-5 7 1 0,-1 1 1 15,-1 9 0-15,-1 6 3 0,0 3-2 16,0 5-5-16,-7-1-1 0,-3-3-1 16,-6 2-1-16,1 0 2 0,-5 3 0 15,-1 2-1-15,-2 1-2 0,3 4 1 16,0-1-1-16,2 4 0 0,-3 1-3 16,3 4-14-16,-2 2-20 0,2 2-41 15,0-1-45-15,-2 6-59 0,5-5-77 16,2-1-68-16</inkml:trace>
  <inkml:trace contextRef="#ctx0" brushRef="#br0" timeOffset="1717.23">5297 4875 256 0,'0'-8'34'0,"3"1"22"0,-3 0 34 15,5-2 7-15,-3 1-17 0,1-1-8 16,-1 0 1-16,1 4 6 0,0-3-5 16,-1 5-11-16,1-4-7 0,-1 6-15 15,-2-1-6-15,0 2-13 0,3 0-20 16,-3 4-2-16,3 7 0 0,-3 5 7 16,-6 6 3-16,4 3 5 0,-6 13 5 15,-2 6 0-15,-3 7-2 0,0 0-5 16,5-7-5-16,3-11-2 0,2-7-5 15,3-12 2-15,0 6-1 0,0-2-2 16,-2 3 0-16,-1 1-1 0,3-4-10 16,0 0-19-16,0-2-31 0,0-8-65 15,0-1-78-15,0-7-9 0,0 0-88 16</inkml:trace>
  <inkml:trace contextRef="#ctx0" brushRef="#br0" timeOffset="2101.16">5119 4812 454 0,'0'0'62'0,"0"0"30"16,0 0-4-16,0 0-34 0,0 0-16 15,0 0-2-15,-5-31 0 0,10 25 0 16,2 4-7-16,4 0-6 0,-1 2-4 15,6 0 4-15,-1 3-1 0,3 5-5 16,3 0-1-16,0 4-1 0,4 2-5 16,1 5 2-16,0 1 2 0,3 2-1 15,-1 3-2-15,-5 3-2 0,3 0-2 16,-5-1 0-16,-3 2 0 0,-5 1 1 16,-6-4 6-16,-4 3 7 0,-3 0 7 15,-3-3 7-15,-9 2 4 16,-7-4-14-16,-1 3-9 0,-9-4-5 15,-4 0-8-15,-11 4 0 0,-8-5-1 16,-2-2 0-16,5-7-2 0,5-5-1 16,8-4-13-16,7 1-18 0,3-4-35 15,11 0-34-15,5-1-34 0,-6 0-70 16,6-3-14-16,-1-3-119 0</inkml:trace>
  <inkml:trace contextRef="#ctx0" brushRef="#br0" timeOffset="2685.9">5995 5140 485 0,'0'0'101'0,"0"0"-51"0,0 0 2 0,0 0-8 0,0 0-9 16,31-2-5-16,-24 2 9 0,6 0 7 15,0-1 0-15,0 1 4 0,3-1 2 16,4 1-3-16,-2-4-9 0,3 1 1 15,0 0-7-15,-1-4-11 0,1 0-8 16,0 3-6-16,-1-4 2 0,4 3-3 16,-6-3-3-16,0-3 1 0,-3 1 3 15,-2-1-3-15,-5 1 4 0,0-1-4 16,-3 1 4-16,-5 0-1 0,0-1-2 16,-5 1-4-16,-8 1-3 0,0 0-11 15,-8 5 11-15,-2-1 2 16,-3 5-2-16,-7 0 0 0,-9 7 0 15,1 6-1-15,0 1 1 0,7-2 0 16,11 0 0-16,5-1 0 0,0 3 0 16,-6 4 0-16,1 3 0 0,5 0 0 15,0-1 0-15,5 1 0 0,5-2 2 16,3-4-2-16,5 3 0 0,3-3 0 16,4 0 7-16,4-2-3 0,2-2 2 15,5-1 1-15,2-3 0 0,6-1-2 16,-3 0-2-16,3-4-3 0,3-2 2 15,4 0-2-15,1-2-6 16,-6-4-13-16,6 3-23 0,-6 0-53 16,16-4-78-16,-8 0-92 0,-7 1-124 15</inkml:trace>
  <inkml:trace contextRef="#ctx0" brushRef="#br0" timeOffset="3135.28">6971 5159 355 0,'0'0'35'0,"0"0"10"0,0 0 20 0,11-30-23 0,-11 20-2 16,0 0 2-16,-3 2 8 0,-2 2-17 15,-3-1-15-15,0 0 6 0,-2 3 3 16,-5 2-11-16,2 2 0 0,-5 0 1 16,-3 6-2-16,-2 3-1 0,-1 5-4 15,-1 1-5-15,-1 4-1 0,0 0-2 16,5 2 1-16,1 0 2 0,7 0 8 15,2-3 11-15,1 1 6 0,7-1 0 16,1-3-4-16,2 1 0 0,2-3 8 16,6-3 2-16,5-1 5 0,0-1-1 15,5-4-11-15,3-2-8 0,2-1-8 16,5-1-7-16,1-3-4 0,2 0-2 16,-3-4-4-16,6-4-18 0,-3 2-52 15,10-5-132-15,-5-1-28 0,-7 3-115 16</inkml:trace>
  <inkml:trace contextRef="#ctx0" brushRef="#br0" timeOffset="3402.23">7271 5158 410 0,'0'0'93'15,"0"0"3"-15,0 0-33 0,0 0-40 16,0 0-7-16,0 0 16 0,-2 24 26 16,-1-11 17-16,-2 5 0 0,2 1-10 15,-2 1-16-15,0 3-17 0,2-1-14 16,1 0-9-16,-1-1-5 16,3 0-1-16,0-4-3 0,3-2 0 15,-1 1-10-15,6-4-26 0,-3-3-32 16,3-3-74-16,5-6 10 0,0 0-80 15,-3-5-218-15</inkml:trace>
  <inkml:trace contextRef="#ctx0" brushRef="#br0" timeOffset="3552.41">7449 5098 801 0,'0'0'131'0,"0"0"-2"15,0 0-51-15,0 0-61 0,0 0-17 16,3-38-2-16,-3 32-37 15,0 0-39-15,5 1-26 0,-2-2 11 16,2 3-5-16,3-1-22 0,-1 2-50 16,1 1-107-16</inkml:trace>
  <inkml:trace contextRef="#ctx0" brushRef="#br0" timeOffset="4019.91">7783 5170 433 0,'0'0'137'0,"0"0"-43"15,0 0-16-15,0 0-64 0,0 0-10 16,-36-29-4-16,20 26-4 0,-2-3-7 16,0 3 2-16,0 2 6 0,-3 0 2 15,6 1 0-15,-1 2 1 0,3 0-2 16,0 3 2-16,5-1-2 0,3 2 2 15,0-2-1-15,3 4 0 0,-4-2-2 16,6 3 3-16,0-1 2 0,0-1-1 16,6-2 5-16,-1 5 2 0,2-2-1 15,1-3 0-15,0 4-3 0,5-2 1 16,-3 2-4-16,6 1 4 0,-6-2 2 16,6 2 2-16,-1 0-4 15,-2 2 1-15,0 3 1 0,-3-4 1 16,1 1 3-16,-4 1 10 0,-1-1 15 15,-4 1 18-15,-2-2 15 0,-5-1-9 16,-5-3-12-16,-6 1-14 0,-5 1-13 16,-2-2-10-16,-5-3-4 0,-3 0-4 15,0-1-3-15,0-2-1 0,-3-1-36 16,3-1-84-16,0-3-76 0,0 0 18 16,8-3-63-16,7 3-85 0</inkml:trace>
  <inkml:trace contextRef="#ctx0" brushRef="#br0" timeOffset="4336.78">8064 5149 155 0,'0'0'313'0,"0"0"-246"0,0 0 8 15,0 0-34-15,21-10-20 0,-18 10-11 16,-1 0-7-16,-2 4 2 0,0 3 21 16,-2 3 23-16,-4 3 14 0,1 4-2 15,-2-2-12-15,-1 6-20 0,0 1-14 16,0 3-6-16,-2 1 3 0,5 0-5 15,0-1 0-15,-1-1-6 0,6 0 1 16,0-2-1-16,3-5-1 0,2 2-8 16,3-2-63-16,-3-5-104 0,8-5 37 15,-3-4-69-15,3-3-98 0</inkml:trace>
  <inkml:trace contextRef="#ctx0" brushRef="#br0" timeOffset="4454.24">8178 5065 771 0,'0'0'45'16,"0"0"29"-16,0-33-16 0,0 20-58 16,-3 4-3-16,1-1-134 0,2 2-34 15,-3-1-51-15,3 5-104 0</inkml:trace>
  <inkml:trace contextRef="#ctx0" brushRef="#br0" timeOffset="5370.83">8555 5227 332 0,'0'0'77'0,"0"0"-1"0,0 0-9 15,0 0-37-15,0 0-13 0,0 0-6 16,21-34 4-16,-21 30 11 0,0-2 12 16,3 1 15-16,-3-2 6 0,0 0-7 15,2 2-6-15,-2-1-16 0,0 3-10 16,0 2-8-16,0-1 0 0,0-2-1 15,-2 4-5-15,-1 0-5 0,-5 0-1 16,3 0-2-16,-5 6 2 0,2-1-2 16,-5 5 2-16,0 1 2 0,0 4-1 15,0-1 0-15,0 4 0 0,0 0-1 16,3 1 0-16,2 1 1 0,3 0-1 16,5 0 2-16,0-1 4 0,0-3 6 15,8 0 14-15,0-4 20 16,5-1 4-16,0-2-2 0,-1-5-6 15,4 0-5-15,-3-4-3 0,0-4-8 16,0-2-4-16,-6-5-6 0,1-4-5 16,0-1-5-16,-3-3-4 0,-5-2-2 15,3 1 0-15,-3-1 0 0,0 0-3 16,0 3 0-16,0 2 0 0,0-1-6 16,2 4-6-16,1 1-1 0,2 1-1 15,0 1 5-15,0 1 4 0,6 1 2 16,-4 2 0-16,1-1 3 0,5-1 3 15,-5 4-3-15,2 2 3 0,1-1 0 16,-1 3 0-16,0 4-4 0,1 0 3 16,-1 5-2-16,0 2 2 0,-2 0-3 15,2 6 1-15,1-2 1 0,-4 5 2 16,1-1-1-16,-3 1 0 0,1 0 1 16,-4-4-1-16,3 2 1 0,-5-5 1 15,5-1-1-15,-2-1 0 0,0-3 3 16,-1-6-1-16,1-2 7 0,-1-1 21 15,1-7 5-15,2-4-15 0,0-2-7 16,3-7-2-16,0-7-5 0,0 2-4 16,4-6-2-16,-1 0 1 0,2 4 1 15,0-2-2-15,2 5-2 16,1 4 2-16,-1 3 0 0,-2 4 0 16,3 4-2-16,-4 2 2 0,1 2-1 15,-2 4 0-15,-4 2 0 0,1 1-2 16,3 6 1-16,-6 2-2 0,2 3 4 15,1 6 0-15,-3 4 0 0,-2 1 4 16,0 2 1-16,-1 2-2 0,3 3 1 16,-2-4-3-16,2 3 0 0,0-3 2 15,3-2-3-15,2-2-1 0,1 0-2 16,2-1-9-16,0-1-11 16,-1-2-35-16,-1-4-67 0,2-3-101 15,0-2-138-15</inkml:trace>
  <inkml:trace contextRef="#ctx0" brushRef="#br0" timeOffset="6255.14">10504 5212 374 0,'0'0'132'0,"0"0"-76"0,0 0 19 0,0 0-34 0,18-1-5 16,-3 0-10-16,14-4 11 0,14 1 25 15,14-3 12-15,16 3 11 0,4-2-2 16,3 3-9-16,0-3-11 16,3 2-3-16,2 2-19 0,-5-5-23 15,1 2-9-15,-7-2-5 0,-4 4-2 16,-3-3-2-16,-5 2 0 0,-2-2-11 16,-11 2-11-16,-5-1-19 0,-11 3-53 15,-9 2-89-15,-4 0-23 0,-4 0 13 16,-6 0-101-16</inkml:trace>
  <inkml:trace contextRef="#ctx0" brushRef="#br0" timeOffset="6689">11586 4952 427 0,'0'0'61'0,"0"0"46"0,0 0-18 16,0 0-15-16,0 0-16 0,0 0-4 15,-15-33-16-15,17 32-14 0,9-2 0 16,-1 0-3-16,5 2 6 15,6 1 10-15,2 1 7 0,3 6-2 16,3 2-16-16,-4 3-4 0,4 5-2 16,-3 0-2-16,0 5 0 0,-3 4 2 15,-5-2-5-15,-3-1-3 0,-7 3-4 16,0-4-2-16,-8-1-6 0,-3-1 1 16,-10-1 1-16,-5-3 0 0,-2 2 0 15,-4-4 3-15,-7-1-5 0,0 1-2 16,-2-3-8-16,2-1-26 0,0 0-48 15,2-4-28-15,-2 3-29 0,3 0-8 16,-6-1-14-16,11-3-59 0,5 0-51 16</inkml:trace>
  <inkml:trace contextRef="#ctx0" brushRef="#br0" timeOffset="7339.37">12971 5069 422 0,'0'0'74'0,"0"0"-7"0,44-15 30 0,-23 10-30 0,-1 4-23 16,1 2-22-16,0 6-7 0,-1 4-3 16,-1 0-3-16,-1 6 0 0,0 0-1 15,-5 7 1-15,2-1 2 0,-2 2 9 16,-3 5 10-16,-4-3 1 0,-4-2-5 15,-2-1-7-15,-5 0-4 0,-5-5-3 16,-3-2 1-16,0 0 1 16,-5-6 4-16,2-6 4 0,-2 0-7 15,3-5-3-15,-3-4 1 0,5-5 1 16,0-5 10-16,2-7 7 0,4-10 1 16,7-5-9-16,2-11-8 0,11 9-1 15,5 7 2-15,-2 10 6 0,2 4 0 16,10-3-8-16,11-3-5 0,10-4-6 15,5 3-2-15,-5 5-1 0,-5 6-3 16,0 3-5-16,-2 6-25 0,-1 0-42 16,-2 4-46-16,-1 0-27 0,-4 4-29 15,-8-1-13-15,-5-2-147 0</inkml:trace>
  <inkml:trace contextRef="#ctx0" brushRef="#br0" timeOffset="7756.66">13705 5142 191 0,'0'0'211'0,"0"0"-173"0,0 0 29 15,0 0 29-15,0 0-24 0,0 0-15 16,31-10-10-16,-18 5 0 0,2-3-3 16,-2-2 1-16,0 2-9 0,3 1-5 15,-1-3-6-15,-2 0-7 0,0-5-9 16,0 4-5-16,-5-2-1 15,-3 1-1-15,0 0-2 0,-5-3 0 16,0 3-4-16,-2 1-14 0,-6-3-16 16,0 3-8-16,-5 2-6 0,0 0 13 15,-2 4 10-15,-6 1 10 0,0 3 13 16,-2 1 2-16,-3 7 0 0,-2 2-1 16,-1 3 1-16,1 2 0 0,0 5 0 15,2 3 2-15,2 1-1 0,4 5 1 16,2 1 4-16,2 0 2 0,8 1 0 15,1-1 10-15,4-1 12 0,3-3 12 16,10-3 18-16,1 0 14 0,7-3 3 16,3-2 4-16,2-4-17 0,3-3-19 15,10-4-19-15,3-1-14 0,10-5-8 16,0-8-1-16,0-2-3 0,-8-3-17 16,-2 0-50-16,0-4-73 0,-1-1-97 15,-9 4-24-15,-8 2-129 0</inkml:trace>
  <inkml:trace contextRef="#ctx0" brushRef="#br0" timeOffset="8207.07">14335 5074 486 0,'0'0'84'0,"0"0"-15"0,0 0 32 16,0 0-28-16,37-26-34 0,-30 26-17 15,-1 4-12-15,-1 2-4 0,0 4-5 16,-3 6 0-16,4 1 12 0,-4 4 8 16,1 3 7-16,-1 1 11 0,1 8 0 15,0 8-6-15,-1 7-12 0,-2 0-7 16,0-4-7-16,0-5 1 15,-8-1-6-15,1-5-1 0,-1-3 2 16,0-6-3-16,0-5 2 0,1-1 1 16,-4-2-3-16,1 3 0 0,0-6-3 15,-3-2 2-15,2-6-1 0,-4-5 0 16,2-5-1-16,0-6 1 0,3-2 2 16,-1-6 0-16,4-2 2 0,1-2 0 15,6-2 2-15,0 2 17 0,6 1 28 16,4 1 15-16,5 1-14 0,1 2-14 15,7 0-10-15,0 0-11 0,1 0-12 16,2 2-1-16,-3-2-2 16,0 2-6-16,-2-2-18 0,-1 1-45 15,-4 2-62-15,2-7-100 0,-8 3-56 16,-2 0-201-16</inkml:trace>
  <inkml:trace contextRef="#ctx0" brushRef="#br0" timeOffset="8357.26">14382 5066 685 0,'0'0'45'0,"0"0"-39"0,0 0 4 16,44-13-10-16,-26 7-108 0,-2 1-135 16</inkml:trace>
  <inkml:trace contextRef="#ctx0" brushRef="#br0" timeOffset="8740.89">14788 5110 486 0,'0'0'59'0,"0"0"-7"0,41 0 65 15,-23-1-82-15,-5 0-19 0,3-2 14 16,-4-1 6-16,1-1 16 15,0-2 7-15,0 1 12 0,0-2-12 16,0-1-16-16,0-1-18 0,0 0-10 16,-3 0-8-16,1 1-7 0,-4-2 1 15,-4 1-1-15,-3 0-6 0,0 0-12 16,-5 1-4-16,-6 1-12 0,-2 1-10 16,-5 4 1-16,-2-2 7 0,-1 5 8 15,-2 8 21-15,-3 3 2 0,0 5 3 16,3 5 0-16,0 3 2 0,2 1 0 15,3 4 2-15,2-1 2 0,6-1 5 16,2 0 6-16,6-4 12 0,2-2 15 16,0-1-5-16,2-3-13 15,3-5-7-15,6-6-9 0,-1 0-7 16,3-6-1-16,5 0-40 0,11-10-170 16,-6-2 4-16,0-3-103 0</inkml:trace>
  <inkml:trace contextRef="#ctx0" brushRef="#br0" timeOffset="9074.71">15330 4993 456 0,'0'0'82'0,"0"0"-58"0,0 0 25 0,0 0-40 16,0 0-9-16,0 0-27 0,-20-24-5 16,7 24 24-16,-5 0 8 0,-3 5 0 15,-2 5 1-15,-1 2 6 0,-1 4 5 16,-1 0-2-16,5 4 8 0,0 0 13 16,3 2 24-16,5-1 18 0,6 0-5 15,1-1-15-15,4-2-9 0,2-3-8 16,2 0 5-16,6-4-3 0,3-2-3 15,4-4-10-15,3-5-10 0,3 0-8 16,5-4-2-16,0-3-5 0,5-3-2 16,2-1-23-16,8-1-88 0,6-5-137 15,-11 4 13-15,-7 2-166 0</inkml:trace>
  <inkml:trace contextRef="#ctx0" brushRef="#br0" timeOffset="9491.95">15801 4557 458 0,'0'0'29'0,"0"0"-17"0,0 0 9 16,0 0-7-16,2 48-8 0,-4-26-1 15,-6 10-3-15,-3 13 10 0,-1 7 15 16,-4 5 23-16,3-3 13 16,3-3 9-16,-1-8-1 0,4-1 13 15,-1-2 5-15,3-3-17 0,0-1-14 16,2-9-5-16,3-6-11 0,0-5-12 15,5-3-5-15,-2-1-1 0,5 4-2 16,2-4-1-16,5-4-1 0,1-4-3 16,2-4-8-16,8 0-3 0,-3-1-5 15,3-5-1-15,2 1 0 0,1-3-17 16,-3 0-32-16,2-3-98 0,6-5-82 16,-9-2-71-16,-4 3-145 0</inkml:trace>
  <inkml:trace contextRef="#ctx0" brushRef="#br0" timeOffset="9675.26">15726 4973 777 0,'0'0'79'16,"0"0"-18"-16,51-8 34 0,-25 4-75 15,13 1-13-15,2-2 0 0,13 4-1 16,-4-1-1-16,-1 1-5 0,-8 1-3 15,-5 0-21-15,0-1-137 0,-7-1-131 16,-6-3-196-16</inkml:trace>
  <inkml:trace contextRef="#ctx0" brushRef="#br0" timeOffset="10576.17">18157 5019 93 0,'0'0'45'0,"0"0"-7"0,0 0 18 0,0 0 14 0,26-34 9 16,-21 28-4-16,0-2 5 0,0-2 4 16,3 1-12-16,-3 0-12 0,3 2-6 15,-3-2 3-15,3 0-9 0,-3 0-1 16,0-2 1-16,1 2-1 0,-4-2-1 16,1 0-9-16,-3 1-6 0,0 1-11 15,0-2-12-15,-5 6-1 0,-6-2-3 16,1 5-4-16,-3 2 0 0,-3 0 0 15,-2 8-2-15,0 6 1 0,-2 5 1 16,-1 5 2-16,0 7 0 0,6 9 3 16,4-6 0-16,6-2 6 0,5-8-1 15,8-5 4-15,2 1 4 0,6 1 13 16,4-5 3-16,1-3 1 0,5-4-1 16,0-6-7-16,0-3-1 0,-3 0-9 15,-2-8-7-15,-1-3-1 16,-4-3-5-16,-6-5 1 0,0-4-5 15,-4-5-3-15,-4 1-25 0,-2-1-30 16,0 1-5-16,-2 5-22 0,-6 5-29 16,0 2-99-16,-7 2-31 0,2 3-18 15,2 3-53-15</inkml:trace>
  <inkml:trace contextRef="#ctx0" brushRef="#br0" timeOffset="11026.63">18534 4869 442 0,'0'0'72'0,"0"0"-19"0,0 0 19 0,42-45-46 0,-27 34-22 15,1 0-3-15,2 0 2 0,0 2 11 16,0 2 20-16,-3 2 13 0,4 0-2 16,-1 4 1-16,-3 1-13 0,1 3-15 15,-3 5-7-15,2 4 0 16,-2 5 3-16,0 5-2 0,0 5 0 16,-3-2 5-16,-2 5 0 0,-3-1-1 15,0-3-3-15,-2 3-6 0,-3-4-3 16,-3 1-1-16,-5-4-2 0,1-7 1 15,-4-1 0-15,1-9 1 0,2-4 6 16,1-1 6-16,1-5 7 0,1-10 20 16,5 1 18-16,0-8-16 0,5-5-19 15,6-1-9-15,2-2-3 0,7 1 3 16,4 1 0-16,12 2 3 0,5-2-2 16,8 4-4-16,-2 5-4 0,-11 7-9 15,-10 4-1-15,-8 5-2 0,5-3-29 16,0 4-56-16,13-1-121 0,-12 1-138 15,-1-2-279-15</inkml:trace>
  <inkml:trace contextRef="#ctx0" brushRef="#br0" timeOffset="12878.55">21369 4709 279 0,'0'0'45'0,"0"0"1"15,0 0 16-15,15-29-7 0,-12 24 2 16,2-3-5-16,-2 0 10 0,2 2-8 16,-3-2 1-16,1 0-2 0,0 0-5 15,-1 2-7-15,1-2-5 0,-1-1-3 16,-2 0-7-16,6-1 0 0,-6-1 1 15,0-1-8-15,0-1 0 0,0-2 2 16,0 2-5-16,0 0-3 16,0 0 2-16,-6 0 1 0,4 0 4 15,-3 2 4-15,-1 1-3 0,-1 2 0 16,-1 2-8-16,-5 2-4 0,0 4-6 16,0 0 0-16,-7 7-2 0,-1 9-1 15,-8 9-2-15,-7 16 2 0,-5 15 5 16,0 11 12-16,4-1 8 0,9-4-5 15,12-5-8-15,-2 2-4 0,5 1-1 16,3 0-1-16,0-1-1 0,2 0 2 16,5-3-2-16,-2-3-3 0,0-2 1 15,3-7-3-15,2-4 0 0,0-9-2 16,0-9-11-16,2-8-18 0,3-1-31 16,0-1-46-16,-2-2-84 0,7-5-28 15,-2 1-32-15,0-6-145 0</inkml:trace>
  <inkml:trace contextRef="#ctx0" brushRef="#br0" timeOffset="13095.48">20966 5062 836 0,'0'0'144'0,"0"0"-66"0,0 0 31 0,0 0-66 15,0 0-29-15,59-24 1 16,-23 18-1-16,13-4-2 0,3 1-8 16,-3 2-4-16,0 2-4 0,-5 4-5 15,5 1-18-15,3 0-46 0,2 2-111 16,1 1-9-16,-12 0-28 0,-9-1-111 16</inkml:trace>
  <inkml:trace contextRef="#ctx0" brushRef="#br0" timeOffset="13946.5">22157 5056 307 0,'0'0'69'0,"0"0"-23"0,0 0 30 0,0 0-4 16,0 0-19-16,39-32-1 0,-32 23 6 15,-4 2-10-15,2-1-2 16,-5-2-7-16,0 0 3 0,0 1 0 16,-2 0-8-16,-4-1-2 0,-1 4-19 15,-4-3-10-15,1 2-3 0,-3 2-2 16,-8 0 0-16,1 4-13 0,-6 1-9 15,5 1 1-15,-7 6 2 0,2 3 5 16,-2 4 8-16,2 3 5 0,-3 5 2 16,3 2 1-16,1-1 0 0,4 4 0 15,5-1-1-15,4 3 0 0,4-2-1 16,8-2 1-16,0-2 1 0,5 0 5 16,5-2 11-16,3-3 0 0,3-4-2 15,-1-1 5-15,6-5-4 0,0-1-2 16,-1-7-5-16,1-1-1 0,0-8-3 15,-1 0-1-15,1-4 0 0,0-1 2 16,-6-3 5-16,3-2 9 0,3-3-3 16,-8 0-10-16,5 0-2 0,-3-1-3 15,1 2-1-15,-1 1 1 0,-2 1 0 16,-2 5-1-16,-1-1 1 0,-2 5-1 16,-3 5 0-16,3 1 0 0,-8 0-1 15,5 4 1-15,-5 0-5 0,0 4-8 16,-5 3 9-16,-3 5 4 0,0 6 4 15,3 2-1-15,-3 1-1 0,6 1-2 16,-4 0 2-16,6-1-1 16,0-1 2-16,6-1 1 0,1-5 3 15,1 2 6-15,0-5 3 0,0-2 2 16,2-5 7-16,0-3 9 0,3-1 0 16,0-9 6-16,0-2-5 0,3-1-14 15,2-7-5-15,-3-1-6 0,3-1-5 16,3-3-3-16,0 0-1 0,-6-3-1 15,6 4 0-15,-3 3 0 0,-3 1 0 16,-2 6-3-16,0 3 3 0,-5 2-1 16,0 5-2-16,-3 1 1 0,-3 2-6 15,-2 1-3-15,0 7 0 16,0 3 4-16,0 3 5 0,-2 4 1 16,2 3 1-16,-5 2 0 0,5-1 0 15,0 2 2-15,5 0-2 0,0-1 2 16,3-2 3-16,5-1 3 0,-3-3 5 15,3-1 0-15,5-4-7 0,-2-3 1 16,2-5-4-16,2-3-3 0,1-1-16 16,-6-2-55-16,-2-6-106 0,3-10-51 15,-3-1-58-15,-5-2-221 0</inkml:trace>
  <inkml:trace contextRef="#ctx0" brushRef="#br0" timeOffset="14079.71">22728 4898 889 0,'0'0'60'0,"0"-7"-35"0,5 5 14 0,-2 0-39 0,2-1-32 0,3-5-188 0,-3-1-52 0,-3 1-210 0</inkml:trace>
  <inkml:trace contextRef="#ctx0" brushRef="#br0" timeOffset="14346.2">23041 4668 397 0,'0'0'9'0,"0"0"8"16,-8 43 41-16,3-10-19 0,-6 15 1 15,1 8-3-15,-8 5-2 0,8-4 3 16,-1-6 0-16,9-9-10 0,2 0-15 16,-5-4-8-16,5-3-3 0,0 2-2 15,5-10-3-15,-3 1-41 0,3-14-191 16,3-3-63-16</inkml:trace>
  <inkml:trace contextRef="#ctx0" brushRef="#br0" timeOffset="14880.52">24281 4695 603 0,'0'0'53'0,"0"0"-22"0,0 0 1 0,0 0-26 0,0 0-4 15,8 36-2-15,-8-16 2 0,0 2 1 16,-3 2 2-16,-2 5 5 0,0 2 1 16,-3 3 12-16,0 7 13 0,3-3 10 15,-3-5 2-15,8-8 2 0,-5 0-5 16,3-1-4-16,2 4-4 0,0-4 0 15,0-1 5-15,0-3 0 0,2-1-5 16,8-6-4-16,-2-1 2 0,5-4 1 16,0-6-8-16,8-1-7 0,-1-1-12 15,4-2-4-15,2-3-5 0,-1-4-1 16,4 1-4-16,-1-2-14 16,1 1-38-16,2-4-68 0,2-7-86 15,-12 2-58-15,0 2-84 0</inkml:trace>
  <inkml:trace contextRef="#ctx0" brushRef="#br0" timeOffset="15330.97">24289 5017 818 0,'0'0'125'0,"0"0"-105"0,0 0 23 15,46 0-29-15,-25 0-13 0,5-1-1 16,2 0-8-16,6 0-20 15,-6 1-22-15,11-3 23 0,2-2 19 16,8 2 4-16,-2 0 2 0,-14 3 1 16,-4 0-6-16,-14 0-11 0,3 0-10 15,-2 0-7-15,5 3-1 0,-1-2 7 16,-2 2 4-16,-2 1-3 0,-6-3-4 16,-2 1 14-16,-5-2 15 0,2 1-1 15,-5 1 4-15,0 4 0 0,-8-2 4 16,-2 5 3-16,-1 3 7 0,-2 5 5 15,0 1 4-15,-5 3-1 0,3 2 6 16,-3 2 2-16,2 3 2 0,3-3 3 16,6 3 9-16,-1-3 5 15,8-3 1-15,0-2 2 0,8-1-9 16,-1-7-5-16,6-2-2 0,3-3-3 16,-1-7-1-16,1 0-7 0,-1-8-8 15,3-5-8-15,-5-4 0 0,-2-3-6 16,-1-8 1-16,-2-10-4 0,-6-1 0 15,-2 6-4-15,0 9-10 0,0 5-1 16,-2 1 1-16,-6 3-13 0,0 3-33 16,-2 4-64-16,-3 0-50 0,-3 3 5 15,1-1-59-15,2 3-150 0</inkml:trace>
  <inkml:trace contextRef="#ctx0" brushRef="#br0" timeOffset="15965.73">26010 4980 555 0,'0'0'55'0,"0"0"-2"0,7-22 33 0,1 12-47 0,-3 1-14 16,3 0-12-16,5 4 8 15,0-1 3-15,2 3-8 0,6-1 8 16,-6 4 1-16,9 0 3 0,-4 4 3 16,1 0-5-16,0 6-9 0,-1 0-11 15,1 8-2-15,0-1-2 0,-1 8 1 16,-4 0-1-16,2 6-2 0,-5 1 0 15,-3 2 2-15,1-3-2 0,-9-1 1 16,-2-3-1-16,-2-11-2 0,-9 4-3 16,4-4-1-16,-6-5 2 0,-3-6 0 15,3-3 2-15,-2-2 2 0,2-4 2 16,0-6 3-16,5-4 0 16,0-5 5-16,3-2 12 0,5-3 9 15,0-2 15-15,8 2 8 0,10 1-16 16,-2-1-8-16,9 3-15 0,9 0-8 15,7 0-1-15,8 4-2 0,6-1-4 16,-9 2 0-16,1 7-1 0,-11 0-9 16,3 2-27-16,-8 5-41 0,0-4-73 15,-3 2-53-15,-7 3-4 0,-6-1-85 0</inkml:trace>
  <inkml:trace contextRef="#ctx0" brushRef="#br0" timeOffset="16382.53">26813 5010 395 0,'0'0'44'0,"0"0"18"0,34 4-8 0,-14-2-39 0,1-1-8 16,0-1-3-16,-1 0 1 0,1 0 2 15,0-3 9-15,-1 0 30 0,1-3 7 16,-5 1 3-16,2-2 5 0,-5 1-5 15,-6-1-7-15,1-1-7 0,0-2-19 16,-3 0-12-16,-5 0-7 0,0 0-1 16,0-2-3-16,-8 1-1 15,3 0-5-15,-3 1 3 0,-5-1-4 16,-2 3 2-16,2 3 1 0,-8 0-3 16,1 5-4-16,-1 0 2 0,-5 9-1 15,-2 2 5-15,-3 7-1 0,2 1 3 16,1 4 0-16,-1 0 2 0,4 7 1 15,-1-2 0-15,10 0 0 0,3 1 4 16,6-4 9-16,7 1 24 0,0-4 23 16,7-3 6-16,6-4-5 0,3 0-15 15,4-5-14-15,6-5-15 0,0-4-5 16,3-1-8-16,7-4-2 16,2-3-2-16,9-6-7 0,-6 0-20 15,-7 3-53-15,-11-1-106 0,3 0-35 16,-5-2-32-16,5 2-129 0</inkml:trace>
  <inkml:trace contextRef="#ctx0" brushRef="#br0" timeOffset="16949.45">27420 4983 506 0,'0'0'79'0,"0"0"-35"0,0 0 36 0,0 0-32 0,21-13-28 0,-16 13-8 15,-2 0-8-15,-3 1 0 0,5 1-3 16,-5 0 4-16,0 3 3 0,3-2 6 15,-3 4 1-15,0-1 5 0,0 5-1 16,0 2 3-16,0 1-2 0,0 4 0 16,0 0 8-16,0 3 4 0,0 4-5 15,0 1-3-15,0 3-6 0,5 9-1 16,0 5 2-16,-5 3 0 0,8 2 4 16,-6-11 6-16,3-8 5 0,-5-9-8 15,0 0-5-15,0 1-7 0,-5 4-4 16,3 2-4-16,-6-5-1 0,3-1-2 15,-8-6 1-15,0 0 0 0,-3-8 1 16,3-1 0-16,-2-5 0 0,2-2-1 16,0-7 1-16,0-2 0 0,5-3 1 15,1-6 5-15,1-3 1 0,-1-1 1 16,7-6-5-16,-5-1-1 16,5 2-3-16,5 1 1 0,2 0 5 15,6 3 3-15,3 2 3 0,2 1-1 16,3 2-3-16,-1 3-5 0,6 0-1 15,-5 3-5-15,0 0-1 0,-1-2-1 16,1 3-11-16,0 1-28 0,-6-1-44 16,3 0-85-16,3-9-115 0,-6 2-60 15</inkml:trace>
  <inkml:trace contextRef="#ctx0" brushRef="#br0" timeOffset="17082.98">27550 4901 718 0,'0'0'50'0,"0"0"-22"0,0 0-28 0,0 0-3 0,0 0-126 0,28 0-262 16</inkml:trace>
  <inkml:trace contextRef="#ctx0" brushRef="#br0" timeOffset="17550.29">27978 4986 356 0,'0'0'41'15,"0"0"31"-15,42 1-10 0,-29-1-19 16,7 0 13-16,-4-1 6 0,2-2-12 15,-5 1-8-15,2-4-9 0,-2 0-6 16,0-2-7-16,-5-1-3 0,0 0-4 16,-3-1-5-16,-2 3-2 0,-3-1-3 15,-3-1-3-15,-2 1 0 0,-3 3-5 16,-5-2 1-16,5 3 1 0,-5-1 1 16,-2 3 2-16,2 2-1 0,0 0-1 15,0 2 1-15,0 3 0 0,0 1 1 16,-2 2-2-16,2 3 2 0,0 0 1 15,0 1 4-15,5 5 5 0,1-5 5 16,-1 5 9-16,3-3-5 0,2 1 6 16,3 0 2-16,0-2 0 0,0 3 1 15,3-3-3-15,2-1 4 0,3-1 3 16,-1-1 3-16,6-3-2 0,0-3-11 16,0 3-10-16,0-6-6 0,2 1-1 15,6-2-2-15,-5 0-1 0,7-1-2 16,-8-1-3-16,6-5-15 15,0 3-27-15,-3-3-66 0,5-10-88 16,-5 4-3-16,-2-1-110 0</inkml:trace>
  <inkml:trace contextRef="#ctx0" brushRef="#br0" timeOffset="17900.23">28519 4885 357 0,'0'0'89'0,"0"0"-40"16,0 0 2-16,0 0-34 0,0 0-7 16,-37-1 4-16,19 1 1 0,-2 4 1 15,4 2-5-15,-5-1 5 0,-4 6 8 16,9-1 9-16,-5 2 12 0,3 2 5 15,11-1 8-15,-6 1 5 0,5-4-1 16,3 2-4-16,2 1-12 0,3-1-15 16,0 0-7-16,3-2 0 0,2 0 0 15,3-3 1-15,5 2 1 0,-1-2-3 16,1-2-10-16,8 1-2 16,0-4-4-16,-1-1-4 0,4 4-1 15,7-4-2-15,-8-1-1 0,8 0-15 16,-3-4-38-16,1 1-132 0,10-8-79 15,-6 1-11-15,-4-1-106 0</inkml:trace>
  <inkml:trace contextRef="#ctx0" brushRef="#br0" timeOffset="18333.62">28852 4436 288 0,'0'0'29'0,"0"0"20"0,-3 43-5 0,-2-20-25 0,-3 9-1 15,1 9 1-15,-6 9 7 0,-5 3 11 16,10-4 30-16,-5-6 11 0,5-7-7 16,0 2-2-16,3-4 7 15,3 3 4-15,-4-4-9 0,1-7-14 16,5-4-15-16,-2-4-4 0,2-1-3 16,2 0-2-16,3 2 0 0,1-1-2 15,-4-5-2-15,6-3-1 0,5-2-4 16,0-4 0-16,0 1-5 0,2-3-7 15,3-2-5-15,3-5-3 0,0 0-3 16,-1-3-1-16,1 3-7 0,0-4-20 16,5-1-28-16,-6 0-71 0,9-9-87 15,-9 4-99-15,1-1-132 0</inkml:trace>
  <inkml:trace contextRef="#ctx0" brushRef="#br0" timeOffset="18517.43">28686 4792 764 0,'0'0'45'0,"34"0"-33"0,-6 0 60 16,14-2-54-16,7 2-16 0,16 0-2 16,-1 0-2-16,1 2-3 0,-8 0-23 15,-8-1-48-15,-11-1-134 0,-4 0-160 16</inkml:trace>
  <inkml:trace contextRef="#ctx0" brushRef="#br0" timeOffset="23790.28">30286 4597 563 0,'0'0'32'0,"0"0"11"0,0 0 43 0,0 0-12 0,0 0-32 15,0 0-25-15,8-25-5 0,-8 27-8 16,0 8-3-16,0 1 15 0,0 9 13 16,-8 3 11-16,3 6-1 0,-8 13 1 15,-3 9-7-15,3 10 3 0,-5 2-5 16,11-6 0-16,-1-5-10 0,3-10-6 16,2 0-9-16,3-7-4 0,0-4 1 15,3-6-3-15,-3-9-5 0,5 3-24 16,-5 1-35-16,5 0-35 0,-2-1-41 15,2-4-32-15,2-6-85 0,-1-8-182 16</inkml:trace>
  <inkml:trace contextRef="#ctx0" brushRef="#br0" timeOffset="24123.89">30663 4526 690 0,'0'0'44'0,"0"0"15"15,0 0 49-15,0 0-14 0,0 0-38 16,0 0-16-16,18-29-9 0,-18 29-24 16,0 3-5-16,0 7 1 0,0 6 12 15,-5 5 13-15,-3 12 6 0,1 12 2 16,-4 10 2-16,3 5-6 15,8-6-9-15,0-5-6 0,0-8-7 16,8-3-2-16,3 1 0 0,-4-7-2 16,1-10-4-16,-3-3-2 0,-2-4 0 15,2 3-1-15,3 2-7 0,-1-2-14 16,4-4-22-16,-3-4-26 0,-1-3-49 16,1-7-59-16,-3-3-47 0,3-1-95 15</inkml:trace>
  <inkml:trace contextRef="#ctx0" brushRef="#br0" timeOffset="24340.07">30343 4832 615 0,'0'0'56'0,"0"0"-32"0,0 0 83 16,0 0 0-16,0 0-46 0,0 0-29 15,46-9-10-15,-17 7-5 0,12-2-6 16,11 3-9-16,-3 1 1 0,-3 0-3 16,-4 0-5-16,-6 1-30 0,3 3-130 15,-3-2-5-15,-5-1-70 0,-8-1-120 0</inkml:trace>
  <inkml:trace contextRef="#ctx0" brushRef="#br0" timeOffset="24807.2">31314 4933 515 0,'0'0'59'0,"0"0"17"0,0 0 30 16,0 0-40-16,0 0-45 15,0-35-7-15,-5 27-3 0,-3 2-7 16,3-1 1-16,3 0 5 0,-9 2-1 16,4 0-2-16,-1 2 8 0,0 3-6 15,-5 0-3-15,0 3-2 0,0 4 0 16,0 2 0-16,3 2 0 0,-8 1 0 16,5 5-3-16,5-1 1 0,-5 4 0 15,11-2 3-15,-3 2 10 0,5-2 13 16,0 0 10-16,5 1-7 0,3-2-3 15,4-2-1-15,4-4 0 16,-3-1 1-16,8-4-4 0,-1-2-2 0,1-3 1 16,5-1-5-16,-3-5-6 15,3-3-5-15,-6-1 3 0,1-5 7 16,0-4 3-16,-3-2-2 0,-5-2-8 16,-3-4-4-16,0 3-5 0,-7 3 0 15,-3 5-2-15,0 4-1 0,0 1-3 16,-8 2-7-16,1 5-5 0,-6-3-5 15,5 6-7-15,-5-1-16 0,5 1-47 16,-5 0-33-16,6 7-47 0,-4-3-14 16,3 3-99-16</inkml:trace>
  <inkml:trace contextRef="#ctx0" brushRef="#br0" timeOffset="24957.49">31867 5146 983 0,'0'0'1'0,"0"0"1"0,42 4 6 16,-29-4-8-16,-6 0-27 0,1 0-221 15,-3-3-126-15</inkml:trace>
  <inkml:trace contextRef="#ctx0" brushRef="#br0" timeOffset="26491.76">14602 6068 232 0,'0'0'36'0,"0"0"-15"0,0 0 14 0,5-7-14 0,-3 4-16 16,1 1-2-16,0-1-1 0,-1 1 7 15,3-1 11-15,-2-1 12 0,-1 3 12 16,1-1 2-16,2 0 14 0,-2-2-1 15,2 2-3-15,0-1-6 0,-2 0-8 16,-1-1 2-16,1 2-6 0,-1 0 4 16,1 1 0-16,0 1 2 0,-3 0-6 15,0 3-18-15,-8 6-1 0,0 8 8 16,-10 13-3-16,-8 20 1 16,-10 19 0-16,-3 10 2 0,1 4 0 15,4 0 0-15,8-9-1 0,0-1 2 16,0-1 0-16,3-4 7 0,-3 1 5 15,3-4-1-15,2 0 1 0,3-7-11 16,-2-3-10-16,7-5-7 0,-3-6-4 16,3-7-7-16,6-8-1 0,-1-7 1 15,3-6-1-15,-1-5-14 0,4 3-35 16,-3-2-71-16,2 0-60 0,1-2-72 16,2-2-35-16,0-2-78 0</inkml:trace>
  <inkml:trace contextRef="#ctx0" brushRef="#br0" timeOffset="27176.46">13958 7137 233 0,'0'0'85'0,"0"0"-6"0,0 0 5 0,-2-15-14 0,2 9-14 16,2 1-8-16,1-3-3 0,-1 2 4 16,4 1-5-16,-4-1-6 0,1 1 6 15,-3 0 5-15,2 0 7 0,-2 0 4 16,3 1-12-16,-1 1-5 0,-2-1-6 15,0 1-7-15,0 2-4 0,3 0-5 16,-3 0-5-16,0 1-7 0,0 0-4 16,3 0-5-16,-3 1-1 0,2 2 1 15,1 6 1-15,-1 4 2 0,-2 5 0 16,3 3 2-16,0 4 0 0,-1 4 3 16,-2 8-3-16,3 6 1 0,2-7 0 15,0-3-1-15,-2-7-2 16,-1-7 3-16,1 0 0 0,2 2 2 15,0-3 4-15,0-2 2 0,0-4 0 16,1-3 6-16,-1-4-2 0,3-2 2 16,-1-3 6-16,4-4 6 0,4-4 2 15,1-5-2-15,4 0-3 0,1-3 1 16,5 1 2-16,-3-1-3 0,6 3-6 16,-4-1-6-16,4 2-10 0,-3 2-6 15,-1 1 2-15,4 0-3 0,-3 0-2 16,-3 2-14-16,0 2-21 0,1 0-24 15,-4 1-30-15,1 3-28 0,0 1-50 16,-3 0-128-16,-3 1-147 0</inkml:trace>
  <inkml:trace contextRef="#ctx0" brushRef="#br0" timeOffset="28277.39">10403 9022 369 0,'0'0'91'0,"0"0"-15"15,0 0-24-15,0 0-17 0,5 1-9 16,-2 4-2-16,-1 3 2 0,-2 3-3 16,0 0-3-16,0 7 0 0,-2-3-2 15,-4 5-1-15,4 0 2 0,-3 2 0 16,-1-1 8-16,1 0 4 0,3-2 3 16,-3 0-1-16,5-4-6 0,-3 4-1 15,0-7-5-15,3 2-1 0,0-4-3 16,3 0-2-16,0-2-3 0,2-5 1 15,-3 2-2-15,6-3 4 0,2-2 6 16,1 0 1-16,2 0 1 0,2-3-6 16,1-3-2-16,4 4-4 0,-2-4 0 15,6 2-3-15,-4-4-2 0,1 4-3 16,2-3 0-16,0 2 0 0,-2-2-3 16,0 2-1-16,-3-1 0 0,-3-1-9 15,-2 3-23-15,-2-3-65 0,-6-4-85 16,-3 5-85-16,-2-4-238 0</inkml:trace>
  <inkml:trace contextRef="#ctx0" brushRef="#br0" timeOffset="28410.74">10535 8962 719 0,'0'0'4'16,"0"0"-2"-16,0 0 3 0,0 0-5 15,7-32-88-15,1 23-118 0,0 1-26 16</inkml:trace>
  <inkml:trace contextRef="#ctx0" brushRef="#br0" timeOffset="28994.99">11124 8950 392 0,'0'0'60'15,"0"0"10"-15,0 0 0 0,0 0-12 16,0 0-20-16,23-38-17 0,-20 30-7 15,-1 2 13-15,3-2-1 0,-2-2 7 16,2 2 12-16,-2 2 6 0,-1-2 6 16,-2 0 0-16,0-1-11 0,0 0-13 15,0 1-8-15,0-2-3 0,0 0-2 16,0 0 1-16,-2-1-2 0,-4 2 2 16,1-1-4-16,0 0-1 0,0 2-4 15,-3 0-1-15,3 3-3 0,-3 0-1 16,3 0 0-16,-3 3-2 0,3-3 1 15,-3 2-2-15,3 2-4 0,-2 0 3 16,-1 1-3-16,0 1 0 0,0 6-1 16,-2-1 1-16,-3 4-2 0,0 6 2 15,3 0-1-15,-3 5 2 0,0 4-1 16,0 1 0-16,0 4 0 16,0 0 0-16,3 3 1 0,-3 4-1 15,-5 9 0-15,2 6 1 0,-2 2 0 16,3-1 0-16,-1-1-1 0,3-3 0 15,3-2 0-15,2 0 0 0,0-1 0 16,3-3 1-16,5-1-1 0,0-1 1 16,0-1-1-16,5-4 1 0,1 1 0 15,-4-8-1-15,3-5-1 0,-2-6-4 16,0-2-7-16,2 2-38 0,0-2-71 16,-3 4-64-16,1-5-64 0,2-8-84 15</inkml:trace>
  <inkml:trace contextRef="#ctx0" brushRef="#br0" timeOffset="29228.93">10749 9400 732 0,'0'0'71'0,"0"0"64"0,0 0-2 0,34-29-42 15,-19 20-29-15,1-2-27 0,-1 1-11 16,3 0-7-16,-2 1-11 16,-1 0 0-16,-2 4-5 0,5-2-1 0,-2 5-3 15,2 0-11-15,2 0-32 16,1 0-85-16,15 0-154 0,-5 1-33 16</inkml:trace>
  <inkml:trace contextRef="#ctx0" brushRef="#br0" timeOffset="29778.89">12186 8838 398 0,'0'0'47'0,"0"0"16"0,0 0 22 0,0 0 1 0,20-34-26 0,-17 27-15 16,0 5 4-16,-3 1 7 0,0 1-30 15,0 5-23-15,0 7 10 0,0 4 14 16,0 6 8-16,-6 6 13 0,4 7-9 16,-3 11-7-16,5 11-6 15,-3-1-2-15,3 1-3 0,3-8-8 16,-1-6-2-16,3-2-6 0,1-2-3 16,-1-2 0-16,-3-10-1 0,3-4-1 15,-2-5 0-15,2-6-14 0,0 5-29 16,1-4-55-16,4-2-158 0,-5-4-37 15,3-6-85-15</inkml:trace>
  <inkml:trace contextRef="#ctx0" brushRef="#br0" timeOffset="30062.71">12199 8872 659 0,'0'0'25'0,"0"0"72"0,20-35 24 15,-7 18-34-15,0 3-39 0,3 0-28 16,-1-1-1-16,3 3 5 0,0 1-9 16,0 0-4-16,3 2-2 0,2 2-1 15,3 0 0-15,-3-1-2 0,6 4 0 16,-1 0-3-16,1 2-3 0,-1 2-1 15,-5 0-6-15,3 2-20 0,-3 4-48 16,-2-1-129-16,2 7 49 0,-5-4-53 16,-2 3-62-16</inkml:trace>
  <inkml:trace contextRef="#ctx0" brushRef="#br0" timeOffset="30280.05">12235 9110 697 0,'0'0'64'16,"0"0"22"-16,0 0 7 0,0 0-14 15,0 0-34-15,0 0-21 0,0 0 3 16,33-10 1-16,-15 5-13 0,3 0-6 16,0 3-6-16,2-2-3 0,0 3 0 15,3 1 0-15,-3 0 0 0,3 3-10 16,0 0-38-16,2 0-166 0,9 4-26 15,-6-2-28-15</inkml:trace>
  <inkml:trace contextRef="#ctx0" brushRef="#br0" timeOffset="31564.02">13364 8769 142 0,'0'0'138'0,"0"0"-73"0,0 0-6 0,-3-2-8 16,3 2-21-16,0-1-9 15,0 1 5-15,0-1 15 0,0 0 3 16,0 0 10-16,0-3-1 0,0 1-4 16,0 2-12-16,0 0-3 0,0 1-5 15,0-1-3-15,0 1-1 0,0-1-1 16,0 1-3-16,0-1 0 0,0 1 1 16,0 0-1-16,0-1 5 0,0 1 0 15,0-1-2-15,0 1-2 0,0 0-3 16,0 0-2-16,0-1-4 0,0 1-1 15,0 0 0-15,0 0-1 0,0 0 3 16,0 0-4-16,0 0-4 16,0 0 3-16,0 0-6 0,0-2 4 0,0 2 1 15,0 0-2-15,0 0 0 16,0 0 2-16,0 0-1 0,0 0-2 16,0 0 7-16,0 0-3 0,0 0-3 15,0 0-1-15,3 0-2 0,2 0 0 16,3 4-1-16,0 0 3 0,5-1-1 15,-1 4-1-15,4 2 5 0,2 1-4 16,5 1 1-16,3 1-2 0,0 0 2 16,2 1 0-16,3 1 1 0,0-1-1 15,0-2 1-15,-2 1 2 0,-3-1-1 16,-3-1 1-16,-2 1 3 0,-1-1-1 16,-2-1 1-16,-2-1 1 0,-3-2 0 15,-3 1-4-15,-2-2-1 0,-3 0-2 16,-2-1 0-16,-1 2-3 0,-2-3-1 15,0 5 1-15,-5-2 0 0,-3 2 1 16,-5 2 0-16,-2 4 0 0,-8 0 1 16,2-1-3-16,-5 6 4 0,-2-4-3 15,-3 4 0-15,2-1 6 0,-2 1-1 16,0-2-2-16,3 1-1 0,-3 1 0 16,5 0-4-16,-2-4 0 0,4 5 3 15,-2-6-3-15,1 4 0 0,4-4-1 16,5 1-2-16,-2-2-7 15,5-3-15-15,3 1-27 0,2-1-58 16,3-1-47-16,5-4-107 0,5 0-107 16,3-3-106-16</inkml:trace>
  <inkml:trace contextRef="#ctx0" brushRef="#br0" timeOffset="32081.92">14431 8660 515 0,'0'-1'67'0,"3"0"-4"0,-1-1 25 16,1 0-33-16,2 2-23 0,-5 0-9 15,3 6-2-15,-3 1 3 0,2 3 8 16,-2 3 5-16,0 6 8 0,0 4 3 16,-2 2-3-16,2 13-4 0,-3 6-5 15,3 9-1-15,0 1-12 0,0-6-8 16,0-6-6-16,3-8-4 0,-3-4-1 15,0-6-3-15,0-5 0 0,0-1-1 16,0-1-2-16,0 4-6 0,-3 0-18 16,3-3-47-16,-5-3-130 0,2-8-38 15,1-2-47-15</inkml:trace>
  <inkml:trace contextRef="#ctx0" brushRef="#br0" timeOffset="32414.88">14397 8704 475 0,'0'0'67'0,"0"0"-12"0,0 0 25 16,0 0-13-16,37-21-33 0,-24 17-1 16,0-4 12-16,5 2 9 0,0 0-3 15,0-2 7-15,5 4-9 0,0-2-7 16,1 3-13-16,-1-2-10 16,0 2-8-16,3 0-8 0,-3 2-2 0,0 1-1 15,1 0 0-15,-4 0-6 16,-2 0-23-16,-2 2-40 0,-1 3-70 15,-4-1-29-15,2 3-6 0,-6-1-48 16,-4 1-68-16</inkml:trace>
  <inkml:trace contextRef="#ctx0" brushRef="#br0" timeOffset="32631.33">14444 9018 672 0,'0'0'70'16,"0"0"-29"-16,0 0 42 0,0 0-12 16,0 0-6-16,0 0 29 0,41 1-15 15,-23-6-37-15,6-4-26 0,-4 0-11 16,4 2-3-16,-1 1-2 0,0 0-6 16,0 3-14-16,3 3-52 0,-3 0-101 15,11 0-54-15,-6 5-27 0,-4-2-100 0</inkml:trace>
  <inkml:trace contextRef="#ctx0" brushRef="#br0" timeOffset="33299.1">15129 9116 327 0,'0'0'108'0,"0"0"-34"0,0 0 18 16,0 0-28-16,0 0-18 0,0 0 7 16,23-16-3-16,-20 15 5 0,-3 0-7 15,0 0-8-15,0 1-5 0,0 0-9 16,0 0-12-16,0 3-6 0,0 2 0 16,-3 1 1-16,-2 4 2 0,-6 3-1 15,1 4-2-15,-3 3 1 16,-2 3 5-16,-3 3 0 0,0 8 6 15,-1-3-6-15,1 1 1 0,3 0-5 16,-1-6-3-16,-2 4-1 0,3-3-2 16,2-2 1-16,0-4 0 0,0-2-1 15,3-4 2-15,-1-4 1 0,4-3-1 16,-4-2 2-16,4-5 0 0,-1-1 4 16,0-5 12-16,3-2-1 0,0-3 2 15,0-5-3-15,2 1-7 0,0-4-5 16,3 1-4-16,0 0 0 0,0-1 3 15,6 4-2-15,1 1 5 16,-2-1-3-16,6 7 1 0,-3-1 0 16,4 0-2-16,-1 5-1 0,2 2 2 15,2 1 3-15,-2 3 5 0,3 5 8 16,4 1-4-16,-2 3 1 0,0 2-2 16,3 2 1-16,-3-1-4 0,3 3 1 15,-3-4-3-15,0 2-6 0,-2-3-5 16,-1-1 0-16,1-1-3 0,-1-2-1 15,-2-1-4-15,0-2-21 0,-5 1-44 16,7-2-84-16,-4 1-142 0,-4-4-236 0</inkml:trace>
  <inkml:trace contextRef="#ctx0" brushRef="#br0" timeOffset="38571.08">11338 11053 323 0,'0'0'145'0,"0"0"-92"0,3-23 16 0,-1 13 14 15,1 2-22-15,2 0-19 0,-2 2 1 16,-1 0 19-16,1 4-8 0,-3 0-8 16,2 2-9-16,-2 0-16 0,0 4-16 15,0 6 6-15,0 8 4 0,-2 5 8 16,-3 13 1-16,-3 13 2 0,3 10 0 16,-3 3-1-16,3-6-1 0,5-1-5 15,0-14 1-15,0 2-4 0,0-2-7 16,0-4-5-16,-3-8-4 15,3-5 0-15,-2-7-8 0,-1-1-27 16,0 1-75-16,1-1-86 0,-6 2-17 16,3-6-52-16,0-7-187 0</inkml:trace>
  <inkml:trace contextRef="#ctx0" brushRef="#br0" timeOffset="38922.01">11320 11070 551 0,'0'0'18'0,"0"0"64"16,18-37 7-16,-10 24-3 0,7-2-26 15,-2 2-18-15,3 1 0 0,-3 3 16 16,5 1-21-16,-3 3-8 0,3 1 2 15,-2 1-2-15,2 3 1 0,0 1 0 16,-2 5-1-16,-1 3 1 0,1 2-1 16,-3 2 0-16,-3 3-3 0,-8-1-4 15,4 2 0-15,-6 1-2 0,-8-1-4 16,-2 0-2-16,-6-2-1 16,-5 0-4-16,-2-1-2 0,-5-3-2 15,-11 0-5-15,-2 0 0 0,-6-1-16 16,-2-1-27-16,13-4-17 0,13 0-27 15,4-3-10-15,12 0-58 0,-6-2-53 16,2 2-14-16,6-2-142 0</inkml:trace>
  <inkml:trace contextRef="#ctx0" brushRef="#br0" timeOffset="39388.78">11863 11127 423 0,'0'0'53'0,"0"0"30"0,0 0 10 0,0 0-6 0,0 0-22 16,2-1-14-16,9 0 20 0,-1 0 9 16,3-1-10-16,5-1-11 0,-3 1-16 15,9-1-11-15,-1-1-18 16,-2 1-10-16,7 0-2 0,-2 1-2 16,2 0-1-16,-2 0-17 0,3-1-43 15,9 2-128-15,-7 0-70 0,-5-4-62 16</inkml:trace>
  <inkml:trace contextRef="#ctx0" brushRef="#br0" timeOffset="39805.67">12356 10984 456 0,'0'0'70'0,"0"0"34"0,0 0-13 16,0 0-21-16,0 0-36 0,0 0-14 16,0 0 1-16,21-28 9 0,-21 28-26 15,0 3-2-15,2 7-2 0,1 2 4 16,-3 7 3-16,5 3 6 0,-2 3 4 15,5 2 8-15,-1 3 3 0,4-4 5 16,2 1 0-16,-1-4 4 0,4-2-1 16,5-2-2-16,-6-4 8 0,1-6 0 15,-1-1 0-15,-2-5 7 0,0-3 1 16,-3-3 0-16,1-6-12 0,-1-2-12 16,0-4-9-16,1-3-4 0,-4-4-5 15,1-4-6-15,0-2-2 0,0-8-2 16,-3 5-17-16,3 1-22 0,-6 3-24 15,3 9-7-15,3 2-19 0,-3 5-70 16,6 3-89-16,-1 2-23 0,-2 3-75 16</inkml:trace>
  <inkml:trace contextRef="#ctx0" brushRef="#br0" timeOffset="40472.86">13064 11040 204 0,'0'0'105'0,"0"0"-29"0,0 0-6 16,0 0-10-16,0 0-16 15,16-33-16-15,-14 25-2 0,1 0 6 16,-3 1 3-16,2 0 10 0,1-1 7 16,-3 2-4-16,0-1-1 0,0 0 1 15,0 2-9-15,0-2-7 0,0-2-7 16,-3 5-1-16,1-3-7 0,-1 2-8 16,-2-1 1-16,3 3-2 0,-6-2-3 15,3 2 0-15,-6 1-5 0,4 2-1 16,-6 1 1-16,0 7 1 0,-3 2-1 15,-2 4 0-15,0 4 0 0,-3 3 0 16,1 2 0-16,4 1 0 0,1 1 0 16,2 2 0-16,2-3 0 15,6 2-1-15,3-3-1 0,2-2 2 16,0-1 4-16,5-5 0 0,3-1 9 16,-1-4 8-16,1-5 14 0,2-4 3 15,1-1-5-15,-1-6-6 0,3-4-7 16,-3-4-9-16,1-1 1 0,2-2-6 15,-3 0-1-15,0-1-4 0,1-1-1 16,-4 5 1-16,1-4-1 0,0 6-1 16,0 0 1-16,-3 0-2 0,0 3 1 15,-2 1-6-15,2 5-1 0,-5-1 1 16,0 4-1-16,0 1-6 0,0 5 9 16,0 4 5-16,-5 2 1 0,5 4 3 15,-3 1 3-15,3 0 1 0,0-2 0 16,0 2-2-16,3-3 1 0,2-2 2 15,2 0 0-15,1-3 1 0,3-2-1 16,-1-2-1-16,3-3-2 0,-3-2-1 16,3-2-5-16,0-4 0 0,2-2-24 15,-2-1-45-15,3-2-41 0,-3-2-49 16,5-11-61-16,-5 3-59 0,0-2-225 16</inkml:trace>
  <inkml:trace contextRef="#ctx0" brushRef="#br0" timeOffset="40756.25">13354 10600 463 0,'0'0'114'0,"0"0"18"0,2-10-8 0,-2 9-37 0,0 1-22 16,0 0-23-16,0 2-21 0,-2 9 1 15,-1 3 10-15,0 5 21 0,-2 7 1 16,3 7-18-16,-3 10-7 0,-1 8-10 16,1 3-6-16,0-5-6 15,5-3-4-15,0-8-2 0,3-3-1 16,-3-2-4-16,5-5-16 0,-3-6-27 16,-2-8-50-16,3 2-56 0,0-1-43 15,2-3-64-15,-3-1-275 0</inkml:trace>
  <inkml:trace contextRef="#ctx0" brushRef="#br0" timeOffset="41240.75">13622 10888 269 0,'0'0'139'0,"0"0"-64"15,0 0 18-15,0 0-17 0,0 0-43 16,0 0-11-16,16-35 1 0,-14 31 4 16,-2-1 5-16,0 4 5 0,0 0 2 15,0 1-1-15,0-1-4 0,0 1-12 16,0 0-12-16,0 2-6 0,0 6 2 15,-2 2 4-15,-1 1 3 0,1 6 0 16,-1 4 2-16,3 3 3 0,0 1 15 16,0 5 14-16,0 0 2 0,0-5-7 15,5 2-5-15,3-4-7 0,2-3-5 16,-2-4 2-16,2-2-2 0,1-6-1 16,2-3-1-16,-6-5-3 0,4-2 5 15,-1-7-1-15,-2-2-2 0,0-5-10 16,2-4-2-16,-2-4-3 0,-1-7-7 15,1-11-1-15,3-4-4 0,-1-3-14 16,-2 14-7-16,-3 10-9 16,0 11-11-16,0 2-9 0,3 0-20 15,-6-2-47-15,6 3-17 0,0 1-24 16,0 3 35-16,-3 3-15 0,5 0-22 16,-5 1-11-16</inkml:trace>
  <inkml:trace contextRef="#ctx0" brushRef="#br0" timeOffset="41640.67">13904 10784 148 0,'0'0'69'15,"0"0"0"-15,0 0 16 0,0 0-20 16,13 32-15-16,-8-25-3 0,0 2 3 16,-2-2 3-16,5-2 1 0,-3 3 9 15,5-2-12-15,-2-1-4 0,0 0 2 16,2-1-2-16,0-2-9 16,1 0-3-16,-1-2-10 0,3-1-10 15,0-4 0-15,0 0-3 0,2-2-2 16,-2 0-2-16,0-1 1 0,0-2 2 15,-3-1-2-15,1 0 2 0,-1-1-4 16,-5-3-1-16,0 1 6 0,-2-1 2 16,-1-1-5-16,-2 5 0 0,-2 1-9 15,-3 0-2-15,-6 7 0 0,1 0 0 16,-5 1 2-16,-4 4 0 0,1 3 0 16,0 4 1-16,-2 3 1 0,1 6 1 15,1 2-1-15,0 1 8 16,3 4 9-16,2 0 10 0,5 2 13 15,-2 0-2-15,7-3 1 0,-2-2-3 16,5 0-6-16,0-3-8 0,8-3-2 16,0-1 0-16,2-4 0 0,0-3-5 15,6-3-3-15,-1 1-5 0,1-4-4 16,4 0-3-16,4-2-2 0,-4 3-8 16,1 0-22-16,2-1-28 0,1 0-30 15,-1 2-32-15,10 3-49 0,-4-4-100 16,-3 2-103-16</inkml:trace>
  <inkml:trace contextRef="#ctx0" brushRef="#br0" timeOffset="42658.35">15397 10528 222 0,'3'-1'64'0,"0"-2"-4"16,-1 0 9-16,3 0-18 0,1 0-11 15,-4 0 6-15,1-1-5 0,2 4 2 16,0-2-2-16,0 0 4 0,0-1-3 16,-2 0 0-16,0 2-2 0,2 0 1 15,-3 0-2-15,-2 0-1 0,3 1 3 16,-3-3-7-16,0 0-2 0,0 2-3 15,0 1-4-15,0-1-4 0,2 0 3 16,-2 0 1-16,0 1-1 0,0 0 0 16,0-1-3-16,0 1-6 0,0-1-4 15,0 1-5-15,0 0-4 0,0 0-2 16,0 0-1-16,0 1-4 0,-2 2 5 16,-1 1 2-16,1 2 0 0,-6 1 0 15,-2-1 2-15,2 4-2 0,-5 0 5 16,-3 2 2-16,-2 3 1 0,-2-1 1 15,-4 4-4-15,-1-1 1 0,-1 2-3 16,-3 1-2-16,1-1-1 0,0 0 0 16,-1-3-1-16,1 3 0 0,2-3 0 15,0 0 0-15,5-2 2 0,1 0-3 16,2-1 3-16,5-2-2 0,0-2 1 16,2-1 0-16,6-1 0 0,-3-2 0 15,6-1 0-15,2-1 2 0,0 2-3 16,0-4-1-16,5 3 6 15,3-1 0-15,2 0 0 0,3 0 0 16,3 3 0-16,4-1-1 0,1 2 1 16,5 1-1-16,-3 1-1 0,3 2 1 15,0-1 0-15,2 2 0 0,-2 1 1 16,-3-1 0-16,3 2-1 0,-5 0-2 16,-1-2 2-16,-4 0-5 0,2-1 0 15,-5-1 1-15,-3 1-1 0,1-1-5 16,-6-1-17-16,2-1-51 0,-4-1-58 15,-3 4-96-15,0-4-133 0,0-1-195 16</inkml:trace>
  <inkml:trace contextRef="#ctx0" brushRef="#br0" timeOffset="43575.98">16428 10446 273 0,'3'-1'80'0,"0"1"-13"0,-1 0 8 0,1-1-7 16,-1 1-13-16,1-1-4 0,0 1-4 15,-3-1-1-15,2 1-3 0,-2 0-10 16,0 0-6-16,0 0 1 0,-2 0 17 16,2 1 3-16,-6 1 1 0,1 3-4 15,0-2-3-15,0 0-2 0,-3 6-11 16,0-1-6-16,-2 2-3 0,-3 2-4 15,0 4 2-15,-2 1 4 0,-1 4-6 16,-2 2 3-16,0 3-3 0,-3 0 1 16,1 3-2-16,-1 1-4 15,-2-1 3-15,-1 1 0 0,1-1 3 16,-3 1 1-16,1-2-4 0,1-3-2 16,-2 0-6-16,3-4-4 0,0-4-1 15,0-1 2-15,5-7-1 0,0-2 1 16,5-4 1-16,0-3-1 0,0-1 1 15,5-6 0-15,3-2 4 0,-3-5 7 16,5-3 0-16,1-4-5 0,-1-1-4 16,3-4 1-16,0 3-3 0,0 1 3 15,3 2 1-15,2 3 1 16,3 3-3-16,0-1 1 0,2 2-3 0,0 1-3 16,1 0 2-16,-1 2 0 15,0 4-1-15,1-2 1 0,-1 1 0 16,-2 2-1-16,-1 1 3 0,1 1 1 15,-3 3-5-15,3-1 3 0,-3 1-4 16,3 0 1-16,-3 1 0 0,3 6 0 16,2 0-1-16,1 3 0 0,2 1 2 15,-1 5-2-15,4 1 4 0,-1 0-2 16,4 3 2-16,1 2-1 0,1 2 8 16,2 2-1-16,0-3-2 0,1 3-2 15,1-2-5-15,-1-2 3 0,-1-1-1 16,0-2-1-16,-2-4 0 15,0 2-2-15,-3-5 1 0,-3-1-1 16,1-2-8-16,-1-3-19 0,-4 0-15 16,-1-2-26-16,0 1-23 0,-2 1-40 15,0 3-70-15,-1-2-138 0,-4-3-201 0</inkml:trace>
  <inkml:trace contextRef="#ctx0" brushRef="#br0" timeOffset="83933.92">3328 13482 139 0,'0'0'47'0,"0"0"-11"0,0 0 4 0,0 0 12 16,16-12 2-16,-11 10-13 0,-3 0 0 16,1 2 9-16,-1-4-3 0,1 3-1 15,0 0-2-15,-3 0-4 0,0 1 0 16,2-2-4-16,-2 0-5 0,0-2-7 16,3 2-8-16,-3 0-5 0,2 0-2 15,-2-2 1-15,0 2 0 0,0-1 3 16,0-2 6-16,0 2 7 0,0 1 3 15,0 1-1-15,-5 0-12 0,-3-4 1 16,1 4-14-16,-1 1-3 16,-5 0 0-16,-2 7-2 0,-6 3 1 15,0 4-1-15,-2 7 1 0,0 3 0 16,-3 14 0-16,0 5 1 0,0 10-1 16,8 0 0-16,8-4 1 0,7-9-2 15,6-13 2-15,2-2 0 0,0-9 1 16,3 1 8-16,2-1 4 0,3 3 1 15,5-1 2-15,0-5 8 0,0-3-3 16,6-6 1-16,-6-2 3 0,2-5 3 16,-2-3 2-16,-2-5-5 0,-3-4 4 15,-5 2 4-15,-3-7-2 0,-5-1-9 16,-8 0-15-16,-2 1-2 16,-6-1-2-16,-2 8-3 0,-5 2-3 15,-3 3-12-15,-8 8 15 0,-7 6-7 16,-8 7-24-16,8 0-8 0,7 0-14 15,13-3-16-15,3-2-20 0,5 2-47 16,-2 1-28-16,-1 6-8 0,6-6-71 16,2-2 15-16</inkml:trace>
  <inkml:trace contextRef="#ctx0" brushRef="#br0" timeOffset="84533.99">3439 13268 567 0,'0'0'21'0,"0"0"9"0,-10-50 67 0,2 27-35 0,-2 2-20 16,-3 1-2-16,0 1 4 0,-3 4-5 15,1 0-10-15,-3 4 4 0,2 3-8 16,-4 3-8-16,-1 3-7 16,-2 2-6-16,-1 3 2 0,-1 7-6 15,-1 3-2-15,-5 7 0 0,0 5 2 16,0 10 2-16,-8 8-2 0,0 11 0 16,3 8 1-16,2 1-1 0,9-4-1 15,7-2-5-15,2 2 5 0,3-6 0 16,5 0-2-16,3-6-6 0,5 0 8 15,5-3-1-15,6-2-4 0,9-3 3 16,1-3 3-16,2-8 1 0,-2-6 5 16,5-1-2-16,10-1 4 0,3-1 7 15,5-3 4-15,-3-5 6 0,-5-10 2 16,-2-1 1-16,2-3 0 16,0-6-5-16,0-3-2 0,0-6 3 15,3 2 1-15,-3-9 0 0,1 1 1 16,-1-6 1-16,0-3-1 0,-2-3-7 15,-6-9-9-15,0 0-2 0,-7-8-5 16,-8-2-2-16,-5-4-1 0,-6-2 0 16,-2 4-1-16,-10 0 1 0,-3 5 1 15,-2 4-1-15,-6 7 1 0,3 7 1 16,-3 8-2-16,6 12 1 0,-1 2-2 16,-7 1 1-16,0 1-4 0,-8 2 2 15,2 2 0-15,-2 4-16 0,5 2-42 16,0 2-34-16,1 5-74 15,4 2-105-15,8-4-112 0</inkml:trace>
  <inkml:trace contextRef="#ctx0" brushRef="#br0" timeOffset="87453.77">5760 13418 347 0,'0'0'66'0,"0"0"6"0,0 0 18 0,0 0-8 0,15-41-24 16,-12 30 2-16,-1 1 21 0,1-1-5 15,-1 1-7-15,1 0-3 0,-3 2-8 16,3 0 1-16,-3 2-15 0,0 4-7 16,0 1-9-16,0 1-21 0,0 3-7 15,2 7-11-15,-2 7 11 0,3 3 0 16,-3 6 5-16,2 3 2 16,-2 3 1-16,0 4 0 0,0 10-3 15,0 0-2-15,0-4 0 0,3-10 0 16,-1-10 1-16,4-5-4 0,-4 4 0 15,3 0-5-15,1 3-21 0,-4-3-27 16,3-1-33-16,3-3-21 0,-3-3-35 16,-2-3-14-16,-1-5-8 0,-2-5-96 15,0-2-62-15</inkml:trace>
  <inkml:trace contextRef="#ctx0" brushRef="#br0" timeOffset="87803.98">5710 13269 553 0,'0'0'61'0,"0"0"22"16,0 0 18-16,-2-41-15 0,4 31-39 16,6-1-15-16,0 3 11 0,2 2-15 15,3 0-2-15,3 6 1 0,-1 0-5 16,3 6-11-16,0 5-5 0,3 4-3 15,0 7 2-15,-1 6 3 0,1 7 6 16,5 12 5-16,-3 8 8 0,-5-1-1 16,-5-2-6-16,-8-9-3 0,-10-7-4 15,-3-9-5-15,-2-2 0 0,-5-8 5 16,-1 0-1-16,-12 5 0 0,-11 4-3 16,-15 3-3-16,-6-1-3 0,9-8-2 15,-1-5-1-15,10-5-3 0,4-3-32 16,7-5-39-16,7-1-19 0,9-1-44 15,-1-2-19-15,4-6-2 0,-1 1-29 16,5-1-107-16</inkml:trace>
  <inkml:trace contextRef="#ctx0" brushRef="#br0" timeOffset="88371.71">6253 13561 445 0,'0'0'83'0,"0"0"-21"0,0 0 29 16,0 0-27-16,0 0-36 0,10-7-24 16,-7 7 20-16,5 2 12 0,2 2-2 15,-2-2 4-15,5 0 0 0,2-1-2 16,3 2 6-16,-2 0-9 0,4-2-4 16,-1-1-4-16,1 0-3 0,-2-2-4 15,0-3-4-15,3 1-3 0,-3-4-3 16,-2-2-3-16,-3 0-1 0,-3-1 2 15,-2-2 0-15,-3-3 0 0,-3 3-6 16,-2-5-4-16,0 2 3 16,-10-2-8-16,0 4 7 0,-8-1-2 15,-3 7-2-15,-5 1-2 0,-7 5 1 16,-6 4 2-16,-8 8-4 0,3 5 5 16,6 3 4-16,12-2-1 0,8-3 1 15,0 0 0-15,0 2 2 0,-1 3-2 16,1 3 0-16,5 0 0 0,3 0 0 15,2-1 1-15,8-1 0 0,0-4-1 16,0 3 1-16,6-6 3 0,1 0-2 16,6-1 2-16,0-2 2 0,5 1-1 15,0-4 2-15,6-3-5 0,-1-2-1 16,5-1-1-16,6-2-24 0,7-6-57 16,8-3-72-16,-2-2-50 0,-11 3-58 15,-10 0-58-15</inkml:trace>
  <inkml:trace contextRef="#ctx0" brushRef="#br0" timeOffset="88838.5">6943 13418 453 0,'0'0'46'0,"0"0"13"0,0 0 15 16,0 0-16-16,18-32-8 0,-18 26-1 16,0 0 9-16,0-1-15 0,-3 4-11 15,-4-4-9-15,-4 5-7 0,1 0-4 16,-3 2-4-16,-2 0-2 0,-3 2 2 15,-3 4 3-15,-2 3-1 0,-1 3 0 16,-2 3-8-16,3 1 0 0,-3 1 0 16,6 4-1-16,-1 0 0 15,6 1-1-15,2 2 3 0,2-2-2 16,6-1 3-16,0-4 9 0,2 1 10 16,3 0 14-16,6-4 3 0,1-1 0 15,6-3-3-15,0-1-5 0,3-1-2 16,4-5-7-16,1-2-7 0,2-1-6 15,0 0-4-15,3-3-4 0,0-2-2 16,3-2-1-16,-4 0-31 0,4-2-29 16,-6 4-23-16,3-3-52 0,10-2-32 15,-10 3-36-15,0 0-159 0</inkml:trace>
  <inkml:trace contextRef="#ctx0" brushRef="#br0" timeOffset="89189.07">7294 13440 311 0,'0'0'119'0,"0"0"-23"0,0 0 16 0,0 0-39 16,0 0-34-16,3-1-28 0,-3 10 14 15,-5 1 43-15,0 2 13 0,-3 5 1 16,0 0-18-16,3 4-19 0,0 0-15 16,2 1-8-16,-2 1-6 0,5-3-7 15,0 1-1-15,0-3-6 0,5 1-1 16,-2-2-1-16,7-3-1 0,-5-2-36 15,6-1-101-15,-4-2-13 0,9-9-20 16,-3 0-49-16,2-4-126 16</inkml:trace>
  <inkml:trace contextRef="#ctx0" brushRef="#br0" timeOffset="89322.21">7429 13409 625 0,'0'0'79'0,"0"0"5"0,-11-34 58 16,9 22-81-16,-3 0-37 0,2 3-15 15,3 1-2-15,0 2-5 0,0 1-2 16,0 3-5-16,0 2-30 0,8 0-81 16,0 2-4-16,10 8-12 0,-8-1-122 15,8 0-83-15</inkml:trace>
  <inkml:trace contextRef="#ctx0" brushRef="#br0" timeOffset="89755.62">7785 13451 384 0,'0'0'66'0,"0"0"38"0,0 0-41 16,0 0-42-16,0 0-15 0,-44-34-5 15,26 33 2-15,3 1-2 0,-3 0-1 16,-3 2 0-16,6 7-4 15,-4 1 3-15,4 0 1 0,2 2 0 16,0-1 0-16,5 1 0 0,1 0-1 16,1 2 1-16,1-1 0 0,5-2 1 15,0-1-1-15,3 1 1 0,2-2 3 16,3-3 5-16,2 1 19 0,0 1 13 16,1-2 2-16,2 1-7 0,0 0 0 15,0-1-4-15,-1 2-6 0,4-1-2 16,-1-1-3-16,4 3-2 0,-1 0 0 15,-3 0 4-15,-2 1 1 0,0-1 3 16,-3-2 0-16,-5 2-5 0,-2 0-5 16,-3 0-3-16,-3-1-3 0,-7-3-3 15,-5 3 2-15,-1-3-6 0,-5 1-1 16,-2-3-3-16,-3 2-6 0,1-3-66 16,-1 0-67-16,-8 0-39 0,8-1-46 15,6-1-167-15</inkml:trace>
  <inkml:trace contextRef="#ctx0" brushRef="#br0" timeOffset="90090.09">8023 13430 295 0,'0'0'93'0,"0"0"0"0,0 0 18 0,0 0-47 0,0 0-6 0,10-16-5 16,-10 16-32-16,0 4-4 0,0 3 17 16,-2 4 19-16,-1 2 2 0,-2 7-5 15,0 0-8-15,0 3-16 0,0-1-10 16,2 5-4-16,0-3-7 0,1-2 1 15,2 1-3-15,0-3-3 16,5 1-2-16,0-2-21 0,5-4-120 16,3-1-7-16,3-4-5 0,-1-5-100 15,-2-5-11-15</inkml:trace>
  <inkml:trace contextRef="#ctx0" brushRef="#br0" timeOffset="90206.43">8129 13374 651 0,'0'0'51'15,"0"0"8"-15,-8-37-17 0,6 23-36 16,-4 2-6-16,4 4-7 0,-3 3-23 16,5 1-57-16,0 4-19 15,2 2-126-15,1 3-2 0</inkml:trace>
  <inkml:trace contextRef="#ctx0" brushRef="#br0" timeOffset="91024.24">8535 13541 426 0,'0'0'101'0,"0"0"1"15,0 0-23-15,0 0-38 0,0 0-13 16,0-34-4-16,-3 27 3 0,0 0-2 16,1 1 3-16,-1-1 7 0,-2-1-2 15,0 3-11-15,2-2-4 0,-4 5-9 16,1-3-2-16,1 1-7 0,-2 2 0 16,-1 1 0-16,0 1-2 0,-2 0 1 15,-1 3 1-15,1 6-1 0,0 0 1 16,-1 4 1-16,1 0-1 15,2 3 3-15,1 0-1 0,-1 1 1 16,5 2 6-16,1-4-1 0,2 4-3 16,0-5 2-16,2 2 0 0,3-4 4 15,3-3 4-15,-5 0 2 0,4-5 4 16,-1-3 11-16,1-1 11 0,-1-3-3 16,1-5-13-16,-2-3-14 0,3-2-5 15,0-3-6-15,0-2 3 0,2 0-2 16,-2-2-2-16,0 0 1 0,-1-1 0 15,1 0-2-15,2 1 0 0,1 2 1 16,-1 2-1-16,0 1 0 16,1 2-1-16,2 2 1 0,-3 1-1 15,3 4 1-15,0 0-1 0,0 2 0 16,2 2 1-16,-2 2-1 0,0 0-1 16,0 5 0-16,0 3 1 0,0 2-3 15,-3 3-1-15,0 1 2 0,-4 5-1 16,-1-2 2-16,-5 0 1 0,2 1 0 15,1 0 1-15,-3-2-1 0,0 0 1 16,0-2 1-16,-3-1-1 0,1-4 0 16,2-1 3-16,0-4-3 0,0-1 1 15,0-3 5-15,0 0 5 0,0-6-3 16,0 2-2-16,0-6 1 0,5-5 2 16,0-2 1-16,-2-4-5 15,2-5-5-15,3 0 1 0,2-2-1 16,0 5 0-16,1 1 1 0,2 4-1 15,-3 5 0-15,0 3 1 0,1 0-1 16,-4 4 0-16,1 3 0 0,-3 3 0 16,3 0-2-16,-3 6 1 0,0 1 1 15,1 3 0-15,-4 5 6 0,1 1 0 16,-1 3-2-16,1 2 2 0,-3 3-4 16,0 2 1-16,0-3-3 0,0 2 0 15,5 2-2-15,-2-5-31 0,4 2-74 16,4 5-78-16,-4-7-114 0,1-3-161 15</inkml:trace>
  <inkml:trace contextRef="#ctx0" brushRef="#br0" timeOffset="91541.08">10031 12799 644 0,'2'-3'19'0,"1"-4"8"0,-1 3 35 0,-2-2-26 16,0 5-21-16,-2 1-12 0,-3 2 1 15,-3 6 0-15,-5 5 9 0,3 6 46 16,-6 12 27-16,-4 11 9 0,-1 12-23 16,-2 8-23-16,-1 1-20 0,4 4-9 15,-6-4-5-15,5 4 1 0,-2 1 0 16,2 0-3-16,-2-3 5 0,5-3-3 16,-3-6-5-16,3-4-4 0,3-1-4 15,-3-3-1-15,2-3 1 16,1-2-2-16,-1-5-3 0,3-10-31 15,-2 1-145-15,4-8-108 0,1-10-132 0</inkml:trace>
  <inkml:trace contextRef="#ctx0" brushRef="#br0" timeOffset="92141.83">10741 13270 308 0,'0'0'158'0,"0"0"-48"0,0 0-12 16,0 0-17-16,8-8-25 0,-8 7-12 15,0 0-18-15,0 0-15 0,-8 0-3 16,-2 1-3-16,-6 0 2 0,-2 2-2 16,-2 5 3-16,-4 1 3 0,-1 6 2 15,-4 0-1-15,1 4-5 0,2 3 0 16,0-2-3-16,3 3 6 15,2-1 7-15,8 0 6 0,3-3 17 16,5-2 14-16,5 2 4 0,0-6-3 16,7-1-4-16,6-1-7 0,3-5-2 15,2 1-6-15,5-5-13 0,3-1-9 16,2-1-9-16,3-6-4 0,1 1-1 16,-1-2-28-16,7-2-39 0,-4 0-51 15,-1 0-51-15,14-4-61 0,-11 1-22 16,-2 0-172-16</inkml:trace>
  <inkml:trace contextRef="#ctx0" brushRef="#br0" timeOffset="92525.55">11183 13357 378 0,'0'0'115'15,"0"0"-27"-15,0 0 15 0,0 0-26 16,0 0-22-16,0 0-2 0,-21-34-6 16,14 28-15-16,-1 1-16 0,0 2 1 15,-2 3-4-15,-3 0 2 0,0 3 0 16,0 7-2-16,-2 2 1 0,2 3-1 16,-3 2-3-16,3 3 4 0,0 0 0 15,8 2 5-15,0 2-3 0,5 0 3 16,3 0 2-16,7-3 16 0,5-1 19 15,1-4 8-15,5 2-3 0,4-7 2 16,4-1-7-16,-3-4-11 0,2-2-10 16,-5-4-8-16,1-2-4 0,-6-6 0 15,-3 0-8-15,-2-5-3 0,-5 0-4 16,-6-6-7-16,1-3-1 0,-3 1-10 16,-3-2-32-16,-4 3-24 0,-1 2-12 15,0 5-27-15,-5 4-28 16,0 1-42-16,-2 6-72 0,-3 1 11 15,5 1-96-15</inkml:trace>
  <inkml:trace contextRef="#ctx0" brushRef="#br0" timeOffset="93076.22">11333 13514 369 0,'0'0'119'0,"0"0"-10"16,0 0-12-16,15-42-30 0,-9 29-6 16,1 0-2-16,4-5-10 15,-1 4-2-15,0-2-14 0,3 1-14 16,3-1-14-16,-1 3-4 0,1 2 3 16,-1 2 0-16,1 1-4 0,-3 5 0 15,0 3-2-15,0 0 2 0,-3 5-2 16,0 2 1-16,-2 4 0 0,-3 7 1 15,0-2 1-15,1 3 0 0,-4 4 0 16,1 1 1-16,-1 0 1 0,1 0-1 16,-1 3 1-16,-2-5-3 0,6 1 1 15,-6-3 2-15,2-1-3 0,1-6 1 16,-1-1 2-16,-2-4-1 16,6-3-2-16,-6-3 5 0,0-2 15 15,0-1 94-15,2-6-45 0,1-3-42 16,2-4-13-16,0-4-7 0,0-3 0 15,6-2-5-15,-1 0 0 0,3-3 0 16,-3 4 1-16,3 0 0 0,5-1 0 16,-2 3-1-16,-1 1 2 0,1 0-1 15,2 6 2-15,-3-1-2 0,3 1-2 16,-2 4 2-16,-1 3-3 0,-2 1 0 16,0 4 0-16,-2 4-1 0,-1 3-1 15,-2 7 0-15,-1 5-1 0,-4 3 3 16,2 5 2-16,-2-1-2 0,-3 3 1 15,0-1-1-15,0 2 0 0,0-1 0 16,0-3 0-16,0-1 0 0,0-4-2 16,0 0-34-16,0-5-100 0,2-3-58 15,-2-6-65-15,0-3-126 0</inkml:trace>
  <inkml:trace contextRef="#ctx0" brushRef="#br0" timeOffset="93443.12">12266 13356 419 0,'0'0'92'0,"0"0"13"0,0 0-15 0,0 0-43 0,15-26-11 0,-15 19-6 16,0 6-15-16,-2-1-15 0,-6-1-3 15,-2 3 3-15,-1 0 3 0,-2 4 0 16,0 0-2-16,-2 6-1 0,-3 0 1 16,2 2 0-16,-7 6 4 0,2 0 15 15,1 1 23-15,-1 1 13 0,6 1 5 16,-1-1-11-16,6 0-5 16,2-1-11-16,3-3-14 0,2-1-4 15,3-3-4-15,3-2-1 0,7-1 6 16,-2-5 11-16,5 1 8 0,2-3-1 15,3-2-10-15,3-3-14 0,0-4-5 16,2-1-6-16,3 2-1 0,0-2-8 16,2-2-77-16,1-1-56 0,12-9-129 15,-8 1-33-15</inkml:trace>
  <inkml:trace contextRef="#ctx0" brushRef="#br0" timeOffset="93760.13">12571 12933 662 0,'0'0'33'16,"0"0"36"-16,0 0 46 0,0 0-68 15,0 0-30-15,0 0-14 0,10-6 0 16,-10 16 2-16,0 7 7 0,-3 4 11 16,-4 11 13-16,2 11-2 0,-6 10-2 15,-2 3-11-15,3 1-8 0,-3-6-8 16,5-6-5-16,0-2 1 0,1-1-1 16,2-2 0-16,-1-5-46 0,4 0-119 15,2-11-45-15,0-8-98 0</inkml:trace>
  <inkml:trace contextRef="#ctx0" brushRef="#br0" timeOffset="94127.23">12777 13349 331 0,'0'0'177'0,"0"0"-91"16,0 0 15-16,0 0-52 0,6-33-30 16,-6 29 2-16,0 3 0 0,0 1-20 15,0 5 7-15,-6 4-2 0,4 7 2 16,-1 0 12-16,1 5 21 0,2 5 7 16,0-3 2-16,2 0-3 0,3-1-10 15,3 0-6-15,2-2-1 0,1-1 6 16,2-6 4-16,0-4 8 15,0-1-5-15,2-7-2 0,-2-1 2 16,0-7-4-16,0-1-10 0,-3-7-13 16,1 0-6-16,-1-7-6 0,-2-6-4 15,-1-9-2-15,1-4-45 0,-5 4-39 16,2 6 6-16,-3 10 16 0,1 10-23 16,0 1-60-16,4-1-38 0,-1 3-33 15,-1 5-144-15</inkml:trace>
  <inkml:trace contextRef="#ctx0" brushRef="#br0" timeOffset="94594.31">13320 13270 409 0,'0'0'104'15,"0"0"-15"-15,0 0 4 0,0 0-50 16,0 0-19-16,13-38-18 0,-18 33-6 16,0-4-7-16,-6 4 1 0,1 0 6 15,-3 4 1-15,0 1 0 0,-2 0 2 16,2 6-2-16,-3 0 1 0,-2 3-1 16,5 2 3-16,-2-2-3 0,2 3 7 0,0-2-1 15,2 1-6-15,4-1 5 16,2 1 3-16,2-1 0 0,3 1 3 15,0-2 5-15,5 1 9 0,0-1 9 16,3-1-1-16,0 0 1 0,2 1-9 16,3 0-7-16,-3 3-4 0,3-4 0 15,3 2-1-15,-3 0 0 0,0 0-2 16,0 0-5-16,-1-2 2 0,1 1-2 16,-7 1 2-16,1-1 2 0,-4 1 6 15,-3-1 4-15,-3-1 0 0,-2-2-3 16,-8 2-6-16,-2-1-1 15,-1-3-7-15,-4-2-1 0,-4-1-2 16,1 2-1-16,0-3-6 0,-3 0-19 16,0 0-35-16,3-3-39 0,0 1-33 15,-1 2-40-15,6-1-52 0,5 1-103 16</inkml:trace>
  <inkml:trace contextRef="#ctx0" brushRef="#br0" timeOffset="94961.17">13547 13156 536 0,'0'0'53'0,"0"0"13"0,0 0-2 16,0 0-45-16,8-15-5 0,-8 15-11 15,-2 0-2-15,-4 2 8 0,4 1 3 16,-9 6 17-16,4-1 12 0,2 3 5 16,-3 2 6-16,3 5-12 0,-1 0-7 15,-1 3-5-15,2 4-5 0,-3 0-4 16,3 4-3-16,-1 1-3 0,1-1-3 15,0-2-6-15,3 2-1 0,-1-3 0 16,3-2 0-16,3-1-3 0,2-1 0 16,0-2-12-16,5-3-82 0,-2-2-61 15,7-4-14-15,-2-6-72 0</inkml:trace>
  <inkml:trace contextRef="#ctx0" brushRef="#br0" timeOffset="95111.45">13648 13115 773 0,'0'0'12'0,"0"0"7"0,0 0 7 16,0 0-26-16,0 0-41 0,0 0-123 16,0 0-96-16,0 0-11 0</inkml:trace>
  <inkml:trace contextRef="#ctx0" brushRef="#br0" timeOffset="95995.46">13886 13336 394 0,'0'0'86'0,"0"0"-31"0,0 0 25 0,0 0-46 16,0 0-12-16,0 0 8 16,28-33 14-16,-25 26 3 0,-1 1-6 15,1-2-10-15,-3 0-8 0,0 2-9 16,0-2-3-16,0 0-4 0,0 3-7 15,-3-3-2-15,1 4 0 0,-1-1-3 16,-2 3-7-16,0 2 11 0,0 0 1 16,0 2 5-16,-3 5-2 0,0-2 0 15,-2 4-3-15,-1 0 7 0,1 0 11 16,-3 1 11-16,3 1 4 0,0 1-4 16,-1-2-8-16,1 1-4 0,2 3-1 15,0-1-3-15,3 0-2 0,3 0 1 16,-1-3 3-16,3 3 1 0,3 1 0 15,-1-2-1-15,6 0 0 0,0-1 7 16,2-1 3-16,3-2 6 0,2-2 4 16,4 0-4-16,-4-4-2 0,3-1-9 15,0-1-2-15,-2-1-3 0,-1-3 1 16,-2-3 3-16,-5-3-1 0,0 0-6 16,-3-1-8-16,0-5-3 0,-2-3-1 15,-3-2-4-15,0-4-9 0,-3 2-15 16,0 1 5-16,1 5 13 0,-3 3 6 15,5 2-2-15,-3 5 5 0,3 3 1 16,0-1 0-16,0 3-1 16,0 0 1-16,3 2-2 0,2 0 2 15,3 0 0-15,-1 1 0 0,4 1 0 16,-1 2 0-16,-2-1-1 0,5 0 0 16,-3 4 1-16,-2-1-1 0,-3 2 1 15,3 0 0-15,-6 2-1 0,3-1 1 16,-5 2-1-16,3 2 0 0,-3-2 1 15,0 1 0-15,3 4 0 0,-1-3 1 16,-2 0 0-16,3 4-1 0,-1-4 2 16,1 3-1-16,-3-3 1 0,3-4 1 15,-1 1 1-15,1-4-1 0,-1 1 2 16,1-5 1-16,2-2 1 0,0 0 5 16,0-2 9-16,1-6 3 15,4-1-4-15,-2-3-1 0,2-1-2 16,0-7-7-16,1-1-3 0,4-3-6 15,1-4-1-15,-1 1 0 0,-2 1 0 16,3 5 0-16,-4 2 0 0,1 6-1 16,0 4 1-16,0 1-1 0,-5 4 0 15,0 4 0-15,-3-1 0 0,3 1 1 16,-6 1-2-16,1 3-1 0,2 5 0 16,0 2 3-16,-2 4 2 15,2 0-1-15,0 5 0 0</inkml:trace>
  <inkml:trace contextRef="#ctx0" brushRef="#br0" timeOffset="99148.9">14591 13259 197 0,'0'0'67'0,"0"0"-27"0,0 0 24 15,0 0 41-15,21 0-13 0,-16 0-19 16,0 0-2-16,0 0 7 0,3 0-3 15,0 0-10-15,2-1-5 0,6 0-1 16,2-1-7-16,5-2 2 0,11 1-3 16,7-1-14-16,13-1-7 0,3 0-9 15,-3 0-7-15,-2 4-3 16,-5-1-3-16,-1-1-6 0,1 1 3 16,-3 0-4-16,-3 2 0 0,-10 0-1 15,-8 0 0-15,-5 1 0 0,-5 0 2 16,3-1-1-16,-1 2-1 0,1 0 1 15,-3-1 0-15,-3-1 0 0,-2 0-1 16,-1 0 0-16,-4 0 0 0,0 0 2 16,-1 0-2-16,-2 0 0 0,0 0 0 15,0 0 1-15,0 0 5 0,0 0-3 16,0 0-2-16,0-1 1 0,0-1-2 16,0 0 0-16,0 1 1 0,-2-1-1 15,2 2 1-15,-3-2 1 0,3-1-1 16,-3-1 0-16,-2 2 0 0,3-6-1 15,-3 2 0-15,-3-3 0 0,0-2-1 16,-2-2-2-16,-3-1 2 0,-3 2 0 16,3-1-2-16,-2 2 3 0,-1-2-1 15,1 2 1-15,-1 2 0 0,6 3 0 16,0 0-1-16,2 2 1 0,3 2 1 16,0 1 1-16,5 0 1 0,-3 1-3 15,3 0-3-15,3 1-7 16,2 4 10-16,3 3-1 0,7 2 0 15,1 2 1-15,4 3 1 0,1 1-1 16,0 1 0-16,-1-1 1 0,-4 3 0 16,2-2-1-16,-3 0 0 0,-2 1 0 15,-2-5 2-15,-1 4-1 0,-5-4 0 16,-2 2-1-16,-3-3-1 0,0 0 0 16,-8 1-1-16,-2 1-17 0,-6 0-35 15,-5-1-17-15,1 1-13 0,-6 1-28 16,0-1-48-16,-10 6 0 0,10-7-41 15,3-1-62-15</inkml:trace>
  <inkml:trace contextRef="#ctx0" brushRef="#br0" timeOffset="99616.28">16343 13089 409 0,'3'-5'112'0,"-1"3"-87"0,1-1 44 16,-3-2-2-16,3 2-28 0,-3 0-24 15,0-2-2-15,2 2 9 0,-2-1 0 16,0-1 21-16,3 4 4 0,-3 0 3 16,0-1-4-16,0 2-4 0,0 0-18 15,0 2-11-15,-3 2-4 0,3 6 0 16,-2 4 10-16,2 1-3 0,0 6-4 15,-3 0-1-15,3 3-7 0,0 2 3 16,0-3-3-16,0 1-1 0,0 0-2 16,3-4-1-16,2-2 0 0,-5 1 0 15,2-5-3-15,3 2-28 0,1-5-42 16,-4-2-36-16,3-4-30 0,1-4-20 16,-1-1-117-16</inkml:trace>
  <inkml:trace contextRef="#ctx0" brushRef="#br0" timeOffset="99782.97">16374 12829 851 0,'0'0'28'0,"0"0"-28"0,-2-33 26 16,2 21 33-16,2 3-48 0,-2 0-11 15,5 1-38-15,1 4-47 0,1-1-58 16,6 5-7-16,-2 0-95 0,-1 1-63 15</inkml:trace>
  <inkml:trace contextRef="#ctx0" brushRef="#br0" timeOffset="100284.28">16687 13171 610 0,'0'0'87'0,"0"0"-39"16,0 0 33-16,0 0 22 0,-13-35-66 16,13 23-26-16,2-1 4 0,4-3 8 15,4 3-7-15,-2 0-8 0,5 0-3 16,0 1-1-16,2 2 0 0,1 2 4 16,4 1-4-16,-2 4-4 0,3 3-5 15,-3 0 4-15,0 3 1 0,-2 6 0 16,-1 1-1-16,-2 2-8 15,-3 6 3-15,1-2 2 0,-6 3 3 16,-2 0 1-16,2 0 0 0,-5-2-4 16,0 1 4-16,0-3 1 0,0 0 3 15,0-5 0-15,0-1-2 0,2-5-1 16,-2-1 2-16,5-1 10 0,-2-2 12 16,5-6 23-16,2-2-11 0,3-5-16 15,0-3-6-15,2-4-6 0,4-2-5 16,-1-2 0-16,2-1-4 0,4-1-2 15,-4 3 2-15,4 1 0 0,-1 2 2 16,0 3-2-16,-2 4 0 0,-1 6-2 16,-2 3-1-16,-2 4 3 0,-3 2-1 15,-5 5-2-15,2 4 3 0,-2 4 3 16,-1 3 6-16,-4 3 9 0,0 2 3 16,-3 3-1-16,0-1-6 0,0 3-8 15,2-2-5-15,-2 1-1 0,3-3-6 16,-1 2-37-16,4-3-51 0,1 9-102 15,1-9-79-15,0-3-157 0</inkml:trace>
  <inkml:trace contextRef="#ctx0" brushRef="#br0" timeOffset="100784.33">18418 12594 604 0,'0'0'41'0,"0"0"-13"0,10-19 68 15,-7 12-13-15,0 5-54 0,-1 2-8 16,-2 1-21-16,0 9 13 0,0 6 1 16,-2 5 18-16,-4 11 2 0,-4 13-1 15,2 10-10-15,-2 7 0 0,-3 0 0 16,3-8 1-16,-3-6 0 0,5-4-5 15,0-4 1-15,3-7 4 0,3-9 12 16,-4-5 0-16,4-1-5 0,-1 0-12 16,1 2-3-16,2 0 2 15,0-2-2-15,0-7-3 0,2-1-5 16,1-6-2-16,5-2 10 0,-1-2 10 16,6-2-9-16,3-2-10 0,-1-4-3 15,1-2-4-15,4 0 0 0,1-2-28 16,-3-2-39-16,5-2-32 0,-5-1-63 15,1 1-52-15,4-10-15 0,-8 8-74 16</inkml:trace>
  <inkml:trace contextRef="#ctx0" brushRef="#br0" timeOffset="100951.28">18335 13021 773 0,'0'0'84'0,"0"0"51"0,0 0 12 16,0 0-57-16,0 0-79 0,34-34-8 15,-11 24 8-15,13-3-9 0,8-2-2 16,8 0-42-16,2 3-68 0,-2 2-52 16,-3 3-16-16,-5 4 3 0,-10 1-89 15,-6-3 62-15</inkml:trace>
  <inkml:trace contextRef="#ctx0" brushRef="#br0" timeOffset="101368.3">19082 12962 448 0,'0'0'137'16,"0"0"-79"-16,0 0 51 0,0 0-42 15,0 0-36-15,0 0-4 0,0 0-16 16,0 0-2-16,0 0-7 0,41-17-1 16,-25 13-1-16,2-1 5 0,-2 3-2 15,4-3 1-15,-4 2 0 0,2-1-4 16,0-2 4-16,-3 2 3 0,-2-3 1 15,3-1 2-15,-11 1 2 0,3-1 0 16,-6-1 16-16,-2-1-16 0,0 0-9 16,-7 2-3-16,-1-2 0 15,-8 1 0-15,-2 1 0 0,0-2 2 16,-3 6-2-16,-2-1-2 0,-5 4 0 16,2 1 0-16,-2 8 0 0,-3 3 1 15,0 1-1-15,2 6 1 0,3 1 1 16,3 2 0-16,5-1 0 0,2 1 0 15,6-1 1-15,5 0 3 0,5-1 11 16,5 1 21-16,5-5 23 0,8 0-5 16,3-3-10-16,5-4-17 0,0-3-16 15,5-1-7-15,0-2-4 0,2-2-2 16,1-4-38-16,2-3-45 16,6-3-53-16,1-7-36 0,-6 4-81 15,-9 1-130-15</inkml:trace>
  <inkml:trace contextRef="#ctx0" brushRef="#br0" timeOffset="101818.27">19390 13007 429 0,'0'0'119'0,"0"0"-58"0,0 0 30 0,44-27-42 0,-26 15-29 16,0 0 4-16,0 1-7 0,0-1-10 15,0 2-4-15,0 1-2 0,-5 2 6 16,2 3 10-16,-2 1 0 0,-2 3-13 16,-4 0-2-16,4 5-2 0,-6 4-15 15,0 1 15-15,0 6 1 0,-5-1-1 16,3 6 0-16,-3 0-2 0,0 1-3 15,-5 0 2-15,0 0-2 0,-1-2-3 16,-1-1 6-16,-1-3 2 16,-2-2 1-16,2-3 0 0,0-4 1 15,3-2-2-15,-3-5 10 0,3 0 6 16,2-6 31-16,1-1 48 0,2-3-15 16,0-4-16-16,2-1-22 0,4-4-14 15,4-4-5-15,-2-1-9 0,5-4-7 16,-1 4 6-16,4 0 3 0,5 2-10 15,-3 4-6-15,2 2 0 0,1 4-11 16,0 0-22-16,-1 3-51 0,-1 1-75 16,4 3-42-16,0-1-5 0,-5 4-117 15</inkml:trace>
  <inkml:trace contextRef="#ctx0" brushRef="#br0" timeOffset="102602.39">19855 12997 587 0,'0'0'87'0,"0"0"19"0,0 0-7 0,41-22-49 16,-25 13-5-16,-4-1 8 0,1 1-23 15,3 1-13-15,-3 0 9 0,-3 0-3 16,3-1-2-16,-5 5-5 15,2-3-6-15,0 2-10 0,-2 1 1 16,-3 4-2-16,1 0 0 0,1 1-4 16,-4 5-4-16,2 1-12 0,-2 3-4 15,-1 3 13-15,-2 1 12 0,0 4 0 16,0 1 4-16,-5 2-4 0,0-1 1 16,0 1 2-16,-3-3-1 0,5 0 1 15,-2-5-1-15,3-1 0 0,2-3-1 16,0-2 1-16,0-4-1 0,0-3 7 15,0 0 16-15,0-6 23 0,2 0-16 16,3-5-7-16,1-1 3 0,1-5-2 16,1 3-5-16,2-4-7 0,1 0-9 15,-1 2 2-15,3-3-4 0,0 4-2 16,0-2-1-16,5 4 1 0,-3-1 1 16,4 0-1-16,-4 2 0 0,3 1-1 15,-2 2-6-15,-1 1 5 0,-5 6-8 16,1 1 1-16,-3 1 0 0,-3 2-7 15,0 5-8-15,0 0 6 0,-5 1 1 16,0 4 8-16,0 2-1 0,-3-1 9 16,1-1 1-16,2 4-1 0,-5-2 1 15,5-1 0-15,0 3 0 0,0-4 0 16,0 0 0-16,0-2 2 16,5-1-2-16,-3-4 0 0,1 0 2 15,0-3 1-15,-1-2 3 0,1 0 5 16,-1-3 2-16,4-4 3 0,1-1 4 15,1-4-7-15,2 0-2 0,-2-1-6 16,2-4-2-16,1 3-2 0,2-3 1 16,0 4 0-16,-3-2-1 0,5 0 0 15,-2 3-1-15,0-1 0 0,0 0 0 16,-2 1 0-16,-1 4 0 0,0 1 0 16,1 1-4-16,-6 3 4 0,0 3-1 15,3 0-3-15,-8 0-2 16,2 7-2-16,-2 2 2 0,0 3 1 15,0 2 2-15,0 4 2 0,0 3-1 16,0 0 1-16,-2 3-1 0,2 0-3 16,0 2-8-16,0 0-32 0,-6 1-49 15,4-4-24-15,2 0-69 0,0 4 11 16,0-9-67-16,8-4-7 0</inkml:trace>
  <inkml:trace contextRef="#ctx0" brushRef="#br0" timeOffset="103019.61">20847 12757 560 0,'0'0'65'0,"15"-14"-38"0,-9 6 29 0,1-2-33 0,-4 4-15 0,-3 1-6 16,-3 0-2-16,-2 1-1 0,-3 2-6 15,1 2 7-15,-6 0 5 0,-3 0-2 16,1 5-2-16,-3 0-1 0,0 1 0 16,-1 2 3-16,1 2 5 0,5 1 4 15,-5 2-2-15,8-2-7 0,0 2 2 16,2 0-2-16,3-1 2 0,5 3 5 16,0-1 5-16,2 0 9 0,6 1 9 15,5-1 14-15,0-1-5 0,8 3-11 16,-1-3-2-16,4 3 1 0,4-1-6 15,-2 1 1-15,2 1-4 0,-2 0-3 16,-5-3-3-16,-6 2 6 0,-2-4 3 16,-2 0-5-16,-9-1-6 0,-2-3-9 15,0-2-2-15,-2 1 2 0,-9-3 0 16,1 1 2-16,-3-2-4 0,-5-1-2 16,-3 0-3-16,0-2-73 0,-2 0-33 15,-10 0-55-15,7-4-29 0,5-1-131 16</inkml:trace>
  <inkml:trace contextRef="#ctx0" brushRef="#br0" timeOffset="103570">22441 12787 487 0,'0'0'147'0,"0"0"-74"0,0 0 39 0,0-9-54 15,0 7-45-15,-5-2-13 0,2 0 3 16,1 2 5-16,-6 0-3 0,3 0-5 16,-5 2-4-16,-3 3 4 15,-8 6 0-15,0 3 6 0,1 0-2 16,-6 7 1-16,5 2-5 0,3 0 1 15,3 1-1-15,7 0 2 0,3 0 4 16,5 0 0-16,5-2 9 0,3-1 36 16,4-5 33-16,1-1-23 0,8-5-4 15,-5-2-17-15,2-6-11 0,2-1 7 16,1-7-7-16,-6-2-7 0,4-5-5 16,-6-3-3-16,-1-3-9 0,-1-6-4 15,-6 1-1-15,0-2-9 0,-5 6-8 16,0 2 6-16,0 6 3 0,-5 2-6 15,-3 5-18-15,3-1-32 0,2 4-13 16,1 2-32-16,2 1-28 0,0 1-11 16,5 4-64-16,0 1-31 0,3 1 47 15</inkml:trace>
  <inkml:trace contextRef="#ctx0" brushRef="#br0" timeOffset="104036.97">22997 12770 545 0,'0'0'64'0,"0"0"1"0,0 0 23 15,36-47-52-15,-26 32-17 0,3 0-5 16,-5-3 16-16,2 3 5 0,1-4 4 15,-1 2 13-15,-2 0 5 0,-3-1-12 16,3 1-2-16,-6-1-11 0,3 1-3 16,-2 1-6-16,-1 0-3 0,1 2-2 15,-3 1-7-15,0-1 3 0,0 2-4 16,0 2-4-16,0-1 0 16,0 3-5-16,-3 0-1 0,1 3 1 15,-1-1-3-15,-4 4 1 0,-1 2-4 16,-3 1 4-16,1 5 1 0,-3 1 0 15,0 6 0-15,0 1-1 0,-5 7 0 16,-2 3 1-16,-1 9 0 0,-2 12 0 16,-11 15 2-16,6 3-1 0,2-1-1 15,0-3 0-15,5-6 0 0,6 0 2 16,-3 1-1-16,2-3 1 0,3-4 0 16,6-3 0-16,-1-4-1 0,3-4-1 15,-1 1 1-15,4-9-1 0,2-7-6 16,0-5-79-16,0-3-73 15,0-2-93-15,0-4-43 0</inkml:trace>
  <inkml:trace contextRef="#ctx0" brushRef="#br0" timeOffset="104203.58">22795 13018 722 0,'0'0'153'16,"34"-15"-62"-16,-6 5 78 0,6 1-100 15,-3 0-38-15,0 2-19 0,-3 2-4 16,11-3-8-16,2 6-7 0,-5-2-33 16,-5 4-83-16,-2 0-63 0,5 6-3 15,-11 0-86-15</inkml:trace>
  <inkml:trace contextRef="#ctx0" brushRef="#br0" timeOffset="104938.08">17237 13984 403 0,'0'0'83'0,"0"0"-57"0,0 0 11 16,0 0 38-16,0-20-36 0,0 16-21 15,0-3 11-15,0 3 13 0,0-3 1 16,0-1 16-16,-2 3 9 0,-4-1-11 16,1 3-14-16,-2 0-19 15,-4 3-13-15,-4 1-9 0,-1 5 1 16,-4 7-3-16,-6 3 2 0,0 5-2 16,-3 6 0-16,-2 8-3 0,3 9 3 15,7 8 1-15,8-2-1 0,13-9-1 16,0-14 1-16,6-9 0 0,6-5 1 15,4 4 6-15,2 1 35 0,8-2 30 16,2-4-10-16,1-4-11 0,4-2-10 16,-2-6-1-16,0-3 7 0,-5-2-6 15,-5-5-9-15,0-2-2 0,-6-6-7 16,-2-3-8-16,0-6-9 0,-11-6-6 16,1 1 0-16,-6 5-7 0,-4-1-4 15,-4 13-9-15,-4-4-18 0,-3 8-23 16,0 1-6-16,-6 5 0 0,1 3-17 15,5 2-9-15,3 0-46 0,-1 9-65 16,3-2-51-16,8-2-139 0</inkml:trace>
  <inkml:trace contextRef="#ctx0" brushRef="#br0" timeOffset="105372.59">17465 14226 536 0,'0'0'87'0,"0"0"-66"0,0 0 53 0,13-46 3 0,-6 29-60 0,6-2-8 0,3 4 13 0,2-1 7 15,2 3 0-15,4 2 7 0,-1 2-5 16,0 3-3-16,0 3-9 0,-2 3 1 15,-3 6-15-15,0 4-5 0,-2 3-2 16,-3 7 2-16,-3 2 0 0,-2 4-5 16,0 1 2-16,-3 4-7 15,-3-2-37-15,-2-2-27 0,0 1 6 16,0-6 5-16,-7 0 10 0,-1-3 23 16,0-6 17-16,-2-3 10 0,2-3 3 15,0-5 0-15,0-2 1 0,1-5 7 16,2-3 10-16,-1-4 32 0,6-4 6 15,0-3-1-15,0-2-14 0,6-3 4 16,1 1 8-16,6-1 5 0,3 1 1 16,7 3-5-16,-2 2-19 0,7 0-16 15,0 5-19-15,1 0-2 0,2 3-7 16,0 1-69-16,0 3-60 16,0 4-42-16,8 2-11 0,-6 0-115 15</inkml:trace>
  <inkml:trace contextRef="#ctx0" brushRef="#br0" timeOffset="105688.9">18255 14184 652 0,'0'0'58'0,"0"0"-37"16,0 0 76-16,0 0-38 0,34-36-39 15,-29 29-6-15,3 0 5 0,0 0-10 16,-1 1 0-16,-2 1 8 0,1 1 11 16,-1 3 3-16,0 1-1 0,0 0-11 15,-2 7-8-15,-1-2-4 0,-2 6 2 16,0 3 1-16,-5 2 3 0,0 5 0 16,-3 2-3-16,-2 4-1 0,0-2 1 15,2 3-4-15,3-3-5 0,-3 4 0 16,5-3 1-16,-2-1-2 0,3-2 0 15,2-1-7-15,0-3-83 0,0-1-79 16,2-4-3-16,3-4-13 16,-2-4-113-16</inkml:trace>
  <inkml:trace contextRef="#ctx0" brushRef="#br0" timeOffset="105822.76">18423 14113 606 0,'0'0'64'0,"0"0"-42"15,0-47 24-15,-2 28-35 0,-1 4-11 16,0 1-12-16,1 5-24 0,-1-2-50 16,3 6-47-16,0-1-89 0</inkml:trace>
  <inkml:trace contextRef="#ctx0" brushRef="#br0" timeOffset="106489.65">18710 14216 299 0,'0'0'171'0,"0"0"-69"0,0 0 21 0,0 0-49 15,0 0-27-15,0 0 3 0,0 0-1 16,0 0-6-16,13-34 11 15,-13 26 0-15,3-1-10 0,-1-1 2 16,-2 0-17-16,0-1-9 0,0 1-6 16,0-1-6-16,-5-1-3 0,0 3-4 15,0-2 0-15,-6 1-1 0,-2 4-3 16,0-1 0-16,1 4-1 0,-4 2-17 16,-2 1-25-16,2 3-12 0,-4 6-4 15,2 2 3-15,0 3 9 0,5 3 3 16,-3 2 29-16,3-1 11 0,5 0 4 15,3 2 2-15,3-1 1 0,2-4 0 16,0 4 0-16,5-5 0 0,0 0 2 16,3-2 0-16,0-2 4 0,4-1 6 15,-4-3 14-15,5 1 4 0,-3-4-2 16,1 2-11-16,-1-2-2 0,1 0-7 16,-4 2-2-16,1-1-3 0,-3 2-2 15,0-1 0-15,1 3 4 0,-1 1 1 16,0 5 4-16,-3 2-1 0,1 2-1 15,2 3-1-15,-2 6 3 0,-1-2-2 16,4 4 3-16,-4-2 6 0,1 0 1 16,-3 0 2-16,0-5-2 0,-5-1-6 15,2-4-4-15,-7-1-2 0,-1-5-4 16,-2-3 5-16,-5-6-4 0,3-2-2 16,-3-3 4-16,2-6-2 15,1-3-1-15,2-5 6 0,2 0 4 16,1-7 11-16,5 1 6 0,0-6-13 15,2 0-9-15,3 0-1 0,5-1 4 16,3 1-4-16,5 0 4 0,2 6-8 16,6 1-1-16,0 2-1 0,0 4-9 15,2 1-34-15,3 4-52 0,-1 2-38 16,6 2-42-16,11 0-25 0,-9 5-63 16,-2-3-38-16</inkml:trace>
  <inkml:trace contextRef="#ctx0" brushRef="#br0" timeOffset="106756.4">19030 14236 453 0,'0'0'62'0,"0"0"-41"0,0 0 43 0,8-16-25 15,-5 13-32-15,-3 2-2 0,0 1 3 16,0 0-1-16,0 0-7 0,0 0-2 15,-3 4 2-15,1 1 5 0,-1 3 13 16,0 2 16-16,-2 3 2 0,0 1-2 16,0 5-6-16,0 0-5 15,-3 4 4-15,3-2-9 0,-3 3-8 16,3 3-6-16,0-4-4 0,2 0 0 16,1-2 0-16,-1 0-27 0,3-3-130 15,0-3-54-15,0-7-154 0</inkml:trace>
  <inkml:trace contextRef="#ctx0" brushRef="#br0" timeOffset="106890.64">19010 14050 667 0,'0'0'0'16,"0"0"5"-16,0-45-3 0,2 31-2 15,4-3-37-15,1 7-98 0,-2 4-153 16</inkml:trace>
  <inkml:trace contextRef="#ctx0" brushRef="#br0" timeOffset="107508.54">19201 14332 402 0,'0'0'187'0,"0"0"-149"16,0 0 12-16,0 0 10 0,26-43-52 15,-18 31-7-15,4-1 3 0,-1-1-1 16,2 2 0-16,0 1 8 0,0 0 0 16,-1 2 6-16,1 3 13 0,-2-1-10 15,-1 0-9-15,0 4-4 0,1 0-2 16,-3-3-5-16,-1 5 0 0,-2-2 0 15,1 2 0-15,-4 1-4 0,3 0-4 16,-5 3-3-16,3 3 1 0,-3 1 4 16,0 4 5-16,0 3 1 15,-3 1-1-15,3 2 1 0,-2-1 1 16,-1 3 0-16,-2 1 0 0,2 0 2 16,1-1 1-16,-1-2 11 0,1 2 11 15,2-3 6-15,0-2 1 0,0-2 2 16,2-3-3-16,1-1-4 0,-1-5-9 15,4-2 4-15,-1-1 27 0,3-4 12 16,-1-4-26-16,4-2-10 0,2-3 5 16,-1-4-1-16,4-4-10 15,2 0-7-15,0-4-3 0,0-2-4 0,3 3-4 16,0 1-1-16,2 0 0 16,-5 3 0-16,3 2-1 0,-3 0 1 15,0 6-1-15,-3 1-1 0,3 2 1 16,-5 4 0-16,-2 2 0 0,1 3-1 15,1 0 0-15,-7 7 1 0,1 1-3 16,-1 3 1-16,-1 3 2 0,-3 6-2 16,1-1 2-16,-3 4 0 0,0 1 0 15,0 1 0-15,-3-1-2 0,-2 1 2 16,3 0-10-16,-4-2-34 0,1-2-58 16,3-1-26-16,-4 1-58 0,6-6-31 15,0-2-111-15</inkml:trace>
  <inkml:trace contextRef="#ctx0" brushRef="#br0" timeOffset="108141.22">20162 14253 342 0,'0'0'118'0,"0"0"-52"0,0 0 17 0,21-17-40 0,-16 13-16 16,0-2-6-16,-2 0 12 0,2 0 14 16,0-2 7-16,-2 2-4 0,-1-3-1 15,1 2 3-15,-1-2-3 0,4 4-17 16,-6-3-4-16,0 1-8 0,0 0-5 15,0 0-6-15,-6 0-8 0,4 2-1 16,-3 0-11-16,-3 2 3 16,-5 2 2-16,0 1 4 0,-5 1 2 0,-5 8 1 15,2 2 3-15,-5 3-2 0,3 5-1 16,0 2 0-16,-1 6-1 16,6-1 1-16,3 1 2 0,2-2 0 15,5 1 2-15,3-4 0 0,2-1 4 16,3-5-2-16,3-1 1 0,2-4 1 15,0-6-3-15,1-3 1 0,1-2 1 16,4-3-2-16,-1-5-2 0,0 1-2 16,3-7-1-16,0 1 1 0,0-5-2 15,-3 2 2-15,1-3-2 0,2 1 0 16,-6 3-1-16,4-2 1 0,-6 4 1 16,0 4-1-16,0 4 0 0,-5-2 0 15,0 7 0-15,0 0-7 16,0 0-1-16,-2 0 8 0,-4 8 4 15,1 1 4-15,3 2 3 0,-1 2 4 16,3 1-1-16,-2 1 2 0,2 0 2 16,0 1 1-16,5-3 0 0,0 0-3 15,5-3 7-15,1 1-6 0,2-2-5 16,-1-2-2-16,1-4-6 0,0-1-3 16,3-2-1-16,2 0-5 0,-3 0-31 15,3 0-77-15,-2-2-22 0,5-8-70 16,-6 1-6-16,-2-2-98 0</inkml:trace>
  <inkml:trace contextRef="#ctx0" brushRef="#br0" timeOffset="108391.57">20408 13851 408 0,'0'0'168'0,"0"0"-73"0,0 0-43 0,0 0-30 15,-6 18-3-15,4-2 14 0,-1 2 16 16,-2 13 2-16,5 8 5 0,0 6 9 16,0 5-8-16,0-5-9 0,0-4-13 15,0-11-16-15,3-6-8 0,-1-5-6 16,1-1-1-16,-1 1-3 0,4 4 1 16,1 1-2-16,4-3-14 15,-4-1-127-15,12 1-59 0,-9-8-69 16,5-3-185-16</inkml:trace>
  <inkml:trace contextRef="#ctx0" brushRef="#br0" timeOffset="109626.15">21725 14244 474 0,'0'0'128'0,"0"0"-66"0,0 0 38 16,0 0-25-16,34-21-32 0,-26 14-6 16,0 3 18-16,-3-3 14 15,2 2-12-15,1-2 4 0,-3-2-7 16,3 0-9-16,-5 2-5 0,2-3-6 16,0-3-16-16,-2 0-7 0,2 1-1 15,-5-5-1-15,0 3-2 0,0-1-6 16,0-2-1-16,-8 3 1 0,-2-2-2 15,2 4 0-15,-5 1-5 0,-2 1 3 16,-6 1-7-16,-5 7 2 0,0 2-1 16,-2 2-1-16,-1 10 1 0,-2 4-8 15,3 3-1-15,2 3 1 0,3 2 7 16,5-1 4-16,7 5 1 0,-2-3 4 16,13 2 0-16,0-5 1 0,6-1 0 15,1-2 2-15,9-5-1 0,-3-2 3 16,5-3 3-16,3-5 0 0,-3-4-1 15,0 0-1-15,0-4-1 0,0-4 3 16,-3 2 4-16,1-3 4 0,-1-1 0 16,-2 0-6-16,0-1-4 0,0 2-1 15,-2-1 0-15,-1 2 0 0,-2 3-3 16,-1 0 1-16,1 2 1 0,-5 3-1 16,-1 0-2-16,-2 0-4 0,0 5 2 15,0 2 2-15,-2 8 1 0,-3 1-1 16,-3 6 2-16,0 5 0 0,-5 7 0 15,-5 7 2-15,0 8 3 16,0-1 0-16,5-5 1 0,-3-10-4 16,11-10 3-16,0-7-5 0,3-2 0 15,-4 1 0-15,6 1-2 0,0-2 2 16,0-3-1-16,0-6 0 0,6 1 4 16,1-5 0-16,1-1 4 0,5-4 1 15,2-6-2-15,4-7 1 0,-4-5-5 16,11-6-1-16,-3-7-2 0,11-12-1 15,4-3 0-15,-1-2 0 0,-4 5-1 16,-4 12 0-16,-11 7 1 0,-3 5 0 16,-4 5-2-16,-1 1 1 15,0-3-1-15,3-1 2 0,-2-1 2 16,-4 4-1-16,-2 4-2 0,1 4 1 16,-6 0 0-16,2 4-1 0,-2 4-3 15,0 0-12-15,-2 2 4 0,-4 2 12 16,4 4 1-16,-6 2-1 0,3 5 0 15,0 2 3-15,0 4-3 0,2 1 0 16,-5 3 0-16,8 0 0 0,0-1 0 16,0 0 0-16,0 2 0 0,3-3 3 15,2-2-3-15,3-1 1 0,0 0 2 16,2-5-2-16,0 0-1 16,1-5 1-16,1-1 3 0,-1-5-2 15,2-2 3-15,5-3 3 0,-5-4 0 16,2-2 2-16,1-3 0 0,2-2-2 15,-5-4-3-15,0-4-3 0,-3-4-2 16,8-4 0-16,-8 1 0 0,1-2 0 16,-1 3 0-16,0 7 0 0,-4-1 1 15,4 7-1-15,-5 1 0 0,3 7-1 16,-3 1 1-16,-5 3 0 0,3 3-1 16,-3 0-1-16,0 1-6 0,0 7 4 15,0 4 2-15,-3 4 2 0,3 6 0 16,0 3 0-16,-5 0 2 0,5 3 1 15,0-4 0-15,0-1 3 0,0-2-1 16,0-2 0-16,5-5-5 0,-2 0 3 16,4-7-2-16,-2 0-1 0,3-7-3 15,3 0-7-15,-4 0-37 0,6-8-29 16,0 1-13-16,-3-4-10 0,9-3-46 16,-4-9-48-16,3 2-38 0,-2 0-151 15</inkml:trace>
  <inkml:trace contextRef="#ctx0" brushRef="#br0" timeOffset="110043.43">22495 14109 378 0,'0'-2'217'0,"0"2"-123"0,0-1 59 0,0-2-75 16,0 3-35-16,0 0-10 0,0 0-15 16,0 0-8-16,0 0 1 0,0 4 8 15,8-3 7-15,-5 2 11 0,2-1 2 16,3 2-7-16,2-2-10 0,0-1-6 15,1-1-4-15,2 0-2 0,2 0 4 16,1-3-5-16,2-3-2 0,-3 3-3 16,6-4-3-16,-3 3 1 0,3-4 0 15,-6-1 0-15,3-4 0 0,-2 1 0 16,-3-4-1-16,2 2-1 16,-5 0 0-16,-2 0-3 0,-5 1 0 15,-1 4-6-15,-2 4-15 0,-5-1-2 16,-8 4 14-16,-2 2 7 0,-8 2 5 15,-1 8 0-15,-4 4 4 0,2 6 0 16,-5 10 6-16,0 12 6 0,-8 9 1 16,11 2 6-16,2-7 3 0,11-10 5 15,7-12 12-15,3-6 2 0,5-2 1 16,-6 3-16-16,6 1-12 0,6 1-5 16,1-5-5-16,4-6-5 0,4-4 1 15,-2-1-4-15,8-4-2 0,2-1-39 16,3-2-36-16,2-4-5 0,1-3-34 15,7-4-68-15,13-8-87 16,-8 2-40-16,-7 0-94 0</inkml:trace>
  <inkml:trace contextRef="#ctx0" brushRef="#br0" timeOffset="110493.69">23074 14038 588 0,'0'0'55'0,"0"0"55"0,0 0-39 0,0 0-52 0,23-33-11 15,-17 25-8-15,-6 2-4 0,-8-1-14 16,0 5 10-16,-2 0 7 0,-6-1 1 15,3 3 5-15,-7 3-3 0,-1 1 8 16,0 3-3-16,3 0 6 0,-2 2-4 16,7 1-4-16,0-1-4 0,2 3 0 15,6-1 3-15,3 1-1 0,-1 5-3 16,6-3 4-16,4 2-1 16,1 3-1-16,0-4 1 0,2 3 2 15,6-4-1-15,-3 2 6 0,2-1 10 16,6 0 16-16,0 0 5 0,-1-2-8 15,1 1-7-15,0 0-10 0,-3-2-6 16,-5-1 1-16,-3 1 1 0,-5-2-2 16,0 0-6-16,-5-1 0 0,-8 0-4 15,3 0-2-15,-10-3-8 0,-3 0 5 16,-3-3-36-16,-5-3-85 0,-15 0-32 16,5 0-79-16,5-3-133 0</inkml:trace>
  <inkml:trace contextRef="#ctx0" brushRef="#br0" timeOffset="110944.07">23384 13657 527 0,'0'0'29'0,"0"0"10"0,0 0 41 0,0 0-41 16,39-18-4-16,-39 18-13 0,0 6-13 15,0 4-1-15,-5 4 13 0,-3 3 13 16,0 6 7-16,-5 0 8 0,-2 12 7 15,-3 11-6-15,-5 6-5 0,-1 1-2 16,1-7-7-16,5-7-10 0,8-13 4 16,-3 3 6-16,8-7 6 0,-3 1 2 15,3 1 1-15,5-8-7 0,0 4 1 16,0-1-3-16,0-1-9 0,7-4-10 16,4-4-1-16,-1-1-7 0,3-6-2 15,8 0 0-15,-3-1-7 0,5-2 2 16,0 0-2-16,1-3-11 0,4 1-26 15,-2-2-37-15,2-2-14 0,-2 0-27 16,0-1-39-16,-3-4-61 0,-5 1-29 16,-5 0-122-16</inkml:trace>
  <inkml:trace contextRef="#ctx0" brushRef="#br0" timeOffset="111261.5">23356 14074 806 0,'0'0'101'0,"0"0"51"0,0 0-55 16,0 0-50-16,39-19-24 0,-24 14-10 16,11 1 4-16,-5-2-5 0,2 3-1 15,0-2-4-15,6 2-6 0,-4 0 0 16,4 3 2-16,-3-1 0 0,-3 1 1 16,3 0-4-16,0-2 0 0,-3 2 0 15,3-1 0-15,-6 1 0 0,-4 0 4 16,2 0-4-16,-5 0-1 0,-3 0 0 15,1 0 1-15,-11 1-1 0,0 2 0 16,0 5 1-16,0-2 2 0,-6 7 4 16,-1 0 4-16,-6 1 1 15,5 6-3-15,-5 0-2 0,5 1-1 16,-5 0-2-16,6 1 1 0,-6 0-3 16,5 1-1-16,3-2-1 0,0-1-8 15,2-1-73-15,3 2-87 0,0-7-104 16,3-1-102-16</inkml:trace>
  <inkml:trace contextRef="#ctx0" brushRef="#br0" timeOffset="111427.73">23793 13943 860 0,'0'0'24'16,"0"0"-15"-16,0 0 22 0,5-34-31 15,-3 27-14-15,1 4-66 0,5 0-31 16,-1 3-93-16,-1 1-56 0</inkml:trace>
  <inkml:trace contextRef="#ctx0" brushRef="#br0" timeOffset="112262.33">24193 14093 562 0,'0'0'79'0,"0"0"-17"0,0 0 5 16,0 0-36-16,0 0-1 0,0 0-5 15,0 0-3-15,16-2-8 0,-19 1-14 16,-5 0 2-16,-2 1-2 16,-3 0 5-16,-3 1-2 0,-4 6 4 15,-1-1-4-15,0 4 5 0,3 5 2 16,0-1 9-16,5 4 0 0,3 1-3 16,2-3 3-16,8 5 0 0,0-2 10 15,11 1 14-15,4-4 12 0,6 4-9 16,-1-2-9-16,6-3-7 0,3 0-7 15,-6-5-9-15,0-1-4 0,0-4 0 16,-4-3-1-16,-4-1-1 0,-7-1-1 16,2-6-1-16,-10-4-1 0,0-3-4 15,-5-4-1-15,-3-4 0 0,3 0 1 16,-3-1 0-16,1 0 0 0,1 1 1 16,4 0 0-16,2 2 1 15,0 0 0-15,2 4 0 0,6-2 0 16,2 3 3-16,3 3-1 0,3 0-1 15,-1 1-2-15,4 2 0 0,-4 1-2 16,3 4 0-16,-2 3 0 0,-1 0 0 16,3 0-1-16,-5 0 1 0,0 3 0 15,0 5-1-15,-5 3 0 0,-1-1 0 16,1 6-1-16,-3 0 1 0,3 3 1 16,-3 2 1-16,-2 0 1 0,2 1-2 15,-5-2 1-15,3 0 0 0,2-1 0 16,0-5 2-16,-2-1 0 15,-3-1-2-15,5-4 0 0,-5-3 1 16,0-3 2-16,0-2 3 0,2 0 10 16,1-2 48-16,-3-4-29 0,2-3-27 15,6-1-5-15,0-3 0 0,2-1-4 16,3-3 2-16,3-3-2 0,2-2 2 16,2-1-2-16,4 1 0 0,2 0 0 15,-3 4 0-15,0 5-1 0,-2 2 0 16,-1 5 0-16,-4 5 0 0,2 1 0 15,-8 1 1-15,3 6-2 0,-2 4 1 16,-4 2 1-16,1 5 0 0,0 1 3 16,0 2-3-16,-3 0 2 0,3 1 0 15,-1-3-2-15,4 2 0 0,-4-3-1 16,1 3-4-16,5-1-4 0,-5 0-23 16,5 0-57-16,0 1-4 0,-6 0-41 15,14 7-115-15,-8-6-38 0,2-6-233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E45D9-66A1-ABDA-8151-ABDB7174C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EE17E7-0826-DBB2-9100-2A13F9A88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B0AA1-6545-4BB7-ED1C-106A97FA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32925-BF55-84CF-9908-1495BD05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A8A7B-5CD3-D3B0-1E56-6377937BF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3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0A8B6-A0DA-9E22-FFC0-1538A948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BBBC7-94A5-9149-BFEF-8F77FE441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B4B34-FAC6-AD8B-9CE2-864460249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6AADA-2624-F468-49FB-E9471FDB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7AB9E-4F7D-3E3D-6DF7-2219A2EA8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038335-1862-6792-0C7D-946F6698E1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B226F8-3FEB-50D8-9898-74783BC0E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89082-9374-800E-E24C-07BDA6CE1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7079B-BF28-8C7A-C75D-B5E5B3AF7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65AD9-A1BE-1294-2686-0AA64615C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73543-21A5-F262-D374-263470A9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A8E01-6B65-FEAC-1ADA-5042FAC41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3DE87-2B04-A55B-82B0-EAB39790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420F7-D692-7103-FB4F-610ED4B73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5332-9C60-C4AA-0DF2-1CE9AB90C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8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B559D-1644-538D-B23F-280464BFF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7EFF3-21C4-AB83-ADC0-9CEA624F3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612B5-0930-E298-0299-7EFF586A8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74FD3-FB8F-74E5-4776-B2DEBDE9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38874-D3EC-9F03-A86E-BD1A0E6E1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3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0E4DA-9296-8C3D-D1D2-E6C7200D8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CF581-1C2A-DF09-70E9-6205EF444C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30C158-C8AE-480B-51D0-87873636E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DC130-BA45-11D7-800E-AE001A623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529C7-AB16-0109-2C54-68CD312C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FF367-E318-34E5-C91E-51F94C91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1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D16D9-BD49-4120-7462-5A247DFD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128FB-1BDE-F0EE-C17F-BB777A275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90EDAA-A09C-9D9F-205A-4CC25300E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2EDB66-4CA8-B7BA-4795-3589EAE77D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542232-56FA-799E-99B7-C961C747F5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9B9EF4-C463-AA34-4015-463ED0649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5965BB-F307-5B21-22BA-6B636B503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EE7AF3-340F-067C-4371-A712B5B1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9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1451D-95CE-1E73-8D5B-93829BCF5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B7D63-B1FD-148D-51AC-100F6AA7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65DDFF-7345-007F-C095-9AB4FA748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0F17FD-524C-475D-C10D-A45C86FAE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3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3D04F3-96C9-BD82-84B2-97ADFF404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54E937-00B0-B932-987D-5B2E05BE2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35700-2999-0BCF-9397-F611A8D7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3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3A6ED-78CE-4307-D026-1371AA8F9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8CB74-9A12-3D1C-A915-0F5779D12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523385-8594-BDDB-34C4-4878B0B84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F8BAA-7AE6-A0BF-D72C-109C59BA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7944B-2E79-E767-F47F-F5425894B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6151-37D2-783E-A639-09FAD21A2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0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6A9D8-64B3-B67E-910F-4A459A11E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C37E8C-C8CA-1343-557B-F097F5E9C7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48F1A-C049-6A5D-0C01-378A0F3FD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831C9-9EFD-4E5A-30ED-F3B48C4FB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DAF56-97DF-A3ED-B18B-555577DFD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222E0-ADC0-575D-01E3-34751B74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4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5A93A3-2F10-F701-C40F-131A6306B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AB91A1-74F7-49B7-7780-8D3A36EA7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40729-8BE2-ADE8-4E06-27F86ADDD8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1AD8E4-D096-4340-8B78-3F84E3F1476F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5C967-1ED4-466F-91A8-5A8A50A54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C8EDD-CD0F-4D98-5192-5FB2AAA5C9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29F88E-46FE-4399-9EA9-B0F28A0DA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8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customXml" Target="../ink/ink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customXml" Target="../ink/ink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customXml" Target="../ink/ink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customXml" Target="../ink/ink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14.4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Inference Concerning the Multiple Regression Model and Its Coefficients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the Multiple Regression Model (cont.)</a:t>
            </a:r>
            <a:endParaRPr lang="en-US" baseline="30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953E12E-21EF-320E-FD1C-D8DBBB80D87C}"/>
                  </a:ext>
                </a:extLst>
              </p14:cNvPr>
              <p14:cNvContentPartPr/>
              <p14:nvPr/>
            </p14:nvContentPartPr>
            <p14:xfrm>
              <a:off x="783360" y="1595520"/>
              <a:ext cx="10716120" cy="3692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953E12E-21EF-320E-FD1C-D8DBBB80D87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4000" y="1586160"/>
                <a:ext cx="10734840" cy="371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8525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14.4.1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538457"/>
                <a:ext cx="8229600" cy="496824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For the Mount Pleasant Real Estate data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:</a:t>
                </a:r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: home price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: square footage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: age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: #bedrooms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determine if there is sufficient evidence at the 0.05 significance level that the overall model is useful in explaining the variation in home prices.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538457"/>
                <a:ext cx="8229600" cy="4968240"/>
              </a:xfrm>
              <a:blipFill>
                <a:blip r:embed="rId2"/>
                <a:stretch>
                  <a:fillRect l="-1333" t="-2086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1E5913F-F024-772E-AA1F-37CCF64A7AF6}"/>
                  </a:ext>
                </a:extLst>
              </p14:cNvPr>
              <p14:cNvContentPartPr/>
              <p14:nvPr/>
            </p14:nvContentPartPr>
            <p14:xfrm>
              <a:off x="9673200" y="4056120"/>
              <a:ext cx="1797480" cy="313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1E5913F-F024-772E-AA1F-37CCF64A7AF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63840" y="4046760"/>
                <a:ext cx="1816200" cy="33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0243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14.4.1 (cont.)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310B84A-CE41-4F14-FACE-FB34A1CEDE57}"/>
                  </a:ext>
                </a:extLst>
              </p14:cNvPr>
              <p14:cNvContentPartPr/>
              <p14:nvPr/>
            </p14:nvContentPartPr>
            <p14:xfrm>
              <a:off x="1438200" y="1517760"/>
              <a:ext cx="10458720" cy="5313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310B84A-CE41-4F14-FACE-FB34A1CEDE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8840" y="1508400"/>
                <a:ext cx="10477440" cy="5332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14.4.1 (cont.)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7435185-C3DC-43C2-A3C7-DF48B018CF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16125" y="1844676"/>
          <a:ext cx="8161338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160888" imgH="3337654" progId="Excel.Sheet.12">
                  <p:embed/>
                </p:oleObj>
              </mc:Choice>
              <mc:Fallback>
                <p:oleObj name="Worksheet" r:id="rId2" imgW="8160888" imgH="3337654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7435185-C3DC-43C2-A3C7-DF48B018CF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6125" y="1844676"/>
                        <a:ext cx="8161338" cy="333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19BE8B7-5A3B-F9FF-7DFD-E5944C939734}"/>
                  </a:ext>
                </a:extLst>
              </p14:cNvPr>
              <p14:cNvContentPartPr/>
              <p14:nvPr/>
            </p14:nvContentPartPr>
            <p14:xfrm>
              <a:off x="6409080" y="1845000"/>
              <a:ext cx="5582520" cy="2568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19BE8B7-5A3B-F9FF-7DFD-E5944C93973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99720" y="1835640"/>
                <a:ext cx="5601240" cy="2587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14.4.1 (cont.)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BCCC1C9-30DF-3962-A11D-40092E948F0A}"/>
                  </a:ext>
                </a:extLst>
              </p14:cNvPr>
              <p14:cNvContentPartPr/>
              <p14:nvPr/>
            </p14:nvContentPartPr>
            <p14:xfrm>
              <a:off x="1672560" y="1895760"/>
              <a:ext cx="10175760" cy="4606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BCCC1C9-30DF-3962-A11D-40092E948F0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3200" y="1886400"/>
                <a:ext cx="10194480" cy="46249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0FD0CD97-15C0-FC32-689D-6CF902BB848C}"/>
              </a:ext>
            </a:extLst>
          </p:cNvPr>
          <p:cNvSpPr txBox="1"/>
          <p:nvPr/>
        </p:nvSpPr>
        <p:spPr>
          <a:xfrm>
            <a:off x="1672560" y="6123543"/>
            <a:ext cx="60932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=F.INV.RT(0.05,3,30)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4D8F3C-AD6B-FD27-C573-4BBCBBE7AC12}"/>
              </a:ext>
            </a:extLst>
          </p:cNvPr>
          <p:cNvSpPr txBox="1"/>
          <p:nvPr/>
        </p:nvSpPr>
        <p:spPr>
          <a:xfrm>
            <a:off x="5906193" y="1423892"/>
            <a:ext cx="60932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=F.DIST.RT(263.42,3,30)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F8FB97F-C3FA-DDEF-FCAB-9D9073F8F9AC}"/>
                  </a:ext>
                </a:extLst>
              </p14:cNvPr>
              <p14:cNvContentPartPr/>
              <p14:nvPr/>
            </p14:nvContentPartPr>
            <p14:xfrm>
              <a:off x="3844440" y="1741680"/>
              <a:ext cx="8133120" cy="46810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F8FB97F-C3FA-DDEF-FCAB-9D9073F8F9A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35080" y="1732320"/>
                <a:ext cx="8151840" cy="469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39108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Interval for Each Coefficient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FFA0BA8-1BE4-4537-3DA9-36C20E4259A1}"/>
                  </a:ext>
                </a:extLst>
              </p14:cNvPr>
              <p14:cNvContentPartPr/>
              <p14:nvPr/>
            </p14:nvContentPartPr>
            <p14:xfrm>
              <a:off x="2396160" y="2166480"/>
              <a:ext cx="7296840" cy="2495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FFA0BA8-1BE4-4537-3DA9-36C20E4259A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86800" y="2157120"/>
                <a:ext cx="7315560" cy="251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0B0029A-CCAD-8E01-915F-52D534DD776E}"/>
                  </a:ext>
                </a:extLst>
              </p14:cNvPr>
              <p14:cNvContentPartPr/>
              <p14:nvPr/>
            </p14:nvContentPartPr>
            <p14:xfrm>
              <a:off x="2800080" y="2917440"/>
              <a:ext cx="8579520" cy="3170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0B0029A-CCAD-8E01-915F-52D534DD776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90720" y="2908080"/>
                <a:ext cx="8598240" cy="3189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14.4.2 (cont.)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7435185-C3DC-43C2-A3C7-DF48B018CF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16125" y="1844676"/>
          <a:ext cx="8161338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160888" imgH="3337654" progId="Excel.Sheet.12">
                  <p:embed/>
                </p:oleObj>
              </mc:Choice>
              <mc:Fallback>
                <p:oleObj name="Worksheet" r:id="rId2" imgW="8160888" imgH="3337654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7435185-C3DC-43C2-A3C7-DF48B018CF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6125" y="1844676"/>
                        <a:ext cx="8161338" cy="333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1538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Hypotheses on Individual </a:t>
            </a:r>
            <a:r>
              <a:rPr lang="el-GR" dirty="0"/>
              <a:t>β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(Example 14.4.3)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91640"/>
            <a:ext cx="8229600" cy="4968240"/>
          </a:xfrm>
        </p:spPr>
        <p:txBody>
          <a:bodyPr>
            <a:normAutofit/>
          </a:bodyPr>
          <a:lstStyle/>
          <a:p>
            <a:r>
              <a:rPr lang="en-US" dirty="0"/>
              <a:t>For the Mount Pleasant Real Estate model, </a:t>
            </a:r>
          </a:p>
          <a:p>
            <a:r>
              <a:rPr lang="en-US" dirty="0"/>
              <a:t>Price of Home = </a:t>
            </a:r>
            <a:r>
              <a:rPr lang="el-GR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β </a:t>
            </a:r>
            <a:r>
              <a:rPr lang="en-US" baseline="-25000" dirty="0"/>
              <a:t>0 </a:t>
            </a:r>
            <a:r>
              <a:rPr lang="en-US" dirty="0"/>
              <a:t>+ </a:t>
            </a:r>
            <a:r>
              <a:rPr lang="el-GR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β </a:t>
            </a:r>
            <a:r>
              <a:rPr lang="en-US" baseline="-25000" dirty="0"/>
              <a:t>1 </a:t>
            </a:r>
            <a:r>
              <a:rPr lang="en-US" dirty="0"/>
              <a:t>(Square Footage) + </a:t>
            </a:r>
            <a:r>
              <a:rPr lang="el-GR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β </a:t>
            </a:r>
            <a:r>
              <a:rPr lang="en-US" baseline="-25000" dirty="0"/>
              <a:t>2 </a:t>
            </a:r>
            <a:r>
              <a:rPr lang="en-US" dirty="0"/>
              <a:t>(Age of Home) + </a:t>
            </a:r>
            <a:r>
              <a:rPr lang="el-GR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β </a:t>
            </a:r>
            <a:r>
              <a:rPr lang="en-US" baseline="-25000" dirty="0"/>
              <a:t>3 </a:t>
            </a:r>
            <a:r>
              <a:rPr lang="en-US" dirty="0"/>
              <a:t>(Number of Bedrooms).</a:t>
            </a:r>
          </a:p>
          <a:p>
            <a:r>
              <a:rPr lang="en-US" dirty="0"/>
              <a:t>Is the independent variable </a:t>
            </a:r>
            <a:r>
              <a:rPr lang="en-US" i="1" dirty="0"/>
              <a:t>number of bedrooms</a:t>
            </a:r>
            <a:r>
              <a:rPr lang="en-US" dirty="0"/>
              <a:t> a useful predictor of </a:t>
            </a:r>
            <a:r>
              <a:rPr lang="en-US" i="1" dirty="0"/>
              <a:t>home price</a:t>
            </a:r>
            <a:r>
              <a:rPr lang="en-US" dirty="0"/>
              <a:t>? Use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r>
              <a:rPr lang="en-US" dirty="0"/>
              <a:t> = 0.05 as the level of significance.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69B772D-06E5-F343-FA61-A442EE7CE92F}"/>
                  </a:ext>
                </a:extLst>
              </p14:cNvPr>
              <p14:cNvContentPartPr/>
              <p14:nvPr/>
            </p14:nvContentPartPr>
            <p14:xfrm>
              <a:off x="645480" y="2352240"/>
              <a:ext cx="8843760" cy="3885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69B772D-06E5-F343-FA61-A442EE7CE9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6120" y="2342880"/>
                <a:ext cx="8862480" cy="390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3814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14.4.3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statistic and critical value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3AC8D01-A6DB-5EF3-D58A-D0BD1295560F}"/>
                  </a:ext>
                </a:extLst>
              </p14:cNvPr>
              <p14:cNvContentPartPr/>
              <p14:nvPr/>
            </p14:nvContentPartPr>
            <p14:xfrm>
              <a:off x="524520" y="1181520"/>
              <a:ext cx="11352600" cy="5297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3AC8D01-A6DB-5EF3-D58A-D0BD129556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5160" y="1172160"/>
                <a:ext cx="11371320" cy="5316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14.4.3 (cont.)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7435185-C3DC-43C2-A3C7-DF48B018CF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16125" y="1844676"/>
          <a:ext cx="8161338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160888" imgH="3337654" progId="Excel.Sheet.12">
                  <p:embed/>
                </p:oleObj>
              </mc:Choice>
              <mc:Fallback>
                <p:oleObj name="Worksheet" r:id="rId2" imgW="8160888" imgH="3337654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7435185-C3DC-43C2-A3C7-DF48B018CF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6125" y="1844676"/>
                        <a:ext cx="8161338" cy="333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2749249-420C-A873-62B9-0F8E057BEF1A}"/>
                  </a:ext>
                </a:extLst>
              </p14:cNvPr>
              <p14:cNvContentPartPr/>
              <p14:nvPr/>
            </p14:nvContentPartPr>
            <p14:xfrm>
              <a:off x="1796400" y="4701600"/>
              <a:ext cx="4116240" cy="123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2749249-420C-A873-62B9-0F8E057BEF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87040" y="4692240"/>
                <a:ext cx="4134960" cy="14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3409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Concerning the Multiple Regression Model and Its Coefficients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831065"/>
                <a:ext cx="8229600" cy="496824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Multiple regression model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Might test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831065"/>
                <a:ext cx="8229600" cy="4968240"/>
              </a:xfrm>
              <a:blipFill>
                <a:blip r:embed="rId2"/>
                <a:stretch>
                  <a:fillRect l="-1333" t="-2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1AE95A5-536D-2B52-BBF4-547DB1AC7494}"/>
                  </a:ext>
                </a:extLst>
              </p14:cNvPr>
              <p14:cNvContentPartPr/>
              <p14:nvPr/>
            </p14:nvContentPartPr>
            <p14:xfrm>
              <a:off x="1148760" y="2798640"/>
              <a:ext cx="10677240" cy="3318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1AE95A5-536D-2B52-BBF4-547DB1AC74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9400" y="2789280"/>
                <a:ext cx="10695960" cy="3337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an </a:t>
            </a:r>
            <a:r>
              <a:rPr lang="en-US" i="1" dirty="0"/>
              <a:t>F</a:t>
            </a:r>
            <a:r>
              <a:rPr lang="en-US" dirty="0"/>
              <a:t>-Distribution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710E88D-5503-1057-6327-4173077C08BA}"/>
                  </a:ext>
                </a:extLst>
              </p14:cNvPr>
              <p14:cNvContentPartPr/>
              <p14:nvPr/>
            </p14:nvContentPartPr>
            <p14:xfrm>
              <a:off x="2047320" y="1787040"/>
              <a:ext cx="9214920" cy="4246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710E88D-5503-1057-6327-4173077C08B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37960" y="1777680"/>
                <a:ext cx="9233640" cy="4265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an </a:t>
            </a:r>
            <a:r>
              <a:rPr lang="en-US" i="1" dirty="0"/>
              <a:t>F</a:t>
            </a:r>
            <a:r>
              <a:rPr lang="en-US" dirty="0"/>
              <a:t>-Distribution (cont.)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495425"/>
            <a:ext cx="5181600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04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an </a:t>
            </a:r>
            <a:r>
              <a:rPr lang="en-US" i="1" dirty="0"/>
              <a:t>F</a:t>
            </a:r>
            <a:r>
              <a:rPr lang="en-US" dirty="0"/>
              <a:t>-Distribution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981200" y="1344169"/>
                <a:ext cx="8229600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Tables in Appendix A …</a:t>
                </a:r>
              </a:p>
              <a:p>
                <a:endParaRPr lang="en-US" sz="2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en-US" sz="2800" dirty="0"/>
                  <a:t> …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Example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344169"/>
                <a:ext cx="8229600" cy="2246769"/>
              </a:xfrm>
              <a:prstGeom prst="rect">
                <a:avLst/>
              </a:prstGeom>
              <a:blipFill>
                <a:blip r:embed="rId2"/>
                <a:stretch>
                  <a:fillRect l="-1481" t="-2989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778E78F3-77CA-4BB2-9B56-B40D0EA1B4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976" y="2930272"/>
            <a:ext cx="5762625" cy="30956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2F30B8C-1638-8456-737A-EF573472278B}"/>
                  </a:ext>
                </a:extLst>
              </p14:cNvPr>
              <p14:cNvContentPartPr/>
              <p14:nvPr/>
            </p14:nvContentPartPr>
            <p14:xfrm>
              <a:off x="4303080" y="1741680"/>
              <a:ext cx="7030080" cy="15354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2F30B8C-1638-8456-737A-EF573472278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93720" y="1732320"/>
                <a:ext cx="7048800" cy="155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8285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the Test of Hypothesis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F517CAC-26CE-B30D-6DEA-771284DB252F}"/>
                  </a:ext>
                </a:extLst>
              </p14:cNvPr>
              <p14:cNvContentPartPr/>
              <p14:nvPr/>
            </p14:nvContentPartPr>
            <p14:xfrm>
              <a:off x="1371240" y="1497960"/>
              <a:ext cx="8748720" cy="4460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F517CAC-26CE-B30D-6DEA-771284DB25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1880" y="1488600"/>
                <a:ext cx="8767440" cy="447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31062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the Test of Hypothesis (cont.)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0E169A2-0B63-E8B1-5553-0EABB8EF1FBA}"/>
                  </a:ext>
                </a:extLst>
              </p14:cNvPr>
              <p14:cNvContentPartPr/>
              <p14:nvPr/>
            </p14:nvContentPartPr>
            <p14:xfrm>
              <a:off x="1344240" y="1831320"/>
              <a:ext cx="8458560" cy="4595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0E169A2-0B63-E8B1-5553-0EABB8EF1FB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4880" y="1821960"/>
                <a:ext cx="8477280" cy="461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7031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the Multiple Regression Model (cont.)</a:t>
            </a:r>
            <a:endParaRPr lang="en-US" baseline="30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326EE5B-4D4B-1064-7F4E-7E650E292C1E}"/>
                  </a:ext>
                </a:extLst>
              </p14:cNvPr>
              <p14:cNvContentPartPr/>
              <p14:nvPr/>
            </p14:nvContentPartPr>
            <p14:xfrm>
              <a:off x="1302120" y="1640520"/>
              <a:ext cx="8616240" cy="34621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326EE5B-4D4B-1064-7F4E-7E650E292C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2760" y="1631160"/>
                <a:ext cx="8634960" cy="348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674FB5A-A412-326B-2726-6FDC211462B6}"/>
                  </a:ext>
                </a:extLst>
              </p14:cNvPr>
              <p14:cNvContentPartPr/>
              <p14:nvPr/>
            </p14:nvContentPartPr>
            <p14:xfrm>
              <a:off x="696600" y="1423080"/>
              <a:ext cx="10962000" cy="5163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674FB5A-A412-326B-2726-6FDC211462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7240" y="1413720"/>
                <a:ext cx="10980720" cy="5181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the Multiple Regression Model (cont.)</a:t>
            </a:r>
            <a:endParaRPr lang="en-US" baseline="30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588" y="1828801"/>
            <a:ext cx="6600825" cy="1590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013" y="3733800"/>
            <a:ext cx="6657975" cy="19621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51E0178-936D-4B53-34DC-31110B9F6460}"/>
                  </a:ext>
                </a:extLst>
              </p14:cNvPr>
              <p14:cNvContentPartPr/>
              <p14:nvPr/>
            </p14:nvContentPartPr>
            <p14:xfrm>
              <a:off x="640800" y="1324080"/>
              <a:ext cx="11474640" cy="5152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51E0178-936D-4B53-34DC-31110B9F646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1440" y="1314720"/>
                <a:ext cx="11493360" cy="517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929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296</Words>
  <Application>Microsoft Office PowerPoint</Application>
  <PresentationFormat>Widescreen</PresentationFormat>
  <Paragraphs>44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Aptos</vt:lpstr>
      <vt:lpstr>Aptos Display</vt:lpstr>
      <vt:lpstr>Arial</vt:lpstr>
      <vt:lpstr>Cambria Math</vt:lpstr>
      <vt:lpstr>Office Theme</vt:lpstr>
      <vt:lpstr>Worksheet</vt:lpstr>
      <vt:lpstr>Section 14.4</vt:lpstr>
      <vt:lpstr>Inference Concerning the Multiple Regression Model and Its Coefficients</vt:lpstr>
      <vt:lpstr>Properties of an F-Distribution </vt:lpstr>
      <vt:lpstr>Properties of an F-Distribution (cont.)</vt:lpstr>
      <vt:lpstr>Properties of an F-Distribution (cont.)</vt:lpstr>
      <vt:lpstr>Steps in the Test of Hypothesis</vt:lpstr>
      <vt:lpstr>Steps in the Test of Hypothesis (cont.)</vt:lpstr>
      <vt:lpstr>Testing the Multiple Regression Model (cont.)</vt:lpstr>
      <vt:lpstr>Testing the Multiple Regression Model (cont.)</vt:lpstr>
      <vt:lpstr>Testing the Multiple Regression Model (cont.)</vt:lpstr>
      <vt:lpstr>Example 14.4.1</vt:lpstr>
      <vt:lpstr>Example 14.4.1 (cont.)</vt:lpstr>
      <vt:lpstr>Example 14.4.1 (cont.)</vt:lpstr>
      <vt:lpstr>Example 14.4.1 (cont.)</vt:lpstr>
      <vt:lpstr>Confidence Interval for Each Coefficient </vt:lpstr>
      <vt:lpstr>Example 14.4.2 (cont.)</vt:lpstr>
      <vt:lpstr>Testing Hypotheses on Individual βi (Example 14.4.3)</vt:lpstr>
      <vt:lpstr>Example 14.4.3 (cont.)</vt:lpstr>
      <vt:lpstr>Example 14.4.3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Jayjit Roy</dc:creator>
  <cp:lastModifiedBy>Roy, Jayjit</cp:lastModifiedBy>
  <cp:revision>4</cp:revision>
  <dcterms:created xsi:type="dcterms:W3CDTF">2025-04-14T12:49:16Z</dcterms:created>
  <dcterms:modified xsi:type="dcterms:W3CDTF">2025-04-16T14:22:30Z</dcterms:modified>
</cp:coreProperties>
</file>