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0" r:id="rId3"/>
    <p:sldId id="339" r:id="rId4"/>
    <p:sldId id="340" r:id="rId5"/>
    <p:sldId id="341" r:id="rId6"/>
    <p:sldId id="342" r:id="rId7"/>
    <p:sldId id="343" r:id="rId8"/>
    <p:sldId id="34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37:32.62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7741 7713 135 0,'0'-1'34'0,"0"1"0"0,3-1-9 16,-3 0 4-16,0-1-6 0,0 2-8 16,0-2 7-16,0 0 0 0,0 2-4 15,0-4 2-15,0 3-7 0,0-2 0 16,0 1 0-16,3 1 3 0,-3-1-7 16,0-1 0-16,2 1 3 15,-2 0 4-15,0 1 2 0,0 0 4 16,0-2-1-16,0 3 3 0,3-1-2 15,-3-2-3-15,0 3-3 0,0-1 2 16,0 0 4-16,0 1 4 0,0 0 2 16,0-1-1-16,0 1-3 0,0 0-2 15,0-2 1-15,0 0-5 0,0-1 5 16,0 0 1-16,0-1 1 0,0 0-3 16,0 2-1-16,-3-1-5 0,3 2-6 15,-2 0 0-15,-1 1-8 0,3 1-2 16,-3 3-4-16,3 6-1 0,-5 3 3 15,5 4 2-15,-2 3 1 0,-1 3 0 16,3-1 2-16,0 1 2 16,0 0-1-16,5-1-1 0,3-1-1 15,0-3-1-15,-1 1-1 0,4-3 1 16,2-1-1-16,0-4 2 0,-3 0-1 16,3-2 0-16,2-2 0 0,-2-4 5 15,5-3 1-15,-2 0 3 0,2-5 1 16,-3-4 0-16,4-2 1 0,-1-4-5 15,-3-1-2-15,1-1-3 0,-1-4 0 16,-2 0-1-16,0 0 0 0,0-3 0 16,-3 3-1-16,1-1 1 0,-4 2-1 15,1 0 2-15,-3 2-2 0,0 2 1 16,-2 0 4-16,-3 2 3 16,3 2 4-16,-3 0 0 0,0 3 1 15,0 0 1-15,0 3 2 0,-3 2-3 16,3 2 1-1,0 1-3-15,-3-1-2 0,3 2-5 0,0 0-4 0,0 6 0 16,-2-1-2-16,-1 4 2 0,3 3 1 16,0 3-1-16,0 3 0 0,3 4 1 15,2 4-1-15,-2 6 1 0,4 10 1 16,1 9 0-16,0 3 3 0,2 0 2 16,1-3 1-16,-4 0 2 0,1-2 2 15,5 2 1-15,-5-2 4 0,2-3-4 16,-5-4-4-16,0-5 3 0,-2-7-2 15,0-7-3-15,-3-3 5 0,0-4 2 16,0 1 0-16,-3 3-4 0,-2 1 2 16,-3-6-4-16,-5-4-3 0,-5-4 0 15,-3-3 2-15,-4-4 0 0,-12-6-1 16,-7-9-3-16,-7-9-1 0,2 0-2 16,7 3 0-16,14 2-4 0,10 10-3 15,5 2-6-15,-3-1-17 0,-2-2-17 16,3 3-14-16,4 2-19 0,1 0-35 15,8 2-28-15,4-2-56 0,6-1-27 16,2 1-101-16</inkml:trace>
  <inkml:trace contextRef="#ctx0" brushRef="#br0" timeOffset="468.78">8943 7708 189 0,'0'-2'175'0,"-3"0"-117"0,1-2 22 0,-1 3-2 0,1-2-3 16,-1 2-26-16,3 0 0 0,0 0 20 15,0 1-5-15,0-2-19 16,5 2-10-16,5-2 5 0,1 0 1 16,7 0-5-16,0 0-2 0,3 1 0 15,4-3-3-15,4 0-17 0,2 0-8 16,-3 0-4-16,11-1-2 0,0-2 1 16,0 4-1-16,-8-2-12 0,-6 4-39 15,-4 1-23-15,2 0-28 0,6 1-53 16,-6 2-27-16,-5 0-98 0</inkml:trace>
  <inkml:trace contextRef="#ctx0" brushRef="#br0" timeOffset="687.52">9010 7877 480 0,'0'0'41'0,"0"0"4"0,0 0 6 15,0 0-8-15,0 0-14 0,0 0 6 16,44 17 5-16,-13-17 4 0,10-1-16 16,11-4 1-16,5-1-6 0,-3-2-12 15,-5 3-11-15,-7-1 0 0,1 1-21 16,-1-1-103-16,-14 1-55 0,-4 0-114 16</inkml:trace>
  <inkml:trace contextRef="#ctx0" brushRef="#br0" timeOffset="1187.53">10289 7430 434 0,'0'0'64'0,"0"0"-1"16,0 0 8-16,0 0-7 0,0 0-10 15,0 0-18-15,0 0 14 0,16-23 6 16,-16 23-26-16,0 0-12 0,0 0-10 16,0 4-5-16,2 3 6 0,-2 3 16 15,3 6 11-15,-3 7-5 16,0 6-9-16,0 18 1 0,2 15 2 16,4 10 5-16,-1 3-4 0,0-1 1 15,0-4-3-15,0 0-6 0,-2 4 4 16,-1 0 6-16,1 0 4 0,-3-2 5 15,0-2-6-15,-3-5-16 0,-4-4-9 16,-1-5-3-16,-2-3-2 0,2-6-1 16,-3-8-9-16,4-9-28 0,-1-9-12 15,3-8-5-15,0-5-9 0,-1-2-29 16,1-5-25-16,-2-2-51 0,-1-21 4 16,0 0-55-16,3-4-56 0</inkml:trace>
  <inkml:trace contextRef="#ctx0" brushRef="#br0" timeOffset="1860.36">10258 7441 62 0,'0'0'240'0,"0"0"-178"0,0 0-4 0,0 0-14 0,8-14 1 16,-6 10-23-16,1 1-2 0,-3 3 10 15,3-3 1-15,-1 1-2 0,1-1 7 16,-3 0-1-16,5 0-5 0,-2-3-10 15,2 2-1-15,-3-1-1 0,3 0-2 16,3-2 0-16,3 1 2 0,-1 0 6 16,3-3-5-16,2 1-2 0,3 1-3 15,0-2-1-15,3 2 6 0,-3 0 5 16,0 0-1-16,3 2-9 16,-3 1-5-16,-5 1-3 0,0 1 0 15,-3 2-1-15,-2 3 1 0,-3 2-6 16,-2 4-2-16,-3 1 2 0,-5 2 0 15,-6 5-1-15,-2 0 0 0,-2 3-10 16,-6-1-4-16,0 2-1 0,1-1 1 16,2 0 5-16,0-3 4 0,0 0 2 15,2-1-1-15,6-2 0 0,-1-4-2 16,6-2 0-16,0 0-12 0,5-4-6 16,0-1 10-16,5-2 3 0,3 1 9 15,5-2 3-15,2 0 0 0,3-2 0 16,3 1 1-16,0 0 0 15,2 1-1-15,0 0 2 0,-2 2 0 16,2 3 1-16,0 3 6 0,-2-1 9 16,-3 3 2-16,-2 1 3 0,-1 1 0 15,-7 3-1-15,-3-2 1 0,-5 2 5 16,0 1 2-16,-10 1 6 0,-3-2-11 16,-5 0-9-16,-5 1-7 0,-6-4-7 15,-4 4-2-15,-9-2-16 0,-2-3-25 16,-2-1-1-16,10-6-17 0,10 0-36 15,10-2-35-15,-7-2-27 0,8-3-82 16</inkml:trace>
  <inkml:trace contextRef="#ctx0" brushRef="#br0" timeOffset="2375.94">10793 7825 424 0,'0'0'89'0,"0"0"13"0,0 0-7 0,5-13-36 16,-5 9-30-16,3-1-10 15,-3 0 7-15,0 0 15 0,0 0-5 16,0 2 8-16,0 0-5 0,-3 1-13 15,1 0-5-15,2 2-10 0,-3 0-5 16,-2 0-5-16,0 2 0 0,-1 5-1 16,-1 0 0-16,-1 3 0 0,0 2 0 15,0 2 0-15,3 3 1 0,-2-2-1 16,4 2 0-16,0 0 0 0,3 0 1 16,6-1-1-16,1 0 3 0,1-5 10 15,2 0 11-15,1-1 8 0,2-3 2 16,0-4 1-16,-1-2 5 15,4-1-8-15,-3-5-5 0,0-3-4 16,0-6-2-16,0-2 2 0,-6-3-9 16,1-3-7-16,-3 0-2 0,-5-4-5 15,0 3 1-15,0 4-1 0,-5 3 0 16,0 5 0-16,-3 1-2 0,-2 5-5 16,-3 1-6-16,0 3 5 0,-2 1-7 15,-1 0-14-15,1 3-9 0,4 4-18 16,1-2-14-16,2 2-4 0,3 1-12 15,2-2-48-15,3-1-13 0,8 2-12 16,0-3-64-16,0-3-74 0</inkml:trace>
  <inkml:trace contextRef="#ctx0" brushRef="#br0" timeOffset="2802.79">11558 7504 413 0,'0'0'52'0,"0"0"-14"0,0 0 46 0,13-30-30 0,-8 24-26 16,-5 0-8-16,2 2 13 0,-2 0 12 16,0 3-17-16,0 1 16 0,0 0-10 15,0 1-21-15,0 5-3 0,-2 2 7 16,-3 4 3-16,2 3-6 0,-2 5-7 16,0 6-1-16,0 8 1 0,-1 11-3 15,-1 8-3-15,2 4-1 0,2-7 1 16,3-5 0-16,0-8-1 0,0-2 1 15,5-6-1-15,0-4 0 16,-2-7-2-16,-1-1-17 0,4 2-38 0,-1-2-31 31,3 2-20-31,2-6-40 0,-5-6-88 16</inkml:trace>
  <inkml:trace contextRef="#ctx0" brushRef="#br0" timeOffset="3031.31">11413 7701 548 0,'0'0'51'0,"0"0"15"16,0 0 33-16,0 0-34 0,41-21-34 15,-25 18-9-15,5-2 15 0,4 3 3 16,1-2-5-16,8 0-1 15,10 0-14-15,2 0-12 0,9 1-8 32,-6-1-3-32,-3 0-89 0,1 1-96 15,-14 1-70-15,-4-4-256 0</inkml:trace>
  <inkml:trace contextRef="#ctx0" brushRef="#br0" timeOffset="3484.76">12527 7320 194 0,'0'0'522'16,"0"0"-463"-16,0 0 1 0,0 0 20 31,0 0-48-31,0 0-28 0,13 42-2 0,-11-24 4 0,-2 6-1 0,0 12 1 15,0 12 10-15,0 16 12 0,0 8-1 16,0 0 3-16,0-1-6 16,0-9-2-16,-2 2 4 0,-3 1-5 15,-3 4-4-15,-3-2-11 0,1 0 0 16,-3-4 1-16,3-4-3 0,-3-2-4 16,5-9 1-16,-2-2-1 0,2-5 0 15,5-12-16-15,-2-5-47 0,3-10-18 16,-1-7-45-16,1-3-56 0,-1-3-60 15,0-1-97-15</inkml:trace>
  <inkml:trace contextRef="#ctx0" brushRef="#br0" timeOffset="4204.07">12488 7318 276 0,'0'0'62'0,"0"0"2"0,0 0 10 0,0 0-17 15,0 0-5-15,3-1-8 0,-3 0-4 16,0 0-20-16,0-3-9 0,2 0 12 16,1 1 16-16,-1-1 7 0,1-1 12 15,2 0-13-15,0 0-4 0,3 0-8 16,2-1-4-16,3 1-6 0,3-1-3 15,-1 0-1-15,6 1-1 0,0 1 0 16,4-1 3-16,-1 4 4 0,-1-1 1 16,-5 2-13-16,0 0-7 0,0 2-1 15,-7 4-2-15,-1 1-3 0,-8 3 0 16,1 3-3-16,-6 3 2 0,-4 1-1 16,-6 3-4-16,-8-1-2 0,3 4 0 15,-5-1-2-15,2 0 4 0,0-1 3 16,6-3 2-16,-1-1 1 0,4-4-1 15,6-3-4-15,-1-2 0 0,4-3-14 16,3-2-11-16,5-3 13 0,3 0 17 16,5 0 2-16,0-5-1 0,2 1 0 15,6-3-1-15,0 2 0 0,2 2 0 16,-2 0-1-16,-1 2 1 0,1 1-1 16,0 0 1-16,-3 4 0 15,0 1 0-15,0 1 0 0,-5 1 1 16,-6 2 0-16,1-2-1 0,-5 4 0 15,-3-1 3-15,-8 0 3 0,-2 1 6 16,-6 2 3-16,-4-2-1 0,-4 0-1 16,-4 1-8-16,-6-1-2 0,-7-1-1 15,-8-1-2-15,5-3-2 0,10-2-28 16,11-4-36-16,5 0-39 0,-3-2-46 16,-10-2-3-16,5 0-74 0,6-1-110 15</inkml:trace>
  <inkml:trace contextRef="#ctx0" brushRef="#br0" timeOffset="4500.75">12857 7715 369 0,'0'0'310'0,"0"0"-256"0,0 0 29 0,6-3-30 0,-4 2-38 16,-2 0-15-16,3 1 0 0,-1 0 3 15,1 2-3-15,-3 5-4 0,5 3 4 32,-5 6 19-32,3 1 24 0,-1 8-2 0,-2 0-17 0,0 11-12 0,-2 6-3 15,-1 5-2-15,-5 3-6 0,1-8-1 16,1-10 0-16,4-8 0 0,-1-7 0 15,1 0-27-15,2 0-38 0,-3 3-20 16,3-1-28-16,3-6-81 0,-1-5-117 16</inkml:trace>
  <inkml:trace contextRef="#ctx0" brushRef="#br0" timeOffset="5361.26">13503 7301 541 0,'0'0'62'0,"0"0"9"0,0 0 35 0,0 0-61 15,0 0-25-15,31-32-2 0,-20 26 7 16,-1 0-5-16,3 1 5 0,0 0 3 15,2 0 12-15,1 1-2 0,2-1-8 16,-2 1-14-16,2 2-10 0,0 0-2 16,-3 2-4-16,3 0 1 15,-2 0-1-15,-6 4-2 0,1 0 2 16,-4 5-4-16,1 1 2 0,-5 2 1 16,-1 5 1-16,-2 3 1 0,-2 5 2 15,-6 11 1-15,-2 8-1 0,-6 9-1 16,-5 3-1-16,1-7-1 0,-1-7 0 15,5-11-8-15,4-7-24 0,1-6 4 16,6-3 14-16,-5 2 12 0,-1-1 2 16,1 0 0-16,2-5 2 0,3-6-2 15,0-3 1-15,2-2 0 0,3-5 3 16,0-5-1-16,6-3-2 0,4-4 2 16,3 0 9-16,2-5 0 0,3-3-4 15,0 3 2-15,6-3 0 0,-4 0-5 16,1 2-1-16,0 2 4 0,2 0-2 15,0 0-3-15,1-1 1 0,-4 1 0 16,1 1 0-16,-3 0-1 0,-3 3 1 16,1 1-1-16,-1 1-2 0,-4 1 3 15,-3 2-4-15,-3 2 1 0,0 3 1 16,0 2 4-16,-5 0-3 0,0 2 1 16,0 3-4-16,-5 0-3 0,0 8 1 15,-8-1 2-15,0 7 0 0,-3 2 0 16,-2 1 1-16,0 6-2 0,0 2 2 15,-3 0-1-15,6 5 0 0,-3-1 0 16,0 6 0-16,2-5 0 0,6 0 1 16,0-2 0-16,2-5 5 15,3 2 24-15,2-1 8 0,3-5-11 16,0-2-13-16,0-6-6 0,8-3-2 16,2-5-1-16,1-3 1 0,4-1-4 15,3-5 0-15,0-1-2 0,3 0-2 16,0-2-27-16,2-1-41 0,-3 2-44 15,14-7-110-15,-8 3-62 0,0 0-187 16</inkml:trace>
  <inkml:trace contextRef="#ctx0" brushRef="#br0" timeOffset="5595.79">14152 7686 630 0,'0'0'85'0,"0"0"-45"0,0 5 14 0,0-2-47 0,3 2-6 0,-3 1 4 15,2 2 0-15,1 3-5 0,-3 0 0 16,2 4 13-16,1 2 35 0,-3 4-1 16,3 2-14-16,-1 3-22 0,1 0-8 15,2 1 4-15,0-1-7 0,0 0-25 16,6-2-60-16,-1 0-45 0,8 5-30 15,-3-8-83-15</inkml:trace>
  <inkml:trace contextRef="#ctx0" brushRef="#br0" timeOffset="6127.05">15043 7247 466 0,'0'0'168'0,"0"0"-115"0,0 0 36 0,0 0-13 0,0 0-47 15,6-15-14-15,-6 15-8 0,0 0-7 16,0 2-4-16,0 3 2 0,-3 2 2 16,3 3 6-16,-3 4 4 0,-2 6 6 15,0 5 6-15,3 7 7 0,-4 12 0 16,4 11-8-16,2 0-9 0,0-4-9 16,0-5-3-16,5-8 0 0,0-4-7 15,0-5-34-15,0-7-10 0,-2-5-7 16,2-3-14-16,-2 1-19 0,5-2-28 15,-3-2-78-15,2-4-123 16</inkml:trace>
  <inkml:trace contextRef="#ctx0" brushRef="#br0" timeOffset="6345.81">14876 7463 383 0,'0'0'265'0,"0"0"-181"0,0 0-11 0,0 0 14 15,0 0-61-15,0 0-1 16,38-6 6-16,-17 5 5 0,0-1-15 16,2 1 14-16,10 0 1 0,9 1-6 15,7-3-18-15,3 2-11 0,-3 0-1 16,0 1-51-16,-5-1-79 0,-8-2-100 15,-8 1-112-15</inkml:trace>
  <inkml:trace contextRef="#ctx0" brushRef="#br0" timeOffset="6768.14">15979 7122 521 0,'0'0'120'0,"0"0"-86"0,0 0 6 0,0 0 2 16,0 0-32-16,0 0-9 16,0 39 2-16,-3-21 7 0,-2 5 9 15,0 11 15-15,-5 13 9 0,-1 22 16 16,1 12 3-16,2 6-5 0,3-2-19 16,0-5-14-1,2 1-6-15,1-6-5 0,2 1-8 0,0-1-1 0,0-4 0 16,0 2 0-16,0-6 0 0,-3-7-4 15,3-5 0-15,-3-7 0 0,3-6-1 16,0-5-6-16,0-10-41 0,3-8-39 16,-3-8-67-16,0-8-32 0,3-1-128 15</inkml:trace>
  <inkml:trace contextRef="#ctx0" brushRef="#br0" timeOffset="7534.87">15937 7149 302 0,'0'0'86'0,"0"0"-32"0,0 0 33 0,0 0-42 16,3-4-19-16,0 0 3 0,-1-2 19 15,3 0-13-15,3 0 7 0,3-3 9 16,-1 1-1-16,3-2 0 0,2 0-7 16,6 0-10-16,0 2 1 0,-1 0-12 31,1 1-8-31,-3 2-1 0,0 0-4 15,0 0-3-15,-5 2-4 0,0 2 0 16,-3 1-2-16,-4 0-2 0,-4 4-1 16,-2-1-4-16,0 6-4 0,-5 0 4 15,-5 4 2-15,-3 1 5 0,-5 3 2 16,0 0-2-16,-1 0 1 0,-1 0-2 16,2-2-1-16,0 0-12 0,2-1-4 15,1-1 8-15,2 1 2 0,5-3 5 16,3-3 0-16,0 1 1 15,5-1 1-15,0 0-3 0,5-3 3 16,3-1 1-16,4-1 2 0,4-2 1 16,2 0-1-16,0-1 1 0,3 0-3 15,-1 0 0-15,1 2 1 0,2 0 6 16,-2 2-2-16,0 1 6 0,2 2-2 16,-5 0-1-16,0 3 5 0,-2-1 3 15,-3 5-2-15,-6 0-4 0,-2 1 6 16,-2 1 6-16,-3 1 3 0,-8-2 2 15,-2 1 1-15,-6-1-3 0,-2-3-8 16,-5-1-8-16,-3-1-3 0,0 0-4 16,-2-2-2-16,2-3-6 15,-5 0-33-15,5-2-27 0,1-3-18 16,1 0-34-16,-2 0-65 0,8 0 0 16,5 0-102-16</inkml:trace>
  <inkml:trace contextRef="#ctx0" brushRef="#br0" timeOffset="8049.07">16322 7609 437 0,'0'0'152'0,"0"0"-64"0,0 0 14 0,3-9-4 16,0 5-53-16,-1-4 2 0,6 0-4 15,-3 1-13-15,6 0-13 0,-4-1 6 16,6 2 5-16,0 0 6 0,0 2-6 16,0-1-7-16,0 4-6 0,-3-3-8 15,3 3-4-15,-5 1-2 0,2 0 0 16,1 5-2-16,-4 0-1 0,-2 2-1 15,1 3 0-15,-1 2-1 0,-3 3-1 16,-2 4 2-16,0-1-3 0,-5 3 2 16,-3 2 0-16,-2 0 0 0,-3 0-4 15,-2-3-1-15,2-4 2 0,2 0 7 16,-1-3 0-16,4-5 1 0,0-3 1 16,5 0-1-16,1-2 1 0,2-2 2 15,0 0 3-15,0 0 18 0,2-1 5 16,4 2 8-16,1-2 1 0,4 1-12 15,2 0-4-15,2-1-3 0,3 0-6 16,3 1-9-16,0 1-3 0,2-2-2 16,3 1 0-16,-1 0-2 15,-1 0-12-15,4-1-21 0,-2 0-20 0,2 0-23 0,-2 0-24 0,5-2-40 16,11-4-59-16,-9 1-41 0,-4-2-143 16</inkml:trace>
  <inkml:trace contextRef="#ctx0" brushRef="#br0" timeOffset="8865.42">17103 7253 392 0,'0'0'70'0,"0"0"-52"0,0 0 43 16,8-15-14-16,-3 9-36 0,0 1-6 15,3-1 5-15,2 0 1 0,0 1 2 16,1-1 13-16,-1 0 7 0,3 2 11 16,2-1-2-16,4 1-4 0,-4 0-14 15,6 2 1-15,-6 0 7 0,3 1 3 16,-5 1-11-16,3 0-7 0,-3 3-3 31,-3 3-3-31,0 4-5 0,-2 1-2 0,0 4-2 0,-3 1 0 0,-2 4 0 31,-3 3 1-31,-3 1 10 0,-2 3-1 0,-6 2-1 0,-4 2-4 0,-1 0-5 32,-2 0 0-32,-5-1-2 0,0-4-2 15,2 0-7-15,-2-5 5 0,5-4 4 16,-3-2 0-16,3-5 0 0,3-3 2 16,4-3-1-16,4-2 0 0,-1-2 0 15,8 0 4-15,0-6 1 0,0-1 2 16,5-3 10-16,5-3 5 0,3-4 1 15,5 0-6-15,3-2-6 0,2-4 2 16,3 2-5-16,0-3-5 0,2 1-2 16,-2-1-1-16,3 3-1 0,-1 2 1 15,-2 0 0-15,-3 2 2 0,0 1-3 16,-5 1 1-16,1 0 2 0,-4 3-2 16,-5-1-1-16,1 2 2 0,-6 2-2 15,0 1 2-15,-5 3-2 0,0 0-1 16,-3 4-1-16,-2-1 0 0,-5 2-2 15,0 0 3-15,-8 3-1 0,2 6 1 16,-5 3 0-16,3 2 1 0,-2 3 0 16,1 3 0-16,1 1 3 0,5 0 0 15,-2 1 6-15,5 3 6 16,2-4 15-16,0 2 6 0,6-3 1 16,-1 0-5-16,3-4-14 0,5-1-7 15,0-3-5-15,3-2-4 0,5-5 1 16,2-1 1-16,1-4-4 0,7 0-10 15,0-1-30-15,6-2-35 0,-3 0-31 16,2 3-51-16,14-5-89 0,-11 3-60 16</inkml:trace>
  <inkml:trace contextRef="#ctx0" brushRef="#br0" timeOffset="9374.95">17612 7546 467 0,'0'0'99'0,"0"0"-29"0,21-17 34 0,-11 12-52 0,0-2-41 16,3 2-2-16,0-3 4 0,0 2-3 15,2-1-2-15,-2 1 5 0,0 3 4 16,0-1 10-16,-2 1 3 0,-1 2-2 16,0 1-16-16,-2 0-3 0,-3 0 2 15,0 6-10-15,-5 0-1 16,0 3-4-16,0 5 4 0,-5 2 3 0,-3 2-3 16,-5 2 0-16,1 4 0 15,-4-2 1-15,-5 0 0 0,3 0-1 16,-2-2-22-16,4 0-17 0,1-5 24 15,-1-2 14-15,8-2 1 0,1-5 0 16,1 1 3-16,4-5 6 0,2 1 5 16,0-3 15-16,0 1 10 0,5 0 21 15,3-1 1-15,2 0-23 0,6 0-13 16,-1-1-7-16,6 0-4 0,-1-1-5 16,1 1-6-16,2 1-2 0,3 0-1 15,-3 0 0-15,6 0-1 0,-6 0-6 16,6 0-32-16,-4 0-29 15,4 0-46-15,-1 0-42 0,14 0-27 16,-9 0-86-16</inkml:trace>
  <inkml:trace contextRef="#ctx0" brushRef="#br0" timeOffset="9782.41">18620 7162 499 0,'0'0'73'0,"0"0"-25"0,0 0 24 0,2-1-50 0,1 5-22 16,-1 2 0-16,-2 4 2 0,0 1 3 15,0 5 5-15,-5 3 13 0,3 3 15 16,-4 5 16-16,1 9-11 0,0 10-10 15,0 12-17-15,0 1-9 0,2-1-4 16,3-7-3-16,0-9 0 0,0-1-10 16,5-4-26-16,1-8-32 0,-4-6-12 15,1-6-12-15,4 3-42 0,-7-3-62 16,6-2-105-16</inkml:trace>
  <inkml:trace contextRef="#ctx0" brushRef="#br0" timeOffset="10048.03">18379 7488 580 0,'0'0'258'15,"0"0"-134"-15,0 0-22 0,0 0-21 16,0 0-59-16,0 0-14 0,44-27-2 15,-23 20-6-15,0 0 0 0,7 1 0 16,6-2 19-16,7 5-6 0,11-4-13 16,2 4-6-16,-5-1-17 0,-3 0-47 15,-2-1-84-15,-10 2-74 0,-8-2-74 16</inkml:trace>
  <inkml:trace contextRef="#ctx0" brushRef="#br0" timeOffset="10469.95">19457 7166 701 0,'0'0'61'0,"0"0"5"16,0 0 85-16,0 0-73 0,0 0-54 16,0 0-16-16,23-12 7 0,-23 14-15 15,3 4 0-15,-1 1 0 0,-2 5 5 16,0 4 3-16,0 4 10 0,-5 5 0 15,0 13-2-15,-5 15-1 0,-3 23-3 16,0 10 2-16,0 2-2 0,5-3-3 16,0-10-8-16,1-3 0 0,1-4 1 15,1 3-1-15,3-5 1 0,-4-2-2 16,4-1-1-16,-3-3 1 0,0-7 0 31,-3-1-7-31,3-10-12 0,2-5-15 0,-2-9-31 0,2-8-32 0,3-2-64 16,0-10-35-16,0-2-129 0</inkml:trace>
  <inkml:trace contextRef="#ctx0" brushRef="#br0" timeOffset="11298.11">19439 7135 63 0,'0'0'225'0,"0"0"-143"0,0 0 3 0,0 0 0 16,-5-3-28-16,5 2-26 0,0-1-7 15,0 0 20-15,0 0-4 0,5 0 12 16,2-3 7-16,4 0-13 0,-1-2-14 16,8 1-3-16,3-1-2 0,0 1 9 15,4 1-3-15,-1 0 2 16,1 0-5-16,1 4-5 0,-5-1-8 16,2 2-7-16,-5 0-3 0,-2 0-3 15,2 3 1-15,-8 1-5 0,1 2 0 16,-4 2-1-16,-7 0-8 0,0 2-1 15,0 4-1-15,-7-1 3 0,-6 5 0 16,-5-3 1-16,2 3 0 0,-2-2 4 16,-3 3 1-16,6-1 1 0,-6 0 0 15,6-1 1-15,2-1 0 0,2-2 0 16,4-2 0-16,4-2-2 0,-2 0-1 16,5-2-8-16,0-2-10 0,0-2 12 15,8-1 7-15,-1-3-1 0,4 0 3 16,2 0 0-16,2 0-2 0,1 0 2 15,2 0 0-15,-3-3 0 0,6 1 2 16,-3 0-2-16,0 2 2 0,0 0 0 16,-2 0 6-16,-1 2 6 0,1 0 0 15,-9 2-2-15,6 3 1 0,-7 1-4 16,-1 2 4-16,-3 1-1 0,-2 2-1 16,-5 3 9-16,-5 1 5 0,-3 0 0 15,-5-1-4-15,-5-1-1 0,-3 0-5 16,-8-1-9-16,3-2-2 0,-3-2-2 15,3-1-2-15,3-1-8 16,0-1-16-16,2-2-30 0,3-3-30 16,2 1-17-16,5-3-61 0,1-1-31 15,5-3-69-15,7-1-102 0</inkml:trace>
  <inkml:trace contextRef="#ctx0" brushRef="#br0" timeOffset="11954.71">19927 7674 383 0,'0'0'119'0,"0"0"-27"0,5-4 16 0,0 0-57 15,3 0-29-15,0 0-1 0,0-1 13 16,2 3-11-16,0-3 13 0,1 2 11 16,-1 0-12-16,5 1-2 15,-7 0-7-15,5-1-3 0,-3 1-4 16,1 1-15-16,2 1-1 0,-6 0-3 15,1 0 0-15,-3 0-3 0,3 0 2 16,-3 1-2-16,-2 4-2 0,-1-3-1 16,1 3 0-16,-3 1 2 0,0-1 4 15,-5 3 0-15,2 0 3 0,-4 0-1 16,1 1-1-16,-1 0 0 0,-4 1 0 16,1-1 1-16,2 1 1 0,-5 0 2 15,3 1-1-15,0-1 3 0,-1 1-1 16,4-1-2-16,-1 0 0 0,-3-2-1 15,4 2 0-15,-1-1-2 0,3-1 3 16,0 1-2-16,2-1 2 0,0-2-1 16,3-1 1-16,0-1-2 0,3 2 0 15,5-4 3-15,0 2 5 0,2-1 5 16,-2-1 1-16,2 0-2 0,-2 2 8 16,-1 1 0-16,1-3-6 0,-3 4-2 15,-2-2-5-15,0 2 3 0,-3-2-1 16,0 3 3-16,0-3 1 0,-3 4-1 15,-2-2 1-15,0 0-3 0,-6-1-3 16,1 0-1-16,0 2-4 0,-3-2-2 16,-3 1 1-16,3-1-1 15,-2-1-2-15,-3 1 1 0,2 0-1 16,-2-1 0-16,3-2-17 0,-3 2-20 16,2 0-11-16,3-2-8 0,3-1-35 15,5-1-39-15,-1 0-69 0,6-3-25 16,0-5-175-16</inkml:trace>
  <inkml:trace contextRef="#ctx0" brushRef="#br0" timeOffset="12908.36">20635 7221 430 0,'0'0'122'0,"0"-6"-61"0,3 1 32 0,-3-1-5 0,5-1-62 16,3 1-7-16,-3 0 16 0,2-2-1 16,6 1-13-16,3-1 2 0,-3 0 2 15,2 0 5-15,6 1 4 0,-3 1 0 16,3 0-8-16,-1 1-9 0,1 1-13 15,0 2-3-15,-1 0 5 0,1 2-6 16,-3 0 0-16,-2 3-4 0,-3 2 2 16,-6 1 2-16,1 3 0 0,-3 1 2 15,0 3-2-15,-5 3 6 0,0 3-1 16,0 3-1-16,-5 4 1 0,0 4-5 16,-3 7 3-16,-5 8-1 0,-5 9-1 15,-2 0 0-15,-1-2-1 0,-2-8 1 16,2-6 0-16,0-4-1 0,1-3 0 31,7-10 0-31,-3-5 0 0,3-2 1 0,0 0-1 0,-5-1 0 0,5 1-1 16,1-5-2-16,1-4 3 0,6 0 1 15,2-4 0-15,3-1 3 0,3-1 13 16,2-5 17-16,3-3-6 0,5-3-10 16,2-3-1-16,3-2 1 0,3-4-4 15,2 0-6-15,3 0-7 16,0-4 0-16,0 3-1 0,5-3 0 15,-3 2-1-15,3-3 1 0,-2 1-5 16,2 2 2-16,-3-2 2 0,-5 4 1 16,1 1 0-16,-4 3-1 0,-7 2 1 15,3 2 3-15,-8 1 2 0,-1 3 4 16,1 1-3-16,-5 2 5 0,-1-2-3 16,-2 4 5-16,0 0-1 0,0 0-5 15,0 0-4-15,0 0 0 0,0 0-1 16,-2 3-2-16,-4-1-1 0,1 2 0 15,-2 1-2-15,-1 3 1 0,-8 5 1 16,-2-1 1-16,-2 5-1 0,-1 1 0 16,-8 4 0-16,4 3 1 15,-1 3 0-15,-3 1 0 0,9 1-1 16,-6 3 1-16,5-1 0 0,6 0 1 16,2 0 1-16,5 0 1 0,3-3 8 15,5-2 2-15,2-1-1 0,9-3-3 16,2-3-1-16,0-2 2 0,7-6-1 15,4-3-2-15,4-2-2 0,8-3-5 16,5-2 0-16,9-4-15 0,-7-2-19 16,-6-1-24-16,-9 4-23 0,-7-1-56 15,5-2-69-15,-3 1-40 0,-2 1-73 16</inkml:trace>
  <inkml:trace contextRef="#ctx0" brushRef="#br0" timeOffset="13534.23">21330 7772 495 0,'0'0'104'0,"5"-2"18"0,0-1 20 0,8 2-49 0,0-3-42 0,0 1-12 16,8 1-17-16,-6 2-18 0,6 0 6 15,2 0 3-15,-5 0 5 16,0 2 1-16,-2 2-8 0,-3 1-6 15,-3 1-3-15,-2 2-2 0,0 1-1 16,-8 4-2-16,-5 2-3 0,-3-1 4 16,-8 3 1-16,3 2-3 0,-10-1-8 15,0-1-19-15,-3 0-21 0,3-2 3 16,5-1 26-16,2-6 19 0,3 0 4 16,6-2 1-16,1-2-1 0,4-3 0 15,2 0 6-15,0 0 4 0,5-1 6 16,5 0 5-16,-2 0-6 0,5 0-4 15,0 0-5-15,2 0 6 0,-2 3-3 16,5-1 3-16,-2 0-6 16,-1 1 0-16,-2 1-3 0,5 2-2 15,-10 2 1-15,5 0 2 0,-8 1 0 16,3 2 2-16,-5 1-2 0,2 0 0 16,-5 0 4-16,-5 0 1 0,-3 3 0 15,0-1-1 1,-5-2 0-16,-2 0 0 0,-6-1 1 0,0-2-3 0,-2-1-2 15,-3-3-3-15,0 1-1 0,-2-4-22 16,0-2-20-16,-3 0-28 0,-6-5-19 16,-4-2-20-16,5-2-18 0,-6-4 3 15,11 4-73-15,13 0-45 0</inkml:trace>
  <inkml:trace contextRef="#ctx0" brushRef="#br0" timeOffset="14050.93">22320 7217 655 0,'0'0'95'0,"0"0"3"0,5-15 18 0,-5 11-42 0,2 1-46 15,-2 0-20-15,0 1 4 0,0 1-1 16,6 1-7-16,-6 0-1 0,0 1-2 16,0 5-1-16,0 4 11 0,-8 3 13 15,3 5 1-15,-3 6-1 0,-5 9-11 16,-2 11-9-16,-4 8-1 0,1 2-2 15,8-3-1-15,-3-8-2 0,5-4-15 16,6-6-10-16,-1-5-6 0,3-5 5 16,0-9 1-16,0 2-5 0,0-1-16 15,3 4-22-15,2-4-39 16,5 1-15-16,-2-5-38 0,0-5-115 16</inkml:trace>
  <inkml:trace contextRef="#ctx0" brushRef="#br0" timeOffset="14348.5">21973 7493 594 0,'0'0'276'16,"0"0"-175"-16,42-13 30 0,-14 7-45 15,8 2-50-15,8-2-19 0,11 1 4 16,4 0 9-16,-10 2-21 0,0-1-9 16,-10 4-2-16,0-1 2 0,2 1 0 15,-5 0-28-15,0 0-40 0,-5 0-32 16,-10 1-54-16,13-1-64 0,-14 0-44 15,1 0-168-15</inkml:trace>
  <inkml:trace contextRef="#ctx0" brushRef="#br0" timeOffset="15446.52">23480 7174 419 0,'0'0'127'0,"0"0"-55"0,0 0 10 16,10-4-27-16,-7 3-26 0,2 0-17 16,-2 0 12-16,-1-1 12 0,-2 1 6 15,0-1 13-15,0 0-6 0,0 0-12 16,0-1-4-16,0 1 1 0,0-3-14 15,0 2-4-15,0-1-9 0,-2 0-4 16,-1-1-1-16,-5 0-2 0,0 0-1 16,3-1 0-16,-8 2 1 0,0-2 0 15,-2 1 0-15,-6 2-2 0,1 0 2 16,-6 1 0-16,0 2 0 0,3 0-1 16,-8 3 0-16,7 4-3 0,-4 2-12 15,5 1-2-15,0 3 9 16,2 2 5-16,-2 2 2 0,4 1 2 15,1-1 0-15,5 2 0 0,3 0-1 16,5 1 1-16,0 0 1 0,5-1-1 16,0 2 0-16,8-4 1 0,2 1 2 15,-2-2 0-15,7-1 4 0,3-2 2 16,-2-3 2-16,2 1 0 0,3-4 10 16,-1-1-5-16,1 2-3 0,0-3-1 15,2-2-5-15,-5 1-3 0,0-1 3 16,-3 0 4-16,-2-1 3 0,0-1 0 15,-5 0-2-15,0 0-2 16,-6-1-3-16,1 0-2 0,-3 0-3 16,0 1-2-16,-8 1-1 0,-2-1 1 15,-3 1 2-15,-8 2 1 0,1 2 0 16,-9 2 0-16,-4 5-1 0,-9 8 1 16,-4 6-3-16,-3 4 0 0,7 0 1 15,4-6 2-15,22-8 5 0,-2-3 9 16,8-1 3-16,-1 1-5 0,9 3-2 15,-6-1 1-15,8 0 1 0,3-2 7 16,4-3 6-16,11-1-2 0,3 0 1 16,2-7 1-16,11 3-7 0,12-4-7 15,14-2-8-15,2 0-3 0,-5 0-3 16,5-4-2-16,-5 0-31 0,5 1-36 16,-6-1-42-16,4 0-69 0,-14 1-171 15,-12-1-255-15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45:01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4085 12540 185 0,'0'-1'38'0,"0"0"-13"0,0-1 12 0,0 1 12 16,0 1-14-16,0-1-7 0,0 0 5 16,0 1 0-16,0-1 4 15,0 1-2-15,0 0-1 0,0-1 3 0,0 1 2 16,0 0 3-16,0 0-5 15,0 0-4-15,0-1-2 0,0-1-1 16,0 2-2-16,0-2-3 0,0 2 2 16,0-1-5-16,0 1-1 0,0-1 4 15,0 0 3-15,0-1 2 0,0 1-4 16,0 0-9-16,0 1-3 0,0 0-4 16,0 0-8-16,0 0-2 0,0 6-5 15,0 4 1-15,0 3 4 0,0 7 2 16,-2 6 0-16,-1 8 6 0,3 9 7 15,-3 9 6-15,3 2 0 0,3-4-7 16,0-7-8-16,-1-12-4 16,3-6-1-16,-2-5 1 0,-1 0-2 15,1 1 3-15,0 1-3 0,4 1-3 16,-1-4-3-16,-1 0-20 0,0-5-15 16,0-3-19-16,0-3-39 0,0-1-31 15,1-9 2-15,-4-3-39 0,1-1-78 0</inkml:trace>
  <inkml:trace contextRef="#ctx0" brushRef="#br0" timeOffset="266.73">4031 12454 516 0,'0'0'37'0,"0"0"12"0,0 0 42 0,0 0-5 16,0 0-32-16,8-34-19 0,-1 26 7 15,6 1-6-15,0-1-15 0,5 0-7 16,0 0-2-16,0 2-10 0,3 0-1 16,0 1-1-16,0 1 0 0,-1 1-5 15,3 2-44-15,-2 1-45 16,0 0-21-16,2 6-28 0,-5 1-78 15,-8 0-39-15</inkml:trace>
  <inkml:trace contextRef="#ctx0" brushRef="#br0" timeOffset="450.06">4077 12641 506 0,'0'0'70'0,"0"0"-42"0,0 0 39 15,0 0-17-15,0 0-26 0,44-9-13 16,-23 5 0-16,0-4-7 0,2 2-4 16,-2 1-3-16,-1 0 2 15,1 2-30-15,0 2-45 0,4 5-49 16,-9 1-92-16,-3 1-22 0</inkml:trace>
  <inkml:trace contextRef="#ctx0" brushRef="#br0" timeOffset="667.16">4041 12968 588 0,'0'0'78'16,"0"0"-30"-16,0 0 62 0,0 0-31 16,0 0-20-16,0 0-5 0,44 21 3 15,-23-21-7-15,2 0-16 0,3-3-13 16,5-3-9-16,-3 2-7 0,1 0-5 15,2 0-2-15,0 1-37 0,0 2-65 16,13 1-85-16,-11 1-41 0,-2 1-131 0</inkml:trace>
  <inkml:trace contextRef="#ctx0" brushRef="#br0" timeOffset="1167.52">4982 12736 480 0,'0'0'13'0,"0"0"-10"0,-3-33 47 0,-2 17 6 16,-3 1-33-16,-2 4-23 0,0 1-1 15,-6 0-3-15,1 7-7 0,-1 0 2 16,-2 3-4-16,0 1-5 16,-3 5 5-16,1 4 8 0,1 2-7 15,1 4 2-15,0 0 5 0,5 0 2 16,6 2 2-16,1-3-1 0,4 1 0 16,4-1 2-16,4-3 2 0,7 0 2 15,2 0 9-15,3-3 0 0,3-1 2 16,-1 1 2-16,6-2 5 0,-2 0-1 15,1 0-1-15,1 0 0 0,0 0 14 16,0 1 0-16,-3 1 0 0,0-2 2 16,-2 0-4-16,-5 2 0 0,-1-3 10 15,-7 1 5-15,0 1-6 0,-8-1-3 16,0 0-2-16,-6 0 1 0,-9 2-7 16,-3-2-10-16,-13 0-11 15,-16 2-4-15,-4-3-5 0,-6-2 0 16,3-1-31-16,4 0-12 0,9-3-20 15,2 0-32-15,11 0-38 0,0-2-5 16,9-1-47-16,7 1-100 0</inkml:trace>
  <inkml:trace contextRef="#ctx0" brushRef="#br0" timeOffset="1634.62">5276 12339 549 0,'0'0'36'0,"0"0"35"0,0 0-3 16,16-18-35-16,-14 18-21 0,4 0-10 16,-1 7 3-16,0 3 5 0,-3 6 15 15,1 4 1-15,0 4-9 0,-3 0 0 16,0 5 3-16,-3 2-1 0,-2 4 3 16,0 6 0-16,-3 6 1 0,3-2 3 15,0-10 8-15,2-7-4 0,0-11-8 16,1 0-4-16,2 3 3 0,0 2-4 15,0 2-2-15,0-5 1 0,5 2 0 16,0-4-1-16,6-5 3 0,-1 0-3 16,3-3 4-16,2 0-3 0,3-5-5 15,1 1-5-15,1-5-4 0,3 0-2 16,-2 0 0-16,2-7-7 16,-2-1-18-16,0 0-6 0,2-3-16 15,0 1-9-15,-2-1-20 0,-3 1-46 16,-3 0-35-16,1-6 13 0,-8 5-36 15,-3-1-49-15</inkml:trace>
  <inkml:trace contextRef="#ctx0" brushRef="#br0" timeOffset="1834.8">5263 12745 134 0,'0'0'401'0,"0"0"-294"15,0 0 8-15,0 0-20 16,0 0-11-16,0 0-18 0,-13-8-39 15,21 6 3-15,10-3-6 0,0 1-1 16,6 1-1-16,4-4-6 0,13 3-7 16,3-3-7-16,-2 4-2 0,-9-1-1 15,3 0-44-15,1 1-107 0,4-1-72 16,-5 0-62-16,-13 3-160 0</inkml:trace>
  <inkml:trace contextRef="#ctx0" brushRef="#br0" timeOffset="2101.81">5858 12701 345 0,'0'0'32'16,"0"0"14"-16,0 0 39 0,0 0-37 15,0 0-15-15,0 0-4 0,0 0 23 16,0 0 10-16,-24 14 4 0,19-2 18 15,0 6-2-15,3 2-6 0,-4 3-26 16,4 2-18-16,2 1-18 0,0 1-6 16,0-2-7-16,2-1 1 0,1 0-2 15,2-2-7-15,0-3-48 0,0-1-36 16,-2-3-38-16,5-2-14 0,2-5-7 16,0-3-56-16,1-5-38 0</inkml:trace>
  <inkml:trace contextRef="#ctx0" brushRef="#br0" timeOffset="2235.71">5886 12503 623 0,'0'0'48'0,"0"0"-39"0,0 0 27 16,-8-42-31-16,8 32-5 0,0 2-28 16,3 1-19-16,5 1-31 0,-1 3-101 15,-1 1-10-15</inkml:trace>
  <inkml:trace contextRef="#ctx0" brushRef="#br0" timeOffset="3086.08">6020 12796 476 0,'0'0'63'16,"0"0"-9"-16,0 0 41 0,0 0-46 16,31-38-14-16,-20 28-14 0,2-1 5 15,2 0 15-15,-2 1-11 0,0 2-4 16,0-1-2-16,3 1-1 0,-4 0-3 15,1 3-5-15,0 0-6 0,-2 4-7 16,-1-1 3-16,-2 2 1 16,-1 0-6-16,-1 2-2 0,1 4 2 15,-1 3-1-15,-1 5 1 0,-3 0 0 16,-2 6 4-16,0-1 2 0,0 3-2 16,0 0-3-16,0 1-1 0,0 2 2 15,-2-1-1-15,-1-1-1 0,1-4 0 16,-1-3 2-16,0-1-2 0,3-5 0 15,0-5 0-15,0-2 1 0,0-3 2 16,3-1 6-16,2-5-2 0,3-4-5 16,2-1-2-16,-2-4-68 0,5 0 68 15,0 1 10-15,0-1-7 0,0 2 1 16,0-1 1-16,2 1 12 0,-2 0-14 16,0 1-1-16,2 1-2 0,-2 0 0 15,0 2-1-15,0 1 1 0,-3 2-1 16,1 0 1-16,-3 5-1 0,-1 0 1 15,-1 1 0-15,-1 2-1 0,0 6 2 16,0 1 0-16,0 1 1 0,0 3-2 16,-2 1 3-16,2 2 0 0,-2 1-3 15,-1 0 2-15,1 2-1 0,-3 0 0 16,0-5 0-16,0 4-1 0,0-6 1 16,0-2 2-16,2-6 3 0,1 0 2 15,0-3 0-15,2-1 11 0,-3-5 12 16,4-2-19-16,-1-2 0 0,2-1 4 15,-1-3 3-15,1 0 3 0,1 0-3 16,2 0-2-16,1-4-4 0,2 3-6 16,-3-4-2-16,3 0-1 15,5 1-2-15,-5-2-2 0,2-1-12 16,1 3 12-16,-3 1 1 0,0 3-1 16,0 1 1-16,0 4-1 0,-6-1-1 15,1 7 1-15,-3-3-1 0,-2 3 1 16,-3 2-4-16,2 1-3 0,-2 7 1 15,0-1 6-15,0 5-2 0,0 1 2 16,-2 5 0-16,2-2 0 0,0 4-7 16,0 0-35-16,0 2-20 0,0-1-29 15,5 1-35-15,0 7-24 0,-2-7-18 16,2-2-123-16</inkml:trace>
  <inkml:trace contextRef="#ctx0" brushRef="#br0" timeOffset="3803.92">7098 12800 352 0,'0'0'109'0,"5"-8"-57"16,0 2 46-16,-2-2-46 0,2-1-22 15,-5 1-5-15,5 1 7 0,-2-3 10 16,-1 3-4-16,1 0 22 0,0 0 3 16,-3 0 2-16,2 2-8 0,1-2-15 15,-1 4-7-15,1-4 2 0,-3 1-12 16,0 0-7-16,0-1-10 0,0 2-2 15,0-3-2-15,0 2 0 0,0 1-3 16,0-1-1-16,-3 2 1 0,1-2 0 16,-1 2-1-16,-2 1-1 0,0 0-43 15,0 2 42-15,-3 1-2 0,-2 0-11 16,-1 6-7-16,-2 4 4 0,0 1-7 16,0 6-7-16,1 2 18 0,-4 5 4 15,6 0 6-15,-3 2 3 0,5 0 1 16,3 1 0-16,0-1 0 0,5-2 0 15,0 1 1-15,0-3 5 0,5-2 3 16,0-3 3-16,0 0 1 0,3-6-5 16,0-1 0-16,-1-7-1 0,1-3 4 15,3-1 20-15,-1-8 9 0,3-2-17 16,0-2-15-16,2-6-4 16,-2 1 1-16,-3-3-4 0,3 0 0 15,-2-2 1-15,-1 7-2 0,0-2 1 16,-2 3-1-16,-3 2 0 0,3 4 0 15,-5 2 0-15,-1 1-2 0,1 3 1 16,-3 3-4-16,0 0-5 0,0 2-3 16,-3 5 9-16,-2 0 2 0,2 4 1 15,1 3 1-15,-1-1 0 0,1 5 0 16,2-4 0-16,0 2 0 0,0-2 2 16,2-2 2-16,3-1 3 0,3-2 4 15,0 1 6-15,0-3-7 16,2-4-2-16,3-3-3 0,3 0-5 15,-1-3-9-15,3-4-32 0,-2-2-34 16,4 0-25-16,-4-3-50 0,7-9-13 16,-7 1-9-16,-4 2-137 0</inkml:trace>
  <inkml:trace contextRef="#ctx0" brushRef="#br0" timeOffset="4136.68">7480 12166 403 0,'0'0'56'0,"0"0"25"15,0 0 8-15,3-4-73 16,-3 10-12-16,-3 4 3 0,1 6 4 16,-3 5 11-16,-6 10-3 0,1 10 9 15,0 11-2-15,-6 3 0 0,3-3 8 16,3-5 5-16,2-5 0 0,3-4 6 15,0 0-4-15,2-2 7 0,1-7-6 16,2-7-4-16,0-5-6 0,0-2-8 16,2 1-5-16,3 2-9 0,3-4-1 15,0-1-4-15,0-5 2 0,5-2-1 16,-1-4-4-16,1-2 1 0,3-1-3 16,-3-5-27-16,5 2-41 0,-3-5-33 15,1-1-72-15,2-10-19 0,-3 4-75 16,-2-1-66-16</inkml:trace>
  <inkml:trace contextRef="#ctx0" brushRef="#br0" timeOffset="4305.24">7429 12573 742 0,'0'0'138'0,"0"0"-50"15,0 0 43-15,0 0-76 0,41-7-38 16,-28 0-17-16,2 1 0 15,4-1 0-15,-4-1-15 0,8 2-25 16,-2 0-32-16,2 3-29 0,1-1-8 16,14 2-35-16,-9 2-83 0,-3 0-81 15</inkml:trace>
  <inkml:trace contextRef="#ctx0" brushRef="#br0" timeOffset="4687.71">7868 12568 300 0,'0'0'136'16,"0"0"-58"-16,0 0 26 0,0 0-42 15,0 0-24-15,0 0-20 0,41 7-7 16,-28-7 5-16,0-2 13 0,0-2 29 16,0 1 11-16,0-3 6 0,0 0-3 15,-3-1-25-15,-2-1-21 0,-3 0-16 16,0-2-7-16,0-1-3 0,-5 1-9 15,-2-1-1-15,-3 1-17 0,-3 3-10 16,-5-1 7-16,-2 5 4 0,-4 2 18 16,-1 1 8-16,-4 2 1 0,1 7 1 15,0 3 0-15,0 5 7 0,-3 2 5 16,5 6 8-16,3-1 7 16,3 4-3-16,2-3-8 0,5 1-2 15,5-1 7-15,1-2 3 0,2-2-1 16,2-1-7-16,6-2-6 0,2-4-5 15,3 1-4-15,0-5-3 0,5-4-1 16,3 0-58-16,0-5-58 0,2-1-46 16,13-3-23-16,-5-2-11 0,-2 3-102 0</inkml:trace>
  <inkml:trace contextRef="#ctx0" brushRef="#br0" timeOffset="5254.73">8566 12614 282 0,'0'0'155'0,"0"0"-52"0,0 0-7 0,0 0-36 0,0 0-7 15,2-20-19-15,-2 14-1 0,0 0-5 16,-2 1-4-16,2 1-2 0,-6-3 0 16,1 4-2-16,-2-1 6 15,-1 1-1-15,-3 1 2 0,1 1-7 16,-3 0-4-16,0 1-6 0,0 1-2 16,-2 3-2-16,2 2-5 0,-3 3-1 15,-2 1 0-15,5 4 0 0,1 0-1 16,1 5 0-16,1 1 1 0,2 1 0 15,3 2 3-15,2 0 1 0,3-1 0 16,6 4-3-16,-1-6 0 0,2 1 1 16,6-2 0-16,-2-3 2 15,4-3-1-15,-2-2 5 0,3-2 7 0,-3-5 4 16,-1-4-5-16,1 0 3 16,0-6 3-16,0-4 1 0,0-1 0 15,-5-7 3-15,2-4-1 0,-2-11 4 16,0-14-4-16,-6-17-6 0,3-3-3 15,-5 1-4-15,0 7-1 0,0 11 3 16,0 5 5-16,0 5-3 0,0 7-1 16,0 8-5-16,-2 5 1 0,-1-1-6 15,3 1 1-15,0-3-4 0,0-1 2 16,0 2-2-16,0 3-1 0,0-1 1 16,3 6-6-16,2 1-18 0,-2 1-29 15,-1 1-21-15,6 2-38 0,0 2-59 16,-1 3-104-16,1 0-53 0</inkml:trace>
  <inkml:trace contextRef="#ctx0" brushRef="#br0" timeOffset="6606.33">10271 12141 250 0,'0'0'48'0,"0"0"-2"0,8-8 5 16,-6 6-12-16,1 0-13 0,2 0 9 15,-5 1 24-15,3-1-31 0,-1 1 5 16,1-1 5-16,-1 1-6 0,-2-2 2 16,6 2 5-16,-6 1-8 0,2 0-1 15,1 0-10-15,-3 0-7 0,0 0-5 16,0 1-3-16,0 4 3 0,0 1 7 16,-3 4 3-16,-5 5-2 0,1 3-8 15,-6 6-2-15,-3 10-1 0,-10 10 2 16,-5 14 5-16,-2 5 10 0,-6-1-1 15,3-4 0-15,0-9-3 0,0-1 7 16,2 0-1-16,6-6-3 0,-1-3-7 16,3-2-4-16,3-4-7 0,5-5-3 15,2-8 0-15,6-6-1 0,0-4-10 16,-1 2-29-16,4-3-19 16,1 2-45-16,1-11-57 0,3 0-25 15,2-2-92-15</inkml:trace>
  <inkml:trace contextRef="#ctx0" brushRef="#br0" timeOffset="7157.48">10219 12028 426 0,'0'0'61'0,"0"0"10"16,0 0 20-16,0 0-3 0,0 0-37 15,24-38-3-15,-17 32 5 0,-1 0-6 16,-4 1-16-16,3 0 3 0,3 1 3 15,-3 0-5-15,0 3-5 0,1 0-7 16,-1 1-5-16,2 1-2 16,4 4-3-16,-3 2 0 0,4 3-5 15,1 6 0-15,-2 4 1 0,7 11-5 16,2 11 0-16,9 15-1 0,-1 6 1 16,1 0 1-16,-3-3 1 0,2-4 2 15,-2-4 3-15,-3-2-1 0,3-3 4 16,-3-1 7-16,0-4 2 0,-2-1 9 15,-3-2-3-15,3-1-1 0,-8-6 9 16,0-9 1-16,-6-3-9 0,1-4-10 16,-3 2 1-16,3 1-7 0,-3-2 2 15,3-3-3-15,-5-3-5 0,2-4-2 16,-3-2-1-16,4 3 1 0,-4-5-2 16,1 4 0-16,2-3-2 0,-3 3-5 15,4-4-5-15,-1 4-3 0,0-1-10 16,0-1-18-16,0 3-21 0,-2-3-17 15,2 3-43-15,-5-2-29 0,3 1-64 16,-1 1 1-16,-2-4-71 0</inkml:trace>
  <inkml:trace contextRef="#ctx0" brushRef="#br0" timeOffset="7841.71">9902 12842 201 0,'0'0'62'0,"0"0"-11"0,-13 7 11 0,10-4-6 0,0 0-19 16,3 1-7-16,-2-2 4 0,2 3-1 16,-5-1 3-16,5-1 0 0,-3 1 0 15,0 0 2-15,1-1 17 0,-3 2-5 16,2-1-4-16,-2-2 1 16,0 3 0-16,0-2-7 0,-1-1-5 15,4 1 1-15,-1 1-9 0,-2-3-7 16,5 0-4-16,0-1 1 0,0 0-9 15,0 1-6-15,3 0 5 0,4 1 11 16,1-1 8-16,8-1-1 0,4 0-2 16,4 0-7-16,9 0-4 0,11-1 0 15,16-2-2-15,2 2 3 0,2 1-2 16,-4 0 0-16,-3 0-1 0,-1 0 0 16,-1 0 2-16,-4 0 1 0,1 1 5 15,-6-1-2-15,-4 0-6 0,-9 0-5 16,-4-1 4-16,-8 0 0 0,-6 0-1 15,-2-1-3-15,2-1-1 0,-2 1-3 16,0 0 0-16,-2 0-1 0,-4-1 0 16,-4 0-1-16,2 1-12 0,-5 0-17 15,3 0-24-15,-3 0-4 0,0 2-26 16,0 0-46-16,0 0-56 0,0 0-53 16,-3 0-133-16</inkml:trace>
  <inkml:trace contextRef="#ctx0" brushRef="#br0" timeOffset="9742.86">12108 10540 288 0,'0'0'64'0,"0"0"-2"0,0 0 15 15,0 0 5-15,0 0-32 0,29 20-9 16,-22-17 9-16,-1 2 0 16,-4-3-12-16,1 3 3 0,-1 1 0 15,-2-3 8-15,0 3-5 0,0-3-7 16,-2 5-3-16,-3-1-4 0,-6-1-9 16,1 4-5-16,-6 0-6 0,-2 0-3 15,-2 2-2-15,-6 3-2 0,-10 3 0 16,-6 7 7-16,-9 7 3 0,-6 3-3 15,0 6 2-15,0 0-2 0,3 0-3 16,-3 4-5-16,-3 1-1 0,-2 3-1 16,3 3 0-16,5 0-1 0,2 3-1 15,6-5 2-15,4 1 0 0,3-3 0 16,3-1 2-16,5-2-2 16,3-3 2-16,2-1-1 0,3-4-1 15,2 0 0-15,0-3-2 0,3-1 1 16,5-6-9-16,3-6 0 0,-3-4 1 15,5-2 3-15,-5 3 2 0,1 2 0 16,-4 1 0-16,3-1-1 0,3-3 5 16,-1-2-1-16,-1-1-1 0,1-3-4 15,3-4-3-15,1 1 2 0,2-2 3 16,-1 0 3-16,1-4 1 16,3 1 0-16,-1-2 1 0,0 0 0 15,3-1 0-15,0 0 2 0,0 0 0 16,0-3 2-16,3-4-5 0,2-2-1 15,0-3 1-15,1-1 1 0,4-6-1 16,-2-2 1-16,-1-3-1 0,6-2 2 16,-5-2-2-16,5-1 0 0,-5-3-2 15,-1 3 2-15,4 0 2 0,-3 0-1 16,-1 2 0-16,-2 1 5 0,3 1 2 16,-3 1-1-16,-2 3 0 0,2 0 1 15,-5 1-2-15,3 1 1 0,-3 4 4 16,0 3 2-16,0 1 6 0,-3 4 10 15,1 3-2-15,-1 0-4 0,0 3-5 16,3 1-4-16,-5 0-6 0,0 3 0 16,2 3-4-16,-2 0 3 0,-2 2 3 15,1 4 3-15,-1 0-3 0,-1 4-1 16,0 4 0-16,0 1 1 0,1 3 0 16,-1 2-4-16,0 0 1 0,-2 2 6 15,-1 2 3-15,4-1 4 0,-1-1 2 16,-2 0 0-16,2-1 0 0,-2-2-1 15,2-2-6-15,0-2-1 0,3-2-5 16,0-5-3-16,2 0 1 0,1-4-1 16,-1-3 3-16,3 0 2 0,-3-3 1 15,1 0-2-15,2-2 2 0,0 0-3 16,0-1 3-16,-3 0 3 0,3 0-4 16,-2-1 0-16,2 0-3 15,0 1-4-15,0-1 3 0,0 0-2 16,0 0-2-16,0 0 0 0,0 1 3 15,5-1 1-15,0 1 2 0,0 0 4 16,5 0-4-16,1 0-2 0,4-1-3 16,1 0-3-16,2 0-1 0,5 0 0 15,3 0-3-15,2-2-11 0,3-1 0 16,3 0-10-16,10 2-10 0,5-3-12 16,16-1-25-16,4 1-18 0,-4-1-26 15,0 1-40-15,-11-3-85 16,-8 2-154-16</inkml:trace>
  <inkml:trace contextRef="#ctx0" brushRef="#br0" timeOffset="14665.31">12553 12369 307 0,'0'0'55'0,"0"0"-6"16,0 0 7-16,0 0-4 0,0 0-5 16,0 0 3-16,0 0 6 0,0 0 2 15,0 0-2-15,0 0 3 0,0 0 3 16,0 0-6-16,0 0-5 0,0 0-8 15,0 0-10-15,0 0-9 0,0 0-5 16,0 0-4-16,0 4-6 0,0 2 3 16,0 4 4-16,0 4 7 0,0 3-3 15,0 4-6-15,0 4 1 0,0 7 1 16,-3 7 1-16,0 4 2 16,1-2-6-16,2-8-6 0,0-12-3 15,0-3-2-15,0 1-2 0,0 2 0 16,5 0-9-16,-2-3-30 0,2-3-39 15,-3-3-45-15,9-3-66 0,-4-4-29 16,-4-5-96-16</inkml:trace>
  <inkml:trace contextRef="#ctx0" brushRef="#br0" timeOffset="14798.42">12431 12169 503 0,'0'0'0'0,"0"0"-5"16,0 0-13-16,0 0-62 0,-5-33-139 0</inkml:trace>
  <inkml:trace contextRef="#ctx0" brushRef="#br0" timeOffset="15532.1">12692 12491 430 0,'0'0'89'0,"0"0"-8"0,0 0 15 15,0 0-22-15,0 0-31 0,8-34 3 16,-6 24 7-16,6 0 1 16,-3-1-8-16,3 1-12 0,0 2-9 15,2-2 2-15,-2 1 4 0,5 0-12 16,-5 4-11-16,5-1-6 0,-1 3-2 15,-1-1 4-15,2 2-4 0,0 2-1 16,0 3-3-16,-3 3 3 0,0 3 1 16,1 2-2-16,-4 5 2 0,1 0 1 15,0 4 6-15,-3-1-2 0,-2 0-3 16,2 2-2-16,-5-1 4 0,2 0 0 16,-2 0 0-16,3-2-4 0,0 0 1 15,-3-4 0-15,2-3 0 0,-2 0-1 16,0-2 1-16,3-5-1 0,-3-3 1 15,0-1 6-15,2-5 5 16,1-3-7-16,2-1-2 0,0-5 5 16,0 2 12-16,3-6-2 0,0 4-5 15,2-6 0-15,1 2-2 0,1 0-6 16,4-1-1-16,-1 0 0 0,4 1-2 16,-1 3-1-16,-3-2 1 0,6 3-2 15,-3 0 0-15,3 0 1 0,-6 3-1 16,3 0 0-16,-2 1 1 0,-3 3-1 15,-1 1 0-15,-4 2 0 0,0 1-1 16,0 3 1-16,-3 7 0 16,-3 0 4-16,1 6 4 0,-3 1 1 15,3 4-1-15,-3 0-2 0,0 1-2 16,0 2 1-16,2 0-5 0,1 2 4 16,-1-2-4-16,4 1 1 0,-4 0-1 15,3-1 1-15,0-2-1 0,1 1-1 16,1-1-15-16,-1-2-34 0,1-1-41 15,6 0-83-15,-2-5-128 0,2-5-51 0</inkml:trace>
  <inkml:trace contextRef="#ctx0" brushRef="#br0" timeOffset="16282.92">14609 12053 456 0,'6'-1'102'16,"-4"0"-24"-16,3-1 9 0,0 1-48 0,-2 1-25 15,2 0-10-15,0 4 1 16,-2 2-2-16,5 5-2 0,-3 3 1 16,-3 6 1-16,4 6 17 0,-1 12 23 15,3 11 0-15,-1 14-3 0,1 4-7 16,-3-3-12-16,0-10-7 0,-2-5-8 15,0-5-2-15,-1-2-3 0,-2-6 1 16,3-5 2-16,2-8-4 0,-5-8 1 16,2-1-1-16,1-2 2 0,-3-2-1 15,3-1 2-15,-1-4-3 0,1-5 5 16,2-1 8-16,0-8 23 16,0-2-3-16,3-6-6 0,2-1 3 15,1 1-4-15,-1-3-13 0,3 0-3 16,3-1 0-16,-1 0-2 0,1-1-3 15,2 1-3-15,0-2 1 0,0 3 1 16,0 0-4-16,0 1 0 0,0 2 0 16,0 2 1-16,0 3 0 0,-2 0 1 15,-3 4-1-15,0 2 1 0,-1 3 2 16,-4 3 2-16,0 4 2 0,-3 6-2 16,-5 5-1-16,3 6 1 0,-3 3 0 15,0 4 1-15,-3-1-5 0,3 1-1 16,-2 1-1-16,2-5-1 0,0 3-20 15,0-3-29-15,0-3-44 0,2 8-36 16,1-8-112-16,2-6-73 0</inkml:trace>
  <inkml:trace contextRef="#ctx0" brushRef="#br0" timeOffset="16816.74">15496 12554 467 0,'0'0'114'0,"0"0"-49"0,0 0 57 16,5-40-69-16,-3 25-34 0,-2-1 7 16,0 1-4-16,0-1-10 0,0 0-1 15,0 1 8-15,0 2-6 0,-2-1 4 16,2 2-7-16,-5 3-3 0,2 2 3 15,-2-1 8-15,-3 4-7 0,0 2-11 16,-2 1-2-16,2 1 0 0,-5 5 2 16,3 2-4-16,0 5-1 15,-3 2-5-15,5-1 0 0,-2 4-11 0,2-3-5 16,3 3 11-16,0-1 11 16,-1 1 4-16,4 0 0 0,2-1-1 15,0 1-2-15,0-3 3 0,2 2 0 16,4-2 3-16,-1-3-1 0,0-1 7 15,3-3 16-15,-1 0 14 0,1 0-2 16,0-5-11-16,0 1-2 0,5-1-3 16,-3-2-3-16,0 0-3 0,3 0 2 15,-5-2-3-15,2-1 0 0,1-1 5 16,-4-2 2-16,-1-2-4 0,-1 1 0 16,-3-3-4-16,1-3 0 0,-3 0-7 15,-3-1-4-15,1 1-2 0,-3-1 0 16,-1 2-1-16,-1 1 1 0,-1 0-9 15,3 4-15-15,-3 0-22 16,0-1-13-16,3 3-12 0,0 0-27 16,2 2-39-16,1 1-19 0,2 1-42 15,0 1-84-15</inkml:trace>
  <inkml:trace contextRef="#ctx0" brushRef="#br0" timeOffset="17684.29">15677 12463 424 0,'0'0'158'0,"0"0"-89"0,0 0 38 0,0 0-9 0,20-33-70 15,-12 25-12-15,-3 1 3 0,3 0-7 16,-3-2-6-16,0 4 2 0,0 0-3 15,3 1 1-15,-5 2-1 0,2 2-2 16,0 2-3-16,-2 4-2 0,-1 4-2 16,1 4 0-16,-1 1 4 0,-2 5 14 15,0 1 3-15,0 2 3 0,-2 1-5 16,2 3-5-16,-3-4-8 16,3 0 1-16,-2 0 0 0,2-3-2 15,0-2 4-15,0-3 7 0,0-5 6 16,0-3 3-16,0-1-4 0,0-5-4 15,0-1 15-15,2-4 36 0,3-2-15 16,1-5-14-16,1-2-4 0,1-2-5 16,2 1-6-16,1-2 1 0,-1 0-4 15,3 0-6-15,2 2-2 0,-2-3-5 16,0 3-2-16,5 0 0 0,-5-1-1 16,3 2-1-16,-1 2 0 0,-2-3 1 15,0 3-1-15,0-1-1 0,0 2-2 16,0 1 0-16,-5 3 0 15,-1 2-2-15,-1 0-2 0,-1 2 2 16,-3 2 0-16,4 0-4 0,-6 4-2 16,0 2-3-16,2 3 6 0,-2 1 4 15,0 1 4-15,0 2 0 0,0 2 0 16,0 1 0-16,0 2 0 0,0 1 0 16,3-2 0-16,-1 3 1 0,-2-1-1 15,3 1 1-15,-3-6 0 0,2 4-1 16,1-6 0-16,2-1 0 0,-2-3 2 15,-1-4-1-15,1-1 2 0,0-3 1 16,2 0 12-16,0-4 4 16,-3-2-5-16,6-1 1 0,0-2-4 15,-3-1 6-15,5-1-2 0,-2 1-3 16,3-3-5-16,-1 0-7 0,3-1 1 16,-3 0 0-16,0 2-2 0,3-2 1 15,0 2-1-15,-2 3-1 0,2-1 1 16,-3 1 0-16,0 2 1 0,-2-1-1 15,2 2 2-15,-2 0-2 0,-3 1-3 16,3 1 3-16,-5 1-1 0,4 0-1 16,-2 2-2-16,1 0-1 0,-1-1-4 15,0 2 0-15,0 0 0 0,0 4-1 16,-2 1 3-16,2 4 2 0,-5 2-1 16,3 1 4-16,-1 6 2 0,-2 0-1 15,0 4 1-15,0 0 0 0,0 0 0 16,0 0 0-16,0-1-2 0,0-2-4 15,3-2-24-15,-1-1-27 0,1-3-25 16,0-3-38-16,-1-2-48 0,6-8-64 16,-3-1-51-16</inkml:trace>
  <inkml:trace contextRef="#ctx0" brushRef="#br0" timeOffset="18101.09">16555 12563 351 0,'3'0'138'0,"2"-1"-64"0,0 0 7 0,3-1-36 15,2-1-28-15,0 1 0 0,1-3 4 16,4 2-8-16,1-1 10 0,-1-2 26 16,3 0-4-16,3 0 2 0,2-4-14 15,-2 1-13-15,2-1-7 0,-2 0 4 16,0-2 4-16,-6 1 0 0,-2-1-2 15,0-1-6-15,-5-1 0 0,-3 1 3 16,-5 1-3-16,0 1-10 0,-5 1-1 16,-6 1-1-16,-4 3-1 0,-1 2 1 15,-4 3 2-15,-4 1 1 16,1 6 0-16,-3 4 2 0,0 4 1 16,3 2 5-16,2 2 10 0,6 3 22 15,-1 1 4-15,6-2-16 0,2 1 13 16,3-1 7-16,5-1-25 0,0-4-6 15,5 1 5-15,3-3-10 0,5-2-6 16,0-3-3-16,2-4-3 0,6-1-2 16,2-3-2-16,3 0-8 0,8-2-30 15,12 0-22-15,14 0-29 0,2 1-38 16,2 1-62-16,-17 0-105 16,-8 0-130-16</inkml:trace>
  <inkml:trace contextRef="#ctx0" brushRef="#br0" timeOffset="18585.61">18379 12254 650 0,'0'0'115'0,"0"0"-71"0,0 0 71 16,31-8-49-16,-23 6-42 15,0 1-6-15,-3 1 21 0,0 2-16 16,-2 6-13-16,-3 2 8 0,2 7 12 16,-2 4 12-16,-2 13 6 0,-6 15-7 15,0 13-8-15,-2 7-9 0,0 2-7 16,2-7-4-16,0-5-7 0,3-2-5 15,-3-1 2-15,3 1-1 0,-3-3 0 16,0-3-2-16,-2-6-6 0,2-3-45 16,1-8-6-16,1-7-52 0,4-6-59 15,-1-9-86-15,3-7-70 0</inkml:trace>
  <inkml:trace contextRef="#ctx0" brushRef="#br0" timeOffset="18935.8">18395 12454 581 0,'0'0'144'0,"0"0"-69"0,23-35 62 16,-10 19-31-16,0 1-62 0,0-1-14 15,2 1-3-15,-2 4-5 0,3 0-5 16,-3 1-3-16,0 2-3 0,-1 5 1 16,1 1 0-16,-2 2-2 0,2 2 3 15,0 2-4-15,-3 4-2 0,0 2 0 16,1 3-2-16,-1 4 1 0,-5-1 0 16,0 3 2-16,-5 0 4 0,0 2 6 15,-7-1 3-15,-1-3-5 0,-3-1-4 16,-7 0-3-16,0-3-5 0,-2-3-4 15,-4-2-6-15,1-3-40 0,0-2-24 16,0-3-40-16,-11-1-44 16,8-2-116-16,3-4-68 0</inkml:trace>
  <inkml:trace contextRef="#ctx0" brushRef="#br0" timeOffset="19419.39">18622 12415 636 0,'0'0'139'0,"0"0"-98"0,0 0 50 16,26-35-9-16,-13 24-74 15,0-1-7-15,2 2-1 0,3 0 9 16,1 0-3-16,-1 3-1 0,2 1 1 15,1-1 4-15,-3 5 4 0,0 2-3 16,0 1-2-16,0 5-9 0,-2 2 0 16,-1 3 0-16,-2 4 3 0,3 2-2 15,-1 4 1-15,-4 5 7 0,1-1-2 16,-1 2 2-16,-3 1-8 0,-1-2-1 16,-4 0 0-16,-3-1 0 0,0-3 2 15,-5-1-1-15,0-2-1 16,-6-5-2-16,1-2-6 0,-6-5-9 15,1-1-8-15,2-4 2 0,3-2 16 16,-3-3 7-16,0-3 5 0,5-4-1 16,0-1 5-16,1-3 11 0,1-2 16 15,4 2 0-15,2-2 3 0,2 2 4 16,9-5-6-16,4 5 0 0,8-4-5 16,6 3 1-16,12-1-9 0,6 0 1 15,-6 5 0-15,-10 1-13 0,-8 4-1 16,-5 2-11-16,3-2 0 0,0 1-21 15,7 1-29-15,-7 0-23 0,2 1-54 16,-2 0-57-16,5 3-58 0,-8 0-62 16</inkml:trace>
  <inkml:trace contextRef="#ctx0" brushRef="#br0" timeOffset="19753.07">19532 12416 456 0,'0'0'136'0,"0"0"-55"0,0 0 32 15,0 0-25-15,18-17-38 0,-16 16 5 16,1 0 1-16,-3 1-23 0,0 0-20 15,0 2-6-15,0 4-1 0,0 3 11 16,-3 3 6-16,-2 5 11 0,0 2-2 16,-3 4-6-16,3 3-9 0,0-1-5 15,0 2-8-15,0-1-1 0,-1-1 0 16,4 0-1-16,-1-4-2 0,3-3-9 16,-2-3-28-16,2-3-48 0,0-3-31 15,0-9-95-15,0-2-51 0,0-7-259 16</inkml:trace>
  <inkml:trace contextRef="#ctx0" brushRef="#br0" timeOffset="19886.54">19651 12254 773 0,'0'0'65'15,"0"0"-57"-15,0 0 1 0,0 0-9 16,-3-38-186-16,3 30-121 0</inkml:trace>
  <inkml:trace contextRef="#ctx0" brushRef="#br0" timeOffset="20287">20198 12287 524 0,'0'0'155'15,"0"0"-101"-15,0 0 37 0,0 0-9 16,0 0-78-16,0 0-4 0,0 0-13 16,3-34 7-16,-8 34 1 0,-3 0 5 15,-5 0 5-15,0 2-2 0,-2 5 5 16,-6 4-1-16,0-1 1 0,1 3-6 15,-4 5-2-15,1-2-1 0,2 3 1 16,-4 4 1-16,4 2-1 0,0 1 0 16,3 2-1-16,3-1 1 0,2 1 4 15,2 1 10-15,6-3 10 0,3 0 11 16,2-4 5-16,5 0-2 0,3-2-8 16,2-3-6-16,5-3 5 0,4-3-8 15,1-5-7-15,1-2-8 0,5-4-6 16,2-2-13-16,8-5-35 15,6-3-22-15,4-2-26 0,6-6-22 16,-16 4-47-16,-8-2-146 0</inkml:trace>
  <inkml:trace contextRef="#ctx0" brushRef="#br0" timeOffset="20721.78">20483 12374 402 0,'0'0'127'0,"0"0"-49"0,0 0-11 0,0 0-41 15,46 8-9-15,-28-6 18 16,0 3 5-16,3-5 8 0,0 4 9 16,2-1 0-16,0-2 3 0,0 0-6 15,1-1-12-15,1 0-8 0,-4-4-8 16,0-1-8-16,-1-2-3 0,1-2-4 15,-5-1-3-15,-3-4-4 0,-1 0-3 16,-6-1-1-16,-1-4 0 0,-5 2 0 16,-3 0 5-16,-5 2-5 0,-7 0-1 15,-3 3 0-15,-5 2 1 0,-3 3 0 16,-10 3 2-16,-8 4-2 0,-5 7-1 16,-6 8 1-16,6 6 0 15,8 5 1-15,5 0-1 0,7-3 1 16,9 0 11-16,9-6 38 0,1 3 9 15,2 2 7-15,6 3-10 0,2 0-6 16,0-1-9-16,10-4-10 0,5-1-6 16,9-2 1-16,4-4-4 0,13-1-10 15,14-5-7-15,4-4-2 0,-2-3-3 16,-3-3-16-16,1-4-28 0,-1-3-42 16,5-2-67-16,-15 2-90 0,-2 0-232 0</inkml:trace>
  <inkml:trace contextRef="#ctx0" brushRef="#br0" timeOffset="25943.1">22818 12152 298 0,'0'0'92'0,"0"0"-16"15,0 0 0-15,0 0 0 0,0 0-12 16,0 0-23-16,0 0-2 16,39-23 4-16,-31 20-10 0,-3-1-1 15,3 0 7-15,-3 2 4 0,3-2 3 16,-6 2-1-16,4-3-8 0,-6 3-6 15,2-2-7-15,1 0-3 0,-3 0-1 16,0-2 6-16,0 0 0 0,-3-3-7 16,1 1 0-16,-4-2-2 0,4-1-3 15,-6 0 1-15,3-1-5 0,-3 0 0 16,-2-2-2-16,7 2 2 0,-7 0-3 16,2-2-2-16,0 2 0 0,1 1 1 15,-1-1 3-15,-5 4 0 0,5-1-8 16,-2 2 1-16,2 2 1 0,-5 1 0 15,5 3-3-15,-5 1 0 0,1 2-1 16,-1 6 1-16,-3 3 0 0,1 5-2 16,-6 4 1-16,3 4 1 0,-5 11 0 15,2 16 0-15,-5 12-1 0,5 9 1 16,3 2 1-16,5 0 2 0,6-7 1 16,-1 3-3-16,-5-4 1 0,3 0 9 15,-3 2-5-15,0-4-1 0,-5-2-4 16,2-1 0-16,3-6-1 0,6-5-5 15,-1-6-12-15,3-7-19 0,5-9-14 16,0-9-17-16,-6-6-33 0,6-4-3 16,0 0-78-16,0-4-6 15,0 0-50-15,6-5-62 0</inkml:trace>
  <inkml:trace contextRef="#ctx0" brushRef="#br0" timeOffset="26143.32">22304 12625 649 0,'0'0'129'0,"0"0"-98"0,0 0 25 16,31-34 3-16,-8 23-43 0,6-3-16 15,12 3-14-15,8-4-46 0,6 5-59 16,-1 1-4-16,-15 4-32 0,-6 3-64 15</inkml:trace>
  <inkml:trace contextRef="#ctx0" brushRef="#br0" timeOffset="26526.33">23149 12483 362 0,'0'0'123'0,"0"0"-46"0,0 0 12 0,0 0-22 15,0 0-29-15,0 0-15 16,-31-39 17-16,29 32 9 0,-9 0-12 16,3 0-2-16,1 0-3 0,-1 1-13 15,0 4 2-15,-2-1-2 0,0 3 0 16,-3 0-7-16,0 5-3 0,-3 1 3 16,3 7 3-16,-5 1-2 0,3 5-2 15,2 1-3-15,-5 2-1 0,5-1 1 16,2 2-6-16,6 1-2 0,0-2 0 15,3 1 0-15,4-4 1 0,8-1 1 16,3-2 18-16,3-4 6 0,5 0 7 16,4-3-3-16,-1-7-6 0,1-2-7 15,1-1-1-15,3-5 3 0,-3-3-5 16,-6-3-2-16,-4-2-4 0,2-1-6 16,-5-3-1-16,-5 0-1 0,-1 0-8 15,-4 0-19-15,-1-1-23 0,-2 4-30 16,-2 1-16-16,-1 3-47 0,-4 4-29 15,1-3 18-15,-1 4-41 0,1 1-98 16</inkml:trace>
  <inkml:trace contextRef="#ctx0" brushRef="#br0" timeOffset="27010.46">23286 12499 476 0,'0'0'57'0,"0"0"35"0,0 0-16 0,0 0-36 0,34-35-18 15,-24 25-4-15,0-1 14 0,3 1-3 16,3 2 3-16,-1 1 2 0,-2-1-1 16,5 3 6-16,-2 1 0 15,-1 1-10-15,-2 2-3 0,5 1 0 16,-5 0-6-16,3 4-7 0,-3 5-6 15,2 2-3-15,-2 5-2 0,5 3 0 16,-7 1 2-16,-1 4 0 0,3 1 2 16,-5 1 0-16,-1-1-3 0,-2-1 0 15,-2-3-3-15,2-1-1 0,-5 0-2 16,0-6-6-16,-5 0-1 0,-3-7-7 16,-5 0-3-16,3-7 7 0,-3 0 2 15,0-7 8-15,0 0 3 0,-2-5 6 16,4-2-3-16,4-1 2 0,-1-4-2 15,3-1 4-15,2-1 2 0,1 2 10 16,2 3 5-16,2 0 2 16,6 3 7-16,0-2 5 0,5 2-7 0,2 2-4 15,6-1-9-15,2 5-5 16,5-1-5-16,1 2-7 0,-3 4-1 16,2-2-2-16,1 3-5 0,-4 0-32 15,4 1-35-15,-3 0-41 0,-1 1-29 16,-1 4-30-16,9-1-4 0,-4 3-107 15</inkml:trace>
  <inkml:trace contextRef="#ctx0" brushRef="#br0" timeOffset="27828.37">24756 12474 328 0,'0'0'80'0,"0"0"-13"16,0 0 26-16,29-23-23 0,-24 17-18 15,3-2-13-15,-1 1 3 0,-4-2 4 16,2 3-7-16,0-3 10 0,-5 2 5 16,0-1 5-16,3 4-5 0,-3-5-5 15,5 4-6-15,-5-1-9 0,5-1-7 16,-5 2-8-16,0-2 1 0,0 4 0 16,0-3-3-16,3 2-2 0,-3-3-6 15,5 4 0-15,-5-2-4 0,0-1 2 16,0 1-3-16,0 0-4 0,0 2-1 15,0-2-5-15,0 3 6 0,-5-1 0 16,2 0 0-16,-7 0 0 16,7 1 0-16,-10 2-1 0,6 0 0 15,-4 0 1-15,1 2 0 0,-3 3-3 16,-5 1-3-16,3 4-1 0,-1 1-3 16,-2 3-1-16,2 3 1 0,-2 2 0 15,3 1 0-15,2-1 1 0,0 4 4 16,5-2 0-16,-2 0 4 0,2-2 0 15,6 1 1-15,2-3-1 0,0 2 0 16,7-2-3-16,-2-2 3 0,3 0 1 16,5-4-1-16,-3-1 1 15,1-4 2-15,2-2 6 0,2-3 4 16,-2-1 7-16,0-4 0 0,0-2 4 16,3-2-1-16,-4-5 4 0,4-1-5 15,-3-1-7-15,0-4-5 0,0 0-7 16,0 3 1-16,-3-1-3 0,0 2-1 15,1 2 1-15,-1 0-1 0,-2 3 2 16,-1 0-2-16,-1 3 1 0,1 2 0 16,-7 3-2-16,3-1 2 0,-3 3-4 15,0 0-14-15,0 5 15 0,-3 4 3 16,-2 1 2-16,3 1 1 0,-4 2 2 16,1 1 2-16,5-1 1 0,0 0 4 15,0-3 3-15,0 1 1 0,3-1 5 16,5-3-2-16,-1-1 0 0,-1 1-3 15,9-4-4-15,-2 0-4 0,0-3-7 16,0 0-1-16,7-1 0 0,1-3-27 16,0 0-19-16,-1-2-16 0,4 1-25 15,7 0-37-15,5 0-62 0,3 0-88 16,-11 3-64-16</inkml:trace>
  <inkml:trace contextRef="#ctx0" brushRef="#br0" timeOffset="28478.61">26051 12405 465 0,'2'-4'95'0,"4"-1"-27"16,-1-2 43-16,-3-4-28 0,6 2-25 15,2-3-8-15,-2 0-5 0,0-5-5 16,0 3-23-16,5-1 19 0,0-2 5 16,-1-3-1-16,4 2-4 0,2-1-7 15,-5-1-6-15,3 2-3 0,-1-1 1 16,3-2-2-16,-5 0 4 0,0 0-10 16,2 0-2-16,-7-1-3 0,5 1-2 15,0 1 1-15,-5-1-7 16,0 0 0-16,2 2 0 0,-2 2 0 15,-1 1 3-15,-1 2 0 0,-4 3-1 16,3 3 0-16,-2 3 1 0,-3 1 0 16,0 4-3-16,0 0-4 0,0 0-2 15,0 6-1-15,-3 2 6 0,-2 3 1 16,3 5 0-16,-4 1 0 0,1 6 0 16,3 1 1-16,-6 12-1 0,3 7 0 15,-3 12 1-15,-5 1 0 0,0 2 1 16,5-5 0-16,1-3 1 0,-6-2 1 15,5-4 1-15,3 1-1 0,0-5 1 16,2-2-3-16,-2-4-1 0,5-4 2 16,0-9-2-16,0-5-1 0,0-1 1 15,0 0-2-15,5 0-4 0,-5-3-28 16,3-2-40-16,2-6-54 0,-3 0-42 16,1-4-42-16,0 0 14 0,2 0-132 15</inkml:trace>
  <inkml:trace contextRef="#ctx0" brushRef="#br0" timeOffset="28762.82">26059 12737 574 0,'0'0'152'0,"0"0"-56"0,0 0 45 16,36-13-29-16,-16 8-35 0,4 1-21 16,4 0-3-16,8-2 7 0,3 4-22 15,-3 1-4-15,-2 0-10 0,-6 1-10 16,-4 0-5-16,-1 2-8 0,5 0-1 16,3 4-1-16,-8-1-4 0,3 2-25 15,0 0-35-15,-3 0-40 0,3 1-43 16,3 1-84-16,-3-4-50 15,-1 1-150-15</inkml:trace>
  <inkml:trace contextRef="#ctx0" brushRef="#br0" timeOffset="30063.82">27190 12325 324 0,'0'0'82'0,"0"0"20"0,0 0-6 0,0 0-31 15,39-42-12-15,-31 32-2 0,-3 1 0 16,3-1-20-16,0 1-2 0,-3 0 2 15,-3 2 5-15,3 0-2 0,-2 2-9 16,-3 0-3-16,5 3 2 0,-5 1-12 16,0-2-5-16,0 3-7 0,0 0 0 15,-5 3-3-15,2 3 3 0,-2 4 0 16,-2 5-1-16,1 2 1 0,4 1 0 16,-6 2 0-16,8 2 0 0,0-1 0 15,0 3 0-15,0-3 0 16,0 2 1-16,8 0-2 0,0-2 2 15,-1 0-1-15,6-4 0 0,0-1 4 16,0-3-2-16,3-4 0 0,-4 0 3 16,1-6 4-16,3-2 2 0,-3-1 18 15,0-4 8-15,-5-4-3 0,4-2-6 16,-4-2-15-16,0-4-5 0,2-2 0 16,-7-3-4-16,7 0 0 0,-7 0-2 15,5 0-1-15,-3 1-1 0,2 0 1 16,1 1-1-16,3 2 0 0,-4 0 1 15,1 3 1-15,0 1-2 16,2 3 1-16,-7 3 0 0,2 0-1 16,3 4 1-16,-8 1-1 0,5 2 0 15,-5 0-3-15,0 2-1 0,2 3 1 16,-2 3 0-16,0 3 3 0,0 5-1 16,0 0 1-16,0 3 0 0,0 2 2 15,6 2-2-15,-6-1 0 0,2 2 0 16,3-2 1-16,0 1-1 0,3-2 0 15,-5-3 1-15,7-1 0 0,-2 1 0 16,0-6 4-16,5-1 2 0,-8-2 3 16,2-3 1-16,1-2-1 0,0-4-1 15,2 0-1-15,-2-3 4 16,0-4-2-16,0-2-6 0,-1-1-2 16,4-3-1-16,-1-2-1 0,0-1 2 15,-2-2-1-15,5 3-1 0,0-4 0 16,-3 3 0-16,8 0-1 0,-5-2 1 15,3 4-1-15,-3 0 0 0,2 0 0 16,-2 3 0-16,5 1-1 0,-10 3-1 16,5 1-2-16,0 3 3 0,-5 1-1 15,-1 2 0-15,-2 0 0 0,-2 1-1 16,2 2-1-16,-5 3 1 0,3 1 1 16,-3 1 3-16,0 4 0 0,0-2 0 15,-3 2 0-15,3 2 1 0,0-1-1 16,0 0 0-16,0-2 0 0,0-1 0 15,0 1 0-15,0-2 0 0,0-3 0 16,0-1 0-16,3-4 2 0,2 0 0 16,0-1 1-16,-2-1 6 0,7-4 0 15,-2-2-5-15,5-3-2 0,2 0 1 16,-2-1-1-16,0 0-2 0,-5-1 2 16,7 0-1-16,-2 0-1 0,0-1 0 15,0 2 0-15,0-1 0 0,0 1 1 16,-3 1-2-16,1 1 1 0,-1-1 0 15,0 3 0-15,-2 1 0 0,0 1 0 16,-3 0 0-16,3 3 0 16,-8-3 0-16,5 3 0 0,-5 2-2 15,2 0 0-15,-2 2 1 0,6 4-2 16,-6-2 1-16,2 3 2 0,3 1-1 16,-5 2 1-16,0 3-1 0,0-1 0 15,6 3 1-15,-6 1 0 0,0 1 0 16,0-1 0-16,0 4 0 0,2-4 0 15,-2 0 0-15,0 0-1 0,5-2-4 16,-5-1-20-16,0-2-48 0,0-3-47 16,3-3-57-16,2-4-62 0,-5-1-54 15,5 0-29-15</inkml:trace>
  <inkml:trace contextRef="#ctx0" brushRef="#br0" timeOffset="30313.64">28420 12317 415 0,'3'-3'68'0,"2"0"-25"0,-2-1 45 0,2 1-56 16,-5 3-8-16,5 0-2 0,-5 0-8 16,0 3-8-16,-5 5 3 0,5 3 15 15,-8 4 11-15,3 1-2 0,2 4-2 16,-2 1-5-16,-3 1-12 15,3 1-2-15,3-3-8 0,2 0-2 0,-6-3 1 16,6-2-3-16,0-2 0 16,6-2-50-16,-4-6-116 0,3-4-114 15</inkml:trace>
  <inkml:trace contextRef="#ctx0" brushRef="#br0" timeOffset="30447.29">28516 12120 489 0,'0'0'79'0,"0"0"-74"16,0-37 24-16,-5 24-29 0,5-4-6 15,0 5-125-15,0 1-252 0</inkml:trace>
  <inkml:trace contextRef="#ctx0" brushRef="#br0" timeOffset="30831.01">28777 11887 505 0,'0'0'80'0,"0"0"-47"0,0 0 16 15,0 0-21-15,5 45-7 0,-5-20-6 16,0 8 7-16,-5 13 3 0,2 12 3 16,-2 1 25-16,-3-1-10 0,3-7 1 15,3-9 2-15,-4-1 0 0,6-7 5 16,-5-3-2-16,5-11-5 0,0-3-4 16,0-2-5-16,5-2-6 0,1 2-11 15,-4-2-1-15,3-4-7 0,3-5-6 16,0-3 2-16,0-1 3 15,5-2-6-15,-1-3-1 0,7-2-1 16,-4-2-1-16,1 0 0 0,2-1 0 16,-3-1-6-16,3-1-41 0,3 1-37 15,0-1-32-15,-6-5-47 0,6-1-24 16,-3 1-40-16,-10 2-161 0</inkml:trace>
  <inkml:trace contextRef="#ctx0" brushRef="#br0" timeOffset="30998.68">28736 12201 636 0,'0'0'129'0,"0"0"18"15,0 0 17-15,0 0-102 0,0 0-38 16,33-27-17-16,-17 22-6 0,9 0-1 16,4 3-7-16,15-1-11 0,5 3-67 15,0 0-58-15,3 0-35 0,-16 1-72 16,-8-1-122-16</inkml:trace>
  <inkml:trace contextRef="#ctx0" brushRef="#br0" timeOffset="31366">29844 11834 572 0,'0'0'53'0,"0"0"-18"0,0 0 31 0,0 0-52 16,0 0-14-16,0 0-2 15,0 0 2-15,16 44 3 0,-24-21 18 16,0 13 33-16,-5 14-2 0,-5 14-7 16,3 3-11-16,2-1-7 0,5-9-5 15,0-9-8-15,3-1-7 0,2-1-6 16,3-3-1-16,0-4 0 0,0-1 3 16,-5-9-3-16,5-8-3 0,0-7-96 15,8 0-95-15,-3-5-45 0,-2-2-146 16</inkml:trace>
  <inkml:trace contextRef="#ctx0" brushRef="#br0" timeOffset="32032.43">29798 11831 541 0,'0'0'58'16,"0"0"9"-16,0 0 23 0,0 0-71 15,0 0-19-15,0 0-7 0,-6-18 0 16,4 18 7-16,-6 0 3 0,-2 0 2 16,2 4 6-16,0 2 4 0,-5 3 3 15,6 1-3-15,-6 2 1 0,5 0-1 16,-5 2-4-16,5 1-1 0,0 0-6 16,3-1-1-16,-2-1 0 0,1-1-1 15,6-1 6-15,0-1 3 0,0-1-2 16,0-4 6-16,6-1 19 0,-4-3 17 15,3 0 0-15,3-1 7 0,0-3-13 16,2-4-14-16,-2 0-14 0,5-2-1 16,-5-2 0-16,4-1 0 0,-4-1 1 15,5 0-1-15,0-1-1 0,-3-2-6 16,1 0 5-16,-1 0-8 0,3 1-3 16,0 1-1-16,-5 2-2 0,2 1 2 15,-2 1-1-15,-1 1 0 0,1 3 1 16,3 0-2-16,-4 3 0 0,-4 2 0 15,7 1 1-15,-7 0-1 0,5 4 1 16,-3 2 2-16,2-1 2 16,-1 2 1-16,1 1 4 0,-1-1 1 15,1 3-1-15,1 1 3 0,-3 2 2 16,3 2-2-16,5-1-3 0,-5 4-6 16,-1-3 1-16,6 2-3 0,0-1 1 15,0 0-3-15,3 2 2 0,-3-2-2 16,2 3-1-16,3 0-6 0,3-1-53 15,0 1-43-15,7 8-83 0,-7-4-133 16,4-4-81-16</inkml:trace>
  <inkml:trace contextRef="#ctx0" brushRef="#br0" timeOffset="32482.51">30947 12160 486 0,'0'0'70'0,"0"0"9"0,16-12 31 0,-16 9-55 15,5 0-27-15,-2 2-11 0,-3 1-15 16,5 2-2-16,-5 2-3 0,0 5 2 15,0 1 1-15,0 2 0 0,0 6 1 16,-5 1 3-16,2 4 11 0,-2 1 8 16,-3 3 6-16,0 2-9 0,3 1-10 15,3 0-7-15,-4 0-1 0,6-5 0 16,0 0-2-16,0-1-2 0,0-6-47 16,0-1-76-16,6-2-30 0,-6-6-74 15,2-4-118-15</inkml:trace>
  <inkml:trace contextRef="#ctx0" brushRef="#br0" timeOffset="32650.03">30996 11949 749 0,'0'0'8'0,"0"0"4"0,0-33 22 16,0 20-34-16,8 0-55 0,3 3-121 15,-4 3-102-15</inkml:trace>
  <inkml:trace contextRef="#ctx0" brushRef="#br0" timeOffset="33350.53">31255 12294 95 0,'0'0'507'0,"0"0"-454"0,0 0-1 16,0 0-6-16,0 0-42 0,0 0 1 15,41-31-3-15,-28 22 1 0,3 1-2 16,2 0 1-16,-3 0 12 0,3-2 7 15,-2 1 9-15,2 0 4 0,-3 1-3 16,-2-1-6-16,3-1-5 16,-3 2-5-16,0-1 0 0,0 3-6 15,-1 1-6-15,-9-1-3 0,7 2 0 16,-7 2 0-16,2 0 3 0,-5 1-2 16,3 1-1-16,2 0 0 0,-5 0-1 15,0 3 0-15,0-1 1 0,5 2 1 16,-5 1-1-16,3 0 2 0,-3 3-2 15,5 1 1-15,-5 2-1 0,0 1 1 16,0 1 1-16,2 0-2 0,-2 1 1 16,-2 0 0-16,2 3 4 0,0 3-1 15,0-1 1-15,0 4-3 0,0-1-2 16,-5 0 0-16,2-1 1 0,-2 0-1 16,5-2 1-16,-5-3-1 0,2 0 2 15,3-5-2-15,-5 0 0 0,5-5 1 16,0-2 1-16,0-2-1 0,0-2 7 15,0 0 7-15,0-4 34 0,5-4 0 16,3-4-36-16,5-2-7 0,0-2 1 16,2-1-1-16,3-3-5 0,3-1 4 15,0-2-3-15,-1 1 0 0,1 1 3 16,-5 3 10-16,4 1 14 0,-2 3 4 16,-2 3-6-16,2 4-12 0,-3 0-8 15,-2 5-4-15,0 1-3 16,0 1 1-16,-5 1 3 0,0 8 6 15,-3 0 6-15,-3 5-4 0,-2 4-3 16,6 3 0-16,-6 2-2 0,0 0-2 16,5 2-3-16,-5 2 0 0,2-2-1 15,6 0 1-15,-3 0-2 0,3-3 0 16,-3 2-1-16,3-1-6 0,0-2-41 16,-1-2-86-16,12 1-115 0,-12-3-119 15</inkml:trace>
  <inkml:trace contextRef="#ctx0" brushRef="#br0" timeOffset="36436.46">4553 14518 488 0,'0'0'91'0,"0"0"-43"0,0 0 57 16,0 0 2-16,0 0-40 0,15-36-34 15,-17 30 2-15,-3 0-7 0,-3 3-12 16,-3-1-9-16,-1 0-4 0,-7 4 1 15,-1 0 5-15,-6 7-7 0,0 1 2 16,-5 4 1-16,0 1-2 0,0 4 4 16,3 2 2-16,-1-1 1 0,3 1-1 15,6 0 0-15,2-2 3 0,5 0-4 16,2-1-4-16,9-1-2 0,2 0-2 16,2-1 0-16,6-1 0 0,5-1 1 15,5 2-1-15,0 0 2 0,6-1-1 16,1-1 3-16,1 5-2 0,3-4-1 15,-1 2 0-15,0 0 4 16,1-2-2-16,-3 3 2 0,-3-1 5 16,-2 1 8-16,-8-3 4 0,-1 0 0 15,-6-2 3-15,-6 2-2 0,-6-1 1 16,-6 0 0-16,-4-2-6 0,-10 1-4 16,-7-3-4-16,-14-1-1 0,-12 1-3 15,-6-4 0-15,6-2-4 0,2-2-2 16,5 0 0-16,3-4-2 0,3 1-10 15,2-1-21-15,7 1-16 0,6 1-16 16,8-3-15-16,10 3-45 16,3-1-48-16,0-6-12 0,2 3-105 15,3-1-78-15</inkml:trace>
  <inkml:trace contextRef="#ctx0" brushRef="#br0" timeOffset="37370.72">5026 14689 349 0,'0'0'121'16,"0"0"-57"-16,0 0 44 0,0 0-36 0,0-11-26 15,-3 6-1-15,3 0 14 0,-2 1 8 16,-1-2-12-16,3 2 5 0,-5 0-4 16,5 0-1-16,-3 1-6 0,3-2-8 15,-2 0-1-15,-1-2-7 0,3 3-5 16,-5-4-4-16,2 2-1 0,1-1-3 15,-1-2-10-15,-2 1-2 0,-3-1-8 16,3 3 1-16,-3-2-2 0,1 0 0 16,-1 3-2-16,-5-2 2 0,5 4-7 15,-5-2 3-15,0 5 1 0,3 0-2 16,-3 3-3-16,-3 2 3 0,4 4 1 16,-1 2 1-16,0 1 3 0,0 4-1 15,2-1-2-15,1 4 2 0,2-1 2 16,3 0-2-16,0 1 1 0,5 0-1 15,0-1-3-15,5-1-1 0,3 1 1 16,0-3 3-16,2 1 2 16,6-4 0-16,-4-3 0 0,4-1 1 15,2-3 2-15,-2-2 4 0,4-3 2 16,-2-1 12-16,3-4 1 0,0-4 2 16,-3-1 1-16,2-2-4 0,-1-3-5 15,-4 0 0-15,1-2 0 0,-4 1 0 16,-1-2-2-16,-6 3 0 0,3-2-2 15,-3 3-1-15,-3 1 0 0,1-1-3 16,0 4 1-16,-3 4-1 0,2-1-1 16,-2 4-2-16,3 0 0 0,-3 1-2 15,0 1-3-15,0 1-1 0,0 1-4 16,0 5-5-16,0 3 5 0,0 5 5 16,0 4 0-16,-3 5 0 15,1 8 1-15,-4 10 0 0,4 10 0 16,-3 3 1-16,2-1-2 0,-2-3 3 15,5-5-1-15,0-2-1 0,-3-1 0 16,3-2 1-16,0 0-1 0,0-5 0 16,3-6 0-16,-3-7 0 0,5-6 1 15,-5-2-2-15,3-1 4 0,2-1 5 16,-5-2 1-16,2-3-1 0,4-3 10 16,-1-4 16-16,3 0 14 0,-3-3 0 15,2-4-8-15,1-4-5 16,0-4-8-16,2-5-6 0,1-4-5 0,-1-3-3 15,3-9-1-15,-3 4 0 16,3-2-3-16,-3 5-2 0,1 5-4 16,2 1-3-16,-3 1-1 0,-2 4 0 15,2 0-2-15,-2 3-3 0,0 1-12 16,2 0-26-16,-2 1-33 0,5 2-40 16,0 1-27-16,5 0-20 0,0-1-40 15,13 7-92-15,-3 1-53 0,-5 0-160 0</inkml:trace>
  <inkml:trace contextRef="#ctx0" brushRef="#br0" timeOffset="37488.33">5594 14922 491 0,'0'0'171'15,"-2"0"-104"-15,-1 0 49 0,-5 0-65 16,3-3-40-16,-5 2-11 0,2-2-2 16,0-3-55-16,0 2-132 0,3-2-111 15</inkml:trace>
  <inkml:trace contextRef="#ctx0" brushRef="#br0" timeOffset="38105.01">6320 14464 392 0,'0'0'88'0,"0"0"-27"16,0 0 32-16,36-32-27 0,-28 22-24 15,-3 1-8-15,-2-1 2 0,-3 0 8 16,0 1-9-16,0-1 14 0,0 2 3 16,0 2-6-16,0-2-3 0,0 4 3 15,0-2-5-15,0 1 2 0,0-1-2 16,0-2-8-16,0 3 3 0,0-2-8 16,0 1-3-16,0-1-1 0,0 0-4 15,0 1-4-15,0-2-1 0,0 1 3 16,0 1 0-16,-3-1 1 0,1 3-3 15,-3-2-2-15,2 2-6 0,-2-2 0 16,-3 5-5-16,3-2-3 16,-3 2 0-16,0 1 0 0,-5 2-2 15,3 2 2-15,-3 6 0 0,0 2 1 16,0 5 2-16,-5 4 0 0,5 2-1 16,-5 8 6-16,0 13-3 0,-2 15 1 15,1 2-3-15,4 2 2 0,2-1-4 16,3-6 1-16,2 1 1 0,-2-1 1 15,4-2-2-15,4-1 1 0,-6-5 0 16,3-1 2-16,0-4-4 0,2-3-1 16,3-5-1-16,0-5-13 0,0-9-13 15,3-9-21-15,-3-2-25 0,5 0-23 16,-2-4-61-16,7-5-126 0,-2-1-4 16,-1-7-149-16</inkml:trace>
  <inkml:trace contextRef="#ctx0" brushRef="#br0" timeOffset="38322.25">5958 14844 694 0,'0'0'70'0,"0"0"-8"0,0 0 60 0,0 0-53 15,0 0-11-15,50-39 12 0,-25 30-9 16,1 0-21-16,10-2-1 15,-2 1-9-15,0 2-18 0,-1-1-7 16,-4 1-5-16,4 3-2 0,1-1-21 16,5 0-45-16,4-1-89 0,7-1-39 15,-12 1-26-15,-7 2-104 0</inkml:trace>
  <inkml:trace contextRef="#ctx0" brushRef="#br0" timeOffset="38755.93">6659 14246 680 0,'0'0'95'0,"0"0"-1"0,0 0 19 16,0 0-47-16,0 0-23 0,0 0 0 15,0 0-4-15,28 1-16 0,-28 9-2 16,0 3 2-16,0 6-1 0,0 3-1 16,0 5-6-16,0 0-1 0,-2 10-3 15,-1 7 5-15,0 6 3 16,-2 2-3-16,3-6-3 0,-4-5-2 16,4-7 1-16,-1-1-6 0,1-5-4 15,2-7 3-15,-3-4-1 0,3-3 2 16,0 0 0-16,0 3 2 0,0-1 5 15,3-1 2-15,-1-5 2 0,3-2 2 16,3-3 0-16,0-2-6 0,2 0-7 16,1-3 2-16,-1 0-5 0,5-3-2 15,-2 0-1-15,3-1 0 0,2-2-1 16,-3 3-9-16,6-5-17 0,-3 3-15 16,3-3-21-16,-6-2-12 0,4 2-14 15,-4-3-25-15,-2 1-59 0,-3-4-10 16,-5 0-8-16,-2 1-139 0</inkml:trace>
  <inkml:trace contextRef="#ctx0" brushRef="#br0" timeOffset="38956.19">6566 14601 641 0,'0'0'119'0,"0"0"-23"0,0 0 9 16,0 0-45-16,0 0-23 0,41-35-8 15,-23 28-3-15,3-1-8 0,2 2-5 16,0 0-6-16,3-1-7 16,3 4 0-16,-1-3-15 0,8 3-100 15,13 1-128-15,-7 0-14 0,-4 0-175 16</inkml:trace>
  <inkml:trace contextRef="#ctx0" brushRef="#br0" timeOffset="39090.19">7328 14727 599 0,'0'0'142'0,"0"0"-136"15,0 0 20-15,0 0-26 16,0 0-3-16,0 0-140 0,36 0-144 16</inkml:trace>
  <inkml:trace contextRef="#ctx0" brushRef="#br0" timeOffset="40190.25">9028 14501 466 0,'0'0'89'0,"0"0"-30"0,0 0 13 0,0 0-20 15,0 0-33-15,0 0-8 0,31-24 8 16,-26 22 7-16,-2-1-2 0,-1 0 8 15,1 2 9-15,0-1-1 0,-1 0 11 16,-2-3 3-16,3 3-11 0,-3 0-4 16,2-4 0-16,1 4-2 0,-3-3 2 15,3-1-3-15,-1 1-7 16,-2-3-4-16,3 0-2 0,-3-1 1 16,0 0-1-16,0 2 4 0,0-3 4 15,0 0 0-15,-3-1-5 0,-2 2-5 16,2-2 0-16,-2 1-5 0,0 0-6 15,-3 2-1-15,1 0-5 0,-1 3-3 16,-5 2 0-16,0-1-2 0,0 4 0 16,-2 0 0-16,-4 6-1 0,4 0 2 15,-3 4 0-15,0 4-2 0,0 0 2 16,0 3-1-16,5-2 0 0,0 3-1 16,2-2 1-16,4 2-1 0,-1 0 0 15,5-2 1-15,3 3 0 0,0-2-1 16,3-2 1-16,5 2-2 0,-1-3 3 15,6-2-1-15,0-1-2 16,3-2-1-16,-3 0 3 0,2-6-1 16,-2 2 1-16,3-5 1 0,-3 0 0 15,-1-6 2-15,-1 2 0 0,-1-4 1 16,-5 0-1-16,3 2 0 0,-3-1-2 16,3-1 1-16,-5 0 1 0,2 0-1 15,-3 0-1-15,1-1 1 0,-1 5 0 16,1-2-1-16,-3 3 0 0,3 1 0 15,-3-2 0-15,0 4-2 16,0 0-2-16,2 5 0 0,1 5-1 0,-3 1 4 16,2 5 0-16,1 5 2 0,0 9-2 15,2 11 1-15,2 12 0 16,1 3 2-16,0-1-2 0,2-3 0 16,-5-6 1-16,3-1-1 0,-5 1 0 15,-3 0 1-15,0-3-1 0,-5-1-1 16,-3-4 1-16,0-6-1 0,-2-6 1 15,-1-7 1-15,6-6-1 0,-5-5 0 16,0 1-4-16,-6 0-8 0,-2-4-8 16,0-1 6-16,0-4 7 0,0-2 5 15,0-5 4-15,0-5-2 0,2-7 0 16,1-2 1-16,2-7-1 0,0-1 0 16,5-9-1-16,3-5 0 0,5-5 0 15,5 6-2-15,5 11 3 0,1 9 3 16,2 6 0-16,5-3 0 0,5-3 0 15,3 0-2-15,2 0-1 0,3 3 0 16,5-1-2-16,6 1-15 0,9-1-67 16,4 5-66-16,-6 0-55 0,-8 3-60 15,-12 3-19-15,-9 5-223 0</inkml:trace>
  <inkml:trace contextRef="#ctx0" brushRef="#br0" timeOffset="40490.83">9548 14516 212 0,'2'-4'343'0,"3"2"-277"0,0 1 21 0,-2 1-6 16,2 0-27-16,-2 0-24 0,-3 7-10 15,0 0 22-15,-3 5 2 0,-2 2 2 16,0 1-3-16,-3 8-10 0,6 1-15 16,-4 1-5-16,1 5-8 15,3-4-4-15,-1 2-1 0,3-3-1 16,0-4-9-16,0 0-24 0,0-6-52 16,5-1-78-16,0-4-50 0,-2-3-157 15</inkml:trace>
  <inkml:trace contextRef="#ctx0" brushRef="#br0" timeOffset="40623.83">9555 14339 478 0,'0'0'9'0,"0"0"-2"0,-18-38-5 15,10 22-2-15,6 1-169 0,-3 9-157 0</inkml:trace>
  <inkml:trace contextRef="#ctx0" brushRef="#br0" timeOffset="41124.85">9808 14438 692 0,'0'0'100'0,"0"0"17"0,0 0 2 16,0 0-76-16,34-37-28 0,-29 28 1 15,0 1 0-15,-2 4 0 0,2-2-1 16,-5 5 8-16,3 1-1 0,-3 0-11 15,0 0-9-15,0 8-1 0,0 3-2 16,0 2 2-16,2 3 1 16,1 4 2-16,-3 2-4 0,5 4 0 15,-2 5-1-15,2 0 0 0,-3 0 1 16,4-2 2-16,1-5-1 0,1 3-1 16,2-5 2-16,3-2 8 0,0-6 22 15,0-2 19-15,0-4-4 0,0-4-10 16,0-2-2-16,0-2 7 0,0-3-8 15,-3-7-6-15,0-1-4 0,1-2 5 16,-3-6-4-16,-1-2-6 0,1-4-5 16,-5-4-7-16,2-6-7 0,0 5 0 15,-2-1-5-15,-1 3-13 0,1 7-12 16,4 0-14-16,-1 1-17 16,4 5-35-16,0 3-30 0,1 1-50 15,2 2-47-15,10 2 16 0,-5 3-47 16,0 1-20-16</inkml:trace>
  <inkml:trace contextRef="#ctx0" brushRef="#br0" timeOffset="41992.87">10328 14550 439 0,'0'0'85'16,"0"0"-3"-16,0 0 41 0,0 0-72 15,0 0-19-15,0 0 4 0,44 20 0 16,-34-20 1-16,3-1-1 15,0-4 13-15,2 2 10 0,1-2-6 16,-1-1 7-16,1-2-12 0,-3-1-13 16,0 0-3-16,0 1-6 0,0-5-8 15,-3 0-7-15,0 1-5 0,-2 1-2 16,-3-1-1-16,0-1-2 0,-2 2 1 16,-3-2 1-16,0 2-1 0,0 1 4 15,0 3-4-15,-5-2 3 0,0 1-5 16,-1 0 0-16,-4 3 0 0,0-1 0 15,-1 4 0-15,-1 2-1 0,-4 0 0 16,1 7 1-16,-4 0 0 0,-1 7-1 16,4-1 1-16,-2 5 0 0,3 3 1 15,-1 1-1-15,6 2-2 0,2 4 2 16,3-2-1-16,5 4 0 0,0-2 1 16,3-3 0-16,4 2 0 0,4-5 4 15,2-1-2-15,-1-6-1 0,1 0 2 16,3-6 4-16,2-4 0 0,-5-4-1 15,2-1 2-15,1-3 1 0,-1-4 2 16,1-3 8-16,-1-1-1 0,1-1 0 16,-3-2-1-16,2-4-7 0,1-1-1 15,-6-2-1-15,3 1-5 0,0-1 2 16,3-1-2-16,-4 0 2 16,1 0-5-16,3-1 0 0,-1 0 2 15,-4 2-1-15,2 4-1 0,0 4 0 16,-3-1 0-16,0 7-2 0,1 1 1 15,-1 2 1-15,-2-1 0 0,2 3-1 16,-5 2 1-16,0 0-1 0,0 0-1 16,-5 7-1-16,3 2 0 0,0 3 2 15,-3 5 1-15,0 3-1 0,0 4 0 16,-3 1 2-16,0-2-1 0,3 3 0 16,-5-1 0-16,5-2 0 0,-2-3 1 15,2-2-1-15,0-4 0 0,0-2 2 16,2-1-2-16,1-5 1 15,2-5 2-15,-2-1 2 0,4-2 3 16,-1-6 6-16,1-2-1 0,4-1-3 16,-1-2-3-16,3-5 0 0,-3-2-1 15,3-3-1-15,5-8-1 0,3-9-1 16,-3 6-2-16,-3 4 1 0,1 7 1 16,-3 9 2-16,0-2 4 0,0 4-2 15,2 3 0-15,-4 1-4 0,-1 5 2 16,-2 1-1-16,-3 2 1 0,3 0 0 15,-1 3 3-15,-1 4-4 0,1 4 0 16,-2 3-2-16,3 6-1 16,-3 2 0-16,1 5 1 0,-1-2-1 15,0 3 0-15,3-2-1 0,-3 0-2 16,3-3-9-16,4-1-9 0,-1 0-17 16,-1-2-18-16,3-1-30 0,0-4-54 15,8 3-91-15,-1-6-179 0,-4-4-291 0</inkml:trace>
  <inkml:trace contextRef="#ctx0" brushRef="#br0" timeOffset="46296.79">12615 14493 79 0,'0'0'27'0,"0"0"-8"15,0 0 12-15,0 0 14 0,0 0-1 16,0 0-1-16,0 0 13 15,31-25 4-15,-29 22 1 0,-2-2-2 16,3 1 2-16,-3 1-9 0,0-2-2 16,0 4-5-16,2-3-2 0,-2 0-7 15,0 0-5-15,0 0 8 0,0-2-1 16,0-2-1-16,0 4 1 0,0-3 3 16,0 2-6-16,0-3 2 0,0-1-1 15,-2 0-1-15,-1 2-1 0,1-3-5 16,-6 0-5-16,0-1-5 0,-2 1-4 15,-3 1 0-15,0-1-7 0,-3 1-5 16,-2 5-2-16,0 0-1 0,-2 3 0 16,-4 1-3-16,1 7 2 0,-3 2 0 15,3 4 1-15,-3 7-2 0,3 2 1 16,2 3 0-16,1 4 0 0,4 3 1 16,1-1 1-16,4 0-1 0,9-2-1 15,2-3 1-15,2 1-1 0,3-3 0 16,8-4 0-16,0-3 0 0,3-3 1 15,-1-3 0-15,3-3 2 0,-2-5 1 16,2-1 2-16,0-2 3 0,0-2 6 16,0-3 7-16,-2-3-3 0,2-3 2 15,-3-5 4-15,1 0-6 0,-3-3-2 16,0-3-1-16,-3 0-14 16,0-2 3-16,-2 2-2 0,2 2-1 15,-2 4 1-15,0 4 2 0,-3 1 1 16,3 4-3-16,-3 5 1 0,-2 2-3 15,-1 0-3-15,1 5 0 0,-1 3 3 16,1 6 2-16,-1 2 4 0,1 0 4 16,0 0 1-16,-1 2 4 0,3-3 6 15,-2-3 5-15,2 0 6 0,3-3 5 16,-3-1 1-16,3 0 2 0,0-3-5 16,2 0-11-16,-2-2-11 0,5-3-7 15,-3 0-1-15,3-3-5 0,0-4-4 16,2 3-16-16,1-3-32 15,-1 1-30-15,6-1-23 0,-3-2-36 16,3 0-32-16,10 0-83 0,-5 2-52 16,-6 1-131-16</inkml:trace>
  <inkml:trace contextRef="#ctx0" brushRef="#br0" timeOffset="47198.38">13268 14564 292 0,'0'0'67'0,"5"0"8"0,1-3 30 0,-4-1-21 0,3-1-5 16,-2 2 6-16,0-3-11 0,-1 3-8 15,-2-2-1-15,5 0-9 0,-2 1-7 16,-3-2-1-16,3 3 1 0,-1-2-6 15,-2 2-6-15,3 2 0 0,-3-5-13 16,0 2-4-16,0-1-5 0,0-1-4 16,0 0-2-16,0 2-1 0,0 1 1 15,0-3 1-15,0 2 4 0,-3-3 7 16,3 3-2-16,0-2-1 0,0 0-2 16,0 1 0-16,0 1 0 0,0-2-5 15,0 1 0-15,0-1-2 0,-2 4-4 16,2-1 1-16,0-2 0 0,-3 3-2 15,0-1-4-15,3-3 3 0,-5 4-2 16,3-4-1-16,-4 4 0 0,1-1 0 16,0-2 0-16,-5 2 0 0,-1 2-1 15,4-3 0-15,-4 0-1 0,-2 2 2 16,0 1-1-16,1 1-1 0,-1 0 1 16,-3 2 0-16,3 4-2 0,-2-1 3 15,-1 3-1-15,1 2-1 0,4-1 2 16,1 3 0-16,2 0-2 15,1-1 2-15,1 1 0 0,4 4-1 16,2-5 0-16,2 2 1 0,6-2 0 16,2 0 1-16,3-1-1 0,3 0 1 15,-1-2 1-15,3-3-1 0,1 1 0 16,-1-4 1-16,0-2-2 0,-3 0 1 16,1-1 1-16,-3-2-1 0,0-3 2 15,-1-2-1-15,-4 3 0 0,0-3-1 16,0 2-1-16,-3 0 1 0,0-1 0 15,-2 1-1-15,-1 0 2 16,1-1-2-16,-3 3 0 0,0 3 0 0,0-1 0 16,0 2 0-16,0 0-4 0,0 0 1 15,-5 3-2-15,5 6 4 16,-3 3 2-16,1 5-1 0,2 4 0 16,0 11 0-16,2 11 1 0,6 13 1 15,2 5 0-15,1-1 4 0,-1-6-3 16,-2-4 1-16,-6-1-1 0,3 2-1 15,-5-3 0-15,0-3-1 0,-2-3 0 16,-3-6-1-16,-3-7 0 0,3-6 0 16,0-8 1-16,-1-6-1 0,-1 0 2 15,-1 1-2-15,0-3 0 16,0-1 0-16,1-6 0 0,-1-2 0 16,0-7 1-16,3-7 0 0,0-3-1 0,-3-6 0 15,0-10-1-15,3-11 1 16,5-7-1-16,0-3 0 0,0 5 1 15,8 9-1-15,2 13 0 0,-2 7-1 16,2 5-7-16,-2 2-19 0,8-5-29 16,-1 1-19-16,6-4-29 0,2 1-28 15,3 1-54-15,13-3-52 0,-11 1 24 16,0 5-112-16</inkml:trace>
  <inkml:trace contextRef="#ctx0" brushRef="#br0" timeOffset="47648.49">13677 14548 382 0,'0'1'109'0,"0"0"-74"16,2 0 32-16,3 0-17 0,6 1-16 16,-4 2 4-16,6-2-1 0,3-1-6 15,-1-1-4-15,3 0 2 0,1-1 6 16,1-3 1-16,-2-1 7 0,0-3 2 15,3 1-18-15,-5-1-9 0,-4-2-6 16,1 0-5-16,0-2 1 0,-5 0-4 16,0-4 1-16,-6 3-4 0,-2-3 1 15,0 2-1-15,-5 0 2 16,-3 3-1-16,-2-3 4 0,-3 8 5 16,-2-1-1-16,-1 5-2 0,-2 1 0 15,-3 1-1-15,1 3 0 0,-1 4 0 16,0 5-3-16,3 1 1 0,0 4-2 15,5 2 2-15,0 0-1 0,6 3 5 16,-1-1 26-16,5 2 15 0,3-4 1 16,0 0-6-16,6 1-5 0,1-5-9 15,-2 0-8-15,6-4-3 0,-1 0-8 16,3-2-2-16,0-2-5 0,2-4 1 16,1-1-4-16,2-2-2 15,3 0-1-15,-1 0-20 0,4 0-50 16,1 0-38-16,1 0-72 0,16-1-85 15,-9 0-66-15</inkml:trace>
  <inkml:trace contextRef="#ctx0" brushRef="#br0" timeOffset="48482.25">15648 14782 456 0,'0'0'102'0,"0"0"-40"0,29 23 71 0,-17-13-47 16,-1 0-38-16,-3-2-2 0,2 0 5 15,-5-3-4-15,0-1-5 0,-2-2 13 16,-1 0 7-16,1-2-4 0,-3 0 0 16,0-2 1-16,-5-4-14 15,-6-4-16-15,1-3-9 0,-5-2-9 16,-3-3-4-16,-6-2 1 0,1-2-4 15,0-6 1-15,0 1-1 0,-3-4-3 16,0-10-1-16,-3-11 0 0,6-16 0 16,0 1 0-16,7 3 0 0,3 10 0 15,3 9 1-15,0 8-1 0,2 3-1 16,3 7 0-16,0 7 2 0,2 6-1 16,1 3 1-16,2 0-1 0,-6 1 0 15,6-1 0-15,-2 4 0 0,2 4-1 16,0 3 0-16,-3 0-7 15,3 6-6-15,-2 10 6 0,2 3 7 16,-6 12 0-16,4 11 0 0,-8 6-3 16,-1 5-1-16,-4-2-12 0,-1-7-3 15,3-5 3-15,0-6 4 0,6-3 5 16,-1-8 8-16,5-6 1 0,1-3-1 16,2-1 0-16,0 0 1 0,2-1 0 15,3-4 0-15,6-4 4 0,-1-3 3 16,3-3 1-16,3-4 6 0,2-3 1 15,2-1-2-15,1-3 2 16,2-4-1-16,3 3-1 0,0-6 3 16,0 3-4-16,2-2 1 0,1 1-10 15,-1 3-2-15,0-1-2 0,-2 4-2 16,0 0-8-16,0-2-27 0,-3 3-38 16,0 3-23-16,3-2-42 0,10-1-78 15,-5 2-75-15,-2-1-120 0</inkml:trace>
  <inkml:trace contextRef="#ctx0" brushRef="#br0" timeOffset="49016.27">17173 14079 467 0,'2'-5'128'0,"1"0"-66"0,2 0 49 0,-2-2-17 16,2 0-32-16,2 2-12 0,-1-3 2 15,-4 3-3-15,3 0-5 0,-5 4-3 16,0 1-14-16,0 8-20 0,-5 4-2 15,0 8 13-15,-8 5 22 0,-2 15 4 16,-9 12 1-16,-1 12-13 16,-4 5-6-16,3-2-16 0,0-3-3 15,1-5-3-15,1-2-4 0,1 0 0 16,-3-6-4-16,6-2-8 0,-1-6-5 16,3-2-10-16,2-9-12 0,6-11-12 15,0-5-14-15,4-5-27 0,-1-4-56 16,2 1-76-16,-3 0-10 0,8-6-72 15</inkml:trace>
  <inkml:trace contextRef="#ctx0" brushRef="#br0" timeOffset="49316.71">17307 14134 587 0,'0'0'119'0,"0"0"-54"16,18-48 79-16,-13 28-64 0,0 3-41 16,1 4-13-16,-1 3-1 0,-3 7-5 15,-2-1-9-15,0 4-7 0,-2 8 5 16,-3 9 8-16,-3 4 13 0,-3 13 4 16,-1 9-5-16,-4 10-6 0,3 6-8 15,0-5-8-15,3-3-5 0,-3-6 2 16,5-1-1-16,-2 1-2 0,2-2-1 15,0-6 2-15,3 2-2 0,0-8 0 16,0-8-3-16,2-5-16 0,1-3-25 16,-1 3-53-16,3-4-55 0,-2 3-45 15,2-7-27-15,0-7-160 0</inkml:trace>
  <inkml:trace contextRef="#ctx0" brushRef="#br0" timeOffset="49633.32">16782 14318 660 0,'0'0'103'16,"65"-7"-14"-16,-13-2 40 0,7 2-85 16,-2-1-18-16,-8-1 3 0,-5 7-11 15,3-3-7-15,-6 4-6 16,0 1-5-16,-7 0 1 0,-11 0 0 16,-2 0-1-16,-3 4-13 0,-3-1-56 15,6 0-134-15,2 6 41 0,-7-1-51 16,-6-4-63-16</inkml:trace>
  <inkml:trace contextRef="#ctx0" brushRef="#br0" timeOffset="49834.32">16896 14496 643 0,'0'0'195'16,"0"0"-104"-16,0 0-1 0,47-15 6 15,-19 9-59-15,8-1-13 0,11-3 7 16,7 4-9-16,3-1-13 0,-5 5-6 16,-3 2-3-16,-11 0 0 0,4 0-7 15,-1 2-58-15,3 0-172 0,-13 0-51 16,-3 2-124-16</inkml:trace>
  <inkml:trace contextRef="#ctx0" brushRef="#br0" timeOffset="50267.34">18041 14108 636 0,'0'0'102'0,"0"0"-65"16,0 0 87-16,0 0-57 0,0 0-40 15,13-8-11-15,-11 11 1 0,-2 5 2 16,0 5 10-16,0 5 13 0,0 3-1 16,-2 7 7-16,-3 7-11 0,-1 10-6 15,-1 11-11-15,-1 2-10 0,3-2-8 16,-3-7 0-16,5-3 1 0,1-5-2 16,-1-2-1-16,-2-2-12 0,5-7-35 15,-3-8-47-15,1-7-58 16,2 6-63-16,-3-7-42 0,3-1-172 15</inkml:trace>
  <inkml:trace contextRef="#ctx0" brushRef="#br0" timeOffset="51018.36">17981 14134 488 0,'0'0'88'15,"0"0"-20"-15,0 0 45 0,0 0-42 16,0 0-6-16,39-27 17 0,-23 20-25 16,2 0-8-16,0 2-8 0,2-1-6 15,4 3-5-15,-4-2 5 0,4 2-3 16,-4 1-8-16,1 1-8 0,-3 0-5 16,-5 1-7-16,0 0 1 0,-5 1-5 15,-1 1 0-15,-4 4-1 0,-3-2-3 16,-3 3-5-16,-2-1-8 0,-5 2 5 15,-3 3 0-15,-3 1 7 0,-2 5 3 16,-2-3-8-16,-1 1-6 0,3 0-3 16,-3 0 4-16,6-1 5 0,-3-1 1 15,7-1 2-15,-2 2 1 0,3-1 2 16,2-1 0-16,3 0 4 0,3 1 1 16,2 2-1-16,0-4 0 0,0 0-1 15,7 0 1-15,1-1 0 16,2-1 3-16,3 0-1 0,3-2-2 15,-3 1 5-15,2-1-3 0,-2-1 3 16,5 2 0-16,-7 0 1 0,2-3-3 16,-1 2 4-16,1-1 0 0,0 0 1 15,0 1-1-15,-2-2 0 0,4 4 0 16,-2 0-1-16,0-1-2 0,-3 2-4 16,1 2 1-16,-4 0-1 0,-1-1 1 15,-6 2-1-15,0 2 1 0,0-1 0 16,-8 1 2-16,-3 1 2 0,-1-4 5 15,-7 2 5-15,-4-1-3 0,0-3-1 16,-6 1-6-16,1-1-1 16,-3-4-4-16,0 3 2 31,0-2 0-31,3-2-2 0,2 1-2 0,0-3 1 0,3 1-5 0,2-3-10 0,6-1-29 16,2 0-60-16,2-6-77 0,6 2-106 15,3-2-129-15</inkml:trace>
  <inkml:trace contextRef="#ctx0" brushRef="#br0" timeOffset="51352.37">18594 14184 714 0,'0'0'110'0,"0"0"-61"16,10-9 75-16,-5 8-75 0,0 1-31 15,-5 0-11-15,3 1-4 0,0 8 8 16,-3 2 9-16,0 7 17 0,0 3 2 15,0 3-1-15,-3 15-5 0,-5 9-8 16,6 12-11-16,-6 3-5 0,0-3-4 16,3-8-3-16,0-8 0 0,0-4-4 15,-1-5 1-15,4-5-5 0,-3-7-27 16,2-5-50-16,1-4-87 0,-6 4-83 16,3-6-62-16</inkml:trace>
  <inkml:trace contextRef="#ctx0" brushRef="#br0" timeOffset="52003.17">18573 14165 508 0,'0'0'122'0,"0"0"-68"0,0 0 42 15,0 0-46-15,0 0-34 0,41-26 4 16,-33 19-4-16,3 2-6 16,-4-2 3-16,4 0 9 0,-1 2 10 15,-2-2 22-15,-1 4-12 0,1-3-8 16,3 1-5-16,-1-2 1 0,-2 2-8 15,2-1-1-15,-2 3-4 0,-1 2-3 16,1-4 0-16,0 3-3 0,-3 1 0 16,3-2-4-16,0 0 0 0,-1 2-2 15,1 0-1-15,0 1-3 0,0 0 1 16,-3 1 0-16,3 3-1 0,-1-1 2 16,1 0-1-16,2 5-1 0,-4 0-1 15,-1 2 0-15,0 1 0 16,-3 2 0-16,1 1 0 0,-3 2-1 15,0-1 1-15,0 4-1 0,-8 0 1 16,-2 1-4-16,-3 0 4 0,-2 1 0 16,-4-1 1-16,-1 1 1 0,-3-4-2 15,-1 4-1-15,1-2-2 0,2 0-3 16,-4-4 1-16,9 1 4 0,-2-3 0 16,2-1 2-16,6-2 0 0,0 0-1 15,5 0 0-15,-1-1 0 0,4-1 2 16,2-3 0-16,2 3 5 0,4 0 4 15,7-1 6-15,-1 0 6 0,1 3 7 16,5-1 0-16,1 1 0 0,1 1 2 16,1 0-5-16,2 1-3 0,0 0-3 15,-2 3-8-15,2-1-7 0,1-2-2 16,-4 2-4-16,-2-1 0 0,3-1 0 16,-6-1-12-16,1 0-26 0,2-2-29 15,-5 0-28-15,0-3-41 0,2 1-95 16,-4-4-86-16,-1-2-152 0</inkml:trace>
  <inkml:trace contextRef="#ctx0" brushRef="#br0" timeOffset="52519.59">19405 14414 482 0,'0'0'78'0,"0"0"-52"0,8-3 45 0,-8-2-51 15,-3 4-10-15,-4-3-2 0,-4 3-3 16,-4 1-3-16,-3 0 2 15,2 1 8-15,-5 3-4 0,1 2 4 16,2-2 3-16,2 5-3 0,3-1-2 16,3-2-5-16,5 3 0 0,0 0-5 15,5 1 1-15,0 0 14 0,7 1 8 16,4 0 16-16,-1 0 23 0,3 2-1 16,2-2-3-16,3 3-8 0,1-1-8 15,1-1-7-15,-2 0-9 0,0 0-9 16,3 3-4-16,-3-4-4 0,3 2-3 15,-6-2 4-15,3 1-4 0,-2 1-3 16,-8-1-2-16,-1-2 1 0,-1 1 1 16,-6-1-2-16,-6-1 2 15,-1-1 4-15,-6 2 1 0,-3-3-2 16,-2-1-1-16,-5-1-1 0,-3-3-4 16,0-2 0-16,-2 0-13 0,-1 0-29 15,4-2-16-15,1-4-12 0,1 3-9 16,2-2-27-16,6 1-1 0,-3 1-2 15,5-4-54-15,5 3-65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46:43.05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4323 12859 264 0,'0'0'36'0,"0"0"10"0,0 0 37 15,0 0-18-15,0 0-11 0,26-40-7 16,-21 33-1-16,0 0 0 0,0 0 3 15,0-1 3-15,-2 2 6 0,0-1-2 16,-1-3 3-16,1 2-7 16,-3 0-5-16,0 1-23 0,0 0-6 15,0 2-6-15,0 0-5 0,0 3-7 16,-3 2 0-16,3 1-2 0,-5 9 0 16,0 3 4-16,-3 8-1 0,0 10 2 15,-5 14 4-15,0 11-3 0,-2 5 1 16,2-4 0-16,3-3 1 0,5-5-6 15,-6-6 3-15,9 0-2 0,-4-4 1 16,4-3-2-16,2-1 0 0,0-10-1 16,0-3-10-16,0-6-21 0,0-4-36 15,0 1-47-15,0-1-28 16,0-1 3-16,2-4-56 0,1-7-65 0</inkml:trace>
  <inkml:trace contextRef="#ctx0" brushRef="#br0" timeOffset="266.56">4284 12693 558 0,'0'0'50'0,"0"0"17"0,0 0 43 16,0 0-3-16,0 0-43 0,10-31-29 15,1 23-7-15,2 0 1 0,5 0-3 16,2-1-3-16,4 0-7 0,-4-1-14 16,9 3 8-16,-3 1-10 0,5-2 0 15,-3 6-2-15,0-2 2 0,1 3-8 16,-1 1-35-16,-2 1-50 0,-5 4-57 16,0 6-28-16,-9 0-113 0</inkml:trace>
  <inkml:trace contextRef="#ctx0" brushRef="#br0" timeOffset="484.47">4315 12960 485 0,'0'0'122'0,"0"0"-60"0,0 0-17 15,0 0-12-15,36-5-10 0,-18-3-4 16,6 0 0-16,4-2 2 0,0 2-11 15,1-1-4-15,-1 1-5 0,1 4 0 16,-3-2-1-16,-1 6-1 0,-1 0-27 16,-1 6-76-16,-5-1-116 0,-2 2-123 15</inkml:trace>
  <inkml:trace contextRef="#ctx0" brushRef="#br0" timeOffset="683.58">4186 13270 583 0,'0'0'126'0,"0"0"-41"15,0 0 0-15,0 0-25 0,0 0-30 16,0 0 8-16,0 0 12 0,0 0 21 16,54 25-15-16,-28-29-27 0,2 1-20 15,9-4-7-15,9-2-2 0,8 2-9 16,1 1-56-16,-1 0-94 15,-5 2-84-15,-15 3-59 0</inkml:trace>
  <inkml:trace contextRef="#ctx0" brushRef="#br0" timeOffset="1167.67">5413 13003 315 0,'0'0'278'0,"0"0"-244"16,0 0 10-16,13-38 17 0,-13 27-32 16,-5-1-29-16,0 3-4 0,-5 0 1 15,-3 4-6-15,-3 1-14 0,-2 3-20 16,-3 1 9-16,-2 5 0 0,0 2 25 15,0 1 0-15,-1 4 4 0,4 0-3 16,-1 2-9-16,5 0 14 0,1-3 2 16,5 1 1-16,7-2-1 0,0 0-2 15,6-2 3-15,2 0 0 0,6-2 8 16,4 0 16-16,3-2-11 16,3 0 1-16,5 1 2 0,-1-4 4 15,4 0 0-15,-1 1 0 0,3 1-3 16,0 0 0-16,-2-1 0 0,-3 0 0 15,-6 1 2-15,1 1 8 0,-6-2 11 16,-4 3 11-16,-6 0-8 0,-5-1-17 16,-3 1-12-16,-4 1 16 0,-9 0 7 15,-5 1-10-15,-12-1-12 16,-6 2-6-16,-13 2-4 0,1 1-3 0,-1-2-8 16,3 0-25-16,13-5-39 0,-3 4-47 15,11-5-12-15,-1 0-8 0,9 1-79 16,7-4-140-16</inkml:trace>
  <inkml:trace contextRef="#ctx0" brushRef="#br0" timeOffset="1668.36">5834 12500 569 0,'0'0'48'0,"0"0"8"15,0 0 66-15,0 0-65 0,31-28-20 16,-25 28-16-16,-4 0-7 0,1 7-3 16,-1 3-6-16,-2 5 5 0,0 6 0 15,0 3 9-15,-5 11 9 0,-5 11 8 16,0 8 2-16,-3 6-2 0,2-6-5 16,1-10 2-16,2-4-3 0,0-6 0 15,3-3-4-15,3-8-4 0,-1-4-2 16,1-2 1-16,-1 0-4 0,3 2-3 15,0-1-3-15,3-1-2 0,2-5 3 16,0-3 1-16,5-4 4 0,1-1-8 16,4-1 1-16,3-3-4 0,-2-5-5 15,4 1 2-15,1-4-3 0,2 1-1 16,0-1-5-16,-2-1-10 0,5-3-26 16,-3-1-33-16,-2 1-49 0,2 0-52 15,-2-7-50-15,-3 5-39 16,-8 2-188-16</inkml:trace>
  <inkml:trace contextRef="#ctx0" brushRef="#br0" timeOffset="1868.91">5705 12931 745 0,'0'0'40'0,"0"0"12"16,36-10 29-16,-10 3-19 0,10-5-8 15,8 1-3-15,8-4 8 0,2 0-21 16,-2 3-21-16,-6 3-12 16,-9 3-5-16,-1 2 0 0,-3 2-20 15,4 0-104-15,-12 2-148 0,-6 0-47 16</inkml:trace>
  <inkml:trace contextRef="#ctx0" brushRef="#br0" timeOffset="2135.59">6374 12891 283 0,'0'0'183'0,"0"0"-123"16,0 0 20-16,0 0-40 16,0 0-19-16,0 0 6 0,0 0 24 15,0 0 17-15,0 0-22 0,6-17-16 16,-6 25 11-16,-3 3 26 0,0 2 7 15,1 5-14-15,-1 3-18 0,1 2-11 16,-1 4-9-16,1-2-12 0,2 2-6 16,2-2-3-16,1 1-1 0,-1-3-1 15,3-1-14-15,3-3-46 0,-3-2-90 16,8-3-128-16,0-5 11 0,-5-4-100 0</inkml:trace>
  <inkml:trace contextRef="#ctx0" brushRef="#br0" timeOffset="2268.63">6418 12661 712 0,'0'0'37'0,"0"0"15"15,-5-37-16-15,3 24-36 0,-1 2-3 16,0 5-18-16,1 0-47 0,2 5-148 16,-3-2-89-16</inkml:trace>
  <inkml:trace contextRef="#ctx0" brushRef="#br0" timeOffset="3219.94">6597 12862 434 0,'0'0'67'0,"0"0"7"0,0 0 31 16,18-33-40-16,-13 23-30 0,0 1-7 15,0-1 2-15,3 2-3 0,-3 2-5 16,0 2-8-16,3 0-5 0,-3 4-2 16,6 0-2-16,-4 1 1 0,-1 6-2 15,1 2 1-15,1 3-2 0,0 1 2 16,-3 6 2-16,3 2 7 0,-6 2 4 16,-2 4 1-16,0-2 4 0,0 4-2 15,0-3 1-15,-2 2-6 0,2-4-4 16,-3-3-6-16,3 0-5 15,0-3 4-15,0-4-3 0,3-1 0 16,-3-3-1-16,2-3-1 0,1-4 0 16,2-2 0-16,0-2 8 0,0-4 5 15,3-5 2-15,0-1 10 0,2-4 5 16,1 0-8-16,-1-1-9 0,0-1-5 16,3-2-1-16,3-1-4 0,-3 2 1 15,0-3-2-15,5 3-1 0,-5-1 0 16,2 3 0-16,1 1 0 0,-4 1-1 15,4 3 1-15,-1 2 0 0,-2-1-1 16,-2 3-1-16,2 3 0 0,-6 1 1 16,1 3-1-16,0 0 0 0,-3 2-3 15,0 2-1-15,0 6-1 0,-2-1 0 16,-3 3 4-16,3 2 0 0,-3 3 2 16,2 1 1-16,-2 1 1 0,3-1 0 15,-3 1 0-15,2 1 2 0,-2-1-3 16,3-5 0-16,-1 0 0 0,1 0 1 15,0-4 2-15,2-4 1 0,0-1-1 16,-2-2 6-16,2-3-1 0,0 0 7 16,3-2 4-16,-1-4-3 0,1 1-3 15,0-3 0-15,5-2 2 0,-3 1-3 16,0-3-6-16,3 0-3 16,0 0-2-16,0-4-1 0,3 2 1 15,-3-1-1-15,0 1 0 0,-3 1-1 16,3-1 0-16,0 0 4 0,0 1-4 15,0 2 0-15,-3 1-2 0,0-1 2 16,-2 2-1-16,2 2 1 0,-2 1-1 16,-5 2 0-16,2 1 0 0,0 3-1 15,0 0 1-15,-2 0-2 0,-1 6-1 16,4-2-2-16,-4 5 3 0,3 0 2 16,-2 3-1-16,2 2 1 0,-2 3-1 15,2 3 1-15,-3 0 1 0,1 2-7 16,-3-1 2-16,3 1 0 15,-3-1-1-15,2 0-16 0,-2-1-28 16,3-1-49-16,-3 3-70 0,0-5-82 16,0-3-81-16</inkml:trace>
  <inkml:trace contextRef="#ctx0" brushRef="#br0" timeOffset="3954.6">7726 12900 192 0,'2'-5'116'0,"1"3"-52"15,2-4 36-15,-2 1-47 0,-1 0-22 16,1 1-6-16,-3 1-3 0,3-1 10 16,-3-1-7-16,2 3 11 0,-2-1 12 15,0 0 0-15,0 2 7 0,0-2 5 16,0 1-10-16,0 0-4 0,0 0-12 16,0 1-18-16,0 0-3 0,0 0-6 15,0 1-1-15,-2 0-3 0,2 0 4 16,-3 0-1-16,3 0-3 0,-3 0 9 15,3 0 14-15,-5-1 3 0,3 0-6 16,-1-2-4-16,0 0-2 0,-2 2-7 16,-2-1-2-16,1 1-7 0,-1 1 0 15,-4 0 1-15,1 0-2 0,-3 3-1 16,3 5 1-16,-3 1-1 0,2 4 0 16,-1 3 0-16,1 1 0 0,1 3 1 15,2 1 0-15,0 1-1 0,6 1 1 16,-1 0 2-16,1 0 2 15,2-2 7-15,0-2 3 0,0-3-2 16,2 0-2-16,1-4-5 0,2-4 3 16,0-3 4-16,0-4 0 0,3-1 9 15,0-6 9-15,0-1-6 0,2-6-11 16,3-2-2-16,-3 0-4 0,0-3-6 16,3-1 1-16,-2 4-1 0,-4-3 0 15,4 6-1-15,-3 0 0 0,-1 1 0 16,-2 3-1-16,-2 4 1 0,-3 0-2 15,0 2 0-15,3 2 2 16,-3 0-4-16,0 2-3 0,0 5 3 16,-3 0 4-16,3 3 8 0,0 1 1 15,-3 0 8-15,3-1-2 0,0-3-1 16,0 2 0-16,3-2-1 0,-3-3-4 16,5 3 0-16,0-5-5 0,-2-1 0 15,5-1-3-15,-3 0-1 0,3-1-1 16,5-1-22-16,-1-3-19 0,1 2-28 15,3 0-27-15,-1-4-59 0,3-2-109 16,1 2-32-16,-9-3-127 0</inkml:trace>
  <inkml:trace contextRef="#ctx0" brushRef="#br0" timeOffset="4337.51">8033 12411 473 0,'0'0'88'0,"0"0"6"16,11-10-2-16,-9 9-38 0,1 1-11 16,-3 4-33-16,0 4 1 0,-3 5 1 15,-2 6-3-15,0 3 4 0,-5 10 4 16,-1 9 4-16,-2 7 8 0,-2 1 3 15,5-3 8-15,2-3 7 0,0-4 8 16,0-4-2-16,3-2-5 0,2-3 0 16,1-5-5-16,2-9-6 0,0 2-6 15,0 1-6-15,2-1 1 0,6 3-4 16,3-3-2-16,2-5 1 0,2-1 0 16,3-4-7-16,3-1-8 0,-1-5-1 15,4-1-4-15,-1-1-1 0,3 0-6 16,0-1-16-16,2-6-25 0,-5 1-20 15,3-4-16-15,-5 0-41 0,-1-4-70 16,-1-8-54-16,-4 3-24 16,-7 2-154-16</inkml:trace>
  <inkml:trace contextRef="#ctx0" brushRef="#br0" timeOffset="4505.01">8168 12840 515 0,'0'0'141'16,"0"0"-11"-16,0 0 38 0,0 0-77 15,0 0-27-15,0 0-26 0,0 0-19 16,13-21-10-16,-3 13-4 0,0 1-2 16,8 0-3-16,-2-1-2 0,2 2-13 15,3 0-39-15,4-1-53 0,12 1-69 16,-4-1-26-16,-4 1-126 16</inkml:trace>
  <inkml:trace contextRef="#ctx0" brushRef="#br0" timeOffset="4888.49">8641 12766 334 0,'0'0'86'0,"0"0"-10"16,0 0-3-16,0 0-31 0,0 0 18 16,0 0-1-16,0 0-17 0,0 0-6 15,43 4-1-15,-27-4 19 16,-1-2 3-16,4 0 7 0,-4-2-7 15,1-1-9-15,-3-2-7 0,-3 0-16 16,-2-3-14-16,-3 0-5 0,0-1-5 16,-5-2 0-16,0 1-1 0,-8-1-3 15,-2 2-5-15,-3 3-2 0,-5 4-2 16,0 2 5-16,-8 2 3 0,0 2 2 16,-2 6 2-16,-1 3 0 0,1 3 0 15,-1 5 0-15,4 5 0 0,1 3 2 16,4-2 3-16,4 4 1 0,6 1 12 15,2-5 4-15,5 3 7 0,3-5 9 16,3-2-5-16,5-1-11 0,2-1-9 16,3-6-8-16,5 0-2 0,3-4-3 15,5-1-6-15,-3-5-39 0,5 0-72 16,3-3-77-16,5 0-46 0,8-6 35 16,-7-1-37-16,-4 2-5 0</inkml:trace>
  <inkml:trace contextRef="#ctx0" brushRef="#br0" timeOffset="5438.76">9271 12712 267 0,'0'0'137'0,"0"0"-34"0,0 0 13 16,0 0-35-16,0 0-8 0,21-27-19 16,-19 24-7-16,-2-2 5 0,0 2-10 15,0 1 1-15,0 0-2 0,-2 0-9 16,-3 0-8-16,-1-1-6 0,-1 2-2 16,-6 1-6-16,0 0 2 0,0 1 1 15,-3 4-3-15,-2-1-4 0,-2 4 1 16,-4 1-4-16,1 3-1 15,2 2-2-15,1 3 0 0,-1 2 1 16,3 2-1-16,5 3 1 0,3-1 1 16,5 0 3-16,2 3 7 0,3-2 4 15,0-2 0-15,5-1-3 0,5 0-5 16,1-2-3-16,2-4-1 0,2 0-1 16,1-4 1-16,2-6-2 0,0 0 1 15,0-5 6-15,0-6-2 0,3-4 6 16,-6-3 9-16,3-5 6 0,-2-5-1 15,-1-12-3-15,3-15-1 0,1-21-9 16,-4-5-7-16,-2-2-1 16,-5 9-5-16,-1 11-1 0,1 11 2 15,-3 5-1-15,-2 11 2 0,0 9 1 16,-3 7-1-16,0 1-1 0,0-1-2 16,2-3-1-16,1 2 1 0,-1 0 0 15,1 2-3-15,-3 2-14 0,5 2-26 16,0 3-24-16,-2-1-28 0,2 5-62 15,3-5-106-15,-1 4-25 0</inkml:trace>
  <inkml:trace contextRef="#ctx0" brushRef="#br0" timeOffset="7040.8">10901 12662 362 0,'0'-5'124'0,"3"0"-65"0,-3-1 23 16,3 0-24-16,-3-2-21 0,-3 1-23 16,-5 1-4-16,1-2 0 0,-6 4-9 15,-5 0-1-15,2 1 0 16,-5 3 0-16,-2 0 0 0,0 4 0 16,-3 4 0-16,-2 2 5 0,-1 6-5 15,1-2 0-15,-1 6 0 0,3 1 0 16,1 0 5-16,-1 1-4 0,5-1 1 15,0 1 1-15,6-1 2 0,2 0 0 16,0-1 6-16,8 0 14 0,0-2 8 16,5-4 8-16,2-1 2 0,4-3 4 15,4-1-5-15,3-1-13 0,2-6-12 16,3 0-5-16,3-2-4 16,5-2-6-16,2-5-2 0,6-2 0 15,10-7-28-15,5-5-108 0,3-3-25 16,-14 3-26-16,-12 3-164 0</inkml:trace>
  <inkml:trace contextRef="#ctx0" brushRef="#br0" timeOffset="7543.12">11103 12190 174 0,'0'0'351'0,"0"0"-283"0,0 0 10 0,0 0-2 16,0 0-26-16,39 29-17 0,-34-12-4 16,-2 6 9-16,-3 9-10 0,2 10-3 15,-2 9 5-15,-2 2 0 0,-1-4 6 16,-2-2 4-16,0-8-6 0,5-1-3 15,-3 2-4-15,-2-6-9 0,2-4-4 16,3-9-4-16,0-7-8 0,0-1 2 16,3 0-2-16,2-3 3 0,-2 0 2 15,2-5 0-15,0-4 7 0,3-1 4 16,2-5 4-16,0-5 6 0,3-6-8 16,0-1-9-16,0-6-6 0,3-2-2 15,-1 1-1-15,3-5-1 0,3 1-1 16,0 2 0-16,-1 0 0 0,1 0-2 15,-3 5 2-15,0 1 0 0,0 7 0 16,-5 3 0-16,-3 1 0 0,1 7-3 16,-3 2 1-16,-3 0-3 0,-3 7-3 15,1 4 0-15,-3 4 2 16,0 5 6-16,-3 2 1 0,3 1 1 0,-2 4-2 16,-1-2-3-16,1 1-17 15,2-1-28-15,0 0-52 0,0 6-84 16,5-5-60-16,-5-8-102 0</inkml:trace>
  <inkml:trace contextRef="#ctx0" brushRef="#br0" timeOffset="8592.07">11850 12607 526 0,'0'0'102'0,"0"0"-20"0,0 0 24 0,0 0-39 15,18-39-35-15,-16 30-6 0,1-1 7 16,-3-1 2-16,0 1-4 0,0 0 0 16,0 1 4-16,0-1-11 0,-3 2 0 15,-2 0-7-15,0-2-14 0,-3 4 3 16,1 0-2-16,-6 1-3 0,2 0-1 15,-4 4 0-15,-3 1 0 0,0 1-2 16,2 4-1-16,-5 3-1 16,3 6 0-16,0 1 3 0,3 4 0 15,-1 3 1-15,3 1 0 0,0 0 0 16,6 4 0-16,2-3 0 0,2-1 3 16,3 1-1-16,0-1 1 0,3-2 1 15,2-5 1-15,0 2 4 0,3-6 5 16,-1-2 3-16,-1-2 2 0,1-5-1 15,1-3 3-15,0 0 10 0,0-5 7 16,2-2-9-16,-2-5-7 0,5 0-3 16,-6-4-8-16,6 1-2 0,-5-4-4 15,2-1-3-15,1 1-1 0,-4 0 0 16,1 0 0-16,0 0 0 0,2-1 0 16,-5 0-1-16,3 2-1 0,0 4 1 15,0 0 0-15,-3 3-1 0,3 1 1 16,-3 3-2-16,-3 3 0 0,1 0-1 15,0 4 0-15,-1 0-3 0,-2 0-2 16,0 6 1-16,0 2 1 0,0 4 4 16,0 2 2-16,0 1 1 0,-2 4 0 15,2-1 0-15,0 3 0 0,0-5-1 16,0 1 1-16,0-1 0 0,0-2 1 16,2-3 0-16,1-1 0 0,-1-1 0 15,3-3 1-15,-2-2 2 0,0-4 2 16,2 0 0-16,0-7 1 15,3-3-3-15,-1-1-1 0,1-1-1 16,3-4 2-16,-4 0-1 0,6-3 2 16,-2 3-4-16,-1-3 4 0,0 0-6 15,3-1 1-15,-3 1-1 0,3 2 0 16,0 0 0-16,-5 3-1 0,2 1 1 16,-2 2-3-16,0 2 2 0,0 3 0 15,-3 1 1-15,-3 3-2 0,4 2-1 16,-6 0-4-16,2 6 1 0,-2 1 0 15,0 3 5-15,0 4 0 0,0-1 1 16,3 3 0-16,-3 2 0 16,2 2 0-16,-2 2-1 0,0 2 2 15,3 1-1-15,-1-2 1 0,-2-2-1 16,3 1 2-16,-3-3 0 0,5 1 0 16,-5-7 1-16,5-1 1 0,-2-4 1 15,0-3 0-15,-1-2 4 0,3-3 9 16,3-6 7-16,0 0-5 0,5-4-7 15,-3-4-7-15,6-3-2 0,-1-2-1 16,1-3-3-16,2 0 1 0,-3 1 0 16,3 1-1-16,0 0-1 0,-2 7 1 15,-1 1 0-15,1 3-1 0,-1 1 0 16,-4 6-1-16,2 0-2 16,-6 2 0-16,-1 4 1 0,-4 4-7 15,3 4 3-15,-5 2 2 0,0 5-1 16,-5 1 4-16,3 1-6 0,-4 0-13 15,1-1-24-15,3-2-28 0,-4 1-30 16,4-2-37-16,-1 4-81 0,1-6-25 16,-1-4-94-16</inkml:trace>
  <inkml:trace contextRef="#ctx0" brushRef="#br0" timeOffset="9192.81">12506 12599 170 0,'5'-5'174'16,"0"-1"-91"-16,-2 1-7 0,5-1-33 15,-6-2-20-15,4 2 7 0,-4-1 16 16,1 2 12-16,-1 0 12 0,1-1 12 16,2 1-5-16,-2-2-6 0,-1 0-16 15,1 0-13-15,-1 0-7 0,1 2-3 16,0-3-3-16,-3 0-6 0,2 0 2 15,-2 1-4-15,0-2-6 0,0-1-6 16,-2 1-5-16,-1-1-1 16,-2 3-2-16,0 0-1 0,-6 2-2 15,1 1 1-15,0 4-2 0,-6 0 0 16,1 4 2-16,-4 2-1 0,-1 4-4 16,4 1 0-16,1 1 4 0,-1 1-2 15,6 2 0-15,-3-2 2 0,8 4 1 16,0-2 0-16,2 4 1 0,3-4-2 15,0 2 0-15,8 0 2 0,-3-3 1 16,5-1 1-16,1 1 4 0,2-2 3 16,2 0 0-16,-2-2 2 0,3 1 0 15,-1 1-2-15,1-1-4 0,-4 1-3 16,1 3-2-16,0 0 1 16,-2 4 0-16,2 2-1 0,-6 2 1 15,1 3 0-15,-3 1 3 0,0 1-2 16,-5-3-1-16,0 0-1 0,-7-1 0 15,-1-5 0-15,-5-1 0 0,0-2 0 16,-2-4-1-16,-1-6 2 0,6-3 5 16,-3-3-1-16,0-7 2 0,3-4 2 15,2-1 10-15,0-6 7 0,5-3-10 16,-2-2-12-16,3-11-4 0,2-9 0 16,2-6-5-16,11-4-5 0,3 10-13 15,4 10-9-15,-4 11-34 0,-1 6-44 16,1 3-40-16,18-7-57 15,-6 2 16-15,3 4-107 0</inkml:trace>
  <inkml:trace contextRef="#ctx0" brushRef="#br0" timeOffset="9616.37">12899 12545 147 0,'0'0'223'0,"0"0"-134"0,0 0-6 15,2-4-31-15,-2 2-33 0,6 0-9 16,-1 0 3-16,3-2 10 0,4-1 0 15,1 3 5-15,3-4 4 0,5 0 4 16,-1-1 14-16,-2 2 12 0,6-2-16 16,-6-1-1-16,-3-2-7 0,3 1-20 15,-5-1-10-15,-5-1-6 0,0 2 2 16,-8-1 3-16,0 4-1 0,-6 1 0 16,-4 1-2-16,-3 4 3 0,-7 0 0 15,-4 5 5-15,-2 3 7 0,1 3 5 16,-4 1 7-16,3-1 6 0,6 2 3 15,-1-1-1-15,5-2 1 0,6 1 4 16,5-1-5-16,2 1 3 0,3-1-4 16,3-1-8-16,5-2-4 0,2-1-6 15,6-1-9-15,4-1-5 16,11-4-4-16,11 0-2 0,7 0-4 16,8-5-18-16,5 3-31 0,-6 1-48 15,4 1-68-15,2 3-67 0,-13-1-81 16,-8 1-172-16</inkml:trace>
  <inkml:trace contextRef="#ctx0" brushRef="#br0" timeOffset="9909.82">14240 12445 664 0,'0'0'112'0,"0"0"-43"15,0 0 70-15,0 0-58 0,0 0-43 16,15-33-5-16,-15 31-14 0,0 2-4 15,-2 0-9-15,-3 6-1 0,-1 2 5 16,-1 7 12-16,2 3 8 0,-3 3-2 16,0 1-12-16,0 3-7 15,1 3-5-15,1-1-3 0,1 1 2 16,3-2-3-16,-1 2 0 0,0-5-8 16,3 1-18-16,0-3-16 0,6-4-39 15,-1 1-81-15,3-6-98 0,-3-7-90 0</inkml:trace>
  <inkml:trace contextRef="#ctx0" brushRef="#br0" timeOffset="10076.84">14281 12253 765 0,'0'0'47'15,"0"0"-15"-15,0 0 26 0,5-42-39 16,-2 35-19-16,0 1-15 0,-1 4-39 15,3 2-34-15,0 2-148 0,1 1-72 16</inkml:trace>
  <inkml:trace contextRef="#ctx0" brushRef="#br0" timeOffset="10677.53">14436 12624 479 0,'0'0'138'16,"0"0"-81"-16,0 0 25 0,0 0-16 15,0 0-44-15,18-36 13 0,-7 21 1 16,-1-1-8-16,3 0-4 0,0 1-8 16,5 1-7-16,-3 1 3 0,4 2 2 15,-4 1-1-15,3 0-7 0,-2 2-5 16,-3-1-1-16,-1 3 0 0,-1 2 0 15,-1 0 2-15,-5 3-1 0,0 1-1 16,1 0-4-16,-4 1-2 16,1 3 3-16,-3 2 2 0,0 0 0 15,0 3 1-15,0 2-2 0,-3 2-1 16,1 1 3-16,-4 3 0 0,4 1 4 16,-1 2-4-16,1-2 1 0,-3 3-1 15,2-1-2-15,3 0 2 0,-3-2 4 16,3-1 1-16,0-4 6 0,3-1 9 15,2-3 7-15,0-7 16 0,0 2 1 16,1-4-1-16,1-3 2 0,4-2-8 16,-1-5-18-16,3-4-9 0,2-2-6 15,1-5-1-15,-1-10 0 0,9-8-3 16,2-5 0-16,-6 3 0 16,1 10 1-16,-8 10 0 0,0 8-1 15,-3 2 3-15,3-2-1 0,0 0 1 16,0 5 1-16,-3 3-1 0,1 4 4 15,-1 1 6-15,-5 6 6 0,0 4 1 16,3 6 7-16,-3 3-1 0,3 4-4 16,-3 2-4-16,3 0-4 0,0 3-4 15,-1-1-1-15,4 2-5 0,-4-2-1 16,6-1 0-16,3-1-2 0,-3 0-1 16,2-3-5-16,1-4-11 0,-6-1-37 15,8-1-56-15,0-5-87 0,-2-4-197 16,-1-1-231-16</inkml:trace>
  <inkml:trace contextRef="#ctx0" brushRef="#br0" timeOffset="13297.06">16666 12209 502 0,'0'0'104'0,"0"0"-59"0,0 0 58 0,0 0-48 16,0 0-27-16,0 0 6 0,5-30-7 15,-5 30-9-15,0 0-9 0,-2 6-1 16,-3 5 10-16,-1 4 12 16,4 6 7-16,-3 4 1 0,-1 9 2 15,4 8 0-15,-1 6-7 0,1 1-13 16,-1-8-7-16,1-12-6 0,-1-10-4 15,3 1 3-15,-3 2 0 0,1 4 0 16,2-1-1-16,-3-2 3 0,1-4 8 16,-1-1 5-16,3-7-3 0,0-1-5 15,0-5-5-15,0-5 1 0,0-1 49 16,0-8-6-16,3-6-30 0,2-3-11 16,0-4 2-16,5-2-2 0,3-1-7 15,5-3 0-15,3 0-1 16,0 3-3-16,5 0 0 0,-1 1 0 15,1 3 0-15,0 2-1 0,0 4 1 16,-3 3 0-16,-2 3 0 0,-3 6 0 16,-3 3 0-16,-4 7 0 0,-1 6 0 15,-5 3 3-15,0 6-2 0,-5 2 2 16,0 2-1-16,-5 1 0 0,0-2 0 16,2-1-1-16,-4 1 1 0,2-2-4 15,-1-2 0-15,4 0-35 0,-3-2-57 16,5 0-63-16,0-3-133 0,5-7-129 0</inkml:trace>
  <inkml:trace contextRef="#ctx0" brushRef="#br0" timeOffset="13697.27">17304 12617 495 0,'0'0'100'0,"0"0"-36"0,0 0 60 0,3-44-56 0,-3 28-32 16,0 1 18-16,0-1-12 0,0 1-12 15,0 0-10-15,0 2-8 0,-3 1-6 16,-2-1-5-16,0 5 0 0,0 0 3 16,-3 5-2-16,0 3-2 15,1 1 0-15,-4 6-1 0,1 4 0 16,-3 4 0-16,5 4 1 0,-2 1 3 15,2 1-1-15,6 0-2 0,2 2 0 16,0-4 3-16,2-1 0 0,3-1 15 16,6-1 23-16,2-4 8 0,2-3 4 15,1-4-8-15,-1-3-12 0,-2-2-5 16,3-3 2-16,-4-6 0 0,1-1-6 16,-2-2-7-16,-6-4-11 0,0-2-6 15,-5-1-2-15,0-2-23 0,0 1-53 16,-3 4-14-16,-2 0-29 15,-2 5-32-15,1 0-94 0,-1 3-47 16,1 2-101-16</inkml:trace>
  <inkml:trace contextRef="#ctx0" brushRef="#br0" timeOffset="14515.27">17501 12610 503 0,'0'0'129'0,"0"0"-67"0,0 0 6 16,33-27-43-16,-17 17-21 0,-1-1 1 15,-2 1-1-15,3 0-1 0,2 1-3 16,-3 1 0-16,-2 0 3 0,3 3 7 15,-3 0-1-15,-3 3-5 0,-2 2-4 16,0 0 0-16,-1 6-3 0,-4 2 3 16,-1 1 0-16,-2 3 1 0,0 4 1 15,0 0-1-15,-2 1-1 0,-1 3 3 16,3-1-2-16,-2 2-1 0,-1-2 1 16,1 0-1-16,-1-3 0 0,0 1 2 15,1-4-2-15,2-3 0 0,-3-4 2 16,3-1-2-16,0-3 1 0,0-2 7 15,0-2 44-15,3-7 27 0,-1 0-39 16,4-4-15-16,1-6-12 0,6 0-5 16,-5-3-5-16,5 0-3 0,-3 0 0 15,3 1 0-15,-3 0 0 0,3 4 1 16,-2 2-2-16,2 1 0 0,0 2-1 16,-1 3 2-16,1 2-1 0,0 0 2 15,-2 4-2-15,-1 1 1 0,-2 1-2 16,2 1 1-16,-2 2 0 15,-3 4-3-15,0 1 2 0,-2 5 1 16,-1 2 1-16,-2 1 0 0,-2 4 0 16,-3-2 0-16,2 1 3 0,-2 1-3 15,2-3 1-15,1 1 0 0,-1-1 0 16,3-2 0-16,0-4 0 0,0-1-1 16,0-4 1-16,0 0 1 0,3-2-2 15,-1-3 3-15,3 0 3 0,1-1 4 16,-1-4 2-16,3-2-1 0,2-4 4 15,3-2 0-15,0-1-7 0,0-2 5 16,2-1 0-16,1-3 2 16,2 1 0-16,0 1-3 0,0-1-4 0,3 0 0 15,-1 2 0-15,-2 2-3 16,3 0 1-16,-3 2-1 0,-2 2 0 16,2 4-3-16,-5 0-2 0,-1 3 2 15,-1 2-2-15,-1 2 1 0,-2 1 1 16,-3 5-2-16,-2 5 1 0,-1 1 1 15,-2 5-1-15,0 4 3 0,0 2 4 16,0 3 0-16,-2 1-1 0,-1 2-1 16,1-1-2-16,2-1-3 0,0-2 0 15,0 0-1-15,0-4-1 0,0-2-11 16,2-3-55-16,1-5-62 16,4-3-69-16,-1-7-50 0,1-1-180 0</inkml:trace>
  <inkml:trace contextRef="#ctx0" brushRef="#br0" timeOffset="14931.9">18488 12573 501 0,'0'0'80'0,"8"-7"-16"0,-1 4 20 0,4-1-63 0,-1 1-11 16,5-1 3-16,-4-1 6 0,4 2 3 15,3-2 11-15,1 1-2 0,4-4 7 16,-3 4 9-16,4-4-3 0,2-1-8 16,-6 1-12-16,1-2-12 0,0-2-5 15,-6 0 0-15,-2 0 1 0,-5 1 1 16,-3 0-3-16,-3 3-2 0,-4 2-4 16,-8 2-1-16,-9 2 1 0,-1 2 2 15,-11 5 0-15,-3 5 4 0,3 2 1 16,-2 3 4-16,2 4 9 0,7-4 7 15,-2 6 7-15,6-1 8 16,2 0 4-16,5 0-10 0,2 0-2 16,6-3-12-16,5-1 7 0,0-1-3 15,11-1-3-15,-1-2-4 0,3-3-4 16,8-2-1-16,-1-2-7 0,9 0-6 16,4-3-1-16,14-2-10 0,10 2-33 15,2-1-29-15,3 0-41 0,-3-1-57 16,-17 0-105-16,-3 0-86 0</inkml:trace>
  <inkml:trace contextRef="#ctx0" brushRef="#br0" timeOffset="15332.85">19901 12328 609 0,'0'0'122'15,"0"0"-44"-15,0 0 54 0,21-38-6 16,-16 31-72-16,0 2-25 0,-2 0 1 16,-1 5-11-16,4 0-19 0,-6 7 1 15,0 4 3-15,0 8 6 0,0 12 10 16,-8 15 7-16,3 10 5 0,-3 8-3 16,0-1-9-16,3-3-12 0,2-3-1 15,-2 0-3-15,-3 3-3 0,1 2-1 16,-4-4-1-16,4-3-16 0,-6-4-30 15,5-7-38-15,3-5-51 0,-3-7-85 16,5-11-58-16,-2-8-119 0</inkml:trace>
  <inkml:trace contextRef="#ctx0" brushRef="#br0" timeOffset="15716">19819 12410 663 0,'0'0'87'0,"0"0"-27"0,15-47 42 15,-2 26-27-15,-5 3-57 0,5-2-13 16,-3 0 4-16,5 2 4 0,-2 2-4 15,-2 2 0-15,7 3 6 0,-5 5 7 16,2-1 1-16,3 7-4 0,0 0 7 16,0 2-3-16,1 4-11 0,1 5-8 15,1 1-2-15,0 7-2 0,-3 2-1 16,0 3-2-16,-3 2 3 0,-4 1 0 16,-4 2-2-16,-7 0-1 0,0-2 0 15,-7 1 1-15,-6-1-3 0,-5-2 5 16,-6-2 0-16,-2-1 0 15,-10-3-24-15,-5-1-57 0,-11-6-81 16,-2-7-36-16,13-5-87 0,12-2-141 16</inkml:trace>
  <inkml:trace contextRef="#ctx0" brushRef="#br0" timeOffset="16266.56">20384 12440 424 0,'0'0'100'0,"0"0"-3"16,0 0 35-16,0 0-42 0,44-41-21 16,-31 31-8-16,3 0-8 0,-1 0-13 15,1-2-11-15,-1 3-2 0,3-1-10 16,-5 2-4-16,3 0-1 0,-3 3-2 16,0 2-4-16,-3 1 0 0,0 2-5 15,1 0 2-15,-1 5-1 0,-2 6-2 16,2 3-2-16,0 6 1 0,1 2 0 15,-6 4 1-15,0-1 0 0,0 2 0 16,-5 0-2-16,0-2 0 0,-5-1-2 16,-3 0-15-16,-5-3-20 0,0-1 1 15,3-3 7-15,-8-5 9 0,5-2 9 16,0-3 2-16,0-5-1 0,0-2-4 16,6 0 10-16,-1-5 6 0,5-3 4 15,-2-4 3-15,5-4 15 16,0-3 11-16,8 0-2 0,2-5-2 15,1 2 3-15,7 0 1 0,2 1-5 16,1 0 7-16,13 0-4 0,7-1-4 16,8 0-11-16,0 3-5 0,-2 7-10 15,-6 3-1-15,-7 6-8 0,4 0-49 16,-4 1-92-16,-1 2-75 0,-4 0-6 16,-14 0-97-16</inkml:trace>
  <inkml:trace contextRef="#ctx0" brushRef="#br0" timeOffset="16533.16">21206 12378 447 0,'0'0'53'0,"0"0"28"16,0 0 5-16,0 0-43 0,0 0-14 15,13 4 9-15,-13 2 7 0,3 2 4 16,-3 1 25-16,0 5 5 0,0 3-18 16,0 0-17-16,0 4-17 0,0 1-12 15,0 1-6-15,0 0-4 0,0 1-2 16,-3-3-1-16,3-3-2 16,0-1 0-16,0 1-17 0,3-7-66 15,-1 0-108-15,3-3-60 0,0-6-88 0</inkml:trace>
  <inkml:trace contextRef="#ctx0" brushRef="#br0" timeOffset="16667">21449 12283 725 0,'0'0'24'0,"0"0"-5"15,0 0-19-15,13-38-11 0,-8 27-107 16,3 3-42-16,0 2-90 0</inkml:trace>
  <inkml:trace contextRef="#ctx0" brushRef="#br0" timeOffset="17034.02">21795 12297 448 0,'0'0'103'0,"0"0"-23"0,0 0 7 16,0 0-49-16,0 0-16 16,0 0-8-16,0 0-8 0,0 0 1 15,5-31-6-15,-10 29 2 0,-5 2 1 16,0 2 4-16,-3 5 1 0,-3 0-2 16,-5 3 1-16,1 4 1 0,-3 4-3 15,-1 2 7-15,-2 4 12 0,6-1 5 16,-1 3 8-16,8-1 8 0,0-2-7 15,5-1-2-15,6 0 3 0,2-3-10 16,0 1-5-16,5-5-6 0,0 0 0 16,8-4 0-16,0-1-3 0,5-4-10 15,0-2-6-15,6-2 0 0,-1-2-40 16,8 0-73-16,2-2-40 16,9-4-7-16,2 1 50 0,2-3 4 15,-12 2-39-15,-8 1-55 0</inkml:trace>
  <inkml:trace contextRef="#ctx0" brushRef="#br0" timeOffset="17417.93">22048 12467 387 0,'0'0'72'0,"0"0"50"0,0 0-22 16,0 0-36-16,0 0-22 0,0 0-9 16,0 0-8-16,21-30-11 0,-11 26 2 15,6 1 16-15,-3 0 7 0,2 1 9 16,3 0-2-16,3 1-11 15,-5-1-6-15,4 0-2 0,6-2-5 16,-5 0-8-16,-1-3-3 0,-1 0-2 16,-1-1-3-16,-5-2-2 0,-1 0-2 15,-4-2 2-15,-3 3-3 0,-2 0-1 16,-6 4 0-16,-4 0-2 0,-11 4 0 16,-3 0 1-16,-8 1 0 0,-7 6 1 15,-8 7 0-15,-7 5 2 0,4 4 9 16,14-2 4-16,4-3 2 0,16-6 17 15,3 1 10-15,0 0 3 0,2 2-2 16,-3 1-6-16,11 1-12 0,0-3-3 16,6 2-7-16,4-1-3 0,5-2-2 15,6-2-4-15,2 1-1 0,11-1-4 16,13-3-1-16,2-1-2 0,10 1-15 16,-5-5-31-16,1 1-30 0,-6 0-37 15,5 0-49-15,-5-2-63 0,-10-1-62 16,-8 0-131-16</inkml:trace>
  <inkml:trace contextRef="#ctx0" brushRef="#br0" timeOffset="18285.28">24165 12189 377 0,'0'-6'40'0,"2"-3"18"16,3-1 16-16,1-3-27 0,-4-1-18 15,3 0-9-15,-5-2 20 0,3 2 4 16,-3-3-3-16,0 1 9 0,0-1 0 16,0 1 10-16,0 0 0 0,-3 0-7 15,-2 1-16-15,3 0-12 0,-4 2-7 16,1 0-6-16,3 0-2 0,-4 3-1 15,1 0-1-15,3 3-3 0,-3 2 2 16,2 1 1-16,-2-1 3 0,2 5-1 16,-2-3 2-16,0 3-6 0,2 0-2 15,-7 2-2-15,2 0-1 0,0 4-1 16,-4 2 2-16,-1 0-2 0,0 3 0 16,-3 2 2-16,1 2-2 0,-3 4 3 15,-3 2-3-15,0 3 1 0,1 6 0 16,-6 7 0-16,-3 12 1 15,1 14 4-15,-6 4 6 0,6-2 3 16,2-3 5-16,5-6 4 0,3-3 5 16,3 0-7-16,2 0-3 0,5-4-6 15,0-2-3-15,1-2-9 0,1-2 3 16,6-2-4-16,0-5-2 0,0-7-11 16,3-7-34-16,2-9-44 0,0-2-44 15,8 1-68-15,-2-3-71 0,-1-2-135 16</inkml:trace>
  <inkml:trace contextRef="#ctx0" brushRef="#br0" timeOffset="18486.41">23537 12520 862 0,'0'0'121'0,"0"0"-15"0,0 0-1 0,10-32-69 0,3 22-35 0,5 3 0 16,5-2-2-16,3 0-50 0,3 3-85 16,-1 1 3-16,3 2-15 0,10 1-14 15,-4 1-97-15</inkml:trace>
  <inkml:trace contextRef="#ctx0" brushRef="#br0" timeOffset="18852.52">24079 12471 324 0,'0'0'231'0,"0"0"-131"16,0 0 33-16,0 0-52 0,0 0-33 15,0 0-22-15,0 0 2 0,0 0 15 16,0 0-10-16,-2-21 2 0,-3 18-7 16,2 1-9-16,-2 1-11 0,-3 1-1 15,0 1 0-15,-5 4-3 0,-5 2 1 16,3 2 0-16,-3 4-2 0,0 2-3 15,2 3 1-15,1 0-1 0,2-2 0 16,5 3 1-16,5-5-1 0,1 1 4 16,-1-4 7-16,11 1 12 0,0-4 13 15,0-1-2-15,2-1 0 0,0-5-7 16,1-1-1-16,1-6 0 0,-1 1-1 16,-1-5-8-16,-2-1-9 0,-3 0-4 15,3-5-2-15,-8-1-2 0,2-1-1 16,-2-2-19-16,0 1-37 0,-2 4-8 15,2 0-9-15,-5 5-22 0,2 2-8 16,0 3-80-16,1 3 11 0,2 2-42 16,0 0-36-16</inkml:trace>
  <inkml:trace contextRef="#ctx0" brushRef="#br0" timeOffset="19302.2">24113 12506 478 0,'0'0'91'0,"0"0"-12"0,0 0-21 0,0 0-33 16,44-15-10-16,-34 9-1 0,8-1 4 15,3 1 2-15,-6-2 11 0,6 1 5 16,0 0 2-16,-1-2 4 16,-1 1-10-16,1-1-11 0,-2 1-4 15,0 2-5-15,1-1-2 0,-7 3-2 16,1 2-3-16,-2 1-3 0,2 1 0 15,-6 2 1-15,-1 3 0 0,-1 3-1 16,-5 6 6-16,0 2 13 0,0 5 2 16,0 0-5-16,-5 0-8 0,-1 0 0 15,-1 1-4-15,-1-3-2 0,0 2-3 16,0-7 1-16,-5 2-1 0,1-5-1 16,-1-3 0-16,0-2 2 0,2-2-1 15,6-3 0-15,-3-1 1 0,3-1-1 16,5-4 7-16,0-2-3 15,0-1 2-15,0-4 5 0,5-3-1 16,3-2 3-16,5-2-4 0,0-2 0 16,3-2 4-16,4 1 5 0,6 3 3 15,-3 3 4-15,11-1-1 0,7 3 0 16,-2 3-5-16,-11 1-12 0,1 3-5 16,-11 3-2-16,5-1-1 0,0 0-15 15,1 3-47-15,-6-1-44 0,2 2-51 16,4-2-94-16,-4 1-16 0,-2-1-122 0</inkml:trace>
  <inkml:trace contextRef="#ctx0" brushRef="#br0" timeOffset="20120.13">26025 12411 467 0,'0'0'86'0,"0"0"-43"0,0 0 26 0,26-13-35 16,-24 9-17-16,4-1-12 0,-1 0 10 15,-5 0 25-15,0 2-10 0,2-1 36 16,-2 0 22-16,0 0-23 0,0 0-3 16,0 1-4-16,0-1-19 0,0-1-6 15,0 4-7-15,0-3-8 0,0 2-6 16,0 0-2-16,0 0-3 15,0 0-1-15,0 0 1 0,-2-1-4 16,2 0 2-16,-5 1-3 0,5-2 3 16,-6 0 0-16,-1 1-1 0,2-1 1 15,2-1-2-15,-5 3-2 0,-5-1 0 16,6 0-1-16,-6 1 0 0,-5 1 0 16,2 1 0-16,-2 0 0 0,-3 2 0 15,1 6-1-15,-4 2 0 0,4 3 0 16,-4 2 1-16,4 3-2 0,-1 1 1 15,6 3 0-15,-4-1 1 0,9 2-2 16,0-2 1-16,2 1 0 16,5-1 1-16,3-3 0 0,0 1-1 15,3-4 1-15,5 0 2 0,2-3-2 16,-2-3 1-16,5-5 1 0,-5 0 2 16,4-2 0-16,1-2 10 0,3-4 3 15,-1-1 1-15,4-5 1 0,-4-2-5 16,3-5-1-16,3-2-1 0,-6-2-8 15,3 0-3-15,-2 2 1 0,2 4 1 16,-10 2 0-16,-1 5 3 0,1 5-1 16,-3 0-3-16,-5 3 0 0,0 0-2 15,0 4-4-15,0 6 4 0,0 3 2 16,-5 2 4-16,5 3 11 0,-2 1 8 16,2 0 1-16,0 0 3 0,2-4 3 15,3 3-5-15,3-6 5 0,5 0-1 16,0-2-6-16,2 0 2 0,4-1-5 15,1-4-9-15,3-1-7 0,8-2 0 16,3-1-2-16,7-1-4 0,6 0-3 16,5 0-20-16,-1 0-42 0,-2 0-51 15,-2-1-43-15,-1-7-101 0,-9 3-192 16</inkml:trace>
  <inkml:trace contextRef="#ctx0" brushRef="#br0" timeOffset="23373.79">5222 14632 358 0,'0'0'101'15,"0"0"-66"-15,0 0 25 0,0 0 22 16,0 0 0-16,0 0-20 0,5-11 1 15,-2 7 13-15,-1 0-12 0,1-1-7 16,2 0-10-16,-2-4-3 0,4-1-5 16,1-3-2-16,0-1-17 0,2-5 0 15,3-1-5-15,-2-3 0 0,1-4 1 16,1 3-7-16,0-3 0 0,0 2 1 16,0-2-1-16,0 4 1 0,-3 1 4 15,-2 1-1-15,0 4-1 16,0 1-1-16,-3 1-4 0,0 2-4 15,0 2 0-15,-2 4 1 0,-3 3-2 16,0 1-1-16,0 3-1 0,0 0-3 16,0 4 0-16,0 8 3 0,0 7 1 15,-3 3 0-15,-2 16 0 0,2 8 0 16,-4 16 0-16,2 3 0 0,-3 1 1 16,3-9-1-16,2-5 0 0,-2-2 0 15,0-5 0-15,0-3 0 0,-1-2 2 16,1-9-3-16,3-7 1 0,-1-5-1 15,-2-1 2-15,2 1-2 0,-4 0 0 16,-1 4-12-16,3-6-26 0,-1 0-11 16,1-6-25-16,3-3-48 0,2-2-33 15,0-4-49-15,0-2-17 0,0 0-77 16</inkml:trace>
  <inkml:trace contextRef="#ctx0" brushRef="#br0" timeOffset="23607.26">5163 15031 634 0,'0'0'110'0,"0"0"-43"0,0 0 64 0,0 0-5 16,0 0-28-16,36-17-23 0,-18 13-12 15,15-4-10-15,6-1-3 0,5-1-3 16,3 0-13-16,-3 4-15 0,-8-1-9 15,-8 6-3-15,-5-1-6 0,-4-1-1 16,-4 1-1-16,8 2-28 0,-2-1-35 16,5 1-40-16,0 0-35 0,7-2-77 15,-7 0-118-15,0-3-131 0</inkml:trace>
  <inkml:trace contextRef="#ctx0" brushRef="#br0" timeOffset="24942.84">6607 14599 449 0,'0'0'67'0,"0"0"-20"0,0 0 47 0,0 0-1 0,0 0-35 0,18-36-18 16,-18 30 20-16,3 1 12 0,-3 2-17 15,2-3-8-15,-2 4-7 0,0-1-7 16,0 1 7-16,0-1-6 0,0 1-10 16,0 1-7-16,0 1-5 0,0 0-12 15,0 0-1-15,-2 3 1 0,-1 5-1 16,-5 3-1-16,3 6 2 0,-3 3 1 15,3 2 0-15,-2 4-1 0,1 3 0 16,6 0 0-16,0 0 0 0,0-2 1 16,6 1 0-16,6-5-1 0,1-2 2 15,3-1-2-15,-1-4 3 0,3-2 14 16,3-2 5-16,-3-3 6 0,0-5 3 16,6 2-1-16,-6-6-3 0,0 0 1 15,-3-3 5-15,3-3-5 0,-2-3-7 16,-3 0-3-16,0-5-3 15,-6-2-1-15,1-1-1 0,0-3-6 16,-3-1 1-16,0 0-1 0,3 1-5 16,-3-1 1-16,-2 1-1 0,2 1-2 15,-2 4 2-15,-1-1-2 0,3 4 1 16,-2 0-1-16,2 2 0 0,-2 0 1 16,2 1-1-16,-3 5 0 0,-2-1 0 15,3 4-1-15,0 0-1 0,-3 1-3 16,0 2-9-16,0 6 6 0,0 3 5 15,0 4 2-15,0 2 1 0,0 4 2 16,0 2-1-16,2 2-1 16,3-1 1-16,0-2 0 0,1 1 0 15,1-2 0-15,4-1-1 0,-1-2 0 16,0-4 0-16,3 2 2 0,-2-5-1 16,-1-2 1-16,3-4-1 0,-5 1 0 15,2-5 0-15,0-1 4 0,1-1-3 16,-4-5 4-16,4 1-2 0,-1-4-2 15,0-2 2-15,1-2-2 0,2-1-2 16,0 1 0-16,-3-3 0 0,3 1 0 16,-3-3 0-16,3 3 0 0,0-2 0 15,-3 3 0-15,3-1 0 0,0 1 0 16,-2 3-2-16,-1-1 1 16,0 1-2-16,1 2-1 0,-4 2-2 15,1 2-1-15,0 3-1 0,-3-2 2 16,0 4-1-16,-2 4-1 0,-1 0 0 15,1 5 0-15,2 1 2 0,-2 3 1 16,-1 3 0-16,1 0 0 0,-1 2 1 16,-2-1-1-16,3 1-1 0,0 2 3 15,-3-2 2-15,0 0 1 0,2-1 0 16,1-1 0-16,-3-3-1 0,2-3 2 16,-2-1-1-16,3-5 1 0,-1 2 0 15,-2-5 1-15,3-1 1 0,2-1 2 16,-2-5 0-16,2-1-2 0,3-1-1 15,-1-2 0-15,1 0 3 0,3-3-2 16,1-1 1-16,-1 2 2 0,2-2-5 16,0-2 1-16,2 1 1 0,1-3-3 15,-1 1 0-15,-2 0 0 0,3-1 1 16,-4 2-1-16,1 0 0 0,-2 3-1 16,-1-1 1-16,3 2 0 0,-5-1 0 15,2 3 0-15,-2 3-1 0,0 0 1 16,-3 2-2-16,-3 2 2 0,1 1-1 15,0 1-2-15,-3 1 1 0,0 0-1 16,0 0-1-16,2 1-1 0,-2 2 1 16,5 4 1-16,-2 0 1 15,-1 3 1-15,1 3 1 0,2-1-1 16,-2 1 0-16,-3 2-1 0,5 2 0 16,-2 2 0-16,-1 1 0 0,-2-2 0 15,0 0-4-15,0 1-25 0,3-2-23 16,-3-2-7-16,0-1-21 0,0-1-24 15,0-2-22-15,0 0-53 0,2-1-51 16,-2-6-63-16</inkml:trace>
  <inkml:trace contextRef="#ctx0" brushRef="#br0" timeOffset="25209.66">7920 14700 476 0,'2'-5'114'0,"3"-3"-54"0,1-1 57 15,-1 0-67-15,2 2-22 0,-4 0 8 16,0 2 15-16,-3 1 11 0,0 3-21 16,0 1-8-16,0 1-14 0,0 5-12 15,-3 4 1-15,0 3 3 16,1 1-6-16,-1 6-2 0,-2 2-3 15,5 1 1-15,-2 1-1 0,2-2-18 16,0-2-68-16,0 3-89 0,0-7-23 16,0-3-81-16</inkml:trace>
  <inkml:trace contextRef="#ctx0" brushRef="#br0" timeOffset="25359.27">7948 14439 701 0,'0'0'15'0,"0"-38"-10"0,3 22-5 16,-1-3-18-16,-2 1-70 0,3-6-36 15,2 2 44-15,0 7-89 0,-2 3-64 16</inkml:trace>
  <inkml:trace contextRef="#ctx0" brushRef="#br0" timeOffset="25859.71">8199 14191 507 0,'0'0'101'0,"0"0"45"16,0 0-28-16,26-33-22 0,-24 24-33 15,6 2-14-15,-6 2-4 0,1 1-12 16,2 3-7-16,-5 1-5 0,3 2-15 16,-3 6-2-16,0 5-1 0,0 6 4 15,0 7-2-15,0 10-1 0,0 7 0 16,-3 15-2-16,-2-1 0 15,2 2-1-15,-2-9 0 0,3-8 0 16,-3 0 0-16,-1-4-1 0,4-1 2 16,-1-7 1-16,3-5-2 0,-2-8 2 15,2-2 10-15,-3 1 18 0,0 1 6 16,3-2-2-16,0-3-9 0,0-4-9 16,0-2-10-16,3-4-1 0,2-1 1 15,0-1 0-15,3 0 6 0,5-2-6 16,-3-1-3-16,6-2-2 0,-3 1-2 15,2 0 1-15,3-2-2 0,0 0-1 16,3 1-12-16,0-3-22 16,0 0-28-16,-3 1-24 0,2-2-56 15,-2-8-75-15,-2 5-63 0,-3-1-133 0</inkml:trace>
  <inkml:trace contextRef="#ctx0" brushRef="#br0" timeOffset="26043.28">8175 14557 739 0,'0'0'147'0,"0"0"-72"15,0 0 48-15,0 0-73 0,44-24-32 16,-26 18-16-16,3-2 5 0,2-1 1 16,1 4-7-16,1-1-1 0,4 2-10 15,2-2-48-15,5 6-71 0,13-2-76 16,-7 0-28-16,-4 2-98 0</inkml:trace>
  <inkml:trace contextRef="#ctx0" brushRef="#br0" timeOffset="26410.95">9188 13971 627 0,'0'0'40'0,"0"0"-5"0,0 0 51 0,0 0-28 16,0 0-20-16,0 0-19 0,0 0-13 15,18-16 12-15,-23 32 7 0,-5 8 18 16,0 15 1-16,-3 17-7 0,0 8-9 16,2 6-7-16,6-3-11 0,0-3-3 15,3 3-7-15,2-2 3 16,0-2-2-16,0-2 1 0,0-5-1 16,0-2-1-16,0-2 0 0,2-3-10 15,-2-8-36-15,0-3-99 0,-2-8-93 16,2-10-51-16</inkml:trace>
  <inkml:trace contextRef="#ctx0" brushRef="#br0" timeOffset="27077.32">9108 14008 491 0,'0'0'119'15,"0"0"-51"-15,0 0 50 0,0 0-30 16,0 0-9-16,0 0-22 0,29-33-4 15,-29 32 2-15,0-2-17 0,0 3-4 16,0-1 0-16,-3-2-11 0,1 3-8 16,-4 3-5-16,-1 1-7 0,-4 6 0 15,1 1 0-15,-3 2-2 0,0 4 1 16,0 1-2-16,-2-2 0 0,2 5 0 16,-3-1 0-16,3 0-1 0,6-2 0 15,-6-3 0-15,5 2 2 0,3-5-1 16,-3 0 0-16,5-4 0 15,1-2 1-15,-1 1-1 0,3-6 0 0,0-1 3 16,0 0 1-16,5-1 7 16,1-8 1-16,4 3 5 0,-2-7 1 15,5 0 4-15,2-3 3 0,1-2-10 16,-1-2-4-16,3-2-2 0,0-1 1 16,-2 1 0-16,-1-2 3 0,1 4 3 15,-6 2 0-15,3 0-1 0,-5 3 0 16,2 0-6-16,-2 3 1 0,-3 3-2 15,0 0-1-15,0 5-1 0,-2 1-4 16,0 0 0-16,2 3-2 0,-5 0-1 16,2 6 1-16,3 1 1 0,1 1 1 15,1 5 3-15,1 1 4 0,0 1-1 16,5 3 0-16,0 1-1 16,0-3-4-16,2 3-2 0,1 0 1 15,2-2-1-15,0-1-1 0,0 2 0 16,3-2-3-16,-3 1-14 0,2 2-24 15,1-3-40-15,5 3-47 0,10 10-62 16,-2-6-147-16,-6-3-140 0</inkml:trace>
  <inkml:trace contextRef="#ctx0" brushRef="#br0" timeOffset="27444.32">10263 14498 636 0,'0'0'162'15,"0"0"-53"-15,21-28 48 0,-11 18-78 16,1 3-35-16,-6-1-21 0,3 1 0 16,-6 4 1-16,1 1-7 0,-3 2-2 15,0 0-7-15,-3 5-7 0,1 6 2 16,-4 8 3-16,1 2 2 0,-3 2-4 16,3 4-3-16,0-2 0 0,0 4 0 15,5-2-1-15,-3-1-5 0,3 1-34 16,0-4-63-16,3-1-40 0,2 0-79 15,3-7-52-15,-3-4-98 0</inkml:trace>
  <inkml:trace contextRef="#ctx0" brushRef="#br0" timeOffset="27611.95">10367 14245 825 0,'0'0'25'15,"0"0"5"-15,-3-41 39 0,3 28-60 16,0 4-9-16,3 2-17 0,-3 4-58 16,5 2-30-16,5 3-73 0,-2 4 24 15,2 0-43-15</inkml:trace>
  <inkml:trace contextRef="#ctx0" brushRef="#br0" timeOffset="28245.62">10509 14710 491 0,'0'0'145'0,"0"0"-69"0,0 0 45 16,0 0-34-16,0 0-11 0,0 0-10 15,0 0-11-15,-11-44 2 0,17 30-16 16,4 0-5-16,-2-1-10 0,5-2-13 15,-1 2-3-15,4-3-5 0,2 2 1 16,0-1-4-16,0-1-2 0,0 3-1 16,0-3 0-16,3 6 2 15,-3 1-1-15,-2 2 0 0,-3 4-3 16,0 0 1-16,-1 1-2 0,-4 3-1 16,0 1-1-16,-3 1 5 0,-2 3-4 15,-1 3-2-15,1 1 0 0,-3 2-2 16,0 5 7-16,0 4 1 0,-3 2 1 15,3 3 1-15,-2 5 0 0,-1-1-1 16,-2 2 1-16,2-1 0 0,1-2-1 16,-1-1 2-16,1-2 0 0,-1-5-1 15,3 0-1-15,-3-5 1 0,3-5 1 16,0-1 1-16,0-6 2 0,0 0 3 16,0-2 6-16,0 0 16 0,3-3 18 15,5-4-9-15,-3-3-17 0,5-4-10 16,1-1-4-16,2-4-5 0,2-4 0 15,1-4-3-15,-1-1 3 0,1 1-3 16,2-2 1-16,0 5 0 0,0-1-1 16,2 4 1-16,1 0-1 0,0 5 1 15,-3 3-1-15,0 3 0 0,-2 3 0 16,-1 4 1-16,-5 3 1 0,1 0 1 16,-1 7-1-16,-2 4-1 0,-3 5 1 15,-2 4 0-15,2 1-1 0,-3 3-1 16,-2 3 1-16,3-2-1 0,-1 2 1 15,1-2-1-15,0 1 0 16,2-3-8-16,0-2-13 0,0-1-37 16,3-4-38-16,0 1-51 0,10-4-74 15,-5-3-114-15,0-5-158 0</inkml:trace>
  <inkml:trace contextRef="#ctx0" brushRef="#br0" timeOffset="29046.59">12268 14541 461 0,'0'0'126'0,"6"-10"-56"0,-1 6 37 0,0-3-40 0,-3 1-25 15,4 0-7-15,-4-2 7 0,1 1-1 16,-1 0-8-16,-2-2 16 0,3 1-2 15,-3 3-2-15,0-2 1 0,3 3-7 16,-3-2-12-16,2 3-9 0,-2-3-2 16,0 3-6-16,0-1-6 0,0-1 1 15,3 0-2-15,-3-1 0 0,0 4 2 16,0-4-2-16,0 3 0 0,0-1-1 16,0-3 3-16,0 3 1 0,0-1 5 15,0 0 1-15,0-1 0 0,0-1-2 16,-3 2 1-16,1-4 1 0,-1 5-5 15,-2-2-1-15,2 2-2 0,-5-2-2 16,3 3-1-16,-2-2-1 0,-4 3 0 16,1 2 0-16,-3 0 0 0,-3 5-1 15,-2 5-1-15,0 3 1 0,-5 6-4 16,2 2-4-16,-2 4-4 0,2 3-8 16,1 1-6-16,2 0 2 0,2 0 5 15,1-2 2-15,4-1 9 0,4-5 7 16,4 1 1-16,3-3 1 0,0-5 0 15,5 0 0-15,5-8 3 0,1 1-1 16,2-5 2-16,0-2 7 0,2-1 8 16,3-3 4-16,3-4-6 15,-3-1-7-15,0-3-3 0,0-1-5 16,-2-3 0-16,2-3 0 0,-3 4-1 16,1-3 0-16,-1 6-1 0,-4 2-1 15,-1 6 0-15,-2 0 0 0,-6 4-1 16,3 4-1-16,-5 0 2 0,6 5 1 15,-6 1 4-15,0 4 4 0,0 1 6 16,0 1 4-16,2 1 4 0,-2-3-2 16,3 3 3-16,2-5-2 0,0-1 2 15,0-1-6-15,6-2-4 0,-1-2-7 16,3 1-3-16,0-4-3 16,2 0-10-16,3 0-42 0,3-2-43 15,2-1-48-15,3 0-71 0,13-1-82 16,-8-2-30-16</inkml:trace>
  <inkml:trace contextRef="#ctx0" brushRef="#br0" timeOffset="29780.31">12878 14625 340 0,'0'0'93'0,"0"0"-31"0,8-13 57 0,-6 6-48 16,4 1 1-16,-4-2 0 0,1 0 2 16,2-2-4-16,0 1-8 0,0-1-4 15,-2-1-16-15,0-1-7 0,2 0 0 16,-5 0-3-16,2-2-6 0,1 0-2 16,-1 3-2-16,-2-4-4 0,0-2-4 15,0 3-2-15,0-3-4 0,-2 1-2 16,-1 0-2-16,1 2-3 0,-6-1 0 15,-2 3 0-15,2 1-1 0,-5 2 0 16,0 5 0-16,-3-1 0 0,-2 4-1 16,3 1 1-16,-6 3-2 0,1 3 2 15,1 4-1-15,-1 1-3 0,4 6 1 16,-2-1-2-16,5 2 0 0,3 0 0 16,0-1 4-16,7 1-4 0,-2 1 5 15,5-2-1-15,5 0-3 0,0-1 4 16,3-1-1-16,5-3 1 0,0-1-1 15,2-2 2-15,1-2 0 0,4-3-1 16,1-3 1-16,0-1-1 0,-1 0 1 16,4-1 0-16,-6-3 0 0,0-2 0 15,0 1-1-15,-2-3 0 0,-1 0 0 16,-2 3 1-16,-5-3-1 16,2 3 3-16,-2 0-2 0,-6 4 0 15,4 1 2-15,-4 0 0 0,1 0-3 16,-3 2-2-16,2 8 2 0,-2 3 2 15,0 10-1-15,0 11 1 0,3 12-1 16,-3 11 4-16,0 1 1 0,0-2 0 16,-3-7-3-16,-4-7-3 0,-6-1 1 15,-3-1 1-15,-2-6-2 0,3-3 2 16,2-8-1-16,0-7-1 0,-3-3 0 16,1 0 2-16,-3-2-1 0,-3-1 2 15,0-4-1-15,1-4-2 0,4-2 1 16,1-2-1-16,4-5 1 0,1-4 2 15,7-2-1-15,-2-6-2 16,5-2 0-16,3-3 0 0,4-4-1 16,4-6-3-16,9-10-8 0,6-11-8 15,8-2-10-15,-1 2-20 0,1 6-36 16,0 9-22-16,2 8-31 0,3 9-21 16,-6 0 20-16,3 5-49 0,-10 5-15 15</inkml:trace>
  <inkml:trace contextRef="#ctx0" brushRef="#br0" timeOffset="30163.62">13302 14503 368 0,'0'0'133'0,"0"0"-62"0,0-2 19 16,0 2-35-16,0 0-1 0,5 0 8 16,3 0-20-16,0 0-1 0,5-2 1 15,2 1-2-15,3-2 4 0,0-3-3 16,3 2-5-16,2-3 0 0,-2 3 2 15,-1-4 1-15,4-2-10 0,-1 0-6 16,-2-2-4-16,-3-5-8 0,-3 1-6 16,1-4-1-16,-6 0-2 0,-5 0 0 15,-2 3-1-15,-3 4 1 0,-8 1-1 16,-5 4-1-16,-8 4 0 0,-10 2 0 16,-10 2 0-16,-8 6 0 0,-3 9 0 15,3 6 0-15,8 2 0 0,12-3 0 16,4-4 0-16,12-2 3 0,0 0 15 15,2 4 19-15,1-1 8 0,8 6 1 16,2-4 0-16,5 1-2 0,10-1 0 16,6-2-2-16,7-3-6 0,11-2-12 15,13 0-13-15,12-1-7 0,9-3-4 16,-1-2-6-16,-5-1-44 0,-5 2-46 16,5-4-47-16,-5-3-68 0,-10 0-196 15,-11-3-231-15</inkml:trace>
  <inkml:trace contextRef="#ctx0" brushRef="#br0" timeOffset="33250.47">16483 14453 216 0,'0'0'233'0,"0"0"-177"0,0 0-16 0,0 0 32 16,0 0-27-16,0 0-20 0,0-8-3 16,0 7 0-16,0 0 0 0,0-1 8 15,-3-1 7-15,3 1 8 0,0 0 11 16,0-4-4-16,0 4-5 15,0-2-3-15,0-1-4 0,0 2-9 16,0-1 0-16,0-1 0 0,0 0 0 16,0-2 0-16,0-1-2 0,-2 2-3 15,-1-3-6-15,0 0-2 0,1-2 0 16,-3 0-1-16,-1-2 3 0,-1-2-5 16,-1 2-5-16,-2-1-2 0,-1 0-3 15,-4 1-1-15,-6 3-3 0,0 1-1 16,-4 5-2-16,1 0 2 0,-7 4-2 15,3 6 1-15,-1 6 0 0,4 4-2 16,1 4 1-16,1 1-1 16,8 3-1-16,7-1-3 0,0-1-5 15,8 1-2-15,0-2-1 0,8-1 4 16,5-2 4-16,2-4 1 0,3 2 5 16,6-6 0-16,-4-3 0 0,6-2 1 15,-3-4 0-15,1-1 1 0,-4-3 0 16,1-6 2-16,0-1-2 0,-3-2 5 15,-3-3 9-15,1 2 0 0,-3 0 0 16,-3-1-4-16,0 0 1 0,-2 1-4 16,-3 0-3-16,3 4 1 0,-3 0-1 15,-2 1 1-15,-3 5 1 0,0 0-7 16,2 3 0-16,1 1-3 16,-3 5-2-16,3 8 5 0,-1 6 0 15,6 12 0-15,0 14 1 0,5 10 4 16,-1 5-1-16,-1-3 1 0,-1-6 0 15,-7-6-2-15,-3-4-1 0,0-2 0 16,-3-10-1-16,-2-7-1 0,0-5 1 16,-3-4 1-16,0 2 0 0,-2 0-1 15,-3-3 0-15,0-4-1 0,-2-2 4 16,-1-4-4-16,3-3 3 0,0-4-1 16,3-4 1-16,2-4-1 0,0-5-1 15,3-3-1-15,5-3 2 0,0-5-2 16,0-8 0-16,8-7 0 0,8-7-1 15,2 5 1-15,2 12-1 0,-4 7 0 16,-3 12-1-16,7-4-3 0,1 2-21 16,5-1-30-16,2 4-32 0,1 0-39 15,9 2-59-15,12-3-77 0,-12 4-17 16,-4 1-68-16</inkml:trace>
  <inkml:trace contextRef="#ctx0" brushRef="#br0" timeOffset="33600.87">16984 14382 554 0,'3'-8'87'0,"2"4"-41"0,-3-3 61 0,3-1-38 16,-2 4-26-16,0-2 0 0,-1 3 3 15,-2 3-7-15,0 0-19 0,0 0-7 16,-2 6-1-16,-4 4 18 16,4 5 18-16,-3 5 3 0,0 2-15 15,-1 6-13-15,1-1-9 0,0 2-5 16,0 1-5-16,2-3 0 0,1-1-3 15,-1-3-1-15,3 1 0 0,0-3 0 16,3-2-13-16,-3-1-48 0,5-3-79 16,0-4-103-16,-2-6-92 0</inkml:trace>
  <inkml:trace contextRef="#ctx0" brushRef="#br0" timeOffset="33734.56">16894 14171 659 0,'0'0'0'0,"0"0"-11"0,0 0 11 15,0 0-152-15,0 0-133 0</inkml:trace>
  <inkml:trace contextRef="#ctx0" brushRef="#br0" timeOffset="34184.79">17198 14280 494 0,'0'0'126'0,"0"0"-72"0,0 0 35 0,0 0-1 16,0 0-69-16,0 0-15 0,0 0 0 15,31-31-3-15,-28 31-1 0,0 1-4 16,-1 6-6-16,-2 6 7 16,3 7 3-16,-3 3 8 0,0 12-5 15,2 3 2-15,1 2-2 0,2-9 2 16,0-3-3-16,3-8-1 0,2 1 2 15,3 1 4-15,0-4 14 0,3-2 27 16,2-5 9-16,-5-4 2 0,2-3-4 16,-2-4 14-16,3-1 2 0,-3-6-15 15,-1-2-12-15,-4-3-15 0,3-2-8 16,-4-5-8-16,-4-3-7 0,2-3-4 16,0-8-2-16,-2-7 0 0,2 3-20 15,0 4-21-15,0 10-21 0,1 5-21 16,1-2-50-16,11-2-40 15,-2 7-71-15,-1 2-67 0</inkml:trace>
  <inkml:trace contextRef="#ctx0" brushRef="#br0" timeOffset="35103.53">17707 14352 415 0,'0'0'73'16,"0"0"-36"-16,0 0 65 0,39 0-65 15,-26-2-23-15,3-1 15 0,-6-2 6 16,3 2 2-16,0-3 1 0,-5 2 2 16,2-3 8-16,-2 3 1 0,-3-3-10 15,3-2-7-15,-6 2 1 0,3-1-4 16,-2-1-3-16,0 0-8 0,-1-1-5 15,-2 2-4-15,0 0-1 0,0 0-1 16,0-1-1-16,0 0 1 0,-5 3-1 16,2-1 1-16,-2 0-1 0,-3 4 2 15,-2-1 0-15,0 0-2 0,-3 3 0 16,0 1-3-16,-3 0-2 0,1 7-1 16,-1 1 0-16,-2 3 0 0,3 2 0 15,-1 2 1-15,1 3-1 0,2 3 0 16,5 0 0-16,-2 3 1 0,5 1-1 15,5-1 0-15,0-2 0 0,2-1 0 16,3 0 0-16,3 0 1 0,5-3-1 16,-3-4 2-16,3-1-1 0,3-3 1 15,-3-2 0-15,2-2 0 0,3-5 0 16,-2-1 3-16,-1-7-1 0,1-1 1 16,-1 1 3-16,-2-3 6 0,0 0 3 15,3-3-3-15,-3-1-8 0,0 1-1 16,-3-4-3-16,0 3 0 15,3-3 0-15,-3 1-1 0,1-2 0 16,2 2-1-16,-3-1 0 0,0-1 0 16,3 4-1-16,0-2 1 0,0 3 0 15,-3 1-1-15,1 2-1 0,-1 1 0 16,0 5 0-16,1 0 1 0,-6 3-1 16,3 1 0-16,-3 1 0 0,-3 5-1 15,4 3 0-15,-6 3 2 0,5 5 1 16,-5 0-1-16,0 4 1 0,2 1 0 15,-2 3 1-15,6-3 0 16,-6 2-1-16,5-3 0 0,-3-1 0 16,1-3 1-16,2-3-1 0,0-2 0 15,0-3 1-15,-2-5-1 0,2-3 4 16,3-1 4-16,0-5 1 0,2-4 6 16,0-2-5-16,3-2-3 0,-2-4 2 15,4 0 0-15,-2-7-3 0,3 0-2 16,-1-6-1-16,3 1 3 0,0 1 1 15,3-1 1-15,0 1-3 0,-3 5 7 16,2 3-2-16,-2 6 1 0,3 1-1 16,-3 4-3-16,-5 1-3 0,3 4-1 15,-4 4 2-15,1 0-2 0,-5 5 0 16,2 7 3-16,-4 5 1 0,-1 4 4 16,-3 3 10-16,-2 6 0 15,0-2-1-15,0-1-6 0,0 4-6 16,0-2-3-16,3-4-2 0,0 0-1 15,2-2-1-15,-3-3-1 0,6-4-4 16,-3 0-14-16,3-4-25 0,0-2-28 16,-1-2-36-16,4-2-44 0,2 1-83 15,0-4-141-15,0 1-231 0</inkml:trace>
  <inkml:trace contextRef="#ctx0" brushRef="#br0" timeOffset="38572.6">20738 14279 455 0,'0'0'77'0,"0"0"-29"0,0 0 29 15,0 0 18-15,37-33-27 0,-32 23-32 16,-3 1-2-16,1-2 4 0,-3 2-7 16,-3-2-11-16,-4 4-14 0,-6 0 0 15,0 0-3-15,-8 6 16 0,-2 1-14 16,-11 2-3-16,-7 9 0 0,7 2-2 15,-2-1 3-15,10 0-3 0,6 0 0 16,1-1 1-16,1 4-1 16,3 1 0-16,7-2 0 0,0 3 0 15,8-2 0-15,0 0-1 0,11 0 1 16,2 1 1-16,2-2 2 0,6 2-2 16,2-3 2-16,3 1 2 0,0 0 2 15,5 1 1-15,0-2-4 0,-3 2 3 16,1-2 7-16,-1-1 6 0,-2 1 7 15,-5-2 1-15,-3 1 3 0,-5 0-5 16,-6-3 3-16,-4 2-7 0,-3-1 1 16,-8-1 6-16,0 0 6 0,-12 0-7 15,-9-1-3-15,-9-4-9 0,-12 2-3 16,-1-5-7-16,2-1 0 0,0 0-4 16,7-1-1-16,6-2-1 0,5 0-3 15,5 2-7-15,11 1-14 0,2-1-18 16,0-1-20-16,0 0-26 0,5-1-38 15,8 1-29-15,13 0-53 0,0 0-63 16,5-1-94-16</inkml:trace>
  <inkml:trace contextRef="#ctx0" brushRef="#br0" timeOffset="39390.83">21421 14364 482 0,'0'0'73'0,"0"0"3"0,0 0 38 0,7-26-47 0,-2 18-25 16,-2 0 3-16,0-1 6 0,-3 4-9 15,2-4 5-15,-2 5-6 0,0-2-11 16,0-1 5-16,0 2 8 16,0-2-1-16,0 5-7 0,-2-4-3 15,-1 1-3-15,0-2-3 0,-4 2-7 16,2-4 1-16,-6 5-3 0,3-2-2 16,-2 3-3-16,2-4-2 0,-2 6-8 15,-3-3 2-15,5 1-4 0,-7 3 0 16,2 0 1-16,-3 3-1 0,1 2 1 15,-3 5-1-15,-3 1 0 0,0 8 0 16,3 0-1-16,-2 3 1 0,-1 0-1 16,8 1 1-16,0 1-1 0,5 0-3 15,3-1-4-15,3-2-1 0,2 0-1 16,7-4 4-16,-1 0 5 16,4-3-1-16,0 0 2 0,6-4 0 15,-1-4 0-15,3-1 1 0,0-5 2 16,-2 0-2-16,0-5 3 0,2-2-2 15,-3-2 0-15,3 0 3 0,-5-3-2 16,3 0 1-16,-3-2 6 0,-1 0-2 16,-1 0 0-16,-1-1-2 0,-2 2 2 15,-3 0 1-15,0 2 1 0,0 2-2 16,-5 1 4-16,6 4-2 0,-6-1-2 16,0 4-1-16,0 1-7 0,0 0-2 15,-6 5 1-15,4 0 0 0,-1 4 0 16,1 3 1-16,-1 6 0 0,3 2 1 15,0 3-1-15,0 9 1 0,0-3-1 16,0 3 1-16,0 0 1 0,0-6-1 16,3 6 0-16,-3-3 3 0,0-1 3 15,2-4 6-15,-2-3 8 0,3-4-1 16,-3-4 4-16,0-1-3 0,2-7-3 16,-2-1-3-16,6-2 1 0,-6-2 15 15,2-2 15-15,1-5-14 0,4 1-11 16,-1-6-6-16,1-2-1 15,1-1 0-15,2-3-1 0,1-3 0 0,-3-2-8 16,4 0-3-16,1-3-2 16,0 5 0-16,0 1-7 0,3 5-9 15,-3-3-22-15,0 6-35 0,2 1-44 16,3-2-32-16,3 4-42 0,10-7-85 16,-3 4-111-16,-2 1-101 0</inkml:trace>
  <inkml:trace contextRef="#ctx0" brushRef="#br0" timeOffset="39523.56">21924 14478 606 0,'0'0'238'0,"0"0"-152"0,0-11 17 0,0 4-58 16,0 3-45-16,0-3-26 16,6-1-148-16,-4 1-88 0,3-1-195 15</inkml:trace>
  <inkml:trace contextRef="#ctx0" brushRef="#br0" timeOffset="40124.18">22883 14089 422 0,'0'0'74'16,"0"0"-32"-16,0 0 51 0,28-39-20 15,-25 27-27-15,2-1-12 0,-5-4 6 16,3 3 14-16,-3-3-5 0,0 4 7 16,-3-1 4-16,3 2-7 0,-5-2 4 15,2 3 1-15,3-1-9 0,-5 1-8 16,0 1 0-16,3-1-6 0,-4 1-6 16,4 1-9-16,-3 2-7 0,2-1-1 15,0 0-3-15,1 3-2 0,-6-2 1 16,3 0-1-16,0 3-2 0,2-3-2 15,-5 3-2-15,3 2 3 0,-2-2 0 16,1 3 1-16,-1 1-2 0,-1 0 0 16,-5 1-2-16,0 5 1 0,0 3-1 15,-2 3 0-15,2 3 2 16,-8 11-2-16,0 7 0 0,1 12-1 16,-6 16 1-16,5 6 1 0,0 2-2 15,9-5 1-15,-1-4-1 0,2-3 1 16,6 1-1-16,-8-1 0 0,8-2 0 15,-3 0 0-15,1-4 0 0,1-1-5 16,6-2-7-16,0-6-16 0,0-8-27 16,0-12-34-16,0-4-36 0,6-5-41 15,-4 4-84-15,1-5-59 0,4-1-172 16</inkml:trace>
  <inkml:trace contextRef="#ctx0" brushRef="#br0" timeOffset="40325.41">22428 14582 808 0,'0'0'142'0,"0"0"-72"16,0 0 39-16,34-33-56 0,-13 23-27 16,-1 0-14-16,6 0 6 0,2 0 2 15,-2 0-17-15,3 2-1 0,2 2-2 16,5-1-6-16,5-3-30 0,8 2-62 15,-2-3-64-15,-1-2-87 0,-15 3-43 16</inkml:trace>
  <inkml:trace contextRef="#ctx0" brushRef="#br0" timeOffset="40708.1">23191 13848 613 0,'0'0'81'0,"0"0"-46"15,0 0 38-15,0 0-4 0,0 0-35 16,36 23-20-16,-31-5-1 0,-3 4 8 16,1 10-6-16,-3 9-1 0,-5 13 12 15,-3 3 1-15,-2-2 7 0,-1-9-1 16,1-6-2-16,0-2-7 0,-1-5 1 15,4-6 4-15,-1-2 1 0,3-9-7 16,2 2-3-16,-2 0-3 0,0-1-3 16,2 4-4-16,-2-2 1 0,2-5 0 15,3-1 0-15,0-6-2 0,0 0 5 16,8-4 2-16,-3 1 7 0,3-4 8 16,3 0-15-16,1 0-10 0,1-5-5 15,5 2 0-15,1-4-1 16,-1 1-9-16,2-2-25 0,1-2-32 15,0-1-16-15,-1-2-36 0,1-4-18 16,-3-2-54-16,-5-8-14 0,-5 0-58 16,-6 5-88-16</inkml:trace>
  <inkml:trace contextRef="#ctx0" brushRef="#br0" timeOffset="40891.57">23056 14203 665 0,'0'0'53'0,"0"0"51"15,0 0 70-15,0 0-52 0,0 0-64 16,18-39-27-16,-2 33-12 0,2-2-11 16,5 0-3-16,3 3-5 15,-3 0-1-15,3 0-1 0,2 0-36 16,6 3-88-16,13 0-86 0,-9 1-31 16,-2 0-94-16</inkml:trace>
  <inkml:trace contextRef="#ctx0" brushRef="#br0" timeOffset="41041.76">23756 14323 794 0,'0'0'133'0,"0"0"-33"16,0 0-14-16,0 0-66 16,0 0-20-16,0 0-12 0,0 0-53 15,0 0-146-15,0 0-37 0,34-7-69 0</inkml:trace>
  <inkml:trace contextRef="#ctx0" brushRef="#br0" timeOffset="41843.17">25092 14380 519 0,'0'0'92'0,"0"0"-15"16,0 0 43-16,0 0-36 0,0 0-35 15,18 34-9-15,-18-34 16 0,0 1-20 16,0-1-8-16,-5-2 26 0,0-6-9 15,-8-4-16-15,3-6-17 0,-8-3-5 16,-3-1 8-16,5-3 3 0,-2-4-3 16,-2-8-1-16,4-9-4 0,-4-12-4 15,7-9-3-15,5 2-3 16,3 0-1-16,0 5-1 0,5 6-3 16,0 1-2-16,-3 10 7 0,3 11 0 15,0 5 0-15,0 13 0 0,0 0 2 16,0-1-1-16,0 1 2 0,-5-1-1 15,2 7 0-15,3 2-2 0,-5 4 0 16,0 2-1-16,2 0-3 0,-4 8 2 16,-4 2-2-16,3 5 4 0,1 4 0 15,-1 2 0-15,-5 2 0 0,0 5 1 16,0 8-1-16,-2 8 0 0,-3 9-1 16,-3 3 1-16,5-7-10 0,-4-3 0 15,7-10-2-15,-5-2-1 0,10-6 5 16,0-7 3-16,3-7 3 15,2 3 2-15,-2-3 1 0,3 1-1 16,2 0 0-16,0-4 1 0,0-1 3 16,2-2 1-16,3-5 12 0,6 0 18 15,-1-3 1-15,6-3 1 0,2-1-1 16,2-5-5-16,4-1-3 0,2-2-4 16,-1-4 0-16,4 3-5 0,-1-1-7 15,3-4-9-15,-2 5 0 0,-4-3 2 16,4 3-5-16,-6 0 0 0,0 2-4 15,-2 1-10-15,0 1-26 0,-1 0-25 16,1 4-31-16,0-2-19 0,12-3-63 16,-4 2-115-16,-1-1-80 0</inkml:trace>
  <inkml:trace contextRef="#ctx0" brushRef="#br0" timeOffset="42443.72">26800 13695 323 0,'0'0'112'0,"8"-12"-45"0,-8 6 38 0,5-1-9 16,3-1-28-16,-6 3-21 0,4-3 8 15,-1 2 18-15,3 0-22 0,-8-1 5 16,2 5-9-16,-2-1-8 0,3 1 2 15,-3 2-7-15,0 0-18 0,0 4-11 16,-3 5 3-16,1 4 10 0,-6 8 4 16,-5 6 4-16,-5 9-1 0,-5 17-9 15,-11 16-3-15,6-1-3 0,-6 2-3 16,8-8-2-16,0-9-1 0,3-1-4 16,2-2 3-16,-5-3-1 0,8-1-2 15,-2-1-3-15,4-4-13 0,1-4-30 16,2-9-20-16,5-8-49 0,3-8-6 15,5 1-77-15,0-3-48 0,0-3-121 16</inkml:trace>
  <inkml:trace contextRef="#ctx0" brushRef="#br0" timeOffset="42777.63">27033 13753 534 0,'0'0'49'0,"0"0"-2"0,20-35 44 16,-12 22-14-16,3 3-30 0,-4 3-24 16,-7 1-3-16,3 4 9 0,-3 2-18 15,0 0-7-15,-3 6 14 0,-2 3 17 16,-3 7 13-16,-5 5 1 0,-2 4-19 15,-3 13-9-15,-3 11-10 16,-5 10-4-16,3 9-4 0,-3-4-2 16,6-4-1-16,4-11 0 0,-5 2 2 15,3-7-2-15,5-1 0 0,-2-3-2 16,7-3 0-16,-5-6-7 0,5-8-25 16,3-9-42-16,0 2-89 0,3-3-44 15,-9-1-63-15</inkml:trace>
  <inkml:trace contextRef="#ctx0" brushRef="#br0" timeOffset="43060.69">26493 14034 740 0,'0'0'64'16,"0"0"-24"-16,0 0 90 0,44-47-42 16,-19 35-48-16,9-1-14 0,2-4-8 15,16 4 11-15,-8 3-13 0,0 1-5 16,-3 7-5-16,-12 1-5 0,-9 1-1 16,1 0 0-16,0 3-5 0,-3 4-15 15,5-4-45-15,3 5-60 0,-3 1-48 16,-5 1 26-16,-5 5-21 0,-5 1-43 15</inkml:trace>
  <inkml:trace contextRef="#ctx0" brushRef="#br0" timeOffset="43243.9">26534 14194 519 0,'0'0'198'0,"0"0"-65"0,0 0 44 15,0 0-67-15,0 0-35 0,0 0-10 16,0 0-19-16,0 0-6 15,13-1-22-15,18-2-9 0,8-1-4 16,15 2 1-16,0 2-6 0,1 0-1 16,-1 0-6-16,0 3-35 0,3 0-112 15,5-3-118-15,-10 0-90 0,-11 1-97 16</inkml:trace>
  <inkml:trace contextRef="#ctx0" brushRef="#br0" timeOffset="43595.13">27808 13820 538 0,'0'0'87'0,"0"0"-41"16,0 0 50-16,0 0-27 0,0 0-31 15,0 0-12-15,0 0-14 0,23-15 1 16,-23 25-6-16,-2 3 9 0,-6 7 16 16,-2 7 0-16,-1 8-16 15,-7 10-9-15,3 12-2 0,-3 0-2 16,10-5-2-16,-5-5 1 0,10-7-2 15,-2 0 0-15,-3-1-13 0,3-5-46 16,5-4-81-16,0-2-24 0,0-11-27 16,5-2-46-16</inkml:trace>
  <inkml:trace contextRef="#ctx0" brushRef="#br0" timeOffset="44411.99">27808 13889 364 0,'0'0'106'0,"0"0"-31"0,0 0 30 0,0 0-26 16,-13-35-28-16,13 27-7 15,0 0 2-15,0 0 8 0,0 3-7 16,5-2 2-16,-2 3-7 0,2-3-2 16,-2 3-3-16,7-2 0 0,-2 3-3 15,-1 1-8-15,6-3 0 0,3 3-5 16,2 0-6-16,3 1-9 0,-1 1 0 15,1 0-1-15,0 1-1 0,-6 1-2 16,3 0 0-16,-5 2-2 0,0-2 2 16,-3 0-2-16,1 1-1 0,-4 2 1 15,1-1 0-15,0 2 0 0,-3-2 0 16,3 1 0-16,-8 0-1 16,5-2 1-16,-5 4 0 0,0 1 1 15,0-2 0-15,-10 3 5 0,7 0 7 16,-5 2 1-16,-2 1-8 0,0 3-2 15,-3 0-2-15,0 1-2 0,-5 0 0 16,2 3 1-16,1-1-1 0,-6 0 0 16,-2 1-1-16,7 1 0 0,-10 1 0 15,3-1-3-15,3-1-1 0,-6-4 1 16,5 3 3-16,3-6-3 0,2 0 2 16,4-2 0-16,4-2-2 0,0-2 4 15,3-3-3-15,5 0-1 0,0-3 4 16,8 0 3-16,2 0-3 15,5 0 1-15,6 0 0 0,0 0-1 16,-1-2 0-16,1 1-1 0,5 1 1 16,0 0-1-16,-3 0 1 0,3 1 0 15,0 1 0-15,-6 5-1 0,4 1 3 16,-4-2-2-16,1 4 2 0,0-1-2 16,-3 1 2-16,-5 2 2 0,0-1-3 15,-6 3-2-15,-4 3 1 0,-3 0 0 16,0 0 2-16,-10 2 2 0,-3 0 3 15,-8-4-1-15,-5 4 2 0,-7-4-1 16,-9 0-1-16,-7 2-1 0,3-4-3 16,-3-3 0-16,10-6-2 0,3-1 0 15,5-1-1-15,7-1-5 0,6-1-17 16,3 0-6-16,2 0-8 0,-3-1-11 16,-2-2-39-16,10 0-23 0,3 0-76 15,10-6-16-15,3 1-78 0,0-1-93 16</inkml:trace>
  <inkml:trace contextRef="#ctx0" brushRef="#br0" timeOffset="44763.24">28627 13844 756 0,'0'0'66'0,"8"-14"-53"0,2 11 43 0,-2 0 5 16,-6 2-44-16,4 1-11 0,1 4-3 16,-1 7 14-16,-6 1 4 0,0 7 10 15,0 8 8-15,-6 9-6 0,-1 14 0 16,-9 11-3-16,-2 3-9 15,3-5-8-15,-4-9-7 0,4-8-6 16,2-2 0-16,-2-6 0 0,4-5 0 16,3-6 0-16,1-6-10 0,-1-3-42 15,3 3-26-15,-3-3-32 0,3-1-33 16,5-4-17-16,0-7-43 0,0-2-45 16</inkml:trace>
  <inkml:trace contextRef="#ctx0" brushRef="#br0" timeOffset="45379.53">28578 13827 513 0,'0'0'56'15,"0"0"38"-15,0 0-30 0,0 0-47 16,0 0-6-16,34-34 9 0,-27 27 7 16,-2 3 1-16,3-3 12 0,0 3 12 15,-3-3-2-15,3 0 0 0,0 2 1 16,-1-3-14-16,6 3-5 0,-5-2-9 16,2 3-4-16,-2-1-6 0,5 2-2 15,-3-1-3-15,1 0-2 0,2 2 3 16,-3-1-2-16,3 0-1 0,0 1 2 15,-5 1-4-15,4 1 4 0,1 0-4 16,0 0 0-16,0 0-2 0,-5 0 1 16,5 3-3-16,-5 2 1 0,5-2-1 15,-6 3-1-15,1 0 1 0,0 2 0 16,2 3-2-16,-2-1 2 0,-5 3-1 16,2 1 0-16,-5 0 1 15,0 0 1-15,-5 5 0 0,-3 0 1 0,-8 2 0 16,-2 1-1-16,-10 2 0 15,-14 2 2-15,-4 1-2 0,-3 1-1 16,0-6 1-16,5-1-1 0,15-7 1 16,9 0-1-16,4-4 1 0,3-3 0 15,-5 3 0-15,3 1-1 0,2 4 0 16,0-3 2-16,5 0 4 0,8 1 13 16,0 2 10-16,0-1 1 0,8-1-1 15,5 3-6-15,5-3-4 0,3 0-6 16,-1 1-1-16,3-1-3 0,3-2-5 15,3 1 0-15,2-2-1 0,-3 1-3 16,1-1-2-16,-1 0-1 0,3 0-16 16,-8-2-28-16,8-2-35 0,-7 3-38 15,1-3-47-15,1-3-89 16,-3-2-29-16,-4-1-138 0</inkml:trace>
  <inkml:trace contextRef="#ctx0" brushRef="#br0" timeOffset="45863.83">29472 14055 512 0,'0'0'49'0,"0"0"-20"0,5-11 27 16,-5 4-38-16,0 4-18 0,-8-2-4 15,-5 3 1-15,1 1 2 0,-4 1 1 16,-5 0 2-16,3 0-1 0,-2 1 2 16,-1 4-1-16,0 2 3 0,3 1 1 15,3 2 6-15,2 0 8 0,0 1 6 16,5 1 5-16,6 0 9 0,-4 3 4 15,6 0 5-15,0-2-4 0,6 3-7 16,1-1-12-16,1 1-4 0,5-1 3 16,0 1 0-16,2-3-1 0,3 1 0 15,3 0-6-15,-5-1-9 0,2 0-4 16,-3 0-3-16,-2 0-2 0,-5-2 1 16,0 1 0-16,-3-3-1 0,-5 1-1 15,0-2 1-15,0-1 2 0,-8 2 1 16,-5-1-1-16,-5-2 2 0,3 2-2 15,-6-5 0-15,0 1 0 0,1-2-2 16,-1-2-1-16,-5 0-14 0,5 0-48 16,3 0-34-16,3 0-53 15,2-6-23-15,0 1-65 0,10-2-134 16</inkml:trace>
  <inkml:trace contextRef="#ctx0" brushRef="#br0" timeOffset="46013.84">29736 14453 693 0,'0'0'98'0,"0"0"-78"15,0 0 22-15,0 0-42 0,36 0-56 16,-31-4-147-16,-5 2-173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47:55.92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4398 12262 422 0,'0'0'13'0,"0"0"12"0,0 0 29 16,-3-3-28-16,3 7-8 0,0 6 9 16,-2 5 23-16,2 7-6 0,-8 10-4 15,3 13-5-15,-6 7-3 0,1 2-6 16,2-1-3-16,1-8-3 0,1-5-10 15,4 1-3-15,-3-2-4 16,-3-4-1-16,3-4-1 0,2-8 0 0,-2 6-1 16,0-7-23-16,5-1-40 15,-3-1-28-15,1 0-43 0,-1-6-32 16,0 0-75-16</inkml:trace>
  <inkml:trace contextRef="#ctx0" brushRef="#br0" timeOffset="266.89">4331 12199 741 0,'0'0'15'0,"0"0"4"16,0 0 58-16,13-40-17 0,-1 28-33 15,1-4-13-15,5 1-3 0,3 0-1 16,2-1-10-16,1 4-1 0,4 1 0 16,-2 0 0-16,5 3 1 0,-3 3-1 15,1 3 0-15,-3 2-5 0,2 0-16 16,-2 5-39-16,0 1-27 0,2 9-37 16,-7-4-61-16,-6 0-37 0</inkml:trace>
  <inkml:trace contextRef="#ctx0" brushRef="#br0" timeOffset="483.97">4426 12478 651 0,'0'0'27'0,"0"0"-23"0,0 0 46 0,42-28-11 16,-22 15-18-16,1-2-9 0,5 3 1 15,2-2-8-15,3 1-5 0,-5 3 0 16,2-1-2-16,-2 4-24 16,-2 1-31-16,-1 4-39 0,-5 2-54 15,-3 0-33-15</inkml:trace>
  <inkml:trace contextRef="#ctx0" brushRef="#br0" timeOffset="683.62">4318 12727 660 0,'0'0'66'0,"0"0"-37"0,0 0 62 16,0 0-24-16,0 0-12 0,41 8-2 16,-15-10-10-16,7-6 0 0,11-2-19 15,8-1-10-15,2 1-11 0,1 0-3 16,-9 6-32-16,-2-3-67 0,-3 4-94 15,-7 0-13-15,-8-1-82 0</inkml:trace>
  <inkml:trace contextRef="#ctx0" brushRef="#br0" timeOffset="1167.64">5501 12405 577 0,'0'0'78'0,"0"0"-70"16,0 0 31-16,8-43 15 0,-8 30-25 16,-5 2-26-16,0 3-3 0,-6 0-4 15,-2 2-5-15,0 4-8 0,-7 0 0 16,2 2 0-16,-3 0-3 0,-2 3-13 15,2 4-16-15,-2 3 15 0,-1 0 11 16,4 4-20-16,4-1 7 16,-2 2 35-16,5 0 1 0,6-2 2 15,4 1-2-15,3 0 1 0,3-3 4 16,7 0 26-16,0-1 19 0,8 1-4 16,-2-3-7-16,2-1-2 0,5-1-4 15,-2 0-5-15,0 0-8 0,4 1-6 16,-4-2-2-16,2 2 2 0,-2 0 3 15,-3 0 6-15,0 0 7 0,-2 0-1 16,-3-1 3-16,-6 2-6 0,-4 1-4 16,-3 1-3-16,-5-1 11 0,-8 3 1 15,-8-1-9-15,-5 1-11 0,-7-1-5 16,-11 1-6-16,-5 3 2 16,-3-2-2-16,8-3-14 0,5-3-65 15,13-3-84-15,-2-2-23 0,7-2-36 16,3 0-94-16</inkml:trace>
  <inkml:trace contextRef="#ctx0" brushRef="#br0" timeOffset="1618.43">5984 11994 535 0,'0'0'35'0,"0"0"37"0,0 0-7 0,42-34-36 15,-35 31-20-15,-1 0-6 0,-6 3 5 16,2 8-7-16,-2 3 4 0,-2 6 6 15,-4 4 10-15,-1 4 18 0,-6 11-13 16,0 8-10-16,-5 8-1 0,0 3-5 16,2-5 0-16,3-5 4 0,3-6 0 15,2-3 8-15,3-7 3 0,0-4 6 16,2-8 6-16,3 1 9 0,-2-1-6 16,2 3 1-16,0 3-5 0,2-4-8 15,6-1-3-15,0-1-5 0,5-5-6 16,0-1-5-16,7-2-1 0,1-6-4 15,0 1-4-15,4-3 2 0,-1-1-2 16,-1-1-8-16,0-3-14 0,0-2-36 16,-2-2-44-16,0-2-13 0,-1-1-44 15,-4-6-21-15,-8 4-75 0,-1 1-160 16</inkml:trace>
  <inkml:trace contextRef="#ctx0" brushRef="#br0" timeOffset="1818.44">5850 12446 675 0,'0'0'74'0,"0"0"-15"0,0 0 41 15,0 0-46-15,0 0-15 0,41-31-24 16,-20 21-5-16,13 0-1 0,9-3 3 16,7-1 7-16,4 1-4 0,-5 3-13 15,-3 1-2-15,-4 4-4 0,-1 0-43 16,0 0-171-16,-7 0-65 15,-8 1-100-15</inkml:trace>
  <inkml:trace contextRef="#ctx0" brushRef="#br0" timeOffset="2035.19">6568 12341 442 0,'0'0'44'0,"0"0"10"16,0 0 44-16,-15 48-37 16,7-29-30-16,3 2-12 0,-3 1 4 15,0 2-8-15,6 3-4 0,-3-3 1 16,-1 2-2-16,6-2-5 0,0-1-2 16,0-2-3-16,6 0-7 0,7 0-47 15,-6-1-128-15,1-9-184 0</inkml:trace>
  <inkml:trace contextRef="#ctx0" brushRef="#br0" timeOffset="2185.35">6586 12096 528 0,'0'0'14'0,"0"0"-14"0,0 0-4 16,0 0-58-16,18-37-100 0,-12 31-151 15</inkml:trace>
  <inkml:trace contextRef="#ctx0" brushRef="#br0" timeOffset="3119.28">6853 12369 448 0,'0'0'64'15,"0"0"-31"-15,0 0 54 0,31-36-32 16,-16 24-32-16,-2 2-16 0,0 0-2 16,2 3-4-16,-2 0-1 0,0 3 0 15,-2 1 0-15,-1 3 0 0,0 0-1 16,-5 3 0-16,3 3-3 0,-3 4-3 15,0 3-1-15,-2 2 6 0,-3 3 2 16,0 0 3-16,0 1 1 0,-3 0-3 16,-2 0-1-16,3 1 0 0,-3-3 1 15,-1 0 0-15,4-1 0 0,2-3 0 16,0-3-1-16,0-2 3 16,0-3-2-16,0 0 2 0,2-4 3 15,1-1 1-15,2-2 10 0,0-4 14 16,3-4 2-16,2-1-1 0,3-4-6 15,-2-1-9-15,2-2-3 0,5-1 1 16,-3-2-4-16,1 0-4 0,2 0-3 16,0 1-3-16,0 3 0 0,0-1-1 15,0 4-1-15,0 2 0 0,0 4-1 16,-5 0 1-16,3 5 0 0,-6-1-1 16,0 4-1-16,-2 0-3 0,2 5-6 15,-7 2 12-15,2 3 1 0,-5 1-1 16,3 3 0-16,-3-1 3 0,0 4-3 15,-3-2 0-15,3 1 1 0,-5 1 1 16,2 0-1-16,1-3 0 0,-1 1-1 16,3-3 3-16,0-2-3 0,0 0 1 15,0-6 0-15,3 0 0 0,2-1 7 16,0-3 19-16,3 0 33 0,0-7 7 16,2 0-20-16,0-3-10 0,1-1-11 15,2-3-9-15,2 1-7 0,-2-2-4 16,3-1-3-16,-4 0-1 0,4-2 1 15,-3-2-1-15,2 0-2 0,1-1 2 16,-6 1-2-16,3-1 1 0,0 4-1 16,0 0 0-16,0-1 0 15,-3 6-1-15,1 0 1 0,-1 1 0 16,0 2-2-16,-2 4 2 0,0 3-1 16,-3 1 0-16,3 1-1 0,-6 3-1 15,1 3-1-15,-1 5 0 0,-2 4 1 16,0 1 3-16,0 5 0 0,-2 1-2 15,-6 3 2-15,3 0-2 0,-3-1-3 16,0 2-7-16,1 0-13 0,-1-1-15 16,0 0-38-16,0-1-55 0,1 7-37 15,-1-5-35-15,3-7-83 0</inkml:trace>
  <inkml:trace contextRef="#ctx0" brushRef="#br0" timeOffset="3954.81">7997 12405 456 0,'5'-6'105'0,"1"-2"12"16,1 1-30-16,-2-1-36 0,3 0-16 16,-3-3-5-16,1 1 14 0,-1-1-6 15,-3 2 8-15,3-1 4 0,-2 0-14 16,0 3-6-16,2-2 3 0,-5 0-5 16,2 0-1-16,4 1-3 0,-6 0-6 15,2 1-4-15,1-1-2 0,-1 2-5 16,-2 1 3-16,0-1-5 0,0 0 2 15,0 2-3-15,0 0-3 0,0 3 0 16,-2 1-2-16,-1 0 1 0,-5 1-3 16,1 4 2-16,-6 1 1 0,0 4-4 15,-3 3-1-15,-2 3-11 0,3 1-9 16,-1 4 0-16,-2 1 5 0,3 2 7 16,2 0 6-16,0-2 2 0,0 3 4 15,5-2-1-15,3-1 1 0,2-1 1 16,3-3 0-16,0-2 0 0,0-1 0 15,5-2 0-15,3-4 1 0,0-4 2 16,0-3 0-16,-1-2 9 0,1-4 13 16,5-6-1-16,-3-1-7 0,1-5-7 15,2 0-5-15,2-5-3 0,-2-3-1 16,0-7-1-16,5-7 1 0,-5 5 1 16,-3 4-2-16,-2 6 0 15,-3 8 0-15,3-1 0 0,0 2 1 16,-3 2-1-16,0 4 0 0,-2 2 0 15,-3 4 1-15,0 2-1 0,0 0-6 16,-5 5 1-16,-1 2 3 0,-4 4 1 16,2 4 1-16,1 1 0 0,-1 2 1 15,0-1 0-15,3-1 0 0,0 2 1 16,0-2 3-16,2 1 7 0,0-4 4 16,3 2 4-16,0-4 4 0,3 0 3 15,0 0-1-15,2-2-1 16,0-4-7-16,3-1-5 0,2-1-2 15,0-1-1-15,3-2 1 0,0-4 0 16,3-1-5-16,4 0-2 0,-2-1 0 16,3 0-4-16,-5-2 1 0,4 1 1 15,-2-3-1-15,-5 0-1 0,3-1 0 16,-3-3 0-16,-3-2-4 0,0-1-9 16,1-5-22-16,-1-2-22 0,-2-2-7 15,2-1-9-15,-2-1-18 0,0 1-29 16,-1 0-32-16,-1 1-3 0,1 1 14 15,1-8-41-15,-3 8-12 0,0 2 35 16</inkml:trace>
  <inkml:trace contextRef="#ctx0" brushRef="#br0" timeOffset="4270.39">8457 11877 294 0,'0'0'94'0,"0"0"29"16,26-34-14-16,-16 20-22 0,1 2-18 15,-1 1-12-15,0 1-3 0,-2 1-2 16,-3 2-12-16,0 2-3 0,-2 0 0 15,0 4-2-15,-1 1-12 0,-2 2-18 16,0 8-5-16,-2 5 4 0,-4 5 2 16,-1 2 0-16,-4 4 9 0,-2 5 12 15,-2 7 2-15,-3 8-7 0,-5 7-7 16,-1 2-1-16,9-5 1 0,-1-4 1 16,9-9 9-16,-1-2 9 0,5-5 7 15,1-8-7-15,2-3-9 0,0-3-9 16,2 4-8-16,1-2-4 0,5 3 0 15,2-2 0-15,3-3-1 0,2-4 0 16,3-3 4-16,3-2-6 0,2-2 1 16,-2-2-1-16,5-3-1 0,0 0-16 15,-1-3-24-15,1-3-33 0,0 0-35 16,0-3-58-16,2-7-63 0,-2 3-20 16,-8 0-117-16</inkml:trace>
  <inkml:trace contextRef="#ctx0" brushRef="#br0" timeOffset="4454.47">8467 12300 714 0,'0'0'158'0,"0"0"5"16,0 0-29-16,0 0-68 0,0 0-24 16,0 0-24-16,44-38-18 0,-28 28-1 15,2-1-4-15,3-1 2 0,-1 2-21 16,4 0-67-16,-1 0-41 0,3 2-67 15,12-4 3-15,-7 4-50 0,0 1-38 16</inkml:trace>
  <inkml:trace contextRef="#ctx0" brushRef="#br0" timeOffset="4821.33">8914 12127 494 0,'0'0'88'0,"0"0"1"16,0 0-7-16,0 0-27 0,0 0-21 15,0 0-21-15,0 0 6 0,47-22 3 16,-34 18-2-16,2-1 3 0,1 0 8 16,2 0 6-16,-3 0 7 15,-2-1-9-15,0-1-7 0,0-2-11 0,-5-1-3 16,0 0-7-16,-6-1-5 16,1 0-2-16,-6 1 0 0,-2 0 0 15,-8 3-1-15,-5 2-4 0,0 2 0 16,-8 3 1-16,0 5 2 0,-5 2 2 15,3 5 0-15,-3 3 2 0,3 5 7 16,4 1 5-16,1 2 13 0,5 4 5 16,2-1 8-16,4 4 5 0,1-4-2 15,6-1 1-15,2-1-10 0,3-3-13 16,3-1-10-16,5-3-4 0,0-1-4 16,4-2 1-16,1-3-2 0,3-1-2 15,5-3-9-15,-1-3-45 0,1 0-78 16,7-3-70-16,11-1-82 0,-5-1 2 15,-6-3-88-15</inkml:trace>
  <inkml:trace contextRef="#ctx0" brushRef="#br0" timeOffset="5338.69">9460 12106 511 0,'0'0'63'0,"0"0"35"0,0 0-17 0,0 0-17 16,28-32-9-16,-25 21-6 0,-1 1 8 16,-2-1-8-16,0 1 2 15,0-1-3-15,-5 0-8 0,0 0-20 16,-3 1-9-16,0 0-8 0,-2 1-1 16,-3 4 1-16,-5 0-1 0,3 3-2 15,-6 2-1-15,-2 2 0 0,-1 6 0 16,-1 0 1-16,1 4 0 0,4 0 0 15,-1 3 0-15,5 2-1 0,1 0 1 16,7 3 1-16,3 0 7 0,2-1 9 16,3 2-4-16,3-1-3 0,7 0 3 15,-2 0-5-15,8-4 1 0,-3 0-6 16,7-1-2-16,-2-1 1 16,3-2 3-16,0-3-4 0,-1-4 1 15,1-1 5-15,-3-4 8 0,0 0 7 16,0-6-2-16,-2-1-6 0,-3-5 2 15,0-3 2-15,-6-5-2 0,4-11-2 16,-4-12-3-16,-4-17-2 0,2-5-2 16,-5 1 4-16,0 1-7 0,0 8-2 15,0 3 0-15,3 0-1 0,-3 7 2 16,5 8 8-16,-5 11-3 0,0 7 3 16,3 1 2-16,-1-3-6 0,-2-2-3 15,5 0-4-15,-2 1 2 16,2 4-1-16,3 2-1 0,-3 3-2 15,3 2-14-15,-1 1-31 0,4-1-29 16,-1 3-44-16,0 3-57 0,9-1-86 16,-7 2-68-16,1 0-156 0</inkml:trace>
  <inkml:trace contextRef="#ctx0" brushRef="#br0" timeOffset="9376.34">11400 11901 206 0,'0'0'49'0,"0"0"26"0,11-14-16 16,-6 9 7-16,0-1-19 0,0 1-8 15,3-2 1-15,-6 1 4 0,4 1-4 16,-1-3 5-16,-3 3 3 0,3-1 2 15,-5-1 10-15,3 1 3 0,-3-1-4 16,3 1-8-16,-3 0-11 0,0 2-8 16,0 1-3-16,0 1-7 0,0 2-4 15,-3 3-11-15,0 4-6 0,-2 7 3 16,-5 6 7-16,-6 9 4 0,-7 17 4 16,-5 15 6-16,-6 7-2 0,3-3-6 15,3-3-1-15,7-11-11 0,0-2 3 16,3-2-5-16,0-2-3 15,-2-4 1-15,4-5 1 0,1-7-2 16,7-6-1-16,-3-7 0 0,4-2-9 16,-1 2-18-16,0-3-25 0,0 2-46 15,3-5-36-15,3-6-94 0,2-4-23 16,0-2-23-16</inkml:trace>
  <inkml:trace contextRef="#ctx0" brushRef="#br0" timeOffset="9926.27">11491 11808 326 0,'0'0'43'0,"0"0"17"0,0 0 9 0,13-32 5 16,-8 21-22-16,-3 1-5 0,1 1 9 15,-1 0 2-15,4 0-10 0,-6 2 10 16,2 2 3-16,-2 0-6 0,3 1 2 15,-1 3-8-15,-2 1-12 0,0 0-9 16,0 0-13-16,3 0-11 0,-3 2-2 16,3 6 4-16,-1 3-2 0,3 3 4 15,0 8 3-15,1 10-2 0,7 12 1 16,2 14 1-16,3 5-1 0,3 1 1 16,2-1 4-16,-5-5-6 0,5-3-1 15,1-1 2-15,1-4 7 0,-4-3-5 16,0-4 1-16,-3-4-4 0,-3-3-3 15,-2-8-1-15,-5-6-4 0,0-6 2 16,-3 0 3-16,3-1-3 0,0-1 0 16,-1 2-2-16,-2-7 1 0,1-3-2 15,-4 0 1-15,-2-4-1 0,5-1-3 16,-5-1-3-16,0 0-3 0,3 0-3 16,-3 0-8-16,0-2-15 0,3-2-27 15,-3 1-44-15,0 1-16 0,0-4-76 16,0 2-12-16,0-1-71 0</inkml:trace>
  <inkml:trace contextRef="#ctx0" brushRef="#br0" timeOffset="10393.5">11183 12520 456 0,'0'0'78'0,"0"0"-11"0,0 0 5 0,0 0-15 0,-13 4-22 16,11-4-17-16,2 1-5 0,0-1 17 16,2 0 14-16,3 1 24 0,6 0-9 15,4 0-8-15,3 1-6 0,8-2-5 16,15 0-1-16,11-4-3 0,5 3-3 16,-3 0-1-16,1-2-7 0,-6 2 2 15,-3 0 0-15,1-1-7 16,-6 2-3-16,-2-1-6 0,-1 0-3 15,-4 1-2-15,-8 0-4 0,-3 0-1 16,-7 1-1-16,-1 0 0 0,1 1-1 16,-1 0-1-16,1 2 0 0,-3-2-10 15,0 3-18-15,-6-2-38 0,-4 2-46 16,2 1-39-16,-5 2-82 0,0-3-26 16,0 2-103-16</inkml:trace>
  <inkml:trace contextRef="#ctx0" brushRef="#br0" timeOffset="10910.9">12801 12152 327 0,'0'0'68'0,"0"0"12"0,0 0 30 15,0-23-13-15,0 18-31 0,0 2-16 16,0-1 4-16,0 4-6 15,0 0-20-15,2 3-9 0,-2 4 7 16,0 5 6-16,0 6 0 0,0 5-3 16,0 9-5-16,-2 9-4 0,-1-5-8 15,0-4-5-15,3-5-2 0,0-3-2 16,0 0-3-16,0 3 0 0,3 0 0 16,0-5-5-16,-1-1-30 0,1-4-55 15,2-2-75-15,-5-4-17 0,0-2-67 16</inkml:trace>
  <inkml:trace contextRef="#ctx0" brushRef="#br0" timeOffset="11078.52">12842 11975 755 0,'0'0'0'16,"0"0"0"-16,0 0-1 0,0 0 0 15,-3-36-7-15,6 30-64 0,0 0-35 16,4 5-3-16,1-1-45 0,0 2-1 0</inkml:trace>
  <inkml:trace contextRef="#ctx0" brushRef="#br0" timeOffset="11761.67">13038 12280 355 0,'0'0'166'0,"0"0"-113"15,0 0 17-15,0 0-5 0,11-36-32 16,-9 24-12-16,9 0-1 15,-4 0 5-15,1 0 2 0,5 1 0 16,-3 1 3-16,1 1 0 0,2 0-7 16,0 0-6-16,-1 2-7 0,-1 2-7 15,2-3 2-15,0 4-4 0,-3 1 0 16,0 0-1-16,1 2-1 0,-4 1 1 16,1 0 0-16,0 4 1 0,-3 2-1 15,0 4 1-15,0 1 6 0,1 5 7 16,-1-1 2-16,-3 4 6 0,3 0-7 15,-2 2-7-15,-3-1-4 0,5 1-2 16,0-1-2-16,-2-1 4 16,0-1-4-16,-1 0 0 0,3-3 0 15,-2-2 3-15,0-4-1 0,-1-1 0 16,-2-3 0-16,0-3 0 0,3-2 3 16,-3 0 3-16,5-5 9 0,0-2 22 15,-2-4-6-15,2-2-8 0,3 0-4 16,-1-3-9-16,1 1-7 0,2-1-3 15,-2 0 0-15,5-2-1 0,0 3 0 16,-3-3 0-16,3 2-1 0,3 1 0 16,-1 1 0-16,-4-3 1 0,4 4 0 15,1 2-1-15,-4-1 2 16,1 4 0-16,-2 2-2 0,2 2 1 16,-3 3-1-16,-2 1 1 0,-1 0-1 15,1 1 1-15,-3 5 0 0,-2 4 0 16,2 3 1-16,-5 2-2 0,3 4 2 15,-1 2 0-15,1 2 0 0,-3 4-2 16,0 0 2-16,5 2-2 0,-5 1 1 16,3-3-1-16,-1 0 0 0,1-2 0 15,5-1-9-15,-3-3-56 0,2-3-52 16,9 3-60-16,-6-6-43 0,1-5-85 0</inkml:trace>
  <inkml:trace contextRef="#ctx0" brushRef="#br0" timeOffset="12529.21">14917 11853 442 0,'0'-3'92'0,"2"0"-40"0,1-1 7 0,2 1 5 15,-2 1-42-15,2 2-11 0,-2 0-3 16,2 4 4-16,0 2-7 0,-5 3 7 16,2 5 10-16,-2 5 8 0,0 3-2 15,-2 12-8-15,-1 10 4 0,1 13 6 16,2 1 8-16,0-4-6 16,5-3-14-16,0-10-5 0,0-4-5 15,0-5-3-15,1-10-1 0,-4-4-2 0,1-1 0 16,2-1 0-16,-3-1 0 15,1-2-1-15,2-4 0 0,-5-4 3 16,3-4 3-16,-1-1 46 0,1-6 21 16,2-4-34-16,3-6-24 0,0-5-10 15,5-3-3-15,-1-4-1 0,-1-3-1 16,9-4 0-16,-1 3-1 0,1 0 0 16,1 2 2-16,0 6-2 0,-1 1 0 15,4 3 0-15,-4 5-1 0,1 4 0 16,-3 3 0-16,0 4 1 0,-2 4 1 15,-4 2-1-15,1 4 0 0,-5 5 1 16,0 5-1-16,-3 5 0 0,0 3 1 16,-2 1-1-16,-1 3 1 0,-2 0-1 15,3-1 0-15,-3 1-2 0,3-3 0 16,-1 1-46-16,1-2-71 0,2 8-55 16,0-9-38-16,0-4-83 0</inkml:trace>
  <inkml:trace contextRef="#ctx0" brushRef="#br0" timeOffset="12929.82">15780 12231 495 0,'0'0'88'0,"0"0"-20"0,0 0 39 16,15-42-40-16,-12 30-40 0,-3-2-4 16,0 1 1-16,0 2 1 0,0 2-9 15,-5 3-5-15,0 2-8 0,-3 2 0 16,-2 2-2-16,-3 5-1 0,0 4 3 16,-3 6 4-16,1 4-3 0,-1 3-1 15,3 1-1-15,3 4-2 16,0-1 0-16,4-1 0 0,1 0 0 15,3-4 0-15,2-2 3 0,2-4 9 16,3-3 23-16,3-3 16 0,3-2 0 16,-1-5 8-16,3-2 1 0,2-6-10 15,-2-4-17-15,3-1-12 0,-1-5-13 16,-2-2-4-16,-3-3-2 0,-4-2-2 16,-1-2-32-16,-5-1-47 0,0 3-23 15,-3 3 3-15,-5 7-40 0,-2 1-22 16,0 5-46-16,-1 2-45 0</inkml:trace>
  <inkml:trace contextRef="#ctx0" brushRef="#br0" timeOffset="13713.58">15901 12199 572 0,'0'0'84'16,"0"0"-17"-16,0 0 39 0,34-36-72 15,-24 24-23-15,6 0-3 0,-3 2-2 16,-3 1-4-16,3 0 0 0,-5 3 2 16,-1 2-1-16,1 2 4 0,0 0-7 15,-3 2-1-15,0 5-1 0,-2 1 1 16,2 3 1-16,-5 5 1 0,5 2-1 15,-5 1-1-15,0 4 1 0,3 2 3 16,-3 0-3-16,0-1 0 0,0 0 1 16,-3 0-1-16,1-2 0 0,-1-1 0 15,3-3 0-15,-3 0 0 0,3-6 2 16,0-1-2-16,0-3 1 0,0-1 1 16,3-4 3-16,-3-1 11 0,5-3 29 15,-2-4-5-15,5-2-17 0,-1-2-11 16,1-2 0-16,0-5-5 15,2-2-4-15,0-2 4 0,1-1-3 16,2 0 0-16,0 0 1 0,2 6 2 16,3-2-4-16,-2 6-1 0,-3 1-2 15,2 2 1-15,-2 1-2 0,0 1 1 16,0 5-1-16,-5-3 1 0,5 3-2 16,-6 3-1-16,4 0 0 0,-6 4 1 15,0 3-2-15,0 4 0 0,-5 4 3 16,3 1 0-16,-3 3-1 0,0 1 2 15,-3-1 0-15,1 0 0 0,-1-1 0 16,0 1 0-16,1-6 0 16,2 1 0-16,-3-3 0 0,3-4 0 15,0-1 1-15,0-3 1 0,0-3 1 16,0 0 8-16,3 0 21 0,-1-3 16 16,4-6-15-16,1 0-17 0,1-4-5 15,5-5 2-15,-3 2-6 0,3-5-3 16,5 0-2-16,-2-3-2 0,2 0 0 15,0 1 0-15,0-1 1 0,0 3-1 16,-2 0-1-16,2 3 1 0,-3 4 0 16,1 2 0-16,-1 3 0 0,-4 2-2 15,-1 5 1-15,-2 1 0 0,-1 1-3 16,-4 3-4-16,0 7 1 16,-3 1 2-16,0 3 2 0,0 4 3 15,-6 0-1-15,1 3 0 0,0 2 2 16,0-2-2-16,0 0 0 0,0 0 1 15,2 0-24-15,3-1-44 0,-3 0-17 16,3-3-61-16,0 4-27 0,6-4-64 16,-4-5-78-16</inkml:trace>
  <inkml:trace contextRef="#ctx0" brushRef="#br0" timeOffset="14114.16">16790 12166 416 0,'0'0'37'0,"13"-15"-9"0,0 7 40 0,0-3-20 15,0 2-37-15,2 0 1 0,3-2 7 16,-2 2 15-16,2-2 7 0,0 2-5 16,0-1-8-16,0 3 5 0,0-2-2 15,-5-1-7-15,3 0-6 0,-3 0 4 16,-3 1 9-16,-5 0-9 0,0 1-9 15,-5 3-1-15,-2 0-5 0,-6 3-6 16,-7 2-1-16,-6 4 1 16,-10 6 0-16,-5 7 1 0,0 3 5 15,5-3 7-15,7 1 6 0,9-2 5 16,-1 1 6-16,-2 4 6 0,8-3 5 16,0 1-4-16,7-3-9 0,3 0-2 15,0-5 1-15,8 1-7 0,-1-1-6 16,4-1-3-16,4-2-5 0,6-1-3 15,0-3 0-15,4-3-3 0,4 0-1 16,7-1-11-16,5 3-41 0,11 1-54 16,-3-1-53-16,-2-1-86 0,-14 0-26 15,-9-2-132-15</inkml:trace>
  <inkml:trace contextRef="#ctx0" brushRef="#br0" timeOffset="14748.13">18185 11973 483 0,'0'0'52'0,"13"-16"-2"0,0 6 60 16,-2 0-47-16,2-1-40 0,0 2-8 15,-1 2 7-15,-1 2-1 0,-1 2-4 16,-2 3 4-16,2 3 8 0,-5 4 2 16,-2 7 0-16,0 7 6 15,-3 11-1-15,-3 16-3 0,-5 18 3 16,-5 8-9-16,3 0-9 0,0-1-5 15,-1-12-5-15,6-4-4 0,-3-3 1 16,1-3-5-16,-1-1 0 0,0-2 0 16,-2-2-1-16,-3-4-53 0,2-7-143 15,4-7 58-15,-1-7-55 0,5-9-51 16,1-4-96-16</inkml:trace>
  <inkml:trace contextRef="#ctx0" brushRef="#br0" timeOffset="15115.16">18307 12010 629 0,'0'0'51'0,"0"0"-30"0,39-46-6 16,-16 27 32-16,-2 1-37 0,2 3-2 16,-5 4 3-16,3 1 2 0,-1 4 6 15,1 6 9-15,-3 0 2 16,-2 0-2-16,2 5 9 0,-5 2-5 16,-3 2-1-16,0 3-20 0,-2 1-5 15,-5 0-2-15,-1 1-1 0,1-1-2 16,-3 1 4-16,-5 1-2 0,-3-4 1 15,-5 1-1-15,-3 0-1 0,-4-4-2 16,-1 1 0-16,-7-3-9 0,2-2-48 16,-3-1-38-16,-2-2-29 0,-5-1-32 15,8 0-42-15,2 0-64 0</inkml:trace>
  <inkml:trace contextRef="#ctx0" brushRef="#br0" timeOffset="15615.25">18586 11967 553 0,'0'0'91'0,"0"0"-66"0,0 0 56 15,44-38-14-15,-26 28-47 0,5-1-11 16,1 3 1-16,1 2-4 0,4-1-5 16,-6 5 4-16,3-2-1 0,0 3 3 15,-3 1 1-15,-2 2-1 0,-1 2-2 16,-2 5-4-16,-2 2 0 0,-3 5-1 16,-3 3 0-16,-2 3 0 0,-6 4 0 15,4 0-5-15,-6 0-11 0,-3 2-29 16,-2-2-11-16,-8-3 15 0,0 1 12 15,0-4 13-15,-2-4 12 0,-1-1 4 16,3-4 0-16,3-5 3 0,0-2 0 16,2-3 2-16,5-1 13 15,-5-4 16-15,8-2 10 0,-2-3 13 16,2-3-1-16,2-4 3 0,6-2 0 16,-3-1-11-16,3 0-11 0,2 0 4 15,6-1 0-15,2 2-9 0,5 1-8 16,11 0-6-16,7-1 2 0,8 2-2 15,0 0-5-15,-7 5-1 0,-9 4-10 16,-7 3-2-16,-13 3-3 0,5 0-35 16,3 1-67-16,2 0-40 0,13 0-78 15,-5 3-22-15,-7 0-115 0</inkml:trace>
  <inkml:trace contextRef="#ctx0" brushRef="#br0" timeOffset="15983.14">19488 11920 338 0,'0'0'115'0,"0"0"-74"0,0 0 13 0,31-35 28 15,-23 24-59-15,-3 1-11 0,2 2 19 16,-1 0-1-16,-1 0-3 0,0 1 6 15,0 2 6-15,-2 0-13 0,-3 3-4 16,5 0-9-16,-5 2-10 0,0 0-3 16,0 3-1-16,2 2 0 0,-2 2 1 15,0 3 0-15,-2 2 0 0,-3 2 0 16,0 1 1-16,-1 2-1 0,-1 1 0 16,1 4 0-16,-1 0 1 0,2 3 0 15,-1 1 0-15,1 1-1 0,3 1 1 16,-6 1 0-16,5-1 0 0,1-1-1 15,-1-1 0-15,1 0 0 0,-1-1 0 16,3-4 0-16,0-2-2 16,5-4-37-16,-2-2-36 0,4-5-28 15,1-1-59-15,-3-6-96 0</inkml:trace>
  <inkml:trace contextRef="#ctx0" brushRef="#br0" timeOffset="16132.88">19601 11831 680 0,'0'0'87'0,"0"0"-30"0,0 0-3 0,8-41-54 15,-3 33-53-15,3 0-57 0,0 3-86 16,0-1-90-16</inkml:trace>
  <inkml:trace contextRef="#ctx0" brushRef="#br0" timeOffset="16533.06">20100 11880 447 0,'0'0'40'0,"0"0"4"16,0 0 11-16,0 0-41 0,0 0-5 16,0 0 16-16,13-35-2 0,-18 34-11 15,-3 1 0-15,0 0 8 0,-7 4 0 16,-1 1-8-16,-2 3-6 0,0 2-4 16,-2 4-2-16,-4-2 1 0,4 3 1 15,-4 2-1-15,4 3-1 0,2 2 5 16,0 0 24-16,5 1 8 0,5-1 11 15,3-1-2-15,2 0 5 0,3-2-2 16,5-2-11-16,6-1-8 0,-4-1-2 16,11-4 0-16,-2 0-7 0,5-2-7 15,4-3-9-15,1-2-3 0,0-3-2 16,5-1-21-16,-2 0-40 0,2-4-42 16,2-1-62-16,6-2-9 0,-5 0-51 15,-6-2-118-15</inkml:trace>
  <inkml:trace contextRef="#ctx0" brushRef="#br0" timeOffset="16917.34">20312 12010 594 0,'0'0'148'16,"0"0"-54"-16,0 0 15 0,0 0-42 15,0 0-47-15,0 0-11 0,0 0-2 16,34-14-4-16,-24 11 0 0,5 0 17 15,1 0 15-15,2-4 3 0,3 3-10 16,-1-2-1-16,1 0-2 0,2-1-2 16,1-5-8-16,-4-1-6 0,1-3 2 15,-6 0-2-15,4 1 7 0,-9-1-3 16,-2 1-3-16,-6 5 5 0,-2 0 1 16,-5 3-12-16,-3 3-4 0,-10 2-1 15,-5 2 1-15,-8 2 0 0,-10 13 0 16,-3 6 0-16,-3 5 0 0,11 1 0 15,8-7 3-15,12-5-3 16,3 0 9-16,3 3 15 0,-1 2 10 16,4 2 6-16,4-1-7 0,3-1-7 15,8 0-5-15,7-4-4 0,6 1-6 16,5-6-6-16,10 0-2 0,11-2-3 16,15-3-10-16,2-2-54 0,-2-1-50 15,0-1-70-15,-23 0-156 0,-3-2-173 16</inkml:trace>
  <inkml:trace contextRef="#ctx0" brushRef="#br0" timeOffset="19302.84">12597 10757 369 0,'0'0'67'0,"0"0"-7"15,0 0 10-15,0 0-8 0,0 0-15 16,18-30-8-16,-13 24 7 0,0 1 6 16,0-1 4-16,0 2 7 0,-2 0 4 15,-1-1-1-15,1 2-8 0,0 1-6 16,-3-4 0-16,0 5-4 16,0-1-7-16,0-2-4 0,0 1-5 15,0 2-10-15,-3-2-4 0,0 2-8 16,1-4-7-16,-1 4 0 0,-4 1-3 15,1 0 0-15,-4 3 0 0,-3 3-1 16,-5 5 1-16,-3 3-1 0,-4 5 1 16,-12 10-1-16,-7 11 2 0,-7 15 1 15,-1 5-2-15,3 1 0 0,2-2 1 16,9-7 0-16,-4 1 1 0,1-2-1 16,2 0-1-16,0-4 0 0,3 0 0 15,3-3 1-15,4-4-1 0,3-4 1 16,8-6-1-16,5-7 0 15,3-4 0-15,5-4-2 0,-3 4 2 16,0 1 0-16,-2-1-1 0,2-3-2 16,6-2-2-16,-3-5 1 0,2-4-3 15,-2 0-2-15,5-4 4 0,0-1 5 16,-3-5 0-16,3-3 0 0,0-5 0 16,0-6-2-16,3-3 2 0,-1-4-1 15,1-8-3-15,2-8 0 0,3-4-4 16,0-1-1-16,-1 10 6 0,-1 10 2 15,-4 7-1-15,3 2 1 0,1-3 1 16,1-2 0-16,-2-3 0 0,1 4 1 16,-1 1-1-16,-3 3 0 0,1 3 0 15,0 3 3-15,-3 2-1 0,2 3 6 16,-2 2-1-16,0 2 4 0,0 3 4 16,0 0-3-16,0 2-12 0,-2 6 1 15,-1 5 1-15,-2 4-1 0,0 6 2 16,-3 1 2-16,3 5-4 0,-3-1 3 15,0 2 2-15,3 0 0 0,-3 1 1 16,1 0 6-16,-1-1-4 0,0-1 4 16,-2-1-3-16,2 1 0 0,0-5 1 15,0 2 3-15,1-4 1 0,2-3 0 16,-3 0 0-16,3-4-3 16,2-1-1-16,0-4-2 0,1-3-2 15,2-3 1-15,0 0 2 0,0-3 0 16,0-1 7-16,0 0 5 0,2 0 3 15,4-4 2-15,1 0-7 0,4-4-4 16,4-1-6-16,1-2-7 0,2 1 1 16,5-3-1-16,0 0-2 0,3 1-1 15,3 1 0-15,-6-2 2 0,5 3-2 16,-2 1-1-16,2 1 0 0,-2-1 1 16,-2 1-8-16,-1 1-14 0,-2 1-20 15,-1 0-29-15,-4 1-34 16,2 1-34-16,2 0-54 0,-4-2-136 15,-3 1-133-15</inkml:trace>
  <inkml:trace contextRef="#ctx0" brushRef="#br0" timeOffset="33417.14">22333 11748 258 0,'0'0'98'0,"0"0"-85"15,0 0 26-15,7-41 29 0,-7 28-11 16,3-1-15-16,-3-1 17 0,-3 0 2 15,1-1-4-15,-3 1-4 0,-1 0-13 16,4 2-11-16,-3 0 21 0,-3 0-21 16,0 1 3-16,3 0-1 0,0 1-7 15,-3 1-8-15,6 1-1 0,-4 0-8 16,-4 0-6-16,2 1-2 0,1 3-1 16,-1 1-4-16,-5 3 6 0,5 1-3 15,-7 4 2-15,2 3 0 0,-5 5 1 16,-3 5 13-16,3 4 9 0,-8 9 5 15,0 12 1-15,-2 15-9 0,2 8-5 16,5 6-4-16,1-1-3 0,1-4-6 16,4 4 1-16,-6-1 0 0,1 2 2 15,2-2-2-15,-3-2 2 0,3-4-4 16,2-7-2-16,3-2-1 0,3-8-1 16,5-3-17-16,0-8-20 0,2-6-87 15,3-5-107-15,0-8-9 0,0-8-72 16</inkml:trace>
  <inkml:trace contextRef="#ctx0" brushRef="#br0" timeOffset="33950.93">21849 12106 725 0,'0'0'20'0,"0"0"-1"0,34-37-13 16,-13 21 1-16,7 2-3 0,6-3-4 15,12 1-17-15,3-1-21 0,0 2-28 16,-2 5 19-16,-13 4 30 16,-11 2 11-16,-5 2 5 0,0-2 2 15,3 2-2-15,2-1 2 0,3-3-1 16,-11 2 4-16,3-1-1 0,-5 3-3 15,-5-3 2-15,0 2-2 0,-3 0 8 16,-3 0 23-16,4-1 1 0,-6 1 5 16,0 0 0-16,0-2 2 0,-6 3 0 15,4-1 12-15,-6 2-6 0,3 1-7 16,-5 0-11-16,-1 4-12 0,-2 4-3 16,0 4-3-16,-2 0 5 0,-3 8-1 15,2 2-2-15,-2 3-2 0,5 2-1 16,3 0 2-16,0-1-1 15,7 1 3-15,3-4 3 0,0 0 0 16,5-3 1-16,6-2 0 0,2-4-1 16,2-2 0-16,1-4 1 0,2-5 3 15,0-3 1-15,-3-2 0 0,3-6-1 16,-2-3-4-16,-3-3 4 0,0-7-4 16,0-3-2-16,-11-11-8 0,6-6-5 15,-5 6 0-15,-3 3-1 0,0 8-7 16,0 9-12-16,-6 0-29 0,1-1-44 15,3 5-73-15,-11 4-33 0,0 3 35 16,0 3-81-16,0 1-75 0</inkml:trace>
  <inkml:trace contextRef="#ctx0" brushRef="#br0" timeOffset="34401.28">22537 12028 359 0,'0'0'48'0,"0"0"-3"0,0 0 9 15,13-39-6-15,-6 29-1 0,1-2 3 16,5 2 21-16,0 0-15 16,-3 0-7-16,3-1-11 0,5 1-12 15,3 2-1-15,0 1-5 0,-1 1-14 16,1 2-1-16,0 2-4 0,-3 2-1 15,2 5 0-15,-4 3 0 0,2 6-2 16,-2 3-2-16,-1 5 0 0,-5 3 2 16,-2 2-1-16,0-1 2 0,-3 1-4 15,-5-3-11-15,0-1-40 0,-2-2-41 16,-4-3-6-16,1-5 9 0,-3-2 40 16,-2-4 48-16,0-6 6 0,-3-1 10 15,3-8 30-15,-1-2 31 0,1-3 10 16,2-4-3-16,3-3 0 15,2-5-8-15,3-3-3 0,0-1-1 16,3 2-12-16,7 1-13 0,3 4-12 16,8 2-1-16,0 3-5 0,7 2-8 15,6 0-5-15,-1 5-8 0,-4 0-2 16,4 5-2-16,-4 0-23 0,9 2-63 16,9 2-114-16,-6 1-43 0,-7 0-68 15</inkml:trace>
  <inkml:trace contextRef="#ctx0" brushRef="#br0" timeOffset="35102.43">24085 11973 334 0,'0'0'53'0,"0"0"1"0,0 0 19 16,0 0 2-16,38-34-21 0,-30 26-13 15,-3-2 8-15,3 1 6 0,-5 0 1 16,2 0 7-16,0 0 2 0,-5-2-4 15,2 2-12-15,-2-1-3 0,6 2-4 16,-6-1-13-16,0 2-2 0,0-3-8 16,0 2 4-16,0 2-3 0,-6-1-4 15,4-1-6-15,-3 3-7 0,0-2-3 16,2 1-1-16,-7 1 0 0,-1 0-2 16,1 1 0-16,-3 3-2 0,-2 1 1 15,-1 7-1-15,-5 4 0 0,-2 4 2 16,2 4 1-16,-2 5 1 15,3 2 0-15,-1 4-5 0,3-1-9 16,5-1-12-16,2 2 2 0,4-2 1 16,4-2 4-16,3-1 7 0,0-4 10 15,10 0 3-15,-2-4 0 0,0-5 1 16,8-1 1-16,-4-3 1 0,7-7 4 16,-4-1 5-16,3-4 8 0,3-4 3 15,-1-7-2-15,1-2-5 0,0-4-7 16,-6-2-3-16,3-2-4 0,3 1 1 15,-8 2-3-15,2 2 0 0,-2 6 0 16,-5 4 0-16,2 3 2 0,-2 2-1 16,0 4 4-16,-5 1 1 15,-1 5-3-15,1 1 0 0,-3 3 4 16,5 1 3-16,-5 3 2 0,0 1 2 16,0-2 8-16,2 3 2 0,4-3 4 15,-1 1 2-15,3-3 4 0,-1-1-2 16,1 0-9-16,5-2-9 0,0 0-5 15,2-1-4-15,4 0-3 0,-7-5-2 16,4 2-14-16,5-2-33 0,-3-1-50 16,2 0-45-16,9-4-104 0,-1 3-97 15,-2-5-121-15</inkml:trace>
  <inkml:trace contextRef="#ctx0" brushRef="#br0" timeOffset="35686.11">25537 12036 603 0,'0'0'123'0,"10"-6"-35"0,-2-2 43 0,5-3-41 0,-6-1-37 15,1-6-23-15,5 0 6 0,0-2 3 16,-5-2-15-16,5-1 6 0,0-1 4 15,0-2 1-15,-3-4-1 0,8-7-8 16,3-9-10-16,-1-8-6 0,1 0 8 16,0 6-8-16,-3 10-5 15,-8 12-4-15,0 5 1 0,-7 4-2 16,5 4 2-16,-3-3 3 0,0 3-5 16,3 0 0-16,-8 5 1 0,2 2 0 15,-2 5 3-15,0 1-4 0,0 0-4 16,0 6-6-16,0 4 7 0,0 8 2 15,0 5 1-15,-2 14 1 0,-6 13-1 16,-2 16 0-16,-1 6 0 0,-7 0 1 16,3-5 0-16,2-10 0 0,0 0 0 15,5-3-1-15,-5-1 0 16,0-1 2-16,6-3-2 0,-1-3 0 16,-2-3 0-16,7-4 0 0,-5-10-3 15,8-5-7-15,-5-8-28 0,5-4-66 16,-5 4-82-16,5-3-116 0,-3-3-92 15</inkml:trace>
  <inkml:trace contextRef="#ctx0" brushRef="#br0" timeOffset="35936.42">25472 12362 670 0,'0'0'164'0,"0"0"-61"0,54-13 60 15,-25 10-72-15,4-2-32 0,1 0-26 16,-6 4-4-16,6-3-7 0,-8 3-13 16,2-1-9-16,-5 1-1 0,3 1 1 15,0 0 0-15,-5 0-12 0,5 0-43 16,-11 0-72-16,11 0-130 0,-5 0-41 15,-6 0-188-15</inkml:trace>
  <inkml:trace contextRef="#ctx0" brushRef="#br0" timeOffset="36521.31">26214 12068 636 0,'0'0'135'0,"0"0"-54"16,0 0 24-16,36-11-8 0,-21 7-45 16,9-1-20-16,-1 0-5 15,3 1-14-15,0-1-13 0,2 2 0 16,-5-1-5-16,0 1-7 0,6 1-42 16,-1 1-100-16,-2-3-150 0,-5 2-109 0</inkml:trace>
  <inkml:trace contextRef="#ctx0" brushRef="#br0" timeOffset="37923.07">26929 11964 414 0,'0'0'112'0,"0"0"-28"0,0 0 24 16,0 0-21-16,34-25-17 0,-26 20-16 15,0-2 0-15,-3 2 2 0,2-1-24 16,-4-2-4-16,2 3 0 0,0-1-4 16,-5 3 0-16,0-1-9 0,0 1-9 15,0 2-6-15,-5 1-3 0,3 1-1 16,-4 7 0-16,-1 2 4 15,-4 2-1-15,9 4 1 0,-6 4 0 16,8 0 0-16,-5 3 0 0,5 2-1 16,5 1 1-16,-2 0 0 0,4 2 1 15,4-3-1-15,-1-1 1 0,3-1-1 16,0-3 1-16,0-2 1 0,2-4-2 16,-2-2 4-16,0-5-2 0,0 0 0 15,0-6 2-15,0-1 2 0,-5-5 2 16,5-3 6-16,-6-2-2 0,6-5-6 15,-5-1-2-15,0-4-1 0,-1-2-2 16,-1-3-1-16,1 0 2 16,1-1-2-16,-3 1 1 0,3 2 1 15,-3 1 0-15,3 2 1 0,-3 3 0 16,3 2-1-16,-3 1 1 0,-2 2-2 16,2 2 3-16,3 4-2 0,-8 1 0 15,5 1-1-15,-5 4-1 0,0 0-4 16,2 5-2-16,-2 3 2 0,0 1 4 15,0 6 0-15,0 1-1 0,-2 3 1 16,2 2 1-16,0 0 0 0,0 1 0 16,-5 4 0-16,5-1-1 0,0-3 1 15,5-1 0-15,-3-1-1 0,3 1 0 16,3-6 2-16,-3 0 0 16,-2-4-1-16,2-3 1 0,0-3 0 15,-2-4 3-15,2-1 0 0,3-2 3 16,-3-4-1-16,3-4 1 0,-1-1 0 15,1-4-1-15,0-2-1 0,5-3-3 16,-3 1-2-16,1-2 0 0,2 2 0 16,-1-1-1-16,1 1 0 0,0 0 1 15,3 1-1-15,-3 1-1 0,2-1 1 16,-2 4 0-16,5-1-1 0,-5 4 1 16,3 1-1-16,-9 1 1 0,6 2-1 15,-5 3 1-15,0-1-2 0,2 4 1 16,-10 0-1-16,3 1-2 0,2 1-2 15,-5 5-1-15,0-1 2 0,0 2 2 16,0 3 0-16,-5 2 1 0,2 2 2 16,-2 5-1-16,5 1 1 0,-5 2 0 15,5 2 0-15,0 0 0 0,0 2 0 16,0-3 0-16,0 2 0 0,5-4 0 16,0-1 1-16,-5-4-1 0,3-1 0 15,2-4 1-15,-5-3-1 0,5-2 1 16,-5-5 0-16,3-1 4 0,2-3 0 15,3-5-4-15,-3-2-1 0,2-2 1 16,1-1-2-16,5-2 1 16,-5 3 0-16,5-4 0 0,-5 1 0 15,-1 0 0-15,4-1 0 0,-1 3 0 16,0-4 0-16,-2 3 1 0,0 1-1 16,0 0 0-16,2 3 0 0,-2 0 0 15,-6 1-1-15,3 2 1 0,3 1 0 16,-3 2 0-16,-2 1 0 0,-3 0 0 15,5 0 0-15,0 2 0 0,-5 0 1 16,0 0-1-16,0 1 0 0,3 0 0 16,2 0 0-16,-5 0 0 0,5 0 0 15,-5 0 0-15,0 0 0 0,0 0 2 16,3 0-2-16,-3 0 1 16,0 0-1-16,0 0 0 0,0 0 0 15,0 0 1-15,0 0 2 0,0 0-3 16,5 0 1-16,-5 0 0 0,0 0 2 15,3 0-1-15,2 0 0 0,-5 1 1 16,5-1 0-16,-5 1 2 0,2-1-5 16,-2 1 3-16,6-1-1 0,-6 0 0 15,2 0 0-15,3 0 2 0,1 0-3 16,-6 0 3-16,7 0-1 0,-4 0-2 16,2 0 2-16,0 1-3 0,3 2 2 15,-3 0-1-15,-2 1-2 0,2 4 1 16,-5 2 0-16,2 1 1 15,-2 4 1-15,0 2 2 0,-2 3 7 16,-3 1 4-16,2 1-2 0,-2-1 0 16,5-1-4-16,-5 0-2 0,2-3-4 15,-2 0-1-15,5-1-1 0,-5-2 0 16,2-3-1-16,-2-2-2 0,3-3-5 16,2 0-17-16,0-6-23 0,0 0-48 15,0 0-39-15,0-9-133 0,7-1-42 16,1 1-154-16</inkml:trace>
  <inkml:trace contextRef="#ctx0" brushRef="#br0" timeOffset="38155.28">28082 12034 481 0,'5'-2'89'0,"-2"1"-9"0,7 1 20 0,-7 0-52 0,2 0-19 0,-5 3-17 15,0 4-5-15,0 1 13 0,0 5 12 16,-8 3 16-16,3 1 3 0,-3 3-7 16,3-2-17-16,-3 2-12 0,0-1-4 15,3-1-5-15,-3 1-4 0,8-3-1 16,-5 0-1-16,3-4-5 0,2 0-23 16,0-4-49-16,0-3-106 15,2-3-33-15,-2-2-115 0</inkml:trace>
  <inkml:trace contextRef="#ctx0" brushRef="#br0" timeOffset="38305.55">28183 11844 644 0,'0'0'65'0,"0"0"-12"0,0 0 9 0,0 0-61 15,-8-35-2-15,3 29-38 0,0 3-50 16,2 3-54-16,-2 0-48 15,-3 0 32-15</inkml:trace>
  <inkml:trace contextRef="#ctx0" brushRef="#br0" timeOffset="38723.29">28423 11571 556 0,'0'0'46'0,"0"0"1"0,0 0 27 16,0 0-41-16,0 0-8 0,0 0-3 15,33 33-4-15,-33-14-2 0,0 4-8 16,-2 11 3-16,-11 11 5 0,0 11-2 15,-8 3-3-15,1-4 3 0,2-6 0 16,5-8-2-16,2-4 1 0,-2-1 1 16,6-7 11-16,2-6 19 0,-1-6 2 15,4 1-5-15,2-1-3 0,-5 1-7 16,5 0-4-16,0-4-2 0,0-1 4 16,5-6 5-16,-3-3-4 0,4-4 2 15,6 0-1-15,-4-5-15 0,5-1-9 16,3 0-3-16,2-2-4 0,-5 1-1 15,2-2 1-15,1-1-6 0,2 0-15 16,-3-1-25-16,3-3-33 0,-2 0-52 16,2-10-72-16,-5 3-37 0,-3 4-98 15</inkml:trace>
  <inkml:trace contextRef="#ctx0" brushRef="#br0" timeOffset="38907.29">28286 11924 655 0,'0'0'126'0,"0"0"0"16,0 0 12-16,0 0-45 0,0 0-39 16,0 0-31-16,46-13-18 0,-25 13-5 15,0 0 0-15,5 0 0 0,2 1 0 16,0 3-8-16,14 0-38 0,4 2-93 16,14 1-107-16,-16-2-55 0</inkml:trace>
  <inkml:trace contextRef="#ctx0" brushRef="#br0" timeOffset="39406.3">29588 11528 562 0,'0'0'34'0,"0"0"27"0,0 0 37 0,0 0-47 16,0 0-17-16,34 0-5 0,-29 2 15 15,3 4-6-15,-3 2 1 0,-5 5 8 16,8 4-8-16,-3 5-11 0,-5 10 0 15,2 13-3-15,-2 10-2 0,-2 7-10 16,-3-2-4-16,-3-7-3 0,8-8-3 16,-5-1 0-16,-3 0-1 0,0-4 0 15,1 0 0-15,-4-2-1 0,9-2-2 16,-9-6 1-16,11-5-10 0,-2-6-42 16,2-3-72-16,0 4-101 0,2-5-45 15,3-2-162-15</inkml:trace>
  <inkml:trace contextRef="#ctx0" brushRef="#br0" timeOffset="40207.6">29661 11571 295 0,'0'0'55'0,"0"0"-13"0,0 0 8 0,0 0-14 16,2 3-3-16,3-1 7 0,-5 0-3 15,0-1-2-15,0 0-5 0,0 1 4 16,0-1 2-16,0 1 1 15,0-1 0-15,0 3 2 0,-5-3-2 16,3 3-4-16,-4 1-6 0,4 0 4 16,-8 2 3-16,2 0-5 0,0 4-11 15,-5-1 1-15,0 3-2 0,0 1-1 16,-2-1 2-16,2 2 4 0,-3 1-4 16,3 0-1-16,-5-2-4 0,3 1-4 15,2 0 1-15,0-1-3 0,5-1 1 16,0-2 2-16,1-1 0 0,2-1-3 15,-1-3 3-15,6 0-2 0,0-2-7 16,0 0 5-16,0-4 2 0,6 0 5 16,1-3 9-16,4-2 0 0,-4-4-8 15,6-1-1-15,-5-5 0 0,8-4-6 16,-4-2 1-16,1-4 0 0,3-3-5 16,2 0 1-16,-3-2 2 0,4 4-3 15,-4 1 6-15,-2 2 2 0,3 6 0 16,-4 1 1-16,-4 3-1 0,3 2-2 15,-4 4 0-15,-2 1 4 0,3 2 3 16,-5 3 1-16,7 1-4 0,-7 1-10 16,2 5 0-16,3 1 1 0,-1 3 0 15,1 1-2-15,5 4 1 0,0 0 3 16,-5 1 0-16,10 0 2 16,-5 1-3-16,2 2 2 0,6-3-3 15,-3 3-1-15,3-1 0 0,-1-2-3 16,1 0 2-16,2 1-2 0,3-2-5 15,-5 1-21-15,5-1-47 0,7 5-69 16,-4-6-123-16,-4-3-171 0</inkml:trace>
  <inkml:trace contextRef="#ctx0" brushRef="#br0" timeOffset="42660.06">4318 13907 439 0,'0'0'63'16,"0"0"-2"-16,0 0 25 0,0 0-17 15,20-29-29-15,-17 22-11 0,0 3 10 16,-3-2 10-16,0 4 2 0,0 0-9 16,0 1-1-16,0 1-8 0,0 1-14 15,0 3-10-15,0 10 5 0,-6 2-5 16,4 15 4-16,-9 12 6 0,1 15-2 15,0 0-4-15,2-1 4 0,3-10-2 16,5-8-8-16,0-8-2 0,0-8-2 16,2-3-3-16,-2-6 2 0,3 6-2 15,2 0 0-15,-2 1-5 16,-1-1-10-16,1-6-21 0,0-4-43 16,-1-1-91-16,3-9-30 0,-2-1-63 15,-1-7-78-15</inkml:trace>
  <inkml:trace contextRef="#ctx0" brushRef="#br0" timeOffset="42826.41">4351 13729 635 0,'0'0'94'0,"0"0"-73"0,0 0 26 0,0 0-14 16,0 0-33-16,16-36-1 15,-11 32-14-15,3-2-20 0,2 3-37 16,0 3-89-16,3 0-79 0</inkml:trace>
  <inkml:trace contextRef="#ctx0" brushRef="#br0" timeOffset="43477.37">4568 14103 615 0,'0'0'71'0,"0"0"-39"15,0 0 62-15,47-45-18 0,-32 30-38 16,1-2-17-16,2 3-1 0,-3-1-4 16,1 2-6-16,2 2 3 0,-5 1 5 15,5 0 3-15,-5 7-6 0,2-2 4 16,-2 4-15-16,-2 1-1 0,2 8-2 16,0 4 0-16,-6 1-1 15,4 6-1-15,-4 3 1 0,-4 5 0 16,2-1 0-16,0 3-1 0,-2 1-6 15,2-1-3-15,-2-2 0 0,2 2 3 16,0-8 0-16,3 1 7 0,-1-3 0 16,1-5-1-16,0-3 2 0,2-2 0 15,-5-4 4-15,6-5-2 0,-6 0 4 16,5-8 6-16,1-2 15 0,-4-3 14 16,1-3 3-16,3-3-7 0,-1-2-9 15,0-3-8-15,3 0-5 16,0-4-5-16,0 2-1 0,0-1 0 15,2 1-1-15,1 0 1 0,-1 3-5 16,3-1-2-16,-2 0-2 0,2 7 1 16,-2 0-1-16,2 5 0 0,-3 3-1 15,1 5-1-15,-1 3 1 0,-2 1 1 16,0 5-1-16,-3 5-2 0,1 7 2 16,-1 1 2-16,0 7-2 0,1 1 2 15,-4 4 0-15,1 9-2 0,3 6 1 16,-1 5 0-16,-2-2-1 0,-3-9 0 15,0-10 0-15,-2-14-2 0,-3 4-15 16,2 1-51-16,1 8-86 16,2-3-127-16,-5-4-119 0</inkml:trace>
  <inkml:trace contextRef="#ctx0" brushRef="#br0" timeOffset="44027.81">6863 13588 492 0,'0'0'81'0,"8"-7"-15"0,-6 1 44 16,3 1-39-16,1 0-25 0,-1 3-20 16,-3 1 8-16,-2 1-7 0,3 8-13 15,-3 3-6-15,-3 4-2 0,-2 9 3 16,-3 15 7-16,-7 14 10 0,-6 20 8 15,-2 3 1-15,-6 4-14 0,6-7-13 16,0-9-4-16,2-1-1 16,1-4-3-16,4-3 2 0,1-3-2 15,-1-1 0-15,3-3-4 0,-2-3-29 16,4-6-15-16,4-9-50 0,1-8-16 16,1-9 20-16,3 2-37 0,-3-3-101 15,-1-4-152-15</inkml:trace>
  <inkml:trace contextRef="#ctx0" brushRef="#br0" timeOffset="44379.27">7067 13624 699 0,'0'0'82'16,"0"0"2"-16,31-39 55 0,-18 24-55 15,-3 1-41-15,1 7-22 0,-6 0-7 16,0 5-8-16,-5 2-1 0,0 3-5 16,0 8 10-16,-8 8 5 0,3 4 8 15,-8 13 17-15,0 13 7 0,-2 16-12 16,-3 6-17-16,5 1-10 0,2-3-7 15,-2-10 0-15,0 3-1 0,1-7 2 16,-4 1-2-16,6-5-5 0,-3-5-8 16,0-3-10-16,3-4-18 0,2-4-13 15,3-8-13-15,-1-6-35 0,4-7-30 16,-3-2-27-16,0 0-36 0,2-3-147 16</inkml:trace>
  <inkml:trace contextRef="#ctx0" brushRef="#br0" timeOffset="44695.86">6468 13909 518 0,'0'0'96'0,"38"-7"-36"16,1 1 71-16,13-1-34 0,2-2-29 15,0 0-10-15,-5 6-2 16,-5-4-10-16,-2 6-14 0,-4 1-12 0,1 0-12 16,-10 0-6-16,-4 1-1 15,-7 5 1-15,-2-4-2 0,2 1-7 16,3 3-27-16,-3-3-72 0,2 6-94 15,-7-1-11-15,-7-3-131 0</inkml:trace>
  <inkml:trace contextRef="#ctx0" brushRef="#br0" timeOffset="44912.17">6452 14158 702 0,'0'0'182'0,"0"0"-116"16,44-5 84-16,-10 0-64 0,7-2-28 16,13-3-15-16,6 0 3 0,-4 0 1 15,-7 2-11-15,-7 5-10 0,-1 0-18 16,3 1-8-16,-5 0-2 0,2 2-24 16,1 0-45-16,-1 2-73 0,3 0-103 15,-13 0-91-15,-5-2-167 0</inkml:trace>
  <inkml:trace contextRef="#ctx0" brushRef="#br0" timeOffset="45312.92">7832 13707 770 0,'0'0'87'0,"0"0"-64"16,0 0 23-16,0 0-1 0,20 42-18 16,-17-25-5-16,0 9 0 0,-3 0-3 15,0 11-9-15,0 7 6 0,-6 8 6 16,1 2-3-16,0-5-7 16,0-8-6-16,0-13-6 0,0-3 1 15,2-7-1-15,-2 0-7 0,2 1-53 16,-2 6-145-16,0-3-18 0,2-6-105 15</inkml:trace>
  <inkml:trace contextRef="#ctx0" brushRef="#br0" timeOffset="46113.11">7744 13778 416 0,'0'0'82'0,"0"0"-51"0,0 0 32 16,0 0-12-16,0 0-4 0,0 0-16 15,21-14 18-15,-16 10 14 0,0-2-12 16,3 3 16-16,-3-4 3 0,3 3-18 16,-1-4-8-16,1 4-1 0,5-2-9 15,-3 0-9-15,1 2-4 0,4-4-3 16,-2 2-2-16,5-1-3 0,-2 2-5 16,2 0 0-16,0 2-2 0,-3 1 2 15,1-2-4-15,-3 3-1 0,-3 1 0 16,3 0 4-16,-3-1-3 0,-2 1 4 15,0 0-4-15,0 0-1 0,-3 0 0 16,-3 0-3-16,4 0 0 0,-4 0 0 16,1 1 0-16,-3 5 0 0,0-4 0 15,2 2 1-15,-2 3-1 0,0-2 0 16,-2 3 3-16,-3 1-2 0,-3 1 0 16,0 0-1-16,-5 4 1 0,0 0 0 15,-5-1 0-15,3 1 0 16,-3 1-1-16,-1-1 0 0,4-3 1 0,-1 2-1 15,4-4 0-15,1 1-1 16,1-2 1-16,2-3-2 0,6 1 1 16,-4-3-2-16,6-2 3 0,0 3-1 15,0-3-1-15,0 0 2 0,3-1 0 16,2 0 2-16,3-1 0 0,5-4-1 16,-3 3-1-16,6-1 0 0,-3 1 0 15,2-3 0-15,1 4 0 0,-1 1 0 16,1 0 0-16,-1 1 1 0,1 4 0 15,-1-2 0-15,1 1 1 16,-3 2 1-16,-1 2 1 0,-1-2-1 16,-1 4 0-16,-2 1 0 0,-3 0 1 15,-2 0 0-15,-3 3 2 0,0-2 5 16,-3 0 6-16,-7 0 12 0,-1 1-2 16,-2-2-2-16,-5 3-3 0,0-3-6 15,-2-2-4-15,-4-1-5 0,-1 1-3 16,-4 1-3-16,1-4-1 0,-1-2 0 15,1-2-14-15,2 1-20 0,-2-3-24 16,2 0-37-16,0-3-12 0,5 1-48 16,-2-8-52-16,7 4-34 0,6-2-92 15</inkml:trace>
  <inkml:trace contextRef="#ctx0" brushRef="#br0" timeOffset="46513.8">8411 13650 556 0,'0'0'95'0,"13"-2"-51"0,-11 0 48 0,3 0-39 16,-5 2-27-16,3 0-8 0,-3 2 9 16,0 1-1-16,-5 5-9 0,2 2 25 15,-5 3 26-15,1 5-12 0,-1 3-15 16,0 4-12-16,-2 5-11 0,-1 4 1 15,1 12-3-15,-3 2-1 16,3 3-9-16,2-6-3 0,3-4-3 16,0-11 0-16,0-7-1 0,2-4-14 15,0-3-28-15,1-1-51 0,-1 4-70 16,-2 2-38-16,2-7-64 0,1-3-172 16</inkml:trace>
  <inkml:trace contextRef="#ctx0" brushRef="#br0" timeOffset="47398.03">8343 13656 493 0,'0'0'70'16,"0"0"-38"-16,0 0 61 0,0 0-35 15,34-33-19-15,-26 25-18 0,2 0 16 16,-2-2 3-16,2 4-6 0,-2-2 13 16,2 0 13-16,-2 1-23 0,2 1-5 15,1-2-5-15,-1 0 0 0,0 3-2 16,1-2-3-16,-1 1-8 15,3 0-5-15,0-1-5 0,0 4 1 16,0 1-4-16,0 0-1 0,-3-1 1 16,3 2-1-16,0 0 1 0,0 1 1 15,0 0 0-15,-3 1 3 0,0 0 1 16,-2 2-2-16,0 0 1 0,0-1-3 16,-3 4-1-16,0-2-1 0,-3 3 0 15,1-3 0-15,0 4-8 0,-3-1 6 16,0 1 2-16,-6 1 2 0,4 0 2 15,-3 2 1-15,2-1-3 0,-2 0-1 16,-3 0-1-16,-2 0 0 0,2 1 1 16,-5-1 0-16,3 0 1 0,-3 1 0 15,0-1 0-15,-2 2-1 0,2-3 1 16,0 3-1-16,0-2-1 0,0 1 0 16,3-1 1-16,-1 0 0 0,3-1-1 15,1 1 1-15,-1-3-1 0,3 1 2 16,-3 1-2-16,3 0 0 0,0 0 1 15,0-2-1-15,-1 0 1 0,-1 4-1 16,-1-3 0-16,0 1 1 0,0-3-1 16,1 1 2-16,-1 0-2 0,0-2 1 15,-2-3-1-15,2 3 1 0,0-3 0 16,1-1 0-16,1 1-1 0,-1-1 1 16,1 2 0-16,1-2 0 15,-3 1-1-15,3-2 0 0,0 1 0 16,-3-1 2-16,3 0-1 0,-3 0 1 15,3 0 0-15,0 0-2 0,-3-1 3 16,6 0-2-16,-1 0-1 0,3 0 3 16,0-3-3-16,0 3 2 0,5 0 6 15,1 0 0-15,1 1-1 0,6-1 3 16,-2 1 1-16,4 0-4 0,1 2-2 16,-1 4 0-16,3-1-2 0,3 3-1 15,0 0 0-15,-3-1 2 0,2 6 12 16,1-5-3-16,-3 3 4 15,5-1-1-15,-5 0 1 0,-2-1-5 16,-1 1-5-16,-2-2-4 0,-2-2-2 16,-1 2-1-16,-2 0 0 0,-3-4-1 15,-3 2-5-15,4-3-14 0,-4-1-17 16,1 3-27-16,-3-4-47 0,2 0-67 16,-2 0-104-16,0-1-76 0</inkml:trace>
  <inkml:trace contextRef="#ctx0" brushRef="#br0" timeOffset="47915.22">9041 13791 409 0,'5'-5'139'0,"0"4"-79"0,3-3 44 0,0-3-36 16,-3 4-10-16,-2-3-6 0,-1 1-6 16,-2 0-5-16,0 2-16 0,-5 0-2 15,0 0-7-15,-3 3-16 0,-2 0 1 16,-3 0 0-16,0 3-1 0,-3 2-1 15,1 3 1-15,-1 2 3 0,1-1-2 16,2 3-1-16,0-1 0 0,5 0-1 16,1 1-1-16,1 0 1 15,4-1-1-15,-1 0 2 0,3-1 4 0,0 1 2 16,5-1 0-16,1 0 3 0,1 0 1 16,1 1 2-16,2-2 0 0,3 0 2 15,3 0 0-15,-1-1 6 0,1 0-5 16,2 2-3-16,-3 0-6 15,-2 2-4-15,0 1 2 0,-5 0 5 16,0-1 11-16,-6 0 11 0,-2 0 8 16,-5 2 5-16,-5-2-5 0,-3-1-2 15,-5-2-8-15,-3-2-10 0,1 0-10 16,-1-3-7-16,-5 1 0 0,0-3-2 16,3-2-42-16,-3-1-60 0,-5-5-81 15,3 0-158-15,7-1-148 0</inkml:trace>
  <inkml:trace contextRef="#ctx0" brushRef="#br0" timeOffset="58760.87">11103 13974 243 0,'0'0'24'0,"0"0"22"0,0 0 26 0,0 0-1 16,0 0-27-16,0 0 3 16,0 0 9-16,0 18-1 0,0-18-2 15,0 0 11-15,0 0 4 0,0 0 7 16,0 0 1-16,0-1-11 0,0-3-13 15,0 1-11-15,0 0-3 0,0-4-4 16,0 3-5-16,0-3-2 0,-3-3-4 16,-2 0-1-16,3-1-1 0,-6 1-5 15,-2-3-8-15,2 0-5 0,-5-1-1 16,0 1 0-16,-2 3-2 0,-4-1 0 16,-1 3-1-16,-4 5-1 0,-4 2 1 15,0 2-2-15,-1 7 0 0,1 3-1 16,-1 4 0-16,4 4-4 0,1 4-3 15,6 1 2-15,0 1-8 0,5-3-10 16,5 0-8-16,3-1 4 0,3-1 3 16,2-2 8-16,7-3 9 0,-1-4 6 15,7-1 5-15,-1 0-1 0,1-3 1 16,5-5 5-16,1-1-2 0,-1-1 0 16,2-5 1-16,1-4 3 0,-6-3 5 15,1-3 8-15,-3 1 6 0,-3-3-4 16,1 1-7-16,-1-2-5 0,-5 0 0 15,3 4-1-15,-6-2 1 0,1 5-2 16,0 4-1-16,-3-1 2 16,0 4-3-16,0 1-1 0,0 3-5 15,0 7 0-15,-3 4 0 0,0 7 0 16,3 9 1-16,0 15 0 0,13 19 0 16,3 8 2-16,7 0-1 0,-5-2 1 15,-5-9 0-15,0 0-2 0,-8-4 0 16,-5-1 1-16,0-6-2 0,0-2 1 15,-5-8 0-15,-3-6 0 0,1-10-1 16,-1-6 0-16,3-3 1 0,-6-3 0 16,1-1 0-16,-6-2-1 0,3-5 1 15,-2-3 0-15,-3-7 0 0,2-6 2 16,3-4-2-16,-5-8 2 16,3-9 0-16,-1-15-1 0,6-12 4 15,5-5 2-15,5 9 4 0,8 7 13 16,5 14 5-16,5 6-4 0,0 8-3 15,-3 6-2-15,3 0-4 0,6 1-7 16,1-4-5-16,9-6-5 0,7 4 0 16,6 2-7-16,-1 0-24 0,-4 4-40 15,-11 9-50-15,-5 1-36 0,-1 5-56 16,-4 1-50-16,-3-2-77 0</inkml:trace>
  <inkml:trace contextRef="#ctx0" brushRef="#br0" timeOffset="59042.85">11504 14050 408 0,'0'0'86'0,"7"-21"-32"0,-2 9 25 16,3-1 17-16,-3 0-21 0,3-1-16 15,-3 7-3-15,-2-3 4 0,2 3-26 16,-2 3-14-16,2-1-7 0,-5 5-3 16,2 5-8-16,-2 4 3 0,0 7 12 15,-5 8 6-15,0 14-2 0,-3 6-7 16,1 0-9-16,1-7-5 0,1-9 0 16,3-12-7-16,2 2-30 0,0-3-82 15,0 11-98-15,0-6-41 0,0-5-174 16</inkml:trace>
  <inkml:trace contextRef="#ctx0" brushRef="#br0" timeOffset="59211.56">11571 13734 877 0,'0'0'17'16,"0"0"-6"-16,0 0 16 0,0 0-27 15,0 0-1-15,0 0-76 0,0 0-65 16,-21-33-161-16</inkml:trace>
  <inkml:trace contextRef="#ctx0" brushRef="#br0" timeOffset="59643.83">11814 13900 596 0,'0'0'97'0,"0"0"-41"0,0 0 47 0,7-44-27 15,-4 33-44-15,2 0-22 0,-2 4 0 16,-3 2 6-16,2 1-6 0,1 4-9 15,-3 5-1-15,2 6 0 0,1 3 3 16,2 7 7-16,0 6 1 16,1 0-5-16,1 3-3 0,4 5-2 15,-4-4 2-15,6 0 0 0,-2-3-2 16,4-6-1-16,3 0 2 0,-2-3 10 16,2-5 21-16,0 0 20 0,0-9 5 15,-3-3 4-15,-2-2-2 0,-2-3 6 16,2-7-6-16,-6-3-20 0,1-4-15 15,0-3-6-15,-3-4-4 0,-2-6-6 16,-1-5-6-16,-2-12-3 0,0 0 0 0,0 3-2 16,0 13-3-16,0 10-8 0,5 9-15 15,-2-1-22-15,2 3-37 0,0 2-43 16,3 0-72-16,8 1-53 0,-3 5-22 16,-1 0-161-16</inkml:trace>
  <inkml:trace contextRef="#ctx0" brushRef="#br0" timeOffset="60479.25">12330 13964 392 0,'0'0'91'0,"0"0"-27"0,0 0 54 15,47 0-58-15,-32-2-36 0,1-2-5 16,-1-1-1-16,3 0-1 15,-5-2-1-15,3-2 1 0,-3 1 0 16,0 2 4-16,-3-1-1 0,0-2 1 16,1 3-4-16,-6-2 2 0,3 0 7 15,-3-1-6-15,0 2 7 0,-2-1 5 16,-1 0-2-16,1-2 1 0,-3 2-3 16,0 3-6-16,-5-2 1 0,2 3-7 15,-5-3-8-15,1 4-7 0,-1 1-1 16,-3-1 1-16,1 3-2 0,0 3 1 15,-3 3-1-15,0 4-2 0,0 5 3 16,0 0-3-16,0 6 2 16,3 0 1-16,-1 5 0 0,4-1-1 15,4-2 2-15,1 4-1 0,2-3 0 16,2-1 0-16,3-1 0 0,0 0 1 16,6-3 0-16,-1 0 0 0,0-5 0 15,1 0 2-15,-1-7-2 0,3-1 2 16,-3-4 0-16,3-2 1 0,0-5 1 15,0-5-1-15,0-1-1 0,0-2-1 16,3 0-1-16,-6-1 4 0,0-3 5 16,3 3 5-16,0-5 1 0,0 1-11 15,0-3-2-15,0 4-2 0,0-4 1 16,0 1-2-16,0 2 0 0,-1 2 0 16,-1 2 0-16,-1 3 0 0,0 2-1 15,-2 4-1-15,0-1 2 0,0 4-1 16,-3 2 0-16,3 0-3 0,-3 7 0 15,-3 2-1-15,4 2 1 0,-4 2 4 16,-2 2 0-16,3 4 3 0,-3 0-1 16,2 0-1-16,-2-2 0 0,3 1 0 15,-1-1 0-15,4-3 1 0,-1-3-1 16,0-1-1-16,3-2 2 0,-3-4 6 16,3-4 5-16,-1 0 15 0,1-8 9 15,2 1-3-15,-2-5-15 0,3-2-5 16,-1-1 0-16,3-5-7 15,-3-2-2-15,3-4-2 0,0 0-2 16,0-2 0-16,0 5-1 0,0 2 1 16,0 3-1-16,0 5 0 0,0 3 0 15,-3 2-1-15,0 5 1 0,-2 3 1 16,0 0 2-16,-1 2 0 0,-1 8 0 16,1 1 4-16,-1 6-2 0,-1-2 2 15,0 6-3-15,-3 0-2 0,4 0-1 16,-4 3-1-16,1-2 1 0,-1-1-1 15,4 1 0-15,-1-1-17 0,-3-1-3 16,3-3-28-16,1 1-57 16,1 0-55-16,1-5-110 0,0-2-107 15</inkml:trace>
  <inkml:trace contextRef="#ctx0" brushRef="#br0" timeOffset="61295.95">14343 13866 532 0,'5'-6'120'0,"3"3"-65"0,-5 0 49 0,4-3-26 0,-1 2-42 15,-1-2-11-15,-3 2 9 0,1-1 4 16,0 3-7-16,-1-2 1 0,1 0 1 16,-1 1 2-16,3-1 0 0,-2-1-8 15,0 1-3-15,2-3-1 0,-3 4 0 16,4-4-6-16,-1 2-1 0,0-2-6 16,0-1-3-16,-2 1 1 0,2-2 2 15,0 0-3-15,-5 0 3 0,3-1-4 16,-3 0 0-16,0 0-1 0,-3 3-5 15,-5 0 3-15,0 0-3 0,-4 3-3 16,-7-1-1-16,-1 5 0 0,-3 4 0 16,-3 3-3-16,-3 8-2 15,3-1-6-15,-2 6-3 0,2 3-6 16,6 3-8-16,-4 0-9 0,4 1 3 16,7 0 19-16,0 2 11 0,5 0 8 15,3-4 1-15,2 1 0 0,3-5 0 16,8-4 1-16,0 0 1 0,2-5 3 15,3-2 9-15,0-4-1 0,2-4-1 16,1-4 0-16,-1-5 0 0,1-6 0 16,-1-2-1-16,-2 0 8 0,0-4 1 15,0-1-7-15,-5-1-7 0,0 0-1 16,-1 0-5-16,-1 2 1 16,-1 6 2-16,-3 4-3 0,1 5-1 15,0 3-1-15,-3 1-9 0,0 1-7 16,0 7 8-16,0 3 9 0,0 4 2 15,0 4 7-15,0-1 13 0,2-2 12 16,1 3 1-16,2-4-6 0,0 0 1 16,0-3-4-16,3-1-6 0,0-3-2 15,-1-3-4-15,4 2-4 0,-3-5-3 16,4 0-2-16,1-2-4 0,-2 0-1 16,2-3-16-16,2-3-59 0,3 2-39 15,0-3-41-15,11-4-110 16,-3 1-71-16,-3 3-138 0</inkml:trace>
  <inkml:trace contextRef="#ctx0" brushRef="#br0" timeOffset="62079.64">14971 13909 417 0,'0'0'104'0,"0"0"-42"0,10-20 28 0,-4 11-39 0,-1 0-22 16,-3 3 6-16,1-4 3 0,-3 3-4 16,3-3 9-16,-1 1 0 0,-2 3-7 15,0-3 9-15,3 1-3 0,-3-2-5 16,0 1-5-16,0 0-1 0,0 1-3 15,0-2 3-15,0 1-6 0,0-1-3 16,0 1-2-16,-3-1-5 0,-2 1-3 16,0 3-4-16,-3-3-4 0,0 2-4 15,1 2 0-15,-4 0-3 0,1 4 0 16,-3 1 0-16,0 0 0 0,-5 2 1 16,2 6 0-16,-4 1-4 15,2 4-5-15,0 3-17 0,0 0-12 16,5 4 1-16,0 0 18 0,5 1 15 15,3-1-1-15,2 1 1 0,3-2 4 16,0-2 1-16,5 2-1 0,3-2 2 16,-3-4 1-16,6-1-1 0,-1-2 3 15,0-3-1-15,3-5 5 0,0-2 3 16,3 0 5-16,-3-7 4 0,-1 1-6 16,1-6-7-16,0 3 2 0,-5-3-6 15,0 2 3-15,0 0 2 0,-1 0 6 16,-2 2-1-16,1 0 0 15,-4 5-3-15,1-3-4 0,-1 6-5 16,1 0 0-16,-3 6-6 0,3 3 1 16,-1 5 2-16,-2 7 3 0,5 9 0 15,-2 11 0-15,-1 9 5 0,-2 0-1 16,0 0 0-16,-5-7-2 0,-2-3-1 16,-4-7 0-16,3-4 0 0,1-7-1 15,-1-3 0-15,0-5 2 0,0-1 0 16,-2 3 1-16,0-4 0 0,-3-3 2 15,0-2-1-15,0-4 8 0,5-2 3 16,-5-1 16-16,3-4 11 16,2-5-2-16,1-2-10 0,-1-6-10 15,3-3-11-15,2-1 2 0,3 1-6 16,0-1 5-16,8 1 0 0,2-1-1 16,3 0-3-16,5-2-2 0,-2 1-4 15,4 0-1-15,-2 1-1 0,3 1-25 16,2 5-33-16,1-1-39 0,-1 2-20 15,5 3-50-15,-2-1-38 0,18-2 11 16,-8 5-40-16,-5 2-72 0</inkml:trace>
  <inkml:trace contextRef="#ctx0" brushRef="#br0" timeOffset="62464.15">15426 13977 440 0,'0'0'71'0,"21"0"-13"0,-6 0 16 16,3 0-48-16,3-3-8 0,-1-1 13 15,4-4-7-15,-1-1-4 0,0-1 3 16,-2-2 16-16,0-2 3 0,-1-2-10 16,-4 1-9-16,-3-3 18 0,-3 4 2 15,-2-1-16-15,-6 3-5 0,-2 4-5 16,-2 3-16-16,-11-2-1 0,-3 4-6 15,-7 3 2-15,-10 5 4 16,-9 13 0-16,-4 10-1 0,2-1 1 16,10 0 4-16,13-6-3 0,9-8 3 15,-1 6 11-15,2 2 23 0,4 1 11 16,1-2 5-16,6-1-8 0,0-3-6 16,8 0-10-16,2-4-3 0,3-1-3 15,5-7-9-15,1 1-6 0,4-3-4 16,3-1-4-16,7-1 0 0,6 0 1 15,10-2-2-15,0 1-27 0,-5 0-61 16,0 1-55-16,-3 0-61 0,-10-1-78 16,-7-2-101-16</inkml:trace>
  <inkml:trace contextRef="#ctx0" brushRef="#br0" timeOffset="63430.97">17459 14158 321 0,'0'0'69'0,"0"0"-50"0,0 0 35 16,37-5 1-16,-24 5-17 0,2 0 23 15,-2 2 23-15,2 3-1 0,1-2 5 16,-1 0 7-16,1 3-15 0,2-3-23 16,-2 4-7-16,2-3-8 0,-3 2-9 15,-2-3-8-15,-3 2-8 0,1-3-3 16,-6 0 0-16,0-1-4 0,-2-1 1 15,-3 0-1-15,-3-2 3 0,-2-6-4 16,-5-3-6-16,-9-4-2 0,-1-4-1 16,-9-3 2-16,-2-6-2 15,-7-7 1-15,-6-11-1 0,0 0-1 0,5-4-6 16,8 4-5-16,8-2 1 16,-1 3-1-16,9 0 0 0,5 1 5 15,4 7 4-15,4 8 3 0,2 9-1 16,-3 7 1-16,3 2 0 0,0 0 0 15,3 1-2-15,-3 0 0 0,2 6 1 16,-2 1 0-16,0 3-4 0,0 7-7 16,0 3-10-16,0 8 1 0,-2 8 6 15,-3 13 2-15,-3 9-4 0,-5 1 1 16,3 0-6-16,-3-8-13 0,-3-7 2 16,3-5 14-16,3-5 16 0,2-8 3 15,3-2 0-15,0 0 3 0,2 2-1 16,-2-3 5-16,5-2 2 0,3-7 5 15,2 1 9-15,5-5 14 16,3-1 16-16,3-7-4 0,4-2-13 16,4-2-6-16,4-4-5 0,8-2-3 15,3-8-1-15,-3 4 5 0,-2 1-8 16,-6 1-10-16,-2 8-6 0,2-2 0 16,3-3-2-16,0 3-7 0,0-1-22 15,-2 3-39-15,-1 2-48 0,1 1-40 16,9 1-75-16,-4 0-26 0,-6 0-166 0</inkml:trace>
  <inkml:trace contextRef="#ctx0" brushRef="#br0" timeOffset="63981.98">19038 13630 572 0,'0'0'67'0,"3"-2"-55"0,-3 2 52 0,-3-1-35 0,-5 0-5 16,-4 1-16-16,-4 0-3 0,-7 1-3 16,-3 2-2-16,-3 4-2 0,4 1 2 15,-6 0 3-15,2 1-1 0,6 5 0 16,0-3-2-16,7 1-1 0,3 1 1 16,6-1 0-16,7 0 0 0,2 3 0 15,8-2 16-15,9-1-3 0,1 3 1 16,3-1 2-16,6-2 7 15,-1 1 4-15,1 1 5 0,-1-1 2 16,-2-1-2-16,0 1-5 0,-5 1 3 16,-3-2 0-16,-5-1 5 0,-6 0 0 15,1 0-4-15,-8-2-1 0,0 1 1 16,-13-4 6-16,-2 3-10 0,-6-1-10 16,-10 1-5-16,-13-3-2 0,-10 0-5 15,-3-4 1-15,3-1-2 0,5-1-1 16,7-1-3-16,1 0 0 0,7-2-4 15,6-2-24-15,10 3-40 0,5-1-31 16,2-1-14-16,6 1-23 16,3 2 15-16,9-1-11 0,6 0-69 15,5-2-104-15</inkml:trace>
  <inkml:trace contextRef="#ctx0" brushRef="#br0" timeOffset="64848.7">19589 13880 266 0,'0'0'36'0,"0"0"-12"0,0 0 50 15,0 0-22-15,18-25-4 0,-16 18 14 16,-2-1 10-16,3 2-2 0,-3-1-2 16,2 2-11-16,-2-2 1 0,0 0-4 15,0 1-4-15,0-2-1 0,0 0-11 16,0 0-11-16,0 2-4 0,-2-2-3 16,-1-1-10-16,3 4 1 0,-2-2 4 15,2 0-4-15,-6 3 3 16,6-3 5-16,-5 2-1 0,5 1-2 15,-2 0-3-15,-1-1 3 0,1 0-5 16,2 2-1-16,-6-1-4 0,4 0-1 16,-3 1-2-16,2-2 0 0,-2 2 2 15,-3 1-1-15,3 0-3 0,-3-2-1 16,0 3 3-16,-2 1-2 0,0 0 0 16,-3 0-1-16,0 6 0 0,-3-2 0 15,-2 6-1-15,0 1 0 0,0 3 0 16,0 1 1-16,3 0-1 0,2 1 0 15,2-1-2-15,4 2-3 0,4-3-1 16,0 4-2-16,3-4-1 0,0 1 0 16,6-1 5-16,4-1 1 0,0-2 4 15,3-1 0-15,0-2 2 16,3-1-1-16,2-4 1 0,-5-2 1 16,2-1 5-16,1-4 3 0,-1-3 1 15,1 2-2-15,-3-4-2 0,-1 0 0 16,-1-1-1-16,-1 0-2 0,3-1 3 15,-3-2 1-15,1 2-2 0,-4 0-1 16,-1 1 1-16,-1 2-1 0,0 1 0 16,-2 4 0-16,-1 2 2 0,-2 0-4 15,0 1-4-15,0 2-2 16,0 3 0-16,0 8 2 0,0 0 0 0,-5 6 0 16,2 4 1-16,1 2 0 15,-3 13-1-15,-1 7 1 0,1 10 1 16,-2 4-1-16,1-7 0 0,4-6 0 15,-3-9-1-15,2-6 1 0,3-8-1 16,0-3 1-16,0-5-1 0,0 3 2 16,0-1-1-16,0-3 0 0,0-3 0 15,3-8 9-15,2 1 14 0,-3-4 31 16,4-5-10-16,1-1-16 0,4-4-5 16,-4-5-7-16,4-2 1 0,-1-4-5 15,3-5-1-15,-3 1-2 0,8-13-4 16,-2 6-4-16,-3 0 1 0,5 1-3 15,-3 9-1-15,4-6-6 0,-4 4-24 16,1 2-37-16,2 1-49 0,-5 2-39 16,10-3-82-16,-3 3-116 0,-1 5-68 15</inkml:trace>
  <inkml:trace contextRef="#ctx0" brushRef="#br0" timeOffset="64983.03">20108 13964 561 0,'0'0'91'0,"-3"-6"-85"0,3-3-6 0,-2-1-62 15,2 0-255-15</inkml:trace>
  <inkml:trace contextRef="#ctx0" brushRef="#br0" timeOffset="65566.53">20855 13482 436 0,'0'0'111'15,"0"0"-40"-15,0 0 23 0,13-33-17 0,-13 23-21 16,2-1-18-16,3 1-2 15,-5-3-3-15,0 1 1 0,3 1 17 16,-1-4-2-16,1 3-2 0,-3 0 3 16,5 1-4-16,-2 1-12 0,-3-1-2 15,0 2-1-15,5 0-1 0,-5-1-6 16,0 4-2-16,0-2-5 0,-5 1-4 16,2 2-6-16,1-1-2 0,-4 3-3 15,1 2-2-15,-2 1-1 0,-4 0 0 16,-2 5-2-16,-2 8 3 0,-1 3 0 15,-2 6-2-15,-2 15 2 0,-6 12 0 16,-3 18 2-16,1 5-2 0,2 1 3 16,5-4-3-16,3-7 1 0,0 1 0 15,0 1-1-15,3 0 1 0,-3-1 1 16,7-2-1-16,-2-2-1 0,6-10 0 16,-4-1-1-16,9-6-4 0,-4-5-5 15,6-8-21-15,-2-8-37 0,2-5-22 16,0-5-55-16,0 3-105 0,-3-1-42 15,3-3-122-15</inkml:trace>
  <inkml:trace contextRef="#ctx0" brushRef="#br0" timeOffset="65784.12">20333 13916 837 0,'0'0'138'0,"0"0"-108"0,46-19 70 0,-12 12-16 15,12-1-46-15,9 3-15 0,-4-2-9 16,-4 5-13-16,-3 0-1 0,-8 1-4 16,3-3-26-16,-3 4-46 0,-3 0-94 15,-7-1-105-15,-5 0-77 16</inkml:trace>
  <inkml:trace contextRef="#ctx0" brushRef="#br0" timeOffset="66250.32">21413 13404 699 0,'0'0'74'16,"0"0"-51"-16,0 0 47 0,0 0-27 15,0 0-26-15,0 0-8 0,23 35 4 16,-23-15 0-16,0 3-5 0,-3 6 2 15,-7 4 5-15,-3 10 10 0,-2 7 13 16,-1-1 6-16,-2-3 0 0,3-5 1 16,4-7 1-16,1 2-13 0,2-8-6 15,3-3-7-15,2-7-3 0,1 0-4 16,-1 2 3-16,3 0 1 0,0 1-1 16,0-3-4-16,5-4 3 0,3-3 2 15,3-1 6-15,1-6 2 0,4 1-4 16,2-4-8-16,3-1-5 0,-1-1 1 15,1-4-7-15,5 1-2 0,-5-3-2 16,4 0-11-16,1 0-32 0,0 0-34 16,0 0-21-16,0-2-53 0,2-8-34 15,-7 6-81-15,-3 0-106 0</inkml:trace>
  <inkml:trace contextRef="#ctx0" brushRef="#br0" timeOffset="66484.13">21196 13691 862 0,'0'0'84'0,"36"-10"-13"0,3 3 50 15,15 0-61-15,5-1-24 0,-4 2 0 16,-4 2-15-16,-7 4-10 0,0 0-11 15,-3 0-3-15,1 1 3 0,-3 5-19 16,-3-2-89-16,-8 3-85 0,3-3-53 16,-10 2-20-16,-3-5-63 15</inkml:trace>
  <inkml:trace contextRef="#ctx0" brushRef="#br0" timeOffset="66901.09">22286 13902 1024 0,'0'0'112'15,"0"0"-39"-15,0 0-54 0,34-1-6 16,-29 1-13-16,3-1-13 0,-6-1-65 16,3-3-89-16,1 2-131 0,-4-1-110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49:29.34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11219 14134 12 0,'0'0'13'0,"0"0"-6"15,0 0-4-15,0 0 3 0,3 0 10 16,-3 0 9-16,2-1-4 0,-2 0-1 16,0 1 5-16,3 0 8 0,0-1-3 15,-3 1-8-15,0-1 3 0,0 0 5 16,0 1 6-16,0 0 3 0,0 0 2 15,0 0 2-15,0-1-5 0,0 1-7 16,0 0 0-16,0-1-2 0,0 1-5 16,0 0-6-16,0 0 1 0,0 0 8 15,-3 0 2-15,0 0 0 0,3 0-5 16,0 0-6-16,-2-3-5 16,2 2-4-16,-3 0-3 0,1 0-1 15,-3 1 3-15,2-1-3 0,-2 1-1 16,2-2 3-16,-2 1 2 0,-3 0 3 15,3-2-1-15,-3 1 6 0,1-1 3 16,-4 2 6-16,4-3-4 0,-4 3 0 16,1-1-4-16,-3 2-3 0,0-1-1 15,3-1-4-15,-6 0-5 0,1-1 0 16,-1 1-2-16,-2 2 4 0,0-2-3 16,0 1 5-16,0 0-1 0,0-4 0 15,0 4-1-15,0-1 1 0,-1-2-6 16,1-1 2-16,0 2 2 0,0 1-1 15,0-3 0-15,0 4-3 16,0 0 3-16,-3-1-2 0,3-2 0 16,3 1-1-16,-3 1-1 0,0 0 0 15,-1-2 0-15,1 2 0 0,0 0 0 16,0-1-1-16,0-1 0 0,0 1 2 16,0 2-2-16,-3-1-2 0,3-2 2 15,0 3 0-15,0 1 2 0,0-1-2 16,-3 0 0-16,6 1 1 0,-3-1-1 15,2 0 0-15,1-1 1 0,-3-1-1 16,2 1 0-16,1 0 1 0,-1 2-1 16,1-1 0-16,-4-1 0 0,4-2 1 15,-3 3 1-15,0-1-1 0,0 2 0 16,2-1-1-16,-2 1 0 0,0-1-1 16,0 1 1-16,0-1 0 0,-3 1 2 15,6-1-2-15,-6 1 0 0,3-3 0 16,-3 1 1-16,3 0 0 0,0 2-1 15,-3-2 1-15,3 1 1 0,0-3-1 16,0 4 2-16,0-1-1 0,0 1 0 16,0-1-1-16,-3 0 1 0,3 1-1 15,0-1 0-15,0 0 0 0,0 0 0 16,-3 1-1-16,3 0 1 16,0 0-1-16,-3 0 0 0,3 0 0 15,-2 0 0-15,4 0 0 0,-2 0 1 16,-3 0-1-16,6 1 0 0,-3 0 0 15,2-1 0-15,1 0 1 0,-1 0-1 16,1 0 0-16,-1 0 1 0,1 0 1 16,-1 0-2-16,6 0 0 0,-6 0 1 15,3 0-1-15,3 0 0 0,-5 1 0 16,2-1 1-16,2 1-1 0,-2 0 0 16,0 0 0-16,3 2 0 15,-3-1 1-15,0 0-1 0,0-1 1 0,3 1-1 16,-3-1 1-16,0 2-1 15,3-2 3-15,0 0-2 0,-3 1 3 16,2-2 1-16,1 2 1 0,2 2 0 16,-2-1-3-16,0-2 0 0,-1 2 0 15,1 0 1-15,0 0 1 0,-1-1 1 16,-2 4 0-16,3-2 4 0,0 0-2 16,-3 2-3-16,5-2 4 0,-5 2-4 15,5-4 0-15,-2 3-2 0,0 0 1 16,2-2 1-16,-3 4-2 0,1-1-1 15,0 0 0-15,2 0-1 0,0-2 0 16,1 2 0-16,-1-2 0 16,3 4 1-16,-3 0-1 0,-2-2-1 15,4 4 5-15,-1-1-4 0,-1-1 1 16,3 1-1-16,-3-3 1 0,3 4 1 16,0-2-1-16,-1 0 5 0,1-1-5 15,3 1 1-15,-1 1 0 0,1-3-2 16,-1 1 1-16,3 1-1 0,-3 0-1 15,3-3 2-15,-2 4-2 0,2-2 0 16,0-1 1-16,0 2 0 0,0-1 0 16,2-1 0-16,1 2 1 0,-3-1-1 15,0-2-1-15,0 3 0 0,3 0 1 16,-3-3-1-16,5 3 1 0,-5-1-1 16,2-2 1-16,1 2 0 0,-1-2 1 15,1 2-1-15,0-3 3 0,-1 3-1 16,3-3 1-16,-2 3-4 0,2 0 5 15,0-2-3-15,0 1 0 0,1-2-1 16,-1 4 1-16,0-4 0 0,3 4-2 16,-3-2 3-16,3 0-2 0,-3 2 1 15,3-3 1-15,-1 3-1 0,1-2 2 16,0-1 1-16,0 2-2 0,2-3 2 16,0 2-1-16,1-3 0 0,-1 4 0 15,0-4 1-15,3 0-2 0,-3 2 1 16,3-1 1-16,3 2-4 15,-1-3 2-15,1-1 0 0,-3 3-2 16,2-2 1-16,3 0-2 0,-2 2 2 16,2-2 1-16,0-1-1 0,0 2-1 15,3-1 4-15,-3-1-1 0,3-1-1 16,-1 0 2-16,1 4-1 0,0-3-2 16,-1 0 2-16,1 3-4 0,-3-2 3 15,3 0-1-15,-1-3 0 0,-1 3 0 16,1 0 0-16,-2-2 0 0,3 1 0 15,-3 0 0-15,0 1 3 0,0 0 0 16,0-1-4-16,0-1 2 0,0 0-1 16,-2 2 2-16,2 0-3 15,0-1 1-15,0 1 1 0,0 2 0 16,0-1-2-16,0 0 1 0,1 0-1 16,-4-1 1-16,3 2 0 0,-2 0-1 15,2-1-1-15,-5 2 2 0,2 0-1 16,-2-1-1-16,3-1 0 0,-3 0 0 15,-1-1 0-15,1-2 0 0,-2 3 1 16,4-1 1-16,1-3 1 0,-3 2-2 16,2-1 0-16,-2 0 2 0,3 1-2 15,-4-1 0-15,4-1 1 0,-3 1 1 16,2-1 0-16,1 0 1 16,-3 2-1-16,2-2-1 0,-2 0 0 15,3 0-1-15,2 0-1 0,-3 0 1 16,3 0 0-16,-2 0 0 0,-1-1 0 15,4 0-1-15,-1 1 0 0,0-2 0 16,0 2 0-16,0-2 2 0,0 1-2 16,3 1 0-16,-3-1 1 0,5 1 0 15,0-1 0-15,-2 0-1 0,2-2 1 16,3-1-1-16,0 2 1 0,-3-1-1 16,0 0 0-16,3-1 1 0,-3 1 0 15,1-2-1-15,-1 2 0 0,0-1 0 16,-2 2 0-16,2-2 4 0,0 3-3 15,-2-3-1-15,5-1 0 0,-3 1 0 16,0-3 1-16,1 3-1 0,-1-3 1 16,0-2-1-16,-2 3 1 0,0-2-1 15,-3-1 1-15,0 0-1 0,2 0 0 16,-2 1 1-16,-2 0 0 0,2-2-1 16,-2 1 1-16,-1 0-1 0,1-2 0 15,-1 3 1-15,-2-2 0 0,0 1-1 16,-3 1 1-16,3-2 1 0,-3 1-2 15,1-1 1-15,-1 0 1 0,-2 0-2 16,-3 0 0-16,3 2 2 0,-6 1-1 16,1-1 1-16,0-1-1 15,-1-1 1-15,-2 3 3 0,0-1-3 16,0-1 2-16,0-1-4 0,0 1 0 16,0 0 2-16,-2-1-2 0,2 0 0 15,-3 4 1-15,0-3-1 0,3 0 0 16,-2 1 0-16,-1-1 0 0,1 4 1 15,-1-3-1-15,0 0 0 0,1 4 0 16,-1-3 0-16,1 2 0 0,-1-1 1 16,1 2-1-16,-1-1 0 15,-2 0 0-15,5-1-1 0,-3 3 1 0,1-2 1 16,-1 0 0-16,0 2-2 16,1-3 2-16,2 4-2 0,0-1 1 15,-3-1 0-15,3 2 1 0,-2 1-1 16,-1-1 0-16,3 2 0 0,0-1 0 15,-2-1 0-15,2-1 0 0,0 1 0 16,0 2 0-16,-3-1 0 0,0-1 0 16,3 1 0-16,0 0 0 0,0 1 0 15,0 0 0-15,0-3-1 0,0 3 1 16,-2 0 0-16,2 0 0 0,0 0 0 16,0-1 0-16,0 0 1 0,0 1-1 15,0-1-1-15,0 1 1 0,0 0 0 16,-3 0 2-16,3-1-2 15,0 1-1-15,0 0 1 0,0 0 0 16,0 0 0-16,0 0 0 0,0 0 0 16,0 0-2-16,0 0 1 0,0 0 0 15,0 0 0-15,0 0-2 0,0 0 0 16,0 1-9-16,-2 2-28 0,2 4-25 16,-3 1-48-16,-2 1-69 0,0-3-188 15,-3 1-219-15</inkml:trace>
  <inkml:trace contextRef="#ctx0" brushRef="#br0" timeOffset="7490.93">5470 16685 283 0,'0'0'70'0,"0"0"-10"16,0 0-19-16,10-10-9 0,-7 7 0 15,0-1 2-15,-1-1 2 0,1 2 7 16,-1 0 3-16,1-1 6 0,-3 0-2 16,3-1 2-16,-1 3 4 0,-2-3-3 15,0 1-4-15,3 2-7 0,-3-1-3 16,0-1-11-16,0 3-10 0,0 0 0 16,0 1-2-16,0 0-11 0,0 0-5 15,-3 8-12-15,1 4 12 16,-4 6 5-16,-7 12 5 0,-5 11 6 15,-5 13 4-15,-3 1-2 0,-2 0-6 16,5-7-4-16,5-9-4 0,-1 0 0 16,4-8-4-16,2-5 0 0,0-7 0 15,0 0-6-15,0 3-23 0,0 1-60 16,-2 3-61-16,2-8-35 0,0-1 7 16,3-3-33-16,4-8-8 0</inkml:trace>
  <inkml:trace contextRef="#ctx0" brushRef="#br0" timeOffset="8108.92">5493 16634 447 0,'0'0'40'15,"0"0"26"-15,0 0 20 0,13-34-22 16,-10 24-20-16,-1 1 4 0,1 2 16 16,-3 2-10-16,0 2-6 0,0 0-4 15,0 1-1-15,0 1 5 0,0 1-2 16,0 0-4-16,0 0-11 0,0 0-3 16,0 0-6-16,-3 0-5 0,3 0-5 15,0 0-6-15,0 0-1 0,0 0-5 16,0 4 2-16,3 1 2 0,0 2-3 15,-3 4 3-15,5 3 2 0,-3 5 1 16,1 3 1-16,5 2-1 0,-3 9-1 16,5 6 1-16,6 12-3 0,2 0 1 15,2-3-2-15,-1-3 0 0,1-9 2 16,-4-5-1-16,-3-5-1 0,0-8 0 16,0-1-1-16,-1 3 0 0,4 2-2 15,-1 1 1-15,4-2 0 16,-7-2 0-16,4-3 0 0,-3 0-1 0,-3-5 1 15,-2 0-1-15,-3-2 2 16,0-5-2-16,0 1-1 0,-5-3 1 16,0-2 2-16,0 0 0 0,-2 0 0 15,-6-4 2-15,0 0-4 0,-2 1 0 16,-5-3-3-16,-4 2 3 0,-1-2 0 16,-6 2-1-16,-8-1 1 0,-7 0-1 15,-8 4 1-15,-3 1 2 0,3 0 0 16,3 1-1-16,7 2 0 15,3 3-1-15,0-4 0 0,4 3 0 0,4 0 0 16,7-2-3-16,3 2-1 16,8-3-7-16,-6 0-14 0,1 2-10 15,2 0-22-15,3-3-23 0,5 0-35 16,5-1-67-16,5 0-35 0,0-2-193 16</inkml:trace>
  <inkml:trace contextRef="#ctx0" brushRef="#br0" timeOffset="9009.64">6633 16658 180 0,'2'-1'31'0,"1"-1"26"0,0 2 35 0,-3-1-4 0,0 1-23 0,2 0-9 16,-2-1-12-16,0 1-14 16,3-1-1-16,-3 0 1 0,0-1-1 15,0 1 3-15,0 0 1 0,0-1 9 16,0 1 2-16,0 0-2 0,0 1-5 16,0 0-2-16,2 0-2 0,-2 0-6 15,0-1-1-15,0 0-7 0,0-1-5 16,3 2-3-16,0 0-5 0,-3 0-4 15,0 4-2-15,5 2 0 0,-5 7 0 16,5 1 0-16,-3 9 8 0,1 8 0 16,-3 12-3-16,0 11 1 0,0 2-2 15,0-3 0-15,0-9 0 0,3-7 1 16,-1-2 4-16,-2-8 0 16,5-3 0-16,-5-9-1 0,0-1-1 15,3 1 1-15,-3 0 2 0,0 1 3 16,3-5 2-16,-3-2-1 0,0-5-5 15,2 2-3-15,-2-6-1 0,0 0 10 16,3-6 13-16,-1-2 4 0,1-6-12 16,2 0-8-16,3-6-5 0,0-2 1 15,2-3-4-15,3 1-2 0,0 1-1 16,2 0 0-16,1 0 0 0,-1 5-1 16,3 0 1-16,-2 2 0 0,2 3 1 15,-3-1 1-15,1 2-1 0,-1 3 6 16,-4 3-2-16,2 2-2 15,-3 3 0-15,0 2 0 0,-2 7 0 16,0 3 2-16,-6 7 4 0,1 3-3 16,-3 3 2-16,0 3 0 0,-3-1-4 15,-2 3-1-15,0-5-1 0,3-1-1 16,-4-2-2-16,4-1 0 0,-3-1-9 16,2-6-23-16,0 1-50 0,1-1-50 15,-3-5-85-15,5-3-111 0,0-4-102 0</inkml:trace>
  <inkml:trace contextRef="#ctx0" brushRef="#br0" timeOffset="9443.19">7271 17001 420 0,'0'0'80'0,"0"0"-31"0,0 0 57 0,0-26-31 16,0 17-22-16,0-1 2 0,-2-3-1 15,2 3-6-15,-3-1-6 0,0 2 4 16,1 1-8-16,-1-1-7 0,-2 5-10 16,0 0-14-16,0 4-7 15,0 1 0-15,-6 6 4 0,3 10 1 0,-5 0-3 16,3 7 0-16,0 2 3 15,-1 4-4-15,6-2 1 0,0-1-2 16,3 1 1-16,2-4-1 0,7-1 3 16,1-4 14-16,5-1 2 0,0-4 1 15,2-3 0-15,-2-3-2 0,3-3 5 16,2-3 5-16,-3-2-2 0,1-6 3 16,-3-3-3-16,0-3-3 0,-3-3-9 15,-2-4-9-15,-3-5-2 0,-5-6-3 16,0 0-5-16,-5 3-28 0,-3 2-31 15,-2 8-5-15,-1 2-12 0,-1 4-51 16,-1 4-60-16,-5 7 10 0,2 0-73 16,1 3-68-16</inkml:trace>
  <inkml:trace contextRef="#ctx0" brushRef="#br0" timeOffset="10277.44">7436 17026 505 0,'0'0'80'0,"0"0"16"16,0 0 28-16,16-36-54 0,-8 24-25 15,-1 2 1-15,1-1-7 0,3 2-7 16,-1-1-2-16,-2 1-11 0,2 2-3 15,0 0-3-15,-2 3-1 0,0 2-9 16,0 1-1-16,2 1-2 0,-5 6-2 16,0 2-2-16,-2 3-3 0,-1 5 5 15,-2 3 2-15,0 3 1 0,0 0 0 16,-2 3-1-16,-1 0 2 0,1-2 2 16,-4-1-3-16,6-1 0 0,-2-2 2 15,2-3-1-15,0-1 1 0,0-5-1 16,0 0 0-16,0-6 2 0,2 2-1 15,1-6 0-15,0 0 6 0,-1-1 9 16,1-7 4-16,2-2 8 0,0-1 7 16,0-6-8-16,3 1-13 0,0-4-11 15,0-2-3-15,-1 2 0 0,1 0-2 16,2 2 0-16,1 4 0 0,-1-1-1 16,0 4 1-16,-2 2-1 0,5 2 1 15,-5-2-1-15,2 2 1 0,-2 1-2 16,0 0 0-16,-1 2-1 0,1 3 1 15,-3 1-1-15,1 1-4 0,-1 5-1 16,0 4-2-16,-3 5 1 16,4-1 4-16,-6 3 3 0,5 0 1 15,-5-1 1-15,0 4 0 0,0-3-1 16,0 0 1-16,0 1-1 0,2-4 1 16,-2 0 0-16,3-1 2 0,-3-4-1 15,3-2 0-15,2-1-1 0,-5-4 1 16,2-2 0-16,3 0 5 0,-5-1 0 15,6-7-2-15,-1 1-2 0,0-5 3 16,3-1-2-16,-1 1 3 16,1-4 0-16,3 0 0 0,-4-2 1 0,6 0-5 15,0 0-2-15,0-1 3 16,0 0-3-16,0 4-1 0,0 0 1 16,-3 3 0-16,3-1 0 0,-5 3 0 15,2-1 0-15,-2 3 0 0,0 0 0 16,-1 2-1-16,-1 0 0 0,-4 3 0 15,3 1-1-15,-2 0-1 0,-3 2-1 16,3 0-2-16,-3 0-3 0,0 2-4 16,2 1 0-16,-2 4 2 0,0 0-1 15,0 2 11-15,0 4 1 0,0-1 0 16,0 3 2-16,0 0-1 0,-2 1 0 16,2 3 1-16,0-2-2 15,0-1 0-15,0 3 0 0,0-5-8 16,0 1-40-16,2 0-51 0,1-3-38 15,2 1-37-15,0-2-31 0,3-5-194 0</inkml:trace>
  <inkml:trace contextRef="#ctx0" brushRef="#br0" timeOffset="10661.01">8212 16994 410 0,'0'0'158'16,"13"-12"-140"-16,-6 5 39 0,1-1-21 16,2-2-27-16,3 1 11 0,0-1 21 15,0 1 22-15,0-2 12 0,0 1 8 16,0-2-9-16,0 2-20 0,-3-1-14 16,1 2-14-16,-4 0-13 0,-2 2 1 15,-2-1-3-15,-3 2-4 0,0 3-7 16,-8 2-2-16,-2 2 2 0,-6 7 1 15,1 4-1-15,-8 3 2 0,2 2 0 16,-2 3 1-16,2 1 4 0,0-2 8 16,3-1 10-16,5-3 11 0,3 1 7 15,2-2-8-15,6-4-2 16,2-1-5-16,2-2-8 0,6 1-8 16,5-5-3-16,-3 2-3 0,8-3 0 15,0-2-3-15,3 0-3 0,2-1 0 16,3-3-3-16,3 2-12 0,-1 0-32 15,3 1-46-15,10 1-92 0,-7 0-92 16,-3 0-81-16</inkml:trace>
  <inkml:trace contextRef="#ctx0" brushRef="#br0" timeOffset="11261.61">9421 16885 502 0,'0'0'79'0,"0"0"5"0,13-21 54 0,-8 11-19 0,3 3-29 15,-3 0-11-15,3 0 1 0,-3 4-19 16,3 0-18-16,-6 3-7 0,3 5-14 15,3 5-4-15,-5 9 1 0,2 9 7 16,-3 16 7-16,-2 14 6 0,0 6-7 16,-5-2-5-16,5-6-10 0,0-10-9 15,0-3-2-15,-2-1-4 0,-1-1-1 16,0-4-2-16,1-6-2 16,-1-6-17-16,-2-5-30 0,5-4-46 0,-2 3-41 15,-4 3-72-15,4-4-120 0,-1-9-119 16</inkml:trace>
  <inkml:trace contextRef="#ctx0" brushRef="#br0" timeOffset="11596.29">9449 16925 556 0,'0'0'80'0,"0"0"-15"0,5-41 111 0,3 22-52 16,3 1-37-16,-4 2-9 0,6-2-7 16,3 1-12-16,2 1-22 15,-3 2-6-15,3 0-8 0,-2 5-3 16,2 2-6-16,-2 1-1 0,-1 4-1 16,1 2-4-16,-1 3-3 0,1 4-1 15,-4 4-2-15,-1 5 4 0,-3 0-4 16,-3 4-1-16,-3 3 1 0,-2 0 2 15,-5 2 0-15,-3-2 3 0,-5 0-3 16,-2-2 0-16,-1-2-2 0,-4-2 0 16,-1-3-2-16,-2-4-3 0,-3 0-20 15,3-4-38-15,0-1-16 0,-1-3-42 16,4-3-82-16,1-2-79 0,7-4-126 0</inkml:trace>
  <inkml:trace contextRef="#ctx0" brushRef="#br0" timeOffset="12095.78">9757 16900 551 0,'0'0'64'0,"0"0"-14"0,0 0 65 16,41-29-62-16,-23 20-16 0,0 1 6 15,3 2 13-15,0 0-3 0,-1 2-8 16,-2-1-8-16,3 4 5 0,-5 0-11 16,2 1-8-16,-3 0-6 0,-2 2-3 15,0 5-5-15,-3 0-2 0,1 4 1 16,-4 3-3-16,1 3-1 0,0 3-1 15,-3 4-1-15,0 1 0 16,-5 4 0-16,3-3 0 0,-3 2-2 16,-3-4 0-16,-2 0 0 0,-3-2-2 15,-2-5-8-15,0 1-5 0,2-7-1 16,-5-1 1-16,3-7-3 0,2 0-10 16,0-3-1-16,0-6 23 0,3-2 6 15,0-4 4-15,3-4 3 0,2-5 6 16,0-3 2-16,5 1 5 0,2-3 0 15,4 0 7-15,4 3-1 0,6-2-3 16,0 4-8-16,4-1-6 0,4 3-7 16,-1 2-2-16,3 4-2 15,0 1-10-15,0 5-35 0,0 0-128 16,13 5-59-16,-8 1-7 0,-5 1-166 0</inkml:trace>
  <inkml:trace contextRef="#ctx0" brushRef="#br0" timeOffset="12362.74">10465 16863 413 0,'0'0'92'0,"0"0"-55"0,0 0 34 15,0 0-28-15,0 0-9 0,15-4 14 16,-12 4 16-16,-3 0 2 0,2 3-19 15,1 3-9-15,-3 4 12 0,0 6 12 16,0 4 2-16,0 1-13 0,0 1-22 16,-3 2-12-16,1 3-8 0,2-4-7 15,0 3-2-15,-3-2 0 0,3-1-3 16,0-3-14-16,0-2-26 0,0-3-64 16,0-4-131-16,3-3-63 0,2-7-193 15</inkml:trace>
  <inkml:trace contextRef="#ctx0" brushRef="#br0" timeOffset="12495.79">10625 16806 642 0,'0'0'36'16,"0"0"-19"-16,16-33 17 0,-11 20-34 16,2 3-8-16,4 0-29 0,-3 3-102 15,-1 3-212-15</inkml:trace>
  <inkml:trace contextRef="#ctx0" brushRef="#br0" timeOffset="12879.8">10922 16832 337 0,'0'0'139'0,"0"0"-116"16,0 0 47-16,0 0-2 0,-13-32-52 16,5 26-3-16,1 1 1 0,-1 2-5 15,-2 2 8-15,-1 1 3 0,1 2 0 16,0 4-3-16,-3 3 0 0,0 4 0 16,0 1 4-16,0 2-1 0,0 5 1 15,-2 0-6-15,4 5 4 16,-2-3 1-16,6 0 5 0,-1 1 8 15,3-1 13-15,5-2 7 0,0-1 2 16,7-2-15-16,1 1-18 0,2-7-1 16,3 1-1-16,3-5-4 0,2 1-1 15,3-4-8-15,-1-2-5 0,1-3-2 16,5 0-15-16,0-6-28 0,-1 2-44 16,4-5-108-16,7-7-9 0,-10 2-11 15,-3 0-122-15</inkml:trace>
  <inkml:trace contextRef="#ctx0" brushRef="#br0" timeOffset="13279.96">11095 16862 472 0,'0'0'123'0,"0"0"-63"16,0 0 43-16,0 0-74 0,0 0-13 15,0 0 6-15,21 22-1 0,-13-19 1 16,-3 2 7-16,3-2 9 0,5-1 10 15,-3 2 0-15,3 0-3 0,2-2-1 16,-2-1 3-16,3-1-4 0,2 0-11 16,-3-2 0-16,3-1-1 0,0-5-7 15,-2 1-10-15,-1 0-4 0,1-3-8 16,-3 0 2-16,-3 1-2 16,-2-3 0-16,-3 1-2 0,-2-1 1 15,-3 1-2-15,-3 5 1 0,-5 1-3 16,-7 3-3-16,-3 2 3 0,-5 5 2 15,-6 3 1-15,1 6 1 0,-1 3-1 16,1 5-1-16,2 3 1 0,3 1 0 16,2 0 0-16,6-1 4 0,4 1 3 15,4-5 12-15,4 0 10 0,3-5 12 16,8 0-9-16,2-3-10 0,8-2-5 16,3-2-4-16,7-1-6 0,8-4-5 15,13-3-2-15,13-1-15 0,8 0-41 16,0 0-77-16,-18-1-139 15,-14-3-223-15</inkml:trace>
  <inkml:trace contextRef="#ctx0" brushRef="#br0" timeOffset="15065.49">12615 16574 539 0,'0'0'78'0,"0"0"-23"16,0 0 45-16,7-15-30 0,-4 10-46 15,0-2-3-15,2 2 3 0,-3 1 8 16,3-1 10-16,1 1 15 0,-4 2-6 15,1-1 0-15,2 1-3 0,-5 1-9 16,5-1-5-16,-5 0-5 0,3 0-4 16,-3-1-6-16,0-2-4 0,0 3-5 15,2-4-7-15,-2 2 1 0,0 1-4 16,0-2 0-16,0 4 2 0,0-1 2 16,0-2 1-16,0 2 1 0,-2-1 2 15,2 1 2-15,-3-2 1 0,3 0-4 16,-2 0 3-16,-1 0-4 0,0 0 3 15,3 2 0-15,-5-1-2 0,3-1-1 16,-4 0 0-16,4-1 2 0,-3 1 1 16,0-1 1-16,-3 1-4 0,3-1 4 15,-3-1-1-15,0 6-3 0,3-4 2 16,-3 2-3-16,3-1 3 16,0 2-1-16,0-2-4 0,0 2 0 0,-1 0-2 15,4 0 0-15,-3 1 0 0,-3 0-1 16,0 2-1-16,3 3 1 15,-3 4 1-15,-2 2-1 0,-1 5 0 16,-1 3 1-16,1 9 1 0,-4 7 0 16,2 14 2-16,0 11 4 0,3 6 2 15,2-2 4-15,5-2 7 0,3-8-6 16,0 0-4-16,0-3-1 0,0 0-6 16,0-7 0-16,-2-2-2 0,-1-2-2 15,3-10 1-15,0-8-1 0,0-5 0 16,0-2-5-16,3 0-9 0,-3 1-11 15,2-2-27-15,1-4-36 0,-1-2-23 16,4-3-23-16,-4-5-46 0,3-5-100 16,-2-1-91-16</inkml:trace>
  <inkml:trace contextRef="#ctx0" brushRef="#br0" timeOffset="15565.59">12367 16909 948 0,'0'0'55'16,"0"0"26"-16,0 0 25 0,41-43-63 0,-18 30-11 15,0 0-3-15,6 2-14 0,-1-1-11 16,1 3-1-16,-3 2 1 0,2 5-4 16,-2-1-2-16,2 2-7 0,-2 1-5 15,0 0-10-15,-3 0-9 0,0 0-3 16,-5 0 7-16,1 0 3 15,-9 0 8-15,-2 0 5 0,-3-1 1 16,-3 1 2-16,-2 0 3 0,0 0-6 16,-2-2 13-16,-1 0 0 0,1 0 2 15,-1-1 3-15,-2-3 12 0,2 2 15 16,-2 0 1-16,-3 0-3 0,6 0 1 16,-3 0-3-16,-3 4-15 0,-2 0-5 15,2 0-4-15,-5 5 0 0,3 5-2 16,-6 4 1-16,3 3-2 0,-2 2-1 15,2 4 3-15,2 1 0 0,4 0-1 16,1-2 0-16,4 2-2 0,2-5 2 16,2-1 0-16,6-1 8 0,5-2 3 15,0-4 5-15,3-3 1 0,2-5-1 16,-3-1-2-16,3-2-4 0,-2-3 5 16,-1-2 3-16,-2-5-2 0,0-3-4 15,0-1-5-15,-5-6-6 0,-1-2-3 16,-4-3-3-16,0 0-13 0,-3 2-32 15,0 3-25-15,0 3-10 0,-3 3-36 16,-2 4-60-16,0-1-24 0,0 5-41 16,2 2-146-16</inkml:trace>
  <inkml:trace contextRef="#ctx0" brushRef="#br0" timeOffset="16033.14">12961 16892 461 0,'0'0'115'0,"0"0"-31"0,0 0 56 16,0 0-54-16,5-45-25 0,3 32 0 16,0 1-9-16,2 0-15 0,0-3-1 15,6 1-3-15,-3 1-8 16,2 1-11-16,1 1-5 0,-1 3-1 15,1 1 1-15,-3 4-3 0,-1 2-3 16,1 1-1-16,0 0 1 0,-2 5-3 16,-1 3-1-16,-2 5 0 0,-3 4 1 15,-3 4 0-15,4 2 1 0,-6 11-1 16,0-2 1-16,0 0-1 0,0 0 1 16,0-7-1-16,-6 1-1 0,4-2 1 15,-3-2-4-15,2-5-4 16,-2-3-5-16,2-6 3 0,1-3 0 0,-1-5 10 15,3 0 2-15,-2-6 1 16,2-4 1-16,0-3-1 0,0-2 0 16,2-4 6-16,1-3 0 0,5-2-1 15,-1-2 2-15,4 1-2 0,2 0 7 16,2 4 18-16,3 2 12 0,3 3-8 16,2 2-11-16,3 2-18 0,0 1-6 15,-6 1-2-15,6 2-2 0,-5-1-12 16,2 5-27-16,-2-1-29 0,0 3-64 15,10 0-89-15,-8 1-49 0,-3 0-171 0</inkml:trace>
  <inkml:trace contextRef="#ctx0" brushRef="#br0" timeOffset="16567.21">14317 16829 740 0,'0'0'13'0,"0"0"67"0,0 0 39 0,29-18 9 0,-19 7-71 16,0-4-8-16,1-2-4 0,2-1-23 15,0-1-8-15,-3-1 8 0,3-1 7 16,2-1-5-16,-2-2 4 0,0 1 7 16,0-5 2-16,-2 3-4 0,-1-5-11 15,0 1 0-15,1 5-5 0,-4-2-9 16,4 5-2-16,-4 1-1 0,-1 4-1 15,-4 4-4-15,3 2 0 16,-5 6 3-16,3 2-3 0,-3 2-6 0,0 3 2 16,0 7 1-16,-3 3-1 0,1 4 4 15,-1 5 1-15,-2 10-1 16,-3 13 0-16,0 11 0 0,1 6 3 16,-1 1-3-16,-2-3 0 0,2-6 0 15,0 1 2-15,3-4-1 0,-5 0 0 16,4-4-1-16,-1-7 0 0,2-1 0 15,-1-6-3-15,4-6-2 0,2-8-27 16,-3-4-30-16,3-4-39 16,-2 2-66-16,-1 0-95 0,3-2-44 15,-5-6-267-15</inkml:trace>
  <inkml:trace contextRef="#ctx0" brushRef="#br0" timeOffset="16817.5">14248 17187 845 0,'0'0'136'0,"0"0"-66"0,33-9 70 0,-12 5-69 0,5-2-6 16,5 1 9-16,0 1-11 0,-3 1-13 15,6 1-12-15,-8 1-16 0,2 1-12 16,0 0-3-16,-2 1-3 0,-2 2-4 15,1 3-3-15,-4-1-4 0,0 2-20 16,-1-1-23-16,-2 1-40 0,-2 1-43 16,2 0-82-16,-8-2-98 0,1 1-129 15</inkml:trace>
  <inkml:trace contextRef="#ctx0" brushRef="#br0" timeOffset="17901.97">15586 17050 302 0,'0'0'114'0,"0"0"-23"16,0 0-1-16,16-8-3 0,-14 5-17 16,3 0-10-16,3-2-5 0,-3 0-11 15,-2-1 3-15,5-2 6 0,-3 4-9 16,0-3-2-16,0 3-1 0,0-1 1 16,0 2-11-16,1-2-3 0,-4 1 0 15,1 1 1-15,-1-1-4 0,-2 0-2 16,3 1-2-16,-3 0-3 0,0-1-7 15,0 2 0-15,0 1 0 0,-3-1-4 16,3 0 4-16,-2-1-2 0,-1 3 0 16,3-2 1-16,-2 0-1 0,-1-1 1 15,0-2 2-15,1 3 3 0,-1-2-2 16,1 0-1-16,-1 3-2 0,1-3 0 16,-1 2 0-16,-2-1-2 0,0 1 0 15,2 2-3-15,-2-1 1 0,-3 0 0 16,0 1-3-16,-5 0 0 0,3 0-3 15,-5 4 1-15,-4 5-1 0,1 2-3 16,-2 4 3-16,-1 1-1 0,0 5 0 16,1 0 0-16,2 1 0 0,2 3-1 15,6 0-1-15,2-1 0 16,3-2-5-16,2 1 4 0,3-1 1 16,5-4-1-16,1 0 2 0,4-4 0 15,-2 1 2-15,5-4 1 0,-3-5 1 16,0 0-1-16,3-5 2 0,0-1-2 15,0-2 6-15,3-6-3 0,-4-2 0 16,4-1 1-16,-3-3 1 0,0-4 0 16,0-2 0-16,0-2-3 0,0 1-1 15,-3 0 0-15,3 2 1 0,-5 5-1 16,2 3 1-16,-2 2-3 16,-1 1 2-16,-4 6-2 0,0 2 0 15,-3 0-1-15,0 6-2 0,0 1 3 16,0 6 3-16,-3 1 3 0,0 0 4 15,1 1-1-15,-1 0 6 0,3 2-2 16,0-3 3-16,5 0 5 0,1 0 1 16,1-4 5-16,1 2-1 0,2-4 3 15,1-2-7-15,2 2-2 0,0-5-8 16,2 1-7-16,1-3-1 0,-1 1-4 16,6-2-2-16,-3 0-12 0,0 0-24 15,3-2-37-15,-1-2-34 0,1 2-35 16,0-3-37-16,10-5-73 0,-8 1-114 15,-2 0-166-15</inkml:trace>
  <inkml:trace contextRef="#ctx0" brushRef="#br0" timeOffset="18418.9">16291 17052 489 0,'0'0'118'0,"6"-10"-70"16,-6 2 23-16,0 0-1 0,2-1-32 16,-2 0 0-16,0-2 9 0,3 2-4 15,-1-2 15-15,-2 2-4 0,0-1 3 16,0 2-3-16,0 1-9 0,0 0-9 15,-2 0-12-15,-3 3-5 0,-6 0-3 16,4 0-2-16,-6 4-4 0,0 0-3 16,-3 3-2-16,-2 3-4 0,0 4 0 15,-3 3-1-15,3 6 0 0,-2 2-1 16,4 1 0-16,3 3 1 0,0 1-5 16,6-2 0-16,1 0-3 0,6 0 1 15,0-3 0-15,8-1 1 0,2-4 2 16,1 1 1-16,7-5 3 15,-3-3 0-15,3-5 1 0,1-1 1 16,-4-3 0-16,1-6 5 0,-1-4 1 16,3-2 8-16,-2-7 6 0,-1-2 0 15,1-3-8-15,-3-14-4 0,-1-11-3 16,-1-18-5-16,-1-6 0 0,-5 8-2 16,-2 7-1-16,-3 22-2 0,3 10-2 15,-3 10 0-15,0 4-5 0,2-1-11 16,1 2-21-16,-3 3-45 0,2 2-52 15,3 6-26-15,3 11-23 0,3-1-21 16,-1 4-153-16</inkml:trace>
  <inkml:trace contextRef="#ctx0" brushRef="#br0" timeOffset="18986">16682 17037 407 0,'0'0'133'0,"0"0"-92"0,0 0 33 0,0 0-4 15,13-38-47-15,-11 31 0 0,-2 0 6 16,0 0 5-16,0 0 2 0,0 2 6 15,0-1 4-15,-2 3 3 0,-1 0 2 16,0-1-3-16,1 3-3 0,-1-1-14 16,-2 2-13-16,0 0-7 0,-3 0-3 15,0 0-2-15,-2 2-1 0,0 3-1 16,-3 1-2-16,-3 3-2 16,1 3 3-16,-1 3-3 0,1 0 0 15,-3 3 1-15,5 0-1 0,0 2 0 16,3-1 0-16,2 2 1 0,3 0-1 15,5-2 0-15,0 1 1 0,5-4-1 16,0 0 1-16,5-2-1 0,3-1 2 16,3-3 0-16,-1-2 3 0,1-1-3 15,-1-4 3-15,-2-2 4 0,3-1 11 16,-3 0 14-16,-1-3 5 0,1-2-3 16,0-6-4-16,-2-3 9 0,-1-3-6 15,0-8 0-15,1-11-3 0,-4-16-3 16,4-18-6-16,-1-6-9 0,-5 4-9 15,0 13-4-15,-2 22-1 0,-3 11 0 16,0 10 0-16,0 3-2 16,0 1-1-16,0-2-11 0,3 2-15 15,-3 5-30-15,0 3-8 0,0 3-25 16,2 1-56-16,6 10-64 0,-3-3-49 16,0 4-79-16</inkml:trace>
  <inkml:trace contextRef="#ctx0" brushRef="#br0" timeOffset="19320.03">17025 16606 565 0,'0'0'30'0,"0"0"31"0,0 0 19 0,0 0-52 15,16-18-4-15,-16 16 4 0,2 1-4 16,1 1-1-16,-3 2 4 0,3 3 10 16,-3 5 11-16,0 2 5 0,0 5-11 15,0 4-3-15,0 3-11 0,-6 11-3 16,1 10-9-16,-5 9-9 0,5 5-6 15,-3-4 0-15,3-6 1 0,2-7 0 16,1-2-2-16,2-1-8 0,-3-7-36 16,3-1-94-16,-3-11-170 0,3-6-165 15</inkml:trace>
  <inkml:trace contextRef="#ctx0" brushRef="#br0" timeOffset="19453.28">17273 17159 486 0,'0'0'0'0,"0"0"-301"0</inkml:trace>
  <inkml:trace contextRef="#ctx0" brushRef="#br0" timeOffset="20521.03">17286 17194 512 0,'0'0'75'0,"0"0"-30"16,0 0 71-16,0-12-9 0,0 8-23 16,3 0 14-16,-1-1-8 0,1 2 1 15,0 0-14-15,-1 0-5 0,3 2 6 16,-2-1-17-16,2 2-13 0,-2 0-9 15,-3 0-18-15,5 0-11 16,-5 0-9-16,0 0-1 0,0 1 0 0,-5 0 1 16,2 1 0-16,1 0-1 15,-1 0 1-15,0-1 0 0,1-1 2 16,-1 0 0-16,3-3-2 0,0 0-1 16,0 0-3-16,0 0-1 0,0 1-14 15,0-1-40-15,0 3-15 0,0 0-30 16,3 0-30-16,-1 5-57 0,1 1-61 15,2 0-34-15</inkml:trace>
  <inkml:trace contextRef="#ctx0" brushRef="#br0" timeOffset="21255.18">18372 16626 476 0,'0'0'87'0,"5"-3"-39"0,0 2 33 0,-3-4-12 16,4 2-13-16,-1 0 15 16,-3 2 0-16,4-1-9 0,-4 0-7 15,-2 2-4-15,5 0-10 0,-5 2-11 16,0 1-6-16,0 6 6 0,0 2 8 15,-5 5 1-15,0 6-9 0,-3 4-3 16,-2 8-6-16,-6 8-6 0,-2 8-6 16,3 0-3-16,2-6-3 0,3-11-1 15,2-11 0-15,3-3-2 0,2-3-3 16,-2 1-6-16,2 3-17 0,-2-1-31 16,3-5-87-16,-4 1-115 0,1-6-56 15,3-5-180-15</inkml:trace>
  <inkml:trace contextRef="#ctx0" brushRef="#br0" timeOffset="21822.86">18338 16626 503 0,'0'0'87'0,"0"0"-35"0,0 0 61 16,0 0-25-16,0 0-25 15,0 0-7-15,31-36 16 0,-18 27-11 16,2 3-9-16,6 1-7 0,2 1 1 16,1 2 0-16,1-1-10 0,1 3-9 15,-3 0-17-15,1 0-4 0,-6 3-4 16,0 1-1-16,-8 2-1 0,3 2-2 15,-8 1-7-15,-5 2 0 0,-5 2-4 16,-3 2 11-16,-7-1 0 0,-6 4 2 16,-5-2-12-16,1 1-11 0,-1 0-7 15,-3 0 3-15,6-1 0 0,-3-2-3 16,6-1 3-16,1-1 10 16,7-2 8-16,4-2 5 0,5 1 3 15,3-1-4-15,3-5 0 0,7 2 5 16,6-3 6-16,4 0 1 0,1-1 0 15,5 0 1-15,0 0-1 0,2 3 3 16,0 0 0-16,-2 1-2 0,0 1 1 16,0 2 0-16,-3-1 6 0,-2 5 3 15,-6 3 3-15,4 0 6 0,-12 2 1 16,1 3 8-16,-3-4-8 0,-5 1 0 16,-5-1-5-16,-3-2 1 0,-5-2 5 15,-5-1-6-15,0-1-1 16,-5-1-5-16,-5 0-9 0,-6-2-7 15,5-2 1-15,-4 0-2 0,-3-4-4 16,5 1-16-16,-3-2-14 0,3 1-27 16,8-1-13-16,0 1-44 0,-3-2-59 15,10 1-87-15,3-3-54 0</inkml:trace>
  <inkml:trace contextRef="#ctx0" brushRef="#br0" timeOffset="22190.08">19131 16602 764 0,'0'0'21'0,"0"0"15"0,0 0 71 0,29-23-65 0,-24 18-6 0,-3 3 26 15,-2 1-12-15,3 1-14 0,-3 3-13 16,0 4 16-16,0 2 5 16,-3 7 5-16,-2 2-7 0,0 6-12 15,-5 7-7-15,-6 9-7 0,-4 9-6 16,1 3-8-16,-1-4-2 0,4-3 0 15,3-10 0-15,3 1-4 0,0-1-8 16,-1-9-8-16,1-3-21 0,5-9-58 16,-3-3-74-16,0 2-93 0,-2-2-30 15</inkml:trace>
  <inkml:trace contextRef="#ctx0" brushRef="#br0" timeOffset="22822.99">19090 16689 535 0,'0'0'33'0,"0"0"27"16,0 0 27-16,0 0-68 0,28-41 8 15,-23 34 26-15,3-2 3 0,0 4-13 16,-3 0 0-16,3 0-8 0,0 0 3 15,-1 1 0-15,4-1-4 0,-4 3-1 16,1-3-2-16,3 1-9 16,-1 1-6-16,0-1-1 0,1 0-4 15,-1 1 0-15,0-1-1 0,3 0-2 16,-5 0 1-16,5-1 3 0,-3 1-5 16,3-3 0-16,0 2-3 0,0 0-2 15,-3 2 2-15,1 0 2 0,2 1-3 16,-3 0-1-16,0 1-1 0,-2 1-1 15,0 0 0-15,2 1 1 0,-5 3-1 16,3 0 0-16,0 0-1 0,-6 2 1 16,1 5-1-16,-1-2-1 0,-2 3-1 15,-5 1 3-15,-2 2 2 0,-9 0 0 16,-2 5 0-16,-5-4 1 0,-6 3-3 16,-4 2 2-16,-14 2-1 0,1 2 0 15,-1-4-1-15,11-4 0 0,10-4 0 16,11-6 0-16,2-1-1 0,0 3 1 15,0-2 0-15,5 0 1 0,0 1-2 16,6-2 1-16,2 0 0 0,0 3 0 16,5-1 0-16,3 2 0 0,2 1 1 15,0 1 1-15,6-1 0 0,-1 3 1 16,1 0 0-16,2-1 0 0,3 1 5 16,-1 3 1-16,4-5 1 0,-1 4 1 15,-3 0-1-15,6-4-2 0,-2 2-6 16,-1-2-1-16,0 0-1 15,-2 0-1-15,-3-2 0 0,-3-3-10 16,1 1-12-16,-3 1-43 0,0-2-106 16,2-1-89-16,-4-1-50 0</inkml:trace>
  <inkml:trace contextRef="#ctx0" brushRef="#br0" timeOffset="23590.83">20971 16223 383 0,'8'0'67'16,"-1"-1"-22"-16,4-2 30 0,-1-1-23 15,-2 3-16-15,-3 0 0 0,0 0 12 16,-5 1 12-16,0 0-23 0,-5 0-5 15,-3 1-11-15,1 6 3 0,-12 2 17 16,-1 2 15-16,-3 4-9 16,-14 11-10-16,-12 12-6 0,-13 19-4 15,-8 11-10-15,-2 7-13 0,5 2-2 16,10-7 3-16,8 1-4 0,10-2 1 16,13-1 9-16,11-1 26 0,7-5 19 15,8-2-2-15,10-8-4 0,6-4-3 16,7-6-10-16,3-8-15 0,8-1-3 15,7-4 6-15,-2-6 1 0,5 2-3 16,2-8-14-16,-4-4-5 0,1 1 0 16,-4-1-4-16,0-3-5 0,-5 1-27 15,-6-4-42-15,-7-1-71 0,5-3-91 16,-14-3-175-16</inkml:trace>
  <inkml:trace contextRef="#ctx0" brushRef="#br0" timeOffset="26427.04">21694 16803 120 0,'0'0'60'0,"0"0"-35"16,0 0 30-16,0 0 6 0,0-11-1 15,0 9-7-15,0-1 24 0,0-2 0 16,0 2-9-16,6 2-3 0,-6-3-2 16,0 1-10-16,0 2 2 0,2-1 2 15,1 1-1-15,-3 0-10 0,0 0-4 16,0 0-4-16,0-2-5 0,0 1-5 15,0 1-7-15,0-3-7 0,0 1-1 16,-3-1 1-16,1 0-2 0,-4-1-3 16,-1 2 1-16,-1-1-2 0,0 0-1 15,-2 3-2-15,0-2-1 0,-3 1-2 16,-6 0 0-16,4 2 1 16,-3 0-3-16,2 5 0 0,-4-1 2 0,-1 4-1 15,0-1 3-15,-2 3-3 16,0 1-1-16,2 4 0 0,1-2 3 15,1 3-2-15,1-2 0 0,3 4 0 16,2-4 0-16,5 0-1 0,6 2 0 16,-4-3 0-16,6 3 0 0,6-3 1 15,1 0 0-15,6 1-1 0,3-1 6 16,2-2-5-16,3-1 6 0,4-1 6 16,-1 3-6-16,1-4 3 0,4 0-1 15,-3 0 2-15,0 1 3 16,-3-2-3-16,3-1 3 0,-6 3 3 15,-7-4-3-15,0 0 3 0,-2-2-2 16,-6 0 1-16,0 0 0 0,-5-1-7 16,-5 0 7-16,-3 1 5 0,-10 1-1 15,2-3-3-15,-10 1-2 0,-2-1-9 16,0-1-1-16,-3 0-3 0,-3 0-1 16,0-1 0-16,3-1-1 0,-2 2-3 15,2-1-11-15,2 1-19 0,1 0-22 16,7 0-28-16,1 0-20 0,4 1-30 15,3 1-54-15,8 2-50 0,5 1 20 16,0-5-177-16</inkml:trace>
  <inkml:trace contextRef="#ctx0" brushRef="#br0" timeOffset="27194.82">22061 16890 429 0,'0'0'65'0,"0"0"-31"0,6-17 59 16,-6 8-34-16,0 2-21 0,0 2 17 15,2-4 12-15,-2 3 8 0,0 1 13 16,0 0-8-16,0-1-8 0,0 0-9 16,0 1-13-16,-2 1-8 0,2-2-13 15,-6 0-1-15,4 1-5 0,-3-3-4 16,5 4-7-16,-8-3-6 0,3 3-2 16,0-3-4-16,-3 2-3 0,0 0-2 15,0 3 4-15,-10 2 1 0,3 0 0 16,-3 6-4-16,-3 7 2 15,0 0-11-15,1 6 5 0,4 0-1 16,-2 2 0-16,8 0 0 0,4-1 0 16,1 0-3-16,5-4-1 0,5 1 4 15,1-2 4-15,-1-5 3 0,5 0 2 16,-2-4 0-16,2-1 1 0,-2-5 2 16,2 0 0-16,-2-5 3 0,2-2 0 15,-2-3-1-15,0-3 2 0,-3-3-1 16,3-1 1-16,0 1-1 0,2-4-2 15,-2 7-4-15,-3-3 4 0,3 4-2 16,-1 1 4-16,-4 4 4 16,2 2 0-16,0 1 0 0,-5 1-2 0,0 3-6 15,0 0-2-15,0 3-8 16,0 4 8-16,0 2 3 0,-5 5 0 16,2 4 0-16,1 3 2 0,-1 7 0 15,3 7 1-15,-5 9 6 0,3 8 0 16,-4 0 0-16,6-3-3 0,0-9-5 15,0-13 2-15,6-3-3 0,-6-8 4 16,2 1 6-16,3-3 12 0,-5 3 3 16,5-3 6-16,-5-2-2 0,3-4 0 15,2-4 3-15,-5-1 15 0,3-1 7 16,2-2-5-16,0-1-2 16,-2-5-11-16,5-1-7 0,2-2-6 15,-2-2-7-15,-1-2-8 0,6 0-5 16,-5 2-6-16,5-2-5 0,0 0-8 15,0 0-34-15,2 0-47 0,3 2-41 16,3-2-33-16,2 0-24 0,16-3-40 16,-8 6-132-16,0-2-71 0</inkml:trace>
  <inkml:trace contextRef="#ctx0" brushRef="#br0" timeOffset="27294.2">22431 17136 627 0,'0'0'66'0,"0"0"-40"0,0 0 48 15,2-9-74-15,-4 7-2 0,2-7-67 16,0 3-107-16,0-1-166 0</inkml:trace>
  <inkml:trace contextRef="#ctx0" brushRef="#br0" timeOffset="27862.24">22919 16780 593 0,'0'0'29'0,"0"0"4"15,0 0 53-15,0 0-30 0,34-32-10 16,-29 24-2-16,3-1 9 0,-1 0 3 16,1-2 8-16,0 2-13 0,-3 1-4 15,0-2-3-15,-2 3-8 0,2 0-1 16,-5 0-3-16,0 1-4 16,0 1-2-16,0-3-6 0,-5 2-3 15,2 1-3-15,-2 0 0 0,5-1 0 16,-8 4 0-16,8-3-2 0,-5 1 1 15,3 2-4-15,-1-1 0 0,0 0 1 16,-2 2-1-16,3 0-2 0,2-1 0 16,-5 2-4-16,2-2-3 0,-2 2 0 15,-3 0 0-15,3 3 0 0,-3-1 0 16,-2 4 1-16,-1 1-1 0,-1 5 2 16,-1 4-1-16,-3 3 4 0,3 5-1 15,0 11 4-15,-7 12-1 0,4 7-1 16,-2 6-2-16,2-4-1 15,6-3-1-15,0-4 0 0,5-4 0 16,-1-2 1-16,4-3-1 0,2-4-1 16,-5-7 0-16,5-6-2 0,0-6-2 15,5 1-6-15,-5 1-22 0,8-2-27 16,-8 2-53-16,5-4-97 0,-5-6-194 16,2-4-127-16</inkml:trace>
  <inkml:trace contextRef="#ctx0" brushRef="#br0" timeOffset="28045.2">22622 17147 998 0,'0'0'21'0,"0"0"13"0,0 0 67 0,39-36-70 0,-21 25-3 0,5 3 3 15,3 0 8-15,0-1-4 0,2 3-20 16,1 1-15-16,-3 1 0 0,-1 1-1 15,4 0-20-15,-6 3-72 0,16-2-145 16,-6 2-80-16,-7-4-171 0</inkml:trace>
  <inkml:trace contextRef="#ctx0" brushRef="#br0" timeOffset="28445.77">23299 16590 602 0,'0'0'54'16,"0"0"-24"-16,0 0 26 0,0 0 5 16,0 0-40-16,16 41 1 0,-22-23 16 15,4 6 15-15,-3 8-6 0,-3 7 3 16,0 7 0-16,0 5 0 15,-2-5-1-15,7-6-5 0,-2-10-5 16,3-7-5-16,-1-4-4 0,1 0-4 16,-4 1-4-16,4 3-3 0,-3-2 0 15,5-3 3-15,-3-1 3 0,3-3-7 16,0-1-2-16,3-5 4 0,4-2 1 16,-1-1-4-16,1-2-1 0,6-2 0 15,0-1-4-15,0 0-7 0,3-2-4 16,-1-2 1-16,3 0-2 0,-2-2-6 15,2 0-18-15,-3-5-22 0,3 1-31 16,-5-4-33-16,3-2-24 0,-3-5-98 16,-11 2-35-16,3 3-80 0</inkml:trace>
  <inkml:trace contextRef="#ctx0" brushRef="#br0" timeOffset="28596.94">23232 16943 630 0,'0'0'170'15,"0"0"-71"-15,0 0 34 0,0 0-63 16,0 0-34-16,41-12-9 0,-25 10-12 16,4 0-5-16,1 1-4 0,2-1-6 15,-2 2-6-15,13 0-58 0,-11 0-201 16,3 0-162-16</inkml:trace>
  <inkml:trace contextRef="#ctx0" brushRef="#br0" timeOffset="28729.39">23764 17085 833 0,'0'0'10'15,"0"0"13"-15,0 0-18 0,0 0-5 16,0 0-31-16,0 0-199 0,0 0-292 16</inkml:trace>
  <inkml:trace contextRef="#ctx0" brushRef="#br0" timeOffset="29480.15">24581 17115 378 0,'0'0'233'16,"0"0"-201"-16,0 0 24 0,0 0 50 16,0 0-36-16,0 0-5 0,5 0 7 15,-5 0-4-15,0-1-6 0,0 0-8 16,0-3-12-16,-3 0-14 0,1-4-6 16,-4 0 3-16,-1-2-3 15,-1-1-7-15,-5-4-11 0,0-1-1 16,-2-3 0-16,2-4-3 0,-3-3 0 15,3-7-4-15,0-9-11 0,0-12-2 16,1-4-3-16,9 4 6 0,3 5 8 16,3 8 5-16,4 5-3 0,-2 12 4 15,1 1 0-15,-4 8 2 0,-2 2-1 16,5-1-1-16,-5-2 2 0,0 1-2 16,3 5 2-16,-3 3 4 0,0 6 4 15,-3 1-7-15,-2 5-2 0,0 7-1 16,-3 6 5-16,-2 5-1 0,-3 3 0 15,0 8-1-15,-5 11-2 0,-3 4 0 16,-2 1-1-16,5-10 3 0,5-12-3 16,5-11 3-16,6-1 0 0,-3 0 7 15,-1 3 11-15,4-1 1 0,2-3 4 16,0-4 1-16,2-2-2 0,4-7-3 16,7-2 8-16,-6 0 7 0,9-3-6 15,2-6-10-15,5-1-4 0,0-2-5 16,6-3-3-16,-1 1-3 0,1 2-4 15,2-1-2-15,2 1 0 0,-4 3 0 16,-1 1-9-16,-2 4-18 0,-5 1-36 16,2 2-20-16,-5 1-23 15,3 0-30-15,-6 0-49 0,6 2-59 16,-8 2-28-16,5-3-174 0</inkml:trace>
  <inkml:trace contextRef="#ctx0" brushRef="#br0" timeOffset="30331.1">25650 16905 427 0,'0'0'80'0,"0"0"-14"0,8-13 38 0,-3 6-23 0,-2 2-22 15,2 0-5-15,0 2 5 0,-2-1 5 16,2 2-3-16,-5 1-4 0,3 0-3 16,2 0-8-16,-5 1-7 0,5-1-2 15,-5 0-6-15,0 1-4 0,0 0-2 16,0 0 5-16,0-2-1 0,0 1-4 16,2-3-6-16,-2 3-4 0,0-4-2 15,0 0-5-15,0 3 0 0,0-2 1 16,0 0-1-16,0 0 0 0,6-3-3 15,-6 1 0-15,0 0 1 0,0-3-1 16,0 2 2-16,0 0 1 0,0-2 3 16,-6-1-1-16,6 2 0 0,-2 1 3 15,2 1-3-15,-5-3-2 0,2 4 2 16,1 0-3-16,-1 1-3 0,-2-2 0 16,-3 3-4-16,0-1 0 0,1 4-1 15,-6 0-1-15,0 1-1 0,-8 6 3 16,0 6-2-16,1 3 1 0,-9 4 0 15,3 1 1-15,6 1-1 0,-1 3 0 16,0 2-2-16,3 2 2 0,11-4-3 16,-1 3 1-16,3-4-3 0,5-2 3 15,0-1 3-15,5-2-2 0,3-3 2 16,4-3 0-16,1-5 2 16,-2-3-1-16,7-5 4 0,-5 0-1 15,7-6 1-15,-4-3-3 0,5-4 0 16,-3-1 1-16,2-5-2 0,1-1-1 15,-5-1 1-15,2-1-1 0,-3 3 1 16,-2 2-1-16,0-1 0 0,0 7 0 16,-5 1 0-16,-3 4-1 0,-3 1 0 15,4 5 0-15,-6 0-1 0,0 1-4 16,0 7-1-16,0 2 7 0,0 4 2 16,0 3 3-16,0-1 1 0,0 0 5 15,2-2 1-15,3 0-2 0,0-3 1 16,3-3-2-16,0-1-5 15,0 0-2-15,2-3 0 0,0-3-2 16,8 0-11-16,-2-1-37 0,2 0-64 16,3-1-45-16,2 0-22 0,11-5-91 15,-3 2-60-15</inkml:trace>
  <inkml:trace contextRef="#ctx0" brushRef="#br0" timeOffset="30964.87">26162 16857 498 0,'0'0'72'0,"0"0"11"0,0-17 27 0,0 10-48 16,0 3-5-16,0-2 14 0,0 2 18 16,0-3-12-16,5 1-16 0,-5 1-12 15,0 3-10-15,0-3-9 0,0 1-4 16,0 0-7-16,0-2-9 0,0 3-7 15,0-4-1-15,-5 1-2 0,-3 0-1 16,0-1-1-16,1 2-4 0,-6-1-13 16,0 4-6-16,-5 1 12 0,7 1 2 15,-7 0 0-15,3 2 6 0,2 5 1 16,0 0 2-16,-2 1 1 0,4 2 0 16,1 1-1-16,5 0 0 0,0 2-1 15,2 1-2-15,3-2 1 0,0 0 3 16,3 2 1-16,2 0 1 0,2-2 0 15,-1-1 0-15,1-1 1 0,6-2 1 16,-5-5 2-16,5 2 5 0,-5-4 7 16,5-1 7-16,0 0 0 0,-1 0-6 15,-1-1 0-15,2-3-5 0,-6 2 1 16,4-4 0-16,2 2 1 0,-11-1 5 16,6 0-7-16,-3 3-5 0,-5-1-4 15,5 2-2-15,-5 0-2 0,0 1 0 16,0 4-5-16,0 1-1 15,-5 8 3-15,5 4 3 0,-5 5 0 16,2 4 1-16,-2 2-1 0,3 2 1 16,-3 1 0-16,-3 5 0 0,0-3-1 15,-2-3 0-15,2 0 0 0,-8-6 0 16,4 0 0-16,-7-3 1 0,4-3 3 16,-3-5-4-16,8-3 2 0,-3-8 0 15,5 0 2-15,3-2 1 0,5-3 5 16,0-4 9-16,0-1 4 0,0-3-10 15,5-4-8-15,3-4-3 0,-1-3-2 16,1-3-6-16,10-9-23 16,-7 2-21-16,7 0-20 0,-3-3-10 15,3 8-33-15,16-14-80 0,-11 6-86 16,3 7-172-16</inkml:trace>
  <inkml:trace contextRef="#ctx0" brushRef="#br0" timeOffset="31365.41">26413 16842 144 0,'0'0'408'0,"0"0"-357"0,20-2 27 16,-7-1-10-16,0-1-12 16,3 3 11-16,2-4-9 0,-3 0 7 15,1 0-2-15,4-1-5 0,-2 1 0 16,3-1-13-16,-5-2-1 0,2-2-9 15,-5-1-14-15,0-1-10 0,-11 0-5 16,3-2-4-16,-2 3-2 0,-3 1 0 16,-3 3-3-16,-4 1 0 0,-6 4 3 15,-8 2 0-15,0 0-1 0,1 7 1 16,-6 4 0-16,-3 2 2 0,4 5 1 16,4 2 0-16,0 1 5 0,1 1 9 15,7-2 12-15,5 1 4 0,3-3 2 16,5-1-6-16,0 1-6 0,5-4 1 15,-3 2-1-15,11-4-2 0,0-3-3 16,0-2-4-16,3-1-6 0,2-3-4 16,2 4 0-16,1-4-4 0,0 4-2 15,-6-2-11-15,6 2-27 0,-3 3-34 16,-2-2-54-16,-3 6-56 0,-1-3-108 16,-6-1-55-16</inkml:trace>
  <inkml:trace contextRef="#ctx0" brushRef="#br0" timeOffset="31966.08">24901 17682 603 0,'0'0'54'0,"0"0"-24"0,26-3 60 0,-18-2-41 0,-1 3-12 15,-1 0 24-15,-6 0 8 0,0-1-16 16,0 0-16-16,-6 2-9 0,-1-1-4 16,-9 1-14-16,-2 1-4 0,-3 4-5 15,-12 6 2-15,-6 1 0 0,-5 8 0 16,-2 2-1-16,12-4 0 0,11-3 0 16,10-4 3-16,2-1 8 0,1 2 7 15,5 0 8-15,-3 1 3 0,8-1 0 16,0 0-3-16,8-3 9 0,5-1 11 15,2-1 3-15,3 0-18 0,6-3-12 16,2-1-15-16,-1-2-2 0,9 0-4 16,-6-4-2-16,1-2-4 0,-1 2-31 15,3-3-74-15,-2 3-54 0,9-5-46 16,-7 1-47-16,-5 2-99 0</inkml:trace>
  <inkml:trace contextRef="#ctx0" brushRef="#br0" timeOffset="32716.78">25234 17744 527 0,'0'0'48'16,"0"0"2"-16,0 0 43 0,0 0-11 15,0 0-3-15,0 0 9 0,6-38 7 16,-9 35-30-16,0-1-23 0,-2-1-17 15,3 3-8-15,-4-1-10 0,-1 1 3 16,-1 2-5-16,3 0-2 0,-11 3 1 16,6 1-2-16,-3 5-2 0,3 1 0 15,-3 3 0-15,0 5 0 0,5-1 0 16,-5 1 0-16,8 1 0 0,2 2-1 16,-2-1 1-16,5-3 0 0,5 0 0 15,-2 0 1-15,5-4 0 0,2-3 2 16,-7-2 1-16,7-5-3 15,-7 1 1-15,2-4 2 0,0-3 3 16,3-1 3-16,-1-5 10 0,1-1 0 16,0-3-2-16,5-4-3 0,0 3-7 15,-5-3-5-15,4 2 0 0,1-3-1 16,0 4-1-16,3-3 0 0,-3 2-1 16,5 0 0-16,-3 1 1 0,6 0-1 15,-6 1 0-15,4 2-1 0,-4 5 1 16,3-1-1-16,-5 2-1 0,3 2 1 15,-9 3-1-15,4 0-1 0,-4 7-2 16,1 2-3-16,-5 1 3 16,-3 2-1-16,5 0 4 0,-5 4 2 15,5-1 2-15,-5 3-1 0,0-3-1 16,0-1 0-16,0 3 0 0,0-4 1 16,0 1-1-16,0-4 1 0,0-3-1 15,0 0 0-15,0-6 4 0,0-1-3 16,0 0 7-16,0 0 2 0,8-1-2 15,-3-6 5-15,3 1 6 0,0-2-5 16,-1-1 2-16,6-2-2 0,0 0-4 16,0-2-5-16,3-3-3 0,2 3-1 15,-3-4-1-15,1 3 0 0,2 0 0 16,-3-2-1-16,-2 5 1 0,0 0-1 16,-5 4 1-16,5 1-2 0,-6 2 0 15,-1 1 1-15,-1 3-1 0,-3 1-9 16,-2 7 3-16,0 2 0 0,0 4 6 15,0 4 2-15,-2 1 0 0,2 0 1 16,-5-2-1-16,5 1-3 0,0-2-10 16,0 0-30-16,0-3-35 0,0 1-9 15,-6-2-98-15,6-4-91 0,-2-3-103 16</inkml:trace>
  <inkml:trace contextRef="#ctx0" brushRef="#br0" timeOffset="33133.87">26012 17656 732 0,'0'0'29'0,"8"-18"-19"0,-8 9 33 0,0-2-33 0,0 2-4 16,-8 3-2-16,0 1-3 0,1 4-1 15,-6 1 2-15,-3 0-1 16,3 3 0-16,0 5 2 0,-5 1-3 16,8-2 0-16,-3 1-2 0,3 3 2 15,-1-1 0-15,6 2 3 0,0-1-1 16,2-1 3-16,3 0 0 0,0 0 2 16,0 1 0-16,8-1 1 0,-3 1 1 15,-2-2 2-15,5 2 8 0,2-1 2 16,-2 0 4-16,5 0 5 0,0 0 3 15,-3 0-4-15,3 1 2 0,0-1-2 16,-5 2-10-16,2-1-3 0,-2 2-1 16,-6-1-7-16,3 0-2 0,-5-2-4 15,-5 0-1-15,-5-3-1 0,0 1 1 16,-6-1-1-16,-2-3-5 16,-3-3-30-16,1-1-64 0,-1 0-75 15,-7-8-9-15,7 3-60 0,0-4-43 0</inkml:trace>
  <inkml:trace contextRef="#ctx0" brushRef="#br0" timeOffset="33501.16">26196 17361 439 0,'0'0'199'0,"0"0"-182"0,0 0 31 0,0 0 29 0,0 0-41 16,38-35 17-16,-38 34-3 0,3 1-9 15,-3 6-19-15,0 3 3 0,0 3 3 16,-3 3 2-16,-2 6-2 0,0 1-2 16,-3 8-2-16,1 7-3 0,-6 10-8 15,0 6 2-15,0 2-3 0,2-6 1 16,1-13 7-16,7-9 11 0,-2-8 6 15,3-3-5-15,2 4-6 0,-5 2-7 16,5 1-1-16,-6-4-2 16,6-1-1-16,0-6-2 0,6-1-3 15,-1-3-4-15,-3-4-3 0,6-1 2 16,2-2 0-16,1-1-5 0,7-4-3 16,-5 0-32-16,2-4-39 0,-2 1-72 15,8-11-73-15,-8 1-54 0,-5 2-145 16</inkml:trace>
  <inkml:trace contextRef="#ctx0" brushRef="#br0" timeOffset="33668.4">26154 17724 850 0,'0'0'90'16,"0"0"-32"-16,0 0 40 0,47-11-67 15,-32 9-21-15,3-4-7 0,3 2-3 16,0-2 2-16,-1 3-2 0,1 2-33 15,-5-3-89-15,9 6-125 0,-4-2-21 16,-5 0-109-16</inkml:trace>
  <inkml:trace contextRef="#ctx0" brushRef="#br0" timeOffset="33785.35">26446 17805 607 0,'0'0'66'0,"0"0"-59"0,0 0 0 15,0 0-7-15,0 0-71 0,0 0-190 16,0 0-18-16</inkml:trace>
  <inkml:trace contextRef="#ctx0" brushRef="#br0" timeOffset="34151.41">26562 17202 877 0,'0'0'33'16,"0"0"17"-16,0 0 29 0,0 0-37 16,0 0 5-16,42 21-2 0,-34 0 2 15,5 12-12-15,-1 13-4 0,-4 11-10 16,0 11-7-16,-3-1 2 0,0-5 10 15,-5-7-2-15,0-2-7 0,0-4-7 16,-5-2-2-16,-3 0-2 0,1-4-3 16,-6-1-3-16,0-4 0 0,0-3 1 15,-3-5 1-15,3-7-2 16,0-7-5-16,-2-2-3 0,2 0-6 16,-8 4-11-16,-4-1-18 0,4-4 3 15,0-2-19-15,1-2-36 0,-1-4-83 16,-5 2-18-16,11-5-23 0,-4 0-155 15</inkml:trace>
  <inkml:trace contextRef="#ctx0" brushRef="#br0" timeOffset="34969.22">27919 16697 493 0,'0'0'94'0,"0"0"-44"0,0-1 29 0,5-1 27 16,-2-2-29-16,7 0-1 0,3 1 6 16,3-2-19-16,4 1 0 0,6 2-3 15,-3-1-14-15,8 2-14 0,-2-1-10 16,-3 2-4-16,2 0-6 0,-2 0-7 15,-3 0-2-15,3 0-2 0,-5 0-1 16,-6 0 0-16,3 2-12 0,-10-1-34 16,0 0-75-16,2 1-68 0,-10-1-50 15,0-1-29-15,0 0-147 16</inkml:trace>
  <inkml:trace contextRef="#ctx0" brushRef="#br0" timeOffset="35202.65">27878 16915 957 0,'0'0'76'0,"0"0"-76"16,0 0 33-16,0 0 65 0,49 0-16 15,-23-5-15-15,12 0-16 0,4-1-7 16,7 2-15-16,-3 1-15 0,-9 3-9 15,-6 0-5-15,-16 0 0 0,6 0 0 16,-1 3-6-16,1 1-20 0,5 2-39 16,-5-2-79-16,4 2-111 0,-1-4-66 15,-6 1-261-15</inkml:trace>
  <inkml:trace contextRef="#ctx0" brushRef="#br0" timeOffset="38756.51">29506 16444 408 0,'0'0'152'0,"0"0"-108"0,0 0-10 16,0 0 17-16,0 0-29 0,0 0-16 15,-42-20-6-15,22 20 0 0,-1 3 0 16,-5 2 4-16,3 2-4 0,-8 2 1 15,2-1 0-15,1 1 0 0,2 4 0 16,0 1-1-16,6 0 0 0,4 0 0 16,3 0-1-16,5 0 0 0,8-1-5 15,0 4 3-15,8-5 3 0,5 3 8 16,8 1 9-16,-1-4 2 16,9 2 1-16,2 1 2 0,-3-3 0 15,6 4 2-15,-6-2 1 0,-2-1 7 16,3 2 2-16,-9 0 1 0,1-2 8 15,-3 2 0-15,-8 0 0 0,1-4-7 16,-4 3 2-16,-7-2-3 0,-5 1-9 16,-3-2 2-16,-7 1-7 0,-6-1-5 15,-12 1-10-15,-6 1 1 0,-15-2-3 16,-3-3-4-16,5-1-5 0,3-5-29 16,3 0-38-16,4-1-23 0,1-1-30 15,5 0-65-15,10-3-8 0,5 2-107 16</inkml:trace>
  <inkml:trace contextRef="#ctx0" brushRef="#br0" timeOffset="39240.99">29343 16299 549 0,'0'0'39'0,"0"0"19"0,0 0 59 16,5-24-40-16,-5 16-19 0,0 2-3 15,0 0 5-15,0 5-18 0,0-3-3 16,0 4-6-16,0 0 0 0,0 0-18 16,0 6-14-16,0 7 0 0,0 4 10 15,0 10 10-15,-5 14 0 0,2 16 0 16,3 17 6-16,-5 2 6 0,5-3-5 15,0-10 1-15,-3-8 2 0,-2-1-6 16,5-3-10-16,-7-2-4 0,1-6-8 16,-1-2-1-16,1-2-2 0,4-11-4 15,-3-7-15-15,0-6-15 0,5-3-26 16,-3-2-38-16,3 2-98 0,-5-3-108 16,5-5-71-16</inkml:trace>
  <inkml:trace contextRef="#ctx0" brushRef="#br0" timeOffset="39674.08">29891 16454 617 0,'0'0'21'0,"0"0"16"0,0 0 68 0,0 0-47 16,7-23-12-16,-7 23 2 0,0 0-16 15,0 7-24-15,0 7 16 0,0 6 33 16,-5 10 5-16,-3 12-12 16,-5 10-1-16,6 5-12 0,2-5-15 15,-3-7-7-15,8-6-6 0,-5-5-4 16,5-3-3-16,0-7-2 0,0-3-2 15,0-3-25-15,0 3-61 0,0 2-66 16,5 3-52-16,-5-10-58 0,0-4-192 0</inkml:trace>
  <inkml:trace contextRef="#ctx0" brushRef="#br0" timeOffset="40391.61">30177 16629 445 0,'0'0'37'16,"0"0"-7"-16,0 0 72 0,0 0-26 15,8-39-43-15,-3 31 1 0,-2 0 13 16,2-1 3-16,3 1 4 0,0-2 7 16,-3 1-6-16,2-2-14 15,1 2-5-15,0 2-2 0,2-2-5 16,-2 2-8-16,0-1 1 0,0 0 1 16,2 1-6-16,-2-1 0 0,-1 1 0 15,1 0-7-15,5 0 1 0,-8 1 1 16,3 0-4-16,5 2 2 0,-5 1 2 15,-1 1 1-15,-1 2-1 0,1 0 1 16,-1 0 0-16,1 0-4 0,-4 0-2 16,2 0-3-16,0 0 0 0,3 2 2 15,-3 1-3-15,-2 1 2 0,2-1 0 16,-3 3 1-16,4-1-1 16,-1 3 0-16,-3 0-5 0,-2 2 1 15,6 4 2-15,-6-2-1 0,0 4 1 16,0 3-1-16,-6 2 3 0,4 1 0 15,-9 3 2-15,4-1 2 0,-6 3-3 16,0-2 0-16,-3 3 1 0,-4-3-2 16,-1 3 1-16,0-4-2 0,-5 1-1 15,3-2-1-15,-3-1 0 0,6-2-1 16,-1-2-1-16,3-2 2 0,5-3 0 16,3-2-2-16,-1-2 1 0,9 0-1 15,2-7 2-15,-5 3-2 0,5-3 3 16,5-1 3-16,-3-1 11 15,11 2 5-15,0 0-7 0,0 0-4 16,8-1-4-16,-1 2-1 0,1-2 0 16,5 1 1-16,-3 2-1 0,3-1-3 15,0 1-2-15,2 2-1 0,-2-3-1 16,3 4-8-16,-4-5-13 0,-1 2-14 16,2-2-9-16,-6 1-15 0,6-3-22 15,-5 1-34-15,-1-1-68 0,1 0-99 16,-8 0-50-16</inkml:trace>
  <inkml:trace contextRef="#ctx0" brushRef="#br0" timeOffset="41158.39">31092 16516 524 0,'0'0'59'0,"5"-15"-17"16,-2 7 69-16,2-3-38 15,-5 0-39-15,0 1 2 0,0 1-5 16,-5 0-2-16,-3-1-10 0,0 3-5 15,-5 2-6-15,0 1-3 0,-2 0-4 16,-3 4-1-16,-5 0 0 0,2 3-1 16,-5 3 0-16,0 3 1 0,3 2 0 15,2 0 1-15,1 1-1 0,2 1 0 16,5 1 0-16,0 0-2 0,5-1 2 16,5 2-1-16,-2 0 1 0,5 1 0 15,0-1 1-15,5 1 0 0,3-1 5 16,0-2 5-16,5 4-7 15,0-5-1-15,0 1 1 0,-3 1-2 16,8 0 1-16,-5-3 4 0,0 3-2 16,2 0 0-16,-7 0 5 0,5-1 6 15,0 2 9-15,-5 0-3 0,0 1 0 16,-3 0-2-16,2 2-2 0,-1-1 2 16,-6 0 0-16,2 3-1 0,-2-3-8 15,0 0-3-15,-2 0 0 0,2-5 0 16,-8 1 2-16,-2-1 3 0,2-4-1 15,-5 0 3-15,0-4-2 0,-3-2-4 16,1-1-3-16,-8-1-3 0,2-2-2 16,6-3 2-16,-6-3-1 15,3-1 1-15,7-2-1 0,-1-2 0 16,-1-1-2-16,5-3 3 0,3 0-3 16,5 3 2-16,0-2 1 0,5 2-1 15,8 2-2-15,-3-1 1 0,8 2 0 16,-2-3-1-16,4 2 1 0,6-1-2 15,-5 0 1-15,5-3 0 0,-3 2 1 16,3-2 0-16,0 1 0 0,-3-4-1 16,0 1 2-16,-2-1-2 0,-6 2 1 15,-2-3-1-15,0 2 0 0,-5 0 0 16,-3 1 0-16,-5 4-1 0,0-1 1 16,-10 1-4-16,-3 3-1 0,-3 3-14 15,3 0-26-15,-2 3-17 0,-3 1-24 16,2 2-22-16,-2 1-39 0,3 0-41 15,-3 3-84-15,10-1-141 0</inkml:trace>
  <inkml:trace contextRef="#ctx0" brushRef="#br0" timeOffset="42693.39">31555 16478 355 0,'0'0'52'0,"5"-1"-1"15,-5 0 13-15,2 1-18 0,-2-1-7 16,0 0 4-16,0 1-9 0,0 0-3 15,6 0 3-15,-6 0-5 0,0 0 3 16,0 0 11-16,0 0 9 0,5 0 6 16,-5 0-8-16,0 0-5 0,0 0-3 15,2-1-5-15,-2 1-5 0,0 0-8 16,0 0-8-16,0 0-5 0,0 0-1 16,0 0-2-16,0 0-2 15,0 1-3-15,0 3 3 0,0 3 1 16,0 1 5-16,0 1 5 0,-2 2-3 15,-3 4 5-15,-1 2-3 0,4 3-1 16,-3 0-3-16,-3 1-1 0,0 0-1 16,3 0 3-16,-8-3 1 0,5 1 2 15,0 0 1-15,1-4-2 0,-4 2-3 16,4-5-2-16,-1 1-3 0,3-1-1 16,-3-1-2-16,0-3-1 0,3-1 0 15,-3-3-1-15,3 3-1 0,-3-4 1 16,6 1-1-16,-3 0 0 0,-1 1 0 15,4-2-1-15,-3-1 2 0,0-1-2 16,2 0 0-16,-2 2 0 0,5-2 1 16,-3 0-1-16,-2 1 0 0,5 0 1 15,-5-1-1-15,2 3 0 0,3-3 0 16,-5 3 1-16,5-3-1 0,-2 1 0 16,2 1 0-16,0-2 0 0,-6 1 0 15,6-2 0-15,0 1 0 0,0 0 0 16,0-1 1-16,0 1-1 0,0 1 1 15,0-2 1-15,0 2-2 0,6-2 2 16,-6 1-1-16,2 1-1 16,-2-2 1-16,5 2-1 0,-2-2 2 15,2 1-1-15,-5-1-1 0,5 0 0 16,-2 1 0-16,-3-1 2 0,5 0-1 16,-5 0-1-16,0 0 2 0,0 0-2 15,0 0 0-15,0 0 1 0,0 0 0 16,3 0-1-16,-3 0 0 0,0 0 0 15,0 0-1-15,0 0-1 0,0 0 1 16,0 0-1-16,0 0 0 0,0 1 1 16,0 1 1-16,0-1 0 0,0 0 0 15,0 0 0-15,0 0 0 16,0-1 0-16,0 2 0 0,0-2 0 0,0 0 1 16,0 1 0-16,0 0-1 15,0 0 2-15,0-1-2 0,5 1 1 16,2 0-1-16,-1-1 1 0,1 0 0 15,1 0 0-15,5 0 0 0,0 0 0 16,-5 1 0-16,10-1 0 0,-5 0 2 16,-3 2 0-16,8-2-2 0,-5 0 0 15,3 0 1-15,-3 0-2 0,-1 0 0 16,1 0 1-16,-5-2 0 0,5 1 0 16,-5-1 0-16,0 0-1 0,-1 1 0 15,-2-1-1-15,1 0 1 0,-4 0 2 16,3 2-2-16,-5-3 0 15,3 3 0-15,-3-1 2 0,0 1-1 16,0 0 0-16,5-1 3 0,-5 0-1 16,0 0-1-16,0 1 1 0,0-3-1 15,0 1 0-15,0-1-2 0,5 1 0 16,-5-5 1-16,0 5 0 0,0-3 0 16,0 0-1-16,0 1 3 0,3-1-3 15,-3 2 0-15,0-4 1 0,0 1 1 16,0 0-2-16,0 0 2 0,0 0-1 15,5-1 1-15,-5 1 1 0,0-1 0 16,3 3 0-16,-3-1 4 0,0 2 3 16,5 0-3-16,-5-2 0 0,0 4-2 15,0-3-3-15,0 3 0 0,5 0-1 16,-5-1-1-16,0 2-1 0,0 0 1 16,0 0-3-16,0 0 0 0,0 1 0 15,0 2 0-15,0 1 2 0,0 2 1 16,0 0 2-16,0 3-2 0,0 1 4 15,0 2-4-15,0 4 4 0,0 1 0 16,-5 4 0-16,5 4 1 0,-5 1 2 16,2 4 6-16,3 2-3 0,-5-1 1 15,2 0 0-15,-2-3 1 0,5 0 5 16,-5-1-1-16,5-3-3 16,0-1-5-16,0-4-1 0,0-2-3 15,0-4-1-15,0-2-1 0,0-2-1 16,5-6 1-16,-5 1-2 0,5-1-2 15,-5-2-18-15,3 0-20 0,-3-1-25 16,0 0-32-16,5 0-34 0,-5 0-42 16,3-8-88-16,2 4-104 0,-5-5-252 15</inkml:trace>
  <inkml:trace contextRef="#ctx0" brushRef="#br0" timeOffset="42860.44">31958 17169 824 0,'5'0'198'0,"-5"-2"-151"0,0 1 28 0,0-4-66 15,0 1-9-15,0-1-87 0,-8-2-98 16,0-1-25-16,3 3-38 0,-3 0-15 16</inkml:trace>
  <inkml:trace contextRef="#ctx0" brushRef="#br0" timeOffset="43811.69">32480 16705 456 0,'0'0'53'0,"0"0"13"15,0 0 14-15,0 0-40 0,0 0-10 16,0 0 10-16,20-8 11 0,-20 7 2 16,5 1 2-16,-5-1-6 0,0 1-6 15,0 0-4-15,0-1 0 0,0 0-1 16,0-2-8-16,0 0-3 15,0 0-4-15,0 0-7 0,0-2-1 16,0 2 1-16,0-4 3 0,0 3-2 16,0-4-1-16,0 2-8 0,0-1-2 15,0 0-1-15,0 0-2 0,-5 0 2 16,5-2 1-16,-5 0 2 0,5 2-2 16,-2-1 1-16,-4 1 1 0,1 1-1 15,3 0 2-15,-4-1 1 0,4 3-2 16,-8-2 2-16,2 2-3 0,0 2 1 15,0-1-3-15,-5 1-2 0,6 1 2 16,-6 1-5-16,5 0 0 16,-5 5-3-16,0 2 2 0,0 3 1 15,0 3-1-15,0 2 0 0,6-1 1 16,-1 5 0-16,3 0 0 0,2-2 0 16,-2 1 0-16,5 1 0 0,5-2 2 15,-2-1-2-15,7-1 3 0,-2 0-2 16,7-5 2-16,-2 0-1 0,0-4 1 15,3 0-2-15,2-4 2 0,-3-2 1 16,-2 0 6-16,0-2 5 0,3-1 3 16,-6-4-4-16,0 1-6 0,3-1-4 15,-3-2 2-15,-2-2-4 16,0 0 1-16,0-1-1 0,-1-1 0 0,6 1 0 16,-7-2 2-16,6 3-3 15,-4 0-1-15,0 2 1 0,-3 3-1 16,3 1 0-16,-8 3 0 0,5-1 1 15,-5 3-1-15,3 0 0 0,-3 5-3 16,0 3 3-16,0 4 4 0,-3 3 0 16,-2 6 4-16,0 1 4 0,-3 4 5 15,0 1 0-15,3 0-2 0,-3 3-3 16,1-4-6-16,-6 0-1 0,7-1-1 16,-1 0-3-16,-1-2 0 0,3-2 0 15,-3-2 1-15,5-3-2 0,-2-1-3 16,5-2-7-16,0-3-16 0,0-3-18 15,5-1-22-15,-2-4-22 0,5 2-21 16,-3-2-37-16,10-2-45 0,-2-6-90 16,0 2-84-16</inkml:trace>
  <inkml:trace contextRef="#ctx0" brushRef="#br0" timeOffset="44495.49">32836 16787 597 0,'0'-5'51'0,"0"2"68"0,5-5-13 0,-5 1-46 0,6-1-19 16,-4-2-2-16,3 1 1 0,-5-2 9 15,8 2-3-15,-3-1-7 0,3 2-8 16,0-1-4-16,-1 0-3 16,4 0-6-16,-1 0-5 0,3 1 3 15,-3 1 1-15,1 2-1 0,2-1-2 16,-6 1 0-16,6 2 3 0,-5 1-3 15,2-2-3-15,-2 3-1 0,-3-1-4 16,3-1-4-16,-5 3-1 0,7 0-1 16,-7 0 1-16,2 0-1 0,-3 4 0 15,4-2 0-15,-1 4-1 0,-3-1 1 16,-2 4 0-16,0-1 0 0,-2 3 0 16,-3 1 0-16,-1 4 1 15,-1-1 0-15,-1 4 3 0,3 0-3 0,-6 1-1 16,1-1 1-16,-6 2 3 15,4 0-3-15,-4 2 1 0,-2 1-2 16,-3 0 2-16,6 1-2 0,-3 0 1 16,2-3 0-16,-2-1 0 0,5-4 0 15,5 0 2-15,-4-2 6 0,4-2 12 16,5-5 3-16,-2-2-2 0,5 1 2 16,0-5 3-16,0-2 2 0,0 0 8 15,8 0 7-15,0-4-13 0,4-1-12 16,7-1-6-16,1 2-5 0,1 1-1 15,2-1-3-15,8 3-2 0,-2 0 0 16,-1 1 0-16,6 0 0 0,-6 1-1 16,6 3-1-16,-3-2 0 0,-3 4-4 15,0-1-10-15,1 3-22 0,2-3-18 16,-3 3-10-16,1 1-24 0,2-2-28 16,-3 3-44-16,8 0-90 0,-5-4-136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50:33.08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11116 14236 233 0,'3'0'73'16,"-3"0"-35"-16,0 0 8 0,0 0 11 15,0 0-21-15,0 0-12 0,0 0 3 16,0-2 7-16,0 0 0 0,0 0 1 15,-3 0 1-15,3 0 8 0,0 2-7 16,0-2-7-16,-3 1-6 0,1-2-5 16,-1 1-1-16,-2 0-6 0,2 2 0 15,-2-2-1-15,0 0-2 0,0-2-4 16,-3 1 3-16,3 1-1 16,-5 0 4-16,2-3 0 0,-2 4 0 15,-1-2 1-15,1-2-2 0,0 2 3 16,-1 1 1-16,-2-1-2 0,3-1-3 15,-3 2-3-15,0-1-4 0,3-1 2 16,-3 1-2-16,0 1 0 0,0-1-2 16,0 0 1-16,5 1-1 0,-5-1 1 15,6 1 0-15,-1-3 1 0,0 4 2 16,0 0 1-16,3 1 1 0,-2-2 0 16,-1 2 0-16,3-2-1 0,-1-1 0 15,-1 3 1-15,2-2-1 0,-3 2-2 16,3-2 2-16,-3 1 0 15,0-1-2-15,0-1 2 0,-2 2-3 16,0-1 1-16,-1 1-1 0,-2 0 0 16,1-1-2-16,-1-2 2 0,-3 2 0 15,1-1 1-15,-1 2 0 0,-2-4 1 16,2 3-1-16,-2 2 1 0,3-1-1 16,-3 0 0-16,-3 0 1 0,0-1 0 15,3-1-3-15,-5 2 2 0,2 0-1 16,-2 1-1-16,0-1 0 0,0 0-1 15,-1 0 2-15,1 1-2 0,3 0 0 16,-4-1 0-16,1 1 0 16,2 0 0-16,1 0 0 0,2 0 0 15,-1 0 0-15,1 0 0 0,0 0-1 16,0 0 1-16,0 0 2 0,0 0-1 16,3 0-1-16,-4 0 0 0,4 0 0 15,-1 0 0-15,4 0 0 0,-4 0 0 16,3 0 2-16,0 0-2 0,0 0 0 15,3 0 1-15,0-1-1 0,-3-2 1 16,2 2 0-16,1 0 1 0,-3 1 2 16,5 0 1-16,-2-1 3 0,0 0-1 15,-3 1-2-15,2-1-1 0,1 1 0 16,-3-1-1-16,3 1 1 0,-1 0 0 16,1 0-1-16,-3 0 0 0,3 0 5 15,-3-1-1-15,3 1 0 0,-3-1-1 16,2 1-1-16,1-2-1 0,-3 2 1 15,3-1-3-15,-1 1 2 0,1 0 0 16,0 0-2-16,-1 0 3 0,1 0 0 16,0 0 1-16,-1 0-4 0,1 0 3 15,0 0-3-15,-1 0 1 0,1 0-2 16,-3 0 0-16,3 0 0 16,-3 0-1-16,0 0 2 0,0 0-1 0,3 3-1 15,-3-3 0-15,2 2 0 0,-1-1 0 16,-1 0 2-16,2 1-2 15,-2-2 1-15,3 0 0 0,-3 2 0 16,3 1 0-16,-1-2-1 0,-1 0 2 16,1 0-1-16,-2 0-1 0,6 0 3 15,-6 0-3-15,2 0 3 0,1 2-2 16,0-2 1-16,-1 1 2 0,1 0-3 16,2 0 0-16,-2 3 0 0,0-2 0 15,2-1-1-15,-3 2 2 0,4 0-1 16,-4-2 1-16,4 3 1 0,-1-2-2 15,0 0 1-15,0 3-2 16,1-3 3-16,-1 3-2 0,0-2 0 16,0-1 1-16,3 3-2 0,-3-1 3 15,1 0-2-15,2-1-1 0,-1 2 2 16,-1-3 0-16,1 4-2 0,4-3 1 16,-3 3 0-16,-1-3 0 0,1 3-1 15,3-3 1-15,-3 3 0 0,-1-1 0 16,4 0 1-16,-1 3 0 0,1-1 0 15,-1-2-1-15,0 3 1 0,1 0 1 16,-1-1-1-16,3 2 1 0,-2-4-1 16,-1 4 3-16,1-1-2 0,2 0-2 15,-3 1 1-15,0-1-1 0,3-2 0 16,0 2 1-16,-2 0-1 16,2 2 0-16,0-3-1 0,0 1 2 15,0-3 0-15,0 4 0 0,0-1-1 16,0 0 1-16,0-1 0 0,0-2 0 15,0 2 0-15,2 1-1 0,1-1 2 16,0-2 0-16,-1 3-2 0,3-3 1 16,-2 0 0-16,-1 2 0 0,1-1 0 15,2-3 0-15,-2 5-1 0,2-5 0 16,0 3 1-16,0-2 0 0,0 0-2 16,1-1 1-16,1 3 2 0,1-4-2 15,-3 3-1-15,3-1 1 0,-3 2 0 16,3 0 0-16,-3-2-1 0,0 0 3 15,3 0-3-15,-3-1 0 0,0 1 1 16,6-1 0-16,-6 2-1 0,3-2 1 16,-1 2 1-16,1-3-2 0,0 2 1 15,2-2 0-15,1-1 0 0,-4 4-1 16,4-3 1-16,-1 1 1 0,0 1-1 16,-2-2 1-16,2 3-1 0,1-3 1 15,-1-1-1-15,0-1 2 0,1 4-2 16,-1-3 1-16,3 0 2 0,0 0-4 15,0 2 4-15,0 0-2 16,2-3 0-16,1 4 1 0,-3-2-2 0,5-1 2 16,-3 0-1-16,1 2 0 15,-1-2 0-15,1 1 0 0,2-3 0 16,0 3-1-16,0 0-1 0,-2-2 4 16,2 1-2-16,2-1 2 0,-2 1-2 15,1 0 0-15,1 1 2 0,1-1-2 16,0-1 1-16,-1 0-1 0,6-1-1 15,-5 1 1-15,2 2-2 0,0 0 2 16,0-2-2-16,1 1 1 0,-4 1 1 16,4 0 0-16,-4 0 0 0,1-2 0 15,0 0 1-15,2 2-2 0,-2-2 0 16,-1 2 2-16,4-1-1 16,-4-1-1-16,1 0-1 0,0 0 1 15,2 1 0-15,0 1-1 0,-2-1 0 16,-1-1 1-16,4 1 1 0,-1 1 0 15,-2-1-1-15,2-1 1 0,0 0-2 16,-2 0 0-16,2 0 1 0,0-1 2 16,1 1-1-16,-4 1-1 0,1-1 2 15,2 1-2-15,0-2 0 0,-2 1 0 16,0-1 1-16,2 0-2 0,0 0 2 16,-2 0-1-16,5 0-1 0,-3-1 1 15,0-1 0-15,1 0 0 0,1 0 0 16,-1 1-1-16,1-2 7 15,1 1-4-15,0-3 0 0,3 3-2 16,-6-2 1-16,3 1 1 0,-1 1-2 16,1-1 0-16,0 0 0 0,0-1 0 15,-3 2 1-15,1-3-2 0,1 0 0 16,-1 0 1-16,-1 1 0 0,0-2 0 16,-5-1 0-16,3 0 0 0,-6 2 0 15,1-3 0-15,2-1 0 0,-8-1-1 16,1 0 1-16,-1-1 0 0,-2 0 0 15,-1-1-1-15,1-1 1 0,-3-3-1 16,1 4 2-16,-4-2-2 0,1-2 1 16,-1 4 0-16,1-1-1 0,-3-2 0 15,0 2 0-15,0 1 0 0,0-1 1 16,-3-2-1-16,1 3 0 0,-1 0 1 16,1 1 0-16,-4 0 0 0,4-1-1 15,-3 1 0-15,-1 0 2 0,1-4-2 16,0 3 0-16,3 2 1 0,-4-1-1 15,-1 1 0-15,1 0 0 0,4 2 0 16,-6 1 0-16,3 0 0 0,0-2-1 16,-3 4 0-16,0-2 1 0,3 2-1 15,-3-1 1-15,3 2-1 0,-3-2 2 16,3 2-1-16,-2-1 0 16,-1 2-1-16,0-2 1 0,0 1 0 15,-2 1 0-15,2 0 1 0,0-2-1 16,1 5 0-16,-4-2 0 0,1-2-1 15,-3 2 1-15,3 0 0 0,-3 2-1 16,0-1 1-16,3 0 0 0,-3 1 0 16,2 0 0-16,1 0 0 0,2 0-1 15,1 0-6-15,-1 0-16 0,3 0-23 16,-1 2-26-16,4 0-38 0,-1 3-56 16,3-2-101-16,0-3-88 0,0 0-119 15</inkml:trace>
  <inkml:trace contextRef="#ctx0" brushRef="#br0" timeOffset="75726.98">3747 16322 172 0,'0'0'9'16,"0"0"5"-16,0 0 17 0,15-15 9 16,-12 10-1-16,2-1-12 0,-3 0-3 15,4-1 4-15,-4 2 4 0,3 0 2 16,-2 1 3-16,2 0 2 0,-2 0 3 16,-1-1 0-16,1 2-3 0,2-2-8 15,-2 2 0-15,-1 1-1 0,1-1 0 16,-3 2-1-16,5-2-1 15,-5 2 12-15,0 0-1 0,0 1 2 16,0 0-2-16,0 0-1 0,0 0-6 16,0 0-2-16,0 0-5 0,0 0-10 15,0 0-13-15,0 2-1 0,0 5 3 16,-3 3 1-16,-2 4 2 0,0 5 0 16,-3 6 3-16,-7 9 2 0,-3 11 5 15,-11 10 2-15,1 6-3 0,2-8-5 16,0-6-4-16,6-9-2 0,1 1-3 15,1-4-1-15,5-5 0 0,3-6-1 16,2-6-1-16,3 0-11 16,-3-2-43-16,1 4-35 0,2 0-36 15,2-3-43-15,3-6-11 0,0-6-53 16,5-3-57-16</inkml:trace>
  <inkml:trace contextRef="#ctx0" brushRef="#br0" timeOffset="76277.08">3811 16322 466 0,'0'0'42'0,"0"0"23"0,0 0 34 0,-2-37-33 16,-1 25-17-16,3 0-2 0,-5 4 2 15,5-2-4-15,-3 0 6 0,-2 2-5 16,3 0-12-16,2 3-6 0,-6-1 0 16,4 2 0-16,2 3-5 0,-3-1-2 15,3 1-9-15,0 1-4 0,0 0-8 16,0 1-4-16,3 2 3 0,-1 6 1 16,4 0 0-16,-4 4 0 0,6 3 0 15,-3 4 4-15,3 1 0 0,0 2 3 16,-1 2 1-16,4 2 0 0,-1 0 1 15,0 3 1-15,6-1-1 0,-3-1 0 16,2-1 0-16,3 1-3 0,0-2-1 16,1-2 3-16,-1-2-5 0,2 0 5 15,-2-3 1-15,3-2 1 0,-5 3 1 16,2-5 3-16,-3 1 0 0,-2-4-1 16,-3 1 4-16,-4-1 0 0,-1-1-3 15,-3-3-1-15,-2 0 0 0,0-1 0 16,-7-3 8-16,-1 0 5 0,-8 0-3 15,1-3-7-15,-6-1-6 0,-2 0-6 16,-6 0-1-16,-4-3-1 16,-6-1 0-16,3 1-1 0,2-1-1 15,6 1 0-15,7 1-2 0,-5 2-4 16,-2 0-8-16,2 0-16 0,0 2-7 16,0 3-18-16,3 0-9 0,5 2-11 15,3 0-34-15,4-2-34 0,6 4-69 16,5-2-23-16,0-2-109 0</inkml:trace>
  <inkml:trace contextRef="#ctx0" brushRef="#br0" timeOffset="76961.75">4630 16271 549 0,'0'0'38'0,"0"0"-26"15,8-23 52-15,-3 14 18 0,0 2-30 16,1-2-15-16,-4 4 4 0,1 0 5 16,2 3-5-16,-2-1-6 0,-1 3-15 15,1 4-12-15,-3 4-1 0,5 4 3 16,-5 4-1-16,2 5 1 0,-2 4 4 15,0 9-2-15,-2 8-3 0,-3 10-5 16,2 2-2-16,1-3 0 0,2-9 3 16,0-9-2-16,0-8 1 0,2-7 2 15,-2 1 0-15,5 2 1 0,0 2-2 16,1 1 2-16,-1-3 0 0,0-5 0 16,0-1-3-16,0-7 0 0,0-1 1 15,-2-6 7-15,2-1 11 0,-2-2 16 16,2-8-7-16,3-7-21 0,2-2-5 15,-2-6-4-15,2 2-2 0,3-6 1 16,-3 2-1-16,6 1 1 0,-1-1 0 16,-2 1 0-16,5 2-1 0,-2 0 1 15,-3 3-1-15,5 2 0 0,-5 3 0 16,2 4 0-16,-2 4 2 16,-2 2-2-16,-1 5 0 0,-2 1 0 15,-3 1 0-15,0 8 0 0,0 2 4 16,-5 5 1-16,0 4 4 0,0 1-1 15,-2 1-4-15,-4 1-1 0,4 1-2 16,-3 1-1-16,-3-1-1 0,3 2-9 16,0 0-34-16,-1 0-38 0,4 0-43 15,-1 4-74-15,3-7-55 0,0-5-82 16</inkml:trace>
  <inkml:trace contextRef="#ctx0" brushRef="#br0" timeOffset="77394.96">5240 16569 467 0,'0'0'87'0,"0"0"-20"0,0 0 52 0,16-42-43 16,-16 31-19-16,2-3 0 0,-2 2-9 15,0-1-6-15,0 1-5 0,0 2-8 16,-2 2-3-16,-1 1-5 0,0 0-2 16,1 3-4-16,-1 2-9 15,-2 2-3-15,0 2-2 0,-5 7 0 16,2 4 3-16,-5 2-4 0,3 7 3 16,-3 3-2-16,2 0 1 0,1 2-1 15,5 0 0-15,0 1 0 0,2 0 2 16,3-2 5-16,0-1 10 0,8-1 12 15,2-2-2-15,6-2 3 0,-1-4-18 16,3-1-6-16,0-3-2 0,3-7 7 16,-3-1 3-16,0-4-3 0,-2-4 6 15,-1-6-4-15,1-3-7 0,-6-2-3 16,-2-4 0-16,0-6-4 0,-6-1 0 16,-2-2-19-16,-2 3-23 0,-1 2-7 15,-5 4-17-15,3 4-39 0,-3 4-49 16,1 2-56-16,-4 3-24 0,3 3-40 15</inkml:trace>
  <inkml:trace contextRef="#ctx0" brushRef="#br0" timeOffset="78246.99">5444 16648 467 0,'0'0'73'0,"0"0"7"0,0 0 42 0,31-37-53 16,-18 23-21-16,-5-1 9 0,2 2-4 15,-2-2-12-15,2 1-7 0,1 3-6 16,-4 0-9-16,1 1-4 0,0 3-6 16,0 2-5-16,-3 3-4 0,3 1 0 15,-3 1-1-15,0 1 0 0,-2 4-4 16,-1 3 0-16,1 4 2 0,-3 3-1 15,0 0 2-15,0 5 2 0,0 0 1 16,0 2 0-16,0 1 0 16,-3 1 0-16,3 2 0 0,0-3-1 15,3 1 1-15,-3-1 0 0,2-4 1 16,3-2 0-16,1-2-1 0,-4-5 0 16,3-3 1-16,-2-2-2 0,0-3 3 15,-1-2 3-15,1-5 2 0,-1-4-2 16,1-5 0-16,2-3 1 0,0-3 5 15,0-4-5-15,1 1-3 0,4-3 0 16,-2 4 3-16,-1-2 0 0,1 3-2 16,3 3-2-16,-4-1-3 0,1 1 0 15,2 3 0-15,-2 0 0 0,2 3 0 16,-2 0-1-16,0 3 0 0,2 0-1 16,-5 4 1-16,3 0 0 15,-5 4-3-15,2 0-2 0,-2 1-7 16,2 2-8-16,-3 4-1 0,1 1-1 15,-1 4 9-15,4 1 1 0,-4 2 7 16,1 2 2-16,-1-1 2 0,1-1 0 16,0 5 2-16,-1-4 0 0,-2 1 2 15,5 0-1-15,-2-2 1 0,2-2 1 16,-2-2 5-16,2 0 1 0,0-5 2 16,-2 0 0-16,2-4-3 0,-3-1 4 15,3-1 6-15,1-7 12 0,1-1-3 16,-1-2-3-16,1-1-1 0,4 0-4 15,-1-2-4-15,0 0-4 0,-2 1-5 16,2 1-3-16,1-5-2 0,-1 4 2 16,-2-1-1-16,0-1-2 0,-1 4 0 15,-2-1 1-15,3 1-1 0,-5 1 0 16,2 1 1-16,0 3-1 0,0 0-1 16,-2 2 0-16,-1 2 1 0,-2-1-4 15,3 3 3-15,0 0-3 0,-3 0-2 16,0 6 1-16,2-1 2 0,-2 4-2 15,0 2 5-15,0 3 1 0,0 2 0 16,0 1 1-16,0 0 0 16,-2 2-2-16,-1 2 1 0,0-2-1 15,1 2-3-15,-3 0-17 0,2 0-27 16,1 0-35-16,2-2-36 0,0 2-111 16,0-6-67-16</inkml:trace>
  <inkml:trace contextRef="#ctx0" brushRef="#br0" timeOffset="78663.2">6232 16581 229 0,'6'0'271'0,"1"-5"-238"0,1 1 36 16,5 0-25-16,-3-1-27 0,6 1 5 15,-3-4 18-15,2 2-2 0,1-1-9 16,-1 1 0-16,1-3-3 0,2 2 7 16,-3-3 5-16,-2 1-6 0,-2 0-5 15,-1 0-7-15,-2 1-10 0,-3-2-3 16,-3 2-1-16,-2 0 4 0,0 3 2 16,-5 0-12-16,-3 2 0 0,-4 3-1 15,-4 0 2-15,-5 6 0 0,1 1 8 16,-4 5 3-16,-1 3 4 15,-1 0 6-15,0 4 16 0,5 1 4 16,1-1 7-16,2 0 6 0,2-1 0 16,6 1 3-16,5-5-5 0,-1 0-15 15,6-2-14-15,3-2 0 0,2-2-9 16,5 1-2-16,1-3 0 0,7 0-4 16,-3-2-3-16,6-4-2 0,5 0-2 15,0 0-2-15,-3 0-11 0,3-1-30 16,0 1-27-16,-3 0-30 0,5 1-44 15,11 0-59-15,-5 0-84 0,-6 0-87 0</inkml:trace>
  <inkml:trace contextRef="#ctx0" brushRef="#br0" timeOffset="79097.08">7310 16416 784 0,'0'0'86'0,"0"0"8"0,0 0 24 16,0 0-56-16,18-26-23 0,-18 20 0 15,3 2-3-15,-1 3-13 0,-2 1-6 16,0 1-11-16,0 7-4 0,0 5 4 16,-5 5 12-16,0 8 10 0,-3 9-1 15,0 12-6-15,-2 15-3 16,0 4-3-16,-1 3 1 0,6-6-8 15,3-3-2-15,-1-2-2 0,3-5-4 16,-5 0 0-16,2-6-12 0,1 0-31 16,-6-5-24-16,0-9-58 0,3-5-36 15,0-10-100-15,2-6-49 0,3-10-98 16</inkml:trace>
  <inkml:trace contextRef="#ctx0" brushRef="#br0" timeOffset="79447.34">7269 16443 692 0,'0'0'24'0,"0"0"23"0,0 0 106 16,43-42-43-16,-27 28-54 0,2 3-11 15,-2 0 1-15,-4 1 5 0,4 0-17 16,-3 3-5-16,2 1-10 0,-2 2-6 16,3 3-5-16,-3 1-2 0,0 0-1 15,-3 0 3-15,0 1-3 0,1 4 2 16,-4 1 2-16,-1 5-9 0,1 0 1 16,-4 2-1-16,-3 3 1 0,0-1 0 15,-5 2 2-15,-6 0 2 0,-2-1-5 16,-5 2 3-16,-2-3-3 0,-4 3-6 15,-1-4-29-15,-4 0-31 0,3-1-45 16,-2-1-35-16,0-3-74 0,2-2-50 16,8-1-82-16</inkml:trace>
  <inkml:trace contextRef="#ctx0" brushRef="#br0" timeOffset="79915.02">7568 16464 505 0,'0'0'56'0,"0"0"3"16,0 0 68-16,8-37-69 0,-3 26-29 15,5 0 14-15,1 1 8 0,2-2-5 16,0 3-1-16,2 1-5 0,-2 1-5 15,5 3-3-15,-2-1-5 0,2 3-7 16,0 2-5-16,0 0 1 0,-3 1-8 16,-2 5-3-16,3 1-1 15,-6 2-4-15,3 6 0 0,-5 1 0 16,-3 5 1-16,-2 4 3 0,2 1-3 16,-5-1 0-16,0 3-1 0,0-4 0 15,-5 1 0-15,-1-2-1 0,-1-1-8 16,-1-5-3-16,-2 0-6 0,-3-3 3 15,0-4 0-15,0-4 8 0,3-4 3 16,-3-2 0-16,2-3 4 0,4-7 4 16,-1-2 0-16,3-7 5 0,2-1 1 15,3-2 2-15,3-4 1 0,7-1 8 16,0 1 8-16,8 0 5 16,3 4 0-16,0 1-5 0,7 3-8 0,1 1-7 15,2 3-8-15,5 0-5 16,5 4-1-16,6 1-16 0,-3 7-34 15,-11 2-56-15,-4 0-50 0,-4 0-107 16,-4 1-62-16</inkml:trace>
  <inkml:trace contextRef="#ctx0" brushRef="#br0" timeOffset="80215.27">8194 16414 574 0,'0'0'46'0,"0"0"11"0,0 0 39 0,0 0-51 15,0 0-18-15,18-30 22 0,-18 23 13 16,2 4-14-16,-2-1-9 0,0 3 8 16,0-1 0-16,0 2-16 0,0 2-25 15,0 3 3-15,0 4 7 0,0 5 11 16,-2 2-5-16,-1 4-3 0,0 3-8 15,-4 1-7-15,4 2-1 0,-2 0-2 16,2-1 2-16,1-1-3 16,-1 1-4-16,1-2-22 0,2-3-52 15,0 0-62-15,2-5-92 0,1-4-23 16,2-7-117-16</inkml:trace>
  <inkml:trace contextRef="#ctx0" brushRef="#br0" timeOffset="80365.03">8289 16317 673 0,'0'0'67'16,"0"0"-24"-16,0 0 40 0,10-42-83 15,-10 34-3-15,3 2-65 0,2 0-21 16,-2 5 0-16,5 1-32 16,4 1 7-16,-1 5-30 0,-3 0-93 15</inkml:trace>
  <inkml:trace contextRef="#ctx0" brushRef="#br0" timeOffset="80731.69">8703 16330 528 0,'0'0'110'0,"0"0"-62"16,0 0 54-16,0 0-48 0,7-37-41 16,-7 30-7-16,-5-1-3 0,0 5 1 15,0 1-2-15,-3 2 5 0,-2 0-5 16,-3 4 2-16,0 5 3 0,-3 1 0 16,-2 5 5-16,-2 1-2 0,-1 0-4 15,-2 4-1-15,2 1-2 0,0 3 0 16,3 0 2-16,5 0 11 0,3 1 13 15,2 0 9-15,6-4-7 0,2 0-11 16,0-1-6-16,5-3-3 0,3-2-6 16,5-4 2-16,-1 0-1 0,7-1-5 15,-1-4-1-15,0-1-8 0,2-5-86 16,14-2-101-16,-6-6-31 0,-2-1-119 16</inkml:trace>
  <inkml:trace contextRef="#ctx0" brushRef="#br0" timeOffset="81132.48">8845 16366 522 0,'0'0'147'0,"0"0"-78"16,0 0 61-16,0 0-82 0,0 0-34 15,0 0-4-15,28 0-3 0,-20 0-3 16,5 0-1-16,0 0 2 0,2-1 11 15,3-1-1-15,3-2 0 0,0 0-4 16,-1-2-3-16,4 0-1 0,-4-1 0 16,-2-1-3-16,-2 0-2 0,-3 1-2 15,0 1 2-15,-6-2 2 0,-4 5 3 16,0 2-7-16,-6 1-18 0,-7 2 18 16,-6 5 5-16,-5 4-2 15,-4 2 5-15,-12 9 9 0,-1 5 6 16,-1 2-2-16,11-3 17 0,4-5 24 15,11-3 4-15,0 1-4 0,3 0 1 16,5-1-11-16,5-3-14 0,5-3-4 16,5 0-6-16,6-3-4 0,5-3-10 15,4-2-7-15,9-2-3 0,7-2-4 16,8-2-9-16,3-1-32 0,-8 3-33 16,3 0-40-16,-9 0-79 0,-9 0-153 15,-6-2-164-15</inkml:trace>
  <inkml:trace contextRef="#ctx0" brushRef="#br0" timeOffset="82767.64">10672 16160 155 0,'0'0'40'15,"0"0"-6"-15,2 0 43 0,3 0 7 16,-2 0-18-16,-1-1-19 0,1-1 4 15,2 0 12-15,-2-1-5 0,-1 0-2 16,4 0-3-16,-4 1-2 0,6-3 1 16,-3 2 0-16,3-3-6 0,-3 1-5 15,3-1-9-15,-1 0-2 0,-1 0 4 16,-1 1-2-16,0-1-6 0,0-2-7 16,0 2-1-16,-2 0 1 0,-3-3-1 15,5 2-1-15,-5 1-2 0,0-3 0 16,0 2-2-16,0 0-2 15,0 0 7-15,-5 1 1 0,2-2-2 16,1 1 1-16,-6 0-3 0,5-1-4 16,-7 1-2-16,2-1-4 0,1 1-1 15,-1 1-4-15,-3-3 4 0,1 4-1 16,2 0-1-16,-2 3-1 0,0-1 0 16,-1 3-1-16,4 0 0 0,-4 1 0 15,1 5 0-15,-3 2-1 0,3 7 0 16,-6 1 1-16,3 7 0 0,-5 8 1 15,-5 11-1-15,-3 14 0 0,0 6 1 16,0-4 1-16,3 1-2 16,5-7 0-16,3 1 1 0,2 1 3 15,0-6 2-15,5-2-1 0,0-5-3 16,3-5-1-16,5-1-1 0,0-6 0 16,0-5-2-16,0-6-4 0,3-1-15 15,2 1-42-15,0-2-26 0,3 0-30 16,5-9-63-16,0-3-94 0,-3-5-92 0</inkml:trace>
  <inkml:trace contextRef="#ctx0" brushRef="#br0" timeOffset="83335.16">10449 16383 1014 0,'0'0'95'0,"0"0"-51"0,0 0 15 16,44-14-46-16,-26 8-8 0,3 2-4 16,2-2-1-16,0 2 1 0,3 0-1 15,0 2-3-15,0 2-38 0,-3 1-42 16,3 4-16-16,-3 1-9 0,-2-2 30 16,2 0 37-16,1-2 12 0,-4-1 16 15,1-1-7-15,-3 1-13 0,-5-1-2 16,2 2 0-16,-7-1 9 15,2-1 17-15,-7 0 9 0,0 0 0 16,-1 0 9-16,-2 0 39 0,0 0 26 16,-2 0-17-16,-1-3-6 0,0 1 8 15,-2 0-12-15,0 0-18 0,0 0-4 16,-3 2 1-16,0-3 1 0,1 3 11 16,-1-1 5-16,0 1 1 0,-5 0-5 15,3 0-2-15,-6 3-11 0,4 1-13 16,-4 3-3-16,1 0-3 0,-4 3-2 15,4 4-1-15,-3-1 1 0,2 5-4 16,3-1 2-16,3 0 0 0,2 3 1 16,8-3 0-16,0-1 2 15,6 0 4-15,1-2 5 0,6-2 3 16,5-3 0-16,3 0 6 0,2-3 6 16,3-3-1-16,2-3 1 0,-2-2-11 15,3-3-8-15,-3-4-2 0,-3-1 0 16,-3-3-3-16,-4-1-5 0,-3-4 1 15,-3 0-2-15,-5-2-3 0,-2 2-22 16,-3 1-25-16,-3 2-22 0,-4 4-12 16,-4 5-37-16,-4 0-52 0,-6 6-67 15,3 0 23-15,0 1-71 0</inkml:trace>
  <inkml:trace contextRef="#ctx0" brushRef="#br0" timeOffset="83801.86">11046 16452 594 0,'0'0'68'0,"0"0"32"0,18-41-6 0,-10 26-38 0,2-4 5 15,3 4 11-15,-2-1-11 0,4-1-5 16,-2 5-9-16,3-1-11 0,-1 2-9 15,-2 3-8-15,2 0-4 0,-4 6-1 16,2-1-3-16,0 2-1 0,-3 1 1 16,0 4-3-16,1 1-3 0,-1 3-3 15,-2 3 0-15,2 4 1 0,0 1 1 16,-2 5 0-16,2 2 2 0,-2 4-1 16,0-1-1-16,2 0-1 0,-2 1-1 15,0-1 1-15,0-3-3 0,-3-1 0 16,-5-2-1-16,2-1 0 0,-2-4 0 15,0-5 1-15,-2-3-1 16,-3-2 2-16,-3-4 1 0,3-1 5 0,2-6-1 16,-2-5-3-16,0-4 3 15,2-2-4-15,3-8 0 0,0-5-1 16,5-8-1-16,6 4 0 0,-4 4 0 16,9 8 1-16,-1 5 4 0,6-1 7 15,2-2-3-15,6 3-4 0,-1 0-4 16,3 2-1-16,-2 4-7 0,2-1-39 15,0 3-42-15,7-1-51 0,9 0-92 16,-11 1-133-16,0 1-173 0</inkml:trace>
  <inkml:trace contextRef="#ctx0" brushRef="#br0" timeOffset="92910.97">12979 16240 31 0,'3'0'259'16,"-3"2"-222"-16,0-2 17 0,0 0 31 15,2 0-7-15,1 0-25 0,-3 0 8 16,2 0 2-16,-2 0-5 0,0 0-2 16,0 0 7-16,0 0 8 0,0 0 3 15,0-2-1-15,3-2-9 0,-1-3-18 16,4-4-12-16,1-3-13 0,1-3-7 15,5-3-7-15,0-1-3 0,-3-1 0 16,6-3 0-16,-1 2 1 0,-2-1 0 16,3 1 4-16,-3 1 0 15,-3-1 1-15,0 5-6 0,3-1 0 16,0 2-2-16,-5 5-1 0,2 0-1 16,-2 3 0-16,-3 4 0 0,0 1 0 15,0 2 0-15,-5 2-2 0,3 2-2 16,-3 7 1-16,0 3 3 0,0 7 0 15,-3 10 0-15,-2 12 5 0,-2 11 4 16,-1 5 2-16,3 0-3 0,-1-3 3 16,6-7-4-16,0-3 1 0,0 2 1 15,0-4 2-15,0-2 3 0,0-3 0 16,0-3-3-16,0-4-4 0,0-9-1 16,0-6-5-16,0 0-1 0,0-1-2 15,0 5-10-15,0-3-33 0,0-1-30 16,0-2-35-16,-2 1-74 0,-3-4-101 15,0-5-53-15</inkml:trace>
  <inkml:trace contextRef="#ctx0" brushRef="#br0" timeOffset="93196">12956 16690 811 0,'0'0'128'0,"0"0"-72"15,0 0 95-15,0 0-36 0,-3-10-63 16,11 5 2-16,0-1 7 0,10 0-3 16,0-3-10-16,5 2-9 0,0-1-13 15,3 1-12-15,0 2-9 0,-3 0-4 16,0 3 9-16,-2-1-9 0,0 1-1 15,-1 2 0-15,-4 0-4 0,2 1-24 16,-2 3-47-16,-1-2-53 16,3 5-63-16,-2-2-134 0,-3 0-96 15</inkml:trace>
  <inkml:trace contextRef="#ctx0" brushRef="#br0" timeOffset="94429.33">13981 16333 206 0,'0'0'189'0,"0"0"-141"16,0 0 4-16,0 0 36 0,0 0-18 15,0 0-19-15,26-37 10 0,-21 31 11 16,1 1 1-16,-1-2-5 0,-3 4 1 15,1-1-15-15,0 0-10 0,-3 2-8 16,2 1-2-16,-2-2-9 0,3 2-6 16,-3 0-5-16,0 1-4 0,0 0-8 15,-5 2-1-15,2 4-1 0,0 4 1 16,-2 5-1-16,-3 2 0 0,1 6 0 16,-1 1 1-16,0 3 0 0,3 2 1 15,-3 2 0-15,6-2-2 0,2-1 0 16,0-1 0-16,5-1 0 0,3-5 1 15,-1 0 1-15,4-5-2 0,2-3 0 16,0-1 3-16,-1-4 0 16,1-1 4-16,3-5 5 0,-3-2 0 15,0-4 1-15,0-2 5 0,0-6 2 16,-3-4 2-16,3-2-4 0,-3-4-2 16,1-2-6-16,-4-1-2 0,4-3-6 15,-6 1 1-15,3 1 0 0,-1 3-2 16,-2 2 1-16,1 0 0 0,-1 4 0 15,0 2-2-15,-2 1 2 0,-3 4-2 16,2 1 3-16,-2 1-1 0,0 3-2 16,3 2 1-16,-3 1 0 0,0 2-1 15,0 0-3-15,0 2-3 0,-3 5 5 16,3 1 2-16,-2 2-1 16,2 4 1-16,-3 4-1 0,3 2 0 15,0 2 0-15,0 2 1 0,0-1-1 16,0 3 0-16,0-3 1 0,3-1-1 15,-3 0 1-15,5-3-1 0,-3-1 0 16,3-3 0-16,1-2 0 0,1-2 0 16,-1-3 1-16,1-3 2 0,-2-3-1 15,3-2 0-15,0-1 2 0,0-5 0 16,-1-3 7-16,4-2-7 0,-3-2-3 16,2-2 0-16,0-4 0 15,-2 2-1-15,5-2 0 0,-3 2 0 16,1 0 0-16,-1-2 0 0,3 4 0 15,-3-3 0-15,3 3 0 0,-3 1-1 16,1 0 0-16,-1 4-1 0,0 4 1 16,1 1 1-16,-3 0-3 0,-1 4 2 15,1 0-2-15,-5 1-2 0,2 4 0 16,-3 2-2-16,1 5 3 0,0 3 0 16,-3 2 4-16,0 3 0 0,2 2 1 15,1-1-1-15,-3 2 1 0,2-1-1 16,1 0 0-16,-1-1 0 0,-2-2 0 15,6-2 1-15,-6-1-1 0,2-1 0 16,1-5 1-16,-1-4 0 0,-2-1 0 16,0-1 0-16,6-3 4 0,-6-7-1 15,5 0-1-15,0-5-1 0,0-1-2 16,3-2 1-16,0-2-1 0,2 0 0 16,0 0 0-16,3-3 1 0,-3 1-1 15,3 1 1-15,0-1-1 0,0 3 0 16,0 0 0-16,0 0 0 0,-3 4 0 15,1-1 0-15,2 3 0 0,-3 2 0 16,-2 0-1-16,-1 2 1 0,1 1-1 16,0 1 1-16,-3 1-1 0,-2 3 0 15,-1 0-3-15,1 6-3 16,-3 1-2-16,0 6 3 0,0-1 4 16,0 5 2-16,0 2 0 0,-3 2 1 15,1 0 2-15,-1-1-3 0,3 1 0 16,0 0-5-16,0-2-31 0,0 1-11 15,0 0-18-15,0-3-35 0,0 2-72 16,0-5-93-16,5-6-83 0</inkml:trace>
  <inkml:trace contextRef="#ctx0" brushRef="#br0" timeOffset="94695.88">14981 16422 487 0,'3'-5'158'0,"2"-1"-110"0,0 1 90 0,1-1-31 15,-4 1-59-15,1 0-9 0,-1 2 11 16,1 3-10-16,-3 0-23 0,0 6 6 16,0 5 25-16,0 3-9 0,0 1-19 15,2 4-10-15,-2 0-7 0,0 2 1 16,0 0-3-16,3-2 1 0,0 2-2 15,-3-4-1-15,2 1-26 0,-2-3-69 16,3-1-70-16,-1-5-118 0,-2-6-116 16</inkml:trace>
  <inkml:trace contextRef="#ctx0" brushRef="#br0" timeOffset="94846.42">15103 16201 781 0,'0'0'52'0,"0"0"-41"16,0 0 95-16,0 0-99 0,10-37-7 16,-10 32-20-16,3 1-49 0,-3 2 3 15,2 2-4-15,-2 4-60 0,3 3-45 16,-3-1-24-16</inkml:trace>
  <inkml:trace contextRef="#ctx0" brushRef="#br0" timeOffset="95230.14">15325 16081 563 0,'0'0'112'0,"0"0"-90"16,0 0 69-16,0 0-65 15,0 0-22-15,0 0-4 0,0 0 1 16,16 42-1-16,-22-20 5 0,1 11 0 16,-8 10 1-16,-2 11 3 0,-3 0 4 15,2-2 17-15,1-6 19 0,2-8 13 16,3-4 2-16,2-6-14 0,3-7-9 16,2-6-3-16,0-2-3 0,1 2-3 15,2 0-5-15,0 1-13 0,0-5-2 16,5-1-4-16,0-5-4 0,3-4 6 15,5-1 0-15,0 0-3 0,2-6-5 16,1 1 1-16,4-2-3 16,-1-1-15-16,1 0-27 0,1 0-37 15,0-2-35-15,2 0-44 0,0-8-49 16,-5 6-57-16,-5-2-102 0</inkml:trace>
  <inkml:trace contextRef="#ctx0" brushRef="#br0" timeOffset="95396.98">15211 16443 706 0,'0'0'201'0,"0"0"-162"0,0 0 95 16,0 0-107-16,44-21-22 16,-23 15-4-16,5-2 1 0,-3 2-1 15,6-1-1-15,-4 0-29 0,4 1-50 16,10 0-94-16,-6 0-39 0,-4 3-119 0</inkml:trace>
  <inkml:trace contextRef="#ctx0" brushRef="#br0" timeOffset="95713.97">15922 16096 761 0,'0'0'63'0,"0"0"-30"15,0 0 82-15,0 0-71 0,0 0-21 16,34-26 24-16,-32 23-16 0,3 3-14 16,-5 3-5-16,3 5 3 0,-3 5 10 15,0 5 4-15,0 7-2 0,-5 10-6 16,0 9-10-16,-3 12-5 0,0 4-4 15,0-2 2-15,6-6-2 0,-3-5 2 16,2-1-3-16,-2-4-1 0,0-1-5 16,2-4-27-16,3-9-54 15,0-3-69-15,0-3-85 0,0-4-55 16,0-6-163-16</inkml:trace>
  <inkml:trace contextRef="#ctx0" brushRef="#br0" timeOffset="96498.68">15997 16077 503 0,'0'0'85'0,"0"0"-27"15,0 0 29-15,0 0-58 0,0 0 0 16,0 0 15-16,21-13 2 0,-19 9 14 16,-2-1 1-16,3 0-6 0,-1 1-3 15,-2 1-11-15,0 0 6 0,3-1-11 16,-3 3-9-16,0-1-9 15,0-1-7-15,0 2-7 0,0-3-2 16,0 2-1-16,-3 1 2 0,3-2 3 16,-5 2 2-16,3 0-6 0,-4-1-1 15,1 2-1-15,0 0 1 0,0 0 0 16,-5 5 0-16,2-2-2 0,3 3 2 16,-6 0 0-16,4 1 0 0,-1 1 0 15,-3 2 1-15,4 0-1 0,-4 1 0 16,1 0 0-16,2 1-1 0,-2-2 0 15,2 1 2-15,0-2-2 0,1 1 0 16,2-1 1-16,-3-2-1 0,3-1 1 16,5-1-1-16,-3-2 0 0,3-1 0 15,0-2 0-15,0 0 2 0,0 0-2 16,0 0 5-16,3-2 6 0,2-2 4 16,0-4 5-16,3-1 4 0,-1 0-8 15,1-1-1-15,3-4-2 0,-1 1-2 16,3-1-2-16,-3-2-2 0,3 1-4 15,-3-2 3-15,1 3 3 0,-1-2-4 16,-2 5 6-16,0 1 3 0,-1 2-2 16,-1 1-1-16,-1 1-5 0,2 3 0 15,-4 0-6-15,0 1 1 0,-1 2-1 16,1 0 0-16,-1 0-3 0,4 3 3 16,-6 1 2-16,5 5 4 15,0-1 2-15,-3 2-2 0,6 1 2 16,-5 2 0-16,5 0-1 0,-3 1 0 15,0 0-2-15,0-1-1 0,0 1-2 16,0-1 1-16,1 1-2 0,-4-2 0 16,3 1-1-16,0 1 1 0,1-1-1 15,-1-2 0-15,0 4-10 0,0 0-25 16,-2-1-44-16,2 4-54 0,3 3-77 16,-1-3-177-16,1-4-188 0</inkml:trace>
  <inkml:trace contextRef="#ctx0" brushRef="#br0" timeOffset="97899.53">17051 16408 592 0,'0'0'73'0,"0"0"-45"16,0 0 82-16,3-34 0 0,-3 24-31 15,0 4-37-15,0 1 17 0,0 1 9 16,0 4-3-16,0 0-30 0,0 6-16 15,0 4 13-15,-5 6 17 0,-1 5-6 16,-1 9-13-16,-1 8-1 0,0 5-8 16,-2-3-6-16,5-11-6 0,-1-6-4 15,6-6-4-15,-2 2 0 0,-1 2-1 16,3 1-3-16,-2-1-19 16,2-1-22-16,0-3-23 0,0-2-39 15,0-6-76-15,0-6-71 0,0-2-44 16,0-2-130-16</inkml:trace>
  <inkml:trace contextRef="#ctx0" brushRef="#br0" timeOffset="98050.21">16953 16222 835 0,'0'0'52'16,"0"0"-9"-16,-13-36 46 0,5 22-37 15,3 4-51-15,0 1-1 0,0 4-1 16,0 2-17-16,-1 3-33 15,4 0-45-15,2 7-56 0,2 10 6 16,4-3-42-16,-1 0-65 0</inkml:trace>
  <inkml:trace contextRef="#ctx0" brushRef="#br0" timeOffset="98683.73">17036 16508 492 0,'0'0'54'0,"0"0"-5"0,0 0 65 16,13-33-58-16,-6 22-19 0,6-3 4 15,0 2 9-15,0-2 8 0,3 3-7 16,-1 1-13-16,1-1-13 0,-1 4-6 15,1-1-5-15,-3 1 8 0,-1 2 3 16,1 0-8-16,0 1-6 0,0 1 0 16,-5-1-6-16,2 1-1 15,1 2-4-15,-4 1 0 0,1 1-1 0,-3 6-3 16,3 0 4-16,-5 5 5 16,2 3 1-16,-3 2 12 0,1 3 1 15,-3 4-2-15,3 0-3 0,-3-1-4 16,0 0-3-16,0-2 0 0,2-1-4 15,-2-4 3-15,0-1 1 0,3-3 5 16,-3-3 3-16,0-3-1 0,0-1-1 16,5-5-1-16,-5 0 8 0,5-2 26 15,-2-7-9-15,4-2-9 0,1-5-6 16,2-2-10-16,-2-3-6 0,5-5-5 16,0 0 2-16,3-2-3 0,-1 1 0 15,3 0 0-15,3 1 1 0,0 4-1 16,-1 0 0-16,1 5 0 0,-3 1 0 15,-3 4-1-15,4 2 1 16,-7 4-1-16,1 1 0 0,-5 5 0 16,0 0-2-16,-6 1-4 0,4 6 4 15,-1 4 3-15,-3 4 1 0,-2 4 0 16,6 1 0-16,-6 2 0 0,2 5 0 16,1 0 0-16,-1 4 0 0,1-1-1 15,-1 0 0-15,1-2 2 0,2-1-2 16,-2-1 0-16,-3 0-8 0,5-4-23 15,-5 2-20-15,0-3-41 0,0-2-51 16,3 0-103-16,-3-7-118 16,0-4-241-16</inkml:trace>
  <inkml:trace contextRef="#ctx0" brushRef="#br0" timeOffset="99417.83">18524 16281 353 0,'0'0'79'0,"0"-5"-22"16,0 4 41-16,0-1-55 0,3-1-8 15,-3 0 9-15,5 0-5 0,-3 0-3 16,3-1 4-16,1 1 4 0,-4 2 4 16,3-2-1-16,1 1-6 0,-1 0-8 15,-3 0-12-15,1 1 0 0,-1-2-3 16,1 2-9-16,-3-3-2 0,0 2-4 16,-5-2-2-16,-3 0 4 0,0 1-5 15,-5 3 1-15,1 0-1 0,-1 0-1 16,-3 3-3-16,3 0 1 0,-2 2-1 15,-3 1-3-15,2-1-1 0,-5 2-1 16,6 2-5-16,-1-1-3 0,4 1 2 16,1 2 3-16,3-2 7 0,3 2 1 15,5-1 4-15,0 1-2 16,3 0 1-16,5 2 1 0,2-1-1 16,3 0 1-16,2 1 4 0,1-2 5 15,2 1 7-15,0-1-2 0,3 3-1 16,-3-1 0-16,0 0 4 0,3 0 2 15,-3 1-1-15,-3 0 3 0,-2-3 5 16,0 0 4-16,-5 1-2 0,-3-3 2 16,-2 2-9-16,-3-4-2 0,-3-1-6 15,-5 2 4-15,-5-3-5 16,-2 0-5-16,-9-3-1 0,1 1-3 0,-3-3 0 16,-5 0-3-16,-5 0-1 15,-5 0-9-15,5 0-26 0,5 0-17 16,5-2-37-16,10 1-21 0,1 1-16 15,2-2-55-15,3-1-29 0,10-2-117 0</inkml:trace>
  <inkml:trace contextRef="#ctx0" brushRef="#br0" timeOffset="100268.42">18868 16427 222 0,'0'0'114'0,"0"0"-54"0,0 0 42 0,0 0-17 0,7-19-17 16,-4 15-10-16,0 0-5 0,-3-1-15 15,5 0-1-15,-5 0-9 0,2 1 12 16,1 0 7-16,-1 2 2 0,-2-2-4 15,3 3-10-15,0-2-18 0,-3-2-2 16,0 1 4-16,0-4-6 0,0 2 4 16,0 0-2-16,0 2-4 15,0-2 4-15,0 2-1 0,0-1-5 16,-3 1 2-16,0-2-3 0,1-1-6 16,-1 1 2-16,-2 1-4 0,3 0 0 15,-4 0 2-15,4 2-1 0,-3 1-1 16,-1 1 0-16,4-1 1 0,-1 1-1 15,-2 1-2-15,0 0 1 0,2 0 1 16,-2 1-1-16,-5 1 0 0,2 4 1 16,0 0-3-16,1 3 2 0,-1 2 1 15,-5-1-1-15,5 2 1 0,-2-1 0 16,2 3-1-16,0 1 0 16,1-3 1-16,4 2-1 0,0 2-3 15,3-4 0-15,0 0 1 0,0 1 1 16,8-4 2-16,-3 0 0 0,1-2 2 15,1-2 0-15,1-3 0 0,0-2 2 16,2-1 13-16,-2-4 12 0,0-2 2 16,-1 1-6-16,4-1-5 0,-4 0-6 15,4-2-4-15,-3 1 0 0,-1 0-4 16,1-1-3-16,0 2 3 0,-3-1-3 16,0 0 2-16,0 3 1 0,-2 0-1 15,-1 2 0-15,1 2 0 0,-3 1-4 16,3 0-1-16,-3 0-1 15,0 4-2-15,0 1-2 0,0 6 5 16,0 1 0-16,-6 4 1 0,6 7 0 16,-5 3 1-16,3 8-1 0,-3 9 0 15,-1 9 2-15,1-1-3 0,0-5 2 16,2-6 0-16,-2-6-1 0,5-6 0 16,-2-5 0-16,-1-6-1 0,3-5 1 15,0 0 1-15,0-1-2 0,0 0 4 16,0-5 5-16,5-5 22 0,-2-2 23 15,5-6-17-15,2-1-16 0,0-2-8 16,1-4 1-16,4-2 1 0,-5-3 4 16,3-5-2-16,3-2-1 0,-3 0-4 15,2 0-2-15,1 3-3 0,-3 2-7 16,5 1-3-16,-5 2-4 0,2 4-29 16,-2 0-21-16,0 2-23 0,-3 2-42 15,6 1-61-15,7-4-95 0,-2 0-122 16</inkml:trace>
  <inkml:trace contextRef="#ctx0" brushRef="#br0" timeOffset="100385.26">19289 16615 708 0,'0'0'87'0,"0"0"-66"0,0-4-20 15,-5-1-1-15,-3-1-183 0,5-3-70 16</inkml:trace>
  <inkml:trace contextRef="#ctx0" brushRef="#br0" timeOffset="100985.88">19904 16278 334 0,'0'0'213'0,"0"0"-188"0,0 0 11 15,0 0 7-15,0 0-42 0,33-29 2 16,-27 20 16-16,-6 2 23 0,5-4 10 16,-3 1 6-16,-2 0 8 15,3 1-17-15,-3 2-8 0,2-3-10 16,-2 3-5-16,0-1 4 0,0 1 7 16,0 1-9-16,0-1 0 0,0 0-8 15,0 1-3-15,0 0-4 0,0-1-1 16,3 2 0-16,-3 1 4 0,0 0-1 15,0-1 0-15,0 2-2 0,0-1-3 16,0 1 1-16,0 2-3 0,-3-1-4 16,3 1-2-16,-2 0 0 0,-1 0-1 15,3 1 1-15,-2 0-2 0,-3 3 0 16,-1 0 0-16,1 4 2 0,-3 0 1 16,1 3 0-16,-1 4 0 0,-5 5 0 15,0 6 3-15,0 9 4 0,-5 16 4 16,-3 8 8-16,3 5 0 0,0-3-1 15,3-4-6-15,7-7-3 0,-5-2-2 16,5-3-2-16,3-4-2 0,3-2-3 16,-4 0 0-16,6-4-3 0,0 2 0 15,0-2-5-15,-5-9-33 0,5-4-70 16,0-7-16-16,0-8-116 0,5-1-90 16,-5-4-209-16</inkml:trace>
  <inkml:trace contextRef="#ctx0" brushRef="#br0" timeOffset="101202.89">19589 16557 1020 0,'0'0'46'0,"0"0"5"15,0 0 17-15,49-23-63 0,-24 17-4 16,1 2 7-16,5-1 10 0,-2 2-4 15,-1 3-11-15,-5 0-2 0,3 2-1 16,-5 4-40-16,0-1-54 16,12 3-65-16,-4-5-76 0,-4-1-75 0</inkml:trace>
  <inkml:trace contextRef="#ctx0" brushRef="#br0" timeOffset="101586.61">20167 16078 775 0,'0'0'37'0,"0"0"3"0,0 0 61 0,0 0-77 15,37-1-17-15,-35 7-1 16,1 3 5-16,-1 5-4 0,-2 3 3 15,0 5 14-15,-5 5 4 0,0 7 3 16,-5 10 0-16,-3 8 3 0,-3-4 2 16,1-1 0-16,2-6-9 0,0-8-1 15,8-6-3-15,-3-6 0 0,5-4 6 16,-2-5 1-16,3 4 0 0,-4 1 3 16,6-2-5-16,0-1-5 0,0-3-4 15,6-5-3-15,1-1 1 0,1-3-5 16,5-1-3-16,8-1-7 0,-6-2 2 15,3-2-4-15,6-3 0 0,-1 0-9 16,0-2-13-16,3-2-33 0,-5-2-22 16,-1 2-22-16,-2-1-39 0,-2-2-56 15,-11-4-44-15,-2 3-32 0,-3 0-94 16</inkml:trace>
  <inkml:trace contextRef="#ctx0" brushRef="#br0" timeOffset="101736.76">20103 16374 724 0,'0'0'116'0,"0"0"19"16,0 0 13-16,0 0-61 0,44-23-66 16,-21 20-12-16,0-1-7 15,0 3-2-15,3 1-2 0,3 2-48 16,-3 3-68-16,12 1-92 0,-7-1-23 16,0-1-117-16</inkml:trace>
  <inkml:trace contextRef="#ctx0" brushRef="#br0" timeOffset="101870.64">20565 16529 842 0,'0'0'150'0,"0"0"-134"16,0 0 33-16,0 0-49 16,0 0-32-16,0 0-106 0,0 0-94 15,0 0-114-15</inkml:trace>
  <inkml:trace contextRef="#ctx0" brushRef="#br0" timeOffset="102320.67">21351 15927 622 0,'0'0'26'16,"33"-12"14"-16,-12 4 47 0,2 1-45 16,-2 0-9-16,0-1 23 0,-1 0 11 15,-2 3-1-15,-5-1-18 0,-2 4-3 16,-6 0-10-16,0 2-11 0,-5 0-24 15,-5 2-7-15,-3 6 7 0,-10 2 1 16,-3 6 7-16,-7 5-1 0,-8 9-1 16,-16 14-1-16,-7 18-4 0,-11 6-1 15,5 4 2-15,6-1 0 0,17-8 0 16,1 0-1-16,8-2 1 0,7-6 1 16,10-3 15-16,6-7 22 0,7-5-3 15,8-1-6-15,6-5-11 0,4-5-6 16,1-6-3-16,2-6 2 0,0-4-6 15,10 2-3-15,16 1-4 0,8 0 0 16,2-2-38-16,-2-2-32 0,-6-4-56 16,-7-4-81-16,-13-1-148 0</inkml:trace>
  <inkml:trace contextRef="#ctx0" brushRef="#br0" timeOffset="110461.88">21909 16290 216 0,'0'0'27'0,"5"-7"-1"16,0 5 35-16,0-4-14 0,-2 3-21 15,2-1 4-15,0 0 5 0,3-3 2 16,-5 3 4-16,2-2 2 0,0 2 5 15,3-3 3-15,-3 1 1 0,3-1 6 16,-6 1 3-16,3 1 15 0,-2-3-13 16,2 3-16-16,0-1-13 0,-5 1-16 15,3 2 3-15,-1 0-1 0,-2 3 2 16,0 1-17-16,0 7-3 16,-2 3 0-16,-1 9 6 0,-7 4 8 15,0 5 5-15,-3 5 1 0,0 7-4 16,0 6-7-16,-3 4-5 0,3-2-3 15,6-10 1-15,-1-12-4 0,5-10 0 16,1-2 0-16,-1 3-1 0,1 1-12 16,2 2-38-16,-3-2-49 0,3-4-46 15,3-3-60-15,-1-4-13 0,3-4-92 0</inkml:trace>
  <inkml:trace contextRef="#ctx0" brushRef="#br0" timeOffset="111081.08">21961 16306 301 0,'0'0'48'0,"0"0"-10"0,0 0 44 0,0 0 5 15,0 0-20-15,0-29-12 0,5 24 8 16,-3-1 8-16,1 0-2 0,5-3-1 16,-3 1 4-16,3-1-9 15,2 0-7-15,3 1-3 0,0-1-15 16,5 0-8-16,-3 1-7 0,1-1-6 16,2 5-4-16,-5 2-4 0,-5 1-5 15,5 1-1-15,-8 0-2 0,-3 5-1 16,1 2 0-16,-3 4 0 0,-3 2-1 15,-2 1 1-15,-5 5 1 0,-3 1-1 16,0 2 0-16,-8 1 0 0,1 0-3 16,-6-1-2-16,5-1-3 0,0-4-4 15,1 2 6-15,4-6-1 0,3 0 0 16,0-5 1-16,6 2 0 16,4-2 2-16,3-2-1 0,3-2-1 0,4-1 1 15,6-3 0-15,0 0 4 16,5-2 0-16,6-1 2 0,-1-2-1 15,3 3 0-15,2-1-1 0,3 3 1 16,-2 0 0-16,4 4 1 0,1 1-1 16,-6 1 1-16,-2 4 0 0,-5-2 3 15,-6 3 3-15,3 0 3 0,-10 1 1 16,-8 2 1-16,0 1 1 0,-8-3 7 16,-5 3 2-16,-5-2 4 0,-2 0 0 15,-9-1-5-15,3 1-9 0,-10-1-6 16,-5 0-2-16,-3 2-1 0,3-3-3 15,9-4-2-15,7-2-3 0,7-2-21 16,-3 2-19-16,0-3-18 0,-2 3-16 16,0 1-28-16,5-1-37 0,-3-1-77 15,8-3-59-15,3-1-155 0</inkml:trace>
  <inkml:trace contextRef="#ctx0" brushRef="#br0" timeOffset="111463.54">22402 16304 650 0,'0'0'31'0,"0"0"3"0,26-26 67 0,-21 17-37 16,3 1-14-16,0 1 9 0,-3 1-8 15,-2 3-16-15,2 2-9 0,-5 1-7 16,0 4-11-16,0 4 21 0,-5 8 7 16,-3 4 4-16,0 5-5 15,-2 4-3-15,-3 8-8 0,-3 7-9 16,3 4-2-16,1 3-10 0,-1-9 2 15,5-9-5-15,0-12 0 0,6-1-2 16,-6-4-5-16,5 4-16 0,1 3-32 16,-4 2-52-16,4 1-57 0,-1-7-108 15,3-5-75-15</inkml:trace>
  <inkml:trace contextRef="#ctx0" brushRef="#br0" timeOffset="112014.14">22415 16296 105 0,'0'0'376'0,"0"0"-350"0,0 0 43 16,26-39 24-16,-18 28-53 0,0 1-8 15,-1 1 0-15,4 0-1 0,-3 0-5 16,2 1 4-16,0-2 1 0,-2 2 0 16,5-1-4-16,-5 0-5 0,5 1 0 15,-1 0-3-15,1 0 1 0,0 2 7 16,-2-1-3-16,7-1-2 0,-8 3-20 16,3 1 4-16,-3 2-3 0,-2 0-3 15,5 1 2-15,-10 1-2 0,4 0-1 16,-2 0 1-16,1 0-1 0,-4 3 0 15,3 3 0-15,-5 4-3 0,0 1 3 16,0 3 1-16,-7 6 2 0,-6 0 0 16,-3 3 1-16,-4 0 1 0,-4 3 2 15,-4 0-5-15,-6 3 2 16,1-5-2-16,2 1-1 0,0-1 0 16,7-6-1-16,-1 1 1 0,4-1 0 15,0-3 1-15,8-2-1 0,0 0 1 16,8-4 3-16,3 2 9 0,2-1 23 15,5 1 25-15,5 1-6 0,3-2-6 16,3 2-7-16,2 1-7 0,2-3-3 16,1 1-10-16,5-1-9 0,-5 0-6 15,-1 1-3-15,3-2-3 0,1 1-1 16,-4 1-2-16,1-1 1 0,0 0-20 16,-6 1-44-16,6-1-54 0,5-2-70 15,-6-1-116-15,-7-3-124 16</inkml:trace>
  <inkml:trace contextRef="#ctx0" brushRef="#br0" timeOffset="112447.86">23085 16379 596 0,'0'0'19'0,"0"0"-19"0,0 0 7 15,0 0-5-15,-3-14-4 0,-5 11-13 16,-2 3-9-16,-3 0-3 0,-3 0 0 16,1 4 17-16,-3 1 6 0,2 1-22 15,3 2 5-15,-2 2 21 0,2-2 0 16,3 0 1-16,-1 3 0 0,6-2 1 15,-3 0 1-15,8 2 3 0,-5-1 6 16,10 1 9-16,-2-1-2 0,7 2 9 16,1 0 5-16,7 1-6 0,-5 0-4 15,0 0 5-15,2 0 8 0,1-2 0 16,2 1 1-16,-5 0-5 0,0-2-1 16,-6 2 4-16,1 0 5 0,-3-2 3 15,-2 2-8-15,-3-2-3 0,-5 1-1 16,-6 0-1-16,-7-2-2 0,-2-2-8 15,-1 0-11-15,-2-3-9 0,-3 3-7 16,-3-5-39-16,4-1-20 0,4-1-72 16,-8-1-46-16,6-4-36 0,8 0-85 15</inkml:trace>
  <inkml:trace contextRef="#ctx0" brushRef="#br0" timeOffset="113114.64">23878 16669 520 0,'0'0'75'0,"0"0"17"0,0 0 2 16,0 0-38-16,28 28-3 0,-28-24 0 16,3-1 0-16,-3-2-7 0,0 0-14 15,0-1-2-15,-3 0 9 0,-2-1 6 16,-3-3-7-16,1-3-5 0,-6-3-12 15,0-4-4-15,0 1-10 0,-3-5-4 16,1-3 0-16,2-5-1 0,-5-7-2 16,2-15-1-16,3-12-5 15,0-1-11-15,8 6 3 0,5 11 9 0,0 17 4 16,3 3 1-16,-1 9-1 16,-2 3 1-16,6 0 0 0,-6-1 0 15,2 1 0-15,3 3 0 0,-5 2 0 16,0 4-2-16,0 3 1 0,0 0-3 15,0 3-3-15,0 7 2 0,-5 3 4 16,3 4 1-16,-9 4-2 0,4 2 2 16,-1 4 0-16,0 3 0 0,-5-2 0 15,0 3 0-15,5-1 0 0,-4-2 0 16,4-3 0-16,-3-3 1 0,9-1 0 16,-3-4 3-16,5-2 6 0,0-4 3 15,5-1 8-15,0-4 6 0,3-3 5 16,5-3 5-16,-3 0-5 0,8-4-9 15,-2-2-10-15,2-4-5 0,2 0 1 16,6-2-2-16,-5 2-4 0,2-1-3 16,3 0 0-16,-5 3 0 0,-1 1-6 15,1 0-22-15,-3 3-38 0,3-1-22 16,-6 0-34-16,11-1-51 0,-5 0-86 16,-8-1-50-16</inkml:trace>
  <inkml:trace contextRef="#ctx0" brushRef="#br0" timeOffset="114049.28">25022 16527 327 0,'3'-7'102'0,"2"2"-59"0,-2-3 36 0,2 2-2 16,0 0-26-16,3-2 0 0,-3 2 4 15,-2-1 0-15,2 2-2 0,-3 0 8 16,4 0 1-16,-6 1-8 0,5 1-9 16,-5-1-9-16,0 0 2 0,0 0-7 15,0-1-5-15,0 2 3 0,2-1 1 16,-2 0-3-16,6 2-4 0,-6-1-1 15,0 2-3-15,2-3-5 0,-2 1-1 16,3 0-2-16,-3-2-1 0,0 0 2 16,0 0-6-16,-3 2 1 0,-5-3-1 15,6 2-6-15,-11 1 0 0,0 3 0 16,-3 3-2-16,-7 5 1 0,0 5 0 16,-6 7 1-16,4 3-1 0,-9 3 0 15,6 2 1-15,2 1 0 0,0 1 0 16,5-5 0-16,6 2-3 0,7-4 0 15,-2-2 1-15,7-4 2 0,3-2 1 16,8 1 0-16,0-5 0 0,5-4 0 16,2-1 2-16,3-5 0 0,3-2 2 15,-1-7 2-15,1-3-4 0,0-1-1 16,-1-4 1-16,1 0-2 16,-3-4 0-16,3-2-1 0,-6 1 1 15,3-3 0-15,-5 3-1 0,3 1 0 16,-3 4 0-16,-11 4 0 0,9 4 0 15,-11 4-1-15,0 2 3 0,0 2-4 16,0 0 2-16,0 3-2 0,-5 5 2 16,-1 5 6-16,4 0 2 0,-3 5 5 15,5-1 3-15,0-1 7 0,5 0 2 16,-3-1-1-16,9-2-3 0,-3 0-1 16,4-2-8-16,1-3-3 0,-2-1-6 15,7-2 1-15,-3-1-4 16,3-2-13-16,3-2-44 0,0 0-42 15,2 0-29-15,0 0-32 0,11-5-73 16,-6 0-75-16,-5 1-70 0</inkml:trace>
  <inkml:trace contextRef="#ctx0" brushRef="#br0" timeOffset="114650.28">25495 16507 349 0,'0'0'86'16,"0"0"-32"-16,0 0 47 0,6-12-31 0,-6 7-6 16,0 0-3-16,0-1 9 15,0 0 28-15,5 0-16 0,-5 3-18 16,0-2-16-16,0 2-9 0,0 0-7 16,2-1-2-16,-2-1-7 0,0-1-7 15,0 0-4-15,0 2-7 0,-2-1-3 16,2 1-2-16,-5 2 0 0,-3-2-2 15,-5 3 0-15,0 0-8 0,-3 1-5 16,-4 5-1-16,2 1 7 0,-3 4 2 16,5 3 3-16,-2 2 0 0,5 1 4 15,1 2-2-15,1-1 1 0,6-1 0 16,0 1 1-16,5-1 0 0,2-2 1 16,6 1-1-16,0-3 5 0,0-2 4 15,-1-1 11-15,6-2 6 0,0-2-2 16,0-1-8-16,3-2-6 0,-3-2-1 15,0 0-5-15,-1 0 4 0,1-1 1 16,-5-2-2-16,0 2-1 0,-3 0 1 16,3 1-3-16,-8 0 2 0,5 0-5 15,-2 6-1-15,2 5 0 0,-5 4 1 16,0 5 1-16,0 4-2 0,0 7 1 16,0 9-1-16,-8 8 3 0,-2 1-1 15,-3-4 0-15,2-10-2 0,-2-13 5 16,6-4-1-16,-6-4 0 15,0 0 4-15,0-1 2 0,-3-2-1 16,4-6 10-16,4-3-3 0,-3-2 1 16,4-4 6-16,4-7 3 0,1-5-5 15,-1-4-9-15,6-4-4 0,-1-9-4 16,6-12-2-16,5-7-2 0,2-3-1 16,6 9-5-16,-3 15-10 0,3 10-11 15,-8 8-25-15,5-1-31 0,5 1-48 16,13-8-92-16,-2 3-86 0,-1 2-23 15</inkml:trace>
  <inkml:trace contextRef="#ctx0" brushRef="#br0" timeOffset="115016.93">25821 16529 476 0,'0'0'82'0,"0"0"13"0,0 0-11 0,34-2-46 15,-27-1-3-15,11-3 9 0,-7 1 19 16,7-2-7-16,-3 2-4 0,3-1-9 16,-5-2-14-16,3 1-10 0,2 0-7 15,-8-2-5-15,1-2 2 0,-4 2-2 16,-4 2 5-16,-3-1-4 16,0 2-7-16,-3 2-1 0,-10 3 0 15,0 1 0-15,-7 0 1 0,-1 5 6 16,0 4 2-16,1 3 1 0,-1 1 6 15,0 3 0-15,3 2 7 0,3-3 16 16,7 5 6-16,3-6 0 0,0 4 0 16,5-2-5-16,5-2-9 0,3 0-4 15,2-3-8-15,0-2-8 0,3 0-6 16,5-4 0-16,-7 0-5 0,7-3 0 16,2-2-18-16,1 0-39 0,0 1-43 15,18-1-57-15,-8 0-135 0,0 0-178 0</inkml:trace>
  <inkml:trace contextRef="#ctx0" brushRef="#br0" timeOffset="115534.31">26888 16427 472 0,'0'0'66'0,"0"0"-34"0,0 0 58 0,0 0 8 16,31-20-38-16,-26 15 0 16,0 1 4-16,-2 1-32 0,-3 0-3 15,0 3-12-15,-3 1 3 0,-7 6-9 16,0 1 0-16,-8 2 9 0,-3 4 2 15,-5 2 2-15,3 1-2 0,-3 3 3 16,5-3 2-16,1 2-3 0,4 0 3 16,6 0 11-16,7 0-3 0,-2-2 5 15,5-1-3-15,5 0-6 0,3-1-5 16,0-4-9-16,5 1-4 0,0-1-7 16,2-3-3-16,3-1-3 15,3 1-8-15,0-3-41 0,-1-3-56 16,6-1-56-16,15-1-77 0,-12 0-64 15,-1-2-73-15</inkml:trace>
  <inkml:trace contextRef="#ctx0" brushRef="#br0" timeOffset="116285.05">27237 16493 448 0,'0'0'114'16,"0"0"-66"-16,0 0 69 0,0 0-28 16,0 0-24-16,-5-36-10 0,2 32-13 15,3 3-10-15,0-1-17 0,-5 0-8 16,2 2-6-16,-2 0-1 0,-3 0 0 16,3 2 0-16,-2 1 1 0,-1 3 0 15,3 0-1-15,-3 5 3 0,0 0 2 16,3 3 4-16,0 1-3 0,2 1 0 15,-2 0 1-15,2 2 1 0,3 0-2 16,0 0 2-16,3 1-1 0,2-3-2 16,-2 1 7-16,7-2 2 0,-2-1 2 15,-6-4 4-15,9-4-2 16,-9-1-7-16,4-4-2 0,-4-1 3 16,3 0 13-16,0-8 17 0,3 1-17 15,-3-7-12-15,-2 1-7 0,2-6-5 16,3-1-1-16,-3 2-1 0,3-3-2 15,-6 2 2-15,4 0 1 0,1 2 0 16,-2 3 0-16,3-2 0 0,-3 3-1 16,3 3 0-16,-3 2-1 0,3 0 2 15,0 2-1-15,5 3-5 0,-6 0 2 16,1 2-2-16,0 1 4 0,2 1 0 16,-2 3 0-16,0 3-1 0,0 4 1 15,-3 2 1-15,3 1-1 0,-3 4 2 16,-3 2 1-16,-2-2-1 15,5 2 0-15,-5 1 0 0,0-5 0 16,0 1 0-16,0-2 0 0,0-4 0 16,0-2 1-16,0-2-1 0,0-3 0 15,0-2 1-15,0-2 5 0,0 0 1 16,6-6-3-16,-4-1 1 0,3-1-2 16,3-4 2-16,0-2 1 0,2-2-1 15,1-1 0-15,-1 0-1 0,0-1 1 16,8 2 5-16,-5-2-6 0,0 4 0 15,3 0-4-15,-3 0 1 16,-1 2-1-16,-1 2 0 0,-1-1 0 0,3 3 0 16,-10 2-1-16,4 3-1 15,-1 2 1-15,-1 1-3 0,-3 6-1 16,-2 4 3-16,5 1-1 0,-2 2 2 16,-3 5 1-16,5-1 0 0,-5 2-4 15,0 1 0-15,5 0-10 0,-5-3-19 16,0 0-35-16,0-2-52 0,3 0-21 15,-3 0-41-15,0-4-25 0,0-5-136 0</inkml:trace>
  <inkml:trace contextRef="#ctx0" brushRef="#br0" timeOffset="116785.39">27875 16459 649 0,'3'-6'16'0,"2"1"-10"0,-3-4 23 16,-2 1-27-16,6 1 2 0,-6 1-2 16,0 1-2-16,-6 3 0 0,4-1-4 15,-3 2 4-15,-3 1 0 0,0 0 29 16,3 1 7-16,-3 2-7 15,1 0 7-15,-4 2-2 0,9 0-10 16,-6 3 0-16,3-1-5 0,-3 2-11 16,3-3-3-16,2 3-2 0,3-2 2 15,-5 1-3-15,5 0 6 0,0 2 6 16,0 0 0-16,0-3 4 0,5 2 11 16,-5-2 3-16,3 2-2 0,2-2-3 15,-2-1 0-15,2 2 3 0,0-4-6 16,3 1-4-16,-6 1 2 0,9-2-3 15,-9-1-4-15,6 3-5 0,-3-1-5 16,0 2-3-16,-2 0-2 16,-3-1 3-16,0 3 0 0,0-2 1 15,-3 0-2-15,-2 1 0 0,-3-2 2 16,1 1 0-16,-4 0-1 0,1-1-1 16,-3-1-1-16,0-1 1 0,0 2-2 15,0-5 0-15,0 1-3 0,3 0-33 16,-3-2-47-16,0-2-48 0,5-1-66 15,3-1-15-15,0-1-72 0</inkml:trace>
  <inkml:trace contextRef="#ctx0" brushRef="#br0" timeOffset="117202.49">28103 16096 508 0,'0'0'66'0,"0"0"-50"15,0 0 61-15,0 0-28 0,12-14-29 16,-6 14-10-16,-6 4 1 0,0 4 12 15,2 5 5-15,-2 3-2 0,0 6 0 16,0 3 1-16,-8 10-6 0,1 8-1 16,-1-3-5-16,3-4-1 0,-3 2-3 15,-2 1-2-15,-1 7 6 0,1 0 1 16,2-12 15-16,6-12 16 0,2-5 2 16,0 1-4-16,0 1-8 0,0 1-10 15,0-2-6-15,2-6-5 0,6-2-8 16,2-3-3-16,-2-3 0 0,5-3-4 15,0-1-1-15,-3 0-7 16,8-2-23-16,-5-2-48 0,3-2-38 0,-3-4-60 16,2-7-23-16,-4 2-53 15,-1-1-71-15</inkml:trace>
  <inkml:trace contextRef="#ctx0" brushRef="#br0" timeOffset="117353.06">28069 16456 818 0,'0'0'30'0,"0"0"3"0,0 0 75 16,0 0-17-16,34-11-59 0,-16 9-14 16,-3-1-5-16,6 1-10 0,-1 2-3 15,1 0-13-15,5 0-54 0,0 4-110 16,-3-2-32-16,-5 1-79 16</inkml:trace>
  <inkml:trace contextRef="#ctx0" brushRef="#br0" timeOffset="117486.4">28415 16585 507 0,'0'0'80'0,"0"0"-70"0,0 0 14 0,0 0-24 16,0 0-29-16,0 0-133 0,0 0-123 16</inkml:trace>
  <inkml:trace contextRef="#ctx0" brushRef="#br0" timeOffset="117820.07">28407 15966 828 0,'0'0'36'0,"0"0"-29"0,0 0 37 16,29 38 2-16,-21-14-32 0,4 10-5 16,1 13-4-16,-5 14-5 0,0 8 1 15,-3 1 2-15,0-4 8 0,-5-6 10 16,0-1 7-16,-5-5 10 0,5-1 2 16,-5-10-2-16,-3 0-1 0,0-3-16 15,-5-1-12-15,1-5-8 0,-1-4 4 16,2-8-1-16,1-6-4 0,0 1-5 15,-3 3-12-15,0-1-27 0,-5-1-36 16,2-4-46-16,-4-2-44 0,-1-5-28 16,8-4-87-16</inkml:trace>
  <inkml:trace contextRef="#ctx0" brushRef="#br0" timeOffset="118353.66">29203 16444 423 0,'0'0'45'0,"0"0"33"15,0 0 69-15,0 0-51 0,29-10-6 16,-16 5 3-16,7 0-4 0,-4 0-25 15,10 2-17-15,-6-2-9 0,6 2-17 16,-5-2-13-16,2-1-5 0,-2 0-3 16,-1 2 0-16,4 0-1 0,-9 2-28 15,1 1-74-15,-3 0-137 0,-1-1-82 16,-6 2-186-16</inkml:trace>
  <inkml:trace contextRef="#ctx0" brushRef="#br0" timeOffset="118504.82">29211 16624 989 0,'0'0'30'0,"0"0"-30"0,0 0 37 15,41 0 11-15,-20-2-39 0,5 2-4 16,-3-4-2-16,8 2-3 0,-2 2-5 16,-1 0-35-16,11 4-75 0,-6-2-115 15,-9 3-93-15</inkml:trace>
  <inkml:trace contextRef="#ctx0" brushRef="#br0" timeOffset="123025.17">30410 16254 414 0,'0'0'142'16,"0"0"-89"-16,0 0 12 0,0 0 52 15,0 0-10-15,5-11-23 0,-5 11-21 16,0-1-11-16,-5-1-17 0,5 2-14 16,-8 0-5-16,-2 0-11 0,2 0-3 15,-7 0-1-15,-4 3-1 0,-1-1 1 16,-1 2-2-16,0 1 2 0,-2 2-1 15,-3-1 2-15,6 2-2 0,-1-1-3 16,8 1-1-16,-5-1-1 0,10 2 1 16,1-2 0-16,1 0 2 0,6 0-1 15,6-2 0-15,1 1 0 0,6 2 3 16,8 0-1-16,0 0 2 0,4 0 1 16,1 2 0-16,-3-2 1 15,6 2 1-15,-3 1 1 0,0-1 5 16,-3 3 4-16,0 0 2 0,-7 1 0 15,-1 0-3-15,-2-1-2 0,-8 0 0 16,-5 1 3-16,0 0 4 0,-5-3 12 16,-10 1 7-16,2 2-5 0,-13-4-12 15,3 1-10-15,-11-1-7 0,-7-3-2 16,-6 2-1-16,1-4-19 0,4-3-12 16,9-2-8-16,9-1-18 0,6-3-9 15,3 1-12-15,-3-5-21 0,-3-5-79 16,6-1-32-16,2 0-81 0</inkml:trace>
  <inkml:trace contextRef="#ctx0" brushRef="#br0" timeOffset="123358.74">30322 15987 825 0,'0'0'43'0,"0"0"-5"0,0 0 86 0,0-35-39 16,0 32-44-16,0 3-6 15,0 0-33-15,0 11 4 0,0 6 2 16,-5 13 26-16,5 14-2 0,-3 15-9 16,3 7 1-16,-5-2 5 0,5-6-6 15,0-7-6-15,0-4-6 0,0-5 2 16,0 0 3-16,5-4-7 0,-5-2-8 15,0-8-1-15,0-4 0 0,0-8 2 16,0-2-2-16,0 1 0 0,0-1-4 16,-5 2-6-16,5-4-11 0,0-1-18 15,-2-4-29-15,2-2-22 16,-6 1-51-16,6-2-70 0,0 1-30 16,0-3-101-16</inkml:trace>
  <inkml:trace contextRef="#ctx0" brushRef="#br0" timeOffset="124777.13">31051 16374 363 0,'0'-4'54'0,"0"3"-22"16,0-5 32-16,5 2 16 0,-5 0-31 15,0-1-12-15,0 3 8 0,0-2 7 16,0 1-3-16,0 1-8 0,0 1 3 16,2-2-1-16,4 0-6 0,-6 0 1 15,7-1 0-15,-1-1-5 0,-4 1 2 16,3-1 4-16,0 0 1 0,-2 0-3 16,2 0-9-16,-5 2-8 0,0 0-13 15,0 3-2-15,0-2-1 0,0 2 0 16,0 0 8-16,0 4-4 0,0 2-8 15,-5 7 0-15,-3 5 2 0,1 11 6 16,-6 11 2-16,0 11 3 16,0 5-4-16,0-4 0 0,5-7-4 15,0-4 1-15,3-5-4 0,3-1 0 16,-4-6-1-16,6-6 0 0,-2-7-2 16,-3 1-1-16,5-1-34 0,-5 2-35 15,-3 0-41-15,8-6-42 0,0-3-98 16,-5-6-31-16,5 0-67 0</inkml:trace>
  <inkml:trace contextRef="#ctx0" brushRef="#br0" timeOffset="125327.21">31412 16424 445 0,'0'0'20'0,"0"0"22"0,0 0 46 16,0 0-21-16,13-42-32 0,-13 32-2 15,0 1 17-15,6 1 1 0,-6 1-4 16,0-1-7-16,0 4-6 0,-6 1-5 16,4-1-1-16,-3 4-7 0,-1 0-9 15,-1 5-8-15,-6 5-4 0,-3 7 2 16,-2 12 0-16,-2 14-2 0,-4 12 1 16,4 4-1-16,2-6-3 0,10-9 3 15,3-7 3-15,5-7-2 0,0-9-1 16,5-3 1-16,0-3 0 0,3 0 6 15,5 3 4-15,-3-5 1 0,8-3 1 16,-2-4-4-16,4-6 12 0,-2-3 13 16,3-5-7-16,0-5 0 15,-1 0 1-15,-4-8 2 0,-3-1-3 16,5-10-10-16,-10-9-12 0,4-6-3 16,-12 0-2-16,3 10-4 0,-6 12-9 15,3 10 1-15,-7 4 1 0,-4-3-7 16,4 1-7-16,-6 1-4 0,-3 2 2 15,3 4 0-15,0 3-2 0,0 3-14 16,1 4-27-16,9 6-65 0,-2 7-16 16,5-2-60-16,0 0-66 0</inkml:trace>
  <inkml:trace contextRef="#ctx0" brushRef="#br0" timeOffset="126094.86">31909 16432 424 0,'0'0'87'0,"0"0"-65"0,0 0 41 0,18-39 16 15,-16 28-36-15,-2-1 1 0,5 1 11 16,-5 1 0-16,0 0-5 0,0 1 11 16,-5 2-2-16,3 1-12 0,-9 0-19 15,4-1-11-15,-1 1-4 0,-5 2-6 16,-3 1 0-16,-2 2-7 0,5 1 0 16,-2 1 0-16,-3 4 0 0,2 1 0 15,3 0 0-15,0 1 0 0,-2 0-3 16,2 0 1-16,5 3 1 0,-5 1 1 15,8 1-1-15,-3 1 0 0,1 2-2 16,7-1 3-16,-5 1-1 0,5 4 0 16,0-3 0-16,5 3 0 15,2-2 1-15,1-1 0 0,3 5 2 16,-1-5 8-16,3 2 7 0,0 1-1 16,5-3-1-16,-3 1 0 0,-2 1 1 15,3 0-6-15,2 1 1 0,-3 0-1 16,-2 0 2-16,3 1-1 0,-3 1 2 15,5 0 2-15,-5-1-1 0,-3 0-5 16,-5-1-1-16,3-3 1 0,-3 2 4 16,-5-5-2-16,0 1 7 0,-8-2 0 15,-5-4-4-15,-5-1 0 16,-2-5-4-16,-1-2-5 0,-7-1-2 16,2-4-1-16,2-3-1 0,-1-1 0 15,-1-4 1-15,5 0-2 0,0-2 0 16,6-2 0-16,2 0-1 0,5-2 1 15,3 1 0-15,5 2 2 0,0 0-2 16,8 2 0-16,5-4 0 0,7 2-2 16,1-1 2-16,5-2 0 0,8-3-1 15,2-4 1-15,10-5 0 0,-4 3 1 16,-14 3-1-16,-7 7 0 0,-8 3 0 16,-6-1 0-16,6-4 0 0,-2 0 2 15,-9 2 4-15,3-1-3 0,-10 2-1 16,-3 3-2-16,1-1-2 15,-11 3 0-15,2 5 2 0,-5 0-3 16,3 3-5-16,-2 1-10 0,4 3-25 16,-2 0-30-16,8 1-25 0,-1 7-56 15,4 2-64-15,-1 9 5 0,8-1-44 16,0-2-99-16</inkml:trace>
  <inkml:trace contextRef="#ctx0" brushRef="#br0" timeOffset="126261.7">32237 16757 1189 0,'0'0'44'0,"0"0"-43"0,5 1 50 0,0-1-29 16,-5 0-19-16,0-1-6 0,-5-4-30 16,5 0-80-16,0 1-24 0,0 0-44 15,5 3-18-15,3 0-112 0</inkml:trace>
  <inkml:trace contextRef="#ctx0" brushRef="#br0" timeOffset="126979.08">32508 16548 441 0,'0'0'64'0,"0"0"-21"0,0 0 81 16,0 0-35-16,0-35-39 0,5 25 7 16,3 1-9-16,0 0-16 0,-1 0 1 15,6 2 7-15,0-1-1 0,0 1 2 16,0 1-4-16,3-2-8 0,-3 0-1 15,-1 0-3-15,1 2-9 0,0-1 1 16,-2-2 2-16,2 2-1 0,-6 2-6 16,6-2-4-16,0 4-7 15,-5 2 1-15,5-1-1 0,-5 2 1 16,-3 0 1-16,0 0 4 0,-2 3-2 16,4 4 0-16,-7 3 0 0,0 2 0 15,0 3 0-15,-2 6 0 0,-3 0 0 16,-8 7 0-16,2 0 0 0,-2 0 0 15,-7 3 0-15,2 0-2 0,-3 0-2 16,-5 0-1-16,5-1 2 0,1-5 0 16,-1 2-1-16,6-4 1 0,2-3 10 15,0-3 8-15,0-2 1 0,10-4-9 16,-2-2-3-16,2-6 2 0,3 2-2 16,0-5 10-16,0 0 16 0,8-1 9 15,0-3-10-15,5 1-14 0,2-1-9 16,3 0-2-16,-2 3-4 0,5 0 0 15,-1 0-5-15,-2 1 0 0,-2 0-1 16,2 0-11-16,-2 0-19 0,4 0-16 16,-2 0-10-16,-2 0-5 0,4 1-16 15,1 0-15-15,-3 1-58 0,5 4-70 16,-4-3-63-16,-4-2-156 0</inkml:trace>
  <inkml:trace contextRef="#ctx0" brushRef="#br0" timeOffset="127964.01">33190 16423 314 0,'0'0'65'0,"0"0"16"15,0 0 1-15,0 0-23 16,0 0-12-16,0-1 0 0,5 1-10 16,-5 0-21-16,0 0-2 0,0 0 0 15,0 0 1-15,0 0 18 0,0 0 12 16,0 0-5-16,0 0-14 0,0 0-7 15,6 0 2-15,-6 0 5 0,0 0-2 16,2 0 6-16,-2 0-3 0,0 0 0 16,5 1-1-16,-5 0-1 0,0 1-5 15,0 1-4-15,0 1 0 0,0 3 3 16,3 1-4-16,-3 1-1 0,-3 5-1 16,-2 1 0-16,-3 5-1 0,-5 3 3 15,1 2-5-15,-4 1 3 0,-2-1 4 16,-3 1-2-16,1-2 0 0,4 0 5 15,-5-2-2-15,9-1 0 0,-4-5 0 16,6 2-4-16,2-5-5 0,0-2 1 16,3-1 0-16,-3-2-2 0,8-5 1 15,-5 2-1-15,5-3-4 0,0 0 1 16,0-2 0-16,0 0 4 0,5 0 1 16,3 0 1-16,2 0-8 0,-2-2-2 15,5 2-1-15,3-2 0 0,-4 2 0 16,9 0-1-16,-5 0-1 0,4-1-2 15,-2-1 2-15,-2 1 1 0,5-1-1 16,-3-2 2-16,2-2-1 0,-4 1 1 16,2-2 3-16,-3-2-2 15,-2-1-2-15,-5 1 2 0,0-2-1 16,2 1 0-16,-7 0 0 0,2 2 0 16,0-2 2-16,-2 3-1 0,-3-2 0 15,5 2 1-15,-3 2 3 0,-2 1 3 16,0 0 4-16,0 2-1 0,0 2-2 15,0 0-2-15,0 0-6 0,0 1-1 16,-2 5-1-16,-3 5 1 0,2 3 7 16,-2 5 8-16,0 0 1 0,2 5 1 15,-2-2 2-15,0 4-3 0,2-2-1 16,-2 0-3-16,2 1 2 16,-2-2-6-16,5 0 2 0,0-2-3 15,-5-3-1-15,5-1 1 0,0-2-1 16,5-4-2-16,-5-1 0 0,5-2-3 15,-2-1 0-15,2-1-1 0,3-1-8 16,-3 1-27-16,3 0-35 0,-3 3-34 16,3 0-46-16,5 0-75 0,-6-1-197 15,1-3-246-15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3:52:58.52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11090 14772 75 0,'0'0'198'0,"0"0"-151"0,0 0-8 16,3 0 23-16,-3 0 8 0,0 0-28 15,0 0 14-15,0 0 8 0,0 0-11 16,0 0-5-16,0 0 4 0,0 0-2 16,0 0 4-16,-5 0-14 0,2-2-20 15,0 1-4-15,-2 0 3 0,0-2-5 16,-3 0-3-16,1 2-2 0,-1-2-4 15,-3-2 2-15,1 1-3 0,2 0 1 16,-5-1 1-16,3 1 2 0,0-1 3 16,-3 2 3-16,0 1-1 15,0-3 1-15,-3 3 2 0,1-1-3 0,-3 0 0 16,0-1-3-16,0 1 1 0,-3-3-2 16,0 4 0-16,1-2-3 15,-1 2 1-15,0-2-3 0,1 3 2 16,-6 0-2-16,3-1 1 0,-3 1-3 15,0-3 1-15,0 4-2 0,-2-1 2 16,-1 1-1-16,1-1-2 0,-3 0 1 16,0 0-1-16,0-1 1 0,0 0 0 15,0-1-1-15,2 2 0 0,-2 0 0 16,3 1 1-16,0-3 0 0,2-1-1 16,-3 1 1-16,6 0-1 0,-3 0 0 15,3-1 0-15,0 3 0 0,-3-1 1 16,5-4 0-16,-5 4-1 15,6-2 0-15,-4-2 0 0,1 2 1 16,0-2-1-16,2 3 1 0,1-1-1 16,-1 0 0-16,0 3 0 0,3-2 0 15,0-1 0-15,2 2 0 0,1-1 1 16,-3 1-1-16,5-3 0 0,-3 4 0 16,4-2 1-16,1-2-1 0,-2 3 1 15,-2-1 0-15,2 2 0 0,3-2-1 16,-3 1 1-16,0 2-1 0,0-1 0 15,0 1 0-15,0-2 0 0,0 0 0 16,0-1 1-16,0-1-1 0,-2 3 0 16,2 0-1-16,-3-2 2 0,1-1-2 15,-1 3 1-15,3 0 0 0,-2 0 0 16,-1 0 1-16,1 0-1 0,-1 1 1 16,3 0-1-16,-2 0 1 0,-3 0 0 15,2 0 1-15,1 0 4 0,-1 0 1 16,1 0 1-16,-1-1 0 0,-2 2 1 15,3 1-2-15,2-1 1 0,-3 1-1 16,3 0 0-16,0 1 0 0,1-1-2 16,-1 0-1-16,0 2 0 0,0-1-1 15,2 0 0-15,-1-1 0 16,-1 4-1-16,-6-1 1 0,9 2 1 16,-8 1 1-16,5-4 0 0,-2 3 2 15,-1-3 0-15,3 4 1 0,0-1-2 16,-2-1 1-16,2 4-3 0,0-2 0 15,0 0 1-15,0 0-2 0,0 1 0 16,3 1 2-16,0 1-4 0,-3-1 1 16,0 3 1-16,2-2 1 0,1 1-1 15,2-3 1-15,-2 1 0 0,0 3 1 16,2-3 0-16,0-1 0 0,3 3 0 16,-3-2-1-16,3 1-2 0,2-1-1 15,-2 1 1-15,3 0 0 0,-1 0-1 16,3 1 0-16,0-1 1 15,0 1 0-15,0 0-1 0,0 3 1 16,3-2 2-16,-1 0-1 0,3 2 0 16,1 0-2-16,-1 0 1 0,0 0 2 15,0 0-2-15,3 2-1 0,2-1 2 16,1 1 0-16,-4 1-1 0,6-3 4 16,0 4 0-16,0-1-3 0,0-1 2 15,2 2 0-15,1-1-2 0,2-1 2 16,-2 0-1-16,4 1-2 0,-2-2 1 15,6 1-3-15,-4-2 3 0,3-1-1 16,1 0 0-16,2-1 2 0,-1 0 0 16,1 0 2-16,3-2-3 15,4 0 2-15,-2 0 6 0,3-2-6 16,5-2 3-16,2 2 1 0,11 2-5 16,-1-4 0-16,-2 1-2 0,-5-4-1 15,-2 2-1-15,-4-3 1 0,1 2 3 16,3 0-3-16,-1-3 1 0,3 0-1 15,-3 2 0-15,1-2 1 0,-1 0-1 16,0 1-1-16,1-1 0 0,-1-1 3 16,-2 1-2-16,-3 1-1 0,-5-1 1 15,-3 0 2-15,1 0 1 0,9-2 1 16,6 0 4-16,5 0-5 0,-5 0 2 16,-5-5-2-16,0 2-3 0,0-2 1 15,-3-1-1-15,3-1-1 0,-3 1 2 16,-5 0-1-16,-5 2 0 0,-6-2 0 15,4 2-1-15,-1-1 1 0,5-1-1 16,3-2 11-16,0-1-7 0,0 1 1 16,-2-1-2-16,-1 1-2 0,0-2 0 15,-2-1 1-15,0 0-2 0,-3-1 1 16,1-2-1-16,2 1 2 0,-6 0-2 16,1-3 0-16,0 1 2 0,-3-2-2 15,-3 3 1-15,3-3 0 16,-7 3-1-16,1-2 2 0,-1 1-1 15,-3-3-1-15,-1 4 1 0,1-4 1 16,-3 2 0-16,3-2 1 0,-3 0 0 16,-2 3-1-16,4-3 3 0,-4 2-1 15,0 1-2-15,2-2 1 0,-3 3 0 16,1 0-2-16,0 0 1 0,-1 0 0 16,1 2-1-16,-1-1 0 0,-2 2 0 15,0-2 1-15,0 0-2 0,0 1 1 16,0 1-1-16,0 0 1 0,0-1 0 15,0 2-1-15,0 0 0 0,0 2 0 16,-5-2 0-16,5 4 0 0,0 0 2 16,-2-1-2-16,2 2 0 15,-6-1 0-15,6 3 0 0,-2 0 2 16,2 0-3-16,-3-1 2 0,1 3-1 16,2-1 0-16,-3-2 0 0,0 1 0 15,3 2-1-15,-2-2 2 0,-3 0-2 16,2 0 1-16,1 2-1 0,-1-1 1 15,-2-1 0-15,2 1 0 0,-2-1 0 16,-3 2 0-16,3-2 0 0,-3 2 0 16,1-2-1-16,-1 0 1 0,-2 3 0 15,2-2-1-15,-3 1 0 0,1 0 1 16,-3 0-2-16,0 0 1 16,3 0 1-16,0 1-2 0,-3 0-1 15,0 0-4-15,2 0-7 0,-4 0-10 16,2 2-12-16,-2 2-14 0,-1-3-13 15,-5 6-20-15,1-4-19 0,-4 5-33 16,-14-2-71-16,4 1-127 0,0-5-87 0</inkml:trace>
  <inkml:trace contextRef="#ctx0" brushRef="#br0" timeOffset="4020.57">3121 16801 41 0,'0'0'209'0,"3"-7"-153"15,-3 3 9-15,0 3 31 0,0-2-8 16,0 1-30-16,0-2-13 0,0 3 0 15,0-3-2-15,0 2-3 0,0-1-6 16,0 1 5-16,0 2 7 0,0-2 1 16,0 2 3-16,0 0-11 0,0-1-9 15,0 1-6-15,0 0-5 0,0 0-8 16,0 2-9-16,0 1 4 0,-3 4 6 16,-2 1-4-16,0 6-1 0,-3 2 7 15,-2 6-10-15,-6 12 4 0,1 8-3 16,-11 8 0-16,0 4-2 0,6-6 0 15,-1-4-1-15,5-8 0 0,3-8 0 16,3-5 0-16,2-7-2 0,1 0 1 16,4-2-1-16,-5 3 0 0,3-1 1 15,3-3-1-15,-1-5 0 0,3-2-4 16,0-6-20-16,0-3 7 16,5-7 17-16,3-6 7 0,0-5-4 0,-1-2 1 15,6-10-2-15,0-11-1 0,0-9 1 16,0-4 1-16,3 4 1 15,-6 7 2-15,0 8 10 0,1 5-2 16,-1 3-3-16,-5 8 1 0,0 1-4 16,0 2-2-16,1-2-2 0,-1-1 1 15,0-3 3-15,3 3 7 0,-6 5 8 16,3 1-4-16,1 4 3 0,-4 4-7 16,-2 3 0-16,3 1-6 0,-3 2-1 15,0 0-3-15,0 2-5 0,0 0 0 16,0 0-9-16,0 0 4 0,0 4 5 15,2 0 0-15,-2 2 2 0,6 1 0 16,-4 4-2-16,3 3 0 16,-2 5 2-16,2 3-2 0,3 3 2 15,-3 3-1-15,3 7 1 0,5 6-1 16,0 11 1-16,5-1-2 0,0-4 1 16,0-6 1-16,-3-9-1 0,-2-9 4 15,0-4 5-15,0 0 1 0,-3 2 0 16,8 1 3-16,-2 1 0 0,2-1-4 15,-5-3-1-15,2-3 0 0,-4-1-5 16,-1-5 4-16,-2-2-2 0,-3-4-2 16,-2 1 3-16,-3-4 3 0,0-1 10 15,-3-2 8-15,-5-3-7 0,-5-4-12 16,-7-1-6-16,-1 0 0 16,-7-2-3-16,-6 1 1 0,-7 1-2 15,-6 0 1-15,-4 6-1 0,4 2-2 16,3 4-5-16,5 3-5 0,6 3-7 15,-3 1-7-15,10-2-11 0,5-2-11 16,6 0-11-16,2 0-23 0,0 1-35 16,0 0-39-16,5 1-58 0,3-4-2 15,5 0-121-15</inkml:trace>
  <inkml:trace contextRef="#ctx0" brushRef="#br0" timeOffset="4721.38">3964 16641 532 0,'0'-5'51'0,"0"2"10"0,0 0 22 15,0 0-18-15,0-1-12 0,2 3-10 0,1 1-5 16,-3 0-19-16,2 1-17 0,-2 6-1 16,3 1 1-16,0 7-1 0,-1 4 2 15,-2 4 1-15,0 10 0 0,0 10 2 16,0 10-1-16,-2 3 4 16,4-3-5-16,-2-7 1 0,3-5 0 15,-1-4 1-15,4-2 2 0,1-10 12 16,-2-2 6-16,-2-7 9 0,0-5 4 15,2 2-6-15,-3 1-7 0,4-3-3 16,-4-5-2-16,1-2-2 0,-1-2 2 16,-2-2 24-16,3-7 13 0,-1-2-8 15,1-4-13-15,2-3-22 0,0-3-5 16,1-3-1-16,1 0 1 0,1-2-1 16,2-1 1-16,-2-2-4 0,5 4-3 15,-3-2 0-15,3 3-2 0,0 4 0 16,3-1-1-16,-3 1 0 15,0 5 0-15,0 0 0 0,-3 5 0 16,0 3-1-16,1 4-1 0,-1 1 2 16,-2 6-3-16,-1 4 0 0,-1 5 0 15,-1 3 3-15,0 3 0 0,-3 4 2 16,1 1-2-16,0-3 1 0,-3 4 0 16,2-2-1-16,1 0-2 0,-3-1-18 15,0-1-34-15,0-2-29 0,0-1-21 16,0-3-61-16,0-3-100 0,0-3-49 15</inkml:trace>
  <inkml:trace contextRef="#ctx0" brushRef="#br0" timeOffset="5171.56">4524 17011 357 0,'0'0'83'0,"0"0"25"0,0 0 21 0,0 0-46 16,0-41-29-16,0 30 0 0,-2 1-2 15,2 0 8-15,-3 1 11 0,3 0-7 16,-2 2-4-16,-1-1-13 16,3 4-11-16,-3-2-12 0,1 5-6 15,-1 0-2-15,3 0-4 0,-2 1-7 16,-3 3-4-16,-1 7-1 0,-1 5 1 15,-4 6-1-15,1 3 0 0,-3 9 1 16,0 8 1-16,3-3-1 0,2-6-1 16,3-6 1-16,5-5 0 0,0 0 0 15,2 1 1-15,1-3 2 0,7-6 1 16,-2-3 4-16,5-2 7 0,0-6 13 16,0-2 11-16,2-1-3 0,-2-8-4 15,0 0-6-15,-2-3-7 0,-1-4-3 16,-2-3-6-16,-3-6-6 15,-3-1-4-15,-2-2-1 0,0 5-4 16,0 3-8-16,-5 6-11 0,3 4-19 16,-4 2-27-16,-4 7-36 0,0-1-31 15,-1 2-31-15,1 0-10 0,-3 3 11 16,5 3-26-16,1-2-120 0</inkml:trace>
  <inkml:trace contextRef="#ctx0" brushRef="#br0" timeOffset="5972.55">4698 17093 618 0,'0'0'94'0,"0"0"25"15,0 0 3-15,0 0-50 0,2-39-13 16,-2 28 0-16,5-1-10 0,0 0-11 15,1 1 4-15,1-1-3 0,1 3-12 16,2-1-13-16,-2 1-4 0,3 1-3 16,-4 4-6-16,1 0-1 0,2 4 1 15,-2 0-2-15,0 4 0 0,0 7-3 16,-3 2 0-16,0 6 4 0,0 6 0 16,0 3 0-16,-2-1 1 0,-1 3-1 15,4-2 1-15,-4 1 0 0,1-7-1 16,-1 0 1-16,-2-1-1 0,3-2-1 15,-3-5 1-15,0-2 1 0,0-3 0 16,0-3-1-16,0-4 0 0,0-2 4 16,0-3-2-16,0-4-2 0,0-3 4 15,0-1-2-15,0-2 0 0,3-2 2 16,2 0-2-16,-3-3 1 0,6-1-2 16,-3 0-1-16,3 2 0 0,0-2 3 15,-1 2-2-15,4 1-1 0,-3 1 0 16,2 3 0-16,0 0 1 15,-2 2-1-15,0 3 1 0,-3 0-1 16,3 2 0-16,-6 1-1 0,3 3 0 16,-2 1 0-16,0 0-3 0,-3 3-2 15,2 4 2-15,-2 4 2 0,0 4 1 16,0 1 0-16,0 5 2 0,0 0-1 16,0 0 1-16,0 0 1 0,3-2-1 15,-3-1-1-15,0-3 2 0,2-2-1 16,4-3 0-16,-6-1 0 0,2-6 1 15,-2 0-2-15,0-1 6 0,3-2 8 16,-3-5 40-16,2 1-17 0,1-6-6 16,-1 0-4-16,1-2-6 15,2-2-9-15,-2-3 0 0,5-2-5 16,-3-1-4-16,5-2-2 0,0 0 0 16,-2 1 1-16,5 0-2 0,-5 3 0 15,5 4 0-15,-6 2 1 0,4 2-1 16,-3 2 0-16,-1 2 0 0,1 3 0 15,-3 1 0-15,0 1 0 0,-2 1-4 16,0 2 1-16,-1 5-2 0,1 3 3 16,2 3 0-16,0 3 2 0,-2 3 0 15,2 1 0-15,-3 1 1 0,4 0-1 16,1-1-1-16,-2 0 0 16,3-1-10-16,0-2-47 0,2-1-30 15,1-3-19-15,-1-2-52 0,0-4-116 16,1-4-60-16,-1-3-199 0</inkml:trace>
  <inkml:trace contextRef="#ctx0" brushRef="#br0" timeOffset="6406.49">5400 17109 627 0,'0'0'63'15,"0"-3"20"-15,0 2-10 0,0-1-42 16,3-1-9-16,0-1 5 0,-3 1 8 15,2-1 13-15,3 1 4 0,3 0-6 16,0-1-5-16,0-2-8 0,2 1-7 16,0-2-5-16,3-2-5 0,0-1-2 15,0-2-7-15,-3-1-2 0,1-1-1 16,-4 2-1-16,1 1-1 0,-5 1 7 16,-1 3-2-16,-2 1-3 0,-2 3-4 15,-6 2-11-15,-2 1 4 0,-1 1 7 16,-4 3 0-16,-3 6 3 0,0 1-1 15,-3 4 1-15,0 1 6 0,3-2 0 16,3 3 7-16,2-3 7 16,5 2 15-16,3-2 2 0,5 0 2 15,0-3-3-15,5 0-23 0,0-1 14 16,6-3-5-16,1-3-9 0,7 1-2 16,1-5-8-16,3 0-6 0,3 0 0 15,13-1-12-15,5 0-50 0,15 1-49 16,3 1-44-16,-2 0-85 0,-16 1-107 15,-13-2-133-15</inkml:trace>
  <inkml:trace contextRef="#ctx0" brushRef="#br0" timeOffset="6723.32">6338 16851 890 0,'0'0'96'0,"0"0"-2"0,0 0-7 15,0 0-50-15,21-25-12 0,-21 23 3 16,3 2-8-16,-3 6-19 0,0 4-1 16,0 9 7-16,-3 12 13 0,-2 17 13 15,-8 15 2-15,5 4-2 0,-2-5-4 16,5-8-6-16,-1-9-12 0,4-4-4 16,-1-1-3-16,3-3-2 0,-2-1-2 15,2-8-8-15,0-6-57 0,-3-5-37 16,1-5-68-16,2 3-87 0,-3-4-40 15,3-5-183-15</inkml:trace>
  <inkml:trace contextRef="#ctx0" brushRef="#br0" timeOffset="7107.05">6266 16970 549 0,'0'0'81'0,"0"0"44"16,0 0 28-16,8-38-47 0,-3 26-22 15,0-2-6-15,3 1-17 0,2 0-14 16,0 1-2-16,-2 3-6 16,5 0-11-16,0 0-2 0,0 1-8 15,2 5-7-15,1-3-2 0,-3 4-4 16,5 1 1-16,-3 0-2 0,-2 1 1 15,3 0-1-15,-1 1-2 0,-2 1 4 16,3 5-3-16,-3-1 2 0,-3 5-3 16,3 0-1-16,-5 2 3 0,0 1-3 15,-3 2 2-15,-3-2-1 0,-2 2-1 16,0-1-1-16,-5-3-4 0,0 0-2 16,-8 1 1-16,0-2 4 0,-2-2-2 15,-6 0-25-15,3 0-34 16,-3-4-30-16,0 0-40 0,1-3-67 15,-1-2-39-15,6 0-13 0,2 0-143 16</inkml:trace>
  <inkml:trace contextRef="#ctx0" brushRef="#br0" timeOffset="7557.65">6643 16936 714 0,'0'0'125'0,"0"0"-103"16,0 0 101-16,0 0-50 16,21-35-37-16,-13 24 11 0,-1 0 1 0,4 0-17 15,2 4-4-15,-3-1 7 16,3 2-1-16,0 0-10 0,0 3-11 16,0 3-7-16,0 0 0 0,-1 7-1 15,-4 5-1-15,3 4-2 0,-1 5-1 16,-5 0-3-16,0 7 2 0,-2-1 1 15,2 2 0-15,-5-1 1 0,0-2-1 16,-3 0-4-16,-2-3-7 0,0-4-12 16,-3-3-8-16,-2-4-6 0,0-3-4 15,-1-5 3-15,1-3-5 0,-3-1-7 16,3-5 43-16,-1-4 7 0,4-1 7 16,1-3 2-16,4-6 12 0,2-2 17 15,2-1 0-15,4-2 4 0,4-1-8 16,3 1-3-16,8 3 0 0,-1 3 4 15,6 2-1-15,3-2-3 0,-1 4-5 16,0-1-16-16,1 2-9 0,-1 3-1 16,-2 1-3-16,-3 4-24 0,3-2-47 15,0 4-36-15,-5 1-24 0,10 0-72 16,-8 2-44-16,-5 0-202 0</inkml:trace>
  <inkml:trace contextRef="#ctx0" brushRef="#br0" timeOffset="7824.38">7230 16884 729 0,'0'0'40'0,"0"0"27"0,0 0 26 0,0 0-20 16,0 0-43-16,0-13-17 0,0 10 1 15,0 0 20-15,0 2 4 0,-3 0 2 16,3 1-2-16,-2 2-15 0,2 6-4 15,-6 3-1-15,4 4 3 0,-3 3-2 16,-1 6-6-16,4 3-4 0,-6 1-4 16,3 3-2-16,0 0-3 15,2-3-1-15,-2 1-1 0,5-4-11 16,-3-3-44-16,3-2-41 0,0-3-53 16,0-7-79-16,3-4-32 0,0-6-168 15</inkml:trace>
  <inkml:trace contextRef="#ctx0" brushRef="#br0" timeOffset="7974.81">7274 16817 877 0,'0'0'96'0,"0"0"-14"0,0 0 10 16,5-44-71-16,-3 32-21 16,1 3-2-16,0 2-26 0,2 0-70 15,0 5-30-15,0-1-15 0,5 3-8 16,1 4-54-16,-1 2-30 0</inkml:trace>
  <inkml:trace contextRef="#ctx0" brushRef="#br0" timeOffset="8308.26">7656 16843 346 0,'0'0'254'0,"0"0"-189"15,0 0 47-15,0 0-37 0,0 0-64 16,-8-33-5-16,1 26 3 0,1 3 5 16,-4-1-5-16,2 3-2 0,-2 2 1 15,0 0 4-15,-1 4-3 0,-2 3 1 16,-2 5 1-16,-1 2 11 0,-2 4 12 16,0 3-4-16,0 5-4 0,3 2-1 15,-1 0 6-15,8 2 8 0,1 0-1 16,1-3-8-16,6-1 7 0,3-3 8 15,2-2 0-15,3-2-4 0,2-5-6 16,1-2-8-16,4-5-11 0,1-3-10 16,-1-2-2-16,8-2-4 0,1-7-29 15,1-2-63-15,1-2-44 16,3-1-51-16,2-11-60 0,-3 2-11 16,-5 1-179-16</inkml:trace>
  <inkml:trace contextRef="#ctx0" brushRef="#br0" timeOffset="8708.89">7832 16887 436 0,'0'0'132'16,"0"0"-94"-16,0 0 58 0,0 0-62 16,0 0-25-16,0 0-6 0,33 2 1 15,-25-3 0-15,2-2 10 0,3 2 42 16,3-3 7-16,-1-1-12 0,6 2-4 15,-3-3-14-15,5 1-16 0,-2-2-8 16,-3 0-4-16,0-2 4 0,-2-2 13 16,-3 0-4-16,-3 1-9 0,-5-2-6 15,0 3-3-15,-5 2-11 0,-5 0-7 16,-5 4 17-16,-6 2 0 0,-2 1 1 16,-5 4 3-16,-3 6 1 0,-2 3 3 15,-1 3-3-15,3 3 0 0,1 2-2 16,4 0 14-16,5 3 29 15,4-4 14-15,4 2 8 0,8-2 2 16,0-4 2-16,5-2-11 0,5-3-14 16,3-3-14-16,5-2-7 0,0 1-6 15,6-5-6-15,1-2-6 0,4 0-5 16,2 0-1-16,5-4-1 0,8 3-19 16,3 0-50-16,2 1-40 0,-5 1-45 15,-8-1-82-15,-10 0-104 0,-6-4-204 0</inkml:trace>
  <inkml:trace contextRef="#ctx0" brushRef="#br0" timeOffset="9759.65">9369 16672 392 0,'0'0'66'0,"0"0"-13"0,0 0 9 16,0 0-12-16,0 0-10 0,29-29-1 16,-27 23 4-16,3 1-2 0,-2 0 0 15,0 0 12-15,-1 3 8 0,3-4 6 16,-2 2-8-16,-1-3-17 0,1 3-7 16,2-5-2-16,-2 1-3 15,2 1-2-15,-2 0-5 0,-1-2-3 16,1 0 1-16,-3 1 3 0,2 0 1 15,1 1-5-15,-3-3 1 0,0 1 1 16,0 1-2-16,0 0 3 0,0 0-3 16,0-2-5-16,-5 1-1 0,5 1-1 15,-3-1-2-15,-2 3-4 0,2-2 0 16,1 3 0-16,-1 0-1 0,-2 2 2 16,2 0-4-16,-2 1-1 0,3 2 2 15,-3 0-3-15,-3 2-2 0,-3 2 0 16,4 3 0-16,-6 2-1 0,-3 5 1 15,3 3 0-15,-5 2 1 16,-2 8 0-16,-1 6 0 0,-2 14 0 16,-3 13-1-16,0 7 3 0,3 3 2 15,2-1 0-15,3-8 4 0,5-3 6 16,3-4 8-16,-1-3 3 0,6-5-8 16,0-5-11-16,2-9-5 0,3-7 0 15,0-7-1-15,0-3-2 0,0 3 1 16,6-2-14-16,1 2-26 0,-1-7-31 15,1 0-36-15,4-7-27 0,-1-4-62 16,8-4-81-16,-2-6-17 0,-3-1-169 16</inkml:trace>
  <inkml:trace contextRef="#ctx0" brushRef="#br0" timeOffset="10276.99">9113 16980 985 0,'0'0'86'0,"0"0"-54"0,0 0 71 0,0 0-71 16,37-37-17-16,-19 26-2 0,5 1-5 15,0 3-3-15,3-2-5 0,0 3-2 16,0 1-1-16,0 2 3 0,5-1-9 16,-3 3-63-16,0 0-54 0,1 0-26 15,2 1 10-15,-3-1-1 0,1 1-72 16,-1 0-2-16,-2-2 139 0,-5 1 5 15,-1-1 27-15,-2-1 46 0,-5 1 83 16,-5 2 2-16,0-3 8 0,-6 0 35 16,1 0 3-16,-3 1-28 0,-3-2-23 15,-2-1-6-15,0 3-15 0,0-6 5 16,-3 4 4-16,0-3-8 0,-2 1-2 16,2 1-2-16,-2 3-11 0,0-3-16 15,-1 2-9-15,-2 1-2 0,0 2-1 16,1 0 0-16,-1 3-6 15,-3 5-1-15,1 3-4 0,-1 2-4 16,1 4 0-16,2 1-1 0,2 2 0 16,6 2-1-16,0-2-1 0,5-2 0 15,0 0 1-15,8-2 9 0,5 0-1 16,0-5 6-16,5-1 0 0,0-2 2 16,2-3 1-16,-1-3-1 0,1-2 5 15,-4-1 3-15,-3-3-1 0,0-6-1 16,-6 0-12-16,1-1-7 0,-3-4-3 15,-2-2 0-15,-3-2-28 0,0 1-50 16,-3 1-8-16,-2 1-15 16,2 3-34-16,-2-1-52 0,0 5-35 0,3 0-135 15</inkml:trace>
  <inkml:trace contextRef="#ctx0" brushRef="#br0" timeOffset="10777.49">9731 16878 448 0,'0'0'173'0,"0"0"-112"16,0 0 84-16,18-38-54 0,-8 25-23 15,-2-1-1-15,2 1-2 0,3 1-13 16,0-1-18-16,-2 2-6 0,2 3 6 15,-1-1-8-15,-1 2-1 0,2 4-4 16,-3 1-4-16,0 0-3 0,1 2-2 16,-3 0 1-16,-1 4-2 0,1 1 1 15,2 3-5-15,-2 1-2 0,0 4-5 16,0 3 3-16,-1 2-3 0,1 5 2 16,0 2 4-16,-3 3-1 0,3 0 1 15,-3 0 1-15,-2 0-1 0,-1-3-4 16,-2 0-1-16,0-3 0 0,-2-2 0 15,-4-3-2-15,1-2-1 0,-3-3 1 16,-2-7 1-16,0 2 3 0,-3-6 0 16,3-1 5-16,2-5-3 0,0-2 4 15,5-3 5-15,3-4 6 0,0-2-2 16,3-5-6-16,5 0-1 0,2-3-1 16,3-2 8-16,8 3 9 0,-1 1 5 15,4-1 0-15,7 3-1 0,-3 0-9 16,3 2-13-16,0 3-7 0,-3 1-2 15,-2 3-1-15,0 1-12 0,-3 2-44 16,3 0-30-16,-5 2-48 0,5 0-55 16,-6 0-149-16,-4 2-157 15</inkml:trace>
  <inkml:trace contextRef="#ctx0" brushRef="#br0" timeOffset="15432.13">11292 16586 148 0,'0'0'16'0,"0"0"0"0,0 0 11 16,0 0 15-16,15-26-9 0,-10 19-8 15,0 1 1-15,3-2 24 0,-3 3 7 16,1-1-2-16,-1 2-3 0,0 0-12 15,0 0 14-15,-2-1-8 0,-1 0 0 16,1 4 1-16,-3-3-1 0,0 4 1 16,0-1-3-16,0 1-16 15,0 0-12-15,0 0-8 0,0 3-2 16,0 2 0-16,-3 6 8 0,1 4 8 16,-1 2 3-16,-2 8-5 0,-3 10-1 15,-2 16-4-15,-1 6 5 0,1 10-2 16,5-6-4-16,0-4-5 0,2-11-3 15,1-2 2-15,2-6-3 0,0-6 1 16,0-8 0-16,0-6-4 0,-3 0-2 16,3-1-1-16,-3 1-7 0,1 1-53 15,-3-7-53-15,2-1-49 0,-2-4-25 16,2-6-125-16</inkml:trace>
  <inkml:trace contextRef="#ctx0" brushRef="#br0" timeOffset="16099.52">11276 16513 481 0,'0'0'64'0,"0"0"-36"0,0 0 56 0,0 0-2 0,16-23-28 16,-11 19 1-16,-5 2 9 0,2-2-3 16,-2 1-1-16,0 0-3 0,3 2 2 15,-3-1-6-15,0 0-9 0,0 0-6 16,0 0-6-16,0 2-8 0,0 0-2 15,-3 0-9-15,1 0-13 0,-3 4 2 16,-3 1-1-16,-2 2 0 16,-3 4-1-16,-5 3 0 0,-1 3 1 15,4 0 0-15,-6 3-1 0,1 0 1 16,2-1 1-16,-1-4-1 0,4 0-2 16,7-3 1-16,0-4-4 0,3 0 1 15,3-2-4-15,2-5 2 0,0-1-6 16,0 0 9-16,7-1 2 0,1-9 6 15,5 0-5-15,0-2 2 0,0-4-1 16,5 2-1-16,-2-3 1 0,-1 1-2 16,1-4 3-16,-1 4-1 0,1-3 3 15,-6 1 3-15,3 2 3 0,0-2 0 16,-3 2-3-16,0 2-4 16,1-1-1-16,-1 1 3 0,-2 3 2 15,0 3 6-15,-3 2 3 0,-3 0-2 16,1 5-5-16,2 1 0 0,-2 1-4 15,-3 5 4-15,5 2 10 0,-3 3 5 16,6 1-6-16,-3 4 2 0,3 3-3 16,2 1 0-16,-2 2-3 0,3 2 4 15,-1 1-5-15,3 1-4 0,-3-1 0 16,0 0-3-16,3-4-5 0,-2 1-2 16,-1-2 1-16,-2-2 0 0,0-1-2 15,-1 1-7-15,1-1-29 0,-3-2-53 16,3 2-34-16,-3-2-43 0,3 0-96 15,-3-4-129-15</inkml:trace>
  <inkml:trace contextRef="#ctx0" brushRef="#br0" timeOffset="16633.91">12206 16758 590 0,'0'0'60'0,"6"-10"-11"16,-1 6 74-16,-3-2-17 0,3 5-49 16,-5 0-13-16,0 1-6 0,0 1-20 15,0 9 3-15,0 4 21 0,0 5 4 16,-2 7-2-16,-3 0-5 0,0 5-10 16,2 1-10-16,0-3-10 0,1-1-5 15,2-2-1-15,0-3-1 16,0-1 2-16,0-3-4 0,0-3-3 15,0-1-5-15,2-3-47 0,4-1-48 16,-1-2-16-16,-3-4-60 0,6-5-29 16,-3-4-72-16,0-3-19 0</inkml:trace>
  <inkml:trace contextRef="#ctx0" brushRef="#br0" timeOffset="16799.98">12232 16634 769 0,'0'0'51'15,"0"0"19"-15,-5-35 47 0,2 21-48 16,3 3-34-16,0 1-25 0,0 3-3 16,0 0-7-16,0 4-2 0,3 1-9 15,2 2-35-15,0 2-67 0,3 5 14 16,8 8-28-16,-3 1-37 0,-1-2-139 16</inkml:trace>
  <inkml:trace contextRef="#ctx0" brushRef="#br0" timeOffset="17417.91">12356 16894 572 0,'0'0'56'0,"0"0"-3"15,0 0 60-15,11-35-55 0,-1 21-24 16,3 2-5-16,0 0 3 0,0 0 1 16,5 2 8-16,-3 0-4 0,6 0-11 15,-8 5-9-15,2 0 1 0,-2 4 2 16,0-1 3-16,-2 1-9 0,-1 1-3 16,-2 0-3-16,-1 3 0 0,-1 2-7 15,-1 2-1-15,-3 3-4 0,3 2 3 16,-2 5 1-16,-3 1 4 15,3 3 4-15,-3 3 2 0,0-1-3 16,0 2-1-16,0-1 1 0,0 0-2 16,0-2 0-16,-3 0-2 0,3-2-2 15,0-4 0-15,0-2 0 0,0-2-1 16,0-3 3-16,0-3 0 0,0-2-3 16,0-4 3-16,0 0 6 0,3-3 25 15,-1-3 12-15,3-3-17 0,1-3-2 16,4 0-2-16,-2-6-7 0,2 1-5 15,0-1 0-15,3-2-3 0,3 0-2 16,-1-1-1-16,3 0-1 16,0 2-2-16,-2 1 0 0,-1 2 1 15,3 0-2-15,-5 3 0 0,3 2-3 16,-3 5 2-16,-3 0-2 0,-2 5 3 16,-3 1-3-16,3 0 0 0,-6 1-1 15,1 5 1-15,0 5 7 0,-3 3 4 16,0 2 2-16,2 3-2 0,1 2-5 15,-3 0-3-15,2 2 0 0,-2-2-2 16,3 0 0-16,-1-3-1 0,-2 1-3 16,3 2-11-16,0-5-31 0,-1 1-70 15,3 2-51-15,-2-5-108 0,2-4-90 16</inkml:trace>
  <inkml:trace contextRef="#ctx0" brushRef="#br0" timeOffset="18218.38">13692 16868 442 0,'0'0'72'0,"0"0"-54"15,8-5 32-15,-6 3-14 0,1-2-19 16,2 0 4-16,-2-1 16 0,-1 0 17 16,1 2 19-16,-3 1-2 0,5-2-10 15,-5 3 4-15,3 0-12 0,-3 1-7 16,2-1-6-16,-2 1-6 0,0 0-7 15,0-2-2-15,0 2-7 0,0-2-5 16,0 1-5-16,0-1-1 16,0 0 2-16,0 1 6 0,0 0 4 0,-2-2 4 15,2 1-6-15,-3 0-1 16,3 0 4-16,-5 1-7 0,5-3-2 16,-3 3-1-16,1-2 1 0,-1 1-6 15,-2 1-2-15,2 1 5 0,-2-3-1 16,3 1-4-16,-3-1-3 0,-1 2 2 15,1-2-2-15,-3 2 2 0,1 1-2 16,-1 0 1-16,-5 2-1 0,3 3-1 16,-3 2 1-16,-3 5 0 0,1 3 0 15,-1 2 0-15,-2 4-1 0,3 3 0 16,2 0 0-16,0-1 0 16,8 0-4-16,-1-1 0 0,6-1 2 15,0-1 0-15,0 0 3 0,8-4 2 16,0-1-2-16,5-2 4 0,0-3-2 15,-3-1 1-15,0-8-1 0,3-1 4 16,-2 0-2-16,2-6 8 0,0-2 2 16,-1-5 4-16,1-1 1 0,0 1-1 15,-2-8-6-15,2 2-4 0,0-3-3 16,-3 1-2-16,0-2-3 0,-2-1 2 16,2 3-1-16,-2 4-1 0,-3 1-1 15,0 6 1-15,-2 4-1 0,0 1 1 16,-3 5-3-16,0 0-10 0,0 6 1 15,-3 2 10-15,0 5 2 0,1 0 4 16,2 4 3-16,0 1-1 0,0-2 1 16,0 2 1-16,5-4-2 0,0 1 1 15,0-2-1-15,3-1-5 0,0-3 2 16,0-3-2-16,2 0-1 0,3-4-7 16,2-2-14-16,1 0-41 0,2-2-60 15,3 0-41-15,10-8-80 0,-6 2-74 16,-1 0-205-16</inkml:trace>
  <inkml:trace contextRef="#ctx0" brushRef="#br0" timeOffset="18885.68">14147 16838 433 0,'0'0'153'0,"0"0"-91"0,2-5 44 15,-2 3-36-15,-2 0-29 0,2-1 9 16,-3-2 26-16,3 0 3 0,-2 0-13 16,-1 0-4-16,3-1-13 0,-2 1-7 15,2 0-7-15,0 0-5 16,0-1 2-16,0 0 0 0,0 0-4 16,0-2-6-16,0 1-4 0,0-1-7 15,0 0-4-15,-3-1-2 0,3 0-3 16,-3 2-1-16,-2 0-1 0,3 2-2 15,-4 1 1-15,-1 2 0 0,-1 0-2 16,-5 2 0-16,0 0 3 0,0 3-1 16,-2 2-1-16,-1 2-1 0,1 5-8 15,-1 2-4-15,3 1-2 0,-2 2 1 16,2-1-1-16,0 3 2 0,5-5 0 16,3 3 3-16,0-3 3 0,5 1 1 15,0-1 2-15,2-3 3 0,6 0 3 16,0-1 0-16,2-2 1 15,1-5 1-15,1 2 1 0,1-2 3 16,0-2 2-16,3-1 2 0,-3 0 5 16,-3-1 4-16,0-1-4 0,3 0-2 15,-5 0-5-15,0 2-1 0,0 2-2 16,-3 4-2-16,3 3-2 0,-3 3 0 16,-3 4 0-16,1 5 1 0,-1 5 0 15,-2 9 3-15,0 6 0 0,0 9 1 16,0-3-1-16,-2-10 2 0,-3-10-3 15,0-9-1-15,-1 0 0 0,-4 0 2 16,0 3-3-16,-3-3 3 0,-3-1-4 16,3-7 1-16,3-3 6 0,-3-6-3 15,3-1 8-15,2-6 7 0,0-2 10 16,3-4-3-16,2-2-14 0,3-6-7 16,0-2-4-16,0-6-2 0,3-5-1 15,7-6-5-15,1 3-11 0,-1 5-11 16,3 4-13-16,2 3-27 0,6 1-30 15,2-6-31-15,1 5-60 0,2 2-43 16,10-6 26-16,-8 7-91 0</inkml:trace>
  <inkml:trace contextRef="#ctx0" brushRef="#br0" timeOffset="19236.04">14356 16861 169 0,'0'0'325'0,"0"0"-266"0,8 0 15 0,0 0 13 0,-1 1-41 15,4-1-2-15,-1 1 0 0,3-1-18 16,0 0 0-16,5 0 6 0,-2-1 7 16,2-2-4-16,0-2-2 0,-3-1 1 15,1 0 2-15,-3-3-10 0,-3-1-8 16,-2 0-4-16,-1-3-1 0,-1 0 2 16,-4-4-8-16,-2 5-7 0,0-1-9 15,-10 5 7-15,0 1 2 16,-6 5 3-16,-5 2 0 0,-2 3-2 15,2 4 8-15,-4 6-3 0,4 1 9 16,3 1 0-16,2 5 9 0,6 0 8 16,5 0 17-16,2-1 6 0,3 0 5 15,5-1-5-15,6 1-9 0,2-3-5 16,5-2-11-16,0-3-6 0,5-4-7 16,0-1-7-16,1-4-5 0,1 0-5 15,1-2 0-15,3 0-17 0,-3-3-31 16,-3 2-33-16,3 0-44 0,5-1-56 15,-8-1-99-15,-2 0-105 0</inkml:trace>
  <inkml:trace contextRef="#ctx0" brushRef="#br0" timeOffset="20070.65">15563 16613 518 0,'0'0'63'0,"0"0"-1"0,0 0 64 16,0 0-36-16,26-42-22 0,-19 32 15 15,1 3-8-15,-3-2 0 0,6 2-19 16,-6 1-14-16,0 1-7 0,0 1-3 16,-2 2-7-16,-1-1-4 0,1 3-7 15,-3 0-3-15,0 2-8 0,0 5 0 16,0 3-1-16,-5 6 4 0,-3 6 2 15,0 6-1-15,-5 12 1 0,0 7 1 16,-2 11 3-16,2 2-1 0,0-5 2 16,5-4-1-16,8-13 2 0,-2-3 3 15,2-11 3-15,5 4 0 0,3-6 0 16,2-1 1-16,0 0-3 16,6-7 4-16,-1 1 3 0,6 0 4 15,0-6-7-15,-1-4 2 0,1-3 2 16,0-2-6-16,-1-4-3 0,-2-1-8 15,-5-4-2-15,-2-5-1 0,-4 0 0 16,-1-1-4-16,-6-3-2 0,0 2 0 16,-6 0-6-16,-4 2-4 0,-3 0-13 15,-2 2-17-15,-3 5-9 0,-3 1-7 16,0 5-7-16,1 0-16 0,-1 1-14 16,0 2-17-16,1 4-58 0,4 1-82 15,1 3 8-15,2-1-67 0</inkml:trace>
  <inkml:trace contextRef="#ctx0" brushRef="#br0" timeOffset="20454.66">15966 16873 699 0,'0'0'87'0,"0"0"-10"0,0 0 8 0,0 0-51 16,31-14-1-16,-23 14 27 0,2 2 2 16,0 3-10-16,3 7-8 0,0 3-7 15,3 2-8-15,-3 3-7 0,2 2-11 16,1-1-8-16,2 2-1 0,0-2-2 15,-3 0-1-15,3-2-3 0,-2-3-10 16,-1 0-32-16,3-2-81 0,-2-4-93 16,-3-3-47-16,-5-3-218 0</inkml:trace>
  <inkml:trace contextRef="#ctx0" brushRef="#br0" timeOffset="20604.09">16341 16969 631 0,'0'0'95'0,"0"0"-42"16,0 0 83-16,0 0-116 0,0 0 16 16,0 0-11-16,0 0 10 0,-42 50 1 15,27-19 11-15,-6 9 0 0,-7 8-14 16,-1 2-9-16,6-12-9 0,7-9-11 16,4-8-1-16,4-1-3 15,-5 9 0-15,0-2-6 0,0 1-25 16,3-1-75-16,2-6-111 0,0-4-75 15,6-6-257-15</inkml:trace>
  <inkml:trace contextRef="#ctx0" brushRef="#br0" timeOffset="21154.7">16979 16874 320 0,'0'0'159'0,"0"0"-98"15,0 0 47-15,0 0-20 0,0 0-11 16,33-38 4-16,-25 24-5 0,0 0-9 16,0-2-10-16,5-2-1 0,-6-2-8 15,6-2-20-15,0-4-2 0,0 0-7 16,0-1 0-16,-3-2-4 16,3 5 3-16,-2-2-3 0,-1 0-1 15,0 2-3-15,-2 1-2 0,0 3 1 16,-3 3 1-16,3 1 0 0,-3 5 1 15,-3 1 1-15,-2 5 7 0,3 2-3 16,-3 3-9-16,0 2-8 0,0 1-2 16,0 7 2-16,0 3 2 0,0 4 2 15,0 4 5-15,-3 7 4 0,3 12-1 16,-5 10 1-16,0 10-4 0,0-1 0 16,-3-2-3-16,0-2 0 0,1 0-3 15,-4-1 1-15,6-1-1 0,-3-6-3 16,1-1 3-16,4-8-3 15,1 1 0-15,2-10 0 0,0-6-3 16,0-5-10-16,0-4-26 0,0 1-30 16,2 3-39-16,1-2-58 0,-1-4-139 15,-2-6-110-15</inkml:trace>
  <inkml:trace contextRef="#ctx0" brushRef="#br0" timeOffset="21355.04">16963 17358 1026 0,'0'0'17'0,"0"0"16"0,0 0 53 0,0 0 6 15,0 0-52-15,36-20 2 0,-20 15 2 16,2-2 10-16,-2 4 10 0,4-3-9 16,4 4-12-16,-1-1-18 0,-3 1-15 15,4-1-8-15,-4 2-2 0,1 0-3 16,2 1-19-16,1 0-42 0,-1 1-61 15,13-1-62-15,-5 0-130 0,-3-2-76 0</inkml:trace>
  <inkml:trace contextRef="#ctx0" brushRef="#br0" timeOffset="21655.16">17700 16952 630 0,'0'0'101'0,"0"0"-59"0,46 5 107 0,-23 1-73 15,-2 1-41-15,5 1 1 0,-5 3 9 16,2-1-11-16,3 2-8 15,-3 1-10-15,0 1-13 0,-2-2 1 16,0 1-3-16,-3-3-1 0,-3 0-10 16,1-1-45-16,-1-5-161 0,-2 0-43 15,-3-4-179-15</inkml:trace>
  <inkml:trace contextRef="#ctx0" brushRef="#br0" timeOffset="21905.42">18118 16880 665 0,'0'0'83'15,"0"0"-35"-15,0 0 50 0,0 0-77 16,0 0-6-16,0 0-12 0,0 0 30 16,-15 45 33-16,2-21 18 0,-3 16-10 15,-2 7-22-15,-2 9-9 0,-6-1-12 16,5-4-7-16,8-9-9 0,3-5-5 15,0 1-4-15,7-1-1 0,-2-1-5 16,5-6-1-16,0-8-1 0,0-3-8 16,0-6-29-16,5 1-40 0,3 2-84 15,10-4-74-15,-5-4-79 0</inkml:trace>
  <inkml:trace contextRef="#ctx0" brushRef="#br0" timeOffset="22439.29">18377 16941 650 0,'0'0'60'0,"0"0"-20"16,31-46 78-16,-16 29-46 0,-2 0-39 16,3 1 9-16,-1 3-1 0,1 2-13 15,-3 2 3-15,2 2 12 0,1 2 10 16,-4 3-12-16,4 0-12 0,-3 2-10 16,0 0-5-16,0 0-5 0,0 4-1 15,0 2-1-15,-3 4-4 0,0 3-2 16,1 1-1-16,-1 7-1 0,-5 5 1 15,0 9 3-15,-2 6 3 0,-1-5-1 16,-2-2-3-16,-2-9 2 0,-1-7-3 16,-2 2 0-16,-3 1-1 15,1-4-2-15,-4-2-3 0,1-5-1 16,0-3-9-16,-3-2 2 0,0-4 2 16,0-1 4-16,5-7 6 0,-2-2 1 15,5-2 4-15,-1-1 1 0,1-4-1 16,5-1 0-16,0-4 1 0,5-3 6 15,6 0 4-15,2 1 7 0,2 1 5 16,3 0 7-16,3 3 2 0,2 3-9 16,3 1-6-16,0 4-4 15,0 0-8-15,2 1-7 0,-5 0-2 0,3 4-1 16,-3 1-17-16,1 2-42 16,-1 3-69-16,5 0-75 0,-7 0-137 15,0 2-90-15</inkml:trace>
  <inkml:trace contextRef="#ctx0" brushRef="#br0" timeOffset="22589.58">18989 17068 857 0,'0'0'53'0,"0"0"56"16,0 0 37-16,0 0-73 0,0 0-64 16,0 0-9-16,8 5-7 0,-8-5-53 15,2 0-118-15,1 0-33 0,2 0 23 16,-2 2-130-16</inkml:trace>
  <inkml:trace contextRef="#ctx0" brushRef="#br0" timeOffset="23256.79">20232 16265 563 0,'0'0'10'0,"0"0"39"16,0 0 26-16,0 0 45 0,31-17-41 15,-31 13-23-15,0 2 2 0,0 0-29 16,-5 2-20-16,-3 2 3 15,-5 5-4-15,-2 6 7 0,-11 6 12 16,-8 12 3-16,-2 16 5 0,-13 17 1 16,-3 12-5-16,6 4-8 0,2-4-9 15,5-6-11-15,5 4-1 0,6-2-1 16,7-1-1-16,8-2 2 0,11-6-1 16,2-3 3-16,10-6-2 0,6-2 0 15,2-8 1-15,8-2 0 0,2-3 2 16,0-9 1-16,-4-8-3 0,-4-7-3 15,-2-2 2-15,6 1-2 0,-1 0-15 16,5 2-116-16,9-2-123 0,-12-2-63 16</inkml:trace>
  <inkml:trace contextRef="#ctx0" brushRef="#br0" timeOffset="30347.33">20617 16732 364 0,'0'0'163'0,"0"0"-105"16,0 0 7-16,0 0 52 0,0 0-12 16,8-28-44-16,-6 20-8 0,1 2 9 15,-1 0-5-15,1 2 6 0,0 0-11 16,-3 3-13-16,0 1-19 0,0 6-13 15,0 4-6-15,-3 5 13 0,0 8 9 16,-7 7-7-16,-3 14 5 0,-5 10 1 16,3 3-4-16,2-5-4 0,0-8-6 15,5-10-3-15,0-6-4 0,3-5 1 16,3-5-2-16,-1-1 0 0,0 0-7 16,3 2-15-16,0-1-39 0,0-3-67 15,3-5-56-15,5-7-54 0,-3-2-14 16,3-1-132-16</inkml:trace>
  <inkml:trace contextRef="#ctx0" brushRef="#br0" timeOffset="30848.02">20521 16822 520 0,'0'0'26'0,"0"0"-10"16,0 0 85-16,0-33 6 0,6 22-35 15,-1-1-6-15,5 0 11 0,0 1 0 16,3-1-9-16,5 0 0 0,3 4-10 16,5 1-13-16,0-1-7 0,2 2-6 15,-2 2-4-15,2 2-8 0,-4 2-6 16,-1 0-7-16,-2 6-1 0,-6 1-6 16,1 2 0-16,-6 3-2 0,-2 3-1 15,-8 2-3-15,0 1 1 0,-8 1 2 16,-5 0-1-16,-5 2-1 15,-3-3-8-15,-2 2-7 0,-3-1 4 16,-5-1-1-16,3-3 7 0,2-1 5 16,3-2 0-16,5-3 1 0,-1-4 4 15,9-1 1-15,0-1 1 0,7 0 1 16,1-2-3-16,2-1-2 0,7 0 2 16,6 1 1-16,0 0 2 0,8 4 2 15,5-2-2-15,2 1 3 0,1 3 1 16,-1 0 0-16,6 2 4 0,2 6 0 15,-5-1 1-15,2 4 2 16,-4 2-2-16,-9-3-2 0,1 3-2 16,-3-2 1-16,-10 1-5 0,-3-2 1 15,-5-2 8-15,-5 0 1 0,-8 0-6 16,-5-4 3-16,-3-1-7 0,-2-1-2 16,-5-4-2-16,-3 1-7 0,0-4-37 15,-8-2-42-15,5 0-15 0,3 0-35 16,3-2-64-16,-1-6-44 0,6-2-62 15</inkml:trace>
  <inkml:trace contextRef="#ctx0" brushRef="#br0" timeOffset="31164.55">21110 16754 655 0,'0'0'95'0,"0"0"-58"0,16-35-5 0,-8 22 46 15,-1 2-54-15,-1 1-8 0,-4 5 8 16,-2 0 17-16,5 4-3 0,-5 1-9 16,6 4-10-16,-6 7-2 0,2 4 7 15,-2 5 10-15,-2 5-5 0,-4 8-4 16,-1 12-10-16,-6 10-9 15,0 0-1-15,-3-2-4 0,3-7 3 16,3-9-4-16,-3 0-3 0,3-5-15 16,2-6-41-16,-2-5-68 0,5-5 2 15,-3-1-20-15,0-4-51 0,0 0-160 16</inkml:trace>
  <inkml:trace contextRef="#ctx0" brushRef="#br0" timeOffset="31699.33">21056 16854 415 0,'0'0'70'0,"0"0"-57"15,0 0 75-15,23-37-23 0,-15 25-27 16,0 0 12-16,2-1 9 0,-2 2-4 15,5 1-6-15,-5 1-5 0,2-1-8 16,0 3-3-16,-2 0-4 0,5-1-2 16,-5 1-4-16,0 0-3 0,2 0 3 15,-2 1 0-15,-1 0-9 0,6 1 0 16,-8-1-6-16,6 2 0 16,-1 0-2-16,-2 1 0 0,0 2 3 15,-1-2 0-15,1 2 1 0,-3 1-2 16,1 0-2-16,1 0 0 0,-7 1 1 15,5 3-4-15,-2-2 2 0,0 3-2 16,-1 1 2-16,-2 2-1 0,0 2-3 16,0 1 4-16,0 2 2 0,-5 2 2 15,-3 4-5-15,-5 1-1 0,-5 2-1 16,0 1 1-16,-5 2-2 0,0 1 0 16,-3 2-1-16,-3 1 0 0,4-2 0 15,1-1 0-15,1-3 1 0,2-1-1 16,6-2 1-16,5 1 0 0,-1-3 1 15,6-1 0-15,5-1 11 0,0 0 12 16,5-2 11-16,6-2 4 0,1-1-5 16,7-1-8-16,-1-1-9 0,2-1-9 15,1-2-7-15,2 1 0 0,-2-4-2 16,0 1-1-16,-1 0-5 0,3-2-21 16,1-1-28-16,2 0-40 0,-6-1-56 15,11 0-125-15,-7 0-67 0</inkml:trace>
  <inkml:trace contextRef="#ctx0" brushRef="#br0" timeOffset="32166">21736 16961 528 0,'0'0'120'0,"0"0"-81"0,0 0 41 0,18-25-16 15,-18 18-49-15,0 2-14 0,0-1-2 16,-5 4 1-16,-3 1 0 16,0 1 4-16,-5 0 5 0,0 5 1 15,0 0-5-15,-2 1-1 0,2 4-4 16,-2-2 1-16,2 0 0 0,0 3-1 15,5-2 2-15,3 1 0 0,2 0-2 16,3 1-1-16,0 2 1 0,8-1 3 16,0 5 9-16,2-4 22 0,6 3 12 15,-4-2-4-15,4-2-1 0,-1 0 1 16,4-2-2-16,-4 1-11 0,3-2-8 16,-5 0-3-16,-3 1-1 0,-2-3-4 15,-3 0 2-15,-5 1-1 0,0-3-5 16,-5 0-4-16,-5-2 6 15,-3 1 1-15,-8-1-4 0,-2-3-6 16,-3 0 1-16,0 0-3 0,0 0-11 16,3 0-25-16,-3 0-33 0,0 0-75 15,1 0-39-15,1 1-66 0,11-1-205 0</inkml:trace>
  <inkml:trace contextRef="#ctx0" brushRef="#br0" timeOffset="32799.83">22537 17117 586 0,'0'0'58'0,"0"0"-20"0,0 0 61 15,41 25-53-15,-33-18-11 0,0 1 13 16,-3-3 11-16,3 0-1 0,-3 0-9 16,-5-1-3-16,0-2-3 15,0-2 1-15,0 0-6 0,-8-1 13 16,-2-6 0-16,-1 0-11 0,-4-4-14 15,-3-5-13-15,0 0-7 0,-3-4-2 16,0-1-3-16,1-4 0 0,2-3-1 16,-1-8-2-16,1-11 1 0,5-11-1 15,6-1-4-15,-1 5 4 0,8 9 2 16,2 12-1-16,4 8 0 0,-1 5 1 16,-3 6 1-16,4 3-1 0,-6 0 1 15,2 1-1-15,-2 2-2 16,3 3 2-16,-3 4 0 0,0 1-4 15,0 4-4-15,-3 5 6 0,1 7 0 16,-4 2 1-16,1 8 1 0,-3 5 0 16,-2 9 2-16,-3 7-4 0,-5 2 4 15,3-10-2-15,4-11 0 0,1-9 1 16,5-1 1-16,0-2 2 0,2 3 5 16,-2-2 6-16,5-4 8 0,0-6 3 15,0-1-3-15,5-5 2 0,3-1 11 16,5-2-2-16,0-7-8 0,2 2-11 15,3-5-5-15,3 0-2 0,2-2-1 16,3 0-5-16,0-1-2 16,0 2 0-16,2-1-3 0,1 3-7 15,-4 2-20-15,4 3-35 0,-6-2-49 16,3 1-17-16,7-2-42 0,-7 0-108 16,-2 0-55-16</inkml:trace>
  <inkml:trace contextRef="#ctx0" brushRef="#br0" timeOffset="33700.74">23777 16735 465 0,'5'-4'125'0,"-2"0"-62"0,2 1 25 0,-2-3 2 15,-3 0-29-15,0 0-26 0,-3 1-14 16,-5 0-12-16,-2 2 3 16,-6 0-2-16,-4 3 1 0,-6 0-5 15,0-1 0-15,-2 3-6 0,-1 2-1 16,1 3 1-16,2 2 2 0,0-1 1 15,5 4 0-15,6 0-3 0,2 1 0 16,8-1 0-16,5 0 0 0,0 3 0 16,10 0 6-16,3-2 0 0,5 2 4 15,5-1-2-15,6-2-2 0,-3 2 3 16,10 1 5-16,3-1 11 0,-3 1 0 16,-3-1-5-16,-9-3-1 0,-6-2 9 15,-3 1 1-15,3 1 9 0,-2 1-3 16,-8-2-5-16,-3 1-7 0,-5-1 4 15,-3 1-9-15,-7-2 6 0,-6 1-1 16,-4-2 0-16,-6-1-2 0,-3 0-10 16,-2-1-5-16,-7-2-3 0,-6-1-3 15,-8-2-7-15,0-1-30 0,16 0-30 16,5 0-20-16,16 0-11 0,2-1-43 16,-3 1-39-16,3-2-27 0,0 0-102 15</inkml:trace>
  <inkml:trace contextRef="#ctx0" brushRef="#br0" timeOffset="34435.79">24126 16973 374 0,'0'0'48'0,"0"0"11"0,0 0 26 0,0 0-44 16,39-32 12-16,-32 23 3 0,1 3-3 15,-3 0 3-15,0 1 6 0,3-2-1 16,-5 1 10-16,2-1 3 0,-5 1-11 16,0-1-12-16,3-1-4 15,-3 2-12-15,0-1-12 0,0-1-2 16,0-2-5-16,-3 1-8 0,-2 2-2 15,2 0-2-15,-7-2 5 0,2 1-2 16,0 1 0-16,-5 1-6 0,-2 1 0 16,2 0-1-16,-5 4 0 0,-3 1 0 15,6 6-2-15,-6 1 1 0,0 2-1 16,1 5-2-16,-1 2 0 0,8 0-7 16,-5 1 3-16,8 3-5 0,-1-1 1 15,4 0 0-15,7 0 6 0,-3-3 0 16,6 2 6-16,4-3 0 15,1-2 0-15,3-3 3 0,1-1 0 16,-4-4 2-16,5-1 1 0,0-4 6 16,3-5 8-16,-4-2 6 0,1-1 2 15,0-2-1-15,3-1 0 0,-3-2-6 16,-6-1-4-16,6 0-2 0,-5 1-4 16,0-1 0-16,0 2-7 0,-3 2 2 15,3 2-5-15,-3 0 5 0,-5 4-1 16,2 4-5-16,-2 1-1 0,0 6-5 15,0 6-1-15,0 3 7 0,0 8 2 16,-2 6 0-16,-3 10-1 0,5 7 1 16,-3 1 0-16,3-5 0 0,0-8 1 15,0-11-1-15,0-7 3 0,0-2 1 16,3 1 2-16,-3 0 10 0,5 0 7 16,-3-5 7-16,1-4-2 0,-1-1-3 15,4-4 9-15,-4-2 3 0,3 0-3 16,3-1-4-16,0-5-9 0,2 0-9 15,3-4-7-15,-3-1-5 0,3-4-2 16,0 2-2-16,0-3-20 0,0 1-26 16,0-1-31-16,3-1-31 0,-1 1-42 15,16-9-62-15,-8 5-123 0,-2 3-64 16</inkml:trace>
  <inkml:trace contextRef="#ctx0" brushRef="#br0" timeOffset="34534.87">24552 17067 789 0,'0'0'2'0,"0"0"60"0,0 0 1 16,-5-15-39-16,0 10-24 0,2 1-42 15,-2-3-77-15,3 0-59 0,2 0-116 16</inkml:trace>
  <inkml:trace contextRef="#ctx0" brushRef="#br0" timeOffset="34952.4">24955 16645 641 0,'0'0'66'0,"0"0"64"0,0 0 7 16,16-39-67-16,-11 26-27 15,0 1-3-15,-2 2 7 0,2 0-4 16,-5 3 1-16,2 0-3 0,-2 0-11 16,0 5-6-16,0 1-8 0,0 1-3 15,0 0-9-15,0 2-3 0,-2 6 1 16,-6 4 1-16,3 4 0 0,-8 8 2 15,0 9 0-15,-2 13 3 0,-6 13-3 16,0 5 0-16,1 3-4 0,7-6 2 16,-5-3-1-16,7-3-1 0,1-3 2 15,0-2-2-15,4-6 1 0,-1-4-1 16,-1-5-1-16,3-5-5 0,0-7-14 16,2-5-14-16,3-5-31 0,-5 5-115 15,5-5-86-15,-5-4-112 0</inkml:trace>
  <inkml:trace contextRef="#ctx0" brushRef="#br0" timeOffset="35135.85">24743 17173 983 0,'0'0'65'0,"0"0"43"0,13-37-25 16,-5 22-45-16,0 1 6 0,5 3-7 15,2 1-4-15,3 3-6 0,3 0-13 16,-5 0-8-16,2 5-5 15,2-3-1-15,-4 5-13 0,2-1-20 16,3 1-43-16,7-3-80 0,0 3-126 16,-2-2-88-16</inkml:trace>
  <inkml:trace contextRef="#ctx0" brushRef="#br0" timeOffset="35503.42">25304 16582 738 0,'0'0'47'0,"0"0"3"16,0 0 24-16,0 0-45 0,0 0-16 16,0 0 5-16,0 0 4 0,21 41 4 15,-24-20 9-15,-2 5-1 0,-3 9-2 16,1 8-6-16,-6 9 1 0,0 2 0 15,0-2-3-15,5-9-5 0,-5-7 1 16,5-4 5-16,3-6 2 0,3-6-5 16,-4-4-3-16,1-2 1 0,3 0 3 15,2 5-4-15,0-4 4 16,0-2 4-16,2-2-2 0,3-6-4 16,3 0-4-16,3-2-8 0,-1-3-6 15,8 0 0-15,-5 0-2 0,2 0-1 16,3-3-11-16,3 0-20 0,0-2-26 15,2 0-41-15,-2-2-43 0,10-9-85 16,-8 4-43-16,-5-1-61 0</inkml:trace>
  <inkml:trace contextRef="#ctx0" brushRef="#br0" timeOffset="35653.12">25260 16969 699 0,'0'0'139'15,"0"0"-98"-15,0 0 29 0,0 0-18 16,42-6-35-16,-30 4-14 0,9 1-3 16,0 1-1-16,-1 0-15 0,9 0-64 15,-3 0-117-15,-6 0-231 0</inkml:trace>
  <inkml:trace contextRef="#ctx0" brushRef="#br0" timeOffset="35786.41">25637 17062 582 0,'0'0'154'0,"0"0"-132"16,0 0 4-16,0 0-21 0,0 0-5 15,0 0-73-15,0 0-178 0,0 0-94 16</inkml:trace>
  <inkml:trace contextRef="#ctx0" brushRef="#br0" timeOffset="36520.61">26467 16798 541 0,'0'0'52'0,"0"0"-8"0,0 0 50 0,0 0-16 16,2-29-15-16,-4 25-3 0,2-2 13 15,-5 4-6-15,2-3-13 0,-2 3-20 16,0 2-10-16,-3 0-9 0,0 3-5 15,1 3-1-15,-6 3 0 0,-5 2 1 16,2 2-3-16,-5 4 1 0,1 0-3 16,-6 0-2-16,3 3 1 0,-3-1-3 15,5 0 3-15,0-2 4 0,9 1 8 16,-1-1 9-16,5-2 4 16,8-3-1-16,0 2 2 0,2-4 17 15,11 1 4-15,5-2-1 0,3-2-6 16,5 0-11-16,10-3-16 0,5-4-9 15,9 1-6-15,1-1-2 0,-4 0-2 16,-6 0-18-16,-5 0-27 0,3 2-47 16,-3-2-51-16,3 1-55 0,-11 0-79 15,-7-1-64-15</inkml:trace>
  <inkml:trace contextRef="#ctx0" brushRef="#br0" timeOffset="37271.51">26937 16970 503 0,'0'0'70'15,"0"0"-28"-15,0 0 76 0,0 0-34 16,-8-40-21-16,8 32 11 0,0 1 5 16,-5 0-16-16,3 2-23 0,-1-1-12 15,0 4-16-15,-4 0-6 0,2 1-5 16,-3 1 0-16,-5 0 0 0,0 1-1 15,-3 2 0-15,-2 4 2 0,3 3-2 16,-6 1-4-16,1 1-6 16,-1 1-5-16,3 5 2 0,2-4-2 15,3 2-3-15,6-2 3 0,-4-3 5 16,11 0 3-16,0-2 0 0,0 0-5 16,5-5-1-16,3 1 13 0,3-3 11 15,-4-2-1-15,6-1 1 0,-2-5 4 16,-1 2 8-16,0-5 7 0,3 0 2 15,0 0 4-15,0-3-9 0,0 1-9 16,-5-1-4-16,5 0-9 0,2-4-1 16,-2 2-1-16,0-2-3 0,2 2 0 15,3 0 0-15,-5 0 0 0,8 0 0 16,-8 3 0-16,3 0 0 0,-1 1-2 16,3 3 0-16,-5 2 1 0,-5 1-1 15,5-1-4-15,-6 5 3 0,1 0 2 16,-3 2-5-16,1 5-1 0,1 2-2 15,-4 2 7-15,2 2 2 0,0 3-1 16,-5 3-2-16,3-1 3 0,-3 1 0 16,0 2-1-16,0-1 1 0,0 0 2 15,-3 0 0-15,-2 0-2 0,0-3 1 16,2 1 0-16,3-4 0 0,-5-1 1 16,5-3-1-16,0-4 0 0,0-1 2 15,0-1 2-15,5-4 8 0,-2 0 23 16,2-1 20-16,8-5-17 15,-5-1-17-15,5-4-9 0,0-3 0 16,2 0-8-16,3-5-1 0,-2 3 0 16,-3-2-3-16,7 0-1 0,-7 0 0 15,3 4-1-15,2-1-1 0,-8 3 2 16,0 2 0-16,3 5-4 0,-5 1 3 16,-5 2-1-16,2 2-4 0,0 0-2 15,-2 4-3-15,-3 1 1 0,0 2 0 16,0 6 1-16,0 1-2 0,0 0-2 15,-3 0 1-15,3 3-11 0,0-4-10 16,0 2-24-16,-5-1-41 16,5-3-62-16,0 0 10 0,-5 0-24 15,2-2-83-15,-2-6-21 0</inkml:trace>
  <inkml:trace contextRef="#ctx0" brushRef="#br0" timeOffset="37720.92">27637 16861 651 0,'3'-7'97'0,"2"0"-91"0,3 1 16 15,-8-2-17-15,0 2-5 0,0 0 0 16,-8 0-4-16,0 2 4 0,-5 3 0 16,1 1 1-16,-4 1 0 0,-2 3-1 15,2 2 0-15,4 2 4 0,-1-1 2 16,5 4 5-16,0-1 2 0,3 2-2 16,0 3 7-16,5 2-1 0,0-2-3 15,0 5 0-15,5-4 4 0,0 0-6 16,3 0 0-16,0-1-4 0,-3-3 8 15,5 3 9-15,0-3 11 0,1 0-3 16,-1-1-5-16,3 0-7 0,3-1-5 16,-9 0-6-16,6-2-3 0,-8 2-7 15,-2-3 1-15,-3 2-1 0,-3-2 0 16,-2-2 0-16,-10 3 0 0,2-5 4 16,-8 2-4-16,0-3-4 0,-4-1-19 15,-1-1-68-15,-10-6-149 0,7 0-40 16,3-3-155-16</inkml:trace>
  <inkml:trace contextRef="#ctx0" brushRef="#br0" timeOffset="38105.22">27891 16429 672 0,'0'0'24'0,"0"0"-10"0,0 0 69 0,41-21-17 15,-33 21-51-15,5 0-6 0,-8 4-4 16,-3 6-3-16,4 1 0 16,-6 8 0-16,0 3 11 0,-8 10 9 15,0 9 0-15,-10 4-1 0,-3 6-4 16,6-4-2-16,-3-4 3 0,5-4 6 15,-3-1 5-15,3-3-5 0,0 2-4 16,6-4 0-16,-1-5 6 0,3-4-2 16,5-7 5-16,-3 0 6 0,3 3 3 15,0 0 3-15,0 1-8 0,3-4-8 16,2-3-7-16,3-2-7 0,5-3-2 16,0-2-4-16,2-2-3 0,3-3-2 15,3 1-5-15,-6-2-11 0,6-1-18 16,0-2-46-16,-1-4-84 15,6-12-76-15,-5 4 2 0,-8-5-151 0</inkml:trace>
  <inkml:trace contextRef="#ctx0" brushRef="#br0" timeOffset="38255.87">27904 16925 750 0,'0'0'146'15,"0"0"-39"-15,0 0 39 0,0 0-60 16,0 0-68-16,0 0-15 0,46-24-1 15,-30 19-2-15,-1 3-21 0,3 0-58 16,8 2-183-16,-5 0-64 0,-6 0-141 16</inkml:trace>
  <inkml:trace contextRef="#ctx0" brushRef="#br0" timeOffset="38388.5">28232 17071 617 0,'0'0'38'15,"0"0"-28"-15,0 0 18 0,0 0-28 16,0 0-45-16,0 0-247 0,-13-38-63 16</inkml:trace>
  <inkml:trace contextRef="#ctx0" brushRef="#br0" timeOffset="38689.15">28216 16325 763 0,'0'0'34'16,"0"0"-9"-16,44 3 92 0,-23 7 3 16,2 8-56-16,0 16-2 0,-2 16-16 15,0 21-20-15,-3 9-15 0,-11 5 1 16,6-2 1-16,-5-4-2 0,0 1 7 15,-3 1-2-15,-5-5 3 16,0-4-3-16,-8-6-4 0,-5-5-1 16,0-2-1-16,-2-6-9 0,-3-2 0 15,2-6 1-15,-2-5-3 0,5-10 1 16,6-9-11-16,-1-9-22 0,-5-1-26 16,-8 3-61-16,6-3-153 0,-6-1-88 15</inkml:trace>
  <inkml:trace contextRef="#ctx0" brushRef="#br0" timeOffset="42860.05">29118 16833 157 0,'0'0'57'0,"0"0"3"0,0 0-9 15,0 0 1-15,-3 0 32 0,3 0-12 16,0 0-11-16,0 0 0 0,0 0-2 16,0 0 5-16,0 0 17 0,3 0-5 15,-3 0-6-15,5 0-20 0,3 0-17 16,-3-1-14-16,8-2-5 0,-5 1-10 16,5-1-1-16,2 0-2 0,3 2-1 15,-2-3-2-15,4 1-5 0,1 2-11 16,0 0-19-16,-3 1-42 0,3 0-70 15,2 0-26-15,-5 1-115 0</inkml:trace>
  <inkml:trace contextRef="#ctx0" brushRef="#br0" timeOffset="43076.62">29053 17042 748 0,'0'0'69'0,"0"0"5"0,0 0-27 16,0 0 23-16,0 0-34 0,0 0 7 16,0 0 6-16,0 0-3 0,29 16-15 15,-9-16-13-15,1 3-11 0,0-1-7 16,5 0 0-16,-3 4-2 0,8-4-31 16,-3 3-66-16,9-1-95 0,9-2-19 15,-5-1-81-15</inkml:trace>
  <inkml:trace contextRef="#ctx0" brushRef="#br0" timeOffset="43527.55">29777 17016 465 0,'0'0'101'0,"0"0"-12"16,0 0-7-16,0 0-13 0,0 0-11 15,21 1 10-15,-6-3 14 0,8-1-9 16,1 1-17-16,1 0-18 0,4-2-24 15,4 2-9-15,1 1-3 0,7 0-2 16,6 0-13-16,-6 1-45 0,-7-1-88 16,-1-6-100-16,-9 3-61 0,1-4-105 15</inkml:trace>
  <inkml:trace contextRef="#ctx0" brushRef="#br0" timeOffset="44144.92">30994 16663 614 0,'0'0'45'0,"0"0"27"0,0 0 30 15,36-20-45-15,-31 12-9 0,-2 3-3 16,-3-3-6-16,0 3-14 0,0-1 0 15,-8 2-15-15,0-1-7 0,-10 2-3 16,3 0 0-16,-6 2-1 0,-7 1-1 16,-6 1 2-16,-7 5 0 0,-11 6 0 15,8 4-1-15,5-1-1 16,11-1-2-16,15-3 2 0,0 2 1 16,0 0 0-16,-2 5-4 0,9 1-2 15,-1 2 1-15,7 0-1 0,7-2 5 16,1 2-1-16,10-3 0 0,3 2 3 15,7 0 6-15,-2-1 1 0,10 2-6 16,6 2 4-16,9 0-5 0,-4 5 4 16,-3-5 2-16,-11-2 7 0,-12-5 13 15,0-2 5-15,-3-2 9 0,-3 1-3 16,3 4-6-16,-7 0-7 0,2-2-7 16,-13 1-9-16,0-1-3 0,-3-3 5 15,-15 3-4-15,-3-3 2 0,-7 0-1 16,-19 0-3-16,-2-3-4 0,-10-4 1 15,2 1-1-15,3-6-11 0,2 0-28 16,3 0-73-16,-5-7-40 0,5 3-23 16,2-3-19-16,14 4-69 0,12-3-28 15</inkml:trace>
  <inkml:trace contextRef="#ctx0" brushRef="#br0" timeOffset="44595.14">30984 16490 845 0,'0'0'24'0,"0"0"15"0,0 0 50 0,25-25-38 15,-19 23-29-15,-4 0-7 0,-2 2-9 16,0 0-4-16,0 5 0 16,0 6-1-16,0 6 4 0,0 5 5 15,-8 10 2-15,1 12 7 0,-1 16 4 16,-5 4 5-16,3 0 8 0,2 1 3 15,0-4-1-15,8-1 3 0,-8 0-11 16,8-5-4-16,-5-5 0 0,5-3-2 16,-2-4-4-16,2-3-9 0,-6-5-4 15,6-6-6-15,-5-8 3 0,5-6-1 16,0-1-3-16,-2-1 0 0,2-1-6 16,0 4-18-16,-5-5-33 0,5 0-38 15,0 1-71-15,0-2-124 0,0-5-92 16</inkml:trace>
  <inkml:trace contextRef="#ctx0" brushRef="#br0" timeOffset="45295.86">31787 16653 392 0,'0'0'103'0,"0"0"-74"16,0 0 23-16,18-10-4 0,-15 9-14 15,2-2-6-15,0 1-8 0,-2-1 3 16,-3 1 2-16,0 2 2 0,0-1 2 16,0 0 0-16,-8 1 0 0,3 0-3 15,-3 1-2-15,-5 5 6 0,-2 5-1 16,-6 3-3-16,0 4-8 0,-5 7-2 16,-7 8-7-16,-3 14-1 15,-6 13-4-15,4 6-2 0,4-3-2 0,11-7 2 16,5-13 3-16,10-1 10 15,3-4 29-15,5-4 17 0,0-10-2 16,5-5-15-16,-3-8-14 0,9-2-11 16,-3 0 0-16,4-4-1 0,4 1 0 15,2-6 4-15,-2-2 8 0,2-4-4 16,-3-4 2-16,1-2 1 0,2-6-11 16,-5-2-3-16,-6-1-11 0,1-3 2 15,-3 1-6-15,-5 2 0 0,0 1 0 16,-7 2-2-16,-6 6-4 0,-5 1 3 15,-3 2-1-15,0 2 1 0,1 0-4 16,-1 0-11-16,0 2-18 0,6 0-29 16,-3 3-15-16,5-2-16 15,-3 3-7-15,11 0-42 0,2 1-19 16,3 0-12-16,3 0-97 0,2-1-96 0</inkml:trace>
  <inkml:trace contextRef="#ctx0" brushRef="#br0" timeOffset="45947.41">32012 16739 446 0,'0'0'117'0,"0"0"-74"0,0 0 37 0,0 0-8 0,13-11-5 16,-8 7 17-16,3-2-8 0,0 3-2 15,4-4-17-15,7 4-9 0,-9 2-13 16,8-1-2-16,-3 1-4 15,4 1-6-15,-7 0-10 0,-1 0-7 16,2 1-3-16,0 2-2 0,-6 1-1 16,4 3 0-16,-9-1-1 0,-2 3-2 15,0-1 0-15,0 4 1 0,-7 0 2 16,-1 0-1-16,-5 0 0 0,-5 1 1 16,-3 0-2-16,0 1 2 0,-2-1 1 15,3 0-1-15,-4-1 0 0,4 1-1 16,4-1 1-16,3-1 0 0,0-1-1 15,6-1 0-15,-1-1-1 0,8 1 0 16,-5 1 2-16,5-4 0 0,5 0 1 16,3-2 1-16,4 1 2 15,1-3-2-15,3 1 1 0,2 1 1 16,-3-3 1-16,6 1 3 0,0 3 3 16,-1-1 0-16,1 1-2 0,0 0-1 15,-3 1-1-15,-3 1 0 0,-4 2 2 16,-1 1 3-16,-5 1-4 0,-5 0 6 15,0 1-4-15,-5 1 1 0,-5-2-3 16,-3 2-1-16,-5-4-3 0,-3 0-3 16,0-3 2-16,-7 0-3 0,2-2 0 15,0 0-1-15,3 3-14 0,-3-6-35 16,0 2-71-16,6-2-17 16,4-1-83-16,3-4-18 0,0 1-80 15,13-4-33-15</inkml:trace>
  <inkml:trace contextRef="#ctx0" brushRef="#br0" timeOffset="46297.25">32570 16796 641 0,'0'0'66'0,"0"0"-19"0,0 0 26 0,18 0 1 0,-15 2-39 16,2-1 13-16,0 0 10 0,-2 4-11 16,-3 2-6-16,0 4-5 0,0 4-2 15,0 1-1-15,-3 8-1 0,-7 3-10 16,2 6-8-16,-5 10-4 0,0-4-4 15,3-7-5-15,-1-5 2 0,4-6 3 16,4 3-5-16,-2-1-1 16,-3-3-7-16,3 0-24 0,5-8-38 15,-3-2-93-15,3-6-70 0,3-2-43 16,2-2-192-16</inkml:trace>
  <inkml:trace contextRef="#ctx0" brushRef="#br0" timeOffset="46914.73">32836 16815 674 0,'0'0'18'15,"0"0"38"-15,0 0-3 0,0 0-41 16,5-37-8-16,-12 31-4 0,-1 3 0 15,-5 2 2-15,0 1 3 0,0 0 5 16,-2 3 10-16,-3 3 3 0,10-1-3 16,-5 3-4-16,5 0 6 0,3 0-1 15,-3 1 1-15,8 2 3 0,0-1-4 16,0 1 0-16,5 3 0 0,-2-2 0 16,2-1 4-16,3 1 5 0,0 2-1 15,2 0-8-15,0-2-5 16,1 1-5-16,-4-1-1 0,6 2-2 0,-5 0-4 15,0-1 0-15,0 2-2 16,-3 1-1-16,0 2 1 0,-3-1-1 16,-2 1-1-16,0 1 5 0,0-3 1 15,0-1 1-15,0 0 4 0,-2-1-3 16,-8-4-1-16,2-1 3 0,-5-3 1 16,3 0-2-16,-9-5 1 0,-1-1-5 15,4-1-3-15,-7-4 0 0,8 1 2 16,-6-4-4-16,8 2 1 0,0-2 0 15,5-2 0-15,0 1 2 0,8-2 1 16,0 1-1-16,0-1-1 0,8 1 4 16,5 0-6-16,8 0 2 0,0-1 0 15,-1 2-2-15,6-2 1 0,2 1 0 16,1-2-1-16,2 0 1 0,-3-2-1 16,-2-2 1-16,-3-3 0 0,3-1 0 15,-10 0-1-15,2 0 1 0,-10 4 0 16,-1-3 0-16,-7 7-1 0,-2 1-5 15,-9-1-1-15,1 2 1 0,-3 1-5 16,-5 1-12-16,3 1-14 0,-4 1-11 16,9 5-39-16,-3-2-54 0,0 3-10 15,0 0-21-15,6 3-77 0,1-1-40 16</inkml:trace>
  <inkml:trace contextRef="#ctx0" brushRef="#br0" timeOffset="47064.22">33092 17105 957 0,'0'0'82'0,"0"0"-4"0,0 0-7 0,0 0-59 16,8 6-12-16,-8-10-33 0,-5-3-210 16,5 1-44-16,-3 2-125 0</inkml:trace>
  <inkml:trace contextRef="#ctx0" brushRef="#br0" timeOffset="50434.47">32746 17427 181 0,'0'0'113'0,"0"0"-36"15,5-5-25-15,-5 4 1 0,3 0-4 16,-3 0-7-16,5-1 0 0,-5-1 1 16,2 2-9-16,-2-2-12 0,5 2-3 15,-5-2 7-15,6 0 9 0,-4 0 16 16,-2 2 3-16,0 1-1 0,5-1 4 16,-5 1 4-16,0 0-9 0,0 0-12 15,0 0-12-15,0 0-16 0,-5 1-3 16,3 6 5-16,-9-1 0 0,1 3 1 15,-8 4 4-15,-3 2-2 0,1 0-2 16,4 3 2-16,-10 2-3 0,8 0-2 16,3 0-1-16,2-4-3 0,0 1-3 15,2-4 4-15,6-3-5 0,0 2-1 16,2-3 5-16,3-2-2 0,0-2 3 16,3-1 4-16,2-1 4 0,8-1 0 15,0 0-3-15,-3 1-3 0,8-3-4 16,3 0-1-16,0 0-4 0,0 0 0 15,-1 0 1-15,1-2-1 0,5 0-2 16,-6 0 3-16,1 1-2 16,0-2 0-16,-6 2 1 0,3-1 1 15,-2 2 0-15,2 0 3 0,-10 0 2 16,5 0-3-16,-11 0 1 0,3 3-2 16,0 1-1-16,-5 2-3 0,0 1 8 15,0 4-3-15,-5 3 4 0,0 1 1 16,-3 1-3-16,1 2-1 0,1 0-2 15,-1 0-3-15,4-2 0 0,-2 1-1 16,0-5-2-16,5 0-5 0,0-3-9 16,0-1-14-16,0-4-20 0,0 0-25 15,5-1-16-15,0-2-22 0,3-1-19 16,-6-1-54-16,17-8-18 16,-12 0-96-16</inkml:trace>
  <inkml:trace contextRef="#ctx0" brushRef="#br0" timeOffset="50836.33">33079 17554 688 0,'0'0'0'0,"0"0"38"0,0 0 23 15,0-8-1-15,8 4-28 0,0-2-3 16,2 3 0-16,5-2 2 15,1 2 7-15,7 3 6 0,-2-1-9 16,0 0-5-16,2 1-1 0,-3 0-2 16,1 0-2-16,0 0 0 0,2 0-3 15,0 0-4-15,-2 0 0 0,0 0-5 16,-1-1-1-16,1-2-2 0,-3 0-4 16,-2 2 4-16,2 0-2 0,-5 1-2 15,-6-1-1-15,1 1 4 0,-3 0 1 16,-5 2 2-16,3 4 6 0,-3 1-1 15,0 5 3-15,-3 4 9 0,-7 3-6 16,2 2-5-16,0 1-3 0,-4 0-3 16,-1 3-6-16,5 1-1 0,-5-4-1 15,5 2 0-15,3-4 0 0,2-3 0 16,-2-2-4-16,5 1 2 0,0-1-1 16,-2 4-1-16,2-5-17 0,0 2-27 15,2-4-46-15,6 2-77 0,5-4-152 16,-8-2-139-16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2A94-C50E-2B38-83A6-4B76FC4CA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B5DB5-F012-943D-0F63-D20FA6FB6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0F182-878E-A197-ACD4-64FAB9D0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DBC91-4E07-B894-6187-344C16DF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0996E-B8D7-DE31-44B2-7786936A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5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7AB1B-77AF-6C06-3D26-B421A232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DE696-223E-280C-211F-F215883C8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B0915-0523-7CAD-4861-FC66A83B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C6E5A-8A6F-1829-4E1F-08D9A914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E797-3547-B334-811A-B0500A2F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5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FCF74D-D781-05CC-8DDE-574C28EB9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B4A8-0E90-0DA6-A008-588B25BCB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1EE2C-67FA-B638-2E7D-E1B73417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2F115-A6D2-4D92-AF0E-7BEF40E5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14E74-27E3-6144-E552-A40D5046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7D78-600E-9835-7038-B1F049C2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00856-7827-58C4-11F9-D3B8B8369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EDB37-0D30-D5FB-D472-A9BC3FBC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75823-0A23-5505-ACC4-EEA1000C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FB15E-80BA-563C-0F27-6181EFDA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2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84613-6D29-B329-9BC2-7907F4C4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08E72-314D-2DBC-C078-32D69FEAD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943B7-DF91-4512-2C55-D425074F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7B846-9E58-1A97-AF8E-40DF006DB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68071-59BA-4225-1F48-43BF4C28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2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BDE1E-F574-7666-8033-E618A5BD0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2EAAA-A790-96E1-D6C0-A4CE75ACF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2330F-9983-885B-A54B-395BEFA35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DC22F-6000-5B6D-890F-62673D2C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6012F-F997-3824-9F55-D35A0A6D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2319E-B470-C273-1E0E-F600C9BD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4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8BF57-D4BA-0E29-0B8A-74538C53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B7EE-1177-A930-E367-5B8BB56E6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47A38-EA64-FC8F-C940-01C140D89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6FA6-7937-F7EA-0F48-A3775202D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82949-C1FC-C869-020E-859DE876B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1E99A-772D-DC12-F33B-2EEBCB37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35BA5-8619-E819-FAFC-495F80F4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AE26F0-1BC7-47C6-17F9-1A86F162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7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9B7EE-3C16-FF45-FFB3-5366B215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07638-3D4B-A467-0B36-6688977B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B85DA-21C9-F780-A885-E91D1574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F200B-3A44-BDDE-8091-15CD5B0E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C903EC-A2FD-048B-B417-50E6234B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3ACBD-7355-0321-FEC7-498354B6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DF0B9-E88F-D80A-A592-08F0F3F5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47635-606B-98DB-D528-844CFD6C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400C7-E6A5-AF8B-25A3-FAE07DD2B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26D0F-816E-E128-A9D7-385A37D26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24E60-5C12-DA53-661D-DA5CAF09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873FC-FC7F-917F-0220-BC43C7A57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04DE2-5554-47DA-F4E0-89BA9E32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6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8C5E2-46BC-04B3-A204-F825CE25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B6855-7055-6287-CBDE-422CE53DC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68B7B-BBBB-B9CA-AF34-832BF558A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0FCCF-B564-D305-7771-43D4DD86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3DE20-0F76-268D-B495-1AA34ED7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8D936-214F-B59F-4438-A0604989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7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5E8253-DC01-81E6-E46F-263BA764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9344E-7172-506A-AC14-D921ECCF2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907F8-6022-AB98-5548-885BBB40E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077217-5897-47C4-BFCA-724D2F37688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E76C5-0113-0A58-076B-61D40B5F9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000C-F6D8-5FD8-FD41-D91AB27A8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6C454-995D-4E71-8EB3-8A516EBA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3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14.3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Interpreting the Coefficients of the Multiple Regression Model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Multiple regression model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home price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square footage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age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#bedrooms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e.g., unobserved quality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CBC7937-0561-F889-F28A-59350AAD79BC}"/>
                  </a:ext>
                </a:extLst>
              </p14:cNvPr>
              <p14:cNvContentPartPr/>
              <p14:nvPr/>
            </p14:nvContentPartPr>
            <p14:xfrm>
              <a:off x="2783160" y="2532240"/>
              <a:ext cx="5736960" cy="610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CBC7937-0561-F889-F28A-59350AAD79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73800" y="2522880"/>
                <a:ext cx="5755680" cy="62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42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</a:t>
                </a:r>
                <a:r>
                  <a:rPr lang="en-US" b="0" dirty="0">
                    <a:latin typeface="Cambria Math" panose="02040503050406030204" pitchFamily="18" charset="0"/>
                  </a:rPr>
                  <a:t>redicted values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or estimated change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holding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constant.</a:t>
                </a: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1F94D9-1BA1-B6D2-2BCE-5AE6763A3146}"/>
                  </a:ext>
                </a:extLst>
              </p14:cNvPr>
              <p14:cNvContentPartPr/>
              <p14:nvPr/>
            </p14:nvContentPartPr>
            <p14:xfrm>
              <a:off x="1382400" y="3794400"/>
              <a:ext cx="10112400" cy="1720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1F94D9-1BA1-B6D2-2BCE-5AE6763A31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3040" y="3785040"/>
                <a:ext cx="10131120" cy="173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910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</a:t>
                </a:r>
                <a:r>
                  <a:rPr lang="en-US" b="0" dirty="0">
                    <a:latin typeface="Cambria Math" panose="02040503050406030204" pitchFamily="18" charset="0"/>
                  </a:rPr>
                  <a:t>redicted values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or estimated change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holding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constant.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E3F2A49-35AD-68F0-1EBF-15C1C8FDA238}"/>
                  </a:ext>
                </a:extLst>
              </p14:cNvPr>
              <p14:cNvContentPartPr/>
              <p14:nvPr/>
            </p14:nvContentPartPr>
            <p14:xfrm>
              <a:off x="1506960" y="4277520"/>
              <a:ext cx="9213120" cy="1172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E3F2A49-35AD-68F0-1EBF-15C1C8FDA2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7600" y="4268160"/>
                <a:ext cx="9231840" cy="119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228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</a:t>
                </a:r>
                <a:r>
                  <a:rPr lang="en-US" b="0" dirty="0">
                    <a:latin typeface="Cambria Math" panose="02040503050406030204" pitchFamily="18" charset="0"/>
                  </a:rPr>
                  <a:t>redicted values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or estimated change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holding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constant.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41235-3BFB-4014-AC06-38447C5A8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BD36E54-3440-627D-7F45-21F71D1AC8CD}"/>
                  </a:ext>
                </a:extLst>
              </p14:cNvPr>
              <p14:cNvContentPartPr/>
              <p14:nvPr/>
            </p14:nvContentPartPr>
            <p14:xfrm>
              <a:off x="1545120" y="3839400"/>
              <a:ext cx="9291960" cy="1474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BD36E54-3440-627D-7F45-21F71D1AC8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5760" y="3830040"/>
                <a:ext cx="9310680" cy="149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209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76CA39B-F51B-4134-979F-1081F464E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608587"/>
              </p:ext>
            </p:extLst>
          </p:nvPr>
        </p:nvGraphicFramePr>
        <p:xfrm>
          <a:off x="2016125" y="2298193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76CA39B-F51B-4134-979F-1081F464E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2298193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E9247CE-F745-C551-4312-4F5D3C516FE3}"/>
                  </a:ext>
                </a:extLst>
              </p14:cNvPr>
              <p14:cNvContentPartPr/>
              <p14:nvPr/>
            </p14:nvContentPartPr>
            <p14:xfrm>
              <a:off x="1863360" y="5029560"/>
              <a:ext cx="10170000" cy="1510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E9247CE-F745-C551-4312-4F5D3C516FE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54000" y="5020200"/>
                <a:ext cx="10188720" cy="152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157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76CA39B-F51B-4134-979F-1081F464E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287202"/>
              </p:ext>
            </p:extLst>
          </p:nvPr>
        </p:nvGraphicFramePr>
        <p:xfrm>
          <a:off x="2016125" y="2142745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76CA39B-F51B-4134-979F-1081F464E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2142745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DD560B-5F9F-7E50-18F4-A94E212B4832}"/>
                  </a:ext>
                </a:extLst>
              </p14:cNvPr>
              <p14:cNvContentPartPr/>
              <p14:nvPr/>
            </p14:nvContentPartPr>
            <p14:xfrm>
              <a:off x="1274400" y="5065560"/>
              <a:ext cx="10730160" cy="1141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DD560B-5F9F-7E50-18F4-A94E212B48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5040" y="5056200"/>
                <a:ext cx="10748880" cy="115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327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FE50-8F46-4B5E-933B-ED59446C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Multiple Regression Coefficients (cont.)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76CA39B-F51B-4134-979F-1081F464E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744179"/>
              </p:ext>
            </p:extLst>
          </p:nvPr>
        </p:nvGraphicFramePr>
        <p:xfrm>
          <a:off x="2016125" y="2142745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76CA39B-F51B-4134-979F-1081F464E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2142745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ED08B7C-977B-450A-B13D-CCD368D3F386}"/>
                  </a:ext>
                </a:extLst>
              </p14:cNvPr>
              <p14:cNvContentPartPr/>
              <p14:nvPr/>
            </p14:nvContentPartPr>
            <p14:xfrm>
              <a:off x="1013040" y="5233320"/>
              <a:ext cx="11048400" cy="1215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ED08B7C-977B-450A-B13D-CCD368D3F3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3680" y="5223960"/>
                <a:ext cx="11067120" cy="123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249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Office Theme</vt:lpstr>
      <vt:lpstr>Worksheet</vt:lpstr>
      <vt:lpstr>Section 14.3</vt:lpstr>
      <vt:lpstr>Interpretation of Multiple Regression Coefficients</vt:lpstr>
      <vt:lpstr>Interpretation of Multiple Regression Coefficients (cont.)</vt:lpstr>
      <vt:lpstr>Interpretation of Multiple Regression Coefficients (cont.)</vt:lpstr>
      <vt:lpstr>Interpretation of Multiple Regression Coefficients (cont.)</vt:lpstr>
      <vt:lpstr>Interpretation of Multiple Regression Coefficients (cont.)</vt:lpstr>
      <vt:lpstr>Interpretation of Multiple Regression Coefficients (cont.)</vt:lpstr>
      <vt:lpstr>Interpretation of Multiple Regression Coefficients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Jayjit Roy</dc:creator>
  <cp:lastModifiedBy>Roy, Jayjit</cp:lastModifiedBy>
  <cp:revision>3</cp:revision>
  <dcterms:created xsi:type="dcterms:W3CDTF">2025-04-14T12:45:03Z</dcterms:created>
  <dcterms:modified xsi:type="dcterms:W3CDTF">2025-04-14T13:54:47Z</dcterms:modified>
</cp:coreProperties>
</file>