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38" r:id="rId3"/>
    <p:sldId id="485" r:id="rId4"/>
    <p:sldId id="487" r:id="rId5"/>
    <p:sldId id="488" r:id="rId6"/>
    <p:sldId id="482" r:id="rId7"/>
    <p:sldId id="49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09T14:16:11.089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9819 5020 137 0,'0'0'83'0,"2"-1"-53"0,-2-1 21 0,0 2 18 16,0-2 3-16,0 2-19 0,0-1-4 16,0 1 2-16,3 0-9 0,-3-1-1 15,0 1-9-15,0 0 23 0,0 0 2 16,0 0-1-16,0 0-8 0,0 0-10 16,0 0-7-16,-3-1-16 0,-2 0-15 15,-5 1-12-15,-3 0 8 0,-5 0 1 16,0 2-2-16,-3 2 5 0,-2 4-1 15,0 1 2-15,-3 3-2 0,0 0 0 16,3 4-2-16,-1-2 0 0,4 4 3 16,-1-4 0-16,6 4 1 0,2-4 0 15,5 3-2-15,5-4 0 0,3-2-5 16,3-1-2-16,2-1 6 0,8 1 2 16,0-5 1-16,2 3 2 0,6-1 0 15,0-2 5-15,-1 4-2 0,1-3-2 16,5 0 1-16,-5 3-3 0,2 0 0 15,-2 1 3-15,-3 1 2 0,-5 1 5 16,-1-2 7-16,-4 1 10 0,-5-1 9 16,-3 1 5-16,0-1-5 0,-8 1-1 15,-5 0 2-15,-5-1-2 0,-5 2-9 16,-8-1-9-16,-8-1-7 0,-7 4-8 16,-4-7 0-16,4 2-3 15,5-4 0-15,2-3-1 0,3 0-1 16,2-2-16-16,6 0-17 0,2 0-12 15,10 0-20-15,-2 0-20 0,5 0-31 16,-5 0-32-16,5 0-24 0,3-2-67 16,7-2-105-16</inkml:trace>
  <inkml:trace contextRef="#ctx0" brushRef="#br0" timeOffset="625.01">10121 5164 242 0,'0'0'102'0,"0"0"-17"0,-2-14 19 0,2 10-36 15,-3-2-14-15,0-1-12 0,3 1 6 16,-2-1 2-16,-1 2-12 0,3-1-10 15,0 3-5-15,0-1-5 0,0 1 1 16,0 2 3-16,0-1 3 0,0 1-6 16,0 1-5-16,0 0-14 0,-2 0-14 15,2 4 4-15,-3 5 3 0,0 0 6 16,1 4 1-16,-1 4 3 0,1 0-2 16,-3 1 1-16,5 3 2 0,0 0 1 15,0 0 4-15,0 0 1 0,5 2-1 16,0-3-2-16,5 0 3 0,1 0 5 15,1-5 5-15,4 2 4 0,-1-6 7 16,1-1 3-16,-1-1 1 0,4-4 9 16,-4-1-5-16,1-4-7 0,-1-1 0 15,3-5-2-15,-5-4 7 0,-3-1 2 16,1-1-6-16,-3-7-10 0,-1-1-10 16,-2-2-11-16,3-2-2 0,-3-3-6 15,-2 2-32-15,2 1-16 0,-2 1-3 16,2 5-6-16,0 2-20 15,0 4-24-15,0 3-67 0,8 0-48 16,-5 5-70-16,2-2-67 0</inkml:trace>
  <inkml:trace contextRef="#ctx0" brushRef="#br0" timeOffset="1437.56">10454 5211 421 0,'0'0'93'0,"0"0"-14"0,0 0 10 0,0 0-45 0,16-38-31 0,-8 32-11 16,-1-1 1-16,1 0 2 0,0 4 7 15,0 3 13-15,-1-2 2 0,1 2-12 16,-3 0-8-16,1 3-6 0,-1 4-1 16,-3 2-1-16,3 1 1 0,-2 3-1 15,-3-1 1-15,3 1 0 0,-3 4 0 16,0-3 0-16,0 4 2 0,0-3 0 16,-3 1 0-16,0-3 3 15,3-1 1-15,-2-1-4 0,-1-2 5 16,3-1 2-16,0-6 4 0,-2 1 2 15,2-3 8-15,0 0 24 0,-3-3 16 16,3-5-43-16,0-1-14 0,0-3 2 16,3-1 6-16,2 1 2 0,-3-5-11 15,6 4 0-15,-3-2-4 0,3-1-1 16,0 3 0-16,0 0 0 0,-1 3-1 16,4 1-2-16,-1 1 2 0,0-2-2 15,1 5 3-15,-1-1 0 0,0 2 0 16,1-2-1-16,-3 5-1 0,2 1 2 15,0 0-4-15,-2 2 2 0,0 5-2 16,-1 1 2-16,1 0 1 0,0 5 1 16,0-1 0-16,-6 2 0 0,3-2-2 15,-2 3 2-15,2-1 0 0,-2-3 1 16,-3 2-1-16,2-2 1 0,-2-2-1 16,0-1 0-16,0-3 1 0,0-1 0 15,3-3 0-15,-3-1 2 0,0 0 7 16,3-5-2-16,-1-1-3 0,3-2 6 15,-2-4 6-15,5 1 8 0,-3 0-6 16,3-2-3-16,-1-3 0 16,4 3-3-16,-1-5-8 0,0 4-4 15,1-5 0-15,-1 1 1 0,0 3-2 16,3-1-1-16,-2 3 1 0,-1 2 0 16,0 2-1-16,-2 0 1 0,2 4-1 15,-2-2 0-15,0 6 0 0,0 1-1 16,-6 1-1-16,6 8-2 0,-6 2 5 15,4 2 3-15,-4 5 10 0,1 0 10 16,-1 2 3-16,-2 1-5 0,0-1-8 16,0-2-7-16,0 1-4 0,3-2-2 15,-3-3 2-15,0-1-2 0,0-3 0 16,0 0-4-16,0-3-49 0,0-4-55 16,0-3-108-16,3 0-98 15,-3-2-310-15</inkml:trace>
  <inkml:trace contextRef="#ctx0" brushRef="#br0" timeOffset="2141.15">11966 5022 270 0,'0'-1'102'0,"0"0"-24"0,0-2 17 0,0 0-48 0,0 1-24 16,0-4-1-16,-3 1-4 0,1 0 4 15,-1 2 0-15,3 0 9 0,-5 0 10 16,3 3-7-16,-4-1-10 0,-1 1-3 16,-4 1-6-16,1 5-2 15,-3 2 1-15,0 5 7 0,-2 6 8 16,2 2 6-16,-3 3-4 0,6 4-6 15,0-2-7-15,4 3 0 0,4-5 8 16,2 2 4-16,0-4 0 0,5-2-7 16,3-4 4-16,2-1-4 0,-2-5 2 15,5-4-1-15,0-2-5 0,-3-4-1 16,3-7 3-16,0-4 13 0,0-7-4 16,-3-3-5-16,0-11-10 0,1-13-15 15,-1-9-1-15,-5-3-25 0,0 6-21 16,-2 16 15-16,-3 12-23 0,0 6 6 15,0 6 4-15,0 1-19 16,-8 3-38-16,3-1-47 0,-8 2-32 16,5 6-18-16,1 0-101 0</inkml:trace>
  <inkml:trace contextRef="#ctx0" brushRef="#br0" timeOffset="2641.39">12496 4879 377 0,'0'0'98'0,"0"0"-11"0,0 0 28 0,18-36-51 16,-16 24-14-16,1-1 3 0,2 1-1 16,-5 0 10-16,0 0 13 0,0-1 3 15,0-1-16-15,0 0-24 0,0 2-9 16,-2-1-12-16,-1-1-5 0,3 2-7 16,0 0-1-16,-3 1-3 0,3 2-1 15,-2 0-1-15,-1 5-2 0,1 0 3 16,-4 2 3-16,1 1-2 0,-2 1-1 15,1 0 0-15,-4 6-1 0,0 0 1 16,-3 6 0-16,2 5 0 0,-4 4 1 16,-1 6 0-16,1 7 0 0,-6 10 2 15,1 15 2-15,-4 4 2 0,4 2 0 16,4-3 0-16,3-5 2 0,0 3 0 16,3-5 1-16,2-1 2 0,-2-1-6 15,5-6-3-15,0-6-3 0,5-4 0 16,0 1 1-16,0-8-1 0,2-4 0 15,3-7-2-15,-2-9-21 0,2-2-56 16,3-1-56-16,2-7-97 0,1-3-30 16,-4-6-186-16</inkml:trace>
  <inkml:trace contextRef="#ctx0" brushRef="#br0" timeOffset="2860.65">12248 5154 732 0,'0'0'63'0,"0"0"70"0,38-11-26 0,-17 6-44 0,8-4-7 0,-4 3-6 16,9 0-7-16,2-1-10 0,-5 3-14 16,3-3-8-16,-6 3-9 15,-2-3-2-15,-3-1-39 0,3 2-80 16,5-9-97-16,-5 4-86 0,-3 0-250 15</inkml:trace>
  <inkml:trace contextRef="#ctx0" brushRef="#br0" timeOffset="3476.06">13713 4844 432 0,'0'0'82'0,"0"0"4"16,0 0 18-16,0 0-25 0,0 0-17 15,0 0 3-15,18-8-17 0,-18 7-14 16,-3 0-8-16,-2 1-13 0,-3 0 2 16,-7 0-4-16,-3 0-3 15,-6 3-5-15,-1 3 0 0,-1 1-2 16,-3 0 1-16,1 3-1 0,2 1-1 15,-2 2 1-15,4 2-1 0,4-3 0 16,2 0 2-16,2 1-2 0,8-2 0 16,3 1 0-16,5 1 1 0,0-3 1 15,5 1 4-15,8-3 1 0,0-1 5 16,3 3 8-16,4-2 4 0,1-3-2 16,5 1-3-16,0-2-6 0,-3-3 0 15,3 4-1-15,0-1-1 0,0 3-1 16,-3-2 2-16,-5 3 3 0,-3 0 1 15,-2-3 2-15,-5 3-5 0,-3 0-3 16,-2 1-2-16,-6-2 0 0,-7 3 9 16,-6 3 3-16,-12-2 1 0,-13 1-8 15,-14-3 1-15,-7-3-7 0,0 0-4 16,6-5-1-16,1 0-2 0,11-1 0 16,-2 0-8-16,7 0-16 0,13 0-22 15,3 0-23-15,10 0-19 0,3 0-38 16,5-1-61-16,-3 0-46 0,8-4-91 15</inkml:trace>
  <inkml:trace contextRef="#ctx0" brushRef="#br0" timeOffset="4366.97">14111 5057 332 0,'0'0'85'0,"0"0"-29"0,0 0 50 0,0 0-41 16,26-30-22-16,-21 24-4 0,-3-1-3 15,1-1 19 1,-1 3 7-16,1-3 2 0,-3 2 1 0,0 1-16 0,0-2-9 15,0 3-9-15,0-3-4 16,0 2-8-16,0-2-2 0,-3 3-1 16,1-3-2-16,2 3 3 0,-3-3 0 15,3 2-1-15,-2 1-1 0,-1 1 0 16,1 1-4-16,-1-3 1 0,0 2-7 16,1 0-2-16,-3-1-3 0,-1 2-1 15,-1 1 0-15,-4 0 1 0,-2 1-2 16,-2 0 1-16,-3 2 0 0,-3 6-1 15,-2 1-3-15,0 1-9 0,-1 4-11 16,4 3-5-16,-1 0 6 0,0 3 9 16,6 3 12-16,2 1 2 0,0-1 0 15,5 0 0-15,3-2 1 0,5 0-2 16,0-4-1-16,0-2 1 16,8-2 2-16,0-3 0 0,2-2 0 15,0-5 13-15,3-3 10 0,0 0-2 16,3-4-2-16,-1-4 0 0,1-2-1 15,2-1 3-15,-3-1 3 0,1 0-9 16,2-1-8-16,-3-2-2 0,-2 2-3 16,0-1-1-16,0 0 2 0,-3 1-3 15,-2 3 1-15,0-1 2 0,0 2 0 16,-6 4-2-16,3-1-1 0,-2 4 0 16,-3 0 0-16,3 2-3 0,-3 0-1 15,0 0-6-15,-3 3 5 0,-2 5 5 16,0 4 2-16,0 1 1 0,-3 7-2 15,0 1 2-15,0 6-2 0,3-1 3 16,-3 4-4-16,-2 1 3 0,2 0 0 16,0 0 4-16,1-1 1 0,2 1 5 15,-3-3 0-15,3 1-3 0,2 0-1 16,-2-3-2-16,5 0 4 0,0-3 6 16,0-4 2-16,2-4-3 0,4-3-3 15,-1-5-1-15,3-4-3 0,-1-3 7 16,4-3 9-16,-1-7-6 0,6-4-10 15,2-9-4-15,0-12-4 0,5-12-1 16,8-13 1-16,-3 3-2 16,-2 9 1-16,-5 17-1 0,-6 11 1 15,1 3-2-15,-1-3 0 0,3-1-9 16,1-3-7-16,-4 3 6 0,-2 5-6 16,0-2-11-16,-5 5-22 0,-1 1-27 15,4 2-9-15,-6 2-32 0,3-1-68 16,-1 4-69-16,4-2-39 0</inkml:trace>
  <inkml:trace contextRef="#ctx0" brushRef="#br0" timeOffset="4741.93">14584 4963 258 0,'5'-4'79'0,"-5"-1"3"0,2 3 14 0,-2-1-31 15,0 1-22-15,-2 2-8 0,-1 0-20 16,1 3-7-16,-6 5 0 0,5 3 12 16,-2 3 2-16,0 4 2 0,2 3 6 15,1 1 4-15,-1 1 3 0,3 1 7 16,0 1 6-16,3-3 12 15,-1-1-9-15,6-5-4 0,-3 0 0 16,3-3-2-16,0-5-4 0,-1-5 4 16,-1-3 1-16,1-2 9 0,1-7 1 15,2-4-25-15,1-5-4 0,-1-3-3 16,0-2-12-16,1-12-10 0,-1-11-3 16,0 9-1-16,-2 1-4 0,0 13-11 15,-3 9-16-15,3-2-5 0,-3 3-15 16,0 3-32-16,-2 2-38 0,-1 6-47 15,1 1-64-15,2 1 21 0,0 0-70 16</inkml:trace>
  <inkml:trace contextRef="#ctx0" brushRef="#br0" timeOffset="5430.88">15015 5014 210 0,'0'0'60'0,"0"0"-17"0,0 0 25 0,0 0-22 15,0 0-26-15,0 0-2 0,18-28 0 16,-15 24 13-16,-1 1 13 0,-2-3 1 15,0 1 2-15,0 0-5 0,3 3-7 16,-3 0-1-16,0 0 11 0,2-1 5 16,-2 2-10-16,0 0-7 0,0 1-15 15,0 0-12-15,0 0-3 0,0 0-3 16,0 0 0-16,-5 2 1 0,0 5 3 16,-3 1 1-16,1 2 0 0,-6 4 2 15,0 3-3-15,-3 1 0 16,3 7 2-16,-2 0 0 0,2 3 9 0,0-3-2 15,5 3 9-15,1-5 9 0,4 0-1 16,0-2-6-16,3-2 1 0,0 0 1 16,3-6-1-16,2-3 4 15,3-3-1-15,-3-5-3 0,5-2 0 16,1-7-5-16,-1-3-2 0,0-2 2 16,3-1 9-16,0-6-6 0,0-2-13 15,0-2-8-15,3-1 0 0,-4-3-2 16,-1 3 1-16,-1 3-1 0,0 1 0 15,-2 4 0-15,-3 3 0 0,1 3 0 16,-1 5 0-16,-3-1 0 0,-2 3-1 16,3 3-1-16,-3 0-3 0,0 2-5 15,-3 5 4-15,1 3 4 0,-1 3 2 16,-5 3 0-16,6 3 1 16,-3 1-1-16,-1 0 1 0,1-1 4 15,3 1 2-15,-1-4 5 0,3 2 5 16,0-5 0-16,3-2 2 0,4-1 2 15,-1-2 4-15,4-5 3 0,3-3 1 16,0 0-15-16,2-4-10 0,6-4-1 16,-3 0-3-16,3 1-7 0,2-2-23 15,-2-1-34-15,2 2-36 0,-2-1-27 16,4-2-62-16,-6 2-136 0,-7 4-36 0</inkml:trace>
  <inkml:trace contextRef="#ctx0" brushRef="#br0" timeOffset="5977.74">15338 4961 194 0,'0'0'202'0,"0"0"-129"0,16-13 20 0,-9 6-32 0,1 3-32 0,0-3-6 16,0 4-6-16,-1-2 0 0,1 2 4 15,0 2 12-15,2-1-2 16,-2-2 3-16,2 3-7 0,-2 1-4 16,0 0-1-16,-1 0 2 0,1 1-5 15,-3 5 0-15,3-4-7 0,-3 7-5 16,3 0-5-16,-5 2 1 0,2 2 5 15,-5 5 5-15,0 0 0 0,0 4-2 16,-3-1 0-16,1 4 5 0,-6-2 7 16,3 3 0-16,0-2-5 0,-1-1-7 15,-1-1-4-15,1-1-1 0,-1-1-3 16,-4-2-2-16,1-4 1 0,0-1 1 16,-1-4-3-16,1-2 6 15,2-6-1-15,1-1 7 0,-1-3 2 16,3-7 3-16,2-2 8 0,0-5 3 15,3-2-11-15,6-2-10 0,-1-1-2 16,5-2 0-16,3 1 1 0,3-1 3 16,2 3 2-16,2 4 4 0,1 0 2 15,0 5 2-15,-1 0-2 0,-2 1-3 16,3 2-8-16,-3-1-4 0,0 2-1 16,-2 4-1-16,2-2-6 0,-5 3-20 15,2 0-27-15,3-2-38 0,-5 3-37 16,3-4-69-16,-3 2-55 15,-6 1-176-15</inkml:trace>
  <inkml:trace contextRef="#ctx0" brushRef="#br0" timeOffset="8225.41">15803 5041 388 0,'0'0'133'0,"0"0"-65"0,0 0-11 0,0 0-11 16,0 0-12-16,0 0 11 15,0 0 10 1,0 0 1-16,5 0-10 0,-2 0-2 16,2 0 19-16,3-3 1 0,2 1-6 15,0 0-4-15,3-1-17 0,3-2-10 16,2 1-12-16,0-4-5 0,-2 2-1 15,4-2 1-15,-4-1 4 0,2-1 0 16,0 1-3-16,-5-1-2 0,-3 0 4 16,3 1 2-16,-5-1-7 0,-3 2-1 15,-2-2-5-15,-1 0-2 0,-2 0-4 16,-5 0-2-16,0 1 1 0,-5 0 4 16,-1 1 1-16,-2 5 0 0,-2-3 0 15,-1 5 0-15,-2 1 0 0,-3 3-1 0,-2 3 1 16,0 5 0-16,0 4 0 0,-3 1 0 15,5 5 0-15,1 1 0 0,1 3 0 16,7-1 1-16,1-1 1 0,3 0 5 16,8 1 2-16,0-3 9 0,3-4 9 15,7 1 10 1,6-5 0-16,-1 2-3 0,3-7-9 0,6-1-9 0,-4-4-10 16,6-3 0-16,-3 0-6 0,3-6-14 15,0-2-35-15,-3-2-34 0,1-1-36 16,-1-1-41-16,3-8-85 15,-6 2-87-15,-1 3-172 0</inkml:trace>
  <inkml:trace contextRef="#ctx0" brushRef="#br0" timeOffset="8726.66">16423 4864 613 0,'0'0'121'0,"0"0"-22"0,0 0 7 0,18-28-59 0,-18 17-28 0,3 2-19 16,-3 3-2-16,-5-1-10 0,-3 4 8 15,-5-1 4-15,0 4 2 0,-5 0 1 16,-3 6 2-16,1 0 1 0,-1 2-2 15,0 3-2-15,1 0 3 0,2 1-3 16,2 2 0-16,3-1-2 0,5-2 4 16,3 1 6-16,5 0 6 0,5 1 2 15,3-2 4-15,5-1 5 16,3 1 8-16,2-4-4 0,2 2-7 16,4 0-1-16,2-1-4 0,-1-2-5 15,4 3-10-15,-3 0-2 0,-3 1 2 16,3 0 4-16,-6 2 2 0,-4-2 7 15,-6 2 0-15,-2 3 0 0,-8-3-5 16,0 1-1-16,-8-2-3 0,-5-1 0 16,-2 2-1-16,-8-3-6 0,2 0 2 15,-2-4-1-15,-1 3-1 0,-1-1-1 16,-1-3 0-16,2 1-6 0,-1-3-8 16,1-1-13-16,4 1-28 0,-1-2-22 15,5 2-24-15,1-1-46 0,2 1-59 16,0-2-49-16,5 0-158 0</inkml:trace>
  <inkml:trace contextRef="#ctx0" brushRef="#br0" timeOffset="9609">17857 4652 400 0,'3'-4'67'0,"5"1"-34"0,-1-1 48 15,4-1-33-15,-3 0-24 0,2-1 18 16,-2-1 16-16,-1 4-11 0,1-2 4 16,0 0 7-16,0 3 13 0,-3-2-7 15,3 0-13-15,-3 1-7 0,0-3-3 16,-3 3-11-16,4-4 1 0,-6 4 0 15,2-2 1-15,-2 0-6 0,0 1-2 16,0-4-2-16,0-1 3 0,-2 0-5 16,-1-1-3-16,0 3-3 0,1 0 2 15,-3-2-1-15,0 1-6 0,2 2-6 16,-2-1-3-16,2 1 0 0,-5 1-1 16,3 2 1-16,-2 0 0 0,-4 1-1 15,1 2-1-15,-6 0 0 0,1 7 2 16,-1 1-1-16,1 5 0 0,-3 0 0 15,0 6 1-15,0 4 0 0,-6 11 1 16,1 16 3-16,-3 19 1 0,-2 6 2 16,7 1-2-16,0-4 3 0,9-6 1 15,1-2 8-15,1-4-3 0,2-1-5 16,0-4-5-16,-2-4-3 0,2-5 1 16,1-2-2-16,1-6 0 0,-1-10-2 15,4-8-13-15,0-5-11 0,3-4-14 16,0-3-15-16,0-2-31 15,0-1-57-15,3-11-38 0,0 0-73 16,4-6-87-16</inkml:trace>
  <inkml:trace contextRef="#ctx0" brushRef="#br0" timeOffset="9843.31">17503 5079 877 0,'0'0'160'0,"0"0"-65"0,0 0 34 0,0 0-75 0,3-36-50 16,10 25 15-16,5-1 4 0,3 0-9 15,-1-2-8-15,6 4-6 0,-5-1-2 16,5 2-2-16,2 3-21 0,-2-2-29 16,2 2-37-16,3 1-48 0,11 3-85 15,-9-2-4-15,-2 3-132 0</inkml:trace>
  <inkml:trace contextRef="#ctx0" brushRef="#br0" timeOffset="10249.49">17894 5081 345 0,'0'0'105'0,"0"0"-82"0,0 0 63 16,0 0-11-16,0 0-31 0,-11-35 15 15,14 24 4-15,5-2 6 0,2-1 7 16,0-1 3-16,6 2-22 0,-1-2-9 16,1 2-19-16,2 1-11 0,-3 2-6 15,1 2-5-15,2 4-3 0,-3 2-3 16,-2-2 1-16,0 4-1 0,0 4-1 16,0 1 0-16,-5 6 0 0,2 4 0 15,-5 1 12-15,3 4-6 0,-3 3 0 16,-5-2 1-16,3 0-4 0,-3-1-2 15,-3 0 1-15,1-2-2 0,-4-5 1 16,-1-1 1-16,-4-3-1 0,1-3 0 16,0-3 4-16,-1-3-2 0,1 0 4 15,2-7 16-15,1-2 21 0,1-4 4 16,6 0-7-16,0-6-19 0,3-1-11 16,5 1-11-16,2 2 0 0,3-1-1 15,5 4 1-15,0-1-1 0,3 3-5 16,2 3-42-16,3 2-25 0,2 0-20 15,1 0-32-15,-3 3-41 16,2-2-43-16,8 3-7 0,-5 0-50 16</inkml:trace>
  <inkml:trace contextRef="#ctx0" brushRef="#br0" timeOffset="11312.61">18519 5012 224 0,'0'0'75'0,"0"0"7"0,0 0 30 0,0 0-31 15,0 0-19-15,10-18 10 16,-10 14-9-16,0-3 9 0,0-2 14 16,-2 0 0-16,2 1-25 0,-3-3-8 15,-2 2-14-15,0-3-18 0,2 3-6 16,-2 0-10-16,-3 0-2 0,3 1-3 15,-3 3 0-15,0-1-2 0,-2 4 1 16,0 1 0-16,-3 1-1 0,-3 1-1 16,3 8-2-16,-5 1 3 0,3 3-2 15,2 0-4-15,0 5-4 0,5 1 5 16,1 1 4-16,4-1 1 0,0 2 2 16,3-1-2-16,6-2 4 15,-1 2 1-15,2-6 20 0,4 0 3 16,-1-7 5-16,0-1 7 0,3-5-6 15,-2-1-5-15,-1-2 7 0,0-5 8 16,1 1-13-16,2-3-10 0,-6-3-9 16,6-2-5-16,-2 0-2 0,-1-2-2 15,3 1 0-15,-3-1 0 0,1 1-1 16,1 2 2-16,-4-3-3 0,3 4 1 16,-4-1 0-16,1 0 1 0,0 2-1 15,0 1-3-15,-3 0 2 0,3 2 0 16,-3-1-1-16,2 5 0 0,-1-3 0 15,-4 5-2-15,3 0-1 0,1 2-1 16,-1 0-1-16,0 0-1 0,-3 4-2 16,1 4 0-16,2 1 1 0,-5 4 5 15,3 1 4-15,-1 4 0 0,1 2 0 16,0 0 0-16,-1 0 1 0,1-1 0 16,-1 0 0-16,3 0 0 0,-2-3 0 15,0-3 0-15,-1-1 0 0,3-4 2 16,-5-5 0-16,0-1 3 0,0-2 4 15,6-3 7-15,-4-6-9 0,1-2-3 16,4-1 0-16,-1-4-2 0,-1 3 1 16,5 0-4-16,0 1 1 0,1-5-1 15,-1 5 0-15,0-1-1 0,3-2 0 16,-2 4 1-16,2 0-3 0,-3 1 1 16,0 3 1-16,3-1 0 15,-2 0-3-15,-1 4 0 0,0 0-1 16,-2 3-1-16,0 0 0 0,-3 1 2 15,3 0 1-15,-6 2-2 0,1 5-1 16,-1 3 0-16,1 1 2 0,2 2 2 16,-5 4 2-16,0-2 0 0,3 2 1 15,-1-2 0-15,-2 3 0 0,3-4 0 16,-3 3-1-16,2-5 0 0,1 1 3 16,0-3-3-16,-1-2 2 0,-2-2 4 15,0-5 4-15,3-1 6 0,2-4 10 16,-2-2-6-16,4-4-5 0,1-2 4 15,0-3 1-15,2 1-4 16,3-1-6-16,-5-1-1 0,5-1-5 16,0 2 1-16,0-4-5 0,0 4 0 15,2-3 0-15,-2 4 0 0,0-1 0 16,0 3 0-16,2 2-1 0,-2 0 1 16,0 5-1-16,-3-2 1 0,1 4 0 15,-1-2-3-15,-2 5 1 0,2 0 0 16,-5 7-4-16,1 3 2 0,-1 2-3 15,0 5 5-15,-5 0 2 0,0 3 0 16,0 2 1-16,-5 0 2 0,5 0-2 16,-3-2-1-16,3 0 0 15,0-1 0-15,0-2-2 0,0-3-12 16,0 0-26-16,0 0-33 0,0-3-31 16,3-2-77-16,2-3-132 0,0-4-89 0</inkml:trace>
  <inkml:trace contextRef="#ctx0" brushRef="#br0" timeOffset="11968.74">19909 4718 420 0,'5'-7'27'0,"3"-2"-11"0,0 2 42 0,5-1-40 16,-3 0-17-16,3 0 0 0,2 3-1 16,-4-1 13-16,2 4 6 0,-1 1 9 15,-1 1-4-15,-1 2-4 0,-2 5-6 16,2 1 5-16,-2 1-3 0,2 4-1 15,-5 2-6-15,3 5 3 0,-3 2 7 16,1 6 17-16,-1-2 14 0,-3 3-10 16,1 3-12-16,-3-2-6 15,2 2-15-15,-4-3-2 0,2-4-1 16,-3 1 1-16,-4-4 1 0,1-6 3 16,-7 1 1-16,6-7-3 0,-6-5 2 15,0-4-1-15,0-2-1 0,3-4-2 16,-1-4 12-16,4-3 26 0,-1-6 13 15,3-1-10-15,2-2-11 0,3-2 0 16,0 2 6-16,8-1 3 0,5 2-11 16,2 0-14-16,6 0-5 0,5 5-4 15,5-4-4-15,-3 6-3 0,3 0-3 16,-5 3 0-16,0 0-13 0,2 2-31 16,-7 1-33-16,5 4-41 15,-6-1-49-15,9 3-60 0,-3-2-15 16,-8 3-79-16</inkml:trace>
  <inkml:trace contextRef="#ctx0" brushRef="#br0" timeOffset="12359.45">20459 4829 167 0,'0'0'286'16,"0"0"-247"-16,0 0 48 0,0 0-17 15,0 0-50-15,47 17-14 0,-37-16 6 16,3 0 8-16,3 1 7 0,-3 0 25 15,5-2 5-15,-5 0 2 0,2 0 2 16,1-2-10-16,-4-1-20 0,7-1-8 16,-7-1-4-16,-1 1-8 0,-1-2-5 15,0 1-1-15,-4-2-5 0,-1 2 4 16,-5-2 2-16,0-1-3 0,-5 3-2 16,-3-3-2-16,-8 4 1 0,-2-1-1 15,-2 4 1-15,-1 0 0 0,-7 1-4 16,-1 3-1-16,1 5 3 0,-1 3 1 15,1 2 1-15,5 4-2 0,-1 2 1 16,4 1 1-16,9 1 1 0,-2 0 7 16,8 0 7-16,3 0 17 0,2-2 14 15,2-1 0-15,11 0-7 16,-3-5-17-16,6-1-11 0,-1-5-5 16,6-5-6-16,0-2-10 0,5-2-74 15,-3-7-45-15,0-1-2 0,13-4-42 16,-2 0-37-16,-8 0-163 0</inkml:trace>
  <inkml:trace contextRef="#ctx0" brushRef="#br0" timeOffset="13085.43">20976 4815 249 0,'0'0'159'0,"0"0"-49"0,0 0 23 0,0 0-42 0,0 0-27 15,3-13-2-15,-3 7-12 0,0 2 17 16,0-1 3-16,0 1-19 0,0 0-3 16,0-1-10-16,0 1-14 0,0-2-4 15,0 3-6-15,0-2-1 16,0 1-3-16,0-2-2 0,-3 1-8 15,1-2 0-15,-1 2 1 0,-5 1-1 16,0 1-5-16,-2 1 3 0,-3 2-6 16,3 0-2-16,-8 7 3 0,2 3-2 0,-2 1-11 15,3 2-3-15,-6 5 0 0,3-2-4 16,5 2 2-16,3 1 12 16,2-3 6-16,3 1 7 0,5-2-1 15,0 0 1-15,2-4 1 0,6-1 0 16,2-6 9-16,-2-1 19 0,5-3 3 15,-5-1-3-15,5-3 4 0,0-5 2 16,2-2-6-16,-2 0-5 0,0 0-5 16,-5-1-9-16,5-2-8 0,-6 2 2 15,1 3-3-15,3-2 0 0,-4 3 0 16,-2 0-1-16,1 0 0 0,-1-1 2 16,0 5-2-16,0-2-2 0,-5 4 2 15,3 0 0-15,-1 2-3 0,1 0-1 16,-3 8-4-16,0 3 1 0,0 5 4 15,0 7 3-15,0 11 0 0,-5 5 2 16,-3 11 4-16,3 4 0 0,-3-4 0 16,3-7-2-16,-5-6-4 0,-1-2 1 15,1 0 1-15,-3-6-1 0,3-8 2 16,-1-9 7-16,3-2 3 0,-4-1 2 16,-1 1 1-16,0-3 3 0,2-6-3 15,1-1 5-15,2-7 10 0,3-4 7 16,0-2-3-16,2-5-13 0,3-4-9 15,0-1-5-15,6-4-4 0,1 2-1 16,4-1-3-16,2 2 1 16,5 3-1-16,2-1 0 0,1 1-3 15,-5 1-26-15,2 0-44 0,-3 2-22 16,1 2-14-16,-1-2-35 16,1 4-74-16,-1-8-22 15,3 3-38-15,-5 1-163 0</inkml:trace>
  <inkml:trace contextRef="#ctx0" brushRef="#br0" timeOffset="13461.7">21209 4741 414 0,'0'0'62'0,"0"0"16"0,36-14 24 0,-21 7-54 0,1 4-12 16,-1-2-3-16,-2 3-6 0,0 0 3 15,0 2 11-15,-3 2 7 0,1 4-25 16,-3 5-8-16,-1 3-8 16,-4 3-2-16,-1 1-5 0,-2 6 0 15,0-3 0-15,-2 0 2 0,-1-3-2 16,-4 0-2-16,-4-1 2 0,1-5 1 16,-3-2 0-16,0-6 0 0,0 0 1 15,0-4 4-15,3-4-1 0,0-1 1 16,4-5 7-16,1-1 45 0,5-6 14 15,0 2-16-15,0-5-18 0,3-2-6 16,5-3-14-16,2 4-10 0,5-1-8 16,-2 3 1-16,8 1-2 0,0 0-1 15,-1 0-9-15,1 3-37 16,2-2-35-16,0 3-40 0,3-2-49 0,5 1-11 16,-5-1-109-16</inkml:trace>
  <inkml:trace contextRef="#ctx0" brushRef="#br0" timeOffset="13821.43">21599 4632 360 0,'0'0'106'15,"0"0"-36"-15,0 0 81 0,0 0-60 16,0 0-47-16,0 0 4 0,26 38-19 16,-19-31-10-16,6-4-8 0,0 3 3 15,-2-4 25-15,2-2 7 0,5 0-5 16,-5 0-7-16,-1-1-5 0,4-1 0 15,-3-3-9-15,0 1-9 0,0-2-8 16,-3 1-3-16,-2-3 2 16,-3 1-2-16,0 1 0 0,-5-2 0 15,0-2-5-15,0 2-3 0,-8 3 0 16,-2 0 1-16,-3 2 1 0,-2 3 1 16,-1 0 1-16,-5 8 0 0,3 4 3 15,-5 4-1-15,2 5 2 0,3 4 2 16,0 8 7-16,3 6 16 0,2-4 2 15,5-4 5-15,3-7 6 0,5-4-3 16,0 1-14-16,5 0-9 0,0-2-7 16,3-6-3-16,0-4-2 0,5-8-1 15,0-1-43-15,0-1-51 0,2-10-31 16,3 0-27-16,8-11-31 0,-3 1-17 16,-7 0-142-16</inkml:trace>
  <inkml:trace contextRef="#ctx0" brushRef="#br0" timeOffset="14243.42">21986 4578 266 0,'0'0'234'0,"0"0"-146"16,0 0 23-16,0 0-50 0,0 0-43 16,0 0-17-16,0-17-1 0,-7 16-2 15,-6 0 2-15,0 1 0 0,0 0 0 16,0 1 1-16,0 3-2 0,-2 4 1 15,2 1 0-15,2 1 4 16,-2 1 8-16,6-2 7 0,1 3 7 16,-4 1 0-16,5-3 0 0,0 2-4 15,5 0 1-15,0-2 0 0,0 0 0 16,2 0-3-16,4 0-2 0,1-2 1 16,4-1-3-16,4-1-4 0,-2 0-5 15,0-2-2-15,2 1-2 0,1-1-2 16,-3-1-1-16,0 4 1 0,0-5 0 15,0 6-1-15,-6-3 0 0,1 3-1 16,-3 3-2-16,-5-3-1 16,0 1 4-16,-7 2 2 0,-4 0 1 15,-4 1 0-15,-1 0 9 0,-4 0 3 16,-1-1-5-16,-2 0-3 0,2-2-2 16,-2 0-5-16,2 0 0 0,0-5-8 15,1 1-44-15,4-3-69 0,6-2-28 16,2 0-30-16,3-3-101 0,5-1-63 15</inkml:trace>
  <inkml:trace contextRef="#ctx0" brushRef="#br0" timeOffset="14712.06">22250 4701 503 0,'0'0'120'0,"0"0"14"0,0 0-25 0,28-34-56 0,-22 23-19 0,-4 0-19 16,-2 0-10-16,0 2-1 0,0 0-4 16,-5 3-2-16,-3 1 0 0,-2 4-3 15,0 1 5-15,-3 0 0 0,-3 1 0 16,3 4 1-16,-2 2 0 0,-3 1 2 15,2 4 1-15,3-1 0 0,0 3 0 16,6-1-2-16,-4 0 1 0,3 0 0 16,8 4 0-16,0-3 4 0,3 2 0 15,5-2 3-15,7-1 2 0,1 4 28 16,4-5 6-16,6 1-25 0,0 2-15 16,0-3-2-16,-3 1 0 0,-2-2 4 15,0 1-2-15,-1-1 1 0,-2-1-4 16,-10 0 0-16,0 1-3 0,-3-1-2 15,-5-1 1-15,-5 2-1 0,-3-4 2 16,-7 0 1-16,-4 1 3 16,-4 0-3-16,-3-4 0 0,-2 1 1 15,2-3-2-15,-2-1-1 0,-3 0-6 16,7-1-25-16,4 0-74 0,-1-1-41 16,3-1-34-16,5-3-20 0,8 1-126 15</inkml:trace>
  <inkml:trace contextRef="#ctx0" brushRef="#br0" timeOffset="15008.97">22550 4741 476 0,'0'0'78'0,"0"0"61"0,0 0-39 15,0 0-34-15,0 0-8 0,31-40-17 16,-29 38-4-16,-2-1-8 0,0 2-1 16,0 1-7-16,0 4-13 0,0 5 0 15,-5 3 15-15,-3 5 14 0,3 1-8 16,-3 3-9-16,-2 5-7 16,0-1-4-16,2 3-1 0,-2-3-3 15,2 2-1-15,3-2 0 0,2 1-4 0,-2-5 3 16,5 0-3-16,5-6-3 15,0-2-44-15,6-6-167 0,2-6-96 16,0-2-244-16</inkml:trace>
  <inkml:trace contextRef="#ctx0" brushRef="#br0" timeOffset="15149.59">22689 4545 763 0,'0'0'101'16,"0"0"7"-16,0 0-38 0,5-36-67 15,-10 27-3-15,3 1-28 0,-4 4-100 16,4 0-46-16,-3 4 6 0,-3 2-35 16,8 1-22-16</inkml:trace>
  <inkml:trace contextRef="#ctx0" brushRef="#br0" timeOffset="15946.74">22870 4720 203 0,'0'0'142'0,"0"0"-33"16,0 0 25-16,0 0-53 0,0 0-27 16,34-23 7-16,-27 16-10 15,-4 3-4-15,5-2-12 0,-6 2-12 16,6-2-3-16,-8 2 0 0,3-3 16 15,2 2-4-15,-5 0-7 0,2 2-9 16,-2 1-6-16,3-1-7 0,-3 1-1 16,0 2-2-16,0 0-4 0,-5 0-5 15,0 5 7-15,-3-1 2 0,0 5 0 16,-5 1 0-16,6 3-1 16,-6 4 0-16,5-1 1 0,-2 2 0 0,2 1 1 15,5 0 0-15,-2-3 0 0,5 2-1 16,0 0 3-16,0-4-2 0,5-2 2 15,-2-2-1-15,2-3-1 16,0-3 4-16,-2-2 1 0,2-2 13 16,-3-1 21-16,4-3-4 0,-1-4-20 15,-3-1-10-15,4-3-5 0,-1-1 0 16,2-7 1-16,1-1-2 0,0-3 1 16,0-3-1-16,2-3 1 0,3 3 0 15,-3-2-1-15,3 1 1 0,0 3-1 16,0 1 0-16,0 5 0 0,0 2 0 15,-3 6 0-15,3 1 1 0,-5 6-2 16,2-1 1-16,-2 5 0 16,5 0 1-16,-5 0 4 0,-1 8-4 15,1 3-1-15,0 7 1 0,-3 3-1 16,0 3 0-16,-5 6 0 0,0 0 1 16,0 0 0-16,0-3 0 0,-5 1 0 15,5-4 3-15,0-2 2 0,0-3 0 16,0-5 3-1,5-1 5-15,-2-6 5 0,-1-1 9 0,4-5 6 0,-1-1 15 16,3-2-15-16,2-5-23 0,3-2-7 16,2-2-1-16,1-3-3 0,2-6 0 15,3-1 2-15,-1-3-2 0,1 3 0 16,0 2 0-16,4 1 0 0,-9 7 0 16,2 1 1-16,-3 6-1 0,-2-1-1 15,0 3 1-15,-5 2 0 0,-3 0 0 16,-2 6 2-16,2 3-1 0,-2 5 0 15,-3 6 6-15,0 0-3 0,2 1-2 16,-2 3-1-16,0-2 0 0,3 0 0 16,-1 1-1-16,1 2-7 0,-1-4-10 15,4 1-24-15,-1 0-32 16,-3-2-63-16,4 3-131 0,-4-6-89 0</inkml:trace>
  <inkml:trace contextRef="#ctx0" brushRef="#br0" timeOffset="17698.32">9666 5974 450 0,'3'0'103'0,"-3"1"-39"0,5-1 0 0,0 0-51 0,3 2-6 0,2-2-1 16,-2 0-4-16,5 0 6 15,0 0 7-15,2-3 26 0,4 0 11 31,1 1 4-31,3 0 4 0,3-2 0 0,13 1-20 0,5-3-13 0,15 1-11 16,3 1-5-16,6-2-8 0,-4 2-2 16,-4-3-1-16,4 3 0 0,3-3 2 15,1 3-2-15,4-2 1 0,-2 3 0 16,2-3 7-16,-5 3 4 0,3 0 10 16,-3-3-7-16,3 4-6 0,0-1 7 15,2-1-8-15,-2 2-2 0,0 0-2 16,-1 0 3-16,1-2-2 0,-3 2 8 15,3 0 3-15,0-4 1 0,2 2-3 16,1-4 0-16,1 3 0 16,-1-2 1-16,2 5-8 0,-3-4-1 15,0 2-4-15,6-3-1 0,0 2 2 16,2-2-1-16,0-2-2 0,0 6 0 16,-3-3 1-16,3 2 0 0,-2-3-1 15,5 2 1-15,-1-3 8 0,1 0 4 16,0 5 3-16,-1-1 0 0,-2 0-6 15,3 1-2-15,2-1-4 16,3-2 7-16,-2-2-2 0,-1 3 4 0,0-2-5 16,0 3 3-16,3-2 2 0,0 2 1 15,2-3 1-15,4 2-2 16,-1-5-2-16,0 2 1 0,2 0-1 16,-2 3-4-16,5-1-7 0,1 2 10 15,-1-4-7-15,0 1-1 0,0 2-2 16,0-2 1-16,1 5 0 0,-1-5 1 15,2 1 0-15,-4-1 2 0,0 2-1 16,-1-1 3-16,1 3-5 0,2-2 9 16,0 0-5-16,-2-1 1 0,-3 1-2 15,0 0-1-15,0 2-3 0,0-2 4 16,0-1-4-16,3-3 0 0,-6 1 1 16,3 2-1-16,-3-1 1 0,6-2 16 15,-3 4 1-15,-2-4-2 0,-1 1-5 16,0 3-4-16,-2-3-3 0,3 1-3 15,-1 0-1-15,3 1 0 0,-5-1 1 16,2 1-1-16,-2-1 0 0,0 3 0 16,3-4 0-16,-1 1 2 0,-5 3-1 15,3-3-1-15,-5 1 0 0,0 0 0 16,4-1 2-16,-4 3-3 0,2 0 2 16,1-2 0-16,-4 2-1 0,1-1 1 15,2 1-1-15,0-2 0 0,3 2 6 16,3-1 0-16,-6 1-1 0,0 2-1 15,1-3-3-15,-1 3-1 0,0 1 0 16,3-2 0-16,-3 1 0 16,-2-2 0-16,0 2 0 0,-1 1 0 15,1-2-1-15,0 0 1 0,2 1 2 16,-2 1-1-16,4 0 1 0,-4 0 6 16,5 1 1-16,-5 0 2 0,5 2-7 15,-1-2-1-15,4 0-2 0,-3 0-1 16,0 0 0-16,-1 0 0 0,4 0-1 31,-1 0-10-31,1 0 11 0,-1 0-3 16,-2-1 1-16,-3-2 2 0,6 0 0 15,-1 2 1-15,-2-2-1 0,2 2 0 16,-2 0-1-16,0-1 2 0,0-1 0 16,0 2-1-16,2 1-2 15,-7 0 2-15,5 0 0 0,-8 0 0 16,-3 0 0-16,4 0 0 0,-12 0 0 15,-2 0 0-15,1 0 1 0,-9 0 0 16,-2 0 4-16,-8-1 1 0,-2 0-2 16,-6 1 0-16,-8-2-4 0,-4 0 0 15,-3-1-2-15,-13 1-18 0,2 0-47 16,-2 1-29-16,3-5-30 16,-4 0-32-16,-12-11-96 0,0 5-156 0</inkml:trace>
  <inkml:trace contextRef="#ctx0" brushRef="#br0" timeOffset="20922.8">11651 6624 135 0,'0'0'28'0,"0"0"26"0,0 0 9 0,0 0 16 15,0 0 11-15,20-36-13 0,-17 29 18 16,0 3-9-16,-1-1-15 0,-2 0-1 15,0 0-10-15,3 0-10 16,-3 0-6-16,2 0-5 0,-2 2-12 16,3-1-6-16,-3 2-6 0,0 1-5 15,0 1-10-15,0 3-1 0,0 3-12 16,0 5 13-16,0 5 4 0,0 6 5 16,-5 11-4-16,0 9 4 0,-3 12 2 15,-2 3 0-15,4-1 5 0,-1-6 1 16,1-5-1-16,4-3 5 0,-3-4 1 15,0-1 1-15,2-7-4 0,3-6-1 16,-5-7-2-16,5 0 1 0,-3 0 1 16,1 3-5-16,-1 1 3 0,3-5-2 15,-3-2 2-15,3-2 3 0,0-5 0 16,0 1-4-16,3-5 0 0,2 0 1 16,-2 0-1-16,5-1 2 0,4-2-1 15,1-2-4-15,3-2-3 0,2 0-3 16,3-1-4-16,-1-1 1 0,4-4-2 15,1 3 0-15,1-3-1 0,0 2 1 16,3-3-1-16,-4 1-6 0,1-1-14 16,-3 1-24-16,-2-1-11 0,-3-1-26 15,-2 1-43-15,-3-2-50 0,-6-5-66 16,-1 1-2-16,-6 5-134 0</inkml:trace>
  <inkml:trace contextRef="#ctx0" brushRef="#br0" timeOffset="21125.94">11573 7031 717 0,'0'0'70'0,"0"0"-21"0,0 0 30 0,0 0-16 0,42-17-24 16,-11 7-27-16,10-5-4 0,13-3 0 15,3 0-7-15,0 2-1 0,-5 2-4 16,-6 3-36-16,1 1-42 0,-1 2-25 15,1 0-28-15,-14 4-49 0,-7 3-72 16</inkml:trace>
  <inkml:trace contextRef="#ctx0" brushRef="#br0" timeOffset="21501.06">12310 6942 365 0,'0'0'45'0,"0"0"31"16,0 0 25-16,0 0-23 0,-5-41-35 16,2 30-7-16,0 1 11 0,1 1 7 15,-1 0-7-15,1 1-6 0,-4 2-11 16,1-1-15-16,-2 6-9 16,-1 1 7-16,0 6 4 0,-5 6-6 15,-2 2-1-15,-3 6 2 0,2 3 3 16,-2 1-3-16,5 4-5 0,3 0-5 15,2-4 2-15,5 1 2 0,3-4 12 16,3-3 16-16,7 0 12 0,3-6 7 16,3-3-6-16,2-3-7 0,5-5 1 15,3-1-2-15,-3-6-14 0,0-4-4 16,-2-4-5-16,0-3-7 0,-8-1-2 16,0-5-1-16,-6 0-3 0,-4-3-3 15,-3-2-5-15,-8 0-26 0,-5-1-29 16,0 5-7-16,-5 3-7 0,0 7-18 15,-3 5-18-15,1 3-51 0,-3 6-45 16,2 0-36-16,5 0-83 0</inkml:trace>
  <inkml:trace contextRef="#ctx0" brushRef="#br0" timeOffset="21985.72">12692 6534 561 0,'0'0'56'0,"0"0"31"0,0 0 31 0,0 0-61 15,16-25-23-15,-16 25-10 0,0 4-15 16,0 6-4 0,-6 4 31-16,4 7 9 0,-3 6-5 0,0 8-14 0,-3 8-2 15,-3 8 1-15,1 3-8 0,2-5-5 16,1-11-1-16,1-10 2 16,-1 4 9-16,2-8 9 0,-1 1 4 15,1 1-2-15,3-7 6 0,-4 1 4 16,4-1-2-16,2-2-11 0,0-6-7 15,0-1-6-15,0-3-1 0,5-2-1 16,3-1 3-16,-3-2 4 0,5-2 2 16,3 0-7-16,5 0-6 0,-2-2-7 15,2-2-2-15,3-1-2 0,-1 2 1 16,1-2-1-16,2 0-7 0,3-3-17 16,-3 1-7-16,0 0-15 0,1-6-21 15,-4 5-26-15,1-5-24 0,-8 0-70 16,0-8-68-16,-5 2-18 15,-3 3-180-15</inkml:trace>
  <inkml:trace contextRef="#ctx0" brushRef="#br0" timeOffset="22157.51">12609 6850 800 0,'0'0'54'0,"0"0"-12"15,0 0 87-15,0 0-74 0,0 0-28 16,0 0-13-16,42-23-5 0,-16 16-2 15,7-3-1-15,11 0-3 0,5 1-3 16,5 0-2-16,-4 3-3 0,-4 2-34 16,-7 2-78-16,2 2-64 0,-10 0-12 15,-2 0-148-15</inkml:trace>
  <inkml:trace contextRef="#ctx0" brushRef="#br0" timeOffset="22861.1">13374 6873 366 0,'0'0'109'15,"0"0"-23"-15,0 0 11 0,0 0-21 16,5-33-23-16,-2 24-9 0,-3 0-1 15,3 0-4-15,-3 2-5 0,2 1 6 16,1-1 5-16,-3 1-7 0,0 0 1 16,0 0-11-16,0-1-1 0,0 3-10 15,0-2-8-15,0 1-6 0,-5-1-3 16,5-2-2-16,-6 4 0 0,1 0-1 16,0 1 3-16,0 0 3 0,-3 2-3 15,0 0-1-15,-2 1 0 16,0 0-2-16,-6 3-3 0,3 4-12 15,-2 5-6-15,-1 1 0 0,1 5 2 16,2 2 5-16,-3 3 9 0,6-1 2 16,-3 4 2-16,5-1 1 0,1 1 3 15,1-1 1-15,4-1 1 0,2-2 10 16,0-3 12-16,5-3 4 0,3-1 2 16,0-2-1-16,2-6-3 0,0-2-8 15,1-4-3-15,-1-1-1 0,3-6 1 16,0-1 2-16,-3-1 3 0,0-2 8 15,-2-1 1-15,0-2 2 0,0-1-3 16,2-4-15-16,-5 3-7 0,0-5-5 16,3 2-1-16,-3 0-1 15,0 1-1-15,-2 1-4 0,0 3-8 16,-3 0-2-16,2 2-1 0,-2 4 4 16,0 2-2-16,-2 4-2 0,-1 1 5 15,-2 3 11-15,0 3 0 0,0 4 1 16,-3 2 0-16,3 3 1 0,2 1-1 15,-2 2-1-15,5 2 1 0,0 0 1 16,2 0 0-16,4 0 3 0,1-5 10 16,4 4 5-16,2-5 2 0,2-1 5 15,6 1-3-15,-1-4-7 0,4-4-10 16,2-1-2-16,-3-5-1 0,3 0-3 16,-3-8-5-16,0 1-27 0,0-5-19 15,-2-2-18-15,0-1-41 0,-3-4-41 16,0-16-71-16,-5 2-62 0,-5 2-213 15</inkml:trace>
  <inkml:trace contextRef="#ctx0" brushRef="#br0" timeOffset="23084.31">13728 6450 747 0,'0'0'18'0,"0"0"34"0,0 0 63 0,11-7-57 0,-9 10-39 16,1 7-13-16,-3 7-5 0,0 11 31 15,-5 14 8-15,-1 11 21 0,-1 7 12 16,-1-2 4-16,5-7-11 16,1-4-10-16,-1-5-13 0,3 0-16 15,0-1-9-15,0-4-7 0,3-9-2 16,-1-6-8-16,4-7-2 16,-4-2 0-16,6 0-13 0,0 1-38 15,-1-2-41-15,4-6-63 0,7-4-94 0,0-2-96 0</inkml:trace>
  <inkml:trace contextRef="#ctx0" brushRef="#br0" timeOffset="23804.51">15222 6576 558 0,'0'0'120'0,"0"0"-51"0,0 0 44 0,0 0-28 0,13-24-55 15,-13 19-30-15,-5 2 0 0,-3-1-13 16,-5 4 11-16,-3 0-1 0,-7 1 3 16,0 5 1-16,-3 4 1 0,3 1 1 15,-8 2 4-15,7 5-2 0,-4-1 1 16,5 3-1-16,2-1-2 0,3 0-2 16,8-3 2-16,2-1-3 0,8-2-4 15,0 0 4-15,5-2 0 16,5-2 7-16,6 1 7 0,-1-1 3 15,6 0 1-15,0-2 10 0,2 2 1 16,0-4 4-16,3 3 2 0,-3-3-7 16,3 2 1-16,-3 3 1 0,1 0-3 15,-4 0-9-15,-4 1-1 0,-3 1-1 16,-3-2 0-16,-7 2 10 0,-3 1 6 16,-8 0 6-16,-5 0 5 0,-8 1-9 15,-10 2-10-15,-13-2-7 0,-7 3-8 16,-1-5-8-16,3-3 0 0,5-2 1 15,5-2-2-15,6-1-13 0,4-2-23 16,9-2-21-16,4 0-11 0,3 0-9 16,3 0-39-16,2 0-23 0,3 0-24 15,10-6-22-15,8 0-123 0,3 0-33 16</inkml:trace>
  <inkml:trace contextRef="#ctx0" brushRef="#br0" timeOffset="25023.09">15501 6745 454 0,'0'0'99'0,"0"0"-27"0,0 0 64 0,0 0-47 16,8-43-40-16,-6 33-16 0,1-1-17 15,-1 2-10-15,1 0-4 0,-1 2-2 16,1 2 0-16,0 3 0 0,-3-1 0 16,0 3-4-16,0 0-11 15,0 6 0-15,-3 5 5 0,0 3 10 16,-2 4 1-16,3 3 2 0,2 3 0 0,-3 3 2 16,3 1-1-16,3-3 0 15,4 2 1-15,1-4 4 0,3-3 6 16,4-4 4-16,-2-4 8 0,3-2 9 15,-4-3 4-15,4-5 2 0,-3-2 1 16,2 0 3-16,-2-6-3 0,-2-3-4 16,2-2-9-16,-3-3-8 0,0-1-7 15,-2-1-8-15,0-3-3 0,-1 0-3 16,-1-1 0-16,1 1-1 0,-1 2-1 16,-4 1 1-16,3-1-1 0,0 4 1 15,-2 0 0-15,2 2 2 0,-2 1-2 16,-1 1-1-16,1 3 0 15,0 0 1-15,-3 4-1 0,2 0-2 16,-2 2-5-16,0 3-12 0,0 4-2 16,0 6 22-16,0 1 0 0,3 5 6 15,2 0-3-15,-3 1-1 0,6 3-1 16,0-2 1-16,2 0 0 0,3-2-1 16,-2 0 2-16,1-3-2 0,1-3 0 15,0-3 1-15,0-3 4 0,-2-3 2 16,1-4 7-16,1 0 2 0,-2-6-1 15,2-1-6-15,-3-1-1 0,0 0-3 16,1-2 5-16,-1 1 1 0,-2 0-5 16,0-4-3-16,-1 1-4 0,4-1 1 15,-4-1 1-15,1 0-2 0,0 1 0 16,0 0 1-16,-3 3-1 0,3-1 0 16,-3 3 0-16,0 1 0 0,0 2-1 15,0 3-1-15,-5 2 0 0,3 0-1 16,-1 2-17-16,1 5 11 0,0 3 6 15,-1 4 3-15,-2 1 2 0,3 2-1 16,-1-1 2-16,3 0-2 16,-2 3 1-16,2-4 1 0,0 0 5 15,1-2 2-15,-1-1-2 0,0-3 0 0,-3-3 1 16,4-3 0-16,-6-3 2 16,5-2 8-16,-3-5-4 0,4-2-9 15,-4-2-3-15,3 1-1 0,3-2-1 16,-3-3 1-16,3 0-2 0,0 0 1 15,-1-1-1-15,4-1 0 0,-3 0 0 16,-1 2-1-16,4-1 0 0,-1 2 1 16,3 0-1-16,-5 2 0 0,2 1 1 15,0 3-1-15,1 2 0 0,-4-1 0 16,-1 6-2-16,-1 1 2 0,0 0-3 16,-3 3-4-16,4 5-1 0,-4 3 7 15,1 5 0-15,-1 2 1 0,1 0 0 16,-3 2 2-16,0-2-1 0,0 1 2 15,0-2-2-15,3 0 2 16,-3-3 1 0,2-1-3-16,1-5 2 0,-3-2 1 0,2-4 0 0,1-2 6 15,0-3 3-15,2-3-2 0,2-1-3 16,1-4-3-16,0-1 1 0,0 1 0 16,-1-3 4-16,4 1-4 0,2-4-4 15,-3-1 2-15,0-1-3 0,3-2 0 16,3 0 0-16,-3 1 0 0,0 2 0 15,0 1-2-15,-1 3 2 0,-1 1 0 16,2 2 0-16,-3 4-2 0,-2 0 0 16,0 6-3-16,-1 1 0 0,-2 0 1 15,-2 7-4-15,0 3 5 16,-1 2 2-16,-2 2 1 0,0 5 0 16,0 0 0-16,3 1 1 0,-1-1-1 15,-2 1 0-15,3 0 0 0,0-2 0 16,-1 1-5-16,1-2-27 0,2 0-26 15,3 0-33-15,-3-2-51 0,8 0-79 16,-3-3-107-16,3-6-196 0</inkml:trace>
  <inkml:trace contextRef="#ctx0" brushRef="#br0" timeOffset="25523.14">17485 6624 434 0,'0'-4'85'0,"3"-3"0"0,-3 0 32 0,0-2-59 16,0 0-32-16,0 1 15 0,-3 3 3 15,3-2-15-15,-2 1-3 0,-3 2 2 16,2 1-7-16,-2 2-9 0,0 1-9 16,-1 0 1-16,-1 4-4 0,-4 6-3 15,-2 2 3-15,0 5 0 0,-2 4 0 16,-3 3-2-16,5 4 1 0,5-1 0 15,0 4 1-15,3-1 4 0,5-1 19 16,0-3 34-16,3-2 10 16,2-7-12-16,5-6-16 0,-2-3-12 15,2-5-3-15,1-3 0 0,-1-3 3 16,0-8-6-16,-2-1-10 0,3-5-3 16,-6-4-5-16,0-3-3 0,-5-7 0 15,2 0-2-15,-2 2-11 0,0 3-8 16,-2 7 3-16,-1-2 5 0,-2 6-12 15,3 2-18-15,-1 3-46 16,-2 3-16-16,2 0-27 0,1 4-51 0,2 2-28 16,0-2-101-16</inkml:trace>
  <inkml:trace contextRef="#ctx0" brushRef="#br0" timeOffset="25945.43">17819 6483 312 0,'0'0'148'0,"0"0"-55"0,5-35 18 0,-3 18-17 15,1 0-48-15,-3 1 11 0,0-1 3 16,0 3 8-16,0-3-4 0,0 2-2 15,0-2-7-15,0 4-11 0,0 0-11 16,0 0-9-16,-3 2-6 0,1-1-5 16,2 5 0-16,0 0-10 0,-5 4-3 15,2 3-8-15,0 1 7 0,-4 6-2 16,1 3 2-16,-4 5 0 0,2 2 1 16,-2 8 0-16,0 8 1 0,-3 14-1 15,0 18 1-15,0 3 0 0,-3 2 4 16,4-4-1-16,-1-4-1 0,0-1 0 15,5-3-1-15,0-1 1 0,6-4-2 16,-1-3 1-16,3-3-2 0,0-6 0 16,0-6-2-16,3-8-16 15,-1-6-61-15,-2-8-35 0,0-5-55 16,0 0-58-16,3-4-112 0</inkml:trace>
  <inkml:trace contextRef="#ctx0" brushRef="#br0" timeOffset="26132.76">17609 6725 937 0,'0'0'98'0,"0"0"-57"0,0 0 57 16,36-30-50-16,-20 21-40 0,2 2-6 15,3-1-2-15,2-1 1 16,3 0-1-16,0 4 0 0,-3-2-2 15,5 1-16-15,1 0-56 0,17-2-79 16,-7 4-84-16,0 0-79 0</inkml:trace>
  <inkml:trace contextRef="#ctx0" brushRef="#br0" timeOffset="26695.1">19064 6473 540 0,'0'0'81'0,"0"0"-30"0,0 0 44 16,28-38-38-16,-22 28-43 0,-6-3-14 15,0 3 0-15,-8 1-3 0,-2 1 3 16,-6 1 2-16,-5 5 0 0,-4 1-1 16,-1 1 4-16,-3 2 0 0,-2 5-2 15,3 2-1-15,2 2-2 0,5 2 1 31,3 0 3-31,5-1-4 0,8-1-1 0,3 3 1 0,2 0 0 0,7-2 9 16,6 1 9-16,0-2 3 0,5 1-11 16,0-1-5-16,8-3 1 0,-5 2 3 15,5-1 5-15,-3-1 9 0,3-1 5 16,-3 1 1-16,0 2-7 16,-2-1 7-16,-3 1-1 0,-2 0-2 15,-4 0 8-15,-4 1 3 0,0 1-1 16,-8-3-7-16,-5 2-1 0,-6-1 3 15,-7 0 0-15,-5-1-7 0,-3-2-10 16,-10 1-8-16,-8-2-2 0,-8 0-3 16,1 0 0-16,4-5-1 0,9 0-1 15,9-1-6-15,6-1-16 0,5-1-21 16,5-2-31-16,0 2-27 0,3 1-42 16,2-1-7-16,8-1 5 0,8 1-62 15,5-1-130-15</inkml:trace>
  <inkml:trace contextRef="#ctx0" brushRef="#br0" timeOffset="27836.12">19446 6671 362 0,'0'0'83'0,"0"0"-22"0,0 0 1 0,0 0-41 0,42-13 1 16,-34 8 17-16,-3 1 12 16,2-4 3-16,-1 2 16 0,-4 0 10 0,1 0 0 15,-3 0-18-15,0-1-18 16,0 0-3-16,0 1-8 0,0-1-6 16,0 3-8-16,0-4-8 0,0-1 1 15,0 2 0-15,0 0 5 0,0-2 3 16,0 0-1-16,0-1-2 0,0 2-2 15,-5-2-8-15,-1 2-7 0,1 0-1 16,0 1-4-16,-8 0 1 0,3 2 4 16,-6 3 0-16,1 1-3 0,-6 1-5 15,1 3-9-15,-1 5-1 0,-2 3-1 16,2 0-2-16,0 1-12 0,6 5-10 16,2-3-9-16,-3 1 1 0,6-1 17 15,2-1 24-15,6 0 10 0,-1-2 0 16,3-1 4-16,0-1 17 0,5 0 8 15,3-1 9-15,2-4 6 0,1 1-9 16,2-3-12-16,5-2-9 0,-3-2-6 16,3-4-2-16,-2-1 0 0,-1-1 0 15,-2 0 9-15,0 0-1 0,0 0 0 16,-5 2 0-16,0-1-7 0,-1 4-6 16,-2-1 0-16,-2 1-1 0,-3 3-2 15,0 0-11-15,0 7 0 0,-3 3 13 16,-2 5 0-16,-2 5 3 15,-1 5-2-15,0 3 0 0,0 8-1 16,-2 5 4-16,0-5-3 0,4-4 0 16,1-5 1-16,3-7 0 0,2 1 0 15,0 0 4-15,0-2 1 0,5-7-2 16,3-4 2-16,-1-3-2 0,1-4 0 16,5-1 4-16,-3-4 4 0,6-2-1 15,-3-5 5-15,2-5 2 0,1-4 2 16,2-3-4-16,-3-10-10 0,6-8-6 15,0-2-1-15,-3 2 2 0,-3 9-1 16,-4 9-1-16,-4 5 0 0,4-3 0 16,-1-3 0-16,3-4 0 0,-3 4-2 15,3-1 1-15,-2 4 0 16,-4 0 0-16,1 3-1 0,0 1 2 16,0 4-1-16,-3 0 1 0,0 4 0 15,-5 1-2-15,2 5-3 0,-2 3-1 16,0 0-3-16,-2 1 4 0,-1 8 3 15,1 4 2-15,-3 6 0 0,2 4 0 16,-2 3 0-16,5 2 1 0,-3 2 1 16,3-2 0-16,3 0 1 0,-1 0 5 15,4-2 3-15,-1-2 2 0,2-2 1 16,1-3-1-16,3-4 0 0,-1-4-4 16,3-3 5-16,-3-5-5 15,6-3 6-15,-3 0 5 0,2-4 0 16,-2-3 1-16,0-2 0 0,2-3-7 15,-2 0-5-15,-2-4-1 0,2-1-6 16,-3-2-1-16,-2-1-1 0,2-1 0 16,-2 1 0-16,0 0-1 0,-3 1 1 15,-3 1-1-15,3 0 1 0,3 5 0 16,-3-1 0-16,-2 6 0 0,2 0 0 16,-2 4-2-16,-1 3 0 0,1 1-4 15,-1 5 0-15,1 6 1 0,-3 1 1 16,0 8 3-16,3 1 1 0,-3 1 0 15,5 3 1-15,-5-3 1 0,2 1 1 16,1-2 2-16,5-2 0 0,-1-3 2 31,-1-2-2-31,4-2-2 0,0-7-1 0,3-1-2 0,3-4-21 0,-1-4-44 16,3-4-35-16,-2 0-22 0,5-2-25 16,4-10-84-16,-4 3-57 0,0-2-159 15</inkml:trace>
  <inkml:trace contextRef="#ctx0" brushRef="#br0" timeOffset="28696.83">20446 6490 276 0,'3'0'132'0,"0"0"-68"0,-1 0 9 0,1-2-9 16,-1-1 6-16,-2 1-7 0,3-2-11 15,-3-3 8-15,0 2 6 0,0 0-2 16,0-3-18-16,0 4-15 0,0-3-4 16,0-1-6-16,-3 1-9 0,-2 0-7 15,0 3-5-15,-3-2 0 0,0 4 0 16,1 0-1 0,-6 1-1-16,0 1 2 0,0 3-2 15,0 2 1-15,0 4 0 0,-2 6-2 0,2 0 2 16,2 4 0-16,1 2 1 0,2 1-1 15,3-1 1-15,3 0 4 0,2-2 10 16,0 0 9-16,5-3 4 0,2-2-3 16,1-2 1-16,-3-3 5 0,3-5 4 15,0-2 4 1,0-2-9-16,-1-2-7 0,1-4-11 0,2-1-2 0,-2-1-3 16,0 0 3-16,0 0 1 15,-1-3-1-15,-1 2-2 0,-1-4-3 16,0 1-3-16,3-2 0 0,-8 0 0 15,5-1-1-15,-5 1 1 0,2-2-2 16,-2 4 2-16,6 1-2 0,-6 3 1 16,2 1-1-16,-2 3 1 0,0 2 0 15,0 1 0-15,0 1-2 0,5 0 0 16,-5 1-7-16,0 2 6 0,0 5 1 16,3 2 2-16,0 3 0 0,-1 0 0 15,1 4 0-15,-1-1 2 0,6 1-1 16,-5 2 2-16,2-4 0 0,3 0 1 15,-1-2 2-15,4 0 2 0,2-4 3 16,-3 1 6-16,3-6 3 0,-3 0 1 16,3-4-1-16,-3 0 4 0,3-6-6 15,0 1-8-15,0-3-5 0,-2-1-4 16,-1-2 2-16,3-1-1 0,-5-4-1 16,4-2-1-16,-4-2 0 0,3-1-1 15,-1 0 2-15,-2 3-1 0,5-2 0 16,-6 7-3-16,4 0 1 0,-4 4-1 15,1 2-2-15,0 5-2 0,-3 2-6 16,3 2 2-16,-6 6-4 0,1 5 4 16,-3 4 4-16,3 4 5 15,-3 1 1-15,0 1 1 0,-3 1 0 16,0 0-1-16,1-3 2 0,-3-1-2 16,2-4 2-16,-2 0-2 0,0-6 2 15,2-5-1-15,-2 2 0 0,2-7 2 16,-2 0 1-16,3 0 3 0,2-7-1 15,0 2 2-15,0-3 5 0,2-2 0 16,6-3-6-16,2-3-2 0,1-1-4 16,2-1-1-16,-1-1-2 0,7-1-11 15,-4 0-16-15,1 2-16 0,2 1-24 16,2-1-25-16,1 3-41 0,0-2-75 16,5 3-43-16,-8 0 16 15,0 3-80-15</inkml:trace>
  <inkml:trace contextRef="#ctx0" brushRef="#br0" timeOffset="29124.71">21051 6411 319 0,'0'1'103'0,"0"1"4"0,0 2 8 0,3-2-55 0,-1 1-19 16,3 3 8-16,3-3-3 15,2 3 6-15,3-3-5 0,0-1 1 16,5-2-8-16,0 0 1 0,1 0 2 15,-1-2-11-15,0-1-11 0,-3-5-10 16,3 0-5-16,-5 0-4 0,0-2-1 16,-5-3-1-16,0 0-2 0,-3-2-20 15,-5 0-17-15,0 3 16 0,0 1 9 16,-10 2 3-16,-1 2 4 0,-2 2 5 16,-5 3 0-16,-3 2 1 0,-2 3 1 15,-3 6 1-15,1 4 2 0,1 4 1 16,1 4 11-16,2 3 18 15,6 1 17-15,-1 3 1 0,6 0 4 16,2-3 1-16,3 3-8 0,5-4-8 16,0-3-10-16,0-2-9 0,8-4-7 15,2-2 0-15,-2-3-1 0,5-3 5 16,2-1-4-16,6-4-9 0,2-2-1 16,-2-3-4-1,7-3-5-15,-2-1-32 0,0-1-25 16,2 0-34-16,-2-4-19 0,11-8-62 15,-9 2-89-15,-2 0-77 0</inkml:trace>
  <inkml:trace contextRef="#ctx0" brushRef="#br0" timeOffset="29577.86">21640 6281 409 0,'0'0'39'0,"0"0"-1"0,0 0-15 0,0 0-23 0,0 0 0 16,-10-17-1-16,5 17 1 0,-8 0 4 16,5 0 24-16,-5 4 22 0,5 1 4 15,-5-1-4-15,-2 2-6 0,-1 0-13 16,1 1-12-16,5 3-4 0,-1 0-4 15,3-2-1-15,1 2 2 0,4-2 2 16,1-1-1-16,2 1 3 0,2 1 5 16,3-2-1-16,3-1-2 0,2 3-6 15,1-1-4-15,-1-2 3 16,3 3 10-16,0-2 14 0,2 3 0 16,-2 0 7-16,-5 1 0 0,5 0 7 15,-5 1-4-15,-3-1 1 0,3-1 2 16,-8 1-8-16,0-2 3 0,0-2 6 15,0 0-3-15,-8 0-6 0,3-3-7 16,-3-1-4-16,-2 2-6 0,-1-4-8 16,-2-1-12-16,-2 1 1 0,-3 2-4 15,2 0 0-15,-4-2-6 0,-1 1-16 16,3-1-27-16,-5 3-41 0,-1 0-37 16,-1-2-69-16,1 3-151 15,4-3-191-15</inkml:trace>
  <inkml:trace contextRef="#ctx0" brushRef="#br0" timeOffset="30531.65">25105 5007 675 0,'0'0'33'0,"0"0"5"0,0 0 50 16,0 0-1-16,0 0 4 0,34-14-35 15,-14 10 3-15,1-2 3 0,0 2-24 16,5-2-19-16,2 4-2 0,-2-3-5 15,2 3-2-15,1 0-7 0,-1 1-3 16,-2 1-1-16,2 0-1 0,-2 0-11 16,0 0-66-16,-3 0-63 0,8 1-73 15,-10 1-10-15,-5 2-71 0</inkml:trace>
  <inkml:trace contextRef="#ctx0" brushRef="#br0" timeOffset="30734.83">25206 5150 851 0,'0'0'141'0,"0"0"-62"15,0 0 30-15,0 0-78 0,0 0-30 16,0 0 18-16,0 0-3 0,0 0 7 16,49 2-9-16,-21-4-9 0,1-1-5 15,4-3 0-15,6 1-20 0,3-2-15 16,4 5-29-16,8-2-63 0,-10 1-97 15,-10 2-69-15</inkml:trace>
  <inkml:trace contextRef="#ctx0" brushRef="#br0" timeOffset="32987.65">27146 4594 366 0,'0'0'108'0,"0"0"-33"0,0 0 26 0,0 0-20 16,0 0-24-16,3-20-19 0,-3 14 4 15,0 1-2-15,0 2-17 16,0-2-12-16,-3 3-7 0,-2 1 2 16,0 1 3-16,-3 0 12 0,-7 1 5 15,-3 6-12-15,-3-2-11 0,-12 8-1 16,-9 4-2-16,-4 4-5 0,-3 1-2 15,7-3-6-15,14-7 2 0,15-2 0 16,-5-1 0-16,2 2 1 0,1 0 5 16,2 1 4-16,3 1 1 0,7-2-4 15,3-1-6-15,0 1-7 0,8-4-14 16,5 2 4-16,2-1 27 16,6-3 4-16,5 1-2 0,-1-2 2 0,4 1-1 15,4-1-2-15,-4-3 2 16,5 6 2-16,-6-4 6 0,3 4 7 15,-3-2-1-15,-2 5 9 0,3-1 5 16,-9 2 1-16,-4 0 0 0,2 1 4 16,-10 2-5-16,-3-1-17 0,-5-1-4 15,-5-1 9-15,-8 2 27 0,-3-1 8 16,-4 1-16-16,-14 0-15 0,-7-2-14 16,-11 1-5-16,3 0-2 0,0-4-1 15,2-1-1-15,6-3-9 0,7-3-35 16,-4-1-36-16,14-1-20 0,4-2-36 15,-1-6-47-15,8 0-18 0,0 1-167 16</inkml:trace>
  <inkml:trace contextRef="#ctx0" brushRef="#br0" timeOffset="33570.44">27666 4586 495 0,'0'0'113'0,"0"0"-75"0,0-3 39 0,0-2-42 0,-5 2-35 0,-3 1 0 15,0 0 2-15,-5 1 0 0,-2 1 7 16,-3 0-2-16,2 0-4 0,-10 1 5 16,6 1 5-16,-6 3 1 0,3 1-5 15,2 2 1-15,0-1-2 0,-2 1-7 16,7 1-1-16,1 0 0 0,10 2 0 15,-3-2-2-15,8 1-4 0,3 1 6 16,7 1 0-16,0-2 3 0,8 2 5 16,-2-1-1-16,2 1-1 0,3-1 6 15,-1 1 0-15,6 0-4 0,-5 0-3 16,2 0-2-16,3 1 8 0,-5 3 9 16,-1-1 17-16,1 2 15 0,-3 0 4 15,-8 2-5-15,1 0 4 0,-4 1 1 16,-7-1-12-16,0-3-7 0,-7 2-4 15,-6-2-10-15,0-2-4 0,-8-1-7 16,-7 0-7-16,-6-2-1 0,-7-1-3 16,-6-2-1-16,1-4-6 0,4-1-20 15,14-2-12-15,2-1-26 0,13 0-27 16,0 0-56-16,3-5-77 0,0 2-22 16,7-4-215-16</inkml:trace>
  <inkml:trace contextRef="#ctx0" brushRef="#br0" timeOffset="33976.62">28066 4597 689 0,'0'0'19'0,"0"0"77"0,0 0 18 0,0 0-36 0,8-37-44 16,-5 31-10-16,2 3-11 0,-5 1-5 15,0 2-3-15,5 0-5 0,-5 1 0 16,0 5 2-16,0 8 15 0,0 2 26 16,0 14 0-16,0 12-9 15,-5 8-7-15,0 3-11 0,2-8-4 16,-2-3-4-16,2-6-4 0,3-9-1 16,0-5-1-16,-5-3-2 0,5-3-7 15,0 1-27-15,0 1-34 0,0-1-19 16,0-3-44-16,8-6-81 0,-3-4-97 15</inkml:trace>
  <inkml:trace contextRef="#ctx0" brushRef="#br0" timeOffset="34695.4">28087 4608 273 0,'0'0'97'0,"0"0"-80"15,0 0 64-15,0 0-35 0,8-35-27 16,-3 25 7-16,-2-1 11 0,2 1 1 15,2-1-16-15,-1 2 38 16,-4 0 17-16,3 1 1 0,3-1-16 16,-3 0-11-16,6-2-32 0,-1 0-13 15,-2-1-1-15,5 0-4 0,0 0-1 16,-3 4 0-16,0 0 1 0,3-1-1 16,-5 2 1-16,5 3-1 0,-5-3 2 15,-1 4 14-15,6-3 8 0,-5 3-11 16,5 2-9-16,-5 0-4 0,5 1 0 15,-1 0 0-15,4 1 0 16,-3 3 2-16,5 3-2 0,-8 2 0 16,3-2 3-16,0 7 5 0,0-2-1 15,-5 1 0-15,-3 3 0 0,-2-1-2 16,-3 3 6-16,-3-4-2 0,-2 4-8 16,-8-3 3-16,0 1 2 0,-8-2 2 15,1 3 0-15,-4-4-3 0,-1-1-1 16,-1 1-3-16,2-1 0 0,-1-3 0 15,4-1 0-15,3 0 1 0,2 0 1 16,3-5-1-16,6 0 0 0,2 0 3 16,5-1 6-16,0-2 8 0,0 0-3 15,0 1-3-15,5 0 4 0,0-1-1 16,3 1-3-16,5 0-5 16,-6 5 1-16,6-1-5 0,0 4-1 15,3 1-1-15,-1 2 1 0,3 3 0 16,3 0 4-16,5-3 0 0,-6 5-3 15,4-4 2-15,1 1 0 0,-4 1 0 16,5-2-3-16,-5 0-3 0,-1 1 1 16,4-3 0-16,-6-1-1 0,2 1 0 15,1-4-1-15,-5 3-24 0,2 0-39 16,2 0-61-16,1 4-60 0,-8-3-65 16,0-3-116-16</inkml:trace>
  <inkml:trace contextRef="#ctx0" brushRef="#br0" timeOffset="35524.11">26276 5474 264 0,'2'0'69'0,"9"0"-4"0,-4-2 3 16,6-1-28-16,3 0 0 0,-1 0-6 16,3 2 11-16,8-4 7 0,-3 4-2 15,11-3 4-15,13-1 0 0,9 3-1 16,9 0 1-16,0-1 2 0,2-1-10 15,0 3-14-15,3 0-6 0,10 1-12 16,3 0-4-16,4 0-2 0,1-1 2 16,-5 0 1-16,10 0-1 0,-8 0 1 15,11 1 0-15,2-1 16 0,-2 1 1 16,-1-2 4-16,1 2-4 0,-1 0-6 16,-4 0-8-16,-3 0-2 0,0 0-6 15,-6 0 0-15,-2 0-6 0,-12 0 1 16,1 0-1-16,-9 0-1 0,-3 0-1 15,-8-2 2-15,-3 0-16 0,-7 1-11 16,-11-1-18-16,-7-2-28 0,-8 3-33 16,2-1-66-16,-2-1-56 0,0-1-144 15</inkml:trace>
  <inkml:trace contextRef="#ctx0" brushRef="#br0" timeOffset="38508.15">26630 6023 59 0,'0'0'38'0,"0"0"16"0,0 0 15 0,0 0-1 15,0 0 32-15,-13 10-3 0,13-10 5 16,0 0 10-16,0 0-9 16,0 0-32-16,5-1 9 0,3-2 8 15,5-4-14-15,2-2-23 0,6 1-17 16,5-1-2-16,2-3-9 0,13-2-5 16,6 2-4-16,-1-1-6 0,-4 2-5 15,-9 3-1-15,-9 0-1 0,-6 5-1 16,-8 1-2-16,8-2-17 0,-2 2-36 15,2 2-47-15,-11 0-50 0,-1 0-51 16,-4 0-18-16,-2 0-101 0</inkml:trace>
  <inkml:trace contextRef="#ctx0" brushRef="#br0" timeOffset="38820.25">26761 6091 606 0,'0'0'87'0,"0"0"-18"16,0 0 29-1,0 0-28-15,0 0-27 0,0 0-18 0,0 0-11 0,-2-2-7 16,-3 16 4-16,5 1 19 0,-5 12 6 15,-3 6-6-15,0 10-4 0,-5 8-7 16,5-2-9-16,-5-8-5 0,8-12-3 16,3-9-2-16,2-1 0 0,-5 2-27 15,2 0-49-15,3 2-51 16,0 1-39-16,-5-7-22 0,5-6-133 0</inkml:trace>
  <inkml:trace contextRef="#ctx0" brushRef="#br0" timeOffset="39375.28">27134 6294 402 0,'0'0'81'0,"0"0"-23"0,0 0 47 16,-6-34-11-16,6 21-45 0,-5 0-28 16,3 1-3-16,-4 2 1 0,4 0-11 15,2 5-8-15,-5-2-5 16,0 3 2-16,2-1 0 16,-2 4-3-16,2 1 3 0,-2 0 1 15,0 1 2-15,2 6 0 0,-2 1 0 16,-3 1 0-16,3 0 2 0,-3 3 0 15,3-2-2-15,3 0 0 0,-3 0 0 16,2-1 1-16,3 0-1 0,0 0 0 16,0-3 1-16,0 1-1 0,0 2 3 15,0-2 0-15,3 1 2 0,4-1 1 16,-2-1 7-16,3-3 2 16,3 2 9-16,-4 0 4 0,1-1-1 0,0 2 6 15,0-4 6-15,2 0 8 0,-2 1-2 16,-1-1-6-16,1-1-7 0,2-1-5 15,-2 0-1-15,0-1-4 16,-3-2-5-16,3-3-6 0,0-1-5 16,-3-1 0-16,3-3 0 0,-6-1-5 15,-2-2-1-15,0-2 0 0,0 1 0 16,-2-1-3-16,-6 2 2 0,-3 2-8 16,1 1 2-16,-3 3 4 0,-5 3 0 15,3 0 3-15,-3 3 1 0,2 2 0 16,3-1-1-16,0 1-25 0,5 0-30 15,1 0-19-15,-1 1-18 0,8 0-25 16,0 2-20-16,0 0-35 0,3-1-55 16,4-2-34-16</inkml:trace>
  <inkml:trace contextRef="#ctx0" brushRef="#br0" timeOffset="39938.23">27529 5942 665 0,'0'0'9'0,"0"0"54"0,0 0 55 0,15-33-33 16,-9 28-30-16,-6-2-17 0,2 3-9 15,-2-1 11-15,0 3-14 0,0 2-17 16,0 6-7-16,0 1-2 0,-2 5 15 16,-4 4 9-16,4 5 6 0,-3 2-10 15,-3 6-11-15,-5 4-2 0,0 8-4 16,0 6 0-16,-2-2-1 0,2-10 4 15,5-8 2-15,0-12 8 0,3 1 6 16,-3 0 2-16,3 4-1 0,0 0-5 16,2-5-3-16,-2 1-2 0,3-5-3 15,2-2-4-15,0-5-3 0,0 1-1 16,7-3 1-16,-4-2 7 0,7 0-1 16,-2 0 4-16,5 0-5 0,2-5-8 15,-2 2 3-15,8-3-3 0,-8-1 0 16,2 0-2-16,4 2-26 0,-4-3-17 15,3 0-19-15,3 1-25 0,-8-1-24 16,2-2-28-16,3-5-40 0,-7 4-3 16,-1-1-121-16</inkml:trace>
  <inkml:trace contextRef="#ctx0" brushRef="#br0" timeOffset="40078.86">27423 6142 748 0,'0'0'142'0,"0"0"-34"0,0 0-26 16,0 0-55-16,0 0-1 0,39-4-14 15,-19 2-7-15,1-3-2 0,5 1-3 16,2 1 1-16,-2-3-1 0,3 4-1 16,-4-2-32-16,4 0-42 0,-3 2-55 15,10-4-33-15,-8 2-20 0,3-1-100 16</inkml:trace>
  <inkml:trace contextRef="#ctx0" brushRef="#br0" timeOffset="40907.6">28100 6145 411 0,'0'0'123'0,"0"0"-29"15,0 0-7-15,0 0-45 0,0 0-4 16,0 0-12-16,0 0-2 0,15-9 3 16,-9 6 6-16,-6 1 23 0,0-1 10 15,2 1-7-15,-2 0-5 0,0-2-12 16,0 1-14-16,0 2-5 0,0-1-4 15,0 0-5-15,0-2-2 0,0 2-2 16,-2 0-4-16,2 0-1 0,-6-3-2 16,6 1 6-16,-5 0 1 0,3 0 2 15,2 1-1-15,-5-2 1 0,2 3-3 16,-2 1-2-16,0-2-1 0,2 1-1 16,-2-2-2-16,0 3-3 0,2-1-1 15,-5-2-1-15,3 2 0 0,-8 0-2 16,5 2 2-16,-4 0 1 0,-1 2 1 15,0 4 1-15,2-2-1 0,-2 4 0 16,1 2 0-16,4-1 0 0,-5 2 0 16,5 2-1-16,3-2 0 0,-3 3 1 15,8 2 0-15,-5-4 1 0,5 4 0 16,0-2 5-16,0-2 0 0,5-1 1 16,-5 0 4-16,3-2 1 0,2 0 0 15,-5-2 4-15,5-4-5 16,-2 0-3-16,2-1 0 0,-5-1 5 15,8-1 9-15,-8 0 6 0,5 0 0 16,3-4-3-16,-3 2-2 0,2-3-3 16,1 0-7-16,5-3-5 0,-5 0-1 15,5-2-3-15,0-2 1 0,-6-1-2 16,6 0 0-16,-5 0-2 0,5 0-1 16,-5 0 1-16,0 2 1 0,2 2 0 15,-7 1-1-15,2 3-1 0,-3-1 0 16,-2 2-1-16,5 2-2 0,-5 2-3 15,0 0-4-15,0 0-1 0,-5 1 3 16,3 6 7-16,-6-1 1 0,3 3 1 16,0 2 0-16,2 0-1 15,3-1 1-15,0 1 0 0,0-1 0 16,0 1 4-16,0-3 11 0,8-2 2 16,-3 1-1-16,5 0-3 0,1-4-3 15,4 3-4-15,1-3-1 0,2-2-4 16,8 0 0-16,-6-1-2 0,3 0-1 15,3 0-23-15,-5-3-19 0,5-1-15 16,-6-1-24-16,-4-1-31 0,5 0-20 16,-1-10-69-16,-2 3-111 0,-2 0-106 15</inkml:trace>
  <inkml:trace contextRef="#ctx0" brushRef="#br0" timeOffset="41158.43">28565 5767 771 0,'0'0'116'0,"8"-10"-22"0,-3 3 37 0,-2 6-86 0,2 0-30 0,-5 1-7 16,0 2-8-16,5 8 6 0,-5 3 15 16,0 6 14-16,0 8 12 0,-5 10-5 15,0 14-4-15,-3 10-3 0,0 0-5 16,3-7-4-16,2-10-6 0,3-6-11 15,0-3-2-15,0-8-3 0,0-5-3 16,3-7-1-16,2 0 0 0,0 0 0 16,-2 0-10-16,2 1-32 0,-2-5-39 15,7-3-58-15,-2-5-95 0,-1-3-126 16,1 0-274-16</inkml:trace>
  <inkml:trace contextRef="#ctx0" brushRef="#br0" timeOffset="42580.78">29593 5821 527 0,'0'0'109'0,"0"0"-65"0,0 0 46 0,0 0-31 0,0 0-41 15,0 0-5-15,0-27-2 0,-7 24 7 16,1 3 19-16,-6-1-9 0,-4 0-9 16,-5 1-3-16,1 2-11 15,-6 0-3-15,-8 7-2 0,-7 1 1 16,5 0 0-16,2 0 3 0,14-2-4 15,-1 0-1-15,3 3 1 0,2 1 2 16,3 1-2-16,6-2-1 0,1 1-3 16,6-2 0-16,6 1 4 0,7 0 18 15,-3-1-2-15,11 0 1 0,-1-1 4 16,6 0 3-16,0 1-1 0,2-4-9 16,-2 3-7-16,3 1-6 0,-4 0 2 15,-4 0 6-15,0 1 12 0,-1 0 7 16,-7 1 3-16,0 1-1 0,-5 1-2 15,0-1-6-15,-8-1-3 16,0 3-2-16,-8-2 5 0,-5 0-7 16,0-1 4-16,-8-2-5 0,1 0-2 15,-9-1-2-15,4-2-3 0,-4-2-3 16,-4 2-3-16,-14-4-1 0,-2-2-5 16,2-1-41-16,1-1-30 0,17-1-47 15,9-3-46-15,-1 1-66 0,13-2-27 16,1 1-122-16</inkml:trace>
  <inkml:trace contextRef="#ctx0" brushRef="#br0" timeOffset="43133.7">30069 5738 503 0,'0'0'100'0,"0"0"12"0,0 0-1 0,0 0-48 0,15-34-7 0,-9 27-9 15,-6 2-15-15,0-1-14 0,-6 2-7 16,-1-3-4-16,-6 5-1 0,-3 1-5 15,-2 1 1-15,-3 1 8 16,-2 1 2-16,-3 5 0 0,0-1-8 16,3 4-1-16,-3 0-1 0,6 1 1 15,2 4-2-15,2-2-1 0,3 2-1 16,8 3 1-16,2-1-3 0,3 1-2 16,0 0-1-16,13 2 6 0,0-2 1 15,3-2 6-15,4 3 0 0,6-4 0 16,-2 1-1-16,1-2-3 0,1 3 2 15,-5-3-3-15,0 1-2 0,-1 0 0 16,1 2 1-16,-8-2 11 0,2 4 23 16,-9-1 8-16,-4-2-2 0,-2 3-2 15,-8 0 0-15,-5-4 6 16,-7 3 7-16,-1-5-9 16,-2 3-12-16,-8-5-9 0,2 0-5 15,4-2-6-15,-4-3-5 0,1 1-3 0,2-5-2 0,0 1-1 16,3-2-5-16,2-1-36 0,0 0-45 15,-4 0-44-15,-1-5-75 0,3 1-129 16,4-2-208-16</inkml:trace>
  <inkml:trace contextRef="#ctx0" brushRef="#br0" timeOffset="59501.52">7398 9885 228 0,'0'0'55'0,"0"0"2"0,0 0-6 0,0 0 1 16,0 0-8-16,0 0-5 0,0 0 16 15,0 0 3-15,0 0-2 0,0 1 5 16,0-1 7-16,2 1-3 16,1-1 2-16,-3 1 1 0,5 0-7 15,0 0-13-15,3 3-6 0,5-3 2 16,2 0-5-16,6 1-6 0,0-1-5 16,5-1-14-16,-3 0 2 0,8 0-11 15,-3-1-1-15,1-1-2 0,-1 0-2 16,-2 2 0-16,0-4-2 0,-3 2-24 15,-5 2-42-15,3-1-42 0,-8 1-54 16,-6 0-72-16,-1 0-22 0,-4 0-88 0</inkml:trace>
  <inkml:trace contextRef="#ctx0" brushRef="#br0" timeOffset="59735.89">7320 10111 656 0,'0'0'69'0,"0"0"-9"0,0 0 71 15,34 12-10-15,-14-10-48 0,4-2-13 16,9 0 8-16,6-5-34 0,-3 3-13 16,0-4-8-16,-7 2-7 0,-6 2-1 15,6-5-5-15,2 4-3 0,-3-1-30 16,0-1-46-16,1 2-48 0,2-3-86 15,-3 2-46-15,-7-1-134 16</inkml:trace>
  <inkml:trace contextRef="#ctx0" brushRef="#br0" timeOffset="60814.22">8943 9138 232 0,'0'-1'61'0,"-3"-1"23"0,3 1-15 16,0 0-12-16,-2-1-15 0,-1 1-4 15,3-1 10-15,0 0 0 0,0 0 2 16,0 2 0-16,0 0 6 0,0 0 2 16,0-1-6-16,0 0-10 0,8 0-2 15,0 1-1-15,5-1 4 0,5 0-4 16,5 0-10-16,10-1 3 0,9-3-4 15,12 3-7-15,3-5-6 16,-3 2-4-16,-5-1-8 0,-7 3 0 16,-1-1-3-16,-5 1 1 0,0 1-1 0,-10 2 0 15,-3 0-5-15,-7 0-36 0,-3 0-42 16,-3 0-54-16,3 2-79 0,0 0-11 16,-8 1-106-16</inkml:trace>
  <inkml:trace contextRef="#ctx0" brushRef="#br0" timeOffset="61736.76">8922 9187 250 0,'0'0'17'0,"0"0"63"0,0 0 6 0,0 0-34 0,0 0-3 16,-5-12-16-16,2 11 13 0,3-1-1 16,0 1-7-16,0-2 6 0,-2 0 2 15,-1 2-5-15,3-1 4 0,0 0-4 16,0 0-3-16,-2-1 3 0,2 3 0 16,0-1-8-16,0 1-5 0,0 0-5 15,0 0-4-15,0 0-4 0,-3 0-5 16,3 0 2-16,0 0 0 0,-2 0 1 15,2 0 5-15,-3 0 4 0,3 0 0 16,-3 0-3-16,1 0-1 16,-1-1-3-16,1 1-5 0,-1 0-2 15,0 0-1-15,1-1 0 0,-1 1 2 16,1 0-3-16,2 0-1 0,0 0 0 16,0 0 4-16,0 0-5 0,0 0-2 15,0 0-2-15,0 0-2 0,0 3 2 16,5 2 2-16,0 0 5 0,3 4 2 15,2 2-1-15,6 3 3 0,-1 3-2 16,6 0 1-16,5 3-1 0,-1 1-3 16,9 3 0-16,7 2 3 0,9 3 0 15,-1 0 0-15,-3-5 4 0,-10-2-4 16,0-2 2-16,-7-2 2 0,-6-6 1 16,-7 2-1-16,-3-3 1 0,2 4-4 15,1 0 0-15,-4 4-2 0,-4 1-4 16,-5-2 0-16,-3 0-1 0,0 1-1 15,-11 2 0-15,-1-1 1 0,-4 1-1 16,-2 0-1-16,-3 0 1 0,-5-2 0 16,3 1-1-16,-3 0 0 0,-5-4-1 15,3 3 2-15,-3-1-1 0,0-2 0 16,3 0-1-16,-4-2 0 0,9 3 1 16,-3-5-1-16,8-1 0 0,3 0 1 15,4-3-1-15,6-4-1 0,5 1-1 16,0-1-4-16,11-3 6 15,4 4 3-15,8-5 8 0,11 0 3 16,13 0 0-16,12 0 1 0,8 1-1 16,0-2 1-16,-2-2 0 0,-8 2-2 15,2 1-2-15,-2 0-4 0,0 0-4 16,-3 0-3-16,-2 0 0 0,-6 0 1 16,-2 1-1-16,-5 2-17 0,-3-1-24 15,-10-2-19-15,-5 2-17 0,-6-1-34 16,-4 1-39-16,1 3-69 0,-4-2-126 15,3-2-185-15</inkml:trace>
  <inkml:trace contextRef="#ctx0" brushRef="#br0" timeOffset="62612.18">9155 10434 232 0,'0'0'125'0,"0"0"-24"0,0-2 6 0,0-1-38 0,2-1-4 16,-2 2-20-16,3-2 8 0,-3 0 13 16,0 2-7-16,0 1 4 0,0-1 4 15,0 2-10-15,0 0-2 16,0 0-10-16,0 0-10 0,3 0-10 16,-3-2-8-16,2 2-5 0,-2 0 2 15,0 0-3-15,0 1-4 0,3 1-2 16,-3 0 0-16,0 5 1 0,0 2 3 15,0 0 5-15,0 5 0 0,-5 0-4 16,-1 2-2-16,1 0-3 0,-3 3-1 16,-2-1 1-16,2 0 0 0,1-1 6 15,-4 2 6-15,1-3 2 0,0 0 3 16,2-3-4-16,-3 0-4 0,6-4 1 16,-2 0-7-16,1-2 0 0,6-3-5 15,-2-1 1-15,2 0 1 0,0-3-4 16,5 0 10-16,3 0 10 15,2-3-1-15,3 0 0 0,2-1-3 16,4-2-4-16,-1 4-6 0,0-2 0 16,2 0-2-16,-1 2-3 0,1-1 0 15,-4 3-1-15,2-1 0 0,0-2-1 16,-3 3 0-16,1-3-2 0,-1 3-4 16,-2 0-16-16,3-2-14 0,-3 1-13 15,-3 0-17-15,-2 1-18 0,0 0-15 16,-3 0-35-16,0 0-51 0,-3-1-60 15,-2-1-34-15,0 0-77 0</inkml:trace>
  <inkml:trace contextRef="#ctx0" brushRef="#br0" timeOffset="62831.65">9201 10266 831 0,'0'0'72'0,"0"0"58"0,0 0-67 0,0 0-41 16,-2-25-14-16,-1 18-8 0,1 1-12 16,2 0-41-16,-3 3-41 0,3-2-13 15,-3 3-64-15,3-2-85 0,0 1-176 16</inkml:trace>
  <inkml:trace contextRef="#ctx0" brushRef="#br0" timeOffset="63681.62">10612 9083 260 0,'0'0'42'0,"0"0"8"0,16-14 12 16,-11 7-10-16,0 3-11 0,3 2-3 15,-3-4 21-15,-3 4 19 0,4-1-7 16,-6-1 1-16,0 1 5 0,0 1 4 15,0 1-2-15,0-4-22 0,0 4-24 16,-6 0-18-16,1 1-8 0,-2 1 0 16,-4 7-5-16,-7 4-2 0,0 5 0 15,-5 7 1-15,-8 9 0 0,-5 17 0 16,-6 20 0-16,1 9-1 0,7 5 1 16,6-4-1-16,5-8-1 0,7-5 1 15,6 2 2-15,-1-5 14 16,9-1 18-16,2-5 10 0,8-4-8 15,5-4 3-15,-1-9-13 0,7-1-10 16,-4-15-9-16,1-4-3 0,-4-6-2 16,1-5-2-16,0-1 0 0,5-2 0 15,0 1-26-15,3-7-45 0,0-1-56 16,5-4-56-16,-8-3-74 0,0-2-92 0</inkml:trace>
  <inkml:trace contextRef="#ctx0" brushRef="#br0" timeOffset="64509.71">11020 9543 414 0,'0'0'66'0,"0"0"46"0,0 0-27 0,0 0-22 15,8-24-10-15,-5 18 0 0,-1 0 11 16,-2-1-12-16,0 3 1 0,0-2 0 16,0 3 2-16,0 1-2 0,0-2-10 15,0 3-14-15,0 1-21 0,0 0-8 16,-2 4-3-16,-3 1 2 0,-1 5 2 16,1 2-1-16,-3 4 1 15,1 4-1-15,1 1 0 0,1 3 2 16,3-1-1-16,2 4 2 0,0-3 7 15,5 0-2-15,3-2 4 0,5-1 1 16,0-2 6-16,2-1-2 0,3-6 2 16,-2-2 1-16,2-3-1 0,2-5-1 15,-4-2 3-15,5-2 2 0,-6-5 1 16,-2-3-2-16,2-1-2 16,-4-5-4-16,-1 1-1 0,0-4-6 0,-2-2-3 15,3-1-2-15,-4 0-3 0,-2-2 0 16,3 0-1-16,-3-1 0 0,1 3 0 15,-1 1 1-15,-3 1-1 0,1 1 0 16,-1 4 1-16,1 2-1 16,0 3 0-16,-3 0 0 0,0 4 1 15,0 3-1-15,0 3-2 0,0 0-1 16,0 2-1-16,0 6 1 0,0 4 2 16,-3 3 0-16,3 7 1 0,0 4 0 15,3 7 0-15,2 12 0 0,5 8 0 16,0 4 1-16,1-3 0 0,-1-8-1 15,-2-1 0-15,0-6 0 0,-3 1 1 16,-3-3 0-16,-2-9 0 0,0-3 6 16,0-9-1-16,0 0 2 0,-2-2 2 15,-6 1 1-15,-2-1-3 0,-3-4-3 16,-3-5 3-16,-4 0-3 0,-6-4-1 16,0-1-2-16,-2-1 0 0,-1-2-2 15,3-1-5-15,0-3-21 0,3 2-31 16,0-2-43-16,5 3-27 0,5-3-44 15,3 2-111-15,4-2-25 0,6 1-165 16</inkml:trace>
  <inkml:trace contextRef="#ctx0" brushRef="#br0" timeOffset="65025.61">11633 9885 511 0,'0'0'82'0,"13"-11"52"0,-8 4-36 0,3-1-33 0,-1 3-25 16,-2-2-8-16,-2 6 7 16,0 0 2-16,-1 1-5 0,-2 2-5 15,0 6-4-15,0 3 3 0,-2 1 2 16,-4 4-12-16,1 5-6 0,-5 0-5 16,0 2-3-16,2 1 0 0,-5-2-1 15,3 2-2-15,-1-2-1 0,-2-1 2 16,6-4-2-16,-4 1 3 0,1-5-4 15,5 0-1-15,0-4 3 0,2 0-1 16,-2-2 0-16,5-5-2 0,0-1 2 16,2 0 4-16,4-1 10 0,-1 0 13 15,3-2 0-15,4 0-4 0,1-2-3 16,3 1-3-16,2-1 0 16,3-1-8-16,-1 2-4 0,4-1-3 15,-1-1-4-15,-3 1 1 0,1-1-1 16,0 3 0-16,-3-2-2 0,-3-1-4 15,1 3-12-15,-3-1-13 0,-3-3-15 16,1 3-19-16,-4-4-46 0,-2-1-69 16,-5 1-103-16,0-2-130 0</inkml:trace>
  <inkml:trace contextRef="#ctx0" brushRef="#br0" timeOffset="65166.24">11733 9664 699 0,'0'0'2'0,"0"0"15"0,0 0-17 0,0 0-31 0,0-33-195 0,0 24-156 16</inkml:trace>
  <inkml:trace contextRef="#ctx0" brushRef="#br0" timeOffset="68587.19">10855 9312 281 0,'0'0'89'0,"0"0"-5"0,0 0-14 16,-5 4 1-16,5-4-2 0,-3 0-10 15,3-5 20-15,-2 2-2 0,2-4-10 16,0-2 19-16,0-2-18 0,2-2-6 15,1-1-12-15,5-4-6 0,2-2-10 16,0-1-8-16,3 0-7 0,0-1-2 16,5-1 3-16,-2-2 0 0,-1 2 0 15,3 0 1-15,-5 0-6 0,3 2-3 16,-3-3-1-16,0 3-3 0,-1 0-5 16,1 3 2-16,-5-1-2 0,0 0-3 15,-3 4 3-15,-2-1 0 0,-1 4 1 16,1 0 5-16,-3 2 2 15,0 1 2-15,0 2 1 0,0 3-1 16,0 1-1-16,-3-2 0 0,3 3-4 16,0 2-4-16,0 0-4 0,0 2-3 15,3 5 0-15,2 1 2 0,3 3 0 16,2 2 1-16,0 4 1 0,6 0-1 16,2 3 1-16,-3 0 0 0,6 1 1 15,0 1 1-15,-3-1 3 0,3 0 5 16,-1-2 3-16,1 1 1 0,0-3-1 15,-6-1 1-15,3 1-9 0,0-3-1 16,-2-3-3-16,-1 2 1 0,-2 0-2 16,0-5 0-16,-5 1 1 0,0 1-2 15,-1-3 0-15,-1-2 0 16,-1 2-1-16,0-4-7 0,0 4-24 16,0-2-14-16,0 3-15 0,1-2-30 15,1-1-36-15,6 3-66 0,-2-2-134 16,1-1-141-16</inkml:trace>
  <inkml:trace contextRef="#ctx0" brushRef="#br0" timeOffset="69283.31">12431 9531 352 0,'0'0'103'0,"-2"0"7"0,-4 0-18 15,4 0-18-15,-1 0-26 0,1 0-2 16,2-1 26-16,-3-2 3 0,3 0-15 16,3-1-8-16,2 2-6 0,3-4 0 15,7 2 8-15,3-3 0 0,5 4-8 16,3-3 4-16,13 2-5 0,5 0-16 16,10-2-5-16,0 3-9 0,1-3-1 15,-9 4-2-15,-7 0-1 0,-3 0 0 16,-7-2-4-16,-6 4-2 0,-8-1-3 15,1 1-2-15,-3 0 0 0,0 0-2 16,2 0-10-16,-7 0-38 0,2 1-27 16,-5 4-38-16,3-3-59 0,-5 1-94 15,2-1-64-15</inkml:trace>
  <inkml:trace contextRef="#ctx0" brushRef="#br0" timeOffset="70220.8">13832 9437 36 0,'0'0'340'0,"0"0"-241"0,0 0-12 16,0 0-8-16,0 0-38 0,0-15-12 15,0 10 7-15,0 2 5 0,0-3-9 16,0 3 12-16,0-1 3 0,2-2 6 16,-2 3 8-16,0-3-3 0,3 3-9 15,-1 1-9-15,-2-3-1 0,3 2-5 16,0 1-8-16,-1-3 0 0,-2 3-3 16,0 1 0-16,3 0-3 0,-3-1-1 15,0 1-2-15,0-2 0 0,0 2-5 16,0-2-4-16,-3 3-4 15,1-1 0-15,-4 1-3 0,4 0-1 16,-3 1 0-16,-3 3 0 0,3 1-1 16,0-1 1-16,-1 4 0 0,1 3 0 15,0 0-2-15,0 1 1 0,2 4 1 16,1-2 0-16,2 2 0 0,0-3 1 16,0-1-1-16,5 2 0 0,0 0 3 15,5-4 1-15,1-2-3 0,2 1 4 16,0-2-1-16,2-3-2 0,-2 0 2 15,2-1 0-15,1-3-1 0,-1 0 3 16,1 0 4-16,-3-3 3 0,0-1 1 16,0 1-1-16,0-1 1 0,-3-2-6 15,0-2 2-15,1 1-3 0,-4-2-5 16,4-1 0-16,-6-1 1 0,3-1-2 16,-1-3 0-16,1 3 2 0,-3-3-2 15,1 0 1-15,-1 1-2 0,2 1 4 16,-1-1 5-16,-1 2-2 0,0 2-4 15,-2-1-2-15,2 3 1 0,-3 2-1 16,-2 0-1-16,5 4 0 0,-5 1 0 16,0 0 0-16,3 1-2 0,-3 0-4 15,3 2 4-15,-3 4-1 0,2 2 1 16,-2 6 0-16,3 3 2 0,2 9 0 16,0 8 0-16,3 10 1 15,5 13-2-15,-3 1 1 0,0-1 0 16,-2-9 1-16,-5-7 2 0,-1 0 3 15,-2-1 3-15,0-6 5 0,-2-6 4 16,-3-6 4-16,-1-8-2 0,-1-2 1 16,-1 2-5-16,-8-1-8 0,1-1-2 15,-6-5 0-15,1-5-3 0,-4-2-3 16,1 0-13-16,-3-3-18 0,0-2-11 16,1 0-7-16,-1-1-15 0,0 3-36 15,3-5-36-15,-6-5-94 0,6 1-136 16,5-2-192-16</inkml:trace>
  <inkml:trace contextRef="#ctx0" brushRef="#br0" timeOffset="70689.57">13736 9095 521 0,'0'-3'87'0,"3"1"20"0,2 2-8 0,3-4-15 0,2-1-8 0,5 2 7 16,3-3-7-16,6 3-2 0,-1-4-20 15,5 2-2-15,1-3-12 0,2 3-4 16,0-3-13-16,-3 0-15 0,3 0-6 16,0 2 1-16,-5-2-3 0,0 1-6 15,-5 3-30-15,-1-1-31 0,-4 2-43 16,2 1-54-16,5-4-82 0,-2 1-49 16,-3 0-195-16</inkml:trace>
  <inkml:trace contextRef="#ctx0" brushRef="#br0" timeOffset="71159.23">14302 8807 602 0,'0'0'83'0,"0"0"-4"15,0 0 9-15,0 0-39 16,0 0-37-16,0 0 1 0,39-1 9 15,-26 9 16-15,2 5 9 0,3 4 6 16,3 6-1-16,5 10-6 0,5 15-8 16,5 15-7-16,-3 8-3 0,-2 3 4 15,-7-3 3-15,-4-7-8 0,-7-1-1 16,0-2-9-16,-8-5-6 0,-2-1-4 16,-3-6 4-16,-10 1-5 0,-3-2-3 15,-5-4 1-15,-3-2-1 0,-5-5-3 16,0-7 3-16,6-4-3 0,-1-10 0 15,3 1 1-15,-5-1 2 16,-3 3-3-16,-5 1-8 0,5-3-33 16,0-3-26-16,5-3-35 0,6-2-49 15,7-7-68-15,6-1-47 0,2-1-191 0</inkml:trace>
  <inkml:trace contextRef="#ctx0" brushRef="#br0" timeOffset="71971.62">14940 8658 376 0,'0'0'86'0,"0"0"-15"0,0 0 24 0,0 0-33 0,13-14-30 0,-10 9-7 15,-1-1 4-15,1 0 12 0,-1-1 8 16,-2 1 7-16,0-2 7 15,0 1-4-15,0 1-10 0,0-2 0 16,3 2-5-16,-3-1-4 0,3 0-4 16,-3-2-5-16,2 2-10 0,3 0-2 15,-2-2-1-15,2 1-9 0,3 4-4 16,-3-3-1-16,0 3 2 0,3-1 2 16,-3 3 5-16,0 1-4 0,0 1-1 15,1 0-4-15,1 0-3 16,-2 1 1-16,3 6 0 0,-3-2-1 0,1 4 0 15,-1 2 0-15,0 3-1 0,-5 1-2 16,2 2 2-16,-2 3 5 0,0 2 1 16,-2 3 6-16,-3-1 0 15,-3 4 1-15,-2-5-4 0,-1 2-2 16,-2-2-4-16,6-2 1 0,-6-4-1 16,5 0-2-16,3-4 2 0,0-2-1 15,2-2 1-15,3-1-1 0,0-3 3 16,5 1 9-16,3-4 8 0,5 1 5 15,0-3-1-15,5 0-4 0,3 0-2 16,2 0 5-16,-3-1-3 0,6 0-3 16,3 0-7-16,-3 0-3 0,2 1-4 15,0 0-3-15,-2 0-2 0,0 0-1 16,3 0 0-16,-6 0-14 0,-3 0-30 16,4 0-25-16,-6 4-26 0,2 2-24 15,-4 0-40-15,-1 5-104 0,-2-3-70 16,-7 2-192-16</inkml:trace>
  <inkml:trace contextRef="#ctx0" brushRef="#br0" timeOffset="72972.06">8602 11104 258 0,'0'0'142'0,"0"0"-54"0,5 0-18 0,-2 0-25 16,4-1 16-16,1 0-19 0,2 0-4 16,3 0 18-16,0 0 4 0,5 0 0 15,0-1-9-15,3 2-15 0,5 0-6 16,0-1 2-16,10 1 6 0,8 0 4 16,13 0-4-16,2 0-5 0,1 0-8 15,4 0-6-15,-4 0-8 0,9-1 0 16,4 0-3-16,7-1-4 0,2-2-1 15,9 2 1-15,2-1-3 0,8 0 0 16,7 1 2-16,6-1 5 0,2 2 5 16,6 0 7-16,2-4-1 15,2 3 5-15,9 1-7 0,-1-3 7 16,8 0-9-16,3 1 0 0,7-1-6 16,1 1 6-16,4-1-5 0,1 1 0 15,5-1-6-15,0 2 7 0,2-1-3 16,3-1 0-16,-3 1 6 0,6 1 2 15,-6 0 1-15,1 1-7 0,-1-1 1 16,-5 0-5-16,0 2-3 0,-5 0 0 16,-2 0-2-16,-9 0 1 15,-1 0-2-15,-9 0 0 0,-7-2 0 0,-9 2-2 16,-6 0-5-16,-12-1-25 0,-4 1 4 16,-13-1-34-16,-8 0-30 15,-11 1-31-15,-12 0-71 0,-13 0-89 16,-16 0-74-16</inkml:trace>
  <inkml:trace contextRef="#ctx0" brushRef="#br0" timeOffset="73744.56">9049 11885 369 0,'0'0'80'0,"0"0"-23"0,2 2-17 0,4 0 51 15,4-1-5-15,3 0-15 0,5-1 10 16,8 0 12-16,0 0-1 0,12-2-15 16,9-2-6-16,12 1-2 0,3 0-10 15,-5-1-8-15,-3 0-7 0,-7 2-18 16,-1-2-13-16,-2 3-6 0,3-2-7 16,-3 2 1-16,-3-1-2 0,-2 1 1 15,0 1-25-15,-11 0-34 0,-7 0-18 16,-3 0-23-16,-5 0-28 0,-3 2-50 15,3 3-28-15,-5 0-33 16,-6-1-70-16</inkml:trace>
  <inkml:trace contextRef="#ctx0" brushRef="#br0" timeOffset="74666.67">9121 12007 273 0,'0'0'55'0,"0"0"30"0,0 0-37 0,0 0-6 0,0 0-9 0,-18-11-4 16,15 10 19-16,1 0-2 0,2 1 1 16,0 0-6-16,0 0-1 0,0 0-3 15,0-1 7-15,0 1-1 0,0 0 4 16,0 0 4-16,0 0-4 15,0 0-5-15,-3-1 4 0,1 1-6 16,-1 0-9-16,1 0-1 0,-4 0 2 16,4-1-4-16,-6 1 1 0,5-1-5 15,-2 1-2-15,0 0-2 0,0 0-2 16,0-1-2-16,0 1 4 0,-1 0-3 16,4 0-2-16,-3-1-2 0,0 1-2 15,2 0-1-15,0 0 5 0,1 0-4 16,2 0-3-16,0 0 0 0,0 0-8 15,0 0 0-15,0 2 0 0,2 1 1 16,4 3 5-16,1-3 3 0,1 4 1 16,2-1 2-16,1 2 0 0,4 1 0 15,-2 0-2-15,3 3 1 0,2 0-3 16,-3 1-3-16,1 2 4 0,2 0-4 16,-3 2-2-16,3 1 3 0,3-1 0 15,-5 3 1-15,2 1-1 0,0 1 4 16,-3-2-3-16,1 1 2 0,-1 0-1 15,-2 0-3-15,-2 0 2 0,-6 1 0 16,0 2-3-16,-5-3 3 0,0 1-2 16,-3 1 0-16,-2 0-2 0,-8-2-2 15,0 1 3-15,-2-2-1 0,-3 2-2 16,-3-1-1-16,0 0 1 16,-2-1-1-16,-3 1 1 0,3-4 1 15,-3-1-1-15,0 1 0 0,6-5 0 16,-4-1-1-16,6 0 0 0,0-2 1 15,3-2-1-15,2-2 0 0,5 0 0 16,3-2 0-16,2-2 0 0,3 0-3 16,0 0-5-16,8 1 8 0,8-1 2 15,4-1 3-15,14 0 2 16,12-1 2-16,14-3 3 0,7-3 0 0,3 0 0 16,-8 0 0-16,-3 2-6 0,-5 1 3 15,-2-1-1-15,2 2-3 16,-5 0-5-16,-2 2 0 0,-3-3 0 15,0 2-2-15,-8 1-19 0,-5 1-21 16,-8 0-23-16,-7 0-30 0,-1 3-22 16,-2 2-47-16,0 6-80 0,-5-2-155 15,-3-2-178-15</inkml:trace>
  <inkml:trace contextRef="#ctx0" brushRef="#br0" timeOffset="75385.47">8984 13269 476 0,'0'-1'107'0,"3"-2"21"0,-1 0-27 0,4 0-11 16,-4 0-22-16,3-2-6 0,0 2 3 15,-2 2-18-15,2-2-10 16,-5 3-7-16,3 0-12 0,-3 4-5 15,0 0 1-15,0 5 12 0,0 1 7 16,-3 5-7-16,1 1-7 0,-6 3-5 16,5 0-4-16,-4 0-2 0,1 0-2 15,-1 2 1-15,-1-2-5 0,3 2 3 16,-3-3-2-16,3-3-2 0,-3 1 4 16,3-3-1-16,2-1 2 0,3-3 5 15,-5 0 2-15,5-5 1 0,0 2-3 16,0-4-2-16,5-1 9 0,-2 0 2 15,2-1-2-15,3 0 2 0,2 0-3 16,0-1 1-16,3-1 1 16,3 0-1-16,2-3-4 0,-3 3 1 15,6 0-4-15,-3-1-4 0,3-2-5 16,-3 4 1-16,-2 0-3 0,-1-1 0 16,1-2 0-16,-6 3-5 0,3 1-18 15,-5-1-14-15,2 0-15 0,-5 1-24 16,0 0-17-16,0 0-20 0,-5-1-56 15,0-3-71-15,0-1-26 0,0 2-180 16</inkml:trace>
  <inkml:trace contextRef="#ctx0" brushRef="#br0" timeOffset="75541.71">9044 13207 844 0,'0'0'35'0,"0"0"-14"0,0 0 49 0,0 0-62 0,0 0-8 0,-6-37-31 16,12 30-60-16,-1-1 10 0,0-2-58 15,0 4-49-15,5-1-107 0</inkml:trace>
  <inkml:trace contextRef="#ctx0" brushRef="#br0" timeOffset="76291.53">10558 11891 300 0,'0'0'101'0,"0"0"-33"0,0 0 30 0,36-23-31 15,-23 16-31-15,-3 0-21 0,3 1 1 16,-5 0 15-16,0 1-10 0,-1 0 6 15,-1 1 15-15,-1 0 10 0,-3 1 16 16,-2 0 6-16,3 1-12 16,0-1-6-16,-3 0-6 0,0 1-14 0,0 0-9 15,0-1-10-15,-6 2-3 0,6-1-4 16,-2 2-6-16,-1 0-4 0,-5 0 2 16,3 0-1-16,-2 3-1 15,-4 5 1-15,-2 3 0 0,-2 4 2 16,-3 3-1-16,0 6 0 0,-8 9 0 15,-5 10-1-15,-3 15 1 0,-2 11-2 16,5 3 0-16,3 3-17 0,4-7-21 16,4 3-3-16,4-8 19 0,6-1 20 15,5-3 2-15,5-4 1 0,0-3 4 16,7-2 31-16,4-3 5 0,4-3 5 16,3-4-1-16,0-8-4 0,-2-9-1 15,-1-4-11-15,-2-7-8 0,8 2-6 16,0 0-5-16,2-3-4 0,-2-4-3 15,4-2-3-15,-4-3-1 0,2-2-24 16,-2 0-35-16,2-3-39 0,-5-2-56 16,8-2-85-16,-8-2-99 0,0 1-252 15</inkml:trace>
  <inkml:trace contextRef="#ctx0" brushRef="#br0" timeOffset="77152.72">10982 12331 394 0,'0'0'27'0,"0"0"38"0,0 0 15 0,5-28-21 0,-5 19-10 0,0 3 2 16,0 0 15-16,0 0-17 0,0 3 3 16,0-1 4-16,-3 2-10 15,3 1-2-15,-2 1-9 0,-1 0-14 16,3 1-9-16,-3 5 1 0,1 0-1 16,-1 3-5-16,-2 4 1 0,2 2-4 15,-2 4-3-15,0 1 3 0,3 2-2 16,-4 0-1-16,4 1 3 0,2-1 0 15,0 0-1-15,0-3 1 0,2-1 0 16,4-4 3-16,1 2 8 0,1-4 11 16,5-3 3-16,0-2 8 0,0-2-1 15,0-5 3-15,2 0 3 16,1-4-6-16,-1-3 1 0,1-3-3 16,-1-2-5-16,1-1-10 0,-3-1-2 15,0 1-1-15,-3-2-1 0,0 0-4 16,-2-1-1-16,-3-1-1 0,0 1-3 15,-2-2-2-15,0 1 4 0,-3 1-4 16,0 1 1-16,0 0 0 0,0 2-5 16,0 0 2-16,-3 5 0 0,3 2-2 15,0 0 0-15,0 2 0 0,0 4-1 16,0-1-3-16,0 1 1 0,0 0-1 16,0 3-1-16,0 3 4 0,0 3 0 15,0 1 1-15,0 5 0 0,0 1-1 16,0 5 1-16,3 1 0 0,-1 4 2 15,-2 4-2-15,5 1 0 0,-2 8 0 16,2 7 0-16,5 8 0 0,-2 2 0 16,0-6 0-16,0-4 1 0,-6-10-1 15,3-6 0-15,-5-5 0 0,0-6 0 16,-2-1 1-16,-3-1 0 0,-3 2-1 16,-2 0 5-16,-1-3-4 0,-4-5 1 15,-3-5 1-15,0-2-3 0,-3-2-8 16,-2-2-10-16,-1 0-10 0,4-5-14 15,-4 1-8-15,4-1-11 0,2-1-19 16,2 0-17-16,3 2-37 0,3-6-88 16,2 1-45-16,6 2-160 15</inkml:trace>
  <inkml:trace contextRef="#ctx0" brushRef="#br0" timeOffset="77637.85">11491 12761 813 0,'0'0'77'0,"10"-18"-18"0,-7 8 115 0,2 0-76 0,0 3-39 15,-3 3-27-15,-2 0-10 0,3 0-1 16,-3 3-8-16,0 1-11 0,0 0 2 16,0 3 0-16,-3 5 4 0,-2 0 3 15,3 0-3-15,-3 5 2 0,2 0-2 16,-5 1 1-16,3 2-4 0,-3-1-1 16,3 3 0-16,-3-2-4 0,1 0 1 15,1-1 0-15,1 1 6 0,0-4-1 16,3 1 0-16,-1-2-1 15,3-3 1-15,0 0 3 0,0-1 4 16,0-3 2-16,3 0 5 0,2 1 3 16,0-4 0-16,0-1-2 0,3 0 0 15,2 0-3-15,0 0-2 0,1-1-2 16,2-2-4-16,2 0-4 0,-2 1-3 16,3 1-2-16,-1-1-1 0,1-1 0 15,-1 0-1-15,1 0-11 0,-3 2-18 16,2-1-16-16,-2-2-20 0,0 1-23 15,-3 0-31-15,3-7-59 0,-3-1-132 16,-2 2-97-16</inkml:trace>
  <inkml:trace contextRef="#ctx0" brushRef="#br0" timeOffset="77794">11524 12536 789 0,'0'0'22'0,"0"0"26"0,0 0-1 16,0 0-47-16,3-32-59 0,2 21-76 16,0 3-19-16,0 1-130 0</inkml:trace>
  <inkml:trace contextRef="#ctx0" brushRef="#br0" timeOffset="78158.52">12214 12454 520 0,'0'0'128'15,"0"0"-43"-15,0 0 48 0,0 0-8 16,0 0-36 0,31-9-24-16,-18 5-5 0,0 0-4 15,5-2-11-15,0 4 1 0,3-4-4 0,-1 2-8 16,4 0-16-16,-1-1-12 0,3 3-6 15,0-3 0-15,5 3-7 0,10 2-48 16,11 0-38-16,-1 1-77 0,-12 2-121 16,-5 0-85-16</inkml:trace>
  <inkml:trace contextRef="#ctx0" brushRef="#br0" timeOffset="78995.14">13268 12375 258 0,'0'0'136'15,"0"0"-45"-15,0 0 9 0,0 0-32 16,0 0-24-16,0 0 3 0,5-15 3 16,-5 11 13-16,0 0-3 0,3-1 8 15,-3 0 2-15,3 0-9 0,-1 3-2 16,-2-2-14-16,3 0-14 0,-1 2-8 15,-2 1-3-15,0-2-8 0,0 3-2 16,0 0 1-16,0 0-9 0,0 0-2 16,0 3-1-16,0 1-1 15,-2 3 3-15,-1 4-1 0,1 1 0 16,-1 4 0-16,0 1 0 0,3 3 0 16,0 2 2-16,0 2-1 0,3-2 0 15,2 3-1-15,0-4 4 0,3 1-3 16,3-2 10-16,-1 0 3 0,3-6 10 15,0-1 4-15,0-2 5 0,2-5-3 16,-2-4-7-16,3-2-5 0,-4-2 1 16,1-4-1-16,3-4-5 0,-6 0-5 15,1-1-3-15,1-3 0 0,-4 2 0 16,3 0 1-16,-6 0 4 0,2-1 0 16,-4-1 1-16,2 2-1 15,-2 0-4-15,2-2 0 0,0 1 0 0,-2-1-4 16,2 3-2-16,-3 0 1 15,4 3-1-15,-1 2 1 0,-3 0-1 16,-2 6 1-16,3-1-1 0,-3 1-4 16,3 0-2-16,-3 1 5 0,0 5-1 15,0 4 2-15,0 1 0 0,0 4 0 16,0 5-1-16,0 2 2 0,-3 7-1 16,0 6 0-16,3 11 0 0,-2 6 1 15,-1 3 3-15,1-9 0 0,-1-5-1 16,0-12 0-16,1-7 1 0,-1-5-2 15,-2-1 3-15,0 2 3 0,-3-2 4 16,-5 2 0-16,0-7 0 0,-2-2 1 16,-3-5-9-16,-3-1 0 0,-5-3-1 31,3 0-2-31,-3-1-1 0,0-3 0 0,1 3-1 0,-1-3-1 0,2 0-8 16,1 1-11-16,5-1-12 0,3-1-14 15,2 2-18-15,7-3-24 0,4 3-24 16,2-5-40-16,8-4-94 0,5 2-64 15,-1-1-179-15</inkml:trace>
  <inkml:trace contextRef="#ctx0" brushRef="#br0" timeOffset="79424.24">13149 12175 491 0,'0'0'115'0,"0"0"10"0,0 0-18 0,3-1 3 0,0 1-20 0,4-1 0 15,4-1-3-15,7 0-14 0,0 1-20 16,3-3 4-16,4 0-3 0,1 1-8 15,3-1-13-15,-3 0-18 0,2 2-9 16,-2-2-4-16,2-1-2 0,1 4 0 16,-1 0-16-16,3 0-37 15,-3 1-33-15,3 0-27 0,-2 0-66 16,12 1-76-16,-7-1-55 0,-8 0-107 16</inkml:trace>
  <inkml:trace contextRef="#ctx0" brushRef="#br0" timeOffset="79846.05">13666 11899 655 0,'0'0'75'0,"0"0"-14"0,0 0 31 16,0 0-12-16,0 0-50 0,39 6 6 15,-26 5 14-15,0 0 0 0,0 7-26 16,0 4 0-16,0 5 5 0,5 11 1 16,2 13 3-16,4 15 7 0,-1 5-1 15,0 0-4-15,-2-5-3 0,-3-7-7 16,-3-4-6-16,-4-2-5 0,-4-2-9 15,-4-5-5-15,-3 3 1 16,-8-4 0-16,-5-2 2 0,-2 2-2 16,-8-7 0-16,2 1-1 0,-2-11 0 15,5-3 0-15,0-9 3 0,-1 0-3 16,-1-1 0-16,-3 2-6 0,-3 0-2 16,0-3-22-16,3-5-29 0,4-2-24 15,4-2-47-15,5-5-95 0,4 0-36 16,6-2-171-16</inkml:trace>
  <inkml:trace contextRef="#ctx0" brushRef="#br0" timeOffset="80705.69">14276 11629 326 0,'0'0'83'0,"0"0"-20"0,13-13 17 0,-8 6 4 0,3 1-23 16,0 1-11-16,-3-1 11 0,3-1 0 15,-3 2-21-15,2 1-8 0,-1-1 10 16,-1 3 13-16,0-2-11 0,0 3-4 16,-2-2-9-16,2 2-11 0,3 0-7 15,-3 0-7-15,0 1 0 16,3 0 0-16,-6 0-3 0,3 0 4 16,-2 0 5-16,2 0-1 0,-2 2 3 15,-1 2-2-15,1-1-6 0,0 1 2 16,-1 4-3-16,1-1 0 0,-3 4 0 15,2-1-2-15,-2 2 2 0,-2 1 1 16,-1 1 5-16,-2 1-4 0,-3 0 1 16,0 2 3-16,-2-3 0 0,0 1-2 15,-3 0 3-15,0-2-2 0,0 1 2 16,3-1-1-16,-1-1 0 0,4-1 1 16,1-2 5-16,-1-1 4 0,4-1 4 15,1-1-2-15,2-2 1 0,0 0 1 16,2-2-2-16,3 0 1 0,0-2 1 15,6 0-3-15,2-5-4 0,2 0-9 16,1 0-4-16,2-1-3 0,0-2 2 16,0 4-4-16,3-2 1 0,-1 3-2 15,4-1 1-15,-4 1 0 0,1 1-1 16,0 0-5-16,-1 0-27 0,1-1-17 16,0 0-21-16,-3 1-27 0,0 2-37 15,8-3-82-15,-8 2-118 0,2-3-193 16</inkml:trace>
  <inkml:trace contextRef="#ctx0" brushRef="#br1" timeOffset="87671.47">3623 8166 151 0,'0'0'117'0,"0"0"-106"0,0 0 9 0,0-10 19 16,2 9-9-16,-2-3-9 0,3 2-2 15,-3 0 15-15,2 0-3 0,-2 1-12 16,6-1-2-16,-6 0 8 0,5 1 4 15,-3-1 3-15,-2 1 2 0,3 2 0 16,-1-2-5-16,-2 1-5 0,0-2-2 16,0 2 0-16,3-1-4 0,-3-2-5 15,3 2-2-15,-3-3-1 0,2 2 3 16,-2 1-1-16,3-2 8 0,-3 2 2 16,2-1-1-16,-2 1-1 0,0 1 1 15,0 0 4-15,0 0-4 0,0 0 1 16,0 0-21-16,0 0-1 0,0 0 5 15,0 3-1-15,0 2-3 0,-2 4-1 16,-1 2 0-16,-2 2 1 0,2 6 0 16,3-2 2-16,-2 3-2 15,2-1 2-15,2 1-1 0,1 0-1 16,5-3-1-16,-3-2 1 0,5 0 1 16,1-4 0-16,-1 0 2 0,0-4 7 15,1 0 11-15,2-7 3 0,-1 1-6 16,1-1-5-16,0-2 1 0,0-7 1 15,0 0-2-15,0-2 2 0,0 0-1 16,-3-3-2-16,1-1 3 0,-1 1 1 16,-2 0-3-16,0-3-1 0,-1 4 0 15,-2-3-4-15,3 1-5 16,-5-1 3-16,2 3-2 0,-2 1 0 16,2 0 3-16,-3 2 3 0,1 0-1 15,-1 2 4-15,1 2-2 0,0 0-1 16,-3 2-3-16,5 0-3 0,-5 2-4 15,2 2 0-15,1 0-1 0,0 0-3 16,-1 2-1-16,1 6 2 0,-1 3-3 16,6 5 5-16,-3 4 4 0,0 7 1 15,3 7 4-15,0 6 4 0,0-2 0 16,-1-4 3-16,-1-7 5 0,-1-6-2 16,-3 4-1-16,1 1 1 0,-3-2 0 15,0-1-1-15,-3-5-3 0,-4-1-3 16,-1-3-5-16,-3-2 0 0,-1-5 1 15,-4 0-6-15,1-6 3 16,-4-1-5-16,-1 0-5 0,-1 0-18 16,0-3-27-16,3-1-26 0,0 2-24 15,0 0-42-15,-3 0-58 0,6-4-88 16,5 5-61-16</inkml:trace>
  <inkml:trace contextRef="#ctx0" brushRef="#br1" timeOffset="88120.52">3493 7972 573 0,'0'0'49'0,"0"0"-4"0,6-1 27 16,1-2-30-16,4 0-2 0,4-4 10 16,1 3 14-16,7-4 14 0,0 2-12 15,6 1-8-15,-1-4 3 0,3 3-1 16,8-1-14-16,-8 0-13 0,2 4-16 16,-2-3-12-16,-7 3-3 0,2 0-2 15,-3 0 1-15,-3-1-1 0,-1 3 0 0,-4 0-24 16,-2 1-37-16,-3 0-46 0,1 0-44 15,2 0-79-15,-3 1-56 0,-2 0-104 0</inkml:trace>
  <inkml:trace contextRef="#ctx0" brushRef="#br1" timeOffset="88401.98">4480 7963 888 0,'0'0'160'15,"0"0"-63"-15,0 0-14 0,0 0-60 16,0 0-18-16,0 0-5 0,6-5-4 15,-4 5-36-15,-2-1-66 0,3 1-42 16,-1 0-76-16,4 1-93 0</inkml:trace>
  <inkml:trace contextRef="#ctx0" brushRef="#br1" timeOffset="88542.43">4568 8221 772 0,'0'0'133'0,"0"0"-4"15,0 0 7-15,0 0-91 0,0 0-26 16,0 0-14-16,0 0-5 0,0 32-9 16,0-27-54-16,0-4-13 0,3 0-34 15,5 2-36-15,-3 2-17 0,5-3-135 16</inkml:trace>
  <inkml:trace contextRef="#ctx0" brushRef="#br1" timeOffset="89471.88">5514 8095 398 0,'0'0'67'0,"0"0"-24"0,0 0 16 0,0 0-23 0,0 0-10 16,0-11-16-16,3 8 8 0,-3 2 31 16,0-5-9-16,5 3-3 0,-5-1 9 15,2 0 4-15,1 2 3 0,0-2 2 16,-3 1-7-16,0-1-11 0,0 1-4 15,0-2 1-15,0 2 0 0,0-3-5 16,0 2-3-16,-3 0-4 0,0-1 1 16,3-1-6-16,-2 2-3 0,-3-1-4 15,2-1-7-15,-2 3 1 0,-3-1-4 16,-5-1 0-16,3 5 1 0,-3 0-1 31,-3 0-2-31,-2 6 1 0,0 1-3 16,-2 7 0-16,-1 1-4 0,3 4 1 15,0 0 0-15,2 5-3 0,1-2-4 16,2 1 2-16,5 2-2 0,0-1 11 16,1-1 2-16,1-2 1 0,4 0 2 15,2-3-2-15,2-4 3 0,4-1 2 16,-1-2 1-16,2-4 1 0,4 0 0 16,-1-4 0-16,0-2 0 0,-2-1-2 15,3-1 1-15,-1-6 8 0,-2 2 10 16,-3-4-2-16,5-2 1 0,-5-3-4 15,3-2-13-15,-3 0-4 0,0 0-1 16,-2 1 0-16,2 1 1 0,-2 3-2 16,2 1 2-16,-2 6-1 0,-1-3 5 15,3 5 1-15,-5 1-1 0,3 1-3 16,-1 0-3-16,-2 5-3 0,3 4 2 16,0 3 1-16,-1 3-1 0,-2 0 2 15,3 2 0-15,-3-2 1 0,2 2-1 16,1-4 7-16,0-1 9 0,-1 0 7 15,1 0 3-15,-3-3 0 0,5-2 0 16,-3 1-4-16,4-4-2 0,-1 0-5 16,3-1 1-16,2-3-3 0,0 0-2 15,3 0-6-15,3-4-1 0,2-2-5 16,-3-2 0-16,3 0-19 16,-2-1-22-16,-1-1-36 0,3-1-42 15,-5-1-54-15,3-5-93 0,-8 0-94 16,2 4-235-16</inkml:trace>
  <inkml:trace contextRef="#ctx0" brushRef="#br1" timeOffset="89862.53">5718 8123 450 0,'0'0'95'0,"0"0"33"0,3-29 7 16,2 17-49-16,-5 1-27 0,3 1-20 16,-1 3-11-16,1 0-6 0,-1 0-12 15,1 5 3-15,-1-1-2 0,1 3-7 16,0 5-4-16,-1 2-4 0,3 6 3 16,-2 3 1-16,2 3 3 0,0 6-2 15,0 0-1-15,1 1 0 0,-1 0 3 16,5 1 3-16,-2-4 10 0,2-2 18 15,1-2 16-15,1-4 1 0,1-3 2 16,-2-2-6-16,-1-4 0 16,0-3 6-16,1-3 0 0,-4-7-5 15,4 1-20-15,-3-6-16 0,2-2-10 16,-2-3-1-16,2-4-1 0,-2-4-3 16,-1-3-22-16,-1 0-24 0,1-2-17 15,-1 4-4-15,1 2-15 0,1 3-37 16,0 6-55-16,2-3-63 0,0 6-40 15,-2 3-123-15</inkml:trace>
  <inkml:trace contextRef="#ctx0" brushRef="#br1" timeOffset="90628.2">6248 8101 54 0,'0'0'244'0,"0"0"-185"0,0 0 37 16,0 0-23-16,0 0-4 0,0 0-9 16,26-20 0-16,-24 16 0 0,1-2 1 15,-3 2 0-15,2-2-12 0,1 2-6 16,0-1-4-16,-3 0-12 0,2-2-8 16,1 0 0-16,-3 1-2 15,5-1-6-15,-5 1-2 0,0 0-3 16,3-2-5-16,-3 2 4 0,0-1 0 15,0 2 4-15,0 0-2 0,0-3-2 16,-3 4-1-16,-2-4-2 0,2 3-2 16,-2 1-1-16,-5 1-1 0,2 3-1 15,0 2 2-15,-5 5-4 0,0 4 3 16,0 2-1-16,-2 3 3 0,2 3-2 16,0 1 2-16,3 2-4 0,-1 0-4 15,6-1 0-15,3 0 4 0,2-1 2 16,0-3 1-16,2 3 1 0,3-7-1 15,3 0 1-15,3-3 0 16,-4-3 1-16,1-2-1 0,2-3 1 16,1-2 4-16,-1-2 0 0,-2-4 8 15,2-2 11-15,-2-2 5 0,0 1-3 16,-1 0-9-16,1-2-4 0,0 1-5 16,-3-2 0-16,0 2-3 0,3-3-1 15,-5 3-1-15,2 3 2 0,-3 0 1 16,3 0 3-16,-2 4 2 0,0-1-2 15,-1 4-5-15,-2 0-3 0,5 0-1 16,-2 5-2-16,0 4 0 0,-1 2 1 16,3 5 1-16,-2 6 0 0,-1 6 3 15,4 10 3-15,-1 6 6 16,3 8 0-16,-3-1-4 0,0-6 0 16,-3-3-6-16,-2-6 0 0,-2-5-1 15,-3-5 0-15,0-6 1 0,-1-3-2 16,-1 3 5-16,-4 1 2 0,-4-2 7 15,-1-2 2-15,1-6-3 0,2-6-7 16,0 0 1-16,0-5-3 0,3-1 3 16,-1-6 17-16,4-3 10 0,-1-2-7 15,3-7-10-15,0-1-4 0,2-3-1 16,3 1-6-16,0 1 4 0,8 0-5 16,-1 1 0-16,4 3-3 0,4 1-2 15,-2 0 0-15,3 1 0 0,-1 0 0 16,1 0-12-16,-1 3-37 0,6 1-43 15,-3-3-61-15,8-4-102 0,0 1-138 16,-3 3-260-16</inkml:trace>
  <inkml:trace contextRef="#ctx0" brushRef="#br1" timeOffset="90768.82">6674 8370 746 0,'0'0'19'0,"5"0"80"0,-2 0 7 0,2-3-84 0,3 2-22 0,0-4-120 16,-1 0-127-16,-1 2-70 16</inkml:trace>
  <inkml:trace contextRef="#ctx0" brushRef="#br1" timeOffset="92598.11">7274 7966 271 0,'0'0'114'0,"0"0"-13"0,0-1-27 0,0 1-7 0,2-2-19 15,1 1-12-15,-3-1-1 0,2 0 4 16,-2 0 6-16,3 1 8 0,0-2 2 15,-1 1 3-15,1-1 3 0,-3 1-13 16,2 2-7-16,-2 0-11 16,0 0-6-16,0 0-8 0,0-1-4 15,0-1-8-15,-2 2 4 0,-1 0-4 16,1 2-4-16,-4 1 0 0,4 5 0 16,-3 2-1-16,2 2 0 0,1 3 1 15,-1 2 0-15,3 3 0 0,0 1 0 16,0 0 0-16,5 0 0 0,0-1 1 15,6-2-1-15,-1-3 0 0,5 0 0 16,1-5 2-16,2-2 8 0,3-1 6 16,-3-5 5-16,0-2 3 0,0 0 1 15,0-6 6-15,0-3-4 0,-2-1-3 16,-3-4-7-16,2 1-3 16,-5-3 4-16,1 0-3 0,-4 1-3 15,1-3-5-15,-5-1-2 0,2 0-1 16,-2 1-1-16,2 2 5 0,-5 1-1 15,2 1 0-15,1 5-1 0,-3 1 2 16,0 3 0-16,0 3-2 0,0 2-2 16,0 0-4-16,2 0-4 0,-2 7 3 15,6 4 0-15,-4 5 1 0,3 4 1 16,1 13 1-16,6 12 1 0,-4 14 6 16,3 7 2-16,-6-4 7 0,3-6 3 15,-6-11 0-15,1-2-6 0,-3-4-4 16,-3-5 1-16,-2-5-1 0,-3-8 1 15,3-7-4-15,-5-3 0 0,-3 0 0 16,-3 0-2-16,-4-1 2 0,-4-2-1 16,1-6-1-16,-3-1 0 0,0-1 0 15,1-3-1-15,1-4 0 0,1-1-2 16,5-1-3-16,0 0 0 0,2-1-5 16,3 2-19-16,1 1-22 0,-1 2-23 15,5 1-29-15,0 0-46 0,0 2-57 16,3-3-168-16,0 1-181 0</inkml:trace>
  <inkml:trace contextRef="#ctx0" brushRef="#br0" timeOffset="111395.75">7387 15109 194 0,'0'0'72'0,"0"0"-18"0,-5 0 18 0,3-2-4 15,2 1-9-15,0 0-12 0,-3 1 7 16,3-1 5-16,0 0-7 0,0 1-5 15,0-1 2-15,0 0 4 0,0 1-2 16,0 0-2-16,0 0-3 0,0 0-7 16,0-2-4-16,0 1-8 0,3 1-2 15,-1-2-6-15,6 1-5 0,0-3 5 16,5 1 2-16,5 1-2 0,-3-2-6 16,6-1-4-16,0 2-8 0,-1-2 1 15,1 2 1-15,0 1-3 0,-1-1 0 16,-2 2 0-16,-2 0-1 0,2 1-24 15,-5 0-50-15,0 0-59 0,-5 4-67 16,-1 1-5-16,-4 2-78 0,-1-4-15 16</inkml:trace>
  <inkml:trace contextRef="#ctx0" brushRef="#br0" timeOffset="111645.86">7377 15342 554 0,'0'0'83'16,"0"0"-11"15,0 0 69-31,0 0-21 0,36-2-31 0,-18-2-17 0,0-1-11 0,6 0-33 0,-1-2-15 0,-2 3-10 16,2 0-3-16,0 1-2 0,0 1-26 15,1 0-53-15,1-1-40 0,12 0-77 16,-6 1-77-16,-6-1-162 16</inkml:trace>
  <inkml:trace contextRef="#ctx0" brushRef="#br0" timeOffset="112285.87">8545 14841 383 0,'0'0'76'0,"0"0"-3"0,0 0 12 0,0 0-12 0,8-19-22 16,-6 14 2-16,-2 2 3 0,5-1-5 16,-5 1 1-16,0 0 3 0,0 3-12 15,0 0-14-15,0 0-15 0,0 0-14 16,0 3 1-16,-2 2-1 0,-1 5 2 15,1 1 4-15,-3 3-3 16,2 6 5-16,3 4-1 0,-3 10 0 16,3 7 0-16,0 7 4 0,3 6 13 15,2-5 9-15,0-4 8 0,3-7-1 16,-3-5-4-16,0-4-5 0,-2-7-7 16,2-5-1-16,-2 1 1 0,-1 1-2 15,1 1-4-15,-3 2-3 0,0-4-2 16,0-1-3-16,0-2-3 0,0-2-4 15,-3-2-2-15,3-2-1 0,-5-2 0 16,3-3-25-16,-1-2-33 0,0 0-15 16,3-1-38-16,0-1-68 15,0 0-108-15,0 0-101 0</inkml:trace>
  <inkml:trace contextRef="#ctx0" brushRef="#br0" timeOffset="112848.44">9535 15195 262 0,'0'0'122'0,"0"0"-51"0,-3 1 30 0,3-1-22 16,3 2 9-16,4-2 17 0,1 0 10 15,10 0-3-15,3 0-14 0,5 0-3 16,10 0-19-16,10-2-18 0,11-1-8 16,3 2-12-16,-4 0-11 0,-6 0-10 15,-6-2-6-15,-8 0-6 16,2 2-1-16,-1 0-2 0,-9 1 0 16,-5 0-2-16,-7 0-1 0,-1 0-4 15,1 0-28-15,-1 0-28 0,1 0-26 16,-3 2-36-16,-3 1-73 0,-2-1-80 15,-3 0-114-15</inkml:trace>
  <inkml:trace contextRef="#ctx0" brushRef="#br0" timeOffset="115997.39">11989 14877 314 0,'3'-3'68'0,"-1"-1"0"0,-2 0 33 0,6 1-25 0,-6-3-24 16,2 4 10-16,-2-1 2 0,3-2-8 16,-1 3-10-16,-2 0-2 0,0 0 2 15,0-3 4-15,0 5-14 0,-5-2-15 16,3 0-13-16,-6-1-7 0,-2 0 0 16,-1 2-1-16,-7 1-1 0,3 0 0 15,-6 6 1-15,0-1-3 0,-5 3-5 16,3 2-3-16,0 0 5 0,2 3 6 15,1-2 0-15,1 0 0 0,4 2 2 16,-1 0-2-16,4-1 0 0,4 0 0 16,3-2 0-16,-1 2-2 15,6-3-2-15,8 0-6 0,3-2 10 16,-1 0 8-16,5 0 2 0,1-3 3 16,5 2-4-16,-1-2 3 0,1 0 1 15,2 2-4-15,3-2 2 0,-3 3 2 16,-2 1 4-16,0-1-3 0,-1 0 9 15,-7 2 2-15,-2 0 1 0,-1 1-1 16,-8-2 6-16,-2-2-4 0,0 3 3 16,-7 0 2-16,-4 0-3 0,-4-2-6 15,-3-1-5-15,-5-2-8 16,-1 0-5-16,-2-1 0 0,-2-2-5 16,0 1 1-16,-3-2-1 0,2 0-26 15,-2 0-24-15,0-1-8 0,5 0-15 16,0 0-26-16,6 1-21 0,2-1-47 15,5 0-37-15,2 0-21 0,9 0-107 0</inkml:trace>
  <inkml:trace contextRef="#ctx0" brushRef="#br0" timeOffset="117418.97">12212 14928 362 0,'0'0'93'0,"0"0"-23"0,0 0 12 0,12-19-20 0,-9 14-4 0,-3-1 11 15,0 1 5-15,0 0-6 0,0 1-10 16,0-3-4-16,0 5-11 0,0-3-6 16,0 2-11-16,-3-1-5 15,3 3-7-15,-5-2-5 0,5 3-9 16,-2 0 0-16,-3 4 0 0,-1 1 0 16,-1 4 0-16,-1 3 2 0,0 4 0 15,0 1 2-15,1 2-1 0,1 3 1 16,1 3-1-16,0-1-3 0,5-2 1 15,0 0 1-15,5-1-2 0,0-1 1 16,3-2 3-16,3-4 3 0,-1-3-1 16,3-3 2-16,-3-5 1 0,3 0 2 15,0-3 6-15,0-3-4 16,0-1 5-16,0-4 8 0,-6-3 1 16,4-3 7-16,-3-2-6 0,-1 0-8 15,1-1-12-15,-3-1-5 0,0-1-1 16,1 3 1-1,-1-3-2-15,0 5 2 0,-3-2 8 0,1 4 5 0,0 1-1 16,-3 3 0-16,2 2-2 0,-2-1-4 16,0 5-2-16,0-1 1 0,0 1-2 15,0 2-6-15,0 0 0 0,0 0-6 16,0 6 4-16,0 1 2 0,0-1 1 16,0 5-1-16,0 5 1 0,0-2-1 15,0 4 0-15,3-3 2 0,-1 3-1 16,4 0-1-16,-4-3 2 0,3 1 0 15,0-2 1-15,3-3 1 16,-5 0 1-16,2-2 0 0,0-3 2 16,0-3 3-16,-2-1 1 0,-1-2 3 15,4 0 5-15,-4-4 1 0,3-3-6 16,-2-1-5-16,2-3-6 0,0 0 0 16,0-1-1-16,-2-4-2 0,2 2 0 15,3 1 0-15,-3-1 0 0,3 3 0 16,-3 1-1-16,3 2 1 0,0-1-2 15,-1 2 1-15,-2 2 1 0,3 0 0 16,-3 2 0-16,3 0-2 0,-5 0 1 16,2 1 1-16,0 2 0 0,-2 0-5 15,2 2-2-15,-3 3 3 0,1-2-1 16,2 5 4-16,-2 1 0 0,2 2 0 16,0-1 1-16,-2 2 0 0,-1 0 0 15,3-2-1-15,-2 2 0 0,0-1 0 16,-1 0 1-16,1-2 0 0,-1-1 2 15,-2-5-1-15,3 3-1 0,-3-5 3 16,0-1-1-16,0 0 3 0,3-4 3 16,2-2-2-16,-3-4-6 0,3-2 2 15,1 0-2-15,4-1-2 0,-2-1 1 16,-1 2 1-16,1-1-1 16,0 0 1-16,2 0-1 0,-2 2-1 15,0 1 2-15,0 3 0 0,-3 0 1 16,2 0-2-16,-1 3 0 0,-1 0 0 15,0 0 0-15,0 3 0 0,-2-1 0 16,-1 2 0-16,1 0-3 0,-1 2-5 16,1 3 1-16,0 2 4 0,-1 2-1 15,1 2 3-15,-1 0 1 0,1 4 0 16,0 0 1-16,-3-1 0 0,2 2-1 16,1-2 1-16,-1 0 2 0,1 0-1 15,-3-2 0-15,2-4 0 0,-2-1-1 16,3-2 0-16,0-2 1 15,-3-3 1-15,0 0 2 0,0 0 6 16,0-3-2-16,2-4-6 0,1 1 0 16,-1-1-1-16,4-3 1 0,-4-1-2 15,3 1 1-15,0-1-1 0,1-2 0 16,-1-2 0-16,0 3 0 0,3-2 0 16,-1 1 0-16,-1-1 0 0,1 1 0 15,-1 1 0-15,1 2 0 0,-2 0 0 16,-2 1-2-16,2 6 2 0,-2-1 0 15,-1 1-1-15,1 1-1 0,2 2 0 16,-2 0-2-16,-1 0 1 0,3 0 1 16,1 2 1-16,-1 4 1 15,0-2-5-15,3 7 5 0,0 0-3 16,-3 7 2-16,2 0 1 0,-1 1 7 16,1 3 3-16,-4 1 0 0,2-2-3 15,-2 0-1-15,-1-3-3 0,1 0-2 16,-1-4-1-16,-2 0 1 0,3-4-1 15,-3-1-1-15,0-4-20 0,0-4-31 16,0 2-41-16,0-3-42 0,0-1-45 16,0-2-151-16,3-2-234 0</inkml:trace>
  <inkml:trace contextRef="#ctx0" brushRef="#br0" timeOffset="117950.39">13511 14947 315 0,'0'-7'105'0,"0"3"-23"0,3-4 22 0,-3-1-36 16,2 1-15-16,1-1 6 0,-3 1-1 15,0 0-3-15,0-1-9 0,-3 2 2 16,1 2-10-16,-1-1-15 0,-2 3-19 15,-3 1-4-15,1 2 0 0,-1 2 4 16,-3 5 5-16,1 5 8 0,0 2 6 16,-3 5 2-16,3 3 2 15,-1 4-8-15,3-1-7 0,3 4-3 16,3-1-5-16,-1 0 0 0,3-1 2 16,5-3 2-16,0-2 3 0,3-4 5 15,5-4 3-15,0-3 2 0,0-5-6 16,0-4 2-16,2-3 3 0,1-7 9 15,-3-3-3-15,2-5-9 0,-4-1-5 16,2-4-7-16,-6-4-5 0,-2-3-1 16,1 0-6-16,-4 3-19 15,-2 1-1-15,0 8-1 0,-5 3-15 0,2 1-12 16,-2 5-17-16,-2 1-56 0,1 2-68 16,4 1-19-16,-3-2-89 0</inkml:trace>
  <inkml:trace contextRef="#ctx0" brushRef="#br0" timeOffset="118464.27">13927 14791 409 0,'0'0'150'0,"0"0"-47"0,0 0 39 0,21-39-55 16,-16 28-25-16,-2 0 2 0,2-2-29 0,0 2-8 0,-2-1 8 16,-1-1 9-16,1 0-2 15,-3 3-7-15,0-1-10 0,0 0 1 16,0 0-5-16,0 1-4 0,0-1-10 15,-3 0-5-15,1 2-2 0,2 2 0 16,-6 0-1-16,6 3-4 0,-2 2 3 16,-1 1 2-16,1 1 4 0,-4 0-4 15,1 1 0-15,0 7 0 0,-5 1 1 16,2 4 3-16,-5 4 3 0,3 4 3 16,-3 3 1-16,0 9 4 0,-5 14-1 15,-3 8-5-15,3 4-6 0,3 0 6 16,4-5 0-16,1-4 12 15,2 0 7-15,0-1 2 0,3-2-3 16,0-3-6-16,3-3-12 0,-1-2-5 16,0-5-2-16,1-5 1 0,2-8-2 15,0-6-1-15,-3-2-4 0,3-2-23 16,0-1-11-16,0-3-23 0,0-1-34 16,0-6-28-16,0-7-45 0,0-2-106 15,0-3-86-15</inkml:trace>
  <inkml:trace contextRef="#ctx0" brushRef="#br0" timeOffset="118651.9">13702 15105 791 0,'0'0'48'16,"0"0"81"-16,0 0 31 0,0 0-41 15,37-21-61-15,-22 14-7 0,3 2-4 16,3-3-15-16,-3 0-18 0,3 1-13 15,-3 2-1-15,0 0-32 0,2 0-63 16,14 5-79-16,-6-1-133 0,-2 0-128 0</inkml:trace>
  <inkml:trace contextRef="#ctx0" brushRef="#br0" timeOffset="119256.28">14705 14835 480 0,'0'0'78'0,"0"0"-27"0,0 0 58 15,0 0-47-15,0 0-37 0,0 0 8 16,18-38 2-16,-18 30-5 16,0-1 10-16,0 1 8 0,-5-1-18 15,0 3-11-15,-3 0-11 0,-5 0-8 16,0 2 4-16,-2 3-1 0,-6 1-3 15,0 1 1-15,-5 6-2 0,1-1 1 16,-1 3 0-16,0 3 1 0,5 2-1 16,3-1-2-16,3 0 2 0,2 1 1 15,5 0 1-15,5-2-2 0,3 0 3 16,3 1 4-16,2-2 12 0,6 2 1 16,1 0 0-1,4-2 3-15,2-1-3 0,-2 0-9 16,4-1-4-16,1-3 0 0,0 3-2 15,-1-2 4-15,3 0-1 0,-4-1 5 16,-1 1 12-16,0-3 2 0,-3 3-4 16,-2-3 2-16,-3 4 1 0,-4-3 0 15,-1 2-1-15,-5 1-3 0,-5-2 6 16,-3 1 1-16,-5 1-3 0,-8-1-6 16,1 0-11-16,-6 0-4 0,-8-3-5 15,-5 1 0-15,-7-3-10 0,-1-2-41 16,11 0-27-16,8 0-10 0,10 0-25 15,0 0-19-15,2 1-41 16,-2 0-50-16,3-1-103 0</inkml:trace>
  <inkml:trace contextRef="#ctx0" brushRef="#br0" timeOffset="120053.32">14969 14938 482 0,'0'0'131'0,"0"0"-23"0,0 0-4 0,0 0-35 0,20-24-11 0,-17 17-1 16,2 1-10-16,-2 0-5 0,-1-1-9 15,1 3 1-15,-1-3-5 16,-2 3-2-16,3-2 7 0,-3 2 1 16,0 0-4-16,0-1-8 0,0-2-11 15,0 3-5-15,0-3 0 0,-3 2-2 16,1-1-1-16,-1 2-1 0,-2-2-1 16,0 2 0-16,2 0-2 0,-2 1-1 15,0 1 1-15,-3-1-2 0,3 0 2 16,-5 3-1-16,2 0 0 0,-5 0 1 15,3 1-2-15,-6 4 2 0,3 1-1 16,0 1-7-16,0 3-11 0,0 1 6 16,3 0-9-16,2 1 7 15,-2-1-6-15,5 2 6 0,2-2 7 16,1 1 3-16,2 0 3 0,0 0-1 16,5-2 3-16,0 1 0 0,3-3 3 15,0-1-1-15,-1-1 6 0,1-3 11 16,0-2 12-16,0-1-2 0,-1 0-7 15,4-3-7-15,-4 2-10 0,1-4-1 16,0-1 0-16,-3 3 5 0,0-4-1 16,0 1-3-16,1-1 4 0,-4 0 1 15,3 3-1-15,-2-1 3 0,-1 1 0 16,-2 1-1-16,0 0 0 0,3 1-3 16,-3 2-6-16,0 0-2 0,0 0-1 15,-3 5 1-15,3-1 0 0,-2 6 0 16,-3 1 2-16,0 7 0 0,-1 2 0 15,1 4 1-15,-5 8-2 0,0 10 5 16,-1 6-1-16,3 2-1 0,-2-5 0 16,2-5 2-16,3-8 5 0,0-5 9 15,5-6 6-15,-3-8 5 0,3-3 0 16,-2 2 1-16,2-3-2 0,0-1-2 16,0-4 1-16,0-4 5 0,5 0 12 15,0-7-15-15,0 0-16 0,3-6-8 16,0-1-6-16,2-3 2 0,-2-2-3 15,2 1-2-15,3 0-4 0,-2 2-20 16,1 3-15-16,1 2-20 16,0 0-37-16,0-1-51 0,8-5-52 15,-6 2-138-15,3 0-150 0</inkml:trace>
  <inkml:trace contextRef="#ctx0" brushRef="#br0" timeOffset="120162.58">15199 15179 802 0,'0'0'73'0,"0"0"-67"0,2-9-6 0,1-1-121 0,2 0-118 16,-5 1-184-16</inkml:trace>
  <inkml:trace contextRef="#ctx0" brushRef="#br0" timeOffset="120834.62">15692 15003 494 0,'0'0'85'0,"0"0"-40"16,0 0 43-16,0 0-39 0,0 0-30 15,0 0 17-15,28-30 13 0,-20 25 8 16,3 0 0-16,-4 1 2 0,4-3-8 16,-1 4 7-16,0-1-12 0,1-1-21 15,2 3-16-15,-1 0-5 0,1-2-2 16,-2 2-1-16,4 1-1 0,-2-1 1 16,0 0-1-16,0-1 1 0,0 0 0 15,-3 2 4-15,1-1 7 0,1-2 2 16,-4 1-4-16,3-1 2 0,-4 0-1 15,1 1 0-15,-3-4-5 0,-2 2-3 16,-3-1-3-16,0 0 1 0,-5-1-1 16,-6 2 7-16,-2 0-6 0,0 1 1 15,-7 2-2-15,-1 2 1 16,-2 0 1-16,0 4-1 0,-3 3-1 16,0 1 0-16,3 6 1 0,-1 0-1 15,1 3 1-15,8 1-1 0,-1 3 3 16,3 0 12-16,6 1 12 0,1 1 12 15,6-2 7-15,0-2-7 0,6-2-11 16,1 1-9-16,6-5-8 0,0-2-6 16,3-2 0-16,-1-2-3 0,3-5-2 15,3-2-11-15,0 0-25 0,-1-1-9 16,3-6-27-16,1 0-19 0,2-3-45 16,10-5-90-16,-8 1-48 15,1-2-155-15</inkml:trace>
  <inkml:trace contextRef="#ctx0" brushRef="#br0" timeOffset="121241.21">16046 14862 741 0,'0'0'122'0,"0"0"-68"0,0 0 67 0,0 0-76 0,36-16-26 0,-23 13 12 15,-3-1-11-15,1 1-1 16,-1 3 0-16,3 0 8 0,0 2-1 16,0 4 3-16,0 4-7 0,0 2-8 15,0 3-3-15,2 2-5 0,-2 7-4 16,0 0 2-16,0 1-3 0,-3 0-1 16,1-1 0-16,-6-2-1 0,0-3 1 15,-3 0 2-15,-2-4-2 0,-5-2-1 16,-2-2-3-16,-1-4 1 0,-5-5-4 15,0-2 2-15,0-4-2 0,-2-5 4 16,4-3 3-16,1-3 2 0,2 1 5 16,3-5 2-16,2-1 8 0,3-2 7 15,0 2-4-15,8-2 2 0,0 2-3 16,5 1-6-16,0 4-3 0,7 0-4 16,1 2-6-16,2 2 2 0,1 3-2 15,1 1-2-15,1 1-15 0,0 3-30 16,3 0-21-16,-4 2-34 0,-1 0-43 15,9 1-92-15,-7 1-47 0,0-1-189 16</inkml:trace>
  <inkml:trace contextRef="#ctx0" brushRef="#br0" timeOffset="121663.14">16521 14857 482 0,'0'0'145'0,"0"0"-71"0,0 0 42 16,0 0-41-16,0 0-38 0,37-31 13 15,-30 25 0-15,1-2-19 0,0 1-8 16,2 3-3-16,1-1 2 0,-1 2-7 16,-2 2 3-16,2 1 1 0,0 0-5 15,-2 2-7-15,-3 6-7 0,3 2 2 16,-3 3 0-16,0 5 0 0,0 2-2 15,-2 2 1-15,0 1 0 0,-3-1 1 16,0-1-2-16,0 0 0 16,-3-3-1-16,-2-3-1 0,0 0-1 15,-3-7-5-15,0-2-9 0,0-2 2 16,1-4 10-16,-4-2 5 0,4-2 4 16,-1-4-1-16,0-2-1 0,3-1 5 15,5 1 11-15,0-5-1 0,0-3-10 16,0-1 0-16,5 3 0 0,3-2-1 15,0 2 1-15,5 2-1 0,2 5-6 16,1 1-1-16,2 2-4 0,0 1-31 16,2 0-64-16,-1 2-46 0,6-2-50 15,-4 4-34-15,-3-1-122 0</inkml:trace>
  <inkml:trace contextRef="#ctx0" brushRef="#br0" timeOffset="122116.7">16987 14850 336 0,'0'0'192'0,"0"0"-91"0,0 0 10 0,0 0-18 15,0 0-21-15,5-9-17 0,-3 4-13 16,1-1-5-16,-1 0-4 0,-2 2-7 15,0-2-7-15,3 1 6 0,-3 0 3 16,0 3-4-16,0-1-6 0,0 1-5 16,-3 1-3-16,-4 1-9 0,-1 3-1 15,-2 2 0-15,-6 5 1 0,1 2-1 16,-1 8 0-16,1 1 1 0,-1 3 0 16,6 2 0-16,-1-3 1 0,4 3 0 15,2-3 0-15,2-2 10 0,3-3 8 16,0-1 6-16,3-1 1 0,4-3-3 15,-2-4 2-15,3-4 6 16,0 1 2-16,5-6 1 0,0-1-7 16,0-5-8-16,-3-3-6 0,6-1 0 15,-4-2-6-15,-1-5-6 0,-1-2-2 16,-5-2-5-16,0 0-17 0,1 1-8 16,-6 2-5-16,0 4-20 0,-6 2-15 15,1 3-31-15,-2 2-35 0,1 0-78 16,-4 2-1-16,5 2-76 0,-3-3-97 15</inkml:trace>
  <inkml:trace contextRef="#ctx0" brushRef="#br0" timeOffset="122554.67">17080 14938 375 0,'0'0'110'0,"0"0"-29"0,0 0 49 0,0 0-40 16,31-41-13-16,-21 28 8 0,-2 2-9 15,-1 0-25-15,1 0-15 0,3 1-14 16,-4 0-8-16,4 2-6 0,-4 1 2 16,1 3-8-16,2 0-1 0,-4 3-1 15,1 1 0-15,-4 5-4 0,0 5-5 16,-1 4 4-16,-2 5 2 0,0 3 3 15,0 2 0-15,0 1 2 16,0 1-1-16,-2-2-1 0,-1 0 0 16,-2-1-6-16,0-4-5 0,-3-2-12 15,0-2-5-15,-2-4 0 0,2-5 6 16,0-2 17-16,1-4 5 0,-4-1 6 16,6-5 3-16,0 0 21 0,2-4 29 15,3-2-13-15,-2-3-7 0,2-2-7 16,2-1-5-16,1-1 1 0,5 0-4 15,-3-1-7-15,3 6-8 0,-1 1-7 16,4 2-2-16,2 1 0 0,-3 0-1 16,3 1-10-16,2 1-33 0,-2 3-27 15,0-1-28-15,3 2-28 0,-1-1-30 16,8 0-21-16,-7-1-127 0</inkml:trace>
  <inkml:trace contextRef="#ctx0" brushRef="#br0" timeOffset="122993.92">17436 14804 285 0,'0'0'164'0,"0"0"-72"0,0 0 22 0,0 0-33 0,0 0-55 15,0-24-11-15,-2 17 0 16,-4 2-10-16,1 2-1 0,-3-1 0 15,1 4-3-15,-1 0-1 0,-2 1 5 16,-1 5-5-16,-2 1 1 0,0 2-1 16,1 0 0-16,4 2 4 0,-3-1 0 15,4 1 10-15,-1-1 4 0,5-1 12 16,3 1 0-16,0-1-2 0,0-2-2 16,6 0 0-16,-1 2-1 0,0-2-5 15,3-2-9-15,-1 2-3 0,4-1 1 16,-1 1-4-16,0-3-2 0,1 2 3 15,-1-1 0-15,0 2 12 0,1 2-5 16,-4 1 2-16,1 1 1 16,0 0-3-16,-3 1-4 0,-5 2 3 15,0 0 0-15,-5-1 10 0,-3-2 0 16,-2 0 1-16,-3 0-9 0,-3-1-6 16,1-1-5-16,-3-4-2 0,0-1-1 15,0-1-16-15,2 0-33 0,1-3-33 16,2 1-31-16,-3-1-11 0,1 0 3 15,-6 0-18-15,6-1-111 0,2-2-43 16</inkml:trace>
  <inkml:trace contextRef="#ctx0" brushRef="#br0" timeOffset="123653.65">18302 14257 283 0,'0'0'137'0,"0"0"-107"0,5 0 6 0,-5 0 18 16,3 0-9-16,-3 0 11 0,0 0 7 16,0 0-4-16,0 0-2 0,0 0-9 15,-3 0-17-15,-2 0-3 0,0 0 8 16,-6 5 2-16,-2 1-5 0,-2 3-2 15,-3 4-10-15,-8 6-12 0,3 2-5 16,-8 7-3-16,0 8 0 0,-8 17-1 16,-2 16 0-16,-1 0 2 0,9 3-1 15,4-5 6-15,11-11 39 0,3 0 12 16,7-3 8-16,3-1 1 16,5 0-6-16,5-2-4 0,3-3-19 15,7-4-26-15,3-4-3 0,5-3-5 0,-4-10-2 16,-1-8 1-16,-5-6-3 0,-1-4 0 15,7 2-17-15,-4-2-29 16,8 0-28-16,-2-1-22 0,2-4-72 16,6-4-88-16,-4-5-58 0</inkml:trace>
  <inkml:trace contextRef="#ctx0" brushRef="#br0" timeOffset="124200.77">18679 14603 531 0,'0'0'24'0,"0"0"-18"0,0 0 48 0,0 0-11 16,18-33-42-16,-18 27-1 0,0 3 0 15,-2 1 1-15,-9 0 6 0,1 1 0 16,-3 1 0-16,-3 1 12 0,-4 4 0 16,-1 2 1-16,0 2-3 15,-2 4-10-15,2 0-5 0,-2 3 1 16,5 1 1-16,3 2 3 0,2 0-3 15,2 0 1 1,6 0 5-16,3-2-2 0,4 2 10 0,3-5 11 0,8 3 12 16,0-3 10-16,3-1-1 0,2 0-11 15,-3-2-16-15,3-1-6 0,-2-4 5 16,5 3 5-16,-3-2-4 0,-3-2-9 16,6 4-5-16,-3-2 3 0,-3 0 3 15,-2 3-3-15,0 0 4 0,-2 2 3 16,-6 0 10-16,-5 0 12 0,0 1 2 15,-8-1-5-15,-7 0-6 0,-6 0-5 16,0-1-7-16,-7-4-6 0,-1 2-10 16,-2-5-3-16,0 0-1 0,0-2-52 15,-7-2-31-15,4 0-24 0,0-1-32 16,6-4-62-16,-6-2 20 0,6 0-55 16,7-1-169-16</inkml:trace>
  <inkml:trace contextRef="#ctx0" brushRef="#br0" timeOffset="124732.13">19010 14615 570 0,'0'0'138'0,"0"0"-70"0,0 0 64 0,0 0-48 0,31-34-61 15,-26 24-21-15,-2 1-2 0,-3-1-1 16,0 3 1-16,-6 2 0 16,-1 0 1-16,-1 1 1 0,-5 3 4 15,0 1-5-15,-5 0 6 0,0 6 3 16,0-1-5-16,0 2-5 0,2-1 2 15,-2 4-2-15,5-1 0 0,3 3 2 16,-1 3 0-16,6-1-1 0,3 4 9 16,2-4 11-16,2 6 5 0,3-1 10 15,6-2-10-15,-3 1 2 16,4 1-1-16,4-3-4 0,-3 1-3 0,2 0-3 16,1-4-4-16,-1 0-8 0,-2-3-1 15,3 1-1-15,-1 0-2 0,1 1 3 16,-1-1 3-16,-2-1 0 0,0 4 8 15,-2-3 11-15,-1 1 6 16,-5 0-5-16,-2-1-4 0,-3 1-10 16,0 2 1-16,-8-2-6 0,-2-1-1 15,-3-1-2-15,-3-4-3 0,-5 2 1 16,1-4 2-16,-1 0-3 0,-7-4 0 16,2-1-2-16,-5-5-21 0,2 2-38 15,-2-4-15-15,3 2-36 0,2 0-40 16,-7-3-75-16,12 1-67 0,3 3-178 0</inkml:trace>
  <inkml:trace contextRef="#ctx0" brushRef="#br0" timeOffset="125107.36">19312 14688 772 0,'0'0'93'0,"0"0"-62"0,0 0 106 0,39-31-70 15,-31 24-10-15,-3 2 4 0,0-2-21 16,-2 4-7-16,-1 1-5 0,1 2-4 15,-3 0-11-15,0 2-10 0,0 4-1 16,0 5 8-16,0 3 1 0,0 5-2 16,-5 3-3-16,2 3-3 0,0 4 0 15,1-1 0-15,-6 0-1 0,5 1-2 16,-2-2-2-16,0-2-9 0,5 3-35 16,-5-4-30-16,2-2-27 0,1-2-64 15,-1-2-60-15,1-7-54 0,2-5-189 16</inkml:trace>
  <inkml:trace contextRef="#ctx0" brushRef="#br0" timeOffset="125357.49">19281 14543 839 0,'0'0'97'0,"0"0"35"0,0 0-6 16,47-27-96-16,-32 17-20 0,-2 0-3 16,3 1-2-16,2 0-3 0,-5 1 1 15,2 4-1-15,-2-3-2 16,0 5 0-16,2 0-6 0,-2 2-15 16,0 0-49-16,0 0-44 0,-3 1-41 15,3 6-15-15,0-2-25 0,-5-3-145 0</inkml:trace>
  <inkml:trace contextRef="#ctx0" brushRef="#br0" timeOffset="125560.5">19372 14716 803 0,'0'0'182'15,"0"0"-79"-15,0 0 17 0,46-8-100 16,-25 0-16-16,-6 4-2 0,6-3-1 15,-3 2 1-15,3-1-1 0,-6 1-1 16,1-1-4-16,-1 4-11 0,-2 1-20 16,-3 1-28-16,1 0-39 0,-4 3-48 15,1 3-27-15,-5-1-20 0,-1 1-104 16</inkml:trace>
  <inkml:trace contextRef="#ctx0" brushRef="#br0" timeOffset="125763.75">19328 14938 778 0,'0'0'219'0,"0"0"-140"15,0 0 54-15,0 0-64 0,0 0-37 16,0 0-4-16,0 0-5 0,31-2-13 16,-16-3-2-16,3 3 3 0,0-2-4 15,0 1-3-15,3-1-4 0,2 1-1 16,-2-2 0-16,2 4-17 0,-2-3-41 15,0 3-45-15,-1-5-48 0,9 2-80 16,-9-2-30-16,1 2-148 0</inkml:trace>
  <inkml:trace contextRef="#ctx0" brushRef="#br0" timeOffset="126138.65">19746 14233 554 0,'0'0'75'0,"0"0"-12"0,0 0 72 15,39 37-68-15,-21-17-32 16,-2 2 6-16,7 14 5 0,3 8-8 15,-3 12-4-15,3 8-4 0,-8 2-4 16,-3-6-1-16,-7-5-4 0,-3 0-9 16,-2-3 2-16,-3-6 17 0,0 1 6 15,-3-4-15-15,-2-3-4 0,-5-1-7 16,-1 0 0-16,-4-2-1 0,-1-2 0 16,3-7-6-16,1-5-2 0,-1-8-1 15,0 1-1-15,0 0 3 0,-5 0-2 16,0 0-1-16,0 0-2 0,2-4-13 15,3-1-53-15,0 1-54 0,5-1-58 16,-7 4-33-16,2-3 1 0,5-3-141 16</inkml:trace>
  <inkml:trace contextRef="#ctx0" brushRef="#br0" timeOffset="127357.25">11625 15679 534 0,'0'0'112'0,"0"0"-71"0,3 2 32 16,-1-2-15-16,3 0-25 0,0 0-4 16,1 0 8-16,-1 1 4 0,3-1-4 15,2 0 3-15,0 1-6 0,6-1-4 16,-3 0 0-16,5 0-4 0,2 0-8 15,4 1-6-15,4 0 1 0,11-1-3 16,7 1-3-16,14-1-3 0,7 0 1 16,0 0-5-16,0 0 3 0,-5 0-2 15,6 0 1-15,4 0 1 0,-2-3 8 16,-1 2 5-16,6 0 7 0,-2-1-1 16,2-2-1-16,5 3-8 0,0-2 1 15,0 0-4-15,0-1-3 16,3 2-2-16,-3 0 1 0,2-2-2 15,4 2 3 1,-1-3 13-16,3-1 0 0,-3-1 1 0,3 2-3 0,0-1-3 16,2-3-1-16,3 2-1 0,3-1-7 15,2 0 1-15,0-1-5 0,3-1-2 16,2 3 0-16,1-1 1 0,2-2-1 16,2 2 0-16,-2-1 0 0,0 2-1 15,-3-2 0-15,6 0 1 0,0 0 0 16,-4 2 0-16,4 1 2 0,-3-1-2 15,2 2-2-15,4-1 2 16,-4 1 0-16,1 0-4 0,2 3 0 16,0-2-2-16,3 3-5 0,2-3 11 15,0 1 0-15,0 1-2 0,3-2 2 16,3 3 0-16,-3-2 3 0,-1 2-2 16,4-1 0-16,-3 2-1 0,2-1 3 15,-2 1 3-15,2 0-3 0,-4 0-3 16,4 0-2-16,-2 1 2 0,0 0 4 15,-3 2-4-15,0-1 0 0,1 2-2 16,-4-1 2-16,1-2-2 16,-5 3 4-16,-3-2-4 0,-3 0 0 15,-2 1 2-15,-6-3 2 0,-4 2-2 16,-9-1 0-16,-2 2-3 0,-10-3-10 16,-3 0-15-16,-5 0-16 0,-7-3-2 15,-4 2-16-15,-7-1-27 0,-8-2-51 16,-5 0-61-16,-7 0-50 0,-9 1-196 0</inkml:trace>
  <inkml:trace contextRef="#ctx0" brushRef="#br0" timeOffset="128183.99">12894 16317 282 0,'0'1'163'0,"0"-1"-59"0,0 0-3 15,0 1-15-15,0-1-13 0,0 0-2 16,5 0 21 0,3-2 10-16,5-2-29 15,2-2-10-15,6 0-7 0,5-3-8 0,12-2-9 0,4-1-1 0,12-2 2 16,0 2-16-16,-2 1-17 0,-6 1-2 15,-4 1-5-15,-1 3-2 0,-5 0-8 16,-2 2-28-16,-6 2-18 0,-7 0-35 16,-6 2-59-16,3 2-78 0,-7 0-11 15,2-1-108 1</inkml:trace>
  <inkml:trace contextRef="#ctx0" brushRef="#br0" timeOffset="128434.11">13217 16358 781 0,'0'0'91'0,"0"0"-35"15,0 0 20-15,0 0-48 0,0 0-9 16,0 0 8-16,0 0-5 0,13 14-8 15,-16 0 3-15,0 5 19 0,-7 5-6 16,0 8-7-16,-6 10-11 0,1 4-8 16,-3 4-4-16,2-8 0 15,3-10-2-15,5-9-35 0,6-4-66 16,-1-3-59-16,1 10-18 0,-3-5-41 16,5-3-185-16</inkml:trace>
  <inkml:trace contextRef="#ctx0" brushRef="#br0" timeOffset="128873.01">13661 16595 518 0,'0'0'88'0,"0"0"-35"0,0 0 64 15,10-47-68-15,-10 33-9 0,0 1 12 16,0 0-5-16,-2 2-1 0,-1 1-13 16,-2 3-16-16,2 1-13 0,-2 5-4 15,0 1-3-15,-3 3 3 0,-2 6 6 16,0 4-4-16,-1 5 0 0,-2 3 0 16,3 2 0-16,-3-1-2 0,5 5 0 15,1-4 0-15,2 2 0 0,-1-3-3 16,6 0 2-16,0-4 0 0,6 0 1 15,1-3 1-15,1-3 4 0,2-4 14 16,3-1 12-16,0-6 9 0,3-1 1 16,-1-2 5-16,3-6-4 0,-2-1-6 15,2-3-12-15,-5-1-12 0,-3-6-5 16,-2-2-1-16,-3-2-4 0,-5-3-2 16,0 0-7-16,-5 0-20 0,-3 5-21 15,0 2-10-15,-4 7-7 0,-1 6-36 16,0 2-68-16,-3 4-44 0,3 0-64 15,5 0-31-15</inkml:trace>
  <inkml:trace contextRef="#ctx0" brushRef="#br0" timeOffset="129302.16">13994 16278 704 0,'0'0'85'0,"0"0"-49"0,0 0 50 0,0 0-79 0,0 0-4 0,3 28 16 15,-6-10 4-15,-2 6 12 0,-3 8-4 16,1 10-17-16,-4 10-1 0,1 1 0 16,0-4-1-16,-1-3 3 0,4-11-4 15,-1-5 1-15,3-5 6 0,2-6 12 16,1-1 0-16,-4 3 4 0,4 1-3 16,2 3-4-16,0-4 1 0,0-4-2 15,0 1-2-15,2-7 1 0,6-1-4 16,0-4 1-16,0-1 0 0,-1-5-3 15,4 0-3-15,2-6-2 0,0 1-8 16,-1-3-3-16,4 2-2 0,-1-1-1 16,1-1-4-16,-1 1-11 15,1-1-22-15,0 0-29 0,-1-2-18 16,1 0-35-16,-4-6-65 0,1 2-51 16,-5 1-107-16</inkml:trace>
  <inkml:trace contextRef="#ctx0" brushRef="#br0" timeOffset="129489.58">13865 16642 798 0,'0'0'39'0,"0"0"-7"0,0 0 53 0,44-10-60 16,-26 7-15-16,3-2-5 15,2 3-5-15,3-2 0 0,-3 1-7 16,6 1-38-16,-3 0-45 0,17 2-41 15,-9 0-74-15,0 0-136 0</inkml:trace>
  <inkml:trace contextRef="#ctx0" brushRef="#br0" timeOffset="130208.36">14555 16663 318 0,'0'0'240'0,"0"0"-139"16,0 0 10-16,0 0-16 0,0 0-40 15,0 0-12-15,0 0-3 0,0 0-13 16,31-36 13-16,-28 32 12 0,-3 3-1 16,2-1-12-16,1-1-6 0,-3 1-6 15,2 1-6-15,-2 0-2 0,0-1-1 16,3 1-1-16,-3-1-2 0,3-3-4 15,-3 4-6-15,0-1-5 0,0-2-1 16,0 1-3-16,-3 0 4 0,0 2 0 16,-2-2 2-16,-2 1 1 0,-4 0 0 15,1 2 0-15,-3 0-1 0,-3 3 1 16,1 1-2-16,-3 2-1 0,2 2 0 16,1 4 0-16,-1 1-4 0,6 2-1 15,0 1 1-15,-1 1 3 16,6 2 0-16,0 1 0 0,2 0 1 0,3 1 0 15,0-3 1-15,3 0 3 0,2-1 2 16,0-5 3-16,0 0 1 0,1-3-1 16,1-1 1-16,-1-6 6 0,-1-2 0 15,3-1 15-15,-1-7 11 0,6 1-14 16,-5-5-14-16,5 0-7 16,-3-1-2-16,1-5 3 0,-1 1-7 15,0-2 2-15,3-3 0 0,-5-1-2 16,2-1-1-16,1 3-1 0,-4 0 0 15,-2 2 1-15,3 0-1 0,-3 4 0 16,1 0 1-16,-4 3 0 16,3 3 1-16,-2 3-1 0,-1 3-1 0,-2 1-2 15,0 2-2-15,0 0 3 0,-2 5 2 16,-1 3 1-16,-2 2-1 0,-3 2 0 16,3 1 1-16,0 4-1 0,0-2 1 15,0 2-1-15,2-3 0 16,1 3 0-16,-1-3-1 0,3 1 3 15,0-1-2-15,3-1 11 0,2-2 6 16,2-2 2-16,1 0 2 0,5-4-1 16,3-1-6-16,-1-3-6 0,6-1-8 15,-6-6 0-15,6 0-16 0,-3-2-20 16,3-3-16-16,-6 2-24 0,3-2-16 16,-2 0 4-16,-1-3-23 0,-2-3-33 15,5-11-57-15,-5 3-44 0,-2-1-191 16</inkml:trace>
  <inkml:trace contextRef="#ctx0" brushRef="#br0" timeOffset="130458.37">14935 16187 560 0,'0'0'132'0,"0"0"-6"0,0 0 48 0,13-36-77 0,-13 30-30 16,2 2-4-16,-2 2-11 0,0 2-5 15,0 1-30-15,0 8-8 0,-2 6 11 16,-6 7 12-16,3 13-5 0,-5 14 10 15,-1 13 5-15,1 2 6 0,0-5-4 16,2-7-2-16,3-9-4 0,2-5-16 16,1-6-5-16,2-9-9 0,0 4-5 15,5-2 1-15,-3-4-4 0,6 3 0 16,-3-5-26-16,8 0-28 0,0-3-28 16,3-2-46-16,15-2-81 0,-6-5-173 15,4-3-201-15</inkml:trace>
  <inkml:trace contextRef="#ctx0" brushRef="#br0" timeOffset="131021.51">16385 16254 783 0,'0'0'69'0,"0"0"-46"0,0 0 95 0,0 0-94 0,23-41-24 15,-26 34 0-15,-7-1 8 0,2 2-8 16,-7 1-11-16,-1 4-8 16,1 1 13-16,-6 1 3 0,0 4 0 15,3 4 3-15,0 1 0 0,-3 0-1 16,3 3 1-16,3-1-1 0,4 2 0 16,1-1 1-16,5 0 2 0,5 0-2 15,0 0 0-15,3 2-1 0,2-3 2 16,5 3 7-16,0 1 18 0,3-4 3 15,0 1-1-15,3-2 0 0,-1 1 3 16,3-3 1-16,3 1-10 0,0-2-13 16,-1 2-4-16,4 0-1 0,-4 2-1 15,1-1 8-15,0 3 10 0,-6 0 6 16,-2-1-2-16,-5 3-3 0,-3-1-3 16,-8 1 2-16,-4 0 4 0,-9 2-2 15,-7-1-3-15,-3-1-2 16,-2-2-7-16,-11 2-6 0,-3-3-5 15,-7 0 0-15,-5-1-1 0,8-5-46 16,12-2-43-16,11-2-28 0,5-3-42 16,-3-2-35-16,6-3-43 0,-1 2-152 0</inkml:trace>
  <inkml:trace contextRef="#ctx0" brushRef="#br0" timeOffset="131552.56">16811 16219 511 0,'0'0'111'0,"0"0"-64"0,0 0 38 0,33-22-5 0,-25 16-51 16,-5-3-9-16,-3 3-7 0,0 0-12 15,-5 1 4-15,-6 0 0 16,-4 4-4-16,2 1-1 0,-5 1 0 16,0 5 0-16,-3 4 1 0,3 1-1 15,-5 2 0-15,5 1-1 0,-3 4 1 16,8-2 0-16,-3 2 2 0,9 1 7 15,-1-1 3-15,3 1-10 0,5 0 0 16,0 0-1-16,5-2 2 0,3 2-2 16,5-4-1-16,-3-2 6 0,8 3-5 15,-2-3 3-15,4 0-1 0,1 1 0 16,0 0-2-16,2-2-1 0,-2 4 0 16,-6 0 1-16,1 0 7 0,-4 1 30 15,-1 1 18-15,-9-1 9 16,-2-1-2-16,0 3 3 0,-7-3-3 15,-6 1-8-15,0-2-11 16,-5-2-7-16,0-3-11 0,-3-3-8 0,-2 0-7 16,-1-1-6-16,4-1-4 0,-1-4-1 15,0 1-10-15,3 1-44 0,0-3-38 16,0-4-62-16,3 1-132 0,4-6-126 16</inkml:trace>
  <inkml:trace contextRef="#ctx0" brushRef="#br0" timeOffset="157655.14">21524 14668 352 0,'0'0'151'0,"0"0"-58"0,0 0-3 0,0 0 5 0,0 0-19 15,0 0-20-15,0 0 5 0,0 0-1 16,0 0-27-16,5 0 11 0,0 0 6 16,3 0-13-16,0 0-10 0,-1 0-9 15,6 0-3-15,-5 0 0 0,5 0-7 16,0-1-2-16,0 0-3 16,2 0-2-16,-2-2-1 0,3 0 2 0,2 1-2 15,-5 1-1-15,0-1 1 16,2 1 0-16,-2 0 0 0,-5 1-11 15,5 0-9-15,-5 0-11 0,-1 0-19 16,-1 0-25-16,-4 0-16 0,1 0-39 16,-3 0-12-16,-3-2-14 0,1 2-122 15</inkml:trace>
  <inkml:trace contextRef="#ctx0" brushRef="#br0" timeOffset="157920.85">21565 14841 784 0,'0'0'118'0,"0"0"-5"16,0 0-14-16,0 0 25 0,0 0-43 15,0 0-30-15,39-13 2 0,-24 8-2 16,4 0-22-16,1 1-6 0,1 1-12 15,0 1-9-15,-1 1 0 0,4 1 2 16,-1 0-4-16,-3 0-1 0,4 3-19 16,-4 1-39-16,4 1-33 0,-4 0-37 15,11 5-73-15,-7-2-82 0,-4-1-89 0</inkml:trace>
  <inkml:trace contextRef="#ctx0" brushRef="#br0" timeOffset="161868.28">23185 14182 233 0,'0'-2'63'0,"6"-3"-38"0,-6 3 32 15,0-2 23-15,2-1-19 0,-2 2-25 0,5-3 3 0,-5 3 8 16,0 0 5-16,0-2 1 16,0 3 5-16,0 1 0 0,0-1 1 15,0-3 4-15,0 3-3 0,0-1-15 16,0-2-6-16,0 2-10 0,0 0-4 16,0-1-5-16,0 1 2 0,0 2 1 15,0 0-4-15,0 1-7 0,0 0-11 16,0 2-1-16,0 3-5 0,0 3 5 15,3 8 3-15,-1 3 3 0,-2 4-1 16,0 10-1-16,3 7 3 0,-3 6 3 16,5 4 5-16,-5-7 5 15,0-10 4-15,3-7 0 0,-3-7 1 16,2-2-5-16,1 5-1 0,0 2-1 16,2 0-4-16,0-1-1 0,-5-4-3 15,2-2-2-15,1 0 0 0,0-5-2 16,-3 0-4-16,0-2 0 0,0-1 1 15,0-2-3-15,0-4 2 0,0-2 1 16,0 2-2-16,0-2 1 0,-3-1 0 16,3 1-2-16,0-1-2 0,-3 0-12 15,3 0-22-15,0 0-13 0,0 0-26 16,0 0-20-16,0 0-49 0,11 0-70 16,-9 0-29-16,4-1-114 0</inkml:trace>
  <inkml:trace contextRef="#ctx0" brushRef="#br0" timeOffset="162618.32">24343 14439 178 0,'0'2'33'0,"0"-2"13"0,-3 0 17 0,1 0-9 0,2 0 0 16,0 0 10-16,-3 0 0 15,3-2-13-15,0 2-5 0,0-1-2 16,-5 1-1-16,2-2 1 0,3 2 11 16,0-1 5-16,-5 0 1 0,5 1 1 15,0 0-13-15,-5 0-6 0,5 0-5 16,0-1 1-16,0 0-5 0,5 1-6 16,0-4-4-16,3 2-3 0,5 0 1 15,8-2 4-15,-1-1 4 0,4 4 7 16,14-3 3-16,4-1-7 0,7 0-7 15,5 0-4-15,-2 3-10 0,-11 0-1 16,-7 1-6-16,-6 0-2 16,-7-2 2-16,-6 3-3 0,-2 0-1 15,5 0-1-15,-2 0 1 0,-3 0-1 16,0 0-1-16,0 0-1 0,-11 0-7 16,3 0-10-16,-5 0-14 0,0 0-2 15,0 0-12-15,0 0-15 0,-5 0-24 16,3 3-31-16,-4-2-61 0,-1-1-37 15,2 1-22-15,2-1-121 0</inkml:trace>
  <inkml:trace contextRef="#ctx0" brushRef="#br0" timeOffset="163561.74">25666 13807 243 0,'0'0'88'0,"-3"0"-40"0,3 0 32 0,0 0-5 16,0 0-10-16,-5 0-11 0,5-1 10 15,0 0 15-15,0 0-18 0,5-1 3 16,3-1 9-16,5 1-6 0,2-1-6 16,6 0-3-16,10-3-7 0,10-1-8 15,6 1-3-15,10-2-6 0,-3-1-6 16,-5 3-4-16,-2-1 0 0,-1-1-7 15,-4 3-11-15,4-1-6 0,-10 3 5 16,3-3-5-16,-11 4-2 0,-2 0-23 16,-10-1-41-16,-3 0-25 0,2 1-57 15,-2 1-63-15,0-2-12 0,-8 0-16 16,-2 0-92-16</inkml:trace>
  <inkml:trace contextRef="#ctx0" brushRef="#br0" timeOffset="164577.67">25637 13882 180 0,'0'0'48'0,"0"0"12"0,0 0 10 0,0 0 2 16,-2 0-4-16,2 0-12 0,0 0-2 16,0 0-11-16,0 0-13 15,0 0-1-15,-5 0 5 0,5 0-5 16,0 0 3-16,0 0 11 0,-5 0-3 15,5 0-6-15,0-1 6 0,-3 0 8 16,3-1-6-16,0 0-8 0,0 1-2 16,-5-3-2-16,2 2-2 0,1 2-4 15,2-1 0-15,-3 0-4 0,3 0-1 16,0-1 2-16,-5-1 1 0,5 2 0 16,0 0 1-16,-3 1-1 0,3-1-1 15,0 0-3-15,0-1-2 0,0 2 0 16,0 0-3-16,0 0-5 0,-5 0 2 15,5 0-4-15,0 0-3 16,0 0-3-16,0 0 0 0,0 0-2 16,0 0 0-16,0 0-2 0,5 0 2 15,-2 2 2-15,2 1 0 0,3 3 0 16,5-1 0-16,0 4 0 0,2 0 1 16,3 1 1-16,3 0 0 0,2 3 3 15,3 0 4-15,0 3-2 0,2-2 4 16,1 3-3-16,2-2-1 0,-3 1-5 15,1 0 3-15,-1 2-3 0,-2 0-2 16,0-3 2-16,-6 1-2 0,1-1 1 16,-6 2 1-16,4-2 1 0,-12 3 1 15,1-4-1-15,-3 3 1 0,-2-3-1 16,-3 3 2-16,-3-3-3 0,-5 3-2 16,-4-2 1-16,-1 1 1 0,-8 0 0 15,3 1 1-15,-5-2-2 0,2 4 1 16,-5-3 0-16,0 0 0 0,3 0-2 15,-3-1 2-15,6 2-1 0,-6-2-1 16,2-2 1-16,4 2 0 0,-1-2-1 16,3-3 3-16,5 0-3 0,5-2 1 15,1-3 5-15,7 0-2 0,0-2-3 16,0-2 4-16,2 0 3 0,11 1 7 16,5 0 11-16,3-2-4 15,7 0-1-15,11-4-3 0,10 3-5 16,-2-1 3-16,-3 0 0 0,-6-1-9 15,-4 2-5-15,-1 0 0 0,-9 0-2 16,-4 1-3-16,1 0 3 0,0 0-14 16,10 0-22-16,-3 0-16 0,-2 0-16 15,-3 2-17-15,-2 0-21 0,0 3-31 16,-1-1-87-16,-2 3-98 0,-10-2-130 16</inkml:trace>
  <inkml:trace contextRef="#ctx0" brushRef="#br0" timeOffset="165327.57">25818 15034 188 0,'0'0'350'0,"0"0"-277"0,3 0-2 0,-3 0 8 0,5-1-12 16,-5 0-18-16,3 0-10 0,2 1 5 15,-5 0-20-15,0 0-2 0,0 3 6 16,0 1 11-16,0 2 4 0,0 2 2 16,0-1-10-16,0 1-9 0,-5 1-1 15,2 1-9-15,3-1-2 0,-8 1 0 16,3-1-6-16,-3 0 3 0,3 0 2 16,-3-1 0-16,1 1 2 0,2-4 1 15,-1 0 2-15,4-1 3 16,2 1-4-16,-5-1 6 0,2 1-4 15,0-3-2-15,3 1 3 0,0-3-2 16,0 2-3-16,0-1-1 0,0 1 1 16,0-1-1-16,0 0 0 0,6-1 7 15,-1 1 4-15,3-1 0 0,-1 1-1 16,6-1-3-16,-5 0-5 0,5 0-7 16,0 0-1-16,0 0-6 0,-5 0 0 15,4 0 0-15,1 0-2 0,-2 0 1 16,2 0-1-16,0 0-1 0,-1 0 0 15,1 0-5-15,-5 1-9 0,5-1-8 16,-5 1-4-16,0 1-7 16,2-1-10-16,-2-1-11 0,-6 0-12 15,3 0-17-15,-5 0-4 0,6 0-38 16,-6-4-49-16,-6-4-51 0,1 1-42 16,3-1-187-16</inkml:trace>
  <inkml:trace contextRef="#ctx0" brushRef="#br0" timeOffset="165483.89">25901 15003 843 0,'0'0'54'0,"0"0"-3"0,0 0 69 0,0 0-52 0,0 0-48 0,0-17-15 16,0 13-3-16,0 0-2 15,0-1-37-15,3 4-35 0,-3 0-52 16,5 0-42-16,0 0-56 0,-2 0-146 0</inkml:trace>
  <inkml:trace contextRef="#ctx0" brushRef="#br0" timeOffset="166535.18">27046 13624 169 0,'0'0'93'0,"0"0"4"16,7-7 0-16,-7 6-14 0,0-1-14 16,6 1-10-16,-6-1 1 0,0 2-6 15,0 0-7 1,0 0-1-16,0 0-3 0,0 0-9 0,0 0-1 0,0 0 8 16,0 0-6-1,0 0-2-15,0 0-7 0,0 0-2 16,0 0-4-16,0 0-6 0,0 0-2 0,-6 0-4 0,6 0-1 15,0 0-5-15,0 3 6 0,-5-1-3 16,3-1 3-16,-3 2 3 0,2 2-2 16,-2 0 5-16,-3 2 0 0,0 0 1 15,-2 0-6-15,0 4 1 0,-1 1-2 16,-2 3-2-16,3-1 0 0,-3 5 2 16,0 0-2-16,-5 4-2 0,3 4 2 15,-6 8-1-15,-5 9-5 0,-2 16 2 16,-6 3-2-16,8 1 1 0,3-5-1 15,5-6 1-15,8-5 3 0,-3 3 20 16,7-7 9-16,6-1-2 0,0 2-3 16,8-8-8-16,3 4-4 0,-1-3 2 31,0-7 0-31,1-6 1 0,-1-6 7 16,-2-4 0-16,5 4 4 0,-1 1-3 15,-1 0-6-15,2-6-8 0,0 0-8 16,-6-3-1-16,1-2 1 0,2-2-5 15,-2 0 1-15,-3-3-1 0,3-1-2 16,-8 1-29-16,8-1-36 0,-8-3-34 16,5 3-47-16,-5-3-57 0,3 0-135 15,2 0-114-15</inkml:trace>
  <inkml:trace contextRef="#ctx0" brushRef="#br0" timeOffset="167629.44">27296 14195 381 0,'0'0'112'0,"0"-1"-32"0,0 1-14 0,0-1-10 0,0 1-10 0,0 0-7 16,0-1 15-16,0 1 0 0,0-1-12 16,0 0-13-16,0 1 4 0,0-1 7 15,3-1 7-15,-3 1-1 0,0 0-3 16,0-2 0-16,0 1-9 15,0-4-1-15,0 2 0 0,0-3-9 16,0 2-6-16,0-1-2 0,0-1-1 16,0 1 5-16,0-1-4 0,0 2-4 15,0-2 1-15,0 1-6 0,-3 2-3 16,3 2 5-16,0 1 1 0,0 0-1 16,0-2 2-16,0 2-2 0,0 1-2 15,0 0-7-15,0 0-3 0,0 6 1 16,0-3 2-16,0 5 2 0,-5 0 0 15,5-1 1-15,0 1-3 0,-5 3 5 16,5-1-2-16,-3 1 2 0,3 1-2 16,0 2-1-16,-5-3-2 0,5 2 1 15,0-1-1-15,0 2 1 0,0 0-1 16,0-1 1-16,0 0 0 0,0 0-1 16,5 1 2-16,3-2-1 0,-3-1 3 15,3 0 4-15,0-3-3 0,0-1 10 16,4 0 1-16,-4-4 6 0,5 1-3 15,-5-4 2-15,5 0 4 0,-5 0 2 16,5-1 0-16,-1-5-8 0,-4-1-2 16,5 0 3-16,-5-3-7 0,2 0 0 15,-2-2-6-15,-5 1-1 0,7-3-2 16,-8 2 1-16,6 0-3 16,-3-1 0-16,1-1 0 0,1 1-2 15,-4 2 1-15,2 0 0 0,0 3-1 16,-2 2 0-16,2-1 1 0,0 2-1 15,-2 0 3-15,2 2-3 0,-5 2 3 16,2-1-3-16,-2-1 0 0,0 3 0 16,0 0-3-16,6 0-4 0,-6 3 2 15,0 2 1-15,5 2 1 0,-5 3-2 16,2 4 3-16,4 3 0 0,1 4 2 16,-2 3 0-16,-2 10 0 0,5 6 0 15,2 5 0-15,-7 3 0 0,2-6 0 16,0-10 1-16,-5-10-1 15,0-5 0-15,0-2 0 0,0 4 2 16,0 1-2-16,-5 0 0 0,0-5 1 16,-3-2-2-16,0-4 2 0,-5 0 1 15,0-7 2-15,0 2 1 0,-2-4 0 16,-3-5-1-16,-3 0-2 0,6-4 0 16,-6-3-2-16,0 3-13 0,3-1-5 15,3 1-12-15,-1 1-17 0,3 3-15 16,0-1-12-16,0 4-21 0,6-1-12 15,2-1-15-15,5 2-42 0,0-2-91 16,5-2-80-16</inkml:trace>
  <inkml:trace contextRef="#ctx0" brushRef="#br0" timeOffset="168435.43">27836 14542 311 0,'0'0'132'0,"0"-3"-54"0,6-3 2 0,-6 1-39 0,2-2 9 0,-2 2 12 15,5-2 5-15,-5 1-7 0,8 0-24 0,-8 0-2 16,5 2 7-16,-2-1 10 0,-3 3 6 15,0 0-7-15,5 1-13 0,-5 1-5 16,0 0-5-16,0 0-12 0,0 0-13 16,0 0 8-16,0 1-5 0,0 3 0 15,0 2 4-15,-5 1-2 0,5 1 5 16,-3 5 7-16,-2-2 4 0,5 3 2 16,-8 2-2-16,3 0-2 0,-3 2-6 15,3-1 1-15,-3 1 2 0,1 1-6 16,-1 0-2-16,0-2 0 0,-2 1-4 15,2 1 2-15,3-1-1 0,2-2 2 16,-4 1 7-16,7-4 0 0,0 1-2 16,-6-2 3-16,6-2-3 0,0-3-4 15,6-1-1-15,-4-2-1 0,3-3 0 16,3 1 5-16,-3-2 4 0,8 0-2 16,-5-2-2-16,5 0-6 0,-3-2-2 15,1-1-2-15,4 3-3 0,-7-3 0 16,5 2 0-16,0 0 0 0,-6-1 0 15,6 0-2-15,-5 2-15 16,0-3-13-16,2 1-10 0,3 0-9 16,-5-3-19-16,0 3-19 0,-1-4-12 15,-2-1-38-15,3-4-95 0,-3-1-56 16,3 0-202-16</inkml:trace>
  <inkml:trace contextRef="#ctx0" brushRef="#br0" timeOffset="168607.22">27906 14303 573 0,'0'0'121'0,"0"0"-71"0,0 0 70 0,0 0-92 15,-2-16-28-15,2 10-6 0,0 2-20 16,0 2-3-16,0-3-55 0,0 4-6 15,0 1-58-15,0-1-97 0</inkml:trace>
  <inkml:trace contextRef="#ctx0" brushRef="#br0" timeOffset="169366.81">28578 14420 309 0,'0'0'174'0,"0"0"-70"0,0 0 4 0,0 0-3 16,3 0-6-16,7 0 33 0,-2-3-33 15,7 1-10-15,3 1-20 0,5-2-8 16,3-1-5-16,3 2-15 0,2-2-21 16,2 0-13-16,1 1-3 0,-6 2-4 15,6 1 0-15,-6-1-14 0,-2 1-28 16,3 0-32-16,-9 0-63 0,14 0-88 15,-13 0-79-15,-1 0-98 0</inkml:trace>
  <inkml:trace contextRef="#ctx0" brushRef="#br0" timeOffset="170069.97">29322 14155 603 0,'0'0'89'0,"0"0"-34"0,0 0 46 15,0 0-34-15,34-28-24 0,-29 20 5 16,-3 0 5-16,-2 5-10 0,6-2-7 16,-6 3-2-16,0 1-9 0,-6 1-25 15,4 3-3-15,-3 6-1 0,-3 6 4 16,0 1-2-16,0 5 2 0,-2 5 0 16,2 0 0-16,3 1 0 0,3 0 0 15,2 2 1-15,0-1 0 0,2-3 1 16,9 3 3-16,1-5 6 0,4-2 1 15,-1-3 8-15,4-3 5 0,-4-4 5 16,3-2-9-16,3-5-3 0,-6-1-3 16,3-3 7-16,-2-4 10 15,-3-2-6-15,0-4 0 0,-6-6-4 16,6-1-8-16,-5-7-9 0,-3 1-2 16,-2-1-2-16,2-3-1 0,0 5 2 15,-5-2-1-15,0 1 0 0,0 2-1 16,0 1 1-16,0 2-1 0,3 3 1 15,-3 4 0-15,0 3 2 0,0 1 0 16,0 5 0-16,0 1-3 0,0 1 0 16,0 2-6-16,5 6 3 0,-2 2 3 15,2 4-2-15,0 5 0 0,-3 3 1 16,4 6 0-16,1 7 1 0,-1 11 2 16,1 10 1-16,6-1 0 0,0-5 0 15,-5-6-2-15,0-10 4 0,-1-1 0 16,1-4 1-16,-3-8-2 0,-5-3 1 15,0-3-2-15,0 2 0 0,0 0-1 16,-7-2 1-16,1-3-1 0,-9-4 2 16,2-5-3-16,-8-3-1 0,-5 0-21 15,3-3-18-15,-8-5-24 0,3 1-34 16,-1 1-36-16,-9-8-55 0,9 1-73 16,9 2-79-16</inkml:trace>
  <inkml:trace contextRef="#ctx0" brushRef="#br0" timeOffset="170539.26">29898 14554 750 0,'0'0'132'0,"0"0"-85"0,16-6 51 0,-8 1-68 16,-3 2-17-16,0-1 17 0,-3 0-3 16,4 3-3-16,-6 1-4 0,0 0-4 15,2 5-1-15,-2 1-3 0,0 3 10 16,-2 1 10-16,2 2-5 0,-8 4-7 15,3-1-7-15,-3 2-5 0,0 0-1 16,-2 1-2-16,2-1 1 0,6-4 1 16,-9 1 6-16,9 1 6 0,2-3-4 15,-6-3 0-15,6 0 1 0,0-2 4 16,6 0 2-16,-4-5 5 0,3 2 2 16,1-3-3-16,1-1-3 0,1 0-8 15,5-3-3-15,-5 1-4 16,7 1-5-16,-2-2-1 0,5-2-2 15,-2 3 0-15,2 0-2 0,-3-4-15 16,3 5-29-16,-2-3-24 0,-1-3-29 16,4-3-38-16,6-8-101 0,-9 1-134 15,-3-3-210-15</inkml:trace>
  <inkml:trace contextRef="#ctx0" brushRef="#br0" timeOffset="170664.17">30043 14413 958 0,'0'0'121'0,"0"0"-57"16,0 0 29-16,0 0-77 0,0 0-16 16,0 0-27-16,0 0-40 0,5-33-82 15,-5 26-33-15,0 0-31 0,0 2-157 16</inkml:trace>
  <inkml:trace contextRef="#ctx0" brushRef="#br0" timeOffset="171367.4">29185 14022 570 0,'0'0'115'0,"0"0"-54"0,0 0 47 0,0 0 9 0,0 0-14 16,8-17-28-16,2 7-39 0,1-1-7 15,7-2-7-15,-3-5 2 0,3 3 3 16,3-4 6-16,-6-1 3 0,6 0 1 15,-3 0-10-15,3-1-9 0,-6 1-6 16,3-1 1-16,-5 2-6 0,-2 1 4 16,2 0 2-16,-6-1-6 15,4 5-6-15,-4-3 3 0,-1 3 3 16,-4 3-3-16,3 1 8 0,-5 2 0 16,3 3 3-16,-3 1-1 0,0 2-4 15,0 2-2-15,0 0-6 0,5 0-2 16,-5 1 0-16,8 4 1 0,-3 0 2 15,3 4-1-15,5 2 0 0,0 1 2 16,0 5-1-16,2-1 2 0,-2 5 6 16,2 3 6-16,4 1 6 0,-4-1 3 15,6 3-6-15,-3-2 2 0,-3 1-4 16,3-3-4-16,3-1-4 0,-5-1-4 16,-1-1-4-16,3-1 0 0,-2-3-2 15,2 1 0-15,-5-3 0 0,2-2-48 16,3-1-47-16,-2 2-43 0,4-1-56 15,-1-2-119-15,-4-4-101 0</inkml:trace>
  <inkml:trace contextRef="#ctx0" brushRef="#br0" timeOffset="171961.18">30152 13606 595 0,'0'0'36'0,"0"0"77"0,0-4 6 0,5 4-73 0,-3 0-6 0,3 0 3 0,3 4 3 15,5 4-18-15,0-2 6 0,0 8 10 16,-3 0-4-16,3 5-7 0,5 4-2 16,-2 5-11-16,2 9-3 0,5 14-3 15,-2 12-8-15,5 11-1 16,-6-5-2-16,1-1-1 0,-3-5 4 16,-2-3 2-16,-3-1 15 0,-1-4 11 15,-9-2 4-15,2-3-5 0,-5-2-4 16,-5-2-5-16,-3-4-9 0,-5-2-6 15,0-1-1-15,-2-1-3 0,-3-11 0 16,2-3-5-16,1-7 3 0,-3-5 2 16,-3 3 11-16,0-1 4 0,-7 3-5 15,2-4-9-15,-2-2-2 0,2-1-4 16,0-2 0-16,5-3-2 0,1 3-22 16,9-5-32-16,-2 0-21 0,8 0-39 15,0-3-32-15,15-3-54 0,-2-1-61 16,5-2-96-16</inkml:trace>
  <inkml:trace contextRef="#ctx0" brushRef="#br0" timeOffset="173076.08">30350 13250 176 0,'0'0'110'0,"0"0"-40"16,0 0 11-16,0 0-10 0,0 0-11 16,0 0-8-16,0-1-10 0,0 1-4 15,0-1-11-15,6 1 8 0,-6 0 1 16,0-1 5-16,0 1 11 0,0 0-1 15,0-1 4-15,0-1 10 0,0-1-9 16,0 2-11-16,0 0-4 0,0-2-7 16,5-2-5-16,-3 2-6 0,4-2-7 15,-4 1-1-15,3 1-3 0,3 0-1 16,-3-1-5-16,3 2 1 0,-3 1 0 16,3-1 1-16,0 0 2 0,-3 0 2 15,3 0-5-15,-1 1 0 0,-1 1-3 16,1-2-3-16,-2 2-1 0,-2 0 0 15,2 0-1-15,3 0 1 0,-3 2 0 16,-2 0-1-16,2 1 0 0,-5 2 1 16,0-2-1-16,5 5 1 0,-5 2 0 15,0-1 1-15,0 2 2 16,-5 1 1-16,5 0 0 0,-5 2-1 16,2 1 1-16,-2-2 0 0,-3 3-4 15,3-2 3-15,-8 3 0 0,5-4 0 16,-5 1 2-16,6-1 0 0,-6 0 0 15,5 0 3-15,-5-3-3 0,11 0-2 16,-9-2 1-16,9-4-2 0,2 3 0 16,-6-4 3-16,6-2-4 0,0-1 6 15,6 1 13-15,1-1 22 0,1 0-8 16,5-2-9-16,5 0-11 0,-2-3-3 16,4 2 1-16,1 1 3 0,-3-2-1 15,5 0-5-15,-2 2-4 0,0 0 0 16,-1-2-4-16,6 3 0 15,-5 1 0-15,5 0-1 0,-6 0 0 16,1 5 0-16,5-3-2 0,-6 0-9 16,1 2-24-16,-5 0-13 0,4-2-24 15,-7 1-24-15,3 2-22 0,-3-2-48 16,-3 5-105-16,-7-5-31 16,2 3-153-16</inkml:trace>
  <inkml:trace contextRef="#ctx0" brushRef="#br0" timeOffset="174468.93">25438 15593 150 0,'0'0'107'0,"0"0"-34"0,0-2-6 0,0 1-4 16,-5 0-1-16,5 0-5 0,0 0-5 16,0 0 1-16,0 1-1 0,0 0-1 15,0 0-1-15,0 0-7 0,0 0-10 16,0 0 7-16,5 0-3 0,-2 0-7 16,0 0-12-16,4 0-5 0,-4 0 0 15,5 0 10-15,2 0 6 16,3 1 2-16,-3 0-5 0,8-1-3 15,-2 0-1-15,5 0 1 0,4 0-7 16,1 0-4-16,10 0 2 0,6-2-3 16,12 0-2-16,0 0 2 0,6-1 0 15,-11 1-6-15,0-3 2 0,3 3-2 16,-3-1 2-16,5 0-5 16,0 0 1-16,1 1-1 0,1 0 2 0,4-2 0 15,-1 3-1-15,-2 0 1 0,5-4 2 16,-3 4 0-16,1-4 2 0,2 3-1 15,-8-1 0-15,8 0-1 0,0-1 2 16,0 3 4-16,5-1 3 16,-5-2 1-16,6 1 3 0,-6 0-3 15,5-2-4-15,0 1-3 0,-2 2-2 16,7-2-6-16,-2 1 6 0,5 0-5 16,0-1-1-16,-3 0 0 0,3 2-1 15,-5-3 2-15,-1 0-2 0,4 0 0 16,2 0 0-16,-6-1 1 0,4 1 0 15,-3 0-1-15,-1 0 1 0,4 1-1 16,-4-1-2-16,4 0 2 0,2-2 2 16,0 3-2-16,0-1 1 0,-6 1 1 15,6 0-1-15,0 1 3 0,-5-1 1 16,2 0 2-16,3 0-4 0,0 1 4 16,-5-2-6-16,5 2 0 0,-3-1 0 15,-2 2-1-15,-3-1 0 0,-5 1-1 16,0 2 1-16,0-2 2 0,-2 0 1 15,-6 1 7-15,0-1 2 0,-5 2-1 16,-2-1 0-16,-6 0-2 0,0 1-4 16,-7 0-2-16,0 0-3 0,-11 0 0 15,3 0 0-15,-13 0-2 0,2 0-12 16,3 1-13-16,3 0-18 0,5-1-16 16,-6 1-34-16,-4 0-27 0,10-1-68 15,-11 0-124-15,-2-2-144 16</inkml:trace>
  <inkml:trace contextRef="#ctx0" brushRef="#br0" timeOffset="178530.79">26051 16050 439 0,'0'0'122'0,"0"0"-55"0,8 0 24 16,-1-1 9-16,6-4 2 0,3 2-8 15,2-3-18-15,8 0-13 16,2 0-7-16,1 0-7 0,9-1-11 16,6 1-6-16,8 1-9 0,2-1-10 15,-5 2-5-15,-7 3-3 0,-1-1-4 16,-2 2 0-16,-6 0-1 0,-2 0-6 15,-5 0-41-15,0 0-29 0,-13 0-21 16,0 2-25-16,2 1-59 0,6 3-17 16,-8-1-110-16</inkml:trace>
  <inkml:trace contextRef="#ctx0" brushRef="#br0" timeOffset="179350.76">26154 16112 371 0,'0'0'61'0,"0"0"15"0,0 0 10 0,0 0-36 0,0 0-15 16,0-6 8-16,0 4 8 0,-5 2-6 15,5-2 2-15,0 2-1 0,-3-1 1 16,3-1-1-16,-5 2-10 0,5 0-8 15,-2-1 2-15,2 0 0 0,0 1-4 16,-5 0-2-16,5 0-5 0,-6 0-3 16,6 0-1-16,-2 0-1 0,2 0 2 15,-5 0-1-15,-1 0 1 0,6-1 4 16,-2-1-2-16,-3 2 1 0,2-1 2 16,3 1-5-16,-5 0-1 0,0 0-1 15,2 0 2-15,-2 0 0 16,2 1-5-16,-2 2 1 0,5-3-8 15,-5 2 0-15,5 1-3 0,0 1 0 16,0-1-1-16,5 3 2 0,0 2 1 16,3 0 1-16,0 2 3 0,7 3 3 15,4 2 1-15,1-2 0 0,1 3-7 16,5 0 2-16,2 2-2 0,-2-2 4 16,2 1 4-1,-2-1-1-15,-2 1-2 0,1 0-1 16,-4 0-1-16,-5 0 0 0,-4 0-3 15,-4 0-1-15,-3 1 2 0,-5 0-4 16,0 0 1-16,-7 0 0 0,-6 1 1 16,0-1-2-16,-3 1 0 0,-4-1-1 15,-1 1 1-15,0-1-1 0,-5 0 1 16,6-1 0-16,-6-3 0 0,10 0-1 16,-4 0 0-16,7-4 0 0,0-1 2 15,5-5-2-15,0 2 0 0,3-4-1 16,5 0-2-16,0-1 3 0,8 0 1 15,5-1 2-15,0 0 1 16,8-2 5-16,4-1 10 0,-1-1 6 16,14-2 0-16,6 0-2 0,11 0-4 15,-1-2-6-15,-3 2-7 0,-7 1-4 16,0 3-1-16,-10-1-1 0,-3 0 0 16,-5 1-3-16,-11 2-29 0,3 0-28 15,3 0-20-15,0-1-26 0,-1 0-28 16,6-2-46-16,-5 2-113 15,-8 0-72-15</inkml:trace>
  <inkml:trace contextRef="#ctx0" brushRef="#br0" timeOffset="180007.16">26325 17000 222 0,'0'1'248'0,"0"-1"-135"0,0 0 6 0,0 0 4 0,0 0-17 15,0 0-5-15,0 0-31 0,5 0-5 16,-5 0-22-16,0 1-21 0,0 3 1 15,3 1 8-15,-3 5 1 16,5 0 1-16,-5 4-16 0,0 2-1 16,0 1 3-16,0-1-2 0,-5 3 0 15,2-4-4-15,3 4 1 0,0-5 7 16,-5 2 0-16,5-4 1 0,0 1-5 16,0-2-4-16,0-2-2 0,0-1-3 15,0-2 0-15,0-1-3 16,0-2 3-16,0 0-2 0,0-1 3 0,5-2-1 15,-5 0 5-15,3 0 3 0,2 0 2 16,0 0-3-16,3-2 2 0,5-1-10 16,-6 1-3-16,6 1-3 0,3-1-1 15,-3-1-1-15,2 3 1 16,3-3-4-16,-5 2-15 0,3 0-18 16,2 1-14-16,-8-1-11 0,8 0-26 15,-10 0-36-15,0-5-50 0,-1 1-104 16,-4-2-69-16</inkml:trace>
  <inkml:trace contextRef="#ctx0" brushRef="#br0" timeOffset="180147.69">26364 16927 870 0,'0'0'29'16,"0"0"28"-16,0 0 21 0,0 0-68 15,0 0-10-15,0 0-16 0,-6-31-21 16,12 29-62-16,-4-5-49 0,3 4-47 16,3 0-169-16</inkml:trace>
  <inkml:trace contextRef="#ctx0" brushRef="#br0" timeOffset="180962.08">27327 15973 243 0,'0'0'81'0,"0"0"23"0,0 0 7 0,0 0-40 0,0 0-14 0,21-17 1 16,-16 13 4-16,0 1-12 0,-5 1-9 15,3-1-3-15,-3 0 6 16,5 2 10-16,-5 0 1 0,0-1-9 16,0 1-8-16,0 0-2 0,0 1-8 15,0-1-8-15,0 1-3 0,0 0 3 16,0 0-3-16,0 0-6 0,0 0-11 16,0 1-1-16,-8 3 1 0,3-2 2 15,0 4 0-15,-3 5 5 0,-5 1-3 16,3 6 2-16,-8 3-4 0,2 5 3 15,-9 10-2-15,4 12-1 0,-8 14-1 16,4 5 0-16,4 0-1 0,8-6 2 16,5-11-1-16,3 1-1 0,5-4 2 15,0-3-2-15,10-4 7 16,-2-4 11-16,0-6-1 0,5-7 0 16,-5-5-1-16,-3-2 2 0,5 1 7 15,3 4 1-15,5 0 4 0,-5-3 0 16,3-4-3-16,-4-3-1 0,1-2-7 15,0-1-5-15,-2-3 2 0,2 1 0 16,-1-3-4-16,-4 1-6 0,5-3-3 16,-8 2-3-16,3-1 1 0,-3-2 0 15,3 1-1-15,-8 0-7 0,3 1-24 16,2-1-13-16,-5 0-24 0,0-1-29 16,0 0-11-16,0 0-48 0,-5 0-122 15,5-4-66-15</inkml:trace>
  <inkml:trace contextRef="#ctx0" brushRef="#br0" timeOffset="181978.31">27795 16285 205 0,'0'0'108'0,"0"-2"-55"0,0 2 33 0,0 0-20 0,0 0-21 16,0 0-1-16,0-1-16 0,0 1-6 16,5 0 25-16,-5 0 9 0,0 0 0 15,3 0-6-15,-3 0 2 0,0 0 4 16,0 0 8-16,0 0-8 0,0 0-10 16,0-1-12-16,0 1-3 0,0 0-6 15,-3 0-8-15,3 0 9 0,-5-1-8 16,5-1-4-16,-5 2-2 0,2-1-8 15,-2 1-1-15,0 0-3 0,2 4 0 16,-4 1 0-16,1 2 1 0,-1 2 0 16,-1 2-1-16,3 0 1 15,0 2 0-15,2-1 0 0,3 3 0 16,0-2 2-16,3 1-1 0,2 1 1 16,3-2 3-16,4 0 2 0,1-1 7 15,0-2 1-15,3 0 0 0,2-3 0 16,-3-3 0-16,-2-1 2 0,3-3-2 15,-3 0 4-15,0-4 4 0,-6-1 3 16,6-3-6-16,-8-1-10 0,3-3-2 16,0-1-2-16,-3-3 1 0,3 0 3 15,-8-2 1-15,5 0-2 0,-2-2 2 16,-3 3-2-16,0 1-4 0,0 0 3 16,0 2 1-16,0 4 0 0,0 3 3 15,0 2 1-15,0 0-3 16,0 2-4-16,0 1-4 0,0 1-2 15,0-2-1-15,0 3-1 0,0 0-4 0,0 0-3 16,5 2-2-16,-5 2 4 0,0 3 3 16,2 0 1-16,-2 3 2 0,6 2-2 15,-6 2 2-15,5 2 1 0,2 1-1 16,-4 7 1-16,7 3-1 0,-2 1-1 16,0 4 1-16,5 6 0 0,0 6 1 15,0 3-1-15,-3-3 1 0,0-12-1 16,-7-8 2-16,2-7-2 0,-2 5 4 15,-3 1 3-15,5 3-2 0,-5-5-2 16,-5-3-3-16,2-3 0 0,-5-3 0 16,-2-3 1-16,0-5 2 15,-3-2 2-15,-5-2-1 0,-3 0-4 16,0-4-5-16,1 1-6 0,-6-5-11 16,5 2-11-16,0-1-13 0,1-2-24 15,-1 2-27 1,6-2-29-16,-3 2-58 0,2-5-89 0,8 4-8 15,-2-2-167-15</inkml:trace>
  <inkml:trace contextRef="#ctx0" brushRef="#br0" timeOffset="182463.75">28286 16559 642 0,'5'-5'120'0,"-2"0"-48"0,2 3 48 16,3-2-46-16,-3 3-40 0,-5 1 1 15,0 1-7-15,0 3-15 0,0 3 5 16,0 2 7-16,0 2-2 0,0 1 4 16,-5 3 8-16,5 0-2 0,-3 1 2 15,-2 1-1-15,5-2-5 0,-5 1-4 16,2-2 6-16,3-3-5 0,-5 0-4 16,5-3 0-16,0-2-3 0,0 0 0 15,0-4 3-15,0-1-2 0,5 0 0 16,-2-1 4-16,2 0-1 0,3-1-5 15,-1-1-4-15,6 1-3 0,0-4-8 16,0 2-2-16,0-1 0 0,0 1-1 16,2-1-5-16,-2 2-15 0,0-2-23 15,3 0-14-15,-3 1-27 0,0-4-24 16,-6 0-39-16,6-10-83 0,0 3-122 16,-10-2-197-16</inkml:trace>
  <inkml:trace contextRef="#ctx0" brushRef="#br0" timeOffset="182573.28">28394 16320 784 0,'0'0'19'0,"0"0"-12"0,0 0 8 16,0 0-15-16,0 0-55 0,0 0-57 16,0 0-85-16,-7-28-117 0</inkml:trace>
  <inkml:trace contextRef="#ctx0" brushRef="#br0" timeOffset="182917.15">28893 16439 686 0,'0'0'109'0,"0"0"69"0,0 0-6 15,47-17-70-15,-27 9-13 0,1-1-20 16,5-1-14-16,-5-2-25 0,4 1-19 15,-4 2-9-15,0 1-2 0,2-1-9 16,-2 4-32-16,4 2-26 0,1 3-33 16,3-1-50-16,10 1-102 0,-3 0-21 15,-8 1-143-15</inkml:trace>
  <inkml:trace contextRef="#ctx0" brushRef="#br0" timeOffset="183658.28">29717 16288 362 0,'0'0'173'15,"0"0"-127"-15,0 0 42 0,0 0-23 16,0 0-18-16,0 0 14 0,13-33-6 16,-7 31-6-16,-6-1-8 0,0 3-14 15,0 0-19-15,0 0-8 0,-6 4 0 16,4 3 2-16,2 3 0 0,-5 0 5 15,-1 4 0-15,6-1 0 0,-2 1 5 16,2 1 7-16,0-2-1 0,8 1-7 16,-3 1-2-16,3-4-2 0,4 3-1 15,1-4 1-15,-2-1 9 0,7-1 7 16,-5-2 10-16,2-4-5 0,3-1 0 16,-2-1 1-16,-3-2-2 0,0-4-5 15,0-2-2-15,-6 2-9 0,6-4 1 16,-5-2 5-16,0-2-1 0,-3 1-1 15,-3-6-1-15,4 5 1 16,-4-5-4-16,3 3 1 0,-5 0-3 16,6-2 2-16,-4 5 0 0,3-1-1 15,-5 3 1-15,5 3-1 0,-5 0-5 16,3 2-2-16,-3 1-1 0,0 4-2 0,5-1-1 16,-5 2-1-16,0 2 0 15,3 3 0-15,2 2-1 0,0 5 3 0,-2 6 3 16,2 0 3-16,-3 7 2 0,9 4 0 15,-9 6-2-15,4-2 0 0,-4 1-2 16,3-2 4-16,-5-7-4 0,6 4 4 16,-6-5-1-16,0 0-1 0,0-4 2 15,0-2 0-15,-6-5-2 16,-1-2-2-16,-6-2 0 0,-3-4 1 16,-2-3-1-16,-3 0-1 0,-4-2-1 15,-4 0-2-15,1 0-9 0,-1 0-9 16,-4 1-3-16,2-1-9 0,2 1-13 15,3-1-28-15,3 1-5 0,3-1-18 16,1 0-23-16,7 0-73 0,9-5-46 16,-2-1-22-16,5 1-108 0</inkml:trace>
  <inkml:trace contextRef="#ctx0" brushRef="#br0" timeOffset="184095.91">29710 16046 410 0,'0'-2'196'0,"7"-1"-105"0,-1-2 48 0,7 0-33 0,-1 2-24 15,4-2 0-15,2 4-13 0,3-2-3 16,-1 1-14-16,1 0-4 0,0 1-9 16,-1 1-17-16,1 0-15 0,-8 0-5 15,2 0-2-15,4 0 0 0,-4 1-5 16,3 1-28-16,-2 0-35 0,-1 0-43 16,3 0-58-16,8-1-70 0,-3 0-48 15</inkml:trace>
  <inkml:trace contextRef="#ctx0" brushRef="#br0" timeOffset="184502.26">30214 15936 603 0,'0'0'103'16,"0"0"-57"-16,0 0 72 0,41 9-46 16,-23-3-7-16,3 4-1 0,-6 4-21 15,3 4-10-15,3 7-5 0,0 8 4 16,-1 13-3-16,6 12 9 0,-5 5-2 15,-6-1-8-15,-2-4 2 0,-5-9-2 16,-3-1-7-16,-5-1-6 0,0-3 7 16,0-2 2-16,-8-4-4 15,-2-1-10-15,-3-4-4 0,5-4-1 16,-5-8-3-16,6-3 0 0,-6-4-2 16,-3 3-3-16,3 0 2 0,-7 0-8 15,4-5-28-15,-2-1-17 0,3-5-16 16,-4-2-47-16,4-2-58 0,2-2-70 15,5-1-45-15</inkml:trace>
  <inkml:trace contextRef="#ctx0" brushRef="#br0" timeOffset="185471.38">30648 15725 321 0,'0'0'137'0,"0"0"-80"0,2-4 20 16,3 0-23-16,1 3-14 16,-4-4 4-1,3 1-9-15,-2 2 11 0,2-1 2 0,0 1 3 0,-2 0-4 16,2 0 9-16,0 0-8 0,-2 0 9 15,2-2-8-15,-3 1-10 0,9-1-12 16,-9-2-5-16,6 3-6 0,2-1-13 16,-2 0 0-16,0 2 0 0,-3 1-2 15,3 0 1-15,0 1 4 0,-3 0 0 16,-3 0 0-16,4 1 10 16,-1 2 3-16,-3 1 0 0,-2 3-1 0,0 1-4 15,0 2-3-15,0 2-5 0,0 0-3 16,-2 3-1-16,-3 1-1 15,-1-1 1-15,-1 2-1 0,-1 0 1 16,0-1-1-16,-5-1 3 0,0 0 2 16,6-2 6-16,-6 1 4 0,0-1-1 15,5-2 2-15,0-1 1 0,-2-1 2 16,2-2-1-16,6 0 2 0,-4-1-4 16,6-3 2-16,0 0-1 0,0-3-6 15,0 0 2-15,0 0 9 0,6 0 2 16,-4 0 2-16,6-2-5 0,5-1-5 15,0 2-9-15,0-4 2 0,2 4-5 16,3-2-5-16,-2-1 2 0,4 3-2 16,1 0-1-16,0-2 0 0,5 3-2 15,-6-1-14-15,1 1-18 0,0-1-14 16,-1 1-13-16,1-1-11 0,0-2-27 16,-3 2-33-16,10-2-65 0,-10-2-113 15,-2 2-127-15</inkml:trace>
  <inkml:trace contextRef="#ctx0" brushRef="#br0" timeOffset="188957.12">18558 17413 376 0,'0'0'92'0,"0"0"-39"0,0 1 42 0,0-1-7 15,5 0 4-15,0 0 4 0,3-2-1 16,2 0-6-16,3 1-19 0,-3-2-6 15,6-2-10-15,2 3-7 0,-3-1-11 16,3 0-4-16,3 0-12 0,-3 1-10 16,3 2-6-16,-3-1-1 0,3 0-2 15,-3 1-1-15,2 0-2 16,-2 0-29-16,-2 0-33 0,-3 0-32 16,2 0-49-16,-4 1-72 0,-4 1-17 15,-1 0-138-15</inkml:trace>
  <inkml:trace contextRef="#ctx0" brushRef="#br0" timeOffset="189148.96">18594 17589 888 0,'0'0'83'0,"0"0"-15"15,0 0 39-15,0 0-25 0,0 0 0 0,0 0-21 16,51 1-17-16,-27-3-13 0,-1 0-19 15,3 0-9-15,0-2-2 16,-1 1-1-16,4 2-24 0,2 1-46 16,5-2-36-16,13-4-74 0,-13 3-111 15,3-4-100-15</inkml:trace>
  <inkml:trace contextRef="#ctx0" brushRef="#br0" timeOffset="189773.99">19751 17118 436 0,'0'0'93'0,"0"0"-53"0,0 0 28 0,0 0-23 16,0 0-1-16,21 0 11 0,-18 0 3 16,-1-1 3-16,1-1 5 0,-1 2 2 15,1 0-13-15,-3 0 0 0,0 0-11 16,0 0-17-16,0 0-11 0,0 2-7 15,0 4 6-15,0 2 0 0,0 3 1 16,-5 6 5-16,2 2 2 0,1 5-2 16,-6 3 1-16,5 6 3 15,-2 8 3-15,-3 5 6 0,6 4-4 16,-1-7 0-16,1 0 2 0,2-3-4 16,-3-8-1-16,3-1-6 0,-3-10-7 15,3-4-7-15,0-3-4 0,-5 6-2 16,5-3 0-16,-2 2-1 0,2-2-3 15,-3-5-26-15,3-3-24 0,0-1-40 16,3-5-52-16,10-3-61 0,0 0-117 16,-3 1-127-16</inkml:trace>
  <inkml:trace contextRef="#ctx0" brushRef="#br0" timeOffset="190258.45">20291 17411 388 0,'0'0'202'0,"0"0"-111"0,0 0 52 0,0 0-10 16,-7 7-34-16,9-6-33 0,3 0 23 16,8-1-10-16,0 0-15 15,8 0-7-15,5 0-5 0,2 0-16 0,6 0-8 16,-3-1-1-16,2 1-8 0,4 0-9 16,1 0-7-16,-2 0-1 0,-5 0-2 15,0 0 0-15,-10 0-6 0,8 1-39 16,4-1-34-16,-4 0-47 0,12 0-66 15,-8 0-153-15,-2-3-92 0</inkml:trace>
  <inkml:trace contextRef="#ctx0" brushRef="#br0" timeOffset="192885.41">21361 17015 172 0,'0'0'130'0,"0"0"-49"0,0 0 2 0,0 0 12 0,0 0-4 16,0 0-3-16,0-3 9 15,5 2 4-15,3 0-6 0,2-3-12 16,6 1 4-16,-1 0-13 0,9 0-20 16,-1 0-8-16,5-1-15 0,11-2-12 15,2 0-12-15,6-1-3 0,2 4-2 16,-2-2-2-16,-6 3 0 0,-13 2 0 16,-2-1-2-16,-10 1-26 0,2 0-29 15,-3 0-43-15,6 3-50 0,0 1-73 16,-3-1-40-16,-5 0-69 0</inkml:trace>
  <inkml:trace contextRef="#ctx0" brushRef="#br0" timeOffset="193812.47">21351 17042 200 0,'0'0'35'0,"0"0"4"0,0 0 33 0,0 0-11 0,0 0-7 0,-11-2-1 16,11 2 2-16,0 0-13 0,0 0-3 16,0 0-2-16,0 0-2 0,0 0-5 15,0 0-7-15,0 0-1 0,0 0 9 16,0 0 6-16,0 0 6 15,0 0-6-15,0 0 1 0,0 0 5 16,0 0-7-16,0 0-1 0,0 0-7 16,0 0 0-16,0 0-1 0,0 0-3 15,0 0-2-15,0 0-3 0,0 0-2 16,0-1 0-16,0 1-1 0,0 0 0 16,0 0 0-16,0 0 1 0,0 0 3 15,0 0 2-15,0 0 3 0,0 0-1 16,0 0-4-16,0 0-3 0,0 0-2 15,0 0 0-15,0 0 0 0,0 0-1 16,0 0-5-16,0 0-2 0,0 0-7 16,0 0 0-16,6 0-1 0,-1 2 1 15,3 2 0-15,-1 4 1 0,6 2 1 16,3 1-2-16,2 1 1 0,5 5 0 16,0-3 1-16,1 3-2 0,1-2 1 15,1 3 2-15,0-1 0 0,0-2 4 16,5 3 3-16,-3-5 2 0,-4 1-2 15,1 3 0-15,1-4-5 0,-8 2-2 16,0 0-1-16,1 0-1 0,-12 1 0 16,1-2-1-16,-3 2 1 0,0-2 0 15,-5 3 0-15,-2-3-1 0,-6 3 0 16,0-3 2-16,-5 4-2 0,3-4 1 16,-8 4 1-16,2-2-2 0,-2 2 1 15,0-1-1-15,0-3 1 0,0 3 1 16,3-4-1-16,-4-2-1 0,4 1 0 15,-1-3 2-15,4-1-2 16,1-2 1-16,3 0 0 0,3-3-1 16,3 1 0-16,2-4-2 0,0 0 2 15,2 0 2-15,6 0 6 0,5 0 4 16,5-4 4-16,3 2 0 0,7 0-4 16,6-3 6-16,7 4-2 0,11-1-2 15,-1-1-5-15,-4 1-5 0,-1-1-1 16,-9 2-3-16,-1 0 0 0,0 1 1 15,-8 0-1-15,-2-1-1 0,-5 1-3 16,-6 0-14-16,6-1-17 16,0 1-15-16,2-3-16 0,-2 0-25 15,-6 1-34-15,1-2-35 0,-6-3-86 16,-2 4-93-16,0-4-202 0</inkml:trace>
  <inkml:trace contextRef="#ctx0" brushRef="#br0" timeOffset="194656.7">21733 18017 214 0,'0'0'215'0,"0"0"-135"0,0 0 18 0,0 0 4 15,3-1-24-15,-3 0-6 0,2 0-5 16,1 1-9-16,0 0-3 0,-1 0-10 15,-2 0-4-15,3 0-5 0,2 2-9 16,-5 1-3-16,0 2-2 0,0 0-5 16,0 1-4-16,0-1-3 0,0 5 2 15,-5 0-6-15,2 0 1 0,-2 1-1 16,0 1-1-16,2-1-2 0,-2 0 2 16,0 3 1-16,2-2-2 0,-4-2 1 15,4 2 3-15,0-3 1 0,1 1 0 16,2-4-5-16,0 3 0 15,0-3 2-15,0-2-4 0,0-1 3 16,0 1 4-16,0-2 3 0,0-2 2 16,2 1 11-16,4-1 8 0,1 0-5 15,-2 0-1-15,3-3-7 0,0-1-5 16,5 3-5-16,-3-1-2 0,3 1-4 16,0 0-1-16,0 0 1 0,0 1-4 15,2 0-1-15,-2-1 0 0,0 1-6 16,3 0-13-16,-3 0-13 0,0 1-21 15,-1-1-21-15,-4 0-9 0,3 0-37 16,-4-1-49-16,-4-5-68 16,2 2-34-16,-5-3-146 0</inkml:trace>
  <inkml:trace contextRef="#ctx0" brushRef="#br0" timeOffset="194906.72">21733 17907 810 0,'0'0'28'0,"0"0"-5"0,0 0 65 0,0 0-77 0,-8-21-10 0,8 17 2 15,0-1 1-15,0 2-4 0,0 0-18 16,0 3-53-16,0-1-71 0,3 1-61 16,-3 0-103-16</inkml:trace>
  <inkml:trace contextRef="#ctx0" brushRef="#br0" timeOffset="196406.51">22774 17251 248 0,'0'0'73'0,"0"-2"17"0,0-3 7 0,0 3-10 16,0 0-22-16,0 0-9 16,0-2 6-16,-2 2-3 0,-1 1 2 15,3 0-5-15,0 0-1 0,0 1-14 16,0 0-21-16,0 0-11 0,0 1 5 15,5 2 9-15,3 2 7 0,-5-2 7 16,7 3 5-16,1-2-4 0,-1 1-7 16,3 1 2-16,2-1-3 0,-2 0-2 15,3-2 0-15,2-1-7 0,-3-2-3 16,-2 0-1-16,3 0-2 0,-3-4 0 16,5 1-1-16,-8-4-3 0,0 0-4 15,1 0 0-15,-1-2 4 0,-5-2-5 16,3-1 1-16,-5-3-1 0,2 2 1 15,-5 0-1-15,0-2 1 0,-8 1-1 16,3 0 2-16,-3 2-3 0,-5 1 2 31,-2 4-2-31,2 0-1 0,-8 5-3 0,3 2 1 0,-3 2 1 0,1 6-2 16,-6 2 4-16,3 2-2 0,2 2-3 16,-5 3 4-16,5 2-2 0,1 1-1 15,-1 1 3-15,0 0 1 0,8 2 1 16,6-1 4-16,-4-1 3 0,9 1 3 15,2-1 3-15,0 0 4 0,5-1-2 16,3-1-3-16,2-1-2 0,3-3 3 16,5 1-3-16,-5-2 3 0,2-2-2 15,1-1 2-15,-1-3-3 16,1-3-2-16,-1 1-2 0,4-3-4 16,-7-3-2-16,1 1-3 0,3 0-2 15,-1-1 0-15,3 0-1 0,-5 0-4 16,3-1-23-16,2 0-16 0,-3-1-20 15,6 0-26-15,-5 1-20 0,4-1-18 16,-2 1-32-16,8 1-76 0,-3 0-120 16,-4 0-111-16</inkml:trace>
  <inkml:trace contextRef="#ctx0" brushRef="#br0" timeOffset="197062.63">23320 17472 239 0,'0'0'114'0,"0"1"-30"0,2-1 12 0,-2 1-18 0,5-1 0 16,-5 0 3-16,6 1-8 0,-4 1 8 16,3 0 2-16,-2-1-8 0,2 0-11 15,-2-1-8-15,2 2-7 0,0 1-14 16,-5 1-12-16,3 0-9 0,-1 3-4 16,-2-1-1-16,0 4-1 0,0 4 4 15,-2 0-2-15,-1 0 0 0,-5 3-3 16,3-3 0-16,-3 2 0 0,-2-3 0 15,2 0 1-15,1 4 2 0,1-6 3 16,-1 1 8-16,4-3-1 0,-2 0-1 16,2-4-2-16,1 2 1 0,-1-5-2 15,3 0-3-15,0-2 6 0,0 0 3 16,3 0 10-16,2-1 0 0,3-3-9 16,-1-3-7-16,4 3-3 15,2-3-1-15,2 3-8 0,-2-1 0 16,0 3-3-16,2 0-1 0,-2 0 1 15,3-1-1-15,-3 1-3 0,2 0-6 16,-2 2-14-16,0-2-18 0,0-1-14 16,0 0-17-16,-5 1-22 0,-1 0-21 15,-1-2-41-15,-4-2-90 0,1-1-68 16,-3 1-211-16</inkml:trace>
  <inkml:trace contextRef="#ctx0" brushRef="#br0" timeOffset="197234.62">23459 17370 600 0,'0'0'7'0,"0"0"4"0,0 0 19 0,0 0-28 0,0 0-2 0,-8-17-23 15,6 15-24-15,-1-1-55 0,1 2-72 16,2 0-83-16</inkml:trace>
  <inkml:trace contextRef="#ctx0" brushRef="#br0" timeOffset="198515.36">23162 16705 336 0,'3'0'58'0,"-3"-1"20"16,0-2-4-16,0 1-19 0,0-2 6 15,5 2 6-15,-5-2 5 0,0-1-5 0,0 0-5 0,2 0-7 16,-2 1 6-16,6 0-9 0,-4 1-6 15,1 0-8-15,-1-1-11 0,4 0-8 16,-4 0-3-16,3-1-2 0,0 3-4 16,3-3-4-16,-5 3 1 0,2 0-1 15,0 1 0-15,3 0 2 16,-3 0 2-16,3 1 2 0,-6 0-3 16,4 0-1-16,-1 0-2 0,2 0 1 0,-4 2-1 15,2 0-4-15,0 3 3 0,-2 0-2 16,2 1-1-16,-2 2-1 0,-3 1 2 15,2 1 0-15,1 1 0 0,-3 1 2 16,0 1 0-16,0-1 2 0,-5 1-2 16,2-1 2-16,-2 0-5 15,2 0 2-15,-2 2-1 0,-3-2 1 16,-2 0 0-16,2-1-4 0,-2 0 3 16,0 0 0-16,2-1 2 0,0-1 3 15,0-1 4-15,3-3 2 0,-2 2 1 16,1-3 1-16,4 1 1 0,2-2 3 15,-3-3-6-15,3 0-3 0,0 0 2 16,3 0 3-16,5 0 6 0,-1 0 1 16,6-3-5-16,0 0-4 0,3 0-3 15,4 1-4-15,1 0 1 0,0-1-2 16,4 2-1-16,-4-1-1 16,2 1-1-16,1 1-2 0,-4-1-1 15,-4 1 0-15,4-1 0 0,-1 0-13 16,-4 0-25-16,3 1-41 0,-5 0-48 15,5-3-75-15,-5 0-180 0,0 0-245 16</inkml:trace>
  <inkml:trace contextRef="#ctx0" brushRef="#br0" timeOffset="206643.01">24493 16821 351 0,'0'0'52'0,"5"0"-7"0,-5 0 6 16,0 0-23-16,0 1-1 0,0 0 8 16,0 2 7-16,0 0 1 0,-5 1-3 15,2 4-14-15,1 1 3 0,-1 2 5 16,-2 0 0-16,2 2 1 0,-2 4-6 16,-3 1-5-16,3 3-2 0,-3 1 2 15,1 4-2-15,-6 2 4 16,0 7 0-16,-8 6-1 0,1 4-9 15,-6 4-2-15,2-6-3 0,-1-1-1 16,-1-2-3-16,2 2-1 0,-1 2 4 16,-1 1 8-16,0 7 11 0,3 1 4 15,-3 4-5-15,3-2-10 0,-1-2-7 16,1-1-1-16,2 1-6 0,1-1 1 16,-6-1-2-16,5 3 0 0,3-1 0 15,0 0 0-15,0 0-1 0,5-2 0 31,0-1-1-31,0-3 1 0,3-1-1 0,2-1 1 0,-2-2-1 0,2-2 0 16,3-7 3-16,-3-4 2 0,6 0 2 16,-6-5-1-16,3 1-4 15,-3-1 0-15,3-4-1 0,-3 0 2 16,0 2 4-16,3-3 2 0,-3-3 7 16,1-4 4-16,1-5-9 0,-1-3-2 15,1 0-3-15,-1-3-4 0,2-1-1 16,-1-1-2-16,4 0-6 0,-6 0-23 15,8 0-25-15,-5-3-29 0,2-2-76 16,3-6-100-16,0 1-70 0</inkml:trace>
  <inkml:trace contextRef="#ctx0" brushRef="#br0" timeOffset="207486.78">24539 18122 396 0,'8'-1'93'0,"-3"-5"-42"0,3 3 48 0,5-4 8 0,2 2-35 16,3-2 7-16,3 2 7 0,0-2-8 15,-1 3-25-15,1-2-21 0,0 2-15 16,2-1-8-16,0 3-5 0,-2-1-4 16,0-1 0-16,-1 1-3 0,-4 1-20 15,2 0-34-15,-3-2-53 0,-2 2-55 16,0 1-2-16,-10-1-128 0</inkml:trace>
  <inkml:trace contextRef="#ctx0" brushRef="#br0" timeOffset="207799.29">24679 18235 588 0,'0'0'87'0,"0"0"-46"0,0 0 72 16,0 0 0-16,0 0-46 0,0 0-23 15,0 0-13-15,0-7-17 0,0 14 0 16,0 3 17-16,-3 2 12 0,3 3-7 15,-5 5-16-15,2 1-6 0,-2-1-6 16,3 3-6-16,-3-1-2 0,-1-1-1 16,4-2-2-16,-3-1-34 0,5-3-55 15,-3 1-34-15,3 0-65 0,0 0-18 16,0-6-111-16</inkml:trace>
  <inkml:trace contextRef="#ctx0" brushRef="#br0" timeOffset="208266.52">24989 18375 336 0,'0'0'159'0,"0"0"-105"15,0 0 45-15,0 0 9 0,0 0-45 16,0 0-9-16,2-34 4 0,-2 27-4 16,-2 5-5-16,2-2-13 15,0 0-15-15,-5 3-7 0,2 1-8 16,-2 0-6 0,0 7 1-16,2 2-1 0,-5 3 2 15,-2 1 2-15,8 4 6 0,-9 0 0 0,9 2 1 16,-4 2 8-16,4-2-2 0,2 0-3 15,2-3 3-15,4 1 5 0,7-3 3 16,-1-1 0-16,-1 0 0 0,7-7-3 16,-3 1 1-16,3-5 4 0,-2-2-1 15,2-2-10-15,-8-6-4 0,1-2-1 16,-3-3 1 0,-1-5-3-16,-7-2-3 0,0-4-5 0,0-1-1 0,-5-2-6 15,-3 4-24-15,1 3-17 0,-1 3-4 16,-5 6-3-16,-3 6-22 0,3 3-26 15,1-1-13-15,4 7-34 0,-5 5 7 16,5-1-28-16,-2 0-74 0</inkml:trace>
  <inkml:trace contextRef="#ctx0" brushRef="#br0" timeOffset="208736.57">25343 18139 616 0,'0'0'84'0,"0"0"-3"0,0 0 67 0,0 0-48 0,8-24-35 0,-3 23-14 16,-5 1-21-16,0 5-14 0,0 1 0 16,0 8 2-16,0 2-1 0,0 5-2 15,0 1-1-15,-5 5 5 0,5-1 0 16,-6 4 2-16,4 1 5 0,-3-1 4 16,2 0-3-16,-2-3-2 0,0 1-1 15,2-5-7-15,-2 0-2 0,0-4-2 16,2 1 1-16,3-4 3 0,0-5 4 15,0 0-4-15,0-4-3 0,0 0 0 16,0-5-3-16,3 4-2 16,2-5 0-16,3-1 1 0,2 0-2 15,-2 0-5-15,5 0-2 0,-5 0 1 16,4-1-4-16,-1 1 2 0,7-1-7 16,-5 0-16-16,2-3-17 0,3 3-17 15,-2-2-10-15,-3-2-15 0,2 2-29 16,-2-7-78-16,-2 1-110 0,-4 2-55 15</inkml:trace>
  <inkml:trace contextRef="#ctx0" brushRef="#br0" timeOffset="208924.2">25330 18425 665 0,'0'0'64'0,"0"0"-46"0,0 0 56 16,0 0-26-16,34 1-27 15,-22-1-10-15,4 0-11 0,2 0 0 16,-2 0-10-16,2 1-72 0,0 1-21 16,8 4-26-16,-6-3-33 0,-2-1-53 15</inkml:trace>
  <inkml:trace contextRef="#ctx0" brushRef="#br0" timeOffset="209556.93">25725 18413 365 0,'0'0'93'0,"0"0"-18"16,0 0 56-1,0 0-31-15,0 0-25 0,0 0-9 0,0 0-9 16,0 0 6-16,5-7-13 0,-5 5-8 15,0 1-6-15,0-1-4 16,0-2-6-16,0 2-4 0,-5 0-7 16,5-3-4-16,-5 2-2 0,3-1-5 15,2-1-4-15,-6 2 0 0,4 0 0 16,-3-1-1-16,-3 3 1 0,-2 1-2 16,-1 0 1-16,-2 2-2 0,0 6 2 15,-2 2 0-15,2 1-1 0,-5 2 1 16,2 3 0-16,3 0 1 0,6 2 0 15,-1-1 0-15,3-1 0 0,0 3 0 16,5-2 0-16,5-1-2 0,0 0 2 16,3-3 3-16,5-1 0 0,-6-2 0 15,1-4 3-15,5-3 3 16,-5-2 0-16,0-1 4 0,2-6 0 16,0-1 0-16,1-4-3 0,-4 0 3 15,1-4 10-15,5 1 4 0,-8-3-6 16,3 3-10-16,0-3-9 0,5 2-1 15,-11-1 1-15,8 3-2 0,-7 2 2 16,5 1-2-16,-3 1 0 0,0 5 0 16,-5 2 0-16,0 1-2 0,0 1-4 15,0 2-2-15,0 3 2 0,0 4 6 16,-5 1 0-16,2 3-1 0,1 2 1 16,2-1 0-16,0 3 1 0,0-2-1 15,0 1 1-15,5-1 0 0,0-4 3 16,3 2-1-16,-6 0 6 0,9-2 2 15,-3-5-4-15,-1 1 4 0,6-5 2 16,0-2-3-16,-5 0-6 0,7-2-3 16,-2-5-1-16,0 1-17 0,5-4-43 15,-7 1-33-15,2-2-44 0,0 1-48 16,5-10-60-16,-11 3-31 0,1 2-204 16</inkml:trace>
  <inkml:trace contextRef="#ctx0" brushRef="#br0" timeOffset="209885.06">25997 18204 623 0,'0'0'91'0,"0"0"-12"0,0 0 95 0,2-21-84 16,-2 16-33-16,5 3-2 0,-5 1-11 15,0 1-16-15,0 1-15 0,0 6-8 16,6 2 5-16,-6 5 2 0,0 4 6 16,2 3 5-16,-2 5 1 0,0 3 6 15,0 4 1-15,0 4-2 0,0-2-5 16,-2-2-8-16,2-2-6 0,0-3-4 16,-6-2-3-16,6 0-1 0,0-3-2 15,0-3-9-15,0-3-41 0,0 0-86 16,6-9-94-16,-4-4-148 15,3-4-156-15</inkml:trace>
  <inkml:trace contextRef="#ctx0" brushRef="#br0" timeOffset="210431.96">26650 18329 539 0,'0'0'14'0,"0"0"13"0,0 0 22 0,0 0-43 0,-18-39-2 16,11 30-2-16,-1 6-1 0,-5-3 0 15,-3 5 0-15,3 1 1 0,-5 0 0 16,5 2-1-16,3 5 1 0,-8 1 5 16,5 1 10-16,3 1 14 0,-1 2 1 15,1-1-12-15,5 1 0 0,-3 0-1 16,3-1 3-16,5 0-3 0,0 1-4 15,0 1 0-15,5 0-1 0,3-3 0 16,0 1-1-16,-3-2 9 0,8-1 16 16,-6 0 7-16,1 1-3 0,5-2-8 15,-5-2-3-15,5 2-7 0,-5-3-6 16,4 4-7-16,-6-4-2 0,1 3 0 16,-4-1 4-16,-3 0-2 0,0 2 6 15,-3 0 2-15,-10 3-4 0,6-4 4 16,-11 1-1-16,2 2-6 15,-2-3-4-15,3 2-4 0,-4-4-2 16,4 2 0-16,-1-4-2 0,-2 0-3 16,3 0-26-16,-3-2-71 0,2-1-83 15,-2-9-86-15,5 0-50 0</inkml:trace>
  <inkml:trace contextRef="#ctx0" brushRef="#br0" timeOffset="210979.62">26924 18288 636 0,'0'0'118'0,"0"0"-54"0,0 0 78 0,0 0-77 0,34-40-42 16,-29 29-12-16,-2 1-9 0,-3 0 4 15,5 0-2-15,-5 2 1 0,-5 4-5 16,2 0 0-16,-2 1-3 0,-8 2 3 16,5 1 0-16,-5 4-1 15,-2 2 1-15,2 0 0 0,0 0-1 16,-3 2 1-16,3 3 1 0,3-1-1 15,0 0 0-15,5 2 0 0,-1-1 1 16,6 0 4-16,0 1-3 0,0 3 2 16,6-2 0-16,-1-2 2 0,-3 0 5 15,6 0 11-15,2-1 5 0,-2 0 2 16,5 0-10-16,0-1-6 0,-3 1-4 16,8 0-5-16,-5-1-1 0,0 2-3 15,3 1 1-15,-3 1 0 0,-5-1 7 16,-1 6 22-16,-2-5 8 0,-5 2 2 15,0 0 13-15,-7-2 0 0,-4 1-9 16,1-2-13-16,-3-3-15 0,-5-3-8 16,5 1-4-16,-2-4 0 0,-1 2-4 15,-2-2-2-15,2-2-21 0,4 0-36 16,-1-1-53-16,-3-3-79 0,3-3-153 16,5 1-154-16</inkml:trace>
  <inkml:trace contextRef="#ctx0" brushRef="#br1" timeOffset="-208237.05">21255 16240 276 0,'0'0'18'0,"0"0"6"0,0 0 28 0,0 0-9 15,16-16-8-15,-16 14-4 0,2-1 1 16,1 1 8-16,-3-2-6 0,2 3-6 16,-2 1-11-16,3-1 2 0,0-1-1 15,-3 1 8-15,2 1 5 0,-2 0-2 16,0 0-3-16,0-1-1 0,0 1-3 15,0-1-2-15,0 1-7 0,0-2-12 16,-8 0-1-16,1 1-1 0,-6-3-1 16,0 0 2-16,-3-1 3 0,-4 0-2 15,-1 2 0-15,3-3 5 0,2 1 4 16,-2 0 4-16,3-2 16 0,2 2-16 16,0 1-5-16,0 0 8 0,0 1-1 15,3 1-3-15,-3 1 2 0,5-1 0 16,0 2 2-16,-2-1 0 0,7 1 1 15,-2 0 6-15,5 0-4 0,0 0-6 16,0 0-3-16,0 0 4 0,0 3 2 16,5-1 1-16,-2 3 0 0,5 1-6 15,-3 2-4-15,0 0-3 0,3 4-3 16,-3 1 0-16,-2 2 0 0,2 2-1 16,-3 2-1-16,-2 0 1 15,6 1 0-15,-6 1-1 0,2 3 0 16,1-3 1-16,-3 1-1 0,2 0 0 15,3 4 0-15,-2-2 1 0,0-1-1 16,-1 2 1-16,1 0 0 0,-1-1 1 16,1 0 0-16,-3 0-2 0,5 0 3 15,-5-1 2-15,0 0-3 0,0 3 0 16,0-3-1-16,3 2 2 0,-3 1 0 16,2-3-1-16,-2 3 0 0,0 0 1 15,0 1-2-15,0-1 1 0,0 2 0 16,0 0-2-16,0-2 0 0,0-1 0 15,0 2 1-15,0-2-1 0,0 3 0 16,0-5 1-16,-2 3 2 16,-1 0-1-16,3-4 1 0,0 3 3 15,0-2 0-15,-5 0 2 0,5-2-3 16,0 1 0-16,0-1-2 0,0 1 1 16,0 0-2-16,0 0-1 0,0-1 1 15,0 1-2-15,0 0 0 0,0 2 1 16,0-1-1-16,5 5 0 0,-5-3 0 15,0-1 0-15,0 1 1 0,0-1-1 16,0-2 0-16,-5 1 0 0,2-2 0 16,3 3 1-16,0-3-1 0,0 2 1 15,-2-2-1-15,-1 2 1 16,3-2-1-16,0 0 0 0,-2 0-1 16,2 1 1-16,-3 1 0 0,3 2 1 15,-3-1-1-15,3 0 1 0,0 2-1 16,0 0 0-16,0 1 0 0,-5-2 0 15,5 1 0-15,0-1 1 0,0-1-1 16,-2 2 0-16,2-1 0 0,0-2 0 16,-3 2-1-16,3-3 0 0,0 1 1 15,0-2-1-15,3 1 1 0,-3-1-1 16,0-1 1-16,2 1 0 0,-2-1-1 16,5 0 2-16,-5-3-2 0,0 1 2 15,0 2-1-15,0-3 1 0,0-1 0 16,0 0-1-16,0-1 0 0,0-2 0 15,0 3 1-15,0-4 0 0,3-1 0 16,0 2-1-16,-6 1 0 0,6-3 1 16,-3-1-1-16,0 1 3 0,0-2-3 15,2-2 1-15,-2 2 0 0,0 2-1 16,0-2 0-16,0 1 0 0,-2 0 0 16,-1 1 1-16,0-2 0 0,3 2 0 15,-5-1-1-15,3 0 0 0,-3-2 0 16,5-1 0-16,-6-1 1 0,6-2-1 15,-2 1 0-15,2-3 0 0,0-1 0 16,8-1 0-16,-3 0 3 16,2-1 7-16,4-1 0 0,2-3-4 15,5 2 1-15,-3-3-1 0,3 3-2 16,3 0-3-16,0-1 0 0,-1 2-1 16,1 0 0-16,0 0 0 0,-1 1 0 15,1-1-3-15,0 2-4 0,-3 0-18 16,0 0-29-16,0-2-55 0,0 1-63 15,3-5-66-15,-6 0-53 0</inkml:trace>
  <inkml:trace contextRef="#ctx0" brushRef="#br1" timeOffset="-205790.47">25622 16447 397 0,'0'0'45'0,"0"0"-15"0,0 0 19 0,0 0-17 15,0-2 4-15,0 0 3 16,8-3-11-16,-3 0-4 0,3 0 0 16,5-1-2-16,-3 2 5 0,3-3 0 15,0 2 7-15,5 0 4 0,-8-3 1 16,8 2-3-16,-2 1-11 0,2 0-4 15,-3 2 0-15,3-1 9 0,-2 3-21 16,2-2-2-16,-2 1 1 0,-1 0-2 16,-2 2 0-16,5 0 2 0,-5 0 3 15,-3 0 1-15,1 0-2 0,-1 1 2 16,0 1 1-16,-7 2-4 0,5-3-4 16,-3 1 2-16,0 3 0 0,-5 0 0 15,3 3-2-15,-3 3 2 0,0 1 5 16,0 4 3-16,0-1 2 0,0 2 0 15,0 3-1-15,-3 0-6 0,3 1 0 16,-5 0 1-16,0 1-2 0,2 0-3 16,-2-1-1-16,2 1 3 0,-2-1-3 15,-3 0-2-15,3 1 0 0,3-1-1 16,-4 1 1-16,1-1-2 0,3 1 0 16,-3-1 0-16,2 4 1 0,-2-3-2 15,5 3 1-15,-5-3 1 0,5 3 0 16,-3-2 0-16,3 1-1 15,0-2 0-15,0 0 1 0,-5 0 0 16,5 2 1-16,0-3-1 0,-3 0 1 16,3 0 0-16,0-3 1 0,0 1 2 15,0-2 1-15,0-2-1 0,0 1 1 16,0 0 1-16,0-1-1 0,3 0-2 16,-3-2 2-16,5 3-2 0,-5-2 0 15,0 4 0-15,3-4-2 0,2 5 0 16,-5-5 0-16,5 4-1 0,-5-4 1 15,3 2-1-15,2-2 0 0,-5 0 0 16,2 2 0-16,3-4 1 0,1 2-1 16,-4 1 1-16,3-2 1 0,-2 3-1 15,2-2 1-15,0-2-1 16,3-1 1-16,0-1-1 0,0-1 1 16,4 1 0-16,1-4-2 0,0-1 2 15,3 2-1-15,2-1-1 0,-3 0 0 16,3-2 0-16,3 2-1 0,0-3 0 15,-1-2-1-15,4 0 0 0,2 1 1 16,-1 1-1-16,4-2 0 0,-1 0 1 16,3 0-1-16,0 1 0 0,0 1 0 15,5 1 0-15,6-2 0 0,9 5 1 16,-1-2-1-16,-4 2 0 0,-5-4 0 16,-4 3 0-16,1-2-1 0,-1 4 1 15,1-3-1-15,-4 2 1 0,2 0 0 16,3-3 1-16,-6 2-2 0,4-2 1 15,-4 3 0-15,1-3 0 16,-6 3-1-16,-2-2 1 0,-10-2 0 16,2 1 0-16,2-2 0 0,1 3-1 15,5 0 1-15,-6-2 0 0,1 3 1 16,-5-2-2-16,2 3 2 0,-3-5-1 16,-2 4 1-16,0-3-1 0,-5-1 0 15,5 1 0-15,-6 0 0 0,-1 0 0 16,1-2 1-16,-4 1-1 0,2 2 1 15,0-3-1-15,3 1 0 0,-8-1 1 16,5 1-1-16,-2 2 0 0,2-1 1 16,-5-2-1-16,3 4 1 0,2 0-1 15,-5 0 0-15,0 1 0 0,5 3 0 16,-5 2 1-16,3 0-1 16,-3 0 0-16,0 2 1 0,5 5-1 15,-5-1 0-15,0 1 0 0,2 2 1 0,-2 1 0 0,0 4 0 16,0-2 0-16,0 1 0 15,0 4 2-15,0-2-1 0,-2 3 2 16,2-1-1-16,-8-1 0 0,8 2 0 16,-5-2 0-16,0 0 0 0,5 4-3 15,-3-1 1-15,3-1-1 0,-5 1 0 16,5-2 0-16,0 1-1 0,0 1 0 16,0 1 0-16,0-4 1 0,0 1 0 15,0 3 0 1,0-3 0-16,5-3 0 0,-5 2 0 0,0-4 0 0,3 0 0 15,-3-3 2-15,5 0-1 0,-5 0-1 16,5-5 3-16,-2 5-3 0,2-4 3 16,-5-1-2-16,2 0 2 0,3-1-2 15,1-1-1-15,-4 0 1 0,3 2 0 16,-5-3 0-16,8-2-1 0,-8 2 0 16,5-3 1-16,-2-3-1 0,-3 2 0 15,5-2 0-15,-5-2 0 0,0-1 0 16,5 1 0-16,-5-1 0 0,0-2 0 15,0-1-1-15,0 1 1 0,0-1 0 16,0 0 0-16,0 0 0 0,0 0 1 16,3 0 0-16,-3 0-1 0,0 0 0 15,0 0 0-15,0 0 0 0,0 0-1 16,0 0 1-16,0 1-1 0,0 1 1 16,0 0 0-16,0-1 0 0,-3 0 0 15,3 0 0-15,0 1 0 0,0-1 0 16,-5 4-1-16,5-2 1 0,-5-1 0 15,2 4 2-15,-2-2-3 0,-3 1 2 16,3-3-2-16,3-2 2 0,-9 0 0 16,9 0-1-16,-6 0 0 15,-2 0 1-15,7 0-1 0,-10 0 0 16,5 0 2-16,-2 0-1 0,0 0-1 16,-3 0 2-16,0 0-1 0,0 0-1 15,5 0 2-15,-5 0-2 0,0 0 0 16,6 0 0-16,-6 0 2 0,5 0-1 15,0 0-1-15,-5 0-3 0,5 0-2 16,-2 0-7-16,2 0-9 0,1 0-10 16,-1 0-10-16,0 0-14 0,-5 0-11 15,5 0-33-15,-4 0-66 0,-1 0-53 16,-5 0 16-16,7 0-24 0,-2 0-97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09T14:20:58.738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6465 8788 213 0,'0'0'45'0,"5"-5"-3"0,-2 4 8 0,2-4 6 0,-5 3-23 16,5 1-10-16,-5-1 14 0,3 1 2 15,-1-1-7-15,-2 1 11 0,3 0 2 16,-3 1 0-16,2 0-2 0,-2 0 3 15,3 0 0-15,-3 0-5 0,0 0-10 16,0 0-5-16,0 0-1 0,0 0 4 16,0 0-5-16,0 0-19 0,0 0 3 15,-5 2-7-15,2 4 5 0,-2 3-6 16,0 3 3-16,2 3-1 0,1 3-1 16,-1 2 0-16,3 0 0 0,0 2-1 15,3-1 0-15,2 0 0 16,3 0 1-16,2-1-1 0,0-1 0 15,3-4 1-15,3 3-1 0,-1-4 1 16,1-1-1-16,-1-1 3 0,1-6 11 16,-1 2 7-16,1-4-3 0,2-1-2 15,-5-3-2-15,2 0 3 0,-2-5 0 16,0 0 1-16,-5-2 5 0,2-4 7 16,-2 1-1-16,0-2-3 0,-3-2-2 15,0 0-7-15,0 0-5 0,0-4-6 16,-2 4-2-16,-1-2-3 0,1 2 1 15,0 0 2-15,-1-2-1 0,-2 4 4 16,3 1 4-16,-3-1 3 0,5 3-4 16,-2 0 0-16,-3 1-1 15,2 3-5-15,1-1 0 0,-3 3 2 16,0 1 3-16,0 2-9 0,0 0-1 16,0 1-8-16,0 4 1 0,0 4 3 15,0 6 3-15,0 2 2 0,0 3 1 16,0 8 1-16,0 0 0 0,5 9-2 31,-3 7 2-31,4 9 0 0,-4 3-1 16,-2-7-1-16,3-2 3 0,-3-10 1 15,0 0 3-15,0-8 0 0,-3-5-2 16,3-9 4-16,-2 3-3 0,-4-2-1 16,-1 1 1-16,-1 1-1 0,-5-5 3 15,0-3-1-15,-5-2 0 0,0-6-1 16,-3-2-3-16,-5-4 2 0,1-5-5 15,1-4-2-15,-4-2-19 0,2-5-3 16,0 3-17-16,6-3-14 0,2 1-24 16,7 0-41-16,1-3-58 0,2 3-88 15,8 4-87-15</inkml:trace>
  <inkml:trace contextRef="#ctx0" brushRef="#br0" timeOffset="344.35">7033 8944 629 0,'0'0'96'0,"6"0"25"0,-1-1-8 0,2-2-8 16,4 0-31-16,2 0-22 0,0 2 2 15,0-1-19-15,2 0-17 0,3 1 1 16,-2-2-10-16,-1 2-3 0,3 0-5 16,0 1-1-16,-2 0 0 0,-1 0-8 15,1 1-39-15,-3 3-48 0,0 0-105 16,0-2-75-16,-8 4-130 0</inkml:trace>
  <inkml:trace contextRef="#ctx0" brushRef="#br0" timeOffset="527.01">7080 9104 687 0,'0'0'143'15,"0"0"-57"-15,0 0 49 0,0 0-64 0,0 0-9 0,41-4-40 16,-23 2 15-16,0-1 3 0,3-2-20 15,0 3-13-15,-1 0-7 0,-1-1-3 16,1 0 2-16,1 2-33 0,0-1-53 16,7 1-91-16,-2-3-118 0,-6 2-130 15</inkml:trace>
  <inkml:trace contextRef="#ctx0" brushRef="#br0" timeOffset="1060.2">7940 8723 527 0,'0'0'82'0,"0"0"10"0,0 0-16 0,0 0-7 0,0 0-31 16,21-11-11-16,-18 14 9 0,-1 4-8 16,1 5-12-16,-3 5 15 0,0 6-2 15,-3 9 13-15,-2 17 0 0,-3 14 0 16,0 4-5-16,3 3-7 0,0-6-5 15,5-8-2-15,-2 2-1 16,-4-3-2-16,1-1-3 0,-3-3-5 16,3-2-5-16,-2-6-3 0,-1-6-4 15,0 0 1-15,3-11-1 0,2-5 0 16,-2-6-29-16,3-4-62 0,2-4-60 16,-6-3-120-16,1-2-92 0</inkml:trace>
  <inkml:trace contextRef="#ctx0" brushRef="#br0" timeOffset="1755.06">8005 8769 369 0,'0'0'113'0,"0"0"-9"0,0 0-19 0,0 0-10 15,0 0-24-15,0-4 0 0,0 3 7 16,0-1-10-16,3-4-18 0,-1 3 8 15,3-5 2-15,0 5 20 0,6-4 0 16,-1 4-27-16,3-4-11 0,3 3 1 16,-1-5-2-16,3 4 0 15,-2-1-6-15,-1 3-12 0,-2-1-1 16,0 3 2-16,-3 1-2 0,1 0-1 16,-4 1-2-1,-1 5-5-15,-1-3-4 0,-5 6-2 16,0 1 12-16,-8 1 4 0,-2 5 1 15,-6 0-2-15,-5 4-1 0,-4 0 1 16,1-1-2-16,1-2 0 0,0 0 0 16,2-1 3-16,6 0-4 0,-1-4 0 15,8-1 1-15,1-1-1 0,4-2 1 16,3-5-2-16,0 2-1 0,8-4 2 16,0-1 4-16,5 0 11 0,2-3 8 15,3-1 3-15,0 1-3 0,0-1-9 16,3 2-3-16,-3 0-5 0,3 2-4 15,-3 0-1-15,0 0-1 0,0 2 0 16,-3 4-1-16,1-1-4 0,-3 4 2 16,-5 1 3-16,-3 0 3 0,-3 2 1 15,-2 1 2-15,-2 2 0 0,-9-1 1 16,-1 3 3-16,-7-3-2 16,-1 0 0-16,-6 2-2 0,3-4-1 15,-6 1-3-15,1-1-1 0,-1-4 0 16,1 0-2-16,0-1 1 0,4-3-22 15,1-2-26-15,2 0-16 0,3 0-21 16,3-2-39-16,2 0-74 0,5-4-44 16,6 3-56-16</inkml:trace>
  <inkml:trace contextRef="#ctx0" brushRef="#br0" timeOffset="2208.19">8387 9120 508 0,'0'0'100'0,"0"0"48"0,0 0-40 0,0-30-45 0,0 22-39 16,0 2-19-16,0 0 2 0,-2 3-4 15,-1-1-3-15,-2 3 0 0,2 1 0 16,-2 3-2-16,0 2 0 0,0 4 1 16,-3 2 1-16,3 3 2 15,0 3 1-15,-3 3-2 0,3 2-1 16,0 0 0-16,2 1 6 0,6 2 15 16,-3-1 30-16,0-3 8 0,7-1-13 15,-1-4-2-15,7 1-1 0,-3-6-9 16,5-1-10-16,-2-4-3 0,3-5 13 15,-3-2 3-15,2-7 7 0,-2-3 1 16,3-6-8-16,-6-5-1 0,0-4-7 16,-2-12-19-16,-5-11-7 0,-3-1-3 15,0 5-28-15,-8 15 2 0,3 15 9 16,-3 5 3-16,-2 2 0 0,-3 3-9 16,-3-1-15-16,3 4-21 0,-2 2-15 15,2 4-31-15,0 3-19 0,5 3-35 16,1 6-44-16,-1 0-46 0,5-4-65 15</inkml:trace>
  <inkml:trace contextRef="#ctx0" brushRef="#br0" timeOffset="2661.33">8956 8740 567 0,'0'0'104'0,"0"0"-6"0,0 0 1 0,18-41-50 0,-16 30-16 0,4 2-27 15,-4 1 8-15,-2 6 13 16,3 2-10-16,-3 1-14 0,0 8 7 16,2 3 29-16,-2 7 13 0,0 4-7 15,0 11-3-15,-5 9 0 0,3 7-14 16,-1 3-11-16,0-5-12 0,3-7-3 15,0-7-1-15,0-1 5 0,0-3-5 16,0-8-1-16,3-3 0 0,0-4 2 16,-1 4 0-16,1-1-2 0,2 3-12 15,0-7-65-15,0-2-36 0,3-5-60 16,0-6-74-16,-3-1-99 0</inkml:trace>
  <inkml:trace contextRef="#ctx0" brushRef="#br0" timeOffset="2880.35">8847 9032 609 0,'0'0'203'0,"0"0"-84"16,0 0 31-16,0 0-91 0,39-23 9 16,-26 19-54-16,5-4 2 0,3 4 11 15,-1-3-3-15,4 2 8 0,1 0 5 16,4 2-10-16,-6-2-13 0,8 2-14 15,-5 1-2-15,2 1-52 0,14 1-92 16,-9 0-161-16,-2 0-114 0</inkml:trace>
  <inkml:trace contextRef="#ctx0" brushRef="#br0" timeOffset="3286.62">9808 8702 520 0,'0'0'138'0,"0"0"-116"0,0 0 99 15,0 0-58-15,0 0-3 0,0 0-38 16,0 0 18-16,11-23-29 0,-11 26-4 16,0 7-7-16,-3 5 42 15,1 3 13-15,-4 8-9 0,4 12 9 16,-6 18-15-16,-2 13-11 0,-1 11-10 15,1-5-5-15,2-2-6 0,3-9-6 16,0-1 0-16,0-1-1 0,-5-1-1 16,2-6 5-16,3-3-5 0,-3-8 0 15,3-2 0-15,2-5-21 0,-2-10-42 16,2-7-50-16,1-4-72 0,-1-7-71 16,3-5-127-16</inkml:trace>
  <inkml:trace contextRef="#ctx0" brushRef="#br0" timeOffset="3989.85">9827 8674 327 0,'0'0'89'0,"0"0"24"0,0 0-17 0,0 0-14 0,0 0-1 15,2-4-35-15,1 2-5 0,2-4-6 16,0 4 0-16,0-4 15 0,3 1 1 15,0 0-14-15,2 0-2 0,0 1-8 16,3-3-1-16,3 5 5 0,2-4-11 16,0 3 0-16,-2 1-1 0,2-1-8 15,0 0-2-15,0 2-1 0,-5 1-8 16,0 1 1-16,-3 4-1 0,0 0-2 16,-7 2-1-16,-1 0 2 0,-2 0-4 15,-2 4 3-15,-6 0 0 0,-5 4 1 16,-2 0-4-16,-3 2-5 15,-3-1-16-15,0 1-1 0,3-3 6 16,0-1 7-16,5 1 9 0,0-3 2 16,3-1 1-16,2 0 1 0,3-4 1 15,2 1 0-15,3 1 0 0,0-5 1 16,0 0 0-16,6 0 2 0,1-3 4 16,1 0-1-16,2 0 2 0,3 0-1 15,0-3-1-15,0 1 0 0,3 2-5 16,-1 0-1-16,1 1 4 0,2 3 5 15,-3 0 10-15,3 1 0 0,-5 1-7 16,0 4-2-16,-5 0-1 0,0 1 5 16,-8 0 8-16,0 1 6 0,-5 1 1 15,-6 1 0-15,-4-3-7 16,-3 0-4-16,-3 0-6 0,-5-2-4 16,-2-1-6-16,-8-1 1 0,5 0-3 15,-1-3 0-15,1 2-20 0,11-5-37 16,-3 0-22-16,2-1-32 0,11 1-36 15,-1 0-44-15,9 0-9 0,2 0-76 16,2-1-92-16</inkml:trace>
  <inkml:trace contextRef="#ctx0" brushRef="#br0" timeOffset="4255.49">10201 9071 602 0,'0'0'40'0,"0"0"41"0,0 0 7 0,13-11-26 0,-13 11-19 0,0 0-37 0,3 2-4 0,-3 5-2 0,0 3 13 15,-3 4 46-15,1 5 3 0,-1 4-10 16,-2 6-7-16,-3 4-25 0,0 7-9 15,3-1-8-15,0-6 1 0,2-5-3 16,1-7-1-16,-1 3-19 0,1-1-54 16,-1-1-56-16,3-1-66 0,3-4-75 15</inkml:trace>
  <inkml:trace contextRef="#ctx0" brushRef="#br0" timeOffset="5162.24">10529 8715 486 0,'0'0'115'0,"0"0"-21"15,0 0 9-15,0 0-59 0,24-43-27 16,-17 31-14-16,1 1-3 0,2-1 1 15,3 1 4-15,-2 1 21 0,-1 0 32 16,3-1 3-16,0 2-7 0,0 2-8 16,0 2-24-16,0-1-12 0,0 4-7 15,-3 1-3-15,0 1 0 0,-2 0-1 16,2 5-2-16,-4-1 2 0,1 2-4 16,-2 1 0-16,-2 4 1 0,2 1 2 15,-5 4 0-15,0-2 2 16,0 5 1-16,0 1-1 0,-5 1 0 15,-3 2 0-15,-5 3-4 0,3-1 1 16,-8 0-15-16,2 4-1 0,-4 0 5 16,2-4 5-16,-3 2 7 0,3-4 2 15,2-2 0-15,1-3-1 0,2-4 0 16,5 0-17-16,0-5 0 0,3-1 4 16,3-2 2-16,2-5 6 0,0-1 6 15,5-5 14-15,3-2 6 0,2-2-2 16,3-6 3-16,0 1-3 0,5-6-15 15,0-1-1-15,3-2-2 0,-1 0-2 16,1-1 2-16,-3 3 1 0,3 2-1 16,-1 1 1-16,1-1 3 0,0 1 2 15,-3 2 2-15,0-2-6 0,-3 2-2 16,1 0 3-16,-1 3 3 0,-4 0-2 16,-1 0-3-16,0 2 0 0,-7 0 7 15,2 1 11-15,-5 0-4 0,0 4-9 16,0-1 2-16,-2 6-8 0,-4-1 0 15,1 0-2-15,0 2 2 0,0 0-1 16,0 4 1-16,-3 2-4 0,-2 2 2 16,-1 7 2-16,1 2 1 0,-3 3 21 15,-2 6 9-15,2-1 2 0,0 3-3 16,0-1-6-16,3 2 5 0,-1 0 3 16,6-4 5-16,0 2-7 15,2-3 1-15,3-3-1 0,0-1 2 16,5-2-2-16,1-4-5 0,1-1-4 15,6-3 2-15,-2-2 4 0,2-4-8 16,-1-1-10-16,7-3-1 0,-4 0-6 16,1-5-2-16,2 1-30 0,-3-3-38 15,3 2-39-15,0-3-55 0,8-3-106 16,-3 2-151-16</inkml:trace>
  <inkml:trace contextRef="#ctx0" brushRef="#br0" timeOffset="5401.36">11144 9015 793 0,'0'0'13'0,"8"0"28"0,-5 0 66 0,2 1-65 0,-3 5-17 0,1 1-18 15,-3 3 2-15,0 6 55 0,0 0-8 16,-3 4 4-16,-2 2-9 0,3 2-25 15,-3-1-18-15,-1-1-4 0,4 0 2 16,-3-1-6-16,2 0-31 0,3-2-63 16,-3-3-47-16,3 1-71 15,3-5-35-15,0-4-192 0</inkml:trace>
  <inkml:trace contextRef="#ctx0" brushRef="#br0" timeOffset="5872.68">11834 8641 485 0,'0'0'70'0,"0"0"24"0,0 0-24 0,0 0-42 0,0 0-25 16,0-32 1-16,0 30 10 0,3 2 2 16,-3 1-15-16,0 6-1 0,0 1 26 15,0 4 32-15,0 1 2 0,0 6-17 16,0 4-6-16,-3 3-18 0,1 11-17 16,-6 7 2-16,3 8-3 0,-3 0 2 15,5-10-3-15,-2-12 0 0,5-11-6 16,0-3-14-16,-2 4-23 0,2 1 0 15,0 1-24-15,0-3-21 0,2-4-14 16,1-4-58-16,-1-7-100 0</inkml:trace>
  <inkml:trace contextRef="#ctx0" brushRef="#br0" timeOffset="6075.83">11713 8860 641 0,'0'0'148'0,"0"0"-40"0,0 0 50 0,41-12-97 15,-18 5-24-15,3 1-10 16,0-1-9-16,0 3-2 0,2-3-16 16,1 6-2-16,-3-1 0 0,-3-1-26 15,5 3-64-15,8 0-105 0,-7 0-120 16</inkml:trace>
  <inkml:trace contextRef="#ctx0" brushRef="#br0" timeOffset="6435.23">12550 9059 1022 0,'0'0'125'0,"0"0"-18"0,0 0-54 16,0 0-33-16,0 0-20 0,0 0-8 15,23-27-49-15,-20 21-45 0,2-2-48 16,0-1-39-16,0 4-24 0,3-3-196 0</inkml:trace>
  <inkml:trace contextRef="#ctx0" brushRef="#br0" timeOffset="6560.23">13075 9090 925 0,'0'0'81'16,"0"0"-22"-16,0 0-59 0,0 0-53 16,0 0-269-16,31-44-304 0</inkml:trace>
  <inkml:trace contextRef="#ctx0" brushRef="#br0" timeOffset="6700.85">13232 9069 673 0,'0'0'31'0,"0"0"6"0,0 0-37 16,0 0-37-16,0 0-231 0</inkml:trace>
  <inkml:trace contextRef="#ctx0" brushRef="#br0" timeOffset="7028.99">13829 8649 567 0,'0'0'76'0,"0"0"54"0,0 0 21 16,0 0-80-16,0 0-35 0,0 0-22 16,0 0-14-16,0 0 6 0,10 16 29 15,-7 5 11-15,0 8-11 0,-3 12-13 16,0 10 1-16,0 2-8 0,0-1-10 15,0-9-5-15,-6-4 2 0,4-5-2 16,-1-4 0-16,3-9-1 0,-2-1-36 16,2-6-29-16,-3 4-22 0,3 2-44 15,-3 3-23-15,3-5-11 16,0-7-160-16</inkml:trace>
  <inkml:trace contextRef="#ctx0" brushRef="#br0" timeOffset="7263.39">13627 8880 796 0,'0'0'162'0,"0"0"-104"15,0 0 54-15,44-15-29 0,-20 8-59 16,-4 2-3-16,6 0-4 0,3 1 10 15,-1-1-17-15,0 4-10 0,1-2 0 16,7 2-6-16,-5-1-59 0,10 0-84 16,-4 1-183-16,-6-1-204 0</inkml:trace>
  <inkml:trace contextRef="#ctx0" brushRef="#br0" timeOffset="7747.88">14687 8523 706 0,'0'0'38'16,"0"0"28"-16,0 0 35 0,0 0-14 15,0 0-67-15,0 0-12 0,10-22-1 16,-10 22-7-16,0 2-8 0,0 5 8 15,0 3 5-15,0 3 31 0,0 7 15 16,0 4 1-16,0 15-23 0,0 14-14 16,-5 16-4-16,2 10-8 0,-4-4-1 15,2-2-2-15,-1-9 1 0,1 0 3 16,-3 2 8-16,1-2 7 0,-4-5 4 16,-2 1-7-16,3-8-8 0,-3-3-5 15,3-7-2-15,2-11 0 16,3-8-2-16,2-9-8 0,1-5-66 15,-1-3-71 1,1-3-118-16,-1-3-124 0</inkml:trace>
  <inkml:trace contextRef="#ctx0" brushRef="#br0" timeOffset="8466.66">14638 8568 207 0,'0'0'130'0,"0"0"-54"0,0 0 5 0,0 0-14 0,0 0-36 0,10-12 25 16,-7 7-42-16,-1-2-10 16,1 2 18-16,-1 0 19 0,-2 2 10 15,6-3 7-15,-4 2-5 0,3-3-4 16,1 1-6-16,1 0 7 0,4-2-40 15,2 3 9-15,-1-2-7 0,1 0-2 16,3 2 3-16,-1-2-3 0,3 2 8 16,-2 1-11-16,0 1 11 0,-1 3-2 15,-2 0-10-15,-3 0-2 0,1 5-4 16,-4-1-2-16,-4 0 2 0,0 2-3 16,-3 3-1-16,-3-1 0 0,-7 2 2 15,-1 3-2-15,-7 0 2 16,-2 1-4-16,-1 2-5 0,0-2-10 15,0 4-9-15,3-4 5 0,3 1 9 16,2-2 14-16,0-2 2 0,5-1 0 16,3 0 1-16,3-3 1 0,-1-1-1 15,3 2 4-15,3-4 1 0,4 2 3 16,4-4 2-16,2 0-4 0,2 0 1 16,3 1-7-16,0-2 3 0,3 0 1 15,0 0-2-15,2 2 5 0,0 4 5 16,-2-2-3-16,-1 2-5 0,-1 2-1 15,-4 1-2-15,1-1-2 16,-6 3 3-16,-5-2 1 0,-2 0 7 16,-3 3 7-16,-3-3 2 0,-7 1 0 15,-3 0 1-15,-3-1-5 0,-2 0-8 16,-5-5-8-16,-3 0 0 0,0 2-1 16,-2-4-12-16,-3-1-56 0,-3 0-48 15,3-2-61-15,-8 2-28 0,8-2-56 16,8 0-78-16</inkml:trace>
  <inkml:trace contextRef="#ctx0" brushRef="#br0" timeOffset="8795.06">14984 8926 424 0,'0'0'69'0,"0"0"-41"0,0 0 24 0,13 5-26 15,-8-3-24-15,-2 2-2 16,-3 2 1-16,0 2 0 0,0 0 16 15,0 5 23-15,0 0 16 0,0 5 1 16,0 1-8-16,-3 3-10 0,-2 1-25 16,2 1-11-16,-2 5-3 0,0-4 0 15,0 3-39-15,2-4-44 0,-2 2-25 16,-3-1-32-16,3-3-85 0</inkml:trace>
  <inkml:trace contextRef="#ctx0" brushRef="#br0" timeOffset="9232.45">15064 8943 103 0,'0'0'334'0,"0"0"-229"0,0 0-44 16,0 0 0-16,0 0-38 0,0 0-3 15,23-8 5-15,-20 8 8 0,-3 0-7 16,0 0-1-16,0 2-13 16,0 1-1-16,-5 0 6 0,0 0 7 15,-8 2-4-15,0-1-12 0,0 3-4 16,-5 0-3-16,0-1-1 0,2 3 0 15,-2-1-1-15,3-2 0 0,4 3 1 16,4-1 0-16,4-3 1 0,0 3 14 16,3 0 28-16,0 2 21 0,6-1 0 15,-1-2-5-15,0 3-14 0,5 0-17 16,-2-2-6-16,2 1-10 0,1-3-7 16,-1 0-1-16,0 0 3 0,1-2-5 15,2-1 1-15,-3 3-3 0,0-3-1 16,3 1-1-16,0 0-34 0,0-1-49 15,10 2-80-15,-2-3-73 0,0-1-72 16</inkml:trace>
  <inkml:trace contextRef="#ctx0" brushRef="#br0" timeOffset="10045.01">15537 8571 356 0,'0'0'50'0,"0"0"-24"0,0 0 20 0,0 0-13 0,41-29-22 0,-28 22 25 16,-2 3 29-16,2-3 2 15,-1 6-11-15,4-2-2 0,-6 1-18 16,6 2-10-16,-1 2-8 0,-2 1-10 15,-2 2-6-15,1 1-1 0,-4 4 5 16,3 0-1-16,-6 3 4 0,-3 4-2 16,3 3-1-16,-5 1-2 0,0 2 3 15,-7 2-1-15,-1 3 0 0,-2 0-3 16,-3 0-3-16,-3 1 3 0,-4 1-2 16,-1-5-2-16,0 1-1 0,-2-5 2 15,5-5 1-15,0-1 0 0,0-3 0 16,7-6 3-16,1-2 15 15,5-2 16-15,2-2-3 0,3-6 13 16,0-3-27-16,8-3-8 0,5-3 8 16,0 0 12-16,5-3-7 0,3-2-15 15,2 0-1-15,3-2-6 0,0 2 1 16,2-2 2-16,0 3 2 0,3-1-1 16,0 3-2-16,-2-1 0 0,-1-1 0 15,-2 2-2-15,0 0 0 0,-3-2 0 16,-2 3 1-16,-6-1-2 0,1 2 1 15,-8 1-1-15,-3 4 0 0,0 6 0 16,-5-1-6-16,-3 5-15 0,-4 0 20 16,-1 5 1-16,-5 5 0 0,-3 5-1 15,-2 4 1-15,3 7 1 0,-1 0 1 16,-2 3-1-16,3 5 2 0,-1-2 1 16,3-1 22-16,3 2 21 0,2-5 11 15,0 3 8-15,6-2-10 0,-1-3-10 16,3-4-10-16,0-3-16 0,5-4-16 15,3-3 2-15,5-5 0 0,0 0-1 16,0-6 0-16,5-1-2 0,0-1-3 16,0-4-36-16,3-2-34 0,0 0-39 15,-3-2-41-15,5-2-72 0,-2 0-67 16,-6 1-182-16</inkml:trace>
  <inkml:trace contextRef="#ctx0" brushRef="#br0" timeOffset="10295.48">16188 8898 347 0,'0'0'116'0,"0"0"-28"0,8 9 13 0,-8-3-32 0,2 3-26 0,1 2 17 15,-3 3-7-15,0 3-18 0,0 2-11 16,-5 2-10-16,2 3-6 0,-2 4-4 16,0-1 0-16,0 0-2 0,0 2-2 15,-1-3-28-15,4-2-62 0,-1-1-24 16,3-1-13-16,-2-8-71 0,-1-2-65 16</inkml:trace>
  <inkml:trace contextRef="#ctx0" brushRef="#br0" timeOffset="10740.21">16379 8956 462 0,'0'0'120'0,"0"0"-42"0,0 0 4 16,0 0-51-16,0 0-25 0,0 0 0 15,0 0 10-15,29-13 0 0,-29 13-9 32,-5 0-6-32,-3 0-1 0,-5 3 5 0,0 2 7 0,-2-2 1 0,-1 5-7 15,-2-1-3-15,0 0-2 0,0 3 2 16,0-1-3-16,5 2 0 0,0-2 0 15,2 1 0-15,4-3 4 16,4 1 14-16,3 0 8 0,0 1 4 16,3-1 11-16,-1-2 14 0,6 2-9 15,2 2-11-15,-2-4 4 0,5-1-2 16,0 0-7-16,-3 0-11 0,6-3-8 16,-1 2-6-16,1-1-2 0,2-1-3 15,0 0-3-15,0 3-41 0,0-3-36 16,0 0-58-16,8 3-58 0,-3-2-24 15,-2-2-185-15</inkml:trace>
  <inkml:trace contextRef="#ctx0" brushRef="#br0" timeOffset="11184.98">17116 8428 686 0,'0'0'110'0,"0"0"-53"0,0 0 59 0,0 0-47 0,13-23-60 0,-13 20-6 16,0 3-3-16,0 0-10 0,0 6 10 16,0 2 2-16,-3 4 17 0,3 2 14 15,-2 5 5-15,-1 3 1 0,3 5-14 16,-5 8-7-16,0 7-8 0,2 9-3 15,0 2-2-15,1-2 0 0,2-10 1 16,0-10-5-16,0-7 1 0,0-5-1 16,0-2 3-16,0 2-4 0,0 4 0 15,0 1-1-15,0-4-33 0,2-3-38 16,1-1-33-16,-3-3-46 0,0-5-19 16,0-6-19-16,0-2-101 0</inkml:trace>
  <inkml:trace contextRef="#ctx0" brushRef="#br0" timeOffset="11403.76">16937 8722 830 0,'0'0'192'0,"0"0"-102"0,0 0 19 15,0 0-56-15,42-15-40 0,-24 10-5 16,5 4 1-16,6-2-2 0,4-2 12 15,9 3 7-15,4 1-6 16,3 0-16-16,-5 1-4 0,-3 0-3 16,-4 0-53-16,1 0-79 0,1-1-122 15,-8 1-58-15,-8 0-230 0</inkml:trace>
  <inkml:trace contextRef="#ctx0" brushRef="#br0" timeOffset="12177.15">18237 8537 501 0,'0'0'93'0,"0"0"-24"15,0 0-11-15,0 0-49 0,0 0-7 16,0 0 2-16,3-19-4 0,-3 14 0 15,0 2 9-15,2-2 16 0,1 3 18 16,-3 1 7-16,0-1-6 0,0-1-21 16,0-1-23-16,-5 1-12 0,-3 0 10 15,0-1-1-15,-5 2-1 0,-2-3 4 16,-3 2-4-16,0 1-7 0,-3 1-26 16,-2 1 36-16,2 0 2 0,-2 6-1 15,0 0 4-15,2 3-2 0,3 2-1 16,0-1 0-16,5 1-1 15,0 1 0-15,3 2 1 0,4 0 6 16,4-1 9-16,2 0 13 0,5 0 4 16,3 1 9-16,-1-3 2 0,6 1-7 15,0-3-11-15,0 1-8 0,3-3-4 16,-3-1-7-16,0 2-3 0,2-6-1 16,-2 2-2-16,0-1 2 0,0-2-2 15,0 1 0-15,0-1 1 0,-3 0-2 16,0 1 2-16,-2-1 4 0,-3 1-3 15,-2-2-2-15,-1 1 1 0,-2-1-2 16,0 0-1-16,-7 0-9 0,-1 0 10 16,-5 0 8-16,-3 1 16 0,-2 0 9 15,-2 4-7-15,-4 1-7 16,1 3-8-16,0-1-1 0,-3 4-1 16,3 1 5-16,2 0 13 0,1 3 11 15,1-2 4-15,7 2-5 0,-1-2-1 16,5 0-6-16,5 3-4 0,1-6-8 15,2-1-2-15,5 2 0 0,5-3 5 16,3 0 7-16,5-4-3 0,5 3-9 16,8-4-13-16,11 3 2 0,9-1-3 15,4-1-2-15,-1 2-2 0,-5-2-15 16,-2 2-50-16,2-1-43 0,0-1-52 16,-13-3-111-16,-5 1-199 0</inkml:trace>
  <inkml:trace contextRef="#ctx0" brushRef="#br0" timeOffset="16875.09">6695 10851 214 0,'0'0'48'0,"0"0"16"0,0 0 5 0,5-3-29 0,-2 2 8 0,-3 1-13 15,5-1 1-15,-5-1 0 16,2 1-8-16,1 0 0 0,-3 1 3 16,3-2 0-16,-3 2 3 0,0-1-1 15,0 1-7-15,0-2-1 0,0 2 5 16,2 0 12-16,-2-1-1 0,0 1-2 16,0-1-3-16,0 1-10 0,0 0-4 15,0 0-3-15,0-2-3 0,0 2 1 16,0-1-3-16,0-1 4 0,0 0-1 15,0 0 4-15,0-1-1 0,0 1-3 16,-2 1-2-16,2-1-3 0,0-1-1 16,0 2-5-16,-3 0-1 15,3 1-5-15,-3 0 0 0,1 1-1 16,-1 5-1-16,1 0-1 0,-1 4 2 16,0 4 1-16,1 1 0 0,2 3 0 15,0 2-1-15,0 1 1 0,5 0 0 16,3 1 1-16,0-2-1 0,2-2 0 15,0-1 0-15,6-2 1 0,-1-2-1 16,-2-3 1-16,3-3 0 16,-1-2 2-16,3-4 1 0,-2-1 7 15,-3-3 0-15,2-4 3 0,-2-3-3 16,0 0 2-16,0 0-2 0,-5-4 5 0,2-3 3 16,-2 2 2-16,0-2-5 15,-3-1-3-15,0 2-3 0,-3-1-1 16,1 1 0-16,-3 2-3 0,5 1 2 15,-5-1-3-15,3 1-1 0,-1 1-1 16,1 1-1-16,0 1 2 0,-1 3 2 16,-2 0 0-16,3 4 3 0,-3-1 4 15,2 3-4-15,-2 1-7 0,0 0-2 16,0 7-6-16,0 4 6 0,0 3-1 16,0 7 1-16,0 4 1 0,5 8 0 15,1 10 3-15,7 7 0 0,-6 1 1 16,6-6 4-16,-2-4 1 0,-4-12 2 15,-4-5 9-15,2-8-2 0,-5 1-6 16,0 1-4-16,0 1 0 0,-3 1-1 31,-2-3-1-31,-8 0 2 0,0-6 3 0,-5-3 2 0,0-2-5 0,-5-3-6 16,0-2 2-16,0 1-5 0,-6-2 4 16,3-2-4-16,-2 0 0 0,-1-1-1 15,4 0-8-15,-1-2-14 0,2 3-20 16,1-1-18-16,3-1-24 0,4 3-21 15,1-1-25-15,-4-1-57 0,7 0-91 16,4-2-57-16</inkml:trace>
  <inkml:trace contextRef="#ctx0" brushRef="#br0" timeOffset="17937.68">6563 10704 72 0,'0'1'13'0,"0"0"19"0,0 0-2 0,0 2-1 15,0-2 5-15,0 0-2 0,0 1 15 16,0-2 1-16,0 1-11 0,0-1 4 15,0 0 6-15,0 0 6 0,0 0 17 16,0 0-5-16,0 0-11 0,0-1-6 16,0 1-3-16,0-1 4 0,0 0-4 15,0 1-10-15,0-1-9 0,0 0-5 16,0-1-7-16,0 1-5 0,0 1 0 16,0 0-2-16,0-1-2 0,0 1-1 15,0 0 1-15,0-1-2 0,0 1-2 16,0 0 3-16,0 0-3 0,0-1 4 15,0 1 0-15,0-1 4 0,0 1-2 16,0 0 6-16,0-1-1 0,0-1 5 16,0 0-2-16,3 1 3 0,-3-3-2 15,2-3 2-15,1 3 3 0,-1-4-6 16,6-1-7-16,-3-1-4 0,6-1-1 16,-4-1-2-16,4-1 1 0,-1-3-1 15,-2 3-1-15,2-2 2 0,-2 1-1 16,0 2 0-16,-1-2 4 15,-1 0 4-15,1 2 0 0,-4 0 1 16,5 1-2-16,-3-1-3 0,-3-1 1 16,4 2-3-16,-1-1 3 0,0 1-3 15,-2 1-2-15,2 3 4 0,-3-1-1 16,1 0 5-16,-1 4-2 0,1-3 0 16,0 3 2-16,-3 0 6 0,0 0 5 15,0 3 3-15,0-1-3 0,0 1-2 16,0 0-8-16,0 0 0 0,0-1-1 15,0 2-4-15,0 0-1 0,0 0-3 16,0 0-1-16,0 0 0 0,2 0-2 16,3 4 2-16,1 0 0 15,4 3-1 1,0 2 1-16,1 3 0 0,1 0 1 0,7 2 0 0,1 3-1 16,-2 2 6-16,6-2 2 0,1 2 7 15,-1 0 6-15,2-2 7 0,-3-1-3 16,0-2-5-16,-2 2-1 0,-1-4 7 15,-4-1-2-15,-1 0-4 0,-4-1-2 16,-4-3-6-16,1 0-5 0,-3-1-3 16,-5-2-2-16,3 0-1 0,-3 0-1 15,3-3-3-15,-1 4-23 0,1-2-29 16,-1-1-41-16,1 4-38 0,5-1-53 16,2 2-149-16,-2-5-216 0</inkml:trace>
  <inkml:trace contextRef="#ctx0" brushRef="#br0" timeOffset="18297.2">7659 10794 511 0,'0'0'89'0,"5"0"26"0,0-3-4 0,3 0-2 16,2-1-16-16,-2 0-34 0,5 3 2 15,-3-4-6-15,3 4-18 0,0-2-7 16,0 1-7-16,0 1-13 0,2-2-3 15,-2 2-5-15,3 0-1 0,-1 1 0 16,3 0-1-16,0 0-7 0,-2 1-20 16,2 3-67-16,3 0-77 15,-6 3-99-15,1-4-110 0</inkml:trace>
  <inkml:trace contextRef="#ctx0" brushRef="#br0" timeOffset="18484.7">7697 10981 672 0,'0'0'91'0,"0"0"35"0,0 0-37 0,0 0 4 16,0 0 9-16,37-14-54 0,-19 6-1 16,2 1-9-16,4 1-24 15,-4-2-9-15,1 4 0 0,2-2-5 16,3 3-5-16,0 2-21 0,0 0-84 15,13-1-144-15,-6 2-81 0,1 0-67 16</inkml:trace>
  <inkml:trace contextRef="#ctx0" brushRef="#br0" timeOffset="19187.75">8700 10556 408 0,'0'0'68'0,"0"0"46"0,0 0-42 0,0 0-3 15,0 0-20-15,18-17-11 0,-15 15 14 16,-1 1-9-16,1 1-7 0,-1 0 6 16,1 0 6-16,2 3 1 0,-2 0-1 15,2 4-4-15,0 0-10 0,-2 3-5 16,-1 2-6-16,1 1-6 0,-3 6 1 16,0 2-2-16,0 3-1 15,-5 3 4-15,0 1 1 0,-3 7 1 16,0 5 10-16,0 7-4 0,0-1-7 15,3-8-2-15,0-10 5 0,5-9-1 16,0-2-2-16,0 5 0 0,0 2-4 16,5 1-3-16,0-3 0 0,1-6 2 15,1-1-2-15,4-5 2 0,-1-3 3 16,0-3 1-16,3-3 2 0,5-1 0 16,1-5-8-16,-1-2 0 0,0-3-6 15,-3-2 0-15,3-3 1 0,-2-2-3 16,-6-4-1-16,-5 1-2 0,0-4 1 15,-5 2-3-15,-5 0 0 0,-2 1-2 16,-9 4-5-16,-5 0-5 16,-2 4-15-16,-5 4-5 0,2 0 2 15,-3 5-2-15,1-1-17 0,2 3-17 16,5 2-25-16,1 0-25 0,4 2-49 16,1 4-98-16,4-3-97 0</inkml:trace>
  <inkml:trace contextRef="#ctx0" brushRef="#br0" timeOffset="19703.4">9178 11039 456 0,'0'0'92'0,"0"0"3"0,0 0-6 0,10-19-42 0,-7 11-7 0,0 1-16 16,-3 1 6-16,0-2 3 0,0 3-11 15,0-1 0-15,0 1 0 0,-3 1 3 16,0 3 8-16,3 0-10 0,-2 1-7 15,-3 0-4-15,-1 2-2 0,4 5 0 16,-3 0 0-16,2 3-1 0,-2 2 0 16,0 1 4-16,2 0 6 0,1 3 5 15,2-1-6-15,0 0-1 0,2 1 0 16,1-2 4-16,5 1 4 0,2-3 8 16,3 0 1-16,0-5-1 0,2-1-3 15,1-5-5-15,2-1 1 0,2 0-4 16,-4-5 4-16,2-4-4 0,-5 1 0 15,-3-5 3-15,-2 0-1 16,-3-6-11-16,-5 1-11 0,0-1 0 16,-8 0-2-16,1 2-3 0,-6 3 1 15,0 4-6-15,-3 3-5 0,1 2 0 16,-1 2-13-16,6 1-14 0,-3 2-15 16,0 0-20-16,5 3-7 0,1 3-15 15,-1 1-45-15,3 5-42 0,0-1-32 16,5-1-113-16</inkml:trace>
  <inkml:trace contextRef="#ctx0" brushRef="#br0" timeOffset="20172.09">9829 10682 440 0,'0'0'125'0,"0"0"5"0,0 0 38 0,0-38-72 0,3 29-22 16,-3 3-38-16,2 0-18 0,-2 1 0 15,3 1 0-15,-1 4 2 0,-2 0-9 16,0 8-1-16,0 3 17 0,0 6 12 16,-2 4-4-16,-1 5-9 0,1 8-7 15,-1 9-2-15,3 8-5 0,0 0-7 16,0-4-1-16,3-8-1 0,-1-10-2 15,-2-5 0-15,3-6 0 0,-3-1 0 16,2 0-1-16,-2 2-4 0,3 1-9 16,0-5-14-16,-1-3-34 0,1-5-73 15,-1-2-82-15,1-5-25 0,0 0-29 16,-1-2-90-16</inkml:trace>
  <inkml:trace contextRef="#ctx0" brushRef="#br0" timeOffset="20417.14">9731 10907 726 0,'0'0'112'0,"0"0"101"15,36-12-103-15,-13 3-16 0,3 0-28 16,5 2-11-16,-2-1 10 0,2 0-17 15,0 3-25-15,-5-1-9 0,-1 4-9 16,-1-2 1-16,1 2-5 0,1 2-1 16,-2 0-28-16,1 1-48 0,1 5-71 15,10 3-74-15,-7-3-90 0,-6 0-94 32</inkml:trace>
  <inkml:trace contextRef="#ctx0" brushRef="#br0" timeOffset="21013.69">10475 10543 419 0,'0'0'70'0,"0"0"36"0,0 0 17 15,0 0-32-15,0 0-8 0,0 0-21 16,21-34 1-16,-21 33 6 0,2 1-20 15,1 0-10-15,0 0-4 0,-3 7-7 16,0 0 5-16,2 6-1 0,-2 2-12 16,-2 5-8-16,-1 5-2 0,-2 3-2 15,2 1 0-15,-5 3 2 0,1 3-1 16,-4 8 2-16,4 6 6 0,-1-2-3 16,3-9-1-16,0-10 5 0,5-11 4 15,0 0 1-15,0 1-2 0,2-1-1 16,3 2-4-16,0-5-2 15,3-4-3-15,5-3 5 0,0-4 3 16,0-3 5-16,2 0-5 0,4-3 4 16,-1-4-6-16,0-3-9 0,0-2 2 15,-3-1-2-15,1-3-4 0,-3-1 2 16,-3-2-2-16,-7-2-3 0,-1 0 0 16,-2 3-1-16,-5 1-3 0,-8 1-3 15,0 3-11-15,-5 1-15 0,-3 3-12 16,1 1-19-16,-1 5-10 0,-2 1 3 15,2 2-8-15,1 0-27 0,-1 3-59 16,-2 6-85-16,5-4-34 0,5 1-102 16</inkml:trace>
  <inkml:trace contextRef="#ctx0" brushRef="#br0" timeOffset="21374.31">10759 10912 370 0,'0'0'133'0,"0"0"-11"0,0 0-1 0,0 0-48 0,21-21 1 16,-21 18-20-16,3 1-9 0,-1 2-5 15,-2 0-25-15,3 3-3 0,-3 4 9 16,0 7 15-16,0 1 14 0,0 4-12 16,0 5-9-16,-3 1 0 0,1 1-1 15,-1 1-7-15,0-1-14 0,1 0-4 16,-1-3-2-16,3 0-1 0,0-2 0 15,0-3-15-15,0-1-29 0,3 0-81 16,2-4-187-16,0-7-145 0</inkml:trace>
  <inkml:trace contextRef="#ctx0" brushRef="#br0" timeOffset="22271.92">11054 10746 257 0,'0'0'98'0,"0"0"-19"0,0 0 1 0,0 0 0 16,0 0-14-16,28-28-22 0,-17 22-2 15,-1 0-2-15,6 2-13 0,-1-1 2 16,-2 0-1-16,2-1-10 0,1 4 1 16,-3-3-2-16,0 3 0 0,0 1-8 15,-3 1-2-15,-2 0-5 0,0 0-1 16,-1 3 1-16,-4 3-1 0,2-1-1 16,0 2 1-16,-2 2-1 0,-3 2-3 15,0 0 2-15,0 4 1 0,-3 2 9 16,-5 2 23-16,3 1 15 0,-5 2 14 15,0-1-2-15,-1 2-15 0,1-2-19 16,-3 3-12-16,0-4-9 16,0-1-4-16,0 1 2 0,3-3 0 15,-3-3-1-15,5-2-1 0,-2-1 0 16,2-1 1-16,0-4 1 0,6-2-2 16,-1-3 0-16,3-1 2 0,0 0 3 15,0-2-3-15,3-3-1 0,2-2 0 16,3-3-1-16,2-3 4 0,-2-2-3 15,5-2-2-15,2-2 1 0,3-2-4 16,0 0-1-16,1 2-2 0,4 1 2 16,0 2 2-16,-2-2 3 0,-1 4 0 15,1-2 0-15,0 3 0 0,-3-2 1 16,-3 0-1-16,-2 4 1 16,0-2 0-16,0 1 0 0,-5 2-1 15,0-1 0-15,-1 2 2 0,-4 1-2 16,0 2 0-16,-3 1 0 0,0 2-1 15,-6 2-3-15,-1-1 3 0,-1 2 1 16,-5 5 3-16,3 1 0 0,-3 2 0 16,0 4-2-16,0 2 4 0,-3-1-3 15,1 3 0-15,-1 2 4 0,1 2-1 16,2 0 3-16,0 2 15 0,0-2 9 16,5 1 7-16,1-2 0 0,1-2-3 15,4-1-11-15,2-4-7 16,0-1-9-16,5-2-1 0,0-2 4 15,5-3 1-15,3-3-1 0,0-1-7 16,3 0 1-16,-1-3-5 0,1-2 1 16,2 1-2-16,0 0-20 0,0-1-29 15,0 4-48-15,-2-1-56 0,10 0-93 16,-6-1-102-16,-4 0-163 0</inkml:trace>
  <inkml:trace contextRef="#ctx0" brushRef="#br0" timeOffset="22615.59">11638 10938 663 0,'0'0'122'0,"2"-7"29"0,4 4-39 0,-1 0-51 16,-3 1-21-16,-2 0-11 0,0 1-3 15,0 1 0-15,0 0-18 0,0 5-1 16,0 3 12-16,0 3 15 0,0 3 1 16,0 3 2-16,-2-1-5 0,-3 5-13 15,2 0-12-15,0-1-2 0,1 2-1 16,-1-1-3-16,1 0 3 16,2-3-4-16,-3-1-1 0,3 0 0 15,0-3 0-15,0 1-3 0,0-3-15 16,0-1-21-16,0-1-30 0,0-1-58 15,0-3-64-15,0-1-108 0,3-3-169 16</inkml:trace>
  <inkml:trace contextRef="#ctx0" brushRef="#br0" timeOffset="23084.31">12271 10758 422 0,'0'0'47'0,"0"0"20"0,0 0-11 0,0 0-7 0,8-21-23 0,-8 19-1 16,2 2 13-16,-2 0 1 0,0 4 10 15,0 6 33-15,0 4 12 0,-2 4-17 16,-3 6-23-16,2 3-4 0,0 6-14 16,-2 8-8-16,0 2-8 0,0-1-5 15,2-11-5-15,3-7-1 0,0-6-6 16,0 2 1-16,0 2-4 0,0 0 0 16,0-2 0-16,0-4 0 0,0-3-21 15,-2-2-37-15,-1-3-69 0,3-8-96 16,-2 0-42-16,-1-7-134 0</inkml:trace>
  <inkml:trace contextRef="#ctx0" brushRef="#br0" timeOffset="23318.81">12131 10993 531 0,'0'0'138'16,"0"0"-19"-16,0 0 21 0,44-12-35 16,-28 8-29-16,7-3-28 0,-2 2-9 15,-1-1-14-15,4 1-17 0,-4 0-7 16,4 0-2-16,-1 3-3 0,0 0-32 16,13 2-78-16,-7 0-209 0,-1 0-175 15</inkml:trace>
  <inkml:trace contextRef="#ctx0" brushRef="#br0" timeOffset="23678.28">12948 11102 771 0,'0'0'177'0,"0"0"-16"15,0 0-44-15,0 0-60 0,0 0-29 16,0 0-21-16,34-19-6 0,-29 14-1 16,0 0-1-16,3-1 1 0,-6 3-5 15,3 0-17-15,1 2-24 0,-1-1-55 16,0 2-56-16,8-1-61 0,-3 1-64 16,0-1-145-16</inkml:trace>
  <inkml:trace contextRef="#ctx0" brushRef="#br0" timeOffset="23837.52">13506 11106 727 0,'0'0'132'0,"0"0"-58"16,0 0-16-16,0 0-39 0,0 0-19 15,0 0-31-15,0 0-171 0,0 0-83 16,21-25-134-16</inkml:trace>
  <inkml:trace contextRef="#ctx0" brushRef="#br0" timeOffset="23959.6">14002 11167 532 0,'0'0'72'0,"0"0"-31"16,0 0-14-16,41-6-27 0,-30 1-50 15,-3 0-270-15</inkml:trace>
  <inkml:trace contextRef="#ctx0" brushRef="#br0" timeOffset="24350.24">14426 10707 659 0,'0'0'50'0,"0"0"14"16,0 0 26-16,0 0-16 15,0 0-55-15,0 0-7 0,0 0-7 16,34-14 5-16,-32 24 1 0,1 2 17 16,-3 6 15-16,0 4 9 0,0 11-4 15,0 10-5-15,-5 10-21 0,-1 3-5 16,1-4-7-16,0-5-3 0,0-12-3 16,0-3-2-16,2-10-2 0,-2-3-1 15,2-4 1-15,1 5-4 0,-1-1-11 16,1 1-22-16,-1-4-46 0,0-2-46 15,3-6-60-15,-2-3-31 0,-1-4-148 0</inkml:trace>
  <inkml:trace contextRef="#ctx0" brushRef="#br0" timeOffset="24600.35">14255 11001 750 0,'0'0'124'0,"0"0"-5"16,0 0-7-16,42-24-26 15,-22 16-53-15,1 1-1 0,0 0-3 16,5 0-4-16,-1 0-9 0,1 3-7 16,-2 0 0-16,-1-1-1 0,0 5-7 15,0-1-1-15,1 1-5 0,-4 1-29 16,3 6-55-16,3-2-96 0,8 4-72 15,-3 0-41-15,-5-3-127 0</inkml:trace>
  <inkml:trace contextRef="#ctx0" brushRef="#br0" timeOffset="25272.45">15222 10498 500 0,'0'0'48'0,"0"0"57"15,0 0 22-15,20-38-88 0,-12 29-25 16,-3 0-4-16,-2 1 1 0,2 5 5 16,0 1 5-16,-2 2-9 0,-1 0 2 15,1 4 9-15,0 3 3 0,-1 5 14 16,-2 0 2-16,3 4 3 0,-3 2-16 15,0 3-13-15,0 2-8 0,0 4-5 16,-5-1 0-16,2 1 2 0,-2 1 2 16,0-1 1-16,-3 2 3 0,0-1 2 15,0-2-1-15,1 4 1 0,-1-4 2 16,3 0 0-16,-3-3 3 0,3 0 1 16,0-2 2-16,2-3 3 0,1-1 1 15,2-3 2-15,0-2 0 0,0-2-6 16,5-3 1-16,0-3-2 0,3 0 2 15,5-2 2-15,-3-2-2 0,5 0-6 16,-2-4 5-16,3-1 0 0,2-3-4 16,0 0-10-16,-3-2-1 0,1-3-3 15,-3 1 2-15,-3-6-2 0,-5 2-3 16,1-4 0-16,-6 2 0 0,-6 2-1 16,-1 0-4-16,-6 3-3 0,-5 1-6 15,-3 3-6-15,-2 1-3 16,-3 4 3-16,3-2 0 0,-3 5-9 0,3 1-6 15,-1-1-15-15,4 2-14 16,1 4-19-16,1 0-59 0,0 5-65 16,5-2-57-16,6-1-91 0</inkml:trace>
  <inkml:trace contextRef="#ctx0" brushRef="#br0" timeOffset="25559.33">15550 10848 642 0,'0'0'83'0,"0"0"-21"0,0 0 35 0,18-11-78 15,-15 11-17-15,2 2-2 0,-3 2 0 16,-2 6 0-16,3 1 11 0,-3 4 2 16,0 6 9-16,-3 4-1 0,1 1-7 15,-3 4-6-15,-1 1-5 0,-1 0 3 16,4 0-6-16,0-3 0 0,1-1-21 16,2-1-52-16,0 2-51 0,0-5-51 15,0-7-110-15</inkml:trace>
  <inkml:trace contextRef="#ctx0" brushRef="#br0" timeOffset="26091.93">15739 10933 356 0,'0'0'97'0,"0"0"-42"16,0 0 9-16,0 0-19 0,0 0-33 0,0 0 5 0,15-13 17 15,-15 12-24-15,0 1-8 0,-5 0 15 16,-3 1-8-16,0 3 2 0,1 0-1 15,-1 1-3-15,-2 0-1 16,-1 3-4-16,1-2-1 0,0 1 0 16,-1 1 0-16,3-2-1 0,-2 1 1 15,0 0 1-15,2-2 1 0,0 2 15 16,3-1 10-16,0 0 1 0,0-2-5 16,2 1 4-16,1-2-7 0,-1 3-1 15,3-2-2-15,-3 0-4 0,3-1 2 16,0 0 7-16,6 0 5 0,-1 0 3 15,0 0 2-15,5-2 0 0,1 4-6 16,-1-1 6-16,0-1-3 0,3 2 1 16,0-2-8-16,0 1-2 0,3 1 0 15,-1-2-5-15,1 0-7 0,-4 2-3 16,1-3-6-16,0 3 0 0,3-1 0 16,-6-1 0-16,6 2-7 0,-3-2-23 15,2 2-30-15,-5-1-55 0,3-1-53 16,3-1-63-16,-6-1-32 0</inkml:trace>
  <inkml:trace contextRef="#ctx0" brushRef="#br0" timeOffset="27061.24">16080 10624 461 0,'0'0'70'0,"0"0"-4"0,0 0 18 0,13-19-34 0,-11 14-35 0,3-2 9 15,3 3 3-15,-3-3 2 0,3 3-1 16,0-3 8-16,-1 4 12 16,4-4 10-16,-3 3-3 0,2-2-4 15,0 4-18-15,1-4-8 0,1 3-8 16,1 0-5-16,-2 1-5 0,2 0-3 16,0 1-4-16,-1 1 2 0,-1 0 0 15,-1 1-2-15,0 2 0 0,-2 1 0 16,-3 3 1-16,3-1 1 0,-3 3 3 15,-2 4 8-15,-1 2 8 0,1 1 0 16,-3 4-6-16,0 2-4 0,-5 1-2 16,2 1-2-16,-2 1-4 0,-3 1-1 15,-2-2 2-15,0 1 1 0,-3 0 2 16,-3-2 0-16,3-2-4 0,-5-1-1 16,3-2 0-16,2-4 1 0,0-2-2 15,0-3 1-15,3-2 1 0,2-3-3 16,3-3 0-16,2-1 1 0,3-2 8 15,0-5-4-15,3 0 1 0,2-2-3 16,5-3-1-16,1-4 4 0,4 1-2 16,1-4-1-16,4-1 0 0,1-1-3 15,0 0 1-15,4-1-1 0,1 0-1 16,3 3 1-16,-3 0 0 0,-1 1-1 16,1 2 1-16,-2-2 0 0,-4 5 3 15,1 0-3-15,-8 0 0 0,0 2 2 16,-3 0 1-16,-2 1-2 15,-3 2 5-15,0 0 3 0,-5-1-7 16,0 5 3-16,0-1-5 0,0 2-4 16,-5 3 3-16,0 0 0 0,-3 2-2 15,-5 7 3-15,3 1 0 0,-8 2 1 16,2 6 0-16,-2-1 0 0,-3 5 1 16,6 1-1-16,-3 0 3 0,2 0 1 15,3-1 8-15,6-1 5 0,-1-1 8 16,5 1 1-16,1-4 0 0,2-2-5 15,5-1-4-15,0-3 3 0,3-1 1 16,2-2 2-16,3-2 2 0,5-3-13 16,0 1-5-16,0-2-5 0,3 0-3 15,0 0-2-15,2-1-24 16,-2 2-24-16,2 1-25 0,0 0-20 16,-2 2-29-16,2 0-53 0,0 3-82 15,-2 1-88-15,-3-4-173 0</inkml:trace>
  <inkml:trace contextRef="#ctx0" brushRef="#br0" timeOffset="27420.71">16782 10896 411 0,'0'0'110'0,"8"-7"6"0,-5 4 28 0,2-1-45 16,0-1-37-16,-2 3 2 0,2-1-13 15,-5 1-20-15,5 2-10 0,-5 0-9 16,3 0-8-16,-1 1 5 0,-2 3 4 16,0 2 7-16,3 1 6 0,-3 3 14 15,0 2-3-15,0 4-15 0,0 2-11 16,-3 2-5-16,-2 3-3 0,0 1-1 15,0 0 0-15,0 1-1 0,-1-1 1 16,1-1-2-16,5-2-4 0,-2-1-15 16,-1 1-26-16,3-2-53 0,-3-3-25 15,3 0-69-15,-2-5-3 0,2-3-86 16</inkml:trace>
  <inkml:trace contextRef="#ctx0" brushRef="#br0" timeOffset="27905.08">16968 10924 308 0,'0'0'115'0,"0"0"-44"0,0 0-6 15,0 0-3-15,0 0-32 0,0 0-2 16,31-7 3-16,-25 7 3 0,-4 0 5 16,3 0 17-16,-2-1-1 0,0 1 1 15,2 0-5-15,-3 0-6 0,1 0-12 16,2 0-8-16,-5 0-10 0,0 0-6 16,0 0-9-16,0 0-15 0,-5 1 9 15,-3 3 6-15,-2 0 8 16,-1 1-3-16,-4 2-2 0,-1 1 1 15,1 1-1-15,-1 0-1 0,-4 0-2 16,4 2 0-16,1-3 2 0,2 2-1 16,3-1 1-16,2 0-1 0,3-2 7 15,2 2 7-15,3-1 7 0,0 2 6 16,3-3-3-16,2 0 1 0,0 0-1 16,3 2-6-16,2-3-3 0,0 0-3 15,3 1-5-15,0-2 4 0,0 1-1 16,3-2 3-16,-1 2 0 0,1-2-2 15,-1-1-4-15,3 2-6 0,-5-2 1 16,3 2-3-16,-3 0-3 16,2 2-10-16,-2-1-25 0,0 0-40 15,0 4-90-15,0-1-91 0,-5-3-96 0</inkml:trace>
  <inkml:trace contextRef="#ctx0" brushRef="#br0" timeOffset="41834.65">4514 12526 286 0,'0'0'108'0,"0"0"-26"0,0-1 19 0,0 0-3 0,0-2-21 0,0-1-9 15,0 1 5-15,0-4 0 16,5 4-17-16,0-4-8 0,6 1-4 15,-1 0-1-15,6 0 8 0,-1 0 3 16,8 1-10-16,3-1-1 0,0 2-2 16,5-1-11-16,0 3-14 0,0-1-8 15,-3 0-6-15,3 1-1 0,-2 2-1 16,-1 0 0-16,1 0-6 0,-3 0-2 16,-6 2-24-16,-2 0-34 0,-2 2-47 15,-6 2-82-15,-2 1-91 0,-5 0-27 16</inkml:trace>
  <inkml:trace contextRef="#ctx0" brushRef="#br0" timeOffset="42162.8">4747 12557 611 0,'0'0'10'0,"0"0"56"0,0 0 42 15,0 0 2-15,0-34-42 0,0 28-26 16,-3 2 0-16,3 2 6 16,0 2-18-16,-3 1-30 0,1 4 0 15,-1 9 17-15,1 1 31 0,-6 7 2 16,3 4-25-16,-3 0-9 0,0 1-9 15,3 1-5-15,3 0 2 0,-1-1-3 16,0-1-1-16,3-4-2 0,0-1-8 16,0 0-30-16,3-2-20 0,0 0-35 15,2-4-47-15,0 1-43 0,0-3-33 16,-5-5-160-16</inkml:trace>
  <inkml:trace contextRef="#ctx0" brushRef="#br0" timeOffset="42397.17">4504 13009 558 0,'0'0'141'16,"0"0"-31"-16,0 0 58 0,0 0-50 15,0 0-11-15,44-12-30 0,-24 8-15 16,1 0-13-16,5 1-24 0,-3-1-17 15,3 1 0-15,0 0-7 0,-3-1-1 16,3 2-6-16,0-2-55 16,0 2-45-16,12-4-83 0,-7 3-112 15,-2-2-65-15</inkml:trace>
  <inkml:trace contextRef="#ctx0" brushRef="#br0" timeOffset="43022.16">5294 12693 449 0,'0'0'79'0,"0"0"-1"0,0 0-17 16,0 0-22-16,0 0-1 0,26-36 2 15,-21 30 11-15,-2 0-5 0,2 1-3 16,0-4-6-16,1 4 3 0,-4-1-1 16,3 0-1-16,-2 1-6 0,2-1-4 15,-5 1-2-15,3-2-1 16,-3 3-8-16,0-3-10 0,0 4 0 15,0-1 3-15,0-1 2 0,-3 3 5 16,3-2-1-16,-3 0-3 0,1 2 0 16,-1-3 2-16,1 1-7 0,-1 2-2 15,1-3 3-15,-4 1-1 0,1 2 0 16,3-1 3-16,-4-2 1 0,1 3-3 16,0-2 2-16,0 1-2 0,-3 0-2 15,3 1 0-15,-3 0-6 0,3-1 2 16,0 1 0-16,-3 1 2 0,3 1-4 15,-3 0 0-15,3 0-1 0,-3 0 2 16,3 0 0-16,-3 3 0 0,1 4 2 16,-4 0 0-16,1 3 0 0,2 1 2 15,-2 4 2-15,0 4-1 0,-1 3 0 16,-2 1 1-16,3 12 0 0,-3 11 3 16,3 8 4-16,-1 2-2 0,6-2-1 15,-3-6-2-15,8-8-3 0,-2-5-3 16,2-4-2-16,0-6-1 0,0-7 0 15,0 0-1-15,0 2-10 16,2 1-25-16,4 2-28 0,-1-5-25 16,0-3-25-16,3-5-63 0,-3-1-111 0,0-8-151 15</inkml:trace>
  <inkml:trace contextRef="#ctx0" brushRef="#br0" timeOffset="43209.7">5052 12965 600 0,'0'0'189'0,"0"0"-47"0,0 0 13 0,0 0-64 0,38-7-16 16,-20 5-26-16,0 1-19 0,3-3-7 16,0 0-18-16,-1 2-4 0,1-1-1 15,2 1-1-15,1-1 0 16,4 1-29-16,-2 1-91 0,15-5-102 15,-5 2-127-15,-2-4-283 0</inkml:trace>
  <inkml:trace contextRef="#ctx0" brushRef="#br0" timeOffset="47608.74">6754 12755 211 0,'0'0'41'0,"0"0"8"0,0 0 21 15,5-7-11-15,-2 5-29 0,-3 1 9 16,3 0 6-16,-1 0-6 0,-2-4 0 15,0 4 2-15,3 0 6 0,-3 0 0 16,0 1 0-16,0-2 2 0,0-1 3 16,2 1 0-16,-2 0-1 0,0 0-9 15,0 2 2-15,0-1-5 0,0 0-6 16,-2-1-7-16,2 0-8 0,0 0-2 16,-3 0-3-16,3 1 0 0,0-1 2 15,0 0-1-15,-2-1 0 16,2 1 3-16,-3 1-1 0,3 1-1 15,0 0 4-15,0-1-2 0,-3 0-1 16,1-2 0-16,2 1-1 0,0 0-3 16,-3 1-1-16,1-2-4 0,-1 2 4 15,1-1-3-15,-1 2 0 0,0-2 1 16,-2 1-2-16,3 1 0 0,-4 0-2 16,1 0 1-16,-2 4-5 0,-1 1 0 15,-5 1 1-15,0 3-2 0,0 3-1 16,-5 3 1-16,0 4-2 0,-3 4 1 15,6-1-1-15,-6 5 0 16,8-1 0-16,0 2-2 0,0-5-1 16,8 1-1-16,3-3 0 0,2-1 2 15,0-2 2-15,7-4 1 0,1 0 0 16,0-4 1-16,5-3 0 0,0-1 0 16,2-4 1-16,-2-2 1 0,0 0 0 15,0-2 0-15,0-5 3 0,0 0-4 16,-3 0 5-16,3-4 1 0,-3-4 0 15,1 4-1-15,-1-2 2 0,-2-2-2 16,-1 1-3-16,1 1 1 16,-3 0 2-16,3-3-3 0,-3 4 0 15,3 1 2-15,-3 0 2 0,-2 2-2 16,-1 4-1-16,1 0-4 0,-3 3 5 16,0 2-3-16,0 0-2 0,0 1-3 15,0 6 2-15,-5 3 1 0,2 1 0 16,3 2 0-16,-2 5 0 0,2-4 0 15,0 4 3-15,2-4-2 0,-2 2 4 16,5-2 6-16,1-2 8 0,-1-1 1 16,2-1-1-16,-1-1 2 0,1-4 1 15,1 0-4-15,2-4-3 0,-2-1-6 16,3 0-3-16,-1-1-1 0,3-6-2 16,-3 0-2-16,3 0-2 0,3-2-16 15,-1 0-33-15,-2 2-22 0,3-1-28 16,-1-2-48-16,3-6-62 0,-2 3-140 15,-6 2-105-15</inkml:trace>
  <inkml:trace contextRef="#ctx0" brushRef="#br0" timeOffset="47953.02">7137 12551 563 0,'2'-6'125'0,"1"-3"-15"0,-1 0 41 0,1 0-71 0,0 1-19 16,-3 0-22-16,2-1-2 0,-2 4 2 16,3 0-12-16,-3 3 1 0,0 0-2 15,0 2-9-15,0 0-10 0,0 4-7 16,0 5 2-16,0 3 4 0,-3 5 3 15,3 3-2-15,-2 5-1 0,-1 3-3 16,0 8-2-16,1 6 1 0,-3 6 1 16,0-3-2-16,2-10-1 0,3 2 0 15,0-13 1-15,0 2 0 0,0 1-1 16,0-7-11-16,0 1-16 16,0 1-53-16,3-2-73 0,-3-3-49 15,2-5-38-15,-2-8-141 0</inkml:trace>
  <inkml:trace contextRef="#ctx0" brushRef="#br0" timeOffset="48281.13">7356 12547 500 0,'0'0'115'16,"0"0"-8"-16,0 0 24 0,0 0-51 16,0 0-10-16,0 0-53 0,0 0 1 15,21 5 20-15,-21 12 12 0,0 8 4 16,-3 6-2-16,-2 8-7 0,5 9-8 16,-2-1-1-16,2-5-2 0,0-9-2 15,0-11-9-15,0-5-4 0,0-1-7 16,0 2-3-16,2 1-1 0,-2 0-8 15,5-2 1-15,-5-4 2 0,3-2-3 16,0-4-5-16,-1-3-15 0,1 0-26 16,-1 0-55-16,1-1-71 0,-3-2-72 15,5 1-96-15,-5-2-173 0</inkml:trace>
  <inkml:trace contextRef="#ctx0" brushRef="#br0" timeOffset="49359.26">8411 12536 368 0,'0'0'87'0,"2"-5"30"0,-2 0-50 0,3 3-20 0,-3-3 3 16,0 2-8-16,0 1 18 0,0 0 3 16,0 0-5-16,2-1-4 0,-2 2-11 15,3 0-4-15,0 0-2 0,-3-1-5 16,2 0-1-16,1 0-1 0,-3 0-2 16,2 1 1-16,-2-1-2 0,0 1-3 15,3-1-2-15,-1 0-1 0,-2-1 6 16,3 2-1-16,-3 0-3 0,0 0-2 15,3 1-3-15,-3-1-3 0,0 1-7 16,0 0 1-16,0 0-5 0,0 1-4 16,0 2 1-16,0 5 2 0,0 3 1 15,0 3 5-15,-3 4-2 0,0 6 0 16,-2 3 0-16,0 7 3 16,-3 8-1-16,1 10 8 0,-1-2 0 15,3-5 0-15,2-10-2 0,3-12 6 0,0-6-3 16,0-2-2-16,0 3-2 15,0-1-4-15,5 3-1 0,0-5-3 16,1-3 3-16,1-5-2 0,-1 0 0 16,1-5 4-16,1 0 0 0,2-2-1 15,1 0 1-15,-1-3-3 0,0-5-1 16,3 3-2-16,0-3-2 0,-2-2-1 16,1 0 1-16,1 0-2 0,0-2 0 15,0 1-1-15,-2-1 1 0,1-4 0 16,-1 2 0-16,-3-4 0 0,2 2-1 15,-5-2 3-15,0-1-3 0,-2 4 0 16,-3-2 0-16,0 4-1 16,-8 2-2-16,-2 0-1 0,-6 3-2 15,-7 1-4-15,2 4 2 0,-2 2 0 16,-3 1-1-16,3 0 0 0,2 0-3 16,3 0-3-16,0 0-11 0,3 0-8 15,2 2-10-15,2 0-7 0,6 0-12 16,-3 1-28-16,6-1-43 0,4-1-81 15,4 0-148-15,1-1-61 0</inkml:trace>
  <inkml:trace contextRef="#ctx0" brushRef="#br0" timeOffset="50046.61">8878 12953 218 0,'3'0'174'0,"-3"0"-61"0,0-3 25 0,0 0-18 15,0 1-10-15,2-1-2 0,-2-2-13 16,0 2-7-16,0-3-16 0,3 2-18 31,-3 1-3-31,0-2-1 0,3 3-3 0,-3 0-4 0,0-2-8 0,0 2-7 16,2 1-13-16,-2 1-5 0,0 0-10 15,0 6-1-15,0 2 1 0,0 5 7 16,0 2-1-16,0 4 4 16,-2 3 3-16,-1 0 4 0,3 3-4 15,-5-2 6-15,5 1-4 0,-5-2-3 16,5-2 0-16,-3 0-4 0,1-4-6 15,-1-1 1-15,3-3-1 0,0-1-1 16,0-2 0-16,0-2 0 0,0-2-1 16,0-3-8-16,0 3-33 15,0-4-61-15,0-1-47 0,5 0-66 16,-2 0-146-16,2-4-101 0</inkml:trace>
  <inkml:trace contextRef="#ctx0" brushRef="#br0" timeOffset="50794.49">9261 13177 107 0,'0'0'56'0,"0"0"-15"0,0 0 4 0,0 0 19 15,0 1 33-15,0-1-12 0,2 0 19 16,-2 0-2-16,0-1-20 0,3 0-11 16,-1 0-6-16,-2-1-5 0,3-1-5 15,0 1-14-15,-1 0-12 0,-2 2-12 32,5 0-7-32,-2 0-7 0,-3 0-3 15,3 0 0-15,-1 1 1 0,-2 5-1 0,0-3 0 0,0 0 3 16,0 2-2-16,-5-2 3 15,2-2-1-15,-2-1 1 0,3 0 0 16,-4 0 2-16,1 0-4 0,3-2 3 16,-1-3-1-16,-2 1 12 0,2 0 16 15,1-2 13-15,2 4-4 0,-3-4-6 16,3 2 6 0,-2-1 0-16,2 0-10 0,0 2 0 0,0-3-1 0,0 2-4 15,0 1-3-15,2-1-5 0,1 3-5 16,-3 0-2-16,2 1-8 0,4-1 1 15,-4 1-4-15,3 0-1 0,0 1 1 16,3 1 1-16,-3 4 0 0,3 0 1 16,0 2 6-16,-3 2-3 0,0 1-1 15,0 2 2-15,-2 2 2 16,-3 0-4-16,0 4 4 0,0 0 1 16,0-4-2-16,-5 4 0 0,2-4-1 15,-2 0 1-15,0-3-4 0,0 1 0 16,-3-3 3-16,0 0-4 0,3-2-2 15,-5-5 4-15,-1 3-3 0,4-3 1 16,-4-2-1-16,1 2-2 0,2-1 0 16,0 0-8-16,1-2-11 0,2 1-23 15,-1 0-35-15,4-1-41 0,2 0-47 16,0 0-106-16,5-2-127 0</inkml:trace>
  <inkml:trace contextRef="#ctx0" brushRef="#br0" timeOffset="51443.56">9793 13124 455 0,'0'0'175'0,"3"0"-40"0,-1 0-2 0,1 0-16 0,-1 0-19 16,-2-1-37-16,0 0-16 15,0 0-9-15,0-2-23 0,0 1-7 16,0 0-3 0,0 2-3-16,3-1-5 0,-3 0-67 15,8-1-113-15,-3-1-107 0,3 1-87 0</inkml:trace>
  <inkml:trace contextRef="#ctx0" brushRef="#br0" timeOffset="51568.46">10100 13156 542 0,'0'0'41'0,"0"0"33"0,0 0 25 16,0 0-60-16,0 0-39 0,0 0-33 15,0 0-142-15,0 0-66 0</inkml:trace>
  <inkml:trace contextRef="#ctx0" brushRef="#br0" timeOffset="51709.09">10258 13147 304 0,'0'0'237'0,"0"0"-140"0,0 0 5 16,0 0-70-16,0 0-25 15,0 0-7-15,0 0-63 0,0 0-38 16,0 0-74-16,21-24-76 0</inkml:trace>
  <inkml:trace contextRef="#ctx0" brushRef="#br0" timeOffset="52459.09">10480 13146 489 0,'0'0'117'0,"0"0"-23"15,0 0-31-15,0 0-34 0,0 0-11 16,0 0-11-16,0 0-3 0,29 3-3 15,-29 0 1-15,0-1 3 0,-5-1 3 16,-1 0-2-16,1 0 2 0,0 0-4 16,-3-1-3-16,3 0 0 0,0 0 1 15,0-2 0-15,2-1 0 16,1-3 1-16,-1 3-1 0,3-4-1 16,0 4 2-16,0 0 7 0,0-2 29 15,3 3 3-15,2 1-7 0,-3 0-11 16,4 0-7-16,-1 1 1 0,-3 0-1 15,1 0 0-15,2 0-4 0,0 0-3 16,-2 1-4-16,-1 1 3 0,4-1-4 16,-4 5-3-16,1-2 1 0,-3 3 0 15,2-3-2-15,-2 3 0 0,0-2 0 16,-2 2 0-16,-3-4 0 16,2 2 2-16,-2-2-2 0,2 1 3 15,-5-1 2-15,3-2-1 0,0-1 0 16,3 0 0-16,-4-3 3 0,4-1 6 15,-1 1 16-15,3-1 8 0,0-1 6 16,0-1-14-16,0 0-6 0,5-1-2 16,1 3 3-16,-1-4-4 0,0 5-5 15,5-2-2-15,-2 3 0 0,2 2-2 16,-2-1 2-16,2 1-5 0,-2 0-3 16,2 2-3-16,-2 5 1 0,3 4-1 15,-1 1 2-15,-5 6 0 0,-2 1-1 16,2 2 0-16,-5 1 0 15,0 1 3-15,-5-1 4 0,-1-1-1 16,-1-1 3-16,-1-5 0 0,-2 2-7 16,-1-5 0-16,-2-2-4 0,0-1 1 15,3-6-2-15,0 1-1 0,-3-2-1 16,3 1-5-16,-1-2-10 0,3 1-10 16,3 2-21-16,3-2-23 0,-3-1-31 15,5-1-26-15,0 0-79 0,0-3-114 16,2-3-129-16</inkml:trace>
  <inkml:trace contextRef="#ctx0" brushRef="#br0" timeOffset="53333.82">10922 12609 296 0,'3'-2'86'0,"-1"-2"5"16,3 1-20-16,-2 1-22 0,2-2-10 0,0 0 0 15,-2 1 2-15,0-1 14 0,-1-1-3 16,1 0 15-16,-1 0-4 0,1-1-18 16,-1 0-6-16,-2 1-1 0,3 0 5 15,-3-1-1-15,0 1-4 0,3 0-6 16,-1 0-1-16,-2 0 1 0,3 0-4 15,-1 3-8-15,-2-1 4 0,3 2-6 16,-3-1-4-16,0 2-3 16,0 0-7-16,0 2-4 0,0 3 0 15,0 1 5-15,0 5 1 0,0 2 2 16,0 0 1-16,0 7 2 0,-3 1 1 16,1 2 0-16,-3 10 3 0,-1 7-4 15,-4 10 0-15,0 1-1 0,-1-4 3 16,1-5 1-16,5-7 2 0,-3-6 1 15,6-5 2-15,-1-7-3 0,3 2-7 16,0-1 0-16,0 0 0 0,0 2 1 16,3-3-1-16,2-6 6 0,3-1 3 15,2-4 7-15,-2-2 5 0,5-3 1 16,-1-1-6-16,1-1-3 0,3-6-3 16,2 1-7-16,0-2-3 0,0-2-7 15,0 0 2-15,0-1-1 0,0-2-1 16,-2-4-1-16,-3 3 4 0,-5-4-4 15,-1 4 0-15,-4-2 0 0,-3 2-1 16,-5 1-1-16,-3 3-1 0,-5 0-2 16,-5 2-4-16,0 1 0 0,-5 4-2 15,2 0-7-15,0 1-8 0,3 1-14 16,0-1-28-16,-3 2-16 0,6 0-13 16,-1 0-16-16,6 3-15 0,-3 1-58 15,5 4-62-15,-2-4 4 16,8 3-73-16</inkml:trace>
  <inkml:trace contextRef="#ctx0" brushRef="#br0" timeOffset="53734.42">11217 13040 466 0,'0'0'117'0,"0"0"21"0,7-10-26 0,-4 9-17 16,0-1-25-16,-3 1-23 0,0 1-12 15,0 0-17-15,0 3-12 0,0 2 12 16,0 3 12-16,-3 2 11 0,0 3-3 16,1 3-9-16,2 1-9 0,-5 0-8 15,2 3-5-15,1 0-2 0,-1 2-4 16,3-2 1-16,-3 1 0 0,3 0-1 16,0-2-1-16,3-3-3 0,-3 1-10 15,3-4-41-15,2-1-98 0,-5 0-30 16,2-5-46-16,1 0-62 15</inkml:trace>
  <inkml:trace contextRef="#ctx0" brushRef="#br0" timeOffset="54202.92">11354 13081 388 0,'0'0'134'0,"0"0"-49"0,0 0-2 16,0 0-24-16,0 0-11 0,0 0-20 15,18-5-3-15,-18 5 7 0,2 0-2 16,-2-2-6-16,0 2-9 0,0 0-12 15,0 0 1-15,-7 2 5 0,-1 1-7 16,0 0 3-16,-5-1-5 0,0 4 4 16,-5-3-3-16,3 3 0 0,-1-1 0 15,3 3-1-15,0-4 1 0,3 4-1 16,2-1 0-16,3-2 10 0,2 2 7 16,1-3 6-16,2 3 9 0,0-3-2 15,5 3-4-15,0-5-3 0,0 4 0 16,1-2-4-16,1 2 2 15,-2-2 5-15,3 0-2 0,3 1 3 16,-4-1-3-16,1 2-8 0,0-4-7 16,0 4-1-16,2-2-1 0,-2-1-3 15,2 1-2-15,-2-1-2 0,-1-1 0 16,1 2 1-16,-3-1-1 0,6 0 0 16,-4-2-4-16,1 4-14 0,0-4-42 15,0 0-80-15,0 0-62 0,2-1-22 16,-5 0-75-16</inkml:trace>
  <inkml:trace contextRef="#ctx0" brushRef="#br0" timeOffset="54812.31">11896 12723 239 0,'0'0'196'0,"3"0"-86"0,-1 0 4 0,1 0-5 0,5 0-5 15,-3-4-25-15,5 1-21 16,1 1 0-16,2-3-9 0,-3 1 2 15,3 2-6-15,0-3-14 0,0 0-9 16,2 3-9-16,-2-2-7 0,0 1-4 16,0 1-2-16,0 2 3 0,0 0-2 15,0 0-1-15,0 0-3 0,-3 0-16 16,3 0-46-16,0 0-70 0,-5 0-50 16,-1 5-29-16,1-1-70 0</inkml:trace>
  <inkml:trace contextRef="#ctx0" brushRef="#br0" timeOffset="55015.42">11930 12845 520 0,'0'0'128'0,"0"0"-44"0,0 0 52 16,0 0 3-16,0 0-19 0,0 0-39 15,41 0-23-15,-25-4-5 0,2 2-13 16,0 0-15-16,0-3-5 0,3 4-13 15,-6-1-6-15,6 2-1 0,-1-1-14 16,-1 1-54-16,14 0-110 0,-7 1-112 16,-3-1-89-16</inkml:trace>
  <inkml:trace contextRef="#ctx0" brushRef="#br0" timeOffset="55811.48">13005 12630 458 0,'0'0'84'0,"0"0"-8"0,0 0 16 0,0 0-30 0,0 0-30 15,2-27-7-15,-7 24-8 0,-5 2-3 32,2 1-3-32,-2 0-1 0,-3 1 1 15,0 6 5-15,0-2 7 0,-2 4-2 0,2 3-5 0,-3 3-5 16,-2-1-7-16,2 6-1 0,1-1 2 15,-1 3 10-15,4 0-1 0,1 4 3 16,1 1-1-16,2 0 3 0,6-1 4 16,2 0 10-16,0-1 10 0,2-3 3 15,3-1-3-15,8-1-6 0,-2-6-3 16,1 3 5-16,7-6 3 0,-1-2-3 16,0-2-6-16,2-1 0 0,4-5-6 15,-4 1-2-15,1-2-1 0,0-2-2 16,-1 0 2-16,1-5 2 0,0 2-4 15,-6-3-1-15,3-2-2 0,-2 0-2 16,-1-3-9-16,-2-2-2 0,0-3 2 16,-3-1-6-16,-2-1 3 15,-3-1-3-15,1 0-2 0,-4 0 1 16,1 0 0-16,-3 2 0 0,-3 1 0 16,1 0-1-16,-4 1 0 0,1 0 0 15,-3 3-1-15,1 1 1 0,-1 0-1 16,-2 1-1-16,-3 0 2 0,0 2 0 15,0 1 0-15,0 1-2 0,-3-1 0 16,4 3 2-16,-1 2 0 0,2-1-1 16,1 2-1-16,2 1 2 0,3 1-2 15,0 1 1-15,0 0-8 0,5 0-22 16,-3 0-31-16,3 2-32 0,-2 4-45 16,2-1-57-16,5 2-146 0,-5-3-171 15</inkml:trace>
  <inkml:trace contextRef="#ctx0" brushRef="#br0" timeOffset="61567.76">6504 14459 267 0,'0'0'83'0,"5"-2"-17"0,-3 0 4 0,4 1-10 16,-4-1 18-16,1-1-2 16,-3 2-5-16,2 1 4 0,-2-1 7 0,0 1-4 15,0 0-13-15,0 0-15 0,0 0-6 16,0 0-6-16,0 0-15 0,0 0-9 15,0 0-6-15,0 1 0 0,0 6 1 16,0-2 0-16,0 3 2 0,0-1 1 16,0 0 4-16,0 2-2 0,0 2 1 15,0 3 0-15,0-1-1 0,0-1 0 16,0 4-1-16,0-1-5 0,0 3 1 16,0-3-1-16,0 4-4 0,0 1 2 15,3-1-1-15,-3 2 1 0,3-1-4 16,-3 3 2-16,0-1-1 0,0 1-2 15,0 0 3-15,0 2 0 0,2-1 1 16,-2 0 1-16,3 3-4 0,-1-3 2 16,-2 3-1-16,5-1 0 0,-2 1 0 15,2-2 3-15,-2 0-2 0,2 2 1 16,0 1 5-16,-2-3-4 16,2 4 4-16,0-3-4 0,-2 2 0 15,2 0-2-15,-3-2 1 0,1 3-4 16,0-2 3-16,-1 1-3 0,1 1 0 15,-3-3 1-15,0 1-1 0,0 0 1 16,2 0-1-16,-2 1 0 0,0-1 3 16,3 1-3-16,-1-2 4 0,-2 2 1 15,3 2-2-15,2-2 0 0,-2 0 3 16,-1 0-4-16,1 1 4 0,2-2 6 16,0 2-1-16,-2 0 1 0,2-1-4 15,-2 0-1-15,2 0-1 0,-3-2-2 16,4 1 0-16,-4-1-3 15,3 1 0-15,-2-1 2 0,2 0-2 16,-2 0 0-16,-1 0 0 0,3 0 1 16,-2 0-1-16,2-1 0 0,0 1-1 15,-2-1 1-15,-3-1 3 0,2 1-5 16,1-1 2-16,0 0 3 0,-3-2-4 16,2 0 1-16,1 2-2 0,-1-3 1 15,1 1 1-15,0-2-2 0,2 1 2 16,-3 0-1-16,3-3 0 0,1 2 2 15,-4-1-2-15,3-2 3 0,1 1-2 16,-1 0 2-16,-3 1-1 0,1-2 2 16,2 0-2-16,0 0-1 0,-5-2 2 15,3 1-4-15,-1-1 1 0,1 1 1 16,-3-1-2-16,0 0 0 16,0 0 1-16,3-2 1 0,-3 3-3 15,2-1 1-15,-2 0 0 0,3 2 1 16,-3-1 0-16,0 0-1 0,0 0 0 15,0-2 0-15,0 2 0 0,0-2 1 16,2 0-1-16,-2 3 2 0,3-4-1 16,-3 0-1-16,0 3 0 0,2-3 0 15,-2-2 2-15,0 3-2 0,3-2 0 16,0 2 1-16,-3-2 0 0,2 0 0 16,-2 1 1-16,5-2 4 0,-5 2-3 15,3-1 0-15,0-1 2 0,-3-1-1 16,0 1-1-16,2 0 2 0,-2-1-1 15,0 1 0-15,0-1 0 0,0 1 2 16,3 0-5-16,-3-1 4 0,0 0-2 16,0 1-3-16,2 0 2 0,-2 0 0 15,0 0-1-15,3 0 0 0,-3 1 0 16,2 0 1-16,-2-1 1 0,3 2-1 31,-3-2-2-31,5 0 1 0,-5 1 3 0,3-1-4 16,-3 0 1-16,5 1-2 15,-5-2 1-15,3 1 0 0,-1 2 1 16,1 0-1-16,-3-3 0 0,2 1-1 16,-2-4 1-16,3 1-1 0,-3 0 0 15,3-4-10-15,-3 3-8 0,0-1-17 16,0-2-23-16,0-1-32 0,0-2-19 16,0 2-27-16,0-1-43 0,-3-4-96 15,-2-2-109-15</inkml:trace>
  <inkml:trace contextRef="#ctx0" brushRef="#br0" timeOffset="62679.21">6318 17304 374 0,'2'0'87'0,"3"-1"-28"0,1-3 31 0,1 0-33 0,1 1-14 0,2 0 0 16,1-1 2-16,-4 2 12 0,4 2-1 16,2-1-4-16,0-1-12 0,0 2-10 15,5 0 2-15,0 0-2 0,0 0-6 16,3-2-4-16,2 2-5 0,0 0-2 15,3-1-4-15,2 1 5 0,1 0 1 16,-1 0-7-16,3 0-1 0,3 0 3 16,7 0-1-16,8-1 2 15,0-1 1-15,-2 1-3 0,-3-1 4 16,-3 1-3-16,0-4 0 0,1 3 1 16,2 1-3-16,0 0 0 0,-3-1 2 15,3-1 1-15,2 2 0 0,1 0 0 16,2 0 8-16,3 0-7 0,-3 0 1 15,5 1-4-15,-2-1-2 0,2 0 1 16,-2 1-1-16,2 0-2 0,-5 0 2 16,3 1-1-16,-3-1 2 0,0 1-1 15,3-1 2-15,-3 1-2 16,-3-1 1-16,3 1-1 0,0 0 0 16,3-1 5-16,-6 0-2 0,4 0-1 15,-4 0 3-15,3 0-3 0,0 0 1 16,3 0-5-16,-3 0 9 0,0 0-6 15,3-2 0-15,-3 2-2 0,0-1 1 16,3 1-2-16,-1 0-2 0,-2-1 1 16,3 0 1-16,-5 1-5 0,4 0 5 15,1 0-4-15,0-2 1 0,-3 2 1 16,0 0 1-16,3 0-3 0,-3 0 4 16,0 0-5-16,2 2 2 0,-4-2 0 15,2 1 0-15,-5-1-1 0,5 1-1 16,-2-1 1-16,2 0 4 0,-3 0-1 15,6 1-2-15,-6-1 4 0,3 0-1 16,-2 0 0-16,-1 0-1 0,4 0 2 16,-7 0-3-16,4 0-2 0,0 0 2 15,2 0 1-15,-3-1-3 0,3 1 2 16,0 0 1-16,3-1-1 0,0 1 0 16,2-1 1-16,-2 1-1 0,2-2 1 15,0 2-1-15,0-3 1 0,3 3-4 16,0-1 2-16,0 0 6 0,2 1-8 15,-2 0 4-15,3 0 1 0,-4 2-5 16,4-2 5-16,-3 2-3 16,0-1 1-16,-1 1-1 0,1-1-1 15,0 1 1-15,0 0-1 0,0 3 4 16,2-2-2-16,-4 0-1 0,1 2 2 16,-1-3 0-16,-4-1 0 0,-2 2 1 15,0 1-1-15,-2-3 7 0,-3 0-3 16,-5-1 0-16,-1 0-1 0,-9 1 0 15,-6-1-2-15,-7 0-1 0,-1 0-1 16,-2 0 0-16,3 0-2 0,-4 0 3 16,1 0-4-16,-5 0-1 0,-3 0 1 15,-2-1 0-15,-1 1-5 0,1 0-16 16,-3 0-25-16,0 0-54 0,0 0-54 16,-5 0-49-16,2 0-109 0,-2-4-211 15</inkml:trace>
  <inkml:trace contextRef="#ctx0" brushRef="#br0" timeOffset="66155.85">5442 14351 98 0,'0'0'140'0,"0"0"-110"0,0 0 9 0,2-10 11 0,1 8 0 16,-3 1-5-16,0-4-10 15,0 4 4-15,0 0 5 0,0-2 0 16,2-1-2-16,1 2-2 0,0 1-2 16,-3-1 0-16,2 1-6 0,-2-1 1 15,3-1 0-15,-3 2-1 0,0 0 4 16,0 1-2-16,2-1-4 0,-2 0 0 16,0 0 3-16,0-1 0 0,0-1 0 15,-2 1 1-15,2 0 0 0,-3 1-7 16,1-1-7-16,-4-3-3 0,6 4-5 15,-2-1-4-15,-1 0 1 0,1 1-5 16,2 0 1-16,-3 1 0 0,3 0 0 16,-2 3-5-16,-1 0-1 15,0 4 1-15,1-2 0 0,-3 4 0 16,2 1 1-16,-2 1-1 0,2 2 1 16,1 1-1-16,-1 0 0 0,3 2-2 15,0-1 2-15,0 1 0 0,5 0 1 16,0 1-1-16,3-2 0 0,0-3 3 15,5 3 0-15,-3-4 17 0,3-1 9 16,0-3 2-16,0-1-9 0,0-2-2 16,2-1 1-16,-2-2-3 0,0-1 2 15,0-4-2-15,0 0 4 0,0-5 1 16,-3 0 2-16,1 0-1 0,-1-2 0 16,-5-2-1-16,3 1-3 0,-3-5-6 15,0 2-2-15,-2-2-7 0,2 2 0 16,-5-3 2-16,3 4-1 0,-3-3 3 15,0 6 4-15,0 0 0 0,0 0 4 16,0 2-5-16,-3 0 4 0,3 4-6 16,-3-1-4-16,3 3-1 0,0 0 0 15,-2 2-5-15,2 1 0 0,0 0-2 16,0 3-6-16,0 1 5 0,-3 5 1 16,3 2 2-16,0 7 0 0,0 1 2 15,0 5-2-15,0 4 1 0,3 6 1 16,2 7-2-16,-2-4 2 0,4-1-1 15,1-6 0-15,-3-6 2 0,3 3-1 16,0 3-2-16,0-2 0 0,-6-2 3 16,-2-3-2-16,0-4-1 0,0-2 2 15,-5-5 2-15,-3-2-3 16,-2-3 2-16,-3-4 3 0,0-2-4 16,-5-1 2-16,2 0-4 0,-4 0 1 0,-1-1 1 15,-2-1-2-15,0-3-1 16,2 1 1-16,0 0-3 0,3-1-8 15,-3 3-14-15,6 2-19 0,-1-1-8 16,4 1-25-16,-1 1-11 0,0 1-34 16,5 3-35-16,3-1-81 0,5 2-107 15,0-4-142-15</inkml:trace>
  <inkml:trace contextRef="#ctx0" brushRef="#br0" timeOffset="67593.83">12640 17358 298 0,'0'0'53'0,"0"0"-8"0,0 0 40 0,0 0-30 16,6 7 2-16,-6-7-4 0,0 0-3 16,0 0 12-16,0 0 7 15,0 0 14-15,0 0 4 0,0-1 4 16,2-2-6-16,1 0-11 0,2-1-23 15,0-2-13-15,0 1-10 0,6-2-5 16,-4 1-1-16,1 0-4 0,2-1-1 16,1 3 2-16,-1-2-6 0,-2 3 0 15,2 1 1-15,1-2 0 0,-4 2 0 16,4 1 3-16,-4 1-4 0,1 0 0 16,2 2-1-16,-2 3-4 0,0-2-5 15,0 6 2-15,-3 0-1 0,0 2-2 16,0 2 0-16,-2 5 2 15,-1-1 2-15,-2 2-1 0,0 4 3 16,0-1 0-16,0 2 1 0,-2-1-3 16,-6 0-1-16,3-1 1 0,-3-1-3 15,0-2-1-15,-2 0 0 0,2-6 1 16,-2-2-2-16,0-1 2 0,-1-1-2 16,1-2 0-16,2-3 0 0,-2-3 2 15,2-1-1-15,6 0 1 0,-4-1 0 16,4-3 1-16,-1-3-2 0,3 2 2 15,0 0-4-15,3-4 2 0,2 1-2 16,0-2 2-16,3-3-2 0,2 1 0 16,1 0 0-16,7-2-1 0,-3-2-1 15,3-1 2-15,0 1 0 0,3 3 1 16,0-2-3-16,-1 3 1 0,1 1 1 16,0-1 2-16,-1 2-2 0,-4 0 0 15,-1 0 0-15,-2 0 0 0,0 2 0 16,-5 2 0-16,2-1 0 0,-7 5 0 15,2 0 1-15,-5-3-1 0,0 3 0 16,0 1 0-16,0-1-5 0,-8 2 1 16,3 0 3-16,-5 0 1 0,-1 1 0 15,1 2-1-15,-5 5 0 0,2 0 0 16,-3 0 1-16,1 5 0 0,2 0 1 16,-3-1-1-16,3 4 1 15,0 0 1-15,3 3-2 0,5 1 8 16,0-1-2-16,5-3 5 0,0 3 10 15,0-5 5-15,5 0 3 0,3-1-4 16,2-4-3-16,3-2-1 0,0-1-3 16,2-3 0-16,3-1-7 0,-2-2-7 15,2 0 1-15,0 0-5 0,-2-3 0 16,-1 0-12-16,-2-1-34 0,0 0-40 16,-3 0-36-16,1-1-38 0,-6 0-64 15,-3-2-157-15,-2 2-197 16</inkml:trace>
  <inkml:trace contextRef="#ctx0" brushRef="#br0" timeOffset="68703.53">8473 16110 235 0,'0'0'186'0,"0"0"-93"0,0 0 30 0,5-4-6 16,-5 4-14-16,0-2-19 0,0 2 1 15,2-1-4-15,-2 0-15 0,3 1-11 16,-3-1-6-16,3 1-9 0,-3 0-10 16,0 2-11-16,2 2 0 0,1 2-4 15,-3 0-5-15,0 3 4 16,0-1 1-16,0 0 1 0,-5-1-5 15,5 1-4-15,-6-2-3 0,4-1-1 16,-1-3 1-16,1 2-1 0,-1-4 2 16,-2 0 2-16,2 0 9 0,1-4 11 15,-1 1-6-15,3-5-4 0,0 0-4 16,0-1-3-16,0-1 1 0,0 1 1 16,3 2-2-16,2-2 4 0,0 4-4 15,0 3-2-15,0-1-2 0,1 3-2 16,-1 0 1-16,-3 0-5 0,3 2 2 15,-2 1-1-15,0 2 2 0,-1 1-3 16,-2 1 1-16,0 0 3 0,0 0-2 16,-5-3 0-16,2 1-1 0,-2 0 0 15,-2-2 1-15,1 0-2 0,-1-2 0 16,-1-1-15-16,0 0-36 0,0-2-30 16,1-1-29-16,-1 1-37 0,-2-2-69 15,4 2-118-15,-1-2-107 0</inkml:trace>
  <inkml:trace contextRef="#ctx0" brushRef="#br0" timeOffset="69172.73">8610 15620 398 0,'0'0'101'0,"0"0"-20"0,0 0 24 15,18-4-38-15,-16 4-26 0,-2 0-3 16,3 0 5-16,-1 4 13 0,-2-2 11 16,0 2 14-16,0 1-14 0,-2-1-1 15,-1 1-9-15,1-3-14 0,-4 0-11 16,-1-2-2-16,2 2-5 0,-1-2-3 16,1-2 5-16,0-1 4 0,0-3 4 15,2-1 1-15,3 0-1 0,0-1-10 16,0 0-11-16,0-4 0 0,0 3-2 15,3-2-3-15,-3 2-1 0,5 3-6 16,-5 0-1-16,3 2-1 16,-1 2-1-16,1 2-10 0,-1 0-32 15,4 0-36-15,-1 3-38 0,5 3-46 16,11 2-102-16,-3-1-115 0,2-3-229 0</inkml:trace>
  <inkml:trace contextRef="#ctx0" brushRef="#br0" timeOffset="69813.45">9426 16131 91 0,'0'0'383'0,"0"0"-251"0,0 0 6 0,5 1-21 0,-5-1-9 0,3 0-3 16,-3 1-12-16,2 0-5 16,4-1-9-16,-1 0-15 0,-3 1-15 15,3 0-18-15,1 1-11 0,-4-1-5 16,1 1-4-16,-1 2-8 0,-2 0-1 16,0 0 0-16,-2 2 0 0,-3 0 0 15,-1-1 0-15,4-1 1 0,-6 0-1 16,3-2 0-16,2 0 0 0,1-1-1 15,2-1 2-15,-3 0 2 0,3-1 1 16,0-2 0-16,3 0-3 16,-1-2 0-16,4 0-3 0,-1-1-2 0,0 1 2 15,3 0-8-15,-3 1-20 16,3 2-43-16,-1 1-61 0,1-3-94 16,2 3-151-16,-4-3-148 0</inkml:trace>
  <inkml:trace contextRef="#ctx0" brushRef="#br0" timeOffset="70219.92">9217 15797 135 0,'0'0'263'0,"0"0"-193"0,0 0 54 0,33 0-17 0,-22 4-18 15,-4-1-6-15,-1 2-2 0,-4-1 2 16,-2 1-14-16,0-1-3 0,-2 3-9 15,-4 0-13-15,-4 2-13 0,0-2-9 16,-3-1-7-16,-3-1 6 16,3-2 5-16,1 1 5 0,-1-2-6 15,0-2-3-15,5 0-5 0,0-2-3 16,3-2-6-16,2-3-6 0,-2 0-2 16,5 0-6-16,0-3-15 0,3 1-21 31,2 3-26-31,0 0-40 0,8-3-90 15,-3 3-117-15,1-2-108 0</inkml:trace>
  <inkml:trace contextRef="#ctx0" brushRef="#br0" timeOffset="70653.13">9519 15140 342 0,'0'0'94'0,"0"0"12"0,0 0 36 0,0 0-50 0,0 0-20 15,5 9-4-15,-7-8-13 0,-3-1-2 16,-1 1-5 0,1-1-2-16,0 0-3 0,-3 0-4 0,0 0-7 0,1 0 1 15,2 0 12-15,-1-1 8 0,4-2 6 16,-1-4-9-16,1 2-18 0,2-3-18 15,0-1-6-15,0 0-7 16,0 2-1-16,5 0-1 0,-3 0-9 16,4 5-23-16,-4 1-26 0,3 1-47 15,3 3-66-15,8 6-64 0,-3 0-84 16,-1-1-159-16</inkml:trace>
  <inkml:trace contextRef="#ctx0" brushRef="#br0" timeOffset="71186.45">10243 16023 282 0,'0'0'242'0,"0"0"-103"0,0 0 6 0,0 0-11 16,41-3-11-16,-33 3-34 0,-3 2-17 15,-3-1-26-15,4 2-16 0,-4 1-12 16,-2 1-2-16,0 1 1 0,-2 0-1 15,-4 2 6-15,1 0 0 0,0-1-2 16,-5-1-1-16,2-1-5 0,0-1-5 16,1-2-2-16,-1 0-3 0,3-1-2 15,-3-1-2-15,3-3-5 0,2-1-24 16,0-2-29-16,3 0-24 0,-2-2-44 16,2-5-93-16,2 4-121 0,1-3-141 0</inkml:trace>
  <inkml:trace contextRef="#ctx0" brushRef="#br0" timeOffset="71567.71">10209 15542 483 0,'0'0'89'0,"0"0"4"16,0 0 39-1,0 0-5-15,0 0-21 0,21 6-29 16,-19-3-11-16,-2-3 0 0,0 1-18 15,-2-1-10-15,2 0-4 0,-6 0 0 16,4 0 4-16,-3 0 13 0,5-1-5 16,-3-3-18-16,3-1-15 0,-2 0-10 15,2-2-2-15,0 1-1 0,0-2-9 16,0 2-35-16,0 0-48 0,0 2-52 16,-6 1-128-16,1 0-145 0</inkml:trace>
  <inkml:trace contextRef="#ctx0" brushRef="#br0" timeOffset="72005.77">9147 15059 82 0,'0'0'195'0,"0"0"-117"0,0 0 36 0,0 0 13 16,0 0-4-16,-3-25-3 0,3 21 9 15,0 0-2-15,-2 0-23 0,2-1-12 16,0 0-23-16,0-2-5 0,0 2 0 16,0-2-11-16,0 0-6 0,2-1-12 15,-2-1-9-15,3-1-5 0,0 1-5 16,-1-1-6-16,1 6-6 0,-3-2-3 15,5 3-1-15,0 1-3 0,-2 2-9 16,2 1-49-16,0 4-36 0,3 6-35 16,-3 17-46-16,3-5-148 0,-6 1-136 15</inkml:trace>
  <inkml:trace contextRef="#ctx0" brushRef="#br0" timeOffset="72474.45">8876 16278 436 0,'0'0'185'0,"0"0"-42"0,0 0 17 0,0 0-43 0,0 0-11 16,5-12-2-16,-5 7-14 0,5-1-6 15,-2 1-14-15,2-1-22 0,-3 1-11 16,4-1-2-16,-4 0-11 0,1 2-14 16,-3 2-8-16,2 1-1 0,-2 1-2 15,0 0-2-15,0 2-5 0,0 1-16 16,0 4-36-16,0 0-36 0,5 0-43 15,1 7-61-15,1-5-107 0,1-2-41 16</inkml:trace>
  <inkml:trace contextRef="#ctx0" brushRef="#br0" timeOffset="72833.89">9984 16362 400 0,'0'0'252'0,"0"0"-131"0,0 0 44 15,0 0-28-15,0 0-40 0,29-14-13 16,-24 14-23-16,-3 0-8 0,1 0-21 16,-3 0-21-16,0 1-2 0,-3 1-3 15,1 2-1-15,-6 0-4 0,3-2-1 16,-3 1-5-16,0-1-38 0,1 1-37 16,1-3-26-16,1 0-41 0,5-7-72 15,0 1-52-15,0-1-116 16</inkml:trace>
  <inkml:trace contextRef="#ctx0" brushRef="#br0" timeOffset="73099.55">9902 15741 814 0,'0'0'99'0,"0"0"-9"0,0 0 26 15,0 0-22-15,0 0-35 0,0 0-29 16,0 0-9-16,12 1-13 0,-12 0-2 16,0 0-4-16,0 1 0 0,0-1-2 15,0 1-3-15,0 0-22 0,0 3-70 16,0-5-67-16,0 0-105 0,0 0-49 15</inkml:trace>
  <inkml:trace contextRef="#ctx0" brushRef="#br0" timeOffset="73255.7">10093 15182 804 0,'0'0'411'16,"0"0"-397"-16,0 0-14 0,0 0-2 16,26-35-43-16,-24 29-177 0,3 2-110 15,-2-1-101-15</inkml:trace>
  <inkml:trace contextRef="#ctx0" brushRef="#br1" timeOffset="86749.35">6912 16064 118 0,'0'0'49'0,"3"0"-23"0,-3 0 6 16,0 0-9-16,0 0-5 0,0 0 8 16,0 0 16-16,0 0 1 0,0 0 3 15,0 0-2-15,0 0-11 0,0 0-6 16,0 0 4-16,2 0 1 0,-2 0 0 16,0 0-2-16,3 0-2 0,-3-1-8 15,0 1-6-15,0-1 1 0,0 1-5 16,0 0-4-16,2 0 4 0,1 0 3 15,-3 0 2-15,2 0 0 0,-2 0 3 16,6 0 0-16,-6 0-4 0,5 0 3 16,-3 0-2-16,1 0-4 0,0 0 0 15,-1 0 0-15,3-1 0 16,-2 0 2-16,-1 1-3 0,1-1-1 16,2 1-1-16,-2-2-3 0,2 2-3 15,0-1 2-15,0 0 3 0,3 1 1 16,-3-1 5-16,0-2-1 0,3 2 0 15,-3 0-5-15,3-1 1 0,-3 1-2 16,3 1-1-16,-3-1 1 0,0 0 1 16,-2 1 0-16,2 0 1 0,0 0 1 15,3-1 4-15,-5 0-4 0,4 0-2 16,-2 0-5-16,3-1 0 0,0 0 0 16,2 1 0-16,1-1-1 0,-1 2 2 15,-2-2-1-15,2 0 0 0,0 2 1 16,3 0 1-16,-5 0 0 0,5 0-1 15,-3 0 0-15,3-1-3 0,-2 1 3 16,2-2-3-16,2 1 1 16,-2 0 0-16,0 0 0 0,2 1 1 15,1-1-1-15,-3-1 0 0,5 0 1 16,-3-1-1-16,1 1 4 0,2 1 2 16,-3-2 0-1,1 1-3-15,5-2 2 0,-6 3-2 0,3-2-2 0,0-1 1 16,0 1-1-16,0 0 2 15,1 0-4-15,-1 0 1 0,0 1 0 0,0-1 3 16,3 1-4-16,-3 0 3 0,2 0-1 16,-2 0 0-16,0 0 1 0,3 0-1 15,-3-2 1-15,3 3-2 0,0-2 5 16,-3 0-1-16,2 2 4 16,1-3-3-16,-3 3 0 0,0-1 3 15,3 0 0-15,-1 0-2 0,4 0-3 16,-4 1 0-16,1 0-3 0,2-2 1 15,-2 2 0-15,5 0-1 0,-3 0-1 16,0-1 0-16,1 1 1 0,1 0 0 16,1 0 0-16,-2 1 0 0,1 0 3 15,1-1-3-15,-3 1 0 0,3-1 1 16,3 0 1-16,-3-1 0 0,-1 2-1 16,4-3 0-16,-3 2-1 0,2 0 5 15,1-3 0-15,-1 2 4 0,0-1-5 16,3 1 1-16,-2 0 0 0,-1-1 1 15,3 1-1-15,0-1-2 0,0 0-1 16,0 2-1-16,0-3 2 0,-2 1-3 16,4 2 0-16,-4-2-1 0,2 0 2 15,-3 1-1-15,1-1 2 0,-1 1-3 16,0 1 3-16,3 0-3 0,-2-2 4 16,2 2 0-16,-3 1 0 0,1-2 1 15,2 1-3-15,0 0 2 0,2 0 1 16,1 0 0-16,-1-1-2 0,4 0-2 15,7 1 3-15,-1-2-1 0,7 1 1 16,-9-1-1-16,-2 1 0 0,-3 0 2 16,0-2-3-16,-2 1 5 15,2-1-1-15,3 3-5 0,-3-2 2 16,0 0-1-16,3 2-1 0,-1-1 0 16,1 1 1-16,0 1 0 0,-3-1-2 15,0 1 3-15,0-1-1 0,-2 0-2 16,0 1 2-16,-6 0-2 0,-5 0 1 15,-2-2 0-15,0 2-1 0,7 0 1 16,11 0 1-16,-3-1 0 0,-2 1-2 16,-1-1 3-16,-10 1-2 0,8 0-1 15,6-1 2-15,-9 1 0 0,6 0 0 16,-1-2 0-16,3 2 0 0,3 0 1 16,-8-1 2-16,-5 0-3 15,-3 0 2-15,1 0-3 0,7-1 5 16,-6 1-5-16,1 0 2 0,0-1-2 15,0 0 2-15,-3 0-3 0,-2 2 1 16,-3-2 1-16,3 2-1 0,-8 0 2 16,-1 0-1-16,-4 0-2 0,0 0 2 15,-3 0 1-15,-2 0-3 0,-1 0-1 16,-2 2-3-16,0 0-1 0,0-1 2 16,-2 2 3-16,2-3 1 0,0 1 1 15,-3 2-2-15,3-2 0 0,-2 1-3 16,-1-1-30-16,3 1-26 15,0 0-30-15,0 1-39 0,0-3-84 16,3 0-131-16,-1 0-200 0</inkml:trace>
  <inkml:trace contextRef="#ctx0" brushRef="#br1" timeOffset="92130.97">11904 14375 170 0,'0'0'55'0,"3"-2"-9"0,-1 2 34 16,1 0 3-16,-3-2-26 0,0 2 0 15,2-2 11-15,-2-1 2 16,3 2-1-16,-3 0-3 0,0 1 3 0,3-1-3 15,-3 1-9-15,0-1-8 0,2 0-1 16,1 1-6-16,-3 0-9 16,2 0-15-16,-2 2-7 0,3 1-4 15,-1 6 1-15,-2 5 19 0,0 3 6 16,0 9 1-16,0 7-1 0,0 0-9 16,-5 1-3-16,5 7-9 0,-2-9-5 15,2 5-3-15,0-5 0 0,0-7-3 16,0 3 1-16,0-5 0 0,0-2-2 15,0-3 0-15,0-3-3 0,0-3-23 16,0-3-35-16,0-1-45 0,0-5-55 16,0-3-79-16,0-4 10 0,0-3-190 15</inkml:trace>
  <inkml:trace contextRef="#ctx0" brushRef="#br1" timeOffset="92818.36">11945 14449 378 0,'0'0'70'0,"0"0"-36"0,0 0 46 0,0 0-14 16,0 0-30-16,0 0-19 0,-5-34 17 15,5 25 12-15,0 4-2 0,0-3 3 16,5 1 8-16,-2 1 6 0,2-1 3 16,0 0-13-16,-2 2-3 0,5-4-6 15,-3 2-7-15,0 0-9 0,3-2-6 16,-1 0-7-16,-1 0-6 0,1 1 1 15,1 3-2-15,0-3 2 0,0 3 1 16,2-2-2-16,-2 3 2 0,5-1-2 16,-3 3-1-16,0-1 1 0,3 3-4 15,-5 0-3-15,2 0 0 0,-2 0 0 16,2 1 0-16,-4 2-1 0,1 3-2 16,-1 0 1-16,-1 3-6 0,-3 1 8 15,-2 2-2-15,0 3 2 0,-7 1 0 16,-4 1 6-16,-4 3-4 0,-3-3 1 15,-3 3-2-15,-2 0 2 0,-1-1-3 16,1 0 1-16,5-4 1 0,0-1 0 16,2-1-4-16,4-5 3 0,1-2-1 15,1-1 0-15,5-2 1 0,0-1 0 16,2-2 0-16,0 0 2 0,3 0 0 16,0 0-3-16,3 1-1 15,0-1 1-15,4 4 7 0,4 1-1 16,2 1-1-16,-1 2 3 0,7 1-2 15,-1 2 2-15,0 1 5 0,2 3 3 16,-2-1 2-16,3 2 1 0,0-1-2 16,-3 0-5-16,-3 0-6 0,-2-1-4 15,0 0 1-15,-2-2-3 0,-4-2 0 16,1-1-14-16,-3-3-46 0,-2 2-33 16,2-6-70-16,-2 0-154 0,-3-2-141 15</inkml:trace>
  <inkml:trace contextRef="#ctx0" brushRef="#br1" timeOffset="93490.77">12390 14205 396 0,'0'0'52'0,"2"-5"27"0,1-1 24 0,0-2-37 0,-1 4-13 0,1-4 2 15,-1 3-2-15,-2-1 1 0,3 1-8 16,-1-1 7-16,-2 2-6 0,3-1-4 16,0 4-8-16,-3 0-5 0,2 1-10 15,1-1-8-15,2 1-4 0,0-1-1 16,0 1-3-16,0 0-1 0,3 0 0 15,-3 0 0-15,3 3-2 0,0 5 0 16,-3 1 0-16,-2 1-1 0,2 3 0 16,-3 0 0-16,-2 3 0 0,0 0 5 15,-2 0 4-15,-6-1 5 0,-2 3-5 16,-1-4 1-16,1-1-3 0,-3 2 0 16,3-3 3-16,-3-2-3 0,3 0 5 15,-1-1-3-15,1-4 2 0,2 2 2 16,3-5 2-16,0 0 4 15,2 2 1-15,3-3 1 0,0-1 2 16,0 0 2-16,5 0 9 0,1 0-5 16,1-4-5-16,6 2-3 0,0 1 1 15,3 1 0-15,-1 0 0 0,1 0-1 16,-1 0-8-16,3 0-8 0,-2-1-1 16,-1 1-3-16,-2 0-1 0,0 0 0 15,0 0-15-15,-3 0-27 0,1 0-26 16,-1 0-30-16,3 0-36 0,2 0-51 15,1 0-140-15,-6 0-170 0</inkml:trace>
  <inkml:trace contextRef="#ctx0" brushRef="#br1" timeOffset="93944">13049 14406 463 0,'0'0'88'0,"0"0"-3"0,-5 0 12 0,5 0-2 16,0 0-7-16,5-1-23 0,0-1 9 15,5 0 9-15,1 1-2 0,4-5-11 16,1 5-15-16,4 0-3 0,-2 0-4 16,3 0-18-16,0-3-19 0,-1 4-7 15,-2 0-2-15,3 0 0 0,-3 0-2 16,0 0-4-16,0 4-20 0,-2-2-40 16,-3 0-23-16,0 4-40 0,0-3-64 15,-6 1-61-15,-1 2-22 0,-4-4-112 16</inkml:trace>
  <inkml:trace contextRef="#ctx0" brushRef="#br1" timeOffset="94162.65">13116 14580 597 0,'0'0'104'0,"0"0"-49"16,0 0 69-16,0 0-18 0,0 0-9 15,0 0-6-15,46 5-19 0,-28-5-14 16,3-1-18-16,2-1-17 0,3 0-16 16,0-3-5-16,3 3 0 0,-4 1-2 15,6 1-16-15,-2-1-52 0,-1 0-57 16,14 1-55-16,-9 0-63 0,-2-1-74 16</inkml:trace>
  <inkml:trace contextRef="#ctx0" brushRef="#br1" timeOffset="95038.83">14062 14345 494 0,'0'0'40'0,"0"0"-18"0,0 0 72 15,0 0-15-15,7-37-33 0,-7 27 6 16,0 1 17-16,-5 1 3 16,0 4-20-16,2-2-12 0,-2 4-16 15,-5 2-7-15,0 0-2 0,-3 1-3 16,0 6-2-16,-3 2 2 0,-4 3-1 15,-1 1 0-15,3 6-3 0,-3-1-4 16,0 3 1-16,1 1-5 0,4 1 0 16,3-1-1-16,0 1 1 0,8 2 0 15,3-4 0-15,2-2 2 0,0 0 4 16,5-1 7-16,3-4 4 0,5 1 1 16,-3-2 12-16,5-4 0 0,3 0 0 15,1-4-3-15,-1 1-3 0,2-3-3 16,1-2-7-16,0-1-3 0,2 0 5 15,-2-2-2-15,-1-3 1 0,1 0-1 16,0-2-1-16,-1 1-2 0,1-1-8 16,-3-1-2-16,0-1 1 0,-2 0-1 15,-3 0 2-15,-3-1-1 0,0 1 3 16,-2-1 2-16,-3 0 4 0,-2 0-1 16,-3 0-2-16,2 1-5 0,-2-1 2 15,0 3-2-15,0-2-2 0,-2-1 2 16,2 0 0-16,-3 0-3 0,1 0 2 15,2 1 0-15,-3 1-2 16,3 3 0-16,-3-2 0 0,1 3 0 16,2-3 1-16,-3 4 0 0,1-3-1 15,-1 3 2-15,-2 0-2 0,2-2 1 16,1 3 2-16,-1 1-3 0,1-2 0 16,-4-1 0-16,1 1 0 0,3 0 0 15,-1-1 1-15,0 1-1 0,1 3 0 16,-1-2 1-16,1 1-1 0,2 0 0 15,-3-2-1-15,1 3 1 0,2-1 0 16,-3 0 0-16,3 0 0 0,-3 1 0 16,1-1 0-16,-1 0 0 0,1 0 1 15,-1 1 0-15,3-2-1 0,-5-3 1 16,5 4 0-16,-3-2-1 16,1-1 0-16,-1 2 0 0,1 1 0 15,-1-1 0-15,0 1-2 16,1 0 2-16,-3 1-2 0,2 0 1 0,-5 0-1 15,3 0 1-15,-3 1 1 0,1 0-1 16,-1 1-2-16,0 1-8 0,0 1-25 16,1-1-29-16,1-1-19 0,-1 4-32 15,-4-3-71-15,4-2-144 0,1 1-139 16</inkml:trace>
  <inkml:trace contextRef="#ctx0" brushRef="#br0" timeOffset="122130.65">18968 12577 184 0,'0'0'90'0,"0"0"-17"0,0 0-4 0,0 0 6 0,0-1-8 16,0-2-18-16,0 0 14 0,0-1-3 16,0-1-15-1,6-2-15-15,-4-1-2 0,6-1 1 0,2 0-3 16,3 1-4-16,3-1 8 0,4 1 4 16,1-1 1-16,2 3-9 0,3 0-4 15,3-1-9-15,-4 4-3 0,4 0-6 16,-3 1-2-16,2 1-1 0,-5 1 0 15,1 0-1-15,-4 3-1 0,-2 1-3 16,-5 1-35-16,-2 0-77 0,-4 4-70 16,-1-3-73-16,-6 0-87 0</inkml:trace>
  <inkml:trace contextRef="#ctx0" brushRef="#br0" timeOffset="122474.41">19162 12579 487 0,'0'0'112'0,"0"0"-42"0,0 0 48 15,0 0-11-15,0 0-43 0,0 0-19 16,-2-34 0-16,2 31-5 0,0 3-10 16,0 0-14-16,-3 5-8 0,0 5 2 15,1 3 19-15,-3 6 8 0,2 4-8 16,-2 4-2-16,-3 0-9 0,3 1-9 16,0 2-6-16,-3 0-2 0,3-5 1 15,2 4-2-15,1-5-3 0,-3 0-14 16,2 0-42-16,0-6-63 0,3 0-62 15,0 3-39-15,0-3-54 0,0-7-79 0</inkml:trace>
  <inkml:trace contextRef="#ctx0" brushRef="#br0" timeOffset="122708.77">18948 13007 604 0,'0'0'176'0,"0"0"-74"16,0 0 53-16,0 0-46 0,0 0-47 16,0 0-6-16,49-22-3 0,-28 16-5 15,-1 3 1-15,1-2-24 16,5 2-14-16,-6 1-6 0,6-1-5 16,-3 2 0-16,1 0-10 0,-1 1-49 15,3 0-54-15,7 0-84 0,-2 0-106 16,-5 0-76-16</inkml:trace>
  <inkml:trace contextRef="#ctx0" brushRef="#br0" timeOffset="123334.1">19793 12617 244 0,'0'0'55'0,"0"0"25"0,0 0 13 0,0 0-24 15,0 0-4-15,0 0-8 0,28-35 2 16,-23 30-1-16,-2 1 16 16,-1-1 8-16,-2 3-6 0,0-3-15 15,0 2-11-15,0 1-6 0,0-2-11 16,0-1 1-16,0 4-4 0,0-3-7 16,0 0-11-16,0 1-4 0,-2-2 0 15,-1 0-4-15,3 1 3 0,-5-1-1 16,5 2 6-16,-2-1 0 0,-4 0 4 15,4 1-4-15,-1-3 0 0,-2 3 0 16,2 1-3-16,-2-3-1 0,3 3 1 16,-6 0-3-16,3-1-2 0,0 0-1 15,2 2-3-15,-5-1 3 0,3 1-3 16,0 1 2-16,0 0 0 0,0 0 0 16,-1 1-1-16,-1 4 0 0,-4 0 0 15,4 4 2-15,-4 3 3 0,-2 1 2 16,3 5 1-16,-3 3 0 0,3 2-2 15,-3 5 0-15,2 7 0 0,1 12-3 16,2 8 4-16,1-1 2 0,1-1 6 16,1-6 3-16,3-8-4 0,2-1-3 15,-3-4-8-15,1-5-2 0,2-7-2 16,0-5 0-16,0-2-2 0,0 1-17 16,5 1-17-16,-3 3-46 0,1-7-44 15,2-1-50-15,-2-5-150 0,-1-4-72 16</inkml:trace>
  <inkml:trace contextRef="#ctx0" brushRef="#br0" timeOffset="123521.96">19532 13018 727 0,'0'0'161'0,"0"0"-17"0,0 0 7 0,0 0-59 0,0 0-36 16,36-23 5-16,-21 16-5 0,6 1-5 15,0 1-9-15,2 2-17 0,-2-3-14 16,-1 4-7-16,1 1-4 0,0 0-2 16,-1 1-35-16,4 0-59 0,7 0-75 15,-3 1-115-15,-2 0-136 0</inkml:trace>
  <inkml:trace contextRef="#ctx0" brushRef="#br0" timeOffset="124428.32">20731 12745 362 0,'0'0'80'0,"0"0"-23"0,0 0 36 0,0 0-25 0,0 0-21 0,0 0-21 0,7-19 1 0,-4 17 0 0,-3 1-8 0,5 1 2 0,-2-1 4 0,-1 1 12 0,1 0 9 0,-3 0 6 0,2-2 0 0,-2 2-12 0,0 0-9 0,0-1 2 0,0 1 1 0,0 0-4 0,0 0-5 0,3 0-4 0,-3 0-5 0,0 0-3 0,0 0-6 0,0 0-1 0,0 0-6 0,-3 1 0 0,1 3-1 0,-1 2 1 0,-2 4 0 0,5 4 2 0,-5-1 0 16,2 4 1-16,3 2 2 0,0-1-1 16,0 3 0-16,0 1 0 0,3-2 0 15,5 0 7-15,-1-1 9 0,4-3 7 16,2-1 5-16,0-4 6 0,0-4-2 15,2-2-9-15,-2-3 4 0,2-2-1 16,-2-3-3-16,3-5-5 0,-3 0-3 16,0-3-5-16,0-1 5 0,0 1-3 15,-6-1 1-15,-1-2-5 0,1-1-3 16,-2 2-2-16,-2 0-4 0,-3-3-1 16,3 4-1-16,-3 0 0 0,0 3 1 15,0 2-2-15,0 2 0 16,0 2 0-16,0 0 0 0,0 2-2 15,0 1-3-15,0 2-5 0,0 3 1 16,0 5 5-16,2 6 2 0,-2 2 1 16,0 6 1-16,3 8 2 0,2 7-2 15,-2 8 2-15,2-1 5 0,2-2-1 16,4-5 8-16,-3-6-1 0,-6-1 6 16,6-5-2-16,-6-5-2 0,1-8 3 15,-3 1-3-15,5-1 1 0,-5-1-3 16,-5 4-2-16,2-6-3 0,-7-3-1 15,0-4 2-15,-6-4-4 0,-2 0-1 16,0-4 0-16,-5-3-4 16,2-2-3-16,0 2-11 0,-2-1-28 15,8-1-29-15,-1 0-34 0,3 0-19 16,6 1-45-16,7-4-66 0,0 3-143 16,0 0-147-16</inkml:trace>
  <inkml:trace contextRef="#ctx0" brushRef="#br0" timeOffset="124865.72">21441 12876 427 0,'0'-2'125'0,"0"1"-3"0,0 0 1 0,5 1-32 16,-2-2-33-16,7 1 1 0,-2 0 0 15,5 1 4-15,2 0-2 0,-2 0-13 16,8 0-9-16,-5 2-11 0,4 0-13 16,1-1-10-16,2 3-3 0,0-1-2 15,3-1 0-15,-5 0-11 0,2 1-33 16,0 1-34-16,1-1-39 0,4 3-62 15,-5-3-90-15,-7-1-138 0</inkml:trace>
  <inkml:trace contextRef="#ctx0" brushRef="#br0" timeOffset="125069.45">21625 13065 655 0,'0'0'114'0,"0"0"-62"15,0 0 45-15,0 0-5 0,0 0 24 16,0 0-16-16,44 3-20 0,-24-7-11 16,4 1-23-16,-1 0-13 15,0-2-15-15,0 3-8 0,-2 1-9 0,5 1-1 16,-6-1 0-16,1 1-11 16,0 0-58-16,5 0-47 0,2 0-88 15,-2 1-114-15,2-1-84 0</inkml:trace>
  <inkml:trace contextRef="#ctx0" brushRef="#br0" timeOffset="125998.65">22537 12848 296 0,'0'0'72'0,"0"0"19"0,0 0-4 0,0 0-11 0,0 0-10 15,8-6-8-15,-8 6 2 0,0-1-3 0,2 0-3 0,-2 1-7 16,3 0-1-16,-3-1-3 0,0 1-1 15,2-1-2-15,-2-2-4 0,5 0-14 16,-5 1-8-16,0 1-3 0,0-1 1 16,0 0-5-16,0 1 0 0,0 1 0 15,0 0-3-15,0 0-4 0,0 2-2 16,-5 3 2-16,3 3 0 0,-3 3 2 16,5 1 0-16,-6 3-2 0,4 2 4 15,2 2-1-15,0 0 5 0,0 2 2 16,0-2-1-16,2 2 2 15,6 0 5-15,-3-5 2 0,6 3 8 16,-1-6-5-16,0-1 1 0,6-2-1 16,-3-2 4-16,2-5-2 0,1 0-1 15,-1-3 0-15,1-4 0 0,4 1-2 16,-7-6 5-16,-2 1 11 0,2-1-4 16,-3-1-6-16,-2-3-8 0,-1 1-9 15,-1-1-4-15,-4-1-1 0,3-2-1 16,-2 0-3-16,-1 0 0 0,1-2 0 15,-3 4 1-15,5 2 0 0,-5 1-1 16,0 2 0-16,3 0 2 0,-1 4-2 16,-2 1 0-16,0 3 2 0,0-1-2 15,3 2 0-15,-3 0-1 0,0 1-5 16,0 2 0-16,0 5 4 0,0 3 2 16,3 0-1-16,-3 6 1 0,2 4 1 15,1 2-1-15,-3 2 0 0,5 4 4 16,-5 1 1-16,5-1 2 15,3 0 0-15,-6 1 1 0,4 0 0 16,-4 1 1-16,1 0 2 0,-1 0-1 16,-2-2 3-16,0-4 1 0,0-1 0 15,-2-1-2-15,-3-6 1 0,-8 1-1 16,5-5-5-16,-8-3 0 0,1-2-2 16,-3-3-2-16,-3-2-1 0,-2-1 1 15,0-2-3-15,-3 1-2 0,0-1-4 16,3 0-19-16,-6 0-24 0,3 0-44 15,6-2-23-15,-1-3-28 0,-5-6-57 16,11 3-105-16,2-3-94 0</inkml:trace>
  <inkml:trace contextRef="#ctx0" brushRef="#br0" timeOffset="126779.9">22441 12713 167 0,'3'-4'341'0,"-3"0"-243"0,5-2 27 0,-2 0-39 0,2 1-9 16,0-1-17-16,-3 1-8 15,9 0 6-15,-3-1-18 0,-1-1 0 16,6-1 1-16,-5-1-7 0,5 2-2 16,2 0 1-16,-2-3-3 0,0 1-5 15,0-1-8-15,3 1-1 0,-6-1-2 16,0 3 2-16,3-1-7 0,-5-1-1 16,2-1-1-16,-2 1 2 0,0 0-2 15,-3 1 3-15,3 0 7 0,-8-1-2 16,5 0-2-16,-5 0-3 0,0 2 3 15,2 0-2-15,-2-2 7 0,0-1 1 16,0 3-9-16,6-1 6 0,-6 2-5 16,0-1-3-16,0 3 3 0,0-1-1 15,0 0 0-15,0 5-2 16,0-2 0-16,0-1-5 0,0 3-1 16,0 0-2-16,2 0-3 0,3 4 2 15,-2-1 1-15,7 4-1 0,-5 3 2 16,6 1-1-16,2 1 1 0,0 7 8 15,2-4-1-15,3 6 4 0,3 2 1 16,-6 1 0-16,6-1-1 0,0-1-2 16,-1 0-1-16,-1-1 1 0,4 0 1 15,-5-2 2-15,3 2-1 0,-3-5-1 16,0 1 0-16,-3-2-3 0,1-2-3 16,-3-1 1-16,-6-4-2 15,6-1-2-15,-5-1 0 0,-5-4 0 16,2 2-1-16,0-2-1 0,-2-1-1 15,-3-1-10-15,2 0-20 0,-2 1-22 16,0 0-29-16,0 1-23 0,0 2-27 16,0 1-36-16,0 4-73 0,3-3-56 15,2-1-31-15</inkml:trace>
  <inkml:trace contextRef="#ctx0" brushRef="#br0" timeOffset="128686.08">21521 14580 247 0,'0'0'71'0,"0"0"-14"0,0 0 10 0,0 0-8 16,16-17-9-16,-14 15-8 0,1-1-1 15,0-1 2-15,2 1-6 0,-5 1 3 16,2-2 15-16,1 2 15 0,-3 0 2 16,2 2-2-16,-2 0-24 0,0 0-19 15,3 0-11-15,-3 0-6 0,3 2 5 16,-1 3 2-16,-2 0 5 15,5 5 6-15,-2-1-2 0,2 3-1 16,0 2-3-16,-2 2 0 0,-1 2-5 16,1 0-5-16,2 0-2 0,-5 3-3 15,3 0 0-15,-3 3-2 0,0 0-3 16,0 0 3-16,0 1-1 0,0 1 4 16,0-2-3-16,0 3 3 0,-3-1-4 15,3 2 2-15,-2 0-3 0,2 2 2 16,0 0 2-16,0 0 2 0,0 2 1 15,2-2 3-15,-2 1-2 0,3-2 1 16,2 6-2-16,-5-3-3 0,0 0 0 31,5 1-2-31,-5-6-1 0,0 5 1 0,3 0 0 0,-3-2-2 16,0 2 2-16,0-2 0 0,0 1-1 16,-3-2-1-16,-2 3-1 0,5-1-1 15,-5 0 1-15,2-1 0 0,1-1 0 16,-1 0 3-16,-2-3-3 0,2 1 2 15,3-1 1-15,0 3-2 0,-5-2-1 16,5 0 3-16,0 0-2 0,-2-1 0 16,2 0-2-16,0 0 0 0,0 1 0 15,-3-1 3-15,3 0-4 0,-3-1 2 16,3 1-1-16,-5 1 1 0,5 0-1 16,-2-1 0-16,2 1 1 0,-3 0 0 15,3 0-1-15,0-1 0 0,-3 1 0 16,3-1-1-16,0 3 1 0,0-1 2 15,0-1-3-15,3 2 2 0,-3-1 2 16,3-2 1-16,-3 3-3 0,0-5 3 16,0 4-2-16,0-4 2 0,0 2-1 15,0 0-1-15,0 0-2 0,0-1 0 16,0 1 0-16,0 0 0 0,0-1-1 16,2 2 1-16,-2-3-1 0,0 3 2 15,0-2-1-15,0 1-1 0,0-1 4 16,0-1-1-16,0 1 0 15,0 0 0-15,0-4-1 0,0 1 1 16,-2-1-1-16,-1 0 0 0,0-1 1 16,1 0-2-16,2-1 1 0,-5-3 0 15,5 2-1-15,-5-1-1 0,2-1 3 16,-2-1-3-16,2 1 0 0,1-1 1 16,-1 0-1-16,3-3 2 0,-5 1 1 15,2 3-1-15,-2-3 4 0,0-2-2 16,2 1 0-16,3 1 1 0,-5 0-3 15,3-2 2-15,-1 1-3 0,0-1 3 16,3 1-1-16,0-1-1 0,-5 3 0 16,5-1 1-16,-2-1-3 0,2 1 4 15,-3 0-3-15,1-1 0 16,2 0 4-16,-3-2 0 0,0-3-1 16,1 2 1-16,2 0-1 0,-5 0 2 15,5-2-4-15,-3-1 2 0,0 1-3 16,1-3 2-16,2 2-3 0,-3-2 1 15,3 1-1-15,-2-1 0 0,-1-3 0 16,3 1-3-16,0 0-8 0,0-2-19 16,0 0-12-16,-5 0-14 0,5 0-22 15,-3 0-25-15,-2 0-26 0,0-2-54 16,-5-3-108-16,-1-2-12 0,4 3-72 16</inkml:trace>
  <inkml:trace contextRef="#ctx0" brushRef="#br0" timeOffset="129608.42">21087 17389 238 0,'0'0'89'0,"3"0"-19"0,-1 0 1 0,1 1-28 0,2-1 4 0,-5 0 3 16,5 0-15-16,0 0-3 0,1 0 5 15,4 0-5-15,0-1-4 0,1 0-2 16,2 1 4-16,2 0 4 0,1 0 3 16,2 0-3-16,2 0-3 15,1 0-2-15,5 0-3 0,2-1-2 16,-2 0 0-16,3 1-1 0,7-1-4 16,8-1-1-16,7-1-1 0,1 1 0 15,-3 1 0-15,0-1-3 0,-5-1-4 16,0-1-5-16,3 3 0 0,-1-1-2 15,3 1 1-15,0-2-1 0,0 0 1 16,3 2 4-16,2 1-2 0,-5-1-1 16,11 1-4-16,-6-2 1 0,3 0 1 15,-3-1 0-15,0 1-1 0,1 1 1 16,-4 1-1-16,-2 0 0 0,1 0 4 16,-4 0 5-16,3 0 8 0,-2 0 2 15,-3 0-4-15,0 0-1 0,2 0-3 16,-2 0-1-16,2 0-3 15,-2 1-1-15,3-1-3 0,-1 0-2 16,1 1 1-16,2-1-2 0,3 0 4 16,-3 0-1-16,5 0-2 0,0-1 2 15,3 0 2-15,3 1 0 0,-6-1 1 16,8 1-4-16,-8 0 1 0,6 0 4 16,-6-1-1-16,5 0 0 0,1 2 8 15,2-2-5-15,2 1 1 0,-2-3-6 16,0 1 2-16,0 1-4 0,0-1-2 15,-2 0 1-15,2 0 0 0,-3-1 1 16,3 1 0-16,0 1-2 16,0 1 4-16,-5-1 2 0,3 1-4 15,-1-1 0-15,3 0 0 0,-5-1-3 16,2 1 0-16,3-1 6 0,0 1-2 16,0 0 4-16,5 1 1 0,1-1-1 15,-1 1 4-15,-5-1-4 0,5 0-1 16,-5 1-3-16,5 0 0 0,3 0-1 15,-3 0-2-15,0 0 1 0,3 0 1 16,-8-2-4-16,0 1 2 0,3-1 3 16,-14 0-2-16,9 1-2 0,-11-1 7 15,3-2-8-15,-11 1 1 0,0 2 1 16,-7-2-4-16,-8 1 2 0,-11-1-8 16,-2 1-16-16,8 0-27 0,-6-4-23 15,3 2-38-15,-5 0-23 0,8-1-61 16,-13 3-111-16,5-3-70 0</inkml:trace>
  <inkml:trace contextRef="#ctx0" brushRef="#br0" timeOffset="130465.04">26891 17609 242 0,'5'-1'78'0,"-5"-2"25"0,2-2 12 0,4 2-17 0,-1-1-11 0,-5 0-8 15,2 1 9-15,-2-5 0 0,5 1-7 16,-5 1-21-16,3-3-14 16,2 2-8-16,0 0-10 0,-2 0-5 15,7-3-6-15,-7 4-6 0,10 2-6 16,-5 1 0-16,-1-1 3 0,6 3 6 16,-5 1 0-16,2 0 5 0,-2 0-4 15,0 4 1-15,0 0 5 0,-3 3-5 16,3 2-5-16,-3 0-2 0,-3 0-3 15,3 0 0-15,1 3-3 0,-4 0 2 16,-2 1-1-16,5 0-2 0,-5 1 2 16,0 2 2-16,0-1-2 0,0 4 5 15,-7 0-1-15,1-2 1 16,-1 1-5-16,-6 0-1 0,-3-3 0 16,3 1 1-16,-5-3 0 0,3 3-4 15,2-3 5-15,-3-1-5 0,3-2 4 16,0 0-2-16,6-3-1 0,2-2 2 15,-3-1 0-15,8-1 0 0,-5-3 0 16,5 0 11-16,0 0 13 0,5-6-3 16,3 0-12-16,-1-1-7 0,6-4 1 15,0 1-4-15,8-2-1 0,0-2 0 16,4 0-1-16,-4 1 1 0,7-1 0 16,-2 0-1-16,3 0 0 0,-3 1 0 15,-3-1 0-15,3 3 1 0,-6 1-1 16,-2 2-1-16,-2-1 1 0,-3 1 0 15,0-1 0-15,-6 3-2 0,-4 1 2 16,2 0-2-16,-5 1 1 0,0 2-4 16,0-1-5-16,0-1 6 0,-5 1 0 15,-3 3 0-15,-5 0 3 0,3 0-1 16,-3 3 2-16,0 3-1 0,-7-2 3 16,1 4-4-16,4 3 2 0,-1 1 0 15,-7 2 0-15,8 1 0 0,-1-1-1 16,3 4 1-16,0-1 0 0,6 0 3 15,1-1 5-15,1-1 7 0,5 3 8 16,5-6 3-16,3 1 1 0,3 2 0 16,-1-6-5-16,3-2-1 15,5 1-7-15,3-2-7 0,-1-2-6 16,1-3-1 0,2-1-8-16,8 0-16 0,-8 0-19 15,8 0-22-15,-2-1-14 0,-1-1-43 0,3-1-41 16,5-3-86-16,-2-3-141 0,-13 1-245 15</inkml:trace>
  <inkml:trace contextRef="#ctx0" brushRef="#br0" timeOffset="131726.19">20408 14401 292 0,'0'0'84'0,"0"0"-46"0,0 0 8 16,0 0 5-16,0 0-9 0,0 0-13 15,20-28 13-15,-17 27 15 0,-3 0 3 16,2 0 2-16,-2 0 5 0,0 1-10 16,0 0-2-16,0 0-8 0,0 0-5 15,0 0 0-15,0 0 2 16,0 0-13-16,0 0-14 0,-2 0-6 15,2 0-1-15,0 0-1 0,-3 2-1 16,1 0-3-16,2 4-2 0,0 0-2 16,-5 6 0-16,5 4 0 0,0-1 1 15,0 5-2-15,0 0 1 0,5 0 1 16,0 0-1-16,3 1 2 16,-1-3 3-16,6-1 2 0,0-1 0 0,3-3-1 15,2-2 4-15,0 0 10 0,0-2 3 16,3-6 2-16,-3 2 1 0,-3-5-2 15,6 0-1-15,-8-7 0 16,2-1 0-16,-2-1-2 0,0 0-6 16,-5-6 1-16,5 1-3 0,-8-4 3 15,0-1-5-15,0 2-4 0,1-4 0 16,-6 3 2-16,2-2-1 0,1 4 1 16,-3-1-2-1,0 4 2-15,2-2-4 0,-2 4 0 0,0 1 3 16,0 3-1-16,0 0 0 0,0 1 2 15,0 3-1-15,0 3-1 0,0 0 0 16,0 0-8-16,0 1-2 0,0 7 1 16,0 4 1-16,5 4 0 0,-2 2 2 15,2 7 0-15,0 1-2 0,3 11 3 16,2 6-2-16,1 8 1 0,2 1 3 16,-6-5-3-16,6-5 3 0,-7-4 1 15,-4-9 9-15,3-4 2 16,-2-8-2-16,-3 0 0 0,5 1-5 15,-5 3 2-15,0 0-6 0,0-4 0 16,-8-1-5-16,1-4 4 0,-4-3-2 16,-2-1 1-16,-7-4 0 0,-1-2-3 15,-2-2 6-15,-3 0-5 0,-5-2-2 16,2-1 1-16,1-3-1 0,0 3-1 16,2-1-2-16,0 0-9 15,5 2-9-15,1 0-19 0,4-2-32 0,3 2-30 16,0 0-48-16,3-4-68 0,0 1-171 15,4-3-231-15</inkml:trace>
  <inkml:trace contextRef="#ctx0" brushRef="#br0" timeOffset="140113.95">22299 15202 17 0,'0'-2'40'0,"0"1"-8"0,0 0 8 0,0 1-15 16,0 0 2-16,0 0 2 16,-5-2-6-16,5 2-4 0,0-3-2 15,0 2 0-15,0 0 8 0,0 1 3 16,0-1 5-16,0 1-5 0,0-1-5 15,0 1 1-15,0-2-1 0,-3 2 5 16,3-2 6-16,0 1 3 0,0 1-2 31,0 0-8-31,0-1-3 0,0 1 1 16,0 0 3-16,0 0 1 0,0 0-10 0,0 0 1 0,0 0 0 0,0 0 4 31,0 0 0-31,0 0-2 0,0-1 2 16,0 1-1-16,0 0 3 0,0 0 5 0,0 0 0 0,0 0-4 15,0 0-3-15,0 0-3 0,0 0 1 16,0 0-5-16,0 0-2 0,0 0 0 31,0 0-4-31,3 0-1 0,-3 0-2 16,0 0 2-16,0 0-3 0,5 0 2 0,-5 0-2 0,5 0-5 0,-2 1 4 16,2 1-3-16,-2 0-3 0,2 0 3 15,-3 0-2-15,3-1-1 0,1 0 1 16,-4 2 1-16,1 1-2 0,2-1 2 15,-2 2 1-15,4-1-2 0,-2 1 3 32,-2-1 0-32,5-1-2 0,-3 0 2 15,3 1-2-15,5-1-1 0,-6 1 1 16,4 1 1-16,4 0-3 0,-2 2 1 16,3 1-1-16,-3-1 1 0,5 0-1 15,0 2 0-15,0 1 0 0,3 0 0 16,-6 0 1-16,3 1 2 0,3-1-1 0,-1 0 0 0,-1 2 1 0,1-2-2 15,1 1 3-15,-3-1 1 0,3 1-4 16,2-1 5-16,-2 1-1 0,-1-1 1 16,1 1 0-16,0-1-4 0,-1 0 2 15,4 1-1-15,-1 0 2 0,0 1-2 16,3-2 1-16,0 2-1 16,-6 0 1-16,4-1-1 0,1 0 0 15,1 2 1-15,-5-1-2 0,0-1 1 16,-1 1 3-16,1 1-3 0,-3-1 1 15,3 2-1-15,-3-3 1 0,3 0-1 32,-3 2-1-32,7-2 0 0,-4-1 3 15,0 1-4-15,-1 1 3 0,6-3-4 0,-5 1 4 0,2 1-2 0,3-1-1 16,-5 2 4-16,-1-1-2 0,1 0-1 16,5-1 4-16,-11 0-4 0,6-3 3 15,-3 2 0-15,3 0 1 16,0-1 0-16,-6 2-1 0,6 0 0 15,-3-2-3-15,-3 1 0 0,6 1 0 16,-3-1-2-16,-2 1 0 0,2-2 7 16,-3 2-6-16,1 0 1 0,2-1 1 15,-3 2 1-15,6-3-3 0,-3 0 2 16,-3 0 0-16,4 2-1 0,1-2 1 16,-4 2-1-16,2-1-1 0,-3 0 1 31,3 2-1-31,3-1 0 0,0 1 2 0,-6 2-2 0,6-3 0 0,0 2 2 15,4-2-3-15,-9 2 2 0,7 1 2 16,-2-1-3-16,0-1 1 0,-1 0 0 16,1 1 0-16,-6-2-1 15,3 2 1-15,3-1 0 0,-8-2 0 32,8 1 0-32,-6 0 1 0,1-1 2 15,2-1-4-15,-3 2 4 0,3 0 0 16,-2 1-4-16,2-2 1 0,3 1-1 0,-6 0 2 0,3 0-2 0,3-1 0 15,-6 0 0-15,4 2 1 0,1-2-1 32,-4 0 0-32,2 0 0 0,-3-1 2 15,1 2-2-15,2-2-1 0,3 0 3 16,-6-1-2-16,3 1 0 0,3 3 1 16,-8-3 0-16,7 0 1 0,-4-1-3 15,2 3 0-15,3-1 2 0,-6 0-2 16,3-2 1-16,3 3 0 0,-6-1-1 15,4-1 1-15,-4 2-1 0,3-1 0 16,0 2 1-16,0-1 0 0,3-2 0 16,-6 3-1-16,4-2 1 0,1 2-1 15,1-1 1-15,-3 0 0 0,0-1-1 16,3 2 0-16,-3-1 1 0,0-1-1 16,0 3 1-16,3-3 0 0,-3 1-1 15,2 1-1-15,1-1 1 0,0 1 2 16,-1-2-1-16,1 1-1 0,-3 0 0 15,5 0 2-15,-4 1-2 0,1-1 0 16,1 1 0-16,0 0 0 0,-1-1 0 16,1 1 1-16,-3-1-2 0,-2-1 2 15,-1-1-2-15,-2 1 1 0,5-2 0 16,-5 3 0-16,-3 0 0 0,1-3 0 16,-1-1 0-16,0 1-1 15,-2-4 0-15,-5 3-3 0,2-3-7 0,0-1-11 16,-5 2-16-16,3-1-30 0,2 0-27 15,-5 1-34-15,0 0-79 0,-5-3-78 16,2-1-60-16</inkml:trace>
  <inkml:trace contextRef="#ctx0" brushRef="#br0" timeOffset="141404.35">22578 15361 260 0,'0'0'137'0,"0"0"-68"16,5 0 14-16,-2-3-11 0,2 1-12 15,3-1-17-15,-3-1-2 0,3 0 0 16,-6-1-1-16,9 0 3 0,-4 1 3 16,-1 1-2-16,1 1-5 0,1 0-6 15,-5 0-5-15,2 2-7 16,0 0-8-16,-5 5-8 0,3 0-1 16,-3 3 5-16,0 1 3 0,0 3 3 15,0 0-2-15,-3 2-2 0,3 0-4 16,-8 0 1-16,6-2 3 0,-1 1 3 15,-2-2-1-15,0 0-2 0,0-3 4 16,-1-2 1-16,1-3 0 0,0 1 1 16,2-3-1-16,-4-1 0 0,2 0-2 15,2-4-1-15,-2-1 12 0,5-5-4 16,-5 0-6-16,5-2-1 0,0-2-4 16,5-2 0-16,-3-2-4 0,4 2-3 15,6-2 0-15,-4 4 3 0,0-1 3 16,5 2-1-16,-3 2-3 0,1 1 3 15,-1 3 0-15,0 2 1 0,-5 1 1 16,3 1-3-16,-3 3-1 0,-2 0-2 16,2 0-2-16,-2 0 0 0,-1 3 0 15,1 1-2-15,-3 3 1 0,5 4 1 16,-5 1 1-16,0 1 2 0,-5 3-3 16,2 0 0-16,-2 0 2 0,0 1-1 15,-3 0 2-15,3-2-3 0,-3 1-1 16,0-3 0-16,1 1 2 0,-1-1-3 15,0-3 2-15,3-2 0 0,-3-1-1 16,1-3 1-16,1 1 2 0,-1-5-2 16,1 0 2-16,1-2-1 0,3-5 0 15,-3-1 1-15,-1-2 1 16,4-3-2-16,2 0 3 0,0-3-5 16,0-1 6-16,0 2-2 0,8-2-2 15,-3 2 1-15,2 2-2 0,-1 3 1 16,1 0-3-16,1 5 0 0,-3 0 0 15,3 4 0-15,-8 1 0 0,5 0 0 16,-2 6-2-16,2 2 2 0,-2 3 0 16,-3 4 0-16,5 0 2 0,-5 2-2 15,2 1 0-15,-2-3 0 0,0 4 1 16,-2-5-1-16,-3 1 0 0,2-3 4 16,-7-1-2-16,2-5-1 0,-2 0 2 15,4-3 1-15,-7-3-2 16,6 0 4-16,-1-5 0 0,3-2-4 15,0-4 1-15,2 1-3 0,-5-4-6 16,8-2-15-16,-2 1-21 0,2 0-24 16,0 3-27-16,2 3-34 0,6 2-69 15,2 0-163-15,1 4-175 0</inkml:trace>
  <inkml:trace contextRef="#ctx0" brushRef="#br0" timeOffset="142380.66">23247 15749 355 0,'0'-1'88'0,"0"-1"24"0,0-1-23 0,0-2-30 16,6 2-6-16,-1-2-3 0,2 1 8 15,1 0 6-15,0 1-6 0,0 1-6 16,-1 1-12-16,-1 1-3 0,-1-1 2 16,0 0-1-16,-2 1-14 0,2 0-14 15,-5 0-4-15,0 2-6 0,0 1-1 16,0 3 1-16,0 4 5 15,0-1 7-15,-8 4 10 0,3 0-3 16,-6 1-4-16,4 0-2 0,-4-1 0 16,6 0-3-16,-3-3 2 0,-2-1 0 15,2-2 9-15,6-2 3 0,-6-4 1 16,5 0-6-16,1-1-5 0,2-5 1 16,0-2 5-16,0-4-1 0,0-2-1 15,0-4-2-15,2-1-9 0,4-2-4 16,1-2 0-16,4 3-1 0,-4 1 3 15,1 4 12-15,0 2-2 0,2 1-1 16,1 4 0-16,-4 2-9 0,4 1 1 16,-1 3-2-16,0 1-3 0,-2 0-1 15,-3 0 0-15,3 0-1 0,-5 3 0 16,2 3-1-16,-3 4 1 0,1 1-2 16,0 2 1-16,-3 6 1 0,0-2 1 15,-3 2 6-15,-2 2 1 0,-3-1-5 16,3-1 0-16,0-2 2 0,-3-2 0 15,0-3-1-15,0-1 3 0,3-4 0 16,-2-1-1-16,1-1-3 0,-1-4 5 16,1-1 0-16,1-3 0 0,0-3-2 15,0-4 1-15,5-1-4 0,-3-4 3 16,3-3-4-16,0-1 0 16,0-4-1-16,3 4 1 0,5 2 0 15,-3 1 3-15,3 4-3 0,-3 0 1 16,3 3 1-16,-1 2-2 0,-2 1-1 15,3 1 1-15,0 2-1 0,-3 0 0 16,0 3-2-16,-2 1-1 0,2 4-2 16,-5 6 1-16,0 5 2 0,0 3 1 15,0 0 1-15,0 1 1 0,-5-2 1 16,2-1 1-16,-2-3-1 0,0-3 1 16,2-2 0-16,-4-3 2 0,1-1-3 15,6-4 2-15,-7-1 4 0,7-3-2 16,-8-3-6-16,5-3-4 15,1 0-28-15,-3-3-43 0,5 1-41 16,-3-2-44-16,6 1-65 0,2 2-156 16,0 1-154-16</inkml:trace>
  <inkml:trace contextRef="#ctx0" brushRef="#br0" timeOffset="143303.01">23997 16125 296 0,'0'-2'126'0,"-3"-1"-56"0,3 1 30 0,0-3-29 0,0 1-10 15,0-1-6-15,0-1 9 0,0 1 0 16,0 0 0-16,3 0-2 0,2 0-12 15,0 3-7-15,3-1-15 0,-6 1-14 16,6 1-2-16,-3 1 0 0,3 0 5 16,-3 0-4-16,3 0-4 0,-3 5-6 15,-2 1 2-15,-1 1 0 0,-2 4 6 16,-2 3 5-16,-1 1 9 0,-5-2-6 16,3 1 0-16,-3 0-1 0,1-3-6 15,2 0 4-15,-3-2 0 0,0-3-1 16,3 0 2-16,5-5-5 15,-5-1-2-15,2 0-3 0,-2-1 3 16,5-4 3-16,-3-3-3 0,1-3 8 16,-1-3-2-16,3-4-8 0,0-2-2 15,0-2-4-15,3 0 3 0,2 1-1 16,3 2-2-16,-3 3 1 0,3 3 3 16,5 3-4-16,-8 4 0 0,5 1 1 15,0 1 0-15,-2 3 1 0,-3 1 2 16,3 2-4-16,-8 3-2 0,8 6 1 15,-8 3 2-15,0 1-1 0,0 3 3 16,0 0-1-16,-5-1-1 16,2 3-2-16,-5-4 3 0,3 0-1 15,0-1-1-15,2-2 1 0,-4-2 3 16,1-1-6-16,1-4 5 0,3-2-5 16,-3-1 4-16,-1-3 2 15,4-3-1-15,-3-3-2 0,2-1 3 0,3-2-5 16,0-5 1-16,0 1-1 0,0-7-1 15,3 1 0-15,2 0 0 0,3 2-1 16,-3 0 1-16,2 6 0 0,1 0-1 16,0 2 1-16,2 3-2 0,-2 0 1 15,0 2 0-15,0 2 1 0,-1-1 0 16,-2 3-2-16,1 0-1 0,-4 4 0 16,-2 5-2-16,0 2 5 15,0 2 3-15,0 5-2 0,-2 0 0 16,-4 1 1-16,6-1-1 0,-7-4 0 15,-1 1 1-15,-2-3 0 0,2-2-2 16,0-3 3-16,-5-2 0 0,5-2-2 16,-4-3 3-16,4-1 0 0,-5-4-4 15,5-2 0-15,-2-2-17 0,2-3-24 16,0 0-39-16,3 0-35 0,3 1-29 16,2-2-60-16,2 6-92 0,8 2-111 0</inkml:trace>
  <inkml:trace contextRef="#ctx0" brushRef="#br0" timeOffset="144099.85">24650 16548 3 0,'0'-1'391'0,"6"-6"-318"0,-6 4 23 0,0-5-7 0,0 2-19 15,0-2-9-15,0-1 3 0,0 2 5 16,0 1 8-16,5-1 0 0,-3 1-9 16,3 0-16-16,-2 1-14 0,5 1-6 15,-3 3-7-15,3-2-4 0,2 3 1 16,-2 0-11-16,0 0-7 0,-3 4 0 16,-3 0-4-16,4 3-1 0,-6 3-2 15,0 1 3-15,-8 4 8 16,3 0-2-16,-3 1-1 0,-5 0 1 15,5-1 6-15,-5-2 7 0,5 0 1 16,1-3-2-16,2-3-1 0,-3-2-1 16,3 0 2-16,5-4-5 0,-3-1 3 15,0-1 5-15,3-4 2 0,0-6-5 16,0 1 5-16,0-5-5 0,6-2-7 16,1-4-6-16,-1-1 0 0,6-5-3 15,-4 3-1-15,0 3 1 0,5 4 2 16,-5 2 6-16,2 4 0 0,0 1-3 15,1 1-3-15,-4 3-2 16,1 2-2-16,-3 2 0 0,3 2 0 16,-5 1 0-16,2 6-3 0,0 2 2 15,-2 5 0-15,-3-1 0 0,5 6 1 16,-5-1 0-16,0 1 0 0,-5-1 3 16,2-1-3-16,3 0 1 0,-8-4 0 15,3-1-1-15,0-1 1 0,0-5 0 16,2-1 0-16,-2-3 1 0,2-2 1 15,-2 0 1-15,0-3 2 0,3-5-2 16,-6 1-3-16,8-3 4 0,-5-3-3 16,2-3-1-16,6-2 0 0,-3-2-1 15,0-1 0-15,5 5 0 0,-5 2 0 16,2 5-1-16,4 4 0 0,-4 2-2 16,1 3-3-16,-1 0-14 0,-2 0-16 15,5 6-17-15,-2 3-21 0,2 3-14 16,0 3-16-16,3 2-33 0,8 8-58 15,-3-5-72-15,-1-2-110 0</inkml:trace>
  <inkml:trace contextRef="#ctx0" brushRef="#br0" timeOffset="145037.34">25247 16779 178 0,'0'-1'250'0,"0"-3"-133"0,3 1 26 0,-3 0-40 0,5-1-16 0,-2-2 18 15,-1 2-33-15,6-2-18 0,-5 3-10 16,7-2-8-16,-2 2-15 0,-3 2-7 15,3-2 0-15,-1 2 3 0,-2 1-1 16,3 0-2-16,-5 0-6 16,2 4-8-16,-5-1 0 0,0 5 0 15,0 3 0-15,-8-1 2 0,3 2 5 16,-3 2-2-16,-5 0-2 0,0-1 0 16,1-2-2-16,1-1 4 0,1 1-3 15,-3-5 3-15,5-2 3 0,0-1-4 16,1-1-1-16,2-2 4 0,2-2-2 15,-2-2 2-15,5-4-3 0,0-3-1 16,0 0 2-16,0-4 3 0,0-3 7 16,8-2 2-16,-3 2 0 0,2 0 11 15,6 2-10-15,-5 4-10 0,5 1 1 16,0 1-5-16,0 1-1 0,2 3 2 16,-2 1 0-16,0 1-2 0,-2 2 2 15,-1 0 1-15,-2 2 0 0,-3 0 0 16,3 0 1-16,-8 4-3 0,2 1-2 15,-2 4-2-15,0 1 3 0,0 1 2 16,0 5 0-16,-2 0-2 0,-6 0 0 16,3 2 2-16,-1-2-1 0,-1-1 0 15,-1 0-1-15,0-1 2 0,0-5-4 16,3 2 0-16,-2-5 3 0,-4-2-4 16,3-2 4-16,1-2 0 0,-1 0 2 15,3-2-2-15,2-5 0 0,1 0 0 16,-1-4 0-16,3-1 1 15,0-2-2-15,0-3 0 0,5 2 1 16,-2-2-4-16,2 4 1 0,-2 2 5 16,7 2-5-16,-8 2-1 0,6 2-1 15,-3 0-3-15,3 2 4 0,-3 1-3 16,0 2 1-16,3 0 1 0,-5 5-1 16,2 2-1-16,-2 2 2 0,-3 3-1 15,0 3 2-15,0-1 1 0,-3-2 0 16,-2 1 0-16,2-3 1 0,-5 0 0 15,3-2-2-15,0-2 0 0,3-2 1 16,-4-3-1-16,1 0-11 0,3-1-35 16,-4 0-59-16,4-1-52 15,-3-4-116-15,5-2-211 0</inkml:trace>
  <inkml:trace contextRef="#ctx0" brushRef="#br1" timeOffset="161850.39">24335 13762 359 0,'0'-6'123'0,"0"1"-72"0,0-2 12 0,0 2 6 15,0-2 5-15,0 3-18 16,0-1-3-16,0 3 16 0,0 1-12 15,0 0-12-15,0 1-25 0,0 3-7 16,0 6 11-16,0 4 32 0,0 7-26 16,0 7-12-16,0 7 7 0,0 9 5 15,-5 11-1-15,2-2-1 0,-2-1-7 16,0-7-7-16,3-6-8 0,2-4-5 16,-6-9 0-16,6-4-1 0,0-3-2 15,0-6-38-15,0 6-35 0,0-4-42 16,0 1-49-16,0-2-55 0,0-8-56 15</inkml:trace>
  <inkml:trace contextRef="#ctx0" brushRef="#br1" timeOffset="162397.49">24358 13774 243 0,'0'0'172'0,"0"0"-104"16,0 0 26-16,0 0 8 0,11-33-23 15,-11 25-25-15,2 0-9 0,6 2 11 16,-3-2-2-16,3-2-9 0,2 2-4 15,-2 1-9-15,5-1-5 0,0 0-8 16,2-1-8-16,-2 3 3 0,3-1 0 16,2 0-6-16,-3 3-3 0,-2 1-3 15,3-1-2-15,2 4 1 0,-5 0-1 16,-3 4-2-16,1 0 2 0,-4 4-2 16,-2 3 0-16,-5 2 0 0,0 1 0 15,-10 3 1-15,0 4-2 0,-8-2 3 16,-3 3-19-16,-7 0-28 15,-1 0-14-15,3-1 2 0,-5 1 15 16,8-2 13-16,-3 0-10 0,6-3 19 16,4-2 17-16,3-2 5 0,5 0 0 15,-2-3 9-15,8-3 26 0,2 2 15 16,2-1 7-16,8-3-9 0,-2 4-16 16,5-1-10-16,3-3-2 0,4 2 1 15,1 0 5-15,5-2 0 0,0 4 1 16,-3-1-2-16,5 0-3 0,-2-1-1 15,3 4-7-15,-4-2-8 0,1 1-1 16,-5-1-5-16,0 0 0 0,2-1-5 16,-5-3-36-16,-3 1-54 15,4-2-30-15,1-3-89 0,-7-1-45 16,-5 0-130-16</inkml:trace>
  <inkml:trace contextRef="#ctx0" brushRef="#br1" timeOffset="163053.67">24927 13512 347 0,'0'0'43'0,"0"0"-7"0,0 0 16 15,0-18-2-15,0 14-5 0,0-3 0 16,0 3 11-16,2-3-6 0,-2 2-1 16,6-2 8-16,-4 0 1 0,3 2 0 15,1-3-10-15,1 4-11 0,1-2-11 16,0 1-8-16,2 0-7 0,0 3-7 16,1-2 2-16,-1 3 0 0,0 0-3 15,1 1 3-15,-1 0-2 0,-2 4-3 16,-3 0 0-16,3 4-1 0,-8 2-1 15,0 1 1-15,0 6 1 0,0-3 1 16,-8 6-1-16,-2-1 0 0,-1-2 1 16,-2 2 1-16,1-1-2 15,-7-3-1-15,9-1 3 0,-8-1-3 16,10-3 2-16,-5-3 2 0,8-1 17 16,3-3 9-16,-4 2-2 0,6-4-2 15,0 0-1-15,6 0 12 0,-4-1 9 16,9 0-5-16,-1 0-7 0,3-1-7 15,0-2-4-15,5-1-4 0,-3 1-6 16,3 2-6-16,-2-1-7 0,-1-3 1 16,4 3-1-16,-4 1-2 0,3-1-24 15,3 1-35-15,-6 0-34 0,3 1-37 16,6 0-57-16,-4 3-89 16,-2-1-65-16</inkml:trace>
  <inkml:trace contextRef="#ctx0" brushRef="#br1" timeOffset="163413.16">25451 13794 324 0,'0'0'96'0,"0"0"6"0,0 0-7 0,0 0 2 16,0 0 6-16,0-1 11 0,0 1 5 16,0-2-36-16,3-3-16 0,5 4-12 15,2-4-10-15,3 0-10 0,3 3-2 16,-4-1-10-16,4-1-15 0,2 2-4 15,-2 1-3-15,2 0-1 0,-3 1 0 16,1 0 0-16,2 0-12 0,-5 1-38 16,2 1-22-16,-2 0-32 15,0 4-16-15,0-3-39 0,0 4 8 16,-3-2-26-16,0 2-63 0</inkml:trace>
  <inkml:trace contextRef="#ctx0" brushRef="#br1" timeOffset="163632.29">25446 13896 657 0,'0'0'114'0,"0"0"-19"15,0 0 26-15,0 0-55 0,0 0-21 16,0 0 12-16,0 0 20 0,34 15-22 16,-19-15-23-16,3-2-13 0,3 0-9 15,0-3-4-15,-1 4-6 16,1-1 0-16,0-1-3 0,-1 0-9 15,1 1-26-15,0 1-34 0,5-1-27 16,-6-4-27-16,14 0-62 0,-6-1-7 16,-2-1-155-16</inkml:trace>
  <inkml:trace contextRef="#ctx0" brushRef="#br1" timeOffset="164054.2">26276 13568 739 0,'0'0'13'16,"0"0"27"-16,0 0 38 0,0 0 19 16,0 0-46-16,0 0-40 0,0-6-6 15,0 16 14-15,0 4 6 0,0 6 17 16,-5 4 19-16,2 5-3 0,0 3 0 15,3 0-7-15,0 0-18 0,0-1-6 16,0-3-5-16,6-1-8 0,-1 1-9 16,-3-1-5-16,3-4 2 0,1-2 1 15,-4-2 0-15,3-3-3 0,-2 0-12 16,2-3-42-16,0-3-41 0,3-5-52 16,-5 1-118-16,2-6-138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09T14:24:20.853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13330 4162 249 0,'0'0'58'0,"3"-6"1"0,-3 3 17 15,3-2-12-15,-3 0-19 0,0 2-1 16,0-3 9-16,2 4 3 0,-2 0-2 15,0-1-7-15,0 3 2 16,0-2-10-16,0 2-13 0,0 0-21 16,0 7-4-16,0 3 12 0,-2 7 27 15,-1 4 2-15,0 4-11 0,-2 2-6 16,0 1-5-16,0 3-10 0,-3 1-2 16,6-2-6-16,-1 0-2 0,0-2 2 15,1-3-1-15,-1-1 0 0,3-1-1 16,0-2-9-16,0-2-29 0,0-2-27 15,0-4-40-15,0-2-14 0,0-2-33 16,0-5-50-16,0-3-37 0</inkml:trace>
  <inkml:trace contextRef="#ctx0" brushRef="#br0" timeOffset="843.74">13323 4141 241 0,'0'0'55'0,"0"0"1"0,0 0 21 0,-8-9-5 15,8 6-8-15,0-3-11 0,0 3 2 16,0-5-7-16,0-1-21 0,8 1-5 15,-3 1-1-15,8-1-4 16,0-3 1-16,0 3 7 0,5 3-2 0,-3-2 5 16,3 2-2-16,3 1-6 15,-6 2-8-15,1 2-1 0,-1 0-9 16,-2 0-1-16,-5 5-1 0,0 2 0 16,-3 2-3-16,-2 2 2 0,-6 2-1 15,-5 4 2-15,-7 4 0 0,-3 0 0 16,-6 0 0-16,-1 3-7 0,1-2-11 15,1 0 4-15,5-3 7 0,0 1 1 16,2-2-2-16,6-4 5 0,2-3 1 16,3-1 0-16,5-1 1 0,0-4-1 15,5 0 2-15,3-3 3 0,2-1 4 16,3-1 2-16,5 0-6 0,3-3-1 16,-3 2-2-16,5-1 0 0,-2 2 0 15,5 1 0-15,-3 3-2 0,3 4 2 16,-5 3-1-16,2-1 1 0,0 3 2 15,-7 4 5-15,2-2 0 0,-8 3 0 16,0-1 4-16,-7-1 3 0,-3 3 9 16,-3-3 12-16,-10 0 0 0,-2-2 1 15,-6 1-6-15,-2-2-11 0,-3-2-13 16,-5 0 0-16,3-1-5 0,-1-3-1 16,4-3-3-16,-1-3-33 0,0 0-12 15,5-1-30-15,3 0-37 0,3-3-15 16,7-2-32-16,3 0-97 0</inkml:trace>
  <inkml:trace contextRef="#ctx0" brushRef="#br0" timeOffset="1391.02">13878 4414 347 0,'0'0'77'0,"0"0"-43"0,0 0 33 0,0 0-31 0,29-7-18 15,-22 7 6-15,6 0 7 0,-2 0 12 16,-1 4 1-16,3-1 0 0,2-2-5 15,-2 0 2-15,3 1 3 0,2-1-14 16,-3 1-18-16,3-2-10 0,-2 0 2 16,-1 0-2-16,1-3 0 0,-6 1 0 15,3 0 1-15,-2-4 7 0,-1 3 7 16,-2 1-5-16,-1-3-4 0,-1 1 3 16,1-4 5-16,-4 2-5 0,-3-1-7 15,0-3 0-15,0 0-1 16,-5 3 0-16,-3 0-3 0,-5 0-1 15,-5 5-2-15,-3 1 1 0,1 1 1 16,-6 2 0-16,-3 2 1 0,3 5 0 16,1 2 0-16,1 3 0 0,1 1-3 15,5 1 2-15,0 1 1 0,2 2 0 16,6 0 6-16,0-1 17 0,7-1 17 16,1 1 2-16,2-3-5 0,5-2-4 15,5 1-1-15,0-2-7 0,6-3-8 16,2-2-6-16,3-1-3 0,2-5-5 15,0-1-3-15,0-2-17 0,1-7-46 16,-1 1-40-16,3 2-44 0,7-9-63 16,-4 4-44-16,-3 1-148 0</inkml:trace>
  <inkml:trace contextRef="#ctx0" brushRef="#br0" timeOffset="2015.94">14591 4397 279 0,'0'0'92'0,"0"0"-53"0,0 0 32 0,3-18-14 16,-3 12-22-16,0 1 1 0,0 0 12 16,0 1-2-16,0-3-17 0,0 2 11 15,0 0 22-15,-3 0 7 0,1 0-10 16,-1 3-15-16,1-4-13 15,-1 1-16-15,-2-2-11 16,0 3-3-16,-3-2-1 0,0 3 0 0,-2 2-3 16,-3 1 3-16,0 0-2 0,0 1 0 15,-5 6-1-15,2 4 0 0,-2 4 0 16,3 3 0-16,-1 3 0 0,3 1 1 16,3 0-2-16,2 0 4 0,6 1-1 15,2 0 0-15,0-4 1 0,2 0-1 16,9-4 1-16,-1-1 7 0,5-2 27 15,1-4-5-15,0-5 14 0,-1-3 4 16,1-2 1-16,-1-6-10 16,1-3-3-16,-4-2 9 0,1-6 8 15,0-9-10-15,-2-9-16 0,-1-16-12 16,-5-7-9-16,-2 0-1 0,2 7-4 16,-3 10 0-16,4 12 0 0,-4 9-8 15,-2 8 0-15,3 2 5 0,-1 0-24 16,-2 2-16-16,0-2-9 0,3 4-10 15,0 2-24-15,-1 3-41 0,3 3-38 16,0 1-24-16,11 11 12 0,-3-1-30 16,0 2-40-16</inkml:trace>
  <inkml:trace contextRef="#ctx0" brushRef="#br0" timeOffset="2406.77">14764 4434 422 0,'0'0'113'0,"0"0"-20"0,0 0-2 0,0 0-60 15,0 0-17-15,-5-27 24 0,10 15 0 16,1 1 0-16,1-1-3 0,1 0-8 16,0 3 5-16,5 0-8 0,-5 5-5 15,-1 0-7-15,4 4-9 0,-1 3-3 16,0 4 0-16,-2 5-2 15,0 4 1-15,0-1-1 0,-3 5 2 16,-3 0 0-16,3 0 0 0,-5 0 0 16,0-1 1-16,0-3 0 0,0 2-1 15,-5-5 0-15,0-2 0 0,0-3 0 16,-3-4 2-16,3-3 3 0,-3-1 5 16,3-3 31-16,0-2 5 0,2-6 4 15,1-3-4-15,2 0-6 0,2 1-7 16,6-3-1-16,2 3-10 0,3 0-14 15,3-2-5-15,2 4-1 0,3 1-2 16,-1-1 0-16,4 3-6 16,-4 1-46-16,1-2-33 0,2 1-35 15,-2 4-42-15,12-2-50 0,-9 3-58 16,-1 0-143-16</inkml:trace>
  <inkml:trace contextRef="#ctx0" brushRef="#br0" timeOffset="2781.76">15240 4363 311 0,'0'0'71'0,"0"0"-29"0,0 0 29 0,0 0-33 0,0 0-15 15,8-30 23-15,-8 26 8 0,-6-2-8 16,1 3-9-16,3-1-8 0,-6 2-9 15,0 2-10-15,0 5-7 0,-2 3-3 16,0 4 0-16,-1 1 2 0,1 4 6 16,2 1 6-16,3 2 12 0,3 0 25 15,2 0 17-15,0 0-3 0,2-3-3 16,3-2-15-16,3-3-11 0,2-1 0 16,-2-3 3-16,5-4-5 0,-3-4 0 15,1 0 4-15,-1-6-9 0,0-4-17 16,1-4-7-16,-3-1-1 0,-1-4-4 15,-2 1-7-15,-2-2-35 0,0 2-4 16,-1 4-7-16,-2 1-21 0,0 6-22 16,0 1-62-16,-2 5-55 0,-1 0-59 15,-2 1-62-15</inkml:trace>
  <inkml:trace contextRef="#ctx0" brushRef="#br0" timeOffset="3173.04">15454 4386 321 0,'0'0'103'16,"0"0"-42"-16,0 0 47 0,0 0-46 15,0 0-23-15,21-34 0 0,-18 24-20 16,-1 2-8-16,1 1 9 0,-3 1 9 15,0-3 6-15,0 3 9 0,0 1-11 16,0 3-7-16,0 1-12 0,-3 1-8 16,-5 2-6-16,1 7-2 0,-4 3-3 15,-2 4 3-15,0 5 2 0,3 2 2 16,0 1 18-16,2 3 4 0,3-1 9 16,2-2 3-16,3-2 7 0,0-3 4 15,5-1-3-15,3-6-7 16,3-1-1-16,-1-2-5 0,3-6-5 15,0-3 6-15,-3-3-4 0,3-7-7 16,0-1-9-16,-5-5-5 0,2 0-3 16,-2-5-4-16,-6-2-30 0,3 0-29 15,-2 2-5-15,-3 4-11 0,0 2-21 16,0 5-39-16,-3 3-53 0,1-1-32 16,-1 6-144-16</inkml:trace>
  <inkml:trace contextRef="#ctx0" brushRef="#br0" timeOffset="3914.11">15578 4424 124 0,'0'0'270'0,"0"0"-131"0,0 0-16 0,0 0-34 16,0 0-31-16,24-37-21 0,-17 31-18 15,1-2-12-15,2 0-3 0,1 1-3 16,-3 0 0-16,-1-1-1 0,1 4-2 16,-3 2-2-16,0 2-2 0,1 3-10 15,-4 4 7-15,-2 5 3 0,3 2 4 16,-3 5-1-16,0-1-9 0,-3 4 2 16,1 1 6-16,-1-1 2 0,-2 1 2 15,0-2 2-15,-1 1 6 0,1-2 6 16,3-1-3-16,-3-7-2 15,5-1-5-15,-3-5-3 0,3-3 1 16,0-3 8-16,0 0 11 0,3-6 27 16,2-3-10-16,0 1-13 0,3-7-6 15,-3 1 2-15,3-3-7 0,2 1-7 16,0-3-3-16,1-1-4 0,1 1 0 16,1 3 0-16,0-1 1 0,0 4 0 15,0 2-1-15,-3-3 1 0,3 6 0 16,-2-1-1-16,-4 0 0 0,1 6 0 15,0-2 0-15,-3 5-1 0,-2 0-5 16,-1 6-2-16,1 1-6 0,2 3 2 16,-5 3 8-16,0 1 0 0,3 2 3 15,-3 0 0-15,0 2 1 0,0-2 0 16,-3 1 1-16,3-1 0 0,-3-2 6 16,1-2-3-16,2-3 5 0,0-6-3 15,0 1 2-15,0-2-1 0,2-2 5 16,1 0 5-16,2-2 3 0,0-3 13 15,1-2 5-15,-1-2-16 0,2 1-5 16,1-5-9-16,0-1-1 0,2 1-4 16,1-5-1-16,2 4-1 0,-3-3 2 15,0 4-3-15,3 0 1 0,0-2 0 16,0 3-1-16,-5 2 0 0,2 3 0 16,-5 2-2-16,6 3 1 0,-9 0-1 15,3 2-2-15,-2 3-3 0,0 3 0 16,-1 6-2-16,-2 2 2 0,0 5 7 15,0 1-1-15,0 2 1 0,-2 0 0 16,-1 0 0-16,0-1-5 16,3 0-31-16,-2-1-9 0,2-1-33 0,5-2-82 15,0-2-39-15,0-5-85 16</inkml:trace>
  <inkml:trace contextRef="#ctx0" brushRef="#br0" timeOffset="4336.39">16330 4325 570 0,'0'0'142'0,"0"0"-29"0,24-14 8 0,-19 6-86 0,-3 3-33 15,-2-2-2-15,0 2-27 0,0-2-3 16,-7 4 15-16,-1-2 6 0,-5 5 0 15,0 0 8-15,-3 3 1 0,-2 2-2 16,0 5 1-16,0-1 1 0,3 3 4 16,-1-1 4-16,1 2-7 0,4 1-1 15,4-2 0-15,1 0 0 0,4-1 3 16,2-2 3-16,0-1 11 0,5 0 5 16,3 0 11-16,2 1 1 0,0-2-13 15,3-1-14-15,5 3-2 0,-2-1-4 16,2 2-1-16,0 1 2 0,0 2 0 15,-5 0 3-15,-5 5 6 16,0 1 13-16,-8-1 7 0,0 5 1 16,-8-1 0-16,-3-2-10 0,-4-1-10 15,-1-1-7-15,-2-1-4 0,3-4 2 16,-3-1-3-16,2-2-4 0,1-1-47 16,-1-4-27-16,1 1-44 0,-6-3-84 15,6 2-41-15,2-3-146 0</inkml:trace>
  <inkml:trace contextRef="#ctx0" brushRef="#br0" timeOffset="4976.93">12542 4021 250 0,'3'0'6'0,"-3"0"-1"0,0 0 0 0,0 2-5 15,0 2 0-15,0 2 1 0,0 2 1 16,-3 4 9-16,1 2 13 0,-6 5 23 16,3 6 8-16,-6 12 13 0,-4 11-11 15,-3 15-29-15,5 5-14 16,0-2-10-16,3-7 1 0,4-7 0 16,-1-1-3-16,2-1-2 0,-3-3-1 15,-3-4-13-15,6-7-2 0,3-5-54 16,-1-9-40-16,1-6-57 0</inkml:trace>
  <inkml:trace contextRef="#ctx0" brushRef="#br0" timeOffset="5321.28">12819 4038 468 0,'0'0'33'0,"0"0"11"0,0 0 31 16,0 0-42-16,0 0-21 0,0 0-2 16,0 0 7-16,20-6 3 0,-17 22 22 15,-3 5 15-15,0 10-5 0,-3 15 6 16,-4 10-1-16,-1 5-20 0,-5-3-12 15,5-2-8-15,-2-6-4 0,0-3-8 16,2-2-1-16,3-7-4 0,-1-4 1 16,4-12 0-16,2-3-1 15,-3-5 0-15,3 2-21 0,0-2-32 16,0-3-47-16,3-8-47 0,-1-3-65 16,-2-1-111-16</inkml:trace>
  <inkml:trace contextRef="#ctx0" brushRef="#br0" timeOffset="5618.18">12292 4292 716 0,'0'0'18'0,"0"0"54"16,0 0 34-16,0 0-25 0,0 0-23 16,0 0-28-16,33-18-4 0,-12 13 5 15,0-1-5-15,2 1 1 0,5-1 3 16,1 2-9-16,-1-1-9 16,3 1-7-16,-2 1-1 0,-4 2-4 15,6 0-2-15,-5-1-46 0,3 1-48 16,-6 0-54-16,13 1-84 0,-10-2-3 15,0 1-43-15</inkml:trace>
  <inkml:trace contextRef="#ctx0" brushRef="#br0" timeOffset="5852.54">12292 4402 772 0,'0'0'147'15,"0"0"-68"-15,0 0 39 0,0 0-89 16,0 0 6-16,36 12 13 0,-10-12-11 16,5-8-1-16,7 0-16 0,9-1-1 15,-3 2-1-15,-13-1-5 0,-5 7-9 16,-3-1-3-16,3 0-1 0,2-1 0 16,14 3-39-16,-4 0-58 0,11 7-88 15,-7-4-115-15,-9 2-108 0</inkml:trace>
  <inkml:trace contextRef="#ctx0" brushRef="#br0" timeOffset="6743.15">16746 4664 120 0,'-2'0'159'0,"-1"-2"-81"0,1-1-3 0,-1 2-5 15,3 0-12-15,-3 1-9 0,3 0-5 16,0 0 10-16,0 0 2 15,3 0-5-15,2 0-2 0,3 0 9 16,0 1 10-16,5 6-6 0,-3-3-17 16,0 5-22-16,-2 1-10 0,0 4-2 15,-6 4-3-15,1 0 1 0,-3 2 3 16,-5-3 9-16,-3 2 8 0,0-3 5 16,-2-1-5-16,-3-2-15 0,0 2-6 15,0-4-1-15,-2-1-6 0,2 0-1 16,-5-3-19-16,2 0-66 0,-5 2-74 15,3-4-122-15,5 1-105 0</inkml:trace>
  <inkml:trace contextRef="#ctx0" brushRef="#br0" timeOffset="8009.93">17899 4318 332 0,'0'0'56'0,"0"0"-23"0,0 0 32 16,0 0-20-16,0 0-10 0,36-27 8 16,-31 24 23-16,0-3-3 0,-2 2 4 15,-3-3-12-15,0 2-17 0,-5-2-27 16,-6 3-7-16,-2-2 2 0,-7 3-6 15,-6 1-1-15,-10 2-26 0,-6 4-22 16,-9 6-10-16,-1 2 12 0,8 4 32 16,16-4 9-16,7-1-2 15,8-2 3-15,8-2 5 0,-3 2 2 0,6 3 1 16,2 2 1-16,2-2 3 0,8 0 8 16,6-2 13-16,5 3 14 0,4-3 3 15,9 0-5-15,5 2-10 16,7-2 1-16,3-1 4 0,-10 1 1 15,-10-4-8-15,-11-1-5 0,-3 3 1 16,3-3-2-16,0 3 3 0,0 2 9 16,-5-1-1-16,-5 2-12 0,-3-2-16 15,-5 1-4-15,0 0 11 0,-7-1 11 16,-6 0 1-16,-5-1 0 0,-6 1-14 16,-2-1-5-16,-10-3-2 0,-8 3-3 15,-5-5 0-15,0 1-16 0,8-4-16 16,7-2-19-16,14-1-10 0,1 1-19 15,7 0-21-15,1 0-15 16,-2-1 1-16,6 1 1 0,9 0-42 16,6-3-41-16,2 0-31 0</inkml:trace>
  <inkml:trace contextRef="#ctx0" brushRef="#br0" timeOffset="8803.77">18315 4434 70 0,'0'0'352'0,"0"0"-227"0,0 0-43 0,0 0-3 0,0 0-40 16,5-34-18-16,-3 28-6 0,-2 2 4 16,0-2 0-16,3 2 10 15,0-2 9-15,-3 4 9 0,2-4 7 16,-2 4 2-16,0 1-8 0,0-2-19 15,0-2-12-15,0 2-2 0,0-1-5 16,0-1 1-16,-2 1 3 0,2-1 0 16,-3 3-2-16,0-1 2 0,1-1 2 15,2 0 2-15,-3 1-7 0,1-3-3 32,-3 4-1-32,-1-3-5 0,1 1-2 15,-3 3 0-15,1 0 0 0,-1 0 0 0,-2 1-2 0,-1 0 2 0,-2 0-2 16,-2 2 1-16,-1 4 0 15,-2 4 0-15,0 1 0 0,0 4-1 16,0 3 1-16,2 1 0 0,4 0-1 16,1 2-1-16,3 0 2 0,6-1-1 15,2 0 0-15,2-1 0 0,4-5 0 16,1 1 1-16,4-4 1 0,2-5 2 16,0 1 0-16,-1-4 9 0,4-1 3 15,-6-2 5-15,3-3-3 0,0-1 0 16,0-4 1-16,-3-2 1 15,1 0-1-15,-3 0-5 0,-1 0 2 0,-2-3-2 16,3 0 3-16,0-3-7 0,-3 3-3 16,0-2-4-16,0 1 0 15,-2 3-1-15,2 1 6 0,-5 3 6 16,3 1 5-16,-3 2-4 0,0 0-4 16,0 3-5-16,0 1-4 0,0 0-4 15,0 1-2-15,0 6 1 0,0 2 3 16,-3 3 1-16,-2 5 1 0,0 2 1 15,2 6-1-15,1 0 1 0,-1 8 0 16,1-2 1-16,-1 0 5 0,3 0 3 16,0-3 4-16,0 1 4 0,3-2 0 15,-3 0 0-15,2-4-4 0,1-4-3 16,-1-3 4-16,1-5 2 0,2-3 7 16,-2-1 0-16,-1-4 11 15,1-2 9-15,-1-1-3 0,1 0-6 16,5-4-8-16,-3-4-11 0,3-1-7 15,-1-3-3-15,4-3-5 0,-1 1 2 16,3 2-3-16,-3 0-2 0,1 3-2 16,2-1-12-16,-1 0-32 0,1 2-32 15,0 1-37-15,3-4-33 0,2 2-40 16,10-9-62-16,-4 7-84 0,-4 0-61 0</inkml:trace>
  <inkml:trace contextRef="#ctx0" brushRef="#br0" timeOffset="8945.62">18700 4641 609 0,'0'0'244'0,"0"0"-81"0,0 0-21 0,0 0-71 16,0 0-46-16,0 0-14 0,0 0-10 15,0-2-1-15,0 1-55 0,0-1-36 16,2 0-63-16,-2-6-37 0,0 4-57 16,3-3-219-16</inkml:trace>
  <inkml:trace contextRef="#ctx0" brushRef="#br0" timeOffset="9532.43">19322 4250 263 0,'0'0'56'0,"0"0"-10"16,0 0 39-16,0 0-28 0,37-41-19 15,-30 29 19-15,-1 3 13 0,-1 0 14 16,-3-1 14-16,1 2-7 15,-3 0-12-15,0-2-23 0,0 2-19 16,0 4-16-16,0-3-5 0,-3 4-8 16,1-4-4-16,2 2 1 0,-5 0 1 15,5 2 4-15,-3 2 6 0,0-1 1 16,1 0 5-16,-3 1-5 0,-1-1 9 16,1 2-13-1,0 0-7-15,-5 0 1 0,2 0-4 0,-2 0-1 16,2 0 0-16,-2 0 1 0,2 0 1 15,-3 0 6-15,4 2-3 16,-1 2-1-16,0-2-4 0,0 4 2 16,-2 1 3-16,2 3 2 0,-2 3-1 0,-3 5 3 15,5 3 8-15,-5 12 11 16,-2 11-4-16,-1 13-5 0,1 2-4 16,2-1-6-16,8-3 0 0,2-6-6 15,-2-4 1-15,3-3-3 0,-1-2-1 16,3-5-2-16,0-7 1 0,-3-6 1 15,3-5-2-15,0-4 0 0,3 0-3 16,0 1-40-16,-3-3-34 0,2-5-36 16,-2 1-19-16,0-5-33 0,0-2-57 15,0-1-1-15,0-2-136 0</inkml:trace>
  <inkml:trace contextRef="#ctx0" brushRef="#br0" timeOffset="9735.65">19002 4607 873 0,'0'0'155'0,"0"0"-68"0,0 0 48 0,0 0-82 0,0 0-52 15,0 0 1-15,39-29 8 0,-16 23 9 16,3-1 1-16,-3 3 0 0,6-3-14 16,-4 0-6-16,1 1 0 0,0-3-13 15,-3 3-42-15,3 1-56 0,0 0-57 16,8-4-62-16,-6 1-43 0,-5-2-189 15</inkml:trace>
  <inkml:trace contextRef="#ctx0" brushRef="#br0" timeOffset="10143.62">19635 4121 675 0,'0'0'81'16,"0"0"33"-16,0 0-9 0,0 0-82 16,0 0-23-16,0 0 4 0,0 0 0 15,0 0 6-15,21 4 9 0,-21 8 10 16,0 5 8-16,0 3 4 0,-5 2 2 16,2 3 0-16,-2 2-12 0,-3 2-9 15,0 0-5-15,3 2 2 0,-3-3 2 16,3 1-3-16,3 0-6 0,-4-4 2 15,4 0 5-15,2-1 4 0,-3-3-2 16,3-1 0-16,0-3 2 0,0 1 0 16,0-2-1-16,0-3-6 0,0-1-7 15,5-2-3-15,1-5-2 0,-4 1 2 16,6-4 3-16,0 0 4 0,2-2-1 16,6 2-2-16,-4-2-10 0,7 0 3 15,-1 0-1-15,2-4-2 16,1 1-5-16,2-4-19 0,-2 3-15 0,0-5-12 15,2-1-10-15,-5 0-22 0,3-3-22 16,-6-4-71-16,-2-5-83 16,0 1-43-16</inkml:trace>
  <inkml:trace contextRef="#ctx0" brushRef="#br0" timeOffset="10299.87">19568 4448 796 0,'0'0'68'16,"0"0"-1"-16,0 0 21 0,0 0-65 16,0 0-12-16,0 0-7 0,41 10 1 15,-25-10-5-15,-3 0-68 0,12-10-86 16,-4 4-28-16,-3 0-153 0</inkml:trace>
  <inkml:trace contextRef="#ctx0" brushRef="#br0" timeOffset="10487.37">20054 4667 1014 0,'0'0'151'0,"0"0"-110"0,0 0 19 16,0 0-60-16,0 0-9 0,0 0-98 15,0 0-45-15,0 0-22 0,13 16 51 16,-13-16 18-16,0 0-67 0,0-3-34 15</inkml:trace>
  <inkml:trace contextRef="#ctx0" brushRef="#br0" timeOffset="11269.05">20570 4628 565 0,'0'0'100'0,"11"0"-40"0,-1 3 20 0,-2 1-38 16,2 4-18-16,-2-1-1 16,0 8-8-16,-3-1-5 0,-3 5 10 15,-2 3 2-15,0 0 11 0,-5 5 1 16,-2-2-10-16,-4 2-10 0,-2-2-6 15,-2-1-2-15,-1 3-4 0,1-5-2 16,-6-1-53-16,6 0-77 0,-4 1-32 16,7-2-39-16,1-8-104 0</inkml:trace>
  <inkml:trace contextRef="#ctx0" brushRef="#br0" timeOffset="12691.1">21625 4341 268 0,'0'0'51'0,"0"0"51"16,10-7 9-16,-7 5-41 0,-1 1-13 16,-2-3-7-16,0 1-17 0,-8 0-22 15,1 0-8-15,-6 1-2 0,-3 2 0 16,-4 0-1-16,-1 4 0 0,0 1 0 16,-5 2 0-16,1 2 0 0,-1 3 0 15,2 4-2-15,-4 2 2 0,7 3 0 16,-2 3 11-16,8 1 0 0,-3-2 7 15,7-1-9-15,3-1 0 0,6-2 5 16,2-2 14-16,2-3 23 0,4-3 21 16,4-3 7-16,3-3-11 0,0-3-4 15,-3-2-18-15,8-1-9 0,-5-4 0 16,0-4-17-16,3-4-4 0,-4-4-4 16,-4-3-2-16,5-1-5 0,0-3-4 15,-3-5-1-15,3 3-5 0,0-1 0 16,-2 4 3-16,-1 2 0 0,3 2 1 15,0 5 1-15,-6 0-5 0,1 4 2 16,-3 3 1-16,1 3 2 0,-4 1-2 16,3 3-4-16,-5 0-3 0,0 6-3 15,0 0 7-15,0 3 3 0,0 5 0 16,0 1 2-16,0 2 0 0,0-1 0 16,0 3 1-16,0 1 0 0,3-5-1 15,2 3 0-15,0-2 0 0,3 0 1 16,-3-3 0-16,3-1 0 15,0 0 0-15,-3-5 0 0,0 1 1 16,0-3-1-16,0-1 5 0,1-4 2 16,1 0 0-16,-2-8 3 0,3 2-6 15,3-2-2-15,-4-1-1 0,4-3 0 16,-4 1-1-16,1-5 0 0,2 3-1 16,-2 0-4-16,0-2-7 0,0 3-4 15,2 0-1-15,-2 2 1 0,0 1 0 16,-1 2-4-16,1 0 1 15,2 0-1-15,-2 4-7 0,0-1-1 16,-3 1-7-16,3 3 15 0,-3 0 7 16,-2 3 3-16,-1 3 3 0,1 3 3 15,-1 3 2-15,-2 1 1 0,5 4 1 16,-2-1 4-16,2 1 5 0,-2 0 1 16,2-2-1-16,0-1 2 0,0-3 4 15,-2-3 0-15,2-2 0 0,-2-3-3 16,-1-2 0-16,1-1 7 0,-1 0 20 15,1-2-17-15,5-3-5 0,-6-2-7 16,3-2 1-16,3-2-7 0,3-3-5 16,-1-2 0-16,0 1 0 0,1-3-2 15,-1-1-5-15,3 2 3 0,-3 0 0 16,0 2 3-16,1-1-5 16,-1 6-6-16,1-2 1 0,-4 3 0 15,4 1 3-15,-6 4 2 0,0 0 2 16,0 0 3-16,0 4 0 0,-5 0-3 15,5 1-6-15,-2 6 6 0,-3 4 1 16,5 2-1-16,-5 3 4 0,3 3-1 16,-3-2 1-16,0 3-1 0,0 0 1 15,0-1 0-15,0 0 0 0,0-4-21 16,0 1-49-16,-3-3-41 0,3-1-77 16,-5-8-20-16,2 0-165 0</inkml:trace>
  <inkml:trace contextRef="#ctx0" brushRef="#br0" timeOffset="13222.26">22436 4403 178 0,'5'-5'52'0,"-2"1"12"0,2-3 13 15,-5 1-32-15,0-2-19 0,0 0 13 16,0 1 16-16,0 1 11 0,-5-2-11 16,2 3 0-16,-2-1-17 0,-3 5-21 15,1-2-11-15,-4 1-3 0,-2 2 1 16,3 2 2-16,-8 2-4 0,2 6 1 15,-4 5-1-15,2 0-1 0,2 5-1 16,1 1 6-16,2 1 8 16,0 0 12-16,5 2 14 0,3-2 6 15,5-2-1-15,0 1 11 0,0-3-3 16,5-4-13-16,3-4-9 0,-1-3-1 16,6-5 5-16,0-2 15 0,0-4 7 15,-2-4-8-15,1-4-4 16,1-5 5-16,0-4-13 0,0-5-17 0,0-15-14 15,3-18-1-15,-1-16-2 0,3-5-1 16,3 4 1-16,0 15 2 0,-6 19 4 16,-2 14-8-16,-3 8-1 0,-2 8 0 15,0 0 0-15,-6 1 0 0,4 0-2 16,-1 0-18-16,3 2-20 0,-8 2-19 16,5 0-10-16,-3 4-32 15,3 1-44-15,3 4-100 0,-3 1-33 0,3 2-164 16</inkml:trace>
  <inkml:trace contextRef="#ctx0" brushRef="#br0" timeOffset="13978.48">23193 4421 236 0,'0'0'88'0,"0"0"-60"0,5-16 52 0,-5 8-20 0,0 4-38 0,0-3 4 16,0 3 11-16,0-2 18 0,0 2 7 15,0-2 9-15,0 3 3 0,0-2-11 16,0-1-6-16,3-1-10 0,-1 1-8 15,-2-1-13-15,3 0-3 0,-3 0-8 16,0-2-3-16,0-1-6 0,0 1-3 16,-3-3 1-16,-7 3-4 0,0 0-4 15,-3 5 1-15,0-2-2 0,-8 6 1 16,1 3 4-16,-6 5-1 0,5 5-1 16,0 3 1-16,1 3 1 0,4 1 0 15,3 2 0-15,8-1 0 0,-3 0 1 16,8 0 1-16,0-3 2 0,3-1 13 15,5 0 9-15,2-4 2 0,-2-3-2 16,5-4 15-16,0-4-3 0,0-2-6 16,2-1-3-16,1-6-8 0,2-1-8 15,-5-2-8-15,2 0-3 0,3-1-1 16,-7 1-1-16,-1 1 0 16,3 1 0-16,-5 0 0 0,2 0 0 15,0 5-7-15,-7 1-2 0,5 2 6 16,-3 1-3-16,0 3 2 0,-3 5 2 15,1 1 2-15,5 1 2 0,-6 0 7 16,4 2 8-16,-1 0 3 0,2 0 0 16,1-3 1-16,-3-2-2 0,3-3-8 15,0 0-5-15,0-2-4 0,5-1-2 16,-6-1-2-16,6-1-58 16,0 0-17-16,0 0-29 0,0 0-14 15,2-1-54-15,6-4-6 0,0 0-4 16,-3 2-136-16</inkml:trace>
  <inkml:trace contextRef="#ctx0" brushRef="#br0" timeOffset="14588.17">23723 4414 409 0,'0'0'82'0,"0"0"-51"0,0 0 47 0,0 0-40 0,5-19-20 16,-5 18-8-16,0-3 8 0,0 0 7 15,0 0 16-15,0-2 42 0,0 3 2 16,0-2-1-16,0 1-13 0,0 1-15 16,-3-3-18-16,3 2-15 0,-2-5-13 15,2 1-6-15,-5 1 2 16,2-1-2-16,3 0-4 0,-8-2 0 16,3 2-3-16,-3 2 3 0,-5-2-2 15,6 0 0-15,-11 6-2 0,5 2-1 16,-3 0 5-16,1 5-2 0,-3 3 1 15,2 2-1-15,3 3 2 0,0 2 1 16,0-1-1-16,6 4-1 0,1-4 1 16,4 4 1-16,2-4 0 0,0 2-1 15,8-4 1-15,-3-2 0 0,5 0 5 16,0-7-4-16,1 1 2 0,-1-4 2 16,3-3 22-16,3-1-1 0,-4-5-12 15,1-2-9-15,3 0 0 0,-3-2-2 16,0-3-4-16,0 3 1 0,2-2-1 15,-7 3 0-15,5 0 0 0,-8 4 1 16,3 2-1-16,-3 0 0 0,3 3 0 16,-8 3-2-16,2 0-1 0,-2 7-5 15,0 4 0-15,5 5 5 0,-10 7 3 16,10 5 0-16,-5 12 4 16,0 6 9-16,-7 7-4 0,1-1-1 0,-1-10-1 15,2-11-2-15,-3-11 1 0,0 0 1 16,-2 0 8-16,-1 1 6 15,-2 0 7-15,1-7-8 0,4-5 2 16,-5-3-2-16,5-4-2 0,3-2 11 16,0-1-1-16,2-6-13 0,3-4-7 15,0-2-8-15,0-8-1 0,0-3-48 16,0-4-30-16,5-1-3 0,3 3-8 16,0-2 2-16,5 5-53 0,7-9-39 15,1 6-29-15,-5 4-135 0</inkml:trace>
  <inkml:trace contextRef="#ctx0" brushRef="#br0" timeOffset="14947.44">23961 4404 493 0,'0'0'65'0,"0"0"7"0,0 0-15 15,23 10-48-15,-10-9 4 0,0 0 7 16,0-1 3-16,5-1 10 0,-3-3 16 15,6-2 8-15,-1 1-10 0,-4-3-8 16,2-1-13-16,-2-2-14 0,-4-3-9 16,-4-1 1-16,3 2 0 0,-9-1-2 15,-2 1-2-15,0 3-1 0,-8 4-17 16,-5 0 3-16,-2 4 15 0,-6 2 3 16,-5 3 6-16,-2 7 16 0,-6 9 4 15,6 2 12-15,-6 10 16 16,1 10 6-16,7-6-12 0,10-4-7 15,4-4-2-15,12-8-6 0,0 3-5 16,0 1 6-16,7-3 9 0,9-5 0 16,2-1 3-16,8-4-7 0,7-5-19 15,9-3-11-15,7-2-8 0,0-2-4 16,-3 0-2-16,-4-6-90 0,-9 0-116 16,-7 3-227-16,-5-4-463 0</inkml:trace>
  <inkml:trace contextRef="#ctx0" brushRef="#br0" timeOffset="17119.58">25185 4369 587 0,'0'0'117'0,"0"0"-56"0,0 0-15 16,0 0-26-16,0 0 1 0,0 0 7 15,3 17 9-15,2-10 3 0,-2 0 5 16,2 0 8-16,3 0 4 0,4-3-3 16,1 1 6-16,8-2-3 0,-5-3-14 15,9 0-11-15,1 0-6 16,3 0-6-16,-4-5-4 0,4-1-4 15,-3-2 4-15,-3 1 0 0,3 0 2 16,-5-2-3-16,-9-1-3 0,1 1-1 16,-2-1-3-16,-6 0-2 0,0-1-5 15,-5 0-1-15,-8-1-3 0,-2 1-4 16,-6 0-2-16,-4 1 7 0,-6 2 2 16,-8 7 4-16,-7 1-1 0,-6 8 8 15,-2 4 1-15,13 2-4 0,10 0-4 16,6-2-1-16,2-1-1 0,2 3-2 15,-5 5 2-15,3 2 2 0,3 1-2 16,7 0 0-16,3 0 11 0,5-1 0 16,5-1 7-16,8-1 2 0,-3-1 4 15,8-3-6-15,3-3-4 0,5 0-1 16,-3-5-8-16,3-1 1 0,0-4-7 16,-3-2 3-16,3-1-4 0,0-4-17 15,-3 0-35-15,3-4-27 0,0 2-30 16,-3 1-36-16,11-5-69 0,-6 0-113 15,-5 3-62-15</inkml:trace>
  <inkml:trace contextRef="#ctx0" brushRef="#br0" timeOffset="17385.22">25751 4407 687 0,'0'0'102'0,"0"0"20"0,0 0 1 0,0 0-56 15,21-2-10-15,-8 8-4 0,2 2-1 16,1 2-10-16,4 2-15 0,4 3-1 16,-1-2 0-16,3 4-10 15,0-3-11-15,2 2-3 0,-2-2-2 16,-3-2 2-16,3-1-2 0,0 0-11 15,-3-2-40-15,3-1-35 0,-5-4-56 16,7 2-91-16,-10-5-67 0,-2-1-141 16</inkml:trace>
  <inkml:trace contextRef="#ctx0" brushRef="#br0" timeOffset="17603.97">26121 4408 697 0,'0'0'120'15,"0"0"-64"-15,0 0 53 0,0 0-78 16,-37-22-28-16,25 22-2 16,-7 0 0-16,-1 7 5 0,-1 2 8 15,-2 4 4-15,-11 9 25 0,-7 9-9 16,-11 3-11-16,6 7-11 0,10-6-9 16,7-8-2-16,11-7-1 0,3-6-3 15,2 5-26-15,-5 3-51 0,2-1-27 16,3-1-29-16,11 0-30 0,2-7-140 15</inkml:trace>
  <inkml:trace contextRef="#ctx0" brushRef="#br0" timeOffset="17932.2">26366 4543 761 0,'0'0'103'15,"0"0"48"-15,0 0-32 0,18-41-64 16,-18 33-14-16,3 2-5 0,-3 1-10 16,0 4-8-16,0 2-18 0,0 7-11 15,0 8 11-15,-3 5 10 16,-2 4-1-16,0 6 2 0,2 8-7 15,3 6-2-15,0 7 0 0,3-4-2 16,2-10-12-16,0-9-45 0,-5-10-20 16,3 0-26-16,2 3-17 0,-5 2-18 15,8 8-3-15,-8-10-68 0,5-5-123 16</inkml:trace>
  <inkml:trace contextRef="#ctx0" brushRef="#br0" timeOffset="18229.15">26433 4604 547 0,'0'0'60'0,"0"0"33"16,16-38 64-16,-6 24-60 0,0-4-29 15,1 3-7-15,2-2-27 0,2 4-17 16,-2-1-4-16,-5 1 4 0,5 4 8 15,0 0-3-15,0 2 4 0,-3 4-11 16,3 1-6-16,0 2-3 16,0 4-3-16,0 4 4 0,0 5 4 15,-11 1 5-15,3 4 10 0,-5 0-8 16,0-1-7-16,-7 2-6 0,-11 1 0 16,2-2-1-16,-5-4-3 0,-5-1-1 15,1-3-32-15,-4-3-78 0,-12-7-80 16,12 0-114-16,-4-3-125 0</inkml:trace>
  <inkml:trace contextRef="#ctx0" brushRef="#br0" timeOffset="18555.7">26787 4048 718 0,'0'0'86'16,"0"0"-42"-16,0 0 53 0,0 0-71 15,0 0-26-15,0 0-12 0,13-2 0 16,-10 15 12-16,-3 8 0 0,0 10 17 15,0 12 26-15,-3 11-6 0,-2 7 3 16,2-6-19-16,3 0-6 0,0-7-9 16,0 1-1-16,0-2-3 0,0-4-1 15,0-2-1-15,-5-3-14 0,5-9-90 16,0-8-25-16,0-5-49 0,5-5-86 16</inkml:trace>
  <inkml:trace contextRef="#ctx0" brushRef="#br0" timeOffset="20031.45">27296 4359 622 0,'0'0'103'0,"0"0"1"16,0 0 9-16,0 0-88 0,0 0-25 16,3-35-1-16,-3 29-6 0,-3-1-4 15,-2 2 4-15,-3 1 2 0,-5 2 5 16,1 2-5-16,-4 0 5 0,-2 2-3 15,2 6 1-15,-4 1-25 0,-6 4-52 16,0 3-9-16,3 2 16 0,2 5 2 16,1-1 36-16,1 3 34 0,-1 1 0 15,7 0 7-15,5-2-2 0,0 0 13 16,8-1 21-16,0-5 0 0,0-1-9 16,8-5 3-16,-3-3-10 0,3-1-9 15,5-6-5-15,-3-2-1 0,3-2-1 16,5-6-3-16,-5-2-2 0,3-1 0 15,-3-2 0-15,2-5 0 0,-2 0 0 16,0-3 0-16,0 6 0 0,-5-5 1 16,-1 2 1-16,1 3 2 0,2-2 2 15,-2 3-6-15,0-4-2 0,0 5 1 16,2 0 0-16,-2 1 11 0,0 3 2 16,-3 1 7-16,-3 3 2 0,-2 3-3 15,0 2-20-15,0 1-2 0,-2 6 2 31,-3 3 1-31,-1 1 5 0,-1 5-3 0,7 1 0 0,-3 1 6 0,3-2-1 16,3 1 6-16,2 1 13 0,3-4 4 16,-1 0 5-16,1-2 1 0,2-2-4 15,-2-3 0-15,0 0-2 16,0-5 4-16,5-2 1 0,-1-4 0 16,1-4-15-16,-5 0-11 0,5-1-4 15,0-2-2-15,-5-1-3 0,5 0 1 16,0-6-2-16,-6 0 1 0,6 1-1 15,0-4 0-15,-5 0-1 0,5 1 1 16,-5 2 0-16,-1 4 0 16,-1 0-2-16,-4 3 1 0,3 4 0 0,-5-1-6 15,3 3-7-15,-3 1 3 16,0 1-2-16,0 3 6 0,0 0 0 16,0 2-1-1,0 7 5-15,-3-1 2 0,3 2 1 0,-5 2 0 16,5 0 1-16,0 4-1 0,0 2 0 15,0 0 1-15,5 2-1 0,-5-1 1 16,3-3 2-16,2 2 3 0,3-2 6 16,-3-1 4-16,3-4 2 0,-1-1-1 15,-1-6 1-15,1 0 2 16,1-3-3-16,2-1-1 0,-7-1-4 16,5-5 3-16,2 2-1 0,-7-6-6 15,7 0-5-15,-7-6-1 0,4 2 0 16,4-6-2-16,-4 1 0 0,1-4-1 15,5 0-2-15,0-3-1 0,-5 3 4 16,5 1-1-16,0 3-1 0,-3 4 1 16,0 1 1-16,3 3-2 0,-5 3-1 15,-5 1 3-15,7-1-2 16,-2 5 2-16,-6-2-3 0,3 3 1 16,1 1-1-16,1 1-2 0,-7 1-4 15,3 4-4-15,2 2-2 0,0 1 4 16,3 2 4-16,-8 1 4 0,8 4 1 15,-8-2 1-15,5 0 0 0,-5 0-1 16,0 0 2-16,0 0 0 0,3-3 1 16,-3 2-1-16,0-2 1 0,5-1-1 15,-5-1 0-15,0-1 1 0,5 1-1 16,-5 0 0-16,0-2 0 0,0 3 0 16,0-1 0-16,0-4 0 15,0 1 1-15,0-2-1 0,0 0 2 0,0 1-2 16,0-4 3-16,0 1 1 15,0-1 1-15,0 0 6 0,0 0 4 16,2-1 3-16,-2-2-6 0,6 0-6 16,-4 0-2-16,3-3-1 0,1 1-1 15,-4-4 0-15,3-2 1 0,3 0-3 16,-3-6 1-16,3 3-1 0,0-4 0 16,-3 3 0-16,3-3 0 0,-1 2 1 15,1 0 1-15,2 4-2 0,-2-2-1 16,0 4 1-16,0 1 0 0,5 1 0 15,-6-1-1-15,4 5 1 0,-1-2 1 16,0 4-1-16,-2-1 1 0,5 1-1 16,0 0-3-16,-5 2 2 0,-1 0 0 15,1 4 0-15,0-1-3 0,2 2 2 16,-7 1 0-16,2 3 2 0,-5 1 0 16,3 1 1-16,-3 1 5 0,5 1-3 15,-5 4 0-15,0-2 0 0,0 3 0 16,0 0-1-16,0 1-1 0,0-2 0 15,0 2 0-15,0-2-1 0,0-2 1 16,-5-3-1-16,5-1-8 0,0-2-20 16,-3-2-48-16,3-4-77 0,-8-3-131 15,3-2-72-15</inkml:trace>
  <inkml:trace contextRef="#ctx0" brushRef="#br0" timeOffset="20203.33">27645 4059 479 0,'-5'-11'0'0,"2"1"-460"0</inkml:trace>
  <inkml:trace contextRef="#ctx0" brushRef="#br0" timeOffset="23382.36">11150 6222 519 0,'0'0'73'0,"0"0"-7"0,0 0-5 0,0 0-22 0,-13-21-29 16,5 20-5-16,3-1 6 0,-3-3 6 15,3 2 6-15,-3-1 7 0,0-1 3 16,-2 3-4-16,0-2 1 0,-1 0-4 15,1 2-3 1,-6 0-1-16,1 1-8 0,-3-5-2 0,-3 4-2 0,0-4-4 16,-4 2 1-16,-1 0-3 0,-3-2-1 15,1 3 2-15,-3-4-2 0,0 3-1 16,0-3 6-16,-3 2-2 16,6-1 3-16,-6 0 0 0,6 2 1 15,-1-1 1-15,-2 0 2 0,6 2-2 16,-1-2-2-16,0 2-1 0,0 2-2 15,0-1-4-15,3 0 2 0,0 2 1 16,0 0-1-16,2 0 1 0,-2 0-3 16,-1 0-1-16,4 3 1 0,-4-1-1 15,4 0-1-15,-4 3 0 0,1-3 1 16,3 0-1-16,-4 1 0 16,1-1 0-16,-3 0 0 0,3 0 0 15,2-1 0-15,-5 0 1 0,6-1-1 16,-1 0 0-16,0 0 1 0,-2 0-1 15,5 0 1-15,-3 0-1 0,3 2 0 16,3-2 0-16,-3 0 1 0,2 0 0 16,3 0-1-16,0 0 7 0,0 0 1 15,6 0-1-15,-6 0-1 0,5 1 2 16,0-1-5-16,1 3-1 0,-4-2 0 16,3-1 1-16,1 2-3 0,-1 0 3 15,0 2-2-15,-5-1 0 0,3-1 2 16,0 2-1-16,-3-1-1 0,0-1-1 15,0 0 1-15,0 1-1 16,0-1 1-16,-2 0-1 0,2 0 1 16,-3-1 1-16,3 3-1 0,-5 0 3 15,3-1-1-15,-1 0 3 0,-2 1-4 16,2-2 1-16,-2-1-2 0,5 2 2 16,-2 1-2-16,2-3 0 0,-2 1 1 15,2 1-2-15,0 3 0 0,0-1 1 16,0 0 0-16,3-1-1 0,-1 2 0 15,-2-3 0-15,3 4 0 0,0-1 1 16,-1 1-1-16,1 0 0 0,0 0 2 16,-3 1-2-16,0 2 0 0,-3-1 1 15,1 0-1-15,-1-1 0 0,1 2 0 16,-3 0 0-16,0 0 0 0,2-1 0 16,1 0 1-16,2 0-1 0,0 0-1 15,2 2 1-15,4-2 2 0,-1 2-2 16,0-1 0-16,6 1 0 0,-1 1 0 15,0-1 1-15,3 0-1 0,3 1 1 16,0 1 1-16,4-2 0 0,1 3 0 16,2-1-2-16,6-1 1 0,-3 2-1 15,2-1 1-15,6-2 0 0,0 2 0 16,-1-2 2-16,6 1-1 0,-5 1 1 16,5 0 2-16,2-1 1 0,-2-1 1 15,5 0 0-15,5 1 0 0,5-1 3 16,11 2-5-16,2-2-2 0,1-3 2 15,-9 1 0-15,3-4-4 0,0 1 4 16,3-2-3-16,-3 0 0 0,3-1 1 16,-3 3-2-16,0-1 1 0,0 1 5 15,-2 0 2-15,-1-2 0 0,1-1-3 16,-3-1-3-16,0-1 3 16,-3 0-1-16,0-1 0 0,1 0 5 15,-1 0-4-15,-2 0 4 0,2-3-4 16,0 0 1-16,1-2-3 0,-1 0 0 15,3-2-2-15,0 0 1 0,-3 2-2 16,1-4-1-16,-1 2 2 0,-2-2-1 16,2-1 0-16,-2 2 0 0,2-3-1 15,-5 0 2-15,3 0 0 0,-5-1 2 16,-3 3-3-16,-11-1 2 0,1 2-3 16,-3 0 1-16,0-1-1 0,3-3 1 15,2-1 1-15,-7 1-2 0,-4 0 2 16,1-2-2-16,-5 0 2 0,-3 2 3 15,0-1-1-15,-2 0 0 16,-3 0 2-16,0 0-5 0,0 1-1 16,0-1 3-16,0 0-3 0,0 0 0 15,0 0 0-15,0 2 0 0,0-2 1 16,-3 0-1-16,3 1 0 0,-5 1 0 16,5-1 0-16,-5 2 1 0,3 0-1 15,-4 0 3-15,4 2-3 0,-3 0 0 16,2-1 0-16,-2-1 1 15,0 0-1-15,2 1 0 0,-2-1 0 0,0 1 1 16,0 3-1-16,-3-1 0 0,3-2-1 16,0 4 1-16,-3-1 0 0,-3 1 1 15,4 0 0-15,-6 2 2 16,0-1-3-16,-3 0 1 16,3 3 1-16,-2-1-1 0,-1 1-1 15,4 0 0-15,-1 1 0 0,2 0 0 0,4 0-5 0,-1 0-25 16,3 2-26-16,2 1-32 0,-5 4-35 15,1 4-94-15,-4-2-138 0,3-3-204 16</inkml:trace>
  <inkml:trace contextRef="#ctx0" brushRef="#br0" timeOffset="25635.34">29472 4274 336 0,'0'0'61'0,"0"0"-3"0,0 0 36 0,0 0-16 31,0 0-23-31,-3-22-1 0,3 19-4 0,0 0-3 0,0 0-10 0,0 0 12 16,-5 1 1-16,5 1 6 0,0 0-10 15,0 0-3-15,0-2 5 16,0 2-3-16,0-1-8 0,0 0-7 16,-2 0-5-16,2 0-7 0,-6-2-2 15,6 1 1-15,-5 0-5 0,3-2 0 16,-3 1 0-16,-1 0 0 0,-1-1-1 15,4-1 0-15,-7 0 0 0,2-1-1 16,-5 2-1-16,3-3-4 0,-3 3-3 16,0-1-1-16,-5 0-1 0,2 4-1 15,3 2 1-15,-7 1-3 0,4 5 2 16,-2 4-2-16,3-2 3 0,-4 5-3 16,4 0 0-16,7 0 0 0,-5 4 2 15,8-3 0-15,3 4 0 0,2-4 0 16,0 3-3-16,7-4 1 0,6 0 3 15,3-1 2-15,-1-1-1 0,9-3 2 16,-4-1 0-16,1-5-1 0,0-1 3 16,-1-1-3-16,-4-3 1 0,2-6 2 15,-5-1-2-15,-3 0-1 0,0-2 2 16,-2 1-2-16,0-1-1 0,-3-5 0 16,-2 3-1-16,2-1 1 0,-3 0-1 15,4 2 1-15,-1 1 0 0,-5 2 0 16,2 2-2-16,3 3 1 0,-5 1 0 15,0 4 0-15,0 0-5 0,0 1-3 16,0 6 0-16,0 5 5 16,0 6 0-16,0 5 3 0,-5 10 0 15,3 12 5-15,2 7 3 0,-5 7 6 16,-1-7-5-16,6-10-1 0,0-11 0 16,0-7-1-16,0-6-2 0,0 0 0 15,-2 1-1-15,2 1-2 0,-5 0-2 16,5-3-2-16,0-6-18 0,0-4-74 15,0-2-66-15,5-6-107 0,3-3-51 16,4-3-167-16</inkml:trace>
  <inkml:trace contextRef="#ctx0" brushRef="#br0" timeOffset="26150.96">29968 4072 572 0,'0'0'93'0,"0"0"10"0,0-7-40 0,0 4-39 0,0 1-2 15,0 2-1-15,0 0-7 0,0 0 5 16,0 4 0-16,-3 1 8 0,-7 3 6 16,2 3 8-16,1 1 1 0,-6 4 4 15,-3 2-7-15,-2 6-12 0,-3 1-12 16,6 3-5-16,-11 9-2 0,5 6 1 16,3 8 1-16,8 0 7 0,5-8 10 15,5-10 3-15,0-10-1 0,8-5 3 16,-3 0-2-16,-3-3-6 0,9 4-4 15,-1-3-8-15,0-2 7 0,3-8 3 16,-2-2 1-16,2-4 2 0,5 0-10 16,-5-6-5-16,2-3-3 0,-2-2-2 15,0-3 1-15,-5-5 0 0,5-1-3 16,-11-3-3-16,3 1-1 0,-5 0 1 16,0 3 0-16,-7 6-3 0,-6 3-3 15,0 2-1-15,-8 5 4 0,0 2-2 16,-4 1 5-16,1 2-4 0,1 1-7 15,8 5-10-15,-6 0-19 0,8 1-16 16,0 0-14-16,5 3-42 0,3 0-56 16,5 2-107-16,5-4-54 0</inkml:trace>
  <inkml:trace contextRef="#ctx0" brushRef="#br0" timeOffset="26291.68">30234 4570 817 0,'0'0'193'0,"0"0"-149"0,0 0-44 0,0 0-16 0,0 0-194 15,0-6-159-15</inkml:trace>
  <inkml:trace contextRef="#ctx0" brushRef="#br0" timeOffset="27182.2">30715 4203 236 0,'0'0'15'0,"0"0"7"0,0 0 11 0,0 0-21 0,0 0 7 15,2 2 36-15,4-2-1 0,-6 0 5 16,0-1 9-16,2-2 0 16,3-2-7-16,0 2-8 0,-2-4-11 0,2 1-8 15,3 0-9-15,0-3-3 16,2 2-13-16,0-1-8 0,3 0 1 16,-5 0-2-16,5 4 0 0,0-2 1 15,0 3 4-15,-5 3 11 0,-1-2 1 16,4 2-8-16,-9 2-9 0,3 0-1 15,-5 6 1-15,0 1-1 0,-5-1-2 16,-2 6 3-16,-6-1 0 0,0 5 0 16,-3-2 2-16,3 1-2 0,-2 0 2 15,2-2-2-15,0 1 1 0,0-1-1 16,0-4 1-16,10 0 1 0,-2-1 2 16,-2-1-2-16,7-4 1 0,0 1 3 15,7-3 0-15,1 1 9 0,5-1 23 16,0-3 2-16,8 0-24 0,-6-1-5 15,6-2-3-15,2 2-3 16,-2 1-2-16,-6 0 4 0,1 0 6 16,2 5 5-16,-3-2-5 0,3 4-7 15,-5 0-1-15,-5 2-2 0,0 4 6 16,0 1 6-16,-3 3 1 0,0-1 5 16,-5 4 5-16,0-3 4 0,-5-1 0 15,0 1-2-15,-8-3 2 0,5-2-4 16,-8-1-8-16,3-1-6 0,-7-2-5 15,-1-4-4-15,0 1-1 0,-4-3 0 16,-1-1-2-16,3-1-3 0,-3 0-17 16,5-1-33-16,-5-1-41 0,11 1-36 15,-1-4-72-15,3 0-28 0,3-2-47 16,10 1-59-16</inkml:trace>
  <inkml:trace contextRef="#ctx0" brushRef="#br0" timeOffset="28335.01">31431 4012 529 0,'0'0'87'0,"7"0"-46"0,-2 0 35 16,-2-1-49-16,2 1-18 0,-5 0 15 16,3 0 10-16,-3-2 14 0,5 2 8 15,-5-2 5-15,0 2 1 0,0-1-2 16,0 1-7-16,0 0-12 0,0 0-12 16,0 0-4-16,0 0-4 0,0 0-12 15,0 0-1-15,0 0 3 0,0 0-2 16,0-1-1-16,0 1 3 0,0 0 0 15,0 0 0-15,0 0 0 0,0 0-3 16,0 0-5-16,0 0 3 0,0 0-6 16,0 0 2-16,0 0-1 0,0 0-1 15,0 0-2-15,0 0 2 0,0 1 0 16,0 0 0-16,-5 1 0 16,2 1 1-16,3 2 0 0,-5 1 2 15,5 2-2-15,-3 1 1 0,-2 3 0 16,0 3 0-16,-3 0 0 0,1 3-1 15,1 3 3-15,-6 0 0 0,1 0 2 16,-2 2 3-16,0 0 0 0,0-1 0 16,-2 0-2-16,2 2-2 0,0-4 1 15,0-1-1-15,0 0 2 0,6-2-3 16,-1 0 0-16,3-3 3 0,2-2 4 16,-2-1 0-16,0-2 2 0,5-3-2 15,0 0-3-15,0-4 0 0,5 3 2 16,0-3 3-16,3-1-1 15,0 1-1-15,-1 0-4 0,4 2-3 16,-4-2-3-16,6-1 3 0,3 1-4 16,-3 0 1-16,0 1 0 0,2-3 2 15,-2 0-3-15,3 0 2 0,2 0-1 16,-3 0-1-16,3 0 0 0,-2 0 0 16,2 0 0-16,-3-2 0 0,-2-1 0 15,0 1 1-15,3 0-1 0,-3-2 1 16,-6 1 1-16,6 0-1 0,-8 1 1 15,3-3 0-15,0 2-2 0,-3 0 2 16,3-4-2-16,-3 2 0 0,-2 0 1 16,2 1 0-16,3-2-1 0,-8 3 1 15,5-4-1-15,-3 2 0 0,3-2 1 16,-5 2 0-16,0 0-1 0,0-1 1 16,0 0-1-16,0-1 0 0,0 2 1 15,0-1-1-15,6 2 2 0,-6-2-1 16,0 2 0-16,0-2 1 0,0 3 0 31,0 1 1-31,0-3-3 0,0 3 2 0,0 1-2 0,0 0 0 0,2 1-1 16,-2 0 0-16,0 0 0 0,0 2-6 15,0 4 3-15,0 2 4 0,0 3 0 16,0 4 0-16,0 2 2 0,-2 3-2 16,-4 1 0-16,6 5 2 15,0-2 0-15,0 5 2 0,0 0 3 16,-5-1 1-16,5 1 2 0,0 2 1 15,-2-2 2-15,-3-2 0 0,2-1-3 16,-2-5-1-16,0 0-3 0,5-6-2 16,-3 0 0-16,-2-5-3 0,5-2 1 15,0-3 0-15,0-3-1 0,0 2-1 32,0-2-9-32,0-2-19 0,0 0-21 15,0 0-30-15,5 0-40 0,-2-11-50 0,-3 1-117 0,5-2-136 16</inkml:trace>
  <inkml:trace contextRef="#ctx0" brushRef="#br0" timeOffset="28725.87">32350 3985 687 0,'8'-1'6'0,"-3"-2"32"0,-2 3 33 0,2 0-46 16,0 3-14-16,-5 1-1 0,0 6 2 15,0 4 9-15,-10 4 14 0,2 12 19 16,-5 17 10-16,-7 14-11 0,-4 8-14 16,-1-2-12-16,4-3-6 0,3-8 0 15,2-2-6-15,3-2-5 16,-2-4-5-16,2-3-5 0,5-3 0 16,-2-3 0-16,2-4-1 0,0-10-13 15,8-6-43-15,-5-5-115 0,3-5-76 16,-4-2-104-16</inkml:trace>
  <inkml:trace contextRef="#ctx0" brushRef="#br0" timeOffset="28976.52">32079 4300 1172 0,'0'0'37'0,"0"0"-32"16,0 0 3-1,0 0-8-15,0 0-61 0,0 0-154 0,21-10 29 0,-13 10-58 16,4 0-9-16,-6 1 44 0</inkml:trace>
  <inkml:trace contextRef="#ctx0" brushRef="#br0" timeOffset="29132.86">32575 4584 962 0,'0'0'53'0,"0"0"36"0,0 0-55 15,0 0-34-15,0 0-85 0,0 0-91 16,0 0-84-16,0 0-135 0</inkml:trace>
  <inkml:trace contextRef="#ctx0" brushRef="#br0" timeOffset="30062.78">29418 5582 440 0,'0'0'99'0,"0"0"-29"0,0 0 28 0,0 0-28 0,26-35-30 16,-21 23-20-16,-5-3-1 0,0 3 3 15,-5-1 19-15,-1 1-10 0,4 0-12 16,-6 2-10-16,-5 2-8 0,0 2 3 15,0 4-1-15,-2 2-2 0,-6 2-1 16,-5 8 0-16,6 4 0 16,-6 2-1-16,5 5 1 0,6 0-2 15,2 2 0-15,7 2 1 0,6-2-2 16,0-2 2-16,13 1 1 0,0-4 12 16,8-3 24-16,0-3 9 0,7-3 4 15,-2-3-7-15,2-4-12 0,3-2-10 16,-7-3 1-16,-4-4 2 0,-2-2-7 15,-5-3-6-15,-5-4-6 0,-5 1-4 16,-3-4-4-16,0 0-24 0,-8 1-16 16,-5-1-16-16,3 1-1 0,-8 6-18 15,5 2-22-15,-3 0-52 0,-5 2-32 16,9 2-60-16,4 0-5 0</inkml:trace>
  <inkml:trace contextRef="#ctx0" brushRef="#br0" timeOffset="30437.77">30048 5384 665 0,'0'0'44'0,"0"0"42"0,0 0 1 0,3-38-71 15,-3 24-13-15,-3 2-3 0,3 0 4 16,-5 3 9-16,-3-1 15 0,3 4 8 16,3 0-5-16,-4 4-4 0,-1 0-14 15,-1 2-9-15,-5 0 1 0,0 6-1 16,0 3-4-16,-2 7 0 0,-4-1 0 15,7 7 1-15,-4 4 1 0,3 7-2 16,-2 10-1-16,-3 9 1 0,5 5 1 16,5-1 3-16,5-3-1 0,-2-7-1 15,5-2-2-15,0 2 0 16,0-4 2-16,-5-4-2 0,10-1-6 16,-5-4-106-16,5-11-144 0,-2-7-99 15</inkml:trace>
  <inkml:trace contextRef="#ctx0" brushRef="#br0" timeOffset="30656.52">29836 5802 809 0,'0'0'69'0,"36"-11"32"15,-10 4-28-15,-2 0-61 0,7 0-8 16,-8-2-4-16,8 5-6 0,-10-3-29 16,7 5-34-16,-7 0-5 0,12 1-41 15,-4 1-33-15,-9 0-113 0</inkml:trace>
  <inkml:trace contextRef="#ctx0" brushRef="#br0" timeOffset="31360.6">28883 6362 573 0,'0'0'63'0,"0"0"-14"0,0 0 12 0,0 0-49 15,0-27-9-15,0 23-1 16,0 2 6-16,2 0 1 16,-2 2 3-16,0 0 5 0,0 2-10 0,0 5 7 15,0 4 15-15,0 5 0 0,0 5-11 16,-2 5-8-16,2 7-4 0,2 8-2 16,4 2-1-16,1-2-1 0,1-10 0 15,-3-10 5-15,3-6 33 0,0 0 36 16,5 2 1-16,0 0 0 0,0-4-7 15,2-3-13-15,3-4-3 0,-2-4 0 16,2-2-8-16,-3-7-12 16,1-3-14-16,2-2 2 0,-5-4-1 0,0-2-2 15,-6-3-4-15,1-3 0 16,0-8-7-16,0-8-5 0,-3 3-3 16,0 4-3-16,-2 7-15 0,2 8-19 15,-3-1-10-15,3 1-29 0,1 3-35 16,1 4-32-16,1 2-45 0,13 4-53 15,-8-1 19-15,2 5-108 0</inkml:trace>
  <inkml:trace contextRef="#ctx0" brushRef="#br0" timeOffset="31985.61">29586 6495 214 0,'0'0'180'0,"0"0"-109"0,0 0 6 15,0 0-9-15,0 0-14 0,13-1 6 16,-13-2 17-16,2-3-8 0,3 1-4 16,-5-1 5-16,6 3-5 0,-6-3-3 15,0 3-10-15,2-2-16 0,-2-1-8 16,0-1 1-16,0 1-11 0,-2-2-7 15,-4-1-3-15,6 2-1 0,-7 1-2 16,1-2-2-16,-1 1-3 0,-1 3-2 16,-5 0 0-16,0 3-1 0,-2 2 3 15,2 5-1-15,-5 4-1 0,-3 6 1 16,5-1 0-16,-2 7 1 0,-2 1-1 16,4 3 1-16,3-2 0 0,0 4 0 15,6-4-1-15,-1 3 1 0,3-2 0 16,5-3 0-16,0 1 1 0,0-4 0 15,5-3-1-15,-3-4 2 16,4-5 1-16,1-1 2 0,1-5 8 0,2-1 11 16,-2-5 4-16,5-2-5 0,-3-6-9 15,3-2-6-15,0-3-7 0,0-3 1 16,0-1-1-16,0 0 2 16,-3 1-2-16,1 0-1 0,-4 4 0 15,1-1-1-15,-3 6 1 0,-2 0 0 16,2 5 0-16,-5 3 0 0,5 2-2 15,-5 1-2-15,0 1-3 0,0 5 0 16,0 4 5-16,-5 5 2 0,5-1 3 16,0 5 5-16,0-1 0 0,0-2 4 15,0-1-2-15,5 0 5 0,-2-3 1 16,2-3-1-16,3-3 5 0,-1 1 1 16,1-5-1-16,5-1-6 0,0-4-8 15,0-2-4-15,0-2-2 16,0 0-22-16,-3-4-42 0,3 2-19 15,0-2-39-15,0-2-53 0,0-10-101 16,0 3-58-16</inkml:trace>
  <inkml:trace contextRef="#ctx0" brushRef="#br0" timeOffset="32423.19">29743 6402 664 0,'0'0'53'0,"0"0"38"0,0 0-36 0,21-14-40 0,-13 7-6 15,2 4 0-15,-2 2 22 0,5-1 27 16,-6 2 1-16,6-2-1 0,0 2-3 16,-2 0-8-16,7 4-10 0,-5 3-19 15,0 5-11-15,-3 1-3 0,3 3-2 16,0 5 3-16,0 2-1 0,-6 1-1 15,1-2-2-15,2 0-1 0,-7-1 0 16,2-1 1-16,-5-4 1 0,0-2 1 16,-5-4-3-16,2-1 0 0,-7-5 2 15,2 0 0-15,1-2 1 0,-6-2 1 16,5-1-2-16,0-4 0 0,-2-1 4 16,7-1 4-16,3-4 26 0,0-1 3 15,3-4-7-15,2-1-6 0,3 1-4 16,5-3-9-16,0 1-5 0,2 3-1 15,6 1-5-15,-1 1-1 0,1 2 0 16,2 0-1-16,1 2-3 0,-4 2-17 16,1 0-50-16,5 4-21 0,-5 2-31 15,-1 1-46-15,14 0-36 0,-14 0 8 16,6 0-103-16</inkml:trace>
  <inkml:trace contextRef="#ctx0" brushRef="#br0" timeOffset="32720.18">30397 6425 541 0,'0'0'38'15,"0"0"8"-15,0 0 13 0,0 0-21 16,0 0-22-16,0 0 7 0,5-25 29 16,-5 22 16-16,-5 2-9 0,5-2 4 15,0 3-11-15,-5 0-9 0,5 0-16 16,0 4-10-16,-3-2-7 0,3 3 2 15,0 0-4-15,-5 0-4 0,3 2 3 16,2 3 2-16,-6 2 4 16,1 5 3-16,5 4 3 0,-2 3 2 15,-4 2 0-15,6 1-5 0,-2 1-2 16,2-1-7-16,-5-1-2 0,5-2-4 16,-6 1 1-16,6-2-2 0,0-5-9 15,0-1-38-15,0-5-67 0,11-4-90 16,-9-4-43-16,6-4-129 0</inkml:trace>
  <inkml:trace contextRef="#ctx0" brushRef="#br0" timeOffset="32860.69">30498 6423 656 0,'0'0'116'16,"0"0"-8"-16,0-44-13 0,0 30-78 15,-5 3-14-15,2 1-3 0,-2 3-17 16,5 3-61-16,-5 1-86 0,5 3-28 15,0 0-75-15</inkml:trace>
  <inkml:trace contextRef="#ctx0" brushRef="#br0" timeOffset="33507.03">30852 6533 308 0,'0'0'186'0,"0"0"-107"15,0 0 23-15,0 0-4 0,0 0-42 16,0 0 9-16,0 0 2 0,0 0-13 16,28-8-9-16,-28 7-14 0,0 1-8 15,0 0 1-15,0-1 7 0,0 1 7 16,0-3-5-16,0 2 0 0,0-2-7 15,0 2-7-15,0-2-8 0,0-3-3 16,-5 4-7-16,2-2-1 0,-4-1-2 16,-6 3 0-16,5 1 1 15,-5 1 0-15,-5 0 0 0,3 4-2 16,-4 6 2-16,4 4-1 0,-3 2 1 16,2 3 1-16,3 2-1 0,0 0 1 15,3 2 0-15,0 0-1 0,7 0 1 16,-2 1 0-16,5-3 1 0,0-4 0 15,0 0 0-15,0-7-1 0,5-3 2 16,3-1-1-16,-3-4 4 0,3-2 1 16,0-2-3-16,5-2 1 15,-1-4-2-15,4-3-1 0,-3-4 1 16,8-4-2-16,-6-4 1 0,3-2-1 16,-2-1-3-16,2 0-2 0,-5 4 5 15,-3 5-5-15,0 3 5 0,-2 4 0 0,-5 6-1 0,2 0 0 16,-5 1-1-16,0 3-2 0,-5 0-3 15,2 4 4-15,-2 3 2 16,2 3 1-16,-2 3 1 0,5 2 4 16,0-1 7-16,0 2 4 0,0-1 3 15,0-1-1-15,0 0-3 0,5-3 1 16,-2 0-2-16,2-4-1 0,-2-2-2 16,7-1-2-16,-2-1 2 0,5-3 0 15,0 0-7-15,2 0 0 0,-2-3-4 16,3-1-2-16,2-3-17 0,-3-2-47 15,6-1-42-15,-3-5-52 0,3-12-101 16,-1 4-50-16,-4 0-163 0</inkml:trace>
  <inkml:trace contextRef="#ctx0" brushRef="#br0" timeOffset="33843.65">31283 6089 198 0,'0'0'164'0,"0"0"-132"0,0 0 62 0,-28 39-34 0,12-18-35 15,3 5 3-15,-5 7 14 0,-2 11 19 16,-1 10 10 0,6 5 11-16,-4-3 23 0,12-5 18 0,-6-8-13 15,10-4-24-15,-7-10-25 0,7-4-11 16,-2-9-7-16,5 0-7 0,-3 0-7 15,3 1 0-15,0 0-7 0,0-3-4 16,3-3-1-16,2-3-5 16,8-1 1-16,0-3-6 0,-3-1-4 15,9 2 0-15,1-3 0 0,1-2-3 16,5 0-6-16,-3 0-22 0,3-5-31 16,-6 2-15-16,6-3-31 0,-10-3-30 15,4-8-65-15,-1 3-75 0,-12-2-104 16</inkml:trace>
  <inkml:trace contextRef="#ctx0" brushRef="#br0" timeOffset="34187.61">31123 6554 689 0,'0'0'82'0,"0"0"-7"0,0 0 27 16,0 0-69-16,0 0-12 0,0 0 3 15,0 0-9-15,10-7-3 0,1 7-9 16,4-1-1-16,-2 0-2 0,8 0 0 15,-6-2-2-15,6 2-9 0,0 1-55 16,5-2-41-16,-6 1-15 0,6 1 10 16,0-2-13-16,-3 0 4 0,3-4 36 15,-5 2 15-15,-1-3 34 0,1 3 36 16,-6-2 0-16,4 0 49 0,-4 1 59 16,-2 2 8-16,0-2-23 0,-5 2-22 15,-3 0-9-15,-3 1 1 0,4 2-1 16,-6 0-26-16,0 4-20 0,-8 3 7 15,3 1 15-15,2 3 18 0,-7 4-2 16,2 1-4-16,0 1-5 0,0 2-7 16,1 0-15-16,2 0-11 0,-1-2-8 15,-1 1-2-15,7-4-2 0,-6 0 0 16,6-3-17-16,0-2-76 0,6-2-110 16,1-4-40-16,-1-3-190 0</inkml:trace>
  <inkml:trace contextRef="#ctx0" brushRef="#br0" timeOffset="34343.76">31601 6342 771 0,'0'0'2'0,"0"0"3"0,0 0-2 16,0 0-3-16,0 0-33 0,0 0-36 15,-21-26-70-15,21 30-33 0,0 0 43 16,0-1 18-16</inkml:trace>
  <inkml:trace contextRef="#ctx0" brushRef="#br0" timeOffset="35156.74">31937 6493 501 0,'0'0'51'0,"0"0"-23"0,0 0 64 16,0 0-24-16,0 0-38 0,0 0 10 15,0 0 9-15,0 0-5 0,-8-24-5 16,1 19 9-16,1 2 3 0,4 1-13 16,-9-1-5-16,9 1 0 15,-11 2-10-15,5-1-8 0,0 1-7 16,-2 0-7-16,-5 0-1 0,2 6 0 15,0-2 3-15,0 4-3 0,-3 0 0 16,3 4 0-16,0 0 0 0,6 0 0 16,-6 3 0-16,10-1 4 0,-2 0 0 15,0 0-3-15,5 0 6 0,0 0 4 16,5-3 7-16,3 2 1 0,5 0 9 16,0-4 6-16,2 1-3 0,3-3-2 15,-2 1-4-15,-3-3-5 0,5 0-5 16,-8-3-6-16,3-1-5 0,-5-1-2 15,-3 0 1-15,3-4 1 0,-8-3-3 16,5-3-1-16,-5-3 0 0,2-2-1 16,4-3-3-16,-6-2-3 0,7 0-6 15,-1 0-1-15,1 0 6 0,1-1 3 16,5 5-2-16,0-2 4 0,0 2 1 16,2 2 1-16,-2 2 1 0,0 2-2 15,0 1 2-15,0 6 0 0,-3-3-1 16,1 5 0-16,-4 1 0 0,1 0-1 15,-3 3-3-15,-2 4-2 0,2 4 2 16,0 6 1-16,-2 1 2 0,2 3 1 16,-5 3 0-16,0-2 1 0,0-1 0 15,0 0 0-15,0-2 0 16,0-1 0-16,0-2 1 0,0-3-1 16,0-3 0-16,0 0 2 0,3-5-1 15,2-1 3-15,-5-2 1 0,7-2 7 16,-1 0 6-16,1-1-2 0,1-4-4 15,5-1-5-15,0-3-3 0,0-2 0 16,8-1-3-16,-6-6 1 0,11 0-2 16,-5-4 0-16,4-1 0 0,-1 2 0 15,-4 5 0-15,4 1 0 0,-9 5-1 16,-2 5 0-16,-5 3 0 0,-3 2-3 16,-2 0 0-16,-3 7-2 0,0 2 3 15,0 5 2-15,-8 3 1 16,3 1 0-16,-3 2 1 0,0 2-1 15,0 1 1-15,3 0-1 0,-3 3-3 16,8-2-3-16,-5-1-25 0,5 1-24 16,0-1-58-16,5 4-81 0,3-4-74 15,-3-5-86-15</inkml:trace>
  <inkml:trace contextRef="#ctx0" brushRef="#br0" timeOffset="35750.5">30035 7359 622 0,'0'-1'17'0,"5"-3"16"0,-5 0 40 0,3 0 1 15,-3 3-20-15,0 0-21 0,5 1-14 16,-5 1-9-16,0 4-3 0,0 4 14 16,0 5 22-16,-5 3 5 0,-3 5-2 15,3 4-3-15,-3 3-11 0,1 0-14 16,1 4-8-16,4-4-7 0,-3 1-2 16,5-1 1-16,0-5 0 0,0 0-1 15,5-4-1-15,-3-2-1 0,4-5-17 16,1-2-42-16,-7-3-41 0,6-7-43 15,1-1-52-15,-7-1-111 0</inkml:trace>
  <inkml:trace contextRef="#ctx0" brushRef="#br0" timeOffset="35875.51">30152 7167 863 0,'0'0'5'0,"0"0"-5"15,0 0 1-15,0-38-1 0,0 32-92 16,-6 1-85-16,6 1-71 0,0 4-29 16</inkml:trace>
  <inkml:trace contextRef="#ctx0" brushRef="#br0" timeOffset="36438.08">30273 7454 579 0,'0'0'125'0,"0"0"-42"15,0 0 5-15,0 0-35 0,0 0-38 16,36-27-12-16,-23 18 0 0,0 2 4 15,2 2 6-15,-2-2 9 0,0 4 14 16,0 1 1-16,0 0-3 0,-5 2 1 16,0 1-19-16,-1 3-13 0,4 3-3 15,-9 0-2-15,4 4 2 0,-4 3 1 16,-2 2 0-16,0 0-1 0,0 1-1 16,0 2 1-16,0-2 1 0,0-2 2 15,0 1 4-15,0-2 0 0,0-3 0 16,0-4 0-16,0-1 2 0,5-2 7 15,-5-4 5-15,5 0 18 0,-2-1 16 16,2-4-24-16,3-3-5 0,5-2 6 16,0-2-9-16,0-1-12 15,2-5-8-15,6-3-2 0,0-2-1 16,-1 2 0-16,1-1-1 0,5 4-1 16,-6 3 2-16,1 5 0 0,-3 2-1 15,-2 3 1-15,-3 1-1 0,-1 4 0 16,-4 0-3-16,0 8 3 0,-3 3-3 15,-5 1 4-15,0 8 0 0,0 1 3 16,0 2 3-16,-5 5-1 0,5-2-2 16,-5 1 0-16,2-3-2 0,3 1 1 15,0-3-2-15,0-3-1 0,0-1-5 16,3-3-27-16,-3-3-30 16,5 0-35-16,0-5-72 0,-5 4-104 15,3-3-19-15,-3-2-117 0</inkml:trace>
  <inkml:trace contextRef="#ctx0" brushRef="#br0" timeOffset="37086.3">28978 8461 549 0,'3'-7'57'0,"2"0"-1"0,-2-1 35 0,2-1-5 16,0 6-19-16,-5-2-11 0,3 4 17 15,-3 1-29-15,5 5-39 0,-5 6-2 16,0 8 39-16,-8 14 1 15,-2 14 0-15,-1 18-3 0,-1 4-1 16,4-1-7-16,-3-7-8 0,9-10-7 16,2-2-6-16,-5-5-8 0,5-4-2 15,0-5 0-15,-5-5-1 0,2-9 0 16,3-3-20-16,0-5-38 0,-5 0-38 16,5 0-48-16,-3 0-69 0,3-9 14 15,0-3-76-15,0-1-48 16</inkml:trace>
  <inkml:trace contextRef="#ctx0" brushRef="#br0" timeOffset="37407.5">29009 8535 574 0,'0'0'57'0,"0"0"19"0,11-35 35 16,-3 17-50-16,7 0-16 16,3 1-15-16,-2-1 21 0,4 2 3 15,6 0-25-15,0 5 5 0,-5 0 7 16,-1 3-7-16,4 4-1 0,-4 1-3 16,-2 3-3-16,-2 0-5 0,-3 5-8 15,0 2-6-15,-8 5-4 0,3 1-3 16,-8 6 0-16,-6 0 9 0,-1 3-3 15,-1-3 0-15,-10 2-1 0,2-1-1 16,-4-4-1-16,-6 1-4 0,-3-3-6 16,1-3-41-16,-3-1-41 0,3-2-57 15,-14-3-92-15,9-1-24 0,7-2-164 0</inkml:trace>
  <inkml:trace contextRef="#ctx0" brushRef="#br0" timeOffset="37814.47">29314 8418 656 0,'0'0'29'0,"0"0"-15"16,34-30 64-16,-19 18-67 0,4 1-7 15,-4 2-1-15,3 2-2 0,3 2 12 16,-6 1 8-16,3 4 19 0,3 2-3 15,-5 5-5-15,2 5-10 16,-5 5-1-16,-3 5-9 0,0 4-1 16,-7 0-3-16,2 3-4 0,-5-3 0 15,0 0-4-15,0-5-5 0,-5-1-17 16,-3-3-2-16,0-4 6 0,-5-3 8 16,0-5 5-16,1-4 5 0,-1-1 2 15,2-3-1-15,-2-7 4 0,0 2 13 16,6-4 28-16,2-1 14 0,5-3-2 15,0-1-18-15,0-3-8 0,5-1-14 16,8 0-5-16,-3 0-3 0,8 2-5 16,3 1-4-16,-1 4-1 0,9 0-1 15,-3 3-11-15,2 3-90 0,1 1-68 16,9 1-21-16,-4 1-64 0,-6 3-126 16</inkml:trace>
  <inkml:trace contextRef="#ctx0" brushRef="#br0" timeOffset="38080.78">29989 8345 524 0,'0'0'20'0,"0"0"-1"0,0 0 10 0,0 0-8 15,0 0 8-15,0 20 8 0,0-10 10 16,-3 3-4-16,-2 7 12 16,5 1 4-16,-5 6-5 0,-3 0-18 15,5 2-7-15,-2 3-17 0,0-2-8 16,3-2-1-16,-4 0-3 0,6-2-6 16,-5-4-73-16,5-5-33 0,0-1-2 15,0-5-21-15,0-5-94 0,0-4-99 0</inkml:trace>
  <inkml:trace contextRef="#ctx0" brushRef="#br0" timeOffset="38617.37">30102 8196 1265 0,'0'0'29'0,"0"0"-26"0,0 0 27 0,0-29-30 0,0 18-110 16,0-1-80-16,0-3-33 0,0 2-68 15,0 5-177-15</inkml:trace>
  <inkml:trace contextRef="#ctx0" brushRef="#br0" timeOffset="39009.25">30513 8303 663 0,'0'0'61'0,"0"0"-4"16,0 0 75-16,0 0-91 0,0 0-27 16,34-19-14-16,-34 17 1 0,0 1-1 15,-3 1 0-15,-2 0 0 0,-3 0 0 16,-5 5 3-16,1 3 4 0,-1 3-1 15,-8 4 5-15,5 1 3 0,-4 2 4 16,-1 3 4-16,-2 1 10 0,2-1 3 16,6-1-4-16,-1-2-11 0,-2-2-8 15,10 1-8-15,3-4-2 16,3-3 2-16,-4 0 1 0,6-4 10 16,0-1 6-16,6-1-5 0,-4 0-1 15,3-3-3-15,3-1-4 0,5 0-6 16,-5 0 1-16,5-1-3 0,0-3-23 15,2 0-32-15,3-1-31 0,-2 0-20 16,4-2-21-16,11-2-30 0,-7 2-13 16,1-2-87-16</inkml:trace>
  <inkml:trace contextRef="#ctx0" brushRef="#br0" timeOffset="39564.16">30717 8365 685 0,'0'0'47'0,"0"0"-47"16,0 0 103-16,0 0-47 0,0 0-44 15,0 0 13-15,6 0 10 0,-4 0 16 16,11 0-1-16,0 0 4 0,0 0 9 16,8 0-25-16,-6 0-11 0,6-1-2 15,2-2-9-15,-2-2-1 0,-1-2-6 16,1 1-4-16,0-4-1 0,-1 1 0 15,1-3-3-15,-5-2-1 0,-4-3 0 16,-4-1-3-16,-3 0-5 0,1-3-19 16,-6 2-14-16,-11 1 11 0,3 0-12 15,-7 5 5-15,-3-1 11 0,-5 5-23 16,-3 0 33-16,0 5 14 16,3 2 0-1,-8 2 1-15,10 5 1 0,-2 1 0 16,5 4 0-16,2 0 0 0,3 4 0 15,5-1 0-15,-2 2 3 0,8 1 7 16,-4 1 11-16,4 0 14 0,-3 2 0 16,5 0-8-16,0 1-1 0,0-1-2 15,0-2 0-15,7 2-5 0,-1-1-3 16,1-2-8-16,-2-1-1 0,3-1 0 16,5-2-4-16,-5-2 1 0,0 0-2 15,-1-4-1-15,6 0 1 0,-5-2 1 16,2 0-2-16,1-3 0 0,2-1-1 15,0 0-2-15,0 0-19 0,-6 0-25 16,6-2-3-16,0-2-11 0,-5 1-7 16,5 2 14-16,-5-3-3 0,-1 0-3 15,4 1-6-15,-4 1-7 0,1-3 1 16,0 3-14-16,5-3-55 0,0-1-66 16,0 3-55-16</inkml:trace>
  <inkml:trace contextRef="#ctx0" brushRef="#br0" timeOffset="40095.41">31454 8113 687 0,'0'0'23'0,"0"0"-23"0,5-15 83 0,-5 9-52 15,-5 1-26-15,-3 0-5 0,-5 4-3 16,-2 0 1-16,-6 1 0 0,0 2 2 15,1 4 2-15,-6 1 1 0,5 2 0 16,6 1 7-16,-3 0 5 0,5 0 2 16,0 0-2-16,5 2-3 0,0-2-8 15,8 0 0-15,0 3-3 0,0-3 1 16,8 1 12-16,0 0 14 0,5 1 1 16,7-1-6-16,-2 0-9 0,3-1 3 15,0-1-2-15,5 3 0 0,-6-1 8 16,1-1-6-16,-6 2-3 0,3-1-3 15,-2 1 2-15,-3 0 4 16,-5-1 11-16,-1-1 5 0,-1 3-2 16,-6-2-6-16,-6-1 4 0,-1 2 0 15,-6-3 1-15,-3 0-4 0,-2 0-8 16,-3-2-4-16,-7-2-7 0,2-1-4 16,-2 0-2-16,-6-2 1 0,6-2-2 15,2 2-10-15,-2-1-25 0,2 1-56 16,2-2-55-16,-7 0-91 0,8 0-74 15,5-5-228-15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09T14:26:25.018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B050"/>
    </inkml:brush>
    <inkml:brush xml:id="br3">
      <inkml:brushProperty name="width" value="0.05292" units="cm"/>
      <inkml:brushProperty name="height" value="0.05292" units="cm"/>
    </inkml:brush>
  </inkml:definitions>
  <inkml:trace contextRef="#ctx0" brushRef="#br0">7560 6397 269 0,'0'0'67'0,"0"0"-35"0,0-8 17 0,0 5 4 15,0 0 5-15,0-1-20 0,0 3 11 16,0-1 6-16,0-2-11 0,0 1-6 15,0 1-4-15,0-5 2 0,3 3 10 16,2-4-2-16,-2 1-9 0,5 0-2 16,-3-2-6-16,2 0-1 0,1 0 2 15,3-1 2-15,-4 2-3 0,4 2-1 16,-4-2 0-16,4 5-4 0,-3-2-1 16,-1 1-7-16,1 2-3 0,0 2-6 15,-3 0-3-15,3 1-2 0,-3 5 1 16,-3 1 0-16,4 6-1 0,-4 4 0 15,1 3 1-15,-3 3 2 0,0 2-1 16,-3 2 1-16,1 0-3 0,-4-1 2 16,4 2 1-16,-1-3-3 0,1 2 2 15,-1-6-1-15,1 0 1 16,-1-6-1-16,3 4-1 0,-3-7 2 16,3 1-2-16,0-5 1 0,0 0-1 15,0-5 0-15,0 0 1 0,0-3 0 16,3 0 5-16,-3-3 9 0,5-1 13 15,-2-5-12-15,4-3-6 0,-1-2-1 16,1-1-1-16,4-1-1 0,-1 0 0 16,3-4 0-16,0 0-1 0,0 2-4 15,2-3-1-15,1 3 1 0,-1-2-2 16,1 1 2-16,-1-1 0 0,3 5-2 16,-2-3 2-16,2 5-2 15,-3-2 2-15,-2 2-2 0,0 3 2 16,0-1 1-16,0 2 2 0,-2 2 1 15,-1 1-1-15,-2 0-2 0,-3 3-1 16,3 1-1-16,-6 1 0 0,3 1 0 16,0 0-1-16,-2 0-1 0,0 4 1 15,-1 3 0-15,1 2 1 0,-3 4 1 16,0 2 1-16,0 3-1 0,0 4 3 16,-3 1 1-16,-5 2 0 0,3 0 2 15,0-2-2-15,3 1-3 0,-4-2 1 16,-1-1-1-16,1-3 1 0,1-1-4 15,-2-4 2-15,4 1-2 0,-2-2 1 16,2-5-1-16,3 0-7 0,-2-3-37 16,2-1-68-16,0-3-47 0,2 0-40 15,9-8-37-15,1-2-39 0,1 1-120 16</inkml:trace>
  <inkml:trace contextRef="#ctx0" brushRef="#br0" timeOffset="515.14">8287 6366 551 0,'0'0'92'0,"0"-4"18"0,0 0-37 0,0 2-19 0,2-2-32 15,1 1-7-15,-1 1 15 0,3 0 1 16,1-1 6-16,-1 0 7 0,3 1-2 15,2 1-10-15,-2-1 1 0,5-2-7 16,0 2-6-16,-1-1-11 0,-1-4-5 16,4 3-2-16,-2-5 2 0,0-1 0 15,0 0-2-15,0 0 1 16,-3-3-2-16,1 1 8 0,-4 0 6 16,-1 0 10-16,-1 0-2 0,0 0-4 15,-3 1-5-15,-2-1-6 0,0 2-3 16,-5-1-2-16,0-1-2 0,-3 4 0 15,-2-2-2-15,-3 3 1 0,0 2-1 16,-5 1 0-16,-3 2 0 0,3 2-1 16,-5 6 2-16,0 4-1 15,0 2 1-15,-1 6-1 0,4 1 0 0,-4 5 1 16,6 0 0-16,0 4 0 0,3 0 1 16,2-1 1-16,5 2 2 0,3-5 4 15,5 1 2-15,0-3 6 16,5-3-4-16,3-3 1 0,5-3 1 15,2-1-1-15,6-4-3 0,0-5-2 16,4-3-4-16,1-4-1 0,3-5-3 16,-3-3 0-16,-1-2-13 0,1-4-31 15,0-2-58-15,0-1-55 0,7-10-50 16,-7 6-81-16,-2 2-60 0</inkml:trace>
  <inkml:trace contextRef="#ctx0" brushRef="#br0" timeOffset="968.17">8731 6167 327 0,'0'0'192'0,"0"0"-66"0,0 0 21 0,0 0-52 0,8-29-28 16,-8 22-26-16,0 1 1 0,0-2 0 15,0 3-7-15,2-1 0 0,-2 4 5 16,3 1-7-16,-3-2-2 0,0 3-13 16,0 0-16-16,0 3-1 0,3 0-2 15,-1 7 2-15,1 1 0 0,-3 7 5 16,2 0-1-16,1 5 4 16,-1 2 3-16,-2 2 2 0,6 0 2 15,-6 2-1-15,5-2-2 0,0 0 7 16,3-3 11-16,-1 1 3 0,4-4 1 15,-1-1-1-15,3-5-5 0,0-3-1 16,-3-3 5-16,3-2 1 16,0-6 5-16,-3-2 6 0,3-7-9 0,-2-2-10 15,4-4-3-15,-2-5-1 0,0-10-6 16,3-6-9-16,-4-2-6 0,1 3-1 16,0 7 0-16,-2 5-5 0,-1-1-12 15,3 1-12-15,2 5-25 0,-2 2-22 16,0 5-19-16,3 3-21 15,-3 3-25-15,0 1-39 0,5 4-54 16,-3 2-22-16,-2 3-53 0</inkml:trace>
  <inkml:trace contextRef="#ctx0" brushRef="#br0" timeOffset="1390.55">9230 6264 327 0,'0'0'135'0,"0"0"-44"16,0 0 16-16,0 0-55 0,0 0-20 15,0 0-13-15,18 19-4 16,-18-19 9-16,2 0 12 0,6 0 22 16,-3 0 7-16,3 0-10 0,2-4-12 15,-2 0-17-15,5 0-10 0,0-3-6 16,2 2-7-16,-2-3-2 0,3-2 0 16,-1 2 2-16,-2-3-1 0,0 1 3 15,-2-1 0-15,-4 0 4 0,1-1 5 16,-3 0-1-16,-2 1 0 0,-3-2 1 15,0 2-5-15,-3 0 0 0,-2 1-5 16,-3 4-1-16,-2-1-3 0,-3 5 0 16,0 2 0-16,-2 1 1 0,-3 7 0 15,-1 6 3-15,-1 4 0 0,-1 4 6 16,3 0 8-16,-3 6 2 0,3 0 1 16,5 1-2-16,0 1 3 0,3-2 6 15,5-3 1-15,2-1-5 0,3-3-8 16,6-3-5-16,1-2-4 0,1-5 0 15,5-5-1-15,5-4 0 0,-2-2-1 16,2-5-5-16,2-5-2 0,-2 0-16 16,0-2-20-16,6-1-36 0,-4-3-63 15,6-7-100-15,0 2-98 0,-8 1-108 16</inkml:trace>
  <inkml:trace contextRef="#ctx0" brushRef="#br0" timeOffset="1890.64">9586 6214 396 0,'0'0'116'0,"0"0"-42"0,0 0 51 0,0 0-73 16,11-33 2-16,-6 22-6 0,-3 1 7 15,6-1 17-15,0 0-12 0,2 0-3 16,-2 1-5-16,5 3-2 0,0 0-7 15,0-1-7-15,0 2-7 0,-3 1-10 16,3 0-1-16,0 2-9 0,-3 1 0 16,0 2-4-16,-2 0-2 15,0 2-3-15,-3 6 1 0,0 1 1 16,3 4 2-16,-5 6 4 0,2 3-2 16,-5 3 2-16,0 8 3 0,0-2 5 15,0 1 4-15,0 6-4 0,0-10-7 16,-3 3-2-16,-2-2-7 0,2-5 4 15,-2-1-4-15,0-1 3 0,-3-4-3 16,1-5 2-16,-4-5 1 0,1-5 1 16,0-3 2-16,2-6 0 0,0-5 0 15,0-5-4-15,3-3 0 0,5-3-1 16,0-2-1-16,0 0 1 0,8 0 2 16,5 4 10-16,5 4 4 15,0-1 5-15,3 6-3 0,5-1-6 16,2 1-1-16,8 0-4 0,3 1-1 15,-3 0 1-15,-2 2-3 0,-11 1-4 16,-5 1 0-16,5 0-1 0,-2 1-5 16,-3-3-17-16,0 5-15 0,-2-4-21 15,-3 4-32-15,-6-1-42 0,6 0-82 16,-2 3-129-16,-4-1-135 0</inkml:trace>
  <inkml:trace contextRef="#ctx0" brushRef="#br0" timeOffset="2609.55">11470 5871 429 0,'0'-5'86'0,"3"2"20"0,-3-4 14 15,2 2-39-15,-2-2-14 0,0-2-11 16,0 5-3-16,0-3 0 15,0 2-9-15,0 0 7 0,0 3 5 16,0 1-5-16,0 1-12 0,0 0-14 16,0 6-19-16,0 4 7 0,-5 8 22 15,2 12 3-15,-7 15-2 0,2 15-5 16,-2 3-4-16,2 0 0 0,0-3-8 16,6-12-3-16,-3 0-4 0,2-4-4 15,-2-2-4-15,5-6-2 0,-3-6 0 16,1-6 1-16,2-6-3 0,-3-2-9 15,3 2-19-15,-2-2-24 0,2 1-40 16,-3-5-60-16,3-3-80 0,0-6-74 16,0-2-31-16</inkml:trace>
  <inkml:trace contextRef="#ctx0" brushRef="#br0" timeOffset="3250.66">11134 6303 340 0,'0'0'57'0,"0"0"35"0,0 0-18 0,0 0-3 16,0 0-13-16,3-18-3 0,-3 15 2 16,0 0 4-16,0-1 9 0,0 3-1 15,0-1-9-15,0-2-8 0,0 3-6 16,2-1 1-16,-2 1-15 0,3-2-6 16,-3 2-6-16,2-3-1 0,1 2-1 15,-3 0-1-15,3-1 1 0,-3 1 0 16,0 1 4-16,0-1-4 0,0 2-3 15,0 0-6-15,2 0 1 16,1 0-2-16,-3 2-6 0,2 1 2 16,1 1-1-16,-1 3 0 0,4 0 0 15,-4 1 2-15,3 3-4 0,1 5 2 16,-1 0 3-16,0 4-2 0,0 2 7 16,3 4 0-16,0-1 2 0,-1 2 1 15,-2-1 4-15,3-2 3 0,0 0 0 16,0-2-3-16,-3-2 0 15,3-3-3-15,-3 0 5 0,0-5-5 0,0-1-2 16,3-1-1-16,-6-3-2 16,4-3 1-16,-1 0 2 0,-3-2 2 15,6-2 3-15,2 0 1 0,1-3 3 16,-1-3-1 0,3-3 2-16,3-3 4 0,-1-6-5 0,1 3 0 0,2-6 1 15,0 3-10-15,0-2-3 0,0 4 2 16,0 1-7-16,-2 0 0 0,2 1-4 15,-5 1 0-15,2 2 1 0,-2 0-2 16,2 2-5-16,-2 1-8 0,3 2-18 16,-1-1-43-16,1 3-61 0,5 0-76 15,-1 1-122-15,-7 1-358 0</inkml:trace>
  <inkml:trace contextRef="#ctx0" brushRef="#br0" timeOffset="7259.06">12568 6078 214 0,'0'0'61'0,"0"0"-17"0,0 0 14 0,0 0-9 16,0 0 6-16,0 0-1 0,23-21 13 15,-20 16 4-15,2-2-17 0,-2 3-8 16,2-2 6-16,0 2 6 0,-2-1 7 16,2 1-5-16,0-2-13 0,-5 2-13 15,3 1-11-15,-3 3-5 0,0 0-10 16,2 1-7-16,-2 7 2 0,0 4 4 16,-2 5 8-16,-6 12 24 15,-5 12 10-15,-3 12-7 0,-2 8-16 16,-2-3-2-16,4-4 1 0,3-8-2 15,0-4-9-15,0-3-5 0,3-3-5 16,5-8-2-16,-3-8 1 0,5-6-3 16,1-1-3-16,2 3-11 0,-3-3-29 15,3 0-44-15,0-5-62 0,3-8-73 16,5-2-118-16,-1-7-179 0</inkml:trace>
  <inkml:trace contextRef="#ctx0" brushRef="#br0" timeOffset="7899.75">12653 6085 376 0,'0'0'120'0,"0"0"-42"0,0 0 25 15,0 0-31-15,3-34-32 0,2 26-23 16,-2 2-5-16,-1 0 7 0,3-2 5 16,-2 4 13-16,2-4 13 0,-2 2 8 15,2 1-3-15,-2-3-2 0,2 4-6 16,0-3-3-16,-3 0-8 16,4 1-11-16,1-2-3 0,-1-2-4 15,1 0-4-15,1 2-4 0,0-1 1 16,0-1-1-16,2 0-2 0,0 0-1 15,1-1 2-15,1 2-1 0,-1 1 1 16,2 2-2-16,0 1-2 0,0-1 0 16,-1 2 0-16,1 2 0 0,-2 0 1 15,-1 2-2-15,0 0 1 0,1 4-5 16,-1 0 1-16,0 3-1 0,-7 3 0 16,2 0 2-16,-2 3-1 0,-3 3 0 15,-3 0 1-15,-5 3 2 0,-4 0-2 16,-7 2-1-16,-4 1 3 0,-3-1-2 15,-7 4 2-15,-3 3-2 0,-11 3 0 16,1 1 0-16,4-2-1 0,9-8 0 16,15-10 0-16,2-2-1 0,1 1 0 15,-1 0 0-15,1-1 3 0,4-1-3 16,3-5 3-16,3 0-3 0,5-4-4 16,0 1-10-16,5-1 14 0,1 2 3 15,4-1-1-15,3 2 0 0,2 1-1 16,6-1 0-16,2 3 0 0,3 1 1 15,0 2-1-15,5 2 1 0,-3 2 2 16,9 2 5-16,4 5 1 16,-5-6-4-16,-2 3-1 0,-6-4-4 15,-7-2-1-15,5 1 0 0,-1 3-1 16,-1-2-10-16,-4-2-15 0,-4 0-37 16,-6 2-55-16,-2 1-82 0,-5-2-111 15,-3-5-108-15</inkml:trace>
  <inkml:trace contextRef="#ctx0" brushRef="#br0" timeOffset="8649.75">13201 5875 283 0,'0'0'66'0,"5"-3"5"0,-5-2-2 0,3 4-6 0,-1 0-8 15,-2-2-6-15,0 0-6 0,0-1-6 16,3 1 4-16,-3-3 2 0,3 1 12 16,-1-1 3-16,1 2-9 0,-1-2-10 15,6 2-12-15,-3-3-6 0,3 3-6 16,0-4-3-16,0 2-3 0,2 1-2 15,0 1 1-15,1-1-1 0,-1 2-1 16,0-1-1-16,1 1-1 0,-1 1-1 16,0 2 0-16,-2 0-2 0,0 0 1 15,-3 5 0-15,0 1 0 0,-2 1 0 16,-1 1 3-16,-2 2 0 0,3 4 5 16,-3-1 2-16,0 4-1 0,0-2-1 15,0 4-2-15,-3-1 0 0,1-1-2 16,-6 1 2-16,0-1-4 0,0-2 3 15,-2 0-3-15,0-1 1 0,-3-1 1 16,3-2-1-16,-1 0 1 0,-2 0 4 16,0-1-1-16,3-3 6 0,0-3 2 15,4 2 4-15,-1-3-3 16,4-2 0-16,3-1-1 0,0 0 3 16,0 0 11-16,5 0-5 0,6-3-12 15,2-1-3-15,5-1 3 0,2 0 7 16,1 0 1-16,2 0 0 0,3 0-7 15,3 2-5-15,-4-2 0 0,4 2-4 16,-3 0-2-16,2-2-4 0,-2 3 1 16,-5-1-1-16,2 0-4 0,-5 1-29 15,3 1-24-15,-6 1-30 0,-2 1-46 16,2 4-87-16,-4-2-156 16,-6-1-184-16</inkml:trace>
  <inkml:trace contextRef="#ctx0" brushRef="#br0" timeOffset="12094.9">15775 6065 231 0,'0'0'90'0,"0"0"-42"0,0 0 15 15,0 0 4-15,0 0-13 0,0 0 2 16,0 0 6 0,0-22 11-16,0 22-16 0,5-1-4 0,-5-1 3 0,5 1 17 15,0-1-5-15,0 1-6 0,3 1 1 16,2 0 0-16,-2 4-3 0,3 0-9 15,-4 3-15-15,1-2-12 16,0 2-11-16,-6-2-8 0,1 1-3 16,-3-1 1-16,0 1-2 0,-5-1 3 15,-3-2 2-15,0-1-1 0,-2-2 1 16,2-2 7-16,-2-4 19 0,2-2 0 16,0-1-14-16,6 0-12 0,-3-4-3 15,2 1-2-15,0 0-1 0,3 2-2 16,0 3-12-16,6 1-32 0,-1 2-23 15,0 2-45-15,5 2-47 0,1 0-18 16,12 3-32-16,-2 1-19 0,-3-1-105 0</inkml:trace>
  <inkml:trace contextRef="#ctx0" brushRef="#br0" timeOffset="12407.62">16297 6033 470 0,'0'0'166'0,"0"0"-18"0,0 0-6 0,0 0-23 0,0 0-50 0,31-10-22 16,-29 9-12-16,1 1-6 0,-3 0-10 15,0-1 4-15,0 0-4 16,0-3-5-16,0 0-4 0,-3 2 4 16,3-1-1-16,0-2-4 0,0 1-6 15,0-1-3-15,0 2-6 0,0 0-13 16,3 2-55-16,-3-1-73 0,0 5-67 16,-3 1-73-16,-2 1-70 0</inkml:trace>
  <inkml:trace contextRef="#ctx0" brushRef="#br0" timeOffset="12877.1">16100 6565 334 0,'0'0'128'0,"0"0"-27"0,0 0 17 16,0 0-20-16,0 0-14 0,31 1 17 16,-26 1-4-16,3 1-23 0,-3 1-21 15,-2-1-17-15,0 1-10 0,-1 2-7 16,-2-4-7-16,0 3-8 0,-2-1 1 16,-1-1 1-16,-2 2-3 0,0-3 3 15,-1-1 4-15,1-1 0 0,3 0 5 16,-1 0 1-16,1-1-5 0,-1-1-2 15,3-3-2-15,0 3-5 0,0-1-1 16,0-1-1-16,0 1-1 0,0 2-1 16,0 0-8-16,5 1-28 0,-5 0-46 15,8 0-79-15,-6 2-106 0,4 1-102 16</inkml:trace>
  <inkml:trace contextRef="#ctx0" brushRef="#br0" timeOffset="13674.53">18090 6047 345 0,'0'0'70'0,"0"0"-29"0,0 0 38 0,28-10 4 16,-17 8-21-16,-4 0 2 0,-4 0 1 15,2 1-4-15,-2 0 4 0,-3 1-8 16,0-2-6-16,-3 2-18 0,-5-1-18 16,-5 1-10-16,-5 0-5 0,0 3 1 15,-8 0-1-15,1 2 1 0,-6 1-1 16,2 1 1-16,-2 0-1 16,5 2 0-16,-2 2 0 0,2 1 0 15,0 1-1-15,3 0 1 0,5-1-2 16,5 2 1-16,3 0 0 0,7-1-2 15,3-1 3-15,3-1 0 0,7 0 3 16,8 0-1-16,0-1-1 0,5 1 2 16,3-1-2-16,0 0 3 0,5 0-2 15,-2 0 0-15,2-2 0 0,2 1-2 16,-4 2 1-16,2-1 2 0,-3 1 11 16,-5 1 14-16,0-1-2 0,-4 0-3 15,-7 1 0-15,-4-1 4 0,-3 0-5 16,-5 0-2-16,-5-1 7 0,-8 3 14 15,-2-3-3-15,-11 1-14 0,-8-1-13 16,-10 1-5-16,-7-3-4 0,-3-1-1 16,4-4-1-16,4-2 0 0,10-1-15 15,2-1-17-15,6-1-10 0,4-1-10 16,9 2-9-16,-1-1-31 0,6-1-10 16,0 1-57-16,5-3 7 0,12-5 17 15,6 2-120-15</inkml:trace>
  <inkml:trace contextRef="#ctx0" brushRef="#br0" timeOffset="14217.67">18643 6126 409 0,'0'0'70'0,"0"0"-23"0,0 0 27 0,13-24-24 0,-13 15-13 16,0 1-8-16,-5 0 7 16,-3 3-10-16,-2-1-7 0,-3 3-5 31,0-2-1-31,-5 3 6 0,-1 0 0 0,1 2-7 0,-5 1-7 0,2 4-4 15,-2-1-1-15,3 4 0 0,-1 2-1 16,5-1 2-16,1 4-2 0,2 0 1 16,3 3 0-16,7-1 7 0,3 3 1 31,3 0 7-31,4 0 9 0,6 1 3 16,3 0-5-16,2-5-13 0,5 4-5 0,0-4-2 0,1 2 2 0,1-4-4 15,1 1 2-15,-2-2-2 0,1 1 1 16,-6 1-1-16,-4 0 0 15,-2-2 0-15,0 1 1 0,-5-2 20 16,-6 0 17-16,3 1-8 0,-5-2-11 31,0 0 0-31,-5-1-7 0,-5 0 0 0,-6 0 0 0,-2-2-5 0,-5-1-1 32,-5-1-4-32,-6 1 5 0,-7-4-6 15,-6 0 2-15,-2 0-3 0,8-1-6 0,7 1-30 0,11 1-28 0,5 0-19 16,0 0-20-16,0 0-29 0,-3 0-31 15,0 0-28-15,8-1-36 0</inkml:trace>
  <inkml:trace contextRef="#ctx0" brushRef="#br0" timeOffset="14592.87">18948 6094 551 0,'0'0'76'0,"0"0"-19"0,0 0 34 0,23-38-37 16,-18 32-33-16,0-1-3 0,-2 4 0 16,2 0 7-16,-5 3 0 0,0 0-1 15,0 6 11-15,0 2 26 0,0 5-10 16,0 7-21-16,0 2-18 0,0 10-5 16,-8 10-5-16,3 6 1 0,0-4-2 15,-3-9-1-15,6 2 2 0,-1-2-2 16,-2 5-1-16,0 0-16 0,2-14-33 15,1-9-55-15,-1 3-90 16,3-5-39-16,0-2-97 0</inkml:trace>
  <inkml:trace contextRef="#ctx0" brushRef="#br0" timeOffset="15350.04">19007 6106 132 0,'0'0'41'16,"0"0"-15"-16,0 0 11 0,0 0 12 15,0 0 18-15,0 0 3 0,13-33 4 16,-8 28 6-16,0 0-5 0,1-1-25 16,-4 2-9-16,3-1-2 0,1 0-3 15,-1 2-1-15,0-2 5 0,0 1 3 16,0-1-3-16,0 0-6 0,3 0-9 15,0 0 1-15,-3 1-7 0,3-1-3 16,0-1 2-16,-1 0-2 0,1 0-3 16,5 0-2-16,-8-2 3 0,5 4 0 15,1-4-1-15,-3 1 0 0,2 3-2 16,0-2 3-16,1 2-4 0,-1-3-2 16,-2 4-2-16,2 0 1 0,0 0-3 15,-2 3-1-15,-3 0 4 0,0 2 2 16,3 2-3-16,-8 6 3 0,3 1 4 15,-3 4 2-15,0 3-2 0,-8 3-5 16,0-1-5-16,-5 2-1 0,0 3 2 16,-7-1 0-16,4-1 1 0,-7-1-2 15,0-1 1-15,2-1-2 0,3-2 3 16,0-4 7-16,0-3 4 0,5 0 1 16,0-3-5-16,3-1 0 15,2-2-6-15,3-4 0 0,2 1 0 0,3-2 7 16,0 0 5-16,3 0 0 0,2-2-6 15,3 1-7-15,2 0-5 0,3 1 2 16,2 1-1-16,1 2-1 0,2 2 0 16,0-1 0-16,0 3 0 15,3 0 0-15,-1 2 0 0,-1 2 1 16,-1 0 0-16,0 3-1 0,0-2 0 16,-3 0 0-16,1 0 1 0,-3 0-1 15,0-1 0-15,0-1 1 0,2-2-1 16,-5 2 1-16,3-3-1 0,-2 0 0 15,2-1-6-15,0-1-28 0,-3 0-41 16,0-2-24-16,1 1-25 0,-1-1-57 16,5-2-72-16,-2-1-50 0</inkml:trace>
  <inkml:trace contextRef="#ctx0" brushRef="#br0" timeOffset="17821.2">21162 6198 87 0,'0'0'29'0,"0"0"-6"0,0 0 38 0,0 0-14 15,0 0 11-15,0 0 24 0,0 0 11 16,13 8 10-16,-10-8-15 0,-1-2-18 15,6-1-6-15,-5 1-1 0,4-1-2 16,-2-2-7-16,1 1 0 0,1-2-10 16,-1 4-11-16,-4-2-1 15,3-2-2-15,0 0 5 0,-2 0-2 16,-3-3 5-16,0 0-7 0,0 1-9 16,-3 1-2-16,-2-3-8 0,-2-1-6 15,-4 1-1-15,1 1-3 0,-3 0-1 16,-5 2-1-16,2 2 0 0,-4 2-1 15,-1 1 1-15,-2 2-3 0,0 6 1 16,2 5 1-16,-5 5-1 0,3 5 0 16,2 5 2-16,0 6-1 0,9-1 0 15,-1 1 0-15,7-1 0 0,6-6 1 16,6 2-1-16,1-1 1 0,6-3 0 16,8-4 2-16,-6-3-1 0,9-5 1 15,-1-3 0-15,3-6 6 16,0-2 12-16,-3-10 7 0,3-3-2 15,0-6 1-15,-6-4 0 0,3-12-2 16,3-11-7-16,-5-17-5 0,0-7-4 16,-6-1-3-16,-2 2-2 0,-3 13-2 15,-4 5-2-15,-1 9 1 0,0 12 0 16,-2 9-1-16,-3 8 1 0,0 3-5 16,0 1-7-16,0-1-26 0,-3 5-22 15,-2 0-13-15,2 5-33 0,3 1-58 16,0 9 32-16,-2 4 6 0,7 4 19 15,5 14-36-15,-2-3-94 0</inkml:trace>
  <inkml:trace contextRef="#ctx0" brushRef="#br0" timeOffset="18227.2">21596 6179 381 0,'0'0'81'0,"0"0"12"0,0 0 9 0,0 0-20 15,16-11-5-15,-11 3 16 0,-5 2 15 16,2-3-36-16,4 0-19 0,-6-2-1 16,0 2-8-16,0-1-3 0,0-1-10 15,-6 0-11-15,4 1-9 16,-1-1-6-16,-2 0-4 0,-5 2 1 16,2 1-2-16,0 4-1 0,-5 2 0 15,0 2 0-15,1 1-2 0,-4 6 3 16,-2 6-2-16,2 2 2 0,-4 6 0 15,4 6 0-15,3-1 2 0,3 4-2 16,7-1 4-16,-2-5-1 0,5 1-1 16,5-4 0-16,3-3 4 0,8 1 5 15,-3-7 14-15,5-2 5 0,-3-4-1 16,3-6-6-16,3-5 3 0,-6-2-5 16,1-7-2-16,-3-2 2 15,0-7-10-15,0-7-6 16,0-10-2-16,-8-6-3 0,3 6-10 0,-1 11-28 15,-7 10-17-15,0 11-12 0,0 2-28 16,0-1-41-16,0-1-61 0,0 5-73 16,0 1 16-16,0 2-22 0</inkml:trace>
  <inkml:trace contextRef="#ctx0" brushRef="#br0" timeOffset="18634.29">21875 6149 466 0,'0'0'85'0,"0"0"24"0,0 0-35 0,0 0-37 0,0 0 6 15,36-24-2-15,-30 16-2 0,1 1-15 16,-1 0 1-16,-4-1 19 0,3-1 10 16,3 2-6-16,-3 0-8 0,-2-1-5 15,2 0-8-15,-2 2-11 0,2-1-9 16,-5-1-4-16,2 2 0 0,-2-1-3 15,-2 1-3-15,-3 1-2 0,-3 2-7 16,0-2 3-16,-5 4 2 0,-2 1 1 16,2 0 4-16,-3 0 0 0,1 7 2 15,-1 0 1-15,-4 1-1 0,4 5 2 16,-2 2 1-16,2 1-2 0,4 1 1 16,-1 4-1-16,5 0 0 0,0 0 0 15,6 0 1-15,2 1 3 0,0-1 5 16,5 0 5-16,0-3 2 0,5-1-1 15,1-4 4-15,4-1 0 0,-2-3-7 16,5-2-3-16,-2 0-7 0,4-5 0 16,1 1-3-16,0-3-2 0,4-3-12 15,-4 1-28-15,5-6-40 0,-3 2-37 16,11-7-92-16,-6 3-21 0,-5 1-47 16</inkml:trace>
  <inkml:trace contextRef="#ctx0" brushRef="#br0" timeOffset="19056.2">22278 6121 480 0,'0'0'79'16,"0"0"34"-16,0 0-25 0,0 0-30 16,29-38 11-1,-21 28 2-15,-3 0-8 0,-3 1-24 0,-2-1-2 0,0 2-12 16,-2 1-4-16,-6-2-16 0,3 1-5 15,-8 3-2-15,3 0-4 0,-6 1 0 16,1 3-2-16,-1 1-5 0,-5 0 4 16,3 5 7-16,3 1 2 15,-6-1-1-15,8 4 1 0,0-1 0 16,6 2-2-16,-1 0 0 0,8 1 0 16,0 2 0-16,8-2 2 0,-1 4 0 15,6 0 4-15,0-2 1 0,3 4 4 16,2-3-3-16,-3 0 3 0,3 0-2 15,-2 0 2-15,-1-3-4 0,3 0 2 16,-5 2 1-16,-2-1-4 0,-1 1 7 16,-10-3 7-16,3 1 2 15,-3 1-1-15,-3-1-2 0,-10 0-2 16,-2 0-4-16,-1-1-5 0,-2-1-2 16,-3-1-4-16,1-4-15 0,-4 1-23 15,1-4-42-15,2-1-17 0,-2-1-55 16,0-6-21-16,5 0-72 0,2 1-106 0</inkml:trace>
  <inkml:trace contextRef="#ctx0" brushRef="#br0" timeOffset="19860.33">23206 6173 474 0,'0'0'108'0,"0"0"2"0,0-7-30 0,5 3-36 0,3 0-13 0,5-2-8 15,0 2 5-15,0 1-8 0,2-3-3 16,-2 5-3-16,3 0 4 0,-3-1 17 16,-1 1-7-16,1 0-14 0,0 1-8 15,-2 0-5-15,-1 0 2 0,0 2-3 16,-5 1 1-16,3 1 1 0,-3 3-1 16,1 3-1-16,-4 3 0 0,3 4 1 15,-5 1 2-15,0 2 5 0,0 0 0 16,0 1-3-16,0-1-2 0,0-1 0 15,-5 1 1-15,5-3-1 0,-2-3 1 16,2-2-1-16,0-1 3 0,0-2 2 16,0-3 4-16,0-3-1 0,0-3 1 15,0 0 19-15,0-3 34 0,7-5-24 16,-7-3-15-16,8 0-5 16,0-4-3-16,2 0-9 0,0-1-6 15,3-1-1-15,3 0-1 0,2 2-1 16,-3-2 0-16,4 1 0 0,1-1-1 15,-4 1 1-15,4 1 0 0,-1 0 0 16,1 2 0-16,-4 0 0 0,2 2 0 16,-3 4-1-16,-2 1 0 0,0 1 1 15,-5 3-1-15,-3 2-2 0,-2 6-1 16,-3 1 1-16,0 7 3 0,-3 3 2 16,-5 5 1-16,3 1 1 0,-8 3-3 15,5 1 3-15,1-2-4 0,-1-1 0 16,3 2 0-16,0-3 0 0,2-1-6 15,0-2-30-15,3-3-45 16,0-6-58-16,6-8-68 0,1-2-28 16,4-1-65-16</inkml:trace>
  <inkml:trace contextRef="#ctx0" brushRef="#br0" timeOffset="20266.59">24025 6254 416 0,'0'0'119'0,"0"0"-17"0,0 0 5 0,0 0-56 0,18-39-27 15,-13 29-8-15,-5-1 13 16,0 1 16-16,0-1-8 0,0 1 11 16,0 3-15-16,-5-1-26 0,0 2 7 15,-3 2-3-15,3 3-5 0,-5 1-3 16,-3 0 0-16,5 0 0 0,-5 5-1 15,0 1 2-15,0 5-4 0,0-1 0 16,3 5 0-16,-3 1 1 0,0 1-1 16,5 1 1-16,-2 1-1 0,8 2 0 15,-4-1 0-15,6 1 7 0,0 0 31 16,6 0 9-16,-4-1-7 0,8-2-11 16,1-3-6-16,2-5-4 0,5-2-6 15,3-6 0-15,-6-2-1 0,6-1 13 16,-1-8 4-16,1 0 4 0,-3-2-3 15,3-2-8-15,-8-5-13 0,0-2-9 16,-3-2 0-16,-5 1-13 0,0 5-17 16,-5 2 4-16,0 5-22 0,-10 2-37 15,0 0-44-15,-3 4-14 0,-5 0-44 16,2 2 28-16,1 1-23 0,4 0-64 16</inkml:trace>
  <inkml:trace contextRef="#ctx0" brushRef="#br0" timeOffset="20719.72">24361 5939 665 0,'0'0'80'0,"0"0"59"0,23-34-75 0,-10 22-53 0,-5 1-9 16,0 3-2-16,-3 3 0 0,0 2-1 15,-5 3-1-15,3 0-10 16,-3 6 12-16,-3 4 20 0,3 4 19 16,-5 7 15-16,0 6-10 0,-3 8-17 15,0 8-10-15,-7 12-6 0,2 5-3 16,0-5 1-16,-5-4 6 15,7-9 9-15,1-2 9 0,2-5 10 0,1-4-1 16,1-4-1-16,4-7-3 0,2-5-7 16,0 4-3-16,0-1-3 0,0-2-2 15,0-2 0-15,8-7-4 0,-1 0 0 16,6-5 3-16,0-2-8 16,8 0-6-16,0-2-5 0,-1-5-3 15,1 3 1-15,0-4-1 0,4-1-7 16,-1 3-21-16,1-2-29 0,-4-2-33 15,5 0-46-15,0-10-77 0,-3 3-115 16,-10 0-74-16</inkml:trace>
  <inkml:trace contextRef="#ctx0" brushRef="#br0" timeOffset="20891.59">24327 6250 889 0,'0'0'117'0,"0"0"15"15,34-7-36-15,-11 5-75 0,3 0-17 16,8 1-3-16,-1-2 4 0,11 1 0 16,8 2-5-16,-8-1-2 0,-5 0-1 15,-11 0-2-15,-10 1-52 0,13-4-76 16,-5 0-116-16,2 1-81 0</inkml:trace>
  <inkml:trace contextRef="#ctx0" brushRef="#br0" timeOffset="21547.7">25966 5872 416 0,'0'0'79'0,"0"0"-25"0,0 0 46 0,0 0-63 0,2-31-26 16,-2 25-4-16,0 3 4 0,0 3 15 15,-2 0-13-15,2 3-9 0,-3 7 35 16,-2 5 47-16,2 6 2 0,-7 12-33 15,0 13-11-15,-3 13-4 0,0 5-14 16,5-1-8-16,0-7-4 0,6-7-2 16,-1-3 1-16,3-4 2 0,-5-3-5 15,2-8-6-15,3-8 0 0,0-3-2 16,-5-2-1-16,5 0-1 0,-8 0-24 16,8 1-82-16,-5-7-111 0,3-3-68 15,2-7-92-15</inkml:trace>
  <inkml:trace contextRef="#ctx0" brushRef="#br0" timeOffset="22204.04">25588 6211 505 0,'0'0'35'0,"0"0"36"0,0 0 43 15,0 0-55-15,0 0-14 0,0 0-10 16,13-28 1-16,-10 24 17 0,2 2-10 16,-5 0-6-16,3-1 9 0,-1 1-11 15,1 1-2-15,2-1-5 0,-5 1-1 16,0 1-8-16,3-3-3 0,-3 3-1 15,5 0-5-15,-5 0-6 16,0 0-3-16,0 0 0 0,0 0 0 16,5 0-1-16,-5 3 2 0,0-2 5 15,0 1 5-15,2-1 2 0,4 1 2 16,-4 4-4-16,3-1-2 0,1 3-3 16,-4 2-1-16,6 1-3 0,-3 4-1 15,3 1 3-15,-3 4 4 0,3 1 4 16,-1 1 1-16,4 1-3 0,-3 0-3 15,4 2-2-15,-4-3 0 0,0 0 0 16,5 0 3-16,-5-1 1 0,-1-1-1 16,4-2 10-16,-9-3 7 15,6 1-6-15,-3-3-5 0,0-2-8 16,3 0 1-16,-8-2-5 0,5-1 2 16,-2-3 0-16,2 2 2 0,-5-3 3 15,3 2 5-15,2-3 3 0,-5 1 2 16,2-1-6-16,1 1-2 0,0-2-4 15,2 0-3-15,-3 1 1 0,-2-2-4 16,6-1 4-16,-1 0 0 0,-3 0 5 16,3-5 2-16,3 1-1 0,5-6-3 15,-5 0-1-15,5-4-5 0,2-4-1 16,3-3 1-16,3-1-2 0,0-3-2 16,-1 3 1-16,-4 3-2 0,5 3-6 15,2 4-20-15,-8 1-21 0,1 2-28 16,2 2-26-16,-3 1-52 0,6-2-82 15,-3-1-143-15,-2 0-191 0</inkml:trace>
  <inkml:trace contextRef="#ctx0" brushRef="#br0" timeOffset="28090.71">15798 3150 173 0,'0'0'25'0,"0"0"-11"0,5-5 2 0,0 0-5 16,-5 2-2-16,3-2 3 0,-1 2 8 15,1-1 12-15,-3 3 0 0,3-3 0 16,-1 1 2-16,-2 1-4 0,3 0-2 16,-1 0 10-16,-2 0 7 0,3 1-7 15,-3-2-4-15,5 1 2 0,-2 0-3 16,-3-1-9-16,5 1-2 0,-3 1 4 15,1 0-3-15,0 1-7 0,-3 1-5 16,2 5-3-16,-2 5 15 0,0 4 25 16,0 9 9-16,0 4-11 15,-5 11 2-15,0 9-9 0,-3 9-4 16,3-2-9-16,0-2-5 0,2-9-2 16,-2-7-8-16,2-9-3 0,1-5-2 15,-1-5-5-15,3-3 1 0,-2 1-2 16,-1 2-1-16,1 1-15 0,-1-3-34 15,0-3-43-15,3-5-88 0,-2-7-19 16,2-1-36-16,0-7-152 0</inkml:trace>
  <inkml:trace contextRef="#ctx0" brushRef="#br0" timeOffset="28716.01">15821 3127 334 0,'0'0'13'0,"0"0"6"0,0 0 48 0,0 0-21 0,0 0-18 0,5-24 9 16,3 16 11-16,-5 1-5 16,7-1-11-16,-2-1 7 0,0 2 2 15,-1 0 1-15,1-1-1 0,-3 0-7 16,3 2 0-16,-3-1 1 0,3 1-6 16,0-1-11-16,-1 1-12 0,4-2-1 15,-4 3 5-15,1-2 1 0,3 2-1 16,-1 0-2-16,3 1-4 0,0 1-1 15,0 0-1-15,0 3 0 0,0 0-2 16,-3 2-1-16,3 2 0 0,-5 5-4 16,-3 1 1-16,-3 3-12 0,-2 2 14 15,-10 4 2-15,-3 2 6 0,-2 2-3 16,-9 3 5-16,1-1-3 16,-3-1-1-16,0 0-1 0,3-3-1 15,2-2-1-15,1-2 0 0,-1-2 0 16,8-1 0-16,0-2 3 0,3-2-3 15,2 0 1-15,3-3 1 0,2-1 1 16,3 2 3-16,3-2 9 0,2 1 10 16,5 1 11-16,1 3-2 0,2-1-1 15,2 0-2-15,3-1 2 0,3 0-4 16,0 1-9-16,4-2-2 0,1 2-5 16,0 0-3-16,0-1-7 15,0 3-4-15,-5-1 3 0,2 1-1 16,-3-3-2-16,-4 0-3 0,-1 0-9 15,-2 2-34-15,0-1-44 0,-8 0-59 16,3-1-75-16,-5-4-44 0,-3-3-141 0</inkml:trace>
  <inkml:trace contextRef="#ctx0" brushRef="#br0" timeOffset="29342.37">16253 2819 362 0,'0'0'25'0,"0"0"11"0,2-14 29 0,1 8-22 0,-1-2-13 0,1 2 6 16,0 0 4-16,2 0 11 15,-3 0 3-15,1-2-4 0,0 3 2 16,-1 1-9-16,1 0-12 0,-1 2-13 15,3 1-11-15,3-1-2 0,0-1-3 16,2 3-1-16,1 0 0 0,-1 0 0 16,0 3 2-16,1 2-3 0,-1 3 1 15,0 2-1-15,-7 4-3 0,2-1-5 16,-5 5 4 0,0-1 4-16,-5 3 1 0,-5 0 2 15,-1-1-1-15,-2 0 3 0,-2-2 0 0,2-3-2 0,0-1 3 16,3-2 2-16,-1-3 4 0,1 0 6 15,5-3 12-15,0 0 6 0,2-2 4 16,0-2-11-16,3-1-1 0,0 0 3 16,3 0 28-16,5 0-2 15,5 0-14-15,0-3-14 0,2-1-3 16,6-1-7-16,-3 0-1 0,3 0-8 16,2 1-7-16,-2 0-2 0,-1 1-1 15,1 2 0-15,-3 0-2 0,0 1-20 16,0 0-33-16,0 0-36 0,-2 0-34 15,-1 1-38-15,3 3-67 0,-2 0-48 16,-3-1-123-16</inkml:trace>
  <inkml:trace contextRef="#ctx0" brushRef="#br0" timeOffset="29828.27">17462 3024 220 0,'0'0'159'0,"0"0"-85"0,0-2 11 0,0-1 9 0,3 1-32 0,-3 1-19 16,5 1 14-16,0 0 17 0,3 0 1 15,2 1-5-15,3 1-25 0,0-1-15 16,5 1-1-16,-3 0-9 0,1 0-8 16,-1 0-7-16,1 0-4 0,-1 0-1 15,4 2 0-15,-7 0-12 16,1-2-62-16,0 3-66 0,3 0-49 15,-8 1-38-15,-1-1-28 0</inkml:trace>
  <inkml:trace contextRef="#ctx0" brushRef="#br0" timeOffset="30031.49">17498 3202 697 0,'0'0'103'16,"0"0"-59"-16,0 0 13 0,0 0-51 15,0 0 5-15,0 0 32 16,47 6-1-16,-27-5-4 0,6-1-1 16,0 0-13-16,2-1-9 0,1 0-12 15,-1 1-1-15,-2 0-2 0,3 0-5 16,-1 1-46-16,-2 2-80 0,13 1-68 16,-8-1-50-16,-3-1-99 0</inkml:trace>
  <inkml:trace contextRef="#ctx0" brushRef="#br0" timeOffset="30687.52">19113 2924 446 0,'0'0'93'0,"0"0"-70"15,0 0 40-15,0 0 4 0,44-31-17 16,-36 25 8-16,-3 1 15 0,0 0 6 16,-2 1-12-16,-3 1-18 0,0-1-23 15,0 2-10-15,-5-1-10 0,-3 1-6 16,-5 1 0-16,-5 1 1 0,2 0-1 16,-10 1 1-16,3 2 1 0,0 3-2 15,0 0 1-15,-3 4 0 16,5 0-1-16,-2 2 0 0,2-1 0 15,3 2 0-15,3-2 0 0,2 2 0 16,2-1 0-16,4-1-1 0,7 0 1 16,0 0-2-16,5 0 0 0,5 0 2 15,3-1 3-15,5 1-1 0,3-1-1 16,-1 0 2-16,6 1-1 0,0 0-2 16,-3 1 0-16,3-2 0 0,0 1 3 15,-3 1-3-15,-2-2 2 0,0 1 4 16,-3 0 8-16,-5 1 6 0,-3-1 2 15,0 0-4-15,-7 1-1 0,-3 1-6 16,-8-2 1-16,-2-1 2 0,-8 2 0 16,-3-3-6-16,-5 0 0 15,-2 2-3-15,-6-2-3 0,-2-2 0 16,5 0-2-16,-3 0-6 0,3-3-21 16,6 0-28-16,-1-1-20 0,3-1-16 15,4-1-43-15,9-1-16 0,8 0-1 16,2-3-13-16,7-1-72 0</inkml:trace>
  <inkml:trace contextRef="#ctx0" brushRef="#br0" timeOffset="31266.07">19702 2880 430 0,'0'0'96'0,"0"0"-50"0,0 0 26 0,5-19-37 0,-5 12-32 0,-2 1-3 16,-3 0-2-16,-3 2 2 0,-2-2-6 16,-3 4 5-16,0 2 1 0,-5 0 0 15,0 2 1-15,-3 3 0 0,-2 2-1 16,-1 3 2-16,-1 0 1 0,4 1-2 16,3 1 2-16,2 1-3 0,9-2 2 15,1 2-1-15,6-2 0 0,3 1 11 16,2-1 5-16,8 2 10 0,3-1 7 15,2 1 2-15,0 0-4 0,2-2-5 16,1 0-14-16,0 3-8 0,-3-2-2 16,0 1 2-16,0-1-1 15,-3 0-2-15,1-1-1 0,2 0 0 16,-5 0 2-16,2 0 6 0,-2-1 13 16,0 1 7-16,-2-2-1 0,-6 1-2 15,0-1-7-15,-2-1-6 0,-3-1-7 16,-8-1 2-16,0 2-2 0,-5-3 2 15,-5 2-2-15,-3-1 1 0,-4-1-2 16,-9-3-2-16,-13-2-3 0,-4 0-3 16,-3 0-25-16,4 0-16 0,9 0-15 15,10 1-46-15,10-1-28 0,-2 0-27 16,10-1-48-16,3-3-93 0</inkml:trace>
  <inkml:trace contextRef="#ctx0" brushRef="#br0" timeOffset="31578.57">20030 2894 379 0,'0'0'43'0,"0"0"-28"0,0 0 46 0,0 0-20 0,29-34-25 16,-27 31 6-16,4 2-5 0,-1 1-9 15,-5 3-3-15,0 4 10 0,2 4 11 16,-2 5 4-16,-2 3-6 0,-3 4-9 16,-1 3-8-16,1 2-4 0,-3 2 1 15,3 0-2-15,-2 0 1 0,1 1-2 16,1-3 1-16,-3 0-2 0,3-2-6 15,-2-3-32-15,4 2-47 0,-2-8-46 16,5-4-81-16</inkml:trace>
  <inkml:trace contextRef="#ctx0" brushRef="#br0" timeOffset="32162.84">20023 2959 343 0,'0'0'68'0,"0"0"2"0,0 0 22 16,7-35-55-16,-4 23-19 0,0 0-4 16,2-1-10-16,0-1-1 0,0 1 8 15,3-3 26-15,5 2 27 16,-8-1 1-16,3 1-9 0,-1 1-3 15,1 3-21-15,2-1-12 0,-2 1-14 16,0 3-5-16,0 1 1 0,0 0-2 16,-1 1 1-16,1 0 3 0,-3 0 5 15,3 4 0-15,0-1-6 0,-1 1-3 16,1-1 2-16,0 2 0 0,0 0-1 16,-3 3-1-16,3 0 1 15,-1 1 0-15,1 2-1 0,0-1 0 0,0 3-1 16,-3 0 1-16,3 3 0 0,-6 2 0 15,-2 0 0-15,0 1 1 16,-2 0-1-16,-6 0 3 0,0 1-1 16,-5-1 3-16,-2-1-3 0,-6 2-1 15,3-2 1-15,-3-2 1 0,1 1-2 16,1-3-1-16,4 1 4 0,2-4 1 16,3 0 3-16,-1 0 6 0,9 2-3 15,-3-2-3 1,2 0 6-16,3-1 9 0,3 1 7 0,4-2 7 15,6 3-2-15,0-2-7 16,8 0-1-16,5 0-2 0,-6-1-3 16,9 2-7-16,-1-1-5 0,3 0-6 15,-5 0 1-15,2 0-2 0,-2-1-3 16,0 3 1-16,-3-2-1 0,-2 0-1 16,0 2-15-16,-6-1-41 0,1 4-54 15,-1 5-64-15,-7-3-93 0,-5-1-70 16</inkml:trace>
  <inkml:trace contextRef="#ctx0" brushRef="#br0" timeOffset="32617.06">19074 3438 311 0,'0'0'61'0,"0"0"-5"0,-20 13 19 0,15-7-43 16,5 0-13-16,0 1 19 0,0-2-1 15,7 1 14-15,6-3 9 0,8 0 28 16,12-3 31-16,19 0-9 0,20-6-17 16,11 0-16-16,8 2-13 0,-6 0 4 15,-2 3-9-15,2 0-5 0,3-1-18 16,2 2-12-16,1 0-11 0,-1 0-5 15,-2 0-6-15,-3 3-1 0,-5 3-1 16,-2 3-7-16,-6 1-31 0,-2-1-15 16,-8 3-34-16,-5-1-26 0,-11 2-41 15,-10 0-63-15,-12-4-50 0,-9-2-111 16</inkml:trace>
  <inkml:trace contextRef="#ctx0" brushRef="#br0" timeOffset="33070.19">18607 3964 508 0,'0'0'119'0,"0"0"-57"0,36-10-4 16,0 2 60-16,16-2-34 0,20-3-8 15,11-1 8-15,-6-2 0 0,1 5-18 16,-14 1-18-16,-4 0-9 0,-1 3-21 16,-7 0-7-16,0 0-9 0,-8 4-2 15,-6 3-7-15,-9-1-34 0,-9 1-48 16,-9 0-62-16,-4 3-82 0,-4 1-35 15,-3 0-117-15</inkml:trace>
  <inkml:trace contextRef="#ctx0" brushRef="#br0" timeOffset="33381.12">18948 3965 607 0,'0'0'85'16,"0"0"-31"-16,0 0 51 0,0 0-46 16,0 0-28-16,0 0-2 0,0 0 2 15,5-32-15-15,-5 32-11 0,0 0 0 16,0 4-5-16,-5 3 2 0,0 5 8 15,-3 4 2-15,-3 3-8 0,1 2 1 16,-5 4-3-16,2 0-2 0,-3 4 0 16,3 1-9-16,-5 2-39 0,5-3-41 15,0 0-25-15,3 9-9 16,2-6-41-16,3-5-39 0</inkml:trace>
  <inkml:trace contextRef="#ctx0" brushRef="#br0" timeOffset="33836.43">19294 4246 500 0,'0'0'76'0,"0"0"-1"0,0 0 14 0,13-44-61 16,-11 30-23-16,-2 1-1 0,0 1 6 16,3 0 4-16,-3 1 19 0,0-2 17 15,0 5 5-15,0-2-15 0,-3 2-14 16,-4 5-15-16,2-2-9 16,-3 3-2-16,0 2 0 0,-2 0 0 15,-1 5-2-15,-2 3 2 0,3 5-1 16,0 2 1-16,-3 1 0 0,0 3-1 15,0 0 0-15,5 2 0 0,3 0-1 16,3 0 1-16,2 0 1 0,0-3 0 16,7-3 15-16,6 0 22 0,0-3 13 15,3-3-7-15,2-4-3 0,0-3-8 16,-3-2 0-16,1-4 0 0,-3-4-9 16,-3-2 0-16,0-3 2 0,-4-1-15 15,-1-5-10-15,-3-2 0 0,-2 0-29 16,-5 1-31-16,0 1-9 15,-5 6-14-15,2 4-27 0,-10 3-92 16,2 2-49-16,3 2-58 0</inkml:trace>
  <inkml:trace contextRef="#ctx0" brushRef="#br0" timeOffset="34295.9">19614 3942 439 0,'0'0'69'0,"0"0"-7"0,0 0 31 0,24-38-57 0,-19 33-26 0,0-1 3 16,-2 4-9-16,-3 2-4 0,0 2 0 15,0 6 3-15,0 2 21 0,-3 3 8 16,-2 6 9-16,5 2-3 0,-8 3-12 16,3 4-7-16,2 0-3 0,-2 1-5 15,0 0 0-15,-3 1-6 0,6-4 3 16,-4-1-5 0,1-3 9-16,3 0 14 0,-3-2 3 15,5-4 2-15,0 0 6 0,-6-4-2 0,6 0 4 0,0-4-9 16,6 0-8-16,-6-4-9 0,5-1 4 15,2-2 8-15,4 2 1 0,-1-3-2 16,3 0-6-16,0 0-7 0,2 0-8 16,4-4-2-16,-4 1-1 0,6 1-1 15,-6-1-12-15,3-3-19 0,-2 4-21 16,-1-2-24-16,-2 0-31 0,-2 0-74 16,-4-3-42-1,-4 2-99-15</inkml:trace>
  <inkml:trace contextRef="#ctx0" brushRef="#br0" timeOffset="34452.25">19568 4193 813 0,'0'0'150'16,"0"0"-88"-16,0 0 11 0,44-11-50 16,-26 5-21-16,8 4-2 0,-6-4 0 15,6 1-3-15,-3-2-12 16,1 2-29-16,-1-1-16 0,-2 2-36 15,2 0-52-15,-5 1-50 0,3 2-53 16</inkml:trace>
  <inkml:trace contextRef="#ctx0" brushRef="#br0" timeOffset="35078.35">20064 4156 334 0,'0'0'98'15,"0"0"-4"-15,0 0 22 0,0 0-35 16,0 0-20-16,0 0-17 0,28-36-9 16,-28 28 18-16,3 0-1 0,0 3-8 15,-3-3-14-15,0 3-6 0,0-1-6 16,0-1-9-16,-6 2-6 0,1-1-3 15,3 3-1-15,-6 0-1 0,-2 0 2 16,2 3 0-16,0 0 0 0,3 5 0 16,-5-1-4-16,2 7-1 15,-3 3 4-15,1-1 0 0,0 4 0 16,2-1-5-16,0-1-4 0,1 0 3 16,1-1 3-16,4 2 3 0,2-4 1 15,0 1-1-15,0 0 0 0,2 0-2 16,6-1 2-16,0-1 1 0,0-1 3 15,2-4 4-15,-2 1 3 0,5-5 4 16,-6 3-1-16,1-5 8 0,0 0 6 16,0-4 1-16,-3 1-5 0,0-4-5 15,3 1-3-15,-6-4 0 0,3-1 2 16,1-1-9-16,1 0-6 0,-1 1-2 16,1-1 0-16,1 1-1 0,0 3 0 15,2 2-1-15,-5 1 2 0,1 1 0 16,-1 2 0-16,-5 0-1 0,0 2 1 15,0 0-10-15,0 0-2 0,0 3 8 16,-5 2 4-16,2 2 0 0,0 3-1 16,1-1 1-16,2 2 0 0,0 0 1 15,0-1 3-15,5-1 6 0,-2-2 9 16,4-2 5-16,1 2 9 0,2-3-2 16,-2-3-9-16,5-1-9 0,0 0-9 15,2-1-2-15,-2-3-2 0,5-3-15 16,-2 2-38-16,2-2-30 0,-2-3-47 15,4-10-56-15,-4 1-44 0,-3 1-52 16</inkml:trace>
  <inkml:trace contextRef="#ctx0" brushRef="#br0" timeOffset="35334.75">20480 3834 709 0,'0'0'86'0,"0"0"18"0,0 0-29 0,0 0-60 0,36 0-15 0,-31 9-2 16,-5 7 2-16,0 4 8 0,-5 5 27 16,-3 14 29-16,1 9 5 0,-9 11-5 15,6 2-14-15,2-9-10 0,0-5-11 16,3-11-12-16,5-6-7 0,-2-7-1 16,2-6-7-16,0-1-1 0,2 0 1 15,1-1 2-15,2 1-2 0,0-5-2 16,3-5-3-16,0-2-24 0,4-2-31 15,-1-2-26-15,4 0-51 0,9-4-57 16,-4 1-63-16,1-2-121 0</inkml:trace>
  <inkml:trace contextRef="#ctx0" brushRef="#br0" timeOffset="36022.62">22516 2990 465 0,'0'0'102'0,"0"0"-49"0,0 0 26 0,0 0-3 0,34-12-9 15,-21 9-17-15,2 2-13 0,6 0-3 16,-6-1-3-16,6 2-4 0,2-2-4 16,-2 2-8-16,2-1-8 0,3 0-4 15,-5 1-3-15,2 0-5 0,-2 2-55 16,4 1-92-16,-4 0-51 0,-3-1-88 16</inkml:trace>
  <inkml:trace contextRef="#ctx0" brushRef="#br0" timeOffset="36225.26">22560 3204 797 0,'0'0'97'0,"0"0"-44"16,0 0 46-16,65 6-70 0,-24-6-15 15,3 0-3-15,8 0-10 0,-8 0 0 16,-3 0-1-16,-5 0 0 0,-8 0-1 15,-2 1-19-15,-8 2-75 0,8 1-97 16,0-1-109-16,-3 0-163 0</inkml:trace>
  <inkml:trace contextRef="#ctx0" brushRef="#br0" timeOffset="37663.5">23785 2758 553 0,'0'0'41'0,"0"0"24"0,0 0 29 0,0 0-28 16,0 0-26-16,20-35-7 0,-20 28 12 15,6 3-5-15,-6 2-8 0,0 1-2 16,0-1-1-16,0 2-14 0,0 2-15 16,0 2-7-16,-6 8 7 0,1 4 10 15,-2 10 1-15,-1 12-6 0,0 13 0 16,-5 4-1-16,5 0 1 0,3-5 2 15,3-8-1-15,-4-1-2 0,4-2 1 16,2-1-1-16,2-4-3 0,4-4 1 16,-4-5-2-16,-2-6-1 15,5 0-25-15,-5 5-60 0,6 7-100 16,-4-3-36-16,3-7-90 0</inkml:trace>
  <inkml:trace contextRef="#ctx0" brushRef="#br0" timeOffset="37976">24038 3110 725 0,'0'0'87'0,"0"0"-37"0,0 0 47 0,0 0-18 0,52-19-33 0,-29 16-5 16,3 0-2-16,7 2 1 0,4 0-9 15,6 1-8-15,1-1-7 0,-2 1-6 16,-11 0-6-16,-11 0-3 0,-4 0 0 15,2 0-1-15,3 0-1 0,2 0-27 16,0 0-67-16,0 0-36 0,11 1-71 16,-13-1-24-16,5 0-85 0</inkml:trace>
  <inkml:trace contextRef="#ctx0" brushRef="#br0" timeOffset="38647.87">25821 2872 200 0,'0'0'217'0,"0"0"-159"0,0 0 7 0,0 0 39 0,13-36-32 0,-13 30-15 16,2 1 4-16,-2-1 2 0,0 3-6 15,0-1-7-15,-2 1-13 0,-3-1-28 16,2 4-9-16,-10 0-3 0,0 0 2 16,-7 1 1-16,-6 4 1 0,-3 2 3 15,-4 3-4-15,-3 5 0 0,-3 1-4 16,5-2-14-16,11 0-15 15,2-1 3-15,3 2 7 0,3 5 9 16,-3-4 4-16,10 1 6 0,0-1-4 16,8 0-3-16,0 0 2 0,8-2 6 15,0 0 3-15,10-1 3 0,-3 0-1 16,6-1 0-16,5-3-1 0,-3 0 4 16,3 1 5-16,0-1 4 0,-1-3 11 15,-1 3 6-15,2-1-2 0,-6 0-8 16,-7-1-3-16,3 0 3 0,-9 0-7 15,-1-2-4-15,-1 1-4 0,-5-1-3 16,-5 2 14-16,-8 1-7 0,-3 0 8 16,-5 0-2-16,-12 0-5 0,-6 0-7 15,3-2-1-15,2-2-3 0,9-2-12 16,-1 0-44-16,2-1-29 0,-9 0-28 16,7 0-20-16,3-1-25 0,2 0-9 15,11-2-58-15</inkml:trace>
  <inkml:trace contextRef="#ctx0" brushRef="#br0" timeOffset="39187.36">26149 2894 531 0,'0'0'31'0,"0"0"24"0,0 0 31 0,21-35-51 16,-16 25-13-16,-5 1-9 16,0 0-11-16,-5 3 0 0,-3 0-2 0,-5 2-5 15,-2 1 5-15,-4 2-2 16,-1 1 2-16,-3 1 2 0,-3 6-1 0,0-1 1 15,3 2-2-15,-3 6 0 0,10-1-6 16,-2 0-1-16,10 0 3 16,3 1-2-16,5-2-6 0,11 1 12 15,-1-1 6-15,8 1 3 0,3-1 4 16,5-1 3-16,-3-1 0 0,3 1-3 16,2-4 0-16,-2 2-3 0,0 0 0 15,-3-2 0-15,-2 0-2 0,5 1 0 16,-1 1 3-16,-4-1-1 0,0 2 0 15,-6 1 2-15,3 0-1 0,-7 0 11 16,-1 1 8-16,-7 0-2 0,-3 1-6 16,-3 1-4-16,-10 0 1 0,-5 0 3 15,-3-1-4-15,-2 0-7 16,-16-1-5-16,3 0-2 0,-16-1-1 16,3-3-1-16,3-2-2 0,10-5-14 15,-3 3-20-15,16-4-10 0,2 0-17 0,8 0-35 0,3-4-33 16,7-3-32-16,-2-1-30 0,5 1-105 15</inkml:trace>
  <inkml:trace contextRef="#ctx0" brushRef="#br0" timeOffset="39501.21">26516 2819 568 0,'0'0'22'0,"0"0"-2"0,0 0 60 0,31-36-47 16,-23 31-27-16,-6 0 3 0,-2 5 3 16,5 0-4-16,-5 7 1 0,0 4 10 15,0 4 6-15,0 4 10 16,0 4 0-16,0 2-15 0,-5 9-10 15,5-4-6-15,0 2-1 0,0-2-2 16,5-3 1-16,-5 1-2 0,6 1-23 16,-6-3-42-16,2-3-19 0,-2 0-22 15,5-6-43-15,-5-7-50 0</inkml:trace>
  <inkml:trace contextRef="#ctx0" brushRef="#br0" timeOffset="39751.33">26534 2807 672 0,'0'0'58'0,"0"0"12"15,36-17 19-15,-15 12-61 0,0-2-8 16,4-1-7-16,1 1-1 0,-5-2-8 15,2 2-2-15,-2 1-2 0,5 1 1 16,-11 0-1-16,8 1 1 0,-7 0-1 16,-3 4-10-16,0 0-48 0,-3 0-49 15,0 3-51-15,-2 1-79 0,0-1-65 16</inkml:trace>
  <inkml:trace contextRef="#ctx0" brushRef="#br0" timeOffset="39938.73">26679 2942 703 0,'0'0'122'0,"0"0"-97"15,0 0 49-15,0 0-51 0,0 0-18 16,39 0 7-16,-29 0-3 0,8-2-9 16,-3-2-11-16,4 1 1 0,1-1-1 15,-4 2-27-15,2 1-45 0,2 1-42 16,-4 2-68-16,-3 0-45 0</inkml:trace>
  <inkml:trace contextRef="#ctx0" brushRef="#br0" timeOffset="40141.86">26692 3090 622 0,'0'0'226'0,"0"0"-181"0,0 0-11 16,0 0-19-16,0 0-3 0,46-1-4 15,-30 2-4-15,4 0-1 0,-2 0-3 16,6 3 2-16,2 0-2 0,-6 1-2 16,6 2-5-16,-3 0-28 0,3 3-72 15,8 6-31-15,-8-6-42 0,-3 1-66 16</inkml:trace>
  <inkml:trace contextRef="#ctx0" brushRef="#br0" timeOffset="40517">25630 3398 507 0,'0'0'72'0,"41"-9"-5"15,6 1 11-15,22-5-42 0,19 2 4 16,0-2 34-16,2 3 25 0,-2 1-7 15,5 0-12-15,3-1-8 0,0 2-16 16,2 1-9-16,0 3-31 0,-2 4-11 16,-11 2-5-16,0 4-1 0,-10 4-30 15,-5 1-61-15,-8 3-55 0,-8 2-68 16,-7-4-11-16,-22-1-37 16,-4-4-102-16</inkml:trace>
  <inkml:trace contextRef="#ctx0" brushRef="#br0" timeOffset="40860.76">25529 3889 741 0,'0'0'145'0,"0"0"-104"16,0 0-15-16,46-21 42 0,-9 11-14 16,22-7-10-16,16 3 10 0,5-4 8 15,-5 5-15-15,-10 3-24 0,-14 1-13 16,-2 1-8-16,-2 4 3 0,-6-2-3 15,-5 3-2-15,-5 3 0 0,-7 0-9 16,-6 3-70-16,-5 2-71 16,0 2-72-16,-6-1-50 0,1 2-69 0</inkml:trace>
  <inkml:trace contextRef="#ctx0" brushRef="#br0" timeOffset="41126.56">25880 3844 744 0,'0'0'101'0,"0"0"-59"15,0 0 48-15,0 0-28 0,0 0-40 16,0 0-11-16,0 0-9 0,-10-13 0 16,7 16 2-16,-4 4-4 0,-4 3 3 15,-2 7-1-15,3 4 0 0,-8 3-1 16,2 9-1-16,-2-2 0 0,5 1 1 15,3 7-1-15,5-1-1 0,0 7-21 16,5-4-42-16,0-10-38 0,2-9-35 16,6-7-5-16,8 5-26 0,2-2 16 15,-3-5-81-15</inkml:trace>
  <inkml:trace contextRef="#ctx0" brushRef="#br0" timeOffset="41454.51">26159 4215 466 0,'0'0'199'16,"0"0"-112"-16,0 0 26 0,0 0-54 16,37-40-42-16,-30 31-6 0,-1 1-4 15,-1-2 2-15,-3 3 1 0,3-2 8 16,-5 1 14-16,0 1-12 0,0 0-3 16,0-1-4-16,-5 4-9 0,3-1-4 15,-9 3-1-15,4 1-2 0,-6 1 0 16,0 5 2-16,2 4 0 0,-7 8 1 15,3 0-1-15,2 6 2 16,0 0 0-16,0 0 0 0,10 0-1 16,3-3 7-16,0-1 14 0,3-4 13 15,10-1 10-15,-5-6 2 0,10-3-11 16,-5-5-19-16,2 0-3 0,6-5-3 16,-8-3-1-16,2-3 3 0,-2-5 10 15,-5 1-2-15,2-5-15 0,-7 0-5 16,2-2-15-16,-5 3-41 0,-5 5-24 15,-3 1-51-15,-12 5-104 0,-1 2-85 16,0 2-55-16</inkml:trace>
  <inkml:trace contextRef="#ctx0" brushRef="#br0" timeOffset="41907.62">26454 3944 489 0,'0'0'77'0,"0"0"-53"0,28-40 90 0,-17 26-72 0,-1 2-12 15,0 2 12-15,-7 1 8 0,2 5 13 16,-5 3-20-16,0 1-24 0,0 4-18 15,-5 4 1-15,2 5 4 0,-7 4 4 16,2 1-4-16,1 7-5 0,-1 3 4 16,-5 3 2-16,0-1 5 0,0 1 3 15,0 0 1-15,0-4 1 0,3-1 10 16,-3-2 6-16,5-3 0 16,-2-2-6-16,2-3-1 0,6-3-1 0,2-3 4 15,0-3 6-15,0-2-3 0,7 0 1 16,1-2 6-16,5-1-5 0,2-1-9 15,4-1-14-15,1 0-1 0,1 0-6 16,0 0-2-16,4 0 0 16,-4 0-2-16,7-1-2 0,-7 0-9 15,5 0-22-15,-5 0-21 0,-6 1-30 16,3 0-24-16,-2-2-54 0,-8-4-66 16,-1-1-55-16,-7 2-108 0</inkml:trace>
  <inkml:trace contextRef="#ctx0" brushRef="#br0" timeOffset="42095.14">26433 4150 791 0,'0'0'172'16,"0"0"-138"-16,0 0 39 0,36-8-48 16,-12 8-15-16,-4-1-5 0,9 1 1 15,-3-4-3-15,2 1-3 0,1 3-15 16,-4-2-22-16,-1 2-44 0,1-2-19 15,1 2-48-15,8-3-46 0,-6 0-62 16</inkml:trace>
  <inkml:trace contextRef="#ctx0" brushRef="#br0" timeOffset="42751.26">27025 4133 123 0,'0'0'144'0,"0"0"-49"0,0 0 15 0,0 0-5 0,0 0-7 0,0 0-10 16,0 0-13-16,13-30-8 0,-10 25-25 16,2-3-9-16,-3-1 1 0,3 0-3 15,1 1-6-15,-4-3-9 0,3 2-5 16,-5 0 3-16,0-1 4 0,0 2-4 15,-5-1-8-15,-3 3-6 16,3 0 0-16,-5 0-2 0,-3 1 0 16,0 1-3-16,-8 4-1 0,1 3-5 15,2 4-3-15,-3 3 1 0,5 1-8 16,-4 3-10-16,-1-1-1 0,8 2 15 16,-5 0 9-16,8-1 6 0,5 1 2 15,-3-2-1-15,3-1-2 0,5-1 2 16,0 3 1-16,0-1-2 0,0-5 2 15,5-1 2-15,-3 1 0 0,9-4-1 16,-9 0 7-16,4-3 21 0,1-1 18 16,1 0 6-16,-3-1 0 0,3-4-6 15,0 1-17-15,2-3-17 16,0 3-5-16,1-5-6 0,-1 0-2 16,3-1 2-16,0-2 0 0,0 1-1 15,-5-1 0-15,5-1 0 0,-1 2-1 16,-4-1 1-1,5 1-1-15,-5 3 0 0,-3 2-1 16,-2-3-1-16,2 7-2 0,-5 0 1 0,0 0 3 0,-5 2-5 16,2 4 1-16,-5-1 2 0,3 6 1 15,-8 1 1-15,5 2 0 0,1 0 1 16,2 3 3-16,-1-2 0 0,4-3 1 16,2 2 2-16,0-3 7 15,0 1 10-15,8-4 8 0,-3-1 9 16,2-1 3-16,1-2-6 0,5 0-7 15,3-2-12-15,2 0-11 0,2-2-5 16,-4-2-3-16,5 1-2 0,-1-3-23 16,-2 3-27-16,3-5-19 0,-6 1-12 15,4-4-35-15,-4-10-75 0,-2 0-97 16,0-3-135-16</inkml:trace>
  <inkml:trace contextRef="#ctx0" brushRef="#br0" timeOffset="43001.21">27400 3579 810 0,'0'0'52'0,"0"0"5"0,0 0-10 0,7 6-46 0,-7 5 2 0,-5 5-3 16,3 7-2-16,-6 9 2 0,3 12 25 15,-3 9 49-15,0 1-6 0,3-3-1 16,0-6-33-16,5-5-17 0,-3-3-11 15,3 2-3-15,0 0-1 0,0-4 1 16,0-5-3-16,3-3-36 0,2-8-58 16,0-2-31-16,6 7-75 0,-1-3-70 15,5-5-223-15</inkml:trace>
  <inkml:trace contextRef="#ctx0" brushRef="#br0" timeOffset="69124.84">17798 10160 266 0,'0'0'60'0,"0"0"-20"0,0 0 34 0,13-14-8 16,-8 9-6-16,-2 3-20 0,-3-1-4 16,2 0-5-16,1 2-9 0,-3 0 2 15,0 0 2-15,0 0 0 0,0 0-4 16,2-1-2-16,-2 1-7 0,3-3-5 15,-3 2 1-15,2 0 3 0,4 0 3 16,-4-3-1-16,1 3 7 0,-1 0 6 16,4-4 4-16,-6 4 1 0,2 0 4 15,-2 0-2-15,0 1-3 0,0-2-5 16,0 2-4-16,0-1 0 0,0 0-2 16,0 1-8-16,0-4 2 0,0 3-7 15,0 0-5-15,0-2 3 0,0 0-3 16,-2 1 0-16,2-3 1 0,-6 4 1 15,4-1 4-15,-3 0 2 0,-1 0 2 16,1 1 3-16,-5 2-4 0,0 0-3 16,-1 1 1-16,-7 4-4 15,3 0-4-15,-1 4-1 0,-2 1 0 0,-3 1 0 16,1 2 0-16,-1 4 0 0,0-1 0 16,3 3 0-16,0 0-1 0,3 1 1 15,2-1 0-15,3 0 0 0,-1-2 0 16,3 1 0-16,3-4-1 0,3 0 0 15,2-1 0-15,0-2 0 16,5-2 2-16,0-3-1 0,5 1 1 16,-2-4-1-16,2-3 4 0,3 0-1 15,3-2-1-15,-1-6 1 0,1-1 0 16,-1-2-1-16,1-3 2 0,-1-3 5 16,-2 1 5-16,0-2 4 0,0 3-1 15,-5 0-5-15,0 2-1 0,-1 2-5 16,-1 2-1-16,-1 1-4 0,-5 4 0 15,2 2-1-15,-2 1-2 0,0 1-2 16,0 5-2-16,-2 4 5 0,-3 3 1 16,-1 0 2-16,1 5-2 0,3-1 2 15,-1 0 1-15,3-3-3 16,0 1 7-16,3 0 4 0,2-2 9 16,3-2 8-16,-1 1 1 0,6-3 5 15,-2-2 1-15,-1 1-1 0,3-5-7 16,-3 1-3-16,0-1-8 0,1-2-7 15,2 0-3-15,-3-5-3 0,3 1-3 16,0-2 0-16,0 2-23 0,-3-3-32 16,1 3-33-16,-1-3-28 0,0 5-39 15,6-3-61-15,-9 3-91 0,1 0-63 16</inkml:trace>
  <inkml:trace contextRef="#ctx0" brushRef="#br0" timeOffset="69764.95">18315 10233 266 0,'5'-4'90'0,"0"-2"-26"0,0 0 9 0,0-1 6 15,1 0-12-15,-4 0 2 0,-2 1 0 16,0-2 5-16,0 3-7 0,0-2-8 16,0-2-17-16,0 2-1 0,0 0 2 15,0 0 3-15,3-1-4 0,-3 2-9 16,0-1-9-16,-3-1-3 0,3 3-1 15,-2-3-6-15,-4-1 1 0,1 3-4 16,3-2-5-16,-6 0-3 0,3 3-2 16,-6-3 1-16,1 2-2 0,0 3-2 15,-3 1 2-15,-3 2-3 0,3 0 3 16,-2 2-1-16,-1 5 0 0,-2 3 1 16,5 1 1-16,-2 1-1 0,2 2-1 15,3 2-1-15,2 0-4 0,3 2-1 16,2 0 2-16,3 1 1 0,0-2 4 15,3 1 0-15,4-4 0 0,1 3 2 16,2-4-2-16,1-2 1 0,4-2 1 16,-2-3 1-16,3-1 1 0,-3-5 1 15,0 0 6-15,2-7 5 0,-2-4 8 16,0-2 12-16,-3-7 6 0,3-2-5 16,-2-12-10-16,-1-15-5 0,-2-17-8 15,-1-8-7-15,-4 1-6 0,0 8 1 16,-1 16-2-16,-2 10 0 0,0 14 0 15,3 7 1-15,-3 4-1 0,0-2 0 16,0 3-2-16,0 0-5 0,-3 3-16 16,3 2-23-16,-2 6-26 0,2 2-6 15,0 1-47-15,-3 8-79 16,3 11-20-16,3-1-14 0,-3-3-138 16</inkml:trace>
  <inkml:trace contextRef="#ctx0" brushRef="#br0" timeOffset="70436.92">18622 10121 295 0,'0'0'147'0,"5"-7"-61"0,-2 1-1 0,0 2 8 16,-1-2-49-16,-2 0-9 16,5 1 17-16,-5 2 2 0,3-2-6 15,-3 4-6-15,2 1-11 0,-2 0-13 16,0 0-8-16,3 5-3 0,-3 2 10 16,0 3 2-16,0 5 5 0,0 3 4 15,0 6 9-15,0 1 1 0,3 10-10 16,2 5-5-16,-3 10-3 0,4-1-5 15,-4-5-7-15,1-10-3 0,-3-7 0 16,0-1 0-16,-5-2 2 0,2-2 1 16,-2 1 1-16,-3-7 1 0,-2 2-3 15,-1-3-1-15,-2-2-2 0,1-7 1 16,-4-1-4-16,0-4 3 0,1-2-3 16,-1-6 0-16,1-4-1 0,2-3 0 15,0-3-2-15,3-4 1 0,2-2-1 16,3-2-2-16,5 1 4 0,2 1 2 15,4 1-1-15,4 4 0 0,3-1 9 16,5 3 7-16,-3-2 3 0,6 5 1 16,0 0-1-16,2-2-3 0,0 6-1 15,3 0-7-15,-3 2-5 0,1 0 0 16,-1 3-4-16,-5-1 0 0,-2 2-5 16,-4 1-24-16,-1-1-27 15,-6 1-29-15,-2 1-27 0,-3 0-44 16,-6 0-100-16,1 0-47 0,-3-4-132 15</inkml:trace>
  <inkml:trace contextRef="#ctx0" brushRef="#br0" timeOffset="70577.42">18710 9980 731 0,'0'0'52'0,"0"0"-14"0,0 0 4 0,0 0-35 0,0 0-7 16,0-30-92-16,-3 29-86 15,3 1-97-15</inkml:trace>
  <inkml:trace contextRef="#ctx0" brushRef="#br0" timeOffset="71014.95">18919 10116 521 0,'0'0'82'0,"0"0"-1"0,0 0 26 15,0 0-38-15,13-33-41 0,-10 25-13 16,-3 2 1-16,0 2-3 0,0 3 4 15,0 1 4-15,0 0-11 0,-3 2-3 16,1 6 1-16,-1 4 2 0,-2 1 4 16,5 5 2-16,0 0-4 0,0-1-3 15,0 3 1-15,5-2-3 0,3 0 4 16,-3-3 12-16,3-2 18 0,2 0 11 16,0-3-4-16,-2-3-4 0,5-3-1 15,-5-2 2-15,2-2 5 0,-5-5-5 16,6-2-9-16,-6-4-8 0,3-3-7 15,-1-2-6-15,1-5-6 0,-3-5-6 16,3-6-3-16,-5 0-12 0,2 3-24 16,-3 6-14-16,1 4 2 0,2 6-18 15,-2 3-26-15,-3 4-56 0,5 2-26 16,-3 4-42-16,4 0-41 0,-1 1-86 16</inkml:trace>
  <inkml:trace contextRef="#ctx0" brushRef="#br0" timeOffset="71452.55">19335 10087 139 0,'0'0'253'0,"0"0"-129"0,0 0-9 15,0 0-22-15,0 0-44 0,0 0-25 16,0 0-18-16,8-37-4 0,-16 31 1 15,1-1-3-15,-4 3-3 0,1 2-6 16,-3 0-7-16,0 2-12 0,0 2-3 16,0 2 9-16,0 0 13 0,6 2 7 15,-1 0 2-15,3 0 1 16,2 1-1-16,3-2 1 0,0 3 2 16,0 0 5-16,8-1 9 0,-3 0 11 15,3 1 7-15,2 0 4 0,0-2-4 16,1 2 6-16,2-1 3 0,-3-2-2 15,5 3-4-15,-2-1-7 0,3-2-8 16,-3 4 1-16,2-2-4 0,1 0 4 16,-3 2 8-16,-3 0 7 0,-2 0-6 15,0 1-7-15,-6-2-9 0,-2 1-10 16,0-2-2-16,-5 2-2 0,-5-1-1 16,-3-4 2-16,-3 0-2 0,-4 0-2 15,-4-2-1-15,-2 1-19 16,1 1-50-16,-4-1-38 0,3-1-42 15,-7 0-57-15,7-1-22 0,5-1-84 0</inkml:trace>
  <inkml:trace contextRef="#ctx0" brushRef="#br0" timeOffset="71905.56">19563 9621 583 0,'0'0'56'0,"0"0"22"0,0 0 0 0,20-36-49 16,-14 32-23-16,-6 2 2 0,0 2 1 15,0 3-4-15,0 7 5 0,-6 4 7 16,1 6 9-16,0 7 16 0,-8 7 3 16,3 10 2-16,-6 9 0 0,1 4-7 15,2-8-8-15,5-3-8 0,-2-9-6 16,2-2 2-16,5-7 4 16,-2-6 0-16,5-3-3 0,-2-2-1 15,2 1 0-15,0 1 1 0,0 1 0 16,2-3 3-16,3-3 2 0,3-3 3 15,0-3-2-15,2-4-8 0,1 0-6 16,2-3-6-16,-1-1-3 0,1 0-3 16,3-2-1-16,-1-3-3 0,3 3-6 15,-2-5-20-15,2 3-23 0,0-4-27 16,-2 0-15-16,-1 1-65 0,-2-9-102 16,-8 2-49-16,-5 0-152 0</inkml:trace>
  <inkml:trace contextRef="#ctx0" brushRef="#br0" timeOffset="72077.42">19498 10006 764 0,'0'0'202'15,"0"0"-22"-15,0 0-57 0,0 0-59 16,0 0-44-16,41-23-18 0,-25 18 2 16,2-2-4-16,-2 0-5 0,4 4-29 15,-2-2-36-15,3 1-48 0,-6 4-58 16,11 0-31-16,-8 0-68 0,0 0-89 15</inkml:trace>
  <inkml:trace contextRef="#ctx0" brushRef="#br0" timeOffset="72468.28">19860 10068 347 0,'0'0'146'0,"0"0"-49"15,0 0 12-15,0 0-31 0,0 0-47 16,33-11-11-16,-20 7-2 0,-2-2 9 16,2 2 6-16,0-4 14 0,-1 2 2 15,1-2-4-15,3 0-5 0,-3-2-13 16,-5 3-3-16,-1-1-4 0,1-2-7 16,-5-1-8-16,-1-4-5 0,-2 4-1 31,-2-2-1-31,-4 2-11 0,-4 2-16 0,0 0 2 0,-3 1 17 0,-3 5 7 15,-2 3-1-15,-2 1 4 0,-4 6 1 16,1 3 4-16,2 1 3 0,1 3-4 16,-1 4 2-16,6 2 0 0,2 1 6 15,2 1 12-15,4 1 15 0,4-1 17 16,3 0 6-16,0-1-8 0,0-2-14 16,5-1-11-16,6-4-12 0,-1-3-10 15,5-1-3-15,1-1-1 16,2-6-3-16,3 0-23 0,-1-1-37 15,6-2-32-15,-3 0-60 0,16-5-68 16,-8 2-82-16,-5-3-128 0</inkml:trace>
  <inkml:trace contextRef="#ctx0" brushRef="#br0" timeOffset="72984.28">20472 10002 340 0,'0'0'69'0,"0"0"24"0,0 0 12 16,0 0-27-16,0 0-18 0,18-19-19 16,-18 14-13-16,0-1-2 0,0 2 12 15,0-3 8-15,-2 0 5 0,-3 2-1 16,-1-2-21-16,-1 3-14 0,-1-2-12 15,-2 4-2-15,-3-1 0 0,0 2-1 16,-5 0 1-16,-3 1 0 0,0 3-1 16,1 2-1-16,-1 4 0 0,-2 6 0 15,2 0 1-15,-2 5 0 0,7 1 0 16,-2 2-1-16,5 3 1 16,8-3 1-16,0 0-1 0,5-1 1 15,5-1 4-15,0 0 3 0,6-4 0 16,2-2 1-16,2-2 2 0,3-4 5 15,0-2 9-15,3-5-5 0,2-2 7 16,-2-4 5-16,2-4 1 0,-5-3 2 16,3-7-7-16,-6-2-4 0,3-13-1 15,-10-13-2-15,5-18-8 0,-8-10-4 16,-2 1-4-16,-3 5-1 0,5 15-3 16,-2 9-1-16,2 10 3 0,0 9-1 15,-5 10 6-15,2 2-3 0,-2-4-1 16,0 4 0-16,6-4 0 0,-6 5-4 15,2 1-1-15,1 2 1 0,-1 1-9 16,1 4-47-16,2 2-42 0,-5 2-51 16,5 1-89-16,1 1-83 0,-4 1-158 15</inkml:trace>
  <inkml:trace contextRef="#ctx0" brushRef="#br0" timeOffset="73518.44">21563 9804 595 0,'0'0'9'0,"0"0"62"0,15-18 55 0,-7 13-27 0,-3-1-31 0,3 2-27 32,-3-2-2-32,-2 3-3 0,-1 2-4 0,1 1-2 0,-3 1-8 31,0 5 1-31,0 4 10 0,0 5 10 15,-8 6-5-15,0 11-8 0,-5 10-1 16,0 8-6-16,-2-5-6 0,5-8-8 16,2-13-5-16,5-3-1 0,-2 1-2 15,-3 3 0-15,1 3-1 0,1-1-8 16,1-6-17-16,3-2-42 0,-1-3-34 0,3-4-64 0,0-4-96 0,0-5-40 31,3-3-49-31</inkml:trace>
  <inkml:trace contextRef="#ctx0" brushRef="#br0" timeOffset="74232.77">21638 9862 279 0,'0'0'39'0,"0"0"53"0,0 0 0 0,0 0-19 0,0 0-13 0,0 0-2 16,7-34-9-16,-7 31-5 0,0-2 7 16,0-1-17-16,0 3 1 0,0-3 9 15,0 2 2-15,0-1 0 0,0 1-13 16,0-2-9-16,0 3-3 0,3-2-5 16,0-1-1-16,-1-2-1 0,3 3-3 31,-5-3-1-31,3 1-1 0,2 1-1 15,-2-1 2-15,-1 3 7 0,1-3 0 0,2 2 0 0,-2-2 2 0,-1 0-4 16,3 3 0-16,0-3-6 0,1 4-3 31,-4-1 0-31,3 0-3 0,3 2-2 16,0 1 1-16,2-1-2 0,-2 1 1 0,0-2-1 0,2 3 2 16,-2 0 2-16,0 0 1 0,2 0-3 31,0 4-2-31,-5-2 1 0,3 0-1 15,-5 0 0-15,4 2 2 0,-1 0-2 16,-1 2 2-16,3-1 2 0,-3 3 0 16,2 1 4-16,-1-3 1 0,1 3-3 15,-4 1-1-15,2 1-1 0,-5 2 1 16,0 2-1-16,-5-1 2 0,-3 3 1 16,0-2-2-16,-10 2 1 0,-2-1-5 15,-4 2 3-15,-1-1-2 0,-4-2-2 16,1 1 2-16,2-2-1 0,0-2 1 15,5-1-1-15,3-1 0 16,8-3-1-16,-3-2 1 0,5 1-1 16,3-3 0-16,5-2 0 0,0 1 0 15,0 3 1-15,0-3 1 0,5 0 1 16,0 5 0-16,3-1 7 0,5 2 6 16,-3 2 0-16,6 1 3 0,2 2 5 15,0 2-3-15,3-1-5 0,0 3-4 0,2-2-6 0,0 3-3 16,0 0-1-16,3-2-1 0,0 3 0 15,-3-2-1-15,3-1-1 0,-5 1-9 16,2-2-17-16,0 1-25 0,-5-2-25 16,-2-3-34-16,-6 3-67 0,0-5-140 15,-7-2-156-15</inkml:trace>
  <inkml:trace contextRef="#ctx0" brushRef="#br0" timeOffset="74968.57">22170 9689 210 0,'0'0'102'0,"0"-2"-4"0,2 1-3 15,-2 0-30-15,0 1-17 0,0-2-13 16,3 0 7-16,-3 1-6 0,0-1-11 16,3 0-2-16,2 1 3 0,-3-4 8 15,1 3 7-15,2 0 6 0,0-2-6 16,3 0-4-16,-3 2-4 0,0 0-9 16,3-3-4-16,-3 4-1 0,-2-1-3 15,5-1-7-15,-3 2-5 0,0-3-2 16,3 2 0-16,-6 2 0 0,3-1-2 15,1 1 1-15,1 0 1 0,-4 0 1 16,2 2 1-16,0 4 0 16,-2-1-1-16,-3 4-1 0,0 2 1 15,0 4 4-15,-3 0 4 0,-4 3 8 16,1-1-2-16,-9 2-1 0,5 1-3 16,-6 0-1-16,3-5-4 0,0 3-2 15,5-2 1-15,-4-3 4 0,4 0 5 16,3-3 4-16,-1 0 6 0,4-3 3 15,2-2 0-15,0 0-3 0,5-3 2 16,-2-2 8-16,7 0 4 0,0 0-8 16,3-1-12-16,5-3-9 0,-2 2-4 15,2-1 1-15,3 1-4 0,-1-1 1 16,-2 1-1-16,0 1-3 0,0 0 0 16,1-2 1-16,-7 0-2 0,7 1 0 15,-9 1-7-15,0 0-16 0,3 1-17 16,-5 0-18-16,0 0-16 0,-3 1-29 15,-3 2-39-15,-2 3-64 0,0-2-96 16,0 0-109-16</inkml:trace>
  <inkml:trace contextRef="#ctx0" brushRef="#br0" timeOffset="75741.62">24159 10083 340 0,'6'-4'106'0,"-6"2"-43"0,7-6 11 15,-1 1-11-15,-4-3 7 0,3 1-13 16,-2-1 12-16,-1-1 2 0,1 0-14 16,-3 2 3-16,0 0-4 0,0-1-13 15,-5 2-8-15,2 2-12 0,-2-1-5 16,-3 4-8-16,1 0-5 0,-4 1-3 16,1 2 0-16,-3 3-1 0,-5 3 0 15,2 6-1-15,1 5 0 0,-3 1 0 16,5 4 4-16,0 0 2 0,5 0 3 15,3-1 5-15,3-1 6 0,2-5 1 16,0 2 9-16,7-5 2 0,4-1 0 16,-1-2-1-16,3-3-3 15,2-2-5-15,3-4 0 0,-5-2 3 16,3-5-7-16,-3-1-3 0,0-5-1 16,-6 1-4-16,1-7-4 0,-3-1-4 15,-5-3-3-15,3 1-1 0,-3-2-5 16,-3 1-15-16,-2 6-6 0,3 0-8 15,-6 8-10-15,3 3-14 0,-3-1-14 16,0 6-13-16,6 0-36 0,-1 1-22 16,3 0-71-16,0 1-26 0,5 0-64 15</inkml:trace>
  <inkml:trace contextRef="#ctx0" brushRef="#br0" timeOffset="76226.02">24377 9993 338 0,'0'0'54'0,"0"0"39"0,0 0-18 0,0 0-14 0,0 0-10 15,15-30-17-15,-5 24 2 0,-2-1-2 16,0-2-6-16,5 4 11 0,-5-1 6 15,4 1 9-15,1 0 2 0,0 3-4 16,-2 0-15-16,-1 1-12 0,3 1-7 16,-3 0-9-16,1 4-4 0,-1 4-3 15,3 2-2-15,-3 5 0 0,0 3 5 16,1 5 1-16,-3 1 4 0,-6 3 5 16,3-2 5-16,-5 2 4 0,0-5-2 15,0-1-4-15,-5-3-9 0,3-3-5 16,-9-3 0-16,1-2-3 0,0-2 2 15,-1-5-1-15,1 0 2 0,2-3-1 16,0-5 0-16,3 0 1 0,3-6-2 16,2-2 5-16,0-2 11 15,7-4-7-15,-1-2-5 0,1 0-2 16,6-2-4-16,3 3 3 0,2 0-1 16,2 5 4-16,9-1 3 0,-3 5 3 15,2 1-3-15,1 0-2 0,-1 5-4 16,-2-1-3-16,0 3 0 0,-6 0-2 15,1 0-29-15,-5 2-33 0,2 1-33 16,-8 0-35-16,3 0-64 0,5 5-24 16,-10-2-59-16,5-1-101 0</inkml:trace>
  <inkml:trace contextRef="#ctx0" brushRef="#br0" timeOffset="76772.97">25875 9699 609 0,'0'0'43'0,"0"0"37"0,21-25-29 0,-13 15-22 0,5 2-17 0,-6 0-5 15,4 4 21-15,-9 2 11 0,3 2 1 16,-5 0-18-16,0 6-3 0,0 5 34 16,-5 8 16-16,-3 4-13 0,1 16 0 15,-11 14-5-15,2 18-14 0,-5 1-9 16,9-3-7-16,-4-8-4 0,6-12-4 15,-3-6 1-15,5-7-1 0,0 0-6 16,0-10-3-16,1-5-3 0,7-4 1 16,-5-6 0-16,-3 1-2 0,3-1-6 15,-1-2-41-15,4-4-68 0,-3-2-45 16,5-3-35-16,-3-8-28 0,3-1-73 16</inkml:trace>
  <inkml:trace contextRef="#ctx0" brushRef="#br0" timeOffset="77429.28">25901 9803 298 0,'0'0'109'0,"0"0"-1"16,0 0 16-16,0 0-59 0,0 0-16 16,21-34-17-16,-19 27-1 0,3-2 6 15,1 4-3-15,-6-5 8 0,2 3-1 16,3-2-1-16,-2 2 4 0,7-2-2 16,-2 0-2-16,-3 1-5 0,3-2-8 15,5 1-5-15,-5 2-6 0,5 0 0 16,-6-2 2-16,6 1 1 0,-2 1-8 15,1 0-5-15,1-1-3 0,0 3-3 16,0-3 3-16,0 4-2 16,-3-2 0-16,1 4 0 0,2-1 2 15,-6 0-1-15,6 2-1 0,-5 1-1 16,0 0 0-16,0 2 0 0,-1 2 0 16,-1-1 2-16,1 5-1 0,-1 0 0 15,-1 0 0-15,-5 5 0 0,0 1 2 16,0 1 0-16,-5 4 1 0,-3 1 2 15,-3 1 2-15,-4 1-3 0,-6 0 0 16,-5 0-1-16,3-1-1 0,-10 5-1 16,-14-3 1-16,1 2-2 0,4-2 0 15,9-8 0-15,9-5 0 0,11-3 1 16,-5-1-2-16,3 3 1 0,-1-2-1 16,6-2 0-16,7 1 1 0,-2-3-1 15,5 0 0-15,5 2 2 0,3-2 2 16,5 4 2-16,8-2 7 0,-1 3 9 15,1 3-6-15,5-1-6 0,-3 5-2 16,3 0-3-16,0-1 0 0,2 3-3 16,-4-3-2-16,-1 2 0 0,0-1-1 15,3 1 1-15,-5-2 0 0,-6 0 0 16,3 1-11-16,3-2-19 0,-8 0-27 16,0-2-23-16,-3-2-64 0,0 2-55 15,-7-3-95-15,2-6-146 0</inkml:trace>
  <inkml:trace contextRef="#ctx0" brushRef="#br0" timeOffset="78273.14">26521 9529 179 0,'3'0'108'0,"2"-2"-19"0,-5 2-13 0,5-3-26 0,-5 2 1 16,3 0-18-16,2-1 3 0,-3 1-8 15,-2 0 1-15,6-1 8 0,-1-1-8 16,-3 1-4-16,3 1 3 0,1-2 2 16,-6-1-4-16,7 1 2 0,-4 2-1 15,2-1-4-15,0 0 9 0,-2-1-5 16,2 2-3-16,3 0 1 0,-8 1-4 15,5 0-2-15,3 0-3 0,-3 0-1 16,3 0-3-16,-1 2-1 0,-1 1-2 16,1 0-3-16,1-2 1 0,-3 3 1 15,-2 1-3-15,2-2 6 0,-5 4-4 16,3-1 0-16,-3 2-1 0,0 1 4 16,0 2-5-16,-3 0 6 0,-5 1-3 15,3 5 4-15,-8-5-3 0,5 1 0 16,-4 3 0-16,-4-4-3 0,3-1 0 15,0 0 1-15,0-2 2 16,5-2 6-16,-4-1 2 0,6 0 0 16,4-4-4-16,-3 0 2 0,5 0-4 15,0 1 6-15,5-3 15 0,3 0 12 16,4 0-8-16,1 0-12 0,0 0-7 16,8 0-4-16,-5 0 1 0,2 0-2 15,2 0-2-15,-4 0-1 0,2 0-3 16,-3 0-2-16,1 0-4 0,2 2 1 15,-3-2 1-15,-2 2-2 0,0-2 1 16,0 1 0-16,0 0-1 0,-3-1-1 16,1 0-4-16,-3 0-11 0,-1 0-15 15,-2 0-21-15,-2 0-18 0,2 0-28 16,-5 1-29-16,0 5-61 16,0-3-98-16,-8 2-63 0</inkml:trace>
  <inkml:trace contextRef="#ctx0" brushRef="#br0" timeOffset="79389.77">26692 10366 292 0,'0'-5'148'0,"5"2"-52"0,3-4 28 0,-6 2-54 0,3-2-5 0,-5 3-17 15,6-2 1-15,-6 1 8 16,2-1-17-16,3 3-1 0,-2-2-3 15,2 1-1-15,0-2 3 0,-2 3 1 16,2 0-3-16,-5-2-10 0,3 2-4 16,2 0-2-16,-5-3-1 0,0 4-5 15,5-4-2-15,-5 3-1 0,0-1 0 16,0-2-4-16,0 2-4 0,-5-2 0 16,0 2-3-16,-3 0 0 0,0 1 1 15,0-1 0-15,-5-1-1 0,0 3 1 16,1 2 3-16,-4 0-2 0,-2 2 2 15,2 5 0-15,-4 1 0 0,2 2 0 16,7 2 0-16,-7 2 0 0,10 3 0 16,-4-1 0-16,4 3-2 15,3 2 2-15,5-3 0 0,-3 1 3 16,3-3 6-16,3 0 1 0,2-3 1 16,-3-2-2-16,4-1-3 0,1-3-4 15,-2-2 1-15,3-4 0 0,5-1 2 16,-5 0 5-16,5-2 0 0,2-6-3 15,3-2-1-15,-5-1-3 0,8-1-2 16,-8-6 0-16,2 2 0 16,-2-2-3-16,0-1 2 0,0 4-2 0,-5 1-2 15,0 1 3-15,-1 3-1 0,-1 1 0 16,-4 2 6-16,1 0-2 16,-1 5 2-16,-2-3 1 0,0 3-2 15,0 0-3-15,0 2-3 0,0 0-1 0,-5 0-1 0,5 1-1 16,-2 5 2-16,-4-2 0 0,4 6 0 15,-3-1 3-15,5 3 2 0,-5-1 3 16,2 1-2-16,-2 2 3 0,5-2 1 16,-3-2 2-16,3 1 1 15,0-1-1-15,0 0 4 0,0-4 5 16,0 3 0-16,0-3 0 0,3-2 0 16,2-1-6-16,3 1-1 0,-1-1 0 15,4-2-1-15,-1-1 3 0,3 1 1 16,0 2-2-16,0-1-1 0,2 2-1 15,3-2-3-15,-2 2-5 0,2-1-1 16,3 0-3-16,-6 2 0 0,3-1-1 16,-2-2-3-16,-1 4-12 0,3-3-17 15,-2 1-21-15,-3-2-27 0,0 2-31 16,0-3-35-16,0 0-53 0,-6-1-127 16,-1 0-229-16</inkml:trace>
  <inkml:trace contextRef="#ctx0" brushRef="#br0" timeOffset="84764.83">9067 12826 208 0,'0'0'79'0,"0"0"-23"0,0 0 2 0,0 0-12 0,0-5 1 0,0 4-6 15,0 0 14-15,0 1 13 16,0-2-12-16,0-2-2 0,0 1-5 16,0 1-7-16,0-1 8 0,0 1 10 15,0-1-14-15,0 3-10 0,0 0-18 16,0 5-18-16,-3 4 0 0,1 7 0 16,-3 13 3-16,-1 12 0 0,-1 16 4 15,-1 9 1-15,-2 2 3 0,7-6 5 16,-2-6 3-16,2 4 3 0,3-6 2 15,-5-1 4-15,0-2-6 0,0-6-11 16,0-3-6-16,-1-2-2 0,4-11-2 16,-1-5-1-16,1-8-10 0,2-2-44 15,0-2-62-15,0-1-125 16,0-1-52-16,2-6-125 0</inkml:trace>
  <inkml:trace contextRef="#ctx0" brushRef="#br0" timeOffset="85491.03">9090 12910 251 0,'0'0'22'0,"0"0"22"0,0 0 23 16,0 0-11-16,0 0-5 0,-15-23-17 15,12 19 21-15,-2 1 4 0,2 0-4 16,-2-1 0-16,3 2-1 0,-1-1-1 15,0-2 4-15,3 2-4 0,0-1-9 16,0-1-4-16,0 0-9 0,0-1-10 16,0 3 2-16,3-3-3 0,0 3 1 15,-1-4 0-15,3 3 0 0,0-3-1 32,3 1-9-32,-3 0 1 0,6-2-5 15,-4 2-1-15,6-1-2 0,0-4 0 0,3 3 1 16,-3 1 0-16,5 1-1 0,-3 1 0 15,-2 0 0-15,5 0-1 0,-5 1 0 16,0 2-1-16,3 2-1 0,-3 0 1 16,-3 2 2-16,3 5-2 15,-5 0 1-15,-1 4-2 0,-4 3 1 16,-3 1 0-16,-3 3-1 0,-7 3 1 16,-3 0 0-16,-2 5 0 0,-9-2-1 15,1 0 1-15,-3 4-1 0,-5-3 0 16,3 3 1-16,-1-4-2 0,1-1 1 15,0-1-1-15,7-4 1 0,0 0-1 16,3-5 0-16,5-3 0 0,5-1 0 16,6-4 2-16,2 2-2 0,0-5-2 15,2 2 2-15,4-1 0 0,4 0 1 16,3 1 0-16,5 2 1 0,0 1-1 16,3-1 2-16,2 2 3 0,3 2-1 15,0 0 4-15,2 0 9 0,-2 0 6 16,2 0-4-16,-2 0-6 0,0-1-7 15,-3-2-6-15,-2 1 0 0,-6 0-1 16,4-3 0-16,-7 2-11 0,-1-3-47 16,2 1-54-16,-6-3-88 0,1-1-115 15,-3-1-105-15</inkml:trace>
  <inkml:trace contextRef="#ctx0" brushRef="#br0" timeOffset="86131.57">9504 12535 301 0,'0'0'119'0,"2"0"-66"0,-2-3 26 0,3-2-15 0,-3 2-11 15,5-4-16-15,-5 1 5 0,3-1 19 16,-1 0-14-16,1 1 6 0,2 0 4 16,-3-1-15-16,4 1-11 0,1 1-9 15,-1 0 1-15,1 1 0 0,4 0-1 16,-4 2-6-16,1 1-6 16,0 0 2-16,0 1-6 0,-1 0-4 15,-1 1 3-15,-1 5 1 0,-3 1 0 16,3 2 1-16,-5 4-2 0,0 1 1 15,0 1-2-15,-5 3-1 0,0 0 2 16,-3-1 2-16,-2 3-3 0,-3-1 1 16,0-2 0-16,3-1 2 0,0-2 7 15,2 0 8-15,-3-1 4 0,9-3-4 16,-3-3 5-16,5-2 1 0,0 1 0 16,0-3-5-16,5-1 3 0,0-2 7 15,3 0 1-15,2 0-7 0,3 0 1 16,3-1-3-16,-1 0-7 0,3-2 1 15,0 3-3-15,3 0-8 0,2 0-5 16,0-1-3-16,1 1 0 0,-1 0 0 16,0 0 0-16,-2 1-4 0,-1 4-16 15,1-3-34-15,-3 5-35 0,-5 0-31 16,0 7-51-16,-3-2-88 0,-4-2-139 16</inkml:trace>
  <inkml:trace contextRef="#ctx0" brushRef="#br0" timeOffset="87053.43">10005 13554 323 0,'0'0'81'0,"2"-8"-38"0,1 3 42 0,0-2 3 15,-1 1-9-15,1-1-10 0,-1-1-1 16,-2 3 3-16,3-2-16 0,-3 4-5 16,0-4-8-16,0 3-8 0,0-3 5 15,-3 3 3-15,1-2-4 0,-3 3-10 16,2-2-7-16,-2 2-4 0,0 0-3 16,2-1-2-16,-2 1-7 0,-3 2-5 15,-2 1 0-15,0 0-1 0,-3 5 1 16,-3 2-1-16,-5 5 0 0,3 4 0 15,-5 1-3-15,0 6 1 0,2 0 1 16,0 2 1-16,6 1 1 0,-1 0-3 16,6-3-6-16,8 2-8 0,-1-3-2 15,3-4 6-15,3 0 5 0,4-1 8 16,1-4 0-16,2-3 0 0,3-1 0 16,0-5 6-16,0-3 8 0,0-1 8 15,3-3 1-15,-1-7 0 0,1-1 4 16,-1-2 0-16,3-5-3 0,-2 1-2 15,2-1-9-15,-3-3-6 0,3-1-2 16,-2-1-2-16,-1 2 2 0,-2 3 6 16,-2 2 4-16,-4 6-4 0,1 4-1 15,-5 0 0-15,-3 5-3 0,0 1-4 16,0 1-3-16,0 7-1 0,-3 2 0 16,-2 3 1-16,0 4 1 15,0 0-1-15,-1 4 0 0,6-2 1 16,-2 2 5-16,2-1 9 0,0-3 8 15,5-1-2-15,0 1 2 0,0-3 4 16,1-1-4-16,1 0-1 0,1-5-1 16,0 0-2-16,2-1-2 0,0-3-5 15,-2 1-3-15,5-3-4 0,-3 0-2 16,3-2-3-16,3 1 0 0,-1 0 0 16,1 0-10-16,2 3-38 0,3-3-36 15,-1 2-29-15,6 2-48 0,13-2-85 16,-5-1-177-16,-3-2-215 15</inkml:trace>
  <inkml:trace contextRef="#ctx0" brushRef="#br0" timeOffset="87506.33">11940 13198 549 0,'0'-1'102'0,"0"-2"5"0,0 0 22 0,3-1-29 0,-1 1-26 0,4-3-15 15,1 3 1-15,4 1-5 0,2-3-10 16,2 3-3-16,1 1-7 0,-1-1-17 15,6 2-4-15,-3 0-8 0,-3 0-5 16,6 0 0-16,-6 0-1 0,1 3-1 16,0-2-8-16,-4 5-36 0,1-1-40 15,-2 3-43-15,-1 2-47 0,-2-1-85 16,0-4-57-16</inkml:trace>
  <inkml:trace contextRef="#ctx0" brushRef="#br0" timeOffset="87709.61">11912 13405 812 0,'0'0'130'0,"0"0"-51"16,0 0 81-16,36 4-72 0,-13-4-39 16,6-1-9-16,2-2-2 0,0-4-12 15,0 1-17-15,-3 0-9 0,3 2-2 16,3-1 2-16,-1 1-1 0,6 2-9 15,2 1-70-15,11 1-91 0,-11 0-183 16,-7-3-163-16</inkml:trace>
  <inkml:trace contextRef="#ctx0" brushRef="#br0" timeOffset="90859.84">13684 12800 342 0,'0'0'69'0,"0"0"-6"0,8-9 1 16,-5 5-12-16,-1 1-31 0,-2-1-12 15,3 2 5-15,-1 0 10 0,-2-2 3 16,0 1 3-16,0 1 0 0,0 0 6 15,0 1 4-15,0-2 4 0,-2 1 1 16,2 1 6-16,0 1-5 0,0 0-15 16,0 0-3-16,0 0-7 0,0 0-3 15,0 0-2-15,0 0-1 0,0 0 0 16,0 0 3-16,0 0-3 16,0 6-7-16,0 0 5 0,-3 4 14 15,1 6-1-15,-3 2-9 0,-1 7-4 16,-1 9-5-16,-4 9-2 0,1 9 8 15,0 1 1-15,2-3 8 0,3-8 1 16,-1-6 6-16,1 1-5 0,3-9 2 16,2-4-9-16,-3-5-4 0,3-2 1 15,0 4-1-15,0 3-2 0,0 0 0 16,0-2-1-16,3-1-1 0,-3-1 0 16,0-1-3-16,0-5-3 0,0-1 0 15,2-1-2-15,-2-4 0 16,0 0-2-16,5-1 0 0,-5-3 0 15,3-1-6-15,0 3-24 0,-1-4-49 16,6 1-45-16,5 0-67 0,-3-1-146 16,1-2-113-16</inkml:trace>
  <inkml:trace contextRef="#ctx0" brushRef="#br0" timeOffset="91625.67">14692 13213 378 0,'-3'0'110'0,"3"0"-38"0,-2 0 11 15,-1 0-10-15,3-1-27 0,8 1 21 16,5-2 44-16,5 2-3 0,5-1-24 16,11 0 1-16,15 1-14 15,8 0-13-15,7 0-7 0,-2 0-9 16,-7 0-5-16,-1 0-8 0,-2 0 1 16,-3 0-7-16,-3 0-5 0,-2-1-4 15,-5 1-2-15,-11 0-2 0,-4-1-5 16,-9 1 2-16,1 0 0 0,-3 0-4 15,-1-1-3-15,-1 1 0 0,-3 0 0 16,-3 0-5-16,-3 0-33 0,1 0-50 16,-1 1-52-16,4 0-84 0,-4-1-183 15,1 0-240-15</inkml:trace>
  <inkml:trace contextRef="#ctx0" brushRef="#br0" timeOffset="96976.51">20656 12619 304 0,'0'0'74'0,"0"0"-20"0,2-12 22 0,1 5-12 15,-1 3-19-15,1-3-3 0,2 4 0 16,-2-3-10-16,-1 3-7 0,1-1 0 15,2 0 6-15,-2 1 7 0,-3 2-2 16,5-2 1-16,-5 1-9 0,2 1-6 16,1-1-11-16,-3 1-3 15,3 1-4-15,-1-3 2 0,1 1-2 16,-3-2 7-16,0 3 13 0,0-1 7 16,0-2-6-16,-3 2-4 0,-2-1-4 15,-5 1-6-15,-6 2-9 0,-4 0-1 16,-14 2-1-16,-7 8 0 0,-8 2 1 15,-3 6-1-15,5-2 0 0,11 2-3 16,15-6-8-16,1-2-2 0,4 1-1 16,-2 3 1-16,-2 0 1 0,4 4 2 15,1-3 6-15,4 4 3 0,6-4 0 16,5 2 1-16,3-3 0 0,7 0-3 16,3 0 3-16,8-3 1 0,-1 1 1 15,6-3 2-15,2 2 6 16,1-2 1-16,-1 1 1 0,3-2 2 15,-2 3-3-15,-1-1 0 0,3 1 2 16,-2 1 1-16,-9-1-3 0,6 0 2 16,-5-1 0-16,-6 2 5 0,-2-3 4 15,-5 0 3-15,-3-1-2 0,-5 1 3 16,-8-1 1-16,-5 1-1 0,1-4-8 16,-14 2-9-16,-8-2-6 0,-7 1 0 15,-8-5 0-15,-6 0-3 0,6 0 0 16,3-1 0-16,7 0-8 0,3 3-23 15,7-3-14-15,6 0-8 0,8 2-18 16,2-2-38-16,0 0-36 0,3 0-78 16,4 0-40-16,1-2-69 0</inkml:trace>
  <inkml:trace contextRef="#ctx0" brushRef="#br0" timeOffset="97539.64">21067 12638 351 0,'0'0'122'0,"0"0"-21"0,12-24 15 0,-12 14-34 0,0 0-34 0,0 3-20 16,-7-2-8-16,2 3-10 0,-8 0-4 16,-3 1-4-16,3 3 3 0,-7 2 2 15,-1 0 6-15,-2 4-3 16,-3 1-7-16,-3 4-3 0,1 2 2 15,-1 0-1-15,1 2-1 0,7 1 0 16,1 0 1-16,7-2 1 0,2 2-2 16,9-2-1-16,2 1-1 0,5-1 2 15,8 1 4-15,5 1 2 0,0 0 8 16,5-1 5-16,1 1-5 0,1 1-7 16,1-3-7-16,0 2 2 0,0 2-1 15,0-4 2-15,-3 3 12 0,3 1 20 16,-5-3 8-16,-3 3-3 0,-3-2-5 15,-2-1-2-15,-5 3-3 0,-3-4-5 16,-5 1-8-16,0 1 0 0,-5 0-4 16,-8-3 3-16,0 0-7 15,-8-1-1-15,-2-1-1 0,-3-4-4 16,-2 2 2-16,-11-5-5 0,-2 5 0 16,-6-2-19-16,6 0-33 0,10-3-41 15,13-1-26-15,2-1-19 0,-2 0-40 16,3-1-73-16,2-4-79 0</inkml:trace>
  <inkml:trace contextRef="#ctx0" brushRef="#br0" timeOffset="97914.54">21335 12641 566 0,'0'0'72'0,"0"0"-1"0,0 0 3 0,18-20-22 0,-12 20-22 0,-6 0-4 0,0 5-9 0,0 4 20 0,0 6 15 0,0 3 16 0,-3 3-15 0,0 4-6 0,3 2-15 0,0 3-15 0,0 6-6 0,0-4-6 0,6 0-3 0,-6-1 0 0,2-6-1 0,-2 3-2 0,5-1-2 0,-5-2-13 0,0-4-33 0,0-4-36 0,0-4-24 0,5-6-87 0,-2-3-32 0,2-4-65 0</inkml:trace>
  <inkml:trace contextRef="#ctx0" brushRef="#br0" timeOffset="98242.76">21299 12675 404 0,'0'0'104'0,"0"0"27"16,0 0-13-16,13-40-48 0,-5 30-14 16,0-1-1-16,2 4-2 0,-2-2 1 15,2-1-14-15,0 2 4 0,3 1-3 16,0 0-1-16,0 0 4 16,3 1-16-16,-1-1-16 0,3 0-6 15,3 1-3-15,-6-1-2 0,3 2 0 16,-2-1 0-16,-1 3-1 0,1 1 0 15,-1-1 1-15,-7 3-1 0,5 0-4 16,-5 0-10-16,2 5-35 0,-5 0-27 16,0 2-17-16,1 0-31 0,-4 2-31 15,-2 0 29-15,-2 8-20 0,-6-5-11 16,3 0-67-16</inkml:trace>
  <inkml:trace contextRef="#ctx0" brushRef="#br0" timeOffset="98445.78">21346 12775 621 0,'0'0'170'0,"0"0"-15"0,0 0-39 16,0 0-73-16,0 0 5 0,0 0-11 15,44 5-14-15,-24-9-4 0,3-3 4 16,3 0 5-16,-2 1-11 0,1 1-2 16,-4 2-11-16,2 2-2 0,-5 1-2 15,3 0 0-15,-3 3-12 0,-2 3-37 16,-3-1-41-16,-3 2-25 0,3 2-35 15,0-1-17-15,-3-2-32 0,-2 1-85 16</inkml:trace>
  <inkml:trace contextRef="#ctx0" brushRef="#br0" timeOffset="98695.88">21374 13014 787 0,'0'0'142'15,"0"0"-3"-15,0 0-12 0,0 0-60 16,0 0-17-16,39 7-12 0,-19-8-13 16,1-2 3-16,2 0-5 0,3-2-4 15,3 4-7-15,-4 0 1 0,4-1-2 16,-3 2-6-16,0 0-3 0,-1 0-2 16,-1 2-1-16,-4 0-16 15,6 3-29-15,-5 0-27 0,-6 3-21 16,6-3-70-16,2 3-93 0,-7-1-31 15,-1-4-130-15</inkml:trace>
  <inkml:trace contextRef="#ctx0" brushRef="#br0" timeOffset="99326.6">19997 13459 254 0,'0'0'121'0,"0"0"-61"0,0 0 49 0,44-14-10 0,-21 6-8 16,13-1 17-16,16-1 6 0,18-1-11 15,5 1-18-15,10 0-13 0,3 5-3 16,0-2-15-16,5 0-1 0,-3 3 4 16,6-1-24-16,-1 1-22 0,3 1-6 15,1-2-4-15,1 3 0 0,-9 1 1 16,2 0-1-16,-11 1-1 0,-1 0 0 16,-4 0-4-16,-5 0 0 0,-7 0-14 15,-6 0-14-15,-12 0-21 0,-6 2-20 16,-15 3-28-16,-5-1-56 0,-1-1-68 15,-9 1-14-15,-1-2-116 0</inkml:trace>
  <inkml:trace contextRef="#ctx0" brushRef="#br0" timeOffset="101111.31">21030 4046 385 0,'0'0'56'0,"0"0"-25"0,0 0 29 0,0 0 5 16,37-21-26-16,-32 17-18 0,2 0 0 15,-7 2 8-15,0 1 13 0,0-1-13 16,-5 1-16-16,3 1-8 0,-9-2-3 16,1 2-2-16,-8 0 0 0,2 3 0 15,-4 2 2-15,-1 3-2 0,-2 4 2 16,0-1-1-16,2 1-1 0,0 2 0 16,1 0 1-16,1-2 0 0,4 1-1 15,2-1-1-15,0 0 1 0,5-3 0 16,8 1-1-16,0 1 1 0,6-2 0 15,4 0 5-15,3 1 15 0,5-3 8 16,-3 0 8-16,6 0-2 0,0 0-13 16,-3 0-5-16,3-1-2 0,-6-2 4 15,1 2 2-15,-4-2 2 0,-1 2 11 16,-3-3-1-16,-8 3-8 0,0-1-13 16,0 2-2-16,-6-1 7 15,-1 2-2-15,-9 0-3 0,-2-1-6 16,-3 0 0-16,1 1-4 0,-1 0 0 15,-7-3-1-15,7 3-1 0,-2-2-30 16,5-1-46-16,-3 0-45 0,8-4-36 16,3-4-39-16,7-1-70 0</inkml:trace>
  <inkml:trace contextRef="#ctx0" brushRef="#br0" timeOffset="101564.43">21291 4026 680 0,'0'0'17'0,"0"0"20"0,0 0 60 0,13-43-28 0,-13 32-56 0,0 2-13 16,0-1 0-16,-7 0-5 0,1 4 4 15,-7 1 0-15,1 4 1 0,-4 0 1 16,-2 1-1-16,-3 3 0 0,1 5 0 16,-4 0-9-16,4 1-6 15,2 0 3-15,2 1 4 0,3 1 2 16,5-1 4-16,6-2 0 0,2 3-3 16,2-1 4-16,6 1 1 0,5 1 1 15,3-2 1-15,4 2-1 0,1-2 0 16,0-1 0-16,4 0 1 0,-4 0 4 15,0-2 4-15,-3-2 8 0,-3 1 14 16,-2-1 13-16,-5 1-8 0,-3 0 1 16,-5 3-7-16,-2 0-12 0,-9 1 1 15,-2-2-2-15,-5 1-7 0,0-1-6 16,-5 0-1-16,0 1-2 0,2-2 0 16,-2 0-2-16,-1 1-1 0,4-1-26 15,-1 0-69-15,3 0-76 0,-3 2-18 16,8-5-71-16,3 0-136 0</inkml:trace>
  <inkml:trace contextRef="#ctx0" brushRef="#br0" timeOffset="102690.79">28379 3827 463 0,'0'0'81'0,"0"0"-17"0,0 0 21 0,31-20-24 16,-21 18-5-16,-2-4-2 0,0 2 8 15,0-3-2-15,-3 3-7 16,-5-1-4 0,0 1-14-16,0 1-13 0,0-2-18 15,-8 3-4-15,-5-2-1 16,-5 3-2-16,-3 1 2 0,-7 0 1 15,-6 6 2-15,-2 2 1 0,-3-1-2 16,11 1 0-16,0 2-1 0,15-2-1 16,-8 2 0-16,0 1 1 0,8 2 0 15,0 0-2-15,6 1 2 0,2-1-4 16,5 3-2-16,7-1 2 0,4 1 3 16,-1-2-3-16,8-2 2 0,3 0 1 15,-1 1 2-15,6-2-1 0,3-1 2 16,-1 1-1-16,-2-3 1 0,2 1 0 15,-2 1-1-15,-5-1 1 0,-6 0 2 16,3-3 3-16,-10 4-3 16,-3-1-4-16,-5 0 0 0,-5 1 0 15,-8 1 1-15,-2-2 3 0,-6-2 0 16,-5 1 0-16,0-1-2 0,-2 1 0 16,-8-3 1-16,-8 3-3 0,-5-3-9 15,7 0-41-15,9-4-54 0,12-1-60 16,6-2-48-16,-3-5-50 0</inkml:trace>
  <inkml:trace contextRef="#ctx0" brushRef="#br0" timeOffset="103190.89">28790 3771 547 0,'0'0'97'0,"0"0"-48"0,0 0 20 0,0 0-26 0,26-41-27 0,-26 33-11 16,0-2-5-16,0 3-2 0,-6-1-2 15,-1 2 1-15,-1-1-2 0,-10 4 1 16,2 2 4-16,-4 1 0 0,-1 3 1 15,0 5 0-15,3-1-1 0,-8 4 1 16,6 1-1-16,4-1 0 0,3 2 1 16,0 1 0-16,6 0 2 0,7 0-3 15,0 1 0-15,7 0 3 0,6 2-1 16,5 0 3-16,-2 2-1 0,5 0 4 16,-1-4 11-16,6 3-5 0,-5-3-10 15,7 2 0-15,-7-1-1 0,0-1 6 16,-1 0 24-16,-7 0 20 0,0-3-3 15,-5 2-10-15,-3-1-11 0,-5 1-8 16,-5-2-8-16,-3-1 2 0,-7-1 7 16,-4 0 2-16,-1-2-3 15,-6-5-4-15,3 2-7 0,-8-2-7 16,7-1 1-16,-1-1 0 0,4-1-2 16,-5 1-2-16,5 0-9 0,6 4-27 15,-3-4-38-15,8 2-24 0,-9 1-50 16,12 1-29-16,-1-4-129 0</inkml:trace>
  <inkml:trace contextRef="#ctx0" brushRef="#br0" timeOffset="103831.72">20813 13824 452 0,'0'0'0'0,"0"0"-78"0,0 0 15 0,-38-12-42 0</inkml:trace>
  <inkml:trace contextRef="#ctx0" brushRef="#br0" timeOffset="104468.35">20134 14074 419 0,'0'0'105'0,"0"0"-26"0,0 0-29 0,0 0 34 0,0 0-2 0,49-37-3 15,-16 19 19-15,14-3-5 0,18-3-25 16,7 2-9-16,0 0-7 0,-2 2-10 16,-5 3-11-16,-1 4-8 0,-2 0-11 15,-5 1-6-15,0 2-5 16,-8 1 1-16,0 2-2 0,-8 4 0 15,-2 0-7-15,-13 3-36 0,-5 0-33 16,-8 0-57-16,-8 5-65 0,0 3-101 16,-5-3-106-16</inkml:trace>
  <inkml:trace contextRef="#ctx0" brushRef="#br0" timeOffset="104749.49">20596 14011 680 0,'0'0'70'0,"0"0"-44"0,0 0 23 16,0 0-31-16,0 0-10 0,0 0 12 15,-7 36 30-15,-1-14 3 0,3 10-6 16,-8 12-11-16,0 6-9 0,-3 2-4 15,6-8-5-15,-3-3-7 0,3-7-3 16,-3 1-4-16,0-1-4 0,5-5-6 16,-2-5-57-16,5-6-63 0,-1 5-65 15,6-5-56-15,-5-2-120 0</inkml:trace>
  <inkml:trace contextRef="#ctx0" brushRef="#br0" timeOffset="105163.07">20793 14420 473 0,'0'0'103'16,"0"0"-55"-16,2-36 25 0,3 18 6 16,-5 1-45-16,0-3-24 0,0 2 8 15,0-2 18-15,0 5 5 0,0-2-4 16,-5 5-4-16,-3 1 0 0,3 1-12 15,-5 6-7-15,0-1-7 0,-1 5 1 16,-7 6-5-16,3 0-3 16,-3 8 0-16,-3 0 1 0,3 6 0 15,0 0-2-15,5 2 2 0,0 0-2 16,5 1-3-16,6-2-6 0,2 0 8 16,0-1 1-16,10-3 1 0,-2-3 7 15,5 3 24-15,5-5 21 0,0-3 12 16,5-4-13-16,-2-4-16 15,7-1-8-15,-5-5 4 0,3-3-5 0,0-3 4 16,-5-2 3-16,-1-3 0 0,-4 1-9 16,-3-5-11-16,0-3-7 0,-5-3-6 15,-3 3-7-15,-5 1-20 0,0 3-8 16,-5 6-16-16,-3 3-25 0,0 3-37 31,-8 5-36-31,4 2-42 0,-9 0 8 0,5 1-28 16,1 0-75-16</inkml:trace>
  <inkml:trace contextRef="#ctx0" brushRef="#br0" timeOffset="105616.48">21134 13991 636 0,'0'0'93'0,"0"0"-31"0,0 0 26 0,13-41-26 16,-11 34-30-16,3 3-10 0,-5 2 5 16,0 2-10-16,0 5-17 15,-5 4 0-15,3 5 1 0,-9 5 2 0,4 5-2 16,-6 3 2-16,2 4 0 15,-2 4 2-15,-5 6 5 0,3-2 18 16,2-7 13-16,5-7 9 0,0-4-10 16,3 4-9-16,-3 1 3 0,3-3-2 15,0 2-3-15,5-4-2 0,-2-5 0 16,2 1-4-16,0-3 0 0,5-5-5 16,2-1-1-16,1-3-1 0,5-4 2 15,0-1-2-15,5 0-5 0,0-1-4 16,0-2-5-16,3-3 2 0,2 2-4 15,-2 1-2-15,5-2-2 0,-6 2-12 16,1-1-14-16,2-1-18 16,-2 3-26-16,2-4-34 0,-10 0-70 15,5-2-78-15,-7 0-39 0,-4 2-91 0</inkml:trace>
  <inkml:trace contextRef="#ctx0" brushRef="#br0" timeOffset="105803.98">21030 14241 762 0,'0'0'127'16,"0"0"-39"-16,0 0 18 0,0 0-61 15,0 0-26-15,0 0-3 0,49-35 7 16,-33 31 0-16,5-3-18 0,4 4-5 16,-4-2-10-16,5 3-41 0,-3 1-40 15,6 0-54-15,7 0-28 0,-3 1-27 16,-4 0-100-16</inkml:trace>
  <inkml:trace contextRef="#ctx0" brushRef="#br0" timeOffset="106460.61">21666 14187 473 0,'0'0'88'16,"0"0"-3"-16,0 0 3 0,0 0-45 15,0 0-6-15,34-6 20 0,-29 1-12 16,-3 3-24-16,4 1 8 0,-4-3 23 16,3-1 2-16,-5 2-11 0,3 0-12 15,-1-2-2-15,-2 4-1 0,0-3-7 16,0 0 0-16,0 2-7 0,0-1-4 15,-5-2-2-15,0 2-7 0,0-1-1 16,0-1 1-16,-8 4-1 16,0 1 1-16,-5 0-1 0,2 6 0 15,-10 4-1-15,6 2 1 0,-3 3-1 16,-3 5-2-16,5 1 1 0,0 2-3 16,1 3 2-16,7-3-2 0,0 1 3 15,8-1 0-15,2 0-1 0,6-4 3 16,4-1 0-16,4-2 1 0,4-5 0 15,3-4 10-15,3-1 2 0,0-5-4 16,-1-1-4-16,1-5-1 0,2-2 1 16,-2-4 3-16,-3-1 1 0,0-5 3 15,-2 3-1-15,-3-5-4 0,0 0-5 16,-6 0-1-16,-2 4-1 16,-2 2 0-16,-3 1 0 0,0 3 0 15,0 2-1-15,-3 0 0 0,-2 4-2 16,-2 1 0-16,-1 1 2 0,3 1 0 15,-1 1 1-15,1 1-2 0,3 7 1 16,-1-1 1-16,1 1 0 0,2 3 1 16,0-1 0-16,2 0-1 0,1-1 3 15,4 1 2-15,1-2 4 0,3-2 8 16,-1 2 14-16,3-2 2 0,5-3-4 16,-3 2-10-16,6-6-11 0,0 0-4 15,-1 0-4-15,-2-6-2 0,3 2-22 16,-3-4-19-16,0-1-18 0,-5 1 1 15,0 1-25-15,0-3-51 0,-5-10-64 16,0 2-73-16,-3 0-149 0</inkml:trace>
  <inkml:trace contextRef="#ctx0" brushRef="#br0" timeOffset="106726.15">22043 13778 663 0,'0'0'98'0,"0"0"-13"0,0 0 37 0,18-16-66 0,-15 17-46 0,-3 8-9 16,0 4 4-16,-3 6 6 15,-4 4 3-15,-1 15 7 0,-2 8 20 16,-1 14 19-16,1 4 8 0,7-4-14 16,-2-6-8-16,2-10-5 0,3-3-8 15,3-5-9-15,2 1-6 0,-2-10-8 16,2-2-1-16,0-8-6 0,-2 1-1 15,2 2-2-15,3 0-5 0,-3 1-36 16,3-6-53-16,-1-1-42 0,11-8-96 16,-2 0-97-16,-3-6-135 0</inkml:trace>
  <inkml:trace contextRef="#ctx0" brushRef="#br0" timeOffset="107351.15">23307 13964 663 0,'0'0'46'0,"0"0"18"0,0 0 7 0,0 0-49 0,20-34-14 0,-17 24-3 16,-3 0 6-16,0 2 1 0,-3 2 6 15,-2-1-9-15,-2 4-8 0,-1-2-1 16,-10 5-2-16,2 0 0 0,1 1 1 16,-6 6-4-16,3 0 4 0,0 3 1 15,0 1 0-15,0 2-1 0,2-1 0 16,3 0 0-16,0 1 1 0,6 2 2 16,-1-2 2-16,3 1 0 0,5 2-2 15,0-3-1-15,5 0-1 0,3 2 1 16,-1-3 0-16,6-1 4 0,0 0-2 15,3-1 3-15,2 0-4 0,2-3 9 16,-4 0 6-16,2 1 9 0,3 1 6 16,-6 0 5-16,-2-3 0 0,0 3-7 15,-3 2-1-15,1-1-2 0,-11 1 5 16,2-1-7-16,-2 2-2 16,-2-2-5-16,-9 1 4 0,-2-2-2 15,-5 2 5-15,-2-3 0 0,-6 2-7 16,0-2-5-16,-8-2-5 0,-7 3-7 15,5-3-1-15,5-2-2 0,2 1 2 16,9-2-25-16,-6 0-38 0,3-1-33 16,5 1-58-16,2-3-60 0,3 0-59 15,5-5-103-15</inkml:trace>
  <inkml:trace contextRef="#ctx0" brushRef="#br0" timeOffset="107867.71">23674 13958 570 0,'0'0'75'0,"0"0"-6"0,0 0 14 0,28-38-54 0,-28 27-18 0,3 2-8 16,-3 2-3-16,-3 4-4 0,-10 2 4 16,0 1 0-16,-2 0 0 0,-3 3 1 15,-3 4-1-15,0 3 1 16,6 0 1-16,-6 1-2 0,8 1 0 16,0-2 0-16,6 2-1 0,-1-2 1 15,5 1 1-15,1 2-1 0,2 3 2 16,0-3 3-16,5 4-1 0,3-3 0 15,-3 2 3-15,5-1 2 0,0-3 4 16,6 3 16-16,-3-4-1 0,0-1-2 16,0-2 3-16,2 0-4 0,1 0-4 15,-3-1-5-15,0 0-4 0,-1 1-7 16,-4-1-1-16,-3 3-2 0,-2-3 2 16,-3 4 9-16,-8 0 4 0,0 1 6 15,-10 1-9-15,-2-2-5 0,-4 1-3 16,-4-2-2-16,2 1-1 0,-5-1-3 15,-5 1 2-15,-5 1-2 0,2-1 0 16,8-1 0-16,5-1 0 0,5-2-24 16,1-2-29-16,-6 2-32 0,13-3-55 15,5-4-9-15,3 0-62 0,5-3-45 16</inkml:trace>
  <inkml:trace contextRef="#ctx0" brushRef="#br1" timeOffset="117164.89">16315 12300 204 0,'2'0'67'0,"-2"0"-6"0,3-1 4 0,2 1-23 16,-2-2-12-16,-1 1 3 0,1-1 7 16,-1 2 5-16,1-3-4 0,-3 1-3 15,3 0-8-15,-3 1-5 0,0 0-6 16,2-1 2-16,-2 2-2 0,0-1 4 16,0 1-6-16,0 0-2 0,0 0-8 15,0 0-6-15,0 0 0 0,0 0 1 16,0 2 5-16,-2 2-1 0,-1 2 3 15,0-1 2-15,-2 1-2 0,0 1-1 16,0 2-1-16,0 0-1 0,-3 0 2 16,5 1 1-16,-4 3 1 0,1-1-5 15,1 1 0-15,-2-1-1 0,1 3-3 16,-1 1 2-16,-1-1-3 16,3 1 2-16,-3 1 0 0,0-1 0 15,0 3 0-15,3-1 2 0,-2 0-2 16,-1 1 1-16,0 2 0 0,0 0 0 15,1 2-3-15,-1-1 1 0,0 1 0 16,0 1 1-16,3-2-1 0,-3 3 0 16,3 0-1-16,-3-1 3 0,6 3 5 15,-6-1 6-15,6 0 0 0,-4 0 3 16,1 3-3-16,0-3 0 0,2 3 4 16,1 0-1-16,-1-1-2 0,1 0-4 15,-1 2-4-15,3 0 0 0,0 1-4 16,-2 0-1-16,2 1-2 0,0-2 3 15,0 2-2-15,-3 3 0 16,0-3 3-16,3-1 9 0,0 1 0 16,-2-1-3-16,-1 7-6 0,3 4 0 15,0 4 3-15,0-1 1 0,0-3 3 16,0-3-4-16,0-6 5 0,5 3-1 16,-2 0 2-16,0-2-2 0,-1 2-5 15,3-1 3-15,0 2-2 0,1-3 2 16,-1-5-1-16,0-4 1 0,0 4 3 15,3-5-5-15,-3 0 0 0,5 5 1 16,-2-7 2-16,2 5-1 0,3 4 4 16,3-3 0-16,-1 0-1 15,3 2 4-15,1-1 0 0,1-2 1 16,3 2-1-16,1 0 3 0,-1-2-3 16,3 3 1-16,2 0 2 0,-4-2-3 15,7-1 2-15,-6 0 1 0,4-3 0 16,-1 3-1-16,-2-3-3 0,0-2-3 15,0-1-2-15,0 0-3 0,-6-1-6 16,3-2 6-16,-2-2-4 0,-3 2-2 16,0-5 2-16,-2 1-3 0,-3-2 0 15,0-1-1-15,-6-1 0 0,1-4-3 16,0 3-11-16,-3-2-13 0,0-3-18 16,-2-1-21-16,-1 0-27 0,1 0-32 15,10-3-44-15,-5-1-92 0,2-4-126 16</inkml:trace>
  <inkml:trace contextRef="#ctx0" brushRef="#br1" timeOffset="118541.6">19232 12379 239 0,'0'1'98'0,"0"1"-45"0,0 3 23 0,0-3-10 15,5 3-25-15,-2-1-4 0,2-1 3 16,0 2 2-16,0-1-2 0,0 4-7 15,-2-1-6-15,5 1 7 0,-3 4 0 16,0 0 7-16,-2 0-4 0,4 2-6 16,-1 1-4-16,1 2-1 0,1 1-2 15,-3 1-3-15,6 1-4 0,-4 1-2 16,1 0-2-16,0 5 3 0,0-4 3 16,2 5 0-16,0 0-4 0,1 2-2 15,-4 1-4-15,4 0-1 16,-1 0 2-16,-2 3 3 0,0-1 1 15,4 2-1-15,-1 9 1 0,-1 3-5 16,-2-4-3-16,-3-8-2 0,3-1 0 16,-3 1-1-16,0 6 5 0,0 3 1 15,0-3-1-15,1-6 0 0,-4 4-2 16,1-2 0-16,-1 1 2 0,1-2-2 16,0-1 3-16,-3 4 2 0,0-4 0 15,0 5-5-15,0-3 2 0,0 0-2 16,-3 0 1-16,0 1 1 0,1 0-1 15,-3 1 1-15,-1-7 3 0,4-5-3 16,-3 6 6-16,2 7-3 16,-2 2-1-16,-3 3 1 0,0-2-2 15,-2-8 2-15,2 3-3 0,1-2 0 16,-1-3-3-16,-2-3 3 0,2-7-1 16,3-2 0-16,-3 4-1 0,0 1-1 15,0 1 1-15,-5 5-2 0,6-7-1 16,-4 5 1-16,1 1-1 0,-3-1-1 15,3-4 0-15,-1 3 0 0,-2-3-1 16,1-2 1-16,-1 2-1 0,2-3 0 16,-2 0-1-16,0-1 1 0,1-1 0 15,-1 0 1-15,0-4 4 0,0 3 2 16,2-2 2-16,-1-1-2 16,1-1 0-16,-2-1-1 0,3-1-1 15,2 0 1-15,-2 0 2 0,2-1-1 16,0-1-1-16,-2 0 2 0,2-3-4 15,1 0 0-15,-1-1 0 0,0 1-1 16,3-4-4-16,-3 3 3 0,3-5-3 16,0 0 0-16,0 0 0 0,-1-1-2 15,6 0-13-15,-2 0-21 0,2-1-25 16,0 0-18-16,0 0-32 0,0 0-42 16,13-7-78-16,-3 2-127 0,3-4-182 15</inkml:trace>
  <inkml:trace contextRef="#ctx0" brushRef="#br1" timeOffset="119767.02">16811 12951 233 0,'0'0'114'0,"0"0"-44"0,0 0-4 0,0 0 3 0,-3-2-12 15,3 0-8-15,0 0 1 0,0 0 5 16,3-4-10-16,-3 3 0 0,5-2 4 16,-2 0 1-16,-1 0 4 15,3 0 9-15,1-1-14 0,-1 0-3 16,2-1-2-16,1 3-4 0,0-4-10 15,2 5-11-15,-2-4-7 0,2 2-6 16,1 0-1-16,-4 2 1 0,1 2 1 16,0 1-3-16,0 0-2 0,-1 1-2 15,-1 3 0-15,-1 4 0 0,-3 1 2 16,1 4-1-16,2 5 1 0,-5 1 0 16,0 4 1-16,0 0-3 0,0 1 1 15,0 3 1-15,-2-4-2 0,-1 3 0 16,0-3 1-16,1-1 0 0,-1-1 1 15,1-2 0-15,-1-2 0 0,3-1 0 16,0-4 0-16,-3-2 4 0,3-4-3 16,-2-1 2-16,-1-5-1 0,3 0 31 15,0-5 15-15,0-4-25 0,0-3-10 16,3-3-5-16,2-2-3 0,5-4-3 16,1 0-1-16,-1-2 0 0,6 1 0 15,-4 0 0-15,7 0 2 0,-1 2-1 16,0 1 5-16,0 1 3 0,0 1-2 15,0-1-3-15,-2 3 2 0,2-2-4 16,-3 5 1-16,-2 0 1 0,0 2 2 16,-3 2-1-16,-2 3 0 15,0 0-2-15,0 3-2 0,-6 2-1 16,3 2-3-16,0 5 0 0,-2 3 0 0,2 3 2 16,-2 5-1-16,-1 3 1 15,1 2 2-15,2 1 1 0,-2 4-2 16,-1-3 1-16,1 3-3 0,2-4 0 15,-2 2 1-15,2-4 0 0,-3 0-1 16,4-2-1-16,-6-2 0 0,2-1-9 16,-2 0-25-16,0-3-24 0,0-2-27 15,0-2-45-15,3-1-62 0,2 0-124 16,0-7-55-16</inkml:trace>
  <inkml:trace contextRef="#ctx0" brushRef="#br1" timeOffset="120204.43">17540 13074 391 0,'-3'-2'105'0,"0"0"-29"0,-2-3 29 0,3 1-21 0,-1 0-18 0,3 0 19 16,0 1 5-16,0 1-13 0,5-1-16 15,3 0 2-15,2 1-13 0,3 1-5 16,0 1-8-16,5-2-8 0,3 2-13 16,-3 0-13-16,0 0-3 0,3 0 0 15,-1 0-2-15,1 1-20 0,0 0-36 16,2 2-52-16,11-1-84 0,-6 1-102 15,-2-3-84-15</inkml:trace>
  <inkml:trace contextRef="#ctx0" brushRef="#br1" timeOffset="120547.83">18224 12863 583 0,'0'0'97'0,"0"0"-9"16,0 0 25-16,0 0-25 0,16-34-51 16,-16 32-4-16,5 1-4 0,-2 1-13 15,-1 0-11-15,1 5 8 0,-1 3 8 31,3 5 16-31,-5 5 8 0,0 3-5 0,0 2-3 0,0 5-9 0,0-2-9 16,-2 2 0-16,-1-2-3 0,3 1-5 16,0-4-6-16,5 3-2 0,-2-4-2 15,0 0 0-15,2-4-1 16,0 3 0-16,0-2-3 0,0 0-14 16,3 1-43-16,-3-3-56 0,3-3-41 15,0 5-80-15,-3-7-25 0,3-4-102 16</inkml:trace>
  <inkml:trace contextRef="#ctx0" brushRef="#br1" timeOffset="121532.75">16317 13556 82 0,'0'0'180'0,"-5"0"-111"0,5 0-34 15,-2 0 3-15,-1 0-10 0,3 0 3 16,-3 0 5-16,3 0 3 0,-2 0 2 16,2 0-10-16,0 0-3 0,0 0 4 15,0 0 16-15,0 0 3 0,2 0-1 16,1 0-6-16,5 0-5 0,-3 0-11 16,5 0-8-16,3 0 0 0,3-1 3 15,-1 1-1-15,6 0 3 0,5 0-7 16,2 0-1-16,8-1-2 15,11-2-2-15,12-2-1 0,8 2-1 16,3-4 2-16,3 3 3 0,-1-3 7 16,5 2-2-16,9-3-4 0,2 3-9 15,2-2-2-15,0-1-3 0,6 3 3 16,0-2 5-16,7-1 10 0,0 3 3 16,1-2 2-16,-4 5-4 0,9-3-4 15,-6 3-11-15,3-1 12 0,-2 1-9 16,-6-1-4-16,-5 0-2 0,-3 3-1 15,-4-1-3-15,-4 1 4 0,-7 0-1 16,-8 0 2-16,-5 0-2 0,-7 0-1 16,-6 0-2-16,-3 0 1 0,-7-2 0 15,-3 0-1-15,-7-1 0 0,-9 2-13 16,-2 0-33-16,-2 1-36 0,-1-1-59 16,9-6-90-16,-1-1-115 0</inkml:trace>
  <inkml:trace contextRef="#ctx0" brushRef="#br1" timeOffset="125068.46">16692 14309 200 0,'0'0'51'0,"0"0"-29"0,0 0 30 16,0 0-6-16,5 1-10 0,-5-1 3 15,0 0 9-15,0-1 6 0,0 0-2 16,0 1-6-16,0-1-4 0,-2 1 1 15,2-1 2-15,0 1-2 0,0 0-2 16,0 0 6-16,0-3 0 0,0 1-3 16,0 0-4-16,5-1-7 15,0-3 0-15,-2 1-2 0,4-2-2 0,1-1-10 16,2 3-4-16,-2-3 2 0,0 2-2 16,0 2-7-16,2 0-7 15,-5-1 17-15,0 4-6 0,-2 0-11 16,-1 1 0-16,4 2 1 0,-4 3-2 15,3 2 0-15,1 5 0 0,-4 2 0 16,-2 2 0-16,5 8 1 0,-5-1 2 16,3 1-2-16,-1 3-1 0,1-3 2 15,0 0-2-15,-1 0 0 0,-2-1 1 16,3-2 1-16,-3-3-2 0,0-1 2 16,0-1-1-16,0-5 1 0,0-4-1 15,0 0 0-15,0-5 0 0,-3-2 2 16,3 0 6-16,0-4 29 0,0-6-21 15,0-1-3-15,0-7 5 0,3-1-5 16,2-3-2-16,3-2-5 0,2-3-3 16,0 2 0-16,3-2 5 0,3 3 3 15,-1 1-2-15,3 2 0 16,0 1 0-16,-2 1-1 0,5 4 1 16,-3-1-2-16,2 3 0 0,-2 1-2 15,3 1-1-15,-5 0 0 0,-1 2 0 16,-2 1 0-16,0 7 7 0,-5 1 5 15,-3 0-5-15,0 6-6 0,-2 2-1 16,-1 6-2-16,1 0 3 0,-3 7 2 16,2 4-4-16,-2 10 2 0,0 6-4 15,0 6 1-15,0 1-1 0,0-5 0 16,-2-8 0-16,-1-5 0 0,3-7-1 16,0-8 0-16,0 1-1 0,0 3 0 15,0 0 0-15,-2 2-14 0,2-6-30 16,-3-2-36-16,3-5-50 0,0-3-58 15,3-5-96-15,2-6-70 0,0-1-185 16</inkml:trace>
  <inkml:trace contextRef="#ctx0" brushRef="#br1" timeOffset="125461.74">17374 14435 450 0,'0'-3'159'0,"-5"-1"-60"0,5 2 40 0,0 0-15 0,0 0-39 16,0 0-20-16,3-2-6 0,4 2-6 15,4 0-9-15,2-3-1 0,2 1 1 16,3 1-2-16,3-2-8 0,5 3-14 16,-6 1-13-16,6 0-5 0,-3 0-2 15,-2 1 0-15,5 0-3 0,-3 2-16 16,0 0-36-16,-2 1-32 0,2 1-50 15,6-2-80-15,-3 0-70 0,-6-2-66 16</inkml:trace>
  <inkml:trace contextRef="#ctx0" brushRef="#br1" timeOffset="125821.05">17875 14132 601 0,'0'0'106'0,"0"0"-21"15,0 0 77-15,6-34-54 0,-1 25-57 16,-3 0-15-16,1 0-7 0,0 4 1 15,-3-2-1-15,2 6 9 0,-2 1-7 16,0 0-12-16,0 1-13 0,0 6 4 16,0 5 16-16,0 2 3 0,-2 7-7 15,2 4-10-15,-3 1-2 0,3 12-3 16,0 3-4-16,0 7-3 0,0 3 0 16,0-7 2-16,0-4-1 0,0-7-2 15,0-2-4-15,0-4-19 0,0-7-25 16,0-6-26-16,0-2-35 0,0-2-37 15,0 1-82-15,3-2-44 0,-1-6-172 16</inkml:trace>
  <inkml:trace contextRef="#ctx0" brushRef="#br1" timeOffset="126305.41">18100 14267 371 0,'0'0'83'0,"0"0"-11"0,0 0 46 16,0 0-48-16,0 0-14 0,0 0 10 15,13-37 3-15,-10 33 9 0,-1 2-4 16,-2 0-14-16,0-3-7 0,0 4-4 15,0 0-14-15,0 1-10 0,-2 0-12 16,-6 0-7-16,-2 0-6 0,-6 2 1 16,-7 6-1-16,0-1-1 0,2-1-7 15,-5 4-11-15,0 1-5 0,0 1 5 16,1 3 9-16,1-2 8 16,4-1 2-16,2 1 1 0,5-3 0 15,5 0 2-15,3-2 8 0,2 1 7 16,3-2 0-16,5-2-3 0,0 1-8 15,3-2-1-15,3-1-3 0,-1 4 0 16,3 0-2-16,0-2 2 0,5 1 0 16,-5-1-1-16,2 4-1 0,1 0 3 15,-1-2-3-15,1 0-1 0,-1 2 1 16,-2 0-1-16,3 0 0 0,-3-2 0 16,2 1-4-16,-2 1-26 0,0 1-32 15,0-3-22-15,2-1-35 0,3 1-102 16,-5-3-24-16,0-1-126 0</inkml:trace>
  <inkml:trace contextRef="#ctx0" brushRef="#br1" timeOffset="126852.06">18322 14392 498 0,'0'0'140'0,"6"-2"-79"0,1-2 41 0,4 3-33 0,2-1-2 16,2-1 13-16,1 2-17 0,-1-5-17 15,3 4-7-15,-2-3-21 0,-1 2-10 16,1 2-7-16,-1 0 0 0,3 0-1 15,-5 1-2-15,3 0-9 16,-1 0-39-16,1 0-47 0,-1 1-67 16,6 2-26-16,-3 1-72 0,-2-3-116 15</inkml:trace>
  <inkml:trace contextRef="#ctx0" brushRef="#br1" timeOffset="127727.28">18847 14061 243 0,'0'0'97'0,"0"-14"-28"0,3 4 33 15,-1 0 0-15,-2 2-21 0,0 2 13 16,0-1 8-16,3 3-1 0,-3-3-19 15,2 4-21-15,-2 2-19 0,0 1-23 16,3 3-17-16,-3 5 0 0,2 4 2 16,-2 8 0-16,0 7 2 0,0 13 1 15,0 9 8-15,3 3 3 16,-3-7-2-16,3-5-4 0,2-9 1 16,-3-8-3-16,1-3 6 0,0-2 2 15,-1 0 3-15,1 5-7 0,-1 2 0 16,1-4-10-16,-1-2-3 0,1-4 2 15,0-1-3-15,-1-1 0 0,-2-4-6 16,3-2-49-16,-1 1-63 0,1-3-80 16,2-1-133-16,0-3-156 0</inkml:trace>
  <inkml:trace contextRef="#ctx0" brushRef="#br1" timeOffset="175033.05">7589 16527 214 0,'0'0'155'0,"0"0"-77"0,0 0-7 0,0-1-4 0,2-3-16 16,-2 2-21-16,0 0 3 0,3 1 14 15,-3 0-2-15,0-2 0 0,3 1 11 16,-1-1-12-16,1 1-2 0,-1-3-3 16,4-1-9-16,-1 2-1 0,0-2-3 15,3-1-9-15,2-2-2 0,0 1 1 16,3 0-4-16,-2 3-3 0,-1 0 0 15,0 4-2 1,-2-1 0-16,0 2-3 0,0 2-3 0,-3 1 2 16,-3 3-3-16,6 0 0 0,-5 3 0 15,2 5 3-15,-3 0-1 0,1 0 1 16,0 5-2-16,-3-1 1 0,0 3-2 16,0-1 2-16,0 1-1 0,0 1-1 15,-3-2 1-15,0 0 0 0,1-2 0 16,-3 0 0-16,2-4 1 0,3 0-2 15,-3-2 2-15,3-3 0 0,0-2-1 16,0-1-1-16,0-4 1 0,0-1 2 16,0-1 2-16,3-2 15 15,0-6 13-15,2-2-3 0,0-3-5 16,0-5-1-16,3 0-2 0,0-2-5 16,-1-1-8-16,1-1-1 0,0 4-1 15,2-1 2-15,-2 0-1 0,2 5 0 0,1-3-4 16,-1 5-3-16,0 0 2 0,1 1-1 15,-4 1-1-15,4 1 1 0,-1-1-1 16,-2 3 4-16,0 0-2 0,-1 0 0 16,-2 4-1-16,1-1-2 15,-1 4 0-15,-3 0-1 0,4 2-1 16,-4 3 2-16,1 3 1 0,-1 0-1 16,3 2 0-16,-5 3 1 0,3 2 0 15,0 2 2-15,-3 0 4 0,2 3 2 16,-2-3 0-16,0 3 1 0,3-1 2 15,-3 0-2-15,0-2 1 0,2 1-2 16,1-1-3-16,-3-2-3 0,0 0-2 16,0 0 0-16,0-3 0 0,0-1-1 15,3-1-7-15,-3 1-31 0,2-2-37 16,1-3-37-16,2 0-37 0,3-5-75 16,-1 0-95-16,4-2-166 0</inkml:trace>
  <inkml:trace contextRef="#ctx0" brushRef="#br1" timeOffset="175258.57">8529 16450 1110 0,'0'0'55'0,"0"0"-51"0,11-15 20 0,-6 9-1 0,0-1-23 15,0-2-12-15,0 4-42 0,1 1-88 16,1 2-68-16,-4 2-34 0,2 0-163 0</inkml:trace>
  <inkml:trace contextRef="#ctx0" brushRef="#br1" timeOffset="175430.35">8550 16727 765 0,'0'0'118'0,"0"0"-109"16,0 0 31-16,0 0-11 0,0 0-29 16,0 0-16-16,0 0-86 0,0 0-53 15,0 0-45-15,13 4-93 0</inkml:trace>
  <inkml:trace contextRef="#ctx0" brushRef="#br1" timeOffset="176665.09">9672 16416 136 0,'5'0'284'0,"-3"-3"-223"0,3 1 17 16,1-2 14-16,1 0-7 0,-4-1-37 15,5-1-13-15,-3 1 0 0,0 1-10 16,-2 1 1-16,-1 3-4 0,-2 0-12 15,3 3-10-15,-3 6 0 16,0 3 5-16,0 3 11 0,0 4 8 16,0 2 7-16,-3 0-13 0,-2 2-6 15,0 1-5-15,0-2-3 0,0 0-3 16,-1 0 0-16,1-2 0 0,3-1 0 16,-4-2 1-16,1-3 0 0,5-1-2 15,0-4 2-15,0 0-1 0,0-4 1 16,0 0-2-16,3-4 11 0,2-1 18 15,0-3 13-15,0-4-1 0,6-3-11 16,-1-2-7-16,3-5-4 0,0-1 1 16,0 1-2-16,2-3 0 0,-2-1-2 15,3 1 1-15,2 0-2 0,-3 0-2 16,1 2-3-16,2 2-4 0,-3-1-2 16,1 2-3-16,-1 3 1 0,1-1-1 15,-3 3 2-15,0 2-2 0,-3 4-1 16,-2 1 1-16,0 1 0 0,-1 2-1 15,-4 2-5-15,2 5-3 0,-2 3 8 16,-3 3 5-16,0 4 4 0,0 2-1 16,-3 2-3-16,-2-1-4 0,-3 2 3 15,3-2-2-15,-3 1 0 0,1-3-2 16,1 1-29-16,-1-1-33 16,-1-2-28-16,3 2-58 0,0 2-82 15,2-6-70-15,-2-3-173 0</inkml:trace>
  <inkml:trace contextRef="#ctx0" brushRef="#br1" timeOffset="177149.39">10364 16476 555 0,'0'0'63'0,"0"0"21"0,0 0 20 16,10-38-18-16,-10 27-31 0,3 0-1 15,0 0-16-15,-3 3-12 0,0-2-9 16,0 3-12-16,-3 3-5 0,0-1 4 16,1 5-2-16,-6 0-2 0,0 6-4 15,-2 3 2-15,0 5 1 0,-3 3 1 16,-3 3 1-16,1 2-1 0,-1 4 0 15,1 2-2-15,2-2 2 0,0 3-2 16,2-4-2-16,4 2 3 0,4-4-2 16,3 2 3-16,0-3 1 0,3-3 5 15,4-1-1-15,4-2-4 16,2-3 0-16,-3-4 14 0,8-4 7 16,-5-3 22-16,3-2 7 0,2-4-5 15,-3-5-12-15,1-3-6 0,-3-5 11 16,5-4 2-16,-5-8-2 0,-3-12-2 15,0-11-8-15,1-2-12 0,-6 7-17 16,0 13 0-16,-5 14-1 0,0 10-1 16,0 1-6-16,0 1-8 0,-5 3-12 15,2 0-12-15,-2 2-24 0,0 3-26 16,-3 6-49-16,3 4-20 0,2 11-75 16,1-5-27-16,-1 3-114 0</inkml:trace>
  <inkml:trace contextRef="#ctx0" brushRef="#br1" timeOffset="177274.4">10726 16745 1008 0,'0'0'45'15,"0"0"27"-15,0 0-21 0,36 13-46 16,-26-13-5-16,-2 0-82 0,-3-10-105 16,0 0-51-16,1 0-142 0</inkml:trace>
  <inkml:trace contextRef="#ctx0" brushRef="#br1" timeOffset="177758.15">11457 16559 611 0,'0'0'17'0,"0"0"1"16,0 0 46-16,0 0 17 0,8-43-44 16,-6 33-22-16,-2-1-1 0,3 1 1 15,-3 0-3-15,0 1 20 0,0 2 12 16,-3 1-2-16,-4 2-17 0,-1 0-18 15,-2 4-7-15,-6 0-2 16,1 8 2-16,-4 3 0 0,-4 4 1 16,0 4-1-16,-3 5-3 0,5 1 2 0,3 0-1 15,3 2-16-15,2-2 0 16,5 0 13-16,6 0 3 0,2-2 2 16,7-3 1-16,1-1 16 0,5-3 15 15,2-4 10-15,-2-3 12 0,5-3 1 16,-2-6-1-16,-1-1 2 0,-2-8-7 15,0-1-22-15,0-4-20 0,0-5-5 16,-5-3-2-16,2-3-6 0,-2-1-40 16,0-1-20-16,-3 3 3 0,-2 2-1 15,2 3-25-15,-5 1-61 0,0 7-53 16,0 0-95-16</inkml:trace>
  <inkml:trace contextRef="#ctx0" brushRef="#br1" timeOffset="178242.52">12049 16244 374 0,'0'0'80'0,"0"0"-45"0,0 0 56 0,20-38-22 16,-14 27-21-16,-6 1-15 0,2-1 6 15,-2 2 0-15,0 0 0 0,0 2 17 16,0-1 8-16,-2 3-17 0,-1-3 6 15,0 2-5-15,1 1-16 0,2-1-4 16,-5 2-9-16,-1 1-7 0,4 1-5 16,-3-1-4-16,-3 2-2 0,0 1-1 15,0 0-1-15,-2 6-2 16,-3 1 2-16,0 7 1 0,-2 5 0 16,-3 6 2-16,-6 8 0 0,-4 13-2 15,-3 13 3-15,-3 8-3 0,3 2 1 16,0-3 0-16,8-4-1 0,0-1 0 15,2-6 1-15,3 0 1 0,0-4-2 16,5-3 0-16,0-4-4 0,5-3-39 16,3-4-27-16,3-10-8 0,2-5-31 15,2-8-44-15,3-2-13 0,1-3-97 16</inkml:trace>
  <inkml:trace contextRef="#ctx0" brushRef="#br1" timeOffset="178461.26">11682 16613 896 0,'0'0'124'0,"0"0"-88"0,0 0 97 16,39-24-71-16,-21 16-38 0,5 1 1 15,5-1-4-15,1 1-5 0,-1-2-7 16,1 3-9-16,-1 0-2 0,-2 0-47 15,2 1-43-15,11 2-66 0,-5 0-129 16,-3 1-42-16</inkml:trace>
  <inkml:trace contextRef="#ctx0" brushRef="#br1" timeOffset="179071.38">13343 16416 563 0,'0'0'31'0,"0"0"-14"0,0 0 64 16,0 0-29-1,0 0-25-15,29-35 31 0,-27 29 7 0,-2 1 1 0,0 0 8 16,0 1-12-16,0-1-13 0,0 2-11 15,0-1-12-15,0 0-7 16,0 0-11-16,-2 2-3 0,-1 1-4 16,-2 1-1-16,-3 3-2 0,-5 5 2 15,-2 2-1-15,-6 2-1 0,-5 7 1 16,-2 2 1-16,-1 3-2 0,1 8-14 16,-3 7-15-16,8-2-14 0,5-5 15 15,5-5 18-15,5-7 12 0,5 1 0 16,1 5 1-16,2-5 8 0,5 0 11 15,8-4 10-15,0-2 5 0,7-5 7 16,-1-4 2-16,4-6-6 0,0-1-3 16,0-8-10-16,3-4-8 15,-3-7-8-15,1-3-6 0,2-13-1 16,-3-10-2-16,0-11-12 0,-7 2-17 16,-4 9 9-16,-6 14 12 0,-4 12-15 15,-2 9-7-15,0 1-8 0,-2 1-21 16,-6 2-28-16,-2 2-42 0,2 5-16 15,-8 0 1-15,3 5-40 0,6 0-96 0</inkml:trace>
  <inkml:trace contextRef="#ctx0" brushRef="#br1" timeOffset="179609.44">13873 16063 434 0,'0'0'128'0,"0"0"-67"0,0 0 53 0,0 0-43 16,36-39-41-16,-31 35 13 0,0-1 22 16,-5 2-14-16,3 3-13 0,-3 0-22 15,0 3-14-15,0 5-1 0,-3 5 12 16,1 7 3-16,-8 7 1 0,-3 8-3 16,-8 12-6-16,-5 10-5 0,0 2 2 15,3-5 9-15,5-6 12 0,8-8 10 16,-1 0 9-16,9-7 0 0,-1-2-2 15,3-10-1-15,3-4-6 0,-1-2-9 16,9 1 1-16,-1-1 4 0,3 2-3 16,5-4 3-16,0-5-1 0,5-4-6 15,-2-4-9-15,0 0-6 0,2-8 0 16,-5-2 1-16,0-3-2 0,-5-7-4 16,-3-2-3-16,1-1-2 0,-9-2-3 15,-2 1 0-15,-8 6-9 0,-4 3-20 16,-4 5-7-16,-10 4-2 0,0 4 11 15,-2 2-3-15,0 2-25 0,2 4-27 16,0 0-34-16,10-1-69 0,-4 4-73 16,7-4 26-16,5 0-69 0</inkml:trace>
  <inkml:trace contextRef="#ctx0" brushRef="#br1" timeOffset="180140.8">14408 16392 565 0,'0'0'64'0,"0"0"-3"0,0 0 52 0,0 0-86 0,31-28-21 16,-31 20 2-16,0 1-8 0,-8-1-16 16,-5 3 9-16,-2-1 6 0,-3 5 1 15,-3 1 9-15,-2 1-2 0,2 5-6 16,0 1-1-16,3 0 0 0,0 2 0 16,0 1 0-16,3-2 2 0,4 3 1 15,-2-1-3-15,6 1 0 0,-1-1 2 16,5 1-2-16,1 1 2 15,2-1 0-15,2 0 3 0,3 1-1 16,8 0 3-16,-2 1 11 0,2-1 8 16,2-1 7-16,1 1 7 0,-4-3-2 15,4 1-9-15,-1-1-8 0,-2 1-7 16,0-3 2-16,-5 2 5 0,2 1 3 16,-2-2 1-16,-5-1-3 0,-1 0-7 15,-2-1 3-15,-2 0-5 0,-6 2 1 16,-5-2-1-16,3-1-4 0,-8 1-5 15,0-2-4-15,-3-1 5 0,-2 1-3 16,-3-2-2-16,3 0-2 0,-3-2-23 16,0 0-41-16,3 0-16 0,2 0-36 15,0-1-28-15,3-3-28 0,3 1-76 16,4 0-55-16</inkml:trace>
  <inkml:trace contextRef="#ctx0" brushRef="#br1" timeOffset="180359.56">14653 16696 1188 0,'0'0'0'0,"0"0"-75"0,0 0 64 0,0 0-133 0,36-18-88 16,-33 10-1-16</inkml:trace>
  <inkml:trace contextRef="#ctx0" brushRef="#br1" timeOffset="181422.08">7692 17468 283 0,'0'0'30'0,"0"0"21"16,0 0 30-16,0 0-2 0,18-14-13 15,-12 11 9-15,-6-1 6 0,0-2-8 16,2 0-1-16,1 1-9 0,-3-3 3 15,0 3-8-15,2-2-1 0,-2 1-10 16,0 1-2-16,3-3-7 0,-1 4-4 16,-2 0-8-16,0 1-2 0,0 2-5 15,0 1-9-15,0 0-10 0,0 0-10 16,0 3 1-16,0 3 9 0,-5 6 2 16,3 7 1-16,-1 2 0 15,1 4-1-15,-4 11 1 0,1-4 1 16,-3 2-1-16,1 4 2 0,-1-9 0 15,0 3 0-15,-2 0-1 0,0-6-2 16,-1 2 1-16,1-3 1 0,-3-1-3 16,0-2 0-16,3-3-1 0,-1-1 0 15,4-4-1-15,-1 0-9 0,3-4-20 16,-1-4-16-16,4 0-22 0,2-5-25 16,2-1-39-16,4-2-13 0,7-9 1 15,-1 2-72-15,-1-3-144 0</inkml:trace>
  <inkml:trace contextRef="#ctx0" brushRef="#br1" timeOffset="181906.9">7907 17590 483 0,'0'0'78'0,"0"0"-32"0,0 0 6 0,0 0-12 16,0 0-1-16,7-3 1 16,-7 2-9-16,0 1 4 0,0 0 7 15,0 0 1-15,0 0-6 0,0 0-24 16,-2 0-10-16,-1 0-1 0,-2 2 7 15,-3 3 0-15,-2 0-5 0,-5 1-2 16,-4 0-2-16,-1 1-1 0,-1 2 1 16,-5 0-1-16,6 1 0 0,-4-2 1 15,4 1 0-15,2 1 0 0,2-3 1 16,3 0 0-16,5-1-1 0,1-3 1 16,4 2-1-16,3-2 2 0,0 2 1 15,8 0 3-15,2 2 2 0,3-1 3 16,3 2 7-16,2 1-4 15,2-2 4-15,4 1 6 0,1 1 1 16,1 1 8-16,-2 0 1 0,4-1-8 16,-2 0 0-16,0 1-11 0,-1-4-8 15,-1 2-5-15,2 0-2 0,-6-1-7 16,1-1-26-16,0 0-43 0,-6-1-55 16,11-3-57-16,-8 0-34 0,-2-2-164 15</inkml:trace>
  <inkml:trace contextRef="#ctx0" brushRef="#br1" timeOffset="182188.14">8628 17532 1258 0,'0'0'73'0,"0"0"-62"0,0 0 2 0,0 0-13 0,15-13-24 16,-12 9-47-16,-1 1-40 0,-2 1-90 15,-2-1-70-15,-1 3-118 0</inkml:trace>
  <inkml:trace contextRef="#ctx0" brushRef="#br1" timeOffset="182328.78">8615 17776 1144 0,'0'0'51'0,"0"0"43"16,0 0-27-16,0 0-55 0,0 0-12 15,0 0-13-15,0 0-52 16,0 0-58-16,0 0-53 0,0 24-73 15,0-22-37-15</inkml:trace>
  <inkml:trace contextRef="#ctx0" brushRef="#br1" timeOffset="185351.05">9935 17692 536 0,'0'0'5'0,"0"0"9"0,23-32 35 0,-10 17-2 0,3 0-27 0,-1-1 15 15,1 2 16-15,-3 3-2 0,0 1-4 16,0 4 4-16,-3 0-3 0,3 0-5 16,-5 1-9-16,2 5-16 0,0-1-10 15,1 1-6-15,-1 2-2 0,0 7-7 16,1 1 4-16,-4 3 1 0,1 5 3 16,0 3 1-16,0 2 0 0,-6 3 1 15,1 0 0-15,-1 4 1 0,-2-2-1 16,0-1 2-16,0-4-1 0,0 2-1 15,0-5 3-15,0-3 0 0,0 0 0 16,0-4-1-16,0-3-1 0,0-2 1 16,0-5-1-16,0 1 2 15,0-4 8-15,0-2 41 0,5-1 8 16,-2-7-33-16,0-1-7 0,2-5 6 16,3 0 4-16,-1-3-5 0,4 0-10 15,-1 0-6-15,3-4-3 0,2 1-2 16,1-1-3-16,-1 1 2 0,4-3-2 15,-1 1-2-15,-3 3 1 0,3 3-1 16,0 1 5-16,-5 4 1 0,3 0-1 16,-3 5 2-16,-3 0-3 0,0 5-2 15,-2-1 1-15,-3 3-1 0,0 1-2 16,-2 0 0-16,0 1-3 0,-3 3-1 16,2-2 1-1,-2 1 3-15,0 3-1 0,3-1 1 0,-3 4-1 16,0 2-1-16,0-1 2 0,0 2-1 15,0 4 1-15,0-2 0 0,0 1 1 16,0 0-1-16,0-1 0 0,0 0 3 16,0 0-3-16,0-2 0 0,0-1-1 15,0 0-1-15,0 1 1 0,0-2-1 16,-3 1 2-16,1-2-3 16,-1 1 2-16,0-1-2 0,-2-1-6 15,3-2 1-15,-4 1-4 0,4-3-7 16,-1 1-19-16,3-2-21 0,-2-2-15 15,2 0-21-15,0-1-21 0,0 0-18 16,0 0 7-16,2-1-17 0,-2-2-94 16,3-3-7-16</inkml:trace>
  <inkml:trace contextRef="#ctx0" brushRef="#br1" timeOffset="185866.67">10865 17710 328 0,'0'0'180'0,"0"0"-136"0,13-14 73 0,-8 10-24 0,1-4-43 15,-4 3 6-15,3-2 6 0,-5 1-6 16,3 1 0-16,-1 2-3 0,-2-3-9 16,0 3-14-16,-2-3-14 0,-3 2-9 15,0 3-6-15,-1 0 4 0,-1 1-5 16,-1 3 2-16,-2 4-2 16,-3 4 2-16,-3 1-1 0,3 4-1 15,-2 2-1-15,2 3 1 0,-3 1 0 16,6 0 0-16,2 4-2 0,3-5 0 15,5 2 1-15,0-4 1 0,5 0 3 16,3-3 5-16,2-2 12 0,1 0-4 16,4-5 14-16,1-5-1 15,-1-1 2-15,3-3 0 0,-5-4 8 0,3-5-4 16,-3-2-8-16,-1-4-5 0,-1-2-2 16,-3-4-3-16,-3-2-7 0,-3-6-6 15,-2-3-4-15,-2 3 0 0,-3 2-4 16,-6 3-5-16,3 10-5 15,-2 4-1-15,0 1-12 0,-1 7-22 16,-1 2 2-16,4 0-3 0,-3 2-20 16,1 5-18-16,8 2-57 0,-4 1-39 15,6 3 5-15,0-2-111 0</inkml:trace>
  <inkml:trace contextRef="#ctx0" brushRef="#br1" timeOffset="186116.65">11191 17984 1361 0,'0'0'52'0,"0"0"-50"0,0 0-1 0,0 0 5 16,18-28-5-16,-15 23-1 0,-1-1-18 16,1 5-21-16,-3-1-31 0,0 2-73 15,2 3-157-15,-2-2-74 0</inkml:trace>
  <inkml:trace contextRef="#ctx0" brushRef="#br1" timeOffset="186663.53">12069 17808 342 0,'0'0'39'0,"0"0"14"16,0 0 55-16,0 0-30 0,0 0-11 16,31-39 14-16,-28 35-4 0,-3-5-16 15,0 5 8-15,0-2 11 0,0 2-14 16,0-3-19-16,-3 4-13 15,1-3-4-15,-1 1-5 0,-2-2-5 16,0 5-8-16,0-4-7 0,-3 5-5 16,0 1-1-16,-2 0-1 0,-3 5 2 15,0 4-1-15,-2 4-1 0,2 2 1 16,-5 5-1-16,7 1 2 0,-2 2-1 16,6 3-1-16,4-2 0 0,3-2-1 15,3 2-1-15,4-1 2 0,6-5 2 16,0-1 0-16,5 0 2 0,0-6 20 15,0-4 10-15,0-2-4 0,1-5-6 16,-4-2-1-16,-2-8-5 0,0-4-2 16,-5 0 2-16,-1-6-11 15,-1-4-5-15,-1-5-2 0,-5-1-31 0,0 0-18 16,0 3-5-16,-5 3 10 16,-1 6-1-16,1 2-34 0,0 6-65 15,0 4-14-15,-3 1-10 0,3 3-40 16,2 2-30-16</inkml:trace>
  <inkml:trace contextRef="#ctx0" brushRef="#br1" timeOffset="187101.02">12661 17609 546 0,'0'0'30'0,"0"0"42"0,0 0 63 0,16-42-61 16,-14 28-20-16,1-3 28 0,-1 4-7 15,1 0-17-15,-3-1-13 0,0 6-4 16,0 0-10-16,0 0-3 0,-5 1-4 15,2 3-7-15,-2-3-8 0,0 4-4 16,0 2 0-16,-3 0-2 0,3 1-1 16,-6 4 0-16,4 4 0 15,-4 5-1-15,-2 7 2 0,-2 3 0 16,-1 13 1-16,-4 8 3 0,-3 12 5 16,-1 5-1-16,1 0 0 0,5-7-7 15,2-2 0-15,3-1-4 0,3-1 2 16,0-3-2-16,2-2 1 0,3-4-1 15,2-1-12-15,1-11-17 0,2-7-22 16,0-4-30-16,0-5-62 0,0-2-28 16,0 0-33-16,0-2-7 15,0-8-131-15</inkml:trace>
  <inkml:trace contextRef="#ctx0" brushRef="#br1" timeOffset="187304.14">12395 17917 861 0,'0'0'45'16,"0"0"7"-16,34-16 89 0,-16 8-89 15,5 1-9-15,3 0 5 0,2 0-10 16,8 2-8-16,13-1-5 0,6 1-10 16,-1 1-15-16,-2 2-3 0,-11 2-92 15,-2 0-115-15,-11 0-124 0,-2-1-145 16</inkml:trace>
  <inkml:trace contextRef="#ctx0" brushRef="#br1" timeOffset="187632.89">13524 17712 859 0,'0'0'61'0,"0"0"-3"0,0 0 92 16,0 0-79-16,0 0-38 0,0 0-5 16,0 0-3-16,31-31-7 0,-28 32-3 15,-3 6 1-15,0 2 3 0,-3 5 1 16,1 1 1-16,-6 5 1 0,0 4-4 15,-2 2-7-15,2-1-8 0,0 3-3 16,0-1 3-16,1-1-3 0,2-3-7 16,-1 2-37-16,4-3-31 0,-1-2-36 15,3-4-53-15,0 1-67 0,5-8-16 16,1-5-156-16</inkml:trace>
  <inkml:trace contextRef="#ctx0" brushRef="#br1" timeOffset="187804.78">13643 17592 1037 0,'0'0'53'0,"0"0"25"15,0 0-25-15,0-40-52 0,0 31-1 16,0 1-9-16,0 1-20 0,0 4-2 16,0 3-22-16,0 0-70 0,0 8-33 15,3 6 23-15,-1 2-55 0,3-4-96 16</inkml:trace>
  <inkml:trace contextRef="#ctx0" brushRef="#br1" timeOffset="188414.14">13726 17853 453 0,'0'0'79'0,"0"0"6"0,0 0 34 0,0 0-70 16,0 0-23-16,0 0 26 0,0 0 6 15,0 0 16-15,10-34-5 16,-2 31-21-16,2-4-13 0,0 5-13 16,-2-3-8-16,5 1-4 0,-3 1-4 15,3 0 1-15,0-1 2 0,-2 2-2 16,2-1-2-16,-3-1-3 0,3 2-1 15,-3-1-1-15,-2 2 0 0,0-3 0 16,-1 3 2-16,-1 0 0 0,-1 1 8 16,-3 0 0-16,-2 4-3 0,0 2-3 15,0 1 4-15,0 3 0 0,-5 2 1 16,3 1-1-16,-4 2-4 0,4 1 1 16,-3 1-2-16,-1-1-1 0,4 2 1 15,-3-2 0-15,0 1-1 0,2-3-2 16,-2 3 1-16,5-6 0 0,-3-2 1 15,3-1 3-15,0-4 2 0,0-4-1 16,0 0 15-16,3-1 28 0,2-5-4 16,3-1-15-16,2-3-8 0,0-2-7 15,6-4-6-15,-3 2-2 0,2-4-3 16,3 0 2-16,0 1-4 0,1 0-2 16,-1 2 4-16,0 1-1 0,-3 3 1 15,3 1-4-15,0 4 0 0,-2-1 0 16,-1 4 0-16,-2-2 2 0,-2 4-2 15,-4 1-1-15,1 0 0 16,-3 6-2-16,1-1 1 0,-4 4-2 16,1 5 4-16,-3 0 0 0,0 1-1 15,-3 4 0-15,1-1 0 0,-4-2 1 16,4 2-8-16,-3-3-18 0,2 1-25 16,0-5-34-16,1 2-43 0,-1-3-72 15,-2-1-89-15,0-7-112 0</inkml:trace>
  <inkml:trace contextRef="#ctx0" brushRef="#br1" timeOffset="188914.88">14545 17808 764 0,'0'0'58'0,"0"0"-58"0,0 0 69 0,23-27 2 0,-20 20-63 16,2-3-5-16,-3 0 2 0,1 1-4 16,-3-1-1-16,0 2 4 0,0 3 3 15,0-1 4-15,-5 3 0 0,2 1-3 16,-7-1-2-16,2 3-1 0,-5 0-1 15,0 3 0-15,-2 1-4 0,-3 5 0 16,0 1 0-16,-6 2-4 0,1 4-5 16,2 1-20-16,1 2-8 0,-1 2-7 15,3 0-2-15,5-1 16 0,5-1 24 16,3 0 2-16,5-4 1 0,0-2 2 16,3 1 1-16,4-6 2 0,4-1 3 15,2-7 5-15,0 0 21 0,5-4 25 16,-3-6 15-16,3-3 2 0,-2-2 14 15,2-5-14-15,0-2-12 0,0-7-10 16,0-8-12-16,3-16-3 0,2-16-15 16,-5-1-16-16,0 4-5 0,-2 14-2 15,-6 18-5-15,0 13 0 0,-2 11-48 16,-5 2 2-16,2 5-16 0,-2 0-43 16,-1 0-47-16,3 3-71 0,-2 1-60 15,-1 4-84-15</inkml:trace>
  <inkml:trace contextRef="#ctx0" brushRef="#br1" timeOffset="189279.58">14744 17755 724 0,'0'0'38'16,"0"0"-38"-16,0 0 86 0,33 25-23 15,-25-21-48-15,2-3-3 0,1-1 18 16,-1-4-2-16,0-1 18 0,6-3 15 15,-3 3 5-15,0-3-22 0,2 0-23 16,-2-2-7-16,0 0-5 0,0-1-3 16,0 0-3-16,-5-2-3 0,-1 0-1 15,-1-1-2-15,-4 2-5 0,-2 4-9 16,-2 1-12 0,-6 3-3-16,-5 4 17 0,-5 5 9 15,-3 4 5-15,-2 4 1 0,-3 3 0 0,-2 2 1 0,2 1 9 0,3 3 8 16,2 0 3-16,3-1-10 0,5 0-2 15,3-1 2-15,-1-1 10 0,9-3 4 16,-1-1-5-16,3-2-6 0,3-1-8 16,4-3-2-16,1 0 0 0,5-2-4 15,3-3-1-15,-1-4-59 16,3 0-36-16,3 0-60 0,7-9-72 16,-4 4-32-16,-1-3-133 0</inkml:trace>
  <inkml:trace contextRef="#ctx0" brushRef="#br1" timeOffset="189500.11">15183 17670 788 0,'0'0'39'16,"0"0"-10"-16,0 0 24 0,0 0-43 15,0 0-9-15,0 0-1 16,-23 51 4-16,10-27 20 0,-5 8 15 15,0 10 9-15,0 9-5 0,-1 2-6 16,4-7-12-16,5-1-4 0,2-8-14 16,0 0-6-16,3-3-1 0,2-2-12 15,1-8-126-15,-1-2-42 0,3-1-11 16,0-6-112-16</inkml:trace>
  <inkml:trace contextRef="#ctx0" brushRef="#br1" timeOffset="189892.1">15134 17807 709 0,'0'0'31'0,"0"0"-31"16,21-40 95-16,-16 21 23 0,2 5-64 15,1-1-9-15,0 0 6 16,2 3-11-16,-2-1-8 0,5 0 7 15,-3 2 10-15,1 1-12 0,2 0-3 16,0 1-11-16,-1 0-3 0,-1 2-3 16,2 2-11-16,0 1-2 0,-3 2-1 15,3 2-3-15,-3 1 1 0,1 4-1 16,1 0 0-16,-1 3 0 0,-1 1-1 16,-2 2-2-16,-3 0 2 0,0 0 1 15,0 1 1-15,-2 2-1 0,-3-1 0 16,0 0 0-16,-5-1 0 0,-3-1-1 15,-5 1 1-15,0-1 0 0,-7-2 0 16,1 0 0-16,-4-1 0 0,0-4-8 16,0 3-15-16,-1-4-31 0,4 1-36 15,-1 1-41-15,0-4-76 0,6 0-33 16,5-1-191-16</inkml:trace>
  <inkml:trace contextRef="#ctx0" brushRef="#br1" timeOffset="190032.71">15607 17890 1136 0,'0'0'41'0,"0"0"-41"15,0 0 64-15,33 1-64 0,-30-1-13 16,-3-1-164-16,0-7-82 0,-8 0-74 16</inkml:trace>
  <inkml:trace contextRef="#ctx0" brushRef="#br1" timeOffset="190642.49">16191 17619 700 0,'0'0'18'0,"0"0"24"0,0 0 2 16,38-2 13-16,-30 1-34 0,0 1-15 15,2 1-2-15,-5 1 1 0,1 7-2 16,-1 1-5-16,-5 3 1 0,2 6 21 16,-2 1 11-16,0 2-13 0,-2-1-1 15,-1 0-5-15,3-1 4 0,0-5 2 16,0 2 14-16,3-4 9 0,2-3 0 16,3-3-4-16,-6-3 1 0,9-2 2 15,-4-2 8-15,4-4-4 0,2-5-7 16,0-2-9-16,5-3-8 0,-3-2-3 15,6-5 2-15,-3-1-4 0,5-4-14 16,3-9-3-16,2-7-6 0,6-3-37 16,-8 4-21-16,-5 13-6 0,-9 13-18 15,-1 7-26-15,2 5-71 0,0 2-72 16,0-2-96-16</inkml:trace>
  <inkml:trace contextRef="#ctx0" brushRef="#br1" timeOffset="191283.02">16816 17661 427 0,'0'0'67'16,"0"0"12"-16,0 0 38 0,0 0-39 15,0 0-17-15,0 0-21 0,39-30-6 16,-34 27 5-16,0 1-2 0,0 0 3 16,-2-2-1-16,2 2 1 0,-5 0 6 15,5-3-6-15,-2 2-14 0,-3-1-4 16,2-2-1-16,-2 3-7 16,0-3-3-16,0 1-5 0,0-1-1 15,-2 2-3-15,-1-3-1 0,-5 3-1 16,-2-2 0-16,0 4 0 0,-3 1-1 15,-5 0 0-15,2 4 1 0,-4 4-1 16,-1 3 1-16,0 1 0 0,1 2-1 16,-1 1 0-16,-2 5-2 0,7-2 1 15,1 1-3-15,4 0-3 0,4 2 0 16,1-2 4-16,6-1 4 16,0 0 0-16,0-3 0 0,6-2 1 15,-1-3 0-15,2-1 1 0,4-5 0 16,-1-2 3-16,0-1 7 0,1-4 8 15,2-4-3-15,-3-1 4 0,6-3-4 16,-3-1-7-16,2-2-4 0,1-6-3 16,-4-1-2-16,4-4 0 0,-1 2-1 15,-2 0 0-15,0 4 1 0,-2 4-2 16,-1 4 2-16,-5 3-2 0,0 3 1 16,-5 3-1-16,0 3-3 0,0 7-2 15,-5 3 5-15,-3 3 1 0,1 4 1 16,1 4 2-16,1 2-2 0,3 0 1 15,-3 0 2-15,5 1-1 0,0-2 1 16,0-2 1-16,5-2-2 0,2 1 0 16,1-2-2-16,3-3 0 0,1-3-1 15,1-2-3-15,3-6-33 0,-1 0-79 16,1-3-60-16,7-6-55 0,-7-3-44 16,2-1-151-16</inkml:trace>
  <inkml:trace contextRef="#ctx0" brushRef="#br1" timeOffset="191783.21">17129 17556 392 0,'0'0'40'0,"0"0"-11"0,0 0 96 16,20-23-77-16,-12 14-12 0,0 0 28 15,0 4-5-15,2-2 3 0,-2 5-1 16,2-4-17-16,0 5-6 0,-2 0-4 16,0 0-10-16,2 1-1 0,-2 0-9 15,0 1-6-15,-1 1-3 0,-1 5 1 16,1-2-6-16,1 3 2 0,-3 3-2 16,0 5 0-16,-2-1 0 0,2 5 3 15,-2 1-3-15,-1 3-2 0,-2 5 2 16,0-1 1-16,-5-1-1 15,0 1 0-15,0-1-1 0,-3-2 1 16,-2-4-1-16,-1-2 0 0,-1-5-1 16,-4-1 2-16,3-3 0 0,0-2 0 15,3-3-2-15,0-3 0 0,2-2 0 16,0-1-2-16,0-5-1 0,6-2 5 16,-1-3 0-16,3 1 1 0,5-2 2 15,3 0 11-15,2-5 25 0,6 1 24 16,-1-5-10-16,6-2-8 0,5-3-8 15,0 2-14-15,7-6-6 0,6-1-11 16,8 0-3-16,-1 6 0 0,-7 6-3 16,-13 7 0-16,-8 5-1 15,-3 2-9-15,3-1-29 0,0 0-39 16,3 1-28-16,-5 2-50 0,-1-1-35 16,1 1 22-16,-3 1 18 0,-6 1-181 0</inkml:trace>
  <inkml:trace contextRef="#ctx0" brushRef="#br1" timeOffset="192251.77">17821 17454 419 0,'0'0'43'0,"0"0"48"0,0 0 1 0,0 0-41 0,36-5-2 15,-28 2 2-15,-5 0-17 0,-1 0-14 16,-2 1-10-16,0-2-8 0,0 1-2 16,0 0-1-16,-5 2-5 0,-3 1 4 15,-2 0 0-15,-6 2 2 0,1 2-1 16,-6 3 1-16,1 1 0 0,-1 0 1 16,0 3 1-16,3 2 0 0,3-2 0 15,2 1 0-15,0 0 0 16,5 1-1-16,3 1 1 0,2-2 2 15,1 1 1-15,2-3 1 0,5 3 5 16,3 0 7-16,-1 1 2 0,4-3 3 16,-3 1-3-16,4 1-5 0,-1 0-4 15,2 1 0-15,-3-2-2 0,3 2-4 16,-5-1-3-16,2 0-1 0,-5 0 0 16,0-2-1-16,-5 1 0 0,0 1 0 15,-5 0 3-15,-3-5 9 0,-4 0 9 16,-7 0 6-16,1-3-6 0,-5 1-14 15,0-5-4-15,-6 1-1 0,4-2-2 16,-1 0 0-16,-3 0-10 16,4 0-35-16,-1-1-42 0,2-1-16 15,-4-5-56-15,10 2-77 0,2-4-172 16</inkml:trace>
  <inkml:trace contextRef="#ctx0" brushRef="#br1" timeOffset="192454.9">18273 17874 1186 0,'0'0'0'0,"0"0"-19"0,0 0 5 15,0 0-126-15,-5 5-259 0</inkml:trace>
  <inkml:trace contextRef="#ctx0" brushRef="#br2" timeOffset="207679.62">22095 15689 116 0,'0'0'65'0,"0"0"1"0,0 0 5 0,0 0 11 15,5-14-21-15,-5 11-16 0,0-4 2 16,3 4-1-16,2-1-9 0,-5 0-9 16,2 4-2-16,4-2 3 0,-4 1-3 15,1 1-4-15,-1-1 0 0,4 0 6 16,-6 1-3-16,2 0-4 0,1 0-5 15,-1 0-7-15,-2 0-5 0,3 0-3 16,-3 0-1-16,2 0-5 0,-2 0-4 16,0 4 3-16,0 0 6 0,-5 4 2 15,3 6-2-15,-3 2 5 0,-3 3-2 16,-3 3 10-16,4 5-3 0,-1 1-4 16,-5 1-2-16,0 1-3 0,3-2 0 15,-1-1 0-15,4-2 0 0,-1-3 3 16,0-3-3-16,3-1 10 0,-3-5 4 15,3-1 25-15,0-4-11 0,2-2-9 16,3-5-2-16,-5-1 7 0,5-4 8 16,5-7-21-16,-5-3-5 0,5-5 0 15,3-4-1-15,0-8 2 0,5-11 6 16,-5-11-1-16,5-3-5 0,2 1-4 16,-2 7 1-16,0 9 4 0,2 9 1 15,-4 6 9-15,-1 8-3 16,-2 3-4-16,2-4 1 0,3 1-8 15,-3 1 1-15,1 1-4 0,-3 2 1 16,-1 4-2-16,1 2 0 0,-3 0-1 16,-2 4 1-16,-1 0 0 0,-2 2-1 15,3 0-3-15,-3 0-1 0,5 2-1 16,-5 5-1-16,3 0 3 0,-1 4-1 16,1 4 4-16,-3 1 0 0,0 5 1 15,5 6 2-15,-5 7-3 0,0-5 2 16,0 3-1-16,3 2 1 0,-3-5-2 15,5 11 1-15,3 6-1 0,-1-2 1 16,1-4 0-16,-3-9 0 16,0-13 0-16,1-3 5 0,-4 2-2 15,6-2 7-15,-3 4 0 0,3-6 0 16,-3-3 11-16,-2-2 2 0,2-5-1 16,0-3-3-16,-3 0 11 0,4-3-2 15,-6-8-6-15,0-2-8 0,0-4-5 16,0-4-5-16,-8-4 0 0,3-3-5 15,-11-7 0-15,-4-3 0 16,1 4-1-16,1 6 0 0,0 12 0 0,3 8-2 16,-3 2-1-16,-8 3-3 0,0 3-9 15,0 5-9-15,3 1-19 0,2 2-16 16,1-1-38-16,4-1-38 0,11 5-90 16,-3 0-44-16,8-2-63 15</inkml:trace>
  <inkml:trace contextRef="#ctx0" brushRef="#br2" timeOffset="208195.23">22656 15716 338 0,'0'-3'70'0,"0"-1"-18"0,0-2 39 0,0 1-35 0,-3 0-24 0,3-2-5 15,-5 4-5-15,2-2-3 0,-2 2-9 16,-3-2-8-16,1 3-2 0,-6 2-1 15,0 0 1-15,-5 6 0 0,0-1 1 16,0 2-1-16,-3 3 0 0,0 1 0 16,3-1 0-16,8 1 0 15,5-1 0-15,-1 1-1 0,6-1-2 16,8 1 3-16,3-1 3 0,1 2 27 16,1-4-1-16,3 1 6 0,-1-3 6 15,3 1 3-15,-5 1 0 0,8-3 0 16,-8 3-5-16,2-2-7 0,1 0-12 15,2 0-3-15,-5 0-4 0,-5 0 0 16,5 2 4-16,-6 0 8 0,1 1 1 16,-3 0 4-16,-2-1 1 0,-3 2-1 15,-3-2-5-15,-7 0-1 0,0-2-5 16,-8 2-8-16,-3-2-4 0,0-1-4 16,-2-3-2-16,2 1-1 15,-5-1-1-15,6-1-14 0,-6 0-30 16,3-1-42-16,5 0-39 0,-3 0-40 15,5 0-44-15,4 0-74 0</inkml:trace>
  <inkml:trace contextRef="#ctx0" brushRef="#br2" timeOffset="209039.57">23485 15521 119 0,'0'0'31'0,"0"-2"-18"0,0 1 27 15,0 1-6-15,0-3-8 0,0-1 1 16,0 3 15-16,0-2 3 0,0 0-5 16,0 2 10-16,5-3 9 0,-5 2-11 15,0-1-12-15,0 1-2 0,3 0 1 16,-3 0-2-16,5 0-4 0,-5 0-7 16,3 0-1-16,-1-1 0 0,1 0 2 15,-3 1-3-15,5-2 5 0,-5-1-6 16,0 3-3-16,2 0 0 0,-2-2 2 15,0 2 7-15,3-2 3 16,-3 3-4-16,0-5-5 0,0 5-1 16,0 0-3-16,0-2-2 0,0 1-3 15,0 1-2-15,0-1-1 0,0 2-2 16,0 0-5-16,0 2 0 0,0 2 0 16,0 2 2-16,0 6 9 0,0 4-1 15,0 5 4-15,-3 5 2 0,1 10 7 16,2 9 5-16,-5 9 4 0,0 0-2 15,2-5-4-15,-2-5-4 0,2-16-2 16,3-2-7-16,0-7-3 0,-5-3-2 16,5 2-5-16,-3 3-2 0,-2 0 1 15,5-2-1-15,-5-3-1 0,3-5-14 16,-4-1-39-16,4-5-81 16,-1-3-64-16,1-2-37 0,2-2-24 15,0-3-108-15</inkml:trace>
  <inkml:trace contextRef="#ctx0" brushRef="#br2" timeOffset="209562.38">23643 15626 247 0,'0'0'80'0,"0"0"-56"0,0 0 49 0,0 0-29 0,18-7-18 15,-16 3 7-15,4 2 8 16,-1 0 11-16,2 0 2 0,-7 1 4 16,6 0 5-16,-6 1-14 0,2 0-2 15,-2 0-5-15,0 0-15 0,0 0-15 16,-2 0-5-16,-4 0-2 0,-6 4-3 15,-1-2 2-15,-3 4-3 0,-2-2 2 16,-3 2-1-16,6 0 0 0,-6 3 1 16,3 1-1-16,3 0 0 0,-4 1 0 15,9 0 0-15,0-1-1 0,-1 3 4 16,6-2 5-16,0-1 6 0,5 1 9 16,0-1 7-16,5 2 0 0,0-3 6 15,6 1 1-15,2-1 7 0,0-1 0 16,2 1-8-16,3-3-9 0,3 2-2 15,-6-2-5-15,4 0 7 0,1 1-3 16,-7 1-5-16,3-2-2 0,2 1-1 16,-8-2-2-16,0 4-6 0,1-4-7 15,-1 1-2-15,-2 1 2 0,0-2-3 16,-1 0-1-16,4-2-7 0,-4 0-19 16,1 1-24-16,0 0-38 0,0-2-21 15,2 3-47-15,-2-4-46 0,5-1-38 16,-8 0-140-16</inkml:trace>
  <inkml:trace contextRef="#ctx0" brushRef="#br2" timeOffset="210156.02">24501 15413 370 0,'0'0'37'0,"5"-4"6"0,0 0 15 0,-3 1-7 0,4 3-8 15,-6-2 3-15,0 2 6 0,2 0-21 16,-2 0-22-16,0 1-4 0,0 3 5 16,0 4 15-16,0 4 29 0,-2 5 20 15,2 4 4-15,-8 2-8 0,3 12-20 16,-8 11-7-16,5 9-11 0,0 4-9 15,3-4-8-15,0-7-2 0,5-7-6 16,0-4-2-16,0-4-2 0,0-4 0 16,0-6-3-16,0-7 2 0,0-1-1 15,5 0-1-15,-5 0-12 0,5-1-42 16,-2-5-111-16,5-5-116 0,2-4-23 16,-2 0-71-16</inkml:trace>
  <inkml:trace contextRef="#ctx0" brushRef="#br2" timeOffset="210968.5">24498 15451 195 0,'0'0'30'0,"0"0"-19"16,0 0 30-16,0 0-12 0,0 0-4 16,8-14 8-16,-8 13 18 0,2-1 7 15,1 0-7-15,-3 1 14 0,2 0-15 16,-2 1-14-16,6 0-3 0,-6 0 6 15,0 0 6-15,0 0 5 0,0 0-8 16,0 0-8-16,0 0-3 16,0 0 3-16,0 0-1 0,0 0-7 15,0 0-2-15,0 1-4 0,0 0 5 16,0-1 2-16,0 2-5 0,0 0-5 16,0-1-3-16,-6 2 0 0,4 0-1 15,-3 1-3-15,0 2-1 0,-6 2-4 16,1 0 0-16,2 0 3 0,-5 4 7 15,-2-2 2-15,2 2-2 0,-3 1-6 16,3-2-6-16,0-1-1 0,3 1 1 16,0-3-2-16,5 0-1 0,-3-1 3 15,3-3-3-15,5-1 2 0,-3-2-1 16,3-1 3-16,0 0 4 16,0-3 8-1,0-2 5-15,3-2-3 0,2 1-5 0,0-4 3 0,3-1-2 16,-6 0-2-16,9-2 1 0,-4-1-5 15,1 0-5-15,0-1 2 0,0 1 0 16,2 1 2-16,-2 2 3 0,-3 0 3 16,3 0-1-16,-6 1 1 0,6 0 1 15,-3 0-6-15,0 0 1 0,-2 1-3 16,2 1 0-16,0 0-1 0,-2 1 4 16,2 0 1-16,-5 1 1 0,3 1 1 15,-3 3 1-15,0 0-1 0,2-1-1 16,1 1-4-16,-3 2 0 0,0-1-7 15,5 1-1-15,-5 0-2 0,8 3 2 16,-3 3 0-16,3 3 1 0,-1 2 2 16,1 2-2-16,5 2 1 0,0 2 1 15,0 0 0-15,0 3 4 0,2-2-1 16,-2 0 2-16,0 1 0 0,-3 0-1 16,1-3-2-16,-1 0 1 0,0-2-3 15,-2-2 0-15,0-1-2 0,0-1 1 16,-3-3-1-16,3-2-8 0,-1 1-23 15,4-4-35-15,-3-2-56 0,-1-2-97 16,1-4-256-16</inkml:trace>
  <inkml:trace contextRef="#ctx0" brushRef="#br2" timeOffset="212923.04">25508 16128 243 0,'0'0'155'0,"0"0"-106"0,0 0 15 0,0 0 24 15,0 0-12-15,11-11-13 16,-4 7-14-16,-4 0 17 0,2-1-10 16,3 0 1-16,0 3 6 0,2-3-5 15,-2 1-14-15,-1 2-10 0,1 2-12 16,0 0 0-16,-3 0-2 0,3 1-5 16,-3 4-2-16,-2 0 1 0,2 4-3 15,0 0-3-15,-2 3-5 0,-3-1 3 16,0 5 0-16,0 0 1 0,0 1 0 15,-3 0-4-15,-5 1 0 0,3-1 0 16,-3-2 1-16,-5 1-2 0,6 0-2 16,-6-1 0-16,0-1 0 15,-5-1-1-15,7-2-4 0,-7 0-11 16,5 2-14-16,-2-2-20 0,2-2-13 16,5-2-13-16,-5 1-30 0,0 0-52 15,6-3-20-15,-1-3-118 0</inkml:trace>
  <inkml:trace contextRef="#ctx0" brushRef="#br2" timeOffset="213932.11">27617 15670 298 0,'2'-3'42'0,"3"0"-37"0,3 0 13 0,0-2 28 31,5 2-10-31,0-3-6 0,0 0 15 0,-6 0-2 0,6 2-3 0,-5 0 6 31,5 0 6-31,-5 3 2 0,-3-1 1 16,-2 1-1-16,-3 0-5 0,0-1-3 15,0 2-13-15,0 0-9 0,0 0-8 16,0-1-2-16,-3 1 6 0,3-1-5 16,-8 1-5-16,3 0 2 0,-8 0-1 15,5 0-3-15,-5 1 2 0,-2 3 0 16,-3-1 2-16,-3 1 0 0,1 3-5 16,-6 1-5-16,2 1 0 0,-1 2 1 0,-1 0-3 15,3 0 1 1,2 2-1-16,0-2 0 0,3 2 0 0,3-2 1 15,2 3-2-15,5-2 0 0,3 1 1 16,0 1 0-16,5-3-4 0,10 2 1 16,-2-3 3-16,5 0 3 0,7-1 5 15,1 0 4-15,0 0-1 0,2-2-5 16,0 1-2-16,0 0-2 0,3 0 8 16,-5 3 5-16,-6-2 4 0,3-1 0 15,-5 1 3-15,0-1-4 0,-5 2-6 16,-5-2-3-16,2 0 0 0,-5 0 0 15,-5-1 2-15,-3 2 7 0,0-2-1 16,-10-2 7-16,-3 1 0 0,-2-2-9 16,-3 0-7-16,-10-2-5 0,-8-1-3 15,-5-1 0-15,0-2-1 0,8-4-10 16,7 1-23-16,13 1-27 0,8 0-18 16,1 2-14-16,-1-3-22 15,5 1-40-15,3-6-44 0,5 2-36 16,0-1-112-16</inkml:trace>
  <inkml:trace contextRef="#ctx0" brushRef="#br2" timeOffset="214467.46">28056 15658 501 0,'0'0'107'0,"0"0"-80"0,10-7 45 0,-10 3 2 15,0-1-41-15,0 2-10 0,-5-2-14 0,-3 3-1 0,1 0-2 16,-4 2-1-16,1 0 0 0,-3 2-1 15,0 1 2-15,-5 3-2 0,8 0 1 16,-8 1-3-16,5 2-1 0,-3 1 1 16,3 1-2-16,0 1 2 0,0 1-2 15,6 0 0-15,4 1 1 16,-2-2-1-16,5 2 1 0,5 1 2 16,3-2 1-16,0 0 10 0,5 0 9 15,2 1 4-15,3-3 8 0,-2 1-2 16,2-1-5-16,2 1 0 0,-4-2 6 15,2 1-5-15,-3-2-5 0,-2 0-2 16,3 2 4-16,-3-1-3 0,0 0-6 16,-8-1 1-16,-2 3 2 0,2-3-3 15,-5 1 0-15,-8 0 6 0,-2-1 4 16,-3 1-8-16,-3-2 0 0,-10 0-5 16,3-3-3-16,-11-1-8 0,-7-2-1 15,2-1-2-15,6-1-1 0,-3 0-21 16,10-1-28-16,-3-2-26 0,1 0-28 15,2 0-20-15,5-1-47 0,3-3-37 16,8 0-84-16</inkml:trace>
  <inkml:trace contextRef="#ctx0" brushRef="#br2" timeOffset="-214652.76">28332 15749 593 0,'0'0'18'0,"0"0"9"0,0 0 49 0,13-30-37 0,-10 22-28 16,2 3-2-16,-2 1 10 0,-3 2 2 16,0 2-6-16,0 6-6 0,0 4 7 15,0 2 12-15,-3 5 19 0,-2 4 17 16,2 3-2-16,-2 2-21 0,0 3-13 16,2-2-17-16,-2 3-8 15,5-3-1-15,0 0-2 0,5-2 0 0,-2-2-5 16,2-2-23-16,0-2-51 0,3-1-40 15,0-4-4-15,-3-5-19 0,3-4-80 16,-3-2-73-16</inkml:trace>
  <inkml:trace contextRef="#ctx0" brushRef="#br2" timeOffset="-214286.39">28325 15752 382 0,'0'0'92'0,"0"0"4"15,0 0 26-15,0 0-35 0,0 0-22 16,7-35 10-16,-7 29-11 0,3-1-7 15,2-1-15-15,0 3 1 0,3-2-7 16,0 0-9-16,-3 0-5 0,8-1-1 16,-3 0-6-16,8 1 6 0,-5 1-5 15,3-1-8-15,-3 1-4 0,2 1 5 16,3 2-7-16,-5-2-2 0,-2 3 1 31,2 0-1-31,-1 0-2 0,-4 2-7 0,3 0-15 16,-4 2-19-16,1 0 7 0,-3 0-90 15,3 3 19-15,-8-2 33 0,0 8-60 16,0-2-52-16,0 1-98 0</inkml:trace>
  <inkml:trace contextRef="#ctx0" brushRef="#br2" timeOffset="-214052.12">28345 15862 507 0,'0'0'181'16,"0"0"-99"-16,0 0 56 0,0 0-37 16,0 0-25-16,44-24-10 0,-26 17-7 15,3 0-11-15,0 1-16 0,-1-1-15 16,1 3-10-16,0 0-5 0,-1 0-2 16,-1 2 0-16,-4 2 0 0,-2 0 0 15,2 2-34-15,-2 3-50 0,-5 0-27 16,2 0-24-16,-2 6-42 0,0-2-10 15,-3-2-92-15</inkml:trace>
  <inkml:trace contextRef="#ctx0" brushRef="#br2" timeOffset="-213833.27">28320 16050 813 0,'0'0'112'15,"0"0"-68"-15,0 0 101 0,0 0-61 16,0 0 1-16,36 18-12 0,-18-18-1 16,2-1-15-16,6-1-26 0,-2 0-18 15,1 1-12-15,1 1 4 0,3 0-3 16,-1 2-2-16,6 1-1 16,-1 0-21-16,1 3-62 0,12-5-85 15,-4 3-177-15,-9-4-173 0</inkml:trace>
  <inkml:trace contextRef="#ctx0" brushRef="#br2" timeOffset="-211785.39">29369 15599 421 0,'0'0'60'0,"0"0"-7"0,0 0 26 0,0-6-12 16,0 6-8-16,0-2-1 0,0 0 15 15,0 0 2-15,-6 0-10 0,6 0-9 16,0 1-8-16,0-1-13 0,-2 2-2 15,2 0-2-15,0 0-7 0,0 0-10 16,0 2-5-16,0 1 2 0,0 5 8 16,-5-1 7-16,5 6-7 0,-3 6-3 15,-2 3-6-15,5 8 1 0,0 7 2 16,0-1 5-16,0-4 0 0,5-5 0 16,-2-3 4-16,-3 2-1 0,5 2-5 15,-3-2-5-15,4-2-5 0,-1-3-5 16,-3-4-1-16,4-2 0 0,-6-3-21 15,5-2-37-15,-3-5-35 0,-2 0-41 16,5-5-82-16,-5 0-64 0,0-3-59 16</inkml:trace>
  <inkml:trace contextRef="#ctx0" brushRef="#br2" timeOffset="-210769.67">29206 15918 219 0,'0'0'143'0,"0"0"-63"0,0 0 12 15,0 0-27-15,0-4-12 0,0 4 5 16,0 0-6-16,0 0-4 0,0 0-8 15,0 0-4-15,0 0 6 0,0 0 4 16,0 0-2-16,0 0-7 0,0 0-1 16,0 0-5-16,5 0-1 0,-5 0-7 15,0 0-1-15,0 0 2 0,0 0 1 16,0 0-4-16,3 0-3 0,-3 0-4 16,0 0 0-16,0 0 0 0,0 0-1 15,0 1 0-15,5-1 1 16,-5 3 0-16,0-2 2 0,5 0 4 15,-5 2 1-15,8 2-2 0,-6 0-5 16,3 1-5-16,1-1-5 0,1 2-1 16,-1 0-1-16,-4 2-1 0,6 0 0 15,-3 1 2-15,3-1-2 0,-3 1 0 16,8 0 5-16,-5 3-3 0,-1-3 1 16,1 2 0-16,2-2-2 0,-2 0-1 15,0-2 0-15,0 1 0 0,-1 1-1 16,-1-3 1-16,1-1-1 0,-1 1 1 15,-1-4 0-15,-5 2 1 0,2-2 0 16,-2-1 0-16,5 1 0 0,-5-2 0 16,0 1-1-16,0-2 0 0,0 2-1 15,0-2 1-15,0 0-1 0,0 0 1 16,3 0-1-16,-3 0 0 0,0 0 1 16,0 0 1-16,0 0 0 0,0 0 2 15,0 0-1-15,0 0-1 0,0 0 2 16,0 0 0-16,0 0 2 0,0 0-2 15,0 0 3-15,0 0 0 0,0 0-1 16,0 0-3-16,0 0-3 0,0 0 1 16,0 0-1-16,0 0 1 0,5 0-1 15,-5 0 1-15,0 0 0 0,0 0 0 16,0 0-1-16,0 0 0 16,0 0 1-16,0 0-1 0,0 0 0 15,5 0 0-15,-5 0 0 0,0 0 0 16,0 0 0-16,3-2 1 0,-3 2-1 15,0-1 0-15,0 0 0 0,0 0 0 16,5 0 1-16,-5 0 0 0,0-1 1 16,3 1 4-16,2-2 7 0,-5 0 3 15,8-1-1-15,-3-2 7 0,3-2 0 16,4 0-2-16,-4-5-1 0,10 0-1 16,-2-2-1-16,-1-2-3 0,3 1-10 15,-2 1-4-15,2 0 1 16,-3 4-1-16,-2 0 0 0,0 3-1 15,0 2-3-15,0 0-1 0,-5 2-19 16,5-2-23-16,-5 1-22 0,-1 0-24 16,6 0-43-16,-5-4-53 0,5 2-160 15,-5-3-183-15</inkml:trace>
  <inkml:trace contextRef="#ctx0" brushRef="#br2" timeOffset="-207026.56">26684 17440 404 0,'-5'0'66'0,"5"-3"-21"0,0-3 36 0,0 3-3 16,0-3-29-16,0 3 1 0,5-4 27 16,3 1 8-16,-6-1-7 0,9-1-9 15,-4 3-21-15,1-2-18 16,0 4-14-16,2-3-3 0,-2 3-4 15,0 0 0-15,-1 0-3 0,1 3 0 16,-3 0 1-16,3 0-4 0,2 4-1 16,-2-1-1-16,0 6-1 0,0 0-6 15,-3 2 6-15,3 1 0 0,-3 3 2 16,-3 1 0-16,-2 3-1 0,6 1 1 16,-6 2 1-16,0-1-1 0,0-1 0 15,0-1 0-15,0-1 0 0,0-1-2 16,-8-4 2-16,8-2-1 0,-5-1-1 15,-1-2 1-15,6-4 2 0,-2 1-2 16,2-2 3-16,0-3-1 0,0 0 6 16,0-5 20-16,0-1 2 0,2-3-6 15,4-4-5-15,-1-1-3 0,3-2-4 16,-1-4-3-16,6 0 0 0,0-1-2 16,0 2 0-16,-3 0-3 0,3 0-4 15,5 2 1-15,-5 3-1 0,3 3 1 16,-3-2 9-16,0 5 1 0,-3 0-1 15,0 0 0-15,-2 4 6 0,0 0-2 16,0 1-3-16,-3 2-2 16,0 1-3-16,-2 0-4 0,2 2-3 15,-3 6 0-15,3 3 0 0,1 2 4 16,-4 5-1-16,3 4 0 0,-5 1 1 16,6 5 2-16,-4 0-5 0,3-3 2 15,-5 3-1-15,3-3-2 0,2-4 0 16,-5 0 0-16,5-2-6 0,-5-5-28 15,0 0-32-15,0-2-35 0,3-6-35 16,-3-3-90-16,0-2-78 0,0-1-150 16</inkml:trace>
  <inkml:trace contextRef="#ctx0" brushRef="#br2" timeOffset="-206682.23">27291 17521 686 0,'0'0'130'0,"0"0"-40"0,13-4 57 0,0 2-55 0,2 1-29 0,-2-3-27 15,8 0-21-15,0 1-7 16,-1 2-4-16,-4-1 0 0,7 0-4 16,-2 2-1-16,0 0-3 0,2 3-31 15,3-2-37-15,-1 1-40 0,9-1-62 16,-6 0-44-16,-2 0-104 0</inkml:trace>
  <inkml:trace contextRef="#ctx0" brushRef="#br2" timeOffset="-206307.28">27870 17263 733 0,'0'0'51'0,"0"0"-51"0,0 0 93 16,0 0 4-16,0 0-39 0,0 0 0 15,26-22-11-15,-24 22-8 16,-2 1-23-16,0 7-3 0,0 4 9 16,0 8 9-16,0 2 8 0,-2 12-10 15,2 11-13-15,-5 7-5 0,-1 1-4 16,6-5-3-16,-2-9-4 0,2-9 0 16,0-5 0-16,-5-5-2 0,5-8-20 15,0 2-72-15,-3 2-81 0,-2-3-113 16,5-2-69-16</inkml:trace>
  <inkml:trace contextRef="#ctx0" brushRef="#br2" timeOffset="-205885.41">28077 17409 545 0,'0'0'84'0,"0"0"18"15,0 0-7-15,0 0-49 0,0 0-10 16,0 0-4-16,0 0 5 0,31-21 6 16,-36 21-26-16,2 0-10 15,-7 0-6-15,-3 3-1 0,2 3 1 16,-9-2 1-16,2 4-2 0,-3 0 0 15,-5 0 0-15,5-1 0 0,6 1 0 16,-3 3 0-16,2-3 2 0,9 1-2 16,-1-2 0-16,8 2 2 0,0 2 12 15,0-1 25-15,8 0 22 0,-1 1-7 16,1 0-15-16,5 1-10 0,5-2-8 16,-8 1-5-16,8-1-3 0,-2-1-4 15,2 0-1-15,3 0-4 0,-6-2-1 16,3 0-3-16,3 1 1 0,-5-3-2 15,2 0-5-15,-3-2-32 0,1 2-48 16,2-2-42-16,-3-2-52 0,-2-1-65 16,0 0-170-16</inkml:trace>
  <inkml:trace contextRef="#ctx0" brushRef="#br2" timeOffset="-205525.36">28325 17548 495 0,'0'0'126'0,"0"0"-30"0,0 0 42 0,0 0-40 0,10-2-13 16,0 2-2-16,1-2-5 0,2 1-10 16,5 0-19-16,-5 1-26 0,2 0-16 15,-2 0-5-15,0 0-1 0,2 0-1 16,4 0-8-16,-4 0-41 15,6 0-33-15,-3 1-31 0,3 0-47 16,7-1-41-16,-2 0-24 0,-6-2-117 16</inkml:trace>
  <inkml:trace contextRef="#ctx0" brushRef="#br2" timeOffset="-205201.09">28924 17392 693 0,'0'0'18'16,"0"0"-6"-16,0 0 46 0,0 0-15 15,0 0-24-15,0 0-1 0,0 0-4 16,8 9 8-16,-8 3 5 0,0 3 5 16,0 2-2-16,0 3-4 0,0 4-14 15,-5 2-7-15,5 1-1 0,0-1-4 16,0-1-6-16,0-1-54 16,0-2-70-16,0 3-5 0,5-3-74 15,-5-6-87-15</inkml:trace>
  <inkml:trace contextRef="#ctx0" brushRef="#br2" timeOffset="-204794.81">29170 17220 787 0,'0'0'63'0,"0"0"3"15,36 10 42-15,-18 0-78 0,-3 1-22 16,-2 8-4-16,0 4-4 0,-5 4-1 15,-3 10 1-15,-2 9 0 0,-3 10 1 16,-3 0 6-16,-10-3 22 0,6-8 26 16,-6-9-1-16,0-8-4 15,0-5-16-15,5-7-10 0,-5 0-11 16,0 0-11-16,-8 3-1 0,6 0-1 16,-6-5 2-16,1 1-2 0,-4-7-14 15,9-1-21-15,-1 0-7 0,3-4 2 16,1-1 9-16,4 0 6 0,3-2-35 15,-1 0-37-15,4-2-67 0,-3 0-55 16,2-1-174-16</inkml:trace>
  <inkml:trace contextRef="#ctx0" brushRef="#br2" timeOffset="-203974.37">26782 17086 573 0,'0'0'45'0,"5"-2"-5"0,-5-1 49 0,0-2-33 0,0 2-34 0,0-1 4 16,0-1 7-16,0 2-6 15,0-1 5-15,-5 1 7 0,3 1 1 16,2 2-11-16,-6 0-8 0,1 0 3 15,3 5 3-15,-11 2 2 0,0 4-4 16,-3 6-9-16,-2 2-6 0,-5 9-5 16,-3 13-1-16,-10 11-2 0,5 9 0 15,8 2-3-15,-1-2 2 0,14-1 0 16,0-1-1-16,10-2 3 16,5-3 2-16,8-9 36 0,2-3 28 0,3-2-11 15,3-12 2-15,0-3-7 0,-8-10-3 16,2 2-6-16,6-2-11 0,5 3-10 15,0 0-6-15,-3-5 0 16,3-3-8-16,-6-1-3 0,1-5-2 16,0 2-2-16,-6-3-2 0,3 0 0 15,-5 2-9-15,-5-3-27 0,0-1-18 16,5 0-24-16,-8-1-28 0,-3 0-44 16,3-2-99-16,-2 0-96 0,2-6-197 15</inkml:trace>
  <inkml:trace contextRef="#ctx0" brushRef="#br2" timeOffset="-203271.01">29919 17257 439 0,'0'0'80'0,"3"-5"24"0,2 2 22 0,-5-3-21 0,0 3-6 15,5-1 1-15,-5-1-16 0,0 3-18 16,2-1-9-16,-2 2-13 0,0-1-7 15,0 2-10-15,0 0-14 0,0 6-9 16,0 1 5-16,0 6 1 0,0 3 10 16,0 9 6-16,-2 9 7 0,2 7 3 15,-5-2-2-15,5-2-2 16,0 3-3-16,5-2-1 0,-3-1-5 16,4-3-3-16,-4-10-7 0,3-6-7 15,1 1-2-15,-6 2-2 0,2-3-1 16,-2-5-1-16,5-3-12 0,-5-2-32 15,0-4-40-15,0-3-33 0,0 0-23 16,0 3-59-16,0-4-120 0,0 1-64 16</inkml:trace>
  <inkml:trace contextRef="#ctx0" brushRef="#br2" timeOffset="-202504.85">29844 17649 79 0,'0'0'354'0,"0"0"-308"0,0 0 44 0,0 0-21 0,0 0-33 0,0-11 8 15,0 11 9-15,0-3 4 0,0 0 13 16,3 3 6-16,-3-1-4 0,0 1-22 16,0 0-12-16,0 0-4 0,0 0-5 15,0 0 2-15,0 0 2 0,0 0 3 16,0-1-3-16,0 1-6 0,0 0-6 15,0-2-1-15,5 2-3 0,-5-1 0 16,0 0 3-16,0 1-2 0,0 0 2 16,5 0-2-16,-5-2 0 0,0 2-6 15,0 0-4-15,0 0-1 16,0 0-4-16,3 0-2 0,-3 0 0 16,0 0 0-16,5 4 0 0,-3-2-1 15,-2-1 2-15,5 3 1 0,1 0 2 16,-4 2 0-16,3 0 0 0,1 1-1 15,-4 1-1-15,3 2 0 0,-2-2 0 16,2 2-1-16,3 1 0 0,-3 1-1 16,3 0 1-16,-3 0-1 0,3 0 1 15,-1-1 1-15,-1-1 2 0,1 0-2 16,-2-4 2-16,-2 2 0 0,2 1 1 16,-2-5 0-16,2 3-3 0,0-4 0 15,-2 2 1-15,-3-3 0 16,5-1-2-16,-5-1 0 0,2 1 2 15,-2 0 1-15,6-1 4 0,-6 0-3 16,0 0 1-16,0 0 1 0,0 0 8 16,0 0-1-16,0-1 1 0,5-1 2 15,-3-3-1-15,4-1 3 0,-4-2 1 16,3-1 4-16,3-3-8 0,2 0 2 16,1-3-1-16,2-1-5 0,0 3-8 15,0-2-3-15,-1 3 0 0,1 0-2 16,-5 3 0-16,5 2 0 0,-5 2 0 15,0-2-6-15,4 2-22 0,-4-2-36 16,-3 5-30-16,3-4-24 0,5 3-45 16,3-1-71-16,-9-3-138 15,6 2-212-15</inkml:trace>
  <inkml:trace contextRef="#ctx0" brushRef="#br3" timeOffset="-128949.24">2964 11871 226 0,'0'0'30'0,"0"0"-10"0,2-7 21 0,-2 2 12 0,3 1-13 15,-3 1-10-15,0-1 15 16,0 0 9-16,0 0 2 0,0 1-5 15,0-3 0-15,0 2 7 0,0 0-3 16,0 0-4-16,0 1-9 0,0-2-3 16,0 2-4-16,-3-2-2 0,-2 2-5 15,0 0 0-15,2-1-19 0,-2 1-6 16,0 0 0-16,0 1 0 0,0 1-1 16,0 1-1-16,-1 0 0 0,-4 0 0 15,5 0 0-15,-5 5-1 0,-1 1 0 16,3 2-2-16,-4 6 1 0,4 2 0 15,-5 3 1-15,5 3 0 16,-2 2 0-16,2 2 0 0,3 0 1 16,2 3 0-16,1-3 0 0,2 0 1 15,2-2 7-15,3-3 1 0,6-1-2 16,-1-1 5-16,3-5 2 0,3-1 9 16,-1-4 4-16,3-3 0 0,-2-1 1 15,2-5-2-15,-3 0 1 0,1-5-2 16,-3-6 2-16,2-4-5 0,-5 0-4 15,-2-6-4-15,0-4-3 0,-5-8-1 16,-3-8-7-16,-6-3-2 0,-1 3-2 16,-4 10-1-16,6 15 0 0,0 4-6 15,-3 0-8-15,-2 2-2 0,2-1-15 16,-5 5-28-16,5 3-13 16,-2 3-33-16,2 0-12 0,1 3-47 15,7 7-8-15,0-2-68 0,0-1-70 0</inkml:trace>
  <inkml:trace contextRef="#ctx0" brushRef="#br3" timeOffset="-128495.68">3478 11734 334 0,'0'0'66'0,"0"0"-33"0,0 0 26 0,-3-28 30 0,1 19-28 16,2 2-16-16,0-1 8 0,-3 0 4 15,1 2 0-15,-1-1 6 0,-2 0-11 16,-3 2-8-16,3-1-12 0,-3 0-12 15,0 1-10-15,1 1-1 16,-1 1 0-16,-2 2-6 0,2 1-1 16,-5 3-1-16,0 2-1 0,3 6-1 15,-6 0 1 1,1 6-1-16,2 4 0 0,-3 3 1 0,1 11 0 0,-3 10 1 16,5 7 2-16,2 3-1 0,1-1 0 15,7-6-2-15,-2-5 1 0,5 0 0 16,0-1-1-16,0-1 0 0,0-3 0 15,5 0 0-15,-5-10-3 0,3-5-27 16,0-6-34-16,-1 0-40 0,3-3-28 16,1 5-20-16,4-4-22 0,-2-4-25 15</inkml:trace>
  <inkml:trace contextRef="#ctx0" brushRef="#br3" timeOffset="-128292.56">3173 12059 712 0,'0'0'59'0,"0"0"-3"15,0 0 23-15,0 0 36 0,0 0-57 16,0 0-14-16,49-32 8 0,-26 26 1 16,1-2-17-16,9 0-10 15,9 0-10-15,-6 1-9 0,-5 2-7 16,2-1-8-16,4 0-40 0,4-1-98 15,3-2-102-15,-13 1-76 0</inkml:trace>
  <inkml:trace contextRef="#ctx0" brushRef="#br3" timeOffset="-127886.3">3757 11666 568 0,'0'0'73'0,"0"0"-42"16,0 0 7-16,0 0-6 0,0 0 2 15,0 0-9-15,-5 46 10 0,0-24 10 16,2 4-2-16,-2 6 1 0,-3 7 2 15,0-2-1-15,3-6-3 0,-3-3-1 16,3-7-5-16,0 6 5 0,-3 0-13 16,3-1-3-16,0-2-3 0,2-3 0 15,1-3-3-15,2-2 0 0,0 1-2 16,5-4-1-16,0-2-2 16,3-1-4-16,0 0 4 0,5-5-5 15,-3 0 1-15,5-4-5 0,1 0-2 16,-1-1-1-16,1-1-1 0,0 0-1 15,-1-5-10-15,1 2-28 0,-4-2-34 16,-1 1-24-16,-1 0-53 0,0-5-71 16,-2 1-44-16,-3 1-175 0</inkml:trace>
  <inkml:trace contextRef="#ctx0" brushRef="#br3" timeOffset="-127683.17">3643 11981 770 0,'0'0'61'16,"0"0"14"-16,0 0 65 0,0 0-84 15,0 0-25-15,0 0-7 0,34-16 16 16,-16 10-5-16,0 0-25 0,3 1-7 16,2 1-3-16,-2-1-16 0,2 2-60 15,0-2-59-15,13 0-90 0,-10-1-35 16,-3 2-149-16</inkml:trace>
  <inkml:trace contextRef="#ctx0" brushRef="#br3" timeOffset="-126760.39">4033 11993 381 0,'0'0'43'16,"0"0"6"-16,0 0 58 0,39-3-51 16,-21 0-20-16,3-3-12 0,0 3-3 15,-1-4-7-15,1 1-7 0,0 0-3 16,-1 0 0-16,1 0 3 0,-3-2 3 16,-2 2 0-16,-1 0 2 0,-2 1 4 15,-3 0-3-15,-2 0 8 0,0-1 8 16,-6 0 3-16,1 1-2 0,-3-1-9 15,0 1-11-15,-5-3-5 0,-3 3-3 16,0 0 0-16,-5 0 0 0,1 2 2 16,-7 2 2-16,4 0 1 0,-3 1-5 15,-3 2 1-15,3 4-2 0,-3 1 4 16,3 0 2-16,0 2 2 0,0 3 1 16,3 1-3-16,-1 1-4 15,3-1-2-15,5 5 5 0,1-4-1 0,2 4 4 16,5-4 7-16,0 4 4 0,5-3 0 15,2 1-3-15,4-4-5 0,-1 2-3 16,6-2-4-16,-3-1-2 16,5-2-2-16,-3-3 1 0,3-1 2 15,-2-2-4-15,-1-2 3 0,1-1 0 16,-1-3 4-16,-2-3 4 0,0-2-4 16,3-3-4-16,-3-1-1 0,-1-1-1 15,-1-4 0-15,-1 3 1 0,0-5-2 16,3 2-3-16,-5 0-1 0,5-1-2 15,-3 2 2-15,-2 3 2 0,2-1 0 16,1 5-3-16,-1-1-11 0,-2 5 2 16,0-1 3-16,-1 3-4 0,-4 0 4 15,2 3 2-15,-2 0 4 16,-1 4-1-16,-2 0 3 0,3 3 0 16,-3 2 3-16,0 2 0 0,2 0-1 15,1 1 1-15,0 3 0 0,-1 0 0 16,3-1 0-16,-2 2 0 0,5-1-1 15,-6 2 2-15,3-1-1 0,1-1 0 16,-1-2 2-16,-3 1 2 0,4-3 2 16,-1-1 1-16,-3-2 6 0,1 1 10 15,2-5 1-15,0-3-1 0,-2-1 11 16,2-4 9-16,-2-2-11 0,4-2-13 16,-2-1-6-16,3-3 0 0,0-2 2 15,2 0 0-15,-2-1 1 0,2-3 0 16,1 0-1-16,-1 1-3 0,0-1-6 15,1 2-3-15,-1 1 0 16,0 3-1-16,1 2 3 0,-1 0-4 16,0 1 1-16,1 4-2 0,-3 0 3 15,-1 3-3-15,1 2 2 0,0 0 0 16,-3 5-1-16,3 1-1 0,-3 4 2 16,0 1-1-16,0 2 0 0,0 3 5 15,1-1 0-15,-4 3 1 0,3-1-2 16,-2-1-2-16,-1 3-1 0,1-4-2 15,0 2 1-15,-1-1-1 0,1 1-2 16,-1-2-20-16,1 1-25 0,-3-1-53 16,5 2-64-16,-5-2-124 0,3-5-127 15</inkml:trace>
  <inkml:trace contextRef="#ctx0" brushRef="#br3" timeOffset="-126182.24">5426 11881 298 0,'3'-5'51'0,"-3"-2"14"0,0 1 6 0,0-2-30 16,0 3-13-16,0 0-12 0,0 4 3 16,-3 1-9-16,-2 1-6 0,-3 7 4 15,3 3 2-15,-3 2-6 0,3 5-2 16,-3 2-1-16,6 4 3 0,-3 3 16 16,0 0 20-16,5 2-1 0,0 1-8 15,5-3-5-15,2-3-2 0,4-2 8 16,4-4 15-16,-2-4 9 0,3-2 11 15,-1-3 7-15,1-9 3 0,-1 0-2 16,1-5-11-16,-3-5-10 0,0-6-12 16,2-4-13-16,-5-3-2 0,3-11-12 15,-5-12-8-15,0-5-2 16,-3 2-5-16,-5 10-4 0,0 14-5 16,3 14-3-16,-3 2-10 0,2 0-22 15,1 1-29-15,-1 2-34 0,6 5-41 16,5 1-74-16,-3 2-21 0,3 2-75 0</inkml:trace>
  <inkml:trace contextRef="#ctx0" brushRef="#br3" timeOffset="-125744.14">5940 11906 493 0,'0'0'120'0,"0"0"-66"0,0 0 47 15,0 0-38-15,0 0-25 0,3-37-33 16,-13 27-5-16,-1 2 0 0,-2 1-1 16,-5 2-2-16,3 1 2 0,-3 3 1 15,2 1 0-15,-4 3-3 0,1 3 0 16,4 2-13-16,-1 0-36 0,4 2-42 16,1-1 44-16,3 2 50 0,6-1 0 15,-3 2 0-15,2-2 0 0,3 1 13 16,3 1 24-16,4-1 7 0,1 0-4 15,3-1 3-15,1 1-5 16,1-4-2-16,3 0 13 0,-3 2 2 31,2-4-11-31,1 1-7 0,-3 0-5 0,5-2 4 0,-3 2-1 0,-2 0 2 16,0 2 1-16,-5-1 1 0,2 1 1 16,-5 2-11-16,-2-2-7 0,-3 3-9 15,-5-1 0-15,-3 1-2 0,-10-1 0 16,2 0-2-16,-4 1-3 0,-3-2-2 15,-1-1-4-15,-2 0-29 0,3-1-35 16,-3 1-35-16,6-4-24 0,-1 0-58 16,3-3-9-16,2-1-67 0,9 0-124 15</inkml:trace>
  <inkml:trace contextRef="#ctx0" brushRef="#br3" timeOffset="-125341.74">6018 12005 423 0,'0'0'44'0,"0"0"-5"0,0 0 38 0,0 0-36 15,41-34 2-15,-30 29 0 0,-1-2 26 16,5 1 15-16,-2 0 6 0,3 0-5 15,2 1-17-15,-3-3-7 0,1 2-10 16,-1-1-22-16,-4-3-20 0,-1 2-5 16,0-2-1-16,-4 3-2 0,-1 0 0 15,-3 0 0-15,-2 5-1 0,0-3-1 16,-7 4-5-16,-6 1-8 0,-3 1 7 16,-2 4 4-16,-3 5 2 15,-2 3 0-15,3 3-1 0,-4 2 2 16,6 2 0-16,0 1 0 0,3 1 0 15,4 0 0-15,3-1 6 0,6-1 25 16,2-2 8-16,0 0-3 0,5-4-12 16,5-1-8-16,1-3-2 0,4-4-7 15,1-5-1-15,4-1-1 0,1-1-5 16,2-5-26-16,1 0-44 0,1-3-27 16,4 0-60-16,12-3-71 0,-7 3-2 15,-6 0-119-15</inkml:trace>
  <inkml:trace contextRef="#ctx0" brushRef="#br3" timeOffset="-124872.77">6646 12017 267 0,'0'0'44'16,"0"0"9"-16,0 0 31 0,0 0 15 15,0 0-1-15,0 0-17 16,18-28 12-16,-18 23 10 0,0 0-6 0,0-3-17 15,-3 3-23-15,1-3-16 0,-3-1-8 16,-1 2-10-16,1-2-15 0,0 2-6 16,-3-1 1-16,-2 3-1 0,2 3-2 15,-2 1-4-15,-6 1 3 0,3 3 1 16,-5 6-2-16,0 2-1 0,3 4 0 16,-3 5 3-16,5 1 0 15,0 1 0-15,5 3-1 0,3 1 1 0,2-4 0 16,3 2-1-16,6-2 0 0,1-2 1 15,4-2 1-15,-1-5 0 16,3-3-1-16,0-2 2 0,2-3 12 16,1-5 2-16,2-6 1 0,-3-3 8 15,-2-6 5-15,0-5 10 0,0-3 2 16,-5-12-3-16,-3-12-8 0,-5-13-7 16,0-3-9-16,-5 5-4 0,0 9-8 15,0 11-2-15,2 8 0 0,0 8 0 16,3 7-1-16,-2 2 1 0,-1-1-1 15,3 0 0-15,-2 1-1 0,2 1 0 16,0 3-9-16,0 2-32 0,0 2-18 16,2 1-27-16,6 3-90 0,-3-1-116 15,0 1-89-15</inkml:trace>
  <inkml:trace contextRef="#ctx0" brushRef="#br3" timeOffset="-124302.33">7651 11597 540 0,'0'0'48'0,"0"0"28"0,0 0-10 0,8-16-28 15,-6 13-19-15,-2 1-11 0,0 0 11 16,0 2 13-16,0 0-12 0,0 2-9 16,0 3 11-16,0 6 26 0,0 3-6 15,-5 4-16-15,3 4-11 0,-1 2-1 16,-2 1 1-16,0 4 1 0,-3 1 6 16,0-2 10-16,0 1 11 0,3 0 4 15,-3-1 3-15,3-5-6 16,3 2-5-16,-1-4 0 0,0-1-1 15,3-4-6-15,0 0 0 0,3-3 2 16,5-1 1-16,0-3 3 0,2-1 1 16,0-3-5-16,3 0-9 0,0-5-10 15,5 0-4-15,-2-4-6 0,4-2-2 16,-2-3-3-16,1 2-2 0,-1-2-9 31,2 0-21-31,-2 1-19 0,-2-1-21 0,-3-1-22 16,-3 3-15-16,-5-2-38 0,-5-1-78 15,-2 2-99-15,-3-2-111 16</inkml:trace>
  <inkml:trace contextRef="#ctx0" brushRef="#br3" timeOffset="-124130.34">7579 11878 722 0,'0'0'48'0,"0"0"136"0,0 0-25 15,0 0-80-15,0 0-30 16,44-21-35-16,-26 16-9 0,2-3-5 15,1 2-10-15,2 0-40 0,0 1-18 16,-2 1-17-16,0 2-27 0,-1 0-6 16,1 2 2-16,5 0-27 0,-3 0-79 15,-2 0 6-15</inkml:trace>
  <inkml:trace contextRef="#ctx0" brushRef="#br3" timeOffset="-123833.58">7987 11796 445 0,'0'0'106'0,"0"0"-20"15,0 0 6-15,0 0-60 0,0 0-10 16,0 0-17-16,-42 4 11 16,27 4 18-16,2 3 0 0,-2 3 24 15,2 3 6-15,-3 2-5 0,3 1-2 16,3 2 0-16,0-1 2 0,7 0-11 16,-2-3-3-16,5 1-9 0,0-3-4 15,8-1-5-15,-1-4-4 0,6-2-4 16,0-1 4-16,5-2 3 0,0-3-2 15,0-3-8-15,0-3-5 0,3-4-6 16,-5-3 0-16,-1-4-1 0,-2-3 2 16,-5-1 3-16,-3-5-4 0,-5-2-4 15,0-1-1-15,-3 2-6 0,-7 6-1 16,0 2-3-16,-3 7 2 0,0 3-10 16,0 3-11-16,0 2-20 0,0 1-33 15,3 2-43-15,2 6-82 0,3-2-116 16,0 1-129-16</inkml:trace>
  <inkml:trace contextRef="#ctx0" brushRef="#br3" timeOffset="-122708.12">2747 12887 283 0,'0'0'22'0,"0"0"-16"0,0 0 42 15,18-5 16-15,-10 4-2 0,-3 0-8 16,2 1-3-16,-4-1 1 0,0-1 0 16,-1 2-4-16,-2 0-5 0,0 0-6 15,-2 0-12-15,-4 3-7 0,-6 2-10 16,-1 7-3-16,-8 5-2 0,-2 2-1 16,-3 3 1-16,0 1-3 0,0 2 1 15,3 0 3-15,5-2 3 0,0 0 1 16,7-2 1-16,1-1 6 0,7-3 23 15,1-3 2-15,4-2 3 0,4-2 3 16,7-2-1-16,-1-1 7 0,4-4-3 16,5-2-19-16,4-1-15 0,1-6-8 15,-2 1-6-15,1-5-1 0,4 0-26 16,-3 0-53-16,0 0-42 0,-1 0-58 16,9-2-12-16,-6 1-88 0,-4 1-107 15</inkml:trace>
  <inkml:trace contextRef="#ctx0" brushRef="#br3" timeOffset="-122349.11">3168 13028 494 0,'0'0'39'0,"0"0"16"0,0 0 27 16,0 0-21-16,0 0-13 15,-5-38 21-15,0 32 3 0,-1-2-19 16,-1 2-6-16,-1 2-20 0,-2 1-7 16,-1 2-8-16,-2 1-5 0,0 3-7 15,-2 4-2-15,-1 5 1 0,1 1 1 16,-1 1 0-16,3 5-1 0,3 1-1 16,2 0 1-16,3-1-2 0,5 0 2 15,3-2 1-15,4 2 7 0,6-5 21 16,0-1 7-16,5-3 0 0,1-2-17 15,1-2 17-15,1-4-10 0,0-2 2 16,-1-1 1-16,1-7-7 0,-6 0 5 16,1-5-9-16,-1 1-4 15,-2-1-9-15,-5-5 0 0,-3-1-4 16,0 0-5-16,-5-2-53 0,-2 0-30 16,-3 4-29-16,-3-1-54 0,-8 7-49 15,3 3-38-15,6 6-64 0</inkml:trace>
  <inkml:trace contextRef="#ctx0" brushRef="#br3" timeOffset="-121583.46">3323 13102 397 0,'0'0'102'0,"0"0"-6"0,0 0 8 0,0 0-25 0,0 0-28 16,-13-33-6-16,13 25-2 0,0 0-19 15,5 2-8-15,0-2-4 0,3 1 0 16,5 2-6-16,-5-1 2 0,5 3 1 16,-3 1-5-16,3 0 1 0,-3 2-5 15,1 2 0-15,-4 1 0 0,1 5-5 16,0 0 5-16,0 4 2 0,-6 0-2 15,3 0 2-15,1 3-2 16,-4 1 1-16,3 0-1 0,-5 0 0 16,0-1 1-16,0-1-1 0,3-1 1 15,-3-2-1-15,0-3 1 0,0-2 0 16,0 0 1-16,0-6-1 0,0 1 4 16,0-1 9-16,0-1 21 0,2-2-3 15,1-6-7-15,2 0-10 0,3-7-8 16,-3 1-3-16,3-1-1 0,0-2-3 15,5 0-3-15,-3 2 0 0,3 1 1 16,0 3-2-16,0 2 2 0,2-1 0 16,-2 4 0-16,-3 3 2 0,1-1-2 15,-1 3 1-15,-2 1-5 16,-6 1-4-16,4 1-3 0,-1 6-3 16,-3-1 1-16,-2 2 8 0,3 1 4 15,-1 3 2-15,-2-3 1 0,0 3 1 16,0-1 0-16,0-1-1 0,3 0 1 15,-3 0-1-15,3-1 1 0,-1 1-1 16,1-5 1-16,-1 1 0 0,-2-3 0 16,3-1 2-16,-3-2 8 0,0 0 18 15,3 0 28-15,-1-3-5 0,1-2-21 16,2-3-14-16,0-3-1 0,3-1-8 16,0-2-8-16,4-1 2 0,-1 1 0 15,-1-1-1-15,3 0-1 16,0-3 1-16,0 2-1 0,2-1 0 15,-2 4 0-15,0 0-1 0,0 4 0 16,-2 2 0-16,-1 3-2 0,-2 2 2 16,2 1-1-16,-5 1-1 0,3 5-1 15,-3 2-1-15,0 3 3 0,0 4-1 16,1 2-5-16,-1 2-27 0,0 3-5 16,-3-1 2-16,4 1-10 0,1-1-19 15,1 1-68-15,5 4-50 0,-5-3-30 16,2-3-111-16</inkml:trace>
  <inkml:trace contextRef="#ctx0" brushRef="#br3" timeOffset="-121286.58">4093 12979 447 0,'0'0'66'0,"2"-5"8"0,1 1 40 0,-3 2-46 0,0 2-40 0,0 0-19 16,0 8-7-16,-3 3 20 0,1 5 13 15,-1 3 24-15,-2 7-8 16,3 7-12-16,-4 11-8 0,1 9-11 16,3 6-10-16,-4-5-5 0,1-3-4 15,0-8-1-15,0-3 2 0,0-4-2 16,0-5-36-16,2-8-70 0,0-4-46 15,-2 8-16-15,3-6-52 0,-3-6-2 16</inkml:trace>
  <inkml:trace contextRef="#ctx0" brushRef="#br3" timeOffset="-120974.08">4072 13062 424 0,'0'0'30'16,"0"0"43"-16,23-38 46 0,-12 22-46 15,2 4-20-15,-6-5 2 0,6 4 5 16,0 1 1-16,-2-1-15 0,-1 3 8 16,3 2-21-16,-3 0-5 15,1 6 5-15,-1 0-11 0,-2 2 0 16,-1 0-4-16,1 3-15 0,0 4-3 0,-5 3 0 15,-1 2-8-15,-2 3 5 16,0 3 3-16,-5 3 17 0,-3 0 1 16,-5 0-2-16,0-2-9 0,-5 0-4 15,0-3-3-15,0 2-12 0,-3-4-55 16,1 0-24-16,-1-4-57 0,-7-1-59 16,4-2-58-16,6-6-99 0</inkml:trace>
  <inkml:trace contextRef="#ctx0" brushRef="#br3" timeOffset="-120091.98">4542 13021 296 0,'0'0'123'0,"0"0"-40"16,0 0 12-16,0 0-15 0,0 0-35 15,0 0-5-15,16-32 10 0,-13 29-3 16,-3-4-16-16,0 0 4 0,0 1 4 16,0 1-6-16,-6-1-3 0,4 2-12 15,-3 0-18-15,-1 1-4 16,-4 2 0-16,0 1-8 0,-3 0-9 15,0 2 10-15,-3 6 2 0,1 0-18 16,-1 6-8-16,1 1-3 0,-1 6 9 16,-2 5 1-16,3-2 6 0,2 4 13 15,5-2 8-15,0 1 1 0,6-3 0 16,2-3 2-16,2-1 9 0,4-4 9 16,1-2 5-16,4-5 11 0,-1-6-4 15,0-2 0-15,3-1 4 0,0-6-16 16,0-3 4-16,0-5 0 0,0 0-5 15,-3-2-2-15,3-5-5 0,-2 0-4 16,-1-2-6-16,3 2-1 16,-5 2 0-16,2 2 0 0,-2-1-1 15,-1 5 0-15,-1 2 0 0,-4 1 0 16,1 2 0-16,-1 6 0 0,-2 1 0 16,0 1-5-16,0 1-12 0,0 3 8 15,-5 7 7-15,5 1 2 0,-2 3 2 16,-1-1 0-16,3 3-1 0,0-2 3 15,3 2 4-15,-1-4 4 0,6 1-6 16,-3 0 5-16,5-2 9 0,-2-3 13 16,3 0-7-16,-4-5-3 0,4 0 1 15,-6-2-6-15,5-2 10 0,-2 0 8 16,2-5-6-16,-2 0-10 0,0-5-6 16,2-1-5-16,0-4-2 15,-2 0-4-15,2-4 0 0,-2-2-2 0,3 3-1 0,-1 4 1 16,0-2 0-16,1 6-2 0,-4 2 1 15,4 0 0-15,-4 0 0 0,1 6-2 16,0 1 1-16,-3 1-2 0,3 4-3 16,-6 6 1-16,1 4-1 0,0 3 1 15,-1 4 3-15,1 4 2 0,-3-1 0 16,0 0 1-16,-3 0-2 16,1-1 0-16,-1-2-14 0,-2-3-2 15,-3-1 1-15,3-5 6 0,0-3 10 16,0-1-1-16,2-7 1 0,0-1 6 15,-2-6 3-15,5-4-5 0,0-2 1 16,0-3 5-16,3-5-8 0,2-3-1 16,3-3-1-16,2 1-4 0,0-2-15 15,3 3 1-15,0 4-6 0,3 0-27 16,-1 4-31-16,3 1-21 0,0 3-37 16,8 0-51-16,-5 2-35 0,0 0-121 15</inkml:trace>
  <inkml:trace contextRef="#ctx0" brushRef="#br3" timeOffset="-119731.33">5052 13008 277 0,'0'0'67'0,"5"8"31"0,0-6 27 0,-3 2-56 0,6 1-16 0,-3-2-10 16,3-1-3-16,0 1-9 0,5-1-7 15,-3-2 2-15,3 0-1 0,3 0 2 16,2-6-5-16,0 2-9 0,2-4-7 15,1-1-5-15,-3-1 0 0,-2-1 0 16,-1-2 0-16,-7-1-1 0,2-3-5 16,-7 5-15-16,-3 0-31 0,-8 1 8 15,-7 4 22-15,-4 6 5 0,-6 1 16 16,-6 10 4-16,-8 5 26 0,3 3 4 16,5 2 10-16,7-3 1 0,9-2 1 15,-1 4 9-15,1 0-3 0,5-2 0 16,2 1-2-16,8-6 0 0,0 1-3 15,0-1-10-15,8-3-11 0,2-1-3 16,3 0-8-16,2-5-7 0,3 1-5 16,6-4-3-16,-1 0-2 0,0 0-30 15,3-3-29-15,-3 1-37 0,3-1-54 16,13-4-99-16,-6 1-5 16,-2 1-306-16</inkml:trace>
  <inkml:trace contextRef="#ctx0" brushRef="#br3" timeOffset="-118682.45">6199 13064 521 0,'0'0'90'0,"0"0"-13"0,0 0 10 0,0 0-7 16,0 0-35-16,0 0 2 0,18-35 24 16,-5 24-22-16,0-4-7 0,2 1-5 15,1 1-8-15,2 0-6 0,0 1-10 16,0 4-3-16,0 0-1 0,-2 5-3 15,2 0 0-15,-5 3-4 0,-3 2-2 16,-2 2 0-16,-3 5-4 0,3 2 0 16,-6 4 1-16,1 2 1 0,-3 3 2 15,0 1 0-15,0 1 0 0,0-1-3 16,-3-1 2-16,1-3-2 0,-1 0 3 16,0 0 0-16,1-4-4 0,2-2 0 15,0-1 1-15,0-3-1 0,0-4 2 16,0-3 2-16,2 0 3 0,1-7 3 15,5-5-2-15,-3 0-4 0,5-4 1 16,1-1 2-16,-1-2-3 0,0 2 0 16,3 1 0-16,-2-3 1 0,1 5 0 15,1-3 0-15,0 4-1 0,3-2 0 16,-3 3-1-16,-3 4 0 16,0 2 0-16,1 3-1 0,-4 2 0 15,-1 1-1-15,-1 5-2 0,-3 4-1 16,1 4 0-16,-3 6 4 0,0 1 0 15,0 1 0-15,0 0 2 0,0 0 0 16,-3 0 1-16,3-4-1 0,0-1 1 16,0-2-2-16,0-2 3 0,0-4-2 15,3-2 0-15,-3-4 5 0,5-2 2 16,-2-3 18-16,4-5-4 0,-1-3-8 16,4-5 1-16,0-1-8 0,1-4-2 15,2-4-2-15,-1-1-2 0,4 0 1 16,-3 1 5-16,2 4 9 0,1 3-3 15,2 3-2-15,-5 3-4 0,2 3 1 16,-4 6-2-16,-1 1-2 16,-2 2 2-16,-3 5-1 0,0 5-2 15,-2 1-2-15,-1 4 0 0,1 2 0 16,-3 1 0-16,0-2 1 0,0 2-1 16,0-1-32-16,3-2-19 0,-3 0-40 15,0-1-38-15,0-1-100 0,0-1-41 16,0-5-231-16</inkml:trace>
  <inkml:trace contextRef="#ctx0" brushRef="#br3" timeOffset="-118291.81">7173 13021 455 0,'0'0'83'0,"5"-12"4"0,0 3 21 0,-2-1-32 0,-3 2-16 0,0-3-23 16,-3 2-2-16,-2 0 7 0,0 0-16 15,0 0-10-15,-3 5-11 0,0 0 7 16,-2 4-2-16,0 1-1 0,-3 8-2 16,-3 4-5-16,3 3-1 0,-2 2 3 15,2 1 5-15,0 1 4 0,5 1-7 16,3-1-4-16,0 0-2 0,2-2 0 15,3-2 5-15,5-2 14 0,1-4 8 16,1-2 9-16,4-3 3 0,-1-4 3 16,0-1-4-16,1-4-8 0,-1-4-5 15,0-3-12-15,-2-1-7 0,-3-5 0 16,0-1-6-16,-2-4 0 0,-3-1-23 16,0 0-22-16,-3 1-11 0,-2 3 1 15,0 8-14-15,-3 3-29 0,1 5-66 16,-1 3-2-16,0 0 4 0,0 5-90 15,6 0-38-15</inkml:trace>
  <inkml:trace contextRef="#ctx0" brushRef="#br3" timeOffset="-117807.45">7465 13016 334 0,'0'0'99'0,"0"0"-8"0,0 0 28 0,0 0-52 15,0 0-20-15,26-40-16 0,-21 32 3 16,-5 1 3-16,0-1-5 16,0-1 13-16,0 0-4 0,0 2-14 15,-5 2-7-15,0 0-9 0,-3 1-11 16,-3 2 0-16,1 1 0 0,-3 1-1 15,-2 0 1-15,-3 3 1 0,2 4-1 16,-5 0 0-16,3 5 0 0,-2 4 0 16,-1 3 0-16,0 3 0 0,6 1 2 15,-3 1-1-15,5 1-2 0,5-3 1 16,6-1-2-16,2-1 2 16,0-2 0-16,5-2 18 0,5-3 14 15,3-1 13-15,0-5-2 0,2-1 1 0,3-5 2 16,3-1-5-16,-5-8-3 15,2-2 2-15,0-3-4 0,-3-3-7 16,1-3 0-16,-1-4-4 0,-2-2-5 16,0-15-2-16,-3-11-5 0,1-14-7 15,-6-2-4-15,0 6-2 0,-2 11-2 16,2 21-5-16,-5 9-9 0,2 6-6 16,1 7-17-16,0 0-23 0,-3 1-16 15,2 2-15-15,1 4-42 0,-1 0-68 16,6 6-31-16,0 2-58 0</inkml:trace>
  <inkml:trace contextRef="#ctx0" brushRef="#br3" timeOffset="-117385.55">7610 13023 573 0,'0'0'40'0,"0"0"41"0,0 0 75 0,0 0-96 0,36 25-23 0,-28-24-17 15,-1-1 5-15,1-1 21 0,2-5-12 16,1 2 14-16,2-4 14 0,0 1-4 16,2 0-17-16,-2-2-18 0,5-1-15 15,-5 0-7-15,2 0 1 0,-2-1 0 16,-2 0-2-16,-4-1-2 16,-1 1-17-16,-6 0-2 0,0 4-14 15,-3-1-7-15,-5 4-16 0,-5 0 17 16,-2 3 23-16,-3 1 16 0,0 0 2 15,-3 3 3-15,0 2-1 0,1 3-2 16,-4 0-1-16,4 3 1 0,2 1 0 16,0-1 2-16,5 2 9 0,2 3 12 15,6-2 7-15,3-1 7 0,2 4-6 16,2-5-6-16,8-1-2 0,-2 2-1 16,3-3-3-16,-1 0 0 0,3-2-1 15,0 0-5-15,2-3-3 16,-2 0-9-16,3-3 0 0,-1-2 1 15,1 0-2-15,2 0-18 0,0-5-29 16,-3 0-28-16,1-2-34 0,-1-1-40 16,6-8-60-16,-8 3-10 0,0-4-163 15</inkml:trace>
  <inkml:trace contextRef="#ctx0" brushRef="#br3" timeOffset="-117135.43">7982 12566 648 0,'0'0'52'0,"0"0"28"0,0 0-27 0,0 0-8 0,0 0-16 0,26-20-27 16,-26 31 1-16,-6 7 25 0,1 5 40 16,-3 10 5-16,-4 16-17 0,-1 11-11 15,-3 4-13-15,6-2-14 0,2-6-5 16,3-10-6-16,0-3-3 0,-1-4 0 15,4-7-4-15,-3-4-5 0,5-10-50 16,0 0-46-16,0 2-61 0,5 5-49 16,0-4-53-16,0-8-130 0</inkml:trace>
  <inkml:trace contextRef="#ctx0" brushRef="#br3" timeOffset="-116697.96">8261 12902 592 0,'0'0'63'0,"0"0"-54"16,0 0 36-16,20-43-43 0,-20 30-2 15,-2 2-10-15,-9 4 9 0,1 1 0 31,-3 4 1-31,-5 2 8 0,3 4-4 0,-6 4 2 0,0 5 3 16,3 1 1-16,-2 0-5 0,4 4 8 16,3-4 10-16,0 2-13 0,5-2-1 15,3 0 6-15,3-1-7 0,2 0-1 16,2-2-7-16,3-1 2 0,6 1 16 16,-1-2-2-16,8-2-1 0,0 1-8 15,3 0-1-15,0 0 5 0,-1-2-1 16,4 2 5-16,-9 1 16 0,1-2 10 15,-6 2-8-15,-5-2 3 0,-2 3-3 16,-3 0-11-16,-8 0 14 0,-5 0 6 16,-3 0-8-16,-2-1-6 15,-2-3-9-15,-1 2-9 0,-2-4-4 16,0 0-3-16,2 0-3 0,0-1-6 16,-2 1-28-16,0-4-54 0,-6-6-82 15,3 0-121-15,6-4-269 0</inkml:trace>
  <inkml:trace contextRef="#ctx0" brushRef="#br3" timeOffset="-71160.07">1752 14148 374 0,'0'0'95'0,"0"-5"-81"0,-3 3 17 0,-2 1 37 15,3 0-21-15,-4 1-21 0,-1 0 9 16,1 0 4-16,4 3-7 0,-3 3-1 16,2 0 4-16,3 2 3 15,0 1-2-15,0 0 5 0,3-2-9 0,4 2 1 16,1 0-9-16,3-3-7 0,-1-1 3 15,3 1-5-15,0-4 3 0,0-1 4 16,2 0 1-16,-2-1-2 0,0-2-4 16,0 0-4-16,0-4-2 0,0 1-4 15,-6-2 4-15,4-2 6 0,-3-1-1 16,-3-1 2-16,3-3-2 0,-6-3-8 16,-2-2-2-16,0 2 1 0,-2-4 1 15,-6 3-4-15,-3 0 4 0,-7 5-2 16,3 2-5-16,-6 3 5 0,0 6-3 15,-4 2-3-15,-1 2-1 16,-3 9 0-16,4 4-1 0,-4 1 2 16,3 6-2-16,3 3 4 0,-3 0-4 15,8 2 2-15,3-2-2 0,2 1 2 16,2-2 0-16,4-1 0 0,1-3-1 16,6 0 1-16,0-4 0 0,6 2 3 15,-1-4-1-15,5 0 0 0,0 0-2 16,6-5 0-16,-1 1 0 0,4-5 0 15,1 2-14-15,1-5-43 0,2-1-71 16,16-1-52-16,-8 0-80 0,0-2-59 16</inkml:trace>
  <inkml:trace contextRef="#ctx0" brushRef="#br3" timeOffset="-70706.83">2305 14103 549 0,'0'0'123'0,"0"0"-96"0,0 0 4 0,0 0 40 0,-31-35-47 15,18 26-22-15,-3 5 0 0,-2 0 21 16,-2 3-22-16,-4 1-1 0,1 5-1 15,-3 0 0-15,0 6-10 0,1 3-4 16,1-1 3-16,4-1 7 0,4-1 3 16,6 0-6-16,0 0-1 0,4-1 7 15,4-2 0-15,2 1 2 0,0 0-5 16,5-1 5-16,5 0 14 0,1 2-12 16,4-1 5-16,3 0 3 0,0 0 7 15,3-4-2-15,2 3 1 0,3-3-2 16,-5 2 9-16,5-4 1 0,-3 3 0 15,-3-3-4-15,1 2-4 0,-5-2-4 16,-6 0-3-16,-2 2 2 0,-8-1 7 16,0 3 5-16,-5-2 9 0,-8 4 3 15,-3-1 6-15,-5 1-22 0,-4-2-15 16,-9 4-4-16,-7-2-18 0,-3 2-36 16,-5-1-33-16,7-1-81 0,4-1 3 15,17-5-90-15,0-1-141 0</inkml:trace>
  <inkml:trace contextRef="#ctx0" brushRef="#br3" timeOffset="-70326.66">2519 14123 521 0,'0'0'0'0,"0"0"7"0,0 0 42 0,8-36-4 16,-8 27-4-16,0 0 0 0,0 6 3 16,-3 1-1-16,3 2-3 0,-5 2-23 15,3 7-11-15,-3 4-1 0,-3 2 26 16,-3 9 14-16,1 2-10 15,-5 8-11-15,-1 13 1 0,3 7 2 16,0 5-7-16,6-3-7 0,1-3-8 16,4-2-1-16,-1-4-2 0,-2 2-2 15,0-5 0-15,2-2-5 0,-2-1-26 16,3-10-33-16,2-10-19 16,0-2-11-16,0-6-10 0,0-2-25 15,0-1-8-15,2-4-6 0,1-6-156 0</inkml:trace>
  <inkml:trace contextRef="#ctx0" brushRef="#br3" timeOffset="-70014.15">2408 14299 383 0,'0'0'84'0,"0"0"50"0,5-37-35 15,1 20-54-15,-1-1-15 0,2 2 28 16,-1-3 6-16,4 1-10 0,-2 4-3 15,2-3 0-15,-2 5-4 0,5 1-5 16,0-1-4-16,0 4-9 0,-1 0-5 16,4 2-5-16,-3 0-5 0,5 4-1 15,-3 0 1-15,4 2-8 0,-1 0 0 16,-5 3 0-16,-1 3 3 0,-4 0 5 16,-5 3 12-16,-3 3 6 0,-5 3-11 15,-6-2-14-15,1 0-3 16,-8 2 2-16,-3-1-5 0,1-1-1 15,-4 0-14-15,1-1-43 0,0-2-34 16,-3 1-24-16,5-2-29 0,-7 3-73 16,5-4-23-16,5-1-93 0</inkml:trace>
  <inkml:trace contextRef="#ctx0" brushRef="#br3" timeOffset="-69622.28">2636 14230 588 0,'0'0'34'16,"0"0"-8"-16,0 0 53 0,46-13-59 15,-33 9-14-15,0-2-2 0,0 1 24 16,2-2 12-16,-2-1-1 0,5 2 9 16,0-2 11-16,1-1-4 0,-4 0-12 15,3 2-13-15,3-2-13 0,-6 0-8 16,-2 0-4-16,0-1-4 0,-5 0 1 15,0 2-2-15,-8 2 5 0,0-1-5 16,0 5-6-16,-8 1-7 0,-5 1-8 16,-3 1-2-16,-7 3 20 0,0 6 2 15,-5 5 0-15,2-1 1 0,-3 6-1 16,3 0 2-16,1 1-1 16,4 1 0-16,0-2 0 0,6 0 0 15,7-2 1-15,-2-2-1 0,7 2 0 16,3-4 4-16,0-2 4 0,5 0 0 15,6-2-3-15,1-2 0 0,4-5-2 16,2 0-3-16,0-3-1 0,5-6-62 16,3-2-113-16,10-5-13 0,-5 0-56 15,-2-2-68-15</inkml:trace>
  <inkml:trace contextRef="#ctx0" brushRef="#br3" timeOffset="-69294.26">3207 14131 483 0,'0'0'50'0,"0"0"4"0,0 0 47 0,0 0-49 16,0 0 0-16,15-34 11 0,-20 29-40 15,0 3 9-15,-6 1 8 0,1 1 17 16,-3 0-6-16,-2 2-18 0,-1 7-17 15,1-1-8-15,-3 4-6 0,0 2-1 16,-3 2-1-16,0 0 1 0,3 2 0 16,0 0 0-16,8 0-1 15,-1-2 1-15,4 1 0 0,4-2 5 16,3-3 12-16,0-1 12 0,5-1 1 16,5 0-3-16,1-3 1 0,4-4-7 15,1 0-12-15,2-3-4 0,3-2-6 16,-1-2-4-16,4-3-30 0,-1-1-56 15,3 2-40-15,12-6-65 0,-1 3-9 16,-6 0-99-16</inkml:trace>
  <inkml:trace contextRef="#ctx0" brushRef="#br3" timeOffset="-69044.26">3517 14174 364 0,'0'0'68'0,"0"0"-25"16,0 0 4-16,0 0-21 0,0 0 13 16,0 0 24-16,0 0 8 0,-39 46-7 15,31-30 8-15,0 3 4 0,3 2-24 16,-2 0-21-16,1 0-15 0,4 1-6 16,-1 0-2-16,3-2-4 0,0-1-4 15,3-3-3-15,2 2-43 0,0-5-72 16,5 1-4-16,6-8-27 0,-6-4-80 15</inkml:trace>
  <inkml:trace contextRef="#ctx0" brushRef="#br3" timeOffset="-68888">3561 14074 958 0,'0'0'54'15,"0"0"-32"-15,0 0 33 0,13-42-55 16,-8 33-3-16,-3 0-39 0,3 2-29 15,3 5-47-15,-3 2 4 0,6 0-33 16,-1 6-69-16,-2-1-145 0</inkml:trace>
  <inkml:trace contextRef="#ctx0" brushRef="#br3" timeOffset="-68200.58">3987 14203 323 0,'0'0'185'0,"0"0"-165"0,0 0 24 15,0 0 9-15,0 0-15 0,0 0 3 16,0 0 4-16,10-12-6 0,-10 8-9 16,0 1 9-16,0 1 10 0,0 0 4 15,-2-2-8-15,2 2-18 0,-5 1-14 16,-1-3-9-16,4-1-4 0,-6 3 0 16,3 0 3-16,-3 0-3 0,-2 2-3 15,2 0 2-15,-5 3-2 0,0 2 0 16,-2 4 3-16,-3 3 0 0,0 5 0 15,2 1-2-15,-2-2 2 0,2 4-1 16,4 0 1-16,1 0 1 0,6 0-1 16,0 1 0-16,5-2 2 0,0-3 3 15,2 3 8-15,6-1 8 0,0-3 0 16,2-3-4-16,-2-2 7 0,5-1-1 31,0-4-2-31,-3-5 12 0,3-4 14 0,0-6-11 0,-3-1-12 0,3-2-1 16,-2-4-3-16,2 0-9 0,-6-2-7 15,4-1-2-15,-1 0 2 0,-2-1-4 16,-1 2 1-16,-1 5 1 0,-1 1-1 16,0 2 0-16,-2 3 0 0,2-1-1 15,-5 7 0-15,0-2 0 16,0 3-2-16,0 1 0 0,0 0-9 16,-3 6 7-16,1 2 0 0,-4 2 4 15,4 2 0-15,-3 1 0 0,-1 6-1 16,6-3 1-16,-2 3 0 0,2 1 0 15,0 1 1-15,0-2 2 0,0-1 0 16,5-2-2-16,0 1 2 0,0-4-1 16,6-1-2-16,-1-3 2 0,0-4-2 15,3-2-2-15,0-3-30 0,0-3-61 16,3-3-57-16,-3-4-43 16,5-18-27-16,-3 5-34 0,-2-3-84 15</inkml:trace>
  <inkml:trace contextRef="#ctx0" brushRef="#br3" timeOffset="-67996.23">4212 13903 511 0,'0'0'89'0,"0"0"-41"0,0 0 40 0,0 0-62 0,5-4-24 16,-5 8-2-16,0 6 1 0,0 7 7 15,-3 2 23-15,3 5 18 0,-7 8-4 16,1 12-10-16,1 8-12 0,0 2-10 15,0-4-9-15,0-9-2 0,5-7 2 16,-3-3-3-16,3-2 0 0,3-8-1 16,-3-3-20-16,0-5-72 0,2 10-44 15,1-3-81-15,0-2-105 0</inkml:trace>
  <inkml:trace contextRef="#ctx0" brushRef="#br3" timeOffset="-67699.25">4411 13901 624 0,'0'0'6'0,"0"0"49"0,0 0 35 16,0 0-37-16,0 0-25 0,0 0-7 15,0 0-20-15,13-2 15 0,-16 14 19 16,0 9 27-16,-2 3-7 0,3 12-14 15,-3 9-6-15,-1 9-9 0,1 4-9 16,3-6-6-16,-1-8-2 0,0-9-4 16,3 3-3-16,0-6 1 0,0-3 0 15,0-7-2-15,3-7 3 0,0 1-4 16,-1-1-21-16,1 1-51 0,5-1-43 16,2-6-74-16,0-7-38 0,-2-2-158 15</inkml:trace>
  <inkml:trace contextRef="#ctx0" brushRef="#br3" timeOffset="-67480.61">4519 14141 636 0,'0'0'95'16,"0"0"-55"-16,0 0 58 0,0 0-69 15,0 0-21-15,36 4-8 0,-30 5 1 16,-4 1 4-16,6 2 8 0,-3 6 20 15,3-2 11-15,2 3-18 0,1 0-16 16,-1 2-9-16,-2-1-1 0,-1-2 0 16,1-3-12-16,2 2-66 0,3-2-63 15,-2-3-52-15,-1-5-161 16</inkml:trace>
  <inkml:trace contextRef="#ctx0" brushRef="#br3" timeOffset="-67261.84">4791 14153 734 0,'0'0'83'0,"0"0"-46"15,0 0 50-15,0 0-71 0,0 0-13 16,0 0 1-16,-16 41 22 0,6-20 24 16,-1 3-4-16,1 11-1 0,-3 3-13 15,0 9-2-15,-2-1-1 16,2-6-8-16,2-9-11 0,4-10-10 15,4-6 0-15,-2 2-2 0,2 1-6 16,1 1-48-16,2 2-38 0,0 4-59 16,0-6-68-16,0-6-70 0</inkml:trace>
  <inkml:trace contextRef="#ctx0" brushRef="#br3" timeOffset="-66667.78">5592 14247 566 0,'0'0'58'0,"0"0"20"0,0 0 12 0,0 0-32 0,25-23-28 16,-22 21 6-16,-3-2 7 0,0 3-18 15,0 1-15-15,0 6-9 0,0 0-1 16,-3 8 3-16,-4 2 6 0,1 6-4 16,-1 3-3-16,2 1-1 0,-1 2 0 15,4-2 1-15,2 2-2 0,2-5 1 16,4 0 4-16,6-4 10 15,1 0 15-15,3-7 6 0,2-2 12 16,-3-2 11-16,6-6-1 0,-5-2-3 16,2-9-1-16,-3-3-15 0,-2-2-8 15,0-5-8-15,0-2 1 0,-3-6-3 16,1-7-11-16,-4-9-5 0,1-10-3 16,0 2-2-16,-3 10-20 0,-2 17-15 15,-1 11 5-15,3 5-4 0,-5 1-38 16,3 2-36-16,0-1-62 0,4 6-84 15,1 2-30-15,0 3-100 0</inkml:trace>
  <inkml:trace contextRef="#ctx0" brushRef="#br3" timeOffset="-66214.64">6155 14277 588 0,'0'0'124'16,"0"0"-58"-16,0 0 54 0,0 0-59 16,8-43-35-16,-14 31 3 15,1-2-1-15,-5 6-6 0,2-1-18 16,-5 2-4-16,0 4 0 0,-2 2-1 16,2 1-1-16,0 0 2 0,0 2 0 15,-2 3 0-15,4 3-1 0,1-1-3 16,2 1-4-16,3-1-3 0,0 2-4 15,2 1 2-15,-2-1 5 0,5 1 1 16,0-3 5-16,3 1 1 0,2 0 0 16,0-1 2-16,3-1-1 0,-1 2 1 15,6 1 5-15,-5-5 8 0,5 4 3 16,-3-1-2-16,1-2-1 0,-1 2-1 16,0-1 5-16,-2 1 1 0,3 2 6 15,-9 0 1-15,3 1 0 16,-2 0-2-16,-3 0 1 0,-3 1-1 15,-2-1 0-15,-8 2 3 0,-2-2-6 16,-1 0-5-16,-10-1-10 0,3-3-3 16,-3 4 0-16,-5-3-3 0,5-1-1 15,-2 1-26-15,5-2-18 0,-1 1-23 16,6-5-25-16,5 1-11 0,6-2-84 16,4-2-31-16,1 0-68 0</inkml:trace>
  <inkml:trace contextRef="#ctx0" brushRef="#br3" timeOffset="-65745.5">6188 14371 597 0,'0'0'88'0,"0"0"-42"0,0 0 29 0,0 0-56 0,0 0-16 0,29-17-2 16,-24 15 24-16,3-2 10 0,2-1 16 15,0 4 15-15,3-2-13 0,-2 1-13 16,7-3-1-16,-3 2-6 0,6-3-17 16,0 2 13-16,-3-3-3 0,2 3-11 15,-2-2-6-15,-2 2-4 0,-3-4-1 16,0 2 6-16,-5-1-1 0,-3 0 3 16,-3 3-1-16,1-3 1 0,-3 3 5 15,-3-4-4-15,-2 0-6 0,-5 3-7 16,-3-2-2-16,0 3 2 0,-5 1 1 15,-3 3-1-15,1 0-3 0,-1 3 1 16,-2 2 2-16,2 3 0 0,-2 3 1 16,2 1-1-16,3 3-2 0,0-2 2 15,2 2 3-15,6 2 8 0,2-3 9 16,3 3 0-16,3-4-1 0,2-1-4 16,2 2-9-16,6-3-1 0,2-5-3 15,3 2 2-15,3-1-2 0,2-2-1 16,0-3-1-16,5-2-3 0,-2 0-33 15,2 0-31-15,3-2-26 16,0-1-38-16,-1 0-35 0,14-4-69 16,-8 1-45-16,-5 0-97 0</inkml:trace>
  <inkml:trace contextRef="#ctx0" brushRef="#br3" timeOffset="-65362.59">6716 13991 620 0,'0'0'98'0,"0"0"-63"0,0 0 75 0,0 0-62 0,18-36-21 15,-16 31-13-15,-2 3 3 0,0-3 18 16,0 5-21-16,0 0 6 0,0 0-7 16,0 6-3-16,-5 0 26 0,0 5 7 15,0 7-11-15,-3 3-4 0,-2 6 0 16,2 8 2-16,-5 10-6 0,-3 12-10 31,4 0-4-31,-1-3 0 0,2-2-4 0,6-4-2 0,-5-2 0 0,2-2-3 16,0-2 1-16,1-1 0 0,-1-3-2 15,3-5 0-15,-1-5-2 0,6-5-10 16,-2-9-42-16,2-3-19 16,0 4-27-16,0-6-40 0,0-3-51 15,0-6-90-15,0-2-131 0</inkml:trace>
  <inkml:trace contextRef="#ctx0" brushRef="#br3" timeOffset="-65185.4">6442 14372 940 0,'0'0'113'16,"0"0"-18"-16,0 0 3 0,36-20-62 15,-18 13-5-15,3 1-6 0,-1-1 4 16,6-1-21-16,-3 3-7 0,1-1-1 16,-1 4 6-16,-2-1-6 15,-1 2-25-15,1 1-59 16,0 0-64-16,12 1-57 0,-2 2-65 0,-5-1-117 15</inkml:trace>
  <inkml:trace contextRef="#ctx0" brushRef="#br3" timeOffset="-64285.26">7023 14322 416 0,'0'0'103'0,"0"0"-52"0,0 0 57 15,0 0-52-15,0 0-13 0,0 0-12 16,18-37 7-16,-15 30 4 0,-1 3-11 16,1-1 2-16,-3 3 5 0,2 0-11 15,1 1-9-15,-3 1 1 0,0 0 1 16,0-2-3-16,0 2-11 0,0 0-6 15,-5 0-1-15,2 2 1 0,-2 2 2 16,-3 4-2-16,1 0 0 16,-1 3 0-16,0 0 0 0,0 3 2 15,6-1 2-15,-3 5-2 0,5 0 4 16,0-3 0-16,0 3 2 0,5-3-3 16,-3 2 3-16,6-4 4 0,0-1 1 15,0-2 1-15,2-1 5 0,-2-2 5 16,-1-3 8-16,4-4-6 0,-3 0 1 15,-1-4 3-15,4-4-5 0,-1-1-13 16,0-1 2-16,-2-1 1 0,2-4-7 16,1-2-5-16,-4 2 0 0,1-3-2 15,0 2 1-15,-3 2 1 0,0 1 2 16,0 2-2-16,1 1 2 0,-1 3-3 16,-5 1-2-16,2 2 3 0,1 2 3 15,-3 1-4-15,0 1-1 0,0-1-1 16,0 1-2-16,0 0-4 0,0 2 3 15,0 5 2-15,0-1 0 0,0 3 1 16,0 2 0-16,0 0 0 0,0 1-1 16,0 3 2-16,0-1-2 0,0 2 2 15,0-3-1-15,5 0 0 0,-2-1 1 16,2-1-1-16,0 0 1 0,3-3 0 16,0-1-1-16,-1-4 3 0,1-1 10 15,0-2 6-15,2-1 7 0,3-4-2 16,-3-4-2-16,1-3-8 0,-1-4-7 15,0-1-2-15,1-6-3 16,-1-1 2-16,-5-12-4 0,0-12 1 0,1-11-1 16,-1-5-2-16,-3 9-2 15,4 12-1-15,-1 19 4 0,-3 7 0 16,1 6 1-16,-1 1-1 0,-2 5 0 16,0-1 0-16,0 6-1 0,0 3-12 15,-5 10 2-15,3 5 12 0,-3 9 0 16,-6 7 2-16,1 8-2 0,2-2 2 15,0-7 5-15,6-4 0 0,2-7 3 16,0 0-3-16,0 3 1 0,5-1-1 16,3-3-1-16,2-5 5 0,-2 0 5 15,5-4-5-15,-3-4 0 0,3-5-7 16,2-1 1-16,1-2-5 0,-1-1-22 31,4-3-36-31,-1-2-36 0,5 2-44 0,13-11-102 16,-2 4-187-16</inkml:trace>
  <inkml:trace contextRef="#ctx0" brushRef="#br3" timeOffset="-61251.47">1563 15329 566 0,'0'0'3'0,"0"0"-3"0,0 0 6 0,0 0-6 16,0 0 6-16,-13 2-6 0,11 10 4 16,-3 6-2-16,-3 5 3 0,0 2 3 15,0 3 3-15,-2 2 14 0,5-2 9 16,0-2 8-16,2-1 2 15,3-3-3-15,0-3-4 0,3-2-9 16,4-3-2-16,1-4-4 0,0-3-10 16,2-2 9-16,3-5 22 0,-2-1 1 15,-1-8-3-15,3-2-6 0,0-6-2 16,-3-1-2-16,3-3 1 0,0-2-4 16,-3-1-10-16,-2-1-5 0,2 1-10 15,1 1-2-15,-4 2 2 0,-4 7-1 16,5 2-1-16,-6 5 1 0,1 4-2 15,-1 3-2-15,1 1-22 0,0 8 19 16,2 3 4-16,0 2 2 0,0 4 2 16,3 0 2-16,0 1 1 0,2 0-4 15,3 0 2-15,2-4-1 0,1 0 2 16,-1-3 10-16,6-3 1 0,-5-4 6 16,-1 0 2-16,-2-3 4 0,-5-2 5 15,-1-3 5-15,1-4-1 0,0-3-12 16,-3-1 0-16,-2-5-13 0,-3-1-7 15,0-3-5-15,0-5-1 0,-3-2-9 16,-2-1-18-16,0 0-14 0,2 1-13 16,1 3-18-16,-1 4-28 0,3 2-73 15,3 3-73-15,4 4-47 0,-1 1-126 16</inkml:trace>
  <inkml:trace contextRef="#ctx0" brushRef="#br3" timeOffset="-60704.59">2088 15101 623 0,'0'0'11'0,"0"0"20"0,0 0 65 0,10-35-44 16,-5 28-21-16,-5 2 3 0,0 3-3 15,0 2-14-15,0 0-17 0,0 4-10 16,0 9 10-16,0 6 4 16,0 2 1-16,-2 7 8 0,-1 3-1 15,-2 6-4-15,2 11 1 0,1 9-5 16,-1 1 0-16,3-7 0 0,3-7 7 16,5-8 9-16,-1-3 4 0,1-4-1 15,-3-8-1-15,3-5-1 0,0-2-12 16,-3-3-7-16,3 3 0 0,2-4 24 15,-2-3 23-15,-1-5-7 0,-4-2 7 16,2-5 10-16,3-5-26 0,-3-3-11 16,-2-3-3-16,4-3-11 0,-1-5-4 15,4 0 0-15,-2-2-3 16,5 0-1-16,0-2 1 0,-1 4-2 16,4-2 2-16,-3 3 0 0,0 2-1 15,2 2 1-15,-2 3-1 0,0 2-1 16,0 4 0-16,-3 3-1 0,-2 0 0 15,3 4 0-15,-6 1 0 0,0 2-5 16,0 3-3-16,0 5-1 0,-2 2 3 16,-1 5 8-16,1 5 1 0,-3 1 1 15,0 4-2-15,0 0 0 0,-5 2 2 16,5 0 0-16,-3-1-2 0,-2-1-17 16,5 1-33-16,-5-5-26 0,5 0-35 15,0-1-53-15,2-4-71 0,1-4-53 16,2-6-150-16</inkml:trace>
  <inkml:trace contextRef="#ctx0" brushRef="#br3" timeOffset="-59747.38">2599 15498 554 0,'0'0'54'0,"0"0"0"0,0 0 20 0,0 0-54 0,8-16 4 15,-5 12 20-15,-1 2 2 0,1-1 1 16,2 0-3-16,-2 0-21 16,2 0-2-16,3 0-4 0,-1-1 2 15,6 0-8-15,0 1-6 0,5-4 2 16,0 3-4-16,3-3 0 0,2 1-3 16,-2 0 2-16,0-1 5 0,-1 0 1 15,-4 2 2-15,2-1 6 0,-8 2 14 16,1 1 11-16,-6-1-4 0,-3 1-8 15,1 0-8-15,-3-1-12 0,0-1-6 16,0 0-3-16,-3 1-1 0,-2 0 0 16,3 0 1-16,-6 2 4 0,3 0 11 15,-6 1 7-15,4-1-5 0,-4 0-1 16,3 1-4 0,-4 1-5-16,1 0-4 0,1 0-2 15,0 3-1-15,-1-1 0 0,-2 1 1 0,6 2-1 0,-6 1 0 16,0 4-1-16,2 0 1 0,1 1 0 15,-3 1 0-15,5 3 0 0,-2 0-2 16,0 1 2-16,2-1-1 0,3 3 0 16,2-3 0-16,3 2 0 15,0-4 0-15,3 1 1 0,-1 0 0 16,6-4 4-16,2-2-1 0,-2 0 0 16,5-5 5-16,0-1 5 0,-3-2 9 15,3-1-4-15,0-3 7 0,-2-4 0 16,1 1-3-16,-1-2-9 0,2-3-4 15,0 1 2-15,0 0-4 0,-1-2 0 16,1 0-3-16,-2 0-3 16,2 1-1-16,0 0 0 0,-6-2 1 15,6 3-1-15,-2 0-2 0,-1 2 2 0,3 2-2 16,-3-1-46-16,0 2 2 0,-2 3 45 16,0 1 1-16,0 2-2 15,-6 0-4-15,3 1 3 0,1 3-4 16,-4 3-1-16,1 4 3 0,2-1 2 15,-2 6 0-15,-1 0 3 0,1 1 1 16,-1 1 0-16,3-1-1 0,-5 1 0 16,3 0 2-16,0-2-2 0,-3-1 0 15,2-1 0-15,-2-2 1 0,3-6 1 16,-1-2 0-16,-2-3 3 0,0-1 2 16,0-1 9-16,3-4 3 0,0-3-8 15,-1-3-8-15,3-2 4 0,-2 1 1 16,5-3-1-16,-3-3-3 0,3 1-1 15,2-3 0-15,-2-1-3 0,-1-1 0 16,4 0 0-16,-1 4 0 0,-2 0 0 16,2 3-1-16,-2 1 0 0,2 3 1 15,-2 1-1-15,0 3 0 0,0 1-1 16,-1 3 0-16,1 1 0 0,-3 2-3 16,0 7-3-16,-2 4-5 0,2 5 7 15,-2 3 6-15,2 4 0 0,-3 1 0 16,1 1 1-16,0 2 1 0,2 0-1 15,0 0 0-15,-2 0-1 0,2-2-4 16,0 0-14-16,0 0-42 0,3-2-39 16,2 3-91-16,-2-7-122 0,-3-3-152 15</inkml:trace>
  <inkml:trace contextRef="#ctx0" brushRef="#br3" timeOffset="-59294.1">3840 15149 547 0,'0'-3'57'0,"0"0"6"0,0 0 58 0,2 2-48 0,-2 1-33 0,0 0-16 15,0 0-24-15,0 2 2 0,0 6-2 16,0 4 25-16,-2 6 27 0,2 11 8 16,-3 10-10-16,3 12-4 0,0 5-13 15,0-2-6-15,0-8-8 16,0-6-1-16,0-3-10 0,0-1-5 16,3-3-3-16,-3-6 0 0,2-3 0 15,1-7-14-15,-3-2-47 0,2 0-32 16,1 1-33-16,2-3-26 0,0-5-26 15,1-5-165-15</inkml:trace>
  <inkml:trace contextRef="#ctx0" brushRef="#br3" timeOffset="-58794.1">4070 15388 99 0,'0'0'296'0,"0"0"-183"15,0 0 15-15,0 0-18 0,0 0-54 16,0 0-11-16,0 0-4 0,20-36 3 16,-17 32 13-16,2 1 12 0,-2-2-7 15,2 2 0-15,0 0-18 0,0 0-11 16,-2 0 1-16,2 1-2 0,-3 0-5 15,4-1-7-15,-4 2-8 16,3 0 2-16,-5 1-4 0,3-1-2 16,-3 1-8-16,0 0 0 0,0 0-15 15,-3 3 9-15,-4 3 6 0,-6 2 3 16,-5 2-1-16,0 1 0 0,-6 2 0 16,1 0-1-16,-3 3 2 0,0-1-3 15,6 1 1-15,-1-3-1 0,6-1-2 16,2-2 2-16,2 0 2 0,4-1-1 15,7-1-1-15,0-1 4 0,2 1 17 16,6 0 7-16,5-2 1 0,-3 1-3 16,6 1 0-16,-1-2-4 0,6 4-8 15,-3-3-4-15,3 1-3 16,-1-2 4-16,1 2-4 0,-3 1-2 16,3 0-5-16,-3-2 1 0,-3 1-2 15,1-1-2-15,-3 2-24 0,0-2-31 16,-3 1-28-16,-2 1-48 0,5 0-107 15,-6-1-150-15,-1-3-288 0</inkml:trace>
  <inkml:trace contextRef="#ctx0" brushRef="#br3" timeOffset="-57058.78">5279 15542 321 0,'0'0'201'0,"0"0"-138"0,0 0-16 0,0 0-7 0,0 0-13 15,5-18-15-15,-5 13 18 16,0 1 17-16,0-1 4 0,0 1 0 16,0-1-5-16,-3 1 8 0,1-2 1 15,-1 1-5-15,-2 1-8 0,-3-3-8 16,1 0-6-16,-4-2-9 0,4 0-6 15,-6 0-11-15,0-1 0 0,-5 1-4 16,0 0 0-16,-3 1 1 16,-5 5-4-16,3 1-1 0,-3 2 5 0,-2 5-4 15,2 5-12-15,2 4-13 0,1 1-5 16,3 5 4-16,4 0-8 0,3 0-13 16,5 2-17-16,1-2 7 15,7 0 6-15,0-3 29 0,5 0 19 16,5-4 8-16,3-3 0 0,0 1 1 15,2-5 19-15,4-3 6 0,-1-2-8 16,0-1-2-16,0 0-1 0,-3-3-2 16,1-4 4-16,2 1 6 0,-5 0 3 15,0-2 4-15,-3 1-1 0,0 0 3 16,-2 0 12-16,0-2 3 0,-3 1-1 16,0-1-5-16,0-2-11 0,-2-3-4 15,0-1-4-15,-1-2-1 0,1-2-4 16,-3-2-3-16,2-2-2 0,-2-2-1 15,0-3 4-15,0 0 8 0,0-3 11 16,0-6 5-16,0 5-11 0,0 0-7 16,0 1-3-16,3 3-6 0,-3-2-4 15,0 2-7-15,0 2 1 0,0 3-2 16,0 2-1-16,0 7-2 0,0 1-31 16,0 4-25-16,0 3-24 0,0 4-34 15,2 3-75-15,-2 8-70 0,8 11 56 16,-3-1-48-16,3-1-23 0</inkml:trace>
  <inkml:trace contextRef="#ctx0" brushRef="#br3" timeOffset="-56714.83">5550 15443 712 0,'0'0'91'0,"0"0"-6"0,0 0 59 0,-2-18-72 0,-1 14-29 0,0-1-2 15,1 2-4-15,-1 1-11 16,3 0-3-16,-2 2-2 0,-3 2-2 15,-1 6-3-15,-1 3 1 0,1 6 4 16,-1 3-4-16,-1 5-2 0,0 2-7 16,3 2-4-16,2 2-3 0,-2-1-1 15,5 0 0-15,0-2-2 0,0-1-19 16,0-2-13-16,0-2-42 0,0 0 10 16,5-6-43-16,1-2-51 0,1-8-126 15,-1-4-96-15</inkml:trace>
  <inkml:trace contextRef="#ctx0" brushRef="#br3" timeOffset="-56543.03">5555 15191 1034 0,'0'0'9'0,"0"0"-9"0,0 0 55 15,-7-41-55-15,4 34-56 0,3 0-48 16,5 0-9-16,0 4-56 0,8 3 22 15,-2 0-13-15,2 0-16 0</inkml:trace>
  <inkml:trace contextRef="#ctx0" brushRef="#br3" timeOffset="-56042.86">6150 15411 572 0,'0'0'110'0,"0"0"-35"0,0 0 48 0,0 0-56 16,0 0-8-16,28-35 8 0,-28 25 5 15,3-2-8-15,-3 1-17 16,0 0 3-16,0-2-4 0,0 2-5 15,0-1 4-15,-3 0-3 0,1 0-17 16,-4 1-4-16,4-1-5 0,-3 0-4 16,-1 0-2-16,1 1-3 0,0 2 1 15,-5 0-4-15,2 2 1 0,0 0-5 16,1 4 0-16,1 1-1 0,-4 2-1 16,2 0 2-16,-2 3 0 0,0 5-2 15,-3 3 2-15,-3 6-1 0,1 5 2 16,-6 10-1-16,-5 12 0 0,0 10-2 15,0 7 2-15,6 1 0 16,7-5-1-16,3-5-6 0,2 2-5 16,3-4 12-16,2-1 1 0,3-1-1 15,0-4 1-15,0-3-2 0,8-2-8 16,0-6-34-16,2-5 1 0,-2-7 0 16,-1-7 12-16,1-2 0 0,0-2-7 15,0-1-30-15,2-4-57 0,-2-5-95 16,2-5-3-16,-5-4-38 0,0-1-52 15</inkml:trace>
  <inkml:trace contextRef="#ctx0" brushRef="#br3" timeOffset="-55870.99">5889 15771 637 0,'0'0'155'16,"0"0"-30"-16,0 0 76 16,-13-33-90-16,13 25-42 0,0 0-17 15,0 0-15-15,2-2 1 0,9 1-9 16,-4-1 0-16,6 0-5 0,0 3-12 15,3 0-12-15,-3 0 0 0,2 2-19 16,3-1-37-16,3 3-37 0,2-3-36 16,3 1-64-16,13-2-68 0,-6 1 5 15,-2 1-103-15</inkml:trace>
  <inkml:trace contextRef="#ctx0" brushRef="#br3" timeOffset="-55527.28">6403 15423 559 0,'0'0'49'0,"0"0"65"0,0 0 16 16,-8-41-33-16,6 28-5 0,-4 0-1 16,1 0 1-16,3 2-31 0,-4-1-15 15,4 3-9-15,-3 1-1 0,0 2-8 16,2 2 0-16,0 0-9 0,1 2-11 15,-3 2-4-15,2 4-4 16,-5 3 0-16,1 5 3 0,-4 5 0 16,1 5-2-16,0 5 2 0,-3 8 2 15,2 12 0-15,1 10 0 0,2 0-4 16,0 1-1-16,1-9 0 0,2-6 2 16,5-2-1-16,-3-1-1 0,0-4 0 15,3-7-3-15,0-6-14 0,0-7-26 16,0-3-21-16,3 1-16 0,0-2-39 15,2-2-94-15,-3-5-51 0,1-5-132 16</inkml:trace>
  <inkml:trace contextRef="#ctx0" brushRef="#br3" timeOffset="-55324.94">6196 15658 961 0,'0'0'59'0,"0"0"-38"15,0 0 141-15,0 0-78 0,0 0-42 16,39-32-8-16,-24 25-11 0,1-1-14 16,2-1-8-16,0 1-1 0,0 0-2 15,5 1 0-15,1 1-18 0,4 1-27 16,6-1-27 0,7 1-28-16,8 0-91 15,-2-1-39-15,-11 2-58 0,-13 0-65 0</inkml:trace>
  <inkml:trace contextRef="#ctx0" brushRef="#br3" timeOffset="-54918.61">6700 15551 218 0,'0'0'210'16,"0"0"-151"-16,0 0 12 0,0 0-19 16,0 0-19-16,0 0 8 0,0 0 7 15,0 0 20-15,5 2-12 16,0-3 1-16,1 0-2 0,4-2-6 0,0 0-9 15,1-1-3-15,1 0-8 0,4-2-2 16,-3 0 4-16,-3-1 3 0,1 0-8 16,-4 0-8-16,1 0-9 0,-3-1-3 15,0-1 1-15,-2 1 2 0,-3 0-5 16,0 1-3-16,-5 0-1 0,-3 1-1 16,-2 1 1-16,-1 0-2 0,-4 4 2 15,-1 0-2-15,-2 1 0 0,0 2 2 16,-2 5-2-16,-1 2 1 0,0 2 1 15,1 4-2-15,4 3 2 0,-2 2 0 16,2 4 1-16,9-1 5 0,-1 3 6 16,5-1 8-16,3-2 12 0,0 0 5 15,8-2-8-15,0-4-2 16,2 0-2-16,3-5-11 0,0-5-6 16,3-1-6-16,-1-4-2 0,1-2-10 15,2-2-54-15,0-4-25 0,-3-1-35 16,3-3-64-16,6-10-52 0,-6 2-20 15,-3 2-137-15</inkml:trace>
  <inkml:trace contextRef="#ctx0" brushRef="#br3" timeOffset="-54557.77">6832 15497 545 0,'0'0'75'0,"0"0"-28"0,0 0 54 0,0 0-57 15,33-12-9-15,-25 11 1 0,-3 1-12 16,3 0-9-16,-3 1 19 0,3 5 16 16,0 0-1-16,0 4-6 0,2 2-5 15,-2 6-21-15,-1 1-9 0,1 3-5 16,2 0-1-16,-4 1 0 0,1 1-1 16,-4 0 0-16,-3-4-1 0,0-1 1 15,0-2-1-15,-8-3 0 0,0-2 0 16,-2-3 0-16,0-4-1 0,-3-4-4 15,0-2 5-15,3-7 2 16,2-2 1-16,0-3 9 0,6-3 35 0,2-1-9 16,0-3-14-16,0-1-9 0,2-1-7 15,8 0 1-15,-2-2 2 0,5 3-3 16,3 1-2-16,4 2-5 16,-2 1-1-16,3 3-15 0,0 2-63 15,2 0-49-15,8 0-83 0,-3 3-25 16,-2 3-91-16</inkml:trace>
  <inkml:trace contextRef="#ctx0" brushRef="#br3" timeOffset="-54160.86">7346 15442 314 0,'0'0'211'0,"0"0"-162"16,0 0-14-16,0 0-29 0,0 0-6 15,0 0-9-15,-36-22 6 0,20 18 2 16,3 4 1-16,1 0 1 0,-1 0-1 16,2 3 7-16,-2 1 17 0,6 3 5 15,-4 0 5-15,3 2-4 0,3 0-3 16,0 0-9-16,0 2-1 0,2-2-5 31,3 1-8-31,0 0 1 0,0-1-1 16,3 0 6-16,2 0 1 0,3-2 4 15,2 1 4-15,1-2 14 0,2 1 3 16,-3 0-5-16,5-1 5 0,1-1-2 16,-1 2 2-16,1 2 14 0,-3-1-7 15,0 2 2-15,-6-1 3 0,-1 2-7 16,-4-1-1-16,-2 0-6 0,-2 0-7 16,-11-3-7-16,0 0-3 0,-5-1-7 15,-3 1-8-15,-2-1 2 0,2-2-2 16,-2 2-1-16,-3-3-1 0,0 0-4 15,3 1-11-15,0-3-28 0,-1 0-57 16,-4-1-68-16,5 0-122 0,2 0-60 16</inkml:trace>
  <inkml:trace contextRef="#ctx0" brushRef="#br3" timeOffset="-53113.83">1835 16465 565 0,'0'0'27'0,"0"0"2"0,0 0 42 15,0 0-17-15,0 0-11 0,23-36 13 16,-23 29 8-16,0-3-4 0,-3 3-10 16,1 0-16-16,-4-1 1 0,1 1 5 15,0 0 0-15,0 1-6 0,-3 1-5 16,0 0-9-16,-2 0-9 0,-3 0-5 16,-2 0-6-16,-1 3-1 0,-4 2 0 15,-4 5-2-15,1 3-1 0,-3 6-5 16,-2 1-3-16,2 6 4 15,0 2-4-15,3 3-7 0,2 1-15 0,3 2-2 16,3-2 7-16,7-2-3 0,0-1 2 16,8-3 19-16,0-3 9 0,8-1 1 15,0-5-4-15,7-2 5 0,1-1 21 16,2-2 19-16,0-4-1 0,2-3 4 16,-4 0 1-16,2-8-8 15,-2-2 1-15,2-1-11 0,0-2-10 16,0-5-6-16,0 3-6 0,-3-4 1 15,1 0 3-15,-1-1 10 0,-2 1 10 16,-2 0 0-16,-4 1-4 0,4 2-10 16,-9 4-8-16,3 5-6 0,-5 2 0 15,0 3-12-15,0 2-4 0,-2 2 0 16,-3 6 16-16,0 1-2 0,-1 4 2 16,1 1 1-16,3 2 1 0,-1-2-2 15,3 4 3-15,0-4 3 0,5 0 12 16,0 1 1-16,6-4 9 15,-4-1-9-15,4-1-1 0,-1-2-8 16,3-1-5-16,0-2-2 0,-3 0-3 16,3-3-5-16,3-1-34 0,2 0-29 15,3-4-33-15,-1-2-32 0,6 1-45 16,13-10-71-16,-6 4-69 0</inkml:trace>
  <inkml:trace contextRef="#ctx0" brushRef="#br3" timeOffset="-52770.25">2406 16374 398 0,'0'0'68'0,"0"0"-33"0,0 0 32 16,5-15-24-16,-8 12-12 0,-5 1 11 15,-2 1-18-15,-3 1-10 0,-2 0 2 16,-3 3 19-16,0 5 17 0,-3 3-5 15,0 4-10-15,-2 0-19 0,2 4-8 16,1 2-7-16,-1 3-2 0,5-1 1 16,3 0-2-16,3-1 2 0,2-2 17 15,6-3 65-15,2-1 1 0,2-1-15 16,6-2-5-16,2-2-9 0,3-2-15 16,0-3-3-16,5-1-7 0,0-2-11 15,3-3-12-15,0 0-3 0,0-1-5 16,2-5 0-16,0 3-15 0,0-4-29 15,3 2-22-15,0-3-34 0,0 2-72 16,7-4-76-16,-4 3 3 0,-9-3-144 16</inkml:trace>
  <inkml:trace contextRef="#ctx0" brushRef="#br3" timeOffset="-52410.37">2592 16493 509 0,'0'0'52'16,"0"0"29"-16,0 0 31 0,0 0-40 16,0 0-9-16,33-24-3 0,-22 20-5 15,-4-1 1-15,4 2 17 0,-1 2-12 16,-2 1-30-16,0 3-18 0,2 3-10 16,-2 3-3-16,2 4-1 0,-2 5 1 15,-1-1 1-15,-1 1-1 0,-1 2 0 16,-5-2 0-16,0-1-2 0,-3-1 0 15,-2 0-19-15,-3 0 11 0,-2-5-16 16,0-1-4-16,2 0 1 0,3-4 14 16,0-2 15-16,2-4 0 0,0 0 36 15,3-1 69-15,0-6-22 16,0-1-10-16,0-3-28 0,3-3-24 16,5-2-11-16,-1-1-7 0,4-1-1 15,2 1-1-15,2 2-1 0,1 0 0 16,-1 0-3-16,6 3-20 0,-6 0-40 15,6 4-14-15,2 2-32 0,1-1-23 16,-1 2-41-16,10-1-25 0,-7 2-63 16,0-1-91-16</inkml:trace>
  <inkml:trace contextRef="#ctx0" brushRef="#br3" timeOffset="-52003.6">3127 16480 413 0,'0'0'98'0,"0"0"-12"0,0 0 35 16,0 0-37-16,0 0-16 0,0 0-16 15,-8-32-1-15,5 27-6 0,-2 0-17 16,0-1-13-16,-3 2-8 0,0 0-4 16,-2 4-2-16,0 0-1 0,-3 7 0 15,0 2-4-15,-3 3-2 0,3 3 5 16,-2 5 1-16,5 1 0 0,-3 3-1 15,7-2-1-15,4 0 1 0,2-1 1 16,5-2 0-16,3-1 9 0,2-3 19 16,3-1 18-16,5-3 11 0,0-1-6 15,3-7-1-15,0-1-1 0,-1-2-5 16,4-5 2-16,-4-3-9 0,-2-2-12 16,0-3-4-16,-2 1 2 0,-6-3-1 15,1 0 0-15,-9-4-4 0,-2 1-6 16,-2-2-12-16,-6 3 0 0,-3 0-12 15,1 3-11-15,-3 3-7 0,0 6-22 16,0 1-33-16,0 4-26 0,3 0-36 16,0 4-67-16,2 1-30 0,3-1-90 15</inkml:trace>
  <inkml:trace contextRef="#ctx0" brushRef="#br3" timeOffset="-51534.67">3465 16443 646 0,'0'0'40'0,"0"0"51"0,0 0 42 0,0 0 1 0,31-39-78 16,-28 30-1-16,-3 0-22 0,0 2-21 15,-3 0-12-15,-2 4-3 16,-5 3-6-16,-1 0-5 0,1 1 3 16,-6 4 3-16,3 1-3 0,-2 3-12 15,-1 2-25-15,1 0-11 0,-1 1 12 16,3 2 17-16,1-2 14 0,1-1 12 16,6 2 0-16,0-1 3 0,5-2-3 15,2 0 1-15,4 0 3 0,4 1 4 16,0-2-2-16,3-2 2 0,3 0-1 15,-1 2 10-15,3-3 10 0,0 0 8 16,-2 1-7-16,5-1 5 0,-3 0 4 16,2 1 2-16,-4-1-6 15,2 2-4-15,-5-2-1 0,0-1-11 16,-5 2-2-16,-6-1-10 0,-2 2-1 16,-2 0 1-16,-6-1 0 0,-8 1 3 15,-2 1 1-15,-2-1-3 0,-6-2 0 16,2 0-2-16,-1-4-54 0,-1 1-65 15,2-2-30-15,-4-1-15 0,5 0-48 16,7 0-102-16</inkml:trace>
  <inkml:trace contextRef="#ctx0" brushRef="#br3" timeOffset="-51065.83">3935 16423 568 0,'0'0'67'0,"0"0"5"0,0 0 40 0,0 0-51 0,21-36-25 16,-21 29 9-16,-5-2-1 15,2 2-18-15,-5 2-5 0,-2 1-12 0,0 0-4 16,-3 3-4-16,0 1-1 0,0 0-2 15,-2 6 1-15,2 0-1 16,0 2 2-16,-3 2 0 0,3 0-2 16,3 0 0-16,0 1-3 0,4-1-7 15,1-1-7-15,3 1 9 0,2-1 4 16,0 1-4-16,2-3 7 0,6 1 3 16,0 0 2-16,0-3-1 0,2 3 6 15,3-2 0-15,0-1 8 0,2 2 5 16,-2-2-4-16,0-1 7 0,0 1-6 15,0 2 4-15,-3-1-1 0,1 3-5 16,-6 1 0-16,-3 0 2 0,-2 0 8 16,-2 0-1-16,-9 1-3 0,1-2-2 15,-5-1-4-15,-4-1-6 16,1 2-4-16,-5-1-1 0,0-2-3 16,2 0-1-16,-5-2-2 0,3 2-16 15,-3-3-69-15,-10 4-88 0,10-4-76 16,0 0-162-16</inkml:trace>
  <inkml:trace contextRef="#ctx0" brushRef="#br3" timeOffset="-50185.35">4400 16683 638 0,'0'0'63'0,"0"0"-38"0,0 0 26 0,37-20-11 0,-25 14-35 15,1 2-1-15,0-1 3 0,-2 2 20 16,-1 2-3-16,3 1 1 0,-3 1-15 15,-2 6-8-15,0 0 1 0,-1 3-3 16,-1 1 0-16,-4 4 0 0,-2 1 0 16,5 0 1-16,-5 4-1 0,0-2 1 15,0-1-1-15,0 1 1 0,0-3 0 16,0-1 1-16,-2-3-2 0,-1-4 2 16,3-1 5-16,0-4 10 15,0 0 9-15,0-2 26 0,0-3 20 16,5-4-13-16,1-2-20 0,1-5-5 15,1 0-1-15,5-4-10 0,0-1-8 16,0 2-6-16,0-2-4 0,2 0-5 16,1 5 2-16,-3 0 1 0,5 0-3 15,-5 3 5-15,2 3-5 0,1 2 0 16,-3 0 0-16,0 4 0 0,-1 2-2 16,-4 0-3-16,0 9 1 0,0 2 2 15,-1 5-2-15,-1 2 2 0,-4 1-5 16,1 2-3-1,-3-2 2-15,0-2 1 0,0 1 4 0,0-3 2 0,0-1 0 16,-3-2 1-16,3-4 1 0,0-3 0 16,0 0-1-16,0-2 1 15,0-3 2-15,0 0 2 0,3-2 23 16,-3-5 8-16,2 0-5 16,1-3 0-16,2-2 2 0,0-2-3 15,0 0-7-15,6-5-6 0,2 2-3 0,0 2-1 0,2-3-2 16,3 4-4-16,0-1-2 0,3 0 1 15,0 4-4-15,-3 1 4 0,0 2 1 16,0 5 1-16,-5 0 2 16,-3 3 4-16,-2 4-7 0,-3 5-7 15,0 2 0-15,-2 5 0 0,-3 2 0 0,0 2 1 16,-3 1 0-16,-2 0-1 0,3-1-3 16,-4 0-18-16,4-4-24 15,-1 0-24-15,1-4-20 0,2-1-28 16,0-1-70-16,0-1-115 0,0-8-99 15</inkml:trace>
  <inkml:trace contextRef="#ctx0" brushRef="#br3" timeOffset="-49761.77">5359 16727 264 0,'0'0'165'0,"0"0"-136"0,21-9 76 0,-14 6-17 16,-4-1-14-16,0-3 13 0,-3 2 21 16,0 0 1-16,-3-2-36 0,0 1-10 15,-2-1-19-15,-2 2-10 0,1-1-12 16,1 0-10-16,-5 3-5 0,5 2-1 16,-6 0-6-16,4 1 0 0,-4 0 0 15,-2 5 0-15,0 3-1 0,-2 3 1 16,-1 3 0-16,-2 0 0 0,8 1 1 15,-3 3-2-15,3-3 0 0,5 2 0 16,2-1 0-16,3-2 1 0,0-2 1 16,5-2 2-16,3 0 4 0,5-5 6 15,0-1 3-15,0-2 4 0,2-2 1 16,-2-4 10-16,3-2 6 0,-1-3-3 16,-2-1-13-16,-3 0-9 0,1-3-8 15,-6-2-4-15,0-2 0 0,-5-4-4 16,0 2-34-16,-5 2-10 0,0 3 4 15,-3 5-15-15,0 4-23 0,-2 5-33 16,2 0-47-16,3 3 6 0,-3 6-1 16,6 1-109-16,-1-1 4 0</inkml:trace>
  <inkml:trace contextRef="#ctx0" brushRef="#br3" timeOffset="-49245.85">5651 16764 410 0,'0'0'88'0,"0"0"-10"0,0 0 39 0,0 0-33 16,31-35 5-16,-26 27 8 0,-2-1-7 15,-1 1-16-15,-2-1-18 0,0-2-18 16,3 1-8-16,-3 0-15 0,-3 1-3 15,3-2-8-15,-2 3-2 0,-3 2-2 16,-1 0 0-16,1 4-2 0,-3 0 2 16,1 2-1-16,-6 0 0 0,0 2 1 15,0 4-2-15,-3 2 2 0,1 5-1 16,-3 2-1-16,2 5 2 16,1 0-1-16,-1 2 1 0,6 3-3 15,2-1 0-15,3 0-3 0,5-3 3 16,0-3 1-16,3-2 2 0,4-2 0 15,1-2 1-15,3-3 3 0,-1-3 3 16,0-6 16-16,3 0 10 0,0-9 12 16,0-3 8-16,-3-1 2 0,3-4-4 15,-2-3-6-15,-1-4-11 0,0-3-3 16,-2-10-2-16,2-14-5 0,-2-10-4 16,-3-4-12-16,-2 1-6 0,-1 9-2 15,-2 15 0-15,0 10 0 16,3 9-3-16,0 10-9 0,-1 1-12 15,-2 4-47-15,3 0 19 0,-1 1-30 16,4 5-43-16,-4 0-24 0,6 2-63 16,5 12-7-16,-3-3 12 0,3 1-107 0</inkml:trace>
  <inkml:trace contextRef="#ctx0" brushRef="#br3" timeOffset="-48855.22">5788 16666 693 0,'0'0'48'0,"0"0"-48"0,0 0 115 0,41 25-28 16,-28-21-52-16,3-4 9 0,-3 0 1 15,0-1 5-15,-1-3 1 0,1-2 15 16,3-2-5-16,-1 1-7 0,-2 0-21 16,3-2-12-16,-1-1-10 0,-2 2-2 15,0-3-1-15,-3 3-6 0,1 0-1 16,-3 0 1-16,-1-2-1 0,-4 2-1 15,-3 2-4-15,0 0 0 0,-5 2-1 16,-6-1-8-16,1 4 1 0,-5 1 4 16,-1 0 4-16,-5 4 4 0,1 3 0 15,-4 3-3-15,1 4 3 16,0-1 0-16,0 2 0 0,2 3 0 16,3-3-3-16,2 2 2 0,9-3 1 15,2 3 2-15,2-3-2 0,3-1 1 16,5 0 5-16,0-3 10 0,3 0 3 15,2-4 1-15,3 1-6 0,-2-4-1 16,4-1-9-16,-2 0-2 0,3-2-2 16,-4 0-1-16,4-4-24 0,2 2-34 15,-2-6-19-15,-1 3-28 0,1-2-58 16,7-9-77-16,-5 1-51 0,0 0-218 16</inkml:trace>
  <inkml:trace contextRef="#ctx0" brushRef="#br3" timeOffset="-48558.34">6230 16245 703 0,'0'0'24'0,"0"0"74"0,0 0-24 0,0 0-34 0,0 0-5 0,5-9-12 16,-8 17 7-16,1 5 16 0,-3 8 18 15,-3 8-15-15,0 9-2 0,3 12-1 16,-5 11-6-16,-1 3-9 0,4-5-6 16,-1-7-3-16,3-8 0 15,-1-2-11-15,4-1-3 0,-3 0-4 16,2-7 2-16,3 1-2 0,-2-8-4 16,2-4-1-16,0-5 0 0,0-5-10 15,0 1-42-15,0 0-52 0,0-2-60 16,0-2-104-16,0-6-78 0</inkml:trace>
  <inkml:trace contextRef="#ctx0" brushRef="#br3" timeOffset="-47808.34">6553 16685 814 0,'0'0'21'0,"0"0"19"0,0 0 12 0,26-23 11 15,-21 14-39-15,-5 1-19 0,0 1 1 16,-3 0 1-16,-5 2-7 0,1 1-4 15,-6 4 4-15,0-1 0 0,-3 1 1 16,-2 1 0-16,0 1 1 16,0 4-1-16,3-1-1 0,2 3 0 0,-3-2 0 15,3 2 1-15,3 0 0 0,0 1 1 16,4 1-2-16,1-3-4 16,5 2 1-16,0 0 2 0,3 1 1 15,5 0 3-15,-1-1 20 0,1 2 8 16,2-1 11-16,1-1 5 0,-1-2-13 15,0 0-9-15,-2 0-7 0,0 0-1 16,2 0-2-16,-5 1 3 0,1 1 4 16,-4 0-6-16,-2 0 0 0,0 0-5 15,-5-2-2-15,-8 2-1 0,0-3 2 16,-2 0-3-16,-6 2-3 0,0-3-3 16,-2 2 0-16,0-2-2 0,-3 0 1 15,3-1-22-15,2 2-44 0,0-4-30 16,3 3-66-16,-2-1-50 0,4-1-42 15,3-2-161-15</inkml:trace>
  <inkml:trace contextRef="#ctx0" brushRef="#br3" timeOffset="-46290.46">8506 12944 466 0,'0'0'74'0,"0"0"23"16,0 0 10-16,0 0-13 0,29-20-21 16,-24 17-28-16,-3 0 2 0,1-1-5 15,-3 4-17-15,0-3-15 0,0-1-6 16,0 2-4-16,0 1-2 0,0 0 0 15,0 1-11-15,0 0-46 0,0 2-39 16,5 5-35-16,0-4-48 0,0 3-166 0</inkml:trace>
  <inkml:trace contextRef="#ctx0" brushRef="#br3" timeOffset="-46056.19">8599 13249 794 0,'0'0'14'16,"0"0"11"-16,0 0 38 0,8 39-39 15,-8-27-16-15,-5 1-8 0,-6 2-7 16,-1 1-2-16,-4 3-19 0,-2-2 13 16,0 2 15-16,0 0 2 0,0 1-2 15,0 0 0-15,2-1-1 0,3 1 0 16,0-2 0-16,6 9-107 0,-1-7-69 15,3-4-188-15</inkml:trace>
  <inkml:trace contextRef="#ctx0" brushRef="#br3" timeOffset="-43644.31">9051 14093 328 0,'6'-1'25'0,"-4"-1"0"16,1-1 39-16,-1 2-6 0,1-4 1 15,-1 4-26 1,1 1 6-16,-3-2 8 0,0 2-6 0,0-1-5 0,0 0 0 16,3 1-7-16,-3 0-4 0,0 0-1 15,0 0-5-15,-3 0-9 0,3 0-1 32,-5 2-1-32,-3 1 4 0,-2 5 2 15,-3 1 3-15,-5 2 4 0,-3 4 2 0,-7 6-10 0,-6 8 3 16,-12 7-1-16,-9 4 3 15,-7 2 2-15,3-2-8 0,2-6 3 16,3-6 1-16,2 2 2 0,0-1-5 16,3-4-7-16,3 0-1 0,2 1-3 15,5-5-2-15,3 0 1 0,8-5 0 16,7-4-1-16,5-5 1 0,3 2 1 16,-2 1-2-16,-1-2 1 0,1 0-1 15,-1-3 3-15,4 1-2 0,4-3 1 16,0-1-2-16,3-1 3 0,5-1-2 15,-3 0 0-15,3-2-1 0,0-2-2 16,3-2 2-16,-1 1 10 0,4-3-4 16,-1-1-4-16,3-3 2 0,2-1-1 15,3-2-3-15,0 0 1 16,0-3-1-16,5 0 2 0,-3 1-2 16,1-4 2-16,2 0-2 0,-3 1 0 15,1 0 2-15,2 0-2 0,-5-1 1 16,5 1 4-16,-5 1 2 0,-3 4 3 15,3-2 3-15,-3 4 0 0,-2 2 0 16,-3 0-4-16,3 1 0 0,-5 2-6 16,2 1 5-16,-5 2-5 0,2 1 5 15,-2-1 0-15,0 4-1 0,0 1-3 16,-2 0-1-16,-1 0-3 0,-2 6 4 16,-3-2 3-16,-2 6 1 0,0 1-1 15,-6 6 0-15,1-1 0 0,-6 4 1 16,0-1-1-16,1 2 0 0,-6 0 4 15,3 1 3-15,-1-2 8 0,1 1-1 16,0-2 3-16,0-2-3 0,2 1 2 16,0-1-7-16,3-2-2 0,3-4-4 15,-1 1 3-15,6-3-2 0,2 2 0 16,5-5-1-16,-2-2-2 0,5 1 2 16,0-3 1-16,-2 0 2 0,2-1 4 15,0-1-1-15,0 1-3 0,0 2 0 16,0 0-4-16,0-2-3 0,2 1 3 15,3 1-4-15,-2 1-3 16,7 0 4-16,3 0-4 0,5 1 1 16,6 0 0-16,1 2-1 0,4 1 0 15,2 3 1-15,0-1 0 0,0 1 7 16,-3 2 0-16,-2-1-2 0,-3 1-5 16,-2 1-1-16,-3-3-1 15,-2 1 0-15,-1-3-1 0,-4 1 0 0,-1-1 0 16,-2-3-3-16,2 1-2 0,0 1-32 15,-2-1-28-15,5 2-36 0,2 1-45 16,11 1-75-16,0-1-209 0,-5-4-249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4-09T14:30:46.065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10426 7399 14 0,'0'0'198'0,"0"-3"-171"0,3 1-3 0,-3-1 8 16,0 0 9-16,0 1-19 0,0 1 3 15,0-1 5-15,0 0 3 0,0 1-1 16,0 0-4-16,0 0 11 16,0-1 1-16,0 0-7 0,0 0 1 15,0 0-7-15,0 1-3 0,0-1-1 0,0 2-3 0,-3-2-10 16,0 2 4-16,1-2 0 0,-3-2 5 15,2 2-1-15,-5-1 0 0,3 1 3 16,3 0-6-16,-6 0 2 0,3 0-2 16,0 1-1-16,-3-1 0 0,0 0-3 15,0-1 0-15,-2 1-6 0,2-3 2 16,-2 2-1-16,0 0-2 16,-1-1 0-16,-2 1 0 0,0 0 1 15,0 1-2-15,1 0-2 0,-1-1 1 16,-3-1 2-16,3 1-4 0,-2-1 2 15,-1 1-2-15,3-1 2 0,-2 1-1 16,2-1 0-16,-3 4-1 0,-2-1 2 16,3-1-2-16,-1 1 0 0,-2 0 3 15,3-1-3-15,-6 1 0 0,3 0 0 16,-3 0 0-16,1 1 0 0,-1 0-1 16,0 0 1-16,1 0 0 0,-1 0 1 15,0 0-1-15,0 0-1 0,3 0 1 16,0 0 0-16,3 0 0 0,-1 1 0 15,-2 0 0-15,3 1 0 16,-1-1 0-16,3 1 0 0,-2 0 0 16,-1 1 0-16,3 1-2 0,0 1 4 15,-2-2-2-15,2 1 0 0,-2-1 0 16,-1 0 0-16,3 0 0 0,-2-2 0 16,-1 0 0-16,1 2 0 0,2-2-2 15,0 1 2-15,-3 2 2 0,3-1 0 16,0-1 0-16,3 2-2 0,0-2 2 15,-1 1 0-15,1-2-2 0,-3 0 1 16,5 2 0-16,-2-1 1 0,0 0 0 16,-1-1 0-16,1 0 0 0,-3 1 0 15,3 1 0-15,-1 2 1 0,-1-2-1 16,1 2 0-16,-2-2 0 0,3 0-1 16,0-1 2-16,-3 0-3 0,2 1 3 15,4-3-2-15,-4 1-1 0,1-1 2 16,2 2-1-16,-2 2 0 0,0-1 0 15,-1 1 1-15,1 0 0 0,-3-1 3 16,3 4-2-16,-1-3-1 0,-2 2 1 16,3 1-2-16,0 1 0 0,-1 1 2 15,1-2-1-15,0 0-1 0,-1 0 0 16,4 0 1-16,-4 0 0 0,3 1 0 16,1 0 0-16,2-1 1 0,2-1-3 15,0 2 1-15,1 0-1 0,2 1 1 16,0-2 1-16,0 3 1 0,0 0-1 15,5 0 0-15,-5 1 1 16,3 0 0-16,2-1-1 0,0 1 1 16,-3 1 0-16,9-2 0 0,-6 2 3 15,5-1-2-15,-2-1 2 0,5-1-1 16,0 1 1-16,0-1-2 0,0-2 1 16,0-1-1-16,2 0 1 0,-2 0-2 15,3-2 1-15,2 2-2 0,0-1 4 16,0-1-3-16,0 1 1 0,3 1 0 15,-1-1-1-15,1 0-1 0,0-1 3 16,2 2 1-16,-2-4 1 0,2 3 0 16,0-1 2-16,3 2-4 0,-5-2 2 15,4-1-2-15,-4 1 0 16,2 1-3-16,-2 0-1 0,2-1 0 16,-2 2 2-16,0-1-2 0,2 1 1 15,-2-3-1-15,-1 3 1 0,1-1-1 16,0 0 1-16,-3 0-2 0,2 1 3 15,-2-1 0-15,0-3 0 0,3 3-1 16,0-3 0-16,-3-1-1 0,3 0 1 16,2 0 1-16,0-1-3 0,-2 0 3 15,2 0-2-15,3 0 2 0,-3 2-2 16,0 0 0-16,1 0 1 0,-4 1 1 16,1-1-1-16,0 2 1 0,-3-1 2 15,2-2 0-15,1 1-3 16,2 0 3-16,1-1-1 0,-1 0-3 15,0 0 4-15,3 0-1 0,-3-1-3 16,6 0 2-16,-4 0-2 0,4 0 0 16,-1 0 1-16,3-2 1 0,-2 2-2 15,2-2 1-15,-3 1 1 0,1-2 1 16,-1 1 2-16,0-1 2 0,1-1 2 16,-3 0 0-16,-3 2-2 0,0-2-4 15,3 1 1-15,-3-3-1 0,1 3-2 16,1-2-1-16,-1-1 0 0,1 1 1 15,-1 1-2-15,-1-1 1 0,0-1 0 16,-2 0-1-16,2 1 1 0,0-2-1 16,1 3 0-16,-4-2 0 0,4 1 1 15,-1-2-1-15,0 4 0 0,-2-3 0 16,-1 2 1-16,-1 0-1 0,-1-1 0 16,0 3 1-16,-3-3 0 0,1 0 0 15,-3 1-1-15,-3-1 2 0,0 0-1 16,-2-1 1-16,0 1 0 0,2-1 0 15,-2-4-2-15,0 3 2 0,-1-2-2 16,4 1 0-16,-1-1 1 0,-2-1 0 16,0 0 0-16,-3 1-1 15,3 1 0-15,-6 1 4 0,1-1 2 16,-3 0 8-16,0 0 2 0,0 0-5 16,-3 0-3-16,-2 0 1 0,0 1-4 15,-3-3-4-15,0 1 4 0,0 1-3 16,1-3-1-16,-4 2 0 0,4-2-1 15,-4 1 0-15,-2-1-1 0,0 1 1 16,-5-1 0-16,3 1 0 0,-3-1 0 16,-3 3-1-16,-2-3 1 0,0 3 1 15,-1 0 0-15,-1 1-1 0,-1-2 0 16,0 3 1-16,0 0-1 0,3-3 1 16,-3 4 0-16,0-2-1 0,3 0 0 15,0 1 0-15,-1-1 0 16,1 2 0-16,0 0 1 0,2 1-1 15,0-2 0-15,-2 4 0 0,5-3 0 16,0 1 0-16,-3 1 0 0,3 0 0 16,-2 0 0-16,4 3 1 0,1-2-1 15,2 2-1-15,0-1 1 0,0 1-1 16,0 0 1-16,0 0 0 0,3 0 0 16,-1 0 1-16,-2 0-1 0,3 0 0 15,-3 0 0-15,3 1-1 0,-1 1 1 16,1 0-1-16,2 1 1 0,-2-1 1 15,2 0-1-15,1 0 0 16,-1 0 0-16,3 0 0 0,-3-1 0 16,5 1 0-16,-4-1 1 0,1-1-1 15,1 1 0-15,3-1 0 0,-4 0 0 16,1 0 0-16,0 1 0 0,0-1 1 16,0 2-2-16,0-1 1 0,-3 0 0 15,5 0 2-15,-4 0-2 0,1-1 2 16,1 0-1-16,-3 0 1 0,6 0 0 15,-3 1 0-15,2-1-1 0,1 0-1 16,-1 1 1-16,0 0-1 0,1-1-1 16,2 1 1-16,-5 0 0 0,5 1-2 15,-3 1-1-15,3 0-16 0,-3 1-22 16,3-1-25-16,-2 3-21 0,2 1-32 16,-5 3-54-16,5-1-96 0,-3-5-99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43A57-C72C-7770-9282-F673C7C5B9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11D5D9-FE47-43FF-9F62-7D198E8D8A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0D634-26CF-8E31-FB6E-777EFB5BA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BD4C-B415-4A04-8B02-A0280774FE2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87109-FAC7-12D6-EB87-AD07E1FF0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A6D65-EDF5-BBD3-6A24-BF7705D5E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37A4-C184-434A-9E80-C30377CCA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52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B93A3-1B5B-3EA2-4E63-1195C2FC9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95C32A-572F-2A8E-026E-6F0B969F3C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79DD9-8CE9-58F6-3DDA-B5EF38B03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BD4C-B415-4A04-8B02-A0280774FE2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690C2-6DD3-0915-B022-404500B3C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4A1E1-93C0-65FB-5347-8F1A87B2A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37A4-C184-434A-9E80-C30377CCA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35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6B2D6C-3B96-8D58-344B-25E8B19CEA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F87DB-1D6D-DCC9-E14E-DB9EEF9D09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1F816-D07F-B871-41B4-759CED8F9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BD4C-B415-4A04-8B02-A0280774FE2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89D5B-BB55-703B-B4C7-E4EE6730A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C553B-B777-8AD4-A387-720AA1AC4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37A4-C184-434A-9E80-C30377CCA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97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2660D-BF10-BE66-8C97-2623C87D7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8F2C1-8173-E8FF-1E99-DCFEE8EB6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D3496C-FDBC-17DC-98E5-ED82304B6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BD4C-B415-4A04-8B02-A0280774FE2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61677-BCC5-2FF8-C760-341E3A0F7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040F0-C8E5-1E75-B8D0-C7B941218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37A4-C184-434A-9E80-C30377CCA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47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92780-2289-6642-92FB-53B051186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EE62E2-EFDA-BD59-284D-1C5D9F9FF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E513C-FA00-F7CA-A7C6-7FAA418E5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BD4C-B415-4A04-8B02-A0280774FE2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875B2-D2BD-425A-E334-18B43A535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3C267-7D35-7C2E-6516-E6F8945E1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37A4-C184-434A-9E80-C30377CCA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109BE-19EB-EFB1-4701-6B3C98B2B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B3184-B591-0F2E-53AB-0000C4DDAB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31E808-4CA9-EC63-8DBF-7F6C16AE6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8869E-5079-9E88-1855-4132C9BD8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BD4C-B415-4A04-8B02-A0280774FE2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AFF175-5206-9B32-0C69-FB0CB91E1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095FE-F613-DBCF-BF9C-642595174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37A4-C184-434A-9E80-C30377CCA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47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8799F-CD43-D426-474C-F9A882237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B71A37-F4C9-4F69-0B10-F09D26B6DE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FBC945-99F7-FF14-1DEB-B3A0848D6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734491-E5C6-F5F1-3D2A-646E7557CD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43F78E-8CEF-C2D3-EB0B-84F9DEB06C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E4F3AE-9A1B-8055-5414-0C31A4067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BD4C-B415-4A04-8B02-A0280774FE2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FB5D78-A365-0D2A-F752-C49DEA98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499C8C-5CA0-D7BC-DB49-C7CB01F3C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37A4-C184-434A-9E80-C30377CCA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56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165B0-5C08-A8A5-598A-EEB42CBA8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B861E5-6229-E523-87FF-C0D47BEEE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BD4C-B415-4A04-8B02-A0280774FE2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D415DE-CED7-4D67-18F5-EB959F9D6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A74B8C-35E6-BEF7-FD3F-214888949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37A4-C184-434A-9E80-C30377CCA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2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B9A0F9-C9EE-CDAA-71BC-182D29404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BD4C-B415-4A04-8B02-A0280774FE2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3B72A5-2EA4-DCA7-92F1-6A671B31E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696426-0E1D-D27D-6B1F-29F20B009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37A4-C184-434A-9E80-C30377CCA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219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FD0D7-AF71-0758-A430-0021F1B75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8DBA1-9E3F-8A7C-1CC2-9B1566A6C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03EF96-633D-5FD0-9C92-6CAF4976B1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D2813-E9C3-BA0B-19C4-CBBB1AB31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BD4C-B415-4A04-8B02-A0280774FE2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C4C23A-EF12-7052-8D13-A74D2533D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281827-C26A-50D8-C80F-DB04B8B49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37A4-C184-434A-9E80-C30377CCA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77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B60AC-983B-F893-1CD4-799A7BC56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224417-9D5C-0397-B5B9-5473F46027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D7BBD9-1009-AE45-A099-7E2651961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D7DEA1-912F-F6CC-85C8-94CD4CD14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BD4C-B415-4A04-8B02-A0280774FE2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155311-F9AB-F9C4-2FD6-16E51831D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7993F-FD8B-CE98-4998-BA47F3B40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37A4-C184-434A-9E80-C30377CCA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3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9C44EE-8161-2A8C-194F-859C9ED6E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807F1-70C2-B998-129D-BD9A8D6A7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C3005-4EAE-A95C-1F0B-C723868B3C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1DBD4C-B415-4A04-8B02-A0280774FE29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1C826-4E2D-5DC6-20D9-6CBCDF377F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E97A3-9EAF-21E6-FBCC-F8DC4DC686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0A37A4-C184-434A-9E80-C30377CCA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09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customXml" Target="../ink/ink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customXml" Target="../ink/ink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2130553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r>
              <a:rPr lang="en-US" b="1" dirty="0">
                <a:latin typeface="Arial" charset="0"/>
                <a:cs typeface="Arial" charset="0"/>
              </a:rPr>
              <a:t>Section 14.2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895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/>
              <a:t>The Coefficient of Determination and Adjusted R</a:t>
            </a:r>
            <a:r>
              <a:rPr lang="en-US" b="1" i="1" baseline="30000" dirty="0"/>
              <a:t>2 </a:t>
            </a:r>
            <a:endParaRPr lang="en-US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Coefficient of Determination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9A68F96F-53BC-4264-9B2C-DBB1AE9C07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981200" y="1703832"/>
                <a:ext cx="8229600" cy="457200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Overall fit of multiple regression models.</a:t>
                </a:r>
              </a:p>
              <a:p>
                <a:endParaRPr lang="en-US" dirty="0"/>
              </a:p>
              <a:p>
                <a:r>
                  <a:rPr lang="en-US" dirty="0"/>
                  <a:t>Example: do the independent variables explain much of the variation in home prices?</a:t>
                </a:r>
              </a:p>
              <a:p>
                <a:endParaRPr lang="en-US" dirty="0"/>
              </a:p>
              <a:p>
                <a:r>
                  <a:rPr lang="en-US" dirty="0"/>
                  <a:t>Coefficient of determination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) and adjusted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/>
                  <a:t>).</a:t>
                </a:r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9A68F96F-53BC-4264-9B2C-DBB1AE9C07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1200" y="1703832"/>
                <a:ext cx="8229600" cy="4572000"/>
              </a:xfrm>
              <a:blipFill>
                <a:blip r:embed="rId2"/>
                <a:stretch>
                  <a:fillRect l="-1333" t="-2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Coefficient of Determination (cont.)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9A68F96F-53BC-4264-9B2C-DBB1AE9C07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981200" y="1694688"/>
                <a:ext cx="8229600" cy="45720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b="0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9A68F96F-53BC-4264-9B2C-DBB1AE9C07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1200" y="1694688"/>
                <a:ext cx="8229600" cy="45720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8B977B3-3A4F-31CA-121C-8D89F25AB03A}"/>
                  </a:ext>
                </a:extLst>
              </p14:cNvPr>
              <p14:cNvContentPartPr/>
              <p14:nvPr/>
            </p14:nvContentPartPr>
            <p14:xfrm>
              <a:off x="1257480" y="1573920"/>
              <a:ext cx="9921240" cy="5286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8B977B3-3A4F-31CA-121C-8D89F25AB03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8120" y="1564560"/>
                <a:ext cx="9939960" cy="530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35429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Coefficient of Determination (cont.)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9A68F96F-53BC-4264-9B2C-DBB1AE9C07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981200" y="1639824"/>
                <a:ext cx="8229600" cy="457200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We always have: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0≤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dirty="0">
                  <a:solidFill>
                    <a:schemeClr val="accent4">
                      <a:lumMod val="50000"/>
                    </a:schemeClr>
                  </a:solidFill>
                </a:endParaRPr>
              </a:p>
              <a:p>
                <a:endParaRPr lang="en-US" dirty="0">
                  <a:solidFill>
                    <a:schemeClr val="accent4">
                      <a:lumMod val="50000"/>
                    </a:schemeClr>
                  </a:solidFill>
                </a:endParaRPr>
              </a:p>
              <a:p>
                <a:endParaRPr lang="en-US" b="0" dirty="0">
                  <a:latin typeface="Cambria Math" panose="02040503050406030204" pitchFamily="18" charset="0"/>
                </a:endParaRPr>
              </a:p>
              <a:p>
                <a:endParaRPr lang="en-US" b="0" dirty="0">
                  <a:latin typeface="Cambria Math" panose="02040503050406030204" pitchFamily="18" charset="0"/>
                </a:endParaRPr>
              </a:p>
              <a:p>
                <a:endParaRPr lang="en-US" b="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9A68F96F-53BC-4264-9B2C-DBB1AE9C07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1200" y="1639824"/>
                <a:ext cx="8229600" cy="4572000"/>
              </a:xfrm>
              <a:blipFill>
                <a:blip r:embed="rId2"/>
                <a:stretch>
                  <a:fillRect l="-1333" t="-22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8549787-44B9-BADF-6646-A177B2EF334F}"/>
                  </a:ext>
                </a:extLst>
              </p14:cNvPr>
              <p14:cNvContentPartPr/>
              <p14:nvPr/>
            </p14:nvContentPartPr>
            <p14:xfrm>
              <a:off x="1621440" y="3024720"/>
              <a:ext cx="8265240" cy="34131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8549787-44B9-BADF-6646-A177B2EF334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12080" y="3015360"/>
                <a:ext cx="8283960" cy="3431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74177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Coefficient of Determination (cont.)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7435185-C3DC-43C2-A3C7-DF48B018CF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16125" y="1844676"/>
          <a:ext cx="8161338" cy="333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160888" imgH="3337654" progId="Excel.Sheet.12">
                  <p:embed/>
                </p:oleObj>
              </mc:Choice>
              <mc:Fallback>
                <p:oleObj name="Worksheet" r:id="rId2" imgW="8160888" imgH="3337654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7435185-C3DC-43C2-A3C7-DF48B018CF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16125" y="1844676"/>
                        <a:ext cx="8161338" cy="333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C99D6AA-C6B3-1F10-89E0-4CA706B44D48}"/>
                  </a:ext>
                </a:extLst>
              </p14:cNvPr>
              <p14:cNvContentPartPr/>
              <p14:nvPr/>
            </p14:nvContentPartPr>
            <p14:xfrm>
              <a:off x="3258360" y="1418760"/>
              <a:ext cx="8469000" cy="18734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C99D6AA-C6B3-1F10-89E0-4CA706B44D4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49000" y="1409400"/>
                <a:ext cx="8487720" cy="1892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8620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Adjusted </a:t>
            </a:r>
            <a:r>
              <a:rPr lang="en-US" i="1" dirty="0"/>
              <a:t>R</a:t>
            </a:r>
            <a:r>
              <a:rPr lang="en-US" baseline="30000" dirty="0"/>
              <a:t>2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2A0B5C-D5CC-4631-A2A5-DDAEA83D8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27632"/>
            <a:ext cx="8229600" cy="4846320"/>
          </a:xfrm>
        </p:spPr>
        <p:txBody>
          <a:bodyPr>
            <a:normAutofit/>
          </a:bodyPr>
          <a:lstStyle/>
          <a:p>
            <a:r>
              <a:rPr lang="en-US" dirty="0"/>
              <a:t>Adding more independent variables to a regression …</a:t>
            </a:r>
          </a:p>
          <a:p>
            <a:endParaRPr lang="en-US" dirty="0"/>
          </a:p>
          <a:p>
            <a:r>
              <a:rPr lang="en-US" dirty="0"/>
              <a:t>Modified measure that adjusts for the number of independent variables …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F0EAE4D-C111-DBAD-1035-AA09AD36FA7D}"/>
                  </a:ext>
                </a:extLst>
              </p14:cNvPr>
              <p14:cNvContentPartPr/>
              <p14:nvPr/>
            </p14:nvContentPartPr>
            <p14:xfrm>
              <a:off x="538560" y="974520"/>
              <a:ext cx="10346040" cy="56026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F0EAE4D-C111-DBAD-1035-AA09AD36FA7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9200" y="965160"/>
                <a:ext cx="10364760" cy="5621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Adjusted </a:t>
            </a:r>
            <a:r>
              <a:rPr lang="en-US" i="1" dirty="0"/>
              <a:t>R</a:t>
            </a:r>
            <a:r>
              <a:rPr lang="en-US" baseline="30000" dirty="0"/>
              <a:t>2</a:t>
            </a:r>
            <a:r>
              <a:rPr lang="en-US" dirty="0"/>
              <a:t> (cont.)</a:t>
            </a:r>
            <a:endParaRPr lang="en-US" baseline="30000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97BA868-9F5B-4F82-A521-A68DC63F86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16125" y="2073276"/>
          <a:ext cx="8161338" cy="333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160888" imgH="3337654" progId="Excel.Sheet.12">
                  <p:embed/>
                </p:oleObj>
              </mc:Choice>
              <mc:Fallback>
                <p:oleObj name="Worksheet" r:id="rId2" imgW="8160888" imgH="3337654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297BA868-9F5B-4F82-A521-A68DC63F86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16125" y="2073276"/>
                        <a:ext cx="8161338" cy="333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4D150A3-B527-B26A-2CD3-8CE7457380CB}"/>
                  </a:ext>
                </a:extLst>
              </p14:cNvPr>
              <p14:cNvContentPartPr/>
              <p14:nvPr/>
            </p14:nvContentPartPr>
            <p14:xfrm>
              <a:off x="3246480" y="2618280"/>
              <a:ext cx="863640" cy="2260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4D150A3-B527-B26A-2CD3-8CE7457380C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37120" y="2608920"/>
                <a:ext cx="882360" cy="244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35366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101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Cambria Math</vt:lpstr>
      <vt:lpstr>Office Theme</vt:lpstr>
      <vt:lpstr>Worksheet</vt:lpstr>
      <vt:lpstr>Section 14.2</vt:lpstr>
      <vt:lpstr>Coefficient of Determination </vt:lpstr>
      <vt:lpstr>Coefficient of Determination (cont.)</vt:lpstr>
      <vt:lpstr>Coefficient of Determination (cont.) </vt:lpstr>
      <vt:lpstr>Coefficient of Determination (cont.)</vt:lpstr>
      <vt:lpstr>Adjusted R2</vt:lpstr>
      <vt:lpstr>Adjusted R2 (cont.)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Jayjit Roy</dc:creator>
  <cp:lastModifiedBy>Roy, Jayjit</cp:lastModifiedBy>
  <cp:revision>3</cp:revision>
  <dcterms:created xsi:type="dcterms:W3CDTF">2025-04-09T13:03:25Z</dcterms:created>
  <dcterms:modified xsi:type="dcterms:W3CDTF">2025-04-09T14:33:38Z</dcterms:modified>
</cp:coreProperties>
</file>