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38" r:id="rId3"/>
    <p:sldId id="484" r:id="rId4"/>
    <p:sldId id="485" r:id="rId5"/>
    <p:sldId id="486" r:id="rId6"/>
    <p:sldId id="482" r:id="rId7"/>
    <p:sldId id="487" r:id="rId8"/>
    <p:sldId id="489" r:id="rId9"/>
    <p:sldId id="4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09T13:41:21.594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15881 5613 213 0,'0'0'44'0,"0"-1"-21"0,0 0 17 0,0 0 9 16,0 0-30-16,0 0-6 0,2 0 5 16,-2-1 11-16,0 1-7 0,3 0 2 15,-1 0 0-15,-2 1-1 16,3 0 4-16,-3 0 4 0,3 0-2 15,-1 0-6-15,-2 0 4 0,5 0 2 16,-5 0-4-16,3 0-4 0,-3 0-5 16,2 0-1-16,1 0 7 0,-3 0 8 15,0 0 4-15,0 0-1 0,0 0 3 16,0 0 2-16,0 0-1 0,0 0-3 16,0 0-2-16,0 0-17 0,0 0 13 15,0 0-16-15,0 0-8 0,0 0-4 16,0 0-5-16,0 1-3 0,-3 4-3 15,1 0 9-15,2 5 1 0,-3 2 1 16,-2 5 0-16,3 2 3 16,-1-2-2-16,3 4 1 0,0 0-2 0,0-1 1 15,0 1 1-15,5 0-1 16,-2-1-1-16,2 1 0 0,0-2 0 16,5-4 0-16,-2 2 1 0,2-5 3 15,1-1-2-15,-1-1 6 0,3 0 5 16,0-3 2-16,0-5 2 0,-5-1 3 15,5-1-5-15,0-2 18 0,-3-5-10 16,0 0-4-16,-2-3-4 0,2-2-5 16,1-1 0-16,-4-2-2 0,1-2-3 15,2-1 1-15,-4 1-2 0,-1 0-1 16,3-2-1-16,-3 4-1 0,0-3 0 16,0 3-1-16,0-2 1 0,-2 4 0 15,-1 1 1-15,1-2-1 0,0 2 0 16,-3 0 1-16,0 3 1 0,2 3 2 15,-2-1-1-15,0 1 2 0,0 2 0 16,0 1 0-16,0 2-1 0,0 1-5 16,0 0-3-16,0 2-7 0,0 3 1 15,0 4 6-15,0 2 3 0,3 4 1 16,-1 0 1-16,-2 6 0 0,5 0-2 16,-2 10 0-16,2-3 3 15,3 5-3-15,-3 5 0 0,3 6 2 16,2 9-2-16,1 0 1 0,-4-7 4 0,1-3 0 15,-3-5 2-15,-2-4 0 16,-1 5-2-16,1-6 1 0,-3-5-2 16,0-6-1-16,0-8-1 0,-3 1 1 15,1 2 2-15,-3 1 3 0,-1 0 2 16,1-4-2-16,-2-2 0 0,-4-4 5 16,-2-5 0-16,0-3 1 0,-5-1-3 15,-2-7-3-15,-4-4-4 0,-1-1-2 16,-1-5 0-16,-3 1-2 0,1 0 0 15,2 0-1-15,3 3 0 0,-1 3-3 16,4 0-23-16,-1 3-19 16,3 1-13-16,3 3-15 0,-1 3-22 15,3 1-34-15,5 0-68 0,3 0-46 16,5 0-117-16</inkml:trace>
  <inkml:trace contextRef="#ctx0" brushRef="#br0" timeOffset="1469.16">18196 5996 282 0,'0'2'81'0,"2"1"-24"0,1-1 35 0,0 4-12 16,2-2-30-16,-3 2-8 0,3-2 8 16,-2 3-5-16,0-2-7 0,-1 2-2 15,-2-2 0-15,0 1 2 0,-2-1 1 16,-1 0-3-16,-5 0-4 0,3 1-6 16,-5-2-8-16,-3 2-9 0,0-5-3 15,-3 0-2-15,-2-1 2 0,-2-1-2 16,-1-5 1-16,-5-1-4 0,3-4 4 15,-3-3-3-15,0-4 3 0,0-6-3 16,-5-10-2-16,0-10 0 0,-2-11-2 16,4-3 0-16,4 5 2 0,9 10 0 15,3 7 3-15,0-1 2 0,5 11-5 16,1 0 0-16,4 11 0 0,1-2 0 16,-1 0 5-16,3-2 5 0,0-1 2 15,0 2-1-15,0 3-5 16,5 1 0-16,0 4-5 0,0 4 1 15,3-1 1-15,0 4-3 0,-3 1 1 16,3 2-1-16,0 1-1 0,-3 4 0 16,0 5-1-16,-2 7-1 0,-3 3-1 15,0 5 4-15,0 9-1 0,-8 11 1 16,-5 4 0-16,-3 3 2 0,3-4 2 16,-2-14-4-16,7-8 3 0,0-8-2 15,1 1 1-15,-1 2 0 0,0 2-2 16,0 0 1-16,3-2 0 0,3-3-1 15,2-3-1-15,0-4-4 16,2-5-1-16,6 1 6 0,2-6 17 16,6-2 20-16,2-7 9 0,3-3-10 15,4-3-4-15,4-4-8 0,7-2-1 16,5-1 1-16,14-4-2 0,-1-2 1 16,-5 5-6-16,-5 6-9 0,-8 1-4 15,-7 2-2-15,-6 3-2 0,-5 2 0 16,0 3 0-16,-2-3-4 0,2 1-13 15,0 1-35-15,-3 0-29 0,-4 1-16 16,-1 0-54-16,0 0-69 0,-5 0-21 16,1 3-161-16</inkml:trace>
  <inkml:trace contextRef="#ctx0" brushRef="#br0" timeOffset="2692.02">19819 5696 197 0,'0'0'117'0,"0"0"-52"0,0 0 18 0,0 0-9 0,0 0-24 16,0 0 1-16,0-1 8 16,0-1 7-16,0-3-1 0,0 4-3 15,0-1-3-15,-3-1-3 0,3-1-10 16,-3 1-9-16,3 3-5 0,-5-4-6 16,3-1-10-16,2 2-9 0,-6-2-3 15,4 1-3-15,-3 1 0 0,0-1 0 16,-1 2-1-16,1 1-2 0,-5 0-1 15,5 0-1-15,-6 1 2 0,-2 1 0 16,3 3 1-16,-5 3-3 0,-1 6 3 16,1 2 1-16,-4 0 0 0,4 4 2 15,-3 2 0-15,5 0 2 0,3 2 2 16,-1-2 0-16,4 0 0 16,7 0 9-16,0-2 3 0,0-3 8 15,7 1 1-15,4-2-4 0,4 0 4 16,1-4-2-16,2-3 4 0,2-4 0 15,1 1 2-15,0-5-2 0,-1 0-5 16,-7-5-10-16,0 0-7 0,-2-3-3 16,-6-1 0-16,-5-3-2 0,0-1-2 15,-8-3-6-15,-5 1-17 0,0-4-13 16,-5 1-4-16,0 2 5 0,0 0 9 16,0 1 6-16,2 0 11 0,1 3 6 15,4 1 3-15,4-1 1 16,-1 0 1-16,5 1-2 0,3 0-3 15,0 1-5-15,8 0 1 0,0 0 7 16,5 0 2-16,0 1 3 0,2 0-4 16,-2 1 2-16,5 4 0 0,-2-3 0 15,-1 4 2-15,-2 0 0 0,3 0-1 16,-3 1-2-16,0 2 0 0,-1 0-1 16,-4 5 0-16,3-2-1 0,-1 4 0 15,-5 0-3-15,3 2 2 0,-3 1 1 16,0 2 0-16,-2 3 0 0,2-1 2 15,-5 3 0-15,2-2 1 0,-2 2 3 16,6-2-2-16,-6 1 0 0,0-3-2 16,0-1 0-16,0-3 1 0,0-2-1 15,2-2-1-15,-2-1 1 0,3-1 3 16,-3-2 6-16,2-1 4 0,-2-1 16 16,6-6-4-16,-4-1-15 0,3-3-7 15,3-1-2-15,2-2-2 0,-2-3 1 16,0 1-2-16,5-1 1 0,-3-2 0 15,0 2-1-15,3 0 1 0,-2-2-1 16,2 5 0-16,-3-2 0 0,0 3 0 16,3 1 0-16,-5 0 0 0,2 2 0 15,1 1 0-15,-4-1-1 0,-1 4 0 16,1 2 0 0,-2 2 0-16,1 0-1 0,-4 2-1 15,3 0-1-15,-5 1-1 0,6 4 1 0,-1 2-1 0,0 4 2 16,3 0 2-16,-3 4-1 0,0 2 1 15,0 3 1-15,-2 1 0 0,2 0 1 16,-2 4 1-16,2 1 0 0,0-2 0 16,-3 3 0-16,1-4-1 0,0 0 0 15,-1-2 1-15,-2 0-2 0,0-2 0 16,5-3 1-16,-5-2-1 0,0-1-1 16,0-5-26-16,6-3-43 0,-4-3-22 15,3-2-37-15,0-1-35 16,6-6-54-16,-1-3-21 0,0 0-116 15</inkml:trace>
  <inkml:trace contextRef="#ctx0" brushRef="#br0" timeOffset="3162.28">20371 5752 231 0,'0'3'202'0,"6"-3"-142"0,-4 0 1 0,6 2 1 0,0-2-9 16,2 1-4-16,3-1-9 0,0 0 7 15,5 0-8-15,0-1-3 0,-2-1-6 16,2-3 1-16,2 2 8 0,-4-4-7 16,-1 3-10-16,1-4-4 0,-3-2-3 15,2 0-7-15,-4-1-5 0,-1-2 0 16,-5-3-1-16,3 2-2 0,-6-5 2 15,-2 4-2-15,0-1-2 0,0 4-2 16,-5 2 0-16,-2 1-1 0,-1 5-3 16,-5 1 0-16,-3 3 5 0,1 2 0 15,-6 8 3-15,1 3 7 0,-1 6-5 16,0 2 1-16,3 2-2 0,-3 5 2 16,6-1 3-16,2 1 13 0,0 2 8 15,5-4 13-15,3 3 6 0,0-5-2 16,2 2-6-16,3-3-8 15,3-2-6-15,7-2-4 0,-2-3-6 16,5-1-3-16,2-6-2 0,4 0-2 16,1-4-2-16,1-3 0 0,7 0-3 15,-2 0-1-15,8-2-1 0,7 0-6 16,8 0-69-16,5-3-44 0,-4 1-61 16,-17 0-74-16,-7-2-76 0</inkml:trace>
  <inkml:trace contextRef="#ctx0" brushRef="#br0" timeOffset="4302.68">22232 5673 420 0,'0'0'78'0,"0"-1"-1"0,-3-4-3 0,3 1-21 0,0-4-13 15,0 3-4-15,3-3 20 0,2-1-8 16,3-1 3-16,0 0 7 16,-1-1-10-16,6 0-6 0,-2 1 4 15,4-1-9-15,-2 0-10 0,2 1-8 16,1-1-5-16,-1 1-7 0,4 0-1 16,-1 0-2-16,0 1-2 0,0 4-2 15,0-2 1-15,-5 4-1 0,2 1 1 16,-4-1 1-16,4 3 3 0,-7 0-4 15,0 5 0-15,-1 1-1 0,-1 3-4 16,-1 7 1-16,-3 0 3 0,-2 5 1 16,0 5 2-16,-2 0 2 0,-6 4 4 15,-2 2 5-15,2 0 0 0,-8-1-2 16,4 1-5-16,-7-2-2 0,4 0-2 16,-1-5-2-16,1 3 0 0,-1-6 2 15,3-1-3-15,-2-1 2 0,5-8-1 16,-1 0-1-16,4-3 2 0,1-4 1 15,1-3 0-15,5-2 5 0,0-6 0 16,0-2-5-16,3-4 5 0,5-1 6 16,2-5-7-16,3 1-2 0,5-4-2 15,-3 0-2-15,4-2 0 0,4-1 0 16,3 1-1-16,-3-1 0 0,3-1-1 16,0 1 0-16,2 1 1 0,-2 1-1 15,2-1 0-15,-2 2-3 16,2 2 4-16,-2 1 0 0,-5-1 0 15,0 5 0-15,-6 0 0 0,3 1 2 16,-5 2-2-16,-5 5 1 0,-3-3-1 16,-2 2-3-16,-3 4-1 0,0 0-3 15,-3 2-3-15,-2 1 3 0,-11 5 4 16,3 3 3-16,-5 5 2 0,-2 4 0 16,-1 2 1-16,0 2 4 0,-4 4 1 15,4 0 4-15,5 3-5 0,-2-4 4 16,3 2-1-16,7-2 4 0,-2-3 1 15,2-2-1-15,8-4 3 0,0 1 4 16,5-3 4-16,3-2-1 16,0-2 0-16,5-2 2 0,2-1-2 15,1-5-1-15,4-1-6 0,1-1-4 16,2-5-8-16,3 1-3 0,0 1-2 16,2-2 0-16,1 1 0 0,7-2-13 15,8 0-51-15,2 5-43 0,3-2-55 16,-12 2-104-16,-6-1-236 0</inkml:trace>
  <inkml:trace contextRef="#ctx0" brushRef="#br0" timeOffset="14774.74">16201 8532 164 0,'0'-1'65'0,"0"-2"-26"16,0 0-15-16,0 1 35 0,0 0-20 15,0-1-15-15,3 0 4 0,-3 1 8 16,0 0-5-16,2 1-4 0,1-4-3 16,-3 4 1-16,2 0-4 0,4 0 0 15,-6 1-3-15,2-2 1 0,1-1 2 16,-1 3-4-16,-2-1-1 0,3-1 3 16,-1 1 0-16,-2-1 1 0,3 1 0 15,-3 0 2-15,3-2 2 0,-1 0-2 16,1 1 4-16,-3-1 3 0,2 0 3 15,-2-1 7-15,0 3-2 0,0-4-12 16,0 2-7-16,0 0-3 0,0 0-4 16,0-2-5-16,0 3-4 0,0 2-2 15,-5-1-1-15,5 1 0 0,-2 1-2 16,-1 2 0-16,0 6 0 0,-2 2 1 16,0 6 0-16,3 1 1 0,-4 6 1 15,4-2-1-15,2 1 1 0,0 2-1 16,2 0 1-16,4-2 0 0,-1-2 0 15,5 0-1-15,-2-2 1 0,2-4 0 16,3 2-1-16,0-5 1 0,0-2 0 16,-3-2-1-16,3-4 1 15,0 0 2-15,0-4-1 0,-3 0 3 16,1-5 13-16,-4-4 6 0,1-1 0 16,0-2-1-16,2 0-2 0,-2-3-1 15,0-1 2-15,0 0-6 0,-3-2-9 16,2 0-4-16,-1-2 0 0,-1 1-1 15,0 2 0-15,0-1-1 0,-2 1 1 16,2 3 0-16,-3 1 1 0,1 2-1 16,2 1 2-16,-5 3 1 0,3 1 3 15,-3 1-2-15,0 3 0 16,0 1-2-16,2 1-3 0,-2 0 0 16,0 0-6-1,0 2-1-15,0 6 4 0,3 3 0 16,-3 4 2-16,0 5 0 0,5 10 2 15,-2 9 0-15,4 7-1 0,6 5 2 16,-5-5-2-16,5 0 1 16,-3-11-1-16,1 1 1 0,-1-3-1 15,-2-7 0-15,0-4 0 0,-3-3 1 16,-3-5 0-16,3 4-1 0,-2 3 0 16,-3 0 1-16,0-1 1 0,0-5 0 15,-3-1 2-15,-2-4 1 0,-2-5 3 16,-6-1 4-16,0-4 1 0,-3 0-3 15,-4-6-1-15,-1-1-4 16,0-1-3-16,-2-1-2 0,2-1 0 16,3-1 0-16,-2 2-1 0,1-3-11 15,4 3-10-15,-1-1-16 0,6 0-11 16,0 1-16-16,2 2-30 0,5 2-39 16,3-3-50-16,3 2-45 0,5 0-177 0</inkml:trace>
  <inkml:trace contextRef="#ctx0" brushRef="#br0" timeOffset="15728.06">18648 8933 242 0,'0'0'72'0,"0"1"-20"0,3-1 44 0,-1 1-31 16,-2-1-29-16,0 0 15 0,-2 0 10 15,-4-1-27-15,1-1-14 0,-5-4-1 16,0 0 14-16,-3-2 7 0,0-3-1 16,0 1-1-16,-3-2-3 0,1-5-6 15,-1 1-9-15,-2-4-8 0,0-5-1 16,0-9-8-16,-5-8 5 0,0-9 2 16,2-3-7-16,3 7 1 0,5 5 3 15,0 8 1-15,5 7 6 16,3 5-4-16,2 4 1 0,-2 4-6 15,5-4 2-15,-2 1-2 0,2-1 1 16,0 2 1-16,0 4 1 0,0 3 2 16,2 2 2-16,1 1-4 0,-1 5-2 15,-2 0-3-15,3 1-3 0,2 2-4 16,-2 8 0-16,2 2-1 0,-5 7 2 16,3 2 3-16,-3 11 1 0,-3 8 1 15,-7 3-1-15,4 0 1 0,-4-11 0 16,2-8-2-16,3-4 1 0,-3 1 0 15,3 3 0-15,-5 1 0 0,2-5 1 16,3-3 1-16,0-3 0 0,2-3 6 16,3-6 5-16,0 0-1 0,5-4 7 15,6-2 24-15,2-7 5 0,2-4-13 16,8-3-11-16,-2-2 0 0,5-1 0 16,0-3-1-16,0 2-7 0,5-2-7 15,5 0-5-15,8-2-4 0,7 0 0 16,-1 1-1-16,-1 3 0 15,-5 6-7-15,-8 1-30 0,-5 4-38 16,-3 1-36-16,-2 0-100 0,-5 3-146 0,-11-3-220 16</inkml:trace>
  <inkml:trace contextRef="#ctx0" brushRef="#br0" timeOffset="23693.78">19948 8643 252 0,'0'0'81'0,"0"0"-14"0,0 0-5 16,-5-6 16-16,5 2-22 0,0 0-16 15,0 1-4-15,0-3 2 0,0 0-7 16,0-2-2-16,0 1 3 0,5 1 5 16,0-3-3-16,0-2-2 0,5 2-5 15,1-2-3-15,-1 2-6 0,3-2-9 16,-3 2-2-16,3 2-7 0,-2 1 2 15,-1 2-2-15,3 1 0 0,-5 2-1 16,4 1-3-16,-4 1 3 0,3 6 1 16,-4 0-2-16,1 4 2 15,0 2 0-15,0 1 0 0,-6 4 1 16,1 1 3-16,-1 1 2 0,1 0 0 16,-3 1 0-16,0-3-3 0,-3 1 0 15,1-1-1-15,2-2-1 0,-3 0 0 16,3-4 0-16,0-2 2 0,-2-4-2 15,2 0 3-15,0-5 0 0,0-1 1 16,0 0 8-16,0-2 21 0,2-7-11 16,6-2-16-16,0-6-6 0,-3 0 0 15,5-4 0-15,1 0-1 0,-1 0 0 16,3 1 1-16,0 1 0 16,0 0-1-16,0 5 0 0,-1-3 1 15,-1 3-1-15,7 2 0 0,-8-2 0 16,3 3 0-16,-3 4-1 0,3-1 1 15,-5 2-1-15,0 2 0 0,0 3 0 16,-1 1-1-16,-1 1 0 0,-1 4-1 16,2 3 3-16,-4 3 3 0,0 4 0 15,2-1 2-15,-3 4-2 0,1-2-1 16,2 1 1-16,-5 2-2 0,5-4 0 16,-5 2 0-16,3-4-1 0,-1 2 0 15,1-4 1-15,-3-1 0 0,0-2-1 16,3 0 1-16,-3-1 0 0,0-4-1 15,2-3 2-15,1 0 3 0,-1-6 4 16,1 0-4-16,5-4-2 0,-3-2 0 16,3-1-2-16,-1-2-1 0,4 3 0 15,2-3-1-15,0-1 1 0,5 3 0 16,-5-3-2-16,0 3 2 0,2 1 0 16,3 0-2-16,-2 0 2 0,-1 4 0 15,3-2-3-15,-2 1 3 0,2 2-2 16,-3 3-1-16,-2-1 1 0,0 1-1 15,-5 3 2-15,2 1-3 0,-5 2 0 16,6 7 1-16,-9 0-2 0,3 4 2 16,-5 6 1-16,0 2 2 15,-7 1 2-15,2 4-2 0,-1 0 2 16,4-3-1-16,-3 2-1 0,2-1 0 16,0-3-1-16,1 0-2 0,2-4-24 15,0-1-27-15,2-4-37 0,1 0-49 16,5-5-6-16,-6-6-69 0,4-1-84 15</inkml:trace>
  <inkml:trace contextRef="#ctx0" brushRef="#br0" timeOffset="24178.04">21012 8538 321 0,'3'-3'87'0,"-1"-1"-19"0,-2-3 11 0,3 1-24 0,2 0-29 15,-5-1-6-15,3 4 1 0,-1-2-8 16,-2 4-2-16,3-2 11 0,-3 1 5 15,0 2-5-15,0 0-14 0,0 2-8 16,-3 5 0-16,1 3-1 0,-1 3 1 16,-2 5 1-16,5 0 2 0,-3 4 0 15,3 2 0-15,3-2 0 0,2 1-1 16,0 0 5-16,6-2 12 0,-1-1 18 16,6 0 14-16,-4-3 2 0,4-3-6 15,2-2-4-15,-2-3-3 0,2-2 0 16,0-5-2-16,0-2 3 0,-3-5-6 15,-2-2-8-15,5-4-4 0,-5-5-7 16,0-3-4-16,-5-6-6 0,5-10-3 16,-5-9-3-16,-1-4-1 0,-1 7-18 15,-4 11-9-15,3 16 0 0,-5 6-6 16,0 2-6-16,0 0-13 0,3-1-5 16,-1 4-29-16,-2 3-69 0,3 0 0 15,0 0-56-15,-1 0-40 0</inkml:trace>
  <inkml:trace contextRef="#ctx0" brushRef="#br0" timeOffset="24553.16">21625 8212 302 0,'0'0'62'0,"0"0"-35"0,0 0 25 0,0 0-22 0,13-12-25 0,-13 20-5 15,0 4 16-15,0 7 38 16,-6 5 1-16,1 11 7 0,-3 10-4 16,1 10-16-16,-1 3-13 0,3-4-13 15,2-8-9-15,-2-6-4 0,5-1-2 16,0-3-1-16,0-3-10 0,0-4-26 16,0-6-24-16,3-5-26 0,2 3-50 15,0-5-51-15,3-2-82 0</inkml:trace>
  <inkml:trace contextRef="#ctx0" brushRef="#br0" timeOffset="24991.07">21989 8185 548 0,'0'0'21'15,"0"0"41"-15,0 0 21 0,0 0-48 16,0 0-22-16,0 0-12 0,31-10 5 16,-31 22 3-16,0 7 18 0,0 4 14 15,-5 6 5-15,2 5-1 0,-5 8-9 16,3 9-5-16,-8-3-7 0,6-1-5 15,-1-7-4-15,3-7 1 0,0-6 1 16,5-2 1-16,-3-7 1 0,3 0-5 16,0 2 4-16,-5 2 4 0,5-1 2 15,0-2-4-15,5-5-3 0,-2-5 0 16,4 0 1-16,4-3-6 0,-4-4 0 16,6-2 4-16,0-1-1 0,0-5-6 15,5 0-5-15,0-1-3 0,0 1 1 16,3-1-2-16,0-1-2 0,-1-2-3 15,1 1-17-15,-8 1-24 0,3 1-25 16,2-4-40-16,-8 1-35 16,3-3-70-16,0-1-29 0,-11 3-88 15</inkml:trace>
  <inkml:trace contextRef="#ctx0" brushRef="#br0" timeOffset="25178.68">21999 8539 611 0,'0'0'73'16,"0"0"38"-16,0 0-6 0,0 0-37 16,0 0-42-16,0 0-14 0,39-8 1 15,-23 6-4-15,-1 1-7 0,6 1-2 16,-1 0-1-16,4 0 1 16,-1 0 0-16,3 0-44 0,10 3-105 15,-5-1-32-15,-3-1-125 0</inkml:trace>
  <inkml:trace contextRef="#ctx0" brushRef="#br0" timeOffset="25475.44">22516 8535 200 0,'0'0'36'16,"0"0"41"-16,0 0 0 0,0 0-31 16,0 0-9-16,0 0 17 0,0 0 21 15,-18 35-6-15,15-20-16 0,-2-1-9 16,-2 4-2-16,1 2-4 0,1-1-4 16,3-1-4-16,-4 2-10 0,6 0-9 15,-2-1-5-15,2-1-3 0,0-4-2 16,0-2-1-16,2-1 0 0,4-2-28 15,-1-2-45-15,3-5-15 0,-3-4-26 16,2-6-104-16,1-3-205 0</inkml:trace>
  <inkml:trace contextRef="#ctx0" brushRef="#br0" timeOffset="25615.75">22578 8333 655 0,'0'0'32'16,"0"0"42"-16,-10-40-25 0,7 27-39 31,-2 1-10-31,2-1-24 0,3 5-19 0,0 0-41 0,0 4-26 0,0 2-46 16,0 2-36-16</inkml:trace>
  <inkml:trace contextRef="#ctx0" brushRef="#br0" timeOffset="26022.13">22762 8395 500 0,'0'0'34'0,"0"0"59"0,0 0-13 16,0 0-34-16,0 0-24 0,0 0-13 16,0 0-2-16,12-11-5 0,-12 16 1 15,0 7 12-15,-2 3 18 0,-1 4 14 16,-2 6 5-16,3 7 0 0,-6 13-6 16,-3 10-11-16,4 1-7 0,2-2-11 15,-3-4-3-15,3-9-5 0,2 1 0 16,-2-5-1-16,2-1-3 0,-2-7-2 15,3-5-1-15,2-6-2 16,0-2 0-16,-3 2-14 0,3-1-29 16,0 1-19-16,0-4-32 0,0-7-38 15,3-2-13-15,-1-10-37 0,3-3-27 16</inkml:trace>
  <inkml:trace contextRef="#ctx0" brushRef="#br0" timeOffset="26350.23">22764 8565 120 0,'0'0'352'0,"0"0"-270"0,13-36 56 16,-5 21-42-16,2 1-38 0,-2 1-20 16,5 1-6-16,0 0 5 0,-3 3-11 15,3-1-2-15,0 3 2 0,0 0-4 16,0 5-5-16,0-2-1 0,-3 3-1 15,3 1-1-15,0 1-4 0,0 4 0 16,0 1-3-16,-3 1-1 0,3 1-5 16,-3 4 0-16,-2 2 3 15,0 0-1-15,-3 0 4 0,-5 3-1 0,0-1-1 16,-5 1 7-16,-3 0 2 0,-5-3-6 16,-2 0-4-16,-3 0-1 0,-3-4-3 15,0-2-8-15,1-1-37 16,-1-4-15-16,0 2-11 0,1-4-52 15,-1-1-35-15,3-8-25 0,5-1-56 16</inkml:trace>
  <inkml:trace contextRef="#ctx0" brushRef="#br0" timeOffset="26678.27">23183 8097 615 0,'0'0'50'0,"0"0"63"0,0 0-56 0,0 0-46 16,0 0-11-16,23-5-3 0,-18 8-1 15,-5 4 4-15,0 4 1 0,-5 3 6 16,2 4 14-16,-2 6 10 0,-2 4 6 16,-6 6-6-16,5 0-7 15,-2 1-8-15,-1 2-10 0,1 2-6 16,-1 8 4-16,1 0-3 0,8-5-1 16,2-10-24-16,-6-11-28 0,6-2-29 15,0-5-12-15,6 8-13 0,-4-2-36 16,6-3-72-16</inkml:trace>
  <inkml:trace contextRef="#ctx0" brushRef="#br0" timeOffset="27115.76">23402 8470 289 0,'0'0'80'16,"0"0"30"-16,34-14-27 0,-19 7-24 16,4 0-10-16,1 0-10 0,1 1-8 15,-6-1-18-15,6 0-2 0,-3 0 4 16,3-1 7-16,-8 1 5 0,2-1-3 16,-2-2-7-16,0 2-6 0,-5-1 3 15,-3-2-2-15,-2 1-9 0,-3 1-3 16,0 0 0-16,0 1-18 0,-8 0-23 15,-5 3-3-15,0 1 15 0,-8 3 17 16,-2 1 9-16,-3 7 3 16,-2 2 0-16,-3 5 3 0,2 3 3 15,1 1 6-15,0 2 8 0,2 2 8 16,5-1 5-16,3 0 3 0,2-1 7 16,9-1 6-16,-4 1 3 0,9-5-5 15,2 1-1-15,0-3 0 0,8-4-8 16,-1 0-8-16,6-5-11 0,5-1-7 15,3-1-7-15,2-2-4 0,3 0-1 16,8 0-11-16,-1 0-44 0,11 0-49 16,8 3-52-16,-8-1-88 15,-8 1-103-15</inkml:trace>
  <inkml:trace contextRef="#ctx0" brushRef="#br0" timeOffset="28621.86">24723 8291 292 0,'0'0'52'0,"0"0"-8"0,0 0 0 0,0 0 9 0,0 0-13 16,2-1 1-16,4-3 17 16,-4 1-11-16,3 1-12 0,0-3 4 15,3 0 1-15,-3-3 1 0,3 1-6 16,0-2 2-16,5-3 5 0,0 0-10 15,0-1-17-15,2 1-1 0,1 0-5 16,2 1 1-16,-3-1 2 0,6-1 0 16,-3 3 0-16,-3-3 1 0,4 4 3 15,-7 0 2-15,4 2-1 0,-3 2-1 16,0 0-5-16,-5 1-1 0,4 3-3 16,-4 1-2-16,-3 0 0 0,3 3-1 15,0 2 0-15,-3 2 0 0,3 4 0 16,-6 0 0-16,4 7-1 0,-1 3 3 15,-5 2 1-15,0 3 3 0,0 9 4 16,-11 8 2-16,1 6-1 0,-3 0-2 16,-5-3-3-16,3-5-4 0,-4-12 0 15,9-2 0-15,-3-8-2 0,0 1 0 16,-2 3 0-16,-3 1-1 0,-3 3-1 16,3-2 0-16,-3-3 0 0,6-4 0 15,-1-3 0-15,3-4 1 0,6-3-1 16,1-6 2-16,1-1 0 15,3-1 2-15,2-2 10 0,0 0 3 16,0-7-4-16,7-1-9 0,1-3-6 16,5-4 1-16,3-2-1 0,2 1 0 15,2-5 0-15,6 2-1 0,-5-3-1 0,7 1 1 16,-2 2-2-16,3-1 1 0,-4 0-3 16,-1 0-1-16,4 0 2 15,-5 1-3-15,1 0-1 0,1 0-1 16,-1 2 0-16,-1-1-1 0,-2 0 1 15,-6 2 4-15,3 2 2 0,-2-2 3 16,-3 5 0-16,0-1 0 16,-3 1 0-16,0 4 0 15,-2 0 0-15,-3-1 1 0,-2 4-1 16,2-2 0-16,-3 5 2 0,4-2-2 16,-6 2 1-16,0 1 0 0,0 1-1 15,0 1 1-15,-6 0-1 0,4 0 0 16,-6 1-2-16,3 2 1 0,-8 4 1 15,0 3 1-15,-2 1-1 0,-3 4 4 16,2 2 1-16,-5 4 2 0,1 0 3 16,-1 5-1-16,0 1 0 0,1 2 4 15,2 2 3-15,2-3 0 0,6 0 4 16,2 0 1-16,5-5-1 0,3 0 3 16,0-2-2-16,0-3-3 15,8-3-6-15,-3-2-4 0,3-3 1 16,5-4-1-16,-3-2-1 0,3-3-1 15,5-1-1-15,-5 0-2 0,8-4-3 16,-6 2 0-16,4-1-4 0,1 1-17 16,1-1-42-16,0 3-43 0,7 0-69 15,-7 0-132-15,4 0-149 0</inkml:trace>
  <inkml:trace contextRef="#ctx0" brushRef="#br0" timeOffset="29794.23">26126 7935 201 0,'0'0'116'0,"0"0"-54"0,0 0 5 16,0 0-5-16,8-20-11 0,-8 19-21 16,5-3 8-16,-5 0 8 0,0 2-5 15,2 1-1-15,-2-3 4 0,5 1 6 16,-5 0 15-16,0 1-9 0,0 0-17 15,0 1-4-15,0 0 3 0,0 1-16 16,0 0-5-16,-5 0-14 0,3 5-3 16,-3 1-1-16,-8 2 1 0,0 4 1 15,0 1 4-15,2 2-1 0,-7 1-1 16,3 1-1-16,2 0-2 0,-5-2 1 16,8 2-2-16,-1-5-23 0,3 3-43 15,1-3-46-15,2 2-37 0,2-1-22 16,-2-2-70-16</inkml:trace>
  <inkml:trace contextRef="#ctx0" brushRef="#br0" timeOffset="30474.43">26500 8192 319 0,'0'0'72'0,"0"0"-10"0,0 0-9 0,0 0-13 0,13-10-3 0,-13 5 4 15,3 3 19-15,2-3-13 0,-5 2-11 16,0 1 15-16,0 0-6 0,0-1-7 16,0-1-12-16,-8 4-15 0,3-1-7 15,-3 0-4-15,-4 1-2 16,-7 1 2-16,4 2-4 0,-1 4-10 0,-7 0-5 15,3 4 0-15,4-1 3 0,-5 1 3 16,1 2 6-16,2-1-3 16,2 1 5-16,3 1 3 0,5 0 0 15,1-3 1-15,2 1 0 0,2-1 0 16,0-1-1-16,9 0 0 0,1-1 2 16,4 0-1-16,4-2 1 0,-2-1 0 15,3 2 0-15,2-1 1 0,2 0 1 16,1 3-1-16,0 0 7 0,-1 0 5 15,1 1 4-15,-6 0 7 0,-2 2 5 16,0 1 2-16,-5 0 8 0,-3-1 12 16,-5 1-8-16,0 1-2 0,-8 1 5 15,-4-1-6-15,-7 0-2 0,4 0-3 16,-6-2-10-16,-5 0-2 0,3 0-9 16,3 0-5-16,-11-5-5 15,7 0-2-15,-2 0-1 0,-2-1-1 16,-3-3-16-16,8-2-14 0,-3 1-24 15,-3-3-46-15,-4 0-37 0,7-5-101 16,5-1-99-16</inkml:trace>
  <inkml:trace contextRef="#ctx0" brushRef="#br0" timeOffset="38765.21">4853 11625 255 0,'0'0'50'0,"0"-6"-2"0,2 3 29 0,-2-1-9 16,0-1-27-16,0 2-7 0,0 0 8 0,0 0-9 15,0 0-7-15,0 0 0 0,0 1 4 16,0 2 1-16,0 0-1 0,0 0-5 16,0-2-6-16,0 2-9 0,0 0-7 15,0 0-3-15,0 4-1 0,0 4 1 16,0 4 5-16,0 6 4 0,0 12 14 16,-5 12 13-16,2 14 5 0,1 7-4 15,-3-4-2-15,2-5-12 0,0-8-11 16,3 1-9-16,-2-2 1 15,-1-1-3-15,1-3 1 0,2-4-1 16,-5 0-1-16,2-4 0 0,0-3-3 16,1-10-7-16,2-6-16 0,-3 0-25 15,1-1-58-15,2 1-21 0,0-3-32 16,0-3-84-16</inkml:trace>
  <inkml:trace contextRef="#ctx0" brushRef="#br0" timeOffset="39249.68">4842 11639 192 0,'0'0'204'0,"0"0"-185"0,0 0 15 0,0 0 37 0,29-41-18 0,-19 28-23 15,0-1 3-15,3 1 4 0,0 3-10 16,5-2-1-16,-2 0 6 0,2 5 2 15,-3 2-5-15,6 2-3 0,-5 1 0 16,2 2 9-16,2 4-2 0,-4 3 0 16,2 3-3-16,-5 3-4 0,2 3-1 15,-2 1 1-15,-2 1-3 0,-6 3 0 16,0 0 0-16,-3 0-4 0,-4-1-1 16,-3 0 0-16,-6-1-3 0,-2-1-2 15,-5-2-5-15,-2 0-2 16,-1-1-3-16,-2-4-1 0,-3-1-2 15,0 0-4-15,0-4-19 0,3-3-14 16,-3 0-7-16,5-2-6 0,1-1-11 16,4 0-33-16,1 0-32 0,4 0-12 15,4-4-50-15,2 1-91 0</inkml:trace>
  <inkml:trace contextRef="#ctx0" brushRef="#br0" timeOffset="39812.25">5243 11797 427 0,'0'0'72'0,"0"0"-5"0,0 0 38 0,5-42-20 16,3 27-31-16,-1 0-28 0,1-3 2 16,5 3 4-16,0-1-7 0,2 1 6 15,1 2-4-15,0-1-1 0,-1 3 3 16,3 0 2-16,0 3-13 16,3 0-11-16,-3 2-2 0,3 3 1 15,-3 2 4-15,2 1-7 0,-2 6-1 16,1 4-1-16,1 4 3 0,-2 2-4 15,-2 3 0-15,-1 3 0 0,-2 0 1 16,-5 1 0-16,2-1-1 0,-7 0 0 16,-3-2 2-16,0 1 0 15,0-3-2-15,-8-2 0 0,3-2 0 0,-3-2 0 16,0-4-1-16,-2-1-15 0,0-3-9 16,2-1-9-16,-5-3 3 0,3-5 9 15,-1-1 16-15,1-4 5 0,2-1 1 16,1-3 1-16,4-2-1 0,3 0 2 15,0-2 9-15,0 1 10 0,10 1-2 16,1-1 0-16,4 0-1 0,3 1 1 16,6-1-3-16,1 1-2 0,4 1 0 15,4-3 6-15,11 1 4 0,-5 2-7 16,-5 4-11-16,-6 2-6 0,-7 4 0 16,2 1-26-16,0 1-37 0,1 2-35 15,-4 1-66-15,3 1-15 0,-4 2-50 16,-4 1-82-16</inkml:trace>
  <inkml:trace contextRef="#ctx0" brushRef="#br0" timeOffset="40155.99">6219 11640 323 0,'0'0'140'0,"0"0"-51"0,0 0 32 0,19-32-33 15,-14 22-23-15,-3 3-18 0,3-2 1 16,-2 3 0-16,-3 0-15 16,5 2 4-16,-5 2-3 0,0 2-13 15,0 0-12-15,0 5-6 0,0 2 0 16,0 5 8-16,0 3 13 0,-5 5 0 15,0 4-3-15,0 3 2 0,-3 2-3 16,3 0-2-16,0 0-9 0,-1-1-4 16,4-1-4-16,-1-4-1 0,1-1 1 15,-1-2-1-15,3-2-2 0,-2-2-12 16,2-5-27-16,0 0-43 0,0-6-34 16,2-3-101-16,-2-2-63 0</inkml:trace>
  <inkml:trace contextRef="#ctx0" brushRef="#br0" timeOffset="40327.86">6336 11509 644 0,'0'0'119'16,"0"0"-63"-16,0 0 65 0,0 0-81 16,-11-38-40-16,6 29-11 0,3 2-30 15,2 0-15-15,-3 2-47 0,3 2 23 16,0 0 6-16,5 3-46 0,0 0-28 15,3 1-13-15</inkml:trace>
  <inkml:trace contextRef="#ctx0" brushRef="#br0" timeOffset="40751.11">6679 11511 469 0,'0'0'86'0,"0"0"18"15,0 0 24-15,0 0-41 0,24-36-15 16,-22 26-26-16,1 0 4 16,-3 3-32-16,0 0-12 0,0 0-3 15,0 2-2-15,0 3 3 0,0 0 2 16,0 1-5-16,0 1-1 0,-3 1-2 15,-2 3-2-15,0 2 1 0,-3 2 0 16,-2 1 0-16,-3 3-2 0,-3 3-2 16,1 2 1-16,-3 4 5 0,0 1 1 15,0 3 0-15,2 2-2 0,-2 0 2 16,5-2-5-16,3 2-20 0,-1-2 8 16,4-2 10-16,-1 1 5 0,5-2 2 15,1 0 0-15,2-2 0 0,0-2 3 16,2 0 12-16,4-3 5 15,4-1-6-15,0-5-4 0,3-4-4 16,0 1-3-16,3-3-3 0,2-3-14 16,2 0-52-16,1-4-55 0,2-2-32 15,16-5-25-15,-8 2-16 0,-3-1 4 0</inkml:trace>
  <inkml:trace contextRef="#ctx0" brushRef="#br0" timeOffset="41282.36">6982 11706 244 0,'0'0'68'0,"0"0"43"0,0 0-3 0,0 0-50 0,0 0-2 0,31 7-4 0,-21-7 5 0,3 1-15 0,0-1-1 0,0 0 6 0,2-1-11 16,-2-4-7-16,3 3 1 0,-1-2 5 15,-2-1-7-15,3-1-4 0,-3-3 0 16,-1 0 8-16,-1 0-8 0,2-3-8 16,-6 0-8-16,4-2-4 0,-9 0-1 15,4-1 1-15,-6-2-2 0,0 2-2 16,-3 0 2-16,-5 2 2 0,0 3-4 15,-2 0-1-15,-8 5-4 16,3 2 2-16,-4 3-2 0,-1 2 5 16,-1 6-1-16,-2 5 0 0,0 3 1 15,-1 5 0-15,1 1 1 0,0 3 0 16,2 2 5-16,3 0 9 0,5 0 15 16,3 0 4-16,2-3-3 0,3-1-4 15,0-2-3-15,5-1-2 0,2-2 1 16,4-3 3-16,1-2 1 0,4-3-1 15,2-3-5-15,2-1-2 0,3-2-4 16,0-4-5-16,5 0-6 0,1-4-3 16,2-1-1-16,2 0-9 0,3-2-16 15,5 3-14-15,5-2-28 16,11 3-29-16,-3 1-40 0,-2 1-79 16,-14 1-78-16,-12 0-150 0</inkml:trace>
  <inkml:trace contextRef="#ctx0" brushRef="#br0" timeOffset="42863.72">8811 10270 56 0,'0'-3'334'0,"0"1"-261"16,3-1 27-16,-3-2-22 0,2 4-17 16,1-1-26-16,-3 1-1 0,0 0 19 15,0 0-8-15,0 1-6 0,0 0-5 16,0 0-12-16,0 2 3 0,2 1 10 15,-2 3-6-15,3-2-7 16,-3 6-3-16,0-1-6 0,3 2-3 16,-3 1-4-16,0 4 2 0,0-1 0 15,0 4 3-15,0 1 0 0,0 1 3 16,2-1 0-16,-2 3-1 0,3 1-1 16,-3 1 3-16,0 2-3 0,0 2-2 15,2-1-3-15,-2 0 1 0,3 3 0 16,0 6 0-16,2 4-1 0,0 7 0 15,0 4-3-15,0-2 6 0,0-2 0 16,-2-2 2-16,5-1-1 0,-3 4 0 16,0 1-1-16,-2-2-2 0,2 4 0 15,0-2 1-15,-2-1-1 0,2 1-3 16,-3 0 6-16,3 3-6 0,1 1 2 16,-4-2-4-16,3 3 1 0,-2-1-2 15,2 2 0-15,0-2-1 0,-2 0-1 16,2 0 1-16,-2-2 0 0,-1 1-1 15,1 2 1-15,-3 2 0 0,0-1-1 16,0 1 0-16,0 1 3 0,-5-1-3 16,2 0 2-16,0-1 2 0,1-2 0 15,2 2-1-15,-3-2 1 0,3 2-2 16,0 3 1-16,0-3-1 0,0 4 1 16,3-3-2-16,2 4 0 0,-2-3 2 15,2 0 4-15,0 2 2 16,-2-1 4-16,2 0-2 0,0 5 6 15,-3-2-6-15,6 1-3 0,-3-1-3 16,1 1-2-16,-4-2 1 0,3 0-1 16,-2-1-2-16,2 1 0 0,-2 1 3 15,-1 1 0-15,-2 0 3 0,0 0 1 16,0 0 1 0,0-1 1-16,3-2 0 0,-3-2-6 15,0 2 1-15,0 1-4 0,0-2 5 0,0 3-4 0,2 1 0 16,1 0-2-16,0 2 4 0,-1-6-1 15,1 1 3-15,2-2 7 0,-3 2-2 16,4 2-5-16,-1 0 6 0,-3 0-5 16,4 0-5-1,-4-2 2-15,3 0-2 0,0-1-2 0,1 0 1 0,-1 2-1 16,0 0 1-16,0 1 0 0,0-1-1 16,0 4 0-16,3-1 1 0,-3-1 0 15,1 0 0-15,1 0 0 0,1 0 0 16,-3-1-1-16,6 5 2 0,-6-4 0 15,5 3 0-15,-2-1 1 0,2 0-1 16,1-2-1-16,-4-4-1 16,1 1 0-16,2-4 1 0,1 3-1 15,-4 0 0-15,1-2 1 0,-3-3-1 16,3-1 1-16,-5-3 1 0,2-5 3 16,-3 0-1-16,1-8 0 0,-3-1-3 15,3-9-1-15,-3-3 1 0,0-6-1 16,0 0-2-16,0 1 2 0,0 2-14 15,0 2-18-15,0-5-14 0,0-1-17 16,0-2-18-16,2-2-17 0,3-3-31 16,8-4-64-16,-2-2-108 0,-1-4-85 15</inkml:trace>
  <inkml:trace contextRef="#ctx0" brushRef="#br0" timeOffset="44601.24">5664 9963 229 0,'0'0'71'0,"0"0"-21"16,0-9 15-16,0 6-1 0,2 0-23 16,1-3-7-16,0 3 4 0,-3-3-6 15,2 2 2-15,-2 0 3 0,3-1 4 16,-1 2-4-16,-2-2-1 0,3 2 0 15,0 2-4-15,-3 1 0 0,2-1-2 16,-2 0-3-16,0 1-3 0,3 0-4 16,-3 0-6-16,0 0-5 0,2 0 5 15,-2 0 4-15,0 0 1 0,0 0 0 16,0 0 0-16,3-1 1 0,-3 0-2 16,0 1-3-16,0-3-4 0,0 3-7 15,0 0-4-15,0 0 0 0,0 3-4 16,-3 1 0-16,1 0 0 0,-1 5 4 15,-2 3-1-15,2 4-1 0,-2-1 2 16,3 4 0-16,2 1-1 0,0-1 1 16,0 0 0-16,2-3-1 0,3 4 1 15,3-5 1-15,0 1-1 0,2-4 0 16,3 1 0-16,-2-2 2 0,1-3 3 16,4 0 5-16,-3-6 11 0,0 1 11 15,0-3 3-15,0-2-4 16,0-1-3-16,-1-5-2 0,1-2-10 15,-2-1-6-15,-1-1-4 0,-2 0-1 16,0-3 4-16,2-1 4 0,-2-2-1 16,-1 2 0-16,-1-2-4 0,1-2-2 15,-4 4 1-15,2-2-3 0,-2 2 0 16,-1 3-2-16,1 2 3 0,-3 2 1 16,0 3 1-16,0-1-3 0,0 0 1 15,2 2-3-15,1-2 1 0,-3 4-1 16,0-2 1-16,0 2-1 0,3 2 1 15,-3 0 1-15,0 0-4 0,0 1-3 16,0 1-1-16,0 3 0 16,0 3 3-16,0 2 1 0,0 1 1 15,0 3-1-15,0 0 1 0,2 6-1 16,1 2 0-16,2 4 1 0,0 2 0 16,3 7 1-16,-3-3 3 0,5 1 1 15,-2 0-1-15,0-4 2 0,-3 2-3 16,3 1 3-16,-3-3-4 0,-3 0 1 15,1 0 1-15,-3-3 4 0,0-1 2 16,-3 0 2-16,-4-4 4 16,-1-1 0-16,-5-3 1 0,0-3-6 15,-5 0-1-15,0-5-5 0,-3 1-2 16,-2-3 1-16,0-2-3 0,-3-3-1 16,0-1 1-16,3 0-1 0,2 0-1 15,-5 0-2-15,8-1-10 0,0-1-15 16,5 0-11-16,0 0-11 0,6-1-18 15,4 1-22-15,0 0-42 0,9-4-60 16,1 4-94-16,1-3-59 0</inkml:trace>
  <inkml:trace contextRef="#ctx0" brushRef="#br0" timeOffset="45757.31">4424 11164 461 0,'5'2'53'0,"0"1"40"0,3-3 1 0,-1 6-40 0,4-4 2 16,-1 1 2-16,0-1-2 0,3-1-25 15,3 2-7-15,-3-2-3 0,5 0-10 16,-3-1-2-16,6 0 3 0,2 0-3 16,1 0 1-16,4 0 3 0,0-2-6 15,14-1 1-15,4 0-1 0,9 0 6 16,7-1-1-16,0 0-3 0,-3 1-2 16,0-1 0-16,3 0-2 0,6 0 0 15,-4-2-2-15,3 3 1 16,3-2 0-16,3 3 0 0,1-1-3 15,1 1 1-15,0 0-2 0,3 1 0 16,2-1 2-16,3 2-2 0,-3 0 0 16,0 0 0-16,0 0 0 0,3 2 0 15,2-1 1-15,-2 1-1 0,4 0 0 16,-1 1 0-16,-4-1 0 0,6 2 1 16,0 0 0-16,3-2-1 0,2 2 0 15,0-2 2-15,0 1 0 0,0 0-1 16,2 2-1-16,3-3 0 0,3 1 2 15,-3 1-2-15,3-2 0 0,2 0 0 16,1 1 0-16,2-1 1 0,2-1 5 16,1 1 3-16,-1-1 7 0,-2 0-3 15,8 2-3-15,-3-2 4 0,3 1-1 16,-1 0-5-16,4 0-2 0,-4-1 0 16,6 2-3-16,-2-3 7 0,-1 3-2 15,0-2-1-15,6 0 0 0,-4 0-3 16,1 0 11-16,3 1-7 0,-1-1 0 15,1 2 0-15,4-3-2 0,-2 0 6 16,0 1-4-16,3-1-3 0,2 2-5 16,3-1 1-16,2 0 6 0,-5 0-5 15,3-1-2-15,0 0 1 0,0 0 2 16,0 1-3-16,-3-1 1 16,5 0-1-16,-2 0 0 0,2 0 9 15,-2 0-5-15,0-1 1 0,0 0-2 16,2 1 4-16,-2-2-1 0,2 0 4 15,-2 1-1-15,5-3 14 0,-3 1 0 16,1 2 3-16,1-1-5 0,-1-1-9 31,2 2-1-31,-5-2-7 0,2 2-4 0,0-1 3 0,-2 1-1 0,0 1-2 16,-3 0 1-16,-2 0-1 0,2 0 0 16,-5 0 0-16,-3 2 1 0,-4 1-1 15,-1-1 1-15,-2 2-1 16,-3 0 1-16,-8 2-1 0,-2-1-1 15,-8 1-6-15,-3-2-24 0,-7 1-7 16,-3 1-21-16,-8-2-44 0,-7 1-48 16,-8-2-104-16,-16-1-100 0</inkml:trace>
  <inkml:trace contextRef="#ctx0" brushRef="#br0" timeOffset="47226.83">9889 10369 423 0,'0'0'92'0,"0"0"-3"0,0 0-20 0,0 0-5 16,0 0-20-16,10-24-9 0,-7 19 23 15,-1 2 0-15,3-4-9 0,0 5 11 16,1-5-8-16,-1 4-8 0,5-3-6 16,-2 2-1-16,2-1-9 0,3-1-8 15,-3 0-3-15,3 1-6 0,3-2-3 16,-3 4-2-16,-3 2-4 0,0-2 0 16,3 1-1-16,-5 2 2 0,0 0-1 15,2 0 0-15,-2 5 0 0,0-2 1 16,-1 6 1-16,-1 0 1 0,-1 1-2 15,0 2-1-15,0 3 1 16,-5 2-1-16,3 3 3 0,-3 2 1 16,-3 0 2-16,1 5 2 0,-9-2 2 15,3 3 2-15,-4-3-3 0,-1 1-3 16,0-2-5-16,0-1 1 0,-3-2-1 16,6-2-2-16,-3-1 0 0,3-5 1 15,-1-2-1-15,1-1-1 0,2-4 2 16,3-1 0-16,3-3-1 0,-4-2 0 15,4 0 3-15,2-1 1 0,0-6-1 16,0 0-3-16,2-4 0 0,6-4-1 16,2 1 0-16,3-2 0 15,3-2 0-15,2-1 0 0,3-2 0 16,2-4-1-16,3 1 1 0,-3-1 0 16,3-3-2-16,2 2 2 0,-2-1 0 15,0 2-1-15,-3 0 1 0,0 2 0 16,1 2-2-16,-6 2 2 0,2 3 0 15,-4-1 0-15,-3 4 0 0,-3 1 2 16,-2 2-2-16,-3 2 1 0,-2 1 0 16,-3 4-1-16,0-1 0 0,-3 3 0 15,-5 1-2-15,1 0 0 0,-1 5 1 16,-5 2 0-16,-3 2 1 0,1 2 0 16,-3 2 0-16,2 1 1 15,-2 3-1-15,3 0 1 0,-3 2 2 16,2 1-1-16,-2 4 3 0,5 0 0 15,-2-1 3-15,2 0 1 0,0 1 0 16,2-2 3-16,6-2-2 0,0-1-1 16,3 0 5-16,2-2 0 0,2-3-1 15,6 0 4-15,0-2 4 0,2-3 4 16,3 0-2-16,0 0-1 0,2-3-3 16,1-4-8-16,2 1-5 0,0-3-1 15,0 0-3-15,3 0-2 0,-1 0 0 16,4 0-12-16,-1-2-26 0,-2 2-20 15,-1 0-30-15,9 0-45 0,-9 1-104 16,-2-1-211-16</inkml:trace>
  <inkml:trace contextRef="#ctx0" brushRef="#br0" timeOffset="52771.86">9995 11727 237 0,'0'0'62'0,"0"0"8"0,0 0 11 0,25-11-7 15,-19 9-18-15,-1-1-5 0,-3 0 13 16,3 2-3-16,-5 0-9 0,3 1-1 15,0-3-7-15,-3 1-2 0,0 1-7 16,2-2-1-16,-2 1-6 0,0 1-3 16,3-1-5-16,-1 1-4 15,-2-1 2-15,0-1-1 0,3 2 2 16,-3-1 1-16,0 1-1 0,0-1 1 16,0 2-3-16,0 0 5 0,0-1-4 15,0-2 0-15,0 2 0 0,-3 0 2 16,1-1 0-16,-1-1-6 0,1 1-3 15,-4 0 0-15,1-1-4 0,-2 1-3 16,-4 0-2-16,1-2 2 0,-3 3-3 16,-3 1 0-16,-2 0-2 0,0 0 1 15,-2 7 0-15,-4-1 0 0,1 3-1 16,0 3 0-16,0 4 0 0,2 3 1 16,0 2-1-16,1 3-1 0,7 1 1 15,0 2 1-15,2-2-2 0,6 2 0 16,0-3 2-16,5-1-1 0,5-2-1 15,0-2 2-15,6-2-2 0,-1-3 1 16,6-2-2-16,-4-2 3 0,4-4 2 16,2-2 3-16,-2-4-3 0,2 0 2 15,-3-6 0-15,1-2 1 0,-3-5 5 16,0-1 4 0,2-2-1-16,-2-5 1 0,-3 0-2 15,1-2-3-15,-1 0-3 0,0 0 0 0,-2 1-1 0,2 1-1 16,-2 2-2-16,2 4 1 0,-2 2-1 15,0 5 1-15,-5 1 5 0,2 5-1 16,-5 2-7-16,0 2-4 0,0 5 2 16,0 5 2-16,0 3 1 0,0 4 1 15,0 2 1-15,-5 0 0 0,5 0 3 16,0 0 5-16,0-3 3 0,5-1 8 16,-3-1 9-16,3-3 5 0,1 0 3 15,-4-4-1-15,3-1 1 0,3-1-6 16,0-3 0-16,-3-2-7 0,3-2-8 15,0 0-6-15,4-3 0 0,-4-5-8 16,5 0-1-16,3-2-3 0,-3-3-4 16,2 2-24-16,1-1-25 0,-1 3-28 15,1-1-28-15,2 3-21 0,0 1-36 16,2 3-63-16,1 2-116 0,-5 1-77 16</inkml:trace>
  <inkml:trace contextRef="#ctx0" brushRef="#br0" timeOffset="53664.61">10633 11973 295 0,'0'0'152'0,"5"-11"-39"0,0 4-11 0,0 0-23 0,0 0-16 15,-2-1-14-15,2 1 6 0,-2 0 6 16,-1 0-10-16,-2 0-9 0,3 1 1 16,-3 2-3-16,3-1-5 0,-3 0-11 15,0-1-7-15,0 1 1 0,0 1-2 16,-3-2-1-16,0 0 2 0,3 1-2 16,-2-3-3-16,-1 3 3 0,1-2-1 15,-4 1 1-15,4-2 0 16,-1 2 3-16,1-1-6 0,-1 1-3 15,-2-2 2-15,5 1-4 0,-5 1-1 16,2 1-2-16,-2 0-2 0,0-1-2 16,0 1 0-16,-1 2-1 0,-4-2 0 15,2 3 0-15,1 2-2 0,-4 0 0 16,1 0-4-16,0 5-3 0,-1 0-1 16,-2 4 4-16,6 0 2 0,-4 3 2 15,4 1 2-15,-1 2-1 0,0-1 1 16,3 1 1-16,2 4 0 0,1-3 0 15,2-1 0-15,2 2 0 16,1-2 3-16,7 0-2 0,-2 0 5 16,2-4 4-16,1 1 5 0,2-2-2 15,-3-1-1-15,0-5-3 0,1 0 0 16,-1-1-1-16,-2-3 0 0,-3 0 5 16,0-5 6-16,0 0 1 0,0-3 0 15,0 1-2-15,1-3-5 0,-1 1-5 16,-3-4-4-16,1 1-3 0,2-1 1 15,0 2-2-15,-2 0 2 0,2 3-2 16,-5 1 0-16,3 1 2 0,-1 0 4 16,1 1-3-16,-3 4-1 0,0-1-2 15,0 2-1-15,0 0-3 0,0 5-3 16,0 4 6-16,0 5 0 0,0 4 1 16,-3 4 2-16,1 12-1 0,-1 8 1 15,1 11 2-15,-1 1 5 0,0-1 5 16,1-6 3-16,2-5 4 0,0-2-6 15,0-2-7-15,0-3-3 0,-3-7-4 16,-2-6 1-16,2-7 0 0,-2-3-2 16,0 2 1-16,-3-1 0 0,1-3-1 15,1-4 2-15,-4-5 2 0,2-1 0 16,-2-7-3-16,-3-3 0 0,3-7 0 16,-3-6-1-16,2-8 2 0,-1-16-2 15,1-6-1-15,6 0-1 16,5 10 1-16,0 13-1 0,5 10 2 15,0 3 0-15,3-3-1 0,5-1 1 16,3-2 0-16,-1 2-3 0,3 2-2 16,0 4-19-16,0 0-23 0,3 3-25 15,0 1-29-15,-3 1-26 0,5 3-38 16,3-4-78-16,-3 4-30 0,-2 0-66 16</inkml:trace>
  <inkml:trace contextRef="#ctx0" brushRef="#br0" timeOffset="54164.61">10940 11916 395 0,'5'0'130'0,"3"-1"-14"0,0-2 11 0,0-2-50 0,2 3-4 0,-2-4-8 16,2 2-2-16,0 0-6 0,1-2-13 15,2 2 4-15,0-1-7 0,0 0-10 16,2-2-4-16,-5 2-2 0,6-2-4 16,-1-1-7-16,-2 1-5 15,-2 0-3-15,-1-2-1 0,-2 0-3 16,-6 0 1-16,3 2 1 0,-5-2 0 16,0-1 2-16,0 2-1 0,-5-3-1 15,3 1-1-15,-6-1-3 0,-2 2 0 16,-1-1-4-16,-2 3 2 0,-2 2-3 15,-1 0 2-15,-2 5-1 0,0 1 4 16,-2 7 0-16,-4 3 0 0,6 2 0 16,-3 3 0-16,3 3 5 0,3 3 3 15,2 1 3-15,0 1 12 0,5 2 7 16,3-4 9-16,3 2 8 0,2-3-3 16,2-2-6-16,3-1-7 0,3-4-3 15,0-2-3-15,5-4 8 0,0-3 4 16,5-2 0-16,2-3-7 0,1-3-8 15,0-2-8-15,2-1-11 0,3-1 0 16,0-1-3-16,-3 0 0 0,0 0-9 16,0 1-34-16,-2-2-20 0,0 4-17 15,-1 0-17-15,-1 3-21 0,-1 1-27 16,5 1-43-16,-2 1-112 0,-6 1-67 16</inkml:trace>
  <inkml:trace contextRef="#ctx0" brushRef="#br0" timeOffset="55195.3">11839 12024 398 0,'0'0'105'0,"0"0"-5"0,8-7-28 0,-5 3-11 15,-1 1-12-15,4 0-8 0,-1-1-4 16,-3 2-6-16,3 1-13 0,1 0-6 15,-4 1-3-15,3 0-2 0,-2 0-1 16,0 1-5-16,-1 1-1 0,-2 3 0 16,0 1 1-16,0 1 0 0,-2 0 3 31,-1 0 12-31,-5 0 4 0,3 0-2 0,-3-2 2 0,3 0-2 0,-3-1 2 16,3-2 4-16,0 0-6 0,0-2-4 15,0 0-2-15,2-2 1 0,-5-3-1 16,6-1 8-16,-1 1 1 0,-2-2 6 15,5-3-3-15,-3 1 0 0,3 2-1 16,0-1-6-16,0 1-1 0,6-3-4 16,-4 4 0-16,3 0-4 0,1-1 1 15,-1 2 2-15,0 1-2 0,0 1-3 16,-2 1 1-16,-1 0-2 0,1 1-3 16,-3 1 0-16,0 0-2 0,2 0 0 15,-2 0-2-15,0 0 0 0,0 0 1 16,0 1-2-16,0 2 1 0,0-1 2 15,-2 3-1-15,-1-2 1 0,1 0-1 16,-1 1 2-16,-2 0 0 16,0-3 0-16,2 1-1 0,-2 0 1 15,2-2 0-15,1 0 1 0,-1 0-2 16,-2-3-1-16,2 1 0 0,-2-4 1 16,3 1 2-16,-1-1 0 0,1 1 0 15,-1 0 0-15,3 0-1 0,-3 1 0 16,3 0 1-16,0-2-1 0,3 2 1 15,0-1-1-15,2 1 0 0,0 0 0 16,-3 1-1-16,6 2 2 0,-5 0 1 16,2 1 4-16,0 0 5 0,3 1 0 15,0 5-1-15,-1 2-8 0,1 2 1 16,2 2 0-16,3 3 3 0,-2 1 6 16,2 5 10-16,-3-1 0 15,0 1-1-15,-5 2-1 0,1 3-1 16,-4 0 1-16,-2 1 2 0,0 0 2 15,-8 1-4-15,1-5-3 0,-6 1-5 16,0-4-5-16,0-1-6 0,-3-3 2 16,1-2-1-16,-1-1-2 0,1-2 0 15,-1-1 0-15,1-1-1 0,-1 0-3 16,6-1-2-16,-3-1-9 0,3 2-7 16,2 0-11-16,0 0-20 0,6-2-29 15,2-2-40-15,0 2-56 0,0-3-109 16,2 0-111-16</inkml:trace>
  <inkml:trace contextRef="#ctx0" brushRef="#br0" timeOffset="60235.9">13219 11724 342 0,'0'0'74'0,"0"0"-36"0,0 0 39 0,16-21-20 16,-11 15-18-16,0 0-1 0,-2 1 22 15,2-1 3-15,-3 0 0 0,1 1-2 16,0 0-1-16,-3-1-4 0,2 1-8 16,1 0-7-16,-3 0-1 0,0 1-7 15,0-2-6-15,0 2 1 0,0-1-3 16,-3 0-5-16,1 2 0 0,-4-3 3 15,4 2-1-15,-3-1 0 0,-3 0 5 16,3-1-4-16,0-1-9 0,-1 0-1 16,-1 0-2-16,1-2-4 0,1 2-4 15,-2-2-1-15,1 1 3 0,-1 0-1 16,-1 0 1-16,0 3 2 0,0 1 1 16,1 0 1-16,-1 1-3 0,0 2-1 15,0 1 0-15,-2 1-5 0,0 4 0 16,-3 3-2-16,0 3 1 0,0 5 1 15,-3 0-2-15,1 7 1 0,-3 4 0 16,0 10 1-16,-5 13 0 16,-1 15 0-16,1 4 0 0,5 1 0 15,0-7 0-15,5-6 0 0,0-2 0 16,3 1 0-16,-1-4 1 0,1-4-1 16,2 0 0-16,0-7 0 0,1-7-4 15,4-8-19-15,-2-7-10 0,2-1-11 16,-2-1-7-16,3-1-8 0,-1 0-28 15,0-5-41-15,1-6-50 0,-1-6-39 16,3-6 30-16,0-2-173 0</inkml:trace>
  <inkml:trace contextRef="#ctx0" brushRef="#br0" timeOffset="60470.3">12749 12053 615 0,'0'0'219'0,"0"0"-103"0,0 0-4 0,0 0-17 0,26-12-31 16,-11 5-10-16,9 1-3 0,1-1-5 16,1 0-23-16,3 0-12 15,2 1-7-15,0 1-4 0,0 0-4 16,0 3-33-16,0-1-33 0,-3 2-19 15,1 1-45-15,2 0-61 0,10 0-7 16,-10 0-57-16,-3 0-72 0</inkml:trace>
  <inkml:trace contextRef="#ctx0" brushRef="#br0" timeOffset="60845.79">13354 11974 409 0,'0'0'80'16,"0"0"-15"-16,0 0 15 0,0 0-32 16,0 0-14-16,33-37-3 0,-28 28 0 15,1 3-4-15,-1-1-10 0,-3 0-4 16,3 4-12-16,-5 0 5 0,3 2-2 16,-3 1-4-1,0 1-8-15,0 4 4 0,0 5 3 0,-3 4 1 0,3 2-2 16,0 4 2-16,0 2-1 0,3 2 0 15,2 2 1-15,3-1 0 0,-3 1-1 16,8-1 1-16,-3-3 1 0,3-2 1 16,0-2 18-16,3-3 27 0,-1-4 27 15,1-2 4-15,-3-7-5 0,2 1-3 16,-5-3-9-16,3-4-6 16,-2-3-17-16,-1-4-8 0,-2-4-5 15,2-4-7-15,-5-3-12 0,0-3-6 16,1-3-8-16,-4-1-30 0,3 2-10 15,-5 1-12-15,3 4-27 0,2 2-43 16,0-1-56-16,0 6-13 0,1 1-125 16</inkml:trace>
  <inkml:trace contextRef="#ctx0" brushRef="#br0" timeOffset="61362.44">13883 12021 205 0,'0'0'264'0,"0"0"-172"0,0 0-1 0,39-11-25 0,-26 3-42 15,0 2-8-15,-3-1-1 0,3-2-1 16,-3 2 4-16,-2-1 4 0,0 1 7 15,-3-1 5-15,3 2 12 0,-6-1 10 16,1-1-15-16,0 3-9 0,2-3-7 16,-5 0-4-16,0 0-3 0,0-1-10 15,0 3-6-15,-5-3-2 0,-1 1-5 16,-1 0-1-16,-1 1 0 16,-5 2 1-16,3 1 0 0,-3 2-3 15,0 0 5-15,-3 2 0 0,3 2 3 16,-2 3 2-16,2 1-2 0,0 5 2 15,0 1-2-15,3 2 1 0,2 2 2 16,-2 4 1-16,2-1 1 0,3 2 12 16,0 1 2-16,5-1 1 0,0 0 2 15,0-2 2-15,2 1 2 0,3-4 3 16,1 0 2-16,1-1-2 0,1-4-5 16,2-1-9-16,1-1-6 0,-1-5-4 15,3-1 1-15,3-3-3 0,-4 0 0 16,4-5-3-16,2 0-13 0,0-2-20 15,0-2-9-15,3-1-26 0,0 3-43 16,-3-4-53-16,8-8-53 0,-8 3-47 16,0 0-146-16</inkml:trace>
  <inkml:trace contextRef="#ctx0" brushRef="#br0" timeOffset="61644.27">14299 11701 430 0,'0'0'109'0,"0"0"-19"0,0 0-3 0,0 0-30 16,16-19-19-16,-14 19 1 0,-2 3-23 16,0 4 8-16,0 5 38 0,0 7 27 15,-2 6-15-15,-1 8-15 0,-2 9-9 16,-3 8-14-16,3 0-11 0,-3-5-9 15,3-3-4-15,-3-7-4 0,6-4 2 16,-1-6 3-16,-2-6-2 0,5-1-7 16,0 1-2-16,-2 4-1 15,2 1-1-15,0-6-3 0,0-2-34 16,0-6-61-16,2-6-102 0,1-4-130 16,-1 0-135-16</inkml:trace>
  <inkml:trace contextRef="#ctx0" brushRef="#br0" timeOffset="62364.5">15023 11999 382 0,'0'0'210'0,"0"0"-125"0,0 0 15 0,0 0-16 0,0 0-42 0,15-12-6 15,-7 10 10-15,0-2 7 0,2 3-8 16,3 0 4-16,-3 0 0 0,6 1-2 16,-3 0-4-16,2-2-4 0,1 2-11 15,2-1-5-15,0 0-11 0,0 0-3 16,-2-3-2-16,2 2 3 0,-3-1 0 15,-2-1-3-15,0 1-1 0,-5-2 3 16,0 1-2-16,-3 0 4 0,0-1 1 16,-5 2-2-16,0-5-4 0,0 2-6 15,-5-1-1-15,0-2-2 0,-3 1 3 16,0 1-3-16,-2 0 3 0,-3-1-3 16,-3 1 1-16,1 2 2 0,-6 2-2 15,3 0 1-15,-3 2 1 16,1 1 0-16,2 0-1 0,-1 4 1 15,1 0 0-15,3 4 0 0,-1 0 0 16,3 2 1-16,1 4-2 0,-1-1 1 16,0 3 0-16,5 0-1 0,0 3 2 15,0 1-2-15,6-2 2 0,-1 2 0 16,3 1 2-16,0-4 3 0,3 1 1 16,2 1 3-16,3-4 2 0,2 1 0 15,0-3 2-15,3-2-2 0,0-4-4 16,0-2-2-16,0-3 0 0,3-2-2 15,2 0-1-15,0-3-3 0,0-2-12 16,0-1-37-16,3-3-29 16,-1-1-37-16,1 1-54 0,7-4-103 15,-4-1-59-15,-1 1-191 0</inkml:trace>
  <inkml:trace contextRef="#ctx0" brushRef="#br0" timeOffset="62943.58">15726 11810 410 0,'0'0'129'0,"0"0"-65"0,0 0 13 0,15-19-25 0,-10 13-17 15,0 0 1-15,-2-1 1 0,0 1 20 16,-1-1 0-16,-2 1 19 0,0-2-2 16,3 1-8-16,-3 1-23 0,0-2-6 15,0 1-3-15,-3-2-12 0,1 3-6 16,-1-1-6-16,0-1 0 0,-2 1-1 15,0 1-5-15,-3-1-3 0,3 1 4 16,3 1 4-16,-4 1 0 0,1 1-4 16,-2 0 3-16,4 1 1 0,-2 2-2 15,-3 0-2-15,3 0-3 0,-5 4 0 16,2 1-1-16,-3 4 2 0,1 3-1 16,0 4 1-16,-3 2 5 0,3 7 2 15,-6 7-3-15,1 9 5 0,-4 6-4 16,1 6-4-16,0-1 0 0,5-4-3 15,0-2 2-15,3-1 1 0,0 3-2 16,-1-3 0-16,1 1 1 0,5-3-2 16,0-2-1-16,0-2 1 0,-1-3-1 15,4-7 0-15,2-7 0 16,0-6-3-16,0-5-29 0,0 1-25 0,2 1-23 16,1-4-30-16,2-2-76 0,3-7-55 15,-3 0 41-15,5-2-118 0</inkml:trace>
  <inkml:trace contextRef="#ctx0" brushRef="#br0" timeOffset="63115.46">15490 12301 719 0,'0'0'182'0,"0"0"-80"0,0 0 26 0,0 0-70 15,0 0-51-15,19-42 14 0,-9 30-16 16,3 2-3-16,2-2 2 0,1 2-4 15,-1 0-13-15,6 1-26 0,-3 0-42 16,5-1-54-16,11-4-54 0,-6 3 7 16,-2 2-140-16</inkml:trace>
  <inkml:trace contextRef="#ctx0" brushRef="#br0" timeOffset="63553.08">16033 11831 362 0,'0'0'197'0,"0"0"-100"16,0 0 3-16,8-35-3 0,-6 24-62 16,1 2-1-16,-3-2 22 15,3 2-5-15,-1 1-6 0,-2-2 13 16,3 4-17-16,-3-1-4 0,0 1-2 15,0 1-7-15,0-1-8 0,0 4-4 16,0-4-5-16,0 1-3 0,-3 2-4 16,1 1-2-16,-1-1-1 0,-2 3-1 15,2 0-1-15,-2 0 0 0,0 2 1 16,-3 3 1-16,0 2-1 0,1 3 1 16,-1 3 1-16,-2 4 9 0,-1 4-4 15,1 4 3-15,0 1-1 0,-3 3 0 16,0 7-2-16,0 8-5 0,0 7-1 15,0 4 2-15,3-1-1 0,2-5 1 16,3-3 2-16,-3-4 3 0,3-1 1 16,0-4-1-16,-1-1-4 0,4-7-3 15,-3-6 2-15,5-5-3 0,-3-1-1 16,1-1-3-16,-1-1-15 0,0 0-30 16,3-6-19-16,-2-1-38 0,2-8-62 15,0-5-36-15,0-2-37 0,0-2-181 16</inkml:trace>
  <inkml:trace contextRef="#ctx0" brushRef="#br0" timeOffset="63771.85">15746 12132 540 0,'0'0'233'0,"0"0"-75"0,0 0-18 0,0 0-21 0,0 0-71 15,47-25-8-15,-32 19 2 0,3 0-7 16,0-2 4-16,1 2-16 0,-4 0-14 16,1 0-9-16,-1 0 0 0,1 1-17 15,-1 0-62-15,3 0-56 0,8-2-94 16,-5 2-86-16,-1 0-150 0</inkml:trace>
  <inkml:trace contextRef="#ctx0" brushRef="#br0" timeOffset="63943.73">16211 12137 948 0,'0'0'233'15,"0"0"-160"-15,0 0 30 0,0 0-54 16,0 0-40-16,0 0-9 0,0 0-55 16,0 0-36-16,0-31-13 0,0 26-31 15,3-3-43-15,-3 0 8 0,3 3-142 16</inkml:trace>
  <inkml:trace contextRef="#ctx0" brushRef="#br0" timeOffset="64803.33">16583 12105 404 0,'0'0'196'0,"0"0"-114"16,0 0 0-16,0 0-9 0,0 0-38 15,24-9-11-15,-19 8 4 0,0 1-10 16,0 0-3-16,-2 0-3 0,-1 1-7 15,1 4-2-15,-3-1-3 0,0 3-4 16,0 2 0-16,0-1 1 0,-5 1 3 16,0 0-2-16,-3 0 2 0,3-3-4 15,0 0-3-15,-1-3 1 0,1-1-6 16,3 0-7-16,-4-2 1 0,4-2 14 16,-1-2-3-16,1-1 7 15,2-2 2-15,-3 0 2 0,3 0-3 16,0 0-1-16,3-2 0 0,-1 2 0 15,3-1 3-15,1 2 2 0,-1 1 4 16,0 0-3-16,0 4-2 0,0 1 0 16,3 0-1-16,-5 2 5 0,2 4-2 15,-5 1-6-15,2 0 0 0,-2 3 0 16,0 0 3-16,-2 0 0 0,2-1-1 16,-5-1 4-16,2-3-4 0,-2 1 0 15,2-3-2-15,1-1 1 0,-1-1 1 16,-2-1 7-16,2-1 1 0,-2-1 21 15,3-3 34-15,-1 0 2 0,0 0-9 16,3-1-13-16,0-1-13 0,3 1-17 16,2-1-14-16,0-2 1 15,3 3 3-15,0 0 1 0,0-2 4 16,2 5 7-16,-2-1 5 0,2 2 3 16,0 0 1-16,1 2-2 0,-1 2-3 15,0 2-8-15,1 3-3 0,-1 3-4 16,0 2-2-16,3 5-2 0,-5 2-2 15,2 4 7-15,-4 5 4 0,-1-1 8 16,-3 2 6-16,-2 3 5 0,-7 6-1 16,-1-6-1-16,-2 0-10 0,-3-4-5 15,0-3-9-15,-3 1-3 0,-2-2 1 16,0-3-4-16,0-2 2 0,0-4-23 16,0 1-46-16,2-2-46 0,-2 3-63 15,3-3-131-15,2-2-195 0</inkml:trace>
  <inkml:trace contextRef="#ctx0" brushRef="#br0" timeOffset="69360.92">17674 11979 294 0,'0'0'126'0,"0"0"-43"0,0 0 3 0,0 0 10 0,0 0-25 15,0 0-13-15,28-27 8 0,-25 22-3 16,-1 2-12-16,1-2-8 0,0 2-10 15,-1-1 2-15,-2-1-3 0,0 2 3 16,0-1-2-16,-5 1-4 0,2 1-5 16,-2-2-7-16,-2 1-7 0,-1 1-6 15,-5 1-2-15,0 1-2 0,-3 1-1 16,-2 5-1-16,0 3-1 0,0 3-8 16,-2 5 5-16,-1 2 3 0,3 3 1 15,2 3 2-15,3 0 0 0,6 0-1 16,1-2 0-16,6 0 0 0,3-4-1 15,5-1-4-15,5-3 5 0,2-1 1 16,6-3 6-16,0-2-1 16,2-6 1-16,3-3 7 0,-1-1-1 15,4-5-2-15,-3-5-2 0,-6-3 0 16,1-2 5-16,-5-1 11 0,-6-5-1 16,-2-3-4-16,-8-1-13 0,2-2-6 15,-10-6 0-15,-2 2-6 0,0 4-28 16,-6 2 8-16,3 8 0 0,-5-1-2 15,0 5-8-15,0 4-14 0,0 4-10 16,-3 2-25-16,3 2-57 0,-2 2-27 16,4 0-6-16,1 2-123 0</inkml:trace>
  <inkml:trace contextRef="#ctx0" brushRef="#br0" timeOffset="69829.91">17992 11679 572 0,'0'0'118'0,"0"0"-35"0,0 0-19 0,28-38 55 0,-20 30-66 15,0 4-24-15,-1 2 14 0,-1 2-9 16,1 0-18-16,1 5-7 0,-3 3 2 16,3 5-9-16,-3 5 5 0,-5 3-1 15,3 3 5-15,-3 2-4 0,0 1-2 16,-3 2-2-16,-5 0-2 0,3-2-1 16,-3-1 2-16,1 0 1 0,-1 0-2 15,3-3 3-15,-6 1-3 0,4-2 0 16,2-2-1-16,-3 0 3 15,3-2 1-15,-1-2 6 0,1 0 7 0,3-2-1 16,-1-2 1-16,1 0 4 0,2-3-4 16,0 0-5-16,0-4-1 0,5 0-1 15,2 1-3-15,-1-2 4 0,4-2 6 16,3 1 1-16,2-2-7 0,3 1-9 16,3-2 0-16,0 0-2 0,-1 0 0 15,1 0-16-15,2 0-26 0,1-2-25 16,-6 0-39-16,0 0-36 0,3-3-79 15,-9 0-44-15,-1 0-203 0</inkml:trace>
  <inkml:trace contextRef="#ctx0" brushRef="#br0" timeOffset="70001.69">18010 12001 697 0,'0'0'96'0,"0"0"-87"0,0 0 45 16,41-22-32-16,-23 14-22 0,0 1-4 16,3-2-34-16,0 1-51 0,10-2-16 15,-11 2-43-15,4 1-115 0</inkml:trace>
  <inkml:trace contextRef="#ctx0" brushRef="#br0" timeOffset="70595.56">18382 11685 420 0,'0'0'107'0,"0"0"-67"0,0 0 6 0,0 0-14 15,0 0-24-15,0 0-5 0,0 0 6 16,8 22-4-16,-8-8 6 0,0 4 0 16,0 3 6-16,-3 1 7 15,0 4-5-15,-2 0-8 0,0 4-4 16,0 1-2-16,0-2 4 0,2 0 3 16,-2-2 4-16,2 0 0 0,-2-3 1 15,5-3 0-15,0-3 5 0,0-2 6 16,0-3 10-16,5-2 8 0,-5-5 8 15,3-1 6-15,2-4 5 0,0-1 3 16,3-6-16-16,0-3-16 0,0-2-16 16,-1-2-3-16,6-4-5 0,-2 0-5 15,-1-1-1-15,3-2-2 0,-3 1-4 16,1 0 1-16,1-1 1 0,-1 0-2 16,-1 3 1-16,0-1 0 0,1 2 0 15,-3 0-1-15,-1 3 0 0,4 2 0 16,-4-1-1-16,-1 3 0 0,-1 1-4 15,0 3-1-15,-3 3-2 0,1-1-1 16,0 3 0-16,-1 3 1 0,-2 1 0 16,3 2 6-16,-3 2-1 0,5 5-1 15,-2 0-7-15,-1 1-5 16,3 4-4-16,1 1 7 0,-4 3 4 0,3 2 9 16,0 2 0-16,-5 2 0 0,3-1 0 15,0-1 0-15,-3 0 0 0,0-1-15 16,0-4-43-16,2-1-16 15,-2-4-10-15,0-3-39 0,3-3-31 16,2-6 10-16,0-4-67 0,0 0-68 16</inkml:trace>
  <inkml:trace contextRef="#ctx0" brushRef="#br0" timeOffset="71095.89">18834 11990 371 0,'0'0'148'0,"0"0"-88"0,0 0 11 0,21-12-13 0,-11 7-29 16,0 2 7-16,1 1 16 16,2 0 3-16,-3 0 7 0,8 0 14 15,-5 0-22-15,0 0-7 0,2-2-15 16,-2 0-12-16,3 1-6 0,-3-5-5 15,0 3-6-15,-3-3 7 0,0 1 2 16,-2-1 0-16,0-2-11 0,-3 0 0 16,-2-1 0-16,-1 1-1 0,-2-3-4 15,-5 1-8-15,0 0-6 0,-3 0-5 16,-2 2 9-16,-1 1 0 0,-1 2-1 16,-1 2 14-16,-3 2-3 0,1 3 4 15,-1 1 2-15,1 6 6 16,-1 0 7-16,-2 4-4 0,2 3-7 15,4 1-4-15,-1 2 0 0,2 2 1 16,4-1 0-16,1 2 0 0,1 0 9 16,5 1 10-16,0-2 5 0,0 1 2 15,5-1 1-15,-2-2-3 0,7-1 1 16,-2-2-5-16,2-2-5 0,1-3-4 16,-1-3-3-16,0-1-6 0,3-4 0 15,0-1-3-15,3 1-7 0,-3-6-28 16,2 0-10-16,1 1-23 0,-1-3-20 15,-2 1-40-15,5-4-70 0,-5 0-12 16,0 2-118-16</inkml:trace>
  <inkml:trace contextRef="#ctx0" brushRef="#br0" timeOffset="71502.16">19178 11924 534 0,'0'0'100'0,"0"0"-13"0,0 0 27 0,0 0-60 0,0 0-27 0,38-25 2 16,-32 21-2-16,4 3-4 0,-2 1 3 15,-1 0-1-15,1 1-2 16,0 5 2-16,0 4-9 0,2 1 6 16,-2 4 2-16,-3 2-6 0,0 2-7 15,0 0-6-15,-2 0-2 0,-3 0-1 16,0-4-1-16,0-1 1 0,-5-3-2 15,2-2 0-15,-2-4 1 0,0 0 2 16,-3-5-1-16,0 0 3 0,3-7 0 16,-5-1-2-16,5-3 4 0,-1 0 16 15,4-3 26-15,2-2-10 16,0 0-8-16,2-2-2 0,4-2-6 16,-1 2-2-16,5 1-1 0,-2 2 0 15,5 2-5-15,0 2-2 0,2 2-8 16,3 0-2-16,-2 2-1 0,2 2 0 15,3-2-2-15,-3 3 0 0,0 1-9 16,0 1-31-16,-3-1-45 0,1 2-38 16,2 1-83-16,-3 0-118 0,-4 0-139 15</inkml:trace>
  <inkml:trace contextRef="#ctx0" brushRef="#br0" timeOffset="72283.55">19038 12531 172 0,'0'0'58'0,"0"0"-21"0,26-6 17 0,-18 2 19 0,2 0 6 0,-2 1 2 15,-3 0-13-15,3-1-13 0,-6 1-11 16,4 1 2-16,-6-2 9 15,2 1 14-15,-2 1 6 0,5 0-10 16,-5-3-17-16,0 4-15 0,0-2-8 16,0-1 2-16,0-1-3 0,0 3 4 15,-5-2-1-15,5 0-4 0,0 1-3 16,-2-1 5-16,2-1 1 0,-3 0 0 16,3 0-3-16,-3 0 2 15,1-1-4-15,-1 0-5 0,-2 2-3 16,2-1-4-16,1 0-3 0,-3 3-1 15,2-2 1-15,-2 1-2 0,0 0 0 16,2-1 0-16,-2 0-2 0,0 3-1 16,-3-3 2-16,3 3-3 0,-3 1 0 15,0 1-1-15,1 3 0 0,-1 3 0 16,-5 1 1-16,3 4 0 0,-6 2-2 16,3 7 4-16,-2 3 0 0,-1 13 3 15,-2 9-1-15,0 11 1 0,0 3-3 16,5 0 1-16,0-8-2 0,5-7 1 15,3 3 1-15,-5-5 4 0,2-2-5 16,0-5 0-16,6-6-1 16,-3-5-1-16,2-9-1 0,3 0 1 15,-5 0-21-15,5-1-21 0,0-1-20 16,0-5-32-16,0-6-36 0,0-3-55 16,5-10-46-16,-2 0-44 0,-1-1-143 0</inkml:trace>
  <inkml:trace contextRef="#ctx0" brushRef="#br0" timeOffset="72503.06">18736 12787 744 0,'0'0'197'0,"0"0"-54"0,0 0-27 0,0 0-5 0,0 0-67 0,13-17-22 15,2 12 15-15,3-1-17 0,6 2-10 16,1-2-6-16,1 2-4 0,0-1-2 15,5 0-17-15,3 0-40 0,-1-1-13 16,1 4-49-16,0-4-56 0,7 4-38 16,-5-3 13-16,-5 2-85 0</inkml:trace>
  <inkml:trace contextRef="#ctx0" brushRef="#br0" timeOffset="72912.75">19297 12661 421 0,'0'0'183'0,"0"0"-122"16,0 0 14-16,0 0-29 0,0 0-26 16,0 0 3-16,0 0-1 0,38 2-4 15,-25 3 1-15,-2-1-1 0,4-2-4 16,1 1 14-16,-1 1 7 0,1-3-1 16,2 0-1-16,0 0-2 0,-3-1-9 15,1 0-5-15,2-1-3 0,-5 0-5 31,2-1-5-31,-2-3 0 0,-2 2-2 0,-1-2 0 0,-8 0 3 0,1-1 1 16,0 1 6-16,-3-1-1 16,-3 0-7-16,-2-2-4 0,-8 2-2 15,0 1-3-15,-2 0 3 0,-6 4 1 16,0 1 1-16,1 6 0 0,-6 2 2 16,5 5-2-16,-5 2 6 0,6 5 5 15,-1 2-4-15,5 3-1 0,3 1-1 16,0 0 3-16,8-3 6 0,0 1 18 15,5-1 9-15,0-5-8 0,3-1-9 16,4-3-7-16,1-4-8 0,3-2-2 16,-1-5-3-16,5-2-4 0,1-1-1 15,2-2-54-15,0-5-19 0,3 1-30 16,2-2-30-16,8-5-61 0,-3 2-31 16,-2 1-108-16</inkml:trace>
  <inkml:trace contextRef="#ctx0" brushRef="#br0" timeOffset="73600.28">19868 12722 255 0,'0'0'132'0,"0"0"-41"0,0 0-10 0,0 0-10 0,13-9-14 0,-11 7-17 16,1 0-9-16,-1-2-6 15,3 2 2-15,-2 1 10 0,-3-3 7 16,3 2 13-16,-1-1 0 0,-2 2-16 16,0-2-9-16,0-1 0 0,0 1-9 15,0 2-5-15,0-2-2 0,0 1-3 16,0 0-2-16,-2 0-6 0,-1 0-4 15,-5 0-1-15,3 0-1 0,-5-1 1 16,-1 3-2-16,-4 1-5 0,2 5-6 16,0 0-12-16,-2 5-20 0,-3 1 7 15,2 3 12-15,1 4 10 0,-4-1 2 16,6 1-3-16,1 0 8 0,4 0-4 16,0 1-5-16,3-3 7 0,2-1 6 15,1-3 5-15,2 0 0 0,2-5 9 16,6 0 22-16,-3-3 13 0,0-2-1 15,6-3-10-15,-4-1 0 0,6-6 7 16,-5-1-4-16,5 0 1 0,0-2 0 16,-3-1-13-16,1-2-8 0,2 0-8 15,0 0-4-15,-1 0-4 0,-1 2 2 16,-1-1-2-16,-2 3 0 0,-6 2-1 16,6-2 1-16,-5 7-3 0,-1-3 3 15,-2 5-2-15,0 0-6 0,0 6 4 16,-2 1 4-16,-3 1 5 15,-1 2 6-15,4 0 0 0,-3 1 0 16,5-1 8-16,-3 1 12 0,1-1 2 16,-1 0 2-16,3-2-1 0,3-2-5 15,-1 0-6-15,3-1-1 0,0-2-1 16,6-3-3-16,-3 0-8 0,2-1-3 16,0-5-6-16,3 1-1 0,3-2-9 15,-3 1-19-15,5 1-16 0,0-3-15 16,0 4-21-16,5-3-32 0,-2 0-41 15,10-5-71-15,-5 1-49 0,-6 2-145 16</inkml:trace>
  <inkml:trace contextRef="#ctx0" brushRef="#br0" timeOffset="73959.87">20258 12415 513 0,'0'0'115'0,"0"0"-46"0,0 0 11 0,8 8-41 0,-8 0-7 16,0 3 4-16,0 4-4 0,-3 3 2 16,-2 5 0-16,0 3-6 15,-1-1-1-15,1 5 9 0,-2 0 3 16,-4 6 5-16,3-6 3 0,3 0 4 15,0 0-8-15,3-8-6 0,-4 3-1 16,4-1-2-16,2-4-6 0,0-1-4 16,0-4-2-16,5-3 7 0,3-2 3 15,-1-3-6-15,4-3-6 0,-1-3-6 16,0-1-7-16,3 0-5 0,3-1 1 16,-3-3-3-16,2-2 0 0,3 3-15 15,-2-5-28-15,2 0-18 0,-3 2-20 16,1-3-26-16,-3 0-35 0,-5-5-90 15,-1 2-42-15,-4 2-139 0</inkml:trace>
  <inkml:trace contextRef="#ctx0" brushRef="#br0" timeOffset="74131.87">20227 12709 842 0,'0'0'174'0,"0"0"-75"0,0 0 5 16,0 0-69-16,39-17-25 0,-27 12-7 15,1 0-3-15,0 1-8 0,0 0-29 16,0 1-17-16,0 0-49 0,3 1-41 16,-1 0-25-16,6 2-3 15,-3 0-121-15</inkml:trace>
  <inkml:trace contextRef="#ctx0" brushRef="#br0" timeOffset="74569.38">20570 12656 392 0,'0'0'117'16,"0"0"-33"-16,0 0-10 0,13-34-41 16,-10 26-8-16,0-1-4 0,-3 2-7 15,0-2 5-15,-6 6 10 0,4-3-1 16,-3 6-5-16,-1 0 0 0,-1 2-4 16,2 4 0-16,-3 5-10 15,3 1 9-15,2 3-9 0,-2 0-6 16,5 3-3-16,0-1 2 0,0 1-1 15,0 1 4-15,5 1 15 0,-2-4 12 16,2 1-4-16,0-1-5 0,3-2-2 16,-1-3-6-16,-1 0-4 0,1-4 3 15,-1-1 1-15,1-2 7 0,-4-1 5 16,2-3 10-16,-2 0 1 0,-1-6-4 16,6 0-14-16,-5-1-12 0,2 1 3 15,2 1 3-15,-1 0 4 0,7 0 2 16,-8-2 0-16,5 1 0 15,0-1-1-15,-2-1-5 0,0 2-5 16,0-4 0-16,-1 0-2 0,1-1-3 16,-3-3 1-16,0 0-4 0,-5 0-1 15,0-2 0-15,3 1-2 0,-3-2-15 16,0 2-9-16,0 1-10 0,0 1-5 16,3 2-9-16,-3 1-31 0,0 2-43 15,0-1-66-15,0-1-16 0,2 3-38 16,-2-1-116-16</inkml:trace>
  <inkml:trace contextRef="#ctx0" brushRef="#br0" timeOffset="75006.8">20813 12639 381 0,'0'0'187'0,"0"0"-86"0,0 0 15 0,0 0-44 0,0 0-37 15,21-6-14-15,-13 2-5 0,-3-1 4 16,3 1 25-16,-6-1 16 0,9 2 4 16,-4 0-4-16,1 1-11 0,0-1-19 15,0-1-14-15,-1 3-8 16,-1 0-4-16,4-1-5 0,-2 2 1 16,-1 0-1-16,1 3 0 0,0 3-3 15,0 3-1-15,-3 3-2 0,3 3 0 16,-6 4 2-16,1 1 1 0,-3-2 0 15,0 3 2-15,-3-3-1 0,-2 2 0 16,-3-2-3-16,0-4 2 0,-2 0-2 16,2-4 2-16,-5-2-1 0,6-2-5 15,-9-4-14-15,6-2 4 0,-1-2 16 16,1-3 3-16,2 0 9 0,6-2 10 16,-1 0 26-16,3-3 2 0,0-1 7 15,5-3 0-15,3 1-10 0,0-2-23 16,2-1-11-16,3 3-6 0,3-2-3 15,-3 1 1-15,7 2-2 16,-4-2 0-16,2 3-1 0,3 0-3 16,-6 3-12-16,6-1-18 0,-3 1-20 15,2 0-22-15,-4 3-48 0,10-3-54 16,-6 3-78-16,-1 0-89 0</inkml:trace>
  <inkml:trace contextRef="#ctx0" brushRef="#br0" timeOffset="75459.94">21206 12605 377 0,'0'0'205'0,"0"0"-149"0,0 0 22 0,0 0-7 16,0 0-36-16,16 2-1 0,-14-2-6 16,6 0-5-16,-3 0-10 0,3 0 5 15,5 0 8-15,-5 0 14 0,4 0 1 16,1 0-12-16,0 0-13 0,0 0-3 15,3 0 4-15,-1 0 1 0,-2-2 0 16,0 0-3-16,3-1-3 0,-4 1 10 16,-1-2-2-16,-3 0-11 0,-1 1-4 15,-2-4 4-15,-2 0-1 0,0 0-8 16,-3 0-4-16,-3-1-6 0,0-1 10 16,-7 2 3-16,0-2-3 0,-3 3 0 15,0 0 0-15,0 3 5 0,-2 1-3 16,2 2-2-16,-3 2 1 0,-2 5 2 15,0 3 2-15,0 7 7 0,2 0 7 16,1 5 3-16,4 1 6 0,1 1 2 16,2 1 6-16,3 1 1 0,3-3-5 15,2 0 0-15,0-2-7 0,2-4-4 16,3-1-4-16,1-5-6 0,1-4-4 16,6-2-3-16,-2-3-2 0,2-2-2 15,5 0-39-15,2-4-38 0,-4-1-32 16,4 0-22-16,1-2-43 15,8-11-86-15,-6 4-51 0</inkml:trace>
  <inkml:trace contextRef="#ctx0" brushRef="#br0" timeOffset="75960.69">21687 12496 437 0,'0'0'173'0,"0"0"-105"0,0 0 23 0,0 0-43 0,38-21-28 0,-35 17-14 15,2-3-6-15,-2 4 0 16,-3-1-4-16,0 1-7 0,-3 1 11 16,-2 1 7-16,2 1-2 0,-2 0-2 15,-5 0 7-15,0 3 2 0,-3 3 12 16,-3-2 4-1,3 3-3-15,0 0-7 0,-2 0 0 0,-1 1-7 0,6-1 2 16,-3 0 1-16,5 1 4 0,3 1 4 16,0-3 1-16,2 0-7 0,3 3-8 15,0-5 7-15,3 3 9 0,2-1 4 16,3-1-7-16,2 3-9 0,3-3-5 16,3 2-4-16,4 0-2 0,1-1 0 15,0 4-1-15,-1 0 2 0,1 1-2 16,0 1 0-16,-3 1 0 0,-5 2 0 15,-3-3 15-15,-5 1 20 0,-5-1 13 16,0-1-4-16,-13-2-3 0,0-1-21 16,-2-1-5-16,-11-5-5 0,3 1-6 15,-3-2 2-15,-5-1-3 0,2 0-1 16,1 0-2-16,2-1 0 0,3-1-11 16,-3 1-40-16,5-1-16 0,1-3-26 15,-1 2-27-15,-5-4-51 0,8 3-67 31,3-1-99-31</inkml:trace>
  <inkml:trace contextRef="#ctx0" brushRef="#br0" timeOffset="77148.46">16390 11283 232 0,'0'0'42'0,"7"3"-29"0,1 0 9 0,-3 0-22 0,3 0 0 16,-3 0-5-16,0-3-3 0,3 1 0 16,-3-1 6-16,3 0 2 0,0 0 20 15,-3 0 13-15,0 0 10 0,3-2-6 16,-3 0-36-16,-2-1-1 0,2 2-57 15,-3-2-29-15,-2 1-10 0,3 1 38 16,-3 0 5-16,0 0 53 0,0 0 6 16,-3 0 35-16,3 1-11 0,-2 0 4 15,-3 0 29-15,5 0 7 0,-3 0-6 16,3 0-10-16,0 0-6 0,0 0-2 16,0-3-2-16,0 3-6 0,3-1-7 15,-1-2 4-15,1 3 8 0,-1-1 5 16,4-1 1-16,-1 2-2 0,-3-1-10 15,4-2-6-15,-4 3-2 0,3-1-2 16,0 0 0-16,-2 1-4 0,5 0 1 16,-3-1-1-16,3 1 0 0,-1 0 4 15,4 0-3-15,2-1 1 0,-3 0-8 16,6 1-4-16,2-1-4 16,0 1-4-16,2 0-4 0,-2 0-1 15,6 1 5-15,-1 0-5 0,0 0 4 16,1 0 2-16,1 1 0 0,-1 2 8 15,1-2-5-15,-1 1 1 0,2-1-1 16,-3 1-3-16,3-1 2 0,-1 0 1 16,1-2-2-16,0 1-2 15,0-1 1-15,2 0-2 0,1 0 3 0,-3 0-1 16,2 0-4-16,1-1 0 0,2-1-1 16,-3 0 0-16,0-1 0 0,3 2-1 15,6-2 0-15,1 2 1 0,11-1-1 16,1-2 2-16,-4 2-2 15,1 0 0-15,-6 0 2 0,0-1 0 16,1 1 1-16,1-1 4 0,4 2 4 16,-1 0 4-16,1-1 0 0,2-3 0 15,5 4-2-15,3-1 6 0,3-1-9 16,2 1-4-16,5 0 1 0,0 0-1 16,3 1 0-16,0 0-4 0,2 0 2 15,0 0 0-15,6 0-1 0,-3-1 3 16,2 2-3-16,1 0 0 0,-1 0-1 15,3 0 0-15,-2 0-2 0,2 3 0 16,3-1 0-16,-1-2 2 16,1 2-2-16,2 0 0 0,-2 0 0 15,0 1 1-15,2-1-1 0,-2 0 0 16,-1 1 3-16,4 0 1 0,-4 0 0 16,-2 0-1-16,0 1-1 0,1 1-2 15,-7-1 0-15,4 1 3 0,-6-1-2 16,-2 0-1-16,-5 0 0 0,-6-1 3 15,-5 1 5-15,-2-2 7 0,-5 1 0 16,-6-2-7-16,-7 0-2 0,-6 1-4 16,-5-1-2-16,-7 0-1 0,-1 0-33 15,3-1-50-15,-2 1-54 0,4-1-61 16,-1 0-145-16,-12 0-171 0</inkml:trace>
  <inkml:trace contextRef="#ctx0" brushRef="#br0" timeOffset="92961.05">4610 15350 300 0,'0'0'47'0,"0"0"-4"0,0 0 45 0,7-10-20 0,-4 7-25 16,0-1 2-16,-3 0 10 0,2 2-4 15,-2-1 0-15,0 0 0 0,0 1 1 16,0 1 1-16,0-1-7 0,0 0-8 15,0 1-5-15,0-1-1 16,0-1-2-16,0 2-2 0,0-3 6 16,0-2-8-16,0 0-5 0,3 1-5 15,-1-1-8-15,-2 2-4 0,0 3-2 16,3 0-2 0,-3 1-4-16,0 2-11 0,0 7-2 15,0 2 7-15,0 5 3 0,-3 5 4 0,3 2-3 0,-5 3 3 0,3 3-1 16,2 4 3-16,-6 8 1 15,6-5 1-15,0-5 1 0,0-6 0 16,0-7-2-16,6 3 3 0,-1 3-3 16,3-3 0-16,-1-4-3 0,1 0 3 15,5-5-1-15,-5-2 0 0,2-2 1 16,0-5 0-16,3-1 5 0,-2-2 0 16,-1-3 0-16,0-5 2 0,1-2 3 15,-4-1-1-15,1-2-2 0,-3-2 0 16,3-1-2-16,2 2-1 0,-4-3-2 15,1 3-2-15,1-1 1 0,-3 3 0 16,0 2-1-16,1 1 0 0,1 3-1 16,-4 1 1-16,5 5-3 15,-6 0-2-15,3 6 0 0,3 2-1 16,-3 4 4-16,3 0 2 0,0 3 0 16,2 0 1-16,0-1-1 0,3 1 0 15,0-2 1-15,3 0 0 0,-3-3-1 16,5 0 1-16,-3-2 1 0,-2-4 0 15,0 0 3-15,0-1 15 0,-3-3 8 16,1-4 14-16,-1-1 3 0,0-4-7 16,-2-1 1-16,-3-2-11 0,3-4-1 15,-3-2-2-15,0-6 1 0,-2-1-6 16,0-9-11-16,-3-7-4 0,0 4-5 16,0 5 0-16,0 8 0 0,0 10-6 15,0 0-16-15,2 4-19 0,-2 4-20 16,3 2-19-16,-1 4-44 0,9 2-96 15,-4 3-88-15,1 0-30 0</inkml:trace>
  <inkml:trace contextRef="#ctx0" brushRef="#br0" timeOffset="93695.46">5654 15524 468 0,'0'0'194'0,"0"0"-131"0,12-20 74 0,-4 11-21 16,-5 0-41-16,2 0-17 0,-2 2-7 15,2-1-7-15,0 1-15 0,-2-1 2 16,-1 3-7-16,1-3-5 0,-1 4-1 15,-2-1 9-15,0 1-1 0,3-1 3 16,-3 1-4-16,0 0-4 0,0-2-4 16,0 4-7-16,0-3 2 15,0 2-7-15,-3 0-1 0,3 1 1 0,-5-2 5 16,3 2-7-16,-6 0 0 0,3 0-3 16,-3 1 0-16,3 1-1 15,-6 0 1-15,1 1-3 0,0 4 3 16,-3 1-5-16,-3 6-9 0,3 1 0 15,-5 4 5-15,3 4-2 0,-1 3 7 16,1 1 3-16,-1 2 1 0,6-2 0 16,0 2 0-16,4-5 0 0,1-1-1 15,3-2 1-15,2-2 0 0,0 0 0 16,2-4 0-16,6-2 0 0,-3-1-1 16,5-3 0-16,1-2 1 0,2-3 2 15,-3-2 3-15,0-2 6 0,3-4 1 16,-2-3 6-16,2-2 0 0,-1-2-4 15,1-1-6-15,0-1-2 0,0-1-3 16,-2-1 1-16,-1-1-1 16,0 0-2-16,-2 1 0 0,0 1 0 15,0 2 1-15,-6 2-2 0,3 2 0 16,-2 2-1-16,2 4 1 0,-2 1-3 16,-3 3-3-16,2 1-14 0,-2 5 10 15,0 6 10-15,0 3 1 0,0 2 1 16,0 2 1-16,-2 0-3 0,4 0 1 15,-2-1 1-15,3-3 2 0,2 0 9 16,0-3 10-16,3-3 4 0,0-1 2 16,-1-4-1-16,4 0-3 15,-1-4-7-15,3 0-6 0,0-4-8 16,0 0-2-16,0-4-2 0,0 1-17 16,2-2-35-16,1 0-12 0,2-2-15 15,-3 2-24-15,6-1-32 0,-3 1-63 16,13-4-91-16,-8 4-11 0</inkml:trace>
  <inkml:trace contextRef="#ctx0" brushRef="#br0" timeOffset="94414.68">6222 15519 395 0,'0'0'150'0,"0"-5"-28"0,0 1 0 0,0-1-20 0,0-1-3 0,0 1-14 16,0 0-15-16,3 0-23 0,-3-1-6 15,0 2-4-15,0-1-3 0,0 0-4 16,0-1-1-16,0 3 0 0,0-2-6 16,0 1-6-16,-3 0-2 0,3-1-3 15,-3 0-1-15,1-2-8 0,-3 1-1 16,2-3-2-16,-2 1 0 0,0 0-1 15,2 2 0-15,-2 0-2 0,-3 1-3 16,1 3-5-16,-4 2-6 0,1 2-1 16,-3 4 1-16,0 5 0 15,0 1 0-15,0 3-4 0,3 0 3 16,-3 1 5-16,5 0 4 0,0-1 6 16,3-1 2-16,0-1 1 0,2 2 0 15,1-2 0-15,2 0 0 0,0 2 0 16,0-3 2-16,0-1-2 0,0 0 5 15,2-3 4-15,1-2 0 0,2 0 0 16,-2-4 7-16,2-1 2 0,0-1 3 16,-2 0 2-16,2-4-3 0,0-2-6 15,0-2-6-15,0 1-3 0,1-1-3 16,-4 0 3-16,3 2 2 0,-2 0 2 16,0 2 0-16,-1-1-2 15,-2 3-2-15,5 2-2 0,-5 0-3 16,3 3-4-16,-3 7 3 0,5 0 1 15,-2 8 0-15,2 4 2 0,0 6 7 16,3 8 7-16,-1 10 4 0,4 10-3 16,-3 1-4-16,-3-4-7 0,-3-6-1 15,-2-9-1-15,0-2 2 0,-5-6-1 16,0-8-3-16,0-5 0 0,0-1-1 16,-3-1 0-16,0 4-1 0,-2-5 0 15,-1-4-1-15,4-3-1 16,2-4 2-16,-3-3 2 0,3-3 2 15,-3-7 1-15,3-4 0 0,-3-9-2 16,0-12-3-16,-2-13 0 0,5-10-3 16,-1-5-18-16,6 5-7 0,6 9 0 15,7 12-8-15,0 8-18 0,2 3-14 16,-2 7-18-16,2 0-29 0,6-1-31 16,2-5-25-16,19-6-7 0,-9 5-47 15,-4 6-84-15</inkml:trace>
  <inkml:trace contextRef="#ctx0" brushRef="#br0" timeOffset="94837.04">6439 15518 270 0,'0'0'99'0,"0"0"-6"0,23 3 55 0,-12-2-63 0,2-1-3 0,0-1 4 16,2-2-1-16,1-4-13 0,2 0-26 15,-3 0 4-15,3-4 2 0,0 3-13 16,0-1-15-16,-2-1-5 0,-3 1-8 16,0-4 5-16,0-1-12 0,-3 2-1 15,-5-4-1-15,0 1-2 0,-2-2 2 16,-3 1-2-16,-3 3-5 16,-7 1-6-16,0 5-6 0,-3 2-12 15,-5 3 1-15,-3 2 11 0,0 9 10 16,1 2 5-16,-4 6 4 0,6 5-2 15,0 3 15-15,5 4 22 0,3 0 7 16,2 3 1-16,3-1 11 0,2-2 2 16,3 1-3-16,0-7-7 0,6 0-9 15,1-5-9-15,4-2-2 0,-1-4 1 16,3-3 5-16,2-5-7 0,1-4-6 16,2 0-9-16,3-3-7 0,2-3-5 15,3-1 0-15,0 0-26 0,2 0-58 16,0 0-64-16,14-7-88 0,-9 1-240 15</inkml:trace>
  <inkml:trace contextRef="#ctx0" brushRef="#br0" timeOffset="97881.93">9964 15436 331 0,'0'0'168'0,"0"-2"-111"0,0-1 26 0,0 1 2 0,0-1-18 0,0 0-20 16,0 3-1-16,2-1 3 0,-2 1-9 16,3 0-8-16,-1 0-7 15,1 1 6-15,2 2 3 0,3 1 0 16,0 0-1-16,-1 2 0 0,4-2-2 16,4 2-5-16,1-1-1 0,-1 1-4 15,6-3 6-15,-1-2 0 0,1 2-7 0,5-2-3 0,-5-1-2 16,2 0-1-16,0-4-2 15,-2 1 5-15,0-4-5 0,-3 2-1 16,0-3 0-16,-5-1 0 0,0-1 4 16,-6 2 6-16,-2-5-6 0,-2 3-1 15,-3-2-2-15,0 0-3 0,-3-3-5 16,-7 2-1-16,0 0-3 0,-8 1 0 16,2 2-1-16,-2 1 0 0,-3 2-1 15,-2 3-1-15,2 2 0 0,-4 2 2 16,1 3-2-16,-1 2-1 0,1 4 4 15,1 1-3-15,-3 2 0 0,3 5 0 16,0 0-2-16,2 2 1 0,0 1-2 16,6 3 3-16,-1-1 1 0,3 1 2 15,3 0-1-15,2 1 1 0,6-2-1 16,2 1 0-16,0-2 1 0,8-2 0 16,-1 0 8-16,6-1 11 0,0-3 5 15,3-1 1-15,2-2-2 0,-3-3 0 16,3-3-10-16,3 1-8 0,-3-4-1 15,0-1-4-15,0 0 0 0,0-2-19 16,0-4-33-16,0 1-19 0,1-1-27 16,-1-2-36-16,10-4-53 0,-5 0-101 15,-2 2-62-15</inkml:trace>
  <inkml:trace contextRef="#ctx0" brushRef="#br0" timeOffset="98508.63">10757 15490 503 0,'0'0'105'0,"0"0"-16"0,0 0 28 0,23-14-53 0,-20 9-7 16,2-1 2-16,3 3-12 0,-6-2-14 16,1 1-1-16,-1 1 1 0,3-1 4 15,-5 1 5-15,0 1-2 0,0-2-9 16,0 1-5-16,0-1 3 0,-5-3-1 16,0 3-4-16,0-2-3 0,-5 2-2 15,2-3-1-15,0 0-5 0,-2 0-3 16,-1 0-2-16,4-1-3 0,-4 2-2 15,1-1-3-15,0 2 2 0,2 0-2 16,-2 3 0-16,-1 2-1 0,1 0-1 16,-3 2 1-16,0 4 1 0,0 2-3 15,0 4 3-15,-2 2-2 0,2 4 0 16,0-1 2-16,0 2-1 0,5 2 0 16,0 3 1-16,3-2-2 0,3 2-3 15,2-2 2-15,0 0 1 16,7 0 0-16,1-1-1 0,3-2 2 15,-1 0 1-15,5-4-2 0,-2-2 0 16,5-3 2-16,-2-2 1 0,2-5 0 16,0-2 3-16,0-1 10 0,-2-5 20 15,2-4 6-15,-3-2-5 0,1-2-2 16,-1-5-3-16,-2-4 1 0,0-11-8 16,-3-14-7-16,-2-14-9 0,0-9-4 15,-5-4-2-15,-3 3-1 0,0 8 0 16,0 1-3-16,0 14-10 0,0 7-18 15,0 11 1-15,0 10-23 0,0 8-14 16,0 2-1-16,0 1 2 0,0 0-9 16,0 3-18-16,0 2-27 0,0 4-46 15,2 10-104-15,3 0-40 0,-2 1 56 16</inkml:trace>
  <inkml:trace contextRef="#ctx0" brushRef="#br0" timeOffset="99079.94">11095 15385 379 0,'0'0'166'0,"0"0"-86"0,8-19 45 0,-5 11-46 16,-1 0-21-16,-2 1-13 0,0 2-5 15,0-1-8-15,0 1-10 0,0 4 3 16,-5 1-9-16,5 1-13 0,-5 7-3 15,2 2 0-15,-2 3 0 0,0 6 0 16,2 2 3-16,1 3 4 0,2 9 1 16,0 7 4-16,8 3-5 0,-1-1 3 15,1-9 1-15,-3-11 4 0,3-4 6 16,2 1 6-16,3 2 2 0,3 0 4 16,2-3 5-16,0-3 4 0,0-5 9 15,3-4 2-15,-1-6-6 0,4-1-4 16,-4-8-11-16,1 0-7 0,-3-4 6 15,0-2 7-15,-2-8 1 0,-1-9-9 16,1-16-9-16,-6-13-8 0,-2-5-9 16,-3 6-4-16,-3 9-2 0,1 11-9 15,-3 10-9-15,0 9 4 0,-3 6-6 16,3 7-9-16,-2-1-7 0,-1 0-14 16,1 0-24-16,2 3-22 15,-3 4-16-15,3 0-35 0,3 2-60 16,2 0-57-16,-3 2-102 0</inkml:trace>
  <inkml:trace contextRef="#ctx0" brushRef="#br0" timeOffset="99533.05">11772 15389 323 0,'0'0'117'0,"0"0"-57"0,0 0 36 0,13-37-43 0,-10 25-15 0,-3 1 9 15,0 1-5-15,-5 1-10 0,-1 4-7 16,1 0-5-16,-3 5-9 16,-2 0-3-16,-3 7 9 0,-2 4-5 15,-1 3 6-15,-2 4 11 0,-3 3 1 16,3 0-4-16,5 3-8 0,1 1-3 16,1-1 1-16,1 0 12 0,7-2 12 15,-2 3 15-15,5-3 5 0,0-2-6 16,0-3-6-16,0-1-1 0,3-2-4 15,-1-4-2-15,1-2 0 0,2-2-1 16,3-4-4-16,0-1 1 0,-1-1-5 16,4-1-16-16,2-4-12 0,2 0-3 15,-2-2-1-15,5 1-21 0,-2-2-34 16,2 2-29-16,0 1-27 0,2-2-26 16,6 3-73-16,-5-1-118 0,0 1-157 15</inkml:trace>
  <inkml:trace contextRef="#ctx0" brushRef="#br0" timeOffset="99720.67">12062 15672 942 0,'0'0'47'0,"0"0"-32"0,0 0-30 15,0 0 3-15,15-36-66 0,-15 28-67 16,5-4-36-16,-2 4-66 0</inkml:trace>
  <inkml:trace contextRef="#ctx0" brushRef="#br0" timeOffset="100595.6">12503 15586 365 0,'0'0'181'0,"0"0"-99"0,0 0 12 15,0 0-45-15,0 0-20 0,13-8-12 16,-10 8-6-16,-3 2 7 0,0 3 6 16,0 0-4-16,0 2 3 0,0-2 4 15,-3 3 7-15,3-4-3 0,-5 2-7 16,0-3-3-16,2 1-1 0,-2-1 4 16,3-3-12-16,-3 0-1 0,-1-1-5 15,4-5 1-15,-1 1-1 0,1-3 4 16,2-1-7-16,0 1-1 0,0-1 0 15,0 1 0-15,2-1-1 0,1 1 0 16,2 1 2-16,3 1-3 0,-6 0 0 16,6 2 1-16,-3 0 0 0,0 0 3 15,3 3-1-15,-5 1-3 0,-1 0 0 16,1 0-2-16,-3 1-1 0,3 3 0 16,-3 1-1-16,0 0 2 0,-3-1 1 15,-2 1-1-15,2-3 1 0,-5 3 1 16,3-2 0-16,0-1 1 0,0 1 0 15,0-3 0-15,0 0 1 0,-1 0 3 16,4 0-2-16,-3-3 0 16,5 1 5-16,-3-1 17 0,3 0 5 15,0 0-1-15,0-2-1 0,3 0-4 16,2 0-6-16,0 0-5 0,3 1-5 16,-1 1 1-16,1 0 0 0,0 1 2 15,0 1 2-15,2 1 2 0,-5 1 4 16,3 4-9-16,0 4-1 0,0 5-2 15,-3 2 4-15,0 5 8 0,-3 2 5 16,-2 3 0-16,-5 2-1 0,0 1 3 16,-3 0 1-16,1 0 5 0,-6-1-10 15,2-2-6-15,-2-1-8 0,-2-3-2 16,-3-4-1-16,2-1-2 16,-2-3-2-16,3-4 1 0,-1-1 0 15,1-2-2-15,2-2-3 0,5-1-26 16,0 1-34-16,1-3-30 0,1 0-43 15,1-1-75-15,3-1-192 0,-1 0-209 16</inkml:trace>
  <inkml:trace contextRef="#ctx0" brushRef="#br0" timeOffset="102002.58">13460 15363 224 0,'0'0'150'0,"0"0"-90"0,0 0 34 16,0 0 2-16,0 0-25 0,0 0 5 15,5 12 6-15,-3-10-11 0,1 1-3 16,-1-1-4-16,1 0-10 0,0 1-6 15,-1-2-4-15,1 1-7 0,-1 0-6 16,4 1-5-16,-4 0-2 0,3-1-2 16,3 0 2-16,0-2 0 0,5 3-5 15,0-2 0-15,5 1-2 0,2-2 0 16,1 0-3-16,0 0-2 0,2-3-4 16,3 0 1-16,-5 0-1 0,2-1-2 15,0-1 8-15,-2 0 3 0,-1 0-1 16,-2-2-4-16,-2 1-1 0,-3-3-1 15,0 1 0-15,-5 1 2 0,-3-1 5 16,-3-1-3-16,1-2 1 16,-3 1-8-16,0-1-2 0,-3 0 0 15,1-2-3-15,-1 1-1 0,-5-1 1 16,3 0-2-16,-3 1-1 0,-2 2 1 16,0 0-1-16,-3 2 1 0,0 3-1 15,0 2-1-15,-2 2 1 0,-4 1 0 16,1 1 0-16,0 6 1 0,-2-2-1 15,1 4-1-15,1 4 1 0,-2 1 1 16,-1 5 0-16,3 0-1 0,0 2 1 16,0 4 0-16,-3 1-1 0,3 1 1 15,3 2 0-15,2-1-1 0,0 1 1 16,5 0 2-16,0-2-1 16,8-1 1-16,0 0 8 0,5-3 1 15,8 0 6-15,0-4 5 0,5-1 3 16,6-3 0-16,1-4-5 0,4-2-2 15,4-4-6-15,11 0-4 0,3-3-5 16,2-2-2-16,-8-2-1 0,1-3-6 16,-9 1-38-16,-4-1-35 0,-6 0-33 15,-5-2-45-15,-3 2-59 0,9-6-108 16,-4 1-55-16</inkml:trace>
  <inkml:trace contextRef="#ctx0" brushRef="#br0" timeOffset="102299.82">14090 15387 687 0,'0'0'178'0,"0"0"-116"0,0 0 83 0,34-5-69 0,-21 11-16 16,-1 1 2-16,4 6-11 0,-1 0-3 15,4 2-2-15,1 6-9 0,1-2-11 16,0 4-3-16,2 3 3 0,3-2-8 16,-1 1-6-16,-1 1-9 0,2-3-2 15,-1 1 0-15,-1-1 1 0,2-2-2 16,-6-5-27-16,1 1-36 0,-6-3-43 16,-2-3-49-16,0 1-115 0,-2-3-78 15,-6-3-153-15</inkml:trace>
  <inkml:trace contextRef="#ctx0" brushRef="#br0" timeOffset="102585.46">14506 15444 718 0,'0'0'184'16,"0"0"-116"-16,0 0 59 0,0 0-63 16,0 0-15-16,0 0 8 0,0 0-25 15,-8-5-17-15,-7 14 6 0,-1 5 16 16,-4 3 0 0,-1 5-10-16,-8 4-6 0,4 3-10 15,-12 6-8-15,-1 6 2 0,2-5 0 0,5-5-5 0,2-5-18 0,8-4-46 16,-2 1-24-16,-3 4-31 0,3-3-56 15,0 4-78-15,5-7-18 0,7-5-110 16</inkml:trace>
  <inkml:trace contextRef="#ctx0" brushRef="#br0" timeOffset="102961.75">14612 15459 609 0,'0'0'151'0,"0"0"-127"0,0 0 79 16,0 0-69-16,0 0-33 0,0 0 1 15,23-22-2-15,-23 26 1 0,0 3-1 16,0 4 13-16,-5 7 21 0,0 4 8 16,-3 10-12-16,0 9-12 0,1 6-7 15,-4 2-5-15,1-1-5 0,2-5-1 16,3-5 2-16,-3 0 0 0,3 0 0 16,-3-2-2-16,6-5-3 0,-1-5-6 15,1-6-7-15,-4-2-23 0,4 3-29 16,-1 4-11-16,-2 1-33 0,0 0-35 15,0-6-132-15</inkml:trace>
  <inkml:trace contextRef="#ctx0" brushRef="#br0" timeOffset="103383.66">14568 15504 498 0,'0'0'181'0,"0"0"-106"0,0 0 61 16,31-36-76-16,-21 26-24 0,-2 3 10 15,0 0-16-15,2 3-12 0,1 0 0 16,-1 1 1-16,0 2 0 0,1 1 0 16,1 0 4-16,-1 4-3 0,2 0-7 15,-3 3-3-15,0 1 4 0,1 2-2 16,-4 1-2-16,1 3-3 0,0 2 3 16,-3 2 5-16,-5-1 6 0,0 4 2 15,-5-1 3-15,-3 2-7 0,-5-3-5 16,-2 2-5-16,-6-3-4 15,0-2-5-15,-4-1 0 0,1-4-1 16,-1-2-42-16,4-3-35 0,-5-2-55 16,-2-4-56-16,7 0-73 0,3-4-114 15</inkml:trace>
  <inkml:trace contextRef="#ctx0" brushRef="#br0" timeOffset="103977.54">14894 15540 142 0,'0'0'402'0,"0"0"-293"0,0 0-17 15,0 0-20-15,41 1-45 0,-28-1 6 16,-3 0 0-16,1 0-6 0,1 0 4 16,1 0 10-16,0 0 1 0,0 0-10 15,0 0-5-15,0 0-8 0,0-3-3 16,0 2-6-16,-3-4-1 16,1 3-1-16,-1-2 3 0,-2 0 2 15,-1 0 4-15,1-3 2 0,0 2-1 16,-3-1-2-16,3 0 0 0,-3-2 4 15,-2 1 4-15,2 1-7 0,0-2-3 16,-3 1-8-16,4-1 3 0,-6 0-2 16,2 0 1-16,-2-3 2 0,0 4 2 15,0 0 0-15,-2-1-1 0,-1 1 1 16,-5 1-8-16,3 0-4 0,-3 1-1 16,-2 2-2-16,0 0 0 0,-6 3 0 15,3 0 0-15,-5 6 2 0,0 2-2 16,-5 5 1-16,2 2 1 0,-2 3-1 15,2 4-2-15,1 2 4 0,2 3 0 16,2 0 1-16,6 1-1 0,-1-1 5 16,9-2 14-16,-1-1 14 0,3-3-5 15,3-2-4-15,2-3-4 0,5-5 3 16,-2-3 0-16,5-2-4 0,-3-5-8 16,3-1-3-16,3-1-2 0,2-5-4 15,0 0-2-15,3-2 0 0,-1-2-3 16,1-1-37-16,5-3-40 0,-3-3-28 15,0-2-32-15,11-8-61 0,-8 3-125 16,-3 5-128-16</inkml:trace>
  <inkml:trace contextRef="#ctx0" brushRef="#br0" timeOffset="104430.7">15325 15411 547 0,'0'0'148'0,"0"0"-93"0,0 0 59 0,39-11-72 0,-26 6-23 16,0 2 15-16,2 1-4 16,-2 0-9-16,3 2 4 0,-3 0 7 15,-1 0 2-15,1 3 1 0,-2 4-4 16,2 0-6-16,-6 4-10 0,4 3 2 15,-1 3-1-15,-5 1-6 0,3 5-4 16,-3 0-2-16,0 3 2 0,-5-2 1 16,3 0-3-16,-3-1-1 0,-3-3 0 15,1-4-3-15,-3 1 0 0,-1-4-1 16,-1-5-8-16,-4-2 3 0,-2-3 6 16,3-3 2-16,0-3 2 0,-1-3 1 15,1-2 4-15,2-2-4 16,6-1 3-16,-1-2 13 0,3-2 19 15,0-1 4-15,5-4-5 0,3-1-7 16,2-1-4-16,1 0 3 0,2 1-3 16,5 1 2-16,-3 1-8 0,6 2-7 15,0 3-10-15,2 1 0 0,0 2-5 16,0 0 0-16,1 3-5 0,-4 0-24 16,1 5-35-16,2 0-23 0,0 3-39 15,11 3-59-15,-8 2-111 0,-3 1-94 0</inkml:trace>
  <inkml:trace contextRef="#ctx0" brushRef="#br0" timeOffset="104743.31">15979 15695 888 0,'0'0'210'0,"0"0"-122"0,0 0 28 15,0 0-77-15,26-18-31 0,-24 11-4 16,3 0-1-16,1 0 1 0,-6 2-3 15,2-2-1-15,-2 4-19 0,0 1-18 16,0-1-30-16,3 2-38 0,-1 1-120 16,-2 4-49-16,3-2-140 0</inkml:trace>
  <inkml:trace contextRef="#ctx0" brushRef="#br0" timeOffset="105660.32">16534 15742 483 0,'0'0'169'0,"0"0"-92"0,0 0 42 0,0 0-49 0,16 1-14 0,-11-1 4 16,-5 0-23-16,0 0-20 0,0-1-4 15,0-1-13-15,-3 2 0 0,-2-2 0 16,0 1 6 0,-3 0 3-16,1 0 3 15,-1-2 2-15,-2 1 0 0,4 0-6 16,-1-2-2-16,1-1 0 0,4 0-4 0,2-2 2 0,-5 2-3 16,5-2-1-16,0 0 8 15,0 2 0-15,5 0 4 0,-3 2-1 16,1 0-1-16,2-1-4 0,0 3 1 15,1-1-1-15,-1 2-4 0,0 0 5 16,0 3-2-16,0 1 0 0,-2-1 0 16,2 3-2-16,-2-1-2 0,-1 4-1 15,-2-2 1-15,0 0-1 0,-2 1 0 16,-1 0 0-16,-2-3-1 0,-3 1 0 16,0-2-3-16,1-2 4 0,-1 0 5 15,0-2-5-15,3 0 8 0,-3 0 3 16,6 0 3-16,-1 0 1 15,0-3 13-15,3 0 1 0,0-1-5 16,0-2-9-16,3-1 0 0,2 0-4 16,-2-1-1-16,2 1-3 0,0 3-2 15,3 0 0-15,-3 1-5 0,0 1 3 16,5 2-3-16,1 0 0 0,-1 0 1 16,0 2 1-16,1 5 0 0,-1 2 1 15,0 3-1-15,-2 2 2 0,0 6 3 16,-3 3 3-16,-5 4 9 0,0 3 5 15,-2-1 10-15,-9 1 3 0,3 0 6 16,-2-2-1-16,-3-1-10 0,0-4-17 16,0-1-8-16,-2-5-5 0,-1-1 0 15,3-4-2-15,-2-3-2 0,-3-4-22 16,8 2-35-16,-9-5-30 0,7 1-33 16,-4 0-52-16,1 1-121 0,4-4-156 15</inkml:trace>
  <inkml:trace contextRef="#ctx0" brushRef="#br0" timeOffset="109114.46">17496 15443 390 0,'0'0'141'0,"0"0"-99"0,0 0 29 0,0 0 0 32,0 0-32-32,20-34-20 0,-17 27 10 0,-1 3 9 0,1 0 12 0,-3 0 17 15,0 2 3-15,0-2 1 0,0 2-1 16,0-2-19-16,0 0-12 15,-3-1-15-15,-2 2-11 0,0-3-9 16,-3 2 0-16,1 1-3 0,-6 0-1 16,0 2-2-16,-3 1-1 0,-2 3 0 15,0 5-1-15,0 3 2 0,-3 6 1 16,-2 4 1-16,2 4-1 0,1 3 1 16,2 0 0-16,2 1 1 0,3 1 0 15,5-2 0-15,6-4-1 0,2-2 0 16,2-1 4-16,6-3 8 0,3-2 10 15,4-2 6-15,3-4 4 16,3-3-5-16,2-3 3 0,0-4-5 16,3-4-2-16,0-5 10 0,-3-3-3 15,-2-1-3-15,-3-6 2 0,-5-2 0 16,0-3-5-16,-5-3-13 0,-6-8-7 16,-2-7-4-16,-8 6 0 0,1 5-4 15,-4 7-14-15,-2 6-3 0,1 1 4 16,-4-3-7-16,3 6-15 0,0 3-23 15,0 2-6-15,0 4-9 0,3 3-4 16,-3 2-27-16,5 2-40 0,3 8-96 16,0-2 21-16,5 0-102 0</inkml:trace>
  <inkml:trace contextRef="#ctx0" brushRef="#br0" timeOffset="109723.95">17999 15415 111 0,'0'0'499'0,"8"-5"-392"0,-5 3-30 0,2-4 31 0,0 5-51 16,0-2-4-16,-2 0 1 0,-3 0-14 15,0 1-11-15,0 0-18 0,-3-2-8 16,-2 2 11-16,-5 2-9 0,-1 0-5 16,-7 0 0-16,0 6-1 0,-5 1-17 15,-3 3-12-15,3 4 15 0,-5 0 14 16,2 3-2-16,0 1 2 0,5 3-2 15,3-3-3-15,3 3 1 0,2-1 4 16,0-1 1-16,8-2-1 0,-1 0 1 16,6 0 2-16,0-2 18 0,0-1 14 15,8-1 4-15,0-3 3 16,2-1 1-16,3-3-4 0,0 0-2 16,0-4-8-16,5 0-14 0,-2-2-9 15,2 0-4-15,2-3 2 0,1-1-3 16,0 0-17-16,-1-1-35 0,1 0-42 15,0-1-30-15,5-1-52 0,-3 0-62 16,-3 3-126-16</inkml:trace>
  <inkml:trace contextRef="#ctx0" brushRef="#br0" timeOffset="110178.53">18384 15493 437 0,'0'0'186'0,"0"0"-129"0,0 0 54 0,0 0-37 16,39-24-24-16,-31 18 6 0,0-2-6 15,-3 0-2-15,0 2 14 0,-2-1-19 16,-1-1-19-16,-2 3-6 0,0-3-6 16,-5 4-9-16,0-3-3 0,-3 7 0 15,-2-2-3-15,-3 2-1 0,-3 2 0 16,1 5 3-16,-6 4-1 0,1 3 0 16,-1 3 1-16,0 4 0 0,3 0 0 15,3 2 1-15,2-2 1 0,5 1 1 16,-2-3-2-16,7-3 0 0,0 2 2 15,3-4 3-15,3 0 12 0,5-3 11 16,2-1 15-16,3-3 2 0,0 0-6 16,5-1-16-16,-2-4-12 0,2-1-5 15,0 0-3-15,2-1-2 0,1 0-1 16,-3-2-4-16,5-2-28 0,-5 0-31 16,1 0-32-16,-1 0-39 0,2-1-77 15,-4 1-47-15,-1 0-128 0</inkml:trace>
  <inkml:trace contextRef="#ctx0" brushRef="#br0" timeOffset="110569.18">18710 15521 283 0,'0'0'206'0,"0"0"-137"0,0 0 21 0,0 0 3 0,0 0-47 0,0-26-3 16,-3 23-16-16,1 2-22 0,-1 1-5 15,1 2-6-15,-1 3 2 16,1 3 4-16,-1 4 3 0,0 1 2 16,3 4 0-16,0 1 3 0,0 0-3 15,0 0 1-15,0 0 13 0,6 1 3 16,1-4 11-16,1-1 23 0,0-3 5 15,5-2 8-15,0-1 4 0,2-1-9 16,3-4-14-16,0-3-6 0,0-2-6 16,3-7-3-16,-5 0-8 0,2-3-2 15,-5-1 3-15,-1-4-13 0,-1 2-11 16,-1-4-3-16,-5-1-1 0,-2-1-15 16,-3-1-25-16,0 1-19 0,0 2-19 15,0 7-9-15,0 3-39 16,0 3-81-16,0 4-49 0,0 1-53 15</inkml:trace>
  <inkml:trace contextRef="#ctx0" brushRef="#br0" timeOffset="110913.12">19059 15548 621 0,'0'0'88'0,"0"0"12"0,0 0 0 15,15-37 7-15,-9 29-58 0,-4-2 1 16,1 3 11-16,2 3-5 0,-5-1 4 16,2 4-3-16,-2 1-20 0,0 0-28 15,3 6-6-15,0 4 14 0,-3 4 5 16,0 8-1-16,0 9-8 0,0 11 3 16,-6 11 2-16,1 4-6 0,0 2-2 15,3-5-5-15,-1-6 1 0,3 0-1 16,0-2-5-16,-3-5 0 0,1-3 4 15,-1-2-4-15,3-8 1 0,0-4-2 16,0-8-1-16,0 0-22 0,0-1-33 16,0 3-41-16,0-3-42 0,3-2-83 15,5-5-68-15,-3-4-14 16</inkml:trace>
  <inkml:trace contextRef="#ctx0" brushRef="#br0" timeOffset="111194.38">19260 15587 552 0,'0'0'195'0,"0"0"-126"0,29-34 88 15,-21 23-62-15,4 1-41 16,-4 3-15-16,3 0-14 0,-1 5-13 15,0 0 0-15,-2 2 3 0,2 3-6 16,3 4 5-16,0 4-3 0,0 2-2 16,3 5-2-16,-3 0-2 0,2 5-1 15,-2 0 5-15,-3 3 8 0,-5 1 8 16,-2-1 5-16,-3-1-8 0,-5-3-5 16,-5-1-10-16,-6-5-6 0,-2-2-1 15,-5-3-11-15,-1-5-59 0,-4-2-32 16,0-4-66-16,-11-3-101 0,8-3-36 15,5-2-98-15</inkml:trace>
  <inkml:trace contextRef="#ctx0" brushRef="#br0" timeOffset="111959.84">19725 15607 379 0,'0'0'141'16,"0"0"-116"-16,0 0 46 0,0 0-30 15,0 0 1-15,0 0 21 0,21-27-12 16,-18 24-1-16,-1-2 7 0,-2 0 18 16,0 0-14-16,0 2-14 0,0 0-7 15,0-1-13-15,0 0-5 0,0-1 3 16,0 0-9-16,0-1-5 0,0 1 0 16,-2 2-1-16,2-3-2 0,-3 2-2 15,3-3-5-15,-2 4-1 16,-1-4 0-16,0 4 0 0,-2 0 0 15,3 3-10-15,-4 0-16 0,-1 2-6 16,-1 4-8-16,0 5-2 0,-5 3-6 16,0 0-9-16,0 7 4 0,-2 0 37 15,2 4 14-15,0 3 2 0,3 0 4 16,2-1 5-16,0 2 4 0,3-2 12 16,3-2 3-16,2-4 0 0,0-3 5 15,0-4 1-15,2-2 2 0,3-5 6 16,3-3-3-16,0-4 4 15,2-4 4-15,-2-3-1 0,5-3-14 16,0-1-12-16,-3-5 2 0,0 1-3 16,3-4-10-16,-2 0-3 0,-1-2-4 15,-2-2-1-15,-1 2 0 0,1-1-1 16,-3 4 0 0,1 0-1-16,-4 5-4 0,1 4 1 0,-3 3 2 0,0 1-1 15,0 5-2-15,-3 0-2 0,-2 2 3 16,2 6 3-16,-4 1 0 0,-1 4 1 15,3 3 3-15,0 2-2 0,-1 2 5 16,1-1 2-16,3-1 8 0,-1-1 4 16,3 0 6-16,0-3 4 0,0-3 0 15,5-1-1-15,-2-4-2 16,2-2-8-16,5-2-7 0,1-1-3 16,4-1-6-16,3 0-3 0,0-2-7 15,6-2-38-15,-1-3-35 0,3 0-30 16,0-3-24-16,-3-4-29 0,10-15-81 15,-7 3-62-15,-3-1-191 0</inkml:trace>
  <inkml:trace contextRef="#ctx0" brushRef="#br0" timeOffset="112304.05">20185 15104 439 0,'0'0'80'0,"0"0"-10"0,-2 36 41 0,-6-5-57 15,-5 10-10-15,0 12 2 0,-2 1 1 16,-3-2 1-16,2-2 19 0,3-10 2 16,3-3-7-16,0 1-6 0,2-4-4 15,0-4 2-15,5-7-15 16,1-5-4-16,2-3 1 0,0 4-1 15,0-1 1-15,2 0-2 0,6-3-3 16,0-3-9-16,2-2-7 0,3-3-6 16,3-3-2-16,2-1-2 0,3-3-4 15,-1-1-1-15,1-4-13 0,5-2-22 16,-3 2-16-16,0-1-9 0,0-2-31 16,1 1-31-16,-1-6-56 0,-5 2-95 15,-5-2-106-15</inkml:trace>
  <inkml:trace contextRef="#ctx0" brushRef="#br0" timeOffset="112527.15">20152 15479 649 0,'0'0'242'0,"0"0"-143"15,31 0 38-15,-13 0-70 0,3 0-62 16,-1-1-5-16,1 0-3 0,0 1-58 16,2 0-35-16,0 0-23 0,3 0 9 15,-3 5 14-15,3-3 12 0,8 4-54 16,-6-1-92 0,-5-1 60-16</inkml:trace>
  <inkml:trace contextRef="#ctx0" brushRef="#br0" timeOffset="112709.75">20596 15537 229 0,'0'0'117'0,"0"0"6"16,0 0-2-16,0 0-53 0,0 0-10 16,-20 45 10-16,12-28 2 0,-2 2-15 15,-1 2-5-15,1 2-2 0,0 1-12 16,-1-1-10-16,3 0-11 0,3 0-9 16,-3-1-5-16,6-2 2 0,2 1-3 15,-3-3-1-15,3-2-34 0,0-2-82 16,11-7-53-16,-6-2-66 0,3-5-298 15</inkml:trace>
  <inkml:trace contextRef="#ctx0" brushRef="#br0" timeOffset="112834.91">20720 15440 675 0,'0'0'20'0,"0"0"-20"16,0-36 0-16,0 23-60 0,0 1-39 15,0 2-36-15,0 5-69 0</inkml:trace>
  <inkml:trace contextRef="#ctx0" brushRef="#br0" timeOffset="113804.83">21046 15591 627 0,'0'0'150'15,"0"0"-113"-15,0 0 77 0,0 0-67 16,39 0-13-16,-32 0 5 0,-4 0-2 15,2-1-4-15,-2-1 5 0,-1 2 11 16,1-2 0-16,-1 1-5 16,1-1-14-16,0-1-9 0,-3 1-6 15,0-2-3-15,0 2-6 0,0-3-6 16,-3 1-2-16,-5 2-1 0,-2 0 2 16,0 2 1-16,-3 2-3 0,-3 3-1 15,1 1 4-15,-1 6 1 0,1 1-1 16,2 1-1-16,0 3 1 0,5 2 0 15,3-1 4-15,-3 5-3 0,8-2 3 16,0-1 8-16,3 0 4 0,7 1 7 16,0-2 6-16,3-1 1 0,5-3-1 15,3-2 1-15,0-2-6 0,5-2-2 16,-3-4-8-16,3-3-4 16,-6-2-4-16,1-2-1 0,-5-6-2 15,-4-1-1-15,-4-5-2 0,0-4-1 16,-5-1-15-16,-3-4-11 0,0-2-4 15,0-2 0-15,-3 3 3 0,0-1 3 16,3 1 5-16,0 3 6 0,0 0 13 16,0 3 1-16,3 0 0 0,2 4 2 15,5 0 3-15,-2 3 5 0,0 1 0 16,5 0-1-16,-3 3 2 0,1 1 0 16,2 1-5-16,-1 0-1 0,-1 3-3 15,-1-2 0-15,0 3-1 0,3 0 1 16,-5 1-1-16,2 2-1 0,-2 4 1 15,0 3 1-15,0 3-2 0,-3 2 2 16,0 5 1-16,-5 1 0 0,0 2 1 16,0 0 9-16,0 5 4 0,0-2-2 15,-3 0-6-15,1-1-2 0,2-2-2 16,0-1-3-16,0-4 3 0,0-2-3 16,0-1 3-16,0-3 1 0,5-4 4 15,-5-3 3-15,0-3 4 0,3-1 5 16,-3-1 19-16,5-4-8 0,-3-3-15 15,4-2 0-15,1-4-3 0,4-1-4 16,4-4-4-16,-2-5-1 16,3-1-4-16,9-8-2 0,-4 1 0 15,2 2 0-15,1 3-1 0,-4 6 1 16,1 1 0-16,0 3 0 0,-1 3-1 16,-4 4 1-16,-3 3-2 0,2 1 0 15,-4 5 1-15,-1 1 1 0,0 0-3 16,-2 7 0-16,0 3-3 0,-3 3 4 15,0 6 2-15,-2 1 0 0,-1 4 0 16,1 0 2-16,-1 2-2 0,4-1 0 16,-4-1 2-16,3 2-1 0,0-4 0 15,3 0-1-15,-3-2 1 0,3 0-2 16,-3-5 1-16,3 1-6 16,0-4-47-16,-3-2-46 0,0-2-35 15,0 0-60-15,3 2-100 0,-3-3-124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09T13:43:35.840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6442 6177 235 0,'0'-1'65'0,"2"0"-27"15,1-2 8-15,-1 1-6 0,1 1-17 16,0 1-8-16,-1-2 10 15,3 1 8 1,-2-3-1-16,0 1 3 0,-1 1 2 0,-2-1 1 0,3-2 0 0,-1 2-6 16,-2 1-8-16,0-3 3 0,0 4-2 15,3-1-6-15,-3-1-2 0,0 1-2 16,0-2-2-16,0 2 4 0,0-2 0 16,0 1 2-16,0 2 1 0,0-1 4 15,0 1-2-15,0 1-5 0,0 0 0 16,0 0-7-16,0 0-2 0,0 0 0 15,0 0-3-15,0 2-1 0,0 0 6 16,0 1 4-16,0 1-1 0,0 2 4 16,0 1 13-16,-3 1 1 0,1 3-8 15,-1-1-6-15,1 3-3 0,-1 3 1 16,0-1 6-16,-2 2-2 0,3 1-4 16,-4 0 0-16,4 3-6 0,-3 0 1 15,5 0-3-15,-6 1-3 16,6-1-2-16,0 2 0 0,0-2-1 15,0-3-1-15,3 1 0 0,5-4 1 0,0 1 0 16,5-4 0-16,-3-2 1 16,8-1-1-16,-3-3 3 0,4-2 0 15,-1-1-1-15,0-3 1 0,2 0 2 16,1-3-1-16,2-4-1 0,1-3 0 16,-4-1 0-16,1 1-2 0,-3-5 2 15,3-1-1-15,-1 1-2 0,-2-3 1 31,0-1-1-31,-2 1-1 0,-1-3 1 0,-2 0 1 0,-2 0-2 0,-1 0 0 16,-2 2 0-16,0-1 1 0,-1 0 0 16,1 1 0-16,-3 2 0 0,0-1 1 15,-2 2 2-15,0 2 2 0,-1 1 4 16,-2 0 7-16,3 3 0 0,-3 3 2 16,0 0-2-16,0 3-2 15,0-2-5-15,0 4-3 0,0 0-6 16,0 2 0-16,-3-1-2 0,3 1 0 15,0 0-3-15,0 3-5 0,0 5 5 16,-2 1 2-16,2 4 2 0,0 7 0 16,0 4 1-16,0 9 0 0,0 16 9 15,5 10 10-15,0 9 4 0,3-3-7 16,-1-6-3-16,1-7-1 0,3-5 1 16,1 2-1-16,-1-4-5 0,-1 4-1 15,3-6 0-15,-5-1-5 0,0-2-1 16,-1-5 2-16,1-4-3 15,-3-7 1-15,0-6-1 0,-5-7 1 16,0-2-1-16,0 0 2 0,0 1-2 16,-5-3 2-16,0-3 4 0,-3-2 4 15,-5-2 1-15,-2-3-1 0,-3-4-6 16,-3-4-2-16,0 0 0 0,-2-1-2 16,-3-2 0-16,6 2-2 0,-6-1-10 15,3 3-3-15,2 1-7 0,0-1-10 16,1 3-5-16,-1 0-10 0,3 2-11 15,0 1-10-15,2 2-15 0,1 1-33 16,2-2-65-16,0 1-115 0,5-1-94 0</inkml:trace>
  <inkml:trace contextRef="#ctx0" brushRef="#br0" timeOffset="656.27">8036 6304 270 0,'0'-2'72'0,"-3"0"23"0,1-1-7 0,-3 1-18 15,2 0-5-15,0 0 0 0,3-1 20 32,0 3-5-32,0 0 0 0,0-2-18 15,3 1-22-15,5-1 0 0,2 0 3 16,0-1 6-16,9 0-3 0,-1 2-2 15,5-1-9-15,3 0-4 0,-3 0-7 16,5 1-5-16,-2-1-7 0,3 1-8 16,-4 1-2-16,1 0-1 0,-5 0-1 0,0 0 0 0,-3 0-1 0,-3 0-22 15,-2 1-31-15,-2 2-20 0,-4-1-44 16,-2 1-57-16,-2 1-61 0,-3 0-3 16,-3-1-139-16</inkml:trace>
  <inkml:trace contextRef="#ctx0" brushRef="#br0" timeOffset="937.52">8031 6466 659 0,'0'0'90'0,"0"0"21"0,0 0-23 15,0 0-24-15,0 0 6 0,39 19 14 16,-16-19 8-16,3 0-25 0,2-3-19 15,6-2-7-15,-3 0-9 16,2-1-8-16,-4 2-11 0,-1 1-13 31,0-2 0-31,-2 4 0 0,-2 1-15 16,-1 0-41-16,-5 0-28 0,0 0-27 16,5 6-76-16,-5-3-97 0,-2-1-59 0</inkml:trace>
  <inkml:trace contextRef="#ctx0" brushRef="#br0" timeOffset="1829.25">9535 5904 274 0,'0'0'110'0,"0"0"-31"0,0-5 25 0,0 2-21 0,0 2-37 0,0-1-4 31,-3-3 16-31,3 3 8 0,0 0-13 16,0 0 0-16,0-1 7 0,0 2-2 16,0 1-6-16,0 0-8 0,0 0-13 15,0 0-12-15,0 0-14 0,0 6-4 16,3 0 1-16,-3 4 3 0,0 7 12 16,0 5 10-16,0 14 5 15,0 19 2-15,0 18-6 0,0 7 4 16,0 1 1-16,0-2-6 0,0-8-4 15,0 0-2-15,0-2 2 0,0-5-4 16,0-3 1-16,-3-3-6 0,-2 1 3 16,0-5 1-16,-3-2-2 0,3-5 4 15,2-1-1-15,-5-8 1 0,3-1-1 16,0-10-6-16,2-6-8 0,-2-5-3 16,3-4 0-16,-1-2-2 0,1 3-9 15,-4-2-30-15,4-4-24 0,2-3-12 16,0-1-26-16,0-3-24 0,0-13-28 15,2 1-137-15,4-3-109 0</inkml:trace>
  <inkml:trace contextRef="#ctx0" brushRef="#br0" timeOffset="2766.69">9550 5846 258 0,'0'0'67'0,"0"0"-22"0,0 0 7 0,0 0-22 16,0 0 1-16,0 0-5 0,0 0 1 15,0 0 6-15,0 0 4 0,0 0 3 16,0 0 4-16,0 0 5 0,0 0 0 16,0 0-6-16,0 0-5 0,0 0-5 15,0 0-6-15,0 0-4 0,0-1-14 16,0-3 3-16,3-2 0 0,-1 3 11 15,1 0-3-15,2-2 3 0,0 3-3 16,0-3 2-16,1 0-1 0,4-3-1 16,-2 4-6-16,5-3-2 15,-3 3-5-15,3-3-3 0,2 4-3 16,-2-4 1-16,3 4 2 0,-1-3-2 16,-2 2 0-16,3 2-1 0,-3 0-1 15,-1 2-1-15,1 0 1 0,-2 3-2 16,-4 5-5-16,1 1 0 0,-3 4-4 15,-2 1 7-15,0 5 4 0,-3 0 4 16,-3 4 1-16,-5 0 1 0,-5 2 2 16,0-1 11-16,-2 1-6 0,-3-3-6 15,2-2-3-15,-2 0-3 0,3-3 1 16,-1-2-1-16,3-5 3 0,3 0-4 16,2-2 1-16,3-5 0 15,2-2 2-15,3 0-1 0,0-1-2 16,3 0-10-16,2 0 10 0,6-2 3 15,1 1-1-15,4-4 1 0,5 3-2 16,-1-1 2-16,1 1-3 0,2 2 0 16,-2-1 1-16,5 1-1 0,-3 1 0 15,0 4 0-15,0 3 3 0,-4 3 3 16,-1 3 5-16,-3 3 0 0,-4 1 1 16,-6 3 3-16,-3-1 7 0,-2 0 0 15,-5 1 5-15,-5-1 3 0,-6-2-4 16,1 0 1-16,-3-4-8 0,-3 3-7 15,-5-6-4-15,3-2-5 0,-3-5-1 16,-2 2 0-16,4-4-2 0,1-1-8 16,0-1-16-16,5 0-14 0,0 0-17 15,5 0-36-15,2 0-44 0,4 0-75 16,2-1-48-16,2 0-109 0</inkml:trace>
  <inkml:trace contextRef="#ctx0" brushRef="#br0" timeOffset="3514.61">10219 6362 286 0,'0'0'197'0,"3"0"-127"0,-3-4 13 0,0 2-35 0,0-2 12 16,0 0-7-16,0 0-7 0,0 1 2 15,-3-1-11-15,1 2-1 0,2 0 4 16,-3-1-7-16,1 0-4 0,-1 2-5 16,-2-1-3-16,2 1-15 0,-2 1-6 15,2 0-2-15,-4 2 2 0,2 1 1 16,-3 4 0-16,-3 2 1 0,4 3 1 16,-1 1 2-16,0 2 2 15,3 0 2-15,0 3-3 0,2-3 2 0,1 5-3 16,2-5-1-16,0 3-1 0,5-3 4 15,-3 1 7-15,6-3 7 16,-3 1 2-16,3-3 5 0,0-4 6 16,2 0-1-16,1 0-3 0,-4-6 3 15,1-1-5-15,2 0-2 0,1-4-3 16,-1 0-3-16,0-3 0 0,1 0 9 16,-1 0-4-16,0-3-9 0,-2 0-4 15,3-2-8-15,-1-1 0 0,-2-1-2 16,-1 0 0-16,-1-1-1 0,-1-1-1 15,-3 0 0-15,1 0-1 0,-1 1 1 0,-2-2 0 0,0 5 0 0,0-3-2 16,-5 2 1-16,3 1-3 0,-3 1 2 16,-3 1 0-16,3-1-1 0,-3 4-2 15,0 0 2-15,0 1 2 0,-2-1 0 16,2 2 0-16,1 1 0 0,-4-1 1 16,3 2 0-16,-2 1-1 0,2 2-1 15,-2 0 1-15,2 2 0 16,0 1-2-16,-2 3 3 0,2-2 0 15,1 2-2-15,-1-1 0 0,3 1-11 16,-3-3-28-16,5 1-14 0,1 0-17 16,-1-1-14-16,3 4-31 0,0-2-48 15,3 4-98-15,2-4-14 0,0-1-168 16</inkml:trace>
  <inkml:trace contextRef="#ctx0" brushRef="#br0" timeOffset="4728.24">11447 5918 126 0,'0'-1'103'0,"0"1"-40"0,0-1 3 0,0 1 5 0,0-1-5 15,0 1-9-15,0-1-8 0,2 1-7 16,-2 0 1-16,0 0 8 0,0-1 5 16,0 1-9-16,0-4 1 0,0 2-4 15,0 2-8-15,0-2-1 0,0-1-9 16,-2-1-12-16,2 2-7 16,0 0-1-16,0 1-6 0,-3 0 0 0,3 1 0 15,-2 0-1-15,2 0-3 0,0 4 1 16,-3 3 3-16,0 3 3 15,3 1-2-15,0 5 1 16,-2 5 8-16,2 5 14 0,-3 8 18 0,1 13 25 16,-4 10 9-16,4 4-26 0,-6-3-13 15,6-6-8-15,-1-9-10 0,0-3-6 16,1-1-2-16,2-5-3 0,0-1-3 16,-3-5-3-16,3-7 0 0,0-8 0 15,0-2-1-15,-2 0-1 0,2 1 0 16,0-4-7-16,0 0-47 0,0-5-39 15,0-1-39-15,0-2-21 0,0 0-51 16,2-3 9-16,1-3-175 0</inkml:trace>
  <inkml:trace contextRef="#ctx0" brushRef="#br0" timeOffset="5134.62">11175 6204 443 0,'0'0'149'0,"0"0"-37"0,0 0 24 0,0 0-76 0,13-2-6 15,3 1 6-15,2-2 13 16,5-3 11-16,11 2-12 0,7-1-4 0,8 1 1 16,3 2-14-16,-3-3-16 0,0 3-9 15,-10-1-14-15,2 2-9 16,-2-2-3-16,-11-1-2 0,-2 4-1 15,-10-3 0-15,-1 1 0 0,1 0-1 16,2-1-1-16,2 2-23 0,-4 1-21 16,-1 0-23-16,-4 0-25 0,-1 0-41 15,-2 0-88-15,-3 4-74 0,-2-2-115 16</inkml:trace>
  <inkml:trace contextRef="#ctx0" brushRef="#br0" timeOffset="6572.84">12762 5700 113 0,'0'0'74'0,"0"0"-9"0,2-2-2 0,4 1 5 16,-4 1-9-16,1 0 1 0,-1 0 4 15,-2 0 6-15,0 0 0 0,3-1 1 16,-3 1-5-16,0 0-11 0,3 0-13 16,-3 0-9-16,0 0-11 0,0 1 0 15,2 2 7-15,-2 5 3 0,3 3-4 16,-3 7 14-16,0 11 17 0,0 14-11 16,0 20-14-16,0 7-5 0,2 7 0 15,1-1 4-15,2-8-4 16,0 3-3-16,-2 2 0 0,2 4 2 15,-5-2-5-15,0-4-5 0,-5-2-3 16,0-5 1-16,-3-5 0 0,0-2 2 16,0-5 1-16,1-7 1 0,1 0-14 15,1-9-2-15,3-7-3 0,-1-8-1 16,1-8-5-16,2-2-27 0,-3-1-22 16,3 1-10-16,0-3-19 0,0-3-29 15,0-5-41-15,8-10-54 0,-3-4-79 16,0-3-233-16</inkml:trace>
  <inkml:trace contextRef="#ctx0" brushRef="#br0" timeOffset="7433.23">12795 5634 230 0,'0'0'103'0,"0"0"-49"0,0 0 24 0,3-4-19 0,-3 1 6 0,3 2-19 16,-3-1-12-16,2 1 8 0,1 1-5 15,-1-1 6-15,1 0 5 0,0 0-4 16,-1 1 0-16,1 0-3 0,2-1-6 15,-3-1-6-15,-2 2 1 0,6-2-3 16,-6 1 3-16,5 1-3 0,0-1 2 16,0 0 0-16,3-1-5 0,2-4-4 15,1 2-4-15,1-2-7 0,1 3 2 16,0-2-3-16,5 1 0 0,-2 3 2 16,-1 0-3-16,1 0-4 0,-1 1-1 15,1 0-2-15,-3 0 0 0,0 2 1 16,0 6-1-16,-3-1-2 0,0 2-1 15,-4 6 3-15,-1-1-2 0,-3 0 2 16,-2 4 6-16,-5 2 1 0,-5 0 4 16,-6 2 3-16,-2-1-5 15,-2 0-4-15,-4 0-1 0,-2 0 0 16,3-1-1-16,-3 0 0 0,6-6-2 16,2 1 1-16,-1-3 0 0,7-1 0 15,-1-4-2-15,5-1 0 0,3-2 0 16,2 0 0-16,3-3-4 0,3-1 4 15,4 0 0-15,1 0 6 0,5-5-5 16,0 1 3-16,8 1-3 0,-3-2 0 16,3 3-1-16,-1-1 1 15,1-1-1-15,0 2 0 0,2 2 0 16,-3 0 0-16,1 0 0 0,0 4 0 0,-3 1 0 16,0 2 0-16,-3 2 2 0,1 2 2 15,-6 0 2-15,-2 1 1 16,-3 0 5-16,-5 0 2 0,0 0 10 15,-8 3 0-15,-4-2-5 0,-7-2-4 16,1 0-4-16,-5 0-5 0,-3-2-5 16,-2-1 1-16,-3-2 0 0,0 2-2 15,0-3-6-15,-3-1-28 0,3-1-16 16,3 0-17-16,2 1-10 0,0-2-28 16,8 2-38-16,0 2-76 0,5-4-14 15,8 3-110-15</inkml:trace>
  <inkml:trace contextRef="#ctx0" brushRef="#br0" timeOffset="7794.15">13245 6135 651 0,'0'0'113'0,"0"0"-43"0,8-8 33 0,-6 6-55 0,4 2-29 16,-1 2-14-16,-3 6 5 0,3 5 29 16,-5 5 18-16,3 6 0 0,-3 8-9 15,0 10-9-15,0 6-3 0,-3-4 1 16,1-9-15-16,-1-9-14 0,3-5-6 15,0 1 0-15,-2 4 2 0,2 1-3 16,0-4 0-16,0-3-2 0,0-5 1 16,2-3-1-16,-2-2-19 0,5-3-35 15,-5-3-31-15,3 1-39 0,2-4-69 16,0 0-61-16,1-1-150 0</inkml:trace>
  <inkml:trace contextRef="#ctx0" brushRef="#br0" timeOffset="9232.64">13886 5907 181 0,'0'0'86'0,"0"0"-33"0,0-1 33 0,0-1-9 0,0-2-9 15,0 0-13-15,0 1-6 0,0-3-5 16,0 3-4-16,2-3 4 16,1 3-14-16,0 0 1 0,2-2 3 15,-3 3 3-15,4-1 0 0,1-2-4 16,-2 1-10-16,6-3-4 0,-1 3-9 16,-2-5-2-16,5 5 3 0,0-2 7 15,0 2 4-15,0-3 1 0,-3 4 0 16,3-3-3-16,0 3-2 0,-6-1-2 15,6 1-2-15,-5 2 4 0,0 0-2 16,0 1-1-16,-3 0 0 0,3 0-2 16,-3 0-3-16,0 2-1 0,0 3 2 15,0-1-1-15,-2 3 1 0,-1-2-2 16,4 5-1-16,-6-1 5 0,2 4-1 16,-2 4-1-16,0 1 0 0,0 1-1 15,-2 4 1-15,-1 1-2 0,-5 1 0 16,1 2-3-16,-1 0-2 0,-5 1-1 15,0 0-1-15,-3 0 3 0,1-1-1 16,-1-1-2-16,-2-1-1 0,0-2-1 16,3-3 0-16,-1-1 1 15,1-5-1-15,2 0 1 0,2-6-1 16,6-1 1-16,-2-5-1 0,4-2 2 16,3 0 1-16,0 0 7 0,0-2-6 15,5-5-4-15,0-1 3 0,3-5-2 16,5 1-1-16,0-6-1 0,5 0 0 15,0-2-2-15,5-2-7 0,1-3 1 16,1 1 0-16,4-2-1 0,-1 1-2 16,3 1-5-16,-2-1-8 0,-3 2-1 15,2 2 10-15,-5 0 11 0,0 0 4 16,-2 1 1-16,0 2 0 0,-3 0 1 16,0-1 0-16,-3 0-1 15,-2 4 0-15,0-1 0 0,-2 3 0 16,-4 2 0-16,1-1 0 0,-3 1 2 15,0 1 0-15,-2 2 2 0,0 0-1 16,-1 2 0-16,1-1 0 0,-3 2-3 16,0 0 1-16,0 4 0 0,0-1-1 15,0 2 0-15,0 0-2 0,-3 1-6 16,-2 3 7-16,-3 4 1 0,-2 0 4 16,-6 4 8-16,1 0-2 0,-3 6-1 15,-3 3-4-15,1 2-2 0,-6 6-1 16,0 5 4-16,-5 8 3 0,0 6 4 15,5-6 2-15,11-10 4 0,7-9 6 16,5-5-2-16,3 2 3 0,0 2-6 16,3 1 1-16,2-2-4 0,5-5 1 15,3-1 7-15,3-3 4 0,2-4-5 16,2-2-1-16,1 0-5 0,0-4-7 16,5-1-4-16,-3 2-5 0,0-2 3 15,3 0-3-15,-3 0-2 0,3-1 0 16,0 0-1-16,0 0-20 0,-3 0-23 15,3 0-22-15,-3-2-29 0,0-1-53 16,8 0-71-16,-10 0-188 16,0-2-226-16</inkml:trace>
  <inkml:trace contextRef="#ctx0" brushRef="#br0" timeOffset="17240.59">24630 5835 280 0,'0'-1'58'0,"5"0"-26"0,-5 0 2 0,0 0-8 15,2 0-13-15,1-2-6 0,0 1 6 16,2 1 2-16,-3 0 0 0,4-1 5 15,-6 0 9-15,2 0 8 0,1-1 2 16,-1 1 1-16,-2 2 2 0,0-1-8 16,0 1-3-16,0 0 4 0,0 0 1 15,0 0 1-15,5-1 3 0,-5 0-2 16,0-2-3-16,0 1-1 16,0 1-4-16,0 0-4 0,0 1-3 0,0-1-1 15,0 1-3-15,0 0-11 16,0 1-2-16,0 1-3 0,0 5 2 15,3 1 3-15,-3 3 10 0,0 2 3 16,0 5-2-16,-3 2 3 0,3 4-3 16,-5-1-1-16,0 5 1 0,3-2-1 15,-4 3 0-15,6-3-2 0,-2 1-6 16,2 1-4-16,0-3-2 0,0 0 0 16,0-1-4-16,2-1 2 0,-2-1-1 15,6-2 0-15,-6-2-1 0,0-3 3 16,2 2-3-16,-2-5 1 0,0-2-2 15,0-1 1-15,0-4-9 0,0 1-27 16,0-3-22-16,0-2-14 16,0-1-9-16,3 0-9 0,4-3-73 15,-4-3-37-15,2 2-108 0</inkml:trace>
  <inkml:trace contextRef="#ctx0" brushRef="#br0" timeOffset="17707.32">24431 6009 468 0,'0'0'113'0,"0"0"-39"0,0 0 13 0,15-1-21 16,-2-4-6-16,5 4-7 0,3-2 17 15,7 0-5-15,-2 0-9 16,10 1-2-16,11 0-8 0,7 0-1 16,0-1-7-16,-7 1-11 0,-3 1-14 15,-5 0-7-15,-11 0-3 0,-7 1 1 16,-6 0-4-16,3-1 1 0,-5 1-1 16,3 0 1-16,2-1-2 0,-5 1-5 15,-3 0-15-15,-2-2-18 0,-3 2-24 16,0-1-21-16,-2 1-18 0,2 0-38 15,-5-2-7-15,5 2-1 0,-5-1-81 16,3 0-43-16</inkml:trace>
  <inkml:trace contextRef="#ctx0" brushRef="#br0" timeOffset="19185.12">25875 5718 184 0,'0'-2'86'0,"0"0"-36"0,5-3 28 0,-5 4-11 0,0 0-5 15,0-1-10-15,0 1-9 0,0 0 7 16,0 1-6-16,0-3 0 0,0 2 1 16,0-1 3-16,0 1-3 0,0-1-12 15,0 0-13-15,0-2-1 0,0 3 4 16,3-2-3-16,-3 1-3 0,0-3-3 15,0 3-4-15,5 0 7 0,-5-3-2 16,0 2 0-16,0-1-2 0,0 0-2 16,0 2 2-16,-5 1 0 0,5 1 3 15,-3-1-2-15,3 0 0 0,-5 0-4 16,5 1-1-16,-5-1-3 0,2 1 2 16,-2 0-3-16,3-3-2 0,-3 1 2 15,-3 2-5-15,3-1 3 0,-1-1 0 16,-1 1 2-16,-1 0 0 0,0-4 2 15,0 4 0-15,-2-2-3 16,0 1 4-16,-3-2-3 0,0 3-2 0,0 0-2 16,0 1-1-16,0 0 0 15,-2 0 0-15,2 2 0 0,-3 4 1 16,3-3-1-16,0 5 0 0,-2 0-2 0,2 0 2 16,0 2-1-16,5 0 1 0,-5 4 0 15,8-2 0-15,-3 2 0 16,8-1 0-16,0 4 1 0,0-3 1 15,6 3 3-15,-4-3 8 0,9 2 3 16,4-2 1-16,-7-2 0 0,10-1-2 16,-8 2-1-16,8-5-3 0,-2 2-3 15,2-1-2-15,3-2-3 0,-6-3 1 16,3-1-2-16,-2 0 1 0,2-3 0 16,-3 0-2-16,-2-1 2 0,0-3 2 15,-3 2-2-15,3-1-3 0,-2 0 4 16,-9-1-4-16,3 2 2 0,-2 0 1 15,2-1-1-15,-5 0-1 0,0 1 2 16,0 0-3-16,0 1 1 16,0-3 1-16,-5 3-2 0,2 0 0 15,-4-1 0-15,-4 1 0 0,4 0 0 16,-6 0 0-16,0 1-1 0,2 0 0 16,-7 0 1-16,3 3 0 0,-3 0-1 15,2 2 1-15,-2 0 1 0,3 3-1 16,-3 1 0-16,-3 1 0 0,5 0-1 15,-4 3 1-15,2 0 0 0,2 1 1 16,1 1 0-16,2-1 1 0,0 2-1 16,0-2 1-16,5 1 0 0,3 0 0 15,2-3-1-15,3 0 4 16,3 1 0-16,2-1 4 0,8 0 7 16,-5-3 6-16,5 0 0 0,2-2 2 15,3 0-2-15,3-4-8 0,0 0-2 16,2 0-1-16,0-2 7 0,0-1 0 15,3 1 2-15,-3-1-6 0,3 1-1 16,3 0-6-16,-3-1-5 0,-1 0 1 16,4 0-3-16,-3 0 1 0,2 0-1 15,-2 0 1-15,-3 0-1 0,3 0 0 16,0 1-1-16,-3 2-13 0,3 1-31 16,-5-1-32-16,4 1-22 0,-4 0-46 15,8-1-88-15,-4 0-175 0,-4-1-266 0</inkml:trace>
  <inkml:trace contextRef="#ctx0" brushRef="#br0" timeOffset="38622.23">14868 6180 92 0,'0'0'32'0,"2"-1"-1"0,1-1 28 0,-3 1-11 0,3 0-2 16,-3-1 8-16,0 1-10 0,0 1 15 15,0-1-10-15,0 1-9 0,0-1-4 16,0 1-9-16,0 0-1 16,0-1-4-16,0 1-5 0,0 0 2 15,0 0-1-15,0 0 2 0,0-1-1 0,0 1 6 16,0 0 0-16,0 0 2 0,0 0 1 15,0-1 10-15,0 1-4 0,0 0-8 16,0 0-4-16,2 0 2 0,-2-1-6 16,0 1-3-16,0 0 1 0,0-1 2 15,0 1 4-15,0 0 0 0,0 0 0 16,0 0-5-16,0 0-5 0,0 0-8 16,0 0-4-16,0 1-1 0,0 2 1 15,3 5 0-15,-3 2 1 0,0 4 2 16,0 4 3-16,0 2 0 0,2 2 1 15,-2 0 3-15,0 1 4 0,3 2-2 16,-1-1 2-16,-2-2 0 16,3-1-4-16,0-2 6 0,-3-4-1 15,0 2-1-15,0-2-2 0,0-4-1 16,0 0-1-16,0-2-3 0,0 0 1 16,0-2-1-16,0-3-2 0,0-2 0 15,0 1-2-15,0-1-1 0,0-2 3 16,0 1-1-16,0-1 0 0,0 0-1 15,0 0-3-15,0 0 0 0,0 0-13 16,0 0-31-16,0 0-31 0,0 0-60 16,2-3-93-16,3 0-89 0,-2 1-176 0</inkml:trace>
  <inkml:trace contextRef="#ctx0" brushRef="#br0" timeOffset="40670.91">15658 5739 248 0,'0'0'60'0,"0"0"-30"0,0-5 19 0,3 1-3 0,-3 3-20 16,0-2 14-16,0 0 9 15,0-1-3-15,0 3-6 0,-3-1-4 16,3 2 0-16,0 0-9 0,0-1 7 16,0 1-5-16,0 0-5 0,0-1 0 15,0 1-5-15,0 0-3 0,0 0-5 16,-2 0 1-16,2 0 1 0,0 0-2 15,0 0 0-15,0 0 1 0,-3 0 6 16,3 0-1-16,0 2 4 0,0-1-4 16,0 1-2-16,0 2-5 0,0-1-2 15,0 0 2-15,0 2 3 0,0 0-2 16,0 2-1-16,3 4 1 16,-3 2-1-16,0 6 5 0,0 3 1 15,0 5 3-15,0 8 4 0,-3 8-2 16,1 7-5-16,2-2 0 0,-3-2-3 15,3-9-4-15,-2-9 0 0,2-5 0 16,0-5-2-16,-3-4-2 0,3 6-4 16,-5-1 2-16,2 1-2 0,1-3-1 15,-1-3 1-15,-2-5-1 0,2-2-18 16,3-2-37 0,0-3-44-16,0-2-23 0,0-7-70 0,0 0-44 0,0-2-134 15</inkml:trace>
  <inkml:trace contextRef="#ctx0" brushRef="#br0" timeOffset="41327.28">15436 5966 195 0,'-2'0'226'0,"2"0"-153"0,-3 0-7 0,3 0 6 0,0-1-32 0,3-1-31 15,4 0 20-15,6 0 24 16,5-1 0-16,3 1 6 0,2-1 5 16,3 1 3-16,10 1-9 0,3 0-15 15,8-1-13-15,-9 2-14 0,-7-1-9 16,-10 1-5-16,-3 0 0 0,3 0-1 16,-1-2-1-16,1 2 0 0,0 0-9 15,-6 0-76-15,6-2-86 0,-6 1-87 16,-2 0-198-16</inkml:trace>
  <inkml:trace contextRef="#ctx0" brushRef="#br0" timeOffset="41858.76">16222 5623 615 0,'0'0'75'0,"0"0"-73"0,0 0 15 0,0 0 10 0,2 38-14 0,-2-17 6 15,0 12 8-15,-2 12 2 0,-9 19 10 16,4 7 5-16,-1 2 11 16,3-5 0-16,2-5-3 0,-2 1-7 15,2-1-1-15,-2-3-2 0,0 0-9 16,-3-2-13-16,3-2-1 0,-3-3 4 16,6-5-8-16,-6-9-11 0,5-2-3 15,1-11 0-15,-1-5 2 0,1-10-3 16,2-1-12-16,0 0-36 0,2-2-64 15,3-5-54-15,1-3-84 0,1-1-59 16</inkml:trace>
  <inkml:trace contextRef="#ctx0" brushRef="#br0" timeOffset="42609.29">16201 5549 317 0,'0'0'86'0,"0"0"-40"0,0 0 21 0,0 0-21 0,0 0-15 0,21-21 8 16,-19 16 15-16,1 0 2 0,-1 0-17 16,4-1-10-1,1-3-2-15,1 3 8 0,2-1 4 0,3-1-7 0,0 2-8 16,5-1-4-16,-2 0 0 0,2 3 2 15,0-1-1-15,-2 3-10 0,4 1-2 16,-4 1-1-16,2 0-5 0,-3 2 0 16,1 3-2-16,-3 0-1 0,-3 3 0 15,0 1 0-15,-4 1 0 0,-1 2-2 16,-5 0 1-16,0 3 0 0,-8 1-5 16,-2 2-1-16,-3-2-3 0,-3 3 0 15,-2 1 4-15,3-1 3 0,-6-3 1 16,3 2 0-16,2-4 1 0,1 1 1 15,-1-4 0-15,3 0 0 0,3-2 0 16,2-4 0-16,1 1 0 0,1-4 3 16,6-1-3-16,-2-1 1 0,2 0 5 15,2 0 2-15,6 0 7 0,0-2-6 16,5 0-4-16,0-4-5 16,5 3 2-16,-3-4-2 0,1 5 0 15,2 1 2-15,0 1-1 0,0 0 3 16,0 3 2-16,3 5 3 0,-3-1 2 15,-2-1 3-15,-1 4 2 0,-2 0-1 16,-3 0 9-16,-2 2 6 0,-5 0-3 16,-3 2 2-16,-8-1 1 0,0-2 3 15,-7 1-8-15,-3-2-6 16,-1 0-11-16,-1-2-2 0,-1-1-3 0,-2 0-1 16,0-1 0-16,-1-5-1 0,1 1-1 15,2-2-23-15,3 0-23 0,-2 0-12 16,4-2-22-16,3 2-19 0,3 0-22 15,7 0-63-15,1 1-15 16,2 1-117-16</inkml:trace>
  <inkml:trace contextRef="#ctx0" brushRef="#br0" timeOffset="43175.37">16581 6064 359 0,'0'0'135'0,"0"0"-43"0,5-14 4 0,0 7-7 15,0 1-39-15,3 2-7 0,0 0 2 16,0-3 3-16,2 5-4 0,-2-2-4 16,-1 0-6-16,4 4 3 0,-1 0 2 15,0 0-3-15,-2 6-9 0,0 0-6 16,0 4-11-16,-3 3-1 0,-2 3-4 15,-1 4-1-15,-2 0-1 0,-5 2 2 16,-3 1 9-16,-2-1 2 0,-1 2-3 31,-4 0-5-31,-1-3-5 0,1-1-1 16,-1-4 1-16,-2 0-1 0,3-4-2 16,2 0 3-16,3-4-2 0,-1-3 0 15,6-2 3-15,3-1-1 0,2-2 20 16,0 0 16-16,5-3-14 0,2-1-5 15,4-1-4-15,2 0 0 0,2-3 0 16,6 4 1-16,0 0 2 0,4-1-8 16,-1 3-5-16,2-3 1 0,-1 2-6 15,1 0 0-15,3 0-1 0,-6-1-1 16,3 3-2-16,0-1-17 0,-6 1-31 16,1 0-21-16,0 1-31 0,4-2-56 15,-4 1-110-15,-5-2-100 0</inkml:trace>
  <inkml:trace contextRef="#ctx0" brushRef="#br0" timeOffset="44334.4">17250 5727 343 0,'3'-3'100'0,"-1"-2"-16"0,1 1 9 0,-1-2-33 0,4 3 4 0,-6 0 11 0,2-2 3 16,1 2-16-16,-1-4-12 0,4 3-18 15,-4-4-5-15,3 3-2 0,3-2-1 16,2-1-2-16,-2 5-7 0,2-3-2 16,1 3 1-16,2-1 3 0,-3-2-1 15,3 3 6-15,0-1-3 0,0 2-5 16,-5 2-4-16,2 0-3 0,-2 1-3 16,2 5-1-16,-2-3 0 15,-1 4-2-15,1 3 0 0,-5 0 0 16,2 4 0-16,-5 7 1 0,0 2 1 15,-5 12 3-15,-8 6-1 0,-3 7 1 16,-2-6-2-16,3-7-1 0,-1-9-2 16,6-7 1-16,-6 2-2 0,-2 3 1 15,3 0-1-15,-6-1 0 0,3-2 0 16,3-4-1-16,2-2 1 0,0-5 1 16,5-4-1-16,3-2 3 0,2-4 1 15,1-3 5-15,2-4-7 0,2-2-1 16,3-6 1-16,6 1-2 0,2-6 0 15,5 0 0-15,0-1-1 16,3-1 1-16,2 0-2 0,3 0 2 0,2 0-4 16,0 2-4-16,1-1 0 15,-3 1 3-15,2 1 1 0,-5 0 3 16,1 4 1-16,-4-2 0 0,1 3 0 16,-3-3 0-16,-8 5 0 0,3 0 0 15,-2 0 1-15,-4 1-1 0,-1 2 1 16,-4 1 0-16,1 2 0 0,-3 1 2 15,-3 2 1-15,-2-2-1 0,0 3-2 16,-3 2-1-16,0 0 0 0,-2 0 1 16,0 0 0-16,-3 5-1 0,2 0 0 15,-1 3 1-15,-1 3 0 0,0 2 2 16,-3 4 0-16,3 0-1 0,-5 5 1 16,3 1 0-16,-3 1-2 0,2 3 0 15,3 0 3-15,0 0 3 0,5-3 11 16,3-1 9-16,0-1 5 0,5-2-1 15,0-3-1-15,3-3-2 0,-1-2-3 16,9-2 3-16,-4-2 0 0,6-5 5 16,-2 1 3-16,2-4-8 0,5 0-4 15,-3-2-7-15,3-3-9 0,-2 0-5 32,2 1-2-32,-3 0-1 0,1-3 0 15,2 4-5-15,-3-3-24 0,4 2-26 16,-1-2-24-16,0 3-11 0,0-4-18 0,-3 4-28 15,6-6-68-15,0 7-108 0,-6-3-101 16</inkml:trace>
  <inkml:trace contextRef="#ctx0" brushRef="#br0" timeOffset="45304">17852 6179 317 0,'3'0'99'0,"-3"-2"-40"0,2-2 18 0,1 0-21 16,-3-3-16-16,3 1-3 16,-1-2-11-16,1-1-3 0,-1 1 12 15,1 1 16-15,2-1 17 0,-2-2 2 16,2 1-11-16,0 2-11 0,0 1-18 16,0-3-12-16,0 4-4 0,3-2 1 15,-3 1-3-15,1 1 3 0,-1 1-2 16,0 0-4-16,0 3-2 0,3 0-2 15,-3 1-2-15,-2 0 1 0,2 0 4 16,0 0 1-16,-3 0-1 0,4 1 4 16,-4 3 4-16,1 2-1 0,-1 3-2 15,-2 0-2-15,6 3-1 0,-6 1 0 16,0 3-2-16,0 0 3 16,0 4 4-16,-6 1 5 0,4 1-3 15,-9-1 0-15,4 0-6 0,-1-1-4 16,-2 1 0-16,-1-3-2 0,-4-1 0 15,2 1-3-15,0-3 1 0,-3-1-1 16,1-1 2-16,5-5 4 0,-3-1 6 16,2-1 4-16,4-5 1 0,1 4-5 15,4-4-1-15,2-1-1 0,0 0 4 16,0 0-4-16,2 0-2 0,4-1-9 16,4-4-1-16,3 2 0 0,2 0 2 15,1-1-2-15,5 2 2 0,-3 1-2 16,2 0 0-16,-2-1 3 15,3 0-1-15,0 1 1 0,-3-1-1 16,2 2 0-16,-1-1 1 0,-1 1-3 0,-3 0 1 16,1 0 0-16,-3 0-1 0,-1 0 0 15,-4 0 0-15,0 0-1 0,2 1 1 16,-7-1-10-16,2 2-25 0,3 1-20 16,-6-2-22-16,4 0-48 0,-4 1-63 15,1 2-132-15,-3-3-125 0</inkml:trace>
  <inkml:trace contextRef="#ctx0" brushRef="#br0" timeOffset="52050.1">18718 5852 19 0,'0'-6'37'0,"0"1"5"0,0-2-5 0,0 3 0 16,0-2 21-16,0 3 2 0,2-3-4 16,1 2-13-16,-3-4 2 0,0 3-13 15,3-2-5-15,-1 4-2 0,-2-3 4 16,0 3-1-16,0-4-1 0,3 4 3 16,-3-3-3-16,0 2-2 0,0 1-2 15,0-2-4-15,2 3-3 16,-2-1-6-16,0-1-2 0,0 2-1 15,3 0-3-15,-3 0 2 0,0-4 4 16,0 4 6-16,0-2 6 0,0-2 1 16,0 3 3-16,2-3-3 0,-2 4-2 15,0 0 3-15,0-3-5 0,0 2-3 16,0 1-3-16,0-1 1 0,3-2 4 16,-3 2 6-16,0-2-2 0,0 2 0 15,0 2 2-15,0-6-4 0,0 5 0 16,0 0 2-16,0-1-2 0,0 0 1 15,0 1-4-15,0 1-4 0,0 0-4 16,0 1-2-16,-3 0-5 0,3 0-2 16,0 0-1-16,0 4 0 0,-2 3 0 15,2-1 1-15,-5 2 0 0,2 5 0 16,-2 2 0-16,2 3 2 0,-2 5-2 16,0 2 5-16,2 12 6 0,-2 6 7 15,3 11 8-15,2-1 2 0,0-4 1 16,2-5 0-16,1-7-6 0,-1-1-5 15,1-2-5-15,-3-4-5 0,0-7-5 16,0-4 0-16,0-2-2 0,0 2 0 16,0-1 0-16,0 2 0 0,0-1-1 15,-3-6-5-15,3-2-18 0,-2-2-28 16,-1-2-38-16,3-4-19 0,0-2-29 16,-2-4-48-16,-1-4-35 15,3 2-105-15</inkml:trace>
  <inkml:trace contextRef="#ctx0" brushRef="#br0" timeOffset="52426.42">18545 6033 446 0,'0'0'89'0,"0"0"-31"0,-6 0 13 0,6 0-18 0,0 0-16 15,6 0 19-15,-4 0 27 0,9 0-2 16,-1 0 6-16,3-1-13 0,5-2-10 15,3 0-10-15,2-1-14 0,3 1-15 16,2-2-10-16,-2 2-9 0,0 1-2 16,2 0-1-16,-2 0-1 0,-3-1 0 15,-2 3-2-15,2 0 0 16,-5 0-1-16,0 0 0 0,-2 0-10 16,-3 0-29-16,2 1-43 0,-2 1-50 15,5 1-59-15,-5-2-28 0,0 0-116 0</inkml:trace>
  <inkml:trace contextRef="#ctx0" brushRef="#br0" timeOffset="53224.84">19431 6240 585 0,'0'0'196'0,"0"0"-71"0,0 0 10 0,0 0-42 0,0 0-30 0,0-1-12 16,0-2-10-16,0 1-18 0,0 1-15 16,3 0-3-16,-3-1-3 15,0 0-2-15,5-1-1 0,-5 0 0 16,2 1-19-16,1 0-49 0,2 1-60 15,3-1-38-15,10 2-47 0,-5 0-31 16,5-1-73-16</inkml:trace>
  <inkml:trace contextRef="#ctx0" brushRef="#br0" timeOffset="53356.89">19958 6244 519 0,'0'0'98'0,"0"0"-42"16,0 0 17-16,0 0-48 0,0 0-23 15,0 0-2-15,0 0-36 0,0 0-146 16,39-1-150-16</inkml:trace>
  <inkml:trace contextRef="#ctx0" brushRef="#br0" timeOffset="53513.14">20397 6289 694 0,'0'0'103'0,"0"0"-29"16,0 0 0-16,0 0-57 0,0 0-13 16,0 0-4-16,0 0-9 0,0 0-98 15,39-6-33-15,-29 2-57 0,-2 0-83 0</inkml:trace>
  <inkml:trace contextRef="#ctx0" brushRef="#br0" timeOffset="54062.07">20992 5715 396 0,'0'0'84'0,"0"0"-28"0,0 0 12 0,0 0-28 0,0 0-27 0,0 0-3 16,13-7-3-16,-13 7 3 0,2 5 1 15,-2 0 4-15,3 3 8 0,-1 0 9 16,-2 2-3-16,0 4-5 0,0 1-3 15,0 8 11-15,-2 4 9 0,-1 9-2 16,1 9-7-16,-4 8-9 0,-1 1-7 16,1-7 0-16,-1-6 0 0,4-6 5 15,-2-7 3-15,5-4-6 0,-5-6-3 16,5-1-7-16,0 2-3 0,-3 0-2 16,3-1-3-16,-2-1-2 15,2-5-42-15,0-2-46 0,0-3-92 16,0-4-27-16,0-2-87 0</inkml:trace>
  <inkml:trace contextRef="#ctx0" brushRef="#br0" timeOffset="54414.81">20844 5996 276 0,'0'0'187'0,"0"0"-147"16,0 0 59-16,44-5-22 0,-26 2-33 0,6 1 3 15,-1-3 0-15,3 1 10 0,0-2-7 16,-3 3-10-16,0-4-9 0,0 2-7 16,-2-2-11-16,0 2-13 0,-1-1 0 15,-2-2 0-15,-2 4-3 0,2-4-62 16,0 3-59-16,5-5-22 0,-7 1-62 16,-1 1-102-16</inkml:trace>
  <inkml:trace contextRef="#ctx0" brushRef="#br0" timeOffset="55211.79">21619 5450 454 0,'0'0'105'0,"0"0"-53"0,0-3 15 0,6 3-27 15,-6 0-26-15,5 0 0 0,-3 1 4 16,-2 4 11-16,6-1 2 0,-6 5 13 16,0 2 16-16,0 1 1 0,0 6-5 15,0 4-14-15,-3 15-7 0,-2 14 5 16,0 17-7-16,-3 5 6 0,3 0-5 15,2-7-4-15,3-5 2 16,-5-1 0-16,5-1-1 0,-5 2 0 16,-3 2 3-16,0-3-8 0,1 0-1 15,1-4-1-15,-1-2-7 0,-1-4-4 16,3-4-7-16,-3-4-3 0,3-2-1 16,-3-11-1-16,3-7-1 0,2-8 0 15,-2-2-9-15,0 2-33 0,2-2-26 16,-4 0-29-16,4-4-30 0,3-4-62 15,0-4-90-15,3-2-53 0</inkml:trace>
  <inkml:trace contextRef="#ctx0" brushRef="#br0" timeOffset="56040.2">21658 5450 93 0,'0'0'273'0,"0"0"-218"0,0 0 23 0,0 0-15 15,0-7-17-15,0 6 1 0,0-1 4 16,3-2 7-16,-3 2-11 0,5-1-6 15,0-1-7-15,3 0-9 16,-3 1 3-16,5-2 0 0,1 1-6 16,-1-2-7-16,3 3-6 0,0-4-1 15,2 4 3-15,-2-1 3 0,5 0 13 16,-2 2 3-16,-1 0-3 0,1 0-4 16,-1 1 4-16,1 1 4 0,-3 0-5 15,0 1-10-15,0 3-8 0,0 2-4 16,-6 0-2-1,-1 3 0-15,-4 2-2 0,-2 4 3 0,0 1 0 0,-2 3 2 16,-9 1-2-16,3 1 1 0,-7 0-2 16,2 0 0-16,-5 0-2 0,2-1 1 15,-2-3 0-15,0 1-2 0,3 0 1 16,-1-5-1-16,3 0 0 16,3-4 1-16,5-1 0 0,-3-5 1 15,3-2 0-15,2 3 1 0,1-4-2 16,2 0-1-16,0 0 0 0,5 0-2 15,0 0 0-15,3 0-2 0,2-3 4 16,1 2 1-16,4 1-1 0,-2 0 2 16,2 0-2-16,1 1 0 0,2 3 1 15,0-2-3-15,-5 1 2 0,3 5 0 16,-1 1 0-16,-2 2-1 0,-3 1 2 16,-2 2 0-16,-8 4 0 0,3-1 2 15,-3-1 9-15,-3 3 6 0,-5-3 8 16,-5-1 3-16,-2-2-3 15,-1-1-6-15,-2-2-3 0,-2-2-6 16,-4-1-5-16,1-3-1 0,-3-5 0 16,-2 1-3-16,2-3-1 0,3-3-3 15,-3 2-26-15,5-3-22 0,1 3-21 16,-1-3-44-16,8 4-40 0,-3-2-91 16,6 3-51-16,5 0-137 0</inkml:trace>
  <inkml:trace contextRef="#ctx0" brushRef="#br0" timeOffset="56633.98">21999 6084 210 0,'0'0'142'0,"0"0"-60"0,0 0-4 0,3-2-28 0,-1-1-1 0,1 1 0 15,-3 0 5-15,5 0 1 0,-2-2-8 16,2-1 7-16,-5 3 7 15,3-4 0-15,-1 3-5 0,1 0-9 16,-3 0-9-16,5 0-14 0,-5 2-9 16,0 1-5-16,0 0 0 0,0 0-4 15,3 4-6-15,-3 3 7 0,0 3 2 16,0 5 7-16,0 3 6 0,0 6 7 16,-3 2 4-16,-2 3-1 0,0 0-10 15,2 0-8-15,-5 1-1 0,8-1-2 16,-8-2-8-16,6-1 1 0,-1-2-3 15,3-1 0-15,-5-2-1 0,5-4 1 16,0-2 0-16,-2-2-2 0,2-6-22 16,0 0-48-16,0-2-26 15,2-1-53-15,3-2-59 0,-2-1-39 16,-1-1-156-16</inkml:trace>
  <inkml:trace contextRef="#ctx0" brushRef="#br0" timeOffset="57259.54">22240 6105 346 0,'0'0'96'0,"0"0"-11"0,0 0-1 0,0 0-32 0,7-11-21 0,-4 9-14 15,0 0-2-15,2-1-3 0,-3 2-4 16,3 0 8-16,1 1 11 0,-4 0 10 15,3 0-2-15,-5 0-2 16,0 1-2-16,0 2-9 0,0 1-1 16,-7 0 15-16,-4 2 2 0,-2-2-13 15,-2 5-9-15,-3-2-8 0,0 1-4 16,-3-1-3-16,8 1-1 0,-8 1 1 16,9-1-1-16,-4-1 0 0,6 2 0 15,2-2 0-15,0-1 1 0,0 2 3 16,6-2 4-16,-1 0-2 0,-2 0-1 15,5-2-3-15,0 3-2 0,0-2 2 16,0 1-1-16,5-2 2 0,0 3 0 16,3-1 2-16,5 2 15 0,-3 1 1 15,3-1 0-15,3 1 9 16,-3 0 6-16,0 0-1 0,0 2-4 16,0-1-6-16,-1-1-6 0,-1 1-4 15,-1-1-8-15,3 0-4 0,-5-1-1 16,5-4-1-16,-6 3-1 0,1-2 0 15,0 1 0-15,2-3 0 0,-2 1-17 16,0 1-36-16,-3-4-35 0,3 0-63 16,5-1-81-16,0-2-67 0</inkml:trace>
  <inkml:trace contextRef="#ctx0" brushRef="#br0" timeOffset="58243.98">22689 5879 385 0,'0'0'164'0,"0"0"-95"0,5-7 27 0,1 2-30 16,-4 2-18-16,6-2-15 0,-3-1-8 16,3-2 11-16,2 2-7 0,0-1 1 15,1-1 6-15,-1 2 14 0,3-1-5 16,0-2-6-16,3 0-9 0,-4 5-5 15,7-4-10-15,-4 2-7 0,3 0-2 16,-5-3 0-16,3 5-4 0,-4-2-2 16,1 3 1-16,-2 1 1 0,-1 2 2 15,-2 0-3-15,-3 2 2 0,3 3 1 16,-8 6 3-16,0 7 2 0,0 2 7 16,-8 3 10-16,3 5 9 15,-3 2-5-15,-5 1-7 0,3-2-12 16,-1 0-3-16,-1 2-5 0,-7-1 1 15,4-1-3-15,-6-4 0 0,6 1 2 16,-3-3-2-16,0-4-1 0,2-4 1 16,3-3 0-16,3-2 0 0,5-3 0 15,-3-5 3-15,8-2 0 0,0-1 3 16,0-7-1-16,0-3-2 0,8-3 0 16,-1-7-4-16,9-3-2 0,2-1 1 15,3-1-1-15,-1-1-3 16,1 5 0-16,0 0 1 0,5 2-6 15,-6 1 2-15,3 1-1 0,1 1 3 16,-4-1-1-16,4 4-1 0,-4-3 3 16,1 4 2-16,-3-4 3 0,-2 4-1 15,2 1 1-15,-5-1 0 0,-6 1 0 16,1 4 0-16,-3 1 0 0,-2 1-1 16,-3 1-1-16,0 4-2 0,-3 0-1 15,-5 1-2-15,-2 2 2 0,-3 5 2 16,-2 1 2-16,-1 6 0 0,3 0 0 15,-7 5 1-15,2 2 1 0,2 1-1 16,-2 3 2-16,2 0 0 0,1-1 11 16,2-1 11-16,3 2-1 0,2-3 0 15,5-2-2-15,-2-2 0 0,5 0 4 16,0-4-2-16,5-1-1 0,3-5 1 16,-3-1-4-16,6-3-4 0,-1 0-4 15,5-4-4-15,6 0-3 0,-3-4-1 16,5 0-3-16,-2 3-14 0,0-1-33 15,5 2-35-15,-11 0-31 0,6 2-46 16,10 3-100-16,-10 1-77 0,-6-2-145 16</inkml:trace>
  <inkml:trace contextRef="#ctx0" brushRef="#br0" timeOffset="58640.31">23333 6145 539 0,'0'0'120'0,"2"-4"-11"0,-2 1-20 0,0 2-34 15,0-1-17-15,5 0-13 0,-5 0 16 16,0 2-3-16,0 0-7 16,0 0-3-16,0 2-4 0,3 3 14 15,-3 3 13-15,0 4-12 0,0 3-12 16,0 5-8-16,0 2-7 0,-3 4 0 16,-2 3 0-16,0 0 3 0,-3 2 0 15,6-1 1-15,-9 1-2 0,9-2-8 16,-3-3-3-16,-1 0-2 0,4-4-1 15,-1-1 2-15,3-3-2 0,0-4-10 16,0-4-43-16,0-2-41 0,3-5-58 16,5 1-51-16,-3-4-52 0,-3 0-109 15</inkml:trace>
  <inkml:trace contextRef="#ctx0" brushRef="#br0" timeOffset="59156.27">23539 6213 333 0,'0'0'155'16,"0"0"-84"-16,0 0 5 0,0 0-45 15,0 0-12-15,13-12-1 0,-10 9 5 16,2 1 13-16,0-3-3 0,-5 3 14 16,3 0 8-16,-3 1-5 15,0-1-11-15,5 2-12 0,-5 0-14 16,0 0-6-16,0 0-5 0,0 0 0 16,0 3-1-16,0 1 3 0,-5-1 6 15,2 3 0-15,-5-1-1 0,-2 2 4 16,0 3-1-16,-3 1-3 0,0 2-1 15,-5 2-3-15,2-2-3 0,-4 1 1 16,4 0-3-16,1-2 2 0,4-2 2 16,4 0 6-16,1-3 8 0,-1 1 3 15,7-1-2-15,-6-3-5 0,6 2-1 16,0-3-1-16,0 0-2 0,6 0 3 16,-4-1-3-16,3-1-2 0,3 2 1 15,0 2 2-15,2-1-2 0,1 2-1 16,7-2 4-16,-5 3 1 0,2-3 0 15,3 3-1-15,-2-3-1 0,4 3-3 16,-2-1-5-16,3 0 0 0,2 1-2 16,-2-2-1-16,5 1 0 0,-8-2-8 15,5 0-54-15,6 2-60 0,-4 0-106 16,-4-4-162-16</inkml:trace>
  <inkml:trace contextRef="#ctx0" brushRef="#br0" timeOffset="114080.82">3760 9469 151 0,'0'0'23'0,"0"0"13"0,0-11 16 15,2 9-12-15,1-2-3 0,-3 0 8 16,0 2 3-16,2 0-8 0,-2 0-10 15,3-1 22-15,-3 2-17 16,0 0 0-16,0 0 0 0,2-1-2 16,-2 2-1-16,0-2-4 0,0-1 4 15,0 1 8-15,0 1 10 0,0 0-6 16,0 0-4-16,3 1-8 0,-3 0-8 16,0 0-8-16,0 0-16 0,0 0-3 15,0 5-15-15,0 4 18 0,0 6 31 16,0 2-6-16,0 9-2 0,-5 9 1 15,2 13 3-15,-2 15 2 0,3 5-5 16,2 5 1-16,0-3 1 0,5-8-1 16,-5-2 1-16,2 0-9 0,-2-6-6 15,0-3-5-15,0-1-1 0,-2-5-3 16,2-4 3-16,0-5-3 0,0-8-2 16,-3-6-1-16,3-4-23 0,-2-6-28 15,2 0-38-15,0 1-32 0,-3-6-87 16,3-2-5-16,-3-5-86 0</inkml:trace>
  <inkml:trace contextRef="#ctx0" brushRef="#br0" timeOffset="114821.91">3757 9396 282 0,'0'0'50'0,"0"0"21"0,0 0-4 0,15-27-15 0,-9 19-4 0,-1-1 13 16,0 1 3-16,0 2-9 0,3-1-3 15,0-2-2-15,2 5-2 0,-2-3-2 16,0 4-7-16,2-4-9 0,-2 5-15 15,2 0-6-15,0 0-6 0,3 2-2 16,-5 0 2-16,2 2-2 0,1 2 5 16,-4 3-3-16,1 3 0 0,-3 0 2 15,0 3 0-15,-5 1-1 0,-2 4 2 16,-6 1-1-16,-2 0-2 16,-3 1-1-16,-5-1 0 0,0 0-2 15,0-1 2-15,2-3-2 0,1 1 0 16,4-5-2-16,1-1-1 0,5-5 0 15,0 3 1-15,5-6-2 0,0 4 1 16,0-6 3-16,5 0 3 0,0 0 1 16,5-5 0-16,1 2 5 0,4-6 8 15,1 5 4-15,-1-4-2 0,6 3-5 16,-3-1-4-16,3 3 2 0,-1-1 4 16,3 4 4-16,-2 0-6 0,-3 0-5 15,3 6-4-15,-6-2-1 0,1 5 0 16,-6 0 3-16,-2 3 5 15,-5-1-1-15,-1 6 7 0,-7-4 4 16,-5 4-2-16,-3-3 1 0,-8 3-7 16,0-3-6-16,-4-2-1 0,-4 0-5 15,-2-1-1-15,3 2-1 0,-1-6-7 16,-2 2-27-16,3-3-22 0,5-1-9 16,-1-5-9-16,4 2-15 0,9 1-39 15,-2-2-22-15,11-1 4 0,-1 0-57 16,3-4-83-16</inkml:trace>
  <inkml:trace contextRef="#ctx0" brushRef="#br0" timeOffset="115337.57">4289 9741 349 0,'0'0'71'0,"0"0"11"0,0 0-15 0,5-10-36 16,-2 6-3-16,-3 2-8 0,0-3 6 15,0 4 3-15,-3-1-3 0,3 2 2 16,-2 0-1-16,-1 0 0 0,-2 2-8 15,3 1-9-15,-4 4-5 0,1 0 3 16,-3 0 3-16,3 2 4 0,-2 4 2 16,-1 3-3-16,3-1 2 0,-1 3-1 15,1 1 5-15,0-3 6 0,5 2 12 16,-2-2 2-16,2-1 4 0,2-3 4 16,3-1 4-16,3-1-6 0,0-1-4 15,2-6-3-15,0 2-4 0,3-5-6 16,3 0-5-16,-3-7-2 15,5-2-2-15,-5-2 0 0,-3-2 6 16,3-4-4-16,-5 0-6 0,-3-5-7 16,0-3-7-16,-5 2 0 0,0 1-2 15,-8 1-3-15,3 1-4 0,-5 6-1 16,0-1-10-16,-1 7-13 0,1 0-8 16,-3 1-14-16,0 1-12 0,5 1-15 15,-2 3-25-15,2 0-40 0,0-2-34 16,3 4 8-16,0 0-61 0,3 0-69 15</inkml:trace>
  <inkml:trace contextRef="#ctx0" brushRef="#br0" timeOffset="115822.92">4850 9841 454 0,'0'0'147'0,"0"0"-42"0,15-3 16 0,-7 1-37 0,3 2-1 15,-6 0-42-15,2 0-16 0,1 2-3 16,0 5-9-16,-3 1-1 0,0 5 7 16,0 2 11-16,-2 5 5 0,0 0-7 15,-3 7-11-15,0-3-7 0,-6 1 1 16,1 2-1-16,-8-3-5 0,0 1-5 16,1-2 0-16,-4-2-31 0,-2-1-82 15,0-3-69-15,-11 3-32 0,9-5-33 16,2-3-168-16</inkml:trace>
  <inkml:trace contextRef="#ctx0" brushRef="#br0" timeOffset="116306.53">5442 9390 371 0,'0'0'190'0,"0"0"-78"0,10-34 16 0,-5 20-42 0,-2 1-20 15,2 1-18-15,0 2-12 0,-2 0 8 16,2 3-8-16,-3 5-2 0,1 2-1 16,2 0-17-16,0 7-5 0,-2 6 2 15,5 7 3-15,-3 12 9 0,-5 14 3 16,0 16-1-16,-5 7 0 15,0-2-6-15,-1-2-5 0,-1-5-8 16,1-3-3-16,-1 3-2 0,2-5 0 16,-3-2-3-16,0-1 0 0,3-2 1 15,-3-8-1-15,3-2-2 0,5-10-17 16,0-7-41-16,0-9-35 0,0-2-61 16,3-5-83-16,2 0-41 0,0-5-180 0</inkml:trace>
  <inkml:trace contextRef="#ctx0" brushRef="#br0" timeOffset="117009.72">5488 9272 336 0,'0'0'92'0,"0"0"4"0,0 0-17 0,0 0-26 0,0 0-14 16,5-15-12-16,-2 11 11 0,0-1 3 15,-1 1 9-15,1-3 14 0,4 3 3 16,-1-4-4-16,1-1-21 0,1 3-9 16,2 0 0-16,1-2 1 0,-1 4-4 15,3-3 4-15,0 5-5 0,2-1-11 16,-2-1-5-16,0 3-6 0,3 0-1 16,-3 1-1-16,0 0-3 0,0 1-2 15,-6 2 0-15,4 4 0 0,-6 0-3 16,-3 0-2-16,-2 2-5 0,0 2-3 15,-2 3-4-15,-6-1-16 16,0 0 4-16,-5 2 3 0,0 0 0 16,-2 2 14-16,-1-3 9 0,1 0 3 15,-1 1 3-15,1-3-3 0,-3 0 0 16,5-2-12-16,0 0-2 0,5-2-1 16,1-4 5-16,4 2-2 0,0-4 2 15,3-1-3-15,6 0 12 0,-1-1 1 16,2 0 5-16,4-1-1 0,-1-1 0 15,3 0 4-15,0 0 2 0,2 1-5 16,1 0 6-16,-1 1 2 0,1 1 6 16,-1 3 5-16,1 1-2 15,0 2-1-15,-1-1 4 0,1 3-5 16,-1 1-4-16,-2 0-2 0,-3 1-4 16,-5 0 0-16,-2 1-1 0,-3-1 4 15,0 2 5-15,-8-2 3 0,-5 1-2 16,-2-2-6-16,-3 1-4 0,0-5-5 15,-3 2 0-15,-2-3-2 0,2-2-2 16,-2-2 0-16,2-1-49 0,3 0-18 16,-3-1-11-16,6 0-16 0,-1-1-34 15,6-2-37-15,-3 3-15 0,5 1-53 16,3-1-35-16</inkml:trace>
  <inkml:trace contextRef="#ctx0" brushRef="#br0" timeOffset="117447.3">5966 9628 485 0,'0'0'152'0,"5"0"5"0,-2-2-41 0,2 0-37 0,-2 0-4 16,-1-3-29-16,-2 4 0 0,0 1-13 15,0 0-15-15,0 8-7 0,0 1 9 16,0 3 27-16,0 5-2 0,-5 2-7 16,3 5-6-16,-1 1-6 15,0-1-10-15,-2 4-6 0,3-3-7 16,-1 2-1-16,0-2-1 0,1-1-1 16,-1-6-2-16,1 2-19 0,2-3-23 15,0-4-13-15,0-2-38 0,0-4-68 16,0-6-112-16,2-1-28 0,3 0-131 15</inkml:trace>
  <inkml:trace contextRef="#ctx0" brushRef="#br0" timeOffset="117822.32">6305 9762 677 0,'0'0'127'0,"0"0"6"0,0 0-58 16,33 6-56-16,-25-2-7 0,0-1-11 15,-3 5-1-15,-2 2 1 0,2 3 0 16,-5 5 8-16,0 3 18 0,0 1 9 16,-3 1-1-16,-2 4-6 0,-3-2-9 15,-2 2-13-15,0-5-7 0,-3-1-2 16,0 0-24-16,-3-4-121 0,1 1-75 16,-1-2 2-16,8-6-140 0</inkml:trace>
  <inkml:trace contextRef="#ctx0" brushRef="#br0" timeOffset="118135.66">6886 9822 883 0,'0'0'115'0,"0"0"9"15,0 0-58-15,0 0-52 0,0 0-14 16,0 0-25-16,5-29-32 0,-2 21-53 16,-1 2-18-16,4-3-13 0,-1 0-93 15,5 0-220-15</inkml:trace>
  <inkml:trace contextRef="#ctx0" brushRef="#br0" timeOffset="118245.04">7219 9854 795 0,'0'0'112'0,"0"0"21"16,0 0-133-16,0 0-3 15,0 0-249-15,0 0-266 0</inkml:trace>
  <inkml:trace contextRef="#ctx0" brushRef="#br0" timeOffset="118407.18">7452 9821 700 0,'0'0'78'0,"0"0"52"0,0 0-46 16,0 0-79-16,0 0-5 0,0 0-131 15,0 0-51-15,0 0-115 0</inkml:trace>
  <inkml:trace contextRef="#ctx0" brushRef="#br0" timeOffset="118705.23">7728 9744 580 0,'0'0'119'0,"0"0"-18"16,0 0 48-16,0 0-88 0,37 26-17 16,-30-13-26-16,-1 3-10 0,-1 5-2 15,-5 2-6-15,-3 1 0 0,-5 5 7 16,1 0 5-16,-6-2 6 0,0 2-1 16,-3-5-12-16,1 2-5 0,-3-4-3 15,0-2-17-15,0-3-71 0,2 0-50 16,-5 1-26-16,6-5-30 0,-1-4-137 0</inkml:trace>
  <inkml:trace contextRef="#ctx0" brushRef="#br0" timeOffset="119252.48">8142 9176 459 0,'0'0'144'0,"0"0"-37"0,0 0 42 0,0 0-71 0,0 0 3 16,15-15-44-16,-15 15-11 0,3 4-9 16,-3 5 0-16,3 8 20 0,-3 4 17 15,0 6-5-15,0 12-7 0,0 12-3 16,-6 10-3-16,4 4-5 0,-1-4-7 16,3-6-4-16,0-5-7 0,0-2-5 15,-2 3 1-15,-1-2-3 0,3-4-4 16,0-1 0-16,0-3-2 0,0-3 0 15,0-8-4-15,0-7-27 16,0-10-31-16,0-1-24 0,0-1-41 16,5-2-81-16,-2-3-76 0,-1-6-128 0</inkml:trace>
  <inkml:trace contextRef="#ctx0" brushRef="#br0" timeOffset="119987.35">8142 9216 222 0,'0'0'99'0,"0"0"17"0,0 0-32 0,0 0-29 0,0 0 3 0,0 0-2 16,18-27 17-16,-13 21-16 0,0-2 12 16,3 3-1-16,-3-1-6 0,3 0-19 15,-3 1-12-15,3 1-4 16,0-1-1-16,2 2-6 0,0 0-8 15,-2-1 1-15,2 1-5 0,1 2-1 16,-1 1 0-16,0 0 1 0,3 0 2 16,0 1-4-16,0 2-2 0,-3 1-1 15,3 0-3-15,-5 1 0 0,0 1 0 16,-3 1-1-16,0 1-2 0,-5 2-5 16,0 3-2-16,-5-1 1 0,-3 0 7 15,1 0 0-15,-4 0-1 0,-4 2-1 16,-1-2 4-16,1-2 0 0,-3 1 2 15,2 0 0-15,3-5 1 16,0 2-3-16,0 1-11 0,6-5 2 16,1 3 5-16,4-4 1 0,2 2-2 15,0-2-7-15,0-2 12 0,5 1 5 16,0 2 0-16,3-2 3 0,0-1-1 16,2-1 3-16,3 1-1 0,-3-1-5 15,3 1 2-15,0 0-1 0,0-1 2 16,3 3-4-16,-1-1 1 0,1 0-3 15,-1-1 2-15,1 5 0 0,-1-2 2 16,-5 4-4-16,3-2 3 0,-2 7 0 16,-4-2-1-16,-4 2 0 0,-3 0 4 15,-8 3 13-15,-2-1 3 0,-8 1 3 16,-3-3-5-16,-2-2-2 0,-3 0-1 16,0-3-7-16,0-2-5 0,1 1-4 15,4-5-2-15,-2 1-1 0,5-1-4 16,-1-2-31-16,4-2-8 0,5-2-11 15,2 2-25-15,3-3-32 0,5 2-51 16,2-1-37-16,3-2-85 0,3 4-72 16</inkml:trace>
  <inkml:trace contextRef="#ctx0" brushRef="#br0" timeOffset="120300.15">8470 9625 422 0,'0'0'168'0,"0"0"-79"0,8-12 56 0,-6 5-85 0,1 3-2 15,0-1-42-15,-3 2-13 0,5 3 9 16,-5 0-3-16,0 2 0 0,0 6 19 15,0 3 10-15,0 2 11 0,-3 6-16 16,1 3-19-16,-4 0-11 0,4 4-3 16,-3 0 0-16,2 1-1 15,-2-4-4-15,2 2-27 0,1-1-34 16,-1-2-40-16,3-2-12 0,0 4-9 16,0-6-19-16,3-6-134 0</inkml:trace>
  <inkml:trace contextRef="#ctx0" brushRef="#br0" timeOffset="120737.67">8648 9662 503 0,'0'0'112'16,"0"0"15"-16,0 0-41 0,0 0-43 15,0 0-1-15,0 0-34 0,0 0-5 16,24-18 1-16,-27 18-4 0,-2 0 0 16,0 0 0-16,-8 3 4 0,0-1-1 15,0 5 0-15,-3-3-2 0,1 3 2 16,-1 0 0-16,-2-1-3 0,3 3 0 15,2-1 0-15,0-1 1 0,5-1 0 16,0 3-1-16,3-1-2 0,5-2 2 16,0 2-5-16,0-1 5 0,8-1 1 15,2 2 40-15,-2-1 11 0,5-2 2 16,0 2 2-16,0-3-8 0,2 3-7 16,1-3-9-16,-1 2-2 0,1-3-14 15,-1 3-9-15,-2-3-4 0,0 0-2 16,0 1-1-16,0-1-1 0,0-1 0 15,0-1-33-15,-3 3-46 0,8-4-78 16,-2 0-109-16,-3 0-58 0</inkml:trace>
  <inkml:trace contextRef="#ctx0" brushRef="#br0" timeOffset="121066.2">9558 9349 1013 0,'0'0'66'0,"0"0"70"0,0 0-107 0,0 0-29 0,2-7-14 0,-2 4-109 15,3-3-98-15,0 3-125 0</inkml:trace>
  <inkml:trace contextRef="#ctx0" brushRef="#br0" timeOffset="121222.46">9542 9601 943 0,'0'0'63'0,"0"0"98"15,0 0-120-15,0 0-29 0,0 0-12 16,0 0-97-16,0 0-93 0,0 0-46 15,0 0 15-15,0-18-1 0</inkml:trace>
  <inkml:trace contextRef="#ctx0" brushRef="#br0" timeOffset="122472.82">10413 9446 277 0,'0'0'111'0,"0"0"-11"0,3-8-2 0,-1 3 0 15,-2-2-7-15,3-1-15 0,2 2-6 16,0-3 10-16,3 0-15 0,0-2-6 15,2-2-13-15,0-2-19 0,6 0-5 16,2-3 1-16,0 3-2 0,0 0-7 16,0 2-8-16,3 2-5 0,-6 3-1 15,-2 5 1-15,0 1-1 0,-5 2 1 16,-3 3-1-16,0 6-1 0,-2 2 1 16,0 7 1-16,-3 3 2 0,0 4-1 15,-6 7 4-15,1 10 3 0,-3 5-2 16,3 0-4-16,-3-5 0 0,3-9-2 15,0-10 0-15,3-6 0 0,-1 0 0 16,0 0-1-16,1 2 1 16,-3 2 0-16,-1-3-1 0,4-5 1 15,2-5-1-15,0-5 0 0,0-2 0 16,0-2 5-16,0-4-3 0,0-6 0 16,0-5 0-16,5-4-1 0,0-1 2 15,0-5-1-15,6-1 2 0,-1-1 2 16,3 1-3-16,0-1 0 0,2 2 1 15,1-1 0-15,2 3 1 0,-2 0 0 16,-1-1-3-16,3 2 1 0,-2 3-2 16,-1-1 2-16,1 1 1 0,-3 5-1 15,-3-3 1-15,0 5-2 0,3 2 1 16,-3 1 1-16,1 2-1 16,2 2-3-16,-6 2 0 0,4 2 0 15,-1 1 0-15,0 1 0 0,-2 2-3 16,0 3 2-16,0 5-1 0,-3 6 1 15,0 4 1-15,3 3 1 0,-6 10 13 16,-2 11 12-16,0 7-8 0,0 0-8 16,-2-3-2-16,-3-6-3 0,-1-8 0 15,4-5 0-15,-6-3 0 0,6-7 1 16,-4-2-3-16,1 4 1 0,-3-2-3 16,1 6 1-16,-1-8-2 0,0 0-1 15,0-7-12-15,6-3-37 0,-3-3-28 16,2-3-10-16,1-1-29 15,7-9-66-15,2 0-84 0,1 2-73 0</inkml:trace>
  <inkml:trace contextRef="#ctx0" brushRef="#br0" timeOffset="122988.9">11178 9503 540 0,'0'0'109'0,"10"-4"-26"0,-7-3-10 0,7 4-38 0,-2-1-21 16,2-2-7-16,1 4-2 0,2-1 17 15,2-2-1-15,-2 4 31 0,2-1 14 16,1 1-11-16,2 0-4 0,0-4-18 15,0 4-13-15,0-3-11 0,0-2 1 16,1 2-4-16,-1-2-3 0,-3 0 1 16,-2-1-2-16,0-1 8 0,-5 2 3 15,-3-2-1-15,-5 0-3 0,0-2-9 16,-3 1-6-16,-2 2-4 16,-5-1 2-16,-1 0-1 0,-4 4-9 15,-3 0 1-15,0 2 14 0,0 2 1 16,-6 7-1-16,4 3 3 0,-4 1 0 15,-1 4 0-15,1 4 5 0,1 3-3 16,0 1 0-16,5 3-2 0,2-3 0 16,3 2 0-16,6 2 1 0,4-3 5 15,3 1 8-15,3-2-1 0,4-1 7 16,6-3 8-16,0-3 10 0,3 0-2 16,-1-6-9-16,6-4-9 0,0-1-8 15,-3-5-6-15,7 0-4 0,-4-7-5 16,2-1-38-16,1 1-34 0,2-4-64 15,10-8-76-15,-8 2-42 16,-2 1-150-16</inkml:trace>
  <inkml:trace contextRef="#ctx0" brushRef="#br0" timeOffset="123423.64">11661 9478 409 0,'0'0'144'0,"0"0"-42"0,0 0 4 0,0 0-45 0,0 0-21 15,39 2-19-15,-26-2 4 0,0 0 25 16,-3 0 7-16,6-1 18 16,-1 0-4-16,1-1-19 0,-1-1-2 15,3-2-16-15,-2 2-14 0,-1-3-9 16,1 3-7-16,-1-3-2 0,-4 0 1 15,1-1-2-15,-4-2 3 0,-3 2-4 16,-2-3-2-16,0-1-3 0,-3-2-14 16,-3 2-12-16,-7 1-4 0,2 4-5 15,-5-2 20-15,-3 5 12 0,-2 2 2 32,0 1 3-32,0 1 3 0,-5 3 1 15,2 6 0-15,-2 1 1 0,5 5 2 0,0-1-3 0,0 4-1 0,5 0 1 16,0 1-1-16,3-3 1 0,4 3 6 15,4 0 26-15,2 0 8 16,0-5-3-16,5 3-10 0,0-4-6 16,5 0-7-16,1-2-4 0,2-4 0 15,2-4-5-15,1-4-4 0,-1 0-2 16,6-1-20-16,-3-5-45 0,5 1-61 16,8-5-66-16,-2 1-76 0,-6-2-113 15</inkml:trace>
  <inkml:trace contextRef="#ctx0" brushRef="#br0" timeOffset="124206.59">12390 9400 356 0,'0'0'168'0,"0"0"-82"0,0 0-8 0,0 0-27 15,13-21-10-15,-13 15-12 0,0 2 12 16,0-2 0-16,-3 5-13 0,1-3 11 16,-1-1-2-16,-2 1-12 0,-3-1-12 15,0 3 2-15,-2 1-9 16,0-1-2-16,-6 2 3 0,1 0-1 15,-3 3-1-15,-1 0 0 0,-1 5-4 16,-1 2-1-16,3 1 0 0,-3 5 1 16,3-1 0-16,0 4-2 0,3 1 0 15,2 1-1-15,2 0 0 0,6-1-1 16,3 1 3-16,2-3 10 0,0 1 9 16,5-1 2-16,0 0-1 0,5-5-2 15,3-1 3-15,0-2-2 0,3-3-7 16,-1-4 0-16,1-2-3 0,2-2-1 15,-3-5-1-15,1-1 2 0,-1-3 9 16,-2-4 11-16,0 0 4 0,-5-6 2 16,2-1-5-16,-2-13-6 0,-5-17-4 15,2-20-10-15,-5-9-5 0,5-4-4 16,-3 3 0-16,4 17 0 0,1 6 1 16,1 13-2-16,0 6-2 0,-3 7 0 15,-2 10 1-15,-1 9-1 0,1 2 2 16,-1-1 0-16,1 0 0 0,2 0 2 15,-5 5-2-15,3 0 1 0,-3 6 0 16,0 1-1-16,2 0 0 0,-2 8-9 16,0 5 6-16,0 4 2 0,0 6 1 15,-2 9 0-15,2 11 1 0,-3 10-1 16,-2 6 10-16,2 0-7 0,1-3 0 16,-1-7 0-16,3 3-1 0,-5-4 0 15,2-3-1-15,1-2 3 16,2-5 13-16,0-8 9 0,0-7 0 15,0-7-4-15,5 0-2 0,3 3-2 16,2-3 4-16,-2 3 4 0,5-5 9 16,-3 0-3-16,6-8-2 0,-1 1-1 15,3-4-6-15,0 1-10 0,0-3-3 16,1 1-7-16,-1-2-1 0,0 0-2 16,-3 0 0-16,1 0-8 0,-3-2-47 15,0-2-41-15,-1 0-33 0,4-7-69 16,-6 2-162-16,-2-5-306 0</inkml:trace>
  <inkml:trace contextRef="#ctx0" brushRef="#br0" timeOffset="125560.36">13550 8955 570 0,'0'0'47'0,"0"0"37"0,0 0 24 0,0 0 4 0,0 0-43 16,0 0-27-16,23-15-5 0,-23 15-10 15,0 3-18-15,0 7 3 16,0 3 13-16,0 9 16 0,-5 8-8 16,-3 13-11-16,-2 10-5 0,0 6-10 15,-3-5 2-15,2-2 6 0,1-10-3 16,2-1-1-16,1-3 2 0,1-3 2 16,1-6 11-16,3-8 9 0,2-7-7 15,0 0-6-15,0 2-4 0,0-2 1 16,0 3 0-16,0-4 1 0,2-4 0 15,3-1 0-15,1-4 4 0,1-1 1 16,6 1-5-16,0-4-6 0,3 0-6 16,-1-5-4-16,6 2 0 0,2-4-4 15,0 2 0-15,1-3-6 16,1-1-23-16,-1 0-27 0,-1 2-21 16,3-1-37-16,-6-2-36 0,4-7-95 15,-9 3-79-15,-4 1-154 0</inkml:trace>
  <inkml:trace contextRef="#ctx0" brushRef="#br0" timeOffset="126060.41">13527 9314 652 0,'0'0'153'15,"0"0"-77"-15,0 0 2 0,33-6 0 16,-12-1-36-16,5 5-8 0,7-5 0 15,9 4 4-15,7-4-10 0,-3 4 0 16,1 2-4-16,-8 0-5 0,-11 1-9 16,-5 0-6-16,-5 0-1 0,0-1-2 15,1 0-1-15,1-2 0 0,3 1-4 16,-2 0-8-16,-3 1-3 0,-5-1 7 16,-2 1 4-16,-4-2 1 0,-2 2 3 15,-2 1-1-15,-3 0 1 0,0 0-2 16,0 0-10-16,-5 0-11 0,-3 4 23 15,0 1 1-15,-5 4 2 0,0 2-1 16,3 2-1-16,-5 6-1 0,7 1 5 16,-5 2 6-16,5 0 6 0,3 4-2 15,2-1 4-15,3-3 6 0,0-1 1 16,6-1 5-16,1-2 0 0,4-4-7 16,2-4-2-16,5-1-3 0,-3-6 0 15,1-2 5-15,2-1 2 0,0-4-9 16,-3-6-1-16,-2-1-4 0,0-5-6 15,-2-1-1-15,-1-6-3 0,-5-3-2 16,0-3-2-16,-2 3-13 0,-3-2-18 16,0 7 2-16,-5 2 12 0,0 6-3 15,-3 2-11-15,3 2-18 16,-3 4-9-16,0 0-31 0,3 3-31 16,0 1-55-16,0 0-10 0,-1 0-14 15,1 1-157-15</inkml:trace>
  <inkml:trace contextRef="#ctx0" brushRef="#br0" timeOffset="126622.98">15428 8977 285 0,'0'0'105'0,"0"0"0"0,0 0 2 0,31-34-10 0,-23 25-16 16,-3 0 9-16,1 2-4 0,-1-1-10 15,-3-1-13-15,1 1-6 0,-1 4-12 16,1-3-10-16,-3 4-4 16,0 3-5-16,0 0-11 0,0 1-15 15,0 9-9-15,-5 2 9 0,0 8 7 16,-3 5 4-16,0 11-1 0,-2 9-1 16,-3 10-1-16,3 6 0 0,-3-3 3 15,8-7-2-15,2-7 3 0,-2-4 4 16,5-3 0-16,0-6 10 0,2-7 2 15,1-6 1-15,2 0 0 0,0-4 2 16,3 5-3-16,2-4 1 0,3-4 2 16,0-3 3-16,3-6 1 0,2-2-3 15,-3-2-5-15,6-8-16 0,-3-2-3 16,0-9-1-16,-2-3-5 0,-3-12-1 16,-6-7-1-16,-4 6-7 0,-3 4-15 15,0 8-5-15,-5 13-6 0,-6-3-19 16,-4-1-8-16,-3 5-9 0,-3 2-19 15,-2 4-15-15,0 0-33 0,5 4-45 16,-1 1-61-16,1 6 41 0,8-1-64 16,2 3 25-16</inkml:trace>
  <inkml:trace contextRef="#ctx0" brushRef="#br0" timeOffset="127060.99">15857 9458 561 0,'0'0'80'0,"0"0"-9"0,0 0 4 0,0 0-53 0,21-11-6 16,-16 7 9-16,3-3 9 0,-3-2 21 16,3 3 28-16,0-4-22 0,5 1-7 15,-1 0-7-15,4-1-17 0,0 0-11 16,2 0-8-16,2 0-4 0,1-1-4 15,0-2-3-15,-3 1-1 0,0-4-2 16,-3 4 0-16,-2-1-5 0,-2-3-4 16,-6 4-23-16,-3 1-13 15,-2 1-13-15,-7 3-2 0,-4 2 20 16,-7 2 4-16,0 1 7 0,-5 2 14 16,0 4 18-16,-1 4 2 0,-2 3 1 15,3 3-2-15,-3 6 2 0,3 2 1 16,2 5 25-16,1-1 21 0,4 1 13 15,3 1 3-15,3-1 2 0,5-3-4 16,5 1-4-16,0-3-9 0,5-5-13 16,5 0-4-16,3-5-5 0,3-2-3 15,-1-3-6-15,6-3-8 0,0-1-5 16,2-2-4-16,3-1-3 0,0 0-3 16,5 0-36-16,2-3-46 0,11 0-58 15,10-4-123-15,-5 3-73 0,-10-3-241 16</inkml:trace>
  <inkml:trace contextRef="#ctx0" brushRef="#br0" timeOffset="127670.46">17186 9215 560 0,'0'0'86'0,"0"0"-32"0,0 0 22 0,38-9-41 16,-22 5-2-16,-1-2 12 0,1 2 7 15,4-3 3-15,-1 2 14 0,1-3-12 16,1 0-7-16,0 0-13 0,-3 2-19 16,0-2-6-16,-3-2-5 15,-2 4 3-15,0-1 0 0,-5-1-4 16,-3-1-6-16,-5 0-1 0,0-1-13 16,-5 1-7-16,-8-4-1 0,-3 2-6 15,-4 2-3-15,-4 0-2 0,-1 4-9 16,-4 0-5-16,1 1-15 0,-1 4-12 15,-2 0 25-15,3 4-1 0,0 1 35 16,2 3 8-16,0 1 7 0,5 2-15 16,1-1 6-16,4 3 3 0,0-1 4 15,4 2 0-15,1 2 2 0,1-3 2 16,5 5 4-16,2-4 28 16,1 5 13-16,2-4 0 0,0 4-1 15,5-1-8-15,0 1 1 0,5-3 5 16,1 2 4-16,1 0 1 0,7-4 6 15,-4 2 1-15,6-3-11 0,2 0-11 16,3-3-13-16,0-2-14 0,2-2-4 16,3 2 0-16,0-6-3 0,3 3 0 15,-3-4-2-15,2-1-5 0,-4 0-26 16,2-1-19-16,-5-4-29 0,2 0-51 16,6-8-77-16,-9-1-7 0,-1 1-169 0</inkml:trace>
  <inkml:trace contextRef="#ctx0" brushRef="#br0" timeOffset="128140">17953 9049 704 0,'0'0'117'0,"0"0"-12"0,0 0 21 0,8-22-100 0,-8 15-26 0,0 2-5 15,-8 1 4-15,0 0 0 16,-5 3 1-16,0-1 0 0,0 2-1 16,-2 1 1-16,-1 2 2 0,1 4 2 15,-1 0-1-15,3 0-2 0,1 4-1 16,-1-1 0-16,5 5 0 0,0-2 0 15,3 0 2-15,2 4 1 0,3-4-2 16,0 3-1-16,6-2 3 0,4-1 3 16,-2 1-4-16,5 0 2 0,5 0-2 15,-3 0 6-15,3 0 18 0,3 0 18 16,0-1-6-16,2 4-5 0,3-5-4 16,-8 5-6-16,2-3-10 0,-4 0 2 15,-3 1 3-15,-5-2-2 16,-3-2 2-16,-5 1 4 0,-5-1-10 15,-8-1-3-15,-5 0-2 0,-6-2-4 16,-4-1 0-16,-11-3-3 0,-7-2-14 16,-11-2-63-16,-3-3-41 0,6-4-38 15,8 0-37-15,9-1-23 0,9 1-81 16,13 2-71-16</inkml:trace>
  <inkml:trace contextRef="#ctx0" brushRef="#br0" timeOffset="128579.17">18227 8763 594 0,'0'0'6'0,"0"0"51"0,0 0 28 16,0 0-8-16,0 0-58 0,26-30-11 16,-26 34-6-1,0 8 21-15,-3 3 18 0,-2 8 11 0,-3 10-8 0,-2 12-1 16,-3 9-10-16,3 1-8 0,-3-2-7 16,0-4-2-16,2-6-6 0,1-1 4 15,5-2 7-15,-3-4 9 0,3-2 5 16,2-6 1-16,3-7-2 0,0-7-1 15,0 1 0-15,3-2 2 0,2-1 4 16,3-1-2-16,0-1-5 0,5-5-8 16,-1-3-8-16,7-2-4 0,-4 0-7 15,3-5-5-15,0 2 3 0,0-5-3 16,-2 3 0-16,-1-4-9 0,1 0-42 16,-1-2-29-16,1 1-25 0,-6-3-34 15,-2 0-63-15,-3-10-42 0,-2 6-40 16</inkml:trace>
  <inkml:trace contextRef="#ctx0" brushRef="#br0" timeOffset="128752.23">18147 9144 792 0,'0'0'139'16,"0"0"-37"-16,0 0 27 0,38-13-63 15,-19 6-42-15,4 4-3 0,0-1-13 16,0-2-8-16,3 2-1 15,0-2-11-15,-3 3-68 0,3 0-61 16,5-2-98-16,-2 4-18 0,-6-2-170 16</inkml:trace>
  <inkml:trace contextRef="#ctx0" brushRef="#br0" timeOffset="128971.49">18607 9053 233 0,'0'0'80'0,"0"0"-44"16,0 0 16-16,0 0 38 0,-5 37-9 15,2-18 4-15,-2 3 2 16,2 7 0-16,-2-2-2 0,0 4-9 16,2-1-29-16,1 2-22 0,-1-2-14 15,0-2-6-15,1-3-4 0,2-4-1 16,0-2-8-16,0-5-97 0,0-4-54 15,2-5-29-15,1-5-184 0</inkml:trace>
  <inkml:trace contextRef="#ctx0" brushRef="#br0" timeOffset="129127.81">18594 8948 803 0,'0'0'59'16,"0"0"-8"-16,5-41 4 0,-2 26-55 15,-1 2-5-15,3 4-26 0,0 4-41 16,1 2-48-16,-1 3 38 0,5 7-34 16,-2 1-69-16,2-2 6 0</inkml:trace>
  <inkml:trace contextRef="#ctx0" brushRef="#br0" timeOffset="130002.78">18862 9113 326 0,'0'0'113'0,"0"0"6"15,0 0-3-15,0 0-33 0,42-23-39 16,-32 16 3-16,-2 1-3 0,2-1-8 16,-2 4-6-16,0-2-2 15,-1 3-2-15,1 0-5 0,0 2-6 16,-3 0-10-16,3 5-3 0,-3 3 0 16,0 7-1-16,0 0 3 0,-2 6 1 15,2 1 3-15,-5 6 17 0,0-1 20 16,0 0-5-16,-2 0-6 0,-1-1-10 15,0-4-5-15,1-1-8 0,-1-1 2 16,1-6 1-16,-1-1 8 0,3-8-5 16,0 0-3-16,0-5 3 0,0 0 18 15,0-6-13-15,5-4-15 0,0-1-3 16,3-2-4-16,-3-5 2 0,1-1-2 16,4-1 1-16,-2 3 0 15,2-5 1-15,0 1-2 0,3-2-2 16,0 2 1-16,-3 3 0 0,6-1 0 15,-3 1 1-15,0 2 1 0,5-1-1 16,-5 3 0-16,0 3 0 0,2 2-1 16,-4 1 0-16,-1 5-1 0,-5 0 1 15,3 3 1-15,-3 0-3 0,0 5 1 16,-2 3-4-16,-1 2 3 0,1 4-1 16,-3 4 3-16,0 1-1 0,0 2 2 15,-3 2 7-15,1 0 3 0,-3 0-3 16,2-2-3-16,-2 0 1 0,2 0 0 15,1-2 4-15,2-6 2 16,-3 0 1-16,3-5 2 0,0 0-1 16,0-6 1-16,3-1-1 0,-1-1 19 15,3-2 9-15,-2-1-14 0,5-5-5 16,-3-2-1-16,3 0-8 0,-1-4-8 16,6-3-3-16,-2 1-2 0,2-3 1 15,2 0-1-15,1-1 0 0,-1 1 1 16,-2 3 0-16,3-2-1 0,-1 0-1 15,1 3 1-15,-6-2-2 0,5 4 1 16,-2 1-2-16,-2 3-2 0,-4 1 2 16,1 6 0-16,-3 0-3 0,0 2 3 15,-2 0 1-15,0 0-3 0,-1 3-2 16,-2 4 4-16,3 0-3 0,-3 6 3 16,0 1 0-16,0 5 0 0,-3 2 3 15,-2 1-1-15,0 2 1 0,-3 2-2 16,6-2-7-16,-4-2-20 0,-1-1-16 15,4 0-16-15,-2-1-22 0,0-2-28 16,0-4-75-16,2-3-130 0,3-2-123 16</inkml:trace>
  <inkml:trace contextRef="#ctx0" brushRef="#br0" timeOffset="130612.2">19819 9090 434 0,'5'-1'112'0,"2"-1"-29"0,-1-1 5 0,-1-1-22 0,3 1-20 15,-3-3 4-15,0 4-7 0,3-4 13 16,-6 3-3-16,1 0-9 0,-3-1-9 15,0 0 0-15,2 2-11 16,-2-1-21-16,0-2-3 0,-2 2-6 16,-1 1 0-16,1-3 3 0,-9 4-1 15,4 1-2-15,-4 0-8 0,-2 6 7 16,0 1-2-16,-2 3 2 0,-3 6 0 16,0 1 5-16,2 3 0 0,1 0 1 15,2 1 1-15,0 0 0 0,5 0 0 16,0 0-1-16,3-1 1 0,5 0 3 15,0-1 2-15,0-5 8 0,3 0 13 16,2-6 7-16,0-1-3 0,3-3-5 16,0-1-6-16,2-3 8 15,-2-6 0-15,-1 1-4 0,1-4-10 16,5-2-8-16,-5-5-5 0,5 1-3 16,0-6-27-16,-3 0-19 0,0-5 9 15,1 4 10-15,-1 0 1 0,-2 1 4 16,0 6 4-16,-3 0-4 0,0 7 0 15,-5 2 10-15,0 4 9 0,0 2-10 16,0 0 2-16,-5 2 14 0,2 3 17 16,-2 2 15-16,0 3 2 0,0 2-3 15,-1 0-1-15,4 3 2 0,-1-2-4 16,-2-1-4-16,5 1-4 0,0 1 2 16,0-4 0-16,5 1-5 0,0-4 4 15,3 0-5-15,0 0-2 0,5-4-1 16,2-2-6-16,3-1-7 0,1 0 0 15,4 0-14-15,-3-2-68 0,1 0-55 16,8-9-55-16,-4 1-71 0,-4-3-191 16</inkml:trace>
  <inkml:trace contextRef="#ctx0" brushRef="#br0" timeOffset="130908.73">20312 8514 362 0,'0'0'152'0,"0"0"-85"0,0 0-19 0,0 0-2 0,-28 40 4 0,12-8-5 16,-2 12 2-16,-3 14 11 0,1 0 10 16,-1 2 13-16,6-8-5 0,4-8 0 15,1-3-6-15,5-2-13 0,-3-4-13 16,3-1-7-16,5-6-7 0,0-6-6 15,0-7-4-15,0-2-3 0,5 0 0 16,3-2-1 0,-1 1-3-16,6-4 0 0,0-4-7 0,0-3-2 15,3-1-2-15,2-4-2 0,-3-2-33 16,-2-2-40-16,3-5-46 0,2-13-72 16,-5 4-94-16,-3-1-55 0</inkml:trace>
  <inkml:trace contextRef="#ctx0" brushRef="#br0" timeOffset="131096.29">20157 8920 730 0,'0'0'163'16,"0"0"-12"-16,0 0-40 16,0 0-80-16,39-1-22 0,-26-5-9 15,2 1-7-15,3-2-26 0,-2 1-43 16,2 1-21-16,13-5-48 0,-5 4-37 15,-3 1-187-15</inkml:trace>
  <inkml:trace contextRef="#ctx0" brushRef="#br0" timeOffset="131471.32">20591 8934 398 0,'0'0'38'0,"0"0"73"0,0 0-26 15,0 0-16-15,0 0-5 0,36 9 1 16,-23-8 2-16,3-1-3 0,-1 0-9 16,-2 0-25-16,3 0-15 0,-3-1-10 15,2-2-4-15,-5-3 0 0,-2 3-1 16,0-5-7-16,-3-1-35 0,-5 2-38 16,0-1 3-16,-8 0 19 0,-2 3 22 15,-6 0 28-15,-2 3 8 0,3 2 3 16,-6 2 2-16,1 6 6 0,-1 1 27 15,0 2 27-15,3 2 7 0,3 2 12 16,2 2-7-16,0 0-7 0,0 0-12 16,8 0-7-16,0-3-6 15,2 2-3-15,3-3-7 0,0-1-12 16,5-3-5-16,3 1-12 0,2-2 0 16,-2-3-2-16,7 0-4 0,-2-2-8 15,5 1-48-15,-2-1-21 0,5-2-49 16,4-1-73-16,-1 0-70 0,-4 0-49 15</inkml:trace>
  <inkml:trace contextRef="#ctx0" brushRef="#br0" timeOffset="132174.94">21175 8935 25 0,'0'0'428'0,"0"0"-302"0,0 0-1 0,0 0-29 0,0 0-16 0,0 0-21 15,21-15-4-15,-21 13-22 0,0-3-19 16,-5 4 1-16,2-2-7 0,-5 1 0 16,-2-3 6-16,0 4 4 0,-3 0 0 15,-5 1-6-15,-1 0-6 0,1 1-1 16,-2 4-4-16,-1 1 0 15,0 4 0-15,-2 0 0 0,8 2-1 16,-6 2 0-16,5 1 2 0,4 0 9 16,1 3 2-16,3-1 2 0,3-1-2 15,3 3 2-15,2-1-4 0,0-2 0 16,7 2-1-16,1-2-2 0,3 1-3 16,1 0 1-16,4-3-3 0,-1 3 2 15,4-4-1-15,1-3 3 0,-4-4 17 16,-1 0 3-16,1-6-3 0,-1 0-6 15,3-6-7-15,-2-1-7 0,-3-5 0 16,0-4-4-16,-6-4 1 0,6-4 0 16,-2-10-1-16,-1-14 0 0,3-10 1 15,2-8-2-15,-2 2 0 0,-5 3-3 16,5 5 1-16,-8 8 2 0,3 3 0 16,-5 7-1-16,2 11 2 0,-3 4-1 15,1 8-1-15,-3 2 0 0,0 0 2 16,0-1 0-16,0 0 2 0,0 6 5 15,0 1 3-15,0 0 4 0,0 6 0 16,-3 1-8-16,1 0-4 0,-6 8-1 16,3 0 4-16,-3 7 0 0,0 5 0 15,-5 3 3-15,0 10 1 0,-2 10 3 16,-1 8 1-16,6 5 6 0,-3-4-1 16,11-4 4-16,2-7 4 0,0-2 2 15,2-7-1-15,3-8 1 16,-2-3-2-16,5-1 1 0,-3 0-3 15,3 2-3-15,2 2-4 0,0-3-8 16,1-2-5-16,1-5 0 0,-1-2-1 16,2-3-1-16,0-1-2 0,2-2 0 15,-2-4-19-15,0-1-13 0,0-1-19 16,0-1-23-16,0-5-32 0,-3 2-44 16,8-13-64-16,-5 4-157 0,0 0-229 15</inkml:trace>
  <inkml:trace contextRef="#ctx0" brushRef="#br0" timeOffset="137560.17">3959 12321 292 0,'0'0'78'0,"0"0"-12"0,0 0 30 15,0 0-17-15,-16 0-12 0,13 0-1 16,-2 0 6-16,5 0-9 0,-2 0-4 16,-1 0 5-1,3 0-14-15,-2 0-7 0,2-3-2 0,0 2-1 0,-3-2-3 16,3 1-11-16,0-4-10 0,0 1-3 16,5-2-1-16,0 0-3 0,6-1 3 15,2-2 3-15,-1 0 0 0,1 1-3 16,0-2 1-16,3 3-3 0,-1-3 1 15,3 3 1-15,-2 1-2 0,-1 0 1 16,1 2-1-16,-3 2-2 16,2 2-3-16,-2 1-3 0,-2 0 1 15,-1 7-2-15,0 5 0 0,1 1 4 16,-4 7 0-16,-1 5 2 0,-1 6 0 16,-5 8 2-16,0 5 0 0,-5-2-3 15,-6-12-2-15,3-7 0 0,-2-5-4 16,-3 4 3-16,0 2 0 0,-5 3 0 15,0-3-3-15,3-2 2 0,2-1-1 16,0-3-1-16,0-5 0 0,0 1 1 16,5-4-1-16,-2-4 0 0,2-2-2 15,3-3 2-15,0-1 2 0,0-3-2 16,2-4-2-16,3-1-8 16,0-4 2-16,3-3 5 0,4 1 3 15,1-5 4-15,5 1-4 0,0-3 2 16,5-1-2-16,0-1 1 0,3 1-1 15,-1 0 2-15,4 0 0 0,-4-2 2 16,4 1 2-16,1-2-2 0,-4 1 0 16,2 3 0-16,-5-1 0 0,3 4 1 15,-3-1 0-15,-5 4-2 0,0 3 0 16,-3 1 1-16,-4 4-3 0,-4 0 4 16,3 4 2-16,-5 1-2 0,0 1-5 15,0 1-1-15,-5 0 0 16,3 0-2-16,-4 1 3 0,-1 2 0 15,-4 3 0-15,1 1-1 0,-3 5-2 16,0 0-3-16,0 3-1 0,-2 1-2 16,-1 3-5-16,1 2 4 0,-1 4-1 15,3 0 3-15,0 1 4 0,3 0 4 16,2-1-1-16,3 1 1 0,0-3 0 16,5-1 0-16,0-3 0 0,5 2 1 15,3-5 5-15,5-1 17 0,-3-3 10 16,6-1-3-16,-1-3 1 0,3-2 5 15,0-1-2-15,0-3-5 0,3-2-2 16,-3 0-7-16,0-6-5 0,0 1-8 16,3-1-4-16,-3 1-3 0,-2-4-7 15,2 2-4-15,0-2-49 0,-3 1-36 16,3 0-14-16,-2 0-32 0,7-1-59 16,-2 2-131-16,-3-2-65 0</inkml:trace>
  <inkml:trace contextRef="#ctx0" brushRef="#br0" timeOffset="138093.56">4731 12621 269 0,'0'-1'88'0,"0"0"7"0,3 1-3 0,-3-2-18 0,0 0 1 16,0 1-3-16,0 1 3 0,2 0-12 15,-2-2-7-15,0 2 0 16,0 0-15-16,0 0-10 0,0 2-13 0,0 3-1 15,-2 0 14-15,2 4 5 0,-3 5 2 16,1 2-5-16,-1 3-9 0,0 7-10 16,1 1 0-16,-1-1-4 0,-2 1-2 15,5 2 3-15,-3-4 4 0,3 3 6 16,0-4 6-16,0-2-3 0,0-1-2 16,-2-2-10-16,2 0-6 0,-3-5-5 15,-2 0 1-15,3-3-2 0,2-2-10 16,-6-2-58-16,6-2-48 15,0-3-80-15,-2-1-91 0,2-1-27 0</inkml:trace>
  <inkml:trace contextRef="#ctx0" brushRef="#br0" timeOffset="138502.84">5204 12756 758 0,'0'0'152'0,"0"0"-56"0,0 0 29 0,5-5-75 0,-5 3-34 15,0 0-14-15,0 0 1 0,3 0-3 16,-3-1-3-16,0 0-39 0,2 2-64 16,9-2-68-16,-4 0-32 0,4-2-180 15</inkml:trace>
  <inkml:trace contextRef="#ctx0" brushRef="#br0" timeOffset="138691.53">5809 12756 740 0,'0'0'51'0,"0"0"-24"0,0 0 26 16,0 0-44-16,0 0-9 0,0 0-12 16,0 0-62-16,0 0-11 0,18-18-71 15,-13 15-53-15,0 0 10 0</inkml:trace>
  <inkml:trace contextRef="#ctx0" brushRef="#br0" timeOffset="138816.54">6095 12768 489 0,'0'0'85'0,"0"0"-28"0,0 0 31 16,0 0-57-16,0 0-26 0,0 0-5 15,0 0-41-15,0 0-64 0,0 0-108 16,19 11-42-16</inkml:trace>
  <inkml:trace contextRef="#ctx0" brushRef="#br0" timeOffset="139800.95">6700 12433 436 0,'0'0'62'0,"0"0"16"16,0 0 17-16,0 0-13 0,0 0-26 16,3-34 0-16,-1 26 12 0,1 1 3 15,2 0-11-15,-2-1-5 0,2 2-4 16,2-1-9-16,1-1-6 0,0 1-12 15,2 1-7-15,1-1-4 0,-1 4-4 16,3-1-2-16,0 0 1 0,0 2-4 16,2 1 2-16,1 1 2 15,2 0 1-15,-3 3-3 0,1 4-2 16,-3-3-1-16,0 4-3 0,-3 3 1 16,0 1-1-16,-4 4 1 0,-1 3 0 15,0 2 0-15,-3 4-1 0,-2-1 1 16,0 6 0-16,-2 4 0 0,-8 6 0 15,-1-3 0-15,1-4-1 0,-3-8 0 16,0-1 0-16,-2 0 1 0,-6 2 0 16,0 1-1-16,3-7-2 0,0-1-5 15,0-3 0-15,5-5 1 0,0-1 4 16,3-3-3-16,5-4-3 0,-1-2-1 16,6-1 8-16,0-5-4 15,6-2-4-15,4-4 9 0,3-3 3 16,2-2-3-16,3-4 3 0,6-2-1 15,2-4-1-15,-1-1-1 0,6-2 1 16,6-4-1-16,1-1 0 0,-2 2-1 16,-5 6 2-16,-5 5-1 0,-8 7 1 15,3-4-1-15,0 1 0 0,-6 0 1 16,3 1-1-16,-5 1 2 0,-5 3 0 16,0-1-2-16,-1 3-1 0,-1 1 1 15,-4-1-1-15,-2 2 0 0,0 2-1 16,0 1-3-16,-2 3 0 15,-4 0-1-15,-1 2-2 0,-6 2 5 16,0 4 0-16,-3 6 3 0,-4 3 2 16,-1 6-1-16,0 4-1 0,1 2 0 15,2 4 2-15,-3 7-2 0,3 6 0 16,2 2 1-16,6 4-1 0,5-9 1 16,5-12 2-16,0-9 23 0,0-4 20 15,5-2 8-15,3 1-3 0,0 0-7 16,4 2-10-16,1-7-7 0,3-3-7 15,2-3-5-15,3-3-6 0,-1-1-5 16,4-5-3-16,1-1-1 0,1-3-17 16,0 0-37-16,3-2-33 0,-6 3-37 15,5 1-27-15,3-3-79 0,-2 2-64 16,-9 1-164-16</inkml:trace>
  <inkml:trace contextRef="#ctx0" brushRef="#br0" timeOffset="140082.51">7449 12708 608 0,'3'-5'102'0,"0"1"0"0,-1-2 48 0,3 2-65 0,-2-1-17 15,-3 3-20-15,2 1-7 0,-2 1-2 16,0 1-32-16,0 9 8 0,-2 3 14 16,-1 5-3-16,-2 5-4 0,-3 3-7 15,1 10-9-15,-6 5-3 0,2 3 0 16,1-4-1-16,0-10-2 0,7-9-5 16,1-5-32-16,-1 3-27 0,0 1-14 15,3 1-30-15,0-2-38 0,3-3-12 16,2-1-31-16,-2-9-146 0</inkml:trace>
  <inkml:trace contextRef="#ctx0" brushRef="#br0" timeOffset="140598.16">7635 12786 453 0,'0'0'122'0,"0"0"-16"16,0 0-27-16,0 0-25 0,0 0-3 16,0 0-13-16,24-38 12 0,-22 35 4 15,1 2 1-15,-3-2 4 0,2 2-6 16,-2-1-19-16,0 1-9 0,0 1-10 15,0 0-5-15,0 0-10 0,0 0-6 16,-5 0 5-16,-2 1-2 0,-6 4 2 16,0-2 1-16,-5 4-22 0,-1-1-13 15,-1 3 8-15,-3 1 12 0,4 1 6 16,-1-1 9-16,2 2-2 0,0 1 2 16,2-2 0-16,6 1-3 0,-1-1 2 15,6-1 0-15,3-1 1 0,2-2 0 16,0 2 4-16,2-1 20 0,6-2 4 15,2 1 0-15,1 1 3 0,2-2-3 16,2 1 0-16,1 2-1 0,2-3-4 16,-3 0-1-16,3 2 2 0,-2-2-1 15,-1 1-4-15,-2 0-3 0,3-2-8 16,-3 2-5-16,0-6-2 0,0 2-1 16,-1 0 0-16,-1-1-4 0,2 0-31 15,-3-2-40-15,0 1-32 0,8-1-70 16,-5 0-101-16,3-3-138 0</inkml:trace>
  <inkml:trace contextRef="#ctx0" brushRef="#br0" timeOffset="140911.35">8439 12330 1071 0,'0'0'63'0,"0"0"-33"0,0 0-8 0,10-2-14 15,-10 0-8-15,0 0-55 0,0-2-57 16,0-1-135-16,-2 1-106 0</inkml:trace>
  <inkml:trace contextRef="#ctx0" brushRef="#br0" timeOffset="141052">8470 12626 863 0,'0'0'133'0,"0"0"-83"0,0 0 4 16,0 0-54-16,0 0-90 0,0 0-184 15,0 0-72-15</inkml:trace>
  <inkml:trace contextRef="#ctx0" brushRef="#br0" timeOffset="141537.04">9819 12143 592 0,'0'0'98'0,"0"0"24"15,0 0-24-15,0 0-30 0,5-36-30 16,-5 31-15-16,-3 0 12 0,3 4-2 16,-2 1-18-16,-3 3 2 0,-1 4 10 15,-1 8 13-15,-1 7 13 0,-2 10-11 16,-1 12-10-16,-2 10-2 15,0 1-6-15,6-3-8 0,2-8-10 16,2-11-4-16,0-8-2 0,3-7 0 16,0-1-6-16,0 3-30 0,0 2-23 15,0-1-35-15,3-2-19 0,2-4-49 16,5-5-39-16,1-6-47 0,-1-4-156 16</inkml:trace>
  <inkml:trace contextRef="#ctx0" brushRef="#br0" timeOffset="141709.19">9850 11968 1031 0,'0'0'28'0,"0"0"-28"0,-11-41 80 0,6 26-74 0,3 1-6 0,2 1-104 15,0 3-59-15,0 1 32 0,7 4-96 16,-1 2-22-16,-1 1-21 0</inkml:trace>
  <inkml:trace contextRef="#ctx0" brushRef="#br0" timeOffset="142381.09">9976 12278 590 0,'0'0'87'16,"0"0"-32"-16,0 0 31 0,34-37-70 15,-18 22-14-15,2 1-2 0,-5 1 0 16,2 3 0-16,-2 0 7 0,-5 2 22 15,2 3 10-15,0-2-5 0,-4 5 6 16,1-2-5-16,-2 3-8 0,1 1-6 16,-1 4-8-16,0 0-13 15,0 5 0-15,3 3 0 0,-6 6 0 16,6 2 0-16,-3 4 0 0,-2 9-1 16,0 7-1-16,-3-2 2 0,0-5 6 15,0-6 8-15,-6-5-1 0,4 0-2 16,-1 3-1-16,1-4 7 0,2-5 1 15,0-3-2-15,0-4-4 0,0-4-1 16,0-3-6-16,0-2 3 0,5-3 42 16,-3-5-4-16,4-4-13 0,1 0-10 31,1-4-2-31,2 0-12 0,3-4-7 0,3-2 1 0,-1-3 0 0,3-2-1 16,-2-4-1-16,5 1 0 15,-1 0-1-15,4 4 0 0,-6-2 2 16,2 5 2-16,1 2 5 0,-3 3 0 15,-5 4-4-15,0 3-3 0,-3 2-1 16,1 0-1-16,-9 8 0 0,3-1-3 16,-2 2 2-16,-1 1-4 0,1 1-1 15,2 7 2-15,-5 1 3 0,3 4-1 16,-1 4 0-16,-2 2 2 0,3 2 0 16,-3 2-1-16,0 4 2 0,0-1-1 15,0-2 2-15,0 2 0 16,0-1 0-16,0-4-2 0,0 0 0 15,3-2-6-15,-3 0-5 0,0-6-4 16,2 3-17-16,1-6-35 0,-3-1-41 16,5-1-65-16,-3-3-84 0,4 0-45 0</inkml:trace>
  <inkml:trace contextRef="#ctx0" brushRef="#br0" timeOffset="142959.72">10945 12225 587 0,'0'0'123'0,"0"0"13"0,3-20-29 0,0 13-57 0,-3-3-31 16,0 0-9-16,0-1-3 0,0 1 4 16,0 0 4-16,-3 0 8 0,-2 2-7 15,0 3-6-15,-1 1-6 0,-1 1-3 16,-6 2 2-16,5 1-3 16,-5 0 0-16,0 6-1 0,-2 0 1 15,2 4-2-15,-3 4-2 0,1 3-17 16,-1 3-17-16,3 2 1 0,0 1-19 31,3 3 8-31,0-1 7 0,2 2 19 16,5-1 14-16,3 0 6 0,0-1 0 15,0-2 2-15,0 1-3 0,6-6 2 16,-1 0-5-16,0-5 3 0,5-1 3 16,-2-4 7-16,-3-2 16 0,3-3 26 15,2-3 19-15,1 0 10 0,-1-7-4 16,0 0-10-16,3-4-10 0,-2-4-8 15,1-3-9-15,-1-7-1 0,2-8-2 16,-3-16-1-16,0-14-2 0,1-11-5 16,-4-2-1-16,-1 0-5 15,-1 10-3-15,-3 8-4 0,4 7 0 16,-1 8-7-16,2 4-2 0,-1 5-4 16,1 8-1-16,-4 5-1 0,2 7-9 15,0 1-36-15,3 0-24 0,0 1-26 16,2 0-24-16,1 3-46 0,7 6-51 15,-5 3-19-15,-1 0-131 0</inkml:trace>
  <inkml:trace contextRef="#ctx0" brushRef="#br0" timeOffset="143392.74">11206 12152 542 0,'0'0'86'0,"0"0"58"0,0 0-26 0,0 0-73 0,18 37-14 0,-12-35-10 16,1-2 6-16,1 0 13 0,0-2 5 15,2-2 32-15,3-3-12 0,0 0-12 16,0-1-11-16,2 1-12 0,1-2-11 16,-3 1-6-16,0 0-10 0,0-1-2 15,-6-2 0-15,1 1 1 0,0-4-2 16,-3 1-8-16,-2 1-4 0,2-2 0 15,-5 1-7-15,0 0 2 0,-5 3-8 16,0 0-14-16,-6 4 6 0,-2 3 3 16,-2 3-2-16,-3 3 6 0,-6 6 17 15,-1 3 9-15,-1 4 0 0,3 3 0 16,-3 2-1-16,2 2 1 0,6 3 3 16,3 1 3-16,5 1 14 0,-1-4 20 15,6 4 6-15,5-4-1 0,0-4-4 0,3 1-6 0,7-3 1 16,-2-2-3-16,7-3-4 15,3-6-9-15,3 0-9 0,5-5-5 16,2-2-6-16,1-1-10 0,-1-3-39 16,6-1-43-16,4-3-35 0,12-4-81 15,-9 2-135-15,-5-1-194 0</inkml:trace>
  <inkml:trace contextRef="#ctx0" brushRef="#br0" timeOffset="143642.74">11754 12034 673 0,'0'0'74'0,"0"0"14"0,0 0-8 16,-5 36-28-16,2-12-9 0,-4 9-12 15,-4 11 8-15,4 10 1 0,-4 3 6 16,1-4-3-16,2-1-9 0,3-8-17 15,-3-1-5-15,0-1-6 0,6-2-6 16,-1-2-3-16,1-2 3 0,2-7-13 16,0-6-57-16,0-7-56 0,2 2-67 15,-2-4-34-15,5-3-144 0</inkml:trace>
  <inkml:trace contextRef="#ctx0" brushRef="#br0" timeOffset="144081.88">11736 12124 541 0,'0'0'97'0,"0"0"22"0,13-37 17 16,-5 20-69-16,-1 2-23 15,1 1-15-15,0-4-9 0,2 5 8 16,3-1-6-16,-2 2 12 0,2 1 13 16,2 1-7-16,-5 1 2 0,6 2-13 15,-1-1-13-15,-2 5-9 0,0 0 0 16,3 2 1-16,-3 1-1 0,0 2-1 16,2 3 3-16,-2 2-3 0,2 0 2 15,-2 2 1-15,0 2-2 0,0 1 4 16,-2 2 0-16,-1 0 2 0,-5 3 3 15,3 0 3-15,-6-1-6 0,-2 3-4 16,0-2-5-16,0 0-2 0,-5-1-2 16,-3 0 1-16,-2-2 0 0,-3-1 0 15,-7-1 2-15,-1-3-1 0,-5 0 0 16,-2-3-1-16,-3 2-1 0,2-5-27 16,1 1-34-16,5-1-11 15,-1-3-47-15,4-3-80 0,4-1-117 16,3-1-189-16</inkml:trace>
  <inkml:trace contextRef="#ctx0" brushRef="#br0" timeOffset="144223.62">12152 12314 893 0,'0'0'171'15,"0"0"-47"-15,0 0-54 0,0 0-57 16,0 0-13-16,0 0-121 0,34-19-142 15,-24 13-7-15,-2 0-168 0</inkml:trace>
  <inkml:trace contextRef="#ctx0" brushRef="#br0" timeOffset="145026.67">13338 11880 439 0,'0'0'72'0,"0"0"9"0,0 0 1 0,0 0-33 0,5-26-7 0,-2 19 2 16,-1-2 13-16,1 2-3 0,0 0-6 15,-1 2 6-15,3-1-11 0,-2 3-5 16,-3 2-7-16,5 0-16 0,-2 1-15 16,-1 3-2-16,1 5-1 0,-3 4 1 15,2 5 0-15,1 5 2 0,-3 3 3 16,3 12-3-16,-1 7 0 0,3 8 1 15,1 0 1-15,1-6-2 0,4-13 5 16,-1-8 10-16,-2-8 0 0,2 1 0 16,0-1 1-16,3 0 5 0,3 3 12 15,-1-8 10-15,1-3 1 16,-1-3 2-16,1-3 7 0,-1-3-1 16,1-8-7-16,-3-2-9 0,5-2-1 15,-5-7-1-15,2-1-4 0,-2-4-4 16,0-12 0-16,3-11-10 0,-1-10-8 15,-2-3-8-15,0 8 0 0,0 13-3 16,-8 15-7-16,0 8-12 0,3 3-5 16,-3 1-14-16,0 0-22 0,6 1-29 15,-1 3-37-15,0 4-42 0,6 4-80 16,-3 0-13-16,0 2-123 0</inkml:trace>
  <inkml:trace contextRef="#ctx0" brushRef="#br0" timeOffset="145808.06">14248 12005 487 0,'0'0'108'0,"0"0"-14"0,0 0 19 0,0 0-41 0,0 0-4 0,36-21-6 15,-31 16-5-15,0-3-2 16,0 3 2-16,0-1-5 0,1 1-11 16,-1 0-3-16,-3 0-9 0,4-1-4 15,-1-1-5-15,-3 1-3 0,-2 0-4 16,5-1-2-16,-5 0-9 0,0 2 0 16,0-1-1-16,0 1 2 0,0-1 6 15,0-1 4-15,-5 1-3 0,3-1-2 16,-1 0 0-16,1 2-3 0,-4-2 2 15,1 2-2-15,0 2-3 0,0-1-1 16,-3 2 0-16,0 0-1 0,-2 2 0 16,0 0-1-16,-1 0 1 0,-4 2-1 15,2 4 0-15,-5 1-1 0,2 4 1 16,1 3 1-16,-3 1-3 0,-3 1 1 16,6 3-6-16,-3 1-18 0,2 3 0 15,3 1 3-15,3 0 1 0,2 0 3 16,0 1 5-16,6-1-1 0,-1 1 7 15,3-2 3-15,0 0 2 0,3-2 1 16,2-3 2-16,0-3 2 0,5-3-2 16,-2-2 3-16,0-7 0 0,0 1 3 15,2-4 8-15,0-3 9 0,3-1-2 16,0-5-1-16,0 0-3 0,0-3-7 16,2-1-4-16,-2-5 1 15,0-1-1-15,0-4-3 0,0 1 0 16,3-4 0-16,-3 2 1 0,-1 0 2 15,-1 3 2-15,-1 0-4 0,-2 3-4 16,2 4 0-16,-5 0-1 0,3 3-3 16,-5 3 4-16,-1 3 0 0,-2 2-3 15,0 3-2-15,0 0-2 0,0 1-9 16,0 4 6-16,-2 4 10 0,-1 3 0 16,-2 3 1-16,2 0 0 0,1 3 0 15,2 1 1-15,0 1-2 0,0-2 2 16,0 3-1-16,5-3 0 15,3 0 0-15,-3-1-1 0,0-2 3 16,5 0-2-16,-4-3 0 0,-1-1 3 16,0-3 2-16,3-2 5 0,-1-4 3 15,-1 1-6-15,1-3-3 0,4 0-1 16,-1 0-1-16,0-3-3 0,1 1-8 16,2-4-23-16,0 1-23 0,-1-3-21 15,1-3-49-15,3-3-78 0,-3-1-74 16,0 1-136-16</inkml:trace>
  <inkml:trace contextRef="#ctx0" brushRef="#br0" timeOffset="146292.75">14627 11838 593 0,'6'-6'91'0,"1"1"11"0,4-3 15 0,2-1-66 0,0 0-41 0,-1 0-1 16,4 2-3-16,-3 1-4 0,0 1 1 16,0 0 11-16,-3 5 6 0,3 0 1 15,0 0-6-15,-3 3 2 0,1 6-2 16,-6 2-10-16,3 7-5 0,-1 3 7 15,1 2-2-15,0 3 2 0,-3 1-7 16,3 2 0-16,-3-3 1 0,0 1-2 16,-5-2 1-16,0-1 0 0,0 0 2 15,-5-4-1-15,-5-2-1 0,-3-2 0 16,0-4 1-16,-5-3-1 0,2-3-2 16,-2-4-7-16,0-2 2 0,2-3 1 15,3-2 6-15,3-4 3 0,2-1 1 16,1 0 14-16,7-2 33 0,0-2 4 15,2-2-4-15,6-1-7 16,5-1-12-16,0-2-10 0,2 0-5 16,6 0-2-16,0 2-3 0,5-1-7 15,-1 1-3-15,4 1-2 0,-3 2-2 16,-1 0-43-16,1 2-56 0,0 1-49 16,13-1-48-16,-11 4-38 0,-2 0-127 15</inkml:trace>
  <inkml:trace contextRef="#ctx0" brushRef="#br0" timeOffset="146824.12">15382 11729 518 0,'0'0'139'0,"0"0"-27"0,0 0 11 0,0 0-79 0,0 0-20 15,23-21-24-15,-23 16-1 0,-2 2-4 16,-4 0-7-16,-1 1 12 0,-4 2 0 16,-2 2 0-16,-2 4-1 15,-1 2 1-15,-2 0 0 0,-2 3 0 16,-1 2 1-16,0 0-2 0,1 2 1 15,-1 1 0-15,3 0 1 0,2 0-1 16,3 2 0-16,1-2 0 0,4 0 0 16,0 0 0-16,8-4 0 0,0 3 3 15,0-1 6-15,8-3 8 0,2 0 10 16,3 1 9-16,3-1 5 0,2 0 1 16,2 0-3-16,4-1-9 0,-4 0-9 15,4-1-4-15,1 2 1 0,-1-2 5 16,-4 1 0-16,1 0 5 0,-3 1-4 15,-5-3 3-15,-3 0 0 0,-5-1 1 16,-5 2-12-16,0 1 0 0,-7-3-3 16,-4 0 5-16,-4 1-1 0,-3-2-2 15,-5-2-4-15,-1-1-7 0,-2-1 0 16,-2 0-3-16,2 0-1 0,-2-1 0 16,2-1-6-16,3 2-15 0,-1-2-23 15,6 0-32-15,5 0-44 0,0 0-53 16,8-1-99-16,3 0-110 0</inkml:trace>
  <inkml:trace contextRef="#ctx0" brushRef="#br0" timeOffset="147012.09">15870 12234 1250 0,'0'0'120'0,"0"0"-113"0,0 0-7 0,0 0-2 0,-10-26-271 15,5 12-110-15,2 0-204 0</inkml:trace>
  <inkml:trace contextRef="#ctx0" brushRef="#br0" timeOffset="151380.26">4465 14608 187 0,'0'0'46'0,"0"0"-12"0,0 0 7 0,0 0 4 16,0 0 0-16,18-8-2 0,-15 4 5 15,-3 2 10-15,2 0-5 0,-2 1-7 16,0-3-2-16,0 1-3 0,0 3-4 16,0 0 0-16,3-2 4 0,-3 1-4 15,0-1 5-15,0 1-1 0,0 0-2 16,0-1-4-16,0 2-4 0,0-1-3 15,0 0 1-15,0 1-3 0,0 0-4 16,0-1-1-16,0 1-6 0,-3 0-6 16,3-1 0-16,-5 0-2 0,-3 0-2 15,1 1-2-15,-6 0 5 0,-3-1-5 16,-5 1-3-16,-4 0 2 0,-1 1 0 16,-5 3-2-16,-5 4 0 15,-6 2 0-15,-7 3 0 0,8 3 1 16,7-3-1-16,11-1 0 0,7-3 0 15,-2 4-1-15,0-1 1 0,3 6-1 16,4-2 1-16,6-1-2 0,5 2-3 16,3-1 3-16,7-1-1 0,6 0 2 15,4-2 1-15,1 0 10 0,5-2 3 16,2-1-2-16,-2-1-2 0,3 0-5 16,-1-2 0-16,-2 0-1 0,2 0-1 15,-2-1 2-15,-3-3 4 0,1 0 0 16,-4 1-2-16,-4-1-1 0,-1-1-1 15,-2-2 1-15,-5 0 5 0,-3 1 3 16,-5-1 0-16,0 0 7 16,0 0-3-16,-5-1-10 0,-3 0-6 15,-5-3 1-15,0-1-2 0,-5 2 3 16,0 1-2-16,-2-4 0 0,-6 6-1 16,2 0 0-16,-1 0 0 0,-4 7-1 15,-2 0-1-15,3 6 2 0,-3 1-1 16,2 4 0-16,1 3 0 0,-1 1 2 15,6 1-2-15,3 1 2 0,1 1-1 16,7-1 0-16,4-2-1 0,3 0 1 16,5-2 0-16,2-1 2 0,9-3 22 15,1-1 13-15,7-2 3 0,1-3-1 16,3-1-1-16,3-5-1 16,-2-1-2-16,4 1-3 0,-2-4 0 15,2 0-1-15,1 0-5 0,-1-4-10 16,1 0-9-16,-6-1-4 0,3-2-3 15,-1 0-1-15,-1 2-12 0,2-3-28 16,-3 0-23-16,0 1-30 0,0-2-36 16,3 0-36-16,8-7-94 0,-6 3-139 15,-2 0-200-15</inkml:trace>
  <inkml:trace contextRef="#ctx0" brushRef="#br0" timeOffset="151708.73">5483 14720 917 0,'0'0'155'0,"0"0"-121"0,0-1 15 0,0-1-29 16,0-1-12-16,0-1-4 0,-3 1-4 16,3 0-19-16,0-2-88 0,0 4-29 15,3 1-55-15,0 0-114 0</inkml:trace>
  <inkml:trace contextRef="#ctx0" brushRef="#br0" timeOffset="151833.16">5483 14933 817 0,'0'0'98'0,"0"0"-35"16,0 0 71-16,0 0-95 0,-39 23-39 15,34-20 0-15,0-2-90 0,2 0-115 16,3-1-55-16,3 0-163 0</inkml:trace>
  <inkml:trace contextRef="#ctx0" brushRef="#br0" timeOffset="152973.74">6561 14854 400 0,'0'0'98'0,"0"0"-6"0,0 0 4 15,0 0-15-15,0 0-4 0,0 0-11 16,2 1 2-16,1 0 6 0,2 0-4 16,3-1-10-16,-1 3-12 0,6-1-10 15,0-1-3-15,3-1-2 0,2 0-2 16,2 0-1-16,4 0-3 15,-1 0-5-15,0 0 1 0,3 0-9 16,2-1 1-16,-2-2-4 0,0 1 0 16,-3-1 1-16,1-1 0 0,-1-2 0 15,-2-2 7-15,-6-2-3 0,3 1-3 16,-5-3-4-16,-5 1-2 0,-3-1-1 16,-2 0-3-16,-6 0-3 0,-7-1 0 15,-1 2 3-15,-7-2-3 0,-5 5 0 16,-3 0-1-16,-7 1 1 0,4 3-2 15,-4 2 2-15,2 2 0 0,5 0 0 16,-3 4 0-16,1 0 0 0,-1 3 0 16,4 1-1-16,-1 1 0 0,3 3-3 15,-1 1 3-15,4 3-4 0,2 1-1 16,-3 2 0-16,8 0 3 0,0-1 2 16,0 3 0-16,8-3 0 0,-3 3 1 15,8 0-1-15,-2-1 1 0,2 0 0 16,0 0-1-16,2 0 1 0,3-5 1 15,3 3 3-15,2-5 4 0,1 1 8 16,2-4 3-16,5-2 2 0,0-1-3 16,3-4-9-16,2-2-4 0,-3-1 0 15,6 0-4-15,0-1-1 0,0-4 1 16,2-1-2-16,-2 0-1 0,0 2-9 16,0-1-21-16,0-1-12 0,0 2-18 15,-3-2-30-15,0 2-39 16,8-4-60-16,-5 1-127 0,-5 2-71 15</inkml:trace>
  <inkml:trace contextRef="#ctx0" brushRef="#br0" timeOffset="153428.01">7057 14811 672 0,'0'0'70'0,"0"0"38"0,0 0-16 0,38-29-28 15,-22 19-14-15,2 4-1 0,0 1 15 16,0 4-21-16,0 1-4 0,0 1-9 16,0 6-14-16,1 3-8 0,-4 4 8 15,3 4-5-15,-2 4-2 0,-3 3 0 16,2 3-2-16,-7 2-5 0,2-3-1 15,-5 2-1-15,-2-3 0 0,-3-2-1 16,-3-2-14-16,-2-3-8 0,-3-3-9 16,-2-3 0-16,2-2 1 0,1-4 7 15,-6-5 8-15,5-2 0 16,-2-2 16 0,-1-5 1-16,6-2 2 0,-3-4 7 15,6-2 6-15,-1-3 8 0,3-2-5 0,3 0 5 0,2-3 0 16,3 2-2-16,2 0 1 0,3 4 2 15,5-1 6-15,5 0 4 0,3 4-1 16,2-2-6-16,1 3-17 0,2 2-8 16,0 1-3-16,2 2-1 0,-2 3-6 15,0 1-29-15,0 0-25 0,-2 4-16 16,-3 0-39-16,-3 0-45 0,3 6-69 31,-5-2-18-31,-9-1-127 0</inkml:trace>
  <inkml:trace contextRef="#ctx0" brushRef="#br0" timeOffset="153898.82">7633 14841 670 0,'0'0'122'0,"0"0"18"0,0 0 4 0,36-37-72 0,-18 24-20 0,-2 0-16 16,4-2-4-16,-2 4-8 0,0 0-4 16,1 4 1-16,-4 2-3 0,1 3 3 15,2 2 4-15,-5 2-5 0,-1 6-11 16,4 4-3-16,-6 7-4 0,3 0 0 16,-2 5-2-16,-1 1 0 0,-2 1 0 15,-1-2 3-15,-1 0-3 0,-4 2 0 16,1-4-3-16,-3-1-7 0,0-4-4 15,-5 0-1-15,-3-6 1 0,-3-1-1 16,4-3-3-16,-6-4 2 16,2-3-4-16,-1-1 9 0,1-4 11 15,1-2 1-15,0-4 2 0,2-2 0 16,3-1 0-16,5-3 2 0,0 0 3 16,0-1 12-16,5 2 7 0,5-1-6 15,6 0-3-15,-1 1-4 0,6 1-4 16,-1 1 0-16,6 0-4 0,0 2-6 15,3 0-1-15,-1 3-9 0,0-1-42 16,-2 3-25-16,3 0-32 0,-1 3-43 16,6 1-60-16,-8 3 3 0,-1-2-106 15</inkml:trace>
  <inkml:trace contextRef="#ctx0" brushRef="#br0" timeOffset="154295.21">8374 14782 475 0,'0'0'156'0,"0"0"-58"0,0 0 36 0,0 0-51 15,0 0-1-15,0 0-15 16,24-23 5-16,-24 16-14 0,0 0-22 16,0 1 5-16,0-3 6 0,0 5-14 15,-3-2-7-15,1 3-3 0,-4-3-8 16,1 4-3-16,0 0-10 0,-3 2-1 15,-2 0-1-15,-6 6 0 0,3 4-1 16,-2 5 1-16,-1 1-1 0,-2 5 0 16,5 3 0-16,1-1 0 0,4 0 1 15,5-1 0-15,-2 2 0 0,5-1 1 16,5-4 1-16,0 0 6 0,6-3 8 16,2-3 4-16,2-2-5 15,3-3 7-15,5-5-9 0,-2-2 1 16,5-1-3-16,0-2 4 0,-3-6 7 15,3 0-3-15,-5 0 3 0,-3-4-6 16,-3-3-3-16,-4-3-5 0,-4 0-7 16,-4-2-1-16,-3 1-15 0,-3 0-24 15,-7 5-8-15,2 2-14 0,-5 3-13 16,-2 1-22-16,2 3-27 0,0 1-56 16,-3 2-75-16,4 1 14 0,4 0-127 15</inkml:trace>
  <inkml:trace contextRef="#ctx0" brushRef="#br0" timeOffset="155044.91">8615 14745 659 0,'0'0'47'0,"0"0"-3"0,0 0 92 0,26-40-76 16,-16 27-19-16,0 0-3 0,3 2-11 16,-3 3 5-16,1 3-9 0,-1 2 20 15,3-1 2-15,-3 4-8 0,1 2 3 16,2 2-2-16,-6 5-20 0,6 3-6 15,0 3-5-15,-2 5-2 0,2 4-1 16,-1 0 0-16,-1 1 0 0,2 3-2 16,-3-3-2-16,3 3 0 0,-3-3 0 15,-2 3 1-15,0-5 0 16,-6 0 0-16,1 0-1 0,-3-4-1 16,-3-1 1-16,-2-5 0 0,-3 0-1 15,1-2 1-15,-4-2-1 0,-2-2-8 16,3 0-7-16,0-2 3 0,-3-3 7 15,5 2 6-15,0-4 0 0,3 0 3 16,0-4 1-16,5-2 4 0,-3-3 3 16,3-5 0-16,3-2-2 15,0-1 4-15,2-2-1 0,3-2-3 16,2-2-2-16,-2-1-1 0,5 1 0 0,-1 1-1 16,1 0 2-16,3 1 9 15,2 1 4-15,0 0 0 0,0 0-2 16,3 2 2-16,-3 1-7 0,3 0 0 15,-3 5 2-15,0 1-1 0,0 0 2 16,-5 4-2-16,2 3 0 0,-2 0 3 16,-3 2-7-16,1 2 0 0,-3 0-2 15,-3 3-6-15,-3 2-2 0,4 2-1 16,-4 1 1-16,-2-1 0 16,0 2-1-16,0 0 1 0,0 0 0 0,-2-3 0 15,-4 2 0-15,4-4 0 0,-1-1 1 16,1-1 0-16,2 0 2 0,-6-2-1 15,6 0 0-15,0 0 3 16,-2 0-1-16,2-2-2 0,0 0 2 16,0-3-4-16,0 3-2 0,0 0-11 15,0 0-24-15,0-2-26 0,0 3-34 16,0 0-47-16,8-1-86 0,-3-2-162 16,-3 0-203-16</inkml:trace>
  <inkml:trace contextRef="#ctx0" brushRef="#br0" timeOffset="173707.67">10049 14774 274 0,'-3'0'64'0,"3"0"-5"0,-2 0 9 0,-1 0-21 16,0 0-10-16,1 0 8 16,-1-1-3-16,3 1-4 0,-2 0 5 15,2 0 13-15,0 0-24 0,0 0-15 16,5 0-9-16,3 2 34 0,7 1 25 15,3 0 10-15,13-2-6 0,11-1-1 16,12 0-10-16,10 0-10 0,-2 0-10 16,3 0-4-16,-6 0-6 0,3 0-3 15,0-2-11-15,-2 0-12 0,-1-2 0 16,-7 2-4-16,-3-1 0 0,-5 2-4 16,-3-1-19-16,-2-1-33 0,-8 1-49 15,-5 2-27-15,-5-2-39 0,2 0-15 16,-8-1-19-16,1 0-119 0</inkml:trace>
  <inkml:trace contextRef="#ctx0" brushRef="#br0" timeOffset="174256.55">10901 14625 330 0,'0'0'73'0,"0"0"-26"0,0 0 48 16,0 0-13-16,0 0-15 0,-10-17 1 16,8 13 9-16,-4 3-3 0,1-2-7 15,3-1 0-15,-4 2-8 0,4 0-4 16,-1 0-14-16,1-1-8 0,-1 1-7 16,1 1-4-16,2 1-6 0,0 0-6 15,0 0-10-15,2 0-3 0,3 1 3 16,6 5 0-16,2-3 0 15,2 6 4-15,3 0 0 0,3 3 4 16,-1 0-2-16,4 4 6 0,-4-1 0 16,4 3-3-16,-4-3 0 0,-4 3 0 15,-3-5 4-15,-5 4-3 0,-3-5-3 16,-5 0 1-16,0-2 1 0,-11 2 2 16,1-2 2-16,-8 1-6 0,-3 0-5 15,1-1 0-15,-9 1-1 0,3-1-1 16,0 3 0-16,1-2-2 0,-1-1-4 15,3 1-20-15,2-1-22 0,3 0-18 16,2-2-30-16,6 0-27 0,0-1-52 16,10 0-43-16,0-1-54 0</inkml:trace>
  <inkml:trace contextRef="#ctx0" brushRef="#br0" timeOffset="175137.4">12013 14536 271 0,'0'0'129'0,"-3"-7"-24"0,0 1 4 0,3 2-21 0,-2-4-18 0,2 3-15 15,0-2 4-15,0-1 7 0,2 2-3 16,1-1-7-16,2-1 2 0,0 2-6 16,3-2-3-16,5 0-10 0,-3 3-9 15,3-2-6-15,0 3-6 0,0-1-8 16,3 2-1-16,-1 0-4 0,1 2 3 15,-1 1 0-15,1 2-3 0,-1 2 0 16,1 5-2-16,-1 1-2 0,-2 2-1 16,0 5 1-16,-3 0-1 15,1 4 2-15,-4 3-2 0,1-1 1 16,-3 1 0-16,-2-2-1 0,-1 4 0 16,-2-4 2-16,0 0-2 0,0-2 0 15,-2-2 1-15,-3-1-1 0,-3-2 0 16,3-1 0-16,-6-4 1 0,1-1 1 15,0-3 0-15,-1-1 1 0,4-5 1 16,-4 0 0-16,1-6 0 0,2-3 1 16,-2-2-2-16,5-3 6 0,-3-4 9 15,5-3-4-15,3-2 1 0,0-8 0 16,3 1 0-16,5 0-2 0,2 4-1 16,3 5 3-16,3-1 0 15,2 3 0-15,2 0-5 0,4 5 3 16,-4 2 4-16,3 3-4 0,1 2-9 15,-4 2-1-15,1 2-3 0,0 2-1 16,-1 1-3-16,1 0-32 0,-3 0-33 16,3 3-24-16,-1 2-25 0,-1 1-40 15,4 2-75-15,-2 0-32 0,-3 1-149 16</inkml:trace>
  <inkml:trace contextRef="#ctx0" brushRef="#br0" timeOffset="176325.15">12917 14514 456 0,'0'0'151'0,"0"0"-92"0,0 0 35 0,3-7-11 0,-1 3-24 16,-2 1-5-16,0 0 12 0,0-1 2 16,0 0-18-16,0 2-9 0,0-1-2 15,-2-1-4-15,2 2-3 0,-6 0-4 16,4 0-6-16,-3-4-2 0,-1 4-2 16,1-6-2-16,0 5-6 0,-5-4-3 15,2 3-7-15,0-1-3 0,-5 2 0 16,0 1-1-16,-2 0-2 0,2 2-3 15,-3 0-3-15,1 4-7 0,-1 5 2 16,1 1-8-16,-1 3 6 0,1 1 1 16,2 3 8-16,-2 3 5 0,4-1 5 15,1 2 0-15,5-2 0 0,0-1 0 16,2 1 0-16,3-1 2 0,5-3 0 16,0 1 2-16,6-3 2 15,-1-1 2-15,3-1-2 0,-3-2 4 16,3-1-2-16,0-4 1 0,0-1 3 15,0-3 3-15,0 0 8 0,-3-6 9 16,0-3 2-16,1-1-6 0,2-1-8 16,-3-4-8-16,3-2-3 0,-3-2 2 15,3-2-1-15,-5-1-5 0,2 1-2 16,1-1-3-16,-4 1 2 0,-1 3-1 16,1 3 0-16,-1 2-1 0,-4 1 2 15,1 2-2-15,-1 3 1 0,3 0-1 16,-5 4-1-16,0 1 0 0,0 1-2 15,0 1-11-15,0 0-1 16,0 3 4-16,-5 1 9 0,3 6 2 16,-1 5 2-16,1 0 0 0,-1 2 0 15,3-1-1-15,0 2 0 0,0 1-1 16,3-3 0-16,-1 3 0 0,3-2 0 16,0-3 1-16,1 4-1 0,1-6 1 15,1-1 0-15,0-1 0 0,-3-3 0 16,3-4 1-16,-3-1-1 0,3-2 3 15,-3 0-1-15,3 0 2 0,-3-3-1 16,0-4-2-16,3 0-2 0,-3-2 3 16,3-1-2-16,-1 0 0 0,1 0-1 15,0-4 0-15,0 4 1 0,-1-2 0 16,1 0-2-16,0 2 1 0,2 2-1 16,-2 0-2-16,0 1 3 0,-1-1-3 15,4 2 2-15,-3-1-4 0,-1 4-20 16,-2 0 21-16,3 1 2 15,-5 2 0-15,2 2-4 0,0 4-6 0,-2 4 2 16,2 1 7-16,0 2 3 0,0 4 0 16,0-2 0-16,1 2 1 0,-4 2 0 15,3-4 0-15,0 4-1 0,-2-6 0 16,2 3 2-16,-2-3 0 0,-1-2-1 16,1-3 2-16,-3-4 1 0,5-1 1 15,-5-1 3-15,3-2 3 16,2-2 10-16,0-4-3 0,-2-2-7 15,4-2 3-15,1-1 1 0,0-1-5 16,0 0-3-16,2 1-2 0,0-3-1 16,-2 1-3-16,2 1 4 0,1-2-2 15,-1-1-2-15,0 3 0 0,-2-2-1 16,5-2 0-16,-5 3 0 0,2 0 0 16,1-1-1-16,1 1 1 0,-4 2 0 15,3 3-1-15,-4 2 0 0,-2 0 0 16,1 4 0-16,-4 0-3 0,1 2 2 15,-1 0-4-15,1 2-5 16,-3 5 6-16,3 2 1 0,2 4 4 16,-3 1 2-16,1 5-2 0,-1 2 0 15,1 2-1-15,0 2 1 0,-3 0 1 16,2-3 0-16,-2 0-1 0,0-1 2 16,0 0-2-16,0-2-21 0,0-1-43 15,0-5-33-15,0-3-44 0,-2-2-92 16,2-5-67-16,0-3-65 0</inkml:trace>
  <inkml:trace contextRef="#ctx0" brushRef="#br0" timeOffset="176856.23">13852 14683 473 0,'3'-5'103'0,"2"1"-30"0,0-3-1 0,-2 2-32 0,-1-3-5 0,1 0 20 16,0 0 3-16,-1 1 5 0,1-2-4 16,-3 0-7-16,0 0-9 0,0 1-4 15,0 1-12-15,0-2-8 0,-3 1-10 16,-2 0-4-16,0 3-4 0,0-2-1 15,-3 4-2-15,-2-1-4 0,-1 2 2 16,-4 2 3-16,2 5 2 0,-3 1 0 16,-2 6-1-16,3 2-8 0,2 2-11 15,0 4-12-15,0 2-1 0,5 3 12 16,0 0 14-16,6 1 5 0,2 0-2 16,0-4 2-16,2 3 1 0,4-4 1 15,1-4 0-15,1 0 0 0,2-5 0 16,1-3 2-16,-1-5 2 0,0-4 20 15,1-1 33 1,-1-6-5-16,3-5-7 0,-3-2-4 0,1-5-2 16,2-5-1-16,-6-12-3 0,4-14-13 15,-4-19-6-15,-1-12-9 0,-4 1-7 16,1 7 0-16,-3 14-1 0,0 13-3 16,2 10 2-16,1 12-2 0,-3 5 2 15,0 6-20-15,0-1-12 0,3-1 4 16,-3 3-10-16,0 4-13 0,2 6-23 15,-2 2-32-15,3 2-116 0,-1 14-5 16,1-3-75-16</inkml:trace>
  <inkml:trace contextRef="#ctx0" brushRef="#br0" timeOffset="177294.27">14085 14639 502 0,'0'0'160'0,"0"0"-57"0,0 0 44 0,0 0-55 0,15-35-54 0,-12 22-6 16,-3 2 0-16,0 0-4 0,0-1-7 15,0 0-2-15,0 4 4 16,0 0-2-16,0 0 1 0,-3 4-10 15,-2 3-11-15,0 1 0 0,-3 2-1 16,-2 6 1-16,0 2 1 0,-1 2 2 16,-2 3-2-16,3 2-1 0,0 2-1 15,2 2 2-15,3 2 1 0,2-2 2 16,3 1 9-16,0-1 11 0,3-1 5 16,4-3 3-16,4 0 0 0,-3-5-2 15,4-1-5-15,4-2-9 0,0-6-1 16,2-3-3-16,0 0 0 0,0-6-7 15,0-2-1-15,-5-2 0 0,2-3-3 16,-4-5 0-16,-4 0-2 0,-1-6 0 16,-6-1-5-16,0-3-33 0,-3 4-27 15,-5 5 2-15,0 1 2 0,1 8-16 16,-4 4-38-16,-2 1-82 0,-2 2-12 16,2 0-46-16,3-1-110 0</inkml:trace>
  <inkml:trace contextRef="#ctx0" brushRef="#br0" timeOffset="178185.49">14310 14596 576 0,'0'0'108'0,"0"0"-48"0,0 0 33 0,0 0-43 16,18-27-1-16,-11 21 9 0,1 0-7 16,0 0-12-16,0 3-3 0,2-2 8 15,0 3-12-15,1 1-8 0,-4 1-5 16,1 0-4-16,0 3-5 15,2 4-5-15,-5 2 3 0,1 2 4 16,-1 4 4-16,-5 4 1 0,2 2-3 16,-2-1-2-16,0 2-3 0,0-2-2 15,-2 0-2-15,2-3-1 0,-3 0 3 16,1-1-3-16,2-3 2 0,-3-2-2 16,3-3 0-16,0-3-2 0,-3-2-1 15,3-1 3-15,0-2 4 0,0-3 2 16,3-3-4-16,0-2 0 0,-1-2 12 15,3-1-2-15,3-2-3 0,0-1-5 16,2-1-3-16,3-4-3 16,-2 7 0-16,1-1-2 0,1 0 4 15,0 1-3-15,0 3-1 0,0 0 3 16,-3-1 1-16,1 2-2 0,2-1 1 16,-3 5 0-16,0-2-2 0,-2 3 2 15,-3 1-2-15,3-1 0 0,-3 3-2 16,-2 0-2-16,2 4-2 0,-2 1 3 15,-1 3-3-15,1 0 5 0,-3 3 1 16,2 1-1-16,-2 0 0 0,3 4 1 16,-3-2 2-16,0-1-2 0,0 4-1 15,0-4 2-15,0 1-3 0,0-3 2 16,0-1-1-16,0-3 1 0,0 0-1 16,0-4 3-16,0-2-1 0,0-1 1 15,2 0 2-15,1 0 4 0,0-3-1 16,2-4 11-16,3-2-4 0,-1-4-2 15,6-4-8-15,-2-3-2 0,4-6-2 16,-2-2-1-16,2 1 0 0,4-1 0 16,-4 5 0-16,1 2 0 0,-1 3 0 15,1 4 1-15,-6 2 0 0,3 1 1 16,-5 4 4-16,2-1 2 0,-2 4-2 16,-3 2-4-16,3-1 0 0,-1 1-2 15,1 2 0-15,0 4 1 0,-3 0 0 16,3 7 3-16,0 1 0 0,-3 6-1 15,0 3-2-15,-3 2 1 16,-2 3 0-16,0 5 2 0,0-3 4 16,-2 2 0-16,2-1-1 0,-3-5-2 15,1 4-3-15,2-3-2 0,0-1-1 16,2-3-16-16,1-3-22 0,5 0-17 16,-3-6-35-16,5 0-48 0,11 0-88 15,-3-4-190-15</inkml:trace>
  <inkml:trace contextRef="#ctx0" brushRef="#br0" timeOffset="-207299.01">12036 15695 68 0,'0'0'206'0,"0"0"-135"0,0 0-9 0,0 0-7 15,0 0 19-15,2 0 11 0,-2 0-16 16,0-1-4-16,0 0-6 0,3 1 4 16,-3-2-5-16,0-1-14 0,3 1-4 15,-1-1-8-15,1-1-1 0,-1-1-7 16,3-2-3-16,1-2-2 0,1 0 1 16,-1 0-4-16,1-2-2 0,4 2-2 15,-1-1-3-15,3 0 1 0,-3 1-1 16,1 0 0-16,2 1-4 0,-3 1-1 15,0 2-1-15,-2 2-3 0,0 2-1 16,-1 1-1-16,-1 3-2 0,-1 3 4 16,0 3 0-16,0 3-2 0,-2 2 2 15,-3 4 0-15,0 3 0 0,0 2 3 16,0 1-1-16,-5 2-1 0,2 0 0 16,0 0 1-16,-2-1-1 0,3-2 0 15,-4-2-1-15,4-1 1 16,-3-4 1-16,2-3-1 0,1-3-1 15,-1-2 2-15,3-3-1 0,-3-3 0 16,3-1-1-16,0-1 6 0,0-4 0 16,3-5-1-16,2-4-4 0,3-3 1 15,0-1-1-15,-1-4 2 0,4-2 1 16,-1 0 0-16,3-2 0 0,0 2 3 16,0-2 1-16,0 2-3 0,0-1 3 15,2 1-3-15,1 2 0 0,-3 1 0 16,2 2-1-16,1 3-4 0,-6 1 4 15,3 3-4-15,0 1 0 0,-6 2 0 16,4 2 0-16,-3-1-1 16,-3 6 1-16,0-2 0 0,-3 3-3 15,1 0 3-15,0 0-4 0,-1 4 0 16,-2 2 1-16,0 2 2 0,3 1 1 31,-1 2 3-31,1 1-1 0,2 0-2 0,0 1 3 0,0 0-2 0,1 3 0 31,-1-1-1-31,-3 1 3 0,4 0-3 16,-6 1 4-16,5 1 0 0,-5-2-1 16,0 1-1-16,0-3 2 0,0 1-4 15,0-1 1-15,-3-3-1 0,1 2 0 16,2-2-2-16,0-1-12 0,0 0-28 16,0-4-39-16,0 1-49 15,0-2-46-15,5-2-60 0,0-3-43 16</inkml:trace>
  <inkml:trace contextRef="#ctx0" brushRef="#br0" timeOffset="-206814.13">12914 15626 433 0,'0'-6'78'0,"0"0"-23"0,0-1 37 0,0-1-47 0,-2-1-15 0,2 1 10 16,-5 0 4-16,5 1 3 0,-6-1 1 15,4 2-4-15,-3 4-16 0,-1-2-8 16,1 3-4-16,0 1-9 0,-3 0-3 15,-2 3-4-15,2 4 1 0,-5 3 0 16,3 4-1-16,-3 4 4 0,3 4-2 16,-1 1-1-16,1 2 0 0,2 0 0 15,3-1 1-15,3 1-1 0,2-2 2 16,0 0 0-16,0-3 7 0,7-3 12 16,1-1 9-16,2-5 5 0,3-1 4 15,0-5-3-15,3-2-6 16,-1-3-5-16,-2-4 3 0,3-4-6 15,-3-5-2-15,0-2 3 0,-6-4 1 16,1-6-12-16,-5-8-7 0,-3-5-4 16,0 1-2-16,0 6 0 0,-5 10-4 15,2 8-1-15,0 0-5 0,-2 1-12 16,0 6-17-16,2 3-26 0,-2 3-63 16,3 0-36-16,2 9-40 0,0 1 20 15,0-1-90-15</inkml:trace>
  <inkml:trace contextRef="#ctx0" brushRef="#br0" timeOffset="-206360.92">13108 15732 440 0,'0'0'137'0,"0"0"-44"0,0 0 51 0,5-39-47 0,0 25-33 0,1 0-5 16,1 3 0-16,4 0-15 0,-1 2-14 16,3 1-9-16,0 4-7 0,2 2-4 15,-2 2-1-15,5 2 1 16,-5 6-4-16,3 5 2 0,-1 4 4 16,3 2-2-16,-5 4 0 0,3 0-5 15,-3 1 0-15,0 3-1 0,0-2-3 16,-6-1 0-16,1 0 0 0,-3-1-1 15,-5-2 0-15,0-2 0 0,0-5 1 16,-10-4-1-16,2-2-1 0,0-5 0 16,-4-3-2-16,4-7 0 0,-5-4 3 15,5-3 3-15,0-4-2 0,3-3 0 16,0-4 5-16,5-1 0 0,0 0 9 16,5 3 13-16,3-1 15 0,2 6-5 15,6 0-11-15,-1 1-4 0,6 3-4 16,5 1-5-16,0 3-4 0,-1 2-7 15,4 5-3-15,-3 1-1 0,0 2-1 16,-1 0-11-16,-1 0-11 0,-1 4-38 16,-2 1-69-16,4 5-78 0,-7 0-92 15,-2-2-67-15</inkml:trace>
  <inkml:trace contextRef="#ctx0" brushRef="#br0" timeOffset="-205365.03">13741 15744 483 0,'0'0'87'0,"0"0"-14"0,0 0 54 0,0 0-50 0,18-27-9 16,-13 23 4-16,3-2-26 0,0 1-18 16,-3 1 1-16,3 2-1 0,2 1-9 15,-2 1-8-15,-3 0-5 0,3 1-2 16,-3 5-4-16,0 3 2 0,0 1-2 16,1 4 2-16,-4 1-1 0,1 5 3 15,-1 0 1-15,-2 1-1 0,0 0-2 16,0 2 3-16,-2-5-5 0,-1 2 2 15,3-4-2-15,0 0 1 0,0-2 0 16,0-6 0-16,0 0-1 0,0-3 2 16,0-4-1-16,0-1 6 0,0-3 9 15,0-6-9-15,3-1 5 0,-1-6 7 16,3-1 0-16,1-3-2 0,-1 0-9 16,3 0-3-16,2 2 1 0,-2-1-2 15,2 2-2-15,0-1-1 0,3 3 0 16,0 2-1-16,-3 2 1 0,1-1-1 15,2 3 0-15,-3-1 0 0,3 1 0 16,-3 2 0-16,1 2 0 0,-1 1 0 16,-2 0 0-16,-3 3-1 0,3-3 1 15,-3 2 0-15,0-1-1 0,3 3 0 16,-3 0 1-16,0 0-2 16,-2 3-2-16,-1 2 1 0,1 1 0 15,2 1 0-15,-5 3-1 0,3 3 4 16,-1-1-2-16,-2 3 2 0,3 0-1 15,-3 2 1-15,0-1 0 0,0 1 0 16,0-2-1-16,0 0 2 0,0-1-1 16,0-2 0-16,0-2 1 0,0 0-1 15,2-3 0-15,1-3 2 0,-3-1-1 16,3-3 4-16,-3-2 6 0,5-4 2 16,2-4 3-16,-1 0 1 15,4-2 0-15,0-1-2 0,-2 0 0 16,2 1-3-16,1-2-2 0,-1 3-5 15,0-3-2-15,3 3 1 0,-2 1-2 16,-1 1 2-16,3-1 2 0,-3 0-1 16,1 1 1-16,1-1-1 0,-1 1-2 15,-1-1 1-15,0 2-2 0,1 1 6 16,-3 0-4-16,-1 0-1 0,1 3-2 16,2-2 1-16,-2 1-2 0,0 0 0 15,-3 2 0-15,0 2-1 0,0 0 0 16,-2 1 0-16,0 0 1 0,-1 0-2 15,1 2 1-15,-3 0-4 0,0 3 2 16,0 1 3-16,0 0 1 0,2 2 1 16,-2 1-2-16,0 2 1 0,0 3-1 15,0 0 0-15,0 2 0 0,0 2 0 16,-2 0 0-16,2 3 2 16,-5-2 4-1,-1 1-1-15,4-2 3 0,-3 0 0 0,2-2-2 0,0-2 0 16,1-1-4-16,-3-1-1 0,2-4-1 15,1-1 0-15,2-4-7 0,-3 1-18 16,3-4-41-16,0 0-43 0,0-1-42 16,0-7-92-16,3 1-66 0,2-2-121 0</inkml:trace>
  <inkml:trace contextRef="#ctx0" brushRef="#br0" timeOffset="-204545.01">14767 15709 22 0,'8'-4'284'0,"-3"-2"-231"0,3 1 18 0,2-1 12 0,-5 1-29 0,0 0-7 16,1 1 10-16,-4 0-2 0,1-1 3 0,-1 3 1 15,1 0-8-15,-1-1-10 0,1 2-3 16,-3 0-1-16,3-1-16 0,-1 2-10 16,1 0-3-16,-1-1 2 15,-2 1 1-15,3-2 6 0,-3 1 6 16,3 0-1-16,-3 1 1 0,0-2 5 16,0 2-3-16,0-1 1 0,0-1-2 15,0-1-10-15,-3 1-1 0,3-2-4 16,-3 2 1-16,3-1 5 0,-2 0-1 15,-1 1-1-15,1 0-6 0,-1 1 0 16,0-1-4-16,-2 2 0 0,3-1 1 16,-6 1 7-16,3 0 2 0,-3-1 1 15,-2 1 6-15,2 0-9 0,-5 0 0 16,3 2-10-16,-1 4-1 0,-4 2 1 16,2 2 0-16,-3 3-2 0,-2 4 0 15,3 1 1-15,-1 1 0 0,1 4 0 16,2-1 0-16,3 1-1 0,-1-1 1 15,6 1 0-15,0-2 1 0,2-3 0 16,3-2-1-16,0-2 0 0,3-2 0 16,2-4 3-16,0-3 0 0,3-3 2 15,2-2 4-15,-2-5 1 0,5-3 3 16,0-2 4-16,2-4 6 0,1-2-6 16,-1-1-4-16,1-4-9 0,-1-3-1 15,1-1 1-15,-1 1-4 16,-2-1 0-16,0 3 1 0,-2 6-1 15,-4 2 0-15,-1 5-1 0,-1 4 1 16,-5 2 0-16,2 2 0 0,-2 1 0 16,0 0-3-16,0 0-2 0,0 3-4 15,-2 5 4-15,-3 3 5 0,-1 1 1 16,1 2-1-16,0 4 0 0,0-1 1 16,0 2-1-16,2 0 1 0,0-1 2 15,1 0 2-15,-1-2-2 0,3 0 6 16,0-4-3-16,0 0 3 0,3-1 2 15,5-2 3-15,-3-2-2 0,3-2 1 16,5-2 3-16,-1-2 1 16,4-1-3-16,-1 0-3 0,6 0-7 15,0-3-1-15,2 0-3 0,0-1-1 16,3-3-2-16,-3 0-16 0,3-3-21 16,-3 1-12-16,-2 1-21 0,2-1-17 15,-7-1-40-15,2-6-75 0,-3 1-129 16,-4 0-132-16</inkml:trace>
  <inkml:trace contextRef="#ctx0" brushRef="#br0" timeOffset="-204200.72">15237 15312 739 0,'5'-2'75'0,"1"0"-26"0,-4 1 72 16,1 1-74-16,-1 1-32 0,-2 10-5 15,0 3 8-15,0 7 21 0,0 7 10 16,-5 9 10-16,3 9-10 0,-9 11-8 16,6 3-10-16,-3-5-7 0,3-8-5 15,0-12-5-15,0-6-3 0,5-8-4 16,-5 2-2-16,5-1 2 0,-3 3-1 15,3 2 1-15,0-2-2 0,0-4 0 16,0-2-2-16,0-3 2 0,0-3-3 16,3-3-1-16,-3-4-1 0,2-1-1 15,1-5-4-15,-3 2-12 0,0-2-25 16,0 0-59-16,2 0-111 0,-2 0-161 16,3-2-183-16</inkml:trace>
  <inkml:trace contextRef="#ctx0" brushRef="#br0" timeOffset="-187066.4">11845 16910 337 0,'5'-5'89'0,"-3"-3"-53"0,4-1 38 16,1-1 11-16,-2-2-31 0,3 0-14 16,0 1-1-16,-3 0-10 0,5 1-10 15,-2 1-2-15,0 1-3 0,0 1 1 16,-1 1-4-16,1 2-2 0,-3 1-5 15,1-1 2-15,1 2-3 0,-4 2 0 16,5-2 0-16,-3-1 0 0,0 2-1 16,3 0 2-16,-3 0-2 0,0 1-1 15,0 0-1-15,3 0-2 0,-3 1-1 16,3 4 2-16,-3-2 1 0,0 5 0 16,0-1 0-16,1 4 3 0,-4 3-1 15,1-1 1-15,-3 7-1 0,0 1 1 16,0 2-1-16,0 2-1 0,-3 0 1 15,-2-2-1-15,2 2-1 16,1-2 0-16,-1-1 0 0,-2-4 3 16,2-1-1-16,-2-3 0 0,5-1-1 15,-5-4 0-15,5-2-1 0,-2-1 4 16,2-4-1-16,0-1 4 0,0-1 5 16,0-3 11-16,2-6 10 0,3-2-12 15,3-5 3-15,0-1 6 0,2-3-1 31,-2-2-3-31,5-1-4 0,-3 1-2 0,0 1 1 0,3 1 1 0,0-1-1 16,3 4-7-16,-1-2-3 0,-2 2-1 16,5 2 2-16,-5 1 1 0,3 1 4 15,-3-1-2-15,2 2 1 0,-2 3-1 16,0-3-3-16,0 5 0 0,-3 1-2 16,1 0-2-16,-6 4-1 0,0 1-3 15,0 1 0-15,-2 0-1 0,-1 2 3 16,1 4 0-16,-1 1-2 0,1 0 2 15,0 5 0-15,-1 1-3 0,1 2 0 16,2 3-1-16,-2 2 1 0,-1 3-3 16,1 1 0-16,-3 4 1 0,0-1-1 15,0 3 0-15,-3-1 1 0,1-2-1 16,-4 0 0-16,1-1 2 0,0 0 0 16,2-4-2-16,1-2 0 0,-1-3 0 15,3-2 0-15,0-2-2 0,0-3 0 16,0-2-3-16,0-2-3 15,0-2-4-15,0-3-6 0,0-1-3 16,3 0 7-16,-3-1 5 0,0-3-18 16,5-2-28-16,-5 2-19 0,3-2-13 15,-1 1-17-15,-2 0-14 0,0 0 3 16,0-2 3-16,3-2-50 0,-3 4-85 16</inkml:trace>
  <inkml:trace contextRef="#ctx0" brushRef="#br0" timeOffset="-186613.18">12338 16926 538 0,'3'-6'47'0,"2"-1"-3"0,0-1 60 0,5-3-25 15,-2-2-14-15,5 0 0 0,0-1-9 16,-3 3-9-16,3 1-4 0,0 3 0 15,-3 0-5-15,1 0-9 0,2 3-7 16,-3 1-3-16,0 1-3 0,3 2-7 16,-2 0-3-16,-1 5-1 0,0-2 1 15,1 3-4-15,-4 3-2 0,1 1 2 16,-3 4 2-16,1 4 5 0,-4 6 4 16,-2 4 1-16,0 1-1 0,-2 1-2 15,-4 0-3-15,1-3-7 0,0-2 1 16,0-2-2-16,0-1-1 0,2-2-8 15,-2-1-23-15,5-4-40 0,0 0-53 16,0-2-25-16,3-3-77 0,2-6-34 16,0-1-77-16</inkml:trace>
  <inkml:trace contextRef="#ctx0" brushRef="#br0" timeOffset="-186131.47">12798 16957 314 0,'0'0'219'0,"0"0"-178"16,0 0 41-16,0 0-8 0,0 0-41 15,36-14 2-15,-23 12 23 0,0-1 2 16,3 1-1-16,2 1 1 0,0-3-12 15,2 2-13-15,1-1-5 0,0 1-12 16,5-1-7-16,-3-3-6 0,-2 1 0 16,4-2-1-16,-7-1 0 0,1-3 1 15,-1 1-3-15,-3 1 2 0,-2 1-2 16,-5-1 4-16,-3 1 7 0,-2 0 6 16,-3 0 0-16,-3 1-13 0,-5 0-5 15,-2-2-1-15,-6 3-1 16,1 1-1-16,-6 4-3 0,1 1 0 15,-6 0 1-15,2 5 3 0,-1 4 1 16,1 5-1-16,-1 2 1 0,1 4 0 16,1 1 0-16,2 4 2 0,3 1 0 15,3 1 0-15,-1 0 13 0,6 2 9 32,2-6 4-32,3 3-2 0,5-5-4 15,0-3-7-15,0 0-7 0,5-5-3 0,3 0 0 0,5-4-2 16,2-2-2-16,3-5-1 0,3-2-18 15,0 0-50-15,5-4-50 0,10-9-52 16,-3 2-84-16,-4-4-62 0</inkml:trace>
  <inkml:trace contextRef="#ctx0" brushRef="#br0" timeOffset="-185489.16">13509 16915 362 0,'0'0'174'0,"0"0"-107"0,0 0 33 0,0 0-6 0,0 0-4 0,31-20 12 16,-29 14-15-16,1 2-20 15,-1 0-11-15,1-2-9 0,0 3-9 16,-3-1-12-16,2 2-3 0,-2 0 1 15,0 1 0-15,0-1-7 0,0 0-9 16,0-3-2-16,0 3 2 0,0-3-4 16,0 1-3-16,0 1 2 0,-2-1-1 15,-4 1-2-15,1 2-1 0,-3 1-1 16,-2 0 2-16,-3 1 0 0,-5 6-3 16,3 0 3-16,-3 5 0 0,-3 3-1 15,3 3-1-15,0 3 0 16,0-1-3-16,2 3 0 0,3-1 0 15,5 1 0-15,1 1 4 0,2-2 1 16,2-1 0-16,3-3 0 0,0 1 1 16,3-4-1-16,4-2 1 0,1-4 0 15,0-4 0-15,2 0 2 0,3-5-2 16,-3-5 3-16,3-4 0 0,3-3-2 16,2-4-1-16,-3-2 0 0,3-2-1 15,-2-2 2-15,-1-1-2 0,4 0 0 16,-7 2 1-16,4 1-1 0,-3 2 0 15,-3 2 0-15,1 3-1 0,-4 4 0 16,1 3 1-16,-5 4-1 0,-1 2-2 16,-2 2-4-16,0 5 3 0,-2 5 3 15,-1 1 1-15,-2 3 2 0,5 4 0 16,-3 0 3-16,3-1 2 0,0-2 2 16,5 1 5-16,1 0 8 0,-1-4-5 15,0 0-2-15,3-1-3 0,-1-4-7 16,1-3-4-16,0 0 3 0,2-3-3 15,1-3-1-15,2 0-4 0,0-2-26 16,-1-2-42-16,-1-1-30 0,-1 3-55 16,6-6-66-16,-6 3-125 0,0-1-126 15</inkml:trace>
  <inkml:trace contextRef="#ctx0" brushRef="#br0" timeOffset="-184933.94">13824 16994 606 0,'0'0'83'0,"0"0"-14"0,0 0 33 0,28-26-55 0,-23 17 8 15,3 2-1-15,-3 0-22 0,3 0 2 16,-3 2-1-16,0 1-5 0,6 2-14 16,-6 2-2-16,0 0 3 0,5 5-2 15,-4 2 1-15,-1 3-5 0,3 2-3 16,-3 4 0-16,0 3-2 0,-3 2-3 15,1 3 2-15,-3-1-2 0,0 2-1 16,-3-1 2-16,1-1 1 0,-3-3-1 16,2-2 1-16,3-4-2 0,-2-3-1 15,-1-2 1-15,3-7-1 0,0 0 2 16,3-2 7-16,-1-4 20 16,1-6 6-1,2-1-13-15,3-6 4 0,-1 1 1 16,1-3-1-16,2-2-5 0,3 0-5 0,-2 0-9 15,4 0-4-15,1 0 1 0,-1 1 3 16,-2 0 4-16,3 3 3 0,-1 1-3 16,1 2-3-16,-3 0 2 0,2 2-2 15,-2 1 3-15,0 1-5 0,-3 1 1 16,1 2-3-16,-1 1-2 16,0 4-1-16,-5 1 0 0,3 1-2 0,-5 1 0 15,2 3-2-15,-2 5 3 0,-1 5 0 16,1 2 0-16,2 0 0 0,-3 5 0 15,1 2 2-15,0 1 3 16,-3 3 1-16,0-1 1 0,0 1 2 16,0-1-5-16,0-3 0 0,0 1-2 15,2-4 0-15,-2-3-1 0,3-2-1 16,-3-1 0-16,2-4 0 0,-2-4-3 16,3 1-8-16,0-6-30 0,-1 0-71 15,6-1-50-15,0-2-101 0,2-3-162 16</inkml:trace>
  <inkml:trace contextRef="#ctx0" brushRef="#br0" timeOffset="-184432.98">15067 16958 87 0,'5'0'461'0,"3"0"-400"0,5 0 29 0,-1 0 0 0,7 0-25 0,-1 0 22 15,0 0-2-15,2 0-13 16,1 0-7-16,2-1-17 0,-5 1-17 0,3 0-12 16,0 0-10-16,-3 0-6 0,-3 1 2 15,1 1-5-15,-1 1 1 0,-2 0-1 16,0-1-7-16,-2 0-30 0,-4 1-54 16,-2 2-38-16,-2 1-59 0,0 0-10 15,-3-2-71-15</inkml:trace>
  <inkml:trace contextRef="#ctx0" brushRef="#br0" timeOffset="-184230.25">15139 17131 842 0,'0'0'83'0,"0"0"38"0,0 0 24 15,0 0-95-15,36 10-6 0,-18-10 6 16,3-4 11-16,0 0 1 0,2-2-26 15,0 3-26-15,0-1-8 0,-2-2 3 16,5 2-5-16,-3 0-14 0,3 1-27 16,0 0-36-16,0 3-47 0,12-1-84 15,-7 1-97-15,0 0-84 0</inkml:trace>
  <inkml:trace contextRef="#ctx0" brushRef="#br0" timeOffset="-183386.02">16126 16896 494 0,'0'0'119'0,"0"0"-95"16,0 0 31-16,0 0-44 0,0 0-3 16,36-33 43-16,-28 27 21 0,-3 0 15 15,0-1 14-15,-2 3-11 16,2-3-16-16,-2 3-15 0,-3-1-18 16,2 1-5-16,-2-3-7 0,0 2-5 15,0-2-9-15,-2 5-10 0,2-4-1 16,-5 3-3-16,-1 2 0 0,-4-1-1 15,2 2 0-15,-5 0-3 0,-2 5 3 16,-3 4 0-16,0 3 0 0,0 6 0 16,-3 1-1-16,0 5 2 0,1 3-1 15,-1 3 0-15,0 7 0 0,6 5 2 16,-1-6-2-16,8-4 0 0,3-7 3 16,3-5-1-16,2 2 4 0,0 0 1 15,2-1-1-15,3-4 6 0,3-2 1 16,5-4 4-16,0-2 1 0,3-5 0 15,2-1-4-15,2-3 0 0,1-1 0 16,0-4 9-16,2 0 8 0,0-2 1 16,3-2-8-16,-3-2-4 0,3 1-5 15,-5-2-5-15,2-2-5 0,-2-2-1 16,-3-1 0-16,-3 1-2 0,3-3 0 16,-7 0 0-16,-1 1-1 0,-2 2-1 15,-3 0 2-15,-2 1 0 16,-1 3 4-16,-2-1 1 0,0 0-4 15,0 0 3-15,0 2 0 0,-2 0-3 16,2-1-2-16,0 3 3 0,-3-1-3 16,0 3 1-16,1 0 0 0,-1-1-1 15,3-1 0-15,-5 3 0 0,2 0 2 16,1 0-3-16,-1 1 0 0,-2 0 0 16,0 0 0-16,2-3 1 0,-2 3 1 15,3 1-2-15,-4 0 1 0,1 1 1 16,3-2-1-16,-1 2-2 0,1-1 1 15,-1 0 0-15,-2 2 0 0,5 1 0 16,-5 0 0-16,2 0 0 0,0 1 0 16,1-2-1-16,-1 2 1 0,3 0 0 15,-2 0-1-15,-1 0 2 16,3 0-2-16,0 0 2 0,-2 0-2 16,-1 0 1-16,0 0 0 0,1 0-1 15,-3 0 1-15,2 3-1 0,0-1-1 16,-2 0-1-16,3 1-4 0,-3 1-16 15,-1-3-33-15,-1 2-54 0,1 2-62 16,-1-3-96-16,-1-1-173 0,0-1-240 16</inkml:trace>
  <inkml:trace contextRef="#ctx0" brushRef="#br0" timeOffset="-175693.38">18170 16758 67 0,'0'0'171'0,"0"0"-111"0,0 0-1 0,0 0 25 0,3 0-22 16,-3-1 5-16,0 0-5 0,0-1-21 16,0 0-3-16,0 0 5 15,0-1 4-15,0 1 6 0,0-3 4 16,0 3-8-16,0 0-4 0,0-3-7 15,0 1-9-15,0 1-3 0,0-2-4 16,-3 1 6-16,-5-3-8 0,3 3-6 16,-5-3-10-16,-1 5-4 0,-2 0 0 15,-5 0-1-15,3 2 1 0,-1 0-1 16,-4 4 0-16,2 2 1 0,2-1-2 16,-2 4 1-16,5-1-1 15,-2 0 0-15,4 1-2 0,1 0 0 16,2 0-6-16,0 1 6 0,6-3 1 15,-1 0-1-15,3 1 1 0,5 0 3 16,3-3 2-16,0 3-1 0,5 0 1 16,0-3 0-16,2 3 0 0,1 0-1 15,-1-1 0-15,3 0 0 0,-5 2 1 16,5 2 0-16,-5-1 1 0,3 1 5 16,-3-1 9-16,-3 0 2 0,0 1 6 15,-2-1 6-15,-3-1 3 0,-2-1-3 16,-1 0-2-16,-2-1-4 0,-2 2 0 15,-3-4-6-15,-6 1-6 0,-2-4-2 16,-5-1-6-16,0 2-3 0,-5-3-2 16,0 0-1-16,-3 0-18 0,0-4-18 15,3 1-14-15,-3-3-20 0,5 3-37 16,1-1-30-16,-6 0-64 0,10 2-31 16,3 0-90-16</inkml:trace>
  <inkml:trace contextRef="#ctx0" brushRef="#br0" timeOffset="-175198.74">18431 16547 606 0,'0'0'75'0,"0"0"-15"0,0 0 61 0,18-31-56 16,-15 24-9-16,2 4 3 0,-3-1-20 16,4 4-19-16,-4 1-9 0,-2 7-3 15,3 4 6-15,-3 4 6 0,0 6 4 16,-5 5 0-16,-3 1 2 0,0 9-3 31,-2 7-8-31,-1 7-2 0,-4 2-2 0,5-2 1 0,-1-8 1 0,3-3 0 16,6-11 0-16,-1-4 4 0,1-9 1 15,2 0 0-15,0 1-1 0,0-1 7 16,0 2 9-16,2-4-1 0,3-3-8 16,1-3 0-16,1-3 5 0,1-4 0 15,5-1-3-15,0-1-2 16,5-4-10-16,-2-1-5 0,4-1-6 15,1-1 0-15,0-3-3 0,4 2 0 16,-1-1 0-16,2 0-7 0,-1 0-14 16,-4 1-23-16,2-1-30 0,-5 1-32 15,0 1-28-15,-5-1-52 0,-5-2-90 32,-3 1-45-32,-5-1-194 0</inkml:trace>
  <inkml:trace contextRef="#ctx0" brushRef="#br0" timeOffset="-175026.27">18434 16852 778 0,'0'0'28'15,"0"0"62"-15,0 0-3 0,0 0 21 16,36-10-39-16,-16 6-2 0,1 0-20 16,2 2-12-16,3 1-14 0,3 1-15 15,-4 0-6-15,1 0-3 0,3 3-14 16,-3 5-57-16,-1 0-84 0,14 3-69 15,-8-1-47-15,-2-3-117 0</inkml:trace>
  <inkml:trace contextRef="#ctx0" brushRef="#br0" timeOffset="-174510.63">19126 16907 365 0,'0'0'157'0,"0"0"-72"0,0 0 29 16,3-33-11-16,-1 23-27 0,-2 1-1 15,0 2-4-15,-2 1-16 0,-1 0-6 16,3 1-5-16,-3 1-9 16,-2-1-16-16,5 3-9 0,-7-3-3 15,1 1 0-15,-1 3 3 0,-1-1 0 16,0 2-1-16,-5 0-5 0,3 2 3 15,0 1 0-15,-3 4-4 0,0-1-2 16,-3 1-1-16,1 5 1 0,-1 2 0 16,3 1-1-16,0 5-1 0,0 0 1 15,6 1-1-15,-1-2 2 0,3 2-1 16,5-2 0-16,0-1 0 0,2 1 1 16,6-3-1-16,5 0 0 0,0-6 1 15,-3 1 1-15,8-2-2 0,-5-5 2 16,3 1 0-16,-3-5-1 0,2-2 4 15,3-4 4-15,-2-3 6 0,-3-3 6 16,0-3 8-16,0-6-6 0,-3-5-1 16,0-11-5-16,-2-13-4 0,0-11-2 15,-6-2-5-15,1 9 2 0,-1 10 4 16,1 15 6-16,-3 7 1 0,0 5-4 16,0 5-2-16,-5-3-6 0,5-2-4 15,-5 1-2-15,5 3 1 0,-3 0-2 16,3 5-1-16,-2 4 1 0,2 0-18 15,0 4-29-15,0 1-60 0,5 5-36 16,5 14-23-16,-2-4-111 0,0 1-125 16</inkml:trace>
  <inkml:trace contextRef="#ctx0" brushRef="#br0" timeOffset="-174322.94">19392 17048 1199 0,'0'0'120'0,"0"0"-112"0,0 0-3 0,0 0-5 0,0-22-28 15,0 13-9-15,0 2-8 0,0 1-6 16,-2 3-58-16,2 3-79 0,0 0-91 16,0 0-141-16</inkml:trace>
  <inkml:trace contextRef="#ctx0" brushRef="#br0" timeOffset="-173698.07">19862 17034 594 0,'0'0'87'0,"0"0"-53"0,0 0 51 16,0 0-22-16,44-14-4 0,-38 6 12 16,-1 4 3-16,2-3-3 0,-4 2-11 15,0-1-8-15,2 0-3 0,-3-1-5 16,-2-1-11-16,0 0-3 0,0-1-4 15,0 0-6-15,-2-1-12 0,-3-1-3 16,-1-1-4-16,-1 2 3 0,-1-1-1 16,0 3-3-16,-2 1-1 0,-3 2 0 15,3 2 0-15,-6 3 1 0,1 0-1 16,-1 8-2-16,-2 0 2 0,0 5 0 16,0 0 0-16,2 4-5 0,-2 1-6 15,5 0-5-15,3 1-3 0,2 0 2 16,3 1-1-16,5 0 8 0,0-1 8 15,0-1 1-15,8 0 1 0,0-3 0 16,2-1 0-16,0-4 1 0,1-1 1 16,2-4-1-16,2 0 1 0,-5-5 2 15,6-3 2-15,-6-2 3 0,3-6 12 16,0-2 14-16,0-5-4 0,0-3-4 16,-3-7 1-16,1-9 0 0,-4-16-5 15,4-15-1-15,-4-6-12 0,1 5-4 16,0 10-2-16,-3 15-3 0,-2 12 0 15,2 10 1-15,-5 6-1 16,2 3 0-16,-2 0-1 0,6 0-6 16,-6 0-13-16,5 5-19 0,-3 2-16 15,1 4-13-15,2 2-25 0,0 4-51 16,8 9-57-16,-3 1-37 0,1-2-65 16</inkml:trace>
  <inkml:trace contextRef="#ctx0" brushRef="#br0" timeOffset="-173197.98">20129 16901 500 0,'0'0'103'0,"0"0"3"0,0 0-13 0,0 0-50 0,23 3 12 15,-15-4 8-15,-1-2-2 0,6-1-13 16,-5 2-3-16,5-3-5 0,-3 1-8 16,3 1-3-16,0-4-1 0,3 4-2 15,-3-4-8-15,2 3-8 16,-5-4 0-16,3 2-3 0,-5-1-2 16,2 0 0-16,-7 3 2 0,2-2 6 15,-5 0-3-15,3 0 4 0,-3 1 2 16,0-1-2-16,-3 1-2 0,-2 0-1 15,2 2-3-15,-2-2-3 0,-3 2-1 16,3-1 1-16,-2 3-2 0,-6 1-2 16,0 1-1-16,0 3-1 0,-3 6 1 15,1 0 0-15,-6 2 1 0,0 4-1 16,3 0 2-16,-2 4 4 0,4 1 9 16,3 0 6-16,0 0 5 0,6 0 1 15,1-1-5-15,1-2 1 0,5-2 1 16,0 2-6-16,5-5-2 0,1 0 0 15,1-3 2-15,4-2 4 0,2-4-5 16,5-3-7-16,-3-1-4 0,3-4-6 16,3-2-1-16,0-2-6 0,2-3-33 15,0-2-36-15,0-1-28 0,-2 1-38 16,10-3-63-16,-8 3-108 0,-5 3-65 16</inkml:trace>
  <inkml:trace contextRef="#ctx0" brushRef="#br0" timeOffset="-172682.82">20550 16824 244 0,'0'0'209'0,"0"0"-86"0,0 0 33 0,0 0-38 0,13-23-29 15,-11 22 0-15,1 0-28 0,-1 1-11 16,4-1-14-16,-6 1-9 0,5 0-4 16,-3 0-4-16,4 0-3 15,1 1-6-15,-7 0 0 0,5 2-4 16,-2 4 0-16,0 0 0 0,-1 2-4 16,-2 2 1-16,0 4 3 0,0 2-1 15,0 4-1-15,-2 4-1 0,2-2-2 16,0 2 1-16,0 0-2 0,2-2 3 15,1-1-2-15,2-1 2 0,3-2 0 16,-1 0 5-16,4-5 6 0,-1-3 4 16,0 0 3-16,1-4 5 0,2-4 14 15,0-3 10-15,0-2-2 0,5-6-15 16,-3 0-2-16,-2-7 0 0,3-4 0 16,2-4-9-16,-3-13-10 0,6-12-3 15,-3-5-5-15,0 3 1 0,-8 15-2 16,-2 14 3-16,-3 9 2 15,3-2-5-15,-5 0-2 0,2 2 0 16,-3 2-1-16,1 2 0 0,0 4-3 16,2 1-2-16,-5 3-18 0,0 0-37 15,5 4-49-15,-3 3-28 0,4 3-26 16,-1 5-104-16,3 0-91 0,-6 0-122 0</inkml:trace>
  <inkml:trace contextRef="#ctx0" brushRef="#br0" timeOffset="-172542.08">21085 17132 1061 0,'0'0'158'0,"0"0"-72"0,0 0 3 0,0 0-69 0,0 0-19 0,0 0-1 0,28-16-41 16,-25 13-1-16,2-4 13 0,-5 6-10 15,0 1-40-15,0 0-89 0,0 0-92 16,0 1-37-16,0-1-99 0</inkml:trace>
  <inkml:trace contextRef="#ctx0" brushRef="#br0" timeOffset="-171369.63">21746 16771 326 0,'0'0'69'0,"0"0"-24"0,0 0 26 0,0-2-6 16,0 1-16-16,3 1 7 0,-3-2 7 15,5 1-2-15,-5 0 12 0,5 1 2 16,-2-1 0-16,4-1-20 0,4 2-1 16,-1-2 5-16,0 2-9 0,6-1-11 15,-3 0-12-15,2 0-13 0,3-1-5 16,3 2-5-16,-5-2-3 0,2 2 0 15,2 0-2-15,-7 0-4 0,3 0-31 16,-3 2-77-16,-6 2-59 0,1-2-55 16,0 2-26-16,-6-2-130 0</inkml:trace>
  <inkml:trace contextRef="#ctx0" brushRef="#br0" timeOffset="-171163.31">21764 16926 697 0,'0'0'163'16,"0"0"-126"-16,0 0 98 0,36-4-46 15,-18 2-35-15,3-3-20 0,2 3-16 16,1-5-9 0,4 4-9-16,3-3 0 0,5 4-4 15,-5 1-16-15,3 0-102 0,15 0-124 0,-10-2-65 0,-1-1-221 0</inkml:trace>
  <inkml:trace contextRef="#ctx0" brushRef="#br0" timeOffset="-170474.29">22560 16685 559 0,'0'0'78'0,"0"0"-27"0,39-15 36 16,-24 9-38-16,6 1-2 0,0-1-5 15,-1 2-9-15,-2 2 10 0,0 2 1 16,1 0 2-16,-1 2-8 0,-5 2-9 16,-1 3-8-16,-1 2-6 0,-1 2-2 15,-2 4 4-15,5 2-2 0,-11 4-1 16,6 3-2-16,-3 0 0 0,-5 3 0 16,0 1-3-16,0-1-1 0,0 2 1 15,-5-1 3-15,3-1-6 0,-6-4-1 16,-5-2-2-16,5-1 1 0,-5-2 1 15,3-4-4-15,0-2 1 0,-3-2 1 16,-3-2-1-16,3-2 0 16,-5-2 1-16,5-4-1 0,-2 0 0 15,-1-8 1-15,3 1-1 0,0-3 1 16,-5-3 1-16,8-2 0 0,0-5-1 16,-1-2 1-16,6-5-2 0,-3 1 2 15,1-4-2-15,4 3 6 0,0 1 4 16,3 1 3-16,0 0 4 0,3 2 2 15,5 2 1-15,2 0-3 0,3-1-1 16,0 2 1-16,2 1 2 0,4 2 2 16,1 1-3-16,1 2-5 0,7 0-6 15,-4 2-1-15,1-1 1 0,4 3 0 16,2-2-3-16,2 2 5 0,9-1-4 16,-1 1-4-16,6 0 0 15,-3 1 0-15,-6 2-3 0,-9 2 0 16,-9 0 0-16,-2 1 0 0,-2 2 0 15,0-3-1-15,4 0-4 0,-2-2-12 16,-2 2-10-16,2-1-19 0,-5 3-20 16,-5 0-30-16,4 1-16 0,-4 0-40 15,5 2-82-15,-5 0-60 0,5 0-126 0</inkml:trace>
  <inkml:trace contextRef="#ctx0" brushRef="#br0" timeOffset="-169302.73">23069 17182 328 0,'0'0'78'0,"0"0"-26"0,3 0 17 0,-3 0 14 0,0 1-7 15,2-1-12-15,-2 1-2 16,3 1 5-16,2 0 2 0,0-2-5 16,3 3-16-16,0 2-6 0,-1-2 4 15,1 0-4-15,5 3-6 0,-3-5-10 16,6 2-5-16,-3 0 0 0,0 0-1 16,2-2-5-16,-2 0-2 0,3-1-5 15,-3 0-1-15,0-1-1 0,-6-3 0 16,1-1 1-16,2 0-1 0,-2-1 3 15,-5-2-5-15,2 1-1 0,0 0 0 16,-5-3-2-16,0 1 1 0,0 0 1 16,0 0-2-16,0 1 1 0,-3 0 1 15,-2-1-1-15,0 1-1 0,0 1 2 16,0 1 1-16,-3 2-1 0,0 0 0 16,1 2-1-16,-1-1 2 0,0 0 0 15,3 0 5-15,-3 1-1 0,0 0-3 16,3 0 0-16,-3 1 0 0,-2 1-2 15,2 0 1-15,3 1 0 0,-3 2 0 16,1-1 0-16,-1 2 2 0,-5 0-1 16,5 0 1-16,-5 2-1 0,6 1 1 15,-6-1 1-15,0 3-1 0,5-2-1 16,-5 2-1-16,5 1 0 16,-5 1-1-16,6 1 2 0,-4 1-2 15,1-1 7-15,0 0 3 0,7 0 5 16,-5 1 1-16,3 0-1 0,5-2-2 15,-5 0-3-15,5-1-2 0,0 0 1 16,5-1 4-16,-2 0-1 0,2 0 2 16,3-1-2-16,-1-1-1 0,4-2-5 15,-4 2-2-15,1-3 1 16,5 3-2-16,-5-5 1 0,5 2 2 16,0-2-2-16,0 0 0 0,0-1 2 0,-3-1 0 15,3 1 0-15,0-1-1 0,0 0-3 16,0 0 0-16,0 1 1 15,2 2-3-15,-2 0-3 0,0-1 2 16,0 0-2 0,2 2 0-16,-2 0 1 0,3-2 0 0,-3-1-1 0,5 2 0 15,-3 0-2-15,3-2-8 0,-2 1-17 16,-1-2-21-16,3 2-28 0,-5 0-26 16,8 2-23-16,-8-1-42 0,8-3-91 15,-6 0-151-15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09T13:48:59.439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7834 7221 189 0,'0'0'53'0,"0"0"-5"0,0 0 21 15,0 0-17-15,0 0-18 0,0 0-12 16,0 0 9-16,0 0 2 0,0 0-4 16,0 0-2-16,0-2-3 0,0 2 1 15,0 0-1-15,0-1 3 0,0 0-6 16,0 1 1-16,0 0 4 0,-2-1-2 15,2 1-1-15,0-1 3 16,0 1-3-16,0 0-1 0,0 0 0 16,0 0-10-16,0 0-2 0,-3 0-2 15,3 0-2-15,0 0 1 0,0 0 3 16,0 0-2-16,0 0-2 0,0 0 1 16,0 0-2-16,0 0 1 0,0 0 4 15,3 0 3-15,-3 0 4 0,0 0 3 16,2 0 0-16,1 0 0 0,-3 0 0 15,0 0 1-15,0 0 0 0,0 0-2 16,0 0-5-16,0 0-3 0,0 0-3 16,0 0 3-16,0 0 0 0,0 0-3 15,0 0-4-15,0 0-2 16,0 0 0-16,0 0-1 0,0 0-1 16,0 0-1-16,0 4 1 0,0 0-1 15,0 4 1-15,-3 1-1 0,1 3 1 16,2 2 0-16,0 2 0 0,0 1 0 15,0 2 0-15,0 1 1 0,0 1 0 16,0 0-1-16,2 1 0 0,1 1 0 16,5-2-1-16,-3 0 1 0,3 0 0 15,2-4 1-15,0 0 0 0,3-1-2 16,0-2 2-16,3 0-1 0,-1-3 0 16,3-5 1-16,-2 1-1 0,2-6 2 15,-3 2 0-15,1-3 0 0,-3-4 1 16,2-2 5-16,-2-1 4 0,0-4 6 15,-3-3 2-15,1-1-4 0,-1 0-4 16,-2-3-6-16,0-1 0 0,-1-1 0 16,1 1-1-16,-3-1-2 0,0 1 0 15,1 1 3-15,-1 1-1 0,0 2 3 16,-2 1 6-16,-1 0 2 0,3 3 1 16,-5-1-3-16,0 2-4 15,3 1-4-15,-3 2-1 0,0 1-1 0,0 2-3 0,0 2 1 16,0 0-2-16,0 2-1 0,0 0-3 15,0 4-2-15,0 6 4 0,0 1 2 16,0 4 0-16,0 6 0 16,-3 4 0-16,3 9 0 0,0 8 0 15,0 12 0-15,5 5 1 0,1-3 0 16,-1-5-1-16,3-6 2 0,-3-3-2 16,-3 0 0-16,6-4 1 0,-5-1-1 15,-1-2 1-15,3-6 0 0,-5-5 3 16,0-7-1-16,0-1 1 0,-2 1 1 15,-1 2-2-15,-5 1 4 0,1-6 2 16,-1-3 2-16,-5-4 0 0,-5-7 1 16,-3 0-4-16,-10-7-6 0,-7-7 1 15,-12-7-2-15,4-4 0 0,7 3-1 16,11 7-4-16,12 3-3 0,3 3-3 16,-5-3-11-16,5 0-21 0,3-2-18 15,5 3-31-15,2 1-30 0,6 1-58 16,17-3-75-16,-1 2-32 0,4 0-129 15</inkml:trace>
  <inkml:trace contextRef="#ctx0" brushRef="#br0" timeOffset="376.63">8656 7462 463 0,'-3'0'129'0,"3"-3"-24"0,0 0 35 16,3-1-41-16,2 0-16 0,6 0-37 15,1 1 0-15,1 0 4 0,3-2-14 16,-1 4-13-16,4-3-8 0,-1 3-4 16,0-1-2-16,0 0-7 0,5 1-1 15,-2 1 0-15,-1 0-1 0,4 0-6 16,-6 0-48-16,5 3-38 0,3 3-49 15,-6-1-81-15,-1 0-74 0</inkml:trace>
  <inkml:trace contextRef="#ctx0" brushRef="#br0" timeOffset="579.7">8772 7619 590 0,'0'0'136'0,"0"0"-9"0,0 0 39 15,0 0-105-15,0 0-16 0,0 0-19 16,0 0 16-16,0 0 18 0,42 1-16 16,-19-3-10-16,0-4-9 0,3 3-17 15,0-2-6-15,2 0-2 0,-2 2-15 16,3 1-76-16,12-2-87 0,-5 2-106 16,-2-2-62-16</inkml:trace>
  <inkml:trace contextRef="#ctx0" brushRef="#br0" timeOffset="1279.49">9659 7185 337 0,'0'0'53'0,"0"0"24"0,0 0-9 0,0 0-8 0,0-24-38 16,2 19 5-16,-2-2 13 0,3 2-5 15,-3 0 0-15,2 0 4 0,1 3-2 16,0-2-2-16,-3 3-1 0,2 1-7 15,1 2-17-15,-1 4-4 0,1 6 4 16,-1 6 6-16,-2 4 9 0,0 12-2 16,-5 18-2-16,3 14-5 0,2 13 1 15,0-1 0-15,0-1 0 0,0-10 0 16,2-2-4-16,3 0 0 0,-5-2 0 16,0-2 2-16,-5 1-8 0,3-6 3 15,-6-1-3-15,3-4-4 0,0-4-1 16,2-7-2-16,-2-4 0 0,2-6-16 15,1-10-32-15,-1-7-21 0,1-4-51 16,-1 1-61-16,3-3-36 0,-3-4-135 16</inkml:trace>
  <inkml:trace contextRef="#ctx0" brushRef="#br0" timeOffset="2138.86">9759 7156 123 0,'0'0'122'0,"0"0"-90"0,0 0 11 0,0-3-13 15,0 0 5-15,0 0-7 0,0 1-6 16,0-1 9-16,0 0-1 0,3 1 7 16,-3 0 3-16,0 2 2 0,0-1 7 15,0 0-4-15,0 0-10 16,3 0-1-16,-3-1-2 0,0 0-2 16,0 2-1-16,0-2-10 0,2-1 1 15,-2-1 1-15,5 0-1 0,-2-2-3 16,2 1 0-16,0-1 5 0,0 1 2 15,3-2 3-15,0 1 1 0,2-1 0 16,1 3-2-16,-4-2-6 0,4 3-5 16,-4 0-5-16,1 2-8 0,0 1-2 15,-3 0 0-15,-2 4-1 0,2 1-1 16,-3 2 1-16,4 1-5 0,-4 2 2 16,1 0 1-16,-1 2 1 0,-2 1 2 15,3 0 0-15,-3 0 0 0,0 3 0 16,-5-1 0-16,-3 2 1 0,0 0-1 15,-2-1 1-15,-3 0-1 0,3-2 0 16,-1-1 0-16,1-3 0 0,0 1-1 16,2-3 1-16,0-3 0 0,3-1 1 15,0-1 1-15,2-3-2 0,-2 0 2 16,5 0-2-16,0-3 0 0,0-1 0 16,5 0-2-16,0-1-1 0,6 0 2 15,2-2 0-15,2 3 0 0,3 1-1 16,-2 0 2-16,4 1-1 0,-1 2 1 15,-1 0-1-15,0 3 1 16,0 2 0-16,-5 2 1 0,0 3-1 16,-3 1 2-16,-5 2 3 0,-2 1 5 15,-3 2 8-15,-8 3 10 0,-2 0 2 16,-6 0-6-16,-2 1-6 0,-5-4-7 16,0-1-5-16,-3 0-2 0,0-3-4 15,-3 0 2-15,1-3-2 0,0-2-9 16,2 1-18-16,0-4-18 0,5 3-30 15,1-5-28-15,7 1-49 0,2-3-26 16,4 0-31-16,4 0-106 0</inkml:trace>
  <inkml:trace contextRef="#ctx0" brushRef="#br0" timeOffset="2685.76">10219 7558 415 0,'0'0'28'0,"3"-4"36"0,-1 1 1 15,-2-1-26-15,0 0-19 0,0 0-7 16,0 1 10-16,-2 0-3 0,-3 2-4 16,2 1 19-16,-5 0 11 0,3 1 5 15,-3 3-3-15,1 2-11 0,2 0-16 16,-6 2-6-16,3 2-9 0,1 0-2 16,-1 1-2-16,0 2-2 0,3 1 2 15,2 1 1-15,1 0 9 0,2 1 9 16,0-3 12-16,2 1 7 0,6-2 1 15,-3 0 8-15,3-3-5 0,2 0-9 16,1-2-10-16,-1-1-1 0,3-2-8 16,0-4 3-16,-3 0 0 0,3-2-5 15,0-6 2-15,-2-2 5 0,-1-2-2 16,-2 0-1-16,-1-4-3 0,-4-2-5 16,2 0-7-16,-5-1 0 0,0 3-2 15,-5 0-1-15,0 4 0 0,-3-1-1 16,0 4-3-16,1-1-1 0,-4 3-3 15,1 3-9-15,-1-2 4 0,1 4-2 16,-3 2 2-16,3 1-6 0,0 6-5 31,-1-3-14-31,3 3-12 0,1 0-37 0,-1 0-31 0,3 0-54 0,5 0-28 16,0-1-80-16</inkml:trace>
  <inkml:trace contextRef="#ctx0" brushRef="#br0" timeOffset="3170.19">10945 7132 397 0,'0'0'110'0,"0"0"-23"0,0 0 45 0,0-20-63 15,0 12-16-15,0 3-21 0,3-1 12 16,-3 3 7-16,0-1-16 16,0 3 1-16,0-1-4 0,0 2-16 15,0 0-16-15,0 7 0 0,0 1 3 16,0 7 7-16,0 3 5 0,0 5 3 16,-3 9 2-16,1 10-4 0,-3 12-6 15,5 1-3-15,-6 1-5 0,6-6 1 16,0-8-2-16,-2 0 0 0,2-6-1 15,0-5 0-15,0-6-2 0,0-7-11 16,0-2-21-16,0 3-18 0,2 2-38 16,4-1-59-16,-1-2-4 0,0-7-41 15,0-6-113-15</inkml:trace>
  <inkml:trace contextRef="#ctx0" brushRef="#br0" timeOffset="3435.83">10754 7436 670 0,'0'0'69'0,"0"0"-2"15,0 0 60-15,0 0-43 0,44-19-20 16,-26 12-28-16,8 1 10 15,0-1 12-15,0 0-17 0,2 3-11 16,-2-2-15-16,2 4-13 0,-4-2 1 16,2 1-3-16,-1 1-18 0,4 0-61 15,10 2-67-15,-3 1-96 0,-8 0-74 16</inkml:trace>
  <inkml:trace contextRef="#ctx0" brushRef="#br0" timeOffset="3873.72">11821 7072 586 0,'0'0'53'0,"0"0"19"16,0 0 2-16,0 0-34 0,0 0-32 15,0 0-8-15,18-7 0 0,-15 18 4 16,-3 6 14-16,0 4 27 0,-8 13 16 16,3 16-15-16,-3 15-7 0,1 11-3 15,1 2-6-15,1-2-6 0,5-6-7 16,0-3-5-16,-2 1-2 0,-1-4-5 16,-5-2-4-16,3-4-1 0,-3-4 1 15,1-1 0-15,1-3 0 0,1-8-1 16,0-1-13-16,3-14-24 0,-1-6-23 15,3-7-56-15,-3-9-85 16,3-1-80-16</inkml:trace>
  <inkml:trace contextRef="#ctx0" brushRef="#br0" timeOffset="4592.92">11824 7043 478 0,'0'0'56'0,"0"0"-22"0,0 0 15 0,0 0-28 0,0 0-11 16,0 0-6-16,0 1 8 0,0-1 28 15,3 0 2-15,-1-1 12 0,3-2 6 16,3 0 4-16,0-3 5 0,2-1-8 16,3 1-20-16,0 1-18 15,5 2-1-15,-2-1-8 0,2 2-11 16,2 0-2-16,-2 1 3 0,0 1-2 15,3 0-1-15,-3 0-1 0,-5 0 1 16,0 1 0-16,-5 1-1 0,0 4-7 16,-8 1-9-16,0 3 3 0,-3 3-4 15,-7 2-13-15,-6 4-27 0,-2 0 2 16,-3 1 24-16,-4 0 19 0,4-3 11 16,-2-1 1-16,2-2 2 0,3-3-2 15,2 0-1-15,1-2 0 0,5-3 1 16,2-1-1-16,3 1 0 0,2-3-1 15,3-2-2-15,0-1 0 0,0 0 3 16,3 0 1-16,2 0 17 0,3-1-6 16,-1-1-6-16,4 1 0 0,-1 1 2 15,3 0-3-15,0 0 4 0,0 1 10 16,2 1-3-16,-2 0-7 0,3 1-2 16,-3 0-5-16,5 0 1 0,-5 2 1 15,-1 0-2-15,1 2-1 0,-2 3 5 16,-4 1 3-16,-1 1 5 0,-6 2 8 15,0 2 2-15,-8 0-2 0,-5 0-3 16,0 1-2-16,-2-2-4 0,-6 0-2 16,-2-1-5-16,-1-1 2 0,-1-1-6 15,1-1 2-15,-2-3-2 0,1-3 0 16,1 1-1-16,-1-2-5 16,4-1-34-16,3-1-21 0,2-2-52 15,3 0-68-15,3-2-41 0,5-1-153 16</inkml:trace>
  <inkml:trace contextRef="#ctx0" brushRef="#br0" timeOffset="4875.7">12170 7545 645 0,'0'0'61'0,"0"0"-9"0,16-6 14 0,-9 5-51 16,-1 1 5-16,-6 5-8 15,2 1-5-15,-2 5 20 0,-2 6 26 16,-4 4 26-16,-1 9-9 0,-6 11-17 16,0 7-9-16,-3 2-19 0,6-7-16 15,5-7-7-15,0-11-2 0,2-4-22 16,3-3-22-16,-3 3-9 0,3 0-11 15,0 4-41-15,6-4-56 0,1-8-47 16,1-5-189-16</inkml:trace>
  <inkml:trace contextRef="#ctx0" brushRef="#br0" timeOffset="5627.01">12612 7186 559 0,'0'0'78'0,"0"0"-8"0,0 0 35 0,0 0-74 0,34-40-24 0,-19 29-5 15,-2 1-1-15,3 1 12 0,-4-1 11 16,7 3 31-16,-4 1-3 0,1 0-8 15,2 1 3-15,0 2-9 0,-3-2-20 16,1 3-9-16,-3 2-1 0,0 0-5 16,-1 2-3-16,-1 4 0 0,-1 1 0 15,-2 5 0-15,0 2-2 0,-3 5 0 16,-5 3 0-16,0 4 4 0,0 4-1 16,-8 4-1-16,-2 8-1 0,-11 5 1 15,3-5 0-15,0-8 0 16,0-11 0-16,7-6-18 0,-1 2-5 15,-1 2 2-15,-5 0 2 0,7-4-8 16,1-2-12-16,2-8-2 0,3-2 2 16,2-5-2-16,3-5 31 0,0-2 10 15,8-8 0-15,0-1 6 0,5-4-4 16,2-2 1-16,3-1-2 0,0-3 1 16,1 3-2-16,4 0 0 0,-3 1-2 15,1 3 2-15,2 1-2 0,1 0 2 16,-4 3 0-16,1-1 0 0,0 3 0 15,-3 2 1-15,0-2 3 0,0 1-2 16,-3 3-2-16,-2-1 2 16,-2 1 2-16,-4 1 3 0,-1 1 6 15,-4 1 5-15,1 2-2 0,-3 1-1 16,-3 1 3-16,-5 1 0 0,-2 1-10 16,-3 2 2-16,0 3 3 0,-2 1-9 15,-1 4-2-15,1 4 1 0,-3 1 0 16,0 4-1-16,0 0 7 0,2 3 3 15,1 2 10-15,2-1 10 0,2 2 19 16</inkml:trace>
  <inkml:trace contextRef="#ctx0" brushRef="#br0" timeOffset="9112.98">13090 7174 164 0,'0'0'30'0,"0"0"7"0,0 0 6 0,0 0 2 15,3-10-7-15,-3 8-18 0,0 1 7 16,0 0 14 0,0 0 1-16,0 1 5 0,0 0 5 0,0 0-6 0,0 0 0 15,0 0-12-15,0 0-14 0,0 0-8 16,0 0-7-16,-3 0-1 0,0 0-1 16,1 0-1-16,-3 1-2 0,-3 2 0 15,-2 2 2-15,-1 1-1 0,1 0-1 16,0 3 1-16,-3 2 0 0,0 0 3 15,0 4 5-15,-3 1-4 16,3-1-2-16,-2 1-1 0,2 1-2 16,0-1 1-16,0 2-1 0,3-3 0 15,-1 1 1-15,1-1-1 0,2 0 0 16,3-1-1-16,0-2 1 0,2 0 2 16,3 2 10-16,0-3 12 0,0 0 4 15,3 0 2-15,5-1 4 0,-3-1-9 16,3 2-6-16,2-2-6 0,-2-1 4 15,2 2 10-15,1-1 7 0,1-2 2 16,-1-3-8-16,2 1-6 0,0-1 2 16,2-2-5-16,1 2-1 0,-1-3 1 15,-2 2-5-15,0-2-6 0,0-1-3 16,-3 0-3-16,1 0 1 0,-4 0-2 16,1-1-1-16,0-2-8 15,-3-1-15-15,-2 2-20 0,4 1-22 16,-2-4-31-16,6 0-54 0,2-5-8 15,0 3-57-15,0-2-91 0</inkml:trace>
  <inkml:trace contextRef="#ctx0" brushRef="#br0" timeOffset="9694.52">13410 7488 353 0,'0'0'77'0,"0"-5"1"0,0 4 18 0,0-1-15 0,3 0-32 0,-3 2 0 16,3-1 4-16,-3-1-1 0,0 2-13 15,0 0-10-15,0 5-12 0,0 0 0 16,0 6 5-16,0 5 7 0,0 5 2 15,-6 2-9-15,1 2-10 0,0 4-4 16,0 1-3-16,0-2-1 16,0 2 0-16,-3-3-4 0,5-1 0 15,-2-1 0-15,3-2 0 0,-1-2 0 16,3-1-33-16,5-2-46 0,0-2-71 16,8-2-34-16,0-6-86 0</inkml:trace>
  <inkml:trace contextRef="#ctx0" brushRef="#br0" timeOffset="10094.16">14168 7202 528 0,'0'0'38'0,"0"0"9"0,0 0 33 16,20-33-31-16,-15 26-35 0,1 1-14 16,-6 4-1-16,2 1 0 15,-2 1 0-15,0 3 0 0,0 5 1 16,0 7 32-16,0 1 12 0,-2 7 15 15,-1 3-11-15,-2 10-11 0,2 6-6 16,1 5-14-16,-4 1-4 0,4-9-5 16,2-10-7-16,0-10-1 0,0-1 1 15,0 3-1-15,0 2-5 0,2 1-40 16,4-2-29-16,-1-1-34 16,3 0-11-16,-1-6-59 0,-2-5-95 0</inkml:trace>
  <inkml:trace contextRef="#ctx0" brushRef="#br0" timeOffset="10297.39">13997 7495 692 0,'0'0'78'16,"0"0"4"-16,0 0 70 0,0 0-62 15,0 0-62-15,0 0-12 0,0 0 7 16,23-23 3-16,-2 21 0 0,5 1 13 15,7 0 1-15,11 1-11 0,8 0-14 16,5 0-10-16,-6 0-2 0,1 0-3 16,-3 0-4-16,3-1-53 15,2-2-74-15,3-3-103 0,-16 0-61 16,-4-2-147-16</inkml:trace>
  <inkml:trace contextRef="#ctx0" brushRef="#br0" timeOffset="11011.09">15157 7170 495 0,'0'0'88'0,"0"0"-50"0,0 0 35 0,0 0-9 0,0 0-25 16,16-18-8-16,-14 18-13 0,1 4-18 15,-1 6 0-15,1 5 7 0,-3 8 13 16,0 11-4-16,0 13 4 0,-8 14-9 16,3 8-2-16,-5-1 1 0,2 0-1 15,-2-5-7-15,-3 1-2 0,2-5 0 16,-2 2-1-16,-2-5 1 0,2-4 1 16,3 0 5-16,-3-3-6 0,5-5 0 15,0-2-2-15,1-5-21 0,1-7-25 16,4-8-35-16,-1-7-20 0,3-3-33 15,-2-2-111-15,2-2 42 0</inkml:trace>
  <inkml:trace contextRef="#ctx0" brushRef="#br0" timeOffset="11620.48">15214 7134 395 0,'0'0'54'0,"0"0"-35"0,0 0 33 0,0 0-17 16,0 0-17-16,0 0-4 15,16-13 15-15,-14 12 10 0,1-1 1 16,-1 0-5-16,3-1 10 0,-2 1 10 16,0-3 5-16,2 2-5 0,0-1-10 15,3-2-6-15,2 0-7 0,3 0-5 16,2-3-3-16,6 2-4 0,0 1-2 16,5-1-1-16,-1 3-2 0,-4 3-4 15,2 1 0-15,-2 1-6 0,-5 5-5 16,-4 4-6-16,-4 1-13 0,-5 4 6 15,-3 1 13-15,0 2 0 0,-8 1-7 16,-7 2-11-16,-4-2-14 0,-1 2-15 16,-3-3-2-16,-1 2 17 15,-2-2 14-15,6-1 1 0,-1-2 9 16,6-2 8-16,2-2 2 0,2-2 1 16,4-3-3-16,4-1 2 0,3-4-2 15,3-1 0-15,2-1 3 0,8-4 12 16,0-1-9-16,5 1-1 0,2 0-3 15,4-2 6-15,-1 5 10 0,0 0 0 16,-2 2 4-16,-1 2 4 0,-4 4-8 16,-3 2-5-16,-3 1-11 0,-2 3 1 15,-5 0 3-15,-3 2 17 0,-3-2-1 16,-5 1 4-16,-5 1-2 0,-5 0-6 16,-8-1-6-16,1 0-8 0,-12-1-3 15,6-2-1-15,0 0-1 0,-2-3-29 16,7 1-31-16,0-2-39 0,0-1-63 15,3-3-41-15,2 0-50 0,8-2-53 16</inkml:trace>
  <inkml:trace contextRef="#ctx0" brushRef="#br0" timeOffset="12088.92">15552 7594 519 0,'0'0'145'0,"0"0"-48"0,0 0 16 0,3-31-49 0,5 21-34 15,0 2 0-15,2-1-3 0,0 0-8 16,3 4 3-16,0 1-9 0,0 2 1 15,0 2 5-15,-3 1-3 16,-2 6-12-16,0 1-1 0,-3 3-2 16,-2 2 3-16,-1 4-1 0,-2 1-1 15,-2 2-1-15,-4 1 0 0,-4-1 0 16,0 1-1-16,-3-1-1 0,0 0-3 16,0-2-4-16,0-3 6 0,3-1 2 15,-1-1 1-15,4-4 4 0,1-2 18 16,4-1 10-16,-1-2-7 0,3-2-5 15,3-1 4-15,5-1 4 0,-1 0-4 16,9 0-7-16,-1-2-1 0,6 1-1 16,2 0 1-16,6 0-5 0,7-1-8 15,-5 1-2-15,2-2-2 0,6 1-3 16,3 1-38-16,4 1-28 16,1-1-44-16,-11 1-41 0,0-3-85 15,-13 0-60-15</inkml:trace>
  <inkml:trace contextRef="#ctx0" brushRef="#br0" timeOffset="12870.68">16372 7204 577 0,'0'0'95'0,"0"0"-60"0,0 0 30 0,0 0-18 15,41-35-38-15,-26 26-2 16,4 2 5-16,-4-2 4 0,3 2 2 16,3 2 7-16,-3 0-5 0,3 2 4 15,2 2 8-15,-3 1 4 0,1 1-11 16,2 2-12-16,-5 5-5 0,-2 3-6 16,2 3 2-16,-5 3-1 0,0 3 4 15,-5 4-5-15,-6 2 3 0,1 0 1 16,-3 4 0-16,-5-2 0 0,-3 4-2 15,-2-2-3-15,-6 2 0 0,-2-3 2 16,-3-1-3-16,-2-3 0 0,0-1-2 16,0-4 0-16,-1-1-4 0,1-2 2 15,2-5 4-15,3-1 1 0,3-4 0 16,2-4-1-16,8-3 5 16,0-3 2-16,5-5 2 0,0-3-4 15,7-6-2-15,6-1 5 0,3-4 1 16,2-4-2-16,5 2 5 0,0 0 3 15,6-2-2-15,-1 3 5 0,1-1-9 16,-1 2-4-16,3 2-5 0,-3-1 5 16,-2 1-2-16,-5 3 0 0,0 1 1 15,-3 1 2-15,-3 4-2 0,-4-3-2 16,-1 4 0-16,-2 0-2 0,-6 2 0 16,1 0-1-16,-3 2-3 15,-8 5-7-15,-2 1-2 0,-3 3 2 16,-3 7 6-16,-2 5 3 0,-5 4 1 0,0 3 1 15,-1 4 0-15,1 0 0 16,5 1 0-16,-3-1 2 0,8-1-2 16,1 1 0-16,4-4 1 0,3 0 2 15,2-1 10-15,3-3 3 0,8-4 5 16,0-1 2-16,2-4 3 0,5-2-1 16,1-4-8-16,7-3-8 0,0-2-4 15,3-3-5-15,3-2 0 0,2-4-11 16,0-1-48-16,0 2-45 0,0-1-58 15,2-1-77-15,-4 2-70 0</inkml:trace>
  <inkml:trace contextRef="#ctx0" brushRef="#br0" timeOffset="13370.9">17028 7545 469 0,'0'0'121'0,"0"0"-23"0,10-15 14 15,-2 10-44-15,0-3-46 0,2 3-5 16,0-2-13-16,3 2-2 0,-5 0 4 15,5 1 29-15,-5 1 17 0,0 0-17 16,2 3-15-16,-2 0-5 0,-3 0-6 16,-3 4-8-16,4 2-1 0,-4 3-1 15,1 2-1-15,-6 1 0 0,3 4 2 16,-5 0 1-16,-3 2-1 0,-2 3 0 16,0 0 0-16,-6 1 1 0,3 0 2 15,-2-1 0-15,2-2-1 0,0-2 6 16,0-2 2-16,5-2-2 15,-2-1 4-15,2-4 7 0,5 0 4 16,1-5 5-16,-1 0 0 0,3-3 7 16,0 0 20-16,8 0-13 0,2-4-20 15,1 0-4-15,4 2-3 0,3-3-2 16,3 2-4-16,0-1-1 0,4 1-5 16,4 0-1-16,-3-3-2 0,2 4-2 15,1-3-28-15,-4 1-29 0,1 1-33 16,0-1-39-16,10-2-69 0,-7 2-62 15,-1-3-157-15</inkml:trace>
  <inkml:trace contextRef="#ctx0" brushRef="#br0" timeOffset="13761.51">17992 7132 664 0,'0'0'62'0,"0"0"-62"0,0 0 58 0,0 0 4 0,10-24-55 16,-10 24-7-16,0 3-10 0,-3 4 6 16,-4 7 4-16,2 3-1 0,-6 8 1 15,-2 7 25-15,-2 11 29 0,-1 9 16 16,-2 0-26-16,8-3-28 0,0-4-10 16,4-9-4-16,4-4 0 0,-3-9 1 15,5-5-3-15,-3-1-2 16,3 1-14-16,-3 3-16 0,1 2-10 15,-1-5-15-15,3-1-34 0,-2-5-59 0,-1-7-141 16</inkml:trace>
  <inkml:trace contextRef="#ctx0" brushRef="#br0" timeOffset="13980.37">17661 7462 768 0,'0'0'106'0,"0"0"7"16,46-15-11-16,-22 6-81 0,4-2-9 15,1 2 15-15,2-2 8 16,0 1-16-16,0 1-8 0,0-1-7 16,2 1-4-16,-2-1-6 0,3 3-55 15,10 0-64-15,0 0-81 0,-3 1-53 16,-10 1-205-16</inkml:trace>
  <inkml:trace contextRef="#ctx0" brushRef="#br0" timeOffset="14418.64">18813 6974 631 0,'0'0'75'0,"0"0"10"0,0 0 2 16,0 0-68-16,0 0-19 0,0 0-3 16,13-3 0-16,-13 16 1 0,-5 5 2 15,0 8 0-15,-3 12 12 0,-5 19 33 16,0 12 29-16,-2 9-8 0,-1-2-19 16,6-5-17-16,0-6-18 0,-1-2-3 15,-2 0-3-15,1-3-1 0,-4-3-5 16,1-5 0-16,2 0 0 0,-3-7 1 15,3-1 2-15,0-4-2 0,6-9-1 16,1-6 0-16,4-10 0 0,-1-3-30 16,3-1-113-16,0-2-92 0,3-6-51 15,2-3-154-15</inkml:trace>
  <inkml:trace contextRef="#ctx0" brushRef="#br0" timeOffset="15392.8">18806 6968 336 0,'0'0'83'0,"0"0"-13"0,0 0-13 0,0 0-38 16,13-18-9-16,-8 11 8 0,-3 1 31 15,3-2-27-15,-2 4 15 0,-3 0 15 16,5-2-9-16,-2 2 4 0,-1-1 4 15,4 1-20-15,-4-1-9 0,6 2-11 16,-3 1 2-16,0 0-1 0,3 0 0 16,0 1 9-16,-3-1-12 0,3 0-8 15,-1 2 0-15,1 0 0 0,-3 0 0 16,0 0-2-16,3 0 2 0,-5 2-1 16,2 1 3-16,0-1-1 15,3 1 2-15,-3 0-2 0,0 3 0 16,3-2 4-16,-3 1-1 0,3-1 0 15,-3 2 1-15,3-3 4 0,2 2 9 16,-2 1-2-16,0 1 1 0,-1-1-2 16,1 2-2-16,5-1-5 0,-5 0-5 15,2 0 1-15,1 3-4 0,-6-1 0 16,2 0 1-16,-1 2 0 0,-4 0-2 16,1 2 1-16,-3-1 0 0,-5 1-1 15,-3 1 3-15,0-1-3 0,-5-1 3 16,-2 2-2-16,-1-1-1 0,1-2 0 15,-1 0 0-15,3-2 2 0,0-3-2 16,0 1 1-16,8-3 1 0,0 0-2 16,2-2 1-16,3 0 0 0,0 0 0 15,3-2 3-15,2 1 4 0,3 1-3 16,2-2 3-16,3 3 10 0,3-3-3 16,-1 1-8-16,3 1-5 0,-2 0 1 15,5-2-2-15,-3 2 0 0,2 0-1 16,-4 0 0-16,2 2 0 0,0-1 0 15,-3 3 0-15,-2 0 0 0,-2 0 0 16,-1 2-1-16,-5 1-1 0,-2 0 1 16,-3 3 1-16,-3-2 1 0,-7 1 12 15,0 0 8-15,-9-1 6 0,-1 1 2 16,-1-4-7-16,-5 1-6 0,0-2-11 16,3-3-5-16,-3 1 3 15,1-2-6-15,1-2-11 0,-2 1-15 16,6-1-7-16,-1 1-7 0,8-1-25 15,0 0-20-15,8 0-51 0,2 0-47 16,3 0-18-16,3 0-183 0</inkml:trace>
  <inkml:trace contextRef="#ctx0" brushRef="#br0" timeOffset="16017.91">19204 7514 410 0,'0'0'116'0,"0"0"-33"0,2-4-2 0,1 1-32 16,2-1-23-16,3-3-3 0,-1 1-6 16,4-1 4-16,2 2 22 0,2 1 3 15,-2 3-9-15,-3-3-5 0,3 3-8 16,-2 0-6-16,-1 1-3 16,0 0-4-16,-2 0-8 0,0 1-3 15,-3 4-1-15,-5 0-3 0,0 5-2 16,0-2 2-16,-5 4-1 0,-3 2-1 15,-7 0-9-15,2-1-2 0,-5 1 17 16,2 0 1-16,3-3 2 0,0 0-2 16,3-1-1-16,2-2 0 0,3-2 0 15,0-1 0-15,5-2-1 0,0-2 1 16,5 0 0-16,-2-1 2 0,7 0 1 16,0 0 0-16,3 0 9 0,3 0 17 15,-1 0-1-15,3 0-3 0,0 0-9 16,-2 0-8-16,-1 0-4 0,3 0-3 15,-5 0-1-15,0 3 0 0,-5 1 0 16,0 1 4-16,-8 2 4 0,0 5 4 16,-3 1 18-16,-10 0 12 0,0 1 2 15,-5-2-13-15,-2 2-13 0,4-3-12 16,-10-1-3-16,6-1-3 0,-1-2 2 16,0 0-2-16,1-2 1 0,1-2-1 15,1 0-3-15,-2-1-4 0,-1-2-25 16,3 0-15-16,2-3-9 0,-2-1-38 15,3-2-61-15,2 0-62 0,0 0-109 16</inkml:trace>
  <inkml:trace contextRef="#ctx0" brushRef="#br0" timeOffset="17049.09">19935 7112 292 0,'0'0'98'0,"0"-1"-6"0,2-4-18 16,4 3-28-16,1-1-16 0,1-1 2 16,2 0 3-16,3 2 6 0,-2-3 10 15,4 2-3-15,1-1-3 0,-1-4-13 16,3 2-17-16,-2 0 3 0,-1 0 7 16,1 0-6-16,-1 0-4 0,1-2 3 15,2 1 1-15,-3-1 1 0,1 1-3 16,-3 0 0-16,0 1 6 0,0 0 0 15,0 1-7-15,-6 2-10 0,4-3-3 16,-6 5-3-16,3 1 0 0,-3 0 4 16,0 4-3-16,-5 2-1 0,0 3 0 15,0 3 3-15,0 2 0 0,-5 5 1 16,2 2-3-16,-2 6 0 0,0 0 0 16,-3 3-1-16,0 1 4 0,-10 7-2 15,-2 2 1-15,-4-3 6 0,1-4-3 16,0-6-2-16,2-8-1 0,0 5 0 15,-7 1 0-15,2-1-2 0,5-4-1 16,1-1 1-16,-1-6 0 0,8-3 2 16,0-2-2-16,8-7 1 0,3-1 4 15,2 0 13-15,0-7 21 0,7-2-18 16,4-6-16-16,4-2-1 16,6-4-1-16,-1-4-1 0,9 0-2 15,-3-3-1-15,2 3 0 0,3 0 1 16,-2 1-1-16,-1 1 0 0,0 4 0 15,1-2 0-15,-3 5 0 0,0-3 0 16,-6 4 1-16,3-1 0 0,-2 1-1 16,-3 0 0-16,-2 3 0 0,-3 0 3 15,-3 0-2-15,-2 2-1 0,-1 1 2 16,-1 1 0-16,-6 2 2 0,2 2 2 16,-2 2-4-16,0 1-2 0,0 1-3 15,-2 0-8-15,-4 0 5 0,1 0 6 16,-5 3 3-16,0 4-1 15,-1 0-1-15,-2 3-1 0,0 2 0 16,-5 3 0-16,0 3 0 0,0 1 0 16,-2 5 0-16,-1 0 0 0,0 0 0 15,3 3 0-15,3 0 1 0,-1-2 8 16,3-1 8-16,3-1 6 0,5-2 1 16,0 0-6-16,5-2-2 0,0-3-2 15,5-1-2-15,0-3 0 0,5-3 1 16,1-3-1-16,1-3-4 15,4-3-2-15,2 0-6 0,0-2-3 16,5-2-41-16,-2 0-29 0,2-3-25 16,1 1-41-16,9-3-78 0,-4 2-56 15,-4 2-146-15</inkml:trace>
  <inkml:trace contextRef="#ctx0" brushRef="#br0" timeOffset="17668.16">20563 7478 298 0,'2'0'202'0,"1"-3"-109"0,-3 2 8 0,2 0-12 0,4-2-33 16,-1 1 1-1,-3 1 8-15,6-2 7 16,0 1-25-16,2 1-5 0,1-1-1 0,1 0-7 0,1-1-2 0,3 3-4 16,-1 0-11-16,-4 0-9 0,2 4-7 15,-6-1-1-15,1 0 0 0,-3 1-3 16,0 2 0-16,-5 3-5 0,-5 2 0 15,-2 1-7-15,-6 2 5 16,-3 1-1-16,-5-1 5 0,1 1-1 16,-6 1-6-16,5 0-10 0,1-3 7 15,2-2 8-15,2-1 8 0,8-3 1 16,-2-2-1-16,7-2 1 0,-2 0-1 16,3 0 0-16,2-2 2 0,2-1 8 15,3 0 4-15,3 0 1 0,5 0-8 16,-5 0-5-16,5 0 0 0,2 0-2 15,-2 1 0-15,0 3 2 0,0 0-2 16,0-1 0-16,-5 3 1 0,5-1 3 16,-6 3 2-16,1-1-3 0,0 2 1 15,-3 2-2-15,-5-1 3 16,3 1 0-16,-3 1 7 0,-6 0 3 16,1-1-1-16,-5 0-7 0,0-1-2 15,-6-3-2-15,1 0-3 0,-4 0-1 16,1 0 1-16,-2-2 0 0,-1-1 0 15,-5-1-5-15,3-1-28 0,0-1-28 16,-1 0-21-16,4-1-47 0,-1 0 1 16,0-2-28-16,8-3-19 0,3 0-155 31</inkml:trace>
  <inkml:trace contextRef="#ctx0" brushRef="#br0" timeOffset="18096.57">21576 7080 587 0,'0'0'119'0,"0"0"-3"0,0 0 9 0,23-42-62 15,-15 31-39-15,-3 2-7 0,0 2-6 16,-3 4 6-16,4 0 0 0,-6 2 8 16,0 1-6-16,0 1-9 0,0 5-6 15,0 5 8-15,-6 7 5 0,1 7 9 16,-2 9-6-16,-4 13-4 0,-2 7-3 15,0 3-9-15,3-3-1 16,5-8-3-16,0-6 1 0,5-5 0 0,0-5 3 16,0-4-4-16,0-8 2 15,0 0-2-15,0 3-4 0,0-2-25 16,0 1-29-16,5-3-17 0,-3-4-30 16,4-5-91-16,-4-3-24 0,3-2-122 15</inkml:trace>
  <inkml:trace contextRef="#ctx0" brushRef="#br0" timeOffset="18330.84">21351 7331 801 0,'0'0'98'16,"0"0"43"-16,0 0-68 0,0 0-24 15,49-6-12-15,-23 5-3 0,7-1 14 16,6 1-7-16,13-2 8 0,-6 1 6 16,3-1-15-16,-2 2-23 0,-6 0-15 15,1 1 0-15,-4 0-2 0,6 2-33 16,-2 2-68-16,4-1-48 0,1-1-118 16,-14-1-52-16,-4-1-149 0</inkml:trace>
  <inkml:trace contextRef="#ctx0" brushRef="#br0" timeOffset="19191.52">23178 7041 421 0,'0'0'64'0,"0"0"32"0,0 0-21 0,0 0-7 0,0 0-19 16,5 0-6-16,-3-1 16 0,-2-2-8 15,0-2-8-15,0 2-9 16,0-3-4-16,0 1-1 0,6-1-4 15,-12 0-7-15,1-2-8 0,-3 0-9 16,-2 2-1-16,-3-2-9 0,-8 2 7 16,1 2 0-16,-6 3-4 0,0 1-12 15,-2 3 3-15,-1 5 3 0,3 3 2 16,1 3 7-16,4 3 1 0,0 2 2 16,1-1-3-16,7 1 3 0,0 0 0 15,2 1-1-15,6-1 2 0,5-2 0 16,0 1-1-16,0-2-1 0,0-2 1 15,8 0 3-15,2-3-1 0,6-1 2 16,-3 0 4-16,7-4 0 16,-4-2 15-16,5-3 9 0,-1 0-1 15,1-1 1-15,0 0-3 0,-1 0-5 16,-2 0-3-16,-2-1 1 0,-3-2 4 16,-3 1 1-16,-2-3-4 0,-6 2-7 15,4 0-8-15,-6-1-7 0,-6 0-1 16,4 2-16-16,-11-2 10 0,0 3 6 15,-8 0 1-15,-4 1-1 0,-1 1 5 16,-3 6-2-16,-7 4-1 0,-5 8 1 16,-11 8 2-16,8 2-4 0,11-7 4 15,12-2-2-15,8-6 7 16,-5 4 2-16,8 2 2 0,-3 2 3 16,5-2 3-16,8-3-1 0,0-2-1 15,8 0 11-15,2-4 6 0,3 0-1 16,8-6-2-16,2 0-10 0,8-2-7 15,8-3-3-15,10 0-4 0,2-4-5 16,1 0-2-16,-5 1 1 0,-1 1-2 16,1-1-1-16,-6 3-26 0,3 0-31 15,0 1-31-15,0 3-40 0,2-2-62 16,-10-1-154-16,-5-1-183 0</inkml:trace>
  <inkml:trace contextRef="#ctx0" brushRef="#br0" timeOffset="39268.83">23136 10763 172 0,'0'0'60'0,"0"0"-28"0,0 0 2 0,0 0 18 16,24-31-17-16,-14 25 2 0,-8-2-14 16,4 3 10-16,-4-1-2 0,1 2 8 15,-1-1 7-15,4 1 6 16,-4-1 6-16,3 1 0 0,-5 1-6 16,5-2 5-16,-2 3 5 0,2-1-2 15,-2-1-9-15,-3 1-9 0,2 2-10 16,1 0-8-16,-3-1-12 0,0 2-8 15,0 0-2-15,0 0 0 0,-5 4-2 16,2 5 0-16,-7 6 0 0,0 6 6 16,-11 14 2-16,0 14 6 0,-5 18-1 15,-2 7 0-15,2 2 0 16,5-4 0-16,1-7-4 0,-1 4 0 16,0-6 6-16,-4-2-2 0,1-1-1 15,-2-5 5-15,1 0 2 0,-1-5-2 16,3-3-9-16,2-5-5 0,0-5-3 15,8-6-2-15,0-9-50 0,6-6-42 16,1-3-60-16,4-1-105 0,-1-3-53 16</inkml:trace>
  <inkml:trace contextRef="#ctx0" brushRef="#br0" timeOffset="40268.36">23260 11210 455 0,'0'0'61'0,"0"0"23"0,0 0-2 0,18-34 4 16,-10 20-34-16,0 6 1 16,0-3 5-16,2 1-12 0,0 0-18 15,3 2-8-15,0 2-3 0,-5 1-7 16,2 3-9-16,1 0 0 0,-4 2-1 15,4 3 1-15,-4 3 2 0,1 4-3 16,-3 2-2-16,3 4 2 0,-8 2 3 16,5 2 2-16,-5 3-4 0,0-1-1 15,0 1 1-15,-5 2 1 16,0-1-1 0,2-2-1-16,-2-2-5 0,0 0-5 15,2-4-4-15,-2 1-1 0,3-2-1 0,-4-5 1 0,6 1 6 16,-2-4 6-16,-1-3 3 0,3-2 0 15,0-2 0-15,0-1 11 0,0-5-9 16,5-3-1-16,1-3-1 0,1-4 2 16,1-3 4-16,5 1-3 0,0-4 3 15,0 1 1-15,0-2 2 0,2 2-5 16,1 2-3-16,2 1 3 16,-3 0-1-16,3 4-1 0,-2 1 0 15,-3 0-1-15,2 3 4 0,-4 3-3 16,-1-1 0-16,0 4-1 0,-2-2 2 15,-3 6-1-15,3-1-2 0,0 1-2 16,-3 1 1-16,-2 2 0 0,2 3 1 16,-3 4 0-16,4 0 1 0,-6 2 2 15,5 5-2-15,-5 0 1 0,0 4-1 16,0 0 2-16,0 2-1 0,0-1-1 16,0 1 0-16,0-3 1 0,0 0-1 15,0 0 0-15,0-3 1 0,0-2-2 16,0-1 1-16,2-4 0 0,3-1 2 15,-5-3 7-15,6-5 0 0,1-1 5 16,-4-1 19-16,5-4 7 0,2-5-16 16,-2 0-6-16,0-1-2 0,2-3 1 15,0 2-5-15,1-2-2 0,-1 0-1 16,3 0 2-16,0-5-3 0,0 4-3 16,2-2-6-16,-2 0 1 0,3-1 1 15,-4 1-2-15,7 1 0 0,-4 2 0 16,-2 0 0-16,0 2 1 0,0 1 0 15,-3 4 1-15,1 2 2 0,-6 0 2 16,-3 3-3-16,3 2-3 16,-5 0-1-16,3 5-2 0,-3 2 1 15,5 3 1-15,-5 4 1 0,0 1 0 16,0 5 0-16,0 0 0 0,0 2 0 16,0-1 1-16,-5 3-1 0,2-1 2 15,-2-1-1-15,3 1-1 0,-1-2 0 16,1-4-12-16,-4 2-24 0,6-6-23 15,-2-1-41-15,2-4-45 0,0-3-106 16,0-3-60-16</inkml:trace>
  <inkml:trace contextRef="#ctx0" brushRef="#br0" timeOffset="40747.08">24371 11289 427 0,'8'-4'136'0,"-3"-1"-33"0,3-2 11 16,2 0-39-16,-7 1-19 0,2-3-35 16,-5 2 4-16,0 0 11 0,0 0-3 15,0-1 0-15,0 0-10 0,0 1-6 16,-5 0-9-16,2 1 0 0,-2 1-3 15,-3 1 2-15,3-1-6 0,-2 4 0 16,-1 1-1-16,-5 0 0 0,0 3 3 16,0 4-2-16,-2 5-1 0,2 1-1 15,-3 4 1-15,3 3 2 0,0 0-1 16,5 3-1-16,3 1 3 0,0-1 4 16,5 1 3-16,0-1 4 0,5-1 6 15,0 1 3-15,3-4-5 16,5-2-8-16,-3-1-9 0,3-7 6 15,6-1-1-15,-7-7-4 0,4-1 4 16,-3-1-1-16,2-7 16 0,-2-3 12 16,0-3-5-16,-5-6-2 0,2-5-6 15,-2-8-11-15,0 2-7 0,-6 0-2 16,1 5-2-16,-3 7 0 0,0 2 2 31,-3 3-1-31,1 7-10 0,-6 3-8 16,3 1-17-16,-3 1-17 0,0 1-8 0,-2 1-20 0,7 0-39 15,-4 0-96-15,4 0 4 0,1 1-91 16</inkml:trace>
  <inkml:trace contextRef="#ctx0" brushRef="#br0" timeOffset="41231.87">24668 10917 652 0,'0'0'58'0,"0"0"38"0,0 0 13 0,0 0-54 0,34-23-28 15,-31 23-27-15,-3 0-3 0,0 6-17 16,0 6 20-16,0 4 32 0,-3 5-7 16,-2 7 6-16,-3 6 9 0,-5 8 4 15,5 7-1-15,-4 3-6 0,4-5-17 16,-3-4-1-16,1-6 2 0,5-6 4 16,-3-7 2-16,3-6-2 0,2 0 1 15,-2 1-5-15,0 2-6 0,3-2-8 16,2-2-4-16,0-4 2 0,0-5 8 15,0-4 4-15,7-2 5 0,-2-1 4 16,3-2 6-16,5-3-15 0,-3-1-8 16,3 0-4-16,5-2 0 0,-5 1-4 15,8-1-1-15,-5-1 0 0,2 0 0 16,2 2-11-16,-4-1-16 0,5-2-13 16,-3 1-1-16,-3 0-15 0,1-1-21 15,-3 1-29-15,-3-2-44 0,-2-4-46 16,-8 2-34-16,0 2-163 0</inkml:trace>
  <inkml:trace contextRef="#ctx0" brushRef="#br0" timeOffset="41419.26">24627 11211 579 0,'0'0'133'0,"0"0"-47"15,0 0 42-15,0 0-35 0,0 0-29 16,0 0-32-16,36-4-4 0,-20 1-1 15,2 2-22-15,-3-1-4 0,4 1-1 16,1-1 1-16,1 1-1 0,5 0-34 16,-6 1-51-16,4 0-51 0,14-2-39 15,-12 1-45-15,3-2-116 0</inkml:trace>
  <inkml:trace contextRef="#ctx0" brushRef="#br0" timeOffset="41622.39">25077 11236 667 0,'0'0'62'0,"0"0"19"16,0 0-23-16,0 0-56 0,0 0-2 15,0 0-22-15,0 0 12 0,0 0 8 16,0 0 2-16,-13 6 0 0,8 8 27 16,-3 3 20-16,0 3 0 0,0 2-20 15,3 2-18-15,-3-1-9 0,1 1-3 16,2-2-33-16,5-2-67 0,-6 3-48 15,6-5-38-15,-2-5-79 0</inkml:trace>
  <inkml:trace contextRef="#ctx0" brushRef="#br0" timeOffset="41778.67">25092 11054 777 0,'0'0'96'0,"0"0"-28"0,0 0 21 0,0-42-89 16,0 32-5-16,0 2-111 0,0 0-44 16,0 1-26-16,-5 3-193 0</inkml:trace>
  <inkml:trace contextRef="#ctx0" brushRef="#br0" timeOffset="42294.31">25296 11148 437 0,'0'0'126'16,"0"0"-52"-16,0 0 23 0,0 0-69 15,0 0-6-15,0 0-15 0,29-34 0 16,-29 32 5-16,0-1-11 0,0 3-2 16,0 4 2-16,-3 4-1 0,3 6 9 15,-8 2-1-15,3 8-8 0,5 0-1 16,-7 4 1-16,1 1-6 0,4 0-9 15,-1-2 6-15,3-2 7 0,0 0 2 16,0-1 0-16,5-3 10 0,1-4 19 16,1-2 24-16,1-6 20 15,0-3 8-15,5-6 4 0,0-2 5 16,0-6-21-16,-1-3-19 0,-1-4-14 16,2-6-12-16,5-5-15 0,-5-11-9 15,-3-12-2-15,8-5-18 0,-10 6-14 16,0 13 3-16,-3 15 3 0,0 8-15 15,-2 2-16-15,4-1-40 0,-1 1-43 16,1 4-33-16,-2 1-15 0,-2 4-153 0</inkml:trace>
  <inkml:trace contextRef="#ctx0" brushRef="#br0" timeOffset="43013.68">25767 11250 344 0,'0'0'110'0,"0"0"3"0,0 0-28 0,0 0-28 0,0 0-11 15,18-19-10-15,-16 15-2 0,3-1-8 16,-5 3-3-16,0-1 10 0,3-1-4 16,-3 1 12-16,5 2 8 0,-5-2-15 15,0 0-6-15,0 1-6 0,5-1-4 16,-5-1-7-16,3-1-5 0,2 2-4 16,-5-1-1-16,0 0-1 0,0 1 2 15,0-1 4-15,0 2 3 0,0-1-8 16,0 1-1-16,-5 0-1 0,-3 2-4 15,0 2 0-15,1 3 1 0,-6 6 1 16,0 5 2-16,-8 2-3 16,3 5 0-16,3 3-3 0,-3 2-11 15,2-1-3-15,1 1 11 0,4-3 7 16,1 1 3-16,5-1 0 0,0-4 2 16,2-2 6-16,3-4 5 0,0-3-1 15,0-5-1-15,8-4-4 0,-3-3 9 16,3-2 24-16,-1-6-15 0,6-2-10 15,0-2-8-15,-2-1-3 0,-1-3 0 16,3 0-2-16,-3-3-2 0,3 2 0 16,-3-2 0-16,1 2-1 0,-4 0 0 15,-1 0-1-15,-1 5 2 0,3 0 1 16,-8 1 0-16,5 3-1 0,-5 1 0 16,0 3 0-16,0 1 0 0,0 2 0 15,0 1-4-15,0 0-6 16,-5 4 5-16,-1 2 2 0,4 3 2 15,2 2 0-15,-5 2 1 0,-1 2 0 16,4 0 1-16,2 1 5 0,-5-1 1 16,5 3 4-16,0-5 2 0,0 2-4 15,-3-3 5-15,6-2 2 0,2-1 2 16,-5-4 0-16,8 0-3 0,-1-2 0 16,4-3-4-16,-1 0-3 0,3-1-3 15,0-4-3-15,2 1-4 0,4-1 0 16,-7-2-17-16,9-1-26 0,-8-1-26 15,3-3-35-15,2 0-54 0,-8 0-27 16,3-5-2-16,-3 2-68 0,-2 1-15 16</inkml:trace>
  <inkml:trace contextRef="#ctx0" brushRef="#br0" timeOffset="43466.9">26087 10893 421 0,'0'0'114'0,"0"0"-25"0,13-16 64 15,-8 11-73-15,-2-2-16 0,2 4-26 16,-5 2-15-16,2-2 2 0,-2 3-20 15,0 2-5-15,0 3 0 0,0 7 9 16,-2 5 18-16,-3 5-3 0,-3 4 2 16,0 11-2-16,-5 10 3 0,-7 10-2 15,4 1-5-15,3-3-3 0,0-7-7 16,6-8-1-16,-4-4 1 0,9-1 14 16,-6-7 9-16,8-7 6 0,-5-3-2 15,5-3-6-15,0 2-2 0,0-2-6 16,0 2-7-16,5-6-4 15,-3-1-2-15,6-4 3 0,3-2-1 16,-1-4 0-16,3 0-1 0,5 0-6 16,-5-4-3-16,7-1-1 0,-4-1-1 15,-1-2-7-15,4-1-17 0,1-1-20 16,-4-3-22-16,4 1-14 0,-1-3-28 16,-7 1-32-16,1 0-47 0,-5-7 4 15,0 5-52-15,-3 1-112 0</inkml:trace>
  <inkml:trace contextRef="#ctx0" brushRef="#br0" timeOffset="43654.4">26053 11217 781 0,'0'0'119'16,"0"0"33"-16,0 0-70 0,0 0-29 15,0 0-26-15,0 0-13 0,31 4 5 16,-20-3-7-16,7 0-9 0,3 0 0 15,-1 0-3-15,6 2-3 0,-3-2-11 16,8 0-50-16,-2 0-52 0,12 0-65 16,-7 2-35-16,-6-2-97 0</inkml:trace>
  <inkml:trace contextRef="#ctx0" brushRef="#br0" timeOffset="43904.5">26513 11260 353 0,'0'0'188'0,"0"0"-113"16,0 0 1-16,0 0-57 0,0 0-6 15,0 0-3-15,0 0 13 0,0 0 37 16,-20 33-7-16,15-22 23 0,-3 1 0 16,-3 5-22-16,4-1-8 0,-1 2-13 15,3-2-12-15,-3 2 0 0,5-3-6 16,-7-2-10-16,8 1-2 15,2-3-3-15,-6-1 0 0,6-3-8 16,0-2-43-16,6 0-38 0,-4-4-61 16,11-3-39-16,0-5-68 0</inkml:trace>
  <inkml:trace contextRef="#ctx0" brushRef="#br0" timeOffset="44060.65">26650 11073 853 0,'0'0'8'16,"0"0"47"-16,0 0-55 0,-13-36-24 15,8 21-136-15,3 4-53 0,2 1-76 16</inkml:trace>
  <inkml:trace contextRef="#ctx0" brushRef="#br0" timeOffset="45049.36">26867 11252 413 0,'0'0'140'0,"0"0"-49"0,0 0 19 15,0 0-70-15,0 0 2 0,31-20-13 16,-25 16 4-16,-6-2 14 0,0-1-5 16,5 1 15-16,-5-2-18 0,0 3-9 15,0-1-10-15,0 2-10 0,0-2-3 16,-5 2-6-16,5 0 1 0,-6 1-2 15,-1 1-3-15,-1 2 0 0,0 0-2 16,-5 5 1-16,-2 3 4 0,2 1 0 16,-8 2 1-16,8 2 5 0,-5 2 2 15,5-1 0-15,3 0 0 0,0 1 7 16,2-1 3-16,5-2-5 0,-2-1-4 16,5 1 4-16,0-2-4 0,5-1 0 15,-2 1 2-15,5-2 4 0,2-1 3 16,3-3 0-16,2-1-1 0,1 0-1 15,2-2 0-15,3 0 5 0,-6-1 1 16,6 0-2-16,-3 0-8 0,2 0-3 16,-4-2-4-16,2-1-4 0,-5-1 0 15,-3-3-1-15,1-1 5 16,-4-3-5-16,-4-2 0 0,-3 0-6 16,-3-3-13-16,-2 2 1 0,3 0 0 15,-9 2 6-15,9 2 4 0,-6-1 4 16,3 3 4-16,5 0 0 0,0 3 2 15,0-1 0-15,0 2 0 0,5 0 5 16,-2 0 6-16,4 1-4 0,6 0-1 16,-2-1 0-16,4 3-2 0,-2-1-2 15,0-1-2-15,-5 0 0 0,5 3-2 16,-6-2 3 0,1 1-3-16,0 0 0 0,2 1 0 15,-2 0 0-15,-5 0-3 0,2 1 2 0,0 2-1 0,-3 0-2 16,4 4 1-1,-6 2 2-15,2 3-2 0,-2 1 3 0,0 4 0 0,0 0 0 16,0 2 1-16,0-1 7 0,0 1 2 16,-2 0 2-16,2-5-1 0,0 1 2 15,-6-2-3-15,6-1-3 16,-2-5 0-16,2-1-3 0,0-3-1 16,0-2 4-16,0-1 10 0,0 0 19 15,0-3 0-15,2-4-21 0,6-1-9 16,3-3-1-16,-4-4-3 0,6-1-2 15,0-5 2-15,3-4-2 0,-3-3 0 16,2 1-2-16,3 1 1 0,-2 5 1 16,-3 5-1-16,-1 4 0 0,1 3-2 15,0 4 3-15,-5-1-1 0,0 6-2 16,0 0 2-16,-1 0 0 0,-2 8-3 16,1 3 1-16,-4 1 3 15,3 5 1-15,-2 1 1 0,-3 3-2 16,5 1 1-16,-5 1-1 0,5-1 0 15,-5-1 1-15,3 0-1 0,2-5 1 16,-5 2-1-16,8-3 0 0,-3-1 0 16,3-3-15-16,0-1-44 0,-1-4-42 15,6-1-63-15,5-4-112 0,-2-1-118 16</inkml:trace>
  <inkml:trace contextRef="#ctx0" brushRef="#br0" timeOffset="80713.09">28090 10865 273 0,'0'0'50'0,"0"0"-4"0,0 0 8 0,0 0 6 0,38-33 2 15,-30 27-22-15,0 1-2 0,0-2 3 16,2 2-3-16,-2-2-4 0,-3 5-3 16,3-4 7-16,-6 3 3 0,9 0 6 15,-11-1-2-15,2 1 0 0,3 2-2 16,-5 1-17-16,0 0-12 0,0 0-14 16,0 0-6-16,-5 8-13 0,3 3 19 15,-11 8 6-15,0 14 7 0,-16 19-1 16,-4 20 9-16,-1 7 1 0,-5 4-2 15,11-7-8-15,2-8-5 0,-2-3 1 16,-1-2-3-16,1-3 1 0,2-2 3 16,-2-5-5-16,2-2-3 0,-3-3 1 15,9-5-2-15,-1-5 2 16,8-8-2 0,5-7-48-16,3-6-41 0,0-4-56 15,-3 3-35-15,3-2-23 0,2-3-126 16</inkml:trace>
  <inkml:trace contextRef="#ctx0" brushRef="#br0" timeOffset="81447.38">28299 11316 458 0,'0'0'135'0,"0"0"-50"0,0 0 0 0,0 0 9 0,0 0-19 16,8-30-35-16,-8 25-22 0,0-2 9 15,0 4-11-15,0 0-1 0,0 2-13 16,0 1-2-16,0 1-12 0,-3 5 8 16,3 5 4-16,-5 3 0 15,-3 6 4-15,3 6-4 0,0 0 3 16,2 4-1-16,-2-2 2 0,5 2-1 16,-3-2 2-16,6 0-4 0,2-5 2 15,-2-1-2-15,7-2 3 0,-2-2 0 16,0-4 2-16,-1-4 2 0,6-2 0 15,0-4 2-15,-5-4-4 0,5 0 0 16,0-5 14-16,0-6 4 0,0-6 8 16,2-2-6-16,-7-5-9 0,5-2-6 15,0-2-8-15,-6 0-1 0,6 1 4 16,-5 2-5-16,0 4 1 16,2 3 0-16,-2 3-2 0,0 2 0 15,-3 3 1-15,-2 4-1 0,2 2-1 16,-5 4-2-16,5 2-6 0,-3 6-10 15,4 5 16-15,-6 3 3 0,2 3 2 16,3 0 1-16,1 4 1 0,-4-2-1 16,3 0-2-16,3-2 1 0,0 1 0 15,0-2-1-15,2-1 0 0,3-1 2 16,-5-5 1-16,4 0 8 0,-4-4 7 16,5-1 4-16,-5-4-1 0,0-2 7 15,5 0 0-15,-1-5-6 0,1-4-9 16,-2-4-2-16,2-6 3 15,5-2-4-15,-5-3-4 0,2-1-6 16,-2 2 3-16,-5 2-4 0,5 4 0 16,-6 2-1-16,1 4-2 0,3 3-15 15,-9 4-30-15,3 0-14 0,-2 0-30 16,2 3-3-16,-5 1-50 0,5 5-60 16,3-1 12-16,0 1-116 0</inkml:trace>
  <inkml:trace contextRef="#ctx0" brushRef="#br0" timeOffset="81869.75">29095 11435 333 0,'0'0'106'0,"0"0"-27"0,0 0 25 0,7-33-29 16,-1 24-12-16,-6-3-25 0,0 1 4 15,0 1 5-15,0-1-5 0,0 1-1 16,0 1-7-16,-6 1-1 0,6-1-4 16,-5 1-2-16,3 2-10 0,-3 2-8 15,-1 1 0-15,4 3-7 16,-3 0 4-16,-3 3-4 0,-5 6-2 16,5 3 0-16,-5 5 0 0,-2-1 1 15,2 5 5-15,0 0-6 0,5 0 1 16,3 0 8-16,2-2 8 0,3 0 6 15,3-2 1-15,2-1-2 0,8-3-2 16,-5-1 2-16,5-4-4 0,0-2-1 16,-3-5-2-16,3-1 8 0,0-7 6 15,0-3 1-15,-5-6-11 0,-1-3-14 16,4-4-5-16,-9-4 0 0,3-1 0 16,-5 1-15-16,0 0-12 0,0 4-8 15,0 5-18-15,0 3-24 0,0 3-38 16,-5 3-60-16,-3 4-34 0,1 4 4 15,-6 1-59-15</inkml:trace>
  <inkml:trace contextRef="#ctx0" brushRef="#br0" timeOffset="82338.5">29190 11368 488 0,'0'0'56'0,"0"0"23"0,0 0-8 0,0 0-41 0,29-39 8 0,-24 29-7 16,3-2 5-16,-1 0-2 0,-1 2 0 15,7-1 19-15,-6 0 1 16,1 0-15-16,5 3-7 0,0 0-11 16,-3 2-13-16,3-2-3 0,0 4-3 15,0 0-1-15,-5 3-2 0,-1 1 0 16,4 4-3-16,-3 3-2 0,-1 6 0 15,-2 2-6-15,-2 4 9 0,2 1-1 16,0 2 4-16,-5 1-1 0,0 1 1 16,0 1 0-16,0-2 1 0,0 2 2 15,-5-3-6-15,5-2-5 0,-8-1-11 16,3-5 4-16,3-3 3 0,-3-2 0 16,-3-5-2-16,-3-4 14 0,4-2 7 15,-1-5 8-15,0-5 1 0,3-3 9 16,2-5-9-16,3-1-8 0,0-5-7 15,0-1 1-15,3 3 7 0,2-2 16 16,11 3 10-16,-3 3 3 0,5 2-12 16,2 1 0-16,1 3-5 0,2 1-15 15,3 3-6-15,-5 3 0 0,-1-1-3 16,6 3-40-16,-10-1-54 0,4 4-36 16,-1-1-40-16,1-2 3 0,-4 3-116 15</inkml:trace>
  <inkml:trace contextRef="#ctx0" brushRef="#br0" timeOffset="82682.25">29805 11011 458 0,'0'0'128'0,"0"0"-28"0,0 0 45 0,0 0-54 16,26-32-31-16,-26 28-12 0,5-1-18 15,-2 4-5-15,-3 0-21 16,0 1-4-16,5 2-1 0,-5 6 1 16,0 2 10-16,0 4 2 0,0 6 0 15,-5 5 11-15,2 10-2 0,-7 8-3 16,-3 8-8-16,3 3-5 0,-3-6 0 15,5-6-3-15,-2-6 0 0,2-6-1 16,0-7-1-16,3-4 0 0,2-3-10 16,-7 4-28-16,2 1-57 15,6 0-41-15,-9-4-41 0,9-7-38 0,2-6-111 16</inkml:trace>
  <inkml:trace contextRef="#ctx0" brushRef="#br0" timeOffset="83116.35">30043 11204 745 0,'0'0'107'15,"0"0"-1"-15,0 0-20 0,0 0-65 16,0 0-21-16,18-35-5 0,-23 28-3 16,-3 3 0-16,0 1-10 0,-4 3 10 15,-1 0 7-15,-6 0 1 0,4 6 0 16,-1 2 1-16,-2 1 3 0,3 2 1 16,-3 1-2-16,2 0 1 0,-4 2 1 15,2-2 0-15,5 1-1 0,2-1 1 16,-2 1 2-16,8-2-3 0,-3 0 1 15,3 2 1-15,5-2 5 0,0 1 6 16,0-1 8-16,5 1 8 0,3 0 8 16,5-3-6-16,0-1-6 15,0 1-2-15,2-1 1 0,4-2-6 16,-4 1-10-16,6-2-3 0,-1 1-5 16,1-1-3-16,0 1 2 0,-1-1-3 15,1 0-1-15,0 1-13 0,-3 0-60 16,3-2-64-16,-1 6-77 0,-4-4-62 15,-3-1-222-15</inkml:trace>
  <inkml:trace contextRef="#ctx0" brushRef="#br0" timeOffset="83817.06">29198 11890 459 0,'0'0'151'0,"0"0"-88"0,0 0 20 0,13 0-31 0,-10 0-17 15,2 0-1-15,0 1 4 0,3 2 11 16,-6 1-12-16,9 0-8 0,2 0 8 15,-6 2 8-15,6-1 8 0,-2 0-3 16,7-1-11-16,-5 2-6 0,2-2-5 16,6-1-9-16,-8-1 0 0,5-1-4 15,-3-1 3-15,-2 0-3 0,0-1 6 16,-3-3 6-16,1-1-4 0,2-5-4 16,-11 0-7-16,6-3-7 0,-3-1-4 15,-5 0-2-15,0-2 0 0,0 3-3 16,-5 0 4-16,-3 2 2 0,0 1-2 15,-4 2 0-15,-1 1 0 0,-8 4 0 16,5 2 0-16,-9 2 0 0,-1 6 0 16,3 4-1-16,-8 4 1 0,7 2 0 15,-2 3 0-15,1 0 0 0,4 2-1 16,0 0 1-16,8-1 0 0,3 1 1 16,0-1 0-16,7-2 0 15,3 1 7-15,0-4 7 0,3 1-1 16,2-4 2-16,8-2-2 0,0-1-4 15,2-5-4-15,6-3-2 0,-3-2-1 16,5 0-3-16,3-2 0 0,0-2-15 16,2-2-28-16,-2-1-19 0,3-1-20 15,-1-1-11-15,-2 1-52 0,10-4-99 16,-10 3-51-16,0 1-186 0</inkml:trace>
  <inkml:trace contextRef="#ctx0" brushRef="#br0" timeOffset="84244.66">29743 11691 639 0,'0'0'71'0,"0"0"19"0,0 0 34 0,0 0-40 0,8-14-50 16,-8 16-16-16,0 4-16 0,0 1 4 15,0 5 5-15,-3 2 10 16,-7 5 8-16,2 2-5 0,1 3-3 16,-6 1 2-16,5 0 0 0,-5 0 7 15,5-2 0-15,1-1 1 0,-4-1 0 16,3-3-8-16,6 1-7 0,-3-4 1 15,0 0-6-15,2-3-1 0,3-1-1 16,0-3 0-16,0-2 2 0,3-2-1 16,2 0 4-16,2-3 3 0,1 0 1 15,5-1-5-15,0-1-5 0,0-4-6 16,2 1-1-16,4-2-1 0,-4 1 0 16,3 0-4-16,-2 1-21 0,2 0-19 15,-3 1-14-15,-2 2-12 0,0-2-35 16,-5 1-38-16,0-1-41 0,-8 1-33 15,0-2-76-15,-8 0-70 0</inkml:trace>
  <inkml:trace contextRef="#ctx0" brushRef="#br0" timeOffset="84416.63">29627 11918 555 0,'0'0'174'0,"0"0"-64"15,0 0 26-15,0 0-65 0,34-13-36 16,-21 7-20-16,2 2-11 0,6 0-2 15,-3 0-2-15,2 2-1 16,-4-4-7-16,10 3-61 0,-11 0-67 16,19-1-46-16,-13 0-56 0,4 3-51 15</inkml:trace>
  <inkml:trace contextRef="#ctx0" brushRef="#br0" timeOffset="85159.21">30082 11737 362 0,'0'0'217'16,"0"0"-150"-16,0 0 39 0,0 0-29 16,0 0-35-16,0 0-8 0,0 0-12 15,0 0-12-15,2-24-9 0,-2 27-1 16,0 5 8-16,0 2 5 0,-2 1 3 15,-3 4 6-15,5 2-2 0,-6 3-4 16,4 2-7-16,-3 2-4 0,2-1 0 16,-2 2-3-16,0-1-2 0,2-2 1 15,-2-1 0-15,5 0 1 0,-8-1 1 16,8-4 6-16,0-1 2 16,0-4-2-16,0 0 8 0,0-6 4 15,0 0-6-15,0-5-1 0,0 0 17 0,8-2 16 0,-3-4-18 16,3-3-11-16,0 0-7 0,-1-3-2 15,4 0 0-15,-3 0-3 0,4 1-4 16,1-2-1-16,-5 3 2 0,5 1 1 16,-3-1 0-16,3 0-1 0,0 2 2 15,-5 1 0-15,5 0 4 0,0-3 2 16,0 4 0-16,-6-2 0 16,6 2-2-16,-5-3-3 0,0 2-6 15,2 2 2-15,-7-3 0 0,5 4-1 16,-3-3 0-16,2 4-1 0,-1-1 0 15,-6 1-1-15,2 2 0 0,3-1 0 16,1 1 1-16,-6 1-2 0,2 0-1 16,-2 0-1-16,0 3 0 0,0 1-1 15,0 0 2-15,0 2 3 0,0-1-1 16,0 2 2-16,0 2-1 0,0-1 1 16,0 2-1-16,0 1 0 0,0 3 0 15,0 0 0-15,5-1 1 0,-5 5 0 16,3-4-1-16,-3 2 0 15,5-2 0-15,-5 0 1 0,5-1-1 16,-5 0 2-16,0-3-1 0,3-2-1 16,-3-3 0-16,0 0 1 0,5-1-1 15,-5-2 1-15,0-1 2 0,0-1-2 16,0 0-1-16,5 0-5 0,-5 0-11 16,0 0-3-16,0 0-9 0,0 0-1 15,0 0 2-15,0 0 5 0,0 0 0 16,0 0-3-16,0 0 10 0,0 0 3 15,0 0-10-15,0 0-31 0,0 0-34 16,0 0-30-16,0-2-36 0,3 1-19 16,-3 1-123-16</inkml:trace>
  <inkml:trace contextRef="#ctx0" brushRef="#br0" timeOffset="85471.8">30539 11937 602 0,'0'0'61'0,"13"-10"15"0,-5 7 35 0,0-2-73 0,-3 1-16 16,-3 1-1-16,3 1-11 0,-5 0-5 15,0 2-5-15,0 2 0 16,0 3 8-16,0 2 10 0,-5 3 7 16,3 3 0-16,-3 2-5 0,-3 4-3 15,0-1-6-15,0 2-3 0,-2-2-5 16,2 1 0-16,3 0-2 0,-3-2-1 16,6-1-4-16,-9 0-21 0,9-1-73 15,2-4-51-15,-5-2 11 0,5-2-52 16,-3-5-103-16</inkml:trace>
  <inkml:trace contextRef="#ctx0" brushRef="#br0" timeOffset="85612.24">30609 11735 352 0,'0'0'64'0,"0"0"-64"0,0 0 0 16,0 0-115-16</inkml:trace>
  <inkml:trace contextRef="#ctx0" brushRef="#br0" timeOffset="86049.73">30927 11787 549 0,'0'0'110'0,"0"0"-4"0,0 0 35 15,36-5-88-15,-31 2-34 0,3 0-7 16,-8 1-4-16,0-1 4 0,0 1-7 15,0 2 9-15,0 0-8 0,-5 0 1 16,-3 1 1-16,-5 5 2 0,3 3-3 16,-8 2 0-16,-8 3 1 0,2 4-4 15,4-1-1-15,-6 4 4 0,5-1 10 16,6 0 15-16,-3 0 9 0,10-3 7 16,0-1 6-16,3 0 8 0,5-2-3 15,8-2-1-15,-3 1-7 0,10-3-10 16,4-2-14-16,1 1-10 15,14-3-13-15,7-4-2 0,8 1-2 0,5-2-33 16,1-1-43-16,-1-4-43 0,0-4-82 16,-12-1-161-16,-4 1-243 15</inkml:trace>
  <inkml:trace contextRef="#ctx0" brushRef="#br0" timeOffset="105768.27">8785 13659 226 0,'5'-1'51'0,"-5"0"6"0,3-1 28 0,0-3-3 15,-1 4-10-15,1-1-3 0,-3 0 5 16,0 0-6-16,0-1-13 0,2 1 2 16,-2 1-3-16,0-1 4 0,0-3-12 15,0 3-17-15,0-1-7 0,3-2-8 16,-3 2-2-16,0 0 2 0,0 0 2 15,0 1-2-15,0 2-14 0,-5 0 0 16,2 7 0-16,-5 2 1 0,-2 4 13 16,-5 8 10-16,-6 10-4 0,-10 11 1 15,-5 12-1-15,-3 4-7 16,3-3-3-16,5-9-8 0,5-6-2 0,5-2 4 16,-2-6-3-16,10-6-1 15,3-4-3-15,-1-5-15 0,6-5-24 16,0 4-10-16,0-1-22 0,2-2-53 15,3-2-44-15,3-5 2 0,2-5-95 16,3-1-49-16</inkml:trace>
  <inkml:trace contextRef="#ctx0" brushRef="#br0" timeOffset="106581.31">8798 13614 305 0,'0'0'84'0,"0"0"-25"0,0 0 19 0,0 0-27 0,0 0-20 16,3-23-2-16,-3 18 9 0,0 2 9 16,0 1-6-16,-3-3 6 0,3 4 16 15,0-2-5-15,-2 1 5 16,-1-1-10-16,0 0-14 0,1 1 0 16,-1 0 0-16,3-3-5 0,-2 3-5 15,-1-1-8-15,1-1-3 0,2 1 0 16,-3 1 0-16,0-3 3 0,3 2 0 15,-2 0-2-15,2 1-1 0,-3-1-6 16,1 1-5-16,2 2-1 0,0-1-4 16,0 1-1-16,0 0-1 0,-3 3-2 15,3 2 1-15,0-1 0 0,0 5 1 16,0 0 0-16,0 2 0 0,3 1 1 16,-1 2-3-16,1 3 2 0,5 0 0 15,-3 1-1-15,5 1 1 0,-2 2 1 16,5 1-1-16,2 3 3 0,1-2-2 15,2 0 2-15,0 2-1 0,3 0-1 16,-1-1 0-16,-2-3-1 0,3 0 1 16,-6 0 0-16,4-2-1 0,-4-1 2 15,-2-2-1-15,2-3 1 0,-2 3 3 16,0-3-2-16,-2-1 1 0,-1-2-2 16,-2-1 1-16,-1 0 2 0,1-2-2 15,-3-2-1-15,1-2 1 0,-1 3-2 16,-5-4 0-16,0 1-1 0,0 0-3 15,0-1 3-15,0 0 1 16,0-1 3-16,0 4 6 0,-3-3 1 16,1 0-4-16,-4 0-1 0,1 2-1 15,-3-2-3-15,1 1 1 0,-6-2 2 16,-3 5-1-16,-2-3 3 0,-2-1-5 16,-4 3 4-16,-2-2-3 0,-2-2 0 15,-3 2 4-15,0 1 2 0,-3 0 0 16,1-2 1-16,-1 1-2 0,1-1-1 15,2 0-5-15,2 0 2 0,1 3-3 16,5-3 7-16,-3 0-3 0,2 0-4 16,1-1 0-16,5 2-1 0,3-2-2 15,2-1-5-15,2 0-24 16,1 0-24-16,7 0-19 0,1 0-16 16,2 0-50-16,5 0-133 0,5 0-2 15,1 0-157-15</inkml:trace>
  <inkml:trace contextRef="#ctx0" brushRef="#br0" timeOffset="107643.69">9436 13869 273 0,'0'-1'96'0,"0"0"-11"0,3 0-13 0,-3-4-31 0,3 4-13 16,-1 0-10-16,1-2 4 0,-3 2 6 16,0-3 5-16,2 2 15 0,-2 1 8 15,3 1-1-15,-3 0-1 16,0 0-7-16,0-1 1 0,2 0-10 16,-2-1-9-16,0-2-1 0,0 2 7 15,0 0 0-15,0 0-7 0,0-2-1 16,0 2 0-16,0 1-1 0,0 1-7 15,0 0-2-15,0-1-11 0,0 0-6 16,-2 1-2-16,2 1 2 0,-3 1 1 16,1 6 0-16,-3 1-1 0,-1 2 1 15,4 4 0-15,-3 3-1 0,2 3 1 16,0 0 0-16,3 1 0 0,0 1-1 16,3-2-1-16,5 0 1 0,2-2 0 15,0-1 1-15,3-4 0 0,0-2 3 16,5-3 1-16,-2-1-2 15,2-6 1-15,0-2 10 0,-2 0 0 16,-1-4 6-16,1-4 3 0,-3-2 9 16,-1-3-8-16,1-4-6 0,-5-1-7 15,2-3-6-15,-4 0-4 0,1-1 1 16,-1 4-2-16,-1-2-2 0,-3 1 2 16,-2 0 0-16,3 7 0 0,-3-1 2 15,0 3 0-15,0 2 8 0,0 0 5 16,0 4-3-16,0 2 0 0,0-3-3 15,0 4-2-15,0 1-5 16,0 0-2-16,0 2 0 0,-3 3 0 16,3 2 0-16,0 2 0 0,0 6 1 15,0 0 1-15,0 4-1 0,0 2 0 16,3 2 2-16,-1 5 2 0,6 2 1 16,-3-1 1-16,3 2-3 0,0 3 1 15,0-2-3-15,-1 1-1 0,-1-3 0 16,1-4 1-16,-2 3 1 0,1-4 1 15,-6 2 1-15,0-3 4 0,0-3-2 16,0 0 1-16,-6-4 1 0,4-3 5 16,-6-3 0-16,-2-4 1 0,-3-5 2 15,-3-2-2-15,-4 0-6 0,-1-3-4 16,-2-3-1-16,0-3-3 0,2 4-1 16,-2-2 0-16,2-2-2 0,3 5-5 15,-3-4-10-15,6 3-5 0,2-1-14 16,2 3-16-16,4-1-25 0,1 2-36 15,1 1-31-15,3-1-87 0,2 0-126 16,0-4-188-16</inkml:trace>
  <inkml:trace contextRef="#ctx0" brushRef="#br0" timeOffset="114898.42">11067 13582 84 0,'0'0'160'0,"0"0"-128"0,0 0-2 0,13-15 17 0,-11 11 11 15,4-2-23-15,-1 3-9 0,-3 0 48 16,1-1-28-16,-1 1-9 0,1 0-3 15,2 1-1-15,-5-3 3 0,3 3 4 16,-1-2-8-16,-2-1-7 0,3 3-6 16,-3 0-1-16,5-2-1 0,-5 3-2 15,0-1 2-15,0 2-1 0,0-1 4 16,0 1 4-16,3-2 4 0,-3 0 3 16,0-1 3-16,0 0 0 0,0 0-1 15,-3-2-5-15,1 0-6 16,-1-2-7-16,-2 3-5 0,-3-2 0 15,5 2-2-15,-4-3 0 0,2 4 1 16,-3-3 0-16,0 1 2 0,3-1 1 16,-3 3 1-16,0 0 1 0,1-1 1 15,1 2-2-15,-1 1-7 16,2-1 2-16,-3-3 10 0,3 3-4 16,-3 2-2-16,3-2-6 0,-1 2-1 15,-1 0-5-15,-1 0 0 0,0 2 0 16,0 0 0-16,-2 5-2 0,0 1 2 15,-1 2 1-15,1 3-1 0,-3 1 0 16,5 5 3-16,-2 2-1 0,0 7 0 16,-1-1 1-16,6 11-1 0,-2 7 0 15,-1 10-1-15,5 4 2 0,-5-6 2 16,3-2-2-16,-2-7 2 0,-1 0-3 16,0 4 0-16,-2-5-1 0,2 1-1 15,0-2 1-15,3-5-2 0,0-7 0 16,5-7-11-16,0-7-35 0,0 1-13 15,0-2-27-15,0 4-40 0,0-1-40 16,5-7-34-16,3-2-15 16,-3-7-170-16</inkml:trace>
  <inkml:trace contextRef="#ctx0" brushRef="#br0" timeOffset="115118.42">10723 13927 737 0,'0'0'137'0,"0"0"-41"0,0 0 52 0,-5-17-61 0,13 9-56 16,0 2-8-16,4-2 2 0,4-1-12 16,2-1-12-16,5 0-1 0,3-1-6 15,0 4-27-15,5 0-31 0,5 0-49 16,8 3-57-16,8-1-6 0,-8 4-33 15,-11 1-69-15</inkml:trace>
  <inkml:trace contextRef="#ctx0" brushRef="#br0" timeOffset="115493.53">11356 13847 116 0,'0'0'307'0,"0"0"-219"16,0 0 0-16,0 0-15 0,0 0-24 15,0 0-22-15,0 0 6 0,0 0 17 16,-2-34-17-16,-1 27-8 0,-2-1 15 16,0 3 5-16,2-2-4 0,-5 4-10 15,3-2-6-15,-3 2-9 0,3 2-9 16,-2 1-4-16,-1 0-3 0,-3 3-2 16,4 5 0-16,-6 2-1 0,5 4 2 15,0 3 1-15,1 1-1 0,-1 2 1 16,3-2 0-16,5 2 1 0,0 0 0 15,2-3 10-15,3-3 11 0,6-1 18 16,2 1 6-16,2-3-11 0,1-6-7 16,4 0 1-16,-4-4 3 0,2-1-1 15,-5-6-1-15,0-2 1 0,-3-3-3 16,0-2-6-16,-4-1-7 0,-4-6-11 16,1 0-4-16,-3-1-9 0,-3 0-38 15,1 4-16-15,-4 3-16 16,-1 4-30-16,-1 2-43 0,-2 4-44 15,-3 3-4-15,0 1-52 0,0 0-11 16</inkml:trace>
  <inkml:trace contextRef="#ctx0" brushRef="#br0" timeOffset="115977.8">11426 13882 106 0,'0'0'219'0,"0"0"-144"0,0 0 41 0,3-38-14 15,-1 24-5-15,1 2-4 0,-1 0-2 16,4-1-1-16,-1 1-39 0,0-2-18 16,3 2 1-16,2 2 4 0,-2-1-2 15,2 5-12-15,3-1-7 0,-3 0-5 16,3 5 4-16,0 2-6 0,-3 0-3 15,1 1 5-15,2 7-9 0,-3 3-3 16,0 0 2-16,1 6 3 0,-1 1-5 16,0 6 0-16,1-1 0 0,-4 0 1 15,4 4 1-15,-3-4-1 0,-3-1-1 16,-3-1-1-16,1-3 1 16,-3-1-2-16,0-1-3 0,-3-3-7 15,-2-5 0-15,-3-4 6 0,1-3 5 16,-1-1-3-16,0-3 4 0,0-7 3 15,1-3-1-15,-1-4 7 0,5-3 5 16,1-2 1-16,-1-1 9 0,3 2 8 16,5-1 0-16,3 3 1 0,5-2-7 15,0 6-4-15,2-2-6 0,6 2 0 16,0 0-4-16,5 2-4 0,-1 0-3 16,4 2-5-16,-3-1 0 0,0 3-8 15,-1 0-48-15,1 2-36 0,-5 3-31 16,7-1-84-16,-2 3-108 0,-8 2-113 0</inkml:trace>
  <inkml:trace contextRef="#ctx0" brushRef="#br0" timeOffset="116571.55">13036 13552 408 0,'0'0'144'0,"0"0"-50"0,13-11 17 0,-8 4-31 0,0 4-7 0,0-3 1 15,-2 3-3-15,-1 1-10 0,1 1-13 16,-3 0-17-16,0 1-17 0,0 1-12 16,-3 3 0-16,-2 6 7 0,-3 3 13 15,-4 6 6-15,-1 4-1 16,-5 12-2-16,-6 11-5 0,-7 8-7 15,-2 6-3-15,-1-5-7 0,8-4-3 16,0-10 1-16,3-1 1 0,2-5-2 16,1 0 0-16,2-4-1 0,5-6-11 15,5-10-12-15,3 1-20 0,-3-1-38 16,6-2-30-16,-4 1-50 0,6-10-73 16,0-3-45-16,6-1-48 0</inkml:trace>
  <inkml:trace contextRef="#ctx0" brushRef="#br0" timeOffset="117461.71">13031 13562 408 0,'0'0'127'0,"0"0"-42"0,0 0 25 16,0 0-32-16,0 0-26 0,31-37-9 15,-26 33-6-15,0-3-14 0,0 3-4 16,-2-1 19-16,2 1 9 0,-5 3 1 16,2-2 6-16,1-1-1 15,-3 2-10-15,0 0-11 0,0 0-9 16,0-3 3-16,0 3-1 0,0 0-1 15,0 0-2-15,0-1-4 0,3 2-5 16,-3-1-3-16,0 1 0 16,0-1-4-16,0 2-5 0,0-1-1 0,0 1 1 15,0 0-2-15,0 0 0 0,0 1-1 16,0 3 0-16,2 2 0 0,-2 0 2 16,0 3-2-16,3 1 2 0,-3 2 0 15,2 3 0-15,1 0-1 16,-3 4 1-16,3 2 1 0,2 1 0 15,0 1 5-15,3 3-3 0,-3-1-1 16,5 0 3-16,3 2-1 0,0 0 1 16,0-1 0-16,0-2 0 0,2 1-1 15,-2-2 0-15,0-1-1 0,0-2 1 16,-3-1-2-16,3-3 3 0,0 1-2 16,-2-2 0-16,-1 0 0 0,0-3-2 15,1 0 2-15,-4-1-2 0,4-1 0 16,-4 0 0-16,1 0 0 15,0-3 0-15,-3 1 0 0,0 0-1 16,0 3 0-16,-2-4 0 0,2-2 1 16,-2 0-1-16,-1-2 0 0,1-1 1 15,-3 2-1-15,3-3 2 0,-3 0-1 16,0-1 0-16,0 0 1 0,0 0 0 16,0 1 0-16,0-1-1 0,0 1-1 15,0-1-1-15,0 1-4 0,0-1 2 16,0 2 2-16,0 3 1 0,-3-3 1 15,0-1 5-15,1 1 1 0,-3-1-1 16,2 2 0-16,-2-2-4 0,0-1 1 16,-3 0-1-16,-2 0 1 0,-3 0-2 15,0-1 0-15,-5 1 0 0,-3-3-1 16,-2 1 1-16,-3 1-1 0,-3-2 0 16,1 1 0-16,-3-2 1 0,3 2-1 15,-3 0 0-15,2 1 0 0,1 1 0 16,2-1 2-16,3-2-2 0,-1 3 0 15,4 0 1-15,2 0-2 0,0 0 2 16,2 0-1-16,-2 0 0 0,5 4 0 16,5-3-1-16,-2 1 0 0,2 0 0 15,0 2-1-15,6-2-5 0,-3 0-15 16,2-1-17-16,3-1-22 0,-2 1-26 16,2 1-32-16,0 1-59 0,10-2-61 15,-2 0-2-15,-1-1-192 16</inkml:trace>
  <inkml:trace contextRef="#ctx0" brushRef="#br0" timeOffset="118588.56">13630 13735 223 0,'0'0'152'0,"0"1"-48"0,0-1-4 0,3 0-28 0,-3 0-9 15,0 0 11-15,0 0 8 0,0 0 5 16,0 0-10-16,0 0-23 15,2-2-5-15,-2 0-2 0,0 1-5 16,5-2-2-16,-2-3-9 0,2 2-4 16,0-2-7-16,3-2-1 0,2 2-5 15,1-2-8-15,2-2-2 0,-3 2 2 16,3 2-2-16,0-1-4 0,-3 1 4 16,1 1 1-16,-1 1-1 0,-2-1 4 15,-1 3-1-15,-1 1-3 0,-1 0 0 16,0 0-1-16,-3-1-3 0,1 2-2 15,2 0 2-15,-2 3 0 0,2-1-2 16,-2 0 2-16,-1 5-1 0,3-3 1 16,-2 6 0-16,-1 1 0 0,4 1 1 15,-6 6 3-15,0 0 1 0,0 4 1 16,0 1 4-16,-6 0-5 0,-1 4-3 16,-1-3 0-16,0 3-1 0,-5-3 1 15,0 0-2-15,0 1 0 0,1-1 0 16,-4-3 0-16,1 0 2 0,-1-6-2 15,1 3 0-15,2-5 0 0,0-4 1 16,2 1 0-16,1-3-1 0,2-3-3 16,0-4-1-16,3 0 1 0,3 0 2 15,-3-5 1-15,5-2 3 0,0-2-2 16,2 0 1-16,3-3-1 0,6-2-1 16,2-5-1-16,2 0 1 0,6-1-2 15,-1 2-2-15,1-3-3 16,2 2 3-16,1-1 2 0,1 0-5 15,1 0 6-15,0 5-1 0,0-2 0 16,-5 3 2-16,-1-1 0 0,-2 3 0 16,-2 1 1-16,-1 0-1 0,-2 1 1 15,-2 0-1-15,-1 1 2 0,-5 1-1 16,3 1 1-16,-6-1-1 0,1 2 2 16,0 1 6-16,-3-1 1 0,2 2 3 15,-2 1-2-15,0-2-5 0,0 3-6 16,-2 1 1-16,-1-1-1 0,0 1-3 15,1 0 0-15,-6 1-2 16,3 0 3-16,-5 3 1 0,-1 0 1 16,-2 6 0-16,-2-1 1 0,-1 3 0 15,-2 1 1-15,3 0-2 0,-6 5 2 16,3-2-1-16,0 4-1 0,0 1 2 16,5 0 2-16,-3 1 0 0,6 0 6 15,2 1 11-15,1-3 1 0,4 1 3 16,3-4-4-16,0 1 3 0,3-3 2 15,4-4-6-15,4 0 2 0,-1-2 1 16,3-2 5-16,2 0-5 0,4-5-6 16,-4-1-8-16,-2 0-5 0,2-1-4 15,4-2 0-15,-4-1-17 16,1 1-38-16,-1 1-28 0,3 1-23 0,0 1-30 16,-2 1-30-16,10 5-95 0,-8 1-75 15,0-3-166-15</inkml:trace>
  <inkml:trace contextRef="#ctx0" brushRef="#br0" timeOffset="118979.22">14310 14059 614 0,'0'-1'164'0,"2"-2"-62"0,-2-1 30 0,3 1-65 0,-3 1-18 0,0-4 8 16,2 5-11-16,-2 0-8 0,0 0-5 16,0 1-7-16,0 7-14 0,0 2 5 15,0 4 22-15,-2 1-5 0,-1 6-5 16,1 2-6-16,-1 4-2 0,0-1-7 15,3-2-1-15,0 4-5 16,-2-3-4-16,2-2 0 0,0 0 0 16,0-1-3-16,-3-1 3 0,3-1-1 15,-2-5-2-15,2 0 2 0,0-4-3 16,0-5 0-16,0 2-7 0,2-5-38 16,1 0-27-16,-1-2-13 0,4 0-47 15,-1-2-82-15,3-1-100 0,-1-3-204 16</inkml:trace>
  <inkml:trace contextRef="#ctx0" brushRef="#br0" timeOffset="122411.22">14992 13772 266 0,'0'0'102'0,"0"0"-43"0,0 0 12 15,0 0 6-15,-3 1-13 0,3-1 3 16,0 0-1-16,0 0 16 16,3 0-9-16,-1-1-8 0,6-4 9 15,0 3-10-15,7-1-5 0,-2-3-9 16,3 3-12-16,2 0-6 0,3-3-10 15,-1 3-7-15,6-2-6 0,-3 1-3 16,1 2-6-16,-1-3 0 0,-2 5-1 16,-1-2-3-16,-2 2-37 0,-2 0-53 15,-3 2-49-15,-6 3-64 0,-1-1-14 16,-6 3-66-16</inkml:trace>
  <inkml:trace contextRef="#ctx0" brushRef="#br0" timeOffset="122645.5">15010 13901 645 0,'0'0'138'16,"0"0"-83"-16,0 0 90 0,0 0-33 15,44-4-58-15,-26 0-9 0,5 1-21 16,0-1-16-16,1-2-4 0,1 1-2 15,-1-1-2-15,2 4-26 0,-1-1-38 16,1 0-52-16,10 1-58 0,-7 0-56 16,-3 0-135-16</inkml:trace>
  <inkml:trace contextRef="#ctx0" brushRef="#br0" timeOffset="123114.05">15808 13497 768 0,'0'0'141'0,"0"0"-110"15,0 0 89-15,0 0-49 0,0 0-46 16,0 0-3-16,16-24-7 0,-14 24-6 16,1 7-5-16,-3 3-1 15,5 7 3-15,-5 11 15 0,0 12 5 16,0 12 6-16,0 1-10 0,3-3-4 31,-3-7-6-31,2-8 4 0,1 3 5 16,2-4 1-16,-2-7-7 0,2-4-9 15,-5-8-2-15,5 4 0 0,-2-2-1 0,2 3-3 0,-3-3 0 0,3 0 0 16,-5-5 0-16,3-3 1 0,-3-5-1 16,0 1-12-16,0-4-27 0,3-1-4 15,-3 0-13-15,0 0-29 0,0 0-64 16,0-6-91-16,0 4-50 15,0-3-175-15</inkml:trace>
  <inkml:trace contextRef="#ctx0" brushRef="#br0" timeOffset="124176.78">18061 13301 207 0,'0'0'70'0,"0"0"-46"0,3 0 18 0,-3-1 2 15,3 1 21-15,-1-2-1 0,-2 0-10 16,0 1-3-16,3 0-5 0,-3 1-7 15,2-1-3-15,-2 1 7 0,0 0-6 16,0 0-5-16,0 0-2 0,0 0-2 16,-5 0 3-16,-3 0-17 0,1 0-11 15,-9 5-3-15,-4 1 0 0,-4 10-1 16,-9 10-2-16,-11 16 3 0,-5 19-2 16,0 11 2-16,5 3 3 0,7-1-3 15,9-5 2-15,5-1-1 0,2 1 8 16,3-2 39-16,5-5 20 0,3-7-17 15,5-2 11-15,5-5-17 0,0-6-20 16,7-7-11-16,1-7-10 0,0-7-3 16,-3-9-1-16,3-1-25 15,2 0-81-15,6-1-79 0,9-2-22 16,-4-5-16-16,0-2-190 0</inkml:trace>
  <inkml:trace contextRef="#ctx0" brushRef="#br0" timeOffset="124969.15">18519 13808 163 0,'0'0'112'0,"0"0"-57"0,0 0 6 0,0 0 27 0,0 0-15 16,5-34-11-16,-5 30 4 15,0-2 3-15,0 2 2 0,-3-3 0 16,3 3-6-16,-2-2-4 0,2 2-14 15,-5-3-8-15,5 0 0 0,-3 4-7 16,-2-5 2-16,2 4-9 0,-2-4-3 16,3 4-6-16,-4-3-2 0,1 0-8 15,-3 2-4-15,1 0-1 0,-4 2-1 16,4 1-1-16,-6 1 1 0,0 1-2 16,0 0 1-16,-5 3 1 0,0 4 0 15,0 3 0-15,-3 2-1 0,0 2 1 16,1 5 0-16,-1 1-1 0,3 3 1 15,0 0-1-15,5 1 0 0,0 0 1 16,5-2-2-16,0-1-2 0,6 1 1 16,-1-2-1-16,3-2 3 0,3-3 0 15,-1 1 1-15,6-5-1 0,0-2 1 16,0-5 1-16,2-3-1 0,3-2 3 16,-3-3 2-16,8-5 0 0,-5-2 4 15,3 0 9-15,2-6 2 0,-3 3 5 0,3-5 0 0,-2 0-5 16,-1-2-7-16,1 1-3 0,-1-1-5 15,-2 2-3-15,0 2 1 0,-2 0 0 16,-1 4-2-16,-2 0 0 16,-1 4 0-16,-1 2-1 0,-6 3 0 15,2 3 1-15,-2 1-1 0,0 0-4 16,-2 4-1-16,-6 5 2 0,0 3 3 16,0 5 0-16,1 1 0 0,-1 6 0 15,0 1 0-15,0 2 0 0,3-1 1 16,0 1-1-16,2-3 1 0,1 0 0 15,2-3 1-15,2-1 0 0,1-3 1 16,7-3 3-16,-2-4 0 0,5-2 1 16,-3-5-1-16,3-3-2 0,5 0-2 15,-2-4-2-15,2-5-9 0,-3-1-31 16,4-1-24-16,-1 0-21 16,0-2-49-16,-3-1-64 0,6-6-40 15,-3 7-56-15</inkml:trace>
  <inkml:trace contextRef="#ctx0" brushRef="#br0" timeOffset="125331">18862 13493 553 0,'0'0'114'0,"6"-14"-35"0,-1 5 71 0,0-2-60 0,-2 3-38 16,2 0 1-16,-3 2-12 0,1 0-19 16,-1 3-1-16,-2 1 12 0,0 2-1 15,0 0-6-15,0 5-23 0,0 4-2 16,0 7 4-16,-2 1 10 0,-1 8-6 15,-4 7 2-15,-1 8-5 0,0 7-4 16,-2 1 0-16,2-2-2 0,0-6 0 16,3-5-11-16,2 2-16 0,-2-9-20 15,5-2-21-15,-2-7-21 0,2-3-50 16,0 3-30-16,2 0 3 0,-2-3-38 16,5-5-33-16</inkml:trace>
  <inkml:trace contextRef="#ctx0" brushRef="#br0" timeOffset="125581.07">18997 13483 463 0,'0'0'127'16,"0"0"-17"-16,13-37 34 0,-11 26-78 16,1 2-15-16,-3 1 20 0,3 8-4 15,-3 0-17-15,0 2-45 0,0 10-3 16,0 5 10-16,-3 6 18 0,-2 12 5 15,0 9-2-15,-3 9-8 0,3 0-4 16,2-6-10-16,-2-5 1 0,5-5-1 16,0-3-3-16,0-5-6 15,0-7 0-15,0-4-2 0,5-4 0 16,-5 3-3-16,3-2-35 0,-1 2-36 16,1-6-46-16,-1-6-64 0,1 1-45 15,-3-5-70-15</inkml:trace>
  <inkml:trace contextRef="#ctx0" brushRef="#br0" timeOffset="126627.71">19896 13836 304 0,'0'0'144'0,"0"0"-65"0,0-1 22 0,0 0-14 0,0-3-29 15,3 2-11-15,-1 1 11 0,3-1 4 16,-2 1-13-16,5 0-10 0,-1 0 0 16,4-1 7-16,-1 1-5 0,3 0-15 15,3-1-7-15,-1 0 0 0,3-4 2 16,3 4-7-16,-3-3-5 15,3-1-6-15,4-1 1 0,-9 4-3 16,2-5 0-16,3 4 0 0,-8-4-1 16,-3 0 1-16,-2 2 3 0,-3-2-3 15,0-1 0-15,-5 3 3 0,0-3-2 16,-3 0-2-16,-2 0 0 0,-5-1-4 16,0 2-5-16,-3 2 6 0,-5-2-4 15,-3 1 7-15,0 2 0 0,-2 1-1 16,-3 2-1-16,0 2 2 0,-2 5 3 15,2 1-2-15,-2 4 1 0,4 6-2 16,-1-2 0-16,4 6 1 0,0-1-1 16,3 2 0-16,3 1 0 0,4 0 3 15,4-1 10-15,4-1 9 0,3-2 1 16,3-2-3-16,2 0-5 0,8-3-6 16,0-2-2-16,7-2-1 0,1-2-4 15,2-3-1-15,3-3-1 0,0-1-32 16,2-4-31-16,-2-3-30 0,2-1-27 15,-2-2-52-15,8-7-33 0,-6 0-63 16,-2-2-129-16</inkml:trace>
  <inkml:trace contextRef="#ctx0" brushRef="#br0" timeOffset="126924.92">20366 13300 646 0,'0'0'110'0,"0"0"-41"0,0 0 57 0,0 0-55 0,0-16-69 0,0 21-2 16,0 2 0-16,0 8 3 0,0 4 12 15,-2 6 16-15,-6 9 7 0,3 15-4 16,-8 6-3-16,3 6-7 0,-1-6-11 15,3-6-12-15,1-9 0 16,2-3-2-16,-1 1-9 0,1-5-63 16,3-3-63-16,-1-5-48 0,0-4-20 15,3-7-151-15</inkml:trace>
  <inkml:trace contextRef="#ctx0" brushRef="#br0" timeOffset="127378.06">20725 13709 721 0,'0'0'68'15,"0"0"4"-15,0 0 30 0,0 0 1 16,0 0-72-16,21-39-31 0,-29 34-19 15,-2-1 3-15,0 4-15 0,-6-2 10 16,1 4 21-16,-6 0 7 0,6 3-7 16,-6 0-1-16,0 3-8 0,3 0 7 15,3 2 2-15,2 1 1 0,0 1-1 16,5 1 0-16,-2 0-4 0,5 1 4 16,-1 1 0-16,6-1 6 0,0 3-6 15,0-2 0-15,8-1 6 0,0 0 4 16,5 2 4-16,0-4 6 0,5 0 2 15,-3-4-3-15,1 2 8 0,2 0 7 16,-3-4-9-16,-2 3-6 0,0-2-7 16,-2 1 2-16,-6-1-1 0,0 2 1 15,-5 1-3-15,0-2-4 0,-5 3 0 16,-6-1-4-16,-2 0 1 0,-5-2-2 16,-5 1-2-16,2-3 0 0,-4 0-16 15,-4-1-35-15,3-3-42 0,-2 0-47 16,-6-4-38-16,8-2-36 15,8-2-119-15</inkml:trace>
  <inkml:trace contextRef="#ctx0" brushRef="#br0" timeOffset="127815.58">20813 13837 423 0,'0'0'221'0,"0"0"-155"0,0 0 26 0,47-15-20 16,-32 10-46-16,-2-4-13 0,0 4 16 15,-2-3 8-15,1 0 2 16,1 2 9-16,5-2-2 0,-7-1-10 16,4 0-2-16,-2 0-4 0,0 2-11 15,0-3-10-15,-3-1-7 0,1 2-2 16,-4-1 0-16,-1 2 3 0,-4 0-3 15,1 2-1-15,-3-1-3 0,-5 4-6 16,-3 0 2-16,-8 1 6 0,1 2 2 16,-6 2 9-16,-2 3-2 0,-3 3-2 15,3 4 0-15,-3 1-1 0,0 3-4 16,5 0 3-16,1 3 10 0,7 2 9 16,0-1 6-16,5 1 7 0,3-2 1 15,2 1 1-15,3-5-4 16,6 2-10-16,1-3-9 0,4-3 2 15,4-2-6-15,1-1 2 0,4-5-7 16,-2 0-3-16,6-3-1 0,2 0-2 16,-6 0-1-16,6 0-22 0,3-1-26 15,-4-1-35-15,4 0-26 0,12-5-61 16,-12 1-89-16,2 0-65 0</inkml:trace>
  <inkml:trace contextRef="#ctx0" brushRef="#br0" timeOffset="128471.46">22418 13752 330 0,'0'0'124'0,"0"0"-77"0,10 0 6 16,-10 0-21-16,5 0-4 0,-2 0 2 15,2 0 29-15,3 0 19 0,-5 0 3 16,-1 0 17-16,1 0-6 0,2 0-18 16,-5-1-15-16,0-4-15 0,0 2-17 15,-5-1-27-15,-3-1-6 0,-5 3 4 16,-2-2 0-16,-6 1 1 0,-2 3-1 16,-6 3 2-16,1 3 2 0,-1 4-1 15,1 1 4-15,2 4-2 16,3 0 5-16,5 2 3 0,0-1 2 15,10 0-7-15,0-2 1 0,8 4 8 16,0-4 10-16,8-2 4 0,5 2-4 16,2-3-1-16,6-1-3 0,0-3-8 15,4 2-10-15,4-7 0 0,2 1-3 16,-3-3-2-16,6-3-40 0,-6-1-20 16,1-4-32-16,2 2-57 0,5-9-94 15,-8 4-68-15,-2 0-174 0</inkml:trace>
  <inkml:trace contextRef="#ctx0" brushRef="#br0" timeOffset="129487.25">22847 13773 275 0,'0'0'134'0,"0"0"-41"0,0 0-3 0,0 0-33 0,0 0-12 0,15-7-13 16,-12 6-3-16,2 0 2 0,-5 1-1 15,3-1 15-15,2 0 6 0,-5 0 5 16,2 0-5-16,1-2-14 0,-3 2-10 16,0 0 7-16,3-1 5 0,-3 0-5 15,0 0-8-15,0-3-7 16,0 2-10-16,0 1-7 0,0-3-2 15,-3 3-7-15,-2 2 1 0,-3 0 6 16,-2 0 1-16,2 0 1 0,-5 3 3 16,0 5-3-16,3 2 0 0,-8 2 4 15,5 3-2-15,2 0 0 0,1 4 5 16,8-3 3-16,-4 2-2 0,4 1 2 16,2-1 0-16,8-2 12 0,-1-1 6 15,6 0 3-15,-2-3-2 16,2-5 3-16,-1-2-7 0,1-1-16 15,0-4-4-15,0-1-3 0,-2-6-3 16,-6-1 8-16,0 0-3 0,-3-3 1 16,-2 0-7-16,0-1-2 0,-2-2-7 15,-3-4 0 1,2 4 0-16,-2-3 4 0,0 2 5 0,2-1 1 0,3 2 0 16,0-2-1-16,0 4 0 0,0 0 0 15,5 2 0-15,3-1 0 0,0 1 0 16,-3 0-1-16,5 2 1 0,1 2 0 15,-1-2 0-15,3 1 0 0,0 2 0 16,0-1 0-16,0 3 0 0,-6-1 0 16,1-1 0-16,0 4 0 15,2-1 0-15,-2 2 0 0,-5 0-1 16,-1 0-1-16,3 4 0 0,-2 4 0 16,0 3 0-16,2 0 2 0,0 6 0 15,-3-1 2-15,4 2-1 0,-6 1 1 16,2-2-1-16,3 0-1 0,-5 0 1 15,0-3 0-15,3-2-1 0,0-2 1 16,-3-3-1-16,0-3 1 0,0-3 0 16,0-1 3-16,0 0 4 0,0-3 8 15,0-4 3-15,2 2 1 0,3-5-1 16,-5 0 0-16,8-2-6 0,-3-2-5 16,3 1-5-16,0 0-2 0,5 0-1 15,0-1 0-15,-3 0 1 0,0 1 0 16,6-2-1-16,-3 2-3 0,0 1 1 15,0 1 2-15,-6 0 0 0,6 0 0 16,-5 2 0-16,5 0-3 0,-5-2 0 16,-1 3-9-16,4 3-2 0,-4 0 1 15,-4 2-1-15,2 1-2 0,0 1 3 16,-2-1 8-16,-3 2 4 0,0 0-4 16,5 0-5-16,-5 0-6 15,0 0 1-15,0 3-3 0,3 0 7 16,-3 4 2-16,0 2 2 0,0 1 4 15,0 2-5-15,0 0 0 0,0 0 5 16,0 3 1-16,0-1 2 0,-3 2 1 16,3 0-1-16,-5 0 0 0,5 1 1 15,-3 1 0-15,3-3-1 0,0 3 1 16,0-4-2-16,0 3 1 0,0-4-1 16,0 0-16-16,0-2-34 0,-2-2-10 15,2-2-22-15,-3-5-33 0,3 0-38 16,0-4-12-16,0-2-58 0,0-4-215 15</inkml:trace>
  <inkml:trace contextRef="#ctx0" brushRef="#br0" timeOffset="130032.81">23599 13611 573 0,'8'-5'89'0,"4"-2"-25"0,-4 2 67 0,5-4-77 0,-5-1-34 0,0 2-15 0,-3 2-5 16,-5-2-7-16,0 2 2 0,0 2-4 15,0 1 5-15,-11 2 4 0,4 1 7 16,-4 0 1-16,-2 2 4 0,1 4-1 16,-7 2-6-16,4 3 1 0,-6 1-5 15,6 3 0-15,-1-2-2 0,1 1 2 16,7 2 1-16,-5-3 2 0,8 0-2 16,2-1 7-16,-2 0 9 0,5-1-2 15,0-1-1-15,5-4 1 0,0 3 0 16,3-2-2-16,5-3 5 0,-3 2 2 15,9-2-4-15,-4-1-4 0,3 0-9 16,-2-1-3-16,2-2 3 0,2 1-4 16,-4-1 4-16,5 1-3 0,-3 1-1 15,-3 3 0-15,-2-1 0 0,0-1 0 16,-10 4 5-16,2-1-5 0,-5-1-7 16,-5 2 7-16,-6-2 9 0,-2 2 0 15,-5-3 0-15,3 3-4 0,-6-5-3 16,0 1 1-16,-4-1-2 0,-1-1-1 15,2 1-37-15,-1-2-45 16,-1 0-41-16,3 0-20 0,-3 0-27 16,5 0-117-16,6-2 51 0</inkml:trace>
  <inkml:trace contextRef="#ctx0" brushRef="#br0" timeOffset="130627.87">23901 13262 396 0,'0'0'82'0,"0"0"-6"0,10-13 21 0,-7 8-39 0,2 1-11 0,-5 2-9 16,3 0-2-16,2 2-15 0,-2 0-15 15,-1 3 8-15,6 2 12 16,-8 4 13-16,2 3 6 0,4 4-5 16,-6 4 9-16,0 2-12 0,-8 6-4 15,0 7-1-15,3 7-10 0,-11 8-3 16,3 0 3-16,1-3 3 0,-1-6 2 16,5-11-5-16,-2-6-3 0,2-4-4 15,5-3 0-15,-7 1 2 0,2 6 1 16,0-1 5-16,3-3 7 0,-3-5-1 15,6 0-7-15,2-4-3 0,0-5-3 16,0 0-7-16,0-4 5 0,2-1 9 16,6-1 0-16,3-4-10 0,1-2-9 15,-1 1-3-15,7-1-1 0,-5-2-2 16,2 2-10-16,3-3-17 0,-2-1-7 16,-3 1-8-16,0-2-12 0,0 2-12 15,-3-3-12-15,3 1-15 0,-5-1-36 16,-3-2-47-16,-5-4-26 0,0 1-88 15,0 3-16-15</inkml:trace>
  <inkml:trace contextRef="#ctx0" brushRef="#br0" timeOffset="130776.97">23852 13577 289 0,'0'0'301'0,"0"0"-152"0,0 0 53 31,0 0-71-31,0 0-57 0,0 0-30 16,21-10-9-16,-14 7-2 0,4 2-18 0,-1 0-4 15,3-1-9-15,3-1-2 16,-4 1-4-16,1 1-53 0,5 0-71 16,-2-2-103-16,2 0-49 0,-2 1-158 0</inkml:trace>
  <inkml:trace contextRef="#ctx0" brushRef="#br0" timeOffset="130918.05">24159 13707 783 0,'0'0'139'16,"0"0"-84"-16,0 0 47 0,0 0-87 16,0 0-10-16,0 0-5 0,0 0-64 15,0 0-65-15,0 0-36 0,-5-24-14 16,5 21-170-16</inkml:trace>
  <inkml:trace contextRef="#ctx0" brushRef="#br0" timeOffset="131356.34">24281 13084 491 0,'0'0'144'0,"0"0"-10"0,34 0 9 16,-19 5-50-16,3 1-40 0,-2 6-8 15,-1 4 13-15,3 5-23 0,-2 11-24 16,2 11-10-16,2 19-1 0,-4 4 0 15,-6 4 3-15,-2-4-3 0,-5-6 4 16,-3 2 0-16,-11-5 2 0,-2 1 2 16,-12-4-4-16,-1-3 4 0,-3-1-2 15,1-5-1-15,-1-3-2 16,4-6-2-16,9-7 2 0,3-6-3 16,0-7 7-16,5-2 1 0,-2-1-5 15,0 2-3-15,-1-1-20 0,1-2-72 16,0-3-124-16,7-1-85 0,-5-6-228 15</inkml:trace>
  <inkml:trace contextRef="#ctx0" brushRef="#br0" timeOffset="187565.25">8584 15363 182 0,'2'-2'21'0,"1"-1"-5"0,-1-1 4 0,1 0 9 16,2 2-11-16,-5-1 5 0,3-1 17 15,-1 2-2-15,1-2 2 0,-3 2-1 16,3-2-7-16,-1 2-11 0,1-1-9 16,-1 0-1-16,1 2 10 0,-1 0-1 15,1 1 1-15,0-1-3 0,-1 1-3 16,-2 0 0-16,3-1 0 0,-1 1 6 16,4-1 2-16,-6 1 4 0,2-1 0 15,3 0 4-15,-2 0 3 0,2 0 2 16,-2 0-1-16,-1 0-5 15,1-1 2-15,2 1 1 0,-5-1 2 16,3-2 0-16,-3 3-5 0,2-1 1 16,-2 1-3-16,0 1-6 0,0 0-13 15,-2 1-8-15,-1 4 3 0,-2 5-3 16,-6 6 2-16,1 7 6 0,-5 9 1 16,-6 10-3-16,-5 8 0 0,3 1-5 15,2-2 1-15,3-6-1 16,3-8-1-16,2-1 0 0,0-6 2 0,2-6-2 15,1-4-1-15,5-2 1 0,-3 4-1 16,0 1 0-16,-2 0-7 0,2-3-29 16,3-2-24-16,3-3-18 15,-4-3-32-15,6-4-33 0,0-5-2 16,6-1-64-16,-4 0-81 0</inkml:trace>
  <inkml:trace contextRef="#ctx0" brushRef="#br0" timeOffset="188300.51">8635 15307 435 0,'0'0'86'0,"0"0"-46"0,0 0 23 0,6-23-20 0,-6 16-18 16,0 2 1-16,0-1 19 0,0 4 6 16,-3-1-5-16,0-2-4 0,3 4 5 15,0-1-3-15,-2 0-2 0,2-1-3 16,0 0-4-16,0 2-4 0,0-1 2 15,0 0 0-15,0 0-10 0,0-1-2 16,-3 2 0-16,3-1-1 0,0 2-1 16,0 0-2-16,0-1-4 0,-2 1-3 15,2 0 0-15,0 0-5 0,0 0-5 16,-3 3 0-16,3 3-1 0,0 5 1 16,0 1 0-16,0 4 1 0,3 3-1 15,-1 4 0-15,6 3 2 0,0 3-2 16,2-1 2-16,3 2 0 0,2 0 1 15,4-1 0-15,-4-1 1 0,3 2-2 16,-2-5 5-16,2 0 4 0,0-3 7 16,0 2-6-16,0-4-1 15,-2-1-3-15,-1-1-2 0,1-2-2 16,-1-1 2-16,-2-2-3 0,2 0 2 16,-2-2 1-16,-2 1-3 0,2 1 1 15,-3-3-1-15,-2-1 0 0,-1 0-1 16,1 0 0-1,-3-2-2-15,-2 1 1 0,0-2 1 0,-1-2-2 0,-2 0 0 16,0-1 0-16,0 1 2 0,-5-1-1 16,-3 1 3-16,0 0-3 0,-4-1 5 15,-4-1-2-15,-5-1-3 0,-4 1 0 16,-1 0-1-16,-5-1 1 0,-5 0-1 16,-8-1 2-16,-8 2-1 0,0 0-1 15,3-1 0-15,5-1 0 16,8 0 0-16,2 0 0 0,6 0-9 15,7 1-9-15,3 0-13 0,5-1-13 16,0 2-10-16,1-1-14 0,-1 0-23 16,7 1-33-16,4-2-45 0,12 0-35 15,3 0 4-15,3-2-125 0</inkml:trace>
  <inkml:trace contextRef="#ctx0" brushRef="#br0" timeOffset="189378.34">9333 15595 147 0,'0'-1'105'0,"0"0"-74"0,0-4 19 16,0 1 11-16,0 0 5 0,3 1-1 15,-3-2-4-15,0-1-6 0,0 1-9 16,0 0 5-16,2 1 11 0,-2 1 0 16,0 0-3-16,0 2-5 0,0-2-5 15,0 1-11-15,0 0-2 0,0 2 1 16,0-1-3-16,0-1-9 0,0 2-7 15,0-3-4-15,0 3-5 0,0-1-1 16,0 1 2-16,0-1-3 0,0 1-4 16,-2 0-2-16,-1 2-1 15,0 3-2-15,-2 1 1 0,0 3 1 16,0 5-1-16,0 0 1 0,-3 5 0 16,3 1 0-16,2 2 0 0,3-1 0 15,0 0 0-15,0 0 1 0,3-2-1 16,2-4 0-16,3 2 2 0,0-5 1 15,4-2 5-15,-1-3 5 0,2 1 2 16,0-5 2-16,0-1-1 0,-3-2 8 31,0-5 4-31,3-5 5 0,-3 0-6 0,1-1-10 0,2-2-6 0,-3 0-3 16,0-2-4-16,1 1 3 0,-1-1-2 16,-2-1 1-16,0 2 1 15,-3-1-1-15,0 1 1 0,0 1-4 16,-2 1-1-16,2 3-2 0,-5 1 2 15,2 2-1-15,-2 4 1 0,0-1-2 16,0 3 0-16,0 0 0 0,0 0-5 16,3 0 0-16,-3 3 3 0,3 3 0 15,-1 3 2-15,1 3 0 0,-1 2 2 16,4 4-2-16,-1 3 4 0,2 2-3 16,1 3 1-16,0 1 2 0,2 2 0 15,-2 1-3-15,2-2 3 0,-2 2-4 16,-3-1 1-16,0-1-1 0,-5-3 0 15,0-1-1-15,0-3 1 0,-5-1 0 16,0-4 4-16,-3-1 1 0,-2-4-1 16,-3-3 4-16,0-4 0 0,-5-1 0 15,-3-3-2-15,-2-2 1 0,-3-1 7 16,0-4-2-16,1 3-10 0,-1 0-1 16,0 0-1-16,0 0-1 0,3 2-4 15,0-2-16-15,-1 3-12 0,6 0-16 16,0 1-27-16,5 0-30 0,3 0-38 15,5 2-87-15,2 1-62 0,3-3-175 16</inkml:trace>
  <inkml:trace contextRef="#ctx0" brushRef="#br0" timeOffset="191513.34">11930 15434 321 0,'0'0'118'0,"0"0"-57"0,0-1 14 0,0 0-11 15,2-1-19 1,-2-1-10-16,3-1 18 0,0 3 11 0,-1-2 0 0,-2-3 9 16,5 2-6-16,-2 0-22 0,0 1-4 15,-1-1-11-15,1 1-6 0,-1 3-8 16,-2 0-8-16,0 0-7 0,0 5-1 16,-2 3 0-16,-3 3 2 0,-3 4-2 15,-3 2 1-15,1 2-2 0,-5 2-3 16,4-1-2-16,-7 1-28 15,5-1-30-15,-2 0-37 0,2-2-32 16,3-1-7-16,-1 1-16 0,3-3-98 16,6-6-33-16</inkml:trace>
  <inkml:trace contextRef="#ctx0" brushRef="#br0" timeOffset="191763.35">12131 15520 593 0,'0'0'65'16,"0"0"-65"-16,0 0 35 0,0 0 12 0,0 0-24 15,0 0-19-15,0 0 7 16,-18-5 21-16,8 14 11 0,-3-1 3 16,0 5-12-16,0 1-15 0,0-1-7 15,0 1-12-15,3 0 3 0,-3-1-3 16,5 0 0-16,-2 1-10 0,2-1-42 15,1-2-48-15,4 6-28 0,-2-4-74 16,2-3-99-16</inkml:trace>
  <inkml:trace contextRef="#ctx0" brushRef="#br0" timeOffset="192481.89">13648 15485 340 0,'0'0'93'0,"0"0"-40"0,10-10 35 16,-4 4-6-16,-1 0-14 0,0 0 5 16,0 1 7-16,0 0-10 15,-2 0-5-15,0-1-8 0,-3 4-9 16,2-1-4-16,-2 2-13 0,0 1-6 15,-2 2-23-15,-4 6-2 0,-7 5 19 16,-2 5 18-16,-11 6 2 0,-5 11-6 16,-13 12-9-16,0 8-10 0,-2 4-4 15,7-6-6-15,3-6 1 0,10-8-4 16,-2-3-1-16,7-8-1 0,5-4-4 16,6-8-25-16,0-1-22 0,-1 1-24 15,-2 0-58-15,0 2-76 0,3-5-10 16,2-7-88-16</inkml:trace>
  <inkml:trace contextRef="#ctx0" brushRef="#br0" timeOffset="193185.19">13646 15397 328 0,'0'0'98'16,"0"0"-64"-16,0 0 35 0,0 0-19 16,0 0-12-16,36-21 9 0,-34 18 13 15,1 0 8-15,0 1 11 0,-3 1 6 16,0 0 4-16,0-1-13 0,0 1-28 15,0-1-6-15,0 2-9 0,0-2 1 16,0 1-7-16,0-1-6 0,0 0 1 16,0 1-3-16,0 0-2 0,0 1-5 15,0 0-8-15,0 0-4 0,0 3 0 16,2 2 0-16,1 3 1 16,-1 4 0-16,3 2 1 0,1 3-2 15,-1 4 2-15,3 4 0 0,2 7-1 16,8 7 1-16,3 9 2 0,2-1-4 15,-2-5 1-15,4-3 0 0,-9-9 1 16,2-7-1-16,-5-3-1 0,0-2 1 16,-3 5-1-16,8 0 0 0,-2 2 0 15,-1 1 1-15,-2-5-1 0,0 0 0 16,-3-4-2-16,-4 0 2 0,-1-4 0 16,0-3 0-16,-3-1 1 0,1-4-2 15,0 0 1-15,-3-3 0 0,0-1 0 16,0 0 1-16,0-1-2 15,0 0-1-15,0 0 2 0,0 0 0 16,-3 0-6-16,-2-2 2 0,0 0-1 16,-3 1 5-16,-2-1-1 0,-3-1 1 15,-5 1-1-15,-3 2 2 0,0-3-1 16,-7 0 0-16,-8 0 0 0,-6-1-3 16,-7 3 3-16,0-1 0 0,3 2 0 15,7 0 0-15,3 0 0 0,0 2 5 16,2 1-5-16,0-1 3 0,6 1-2 15,2 0-1-15,8-2-1 0,0 1 1 16,-3 0 0-16,-2 3-6 0,0-2-11 16,0 0-10-16,4 2-5 0,4-2-4 15,2 2-12-15,5-4-21 0,3 3-52 16,0-2-42-16,5-1-36 0,0-1-107 16</inkml:trace>
  <inkml:trace contextRef="#ctx0" brushRef="#br0" timeOffset="194153.94">14108 15681 281 0,'0'-4'204'0,"0"1"-155"0,3-3 13 0,-1 0 17 0,1 1-25 16,-1-1 1-16,4-1 8 0,-4 0-5 15,6 2-7-15,0-4 0 0,-1 5-8 16,4-4-13-16,-1-1-3 0,3 5-2 16,0-4 0-16,0 2-2 15,5 1-8-15,-3-1-5 0,1 3-3 16,-1 0-3-16,1 2-1 0,-3 1 6 16,0 0-2-16,0 3 0 0,-3 2-3 15,0 1 3-15,-2 2-1 0,-3 4-1 16,-2 1 1-16,-1 4-2 0,-2 2 2 15,-2 2-1-15,-6 3-3 0,0-1 1 16,-2 4-2-16,0-2 2 0,-3 0-3 16,-3 0 1-16,1 1-1 0,-1-5 0 15,1-1 0-15,-3 0 0 0,5-3 1 16,0-5 1-16,3-1 0 0,-1-6-2 16,3-1 0-16,6-3 2 0,-3-1 3 15,5-5 2-15,0-3-7 0,5-4 3 16,0-1 1-16,5-5-2 0,3 1 0 15,3-3-2-15,2 0 0 0,0-1 2 16,5 2-1-16,-2-1-1 0,2 0 0 16,0 5 0-16,1-2 1 0,-4 2 1 15,1 1-1-15,-3 0 1 0,-2 0 0 16,-1 1 0-16,-5 2 0 0,1 1 0 16,-6 1-2-16,0 1 0 0,-5 5-3 15,0 2-9-15,-2 1-4 0,-9 0 11 16,3 2 4-16,-7 5 2 15,-1 2 3-15,1 5-1 0,-3 0-1 16,2 4-1-16,1 1 0 0,2 0 0 16,0 2 4-16,3 0 5 0,2 0 6 15,3-1 6-15,2 1 1 0,1-3-1 16,2-1-2-16,0-1-8 0,2-4-4 16,3-1-1-16,0-3 0 0,3-1 2 15,5-3-4-15,0-3-2 0,0-1 0 16,2-1-3-16,4-3-11 0,-1-1-28 15,0 2-19-15,2-3-18 0,1 3-38 16,8-3-65-16,-6 1-85 0,-5 2-107 16</inkml:trace>
  <inkml:trace contextRef="#ctx0" brushRef="#br0" timeOffset="194622.83">14612 15913 541 0,'0'0'136'0,"5"-8"-66"0,3 1 40 0,0 0-51 15,2-1-1-15,0 1 10 0,1 1-10 16,2 0-4-16,-1 2-5 0,-1 2-11 15,-1 1-5-15,-2 1-5 0,0 0-5 16,-3 4-5-16,-3 1-4 0,-2 1 2 16,0 4 4-16,0 2 0 0,-7 1-3 15,-1 3-9-15,-2 1-1 0,-3-1-3 16,2 0-3-16,-4 1 0 0,2-1-1 16,-3-1 0-16,1-2 0 0,-1-2 0 15,3 0 2-15,-2-3-2 0,5-1 0 16,-1-2 0-16,6-3 2 0,0 1 0 15,2-2 2-15,3-1 3 0,0 0 13 16,3-3 16-16,5 1-10 0,2-3-1 16,0 1-3-16,6 1-2 0,-1-1 0 15,3 0-5-15,3 2 1 0,0-2-10 16,-1 3-2-16,4-2-4 0,-1 1-1 16,0 2-8-16,0 0-23 0,1 0-17 15,-1 0-26-15,0 0-26 0,-2 2-16 16,7 2-63-16,-7 0-115 0,0-2-105 15</inkml:trace>
  <inkml:trace contextRef="#ctx0" brushRef="#br0" timeOffset="194999.97">15304 15688 744 0,'0'0'104'0,"0"0"-44"0,0 0 46 0,21-13-53 16,-11 9-14-16,1-2 9 15,-1 2-13-15,6 0 1 0,-3 1-6 16,2 1 0-16,1 0-8 0,-4-1-9 16,7 3-6-16,-7 0-7 0,4 0 0 15,-3 0-7-15,2 0-23 0,-2 3-50 16,3 0-64-16,-1 6-68 0,-2-1-19 15,-2-3-141-15</inkml:trace>
  <inkml:trace contextRef="#ctx0" brushRef="#br0" timeOffset="195173.1">15292 15856 778 0,'0'0'116'0,"0"0"-27"16,0 0 11-16,0 0-69 0,38-1-18 15,-20-5-11-15,6-1-2 0,1 0-2 16,4 2-4-16,-3 0-43 16,2 0-31-16,1 0-26 0,9 0-57 15,-7-1-86-15,-2 2-121 0</inkml:trace>
  <inkml:trace contextRef="#ctx0" brushRef="#br0" timeOffset="195469.87">16072 15535 693 0,'0'0'107'15,"0"0"-72"-15,0 0 11 0,0 0-18 16,0 0-24-16,0 0 14 0,23 44 44 15,-18-21-3-15,-5 10-11 0,3 13 10 16,-3 8-1-16,0 4-13 0,0-2-13 16,0-7-16-16,-3-8-5 0,3-3-7 15,0-8-2-15,0-6 3 0,0-5-4 16,0-2 0-16,5 3-1 0,-2 2-6 16,2 1-43-16,3-2-58 0,2 0-76 15,1-5-90-15,-4-7-195 0</inkml:trace>
  <inkml:trace contextRef="#ctx0" brushRef="#br0" timeOffset="197568.69">8646 17071 325 0,'0'0'88'0,"2"-8"-45"0,1 3 34 0,2-1-11 16,-2-1-33-16,2 2-1 0,-3-1 3 15,1 2 2-15,2-4 6 0,-2 4 5 16,2-3-3-16,0 2 3 0,-2 0 5 16,-3 2 0-16,5 0-10 0,-5 0 0 15,0 1-4-15,0 1-5 0,0 0-4 16,0 0-6-16,0-2-4 0,0 3-9 16,0 0-9-16,-5 1-2 0,-3 4 0 15,0 6 0-15,-2 6 3 0,-8 11 7 16,-6 12 0-16,-4 10 0 0,-6 5 2 15,1-4 3-15,4-3-5 0,4-8-6 16,-4 0 0-16,1-1-3 0,-1 2 0 16,4-2-1-16,-1-2-1 15,0-2-3-15,5-8-20 0,6-6-21 16,4-9-12-16,1-2-14 0,2 2-25 16,-2-3-37-16,2-1-31 0,6-7-39 15,-1-1-101-15</inkml:trace>
  <inkml:trace contextRef="#ctx0" brushRef="#br0" timeOffset="198225.09">8648 17025 505 0,'0'0'84'0,"0"0"-21"0,0 0 38 0,0 0-25 0,0 0-21 16,0-24 6-16,0 21 10 0,0 1-12 16,0 0 1-16,0 0-5 0,-2 2-11 15,2 0-13-15,0 0-11 0,-3 0-1 16,3 0-6-16,0 0-7 15,0 2-3-15,0 3 2 0,3 4 6 16,2 2 0-16,0 3-3 0,3 5-3 16,2 2-1-16,6 3 1 0,-1 4-2 15,3-1-1-15,6 2 1 0,1-1-2 16,1-1 1-16,5 0-2 0,-2 0 1 16,2-2 4-16,-3 1 5 0,0-1 3 15,1-2-5-15,-6-1-2 0,0 0-4 16,-2-3-1-16,-3 1 0 0,0-2 0 15,-5-3 0-15,-3-1 0 0,1 0-1 16,-6-4 0-16,-2-1 0 0,-1-5 0 16,1 3-1-16,-3-3-1 0,0-3 0 15,-5 1 2-15,2 1 8 0,-2-3 0 16,-3 2 0-16,-2-1-2 0,-1-1-1 16,-4 1-1-16,-3 1 0 0,-3 1-3 15,-5-1 2-15,-10 2-1 0,-8 1-1 16,-7 2 11-16,-1 2 4 0,3-1 2 15,5-3-13-15,8 2-3 16,2 2 1-16,6-4-1 0,2 2-1 0,8-4 0 16,0 3 0-16,0-1 1 0,-6 3-2 15,1-1-2-15,2 0-6 0,6 1-11 16,-1 0-17-16,6-4-11 0,-3 3-21 16,5-3-28-16,1 1-43 15,-1-3-69-15,5-1-28 0,3-1-110 16</inkml:trace>
  <inkml:trace contextRef="#ctx0" brushRef="#br0" timeOffset="199241.33">9581 17243 522 0,'0'-1'68'0,"0"-1"-26"0,0 0 50 0,0-3-21 16,0 2-30-16,0-1 13 0,0 0 9 15,3 1 2-15,-3 1-8 0,0 0-12 16,0 0-18-16,0 1-6 0,0 1-9 16,0 0-10-16,0 6 0 0,0-1-2 15,0 5 5-15,0 0-1 0,0 4-3 16,2 2 2-16,-2 1 3 15,3-1-3-15,-3 3 1 0,5 1 2 16,0-1 3-16,0-4 6 0,6 3 10 16,-1-4 3-16,3-1-5 0,2-4 1 15,1-2-6-15,-1-2 0 0,1-3 0 16,2-2-1-16,-2-2-1 0,2-3 1 16,-3-5 7-16,-2 0 0 0,0-4-2 15,-3-3-4-15,1 2-6 0,-4-2-6 16,1-2 1-16,-3 3 0 0,0-2-4 15,-2 0 0-15,2 4-3 0,-5 1 1 16,3-3 0-16,-3 4 0 0,2 1-1 16,1 1 2-16,-3 2-2 15,0 3 0-15,3 1-1 0,-3 1 0 16,0 2 0-16,2 1-5 0,-2 2-3 16,0 6-2-16,3 1 7 0,-3 3 3 15,2 6 1-15,1 1 1 0,-1 6 0 16,4 6 2-16,1 10-1 0,6 8-1 15,0 4 0-15,3-1 1 0,-3-4 0 16,0-6 2-16,-3-1 3 0,-2-6-1 16,-3-4-1-16,-3-7 1 0,-2-6-2 15,0 0-3-15,-5 1 1 0,-2-1 0 16,-4 3-2-16,-4-4 0 0,-1-2 1 16,-7-5 1-16,-3-3-2 0,-8-5-10 15,-7-2-35-15,-5-3-14 0,2-7-22 16,8 0-26-16,12 1-46 15,4-5-75-15,7 1-30 0,0-1-169 0</inkml:trace>
  <inkml:trace contextRef="#ctx0" brushRef="#br0" timeOffset="199734.26">11576 16979 458 0,'2'-4'173'0,"4"-1"-103"0,1 2 72 16,-1-3-40-16,1 2-34 0,-2-3-12 15,3 3-6-15,-5-4-13 0,2 3-4 16,-2 1 9-16,-1 2-1 0,-2 1-11 16,0 1-23-16,0 6-7 0,-2 4-5 15,-4 4 5-15,-1 1 0 0,-4 6 1 16,4 3 0-16,-6 0 0 0,2 1-1 16,1 3-22-16,2-5-27 15,3 2-23-15,0-3-45 0,2-1-34 0,3-3-18 0,0 0-3 16,5-5-75-16,1-5 63 0</inkml:trace>
  <inkml:trace contextRef="#ctx0" brushRef="#br0" timeOffset="199968.64">11788 17057 534 0,'0'0'58'0,"0"0"5"16,28-45 51-16,-15 29-62 0,-5 1-12 15,0 4 21-15,-1 4 12 0,-4 3-8 16,0 4-13-16,-3 0-19 0,-3 4-18 15,-2 6 25-15,-3 4 5 0,-2 1-1 16,-3 5-17-16,0 3-13 0,0 1-7 16,0 1-5-16,0 2 1 0,0-1 1 15,5 0-4-15,-2-1 0 0,0-3-6 16,2 0-10-16,0-1-34 16,0-1-33-16,3 1-51 0,-2 0-70 15,1-5-28-15,1-3-172 0</inkml:trace>
  <inkml:trace contextRef="#ctx0" brushRef="#br0" timeOffset="200610.79">13772 17120 186 0,'0'0'139'0,"0"0"-69"0,0 0 44 0,13-16-19 0,-8 9-35 0,0 3-12 16,3-4 11-16,-3 2-10 0,1 0-9 15,1 0-6-15,1 0 12 0,-3-2 16 16,3 3-6-16,-3 0 6 0,0 2-5 16,-5-1-14-16,3 1-7 0,-3 2-6 15,-3 0-11-15,1 1-15 0,-3 2 0 16,-6 7 3-16,1 3 4 0,-8 7 5 15,-3 11 3-15,-7 9-1 0,-11 12-2 16,3 2-3-16,-6 0-6 0,6-5-7 16,3-4 6-16,2 3-5 0,-3-4-2 15,0-1 0-15,6-1-14 0,2-7-17 16,6-6-7-16,4-7-9 0,6-7-4 16,2-2-3-16,0 1-40 0,0-4-42 15,6-1-37-15,-1-7-65 0,6-2-146 16</inkml:trace>
  <inkml:trace contextRef="#ctx0" brushRef="#br0" timeOffset="201354.19">13721 17067 526 0,'0'0'64'0,"0"0"-29"0,0 0 70 0,0 0-51 16,0 0-13-16,0 0 15 0,31-34 10 15,-26 32-17-15,-3-4 0 0,3 2-9 16,-2 1 0-16,0 0 2 0,-3-1-1 15,2 3-11-15,1 0-7 0,-1 0 1 16,-2-2 1-16,3 3-2 0,-3-1-2 16,0 1-3-16,0 0-7 0,3 0-4 15,-1 0-5-15,1 4 2 0,-1-1-3 16,3 5-1-16,1-1 2 0,-1 5 0 16,3 2 1-16,-1 1 1 0,4 4 3 15,-1 5 1-15,3 4-4 0,5 6-3 16,0-2 1-16,3 2-1 0,2 4-1 15,0 3 1-15,6 9-1 0,-1 0 1 16,-5-11-1-16,-5-9-1 0,-2 1 1 16,-6-2 0-16,3-5 0 0,0 4 1 15,-3-7-1-15,1 2 0 0,-1 3 2 16,0-2-1 0,1-3-1-16,-3-2 1 0,-1-4-1 0,-2-3 1 15,1-2 1-15,-1-3-1 0,-3-3 4 16,1 0-3-16,0-3-1 0,-3 0 1 15,0-1 0-15,0 0-2 0,0 0-5 16,0-1 4-16,0-1 1 0,0-1-2 16,-6 1-2-16,6 1 4 0,-5 0-1 15,3-1 1-15,-4 2 0 0,1-1 4 16,-2-3 5-16,-4 2 0 0,-2 2-1 16,-5-4-2-16,0-1-1 0,-8 2-2 15,-7-4-2-15,-11 2-1 16,-11-4 3-16,-7 1-1 0,6 4-1 15,4 1 1-15,8 1-1 0,3 2 2 16,2 0 7-16,3 2 1 0,5 0-5 16,7-1 2-16,9 0-8 0,-1 0 3 15,1-1-3-15,-6 2-1 0,6 1-1 16,2 1 1-16,0-3-5 0,5 0-13 16,3 2-12-16,0 0-18 0,2-1-11 15,1 0-33-15,2-2-57 0,0 1-89 16,2-1-57-16,3 0-158 0</inkml:trace>
  <inkml:trace contextRef="#ctx0" brushRef="#br0" timeOffset="202198.13">14594 17388 540 0,'0'0'182'0,"2"-2"-112"0,4-5 32 0,-4 0-19 16,6-1-26-16,-3-2-17 0,5-1 8 16,1 0 2-16,-1-2-6 0,0 3-10 15,3-1-3-15,3 3-6 0,-1 0-8 16,1-1-5-16,-1 3 1 0,3 1-3 16,1-1-4-16,-1 4-2 0,0 0-2 15,-3 1-1-15,3 1-1 16,-2 1 0-16,-3 6-2 0,-5-1-1 15,-1 6-1-15,-2 2 0 0,-2 2-3 16,-3 5 5-16,0 3 2 0,-8 2 1 16,1 3 1-16,-6 2 0 0,-3 5 1 15,-10 5-2-15,6-2 0 0,-1-9-1 16,3-7 0-16,2-6-4 0,1-1 2 16,-3 2 1-16,2-4 1 0,3-2 0 15,6-4 0-15,-1-2 0 0,3-6 1 16,2 0 5-16,3-7 0 0,3-3-5 15,4-3-1-15,4-2 4 0,2 0 3 16,5-4-5-16,2 0 1 16,4-4-3-16,-1 2 1 0,5-3-1 15,-2-1 0-15,3 2-1 0,-4 2 0 16,1 3 0-16,-2 2-1 0,1 1 2 16,-4 0 1-16,0 4 0 0,-3 0 1 15,-3 0-1-15,-2 1-1 0,0-1 1 16,-5 1 1-16,0 0 6 0,-3 2 2 15,-5 1 0-15,0 1-2 0,0-1-1 16,-3 3-6-16,-2 0-1 0,0 3-2 16,-3 1 2-16,-2 0 0 0,-1 5 0 15,-1 4 5-15,-7 3-1 16,4 2-1-16,-3 5 2 0,0 4-1 16,0 2-1-16,5 0 5 0,-3 4 9 15,3 3 10-15,3 2 12 0,2-3 0 16,1-2 2-16,7-6-7 0,0-4-12 15,0-1-14-15,7-3-3 0,1-5 3 16,2-2-2-16,3-5 1 0,0-2-4 16,5-1-3-16,0-6-18 0,3 1-34 15,0-4-13-15,5 4-32 0,-3-3-45 16,10-4-74-16,-7 2-117 0,0 1-116 0</inkml:trace>
  <inkml:trace contextRef="#ctx0" brushRef="#br0" timeOffset="202729.38">15204 17603 533 0,'0'0'173'0,"10"-5"-90"0,-2 4 81 0,5-3-39 15,0 0-32-15,-3 3-6 0,3-2-11 16,2 0-26-16,1 0-7 16,-6 1-8-16,3 1-16 0,-3 0-13 15,1 1-3-15,-3 0-2 0,-3 2-1 16,2 4-3-16,-1-1 0 0,-4 3-2 16,-2-1 1-16,0 3-3 0,-5 4-1 15,-5-1-3-15,-3 3-9 0,-3 0-9 16,-4 1 9-16,2-3 13 0,-3 0 6 15,5 0 0-15,1-4-4 0,2-3-8 16,3 0-3-16,2-1-1 0,0-2-5 16,6-2 3-16,-1-2 10 0,3 0 0 15,5 0 4-15,0 0 5 0,6 0 3 16,2 0-3-16,2 0 0 16,3 0 2-16,0 0-2 0,3 0 1 15,0 0-1-15,-1 4 1 0,1 0-1 16,0 0 2-16,-6 5-1 0,1-2 0 15,-4 4 1-15,-4-1 2 0,-3 2 7 16,-5 0-1-16,-2-1-4 0,-6 3-3 16,-2-2-3-16,-3-1 0 0,-5-1 3 15,0-1 0-15,0-2 0 0,-3 1-3 16,-2-5-3-16,-3 3-33 0,3-5-16 16,-1-1-20-16,-2 0-33 0,3-4-27 15,-3-5-29-15,6 1-11 16,4-1-140-16</inkml:trace>
  <inkml:trace contextRef="#ctx0" brushRef="#br0" timeOffset="203057.5">15788 17256 878 0,'0'0'83'0,"0"0"6"0,25 0 21 0,-12 0-75 0,-2-1-6 0,4-1 7 15,1 0-13-15,-1 0-11 0,3 0-4 16,-2-3-4-16,-1 4 0 0,-2-2-4 16,3 1 0-16,-1 0-15 0,-4 1-26 15,2 1-23-15,-3 0-29 0,0 1-44 16,-2 5-26-16,-3-2-12 16,0 2-133-16</inkml:trace>
  <inkml:trace contextRef="#ctx0" brushRef="#br0" timeOffset="203245.92">15780 17386 850 0,'0'0'82'0,"0"0"-82"0,0 0 103 15,0 0 1-15,0 0-69 0,0 0-4 16,36 3 5-16,-13-4-19 0,3-2-9 16,3-2-4-16,-1 3-2 0,3-1-2 15,0-2-18-15,0 3-78 0,0 0-54 16,8 0-55-16,-8-4-30 0,-3 4-174 15</inkml:trace>
  <inkml:trace contextRef="#ctx0" brushRef="#br0" timeOffset="203480.31">16410 17138 848 0,'0'0'148'0,"0"0"-122"15,0 0 52-15,0 0-53 0,0 0-22 16,0 0 5-16,-5 46 12 16,-5-15-4-16,-3 13-1 0,-5 12 6 0,0 7 2 15,5 4 6-15,0-7 2 16,8-8-7-16,0-2-12 0,2-8-9 16,3-6-3-16,0 0 0 0,5-11-1 15,0-4-12-15,-2-8-69 0,7 4-74 16,-2-5-111-16,0 0-101 0</inkml:trace>
  <inkml:trace contextRef="#ctx0" brushRef="#br0" timeOffset="204466.87">21346 15395 509 0,'0'0'127'0,"0"0"-57"15,0 0 46-15,0 0 3 0,0 0-26 16,0 0-25-16,13-26 0 0,-11 24-12 15,3 1-16-15,-2 1-19 0,-1 0-12 16,-2 5-5-16,0 5 2 0,-2 1 4 16,-1 7-2-16,-7 2 2 0,0 3-5 15,-3 0 0-15,0 2-5 0,0-1-1 16,3-2-9-16,-1-1-42 0,1-1-42 16,5-1-60-16,-3 0-81 0,3-4-29 15,2-5-165-15</inkml:trace>
  <inkml:trace contextRef="#ctx0" brushRef="#br0" timeOffset="204703.11">21555 15444 773 0,'0'0'110'16,"0"0"-13"-16,0 0 51 0,0 0-62 15,0 0-20-15,0 0-16 0,0 0-26 16,0 0-18-16,2-2 2 0,-9 15 8 15,-4 2 4-15,1 5-9 0,-3 1-8 16,5 0-1-16,1 2 2 0,-4 1-1 16,6-3-3-16,0 2-4 0,2 1-2 15,1-1-30-15,2 2-43 0,0-3-60 16,0 16-79 0,0-9-56-16,5-4-165 0</inkml:trace>
  <inkml:trace contextRef="#ctx0" brushRef="#br0" timeOffset="205282.9">21488 17039 336 0,'0'0'202'0,"0"0"-133"0,0 0 2 0,13-18 28 16,-11 9-21-16,3 5-24 0,1-2 19 16,-4 3-2-16,1 2-21 15,-3 1-3-15,0 0-20 0,-3 5-14 16,-2 7 5-16,-5 5 16 0,-3 12-1 16,-8 6-8-16,3 0-6 0,2-4-8 15,4-5-9-15,1-5 1 0,3 1-3 16,1 3-2-16,-1-1-33 0,5-3-43 15,-2-3-35-15,5-1-42 0,0-5 0 16,11-5 4-16,-1-5-104 0,0-1-111 16</inkml:trace>
  <inkml:trace contextRef="#ctx0" brushRef="#br0" timeOffset="205470.39">21694 17120 726 0,'0'0'153'0,"0"0"-34"0,0 0 29 15,0 0-83-15,0 0-24 0,0 0 6 16,-20 36 6-16,12-14-19 0,0 1-3 16,-5 5 8-16,6-3-11 0,-1 4-9 15,3 2-9-15,-3-2-8 0,5 0-2 16,1-2 0-16,2 1 0 0,0-2-12 16,0 1-72-16,2-4-57 0,3 5-81 15,1-10-135-15,-4-4-224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09T13:53:08.990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12506 4783 149 0,'0'0'81'0,"3"0"-50"0,-1-2 9 0,1-4 11 31,-1 4-3-31,1-1-13 0,0 0 0 0,2-2 13 0,-3 3-4 0,1-3-2 16,2 2 2-16,-2-1-2 0,-1-2 9 16,1 4-4-16,-1-1-2 0,1-2-3 15,-3 4-4-15,0-1-5 0,0 0-6 16,0 2-2-16,0-2-1 0,0 2-4 15,0 0-8-15,0 0 0 0,0 0-5 16,0 0-1-16,0 0-6 0,0 2-5 16,0 2 2-16,-3 5 3 15,1 1 9-15,-1 2-5 0,1 5 2 16,-1-1 2-16,-2 4 0 0,0 1 3 16,2 0 0-16,1 0-1 0,-1 0 0 15,3 0-1-15,0 1 0 0,3-2-2 16,2 0 2-16,0-1-1 0,3-3 0 15,2 2 5-15,0-4 1 0,3 3-1 16,0-5 2-16,3-1-2 0,2-2 2 16,0-3-2-16,3-2 7 0,-3-3-4 15,2-1 2-15,1 0-3 16,-3-5-3-16,0-3 7 0,3-2-1 16,-6-2 3-16,-2-6-1 0,0-3-1 15,-3-2-3-15,-4-10-8 0,-1-7-2 16,-3-9-5-16,-2 4 0 0,-2 7-2 15,-3 13-1-15,2 8 2 0,0 4-4 16,-2-1-8-16,0-3-22 0,0 3-27 16,0-1-15-16,2 3-12 0,3 3-52 15,0 3-54-15,5-2-23 0,3 4-106 16</inkml:trace>
  <inkml:trace contextRef="#ctx0" brushRef="#br0" timeOffset="796.36">12982 4821 353 0,'0'0'77'0,"0"0"-18"0,0-18 46 0,5 9-35 0,-3-1-35 16,6 0 0-16,-3-2 14 0,3 3 5 15,0-3-14-15,-1 3-12 0,1 2-12 16,3 1-4-16,-4-2-9 0,1 4-2 15,2-2-1-15,-2 4 0 16,2 1-2-16,-2 1-1 0,0 1 0 16,0 1 0-16,-1 4-8 0,-1 1-5 15,1 1 0-15,-1 4 6 0,-4 2 3 16,-2 1-2-16,0 4 5 0,0 2-4 16,0 1-2-16,0 1 0 0,-5-1 5 15,2 6 3-15,-2-4 2 0,3 2 2 16,2-3-2-16,0-1 1 0,0-2 0 15,0-5 2-15,0 2 6 0,0-5 2 16,2-1-1-16,3-2-1 16,1-6 1-16,-4 0-3 0,1-3 9 15,2-7 7-15,0-2-5 0,0-3-11 16,3 0-3-16,0-4-4 0,-1 2 1 16,4-4 0-16,-3 3-1 0,2-3 0 15,0 4 0-15,1-3 1 0,-1 3-1 16,0-4 1-16,1 4-1 0,1-2 0 15,-1 2 0-15,-1 1-1 0,1-2 1 16,-1 4 0-16,-2 1 1 0,-1 1-1 16,1 3 6-16,-3-2 9 0,0 5 7 15,1-3 3-15,-4 5-5 0,-2-1-13 16,3 1-7-16,-1 1 0 0,-2 0-1 16,3 2-3-16,-3 1 4 0,5 4-1 15,-2 1 1-15,-1 2 1 0,1 1 1 16,2 3 5-16,-2 4 0 0,2 3 2 15,0 2 1-15,-2 1-2 16,2 4 5-16,-3-4 8 0,3 5 5 16,1-4-3-16,-4 3-10 0,3-5-8 15,1 3-3-15,1-4 0 0,-2-2-2 16,1-5 0-16,-1 2-11 0,0-5-35 16,3-4-34-16,-3-3-48 0,3-5-44 15,-6 0-54-15,3-2-153 0</inkml:trace>
  <inkml:trace contextRef="#ctx0" brushRef="#br0" timeOffset="1180.14">13705 4602 493 0,'0'0'92'0,"5"-11"-25"0,0 3 56 0,-2-2-63 0,-3 3-36 16,5 4-6-16,-5 0 1 0,3 0 21 15,-3 3-17-15,2 5-15 0,1 4 8 16,-1 4 22-16,1 6-5 0,-3 4-3 15,3 13-12-15,-3 9-8 16,0 10-6-16,0 6 0 0,-3-7-4 16,3-5 1-16,-3-9 5 0,1-1-4 15,2 0-2-15,0-3 1 0,-3 0-1 16,3-9-7-16,0-3-28 0,0-9-33 31,0-2-71-31,0 3-24 0,0-6-68 16,3-4-117-16</inkml:trace>
  <inkml:trace contextRef="#ctx0" brushRef="#br0" timeOffset="1680.26">13950 4790 342 0,'0'0'65'16,"0"0"4"-16,0 0-9 0,0 0-35 16,0 0 7-16,34-23 21 0,-26 19 12 15,-3 2 7-15,3-1 6 0,-3-2-20 16,0 2-10-16,0-1 9 0,0-1-12 15,-5 3-10-15,3 0-5 0,-3 0-29 16,-3 2-1-16,1 0-7 16,-9 2 7-16,1 2 0 0,-5 1 0 15,-3 2-2-15,-1 1 2 0,-1 2-1 16,-1 1-3-16,-2 1-8 0,2 2-9 16,3 1 13-16,0-2 7 0,3 1-2 15,2 0 3-15,2-1 2 0,1 0-2 16,2 2-2-16,3-2 1 0,0-1 1 15,2 1-1-15,3 2-2 0,0-2 3 16,3-1-2-16,5-1 2 16,-1 1 2-16,4-2 2 0,4 0-1 15,1-1 0-15,-1 0-1 0,3-4 0 16,3 2-1-16,0 0 0 0,-1-2 1 16,-2 2-2-16,3-4 0 0,0 2-24 15,-1-3-36-15,1 0-45 0,2-1-39 16,-2 0-23-16,-3 0-133 0</inkml:trace>
  <inkml:trace contextRef="#ctx0" brushRef="#br0" timeOffset="2242.75">14219 4921 420 0,'0'0'54'0,"0"0"16"0,0 0 11 0,42-34-49 0,-30 24-17 0,-1 1 3 16,-1 4-1-16,0-1 6 0,1 5 3 15,-3 0 3-15,-3 1-4 0,0 2-16 16,0 7-9-16,-2 2-3 0,-1 2 3 15,3 5 1-15,-2-1 0 0,-3 4 1 16,5-1-1-16,-5 3 3 0,3-1 9 16,2 0 11-16,-5-1 7 0,2-2 4 15,1-4-4-15,0-2-5 0,-3-4 1 16,2-1-6-16,1-4-1 0,-3 0-7 16,2-4 15-16,1-4 48 0,0-2-22 15,4-4-27-15,-2-2-12 0,3-4-6 16,0 0 0-16,2-2-4 0,1-2-4 15,2 0-1-15,0-2 1 0,2 1-1 16,1 0 0-16,-1 0 0 0,1 3 0 16,-4 3-1-16,7 2-1 0,-9 3 2 15,3 1-1-15,0 1 1 0,-3 5 0 16,-2-2-4-16,0 5 2 16,-1 1-4-16,-2 6 1 0,1 4-6 15,-4 2-3-15,-2 4 4 0,0 4 5 16,0 1 5-16,0 1 3 0,-2 3 3 15,-1-1-2-15,0-2-1 0,3 2-3 16,0-2-25-16,-2-3-42 0,2 0-26 16,-3-4-68-16,3-1-55 0,0-7-59 15,0-2-120-15</inkml:trace>
  <inkml:trace contextRef="#ctx0" brushRef="#br0" timeOffset="2635.08">14904 4943 247 0,'0'0'49'0,"0"0"-24"0,0 0 82 0,23-36-32 0,-20 27-25 16,2-1 21-16,-2 0 6 0,-3 2-3 16,2 1-19-16,1-1-4 0,-3-1-13 15,0 5-3-15,0-3 0 0,0 0-11 16,0 3-18-16,-3 3-6 0,1-1-4 15,-1 2 2-15,-2 0 2 0,2 3 0 16,-7 7-1-16,2 1 1 16,0 4 0-16,-2 5 2 0,0 5-1 15,2 0 0-15,0-1 0 0,3 4 1 16,0-2-2-16,5 0 13 0,0-5 10 16,0-1 5-16,2-5-1 0,4-1-8 15,-1-6 2-15,0-1 13 0,3-5 10 16,-3-2 10-16,3-6 3 0,-3-5-26 15,0-4-18-15,3-5-11 0,-6-3-2 16,1-3-5-16,-1-1-11 0,-2 3-19 16,0 1-1-16,-2 6-5 0,-1 4-17 15,-2 3-22-15,-3 2-51 16,-2 4-90-16,0 0-47 0,2 2-87 0</inkml:trace>
  <inkml:trace contextRef="#ctx0" brushRef="#br0" timeOffset="3322.57">15049 4897 377 0,'0'0'179'0,"0"0"-100"0,0 0 32 0,0 0-54 0,23-30-39 0,-21 26-9 16,1-4-8-16,0 1-1 0,-1 3 0 16,1-2 3-16,-3 4 9 0,2-1 3 15,-2 1-7-15,0 2-8 16,0 0-9-16,0 5-25 0,0 4 30 16,-2 3 4-16,2 1 3 0,-5 7 1 15,5 1-3-15,0 5 2 0,0-1 0 16,0 2 4-16,2-2-2 0,3 0 4 15,1 0 9-15,-1-2 7 0,2-3 21 16,1-1 11-16,0-5-5 0,0-2-5 16,-3-2-7-16,3-4-11 0,-1-5-7 15,1-1 9-15,2-8-8 0,-2-2-12 16,3-1-2-16,-4-3 3 0,1-3-4 16,2-1-5-16,-4 1 0 0,1-3-3 15,-1 1 4-15,1-2-4 16,-2 2 1-16,1 3 0 0,-4-3-1 15,3 1-1-15,1 3 1 0,-4-1 1 16,3 3 3-16,-2 2 3 0,-1 1 0 16,1 2 3-16,0 3-1 0,-3-2-2 15,2 7-1-15,1-1-6 0,-3 1-3 16,5 1-3-16,-2 8 0 0,-3 2 2 16,5 0 2-16,-5 6-2 15,2 0 4-15,1 4 0 0,-1 0 0 0,4 1 2 16,1 2 0-16,1-2-2 15,2 0 1-15,1-2 4 0,4 0 2 16,1-5 7-16,-1 1 5 0,1-8 9 16,-3-1 14-16,0-6 10 0,0-1-2 15,-1-3-10-15,-1-6-8 0,-1-3-7 16,-2-4-9-16,0-5-5 0,-1-3-11 16,-1-4-1-16,-1 2-14 0,-3-1-3 15,1 6 0-15,-1 6-6 0,1 1-17 16,0 1-27-16,-3 6-41 0,2 0-32 15,-2 0-68-15,5 4-54 0,-5 1 27 16,3 1-98-16</inkml:trace>
  <inkml:trace contextRef="#ctx0" brushRef="#br0" timeOffset="3901.07">15617 4890 311 0,'0'0'122'0,"0"0"-59"0,0 0 40 0,29-27-40 16,-22 17-23-16,4 2 7 0,-4-1-16 15,1 2 3-15,0 1 5 0,2 0 1 16,-2 4-8-16,0 0 1 0,-1 1-4 16,1 1-8-16,0 0-14 0,-3 3-7 15,3 3 0-15,-3 2-3 16,0 2-8-16,-2 6-3 0,-1 2 14 15,1 3 0-15,-3 1 5 0,0 1-2 16,0 1 3-16,0 2-4 0,0-2 1 16,-5-1 0-16,5-1-2 0,-3-2 1 15,3-2-1-15,-2-5 2 0,2-2 9 16,-3-2 26-16,3-5 6 0,0-1 2 16,0-3 29-16,0-7 1 0,5-3-46 15,0-2-23-15,3-6 6 0,0-2 1 16,2-3-3-16,1-6-1 0,1-6-7 15,1 1-1-15,-2 1-2 0,4 2 0 16,1 4 0-16,2 1-3 16,0 1 0-16,0 5 3 0,0 4-1 15,0 1 1-15,-5 3-3 0,3 7 1 16,-3 0 1-16,-3 5 1 0,0 4 0 16,-2 3 2-16,0 8-2 0,-3 1 8 15,0 9 4-15,-2-2-1 0,-1 2 2 16,-2 4 1-16,0-1-5 0,0-3-4 15,0 3-1-15,3-3 0 0,-1-1 0 16,4 1-1-16,-1-3-2 0,0-2 0 16,0-5-1-16,0 2-1 0,6-5-25 15,-6-2-52-15,5-5-61 0,3 0-85 16,0-4-93-16,0-1-231 0</inkml:trace>
  <inkml:trace contextRef="#ctx0" brushRef="#br0" timeOffset="8237.73">12607 7563 91 0,'0'0'83'0,"0"0"-26"0,0 0 1 0,0 0 8 0,0 0 2 15,0 0-28-15,-13-7-11 0,13 5 0 16,0 2-1-16,0 0 0 0,0 0-5 15,0 0 0-15,0-1 2 0,0 0-2 16,0 0-6-16,3-1-4 0,-3 2 1 16,0 0 4-16,0 0 5 0,0 0 1 15,0 0-1-15,0 0-6 0,0 0-6 16,2 0-3-16,-2 3 3 16,0-1 1-16,0 2 10 0,3 2 3 15,2 0 9-15,0 1 3 0,0 0 3 16,6-1-3-16,-1 2 0 0,5-2 5 15,1 1-5-15,5-1 0 0,-1-1-3 16,3-2-1-16,3-1-11 16,0-1-4-16,-3-1-7 0,1 0 1 0,-1-3-1 15,0-2 0-15,-5-1-1 0,-2-3 3 16,-1 0 3-16,-4 0 0 0,-1-3-3 16,-5-1-7-16,-2-2-1 15,-3 1-2-15,0-2-2 0,-3 3 0 16,-5-3 0-16,-5 3-1 0,1 2 0 15,-7 1-1-15,-1 3-1 0,-1 3 2 16,-2 4-2-16,-3 1 0 0,-2 7 2 16,-1 3 0-16,3 5-1 0,-2 4 1 15,2 1-1-15,3 5 0 0,2 1 1 16,3-1 0-16,5 3 0 0,5 0-1 16,3-3 0-16,5 0 0 0,0-3 1 15,8-1 4-15,2-3 5 0,6-3 8 16,-1-1 4-16,6-1 0 0,0-5-3 15,4-3-10-15,-1-2-5 0,2-1 0 16,-1-3-1-16,1-3-2 0,3-1-15 16,-4-2-59-16,4-1-47 0,10-5-57 15,-8 3-137-15,-5 0-43 0</inkml:trace>
  <inkml:trace contextRef="#ctx0" brushRef="#br0" timeOffset="8691.2">13400 7504 628 0,'0'0'91'0,"0"0"2"0,0 0-7 0,5-31-56 0,-5 20-25 15,0 2-5-15,-5-1 2 0,0 3-4 16,-3 1 2-16,-2 2-2 0,0 0 0 16,-1 4 2-16,1 1 0 0,-3 6 2 15,0 1-2-15,0 1 0 0,0 3-1 16,0 1 1-16,5-1 1 0,1 3-1 16,2 0-1-16,-1-2-2 0,6 2-2 15,6-1 5-15,1-3 0 16,6 1 2-16,0-1 2 0,3 0 0 15,-1-1 5-15,1 1 1 0,2-2 1 16,0 1 0-16,0 0 9 0,0-3 5 16,0 3 0-16,-5-3-2 0,0 1-3 15,-3 1 7-15,-2 0 8 0,-3 0 6 16,-2 1 0-16,-3-1 4 0,-5 0 1 16,-8 0-18-16,-3 0-12 0,-7-1-8 15,-8-2-4-15,-13 1-4 0,-8-2 0 16,-2 0-25-16,2-4-24 0,8-1-38 15,6 1-46-15,2-1-13 0,5-1-39 16,7 0-20-16,11-3-101 0</inkml:trace>
  <inkml:trace contextRef="#ctx0" brushRef="#br0" timeOffset="9238.18">13736 7125 585 0,'0'0'39'0,"0"0"32"0,13-33 25 0,-8 20-62 0,0 3-14 15,-2 2 15-15,2 5 3 0,-2 3-2 16,-3 0-23-16,0 6-8 0,0 4 3 16,0 5 1-16,-6 3 0 0,1 7 1 15,3 3-3-15,-6 10-2 0,0 8 0 16,-2 12-2-16,0 0 2 0,2-3 8 15,0-6 13-15,3-9 13 16,0-1-13-16,5-4-8 0,-3-2-6 16,3-6-3-16,0-6-3 0,0-7-3 15,3 0 1-15,2 2 2 0,0-2-1 16,5 2 7-16,1-4-5 0,2-4 4 16,5-3 9-16,0-1-3 0,5-3-1 15,0-1-8-15,3-4-4 0,0-1-1 16,2-3-3-16,1 2 1 0,-1-2-1 15,-2 1-2-15,0-1-2 16,-5 2-6-16,-1-1-18 0,-2 2-45 16,-5-1-42-16,-5 0-45 0,-5-4-44 15,-3 2-47-15,-3 0-173 0</inkml:trace>
  <inkml:trace contextRef="#ctx0" brushRef="#br0" timeOffset="9409.94">13757 7563 588 0,'0'0'197'0,"0"0"-81"16,0 0-58-16,0 0 15 0,0 0-17 15,36-10-21-15,-15 6-18 0,2 1 1 16,3-2-9-16,-1 0-4 0,4-3 1 16,-3 2-2-16,2 1-4 0,-2 3 0 15,-5-1-37-15,12-1-198 0,-9 2-110 16,-4-2-173-16</inkml:trace>
  <inkml:trace contextRef="#ctx0" brushRef="#br0" timeOffset="9675.85">14206 7469 388 0,'0'0'54'15,"0"0"11"-15,0 0 2 0,0 0-34 16,0 0-2-16,0 0 3 0,0 0-4 16,0 0 12-16,16 12 12 0,-16 1 3 15,0 5-1-15,2 3-13 0,-2 2-17 16,0 1-15-16,0 2-8 0,0-1-1 16,3 1 3-16,0-1-5 0,-3-3-3 15,2 0-6-15,1-2-18 0,2-3-79 16,0-2-79-16,3-4-83 0</inkml:trace>
  <inkml:trace contextRef="#ctx0" brushRef="#br0" timeOffset="9832">14343 7303 678 0,'0'0'49'16,"0"0"-26"-16,0 0 0 0,5-33-23 15,-2 26-8-15,-3 1-76 0,0 2-175 16,3 3-44-16</inkml:trace>
  <inkml:trace contextRef="#ctx0" brushRef="#br0" timeOffset="10795.26">14483 7536 252 0,'0'0'202'0,"0"0"-108"16,0 0 2-16,0 0-39 0,0 0-31 15,23-36-6-15,-15 27-7 16,0 1 5-16,-1 0 2 0,-2 2 15 16,3 2 4-16,0 1 4 0,-3 3-4 15,3 0-15-15,2 0-13 0,-2 2-9 16,0 6-1-16,-1 1-1 0,1 4 1 0,3 3-1 0,-6 2 2 15,0 5 5-15,-3 1-2 0,1 0 2 16,-3 3-1-16,0-1 7 0,-3 0 10 16,1-4 11-16,-6-1-4 0,6-4-13 15,-4-1-8-15,6-7-3 0,-2-2-1 16,-1-3 1-16,3-4 2 0,0 0 26 16,0-4 11-16,0-3-18 0,5-2 3 15,-2-4 2-15,2-1-7 0,0 0-9 16,3-3-3-16,0 1-9 0,2-1-2 15,0 1 0-15,1-1-2 16,-1 2 0-16,3-1 0 0,0 4 0 16,0-3 0-16,2 2 1 0,-2 2-1 15,0-1 1-15,0 4-1 0,-3 1-1 16,1 1 1-16,-1-1 0 0,1 2-1 16,-4 1 1-16,-2 0-1 0,3 3 0 15,-3 1-2-15,-2 1-1 0,0 6-1 16,-1 1 2-16,1 2-3 0,-1 2 6 15,-2 4-2-15,0-1 2 0,0 3 0 16,-2-1 3-16,-1 0-3 16,1-1 0-16,2 0 1 0,-3-2-1 15,3-5 1-15,0 0 0 0,0-4 0 16,0-2 1-16,0-2 3 0,0-1 4 16,5 0 2-16,-2-4 0 0,2-1-2 15,0-2 6-15,3-1 2 0,0 1-1 16,-1-3-5-16,1 0-6 0,2-1-3 15,-2 0-2-15,5 0 0 0,-3-3 0 16,1 2 0-16,2 1 1 0,-3 0 0 16,0-2-1-16,3 0 0 0,-2 0 0 15,-1 0-1-15,-2 2 1 0,2 0 0 16,0 2-2-16,-2 0-2 0,0 4 4 16,-3 0-2-16,0 3 0 0,-5 2-1 15,3 0 0-15,-1 0 0 0,1 1-2 16,-1 2 5-16,1 2-1 0,0 1 0 15,2 1 0-15,0 2-1 0,-2 3 1 16,2 3 0-16,0 1 1 0,-3 4-1 16,1 1 1-16,2 2-1 0,-2 1 1 15,-1 0 0-15,1 0 1 0,2-1 0 16,-2-2-1-16,-1 0-1 0,1-2-32 16,-3-4-44-16,2-2-45 0,1-3-78 15,-3-6-92-15,0-2-121 0</inkml:trace>
  <inkml:trace contextRef="#ctx0" brushRef="#br0" timeOffset="11505.96">15428 7517 439 0,'3'-2'168'0,"2"-4"-53"0,0 0-24 0,3-2-53 15,-3 1-33-15,3-1-1 0,-3 2-4 16,0 0 2-16,-2 0 1 16,2 1 30-16,-2 1 35 0,-3-2 10 15,2 2-20-15,1 2-7 0,-3-2-15 16,2 0-15-16,-2 2-2 0,0-2-6 15,0 2 2-15,0-1-5 0,0 2-3 16,0 0-1-16,0 1-2 0,0-3 2 16,-2 1-5-16,2 0-1 0,0 0-2 15,-3 2-6-15,1 0 4 0,-3 2-1 32,-3 5 4-32,-3 0 0 0,-1 7 0 15,-1 3 1-15,-3 3-2 0,-2 2 2 16,3 0 0-16,-1 4-2 0,3-1 2 0,5 0 0 0,3-1-1 15,0 0 1-15,2-2-2 16,3-1 1-16,0-2 1 0,3-3 2 16,2-5 2-16,-2-1 2 0,2-5 4 15,3-3-3-15,-3-2 7 0,5-6 5 16,-2-4-8-16,2-1-2 0,1-3 2 16,-1-4-6-16,3-2-4 0,0-1-1 15,-3-1-1-15,3 1 1 0,-3-1 0 16,1 2 0-16,-4 2 0 0,1 4-1 15,-3 0 1-15,-2 4-3 0,0 3-1 16,-1 1 3-16,-2 2 0 0,0 3-7 16,0 1 3-16,0 2-4 0,-2 5 8 15,-4 1 1-15,4 4 0 16,-1 2 0-16,1 2 4 0,2 1 2 16,-3 2 7-16,3-3 2 0,0 0-1 15,0 0 9-15,0-1-3 0,0-4-1 16,3 0 0-16,2-2-3 0,-3-2-1 15,6-3-4-15,2-1-3 0,3-3-1 16,0 0-5-16,3-1-2 0,2-1-11 16,3-3-22-16,-3 0-30 0,2-4-30 15,-2-1-36-15,3-11-51 0,-3 1-75 16,-5 1-69-16</inkml:trace>
  <inkml:trace contextRef="#ctx0" brushRef="#br0" timeOffset="11881.52">15793 7090 351 0,'0'0'99'0,"0"0"-25"0,0 0 29 0,2-7-35 15,-2 7-40-15,0 2-25 0,0 6 10 16,-2 2 26-16,-3 5 10 15,2 4 15-15,0 5 4 0,1 2 0 16,-3 8-12-16,2 8-8 0,-7 8-10 16,-1 4-12-16,-1-5-4 0,1-3-4 15,3-8 1-15,1-2 0 0,-1 0 6 16,5-3 2-16,1-6 0 0,2-5 7 16,0-4 5-16,0-5-3 0,2 2-6 15,1 0-3-15,2 0 0 0,0-3-9 16,0-4-5-16,3-2-6 0,3-3 1 15,-1-1-4-15,3-2 1 0,0 0-5 16,0-3-9-16,2-1-15 0,1-3-12 16,-1 2-13-16,-2-2-13 0,0-3-20 15,-3-1-27-15,1 1-38 0,-1-9-52 16,-5 4-18-16,0-1-89 16</inkml:trace>
  <inkml:trace contextRef="#ctx0" brushRef="#br0" timeOffset="12053.39">15749 7494 551 0,'0'0'165'0,"0"0"-9"0,0 0 28 15,0 0-89-15,0 0-64 0,0 0-20 16,23-17-5-16,-13 13 0 0,3 0-3 16,5 0-2-16,-2 0-1 0,2-3-10 15,3 4-50-15,-1-1-57 0,-2 0-67 16,8 0-4-16,-2 0-71 15</inkml:trace>
  <inkml:trace contextRef="#ctx0" brushRef="#br0" timeOffset="12490.99">16069 7475 193 0,'0'0'234'15,"0"0"-158"-15,0 0 24 0,0 0-28 16,0 0-46-16,0 0 3 0,0 0-1 15,39 20 9-15,-26-16 10 0,0-2 24 16,2-2-3-16,3 0 2 0,-2-2-17 16,-1-2-4-16,1-1-6 0,-1-1-19 15,-2 1-4-15,0-1-6 0,-2-3-4 16,-1-1-7-16,-2-1-3 0,-3-1-7 16,0-3 5-16,-2 3 2 0,-3-1 2 15,0 1-1-15,-8 4-1 0,-2 0-4 16,-3 3 2-16,-3 1 2 0,-2 3 0 15,-3 0 0-15,-2 7-1 0,0 3 1 16,-3 4 0-16,3 6 1 0,0 2 2 16,-1 1 2-16,4 5 14 0,2 3 15 15,2-2 9-15,3 1 13 0,5 2-7 16,3-6-13-16,3 1-7 16,2-3-11-16,2-5-8 0,6-1-1 15,2-3 8-15,3-4 5 0,5-5 2 16,3-1-9-16,5-4-8 0,0 1-7 15,10-6 0-15,5-1-22 0,8-5-34 16,0-3-37-16,-10 2-34 0,-10 2-35 16,-1-6-68-16,-7 4-80 0,-3-1-78 15</inkml:trace>
  <inkml:trace contextRef="#ctx0" brushRef="#br0" timeOffset="12991.17">16744 7379 470 0,'0'0'153'0,"0"0"-22"0,0 0 14 0,0 0-55 0,36-33-54 15,-34 25-15-15,4 1-12 0,-6-1 0 16,0 2-3-16,-3 1 7 16,-2 3-13-16,-8 0-1 0,0 2 1 15,-2 3 1-15,-4 4-1 0,-1 1 0 16,-1 3 1-16,-2 0 2 0,2 3-2 16,-2-1-1-16,2 2 2 0,6 1-2 15,-3 0 1-15,5 0-1 0,0 0 2 16,5-1 3-16,5-1 3 0,1-2 4 15,2-2-1-15,2 0 0 0,6 0 3 16,0-2-7-16,5 0 0 0,2 0-3 16,1 2-1-16,2 0 0 0,0-1 0 15,0 2-1-15,0-1-2 0,-5 1-1 16,3 1 1-16,-6 2 1 0,-2-1 4 16,-3 2 34-16,-2-1 1 0,-3-1-4 15,-8 0-11-15,-3-2-4 0,-2 1 1 16,-5-2 2-16,0 0-9 0,-2-2-7 15,-4-2-5-15,-1 0 1 0,1-4-1 16,-2 1-1-16,1-2-2 0,-1 0-32 16,0-1-59-16,-10 0-72 0,10 0-119 15,0-2-209-15</inkml:trace>
  <inkml:trace contextRef="#ctx0" brushRef="#br0" timeOffset="19404.43">16651 10359 36 0,'0'0'247'0,"0"0"-197"0,0 0-14 16,10-17 40-16,-5 14-39 0,0 0-6 15,-2-3 4-15,2 5 11 0,-2-2-10 16,-1 1 0-16,1 1-8 0,-3-1 4 16,0 2 3-16,0 0-5 0,0 0-13 15,0 0 3-15,0 0 4 0,0 0 3 16,0 0-3-16,0-1 2 0,0 1-1 16,0 0 5-16,0 0 4 0,0-1 5 15,2 1 6-15,-2 0-1 0,0-1 5 16,0 0-9-16,0 0-15 0,0-3-2 15,0 2 0-15,-2 0 1 0,2 0-7 16,-3 0-2-16,1 1-2 16,-1 0-2-16,3-1-1 0,-5 2-4 15,5 0-5-15,-3 3-1 0,3 2 0 16,-5 4-2-16,5 0 2 0,-2 2 1 16,2 3 0-16,0 2 0 0,0 0-1 15,5 3 1-15,-3 0 2 0,6 0 1 16,0-2-3-16,2 2 3 0,1-1-2 15,1-4 2-15,4 3-3 0,-1-3 4 16,4-2-1-16,-1 0 1 16,2-1 1-16,-2-4 0 0,0 1 0 0,1-6 3 15,1-2 0-15,-4 0 2 0,2-3 2 16,-5-5 2-16,0-2 1 16,-3-4-1-16,3-2-3 0,-5 0-3 15,-1-5-1-15,-1 0-2 0,1 1-2 16,-2 0 0-16,3 2-1 0,-3 0-3 15,-2 4 4-15,0 0-2 0,-1-1 3 16,-2 3-5-16,3 1 5 0,-1 0-5 16,1 2 5-16,-3 1 5 0,2 2 0 15,1 0 1-15,-3 2-2 0,0 2-1 16,0-1-1-16,3 3-7 0,-3 0 0 16,0 5-6-16,0 3 5 0,2 3 1 15,1 3 0-15,2 7 3 0,-2 2 0 16,2 6 1-16,2 9 1 0,4 7 3 15,2 9 4-15,2-2-4 0,-4 0-1 16,-1-10 0-16,-2-8-2 0,-3-5 0 16,-3-7 0-16,1-2-2 0,-3-2 0 15,0 0 1-15,-3 2 2 0,-2 2 0 16,-2-5 5-16,-4-2-3 0,-2-5 2 16,-5-3 1-16,0-3-2 0,-5-2-3 15,-3-2-2-15,-2-4 0 0,-1 0-3 16,1-4 3-16,-3 1-4 0,2 0 2 15,3-1-5-15,1 1 3 0,1 1 0 16,4 1-4-16,2 0 0 0,2 0-4 16,3 2-4-16,5 0-4 0,1 0-11 15,4 1-8-15,3 0-12 16,0 2-22-16,3 0-30 0,4 0-28 16,9 2-60-16,-1 0-108 0,-2-1-88 15</inkml:trace>
  <inkml:trace contextRef="#ctx0" brushRef="#br0" timeOffset="20339.96">16519 10240 345 0,'-3'0'115'0,"3"-5"-23"0,0 3 14 0,-2-5-34 0,-1 2-31 16,3-2 8-16,0-2 10 0,0 2 4 15,0-2 4-15,5 0-7 0,-2-2-9 16,2 0-1-16,0-1-8 0,3-1-3 15,0-1-12-15,5 1-4 0,-3-3-3 16,3 0-7-16,0-2 1 0,0-1-3 16,0 2-2-16,0 0-2 0,-1-2-3 15,-1 4 7-15,-1-3-3 0,-2 3 0 16,0-1 6-16,-1 4-6 0,-1-5 3 16,1 4 0-16,-1 0 0 0,-1 1 3 15,-3-2 2-15,1 1 1 0,-1 3 2 16,1 0 0-16,0 0-4 0,-3 3 0 15,0-1-2-15,2 1 0 0,-2 4-2 16,0-3 1-16,0 3 0 16,0 2-4-16,3-1-2 0,-3 1-3 15,2 1-3-15,-2 0-1 0,6 0-2 16,-1 4 0 0,0 3 3-16,3-1 0 15,2 4 0-15,0 4 0 0,3-1 0 0,0 1 1 16,3 6-2-16,-1 1 2 0,6 1 2 0,-3 4-2 15,3-3 7-15,2 0 2 0,-3-1 0 16,1-2 0-16,2 1 0 0,1-2 0 16,-4-2 0-16,1-1 3 0,-3-2 1 15,-2 0-1-15,-1-3 0 0,-5-1-2 16,1-4-1-16,-3 3-1 0,-1-5-6 16,-4 0 2-16,-1-1-4 15,1-2 0-15,0 1 0 0,-3-2-1 16,0 3-6-16,0-3-13 0,2 2-19 15,-2 0-27-15,3 2-28 0,-1 2-28 16,6 2-48-16,-3-3-86 0,0 2-176 0</inkml:trace>
  <inkml:trace contextRef="#ctx0" brushRef="#br0" timeOffset="21349.6">18043 10378 260 0,'0'-1'118'0,"0"-3"-22"0,0 2 4 0,0 0-26 16,0-1-7-16,0 0-6 0,0 0-6 16,0 1 3-16,6 0 5 0,-1-3-13 15,2 3 0-15,4 0 5 0,2-1 2 16,2-1-3-16,3 3-16 0,3-1-15 16,2 2-7-16,0-1-4 0,1-2 0 15,-1 1-8-15,0 1-1 0,1 1-3 16,-1 0 0-16,-3 0 0 0,-1 0-6 15,-4 1-29-15,1 4-63 16,-6-3-71-16,-5 2-95 0,-2 1-48 16</inkml:trace>
  <inkml:trace contextRef="#ctx0" brushRef="#br0" timeOffset="21573.48">18038 10556 491 0,'0'0'104'0,"0"0"-26"15,0 0 33-15,0 0-4 0,36 2 35 16,-15-3-53-16,2-2-17 0,8-2-11 16,5 3-14-16,6-3-16 0,10 2-10 15,-3-1-6-15,-3 4-10 0,-5 0-3 16,-4 0-1-16,-1 2-1 0,-3 0-16 15,-7 2-63-15,5 0-148 0,-10-3-162 16,-6-1-183-16</inkml:trace>
  <inkml:trace contextRef="#ctx0" brushRef="#br0" timeOffset="22557.68">19216 10029 287 0,'0'0'58'0,"0"0"10"0,0 0 5 0,11-21-33 15,-11 16 1-15,2-1 7 0,-2 3 6 16,3 0-14-16,-3 2 3 0,0-4-7 16,0 3 2-16,0 1 5 0,0-1 6 15,0 0 4-15,0 1-2 0,0-1-11 16,0 2-9-16,0 0-5 0,3 0 4 15,-3 0-3-15,0 0-3 0,0 0-7 16,0 0-1-16,0 0-6 16,0 0-3-16,0 3 1 0,0 1 3 15,0-1 2-15,0 5 3 0,0 2 0 16,0 3 1-16,0 5 6 0,0 4 0 16,0 3 0-16,0 2-1 0,0 11 0 15,-6 6-1-15,-4 10 1 0,0 2 5 16,-3-2 3-16,2-6-2 0,1-6-1 15,0-2-3-15,2-3-6 0,3-1-4 16,0-9-1-16,2-3-4 0,3-8-2 16,-2 0-1-16,-1-1 0 0,3 1 0 15,3-2 2-15,-1-2 0 0,6-4 0 16,-3-2-2-16,3-3 1 0,2-1 4 16,0-2 1-16,6-2-2 0,2-5-1 15,0-2-3-15,3-3-3 0,5 1-1 16,-3-3 1-16,3-3-2 0,-3 2-1 15,0-3 3-15,1-2-3 0,-9 1 2 16,1 0-1-16,-6 1 0 0,-8-1 1 16,-2 2-2-16,-2 5-2 0,-8-1 2 15,-6 3-4-15,-5 1 0 0,1 0-5 16,-6 3-3-16,0 0-14 0,0 2-5 16,0-1-18-16,6 3-15 0,-4 0-7 15,9 0-8-15,2 2-17 0,5 0-26 16,0 2-80-16,8 1-111 15,0 0-104-15</inkml:trace>
  <inkml:trace contextRef="#ctx0" brushRef="#br0" timeOffset="23229.55">19705 10704 309 0,'0'0'117'0,"5"-7"-16"0,-5 4 6 16,3-1-25-16,-3-1-23 0,5 2 2 16,-5-2-7-16,0 2-1 0,-5 0-9 15,2-3-6-15,3 4-9 0,-5 0-4 16,2-1-8-16,-2 1-8 0,0 1-2 15,-3 1-5-15,3 0 0 0,-3 3-1 16,0 4 0-16,1-1-1 0,-1 2-1 16,3 5 1-16,-3-2 1 0,3 2 1 15,2 2 0-15,1 0 2 0,2-1 0 16,0 4 1-16,5-5 6 0,0 4 13 16,3-4 15-16,2-2 3 0,3 0-1 15,0-3-2-15,0-3 0 0,2 0 4 16,1-5-7-16,-1 0-5 0,1-5-8 15,-3 0-3-15,0-4 0 0,0-1-3 16,-3-2-6-16,-2-3-2 0,0-2-4 16,-6-2-1-16,-2-1-3 0,0-1 1 15,-2 3-2-15,-4 2 0 0,-1 1 0 16,-1 7-1-16,-5 0-1 0,3 3 1 16,-3 1-2-16,-3 2 3 0,8 1-2 15,-5 0-1-15,6-1-8 0,-4 1-4 16,4 1-9-16,4 0-11 0,-2 0-11 15,2 0-18-15,3 0-5 0,0 0-17 16,0 0-69-16,8 0-76 16,-3-3-26-16,3 3-79 0</inkml:trace>
  <inkml:trace contextRef="#ctx0" brushRef="#br0" timeOffset="23807.9">20581 10286 375 0,'0'0'88'0,"0"0"18"0,0-10-8 0,2 4-26 15,-2 2-23-15,0 1-1 0,0-1-7 16,0 1-7-16,0 1 8 0,0 0-2 16,0 2-3-16,0 0-13 0,0 0-11 15,0 4-4 1,0 0 3-16,0 4 1 0,0 2-2 0,0 3-2 0,-2 5 2 15,-3 2 2-15,-3 8 3 0,-2 6-7 16,2 8 5-16,-5 8 0 0,3 2 4 16,4-6-2-16,-1-5-6 0,7-12-5 15,-3-5 0-15,3-7-4 0,0-2 2 16,-3 3-2-16,3-1-1 0,0 1-1 16,0 1-3-16,3-7-12 0,0-2-30 15,-3-2-54-15,2-5-72 0,3-3-56 16,1-1-73-16</inkml:trace>
  <inkml:trace contextRef="#ctx0" brushRef="#br0" timeOffset="24182.81">20325 10596 264 0,'0'0'269'0,"0"0"-147"0,0 0 16 0,54-9-20 16,-20 2-25-16,7-2-9 15,11 0-11-15,0 1-9 0,-1 3-24 16,-9-1-8-16,-1 4-7 0,-5 0-5 16,-2 2-1-16,-3 0-4 0,-8-2-5 15,-5 2-6-15,3 0-4 0,-6-1 0 16,6 1 1-16,0 0-1 0,-3 0-1 16,-3 0-14-16,-2 0-16 0,0 1-44 15,-5-1-47-15,-3 2-24 0,3-1-69 16,-8 1-43-16,2-2-122 0</inkml:trace>
  <inkml:trace contextRef="#ctx0" brushRef="#br0" timeOffset="25042.66">21529 10003 279 0,'0'0'66'0,"0"0"24"0,0 0-16 0,5-14 6 0,-5 8-26 16,3 2-13-16,2-2 5 0,-2 2 4 15,2-2-6-15,-5 4 11 0,2-1 4 16,1 1-2-16,-1-1-7 0,-2 2-4 16,0 0-2-16,3 1-7 0,-3-1-4 15,3 1-6-15,-3 0-12 0,0 0-7 16,0 1-6-16,0 5-1 16,2 1 2-16,-2 7-1 0,0 1 3 15,-2 6 0-15,-4 10 1 0,-1 11 0 16,-1 11-1-16,-5 3 3 0,3 2-1 15,2-5 3-15,0-3-3 0,6-4 1 16,-4-3-2-16,6-2-1 0,0-1 0 16,0-9 1-16,0-8 1 0,6-4 4 15,-4-6-3-15,3 4 1 0,3 0 6 16,5-1 2-16,-5-5 6 0,7-2 7 16,-2-6-3-16,5 3-3 0,-2-6-5 15,4-3-3-15,1-2-9 16,-3-5-2-16,3-1-3 0,-6-4 3 15,1-1-4-15,-6-3 1 0,-2 1-2 16,-3-2 0-16,-5 3 0 0,-5-1-3 16,-8 2-2-16,-2 0-8 0,-6 4-10 15,-5 2-6-15,-2 0-12 0,-3 5-8 16,0-1-5-16,5 2-8 0,0-1-8 16,3 4-42-16,5-1-24 0,2 1-77 15,3-1-38-15,5-2-98 0</inkml:trace>
  <inkml:trace contextRef="#ctx0" brushRef="#br0" timeOffset="25402.54">21932 10550 608 0,'0'0'77'0,"0"0"32"0,0 0-33 0,18-5-25 0,-18 5-27 15,3 4-13-15,-3 7 10 0,0 5 11 16,0 3 6-16,-3 5-3 0,1 1-2 15,-1 2 1-15,-2 0-6 0,5 1-9 16,-3-1-7-16,3-1-8 0,-5-3-1 16,5 1 0-16,0-2 0 0,0-2-2 15,5-4-1-15,-2-2-3 0,2-2-30 16,0-5-85-16,-2 0-154 0,2-6-81 16</inkml:trace>
  <inkml:trace contextRef="#ctx0" brushRef="#br0" timeOffset="26325.57">22312 10307 371 0,'0'0'97'0,"0"0"-2"0,0 0-5 0,0 0-14 16,0 0-37-16,26-24-15 0,-18 18 5 15,4 2 12-15,-1-2-13 0,2 3 2 16,2-1 2-16,-2 0 6 0,5 4 2 15,-5-1-6-15,3 0-14 0,-3 1-3 16,0 0-7-16,-1 0-6 0,-4 0-2 16,5 1-1-16,-5 0 0 0,-3 5 1 15,3-2-1-15,-6 5 5 0,4 1-1 16,-6 2 2-16,0 5 1 0,0-1-2 16,-6 8 3-16,-1 0 3 0,-1 3 6 15,-8 3 0-15,3 1-4 0,1-2-5 16,-7 0-7-16,4-4 1 0,-1 1-2 15,1-3 0-15,-1-3 0 0,9-4 2 16,-1-3-1-16,-2-4 7 0,7-2 3 16,-2-5-6-16,5-2 2 15,5-2 9-15,-2-5-2 0,7-1-3 16,-2-3-3-16,5-3-1 0,2-4-2 16,3 0-3-16,3-2-1 0,-6-2-2 15,11-2 1-15,-5 2-2 0,0-1 1 16,2 1-1-16,0 1 1 0,-2-1 1 15,2 3-1-15,-2-1 0 0,-3 6 0 16,2-3 0-16,-7 3 0 16,0 2 1-16,-2 0 0 0,-6 3-1 15,0 0 4-15,-3 1 4 0,-2 4-2 0,0-2-3 16,0 3-3-16,0 1 0 0,-7 2-8 16,2 0 7-16,-6 3-1 15,1 4 1-15,0 0 1 0,-1 4 1 16,-4 4 0-16,2 0-1 0,-3 5 0 15,3 1 0-15,-5 3 1 0,3 3-1 16,2 1 0-16,0-1 0 0,3 2 1 16,4-1-1-16,-1-3 4 0,4 1 8 15,1-3 13-15,2-2 9 0,0-3-3 16,5 0-5-16,2-5-6 0,-1-2 1 16,1-4-11-16,1 0-1 0,5-3-2 15,-5-2-1-15,5 1-5 0,2-2 1 16,1-1-2-16,-1 0-14 15,1 0-39-15,4 2-57 0,-4-2-49 16,15 0-91-16,-10-5-127 0</inkml:trace>
  <inkml:trace contextRef="#ctx0" brushRef="#br0" timeOffset="26606.82">22948 10637 602 0,'0'0'94'0,"0"0"45"0,7-7-34 0,-4 6-39 16,0 1-27-16,-3 1-24 0,5 4-5 15,-5 4 11-15,0 5 20 0,-5 4 23 16,2 2 0-16,-2 2-19 0,0 1-9 16,-3 0-8-16,3 2-8 0,2-2-9 15,-5 0-5-15,8 0-3 0,-2-2 0 16,2-2-3-16,-3-1 2 0,3-4-2 15,3-2-5-15,-1-2-19 0,1-2-24 16,2 1-49-16,-2-2-64 16,-1-3-94-16,3 0-99 0</inkml:trace>
  <inkml:trace contextRef="#ctx0" brushRef="#br0" timeOffset="27216.67">23630 10194 337 0,'0'0'113'0,"0"0"-22"0,0 0 0 15,10-14-26-15,-10 6-16 0,3 3-16 16,-3-1 7-16,5 2 11 0,-5-1-9 15,0 4-1-15,0-1-8 0,0 2-2 16,0 0-6-16,0 0-17 0,0 4-5 16,0 3 5-16,0 5 9 0,-5 5 10 15,2 5 0-15,-5 10 1 0,3 11-7 16,-3 10-4-16,1 2-5 0,2-3-7 16,-1-4-2-16,4-12-2 0,2 2 4 15,-3-10-3-15,1-5-2 0,2-8 1 16,0 1-1-16,0-1-8 0,-3-3-23 15,0 4-35-15,1-6-74 0,2-7-101 16,-5-1-34-16,2-2-17 0</inkml:trace>
  <inkml:trace contextRef="#ctx0" brushRef="#br0" timeOffset="27482.3">23415 10455 664 0,'0'0'103'16,"0"0"92"-16,42-10-68 0,-19 5-30 16,3-1-27-16,2 1-15 0,3 0 0 15,-2 2-12-15,-4-1-19 0,4 4-10 16,-3-3-8-16,-3 3-4 0,3 0-2 15,-6 1 0-15,1 3-4 0,-3 0 0 16,0 3-31-16,-2-2-37 0,-1 2-49 16,6 1-73-16,-8-3-112 0,0-1-118 15</inkml:trace>
  <inkml:trace contextRef="#ctx0" brushRef="#br0" timeOffset="28139">24356 9962 483 0,'0'0'48'0,"0"0"66"0,0 0-40 15,0 0-16-15,0 0-26 0,8-9-17 16,-8 9 0-16,5 0-3 0,-5 5 5 15,0-1 23-15,0 5 23 0,0 3 8 16,0 1-15-16,0 5-18 0,-5 4-1 16,-1 4-11-16,-1 0-1 0,-1 11-10 15,0 6-6-15,-5 6 3 0,0 2-7 16,6-2 10-16,-1-7 2 0,3-8 5 16,2 3 0-16,0-11 6 0,3-2 3 15,0-7-2-15,0-2-2 0,3 1-4 16,0 4-5-16,4-2 4 0,1-3-1 15,3-5-1-15,1-1 2 0,-1-4-4 16,2 0-2-16,5-5-6 0,-3 0 2 16,3-2-3-16,3-4-5 0,-5-5 0 15,2 1 0-15,2-3 2 0,-7-6-1 16,3-1 1-16,-3-1-6 0,-11-4 0 16,3-1 0-16,-5 1-3 15,0-3 2-15,-7 4-5 0,-6 1-8 16,-5 3-3-16,2 2 1 0,-10 7 4 15,6 0-1-15,-4 5 0 0,-1 2-2 16,4 3-6-16,0 1-15 0,1 1-20 16,1 2-25-16,6 4-10 0,3 1-60 15,-3 5-87-15,0-1-26 0,8-1-71 16</inkml:trace>
  <inkml:trace contextRef="#ctx0" brushRef="#br0" timeOffset="28763.75">24606 10590 187 0,'0'0'147'0,"0"0"-83"0,0 0 7 0,8-3-25 0,0 0 12 0,-3 1-6 15,-2-1 15-15,4 0-13 0,4-3-9 16,-3 4 1-16,-1-3 1 0,1 2 5 16,5 1 1-16,0 0-4 0,0 0-12 15,0-1 2-15,-5 2-7 0,4 0-11 16,1 1-4-16,-5 0-8 0,5 2-4 16,-10 3-3-16,2-1 0 0,-3 4-2 15,-2 1-5-15,0 4 5 0,-7 0 11 31,-1 6 1-31,-5 0 2 0,-3 1 5 0,4 1 1 0,-7 0-1 0,4-3-7 16,-6 0-3-16,6 0-5 0,2-5-2 16,-5 1-1-16,10-4 2 0,0-3-1 15,0-2 6-15,3-2 8 0,5-1 8 16,0-2 0-16,0 0 3 0,0 0 11 16,3 0-4-16,7-2-13 0,-2-2-4 15,5 0-6-15,2 2-1 0,3-3 1 16,-2 1-3-16,2-1-3 15,3 0 0-15,-6 2-4 0,6-1-1 16,-3 0 0-16,3 2-2 0,-6-1-11 16,3 1-17-16,-5 0-18 0,3 2-21 15,-3-1-18-15,2 0-34 0,-2 1-50 16,8-2-78-16,-6-1-33 0,-2 2-138 16</inkml:trace>
  <inkml:trace contextRef="#ctx0" brushRef="#br0" timeOffset="29982.75">25219 10257 317 0,'0'0'57'0,"0"-1"15"0,2-1-27 0,4-3-4 0,-4 1 7 16,3 0 11-16,-2-2 9 0,2 0-14 16,3-2-6-16,-3 1-5 0,8-2-3 15,-5 3-10-15,-1-3-2 0,6 0-5 16,0 1-6-16,0 2 1 0,0-1-1 16,3 1-7-16,-3 1 3 0,-1 0-5 15,-1 1 2-15,2 2 0 0,0 0-2 16,0 1-4-16,-6 1-1 15,1 0 1-15,2 1-3 0,-2 1 0 16,-5 0 0-16,7 0-1 0,-2 3 1 16,-3-1-1-16,3 2-1 0,-6-2 1 15,4 2 0-15,-1 0 0 0,-3 3 2 16,-2 0 12-16,0 1 10 0,0-1 6 16,-2 1 0-16,-3 0-8 0,-3 0-6 15,3-1-8-15,-3 1-5 0,0-1-2 16,3 0-1-16,-3 3 2 0,0-3-1 15,-2 3 1-15,2 1-2 0,1 1 1 16,-1-1 3-16,0 2-1 0,-2-1 3 16,2 0 2-16,0 5 2 0,0-5-7 15,-2 4 1-15,8-1-1 16,-6-1 1-16,-3 2-1 0,4-1 2 0,-1-1 4 16,0 3 0-16,-2-5 1 15,2 4 2-15,-2-4-2 0,5 3-3 16,-3-4 1-16,-2-2 1 0,2-1-1 15,0 1-4-15,8-5-1 0,-5-2 0 16,2-1-2-16,3 0 0 0,0-3 3 16,0 0 5-16,3-3-1 0,2-2-1 15,3-3-5-15,0-3 2 0,2-1 1 16,3-2-1-16,2-4-2 0,-2-1 0 16,3-2-2-16,4-2 1 0,-2 1-2 31,-2 0 1-31,5 1-2 0,-3 0 1 0,2 0-5 0,-4 2 3 0,2-1 3 15,-2 0-1-15,-1 1 2 16,3 4-1-16,-5-3 0 0,-5 6 0 16,5 0 0-16,-6 1 1 0,-1 3-1 15,1 2 0-15,-4 2 1 0,-3 0 1 16,3 1 0-16,-3 0 1 0,0 2-1 16,0 0-2-16,0 1 0 0,0 0 0 15,0 0-2-15,-3 0-4 0,0 2 4 16,-4 1-2-16,-6 2 4 0,0 3 0 15,-3 1 1-15,3 4-1 0,-7 1 0 16,-1 5 0-16,-2 1 0 0,2 3 0 16,6-1 1-16,-1 5 5 0,3-2 5 15,0-2 3-15,5 4 4 0,3-5 7 16,5-1 0-16,-2-2 2 0,2-4-8 16,2 2-3-16,3-5 0 0,3-2 0 15,0-2 0-15,0-2-4 0,2-3-1 16,6-1-2-16,-4-2-8 0,4 0-1 15,2-3-9-15,3 1-37 0,-1-2-32 16,1 1-19-16,0-1-21 0,-1 2-47 16,9 0-81-16,-8-2-109 0,-3 1-160 15</inkml:trace>
  <inkml:trace contextRef="#ctx0" brushRef="#br0" timeOffset="30574.25">25730 10608 304 0,'0'0'142'0,"0"-2"-11"0,0-1-9 0,3 0-56 0,2-1-4 0,-2-2-19 0,2 0 12 16,3 1 7-16,-1-4-10 0,4 2-6 16,2-1-1-16,-6 0 0 0,1 0 6 15,0-1-4-15,2 5-8 0,1-3-4 16,-4 4-11-16,-1-1-3 16,1 1-8-16,-1 2-5 0,1 1-5 15,-2 0-1-15,-2 0-2 0,2 0 0 16,0 6-1-16,-2-2-2 0,-3 4 3 15,0 1-3-15,0 3 3 0,0-1 0 16,-3 3 5-16,-2 3 6 0,-3-3 2 16,-4 4 2-16,-1-2 0 0,0 2-1 15,-3-2-5-15,-2-1-4 0,3 1-2 16,2-2-1-16,0-3 0 0,0 1-1 16,5-5 2-16,5 0 1 0,-2-1 1 15,5-5 2-15,0 2-3 0,0 0 0 16,5-3 12-16,-2 0 9 0,5 0-1 15,2 0-7-15,-2-3-8 0,5 3-1 16,0-3 0-16,-3 3-2 0,3-2 2 16,5 1-1-16,-8 0 0 0,9 0-5 15,-7-1 0-15,4 2-2 0,2 0-1 16,-5 0 0-16,-3 0-6 0,8 0-8 16,-5 0-9-16,-2 0-11 0,2 0-18 15,5 0-8-15,-5-1-7 0,2 1-36 16,-2-3-47-16,8 2-83 0,-8-2-99 15,2-3-186-15</inkml:trace>
  <inkml:trace contextRef="#ctx0" brushRef="#br0" timeOffset="30982.61">26596 10214 495 0,'0'0'58'0,"0"0"-16"0,0 0 47 16,0-20-48-16,0 19-8 0,0 1-20 15,0 0-12-15,0 3 13 0,0 4 21 16,0 5 33-16,0 6 9 0,0 3-4 16,-8 11-12-16,-2 8-9 0,0 9-15 15,-3 2-11-15,0-4-16 0,5-8-4 16,3-11-2-16,0-4-4 0,2-6 2 15,3 0-1-15,-5-1-1 0,2 3-6 16,3 1-10-16,-5-2-24 0,5-2-24 16,-5-5-44-16,5-2-90 0,-3-5-48 15,3-2-127-15</inkml:trace>
  <inkml:trace contextRef="#ctx0" brushRef="#br0" timeOffset="31270.35">26304 10466 731 0,'0'0'81'16,"0"0"37"-1,0 0 8-15,49-10-64 16,-23 6 2-16,8-3-22 0,7 2 3 0,5-2 1 15,-4 3-9-15,-9-1 1 0,-12 4-12 16,0-1-9-16,-6 0-8 0,11 2-4 16,0-2-5-16,-5 2-1 0,-6 0-7 15,3 0-24-15,-2 2-26 0,-1 0-34 16,-2 1-47-16,8 2-38 0,-3-2-71 16,-5-1-76-16</inkml:trace>
  <inkml:trace contextRef="#ctx0" brushRef="#br0" timeOffset="32036.23">27462 9978 445 0,'0'0'56'0,"0"0"30"0,0 0-4 0,0 0-27 16,13-15-14-16,-11 13-10 0,3 0 16 15,-5-1-3-15,0 0-6 0,6 2 11 16,-6 1 1-16,0-1-5 0,0 1-1 16,0 0-15-16,0 0-14 0,0 0-8 15,0 3 0-15,0 4 4 0,0 2 1 16,0 4 5-16,-6 7 0 0,-1 1 0 16,-1 7-6-16,-5 6-3 0,0 9 3 15,-8 8 11-15,3 1-1 0,8-6-2 16,-3-5 1-16,5-6-2 0,3-7 1 15,5-5 4-15,0-5 5 16,0-1-1-16,0-1-7 0,5 4 0 16,3 0 4-16,0-4-4 0,5-2 2 15,-6-3 6-15,6-3-2 0,0-4-1 16,3 0 5-16,2-3-5 0,-8-1-3 16,8-3-3-16,-2-1-3 0,2-4-9 15,-5-3-2-15,2-3-2 0,1-5 1 16,-6-2-2-16,3-1-2 0,-10 1-2 15,2-1 0-15,-5 2-5 0,-8 2 3 16,-5 4-5-16,-8-2 4 0,1 5-5 16,-6 0-8-16,0 4-9 0,3 2-2 15,-3 1-8-15,5 3-7 16,1 1-15-16,2 1-17 0,2 4-24 16,8 2-16-16,-2 1-28 0,2 2-46 15,8 5-21-15,0-3-88 0,0-1-85 0</inkml:trace>
  <inkml:trace contextRef="#ctx0" brushRef="#br0" timeOffset="32786.56">27769 10549 60 0,'0'0'203'0,"0"0"-149"0,5-3-2 0,-5 2-8 16,0-2 3-16,0 3-9 0,0-1-9 15,0 1 18-15,0-1 0 0,0 0 11 16,0 1 0-16,0 0-1 0,0 0 3 16,0 0 6-16,3-1-9 0,2 0-16 15,0 0-13-15,3 0-9 0,5 1-6 16,0 0-2-16,-3 0-1 0,8 0-4 15,-5 0 1-15,3 2-5 0,-9 0-2 16,4 2 0-16,-3 2 0 16,-1-1-1-16,-7 1 1 0,0 3 0 0,0 1 0 15,0 0-4-15,-7 1 4 16,-6 2 4-16,-3 0-4 0,-2 1 0 16,3-2 0-16,-6 0 3 0,3-3-2 15,2 0 1-15,3-5-1 0,0 2-1 16,6-2 2-16,2-3-1 0,2 0 1 15,3 0 4-15,0 0-4 0,8 1-2 16,-1-1 10-16,1 1 3 0,5-2 3 16,5 2-2-16,-2-2 2 0,-1 3-3 15,3-1-1-15,-2 0 1 16,2 1 8-16,-5 0 7 0,-3 3-1 16,0-1-4-16,-2 3-9 0,0 1-6 15,-3 3-1-15,-10-2-1 0,5 5 4 16,-8 0 10-16,0-3 0 0,-4 2-2 15,-7-3-6-15,4 1-4 0,-3-3-2 16,-3-2 1-16,6 1-5 0,-6-4 1 16,0 1-1-16,1-3-2 0,2-1-1 15,2 0-16-15,-2-1-19 0,8 0-7 16,-3 0-14-16,5 0-13 0,-2 0-23 16,7 0-1-16,-2 0-28 0,5 0-57 15,0-3-53-15,5-1-130 0</inkml:trace>
  <inkml:trace contextRef="#ctx0" brushRef="#br0" timeOffset="33990.03">28464 10268 366 0,'0'0'79'0,"0"0"-13"16,0 0 17-16,0 0-18 0,0 0-8 16,0-22-5-16,5 17 15 0,-5-2 20 15,0-3-15-15,6 3-21 0,-4 0-3 16,6-1 1-16,2 0-5 0,-2 1-12 16,5 0-7-16,2-2-8 0,4 0-6 15,-4 1-3-15,6 1-2 0,-3 0-3 16,2-1 1-16,-4 2-4 0,5-1 2 15,-3 3 1-15,-3-1 2 0,-2 2 0 16,0 2 0-16,-3-1 1 0,1 2-1 16,-4 0-4-16,1 2 1 0,-3 2-1 15,3 4 0-15,-8 2 0 0,5 2 1 16,-5 7-1-16,0 3 1 0,-5 2 3 16,-8 12 5-16,0 7 4 0,-7 10 8 15,-4 0-1-15,-1-3-8 0,-4-8-5 16,11-13-4-16,3-5-1 0,2-6-1 15,0-2-1-15,0 0 0 0,-3 2 0 16,-2-1 2-16,3-3-1 0,2-4-2 16,5-4 3-16,3-3 0 0,2-2 0 15,3-1 5-15,0-3 1 0,3-4-3 16,5-4 1-16,2-3-3 0,5-3-2 16,-2-4 0-16,8-2 0 0,0-5 0 15,5 3-1-15,-3-4 0 16,8 5 1-16,-3-4-1 0,-2 4-1 15,8 1 2-15,-6-3-2 0,0 3 1 16,-2 1 0-16,3 0 0 0,-3 1 0 16,-6 1-1-16,1 1 0 0,-6 2 2 15,4 1-2-15,-7 0 5 0,-4 2-3 16,0 2 3-16,-3 1-1 0,-2 1-2 16,2 2 4-16,-5 3-1 0,-5 0-5 15,2 3 0-15,-7 2-5 0,-1 2 5 16,-1 5 0-16,-1 2 0 0,-8 4 0 15,3 4 0-15,-5 2 0 16,2 7-1-16,-5 8 1 0,-2 10 0 16,-3 6 0-16,7 2 4 0,4-8 6 15,7-4 10-15,8-9 9 0,2-5 3 16,3-5-4-16,0-4-5 0,3-5-1 16,2 5-7-16,8-3 3 0,0 3-4 15,2-5-2-15,1-2-1 0,7-7-3 16,-8 2-4-16,11-5 2 0,-5 0-6 15,0 0-2-15,2-6-9 0,-2 5-26 16,2-3-26-16,-3-1-30 0,1 2-29 16,0-1-41-16,-1-1-75 0,1 0-101 15,-5 0-81-15</inkml:trace>
  <inkml:trace contextRef="#ctx0" brushRef="#br0" timeOffset="34585">29177 10611 357 0,'0'-1'90'0,"6"-3"9"0,-4 0 11 0,6 0-33 0,2-1-7 16,-2 1-2-16,5-3 14 0,2 2-7 16,-2-2-19-16,3 4-7 0,2-2 1 15,-5 3-8-15,2 0-11 0,-2 1-15 16,0 1-7-16,0 0-7 0,-5 1 0 16,0 2-2-16,-8 4-2 0,5 0 1 15,-5 2-6-15,-5 0 7 0,-8 6 0 16,0-1-2-16,-8 1-2 0,0 1 1 15,-2-1 2-15,3 2 1 0,-4-5 0 16,9 1 1-16,-1-3-1 0,3-1 1 16,0 0-1-16,8-4 0 15,3 0 0-15,2-1 0 0,0-3 1 16,7 3 2-16,1-1 7 0,5-3 1 16,8 2-1-16,-6-1 2 0,9 2-7 15,-4-2-2-15,1 2-2 0,0 1 0 16,-1 1-1-16,-4 1 2 0,2 1 1 15,-3 2 4-15,-2 2 10 0,0 0 5 16,-5 6 8-16,-8-3 10 16,0 4 0-16,-5-2-4 0,-6 1-1 15,-2-2-6-15,-7 1-12 0,2-3-3 16,-6-2-6-16,-1 0 0 0,4-2-1 16,-5-1 1-16,0-2-7 0,3-1 3 15,2-2-3-15,1 0-1 0,-1 0 0 16,3-2-5-16,-3-1-26 0,6 0-18 15,-6 1-14-15,3 0-29 0,-5-1-48 16,-1-1-123-16,9-2-178 0</inkml:trace>
  <inkml:trace contextRef="#ctx0" brushRef="#br1" timeOffset="45668.43">19441 4377 157 0,'3'0'49'0,"-3"-2"-30"0,0 0 6 0,2 1 5 16,-2-2-16-16,3 0-7 0,0 2-3 16,-3 0 8-16,5 0 4 0,-5 1 6 15,2-1 1-15,4-1 6 0,-4 1-3 16,-2 0 1 0,5-2-1-16,-5 1 2 15,3 1-1-15,-3 0 6 0,2-3 1 0,-2 2-1 0,0 1 4 16,0-1-1-16,0 2-6 0,0-2-9 15,0 1-3-15,0-1-7 0,-2 2 8 16,-1 0-7-16,1 0-8 0,-3 2-4 16,2 4 0-16,0 3 0 0,1 5-1 15,-3 2 0-15,5 5 0 0,0 0 0 16,0 1 0-16,0 1-1 0,5 1 2 16,3-3 0-16,-1 2 0 0,4-5 0 15,-1 0 2-15,0-1-2 0,3-4 1 16,-2-2 0-16,1-3 2 0,-1-5 2 15,-1-1 3-15,-2-2 7 0,0-3 24 16,5-3 6-16,-8-4-9 0,2-2-9 16,1-2-4-16,-3 0-7 0,3-4-2 15,-3 0-6-15,3 3 1 0,-5-2 0 32,2 3-6-32,0-5 0 0,0 6-1 0,-2-4 0 0,-1 4-2 0,3 1 1 31,-2 0-1-31,0 3 0 0,-1 0 0 15,-2 4 0-15,3 0-3 0,-1 4 2 0,-2 0-1 0,0 1-3 0,0 1-6 16,3 5 6-16,0 2 0 0,-3 7 4 16,2-1 0-16,3 4 1 15,-2 0 0 1,5 0 0-16,-1 2 0 0,4 0 0 16,-4-1 0-16,6-4 1 0,3 2 0 0,-3-4 1 0,0-2-1 15,0-2 3-15,0-1 7 16,-3-5 5-16,0-2 2 0,-5-1 7 15,3 0 18-15,0-3 5 0,-3-6-5 16,-2-1-7-16,-1-3-7 0,1-5 5 16,-3-1-13-16,0-4-14 0,0 1-6 15,-3-5-1-15,1 1-5 0,-1 0-18 16,3 2-14-16,0 7-18 0,0 1-49 16,0 6-35-16,0 4-55 0,3 6-1 15,2 0-41-15,3 0-89 0</inkml:trace>
  <inkml:trace contextRef="#ctx0" brushRef="#br1" timeOffset="46293.53">20142 4470 233 0,'0'0'154'0,"0"0"-76"0,5-13 8 0,-5 4 0 16,0 2-48-16,2 0-14 0,-2-2-7 15,3-1 1-15,-3 2-3 0,0-2 4 16,2 0 6-16,-2 2 11 0,3 0-3 16,0-2-7-16,-3 0-1 0,2 0 5 15,-2 1 5-15,0-2-4 0,0 2-8 16,-2 2-9-16,-4 1-5 0,1-1-4 15,-2 5 0-15,-1 0-5 0,-3 1-1 16,1 1-1-16,-3 1 1 0,0 4-1 16,3 6-1-16,-3 4-1 0,0 1 0 15,5 4 2-15,-2 4 1 0,2 0-2 16,6 0-5-16,-4 4-2 0,6-4 3 16,0 2 6-16,6-3 1 0,-4-1-1 15,9-6 1-15,-4 1 2 0,6-5 2 16,-5-2 12-16,5-3-1 0,-5-4 2 15,-1-3 8-15,1-1 12 0,0-7 12 16,0-1-11-16,-1-2-16 0,1-2-15 16,0-3-4-16,-5-2-3 0,4-3-6 15,-2-1-2-15,1 1-4 0,-4 4 4 16,3 3 6-16,-2 2 0 16,0 5 1-16,-3 0 0 0,2 4-4 15,-2 3 0-15,0 0-9 0,0 3-8 16,0 6 19-16,0 2 2 0,0 4 1 15,3 1 2-15,2 4-1 0,0-1 4 16,0-3 14-16,3 1 8 0,0-5 1 16,-3-2-2-16,3-2-6 0,2-2-9 15,0-1-4-15,-2-4-2 0,5-1-5 16,0-3-21-16,-3-4-77 0,1 2-49 16,1 0-65-16,1-6 17 15,0 1-54-15,-2 0-139 0</inkml:trace>
  <inkml:trace contextRef="#ctx0" brushRef="#br1" timeOffset="46934.17">20439 4389 229 0,'0'0'84'0,"0"0"-22"0,2-16 16 16,3 9-6-16,-5 3-7 0,0-4-20 15,0 2-7-15,0 0 3 0,0-2-2 16,0 4 1-16,0-3-15 0,0 3-1 16,-5-2 5-16,3 2-7 0,-4-1-8 15,4 1-10-15,-3 3-3 0,0 0-1 16,-1 1-2-16,-1 0-1 0,-1 4 2 15,0 5-2-15,-5 1 2 0,5 6 1 16,-4-1-2-16,4 2 0 0,3 0 2 16,-1-1-2-16,4-3-2 0,2-1 2 15,0 0 1-15,5-3 0 0,3 0 0 16,-6-4 2-16,4 1 0 0,1-3 9 16,1-1 20-16,0-2 4 0,2 0-3 15,-2-5-4-15,0 3-8 0,2-3-8 16,-2 1-5-16,2-4 2 0,0 3 0 15,-2-2 0-15,-3 2-6 0,3 0 1 16,-3 3-2-16,3 0 0 0,-5 0-1 16,-1 2-1-16,-2 0-2 0,3 0-3 15,-1 6 4-15,1 3 1 0,-1 4 0 16,4 6 1-16,-4 3 0 0,3 4 0 16,1 1 1-16,-4 3-1 0,3 1 3 15,-5-1 1-15,0 1-1 16,0-3 0-16,-5-1 0 0,0-1 1 15,-3-3-2-15,-2-6 0 0,-3-1 2 16,0-5 10-16,0-3 12 0,-2-5 2 16,2-2-1-16,2-1 4 0,1 0-1 15,2-7 2-15,3-3-9 0,0-4-15 16,2-7-4-16,-2-3-4 0,5-5 0 16,3 2-2-16,2 1-8 0,8 3-10 15,0-3-28-15,0 7-48 0,7 2-33 16,4-5-105-16,-1 4-48 0,-5 4-119 15</inkml:trace>
  <inkml:trace contextRef="#ctx0" brushRef="#br1" timeOffset="47356.05">20731 4483 243 0,'0'0'72'0,"0"0"-5"0,0 0-1 0,36 0-46 0,-28-1-10 16,2-3 1-16,0 0 18 0,1-2 20 16,-4 3 9-16,4-4 4 0,-4-1-7 15,4-1-9-15,-4 0-10 0,1 0-15 16,3-3-5-16,-4-1-6 16,-4 0-3-16,-1-1-5 0,1-1-2 15,-3 1 0-15,-3 4-2 0,-2 1-10 16,-5 3-18-16,-6 3 6 0,1 3 16 15,-3 7 8-15,-3 5 2 0,-2 6 4 16,2 4 13-16,1 5 9 0,-4 7 1 16,9-1-4-16,-1 0-2 0,6 2 8 15,5-7 17-15,2 2 8 0,3-5-5 16,3-4-5-16,2-2 1 0,5-3 1 16,6-4-6-16,-6-6 1 0,6 0-10 15,2-4-7-15,0-2-9 0,3 0-8 16,-1-1-8-16,6-1 2 0,-5 0-3 15,5-2-23-15,2 2-56 0,-2 1-72 16,10-2-103-16,-2-2-86 0,-9 1-225 16</inkml:trace>
  <inkml:trace contextRef="#ctx0" brushRef="#br1" timeOffset="48935.36">21286 3732 388 0,'0'0'60'0,"5"-7"-8"0,-5 5 35 16,0 1-46-16,3 0-25 0,0-1-3 15,-3 2 4-15,0-1 15 0,0 1 6 16,0 0-2-16,0 0-12 0,0 0 6 15,0 3 10-15,0 0-4 0,0 2-3 16,0 1-8-16,0 1-3 0,0 0-4 16,0 3-1-16,0 0-8 0,0 0 4 15,0 4 2-15,0 0 5 0,0-2 3 16,0 3 1-16,0 0 3 0,0 4 1 16,0-1-4-16,2 0-8 0,-2 1-2 15,5 1-1-15,-5 1-3 0,0-1-1 16,3 1 1-16,-1 0-1 0,-2 1-1 15,3 0 2-15,-3 1-1 0,3 0-3 16,-3 2-3-16,2-2 2 0,-2 1-4 16,0 4 1-16,0-4-2 0,0 5 1 15,0 0 1-15,0-1-1 0,0 2 0 16,0 1-1-16,0 1 1 0,0 1 1 16,0 1 0-16,3 3 1 0,-3 10 1 15,5 1 3-15,-2 2 0 0,-1-4-4 16,-2-5 1-16,0-2 2 0,0-2-2 15,0-1-2-15,0 2 1 0,0-3 3 16,0 4-6-16,0 1 3 0,0-2-2 16,0 2 0-16,0-1 0 0,0 0 0 15,0 2-1-15,0 0 5 16,0 0-3-16,0 1 2 0,3-2-1 16,2-1 1-16,-5-1-3 0,2 2 0 15,4 0 5-15,-6 1-2 0,5 1 2 16,-3 0-1-16,-2-1 2 0,3 1 0 15,-3 0-4-15,0 0 1 0,0-2-2 16,0 2 1-16,0-3 0 0,0 1-2 16,-3-1-1-16,3 1 0 0,0 1 2 15,0-2-1-15,0 3 0 0,0-1-1 16,0 1 1-16,0 0-1 0,-2 0 0 16,2 2 1-16,0 2 0 0,0-2-1 15,0-1 5-15,0-1 2 16,2-1-2-16,-2 0-3 0,3 2 1 15,0-3-1-15,-1 1-1 0,-2 0-1 16,5 0 0-16,-2 1 0 0,-3-1 1 16,0 0 0-16,0 2-1 0,0-3 1 15,-3 2-1-15,-2-2 1 0,3-2-1 16,-1 1 0-16,0-2 1 16,3-1 0-16,-2-2-1 0,2 3 0 0,0-2 0 15,0 2 1-15,0-1-1 0,0-4 1 16,0-8-1-16,0 4 0 0,0-4 0 15,0 2 1-15,0 2-1 0,0-4 0 16,-3 1 0-16,1 6 0 16,2-2 0-16,0-1 0 0,-6 0 0 15,6 2 1-15,0-3-1 0,-2 1 0 16,2 1 0-16,0-1 0 0,-3 2 2 16,1-1-2-16,2 0 0 0,0 0 2 15,0 0-2-15,-3-2 1 0,3 2 0 16,0-1 0-16,0-2 1 0,-2 1-2 15,2-1 0-15,-3 0 0 0,3 0 0 16,0-3 0-16,0 2 0 0,0-1 2 16,0-1-1-16,0-1 0 0,0 2 1 15,0-2 0-15,0 1-2 0,0 0 1 16,0-2 1-16,0 1-2 0,0-2 1 16,0 1-1-16,0 0 0 0,0 0 0 15,0 0 2-15,0 0-2 0,0-1 0 16,0 0 0-16,0 1 0 0,0-3 0 15,-5 1 1-15,5 1-1 0,0-1 0 16,0 1 0-16,0-2 0 0,0 0 0 16,0 0 0-16,0 1 0 0,0 1 0 15,0-4 0-15,0 2 2 0,0 1-2 16,0-1 0-16,0-1 0 0,0 3 1 16,0-3-2-16,0 2 2 0,0-1-1 15,0 1 1-15,0 1-1 0,0-3 1 16,5 0 0-16,-5 2 1 0,5-5-1 15,-2 4 5-15,-1-4-3 0,1 2 2 16,-1-4 0-16,4 1 3 16,-6 1-1-16,5-2-2 0,-5-2 1 15,2 1-2-15,-2-4 0 0,0 0-3 16,3 2 0-16,-3-2 0 0,0-2 0 16,0 1-2-16,0-2 1 0,0-1-9 15,0 4-26-15,-3-4-25 0,3 3-31 16,-2-2-42-16,-3 2-80 0,-1-3-106 15,4-3-160-15</inkml:trace>
  <inkml:trace contextRef="#ctx0" brushRef="#br1" timeOffset="52761.61">21785 4421 261 0,'0'-5'89'0,"0"3"-33"16,0-4 14-16,0 3-7 0,0 2-3 15,0-1-16-15,0 0-2 0,0 0 3 16,0 1-8-16,0 1-12 0,0 0-4 16,0 0-5-16,2 0 7 0,1 5 11 15,2-2 10-15,0 0 1 16,3 4-11-16,0-1 0 0,0-1-3 15,2-4 1-15,0 4 1 0,3-3-1 16,0 0-4-16,3-1 0 0,-3-1-1 16,2 0-1-16,1 0-6 0,-1-2-5 15,-2-2-5-15,-5-1 0 0,5 0-1 16,-8-2 0-16,-3-2 3 0,4-1 1 16,-6 2-1-16,0-2-4 0,0 1-3 15,-6-1-3-15,1 0-1 0,-3 1-1 16,1 2 0-16,-6-1-2 0,0 4 0 15,0-2 2-15,-3 4-2 0,1 2 0 16,-6 2 2-16,3 5-1 0,-2 4 1 16,1-1-2-16,1 6 1 0,-2 0 0 15,2 4 1-15,2 2 0 0,3-1-1 16,0 2 0-16,3-2 1 0,5-1-1 16,5-1 2-16,0-3 1 0,2 0 4 15,6-4 7-15,5-1 11 0,0-2 8 16,5-2 1-16,3-4-7 0,-1-2-5 15,4-1-11-15,1 0-6 0,1-4 0 16,3-2-3-16,-3 2-1 0,-3-3-14 16,3 4-36-16,-3-4-43 0,-2 5-63 15,4-5-81-15,-4 4-110 0,0-5-99 16</inkml:trace>
  <inkml:trace contextRef="#ctx0" brushRef="#br1" timeOffset="53308.5">22410 4392 323 0,'0'0'73'0,"0"0"-40"0,0 0 23 16,-2-24-22-16,2 19-4 0,-6-3 7 15,4 3 6-15,-1-3 17 0,1 0 4 16,2 1 5-16,-6 1-4 0,6-4-15 16,-2 4-15-16,-3 0-12 0,2-1-9 15,-2 3-3-15,-5-3-3 0,2 5-5 16,-2 0-3-16,-3 2-1 0,-5 1 1 15,2 3-1-15,1 4 1 0,-1 2-1 16,1 1 0-16,2 3 1 0,0 2 0 16,5 2-1-16,3-2 0 15,2 3 1-15,3 1-1 0,3-5 1 16,2 4 2-16,8-4 4 0,0 0 13 16,2-3 12-16,3-2-4 0,-2-1-6 15,2-5 3-15,-5-1 0 0,0-3 6 16,2 0 9-16,-2-7 4 0,-2-3-10 15,-1-3-6-15,0-5-1 0,1-2-2 16,-4-3-2-16,-1-10-8 0,-4-9-8 16,3-11-2-16,-5-5-4 0,0 5 0 15,0 8-2-15,0 15-12 0,-5 7 5 16,5 9-13-16,-2 4 5 0,2 2-18 16,-3 0-32-16,0 3-35 0,3 2-48 15,-5 3-76-15,5 7-11 0,0-1-34 16,0 1-5-16</inkml:trace>
  <inkml:trace contextRef="#ctx0" brushRef="#br1" timeOffset="53730.38">22532 4330 301 0,'0'0'118'0,"0"0"-61"0,0 0 5 0,0 0-30 0,13-26-14 0,-13 22 3 0,0 2 8 0,0-4 17 0,0 5 1 0,0 0-2 0,0 1-9 0,0 0-24 0,0 3-11 0,0 6 2 0,0 2 8 0,0 6 6 0,0-1-3 0,2 2 4 0,3 2-3 16,3-2 12-16,2-1 18 0,1-1 13 15,2-3 3-15,0 0-11 0,5-3-2 16,-5-1-6-16,2-5-4 0,-2-2 3 16,2-2-3-16,-2-7-5 0,0-1-11 15,-2-2-11-15,-1-2-2 0,-2-2-7 16,-1-3 0-16,-1-5-2 0,1-1-11 15,-1 0-50-15,-4-4-27 0,3 5-20 16,-2 4 6-16,-1 4-40 0,1 2-43 16,-3 3-103-16</inkml:trace>
  <inkml:trace contextRef="#ctx0" brushRef="#br1" timeOffset="54214.88">22979 4282 334 0,'0'0'96'0,"0"0"-44"15,0 0 52-15,0 0-35 0,0 0-38 16,0 0-1-16,15-36 1 0,-15 29 7 15,0 4-7-15,0-2-1 0,-5 1 12 16,5 1-2-16,-3 0-2 0,-2-2-13 16,3 5-7-16,-4 0-8 0,-1 0-3 15,-1 0 1-15,-2 7 3 0,-1 0-5 16,1 2-1-16,-3 2-2 0,3 2-2 16,-3 1 3-16,0 0 1 0,3 1 1 15,-1 2 1-15,1 1 6 0,2 0 1 16,0-1 4-16,1 0 5 0,7 0 5 15,-6-1 4-15,6-2-1 0,6 1 1 16,-4-2-1-16,3-2 5 0,3-1 6 16,2-2-3-16,1-1-7 15,-1-2-5-15,3-4-3 0,3 1-4 16,-4-1-6-16,4-1-5 0,-1 0-5 16,4 0-1-16,-4 0-1 0,3-2 0 15,-2 1-2-15,4 0-7 0,-2 1-16 16,-2-1-24-16,5 0-22 0,-3 1-33 15,-3 0-45-15,3 0-39 0,-5 0-53 16,-2 0-50-16</inkml:trace>
  <inkml:trace contextRef="#ctx0" brushRef="#br1" timeOffset="54542.81">23361 4520 681 0,'0'0'66'0,"0"0"-46"0,0 0-20 0,3 0-3 0,-3-3-125 15,-3-1-113-15,3 1-29 0</inkml:trace>
  <inkml:trace contextRef="#ctx0" brushRef="#br1" timeOffset="55874.09">23511 3732 358 0,'0'0'55'0,"0"0"30"16,0 0-9-16,0 0-62 0,0 0-13 16,0 0-1-16,5 7 17 0,-5 3 20 15,3 4 8-15,-3 0 4 0,0 5-5 16,0 2 1-16,0 0-5 0,0 3-4 15,0 3-7-15,0 0-3 0,0 0-6 16,0 2-1-16,0 1 0 16,0-1-2-16,0 1 4 0,0 2-3 15,0-2-1-15,0 2 0 0,5-1-1 16,-3-1-2-16,4 0-1 0,-4 1-3 16,1 0 1-16,4 0 1 0,-4 2 0 15,2 2 3-15,-5 8 1 0,5 7-5 16,-2-1-2-16,-3-11-2 0,0-7-2 15,0-1-3-15,0 8 1 0,0 3 0 16,0 5-3-16,0-5 3 0,5-5 0 16,-5 2 0-16,0 3 3 0,0-1 2 15,0 1 2-15,0-3 3 16,0 3-5-16,0 2-2 16,0-2 0-16,0 1-3 0,0 1-1 15,0-2-1-15,0 0 0 0,0 0 0 0,0-2 0 16,0-2 0-16,3 1-1 0,-3-2 1 15,0 4-1-15,0-1 1 0,5-1-1 16,-5 1 0-16,0 0 1 0,0 1-1 16,0-2 1-16,3 3-1 0,-1 0 0 15,-2 1 2-15,3 0-1 0,2 0 2 16,-5 0 1-16,2 0 3 0,4 0-1 16,-1 6 5-16,-3-4 3 0,-2 0-3 15,6 3-3-15,-6-3 1 0,2 3-5 16,-2 0 0-16,3-1 2 0,-3-3-1 15,0 2-2-15,0-2 0 0,2 2 1 16,-2 0 0-16,0-1-1 0,5 2-1 16,-5-2 1-16,0-2-1 0,3 4 1 15,-3-4 0-15,0 0 1 0,5 1-1 16,-5-4 0-16,0 1 2 0,0-2-3 16,0 1 4-16,0-4-1 0,0 3 3 15,0-1-2-15,0 1 3 0,0 3-1 16,0-2 1-16,3 2-4 0,-1-2 5 15,-2 2-5-15,3-1 2 0,2 2-1 16,-5-1-2-16,8-2 3 0,-8 1-1 16,5-2-1-16,-5 0-2 15,3-1 3-15,2 3-2 0,-5-3 1 0,2 3-3 16,1-1 3-16,0-2-4 0,2 1 3 16,-5-2-2-16,0-6 3 0,0-4-2 15,2-6-1-15,-2 0 0 0,0 2 1 16,0 3-1-16,0 4 0 15,0 0 0-15,0-3 0 0,0 1-1 16,0 0-1-16,0 0 2 0,0 0-2 16,5 0 1-16,-5-1 1 0,0 0-2 15,3 2 0-15,0-2 2 0,-1 1-1 16,-2-1-1-16,5 1 0 0,-5-2 0 16,3 3 0-16,-3-5 0 0,5 5 1 15,-5-4-1-15,3 0-1 0,-1 2 1 16,1-2 0-16,2-3 0 0,-2 0 0 15,2-1 0-15,-5 0 1 0,2 0 0 16,1-4-1-16,0 3 1 0,2-3 1 16,-5 0 0-16,2 0 1 15,1-3 2-15,-1 0-2 0,-2-3 0 16,6 1 1-16,-6 0-1 0,0-1 0 16,2-1 0-16,-2 0 0 0,5 0-2 15,-5-4 1-15,0 3-1 0,0-3-1 16,0 0 2-16,0 0-2 0,0 1 0 15,0-4 0-15,0 3 0 0,0-3-13 16,0-1-17-16,0 0-20 0,0-1-24 16,0 0-18-16,0 0-19 0,3-3-41 15,0-4-117-15,-3-2-146 0</inkml:trace>
  <inkml:trace contextRef="#ctx0" brushRef="#br1" timeOffset="57249.25">24165 4239 311 0,'0'0'96'0,"0"0"-35"0,0 0 4 0,0 0-10 0,0 0-14 16,2-1-14-16,-2 1 6 0,5 0 27 15,-2 0 27-15,2 0 9 0,3 1-15 16,2 2-22-16,-2-3-13 16,5 0-9-16,2 0-5 0,-2 0-6 15,5-3-8-15,-2 0-4 0,-1 1 1 16,4-3 2-16,-7 2 4 0,1-2 4 15,3 0-4-15,-8-4 0 0,-1 2 6 16,4 0 0-16,-9-2-7 0,3 0-5 16,-2-1 1-16,-3 0-7 0,0 1 0 15,0 1-5-15,0 0-1 0,-3-1-2 16,-4 0-1-16,2 1 0 0,-3 4 0 16,0-3-1-16,-2 2 1 0,-3 0-2 15,2 3 1-15,-7 1-2 0,-2 1 2 16,4 3 0-16,-5 6 0 15,1 1-1-15,-1 4 2 0,0 3 0 16,6 3-2-16,-1-1 2 0,4 2-1 16,1 1 0-16,6-1 1 0,0 0 0 15,5 0-1-15,0-1 2 0,5-2 6 16,0-2 4-16,6 3 8 0,1-7 1 16,4 2 1-16,2-4-4 0,0-1-1 15,5-1 1-15,-2-5-8 0,5 1-2 16,-3-4-4-16,0 0-1 0,6-3-1 15,-8 0-1-15,4 0-11 0,-4-4-18 16,0 1-22-16,-1 0-22 16,-4-3-34-16,5 4-49 0,-3-6-85 15,2 4-91-15,-12-2-124 0</inkml:trace>
  <inkml:trace contextRef="#ctx0" brushRef="#br1" timeOffset="57624.25">24689 4186 385 0,'0'0'73'0,"0"0"10"0,0-4 10 0,0-2-27 0,3 5-8 0,2 1-22 15,-5 0-2-15,8 0-6 0,-3 0 6 16,3 7 18-16,-1-3 7 0,6 6-10 16,0 0 0-16,0 3-15 0,0 3-10 15,3-1-1-15,2 2-6 0,-3-1-3 16,3 1-5-16,0 0-2 15,6-2-5-15,-4 0 0 0,1-1 0 16,-8-2-2-16,5-2 3 0,-5-1-3 16,5-4-7-16,-10 1-33 0,5-3-58 15,-11-1-56-15,3 1-74 0,0-3-75 16</inkml:trace>
  <inkml:trace contextRef="#ctx0" brushRef="#br1" timeOffset="58015.11">24917 4165 454 0,'0'0'82'0,"0"0"14"0,0 0-9 16,0 0-48-16,0 0-5 0,0 0-1 15,0-17 2-15,0 17-5 0,0 0-5 16,0 0 1-16,-3 0 0 0,3 5-1 16,-8-2 8-16,3 4-5 0,-3 3-6 15,-5 0-7-15,-5 2-5 16,0 0-3-16,0 4-2 0,-3 0-1 15,1 2-1-15,-1 2-1 0,3-5-1 16,-3 4-1-16,6-3 0 0,-3 1-4 16,5 0-14-16,2-2-28 0,-1 2-31 15,4-3-31-15,-3 2-20 0,9-2-32 16,-3-3-51-16,5-1-158 0</inkml:trace>
  <inkml:trace contextRef="#ctx0" brushRef="#br1" timeOffset="58437.08">25214 4207 472 0,'0'0'116'0,"0"0"-34"0,0 0 42 0,0 0-35 15,0 0-44-15,13-23-19 0,-11 23-11 16,-2 0-10-16,0 4-2 0,0 4 10 15,0 5 27-15,0 3 14 0,0 5-15 16,-2 3-12-16,2 4-7 0,-6 1-4 16,4 2-4-16,-1-2-2 0,3 1-5 15,0-1-4-15,5-4 1 0,1 3-1 16,-6-6-1-16,2 0-6 0,3-1-28 16,-5-2-52-16,0-5-26 15,0 0-66-15,0-5-58 0,0-4-125 16</inkml:trace>
  <inkml:trace contextRef="#ctx0" brushRef="#br1" timeOffset="58843.03">25240 4234 347 0,'0'0'158'0,"0"0"-81"0,0 0 49 15,0 0-54-15,23-39-32 0,-18 30-9 16,3 0-10-16,-3 1 10 0,-3 1-9 16,6 0 9-16,3 0 7 0,-4 1-1 15,1 4-2-15,5-3-2 0,-5 3-6 16,5 1-6-16,-6 1-2 0,4-1-4 15,-1 1-4-15,-2 0-1 0,2 1-1 16,-2 1-4-16,-3 4-2 0,3 0 0 16,-6 2 1-16,4 1-1 0,-6 3 0 15,0 0 4-15,-6 1 16 0,4 2 24 16,-11-2-13-16,5 3-2 0,-5-3-6 16,-5 0-8-16,3-1-11 0,-1-2-4 15,-2 0 0-15,3-1-3 0,-6-4 0 16,3 0-15-16,2-2-24 0,3-1-27 15,-5-1-28-15,8 2-44 0,0-3-31 16,2 0-12-16,3 0-29 0,2 0-59 16</inkml:trace>
  <inkml:trace contextRef="#ctx0" brushRef="#br1" timeOffset="59358.65">25513 4265 540 0,'0'0'88'0,"0"0"-49"0,0 0 6 0,0 0-34 0,34-16-8 16,-21 13-3-16,-5-3 1 0,5 2 1 15,-3-2 7-15,3 3 36 16,0-1 16-16,0-1 5 0,2 1-8 16,-2-3-12-16,0 2-14 0,0-2-12 15,0-2-5-15,-5 2 7 0,-1-1-6 16,-1-1-7-16,1 0-5 0,-2-1-1 16,-5 1 1-16,0 2 11 0,0 1 4 15,-5-1-10-15,0 0-9 0,-3 1-4 16,1 4 4-16,-6 1-1 0,5-1 1 15,-8 2 0-15,4 4-5 0,-1 0 5 16,-5 8 1-16,2 1-1 0,1 2 0 16,-4 3-1-16,4 3 1 0,2 0 0 15,0 2 1-15,5-2 9 16,-2 0 3-16,7 0 13 0,3-1 0 16,0-3-3-16,6 0-4 0,1-2 0 15,4-1 1-15,-1-4 6 0,3 0-4 16,-3-7 0-16,3 1-11 0,5-2-5 15,3-2-3-15,-6 0-1 0,6-2-2 16,0 2-17-16,-1-3-46 0,-1 0-36 16,1-1-36-16,1-4-52 0,0-1-47 15,-9 1-71-15</inkml:trace>
  <inkml:trace contextRef="#ctx0" brushRef="#br1" timeOffset="59858.56">25834 4188 314 0,'0'0'74'0,"0"0"20"0,0 0 16 0,0 0-43 16,0 0 1-16,33-34-16 0,-25 28-12 15,0 1-4-15,2 2-11 0,1-3-5 16,-1 4 0-16,0 1 6 0,1-1-6 15,-1 0-11-15,0 2 1 16,-2 0-2-16,0 0 0 0,0 0-5 16,2 2-3-16,-8 1 2 0,6-1-2 15,-3 5-2-15,1 2 0 0,-4 2 2 16,-2 2 0-16,5 1 5 0,-5 4 8 16,0 1 2-16,0 1 4 0,0-2 0 15,-5-1-5-15,3 1-5 0,-4-5-1 16,1-1-3-16,-3-1-3 0,1-2-1 15,-1-1 3-15,-5-4 1 0,5 0 2 16,-5-3-2-16,6-1 4 0,-4-6-3 16,9 2 7-16,-6-4 21 15,3-2 1-15,5-1-14 0,0 0-2 16,0-4-8-16,5 0-2 0,-2 3 2 16,4-1 6-1,6 1 1-15,0 0-5 0,3 3-8 0,2 1 0 0,-3-1-3 16,6 0-1-16,0 1-1 0,2 2 0 15,-8-1 0-15,6 4 0 0,-6-1-9 16,-2 3-64-16,5 0-41 0,-5 1-2 16,3 3-69-16,-3 2-10 0,0-4-123 15</inkml:trace>
  <inkml:trace contextRef="#ctx0" brushRef="#br1" timeOffset="60015.34">26263 4366 772 0,'0'0'115'0,"0"0"-77"0,0 0 10 0,0 0-48 15,0 0-40-15,2-1-131 0,-2-1-18 16,-2 1 10-16,2-1-53 0</inkml:trace>
  <inkml:trace contextRef="#ctx0" brushRef="#br1" timeOffset="61881.92">26588 3648 266 0,'0'0'79'0,"3"-6"-18"0,-3 3 7 0,5 1-22 0,-5 0-1 0,0 0-13 15,0 0 2-15,0 1 9 0,0 0-2 16,0 1-3-16,0-1-4 16,0 1-7-16,0 0-6 0,0 0-5 15,3 0 3-15,-3 0 10 0,5 2 1 16,-5-1-5-16,0 3-1 0,0-1-6 15,5 1-1-15,-5 3-1 0,0 0 1 16,0-1 1-16,0 2-3 0,3 1 3 16,-3 3-1-16,0-2-1 0,0 2 0 15,5 2 0-15,-5 1-2 0,0-2-2 16,0 4-3-16,2-2-3 0,1 3 0 16,0-2-1-16,2 3 1 0,-5 0 5 15,2 2 0-15,3 1-1 0,-5 1 0 16,6 1 0-16,-6-1 0 0,0 1-3 15,0 2 1-15,0 0-1 0,0-2 3 16,0 4-2-16,0-1 0 16,0-1-3-16,0 3-1 0,0-3 0 15,-6 3-1-15,6 0 2 0,0 0 0 16,0 1-1-16,0 0 1 0,0 1 0 16,0-2 1-16,0 3 1 0,6 4 1 15,-6-4-2-15,0 0-2 0,0 5 0 16,0-10-1-16,0 6 1 0,0-1 1 15,0-6-1-15,0 5 2 16,0-1-2-16,0 1 0 0,0 0-3 0,0 1 2 16,0 2-1-16,0 7 2 0,-6 7-1 15,6-6 0-15,0-8 1 16,-5-9 0-16,3-1-1 0,2 7 1 16,-5 12-2-16,-1 10 1 15,4 0 0-15,2-3-1 16,-5-6 0-16,2-7-1 0,3 3 1 0,0-2-2 0,-5-1 2 15,5 2 0-15,0-1 1 0,-5 0-1 16,5 2 1-16,-3-1 1 0,3-2-1 16,0 3 1-16,-5 0-2 15,5-3 0-15,-3 0 1 0,3-2 0 16,0 2-1-16,0-3 0 0,-5 4 4 16,5-1 1-16,0 3 1 0,0 0 0 15,0 1 0-15,0 0 0 0,0 0-1 16,0 3 0-16,0 0-3 0,-5-1 0 15,5 0-2-15,0 2 0 0,-3-3 0 16,3 1 0-16,0 3-2 0,0-3 0 16,-5 0 2-16,5 3-1 0,0-1 0 15,0-2 2-15,0 2 0 0,-2-3-1 16,2 6 5-16,0-3-1 16,0-2 3-16,-6-2-1 0,6-2-1 15,0-1-2-15,0 0 0 0,0 2 1 16,-5-2-4-16,5 0 3 0,0 3-4 15,5-1 0-15,-5-1 1 0,0 1 0 16,0-2-1-16,0-1 0 0,6 3 3 16,-6-2 1-16,0-1 2 0,2 1 2 15,-2-2-2-15,5 1 0 0,-5-2-2 16,3 1 1-16,2 0-2 0,0 2 0 16,-2-1-1-16,5 1 1 0,-3 0-3 15,0 0 2-15,-2-4 0 16,2-1-1-16,-3-8-2 0,1 6 3 15,0 3-3-15,2 3 2 0,-5 1-2 16,2-11 3-16,-2-9-3 0,5 2 1 16,-5 10 0-16,0-3 1 0,6 5 0 15,-6 1 1-15,2-8 1 0,3 6 0 16,-2-1-1-16,2-1 0 0,0-3 0 16,-2 2-1-16,2-3 0 0,-2 3 0 15,2-5-2-15,0 1 2 0,-5 1-1 16,8-4-1-16,-8 2 0 0,2-3 1 15,3 1-1-15,1-1 0 0,-4-2 0 16,3-1 2-16,1 1-1 0,-6-3-1 16,2 1 1-16,3-3-1 0,-5-1 2 15,3 1-1-15,-3-3 0 0,5 0-1 16,-5-2 0-16,0 1 0 0,0 0 1 16,0-4-1-16,0 2 1 0,0-4 0 15,5 2 1-15,-5-3-2 0,0-1 1 16,0 1 0-16,0 2-1 0,0-2 0 15,0-2 1-15,0 1 0 0,0 0-1 16,0-1-1-16,0 0-4 0,0 0-14 16,0 0-23-16,0 0-22 0,0 1-24 15,0 0-22-15,0 0-27 0,0-1-50 16,0 0-126-16,0 0-119 16</inkml:trace>
  <inkml:trace contextRef="#ctx0" brushRef="#br1" timeOffset="114293.55">27449 3987 37 0,'0'-3'180'0,"0"-2"-153"0,0 2-1 15,5 1 22-15,-5 0-8 0,0 0-9 16,0-1-4-16,0 2 4 16,3 0-10-16,2 0-4 0,-5-3 1 15,5 2 12-15,-3-2 13 0,4 1-2 16,-6-2-1-16,2 2-8 0,3-2-4 15,-5 1-6-15,6 1-4 0,-6 0 2 16,0 0-3-16,0 1 0 0,-6 2-4 16,6-2-2-16,-5-1 0 0,3-1-2 15,2 2-2-15,-8 0-3 0,8-1-1 16,-5 0-1-16,5 1 2 0,0 1 1 16,-5-1 4-16,2-1 4 0,3 0 0 15,-5-1-1-15,2 0 2 0,3 0 2 16,-5 2 0-16,0-2 0 15,2 2 1-15,-2 0 1 0,0 1 0 16,2 0-3-16,-2 0-1 0,3 1 2 16,-4 0-2-16,-1 0 2 0,2 0 0 15,2 0-4 1,-7 0-2-16,2 0-1 0,-5 0-5 0,5 1-2 0,-7 3-2 16,2 4 0-16,-5 2-1 0,2 1-1 15,-5 4 2-15,3 1 0 0,3 2-1 16,-1 1 0-16,3-1 1 0,3 2-1 15,2 0 0-15,6 0 1 0,-3-3-1 16,5-1 1-16,0 1-1 0,0-4-2 16,5-2 3-16,3 0-1 0,-1-2-1 15,1 1 2-15,5-4 1 0,0-1 0 16,-5-1 2-16,5-2-1 0,-1-2 0 16,1 0 0-16,0-4 3 0,3-2-1 15,-3-2 3-15,2-2-5 0,-2-4 2 16,5 1-2-16,-2-1 0 0,-3 0-2 15,2 0-1-15,-2 2 1 0,0 4 2 16,-5 2-1-16,0 1-2 0,-3 3 0 16,0 2-2-16,-3 0-4 0,4 5-3 15,-6 0 7-15,0 4 3 16,-6 1 1-16,4 2 2 0,-3 0-1 16,5 2 3-16,-5-3 5 0,5 1 6 15,0-1 6-15,0-3 4 0,5-1 8 16,0 1 9-16,-3-2 2 0,4 0 0 15,1-1-2-15,1-1-9 0,5-2-8 16,-5 0-5-16,2-2-6 0,0 0-9 16,3-2-1-16,0-2-1 0,3-3-4 15,-3 1-4-15,5-1-26 0,-5-2-31 16,-3 1-24-16,8 3-19 0,-5-2-41 16,0-1-51-16,-3 4-45 15,1-1-97-15</inkml:trace>
  <inkml:trace contextRef="#ctx0" brushRef="#br1" timeOffset="115732.96">27973 4021 331 0,'0'-4'82'0,"5"-1"-19"16,-2 0 30-16,2 0-19 0,-5-1-15 15,5-3-27-15,-2 3 6 0,2-1-18 16,-5 3 2-16,3-1 16 0,-3 4 7 16,5-3 3-16,-5 0-22 0,0 1 4 15,0-4-2-15,0 4 1 0,0-1-2 16,0 0-2 0,0 1-6-16,0 1-1 0,-5-1-1 15,2 1-4-15,3 0 1 0,-5 1-1 0,2-3-2 16,3 0 3-16,-5 0 1 0,0-2 3 15,2 3 2-15,-2-2-3 0,3-1-2 16,-3-2-4-16,-3 2-4 0,0 1-4 16,-5 2-2-16,3 3-1 0,-1-2-2 15,-7 2 0-15,5 3 0 0,-2 4-1 16,2 6 0-16,-2 0 2 0,-4 7 0 16,7 1-1-16,1 0 1 0,1 1 1 15,2-1-2-15,8 0 0 0,-5-1 1 16,5-1 1-16,0-4 0 0,0 1-1 15,10-4 0-15,-7-3 2 0,7-3 0 16,-2-1 1-16,0-3 1 0,5-2 1 16,0 0 0-16,-3-1 0 0,0-5 1 15,3 0-1-15,-5-2-1 0,0-3 0 16,5 2 3-16,-6-1-2 0,-2 1-1 16,3-2 1-16,0 1-2 0,-3 0 2 15,-2 1 0-15,2 0 3 0,0 2 2 16,-2-2-2-16,2 4-1 15,-5 0 1-15,2 1-1 0,-2-1 1 16,6 2 0-16,-6 2-1 0,0 1-6 16,0 0 0-16,0 2-7 0,0 5 2 15,0 2 5-15,0 4 0 0,0 2 1 16,0 5 1-16,-6 4 0 0,6 10 1 16,0 8 5-16,0 10 9 0,-2 2 1 15,2-4-1-15,0 0 2 0,0-6-3 16,-5 3-2-16,2-2 3 0,-7-1-6 15,2-3 0-15,0-3 1 0,-5-8-3 16,6-9-1-16,1-7 0 0,-1 1 0 16,-1-3-1-16,0-1-3 0,-5-1 0 15,3-6-2-15,0-3 5 0,-3-2 2 16,0-8-4-16,0-4 1 0,-3-9-2 16,3-9-4-16,0-11 0 15,8-10-4-15,3-1 1 0,4 11-6 16,9 11 5-16,-4 13 1 0,1 1-1 15,5-4-17-15,3-2-16 0,4-3-20 16,6 2-21-16,0-1-20 0,-3 2-23 16,8 0-46-16,10-5-70 0,-4 5-12 15,-6 2-101-15</inkml:trace>
  <inkml:trace contextRef="#ctx0" brushRef="#br1" timeOffset="116201.7">28245 4050 87 0,'0'1'181'0,"0"0"-148"0,5 0 34 0,-3 0 8 16,6 1-29-16,2-2 7 0,-2 0 8 15,5 0 8-15,-5 0-15 0,5-3-12 16,2 0 6-16,-2 1 7 0,3-5-2 15,2 2-13-15,-3-3-10 0,3-1-11 16,-2 2-6-16,2-3-4 0,-5 1 1 16,-5-3 1-16,5-2-1 0,-6 1 3 15,-4 1 1-15,2 0 3 0,-5 0 4 16,0 1 1-16,0 1-7 0,-8 0-7 16,1 1-8-16,-4 1-4 0,1 4-1 15,-8 3 0-15,-3 1-1 0,-5 7 3 16,3 8 3-16,-3 4 2 0,-2 10 12 15,-6 10 22-15,8-4 12 0,6-1 0 16,7-8-7-16,5-5 2 0,3 3-4 16,2 2-2-16,3-5-1 0,3-3-6 15,7-2-8-15,3-4-7 0,-3-3 0 16,9-1 1-16,1-5 1 0,1-3-3 16,0-2-4-16,4-6-4 0,4 0-4 15,4-1-2-15,1-7-9 0,10-1-59 16,10-7-76-16,6 0-92 0,-19 4-209 15</inkml:trace>
  <inkml:trace contextRef="#ctx0" brushRef="#br1" timeOffset="124836.23">18917 5161 182 0,'0'0'40'0,"0"0"-21"0,0 0 19 0,0 0 4 16,0 0-17-16,0 0 0 0,0-1 13 15,0 0 11-15,0 0-12 0,0 0 1 16,0 1 12-16,0-4 8 16,0 3 5-16,2 0-7 0,-2 0-16 15,0 1-6-15,3 0-6 0,-3 0-3 16,5 0 0-16,-2-1-4 0,2 0-6 15,0 0-4-15,0-3-1 0,3 3 1 16,0-1 0-16,5 0 1 0,-6 0-1 16,6-3 0-16,0 3 2 0,-2 0-3 15,1-3-1-15,7 2-1 0,-4 1-2 16,6 0-1-16,-1-3 2 0,6 4-3 16,8-1-2-16,5-3-1 0,10 1 2 15,0-3-1-15,0 1-2 0,-3-2 1 16,-4 1 1-16,4 3 0 15,-4-4-2-15,-1 4 3 0,0 2 0 16,1-2-2-16,4 2 2 0,-5 0-1 16,1-3 0-16,2 2 0 0,0 1 1 15,2 0 1-15,-2-2 2 0,3 3-1 16,2 1-1-16,0-2-2 0,0 1 1 16,0-1-2-16,3 0 0 0,-1 2-1 15,4 0 2-15,4-1 1 0,-2-2-1 16,5 1 3-16,0 2 0 0,0-2-1 15,2-2-1-15,-4 2-1 0,2-1 1 16,3 1 1-16,-1 2-2 0,1-1 2 16,4-3 0-16,-1 2 0 0,-1 1 0 15,3 0 2-15,-3-1 0 0,0-1-2 16,3 1 3-16,-1 0 3 0,1-1-1 16,0-4 0-16,2 5 4 0,-2-1-1 15,-3-1-1-15,3 2-2 0,-3-1 0 16,3 2-4-16,2-4 6 0,-2 4-4 15,2 0 2-15,-2-2 0 0,0 1 1 16,0-3-2-16,0 3-4 0,-1-4 0 16,6 3 1-16,0 0-2 0,0-1 0 15,0 2 2-15,0 0 3 0,0 1 0 16,0-5-1-16,0 3 0 0,5 0-4 16,3-4 2-16,-1 5-2 15,-2-4-1-15,3 3-2 0,-5 2 0 16,2-2 1-16,2-1 1 0,1 1-1 15,2 0 4-15,-2-2-3 0,0 2 5 16,-1 1 0-16,-2-3-3 0,3 3 3 16,5 2-1-16,-5-3-1 0,-1-1-1 15,4 2-2-15,-4 0 0 0,-2-1 0 16,6 2-1-16,-1-5 2 0,3 5-2 16,-3-2 0-16,3 0 1 0,0-1-1 15,-6 3 0-15,6 0 0 0,0-1 0 16,0-2 0-16,0 2-1 15,2 0 1-15,-7-1 0 0,5-2-2 16,0 3 3-16,0-1-1 0,-6-2 0 16,1 3 0-16,-3-4 0 0,-5 2 1 15,2 2 0-15,-2-4 1 0,0 2-1 16,0-2 1-16,0 2-3 0,0 1 4 16,-3-3-3-16,3 2 2 0,-7-3-3 15,7 4 2-15,-6-3 0 0,1 3-2 16,5-1 1-16,-3 0-1 15,3 3 1-15,-5-3 0 0,2-1-1 0,3 3 0 16,0-1 0-16,0-3 0 0,0 5 1 16,0-2-1-16,0 2 0 15,-5 1 1-15,5 0-1 0,-6 0-1 16,4 0 1-16,7 0 1 0,-5 0-1 16,0-2 0-16,0 2 0 0,0 0 0 15,0 0 0-15,0 0 0 0,-1 0 0 16,1 0 0-16,0 0 0 0,0 0 0 15,-5 2 0-15,5-1 0 0,-8 0 0 16,3 1 0-16,-8 0 0 0,5 1 0 16,-5 2 0-16,-2-4 1 0,-6 2-1 15,-8 0 0-15,-2-1-1 0,-5 0 1 16,-3-1 0-16,-10 0 0 0,0 2-1 16,-16-3 1-16,3 2 0 0,5 0 0 15,-2 0 0-15,2 0-3 0,-8 3-3 16,3-2-28-16,0-2-25 0,-5 5-37 15,5-6-74-15,-6 2-167 0,4-2-196 16</inkml:trace>
  <inkml:trace contextRef="#ctx0" brushRef="#br1" timeOffset="129721.32">19798 5331 59 0,'0'-2'90'0,"0"1"-54"0,0 0-4 15,0-1-1-15,0-2-10 0,0 2 0 16,2 1 19-16,-2-1 8 0,0 1-11 16,0-2-6-16,3 1-7 0,0 1 1 15,-3-1-2-15,2 2 1 0,-2-2 4 16,0 1 5-16,0 1 3 0,0-3 3 15,3 2 1-15,-3 1-3 0,0 0-7 16,0-1-5-16,0 1 1 0,2-1 8 16,-2 1 1-16,0-2-3 0,0 0-6 15,0-1 3-15,0 1-1 0,0 0 0 16,0 2-1-16,0-1-3 0,0 1-5 16,0 0-2-16,0 0-8 0,0 0-3 15,0 1 2-15,-5 5-1 16,3 0-1-16,-1 4 0 0,-2 2 4 15,0 6 0-15,-3 2 5 0,3 3 3 16,-3 1 2-16,3 4 2 0,-3 1-1 16,0 1-2-16,1-2-3 0,1 2-5 15,-4 0-2-15,5-1-4 0,0-3 2 16,-3 1-2-16,3-3 0 0,-3-2 0 16,8 3-3-16,-8-4 0 0,6-4-1 15,-1 2 1-15,1-4-1 0,-4-1-1 16,6-2-1-16,-5-4 0 0,5-2-9 15,0 1-25-15,0-5-38 16,0 0-33-16,0 0-39 0,8-6-53 16,-3 1 0-16,3-5-187 0</inkml:trace>
  <inkml:trace contextRef="#ctx0" brushRef="#br1" timeOffset="130512.11">20147 5296 270 0,'0'0'49'0,"0"0"-6"0,10-16 31 0,-7 13-12 0,-1-1-19 0,3 1 6 15,-5-1 12-15,0 4-5 0,0-2-1 16,0 0-1-16,0-1-1 0,0 2 5 16,0 0-2-16,0 0 0 0,0 1-20 15,0 0-13-15,0 0-8 0,-5 0-3 16,3 0-6-16,-4 0-1 0,-1 3 3 16,-1 2-4-16,-2-1 3 15,-1 5 1-15,-2 0 4 0,0 2 6 0,0 1 5 0,6 5 1 16,-9-2 0-16,3 5-8 0,3 1-6 15,0-1-5-15,-3 1 0 0,5 2-5 16,-2 2 2-16,2 0-1 0,3 0 1 16,2 2-1-16,-2-2 4 0,5 2-1 15,0-4 3-15,5-1 0 0,3-1-5 16,0-2 3-16,2-2 0 0,0-3 2 16,3-1-2-16,0-5 0 15,5-1 2-15,-2-3 3 0,-3-2 1 16,2-2 2-16,3 0-3 0,-2-3-2 15,2-3 2-15,-3 1-4 0,1-2 5 16,-3-3 0-16,0 4-2 0,0-3 3 16,-3 0-2-16,0 1-2 0,-2-3-1 15,0 0 1-15,0 0-3 0,-6-3 5 16,-2-2-2-16,0 2 0 0,0-2-2 16,-8 3-2-16,1 1-1 0,-4 2-3 15,-4 1 3-15,2 6 0 0,-5 1 0 16,-3 2 7-16,0 5-2 0,1 3-4 15,-1 1-1-15,3 2-1 0,0-1-2 16,2 2 1-16,1-2-1 0,5 0 1 16,-3 0-1-16,2-3 0 0,4 0-2 15,1 1-3-15,4-4-14 0,2 4-25 16,-5-4-50-16,5 0-42 0,5-3-116 16,0-1-156-16</inkml:trace>
  <inkml:trace contextRef="#ctx0" brushRef="#br1" timeOffset="135716.15">22211 5320 45 0,'0'-1'133'0,"0"-1"-88"0,3-1-7 0,-1-1-3 0,1 2 5 16,2 0-5-16,-5-4 9 0,0 4 10 15,0-2-10-15,3-2-3 0,-3 4-7 16,2 1-7-16,-2-1-6 0,0-2-2 16,0 3 5-16,0 0 3 0,0 1-6 15,0-1-3-15,0 0-6 0,0 1-1 16,0 0 4-16,0 0 10 0,0-1 5 16,0 1 7-16,0-1 6 0,0-2-4 15,0 1 1-15,0 0 6 0,3 0-5 16,-3-3-3-16,0 2-8 0,0-1-9 15,0 3-7-15,0-3-3 0,0 2-1 16,-3 2-5-16,3 0 0 0,-2 6-2 16,-1 2 0-16,-5 6 3 0,3 6 6 15,-3 4 4-15,1 5 0 0,2 0 2 16,-3 8-3-16,3-5-2 0,2 0 0 16,3-2-5-16,-3-7-2 0,3 4-2 15,-2-4-1-15,2-2-2 16,0-1 0-16,-5-5-1 0,5 1 1 15,0-6-1-15,0-3-6 0,0-2-34 16,0-5-83-16,7-7-125 0,4-3-37 16,-6-2-175-16</inkml:trace>
  <inkml:trace contextRef="#ctx0" brushRef="#br1" timeOffset="136560.35">22477 5403 357 0,'0'0'83'0,"0"0"3"0,0 0-3 0,0 0-18 16,0-21-5-16,0 12 7 0,0 3 19 15,0-3-6-15,0-1-5 0,6 2-13 0,-6-3-14 16,2 1-11-16,1 0-7 16,4 1-1-16,-4-2-5 0,2 1-1 15,0 4-4-15,3-3-2 0,0 0-1 16,-3-1-5-16,3 5-1 0,0-2 1 15,-1 0 2-15,-2 3-4 0,3-1 3 16,-3 1-4-16,-2 2-3 0,2 0 1 16,-5 2-4-16,5 0-1 0,-5 0-1 15,3 0 0-15,2 2 0 0,-5 1-1 16,3 0 0-16,2 2 1 0,-5-2 0 16,0 4 0-16,2-4-1 0,1 5 2 15,-3-4-2-15,0 5 1 0,0 0 0 16,0-1 0-16,0-2 0 0,-3 4 0 15,1 0 0-15,-3 0 0 0,-3 1 0 16,5 0 0-16,-2 0 0 0,0 0 1 16,2-1-1-16,1 2 0 0,-3 1 0 15,2-2 0-15,0 1 0 0,-2 0 0 16,5 2 0-16,-2 2 0 0,-1-3 1 16,1 4-1-16,-4-4 1 0,4 0-2 15,2 3 2-15,-8-3-1 0,3 0 0 16,0 2 0-16,2-2 2 15,-5 0-2-15,3 0 1 0,-5 2 1 0,0-2-1 16,2-2 4-16,-3 0 2 16,4 2 4-16,-1-3 3 0,3-1 1 15,-3-1-2-15,5-4-3 0,1 1-1 16,-1-1-3-16,3-3-3 0,5-1 1 16,3 0 2-16,0 0 1 0,7-1-1 15,6-3 0-15,2 0-3 0,-2 1 2 16,7 1 0-16,-4 0-2 0,2-2 2 15,2 2-3-15,-2 1 1 0,0 0-3 16,-3 0 2-16,3 1 0 0,-6 0 0 16,1 0 0-16,-3 0-2 15,-2 0 0-15,-1 0 1 0,-2 0-1 16,0 0 0-16,-3 0 0 0,1-1-5 16,-4 0-17-16,4 1-30 0,-3 0-42 15,-3-3-42-15,5 1-82 0,0 0-128 16,1 0-143-16</inkml:trace>
  <inkml:trace contextRef="#ctx0" brushRef="#br1" timeOffset="143428.7">24886 5171 201 0,'0'-2'46'0,"0"0"-25"0,2-2 25 0,-2 2 0 15,0-1 5-15,0 2-9 0,0-3 6 16,0 1-4-16,0 3-3 0,0-1 1 15,0-2-5-15,0 0-1 0,0 3-1 16,0 0-4-16,0-1-3 0,0 0-6 16,0 1-2-16,0 0 2 0,0 0 2 15,0 0 4-15,0 0 3 0,0-1 1 16,0 1-3-16,-2 0-7 0,2 0-4 16,0 0 1-16,-3 0-6 0,0 1-4 15,3 1 1-15,-5 5 0 0,3 0 0 16,2 0-1-16,-8 4 1 0,5 5-3 15,1-1 3-15,-3 9-4 0,2 2 5 16,-2 7 3-16,2 11 2 0,1 5 9 16,-1 3-1-16,3-7-1 0,0-5 2 15,0-7-5-15,0-5-8 0,0-6-4 16,0-7-2-16,0 1-6 16,0-1 2-16,0 3-2 0,0 0 0 15,3-5-5-15,-3-2-23 0,0-4-67 16,2-7-91-16,1 0-85 0,2-6-64 15</inkml:trace>
  <inkml:trace contextRef="#ctx0" brushRef="#br1" timeOffset="144084.94">25064 5161 421 0,'0'0'132'0,"0"0"-22"0,0 0-8 15,0 0-28-15,0 0-17 0,0 0-17 16,0 0-2-16,2-1-3 0,4 0-11 16,-1-1-3-16,5-1-3 0,3 2-4 15,5 0-2-15,-5-1-6 0,8 2 0 16,-6-1-1-16,11 0-1 0,-5-1-4 15,-1-1 2-15,4 1-2 0,-1 1 0 16,-2 0 1-16,-1 0-1 0,1-1 0 16,0 2 0-16,-9 0 1 0,4 0-1 15,-3 0 0-15,-5 0 2 0,-1 2-2 16,-1 0 0-16,-1-2 2 0,-3 2 0 16,-2-1-1-16,5 2-1 0,-5-1 0 15,0 0 0-15,0 5 1 0,0 3 5 16,0 6 8-16,-5 12 5 15,-2 8 3-15,-6 16 1 0,0 3-1 0,-3 0-2 16,3-7 0-16,6-6 1 0,-6-1 2 16,5 0 2-16,-5-3-1 0,8-10 8 15,2-3 4-15,-2-9-2 16,2-1-6-16,1-1-11 0,-1 0-7 0,3 2-3 16,0-6-4-16,0-4-2 0,0-2 0 15,3-4-1-15,-1-2-2 0,6-3-20 16,-5 0-32-16,7 0-39 15,0-6-44-15,3 2-137 0,-2 3-178 16</inkml:trace>
  <inkml:trace contextRef="#ctx0" brushRef="#br1" timeOffset="155325.34">27916 5015 248 0,'0'0'105'0,"3"-1"-47"16,-3 1 6-16,5-1-11 0,-5 0 0 16,0 0-6-16,0 1-5 0,0 0-5 15,0 0-3-15,0-1-2 0,0-2 0 16,3 2 2-16,-3-1 4 0,0 0 1 15,5 0-6-15,-5 0-3 0,0-1-3 16,5 1-4-16,-5 2-2 0,0-1-4 16,3-1-5-16,-3-1-4 0,5 0 2 15,-5 0 6-15,5-1 1 0,-5 0 1 16,3-3-3-16,-3 3-1 0,5 3 0 16,-5-1-3-16,0 1 0 0,0-3 1 15,0 3-1-15,0 0-1 0,2 1 0 16,-2 0-2-16,0 0-1 0,0-1 1 15,0 0-4-15,0 1 0 0,6-1-1 16,-6 0 0-16,0 1 1 0,0 0 1 16,0 0 2-16,0 0 0 0,0 0 1 15,0 0 2-15,0 0-2 16,0 0 0-16,0 0-4 0,0 0-2 16,0 0 1-16,0 0-1 0,0 0-1 15,0 0 0-15,0 0 1 0,0 0-1 16,0 0 1-16,0 0 1 0,0 0 1 15,0 0 0-15,0 0 3 0,0 0 1 16,0 0 1-16,0 0 1 0,0 0-2 16,0 0-1-16,0 0-1 0,0 0-2 15,0 0-3-15,0 0 0 0,0 0 0 16,0 0-1-16,0 0 0 0,0 2 3 16,0 0-3-16,-6 0 2 15,4 3 1-15,-3-2 0 0,5 4 4 16,-8 3 3-16,0-3 0 0,3 3 0 15,-8 5 0-15,5-2-2 0,-5 0-3 16,6 4 0-16,-6-3 1 0,-3 3-2 16,3-2-2-16,0 1 7 0,0-1-2 15,6 1 4-15,-6-2-2 0,0-2 0 16,5-1-1-16,0 3 0 0,1-3-5 16,1-3 2-16,-1 1-4 0,2-1 1 15,5-1-1-15,0-3 3 0,0 3-3 16,0-2-1-16,5 1 2 0,-3-3 1 15,3-1-3-15,3 3 2 0,5-3 1 16,-5 0-3-16,5 0 1 0,-5-1 0 16,4 4 0-16,1-4-1 15,-5 0 1-15,5 0-1 0,0 0 2 16,0-1-2-16,0 0 0 0,2 0 1 16,-2 0-1-16,0-2 0 0,3 0 2 15,-3-3-1-15,2 3-1 0,-2 0 1 16,0-1 0-16,-5 0 0 0,2-1-1 15,-2 4 1-15,-1-3-1 0,-1-1 1 16,-6 1 1-16,2 1-2 0,3-1 1 16,-5-1-1-16,3 2 1 0,2 1 0 15,-5-1-1-15,0 0 0 0,5 0 0 16,-5 0 0-16,3 1 0 16,2 1 0-16,-5-2 0 15,0 1 0-15,0 1 0 0,0 0-2 0,0 0 0 0,0 0-6 16,0 2 1-16,0 5-1 0,0 3 6 15,-5 4-1-15,-3 1 3 0,3 6 3 16,-3 3 8-16,0-3 3 0,3 1 0 16,3-1-2-16,-3-1-3 0,2-3-3 15,-2 0-1-15,5-3-2 0,0 0 0 16,0-2-2-16,0-2 1 0,0-3-1 16,0 0-1-16,0-3-3 0,5 0-10 15,-5-2-28-15,0-1-31 0,0-1-25 16,0 0-6-16,8-10-63 0,-1 0-141 15,1-2-118-15</inkml:trace>
  <inkml:trace contextRef="#ctx0" brushRef="#br1" timeOffset="155999.57">28498 5016 415 0,'0'-2'96'0,"5"-5"3"0,-5 1-2 0,3-2-46 16,-3 4-12-16,5-2-14 0,-5 3 1 15,0-2 5-15,0 3-5 0,0 2-16 16,-5 0-5-16,2 6 6 0,-5-2-2 16,-5 6 5-16,0 1 9 0,0 1 7 15,-2 5 1-15,2-2-7 0,0 3-5 16,-2-1-9-16,2-1-2 0,0 2-3 15,0-2 0-15,5 1-2 16,0-5-1-16,3 0 1 0,5-2 11 0,0-1 11 16,0-1-4-16,0-4-2 0,0 2-1 15,5-3 1-15,-2-1 0 16,5 2-3-16,2-4 1 0,-2 0-6 16,5 0-5-16,0-3-2 0,2 0 0 15,-2 1-3-15,3 1 0 0,-4 1 1 16,7 0-1-16,-4 0 1 0,1 2 8 15,2 2 4-15,-5 3 2 0,2 0-3 16,-2 0-3-16,3 2 0 0,-6 3 2 16,3 2 5-16,-5-1 5 0,-1 1 2 15,-7 3 0-15,0-4-3 0,0 4 0 16,-13-4 2-16,6-2 0 0,-6 1-4 16,-3-1-5-16,-4-3-5 15,1 2-3-15,4-6-2 0,-6 3-2 16,3-4-1-16,3 0-1 0,-3-3-11 15,2 0-21 1,3 0-24-16,5-3-16 0,1 0-23 0,-4 0-14 0,9-4-4 16,2-2-70-16,7-6-31 0,1 0-44 15,5 1-128-15</inkml:trace>
  <inkml:trace contextRef="#ctx0" brushRef="#br1" timeOffset="156296.46">28506 5021 602 0,'0'0'132'0,"0"0"-31"0,0 0 24 0,38-15-53 15,-17 9-29-15,0-1-12 16,5-1-8-16,-3 2-3 0,3-2-7 0,2 0 1 16,3 3 6-16,-3-1 1 15,6 1 0-15,-6-1-4 0,1 3-9 16,2-3-5-16,-8 4-2 0,3 0-1 16,0 1-8-16,-3 0-64 0,8 1-120 15,-2 0-102-15,-9 0-179 0</inkml:trace>
  <inkml:trace contextRef="#ctx0" brushRef="#br1" timeOffset="190262.01">20242 7825 369 0,'0'0'139'0,"0"0"-34"0,0 0 13 0,0-1-16 0,3-1-5 0,-1 1-6 0,1-1-5 16,-3 2-10-16,0-1-12 0,3-1-10 15,-3 2-5-15,0-1-8 0,0 0-16 16,0-1-17-16,0 2-8 0,0-1 0 16,0 1-40-16,0 0-52 0,0 0-90 15,-3 5-125-15,3 1-17 0,0 1 12 16</inkml:trace>
  <inkml:trace contextRef="#ctx0" brushRef="#br1" timeOffset="190418.25">20312 8129 596 0,'0'0'169'0,"0"0"-38"0,0 0-7 15,0 0-80-15,-15 35-27 0,7-29-10 16,3 0-7-16,-3-4-47 0,0 3-103 16,-2-1-69-16,2 6-7 0,0-2 34 15,3-1 30-15</inkml:trace>
  <inkml:trace contextRef="#ctx0" brushRef="#br1" timeOffset="190527.64">20325 8403 456 0,'0'0'143'0,"0"0"-24"0,0 0-50 16,0 0-26-16,0 0-43 0,0 0-5 16,0 0-117-16,0 0-144 0</inkml:trace>
  <inkml:trace contextRef="#ctx0" brushRef="#br1" timeOffset="190668.37">20361 8612 870 0,'0'0'242'0,"0"0"-126"0,0 0-40 16,0 0-42-16,0 0-24 0,0 0-10 16,0 0-82-16,0 0-202 0,0 0-213 15</inkml:trace>
  <inkml:trace contextRef="#ctx0" brushRef="#br1" timeOffset="197044.86">29193 3362 248 0,'0'0'90'0,"0"0"-28"0,0 0 12 0,0-1-9 0,5 0-18 15,-5-1-6-15,0 2 7 0,0-1 7 16,0 1-8-16,0 0 4 0,0 0 8 16,0 0-3-16,0 0-6 0,0 0-17 15,0 0-17-15,0 0-5 0,0 0-8 16,0 1 1-16,0 4 3 0,0-2 5 16,0 3-3-16,5 0 5 0,-5 2 0 15,0 2 2-15,3 1 8 0,-3 0 4 16,0 0-2-16,5 2-3 15,-5 2 2-15,0 1-4 0,3 3-3 16,2-2-4-16,-5 3-5 0,0 1 0 16,5 1-3-16,-5 2-1 0,2-3 2 15,4 4-1-15,-6 0 2 0,0 0 0 16,0 4 0-16,0-2 1 0,0 2 0 16,0 3-3-16,0 6-1 0,0 5-1 15,0-4 2-15,0-4-1 0,0 1-2 16,0 2 2-16,0 9-1 0,2 8-2 15,-2-7 2-15,5-4 2 16,-5-5-2-16,0 1 0 0,0-1 2 16,0 1-1-16,0 2-1 0,-5 2 1 15,5 0-2-15,0-1 0 0,-2-1-1 16,2 1 1-16,0 1-1 0,0-2-2 16,0 0 1-16,0 0 0 0,0-1 0 15,0 5 0-15,0-3 2 0,0 2 1 16,0 0 1-16,0 2 0 0,0-2 2 15,0 3-2-15,0-1 1 0,-6 2-3 16,6-2 1-16,0 0-2 0,0-2 2 16,0 3-2-16,0-2-1 0,0 1 3 15,0 2-2-15,0 2-1 0,0 0 0 16,0-1 0-16,0-1 1 0,0 1-1 16,0 2 1-16,0-2 2 0,0-1-4 15,0 0 2-15,0 1-1 0,-2 1-1 16,2 1 2-16,0 0-1 0,-5 1 0 15,5 2 0-15,0-2 0 0,-5 1-1 16,5-1 2-16,0-2-1 0,-3 0-1 16,3 1 0-16,0 1 2 0,-5-1-1 15,5 1 0-15,-3 0 1 0,-2-1-1 16,0 2 0-16,2-1 1 0,-2-1 1 16,5-1-2-16,-2-1 1 0,-4-2-1 15,6 1-1-15,-7 0 0 0,7 0 1 16,-6-1-1-16,1-1 0 15,3-3 1-15,-3 1-1 0,2-2 0 16,-2 0 1-16,0 0 1 0,2-2 0 16,-2-3 0-16,-3 0-2 0,3 3 2 15,2-1 2-15,-2 0-1 0,3-1 0 16,-4 0-2-16,1-3 4 0,3 2-3 16,2-4 3-16,-5 2 0 0,5 0-2 15,-6-2-1-15,6-5 1 0,0-5-1 16,-2-5 1-16,2 0-2 0,0 3-1 15,0 4 0-15,0 2 3 16,0 2-2-16,0-1 1 0,0-4 2 16,0 3 0-16,0-4-1 0,0 2 2 15,0-2 2-15,0-2-4 0,0-1 1 16,0 0 2-16,-5-2-4 0,5-2 1 16,0 0 2-16,0 1-2 0,0-5-1 15,0 1-1-15,0-2 1 0,0-1 2 16,0-2-3-16,0-1 5 0,0-1 1 15,0-3 2-15,0 1 5 0,0-2-2 16,0-2 0-16,0-1 0 0,0 0 2 16,0 0 1-16,0 0 0 0,0 0 2 15,0 0-2-15,0 0-2 0,0 0-5 16,0 0-3-16,0 0-5 16,0 0 0-16,-3 0-1 0,3 0-31 15,0-1-60-15,0-2-52 0,0-6-72 16,0 1-188-16,0-2-449 0</inkml:trace>
  <inkml:trace contextRef="#ctx0" brushRef="#br1" timeOffset="201161.72">26922 2095 192 0,'0'0'43'0,"2"-3"-16"0,-2 2 22 0,0-2-11 0,0 1-13 16,0-1 3-16,0 1 7 0,0-3-7 16,5 2-8-16,-5-1 9 0,0 0 9 15,0 1-5-15,0-1-5 16,3 1-2-16,2 0 0 0,-5-1 3 16,0 0-2-16,5 2 1 0,-5-1-2 15,0 1 0-15,0-1 3 0,0 0 2 16,3 1 1-16,-3 1-7 0,0-1-4 15,5-1-2-15,-5 1 2 0,0-1 3 16,3-1-5-16,-3 0-3 0,5 2-1 16,-5 1-1-16,0 1 1 0,0-2-3 15,0 2-3-15,0 0-7 0,0 0-2 16,0 0 0-16,0 2-2 0,0 1 2 16,0 5 4-16,-5 2 2 0,2 4-3 15,3 0 2-15,-5 3-3 0,2 2 3 16,-2 1 0-16,0 2 0 0,2 0 3 15,-4 0 8-15,1 2 3 0,1 1 2 16,3-1 1-16,-3-1-3 0,-3-1-2 16,3 0-7-16,2-1 1 0,-2-4-6 15,0 3 0-15,5-4-1 0,0 0-1 16,0-4-1-16,0-2 1 0,5 0-1 16,0-1 0-16,3-3 2 0,-6 0 0 15,9-3 0-15,-4 1 1 0,1-2-1 16,5-1-1-16,-5-1 0 0,5 0-1 15,-5 0 1-15,5-4-1 0,-6 1 0 16,4-2 1-16,-1 1-2 0,0-1 3 16,-2-2-4-16,0 1 1 0,0-1 1 15,-1 0 0-15,4 0-1 16,-9-2 1-16,3 0 0 0,1 0-2 16,-4 0 2-1,-2 0 1-15,5 0-3 0,-5 0 1 0,0 0 1 0,-5-1-2 16,3-1 0-16,-4 1 0 0,-1-1-1 15,-6 1 1-15,5 1-1 0,-5 6 1 16,-5-3 0-16,2 5 1 0,-2 0-1 16,3 1-1-16,-1 0 0 0,3 0 1 15,0 1-7-15,1 1-20 0,-1-1-28 16,5 2-60-16,3-2-63 0,5 0-49 16,0 0 6-1,0 0-58-15</inkml:trace>
  <inkml:trace contextRef="#ctx0" brushRef="#br1" timeOffset="201916.98">27304 2346 180 0,'3'0'49'0,"-3"0"-17"0,0-1 21 0,5 1-9 0,-5 0-8 0,0 0-9 0,0 0 1 16,0-1-2-16,5 1 5 0,-5 0 10 16,0-1 13-16,0 1-2 0,3 0 1 15,-3-2-11-15,0 1-11 16,5-3-7-16,-5 3 4 0,0-2 2 15,0-1-9-15,0 1-4 0,0 0-3 16,-5-1 3-16,2 0-1 0,3 1 0 16,-5-1 1-16,0 0-2 0,2 1 4 15,3-2-3-15,-5 3-2 0,2 0 0 16,-2 1-2-16,-3 1-7 0,3 2-4 16,-3 2-1-16,3 4 0 0,-2 1 0 15,-1 1 1-15,0 2 4 0,-2 1 1 16,7 3-2-16,-2-3 1 0,2 2 3 15,3-1-1-15,0-1 2 16,0 0 3-16,0-1 4 0,8-1 0 16,-5-2-2-16,7-2 8 0,-2 2 0 15,5-6-3-15,-3-1 0 0,3-1-4 16,-3-1-2-16,6-1 4 0,-3-4 0 16,-6-4 5-16,6 2-2 0,-5-2-5 15,5-3-1-15,-8-1-1 0,-2-2-4 16,2-2-3-16,-2 0-2 0,-3 1-1 15,0 1-3-15,0 3-2 0,-3 3 2 16,3 2 0-16,-8 3-3 0,3 0-1 16,-3 4-2-16,3 0 3 0,-3 0 2 15,1 0-2-15,-6 5-4 0,8 0-10 16,-3 0-6-16,0 1-6 16,3 2-17-16,2-3-31 0,3 2-36 15,-5-1-41-15,5-1-55 0,5-1-74 16</inkml:trace>
  <inkml:trace contextRef="#ctx0" brushRef="#br1" timeOffset="202776.85">27699 2104 35 0,'0'0'82'0,"0"0"-24"0,0 0-7 0,0 0-11 0,0 0 1 16,0 0-4-16,0 0-2 0,0 0-3 15,0 0-10-15,0 0-5 16,0 0-2-16,0 0-1 0,0 0 5 16,0 0 11-16,0 0 9 0,0 0 0 15,0 0-4-15,0 0-7 0,0 0-4 16,0 0 2-16,0 0 4 0,0 0 4 16,0 0-1-16,0 0-12 0,0 0-7 15,0-1-4-15,8 1 11 0,0-1 2 16,2 0 4-16,-2 0 3 0,5-1-1 15,2 1-1-15,1 1-2 0,-3-1-1 16,5 1-2-16,-3-1-4 0,4 1-8 16,-4 0-4-16,-2 0-5 0,0 0 0 15,-5 0-2-15,-1 0 0 0,1 0-9 16,-3 0-42-16,0 2-83 0,-2-1-60 16,-3 1 1-16,5-1-89 0</inkml:trace>
  <inkml:trace contextRef="#ctx0" brushRef="#br1" timeOffset="203151.86">27707 2280 235 0,'0'0'220'0,"0"0"-140"0,0 0 1 0,0 0-2 0,21-2-9 0,-13-2-2 16,5 2 4-16,5-2 1 0,-3 1-19 15,6 0-16-15,-3 3-6 16,3-1-7-16,-1 0-12 0,-4 1-5 16,4-1-5-16,-2 0-2 0,-2 1 0 15,-3 0 0-15,2 0-1 0,-2 0-2 16,0 0-15-16,-5 0-50 0,5 0-65 16,-5 0-33-16,5 0-45 0,-8 0-78 15</inkml:trace>
  <inkml:trace contextRef="#ctx0" brushRef="#br1" timeOffset="204885.81">28469 2082 248 0,'6'-3'46'0,"-6"-2"2"15,0 1 32-15,2 0-20 0,-2 0-16 16,5 2 10-16,-5 0 1 0,0-1-5 16,0 0-16-16,0-1-3 0,0 0-2 15,0 1 1-15,0 0 1 0,0 0 6 16,-5-2-2-16,3 2-1 0,2-3-3 16,-6 2 2-16,1-2-4 0,3 2-8 15,-4-1-3-15,4 2 2 0,-8 0-7 16,7 1-4-16,-7 0 1 0,2 2-5 15,0 0 0-15,0 0-1 16,-5 1-2-16,6 3 3 0,-1 2 0 16,-5 2 5-16,3 2-2 0,-1 1 0 15,6 3-4-15,-3 2-2 0,1-1 2 16,2 3-3-16,-1 0 1 0,4 2 1 16,2 0 2-16,0-2-2 0,0 2 2 15,2-3-1-15,4-1 1 0,1-1 0 16,1-2 2-16,5-3-4 0,0 1 3 15,-5-4 0-15,10-2 3 0,-5-3-2 16,2-2 1-16,1 0 0 0,2-4 0 16,-5 1 2-16,0-4 5 0,2-4 10 15,-2 1 0-15,0-2-7 0,-5-4-4 16,5-3 5-16,-6-2-4 0,-1-4-2 16,-4 0-1-16,3 0-7 0,-5 0 0 15,0 6 3-15,0 2 10 0,-5 0 4 16,3 6-10-16,-9 1-9 0,9 0-3 15,-11 4-1-15,5 0-1 0,-2 3-2 16,2-1 0-16,0 4-12 0,0 0-15 16,1 0-22-16,1 3-29 0,1 0-30 15,3 2-70-15,2 5-99 0,0-1-19 16,0-1-157-16</inkml:trace>
  <inkml:trace contextRef="#ctx0" brushRef="#br1" timeOffset="205026.74">28730 2157 625 0,'0'0'59'0,"0"0"-13"0,0 0 8 0,-2 0-30 0,-3 0-19 16,2 0-5-16,-7 0-74 0,2 0-86 16,5 0-22-16,-2 0-23 0</inkml:trace>
  <inkml:trace contextRef="#ctx0" brushRef="#br1" timeOffset="205575.13">28978 1978 541 0,'0'0'105'0,"0"0"-41"15,0 0 35-15,0 0-56 16,0 0-34-16,0 0-8 0,0 0 0 16,8-38-1-16,-13 34-4 0,2 1-9 15,-2 2 13-15,0-2 0 0,3 1-3 16,-4 2 2-16,-1 0 1 0,-1 0 0 15,-2 3-2-15,2 3 0 0,-5 0-2 16,5 3-2-16,-5 0 5 0,5 0 1 16,1 3-2-16,2 0-3 0,5 0 3 15,0-1 2-15,5-1 4 0,2-1 7 16,6-2 7-16,0 1 10 0,0-3 3 16,3 0-11-16,2-2-3 0,-3 3-3 15,6-2 2-15,-6 0-6 0,4 2-2 16,-7 1 1-16,4 0-1 0,-3 0 1 15,-5 4 5-15,5 2-1 0,-8 1-2 16,2 1 0-16,-1-1 1 0,-4 1 1 16,-2-2 3-16,0 1 2 0,0-1 4 15,-2-2 10-15,-9-1 0 0,9 0-11 16,-11-2-7-16,0 0-5 0,0-1-7 16,-3-4 2-16,4 1 1 0,-1 1-5 15,-3-4-4-15,6-1-50 0,2 0-20 16,0-2-7-16,1-2-35 0,7-9-40 15,-6 1-57-15,6-1-156 0</inkml:trace>
  <inkml:trace contextRef="#ctx0" brushRef="#br1" timeOffset="205793.87">29077 1871 653 0,'0'0'80'0,"0"0"8"0,0 0 19 16,0 0-60-16,38-29-9 0,-25 22-6 16,3 0-10-16,-3-1-1 0,2 0-12 15,3 4-2-15,3-3 2 0,-6 3-3 16,6 0-3-16,0 0-3 0,0 3 0 16,-1 1-15-16,3 0-99 0,6 1-125 15,-1-1-53-15</inkml:trace>
  <inkml:trace contextRef="#ctx0" brushRef="#br1" timeOffset="206950.14">26991 2723 296 0,'0'0'89'0,"3"0"-40"0,-3 0-5 0,0-1-21 16,3 1-6-16,-1-1 4 0,3 0 12 15,-5 0 6-15,3-1-2 0,2 2-4 16,-5-1 2-16,0 1 1 0,5 0 0 16,-5 0-2-16,0 0-8 0,0 0-5 15,0 0-2-15,0 0 3 0,0 0-4 16,0 0-6-16,0 0 1 16,0 3 1-16,0 1-6 0,0 4 2 15,-5 3 2-15,0 1 1 0,2 4-1 16,-2 2 0-16,-3 5 4 0,1 1 6 15,-4 2 7-15,1 1 8 0,0 0 2 16,-1 1-2-16,1-2-9 0,2 0-8 16,3-4-12-16,2-2-3 0,3 0 2 15,0-6-4-15,0 2 3 0,3-5 3 16,2-1 4-16,3-3 1 0,2-2 6 16,1-1-1-16,2-4-1 0,0 0 0 15,-1 0-5-15,4-3-2 0,2-2-3 16,-5 0-3-16,-3-2 0 0,3-1-2 15,0-1 2-15,-5 0 2 0,2 0 2 16,-2-1 2-16,-8 0 1 0,3-1-5 16,-3 1-5-16,-3-1-2 0,-5 1 0 15,-2 1-2-15,0 3-2 0,-3 0-1 16,-5 2-1-16,2 1-4 0,-2 2-10 16,2 1-5-16,-2 0-14 0,3 1-25 15,2 2-26-15,-3-1-40 0,6 0-21 16,0 0-48-16,5-1 0 0,-1 0-65 15</inkml:trace>
  <inkml:trace contextRef="#ctx0" brushRef="#br1" timeOffset="207311.5">27283 2955 492 0,'0'0'181'0,"0"0"-112"0,0 0-3 0,8-9-11 15,-8 5-28-15,0 3 2 0,0-2-2 0,0 3 13 16,5 0-1-16,-5 2-19 15,0 3 1-15,0 4 13 0,-5 1 2 16,5 4-8-16,-5 4-7 0,2 1-7 16,3 2 0-16,-5 0 0 0,5 1-2 15,-5 2-4-15,5-3 2 0,0-2-4 16,0-1-1-16,0 0-1 0,0-2-3 16,0-2 3-16,5-2-2 0,0 1-2 15,-5-6-17-15,8-1-30 0,-3-6-96 16,3 0-190-16,-5-6-121 0</inkml:trace>
  <inkml:trace contextRef="#ctx0" brushRef="#br1" timeOffset="207795.98">27720 2830 231 0,'0'0'189'0,"0"0"-106"0,0 0 7 15,0 0-35-15,26 0-10 0,-18 0-7 0,-1 0-5 16,6 0 1-16,0 0 6 16,0 0-12-16,-2-2-11 0,-1 0-8 15,0 2-7-15,3-1 0 0,0 1-2 16,-5 0-6-16,2 0-30 0,-2 0-58 16,5 2-41-16,-5-1-63 0,-6 1-51 15</inkml:trace>
  <inkml:trace contextRef="#ctx0" brushRef="#br1" timeOffset="208031.15">27767 2950 395 0,'0'0'248'0,"0"0"-179"15,0 0-31-15,0 0 5 0,0 0-24 16,0 0 6-16,0 0 7 0,0 0 30 15,28 4 16-15,-20-4-20 0,10 0-12 16,-3-1-17-16,-2-1-11 0,3 1-12 16,2-1-3-16,-5 2-3 0,-3 0-2 15,3 0-4-15,0 0-7 0,0 0-57 16,0 0-116-16,7 0-34 0,-7 0-42 16,-2 0-49-16</inkml:trace>
  <inkml:trace contextRef="#ctx0" brushRef="#br1" timeOffset="210062.13">28524 2746 237 0,'0'0'81'0,"0"-2"-8"0,5 1 6 15,-5-2-7-15,2 0-7 0,-2 2-3 16,0-2-10-16,0 1-12 0,0 1-10 15,0-1-3-15,0 1 2 0,0 0 7 16,-2 0 5-16,2-1 3 0,0 2-11 16,-5-1-9-16,0-2-1 0,2 0-5 15,-2 0-12-15,-3 0-3 0,0-1-3 16,-5 2 0-16,6 2-1 0,-6 0 1 16,0 3 0-16,0 3 1 0,-3 3 2 15,3 1-2-15,0 4 0 0,1 2 1 16,-1 2 0-16,5 2 0 0,0 3 2 15,8 1-1-15,-5-1-1 0,5 0 0 16,5-2 2-16,3-3 2 0,5-2 6 16,-5-1 4-16,4-3 3 0,4-1 4 15,-3-2 5-15,5-3-7 16,-3-3-4-16,4-2-6 0,-4-1-5 16,-2-1 2-16,0-4 2 0,0-1 4 15,-3-3 5-15,1 0-4 0,-1-3-6 16,0-1-3-16,-2-2-1 0,5-3 0 15,-11 2-1-15,9-2 2 0,-3 2 0 16,-6 0-1-16,3 1-2 0,0 0 0 16,-5 1-1-16,3 1-1 0,-3-1 1 15,0 2-1-15,-3 1-1 0,3 0 1 16,-5 1-1-16,0-1 0 16,3 3 0-16,-4 1 0 0,-1 0-1 15,1 3 1-15,4-1-1 0,-8 2 0 16,7 1 1-16,-5 1 0 0,3 1-2 15,0-2 2-15,2 2 0 0,-4-1 0 16,1 1-1-16,1 0 0 0,3 0-1 16,-4 0 2-16,-1 0-3 0,7 0-3 15,-8 0-5-15,8 0-6 0,-5 3-9 16,5-2-13-16,0 1-22 0,0 2-32 16,0 0-13-16,0 1-55 0,0 3-11 31,-5-1-67-31,5-3-109 0</inkml:trace>
  <inkml:trace contextRef="#ctx0" brushRef="#br1" timeOffset="210560.45">28885 2967 664 0,'0'0'252'0,"0"0"-152"0,0 0-65 0,0 0-26 0,0 0 0 16,0-1-4-16,0-3-5 0,-2 3-7 15,2-3-36-15,0 3-49 0,-5 0-26 16,10-2-48-16,-3 1-124 0</inkml:trace>
  <inkml:trace contextRef="#ctx0" brushRef="#br1" timeOffset="211093.06">29020 2820 476 0,'0'0'26'0,"0"0"27"0,0 0 27 15,0 0-31-15,23-37-3 0,-18 28-9 16,3 0 2-16,0 1-2 0,2-1 1 15,-2 2 7-15,0-1-1 0,-1 2-9 16,6 1-12-16,-5 0-7 0,2 1-7 16,-2 1-4-16,0 2-3 0,5 1-1 15,-6 0-1-15,-1 2 0 0,1 3 0 16,1 1-1-16,-3 2-1 0,-2 3-1 16,2 2 0-16,0 5-1 0,-5 1 4 15,0 4 0-15,-5 1 4 0,-3 0 0 16,1 1-2-16,-4-2-1 0,-2 0 1 15,3-2-1-15,-3-2 1 0,0-3-1 16,0-1 0-16,5-3-1 0,1-1 2 16,2-2 1-16,-1-3 5 0,6-1 2 15,0-2 4-15,0-1 2 0,0 0 5 16,6-2 16-16,1 0 22 0,4 0-13 16,-1-4-19-16,3 1-12 0,5-3-11 15,3 2-1-15,-1-2-2 0,1 1-1 16,0-1 0-16,5 2-5 0,-6-2-35 15,3 0-75-15,-2 0-6 16,0 2-27-16,5-7-38 0,-6 3-82 16,-7-1-180-16</inkml:trace>
  <inkml:trace contextRef="#ctx0" brushRef="#br1" timeOffset="211598.58">29552 2716 589 0,'0'0'59'0,"0"0"0"0,0 0 7 0,0 0-50 0,0 0-13 16,-5-35-3-16,2 28-6 0,-2 4-3 15,-3 1 2-15,1 2 7 16,-4 1 1-16,4 4 0 0,-6 2-1 16,5 2 5-16,-5 2 4 0,5 0 5 15,-5 1 4-15,6 1-7 0,1 0-3 16,4 0 1-16,2 1-3 0,0-4-2 16,8 0 6-16,-3 1 6 0,2-3 3 15,1-3 11-15,0 1 8 0,2-2 6 16,-2 0-11-16,5 0-5 0,-3 2-14 15,1-3-5-15,2 2-4 0,-3 2-1 16,3-2 1-16,-5 2-2 0,4 2 0 16,-4 2 2-16,3-1 0 15,-9 1 2-15,3 4 6 0,1-3 6 16,-6 2 7-16,-6 0 4 0,-1 0-5 16,-4-1-7-16,3 0-6 0,-7-3-6 15,2-3-1-15,0 0-5 0,-2 0 0 16,2-4-1-16,-5-1-20 0,7-2-47 15,-2 0-5-15,0-1-42 0,6-3-47 16,-4-9 11-16,9 2-83 0,-3-4-128 16</inkml:trace>
  <inkml:trace contextRef="#ctx0" brushRef="#br1" timeOffset="211786.23">29614 2649 721 0,'0'0'62'0,"0"0"9"0,0 0 10 0,41-18-38 16,-22 12-24-16,-4 0 0 0,-2 0-9 15,2 0-7-15,4 0-1 0,-7 3 0 16,1-1-2-16,-2 1-3 0,7-1-25 16,-5 4-94-16,2 0-81 0,3 0-58 15</inkml:trace>
  <inkml:trace contextRef="#ctx0" brushRef="#br1" timeOffset="213474.58">31051 1675 313 0,'0'-1'55'0,"0"0"-16"0,0 1 15 0,5-1 4 16,-5-1-4-16,0 1-10 0,2-2 5 16,-2 1-4-16,0 0-14 0,0 0 3 15,0 1-1-15,0-3 2 0,6 2-8 16,-6 2-1-16,0 0-1 0,0 0 4 16,0 0-11-16,0 0-12 0,0 0-4 15,0 0-2-15,0 6-6 0,0-2 6 16,-6 6 1-16,6 1 2 0,-7 4 0 15,-1 2-2-15,3 3 2 0,-3 3 1 16,-5 4-1-16,5-2 0 0,-5 5 6 16,1-1-3-16,4 1 4 0,0 2 1 15,-5-1 3-15,5-1 5 0,3-2 8 16,3-1 0-16,-4-4 1 0,6-1-3 16,0-4-1-16,6-1 1 0,-4-2-2 15,3-2 3-15,3-3 0 0,5 0 6 16,0-4 0-16,0-2 7 0,2-2-2 15,1-2-9-15,7-3-11 0,-2-4-4 16,-6-4-6-16,6 1 2 16,0-2-1-16,-8-2 5 0,2-4-3 15,-2-1-2-15,-5-2-2 0,-3 0-2 16,-5 0-4-16,5 4 0 0,-10 2-1 16,-3 3-3-16,-5 3-10 0,0 2-19 15,-7 3-3-15,4 4-3 0,-2 0-4 16,-3 0-9-16,6 1-15 0,-3 6-35 15,5-2-29-15,5 2-63 16,0 4-2-16,1-2-92 0,7-3-60 0</inkml:trace>
  <inkml:trace contextRef="#ctx0" brushRef="#br1" timeOffset="-212601.89">31927 1892 192 0,'0'0'37'0,"0"0"-16"0,0-1-2 16,0 0-9-16,0-1 11 0,0 1 12 16,2-1 3-16,-2 2-9 0,0-1 5 15,0 1-2-15,0-1 5 0,0 1 1 16,0 0-3-16,0 0 0 0,0 0-5 16,0 0-3-16,0 0-6 15,0-1 13-15,5 1 10 0,-2 0 3 16,2 0-7-16,3 0 8 0,5 0 3 15,0 0-10-15,-5 1-8 0,10 0-3 16,-8 0-8-16,0-1-4 0,-2 0-7 16,0 2-4-16,0-2-1 0,4 1-2 15,-4-1-2-15,3 0-1 0,-4 2-37 16,1-1-77-16,0-1-40 0,-3 0-22 16,3 0-38-16,-3 0-134 0</inkml:trace>
  <inkml:trace contextRef="#ctx0" brushRef="#br1" timeOffset="-212335.94">31934 2055 509 0,'0'0'140'0,"0"0"-90"16,0 0 31-16,0 0 11 0,0 0-8 15,0 0 10-15,16 6-15 0,-11-6-2 16,8 0-28-16,-5 0-22 0,5 0-11 16,2-3-4-16,-2 0-8 0,0 1-4 15,3 2-1-15,-4 0-3 16,1 0-4-16,3 2-50 0,10 3-130 16,-11-3-84-16,3-2-55 0</inkml:trace>
  <inkml:trace contextRef="#ctx0" brushRef="#br1" timeOffset="-208985.15">32596 1852 174 0,'0'-1'38'0,"0"-1"0"0,5-1 27 15,-5 1 8-15,3 0-15 16,-3 1-1-16,0 1 12 0,0-1-9 0,0 1-5 16,0-1-8-16,0 1-10 0,0 0-4 15,5-1-3-15,-5 0-5 0,0 1 0 16,0-2-1-16,0 0 0 16,0 0 1-16,0 1 12 0,0-1-4 15,0-3-6-15,-5 3-6 0,5-1 1 0,0-1-6 16,-3 1-2-16,-2 1-5 0,0 0 2 15,2-1-4-15,-2 2-4 0,-3 1-3 16,0 0-4-16,-4 4 4 0,-1 0 0 16,0 5 0-16,0 2 0 0,-3 2 0 15,3 5-2-15,6 1 1 0,-6 2 1 16,5 2 2-16,3-2-2 0,2 1 3 16,3 0 2-16,0-2 3 0,3-1 5 15,5 0 2-15,2-5 6 0,-2 0 6 16,5-1-1-16,2-6-2 0,-2 0-4 15,2-6-4-15,4-1-4 0,1 0 3 16,1-1-2-16,-6-6 7 0,3 0 5 16,3-3-1-16,-8-2-3 0,3-2 2 15,-9-1 2-15,4-3 1 0,-4-2-5 16,-4-2-7-16,-3-1-8 0,0 0-2 16,0 3 2-16,-3 0-6 0,-2 1 3 15,-2 4-3-15,-1 0-3 0,-5 3-1 16,5 2 1-16,-5 3-3 15,0 3-5-15,0 0-7 0,0 1-4 16,3 2 3-16,0 1-12 0,2 0-29 16,0 1-27-16,8 3-29 0,-5-1-23 15,5 1-21-15,5 5-41 0,0 0-58 16,3 0-3-16</inkml:trace>
  <inkml:trace contextRef="#ctx0" brushRef="#br1" timeOffset="-208828.79">32963 2066 775 0,'0'0'85'0,"0"0"-83"0,0 0-1 16,0 0-1-16,-26 1-4 0,18-1-28 15,3 0-50-15,2-1-35 0,-7 0-33 16,10-2-70-16</inkml:trace>
  <inkml:trace contextRef="#ctx0" brushRef="#br1" timeOffset="-208453.2">33167 1741 758 0,'0'0'14'0,"0"0"23"0,0 0 62 16,0 0-26-16,0 0-46 0,0 0-22 15,0 0-5-15,3-2-11 0,-3 11 4 16,5 3 7-16,0 6 11 0,-5 3 3 15,2 3 0-15,-2 4 7 0,6 0-2 16,-6-1 4-16,2 3-2 0,-2-1 0 16,0-1 1-16,5-1-7 0,-5-2-5 15,6-1-5-15,-4-3-1 0,3-2-2 16,-2 0 3-16,2-3-4 0,0 0-1 16,-2 0 0-16,2-3-8 0,3 0-24 15,-1 2-76-15,4-5-197 0,-3-4-75 16</inkml:trace>
  <inkml:trace contextRef="#ctx0" brushRef="#br1" timeOffset="-189636.77">29934 3967 124 0,'0'-3'12'0,"0"2"14"0,6-3 17 0,-6 1-5 0,2 1 4 15,3-1 9-15,-5 0 4 0,6-1-6 16,-6 3-4-16,2-3 2 0,-2 3-7 16,5 1-4-16,-5-1-2 0,0 1-1 15,0 0 1-15,0 0-3 0,0-1 5 16,0 0 4-16,0-1-2 15,0 1-5-15,0 1-5 0,5-2-3 16,-5 0 1-16,3-3 1 0,-3 4 5 16,5-5 1-16,-5 2-3 0,3-2 3 15,-3 1 1-15,5-3-3 0,-5 2-7 16,0 0-4-16,0 0-5 0,5 0-3 16,-5 2-5-16,0 0-2 0,3 1-3 15,-3 0-1-15,0 2-1 0,0-1-2 16,0 2-4-16,0 2-5 0,0 3-8 15,0 5 14-15,-3 2 2 0,3 3 3 16,-5 3 0-16,5 1 1 16,0 4 1-16,0 0-1 0,5 0-1 15,-2 0 0-15,2-1 0 0,-3-2 1 16,9-4-1-16,-3 1 0 0,-1-3 0 16,-1-1 2-16,1-5-1 0,1-1 1 15,0-3 0-15,-3-2 1 0,3-2 2 16,-1-3 2-16,-1-2 0 0,1-3-4 15,-1-3 0-15,1 1 1 0,-2-1 1 16,3-3 3-16,-3 1-1 0,-2-1-5 16,2 1 0-16,3-3 0 0,-8 2 0 15,5-1-2-15,-2-1 0 0,2 3-1 16,-5-1 1-16,2 1 0 0,-2 3 2 16,6 3-2-16,-6 1-2 0,5 2 1 15,-5 3-1-15,0 1-5 0,0 0-13 16,0 5 6-16,2 3 5 0,-2 4 8 15,5 1 2-15,-2 3-1 0,7-2 1 16,-2 3-1-16,0-2 2 0,0-3-1 16,5 2 1-16,-1-4-1 0,-4 2 0 15,5-4 1-15,0-1 1 0,-5-1 3 16,5-3 3-16,-8-2 6 0,3-1 5 16,-6 0 8-16,9-5 4 0,-9-1 4 15,3-4 5-15,-2-5-11 16,2-1-12-16,-5-5-10 0,5 0-6 15,-2-1 0-15,2 1-2 0,0 0-3 16,-2 3-8-16,2 4-14 0,-5 3-26 16,2 1-15-16,4 2-29 0,-1 5-35 15,-3 0-56-15,4 0-43 0,-4 2-64 16</inkml:trace>
  <inkml:trace contextRef="#ctx0" brushRef="#br1" timeOffset="-188922.95">30593 3916 383 0,'0'0'96'0,"0"-4"-72"0,0 1 14 0,0-4-14 0,0 2-21 16,0-2 10-16,0 0 27 0,0 4 25 16,3-2 1-16,-3 0 0 0,5 3-5 15,-5-4-13-15,0 2 0 0,0 0-18 16,5-1-9-16,-5 1 5 0,0 0 11 16,0 3 6-16,0-1-9 15,0 2-18-15,0-1-6 0,0-2-5 0,-5 2-3 0,5-2 5 0,-5 0-2 31,2 2-3-31,-2-3-1 0,3 1-1 0,-9 2 1 0,4 0-1 0,4 1 0 16,-10 0-2-16,8 4-2 0,-8 2 1 16,5 1-3-16,-5 3 3 0,6 1-2 15,-6 2 4-15,5 1 0 0,3 1-2 16,2-1 2-16,-2 0 1 16,5 0-1-16,0-1 0 0,0-1 1 15,0 1 0-15,5 1 0 0,-2-1 1 16,7-1 3-16,-7-1-2 0,2 0 1 15,3-3 2-15,-1-2 3 0,-2 0-1 16,3-5 3-16,0 0 2 0,-3-1 11 16,0-1 2-16,3-4-8 0,0-1-7 15,-3-3-5-15,3-3-1 0,-1-1 0 16,1-3-2-16,-3-1-2 16,3 0 0-16,0 2 1 0,2 0-1 15,-2 4-1-15,-5 5 1 0,2 1-2 16,0 3 2-16,-3 1-3 0,-2 1-3 15,0 0-3-15,0 1 3 0,0 3 1 16,0 3 5-16,6 2 0 0,-6 3 8 16,0-1 6-16,2 1 7 0,3 0 5 15,3 1 1-15,-3-3 3 0,3-2-4 16,0 0-4-16,2-2-9 0,-2-1-5 16,5-2-2-16,-5-1-2 0,4-2-4 15,-1-2-3-15,2-2-27 0,0-1-51 16,5-2-41-16,2-5-77 0,-4 1-114 15,-3 1-128-15</inkml:trace>
  <inkml:trace contextRef="#ctx0" brushRef="#br1" timeOffset="-188209.46">31022 3894 283 0,'0'0'56'0,"0"-1"16"0,0-2 3 0,0 0-26 0,0-2 9 0,0 3 5 0,0-2-2 15,0 1 3-15,0 0 2 0,0 2-1 16,0-3-3-16,0 0-8 0,0 0-8 16,0-2-14-16,0 3-13 0,0-2-10 15,-5 1-6-15,5 1-3 0,-2-3 0 16,-4 3-2-16,1-1-1 0,-3 3-3 16,1 1 0-16,-1 0 4 15,-2 5-2-15,-1 2 0 0,-2 0-3 16,6 7 2-16,-6-1 1 0,8 0 0 15,-3 0 3-15,3 1-2 0,5-1 3 16,0-4 0-16,0 3 1 0,5-3-1 16,3-1 2-16,-3-2 4 0,-3 0 1 15,3-3 4-15,3-2 7 0,-3 0 14 16,-2 0 21-16,2-1 0 0,3 0-23 16,-3-2-16-16,3 1-9 0,-3-1 0 15,-2 1 2-15,7 0 0 0,-8-3-2 16,6 2-4-16,3 2-1 0,-9-1 0 15,3 1-1-15,-5 0-1 0,3 3-3 16,2 4 1-16,-5 1 1 0,0 6 2 16,0 2 1-16,0 1 1 0,0 4-1 15,0 2 3-15,0 3-2 0,0-2 4 16,0 4 8-16,-5-3-2 0,5 1 0 16,-3-1-1-16,-2-2-2 15,-3-1-1-15,1-2 1 0,-1-1 6 16,-2-6 2-16,-3-2 0 0,5-3 2 0,0-4-2 15,0-2 0-15,1-2 0 0,1-5-1 16,-1-3-5-16,-1-4-4 0,-2-3-4 16,7-4-2-16,-2-3-2 0,0 1-7 15,5 0-14-15,5 0-29 0,3 1-13 16,2 0 1-16,0 1-11 0,3 1-37 16,8 2-4-16,0 0-35 0,12-5-11 15,-2 6-32-15,-2 2-71 16</inkml:trace>
  <inkml:trace contextRef="#ctx0" brushRef="#br1" timeOffset="-187787.57">31268 3960 370 0,'0'0'56'0,"0"0"-10"0,0 0 8 0,0 10-29 16,0-6-17-16,5 1-1 0,-2 1 8 15,2 2 18-15,-3-1 3 0,9-2-9 16,-4-2 6-16,1 0 15 0,0-2-1 15,5-1-12-15,0 0-13 0,0-4-16 16,2 1-3-16,-2-5 0 0,3 1-2 16,2-2 1-16,-5 0 2 0,-1-3 9 15,-1 0 28-15,-1-3 10 0,-2 0-2 16,-6-2-19-16,4 2-17 0,-6-1-5 16,0 5 6-16,0 0-9 0,-6 4-5 15,-1 4-7-15,-6 2-2 16,2 1 6-16,-7 3 1 0,3 6 2 15,-3 6 4-15,-3 3 3 0,6 4 3 16,-3 3 7-16,2 0 10 0,8 4 6 16,-2-3-1-16,7 2-2 0,3-3 0 15,-5 2 0-15,10-5 1 0,3-1 2 16,0-5-4-16,5-1-7 0,0-4-4 16,2-2 1-16,3-6 2 0,-2-1 0 15,4-2-7-15,-1-2-8 0,1-1-5 16,1-1-1-16,5-1-2 0,-3 0-22 15,3-1-46-15,2-1-35 16,-7 2-31-16,10-4-42 0,-10 1-93 16,-6 4-104-16</inkml:trace>
  <inkml:trace contextRef="#ctx0" brushRef="#br1" timeOffset="-186599.48">30028 3739 319 0,'7'-4'95'0,"1"1"-22"0,0-5 27 0,2 1-27 0,0-3-23 16,3 1-12-16,0-5-7 15,-5 2 6-15,10-2 0 0,-5-2 3 16,-3-2 7-16,8-1 5 0,-2-4-13 15,5-4-14-15,-1 0-11 0,1-1 9 16,5-1-5-16,-6-2-4 0,6 3-4 16,0 1 4-16,-3 0 3 0,-2 5 14 15,0-1 3-15,-1 4-6 0,-1 0-7 16,-4 2 4-16,-2 0-5 0,0 2-6 16,0-1-7-16,-5 3-4 0,-1-1-2 15,1 4 3-15,-3-1-4 0,3 2 1 16,-3 1 2-16,0 1-3 0,-2 1 2 15,2 0 2-15,-2 1 13 0,2 3 6 16,-5-2-3-16,0 2-10 0,5 0 1 16,-5 0-5-16,0-2-1 0,0 3 2 15,3-2-2-15,-3 1-1 0,0 1 2 16,0 1-3-16,0-2-2 0,0 2 1 16,0 0-2-16,0 0-3 0,0 2 0 15,5 0-1-15,-3 2 1 0,9 3 2 16,-4 1 0-16,9 3 2 0,2 1-1 15,3 5 1-15,7 1-2 0,-2 4 2 16,2 0-1-16,11 7 1 0,2 4-1 16,9 4 2-16,-4-1-2 15,-2-6 0-15,0-4 1 0,-8-4 0 16,3 0-1-16,-3-1 1 0,-8-5 0 16,-2-2-1-16,-10-2 0 0,2-2 4 15,3 1 0-15,-1 0 5 0,1 2 1 16,-8-2 0-16,2-4-1 0,-2-1-5 15,-5 1-1-15,-3-4 1 0,3 2 0 16,-8-2-4-16,5-2 2 0,-5 0-2 16,0 0 0-16,0-1 0 0,0 0 0 15,0 0-13-15,0 0-26 0,0 0-67 16,0 0-56-16,0 1-116 0,0-1-137 16</inkml:trace>
  <inkml:trace contextRef="#ctx0" brushRef="#br1" timeOffset="-184565.94">29252 4762 179 0,'0'-1'50'0,"0"0"-19"0,0-1 2 0,0-2-21 16,0 2-3-16,0-2 4 0,0-1 19 16,0 3 18-16,6 0 1 0,-6-2-12 15,0 2 4-15,0 1 5 0,0 0-1 16,0 1-6-16,0 0-5 0,0 0-8 16,0 0-5-16,0 0-4 0,0 0-6 15,0 0 1-15,0 0 2 0,2-1 5 16,-2 1 3-16,5-1 3 0,-5 1 1 15,3-1 3-15,2 0-3 0,0 1 3 16,-2 0-5-16,5-2-3 0,-3 2-5 16,2 0-4-16,1 0-3 0,-3 0-3 15,8 0 0-15,-5 0-2 0,0 0 1 16,5 0 3-16,-6 0-1 0,6 0 0 16,0 0-2-16,0 0-3 15,-5 0 2-15,5 0 2 0,0 2 0 0,0-1 4 16,0 0 4-16,-3 1-7 15,8-2-1-15,-5 1-4 0,-3 1 1 16,3-1-2-16,5 1-2 0,-5-1 0 16,-2 0 0-16,1 0-1 0,1 0 1 15,0-1 1-15,0 0-2 0,0 0 1 16,-5 0-1-16,5 0 1 0,-5 0-1 16,5 0 2-16,-6 0-1 0,1 0 0 15,0 0 2-15,5 0-3 0,-8 0 2 16,3 1-1-16,-1 0-1 0,1-1 0 15,2 1 1-15,3-1-1 0,-5 2 2 16,5-2-2-16,-5 0 0 0,5 0 0 16,-3 0 0-16,0 0 1 0,6 0-1 15,-3-2 0-15,0 1 0 16,-6 0-1-16,6 0 1 0,3 1 1 16,-3 0 0-16,0 0-1 0,2 0 0 15,3 0 0-15,-2 0 0 0,2 0 0 16,-3 0 0-16,4 0 0 0,-4 0 0 15,6 1 1-15,-3 0-1 0,2 0 0 16,-4 1 0-16,5 0 0 0,-1-2 0 16,1 1 0-16,5 0 0 0,-6-1 0 15,1 1 1-15,0 0-1 0,5-1 0 16,-6 0 1-16,6 0 1 0,-3 1 0 16,3-1 2-16,0 1-4 15,-3 0 1-15,3 0 0 0,3 1 0 16,-4-1 0-16,4 0-1 0,-3 0 0 15,2-1 0-15,-2 1 0 0,2-1 0 16,-2 2 1-16,-3-2-1 0,8 3 1 16,-7-1 0-16,2-1 0 0,2 0-1 15,-2 0 4-15,2 0-3 0,-2-1 5 16,3 0-3-16,4 0-1 0,-4 0 1 16,9 0 0-16,4 0 1 0,4 0-1 15,-2-2 2-15,3 2 4 0,-6-1 0 16,0 0 1-16,-7 1-3 0,5 0 2 15,-3 0 1-15,3-1 2 0,-3 0-2 16,5 1-4-16,0-2-1 0,3 1 0 16,0 1-5-16,-2 0 1 0,4-1 1 15,-5 0-2-15,6 1 1 0,-6-1-1 16,6 1 1-16,-1-1-1 0,-4-1 0 16,-1 2 0-16,0-2 1 0,-4 2-1 15,6 0 1-15,-6-1 1 0,4 1-2 16,-2 0 0-16,-3 0 0 0,5 0 0 15,-7 1 0-15,7-1 1 0,-2 0 0 16,-3 0-1-16,-2 0 0 0,-1 0 0 16,-7 0 0-16,-5 0 0 0,-1 0 0 15,6 0 0-15,3 0 0 0,4 0-1 16,-4 0 1-16,4 0 1 16,-4 0-1-16,4 0 1 0,-4 0-1 15,2 0 0-15,-8 0 0 0,8 2 1 16,-8-2-1-16,8 0 0 0,-7 0 1 15,1 0-1-15,-4 0 3 0,0 0-2 16,5 0-1-16,-3-2 0 0,-2 1 0 16,-1-1 0-16,-2 2 2 0,3-1-1 15,-6-1 1-15,-2 2-1 0,0-1-1 16,0 0-1-16,-10-1 1 0,7 0-1 16,-7 1 0-16,2 0-2 0,-5 1-18 15,0 0-37-15,0-1-43 16,-5 1-100-16,-8-2-143 0,5-3-205 15</inkml:trace>
  <inkml:trace contextRef="#ctx0" brushRef="#br1" timeOffset="-162155.28">31438 2226 112 0,'0'0'41'0,"0"-3"-10"0,0 3 2 0,0-3-2 15,0 3-3-15,5-1 8 0,-5 1 7 16,0 0-3-16,0 0 2 0,0 0 0 16,0 0-7-16,0 0-5 0,0 0-9 15,0 0 3-15,0 0 1 0,0 0-1 16,0 0 5-16,0 0 5 0,0 0 4 16,0 0-2-16,0-1-6 15,0-1-1-15,0-1 2 0,3 0 7 0,-3 1-1 16,0-1-3-16,0-3-10 0,5 4-9 15,-2-4-8-15,2 1 3 0,3-3 1 16,-3 3 3-16,-3-1 2 0,9 2 0 16,-9-2 0-16,4 2 1 15,1 1 0-15,-2-1-3 0,-2 2-1 16,2 0-4-16,0-1-1 0,-2 3-2 16,-3-1-3-16,5 0-1 0,-2 1-2 15,2 0 1-15,-5 0-2 0,5 0 1 16,-2 0 0-16,2 2 0 0,-5 1 0 15,2 0-1-15,4 1 0 0,-1 1 0 16,-3-2-1-16,4 5 1 0,-6 1 0 16,5-1 1-16,-5 1 0 0,2-2 0 15,-2 3-1-15,0 0-1 0,0-2 2 16,-2 3 0-16,-3-3 2 16,-1 1 1-16,6-1-2 0,-7 3 2 15,-1-3-2-15,3 1 2 0,2-2-2 16,-2 0 0-16,-3-1 0 0,3-2 0 15,-3 3 0-15,0-2 2 0,1 2-2 16,-4-4 1-16,4 4-1 0,-1-4 2 16,0 1-2-16,3 1 1 0,-3-3-2 15,0 2 1-15,3-2 0 0,-2 1 3 16,1-2-3-16,6 1 1 0,-2 0 0 16,2 1 0-16,0-2 1 0,0-1 1 31,0 1 1-31,0-1 3 0,0 0 3 0,2 0 1 0,4 1 3 0,1-1 1 15,1 0-4-15,5 0-4 0,0 1-4 16,0-1-2-16,0 0 0 0,2 0 1 16,-2 0-3-16,3 2 1 0,-3-1 0 15,0-1-1-15,-1 0 0 0,-4 1 1 16,5-1-1-16,-5 1 0 0,-3-1 0 16,3 0-1-16,-3 0-2 0,-2 1-5 15,-3-1-12-15,5 0-13 0,-3 0-23 16,-2 0-23-16,5 0-17 0,-5 0-42 15,8 0-32-15,-3 0-11 0,-5 0-105 16</inkml:trace>
  <inkml:trace contextRef="#ctx0" brushRef="#br1" timeOffset="-160372.02">31423 2650 188 0,'0'0'18'0,"2"0"-6"16,-2 0 6-16,0 0 1 0,0 0 1 0,0 0 9 15,0 0-2-15,0 0-9 16,0 0-8-16,0 0 8 0,0 0 6 16,6 0 4-16,-6 2 1 0,0-2-2 15,0 0-4-15,0 0 0 0,0 0-2 16,0 0-1-16,0 0-7 0,2-2 2 16,-2 2 6-16,0 0 13 0,0-1-1 15,0 1 0-15,0 0-1 0,0-1-1 16,5 1 2-16,-5-4 0 0,0 3 1 15,0-1 4-15,0 1-9 0,0 1-12 16,0 0-4-16,0 0-3 0,0 0-3 16,0-1 3-16,0 1-3 0,0-1 4 15,0 1 1-15,0 0 1 0,0 0 1 16,0 0 0-16,0 0 5 0,0 0-1 16,0 0 1-16,0 0 1 0,0 0 1 15,0 0-1-15,5 0-5 0,-5 0 4 16,0 0-4-16,0 0-2 15,0 0-6-15,0 0-1 0,0 0-5 16,0 0-1-16,0 0 1 0,0 2-1 16,0 2 0-16,0 0 1 0,0 0-1 15,0 1 3-15,0-1-2 0,0 3 0 16,0-1 2-16,-5 2-2 0,5-1 2 16,0-1-1-16,-5 2 3 0,5-1 0 15,-2 0 1-15,2-1 2 0,0 2-1 31,-6-2-3-31,6 0-1 0,0-1 0 0,-2 2 0 0,-3 1 0 0,-1-1 0 16,6 1 0-16,-2-3 0 0,-3 0 0 16,5 2-2-16,-5-1 1 0,5 0 0 15,-3 1-2-15,3-2 1 0,0-2-1 16,0 2 1-16,-5 0-1 0,5 0 1 16,0 1 0-16,0 0-1 0,-3 2 0 15,3-3 1-15,-5 1-1 0,5 0 0 16,-5 2 2-16,2-1-2 0,3 0 0 15,0 2 2-15,-5 0-1 0,5-2 0 16,0 1-1-16,0-1 1 0,0 2 0 16,0-3-1-16,0-2 3 0,0 3-1 15,0-3-2-15,5-1 5 0,-5 2 2 16,3-4 10-16,2 1 5 16,0-1 1-16,-2 1-3 0,2-2-3 15,3 0-3-15,-1 0-3 0,4 0-5 16,-3 0 0-16,-1-1 0 0,6-1-1 15,-5 0-1-15,5-4 0 0,-5 3-3 16,-1-1 3-16,6-1-2 0,-8 2 1 16,3-3-1-16,0 1 0 0,0-2-2 15,-3 1 2-15,3 0 1 0,-8-3-2 16,5 4 1-16,-3-2-1 0,-2 0-1 16,6 0 1-16,-6 0 0 0,0-2-1 15,0 3 0-15,0 0-1 16,0-1 1-16,0 0 0 0,-6 0-1 15,4 0-1-15,-3 2-1 0,2-1 3 16,-2 2-3-16,0-2 2 0,-3-1 1 16,5 1-2-16,-7 2 1 0,2-1 0 15,1 3-1-15,-1 0 0 0,-3 1 1 16,4 0-3-16,-1 0 3 0,0 1 0 16,0 0-2-16,-2 0 2 0,2 1 0 15,1 0-5-15,-1 0-5 0,-2 1-11 16,2-1-18-16,0 1-16 0,3 3-13 15,-3-2-5-15,0 2-23 16,3-4 11-16,3 3-24 0,2-3-37 16,-6 0 14-16,6 0-16 0,0 1-8 15,6-1 12-15</inkml:trace>
  <inkml:trace contextRef="#ctx0" brushRef="#br1" timeOffset="-158560.85">31766 3024 216 0,'0'0'69'0,"0"0"-43"0,0 0 8 0,0 0 9 0,0 0 3 16,0 0 3-16,0 0-5 0,0 0 2 15,0 0-6-15,0 0 2 0,0 0-3 16,0 0-7-16,0 0-3 0,0-1 0 16,0-1-11-16,6 1 0 0,-1 0 8 15,-3-2 15-15,6 1 7 0,-3-2-8 16,8 1-12-16,-5-1-13 0,5 0-4 15,0 1-1-15,-5 2-1 0,4 0 0 16,-4 1 2-16,0 0-7 0,0 2-3 16,-3 1-1-16,3 2-1 0,-8 1 0 15,5 0-2-15,-5 0-1 0,0 2-3 16,0 0 0-16,-8 1 4 0,3 0 2 16,-3-1 1-16,-5 0 0 15,5 0 2-15,-4-1 0 0,-1 0-2 16,0-1 0-16,5-1 3 0,-5 2-2 15,5-4 1-15,3 1-2 0,3 1 1 16,-4-3-1-16,6 2-1 0,0-2-4 16,0 0-4-16,0-1 9 0,8 0 3 15,-3-1 2-15,3 1-1 0,-3 0-2 16,8-1 0-16,-5 1-1 0,0 0-1 16,-1 0 2-16,4 1-2 0,-4 0 1 15,-4 0 2-15,7 4-3 0,-7 0 4 16,5 1-3-16,-3 0 3 0,0 0 0 15,-2 0 3-15,-3 0 2 0,0-1 0 16,-3 2-1-16,-2 0-1 0,-8 0 5 16,5-2-2-16,-5 1-3 0,0-2 0 15,-2 1-4-15,2-2 1 16,-3 0-1-16,-2 1-2 0,5 0 1 16,-2-2-2-16,2-1-19 0,0 0-69 15,0-2-20-15,5 0-24 0,1 0-15 16,2-3-56-16,5-2-94 0</inkml:trace>
  <inkml:trace contextRef="#ctx0" brushRef="#br1" timeOffset="-158022.81">32322 2843 86 0,'0'0'312'0,"0"0"-221"0,0 0-17 0,0 0 7 0,3 0 11 16,2-1-9-16,-5-1-5 0,8 0-13 16,-1 0-15-16,-2-1-17 0,8 2-11 15,-5 1-9-15,0-1-4 0,0 0 0 16,5 1-6-16,-1-2-2 0,-4 1 0 15,5 0-1-15,0 1-4 0,3 0-27 16,2 0-69-16,2-1-92 0,-4-1-49 16,-3-1-175-16</inkml:trace>
  <inkml:trace contextRef="#ctx0" brushRef="#br1" timeOffset="-157819.67">32283 2990 403 0,'0'0'76'16,"0"0"-62"-16,0 0 49 0,0 0 8 15,0 0-17-15,0 0 30 0,0 0 1 16,47 25-20-16,-27-25-26 0,1 0-18 16,0 0-15-16,5 0-4 0,-3 0-1 15,-2 0-1-15,4 0-1 16,4-4-51-16,-9 2-150 0,-1-1-142 15</inkml:trace>
  <inkml:trace contextRef="#ctx0" brushRef="#br1" timeOffset="-155740.78">32976 2831 235 0,'0'0'46'0,"0"0"4"0,0 0 14 15,7-4-7-15,-4 3-21 0,-3 0-6 16,5 1 5-16,-5-3 0 16,0 3-1-16,5 0-1 0,-5 0 5 15,0 0-5-15,0-1-6 0,0 1-4 16,0 0-5-16,0 0-4 0,0 0-2 16,0 0 3-16,0-1 3 0,0 1 6 15,0-1 5-15,0 1 1 0,-5-1 0 16,5 0-4-16,-5-2-5 0,2 1-8 15,-2-1-2-15,3 1-7 0,-9 0 0 16,4 2-3-16,-1 0-1 0,0 0-1 16,-5 0 1-16,0 6-2 0,0 1 1 15,0 2 0-15,6 2-1 0,-6 2 1 16,5 0-2-16,0 3 2 0,1 0-2 16,1 2 3-16,6-3-1 15,-5 2-5-15,5-1 2 0,0-3-1 16,5 0 5-16,3 0 7 0,-3-1 9 15,3-3 3-15,5-1-1 0,-5-1 3 16,5-3 4-16,0-1-2 0,-1-2-2 16,4-1 2-16,-3 0 1 0,0-2 2 15,0-3 5-15,-3-2-2 0,3-1-3 16,0-2-7-16,-5-2 7 0,5-3 3 16,-8-2 3-16,3-2 5 0,-8-2-3 15,5-2-19-15,-5 0-3 0,2 2-6 16,-2 5 1-16,-2 1-1 0,-3 3-3 15,-1 4-3-15,4 1-4 0,-3 1 0 16,-3 1-1-16,3 2-6 0,-3 1-11 16,0 2-12-16,3 0-18 0,2 0-20 15,-2 0-31-15,5 0-53 0,0 3-52 16,5 7 8-16,-2 0-19 0,2-2-73 16</inkml:trace>
  <inkml:trace contextRef="#ctx0" brushRef="#br1" timeOffset="-155553.28">33211 2980 549 0,'0'0'110'0,"0"0"-87"0,0 0-9 0,-8-1-10 0,8 0-4 16,-2 0-12-16,-4-1-21 0,6-2-33 15,0-1-64-15,0 1-99 0</inkml:trace>
  <inkml:trace contextRef="#ctx0" brushRef="#br1" timeOffset="-154630.14">33441 2791 3 0,'0'0'334'0,"0"0"-280"0,0 0 0 0,0-3-21 0,0 3-12 16,0 0 4-16,0 0 0 0,0 0-2 15,0 0 6-15,0-2 21 16,0 2 1-16,5-1 5 0,-5 0 2 15,0-1 9-15,0-1-9 0,0 2-18 16,0-2-12-16,0-1-7 0,-5 1-4 16,5-1-6-16,-3 2-5 0,-2-3-3 15,-3 5-3-15,3 0-2 0,-3 0-2 16,1 2 2-16,-4 6 2 0,4 0-2 16,-6 2 1-16,2 3 1 0,1 1-1 15,-3 2 0-15,5 3-1 0,6 0 0 16,-3 0 0-16,5 0 2 0,0-1-1 15,0-2 1-15,5 0 5 0,-3-3 5 16,6-2 2-16,-3-1 1 0,8-2 2 16,-5-1 3-16,5-5 1 0,0 0-1 15,0-2 0-15,-3-4 2 16,3-5-1-16,5-1-5 0,-5-2-1 16,-3-5 10-16,3 0 2 0,-5-2 0 15,-3-4-11-15,3 0-7 0,-3 1-6 16,-5-1-1-16,0 4-1 0,0 3-8 15,0 3-13-15,0 5-12 0,-5 3-23 16,2 2-27-16,-7 2 6 0,2 1-49 16,6 0-64-16,-4 5 9 0,1 0-32 15,5 0 8-15</inkml:trace>
  <inkml:trace contextRef="#ctx0" brushRef="#br1" timeOffset="-154156.83">33699 2785 364 0,'0'0'90'0,"0"0"23"0,0 0-24 0,0 0-34 0,5-18-18 0,-5 15-17 16,0-2-10-16,-5 3 6 0,0-2-14 15,-3 3-2-15,1 1 0 0,-6 0 0 16,5 2 0-16,0 2 0 0,-2 2 1 16,-1 0-1-16,1 0 1 0,8 0-1 15,-4 0 0-15,-1 2 0 0,7 0-1 16,0-1 0-16,0 1 0 16,0-1 1-16,0 0 2 15,5 0 20-15,-3 0 2 0,4 0-8 0,-4-1-4 0,-2-2-2 16,5 0-4-16,3 0-1 0,-8 1-1 15,8 0-1-15,-3 0-1 0,-5-1-1 16,8-1 0-16,-3 2 1 0,-5-1 0 16,8 1 0-16,-8 1 0 0,5 0 2 15,-5 1 0-15,0 2-4 0,0 1-3 16,-5-1 3-16,-3 2 8 0,-5 0-2 16,0 0 1-16,0 0-2 0,-2-1 1 15,2 0-4-15,-3 1-2 0,-2-4 3 16,5 1-2-16,-2-1-1 0,2 0-3 15,5-2-38-15,0-1-68 0,-2-1-10 16,2-3-39-16,8 0-51 0,-2 0-12 16</inkml:trace>
  <inkml:trace contextRef="#ctx0" brushRef="#br1" timeOffset="-153671.28">33748 2786 360 0,'0'0'48'0,"0"0"26"0,0 0 7 0,0 0-22 15,5-25-4-15,1 18-5 0,-6 1-1 16,0 2-3-16,2 0 13 0,-2 0-4 15,5-1 1-15,-2 1-8 0,2 0-18 16,3 1-14-16,0-1-2 0,5-1-5 16,0 0-3-16,5 0-2 0,-3 0-1 15,3 1 1-15,-15 1 3 0,-3-1-2 16,0 1 0-16,0 0-1 0,0-1-4 16,0 2 1-16,0-1-1 0,0 2 0 15,0 1-3-15,0 0-16 0,0 0-60 16,0 0-50-16,0 0-20 0,0 2-40 15,0-2-155-15</inkml:trace>
  <inkml:trace contextRef="#ctx0" brushRef="#br1" timeOffset="-142417.29">29764 5238 208 0,'0'-1'61'0,"0"0"-16"0,5 0 20 16,-5 1-23-16,0-1-18 0,3 0-6 15,-3 0 5-15,5 1 11 0,-5 0 1 16,0 0 6-16,0 0-6 0,0 0-1 16,0 0-5-16,0 0-2 0,0 0-1 15,0 0-4-15,0 0-3 0,0-1 6 16,0 0 9-16,0 1 17 0,0-4-2 16,0 3-15-16,0 0-6 0,0-1 5 15,0-3 4-15,0 2-5 0,-5 0 1 16,5-3-8-16,-3 5-5 0,-2-1-9 15,2 0-1-15,-7 0-1 0,7 0-2 16,-7 2 0-16,8 0-6 0,-6 0 1 16,-3 4 2-16,4 0-3 0,-6 4 0 15,5 2 2-15,0 0 0 0,-5 2 5 16,6 0 2-16,-6 2-4 0,5 3 3 16,3 2-4-16,2-4-2 0,-2 4-3 15,5-2 1-15,0-3 0 16,0 3-1-16,5-4 2 0,-2-1 0 15,5-2 4-15,2 1 6 0,-2-2-1 16,-1-2 1-16,6-1 5 0,-5-4 1 16,0 3 2-16,5-4-2 0,0-1 3 15,0-1-3-15,-6-5-4 0,6 3-1 16,0-4-4-16,-5 1-1 0,5-1-2 16,-5-3-1-16,-1 2 4 0,1 1 4 15,-3-2-2-15,3-2 0 0,-3 0-5 16,0-4-1-16,-2 2 1 0,2 1-2 15,-5-6 2-15,0 5-5 0,0-4 2 16,0 4 1-16,-5-1-3 0,2 3 3 16,-2 0-1-16,0 2-1 0,-3 1-1 15,3 0-1-15,-5 3-2 16,5-1 2-16,-3 4-1 0,-5 0-1 16,5 0 2-16,3 1 0 0,-3-1-3 15,3 2-3-15,2 0-13 0,3 0-17 16,0 0-27-16,-5 0-32 0,5 2-25 15,0 3-81-15,5 2-115 0,-2-3-61 16</inkml:trace>
  <inkml:trace contextRef="#ctx0" brushRef="#br1" timeOffset="-141792.2">30056 5440 76 0,'0'0'435'0,"5"0"-322"0,-5 0-37 0,3 0-9 0,-3 0-25 15,0 0-5-15,0 1-1 0,0 0 8 16,0 0-2-16,0-1-9 0,0 1-4 16,-3 0 2-16,-2-1-2 0,5 0-2 15,0 0 3-15,-5 0-1 0,5 0-1 16,0 0-6-16,0-1-6 0,0 0-2 16,0-1-2-16,0-3-2 15,5 4-1-15,-5 0-4 0,5 0-1 16,-2 1 0-16,-3-1-4 0,0 1 0 15,5 0-1-15,-5 0-2 0,0 0-8 16,0 1-42-16,0 0-115 0,0 1-116 16,0-2-74-16</inkml:trace>
  <inkml:trace contextRef="#ctx0" brushRef="#br1" timeOffset="-141151.27">30309 5234 467 0,'0'0'99'0,"0"0"-20"0,0 0 18 0,0 0-22 0,0 0-9 0,13-19-4 0,-8 16-10 0,-2 0 1 0,2-2-10 0,-5 2-6 0,0 1 2 0,0 1 0 0,0-1-13 0,0 2-12 0,0 0-14 0,-5 0-1 0,-3 0-4 0,0 0 2 0,3 3 2 0,-8 2 1 16,5 3-2-16,1 0 1 0,-1-2 0 16,0 3 1-16,3 0-2 0,5-1 0 15,-5-1 1-15,5 0-1 0,0 1 1 16,0-3 1-16,5 2 0 0,-5-3 1 16,8 3 1-16,-3-3-2 0,3 2 1 15,-1-3 1-15,6 1-1 16,-5-1 0-16,5 0 0 0,0 2 0 15,-5-1-1-15,5 3 0 0,0-2 0 16,0 3 0-16,-6 0 0 0,6 2-1 16,-5-2 1-16,0 0-1 0,-1 3 1 15,-1 0 0-15,-1 0 0 0,-5 0 1 16,0-1-1-16,-5 3 4 0,-3-2-2 16,0-3 0-16,-5 0 0 0,0 1 0 15,0-1 3-15,0-4-4 0,-2 3-1 16,-3-4 0-16,5-1-2 0,3-1-30 15,-3-1-47-15,0 0-22 0,5 0-1 16,0-1-30-16,-2-4-3 16,7-2-80-16,-2 3-84 0</inkml:trace>
  <inkml:trace contextRef="#ctx0" brushRef="#br1" timeOffset="-140837.87">30361 5224 466 0,'0'0'96'0,"0"0"-37"0,0 0 38 0,0 0-20 0,0-33-21 0,2 26 11 16,4 3 6-16,-4-3 0 15,9 2-23-15,-4-1 0 0,1 3 3 16,5 1-9-16,0-2-10 0,2 2-9 16,3 1-10-16,-5-1-4 0,3-3-6 15,-3 3-4-15,2 0 1 0,3 0-2 16,-2-2 1-16,-3 2-1 0,0 0-12 16,2 2-31-16,-2 0-89 0,0 0-58 15,0 0-77-15,0 0-42 0</inkml:trace>
  <inkml:trace contextRef="#ctx0" brushRef="#br1" timeOffset="-139445.83">31058 5217 195 0,'0'-2'63'0,"0"1"-20"0,6-2 7 0,-6 1-12 16,5-3-11-16,-5 4-1 0,2-1 6 15,-2 0-1-15,6 2 2 0,-6-1 5 16,0 1-5-16,0-2-4 16,0 2-1-16,2-1 2 0,-2 0-4 15,0 1-10-15,0 0-1 0,0 0-3 16,0-1-1-16,0 1-1 0,0 0 1 15,0 0 6-15,0 0 12 0,5 0 7 16,-5 0 6-16,0-1 5 0,0 0-10 16,0 1-7-16,0 0 0 0,0-1-4 15,0 0 0-15,0 0-4 0,0 1-6 16,0 0-3-16,0 0-7 0,0 0-6 16,0 0-3-16,0 2 0 0,0 1 2 15,0 2 0-15,0 2 1 0,-5 3 4 16,3 5-1-16,2 0 0 0,-6 4 5 15,6 1 4-15,-2 1 8 16,-3-1 2-16,-1 1 2 0,6-4-5 16,-2 2-6-16,-3-2-7 0,5-4-2 15,0-1-2-15,0 0-1 0,0-3 2 16,0 1-2-16,0-3 1 0,0-3-1 16,0-1-1-16,0 0-5 0,0-2-19 15,0-1-54-15,0 0-72 0,0-7-72 16,5 4-25-16,-3-3-127 0</inkml:trace>
  <inkml:trace contextRef="#ctx0" brushRef="#br1" timeOffset="-139016.37">30947 5312 138 0,'0'0'249'0,"0"0"-161"0,0 0-8 0,3 0 9 16,2-2-19-16,3 0-20 0,5 1-8 15,0 0 9-15,2 0 4 0,6 0-4 16,5-3-1-16,0 4-2 0,2-1-8 16,-2 0-14-16,-3 1-14 0,3 0-2 15,-5-1-2-15,-1 0 2 0,1-1-5 16,-3 2-3-16,-2-3-1 0,-4 1 0 15,-4 0-1-15,5 2-6 0,-5-1-36 16,-3 0-68-16,3 0-69 0,-3 0-23 16,-2-3-133-16</inkml:trace>
  <inkml:trace contextRef="#ctx0" brushRef="#br1" timeOffset="-132684.48">29826 5974 216 0,'0'0'51'0,"0"0"19"0,13-4-7 16,-8 3-22-16,-5 1-9 0,3-1 3 16,2 1 9-16,-5 0 0 0,5-1-6 15,-5 0-3-15,0 1 0 0,0-1 8 16,3-1 3-16,-3 2 4 15,0-2 3-15,0 2-8 0,0-1-12 16,0-1-4-16,0-1-5 0,0-1-6 16,0 2 1-16,0 0 0 0,0-3-1 15,-3 2-2-15,-2-2-6 0,0 0 3 16,2 3 2-16,-5-1 0 0,3 0-4 16,-3 3-2-16,-2 0-7 0,0 0-1 15,-1 5 2-15,4-1-3 0,-1 5 0 16,-5 1-1-16,5 1 1 0,0 4 0 15,-2 0 0-15,2 2 0 0,6-2 0 16,-3 3 1-16,5-2 3 0,0 1 1 16,0-3 0-16,5 2 2 0,3-4 2 15,-1 0-6-15,6-1 6 0,0-3-1 16,3 1 3-16,-3-5 1 0,2 2 1 16,3-5 2-16,-2-1 6 0,2-6 7 15,-3 0 7-15,-2-3-1 0,0-1-8 16,-5-5-2-16,0 1 1 0,2-3-3 15,-8-2-5-15,-2-1-3 0,0-3-10 16,0 3 2-16,-2-1-6 0,-8 3 2 16,2 4-2-16,0 2-6 0,-5 4 2 15,0 1 0-15,0 5-2 16,-2 1 3-16,-1 1-10 0,3 0-20 16,0 3-1-16,6 0-13 0,-6 4-32 15,8-3-30-15,5 3-48 0,0 3-75 16,0-1-14-16,0-2-74 0</inkml:trace>
  <inkml:trace contextRef="#ctx0" brushRef="#br1" timeOffset="-132512.6">30126 6125 495 0,'0'0'209'0,"0"0"-115"0,0 0-21 0,-8-4-38 15,0 1-32-15,3 1-3 0,-3 0-72 16,3 2-25-16,3-1-63 0,2 0-74 16,-6 1-37-16</inkml:trace>
  <inkml:trace contextRef="#ctx0" brushRef="#br1" timeOffset="-131887.39">30309 5984 388 0,'0'0'87'0,"0"0"8"16,0 0 24-16,0 0-46 0,0 0-24 0,0 0-3 0,8-37 2 0,-3 30-10 16,-5 1-11-16,5-3-5 0,3 1 5 15,-3 0 9-15,3 2 7 0,-6-1-1 16,11-1-2-16,-7 5-10 0,1-3-10 15,6 2-7-15,-5 1-6 0,0 2-2 16,2-1 0-16,-2 2-2 0,0-2-3 16,-1 2 1-16,-1 2 1 0,1 3-1 15,-2 0-1-15,-2 4 2 0,2 6 2 16,0-2 0-16,-5 5-2 0,0-3 2 16,0 5-1-16,-5-1 2 0,0 1-2 15,-3 1 1-15,-5-5 0 16,0 3-1-16,3 1 1 0,-3-4-3 15,-5-1-1-15,5-2 1 0,5-2 1 16,-5 0 3-16,6-2-3 0,-1-1 2 16,3-3 4-16,2-2 3 0,3-1 2 15,0-1 10-15,0-1 13 0,0 0 1 16,3 0-11-16,7 0-8 0,-2 0-2 16,5 0-7-16,-3 0-3 0,8 0 0 15,-2 0-5-15,2 0 2 0,3 0-3 16,-6 0 1-16,6 0-1 0,-3 0-1 15,2 0-18-15,1 0-13 0,-5 0-21 16,2-1-36-16,-3-1-30 0,6-3-74 16,-8 4-101-16,0-3-117 15</inkml:trace>
  <inkml:trace contextRef="#ctx0" brushRef="#br1" timeOffset="-131371.66">30867 5921 538 0,'0'0'139'0,"0"0"-80"0,0 0 16 0,0 0-30 0,8-34-44 15,-8 29-1-15,0-2-21 0,-3 4 20 16,-4 3-3-16,-4 0 4 0,1 4 0 16,-3 6 7-16,-5-1-5 0,3 3 2 15,-4 1-1-15,4 1 0 0,2-1-3 16,0 1 1-16,5-1 0 0,1 0-1 16,7-2-2-16,-6 0-2 0,6-1 4 15,6 1 4-15,1-4 3 0,-2 1 8 16,3 0 7-16,0-3 11 0,0 0 8 15,2-3-11-15,-2 3-9 0,5-3-5 16,-3-1-4-16,3 0-2 0,0 0-3 16,0 0 0-16,0 2 4 0,-5 3 0 15,4 1 5-15,-4 0-4 0,0 1-1 16,-3 2-3-16,-2 1 2 0,-3 0 0 16,0 2-1-16,-3 0 9 0,-2-1-13 15,-3 0-3-15,0 0 3 0,-4-1-5 16,4-1 5-16,-5 0-1 0,0-2-4 15,0-4-4-15,5 1-50 0,-5-4-45 16,6-1-53-16,-6 0-9 0,5-9-35 16,3 1-51-16</inkml:trace>
  <inkml:trace contextRef="#ctx0" brushRef="#br1" timeOffset="-131043.15">30885 5945 287 0,'0'0'178'0,"0"0"-85"0,0 0 7 0,0 0-39 16,16-13-24-16,-8 9 4 0,2 1 9 15,0-1 19-15,3 0 1 0,0 3-9 0,3-1-13 0,2 1-6 0,-3-3-6 16,3 4-14-16,-2-1-14 0,-3 0-4 31,5 1-3-31,-8 0 0 0,8 0-1 16,-2-1 0-16,-3 0-6 0,0 1-23 15,0 0-26-15,2 0-47 0,-2-2-75 0,-5 2-42 0,-3-3-103 0</inkml:trace>
  <inkml:trace contextRef="#ctx0" brushRef="#br1" timeOffset="-128734.77">31301 6096 99 0,'0'0'175'0,"0"-1"-118"15,3-2 0-15,-3 1 2 0,5-2-11 0,-5 3-11 16,0 0 3-16,5-1 1 0,-5-1 9 15,0 1 2-15,0 0 0 0,0 2-3 16,3-1-8-16,-3 0 1 0,0 0-6 16,0 1-4-16,0 0-5 15,0 0-4-15,0-1-9 0,5 1-4 16,-5 0-4-16,8 0-5 0,-8 1 5 16,8 2 5-16,-3 1 4 0,2 3 3 15,1 2-3-15,3 0 1 0,-4 2-8 16,1 0-2-16,0 1-2 0,0-1-3 15,2-1 2-15,-8 0-2 0,9 0-1 16,-9-2 1-16,4-2 0 0,-4 1-2 16,3-2-1-16,0-1-13 0,-2-1-25 15,-3-2-59-15,5 0-106 16,-5-1-38-16,0 0-95 0</inkml:trace>
  <inkml:trace contextRef="#ctx0" brushRef="#br1" timeOffset="-128373.08">31423 6097 383 0,'0'0'52'0,"0"0"-7"0,0 0 38 0,0 0-10 0,0 0-15 0,0 0-2 16,10-14 2-1,-10 13-3-15,0 0-9 0,0 1 4 0,0 0-5 0,0 3 11 16,-2 2-6-16,-4 2-3 0,-1 1-8 16,-6 4-8-16,5-1-18 0,-5 0-2 15,0 3-8-15,0 0 1 0,5-1 1 16,-4-2-1-16,4-1 1 0,3-3-3 15,2 1-1-15,-2-1-1 0,5 0 0 16,0-3-3-16,0 2-17 0,0-3-48 16,0-2-87-16,5 0-192 0,3-1-179 15</inkml:trace>
  <inkml:trace contextRef="#ctx0" brushRef="#br1" timeOffset="-125236.47">31929 6029 289 0,'0'0'54'0,"0"0"14"0,0 0 17 15,0 0-8-15,8-20-30 0,-3 18-3 16,-5-3 2-16,0 5-9 0,0-2 0 15,0 0 5-15,0 1 6 0,0 0 0 16,0 0-1-16,0-1-2 0,0 2-1 16,0 0-4-16,0-1-9 0,0 0-4 15,0 1-1-15,0 0-3 0,0 0-1 16,0 0-6-16,0 0-8 0,0 0-2 16,0 0-4-16,0 0-2 0,0 5-5 15,-5 1 2-15,5 4 3 0,-8 7 6 16,1 4 2-16,-1 1 0 15,-3 2 1-15,4 4 0 0,-1-3-7 16,0 4 1-16,3-5 1 0,2 2-3 16,-2-4 0-16,0-2-1 0,5-4-7 15,0 2-20-15,0-6-65 0,0 1-68 16,5-3-42-16,0-2-10 0,-2-6-130 0</inkml:trace>
  <inkml:trace contextRef="#ctx0" brushRef="#br1" timeOffset="-124705.48">31996 6100 282 0,'0'0'257'0,"0"0"-197"0,0 0 51 0,0 0-15 0,0 0-48 16,6-37-14-16,-4 30-7 0,3 1-2 16,-2-1-5-16,7-1 1 0,-2 2 5 15,0-3 5-15,5-1-1 0,2 1-1 16,-2-1-6-16,5 1-4 0,-2-1 0 16,-1 4-6-16,3-2-2 15,-5 1-4-15,3 3-3 0,-3 1 0 16,0-1-3-16,-6 3 0 0,6-1-1 15,-5 2 3-15,0 0-6 0,2 1 3 16,-7 3-3 0,2 3 0-16,-3 4 3 0,4 1-1 0,-6 5 1 0,0 3 0 15,0 0 1-15,-6 3 0 0,-1 0 0 16,-1-1 0-16,-5 5 1 0,0-5-1 16,-2-1 2-16,-4 0-1 0,9-2 2 15,-8-3 2-15,5 1 1 0,5-3-1 16,-5-3-1-16,6-1 0 0,2-1 0 15,2-2-2-15,3-3 2 16,0-2-1-16,0 3 4 0,0-3 10 16,8-2 17-16,-1 0 2 0,6 0-17 15,5 0-10-15,-2-2-5 0,5-3-5 16,-3 3 0-16,2 2-2 0,1 0-26 16,2-2-41-16,3 2-35 0,0-2-53 15,10-1-81-15,-7 0-40 0,2 1-182 16</inkml:trace>
  <inkml:trace contextRef="#ctx0" brushRef="#br1" timeOffset="-124327.58">32849 5960 560 0,'0'0'26'0,"0"0"47"0,0 0 14 0,5-11-45 0,-5 11-22 16,0 0-16-16,0 0-4 0,0 5 0 15,0 2 0-15,-5 4 12 0,3 5 9 16,-4 1 15-16,1 1 1 0,-3 6-6 16,6-1-12-16,-8 1-12 0,7 0 0 15,-2 0-2-15,2 1-2 0,-2-4-1 16,0 0-2 0,5-2-2-16,0-3-13 15,0 1-45-15,0-3-57 0,5-1-29 0,-5-4-90 0,5-1-64 0</inkml:trace>
  <inkml:trace contextRef="#ctx0" brushRef="#br1" timeOffset="-123997.91">32666 6152 563 0,'0'0'100'0,"0"0"-15"0,0 0 20 16,0 0-52-16,33-4-18 0,-12 2 2 15,5 1 4-15,0-2-1 0,2 0-6 16,0 2-9-16,6-2-5 0,-6-1-8 15,3 1-4-15,-2 2-3 0,-1-1-5 16,3 1-1-16,-2-2-4 16,-6 2-39-16,16-1-131 0,-11 1-75 15,-2 0-157-15</inkml:trace>
  <inkml:trace contextRef="#ctx0" brushRef="#br1" timeOffset="-117567.93">30056 6781 325 0,'0'0'86'0,"0"0"-21"0,0 0 6 0,0 0-32 15,15-13-10-15,-9 11 9 0,-6 1 6 16,5 1-2-16,-3-1-1 0,-2-1 8 16,0 1 10-16,0 0 3 0,0 1-7 15,0-1-21-15,0 0-13 0,0 1-7 16,0-1 5-16,0 0-1 0,0-1-1 15,0-1 6-15,0-1-2 0,-2 1-7 16,2-4-1-16,-5 4-2 0,-1-2-7 16,4 1-3-16,-3-3-1 0,-3 3 1 15,0-1-1-15,3 1-4 0,-8 2 1 16,5 1 0-16,-5 1 1 0,6 0 1 16,-6 2 1-16,0 5 1 0,5 0 1 15,-5 4 0-15,0 3-1 0,5 1-1 16,1 3 0-16,-1 2 0 0,0 1 1 15,3-1-1-15,0 1 1 0,2 0-2 16,3-3 2-16,3 2-1 0,7-3 0 16,-2-1 3-16,0 0 3 0,5-4 2 15,0 0 6-15,-1-3 7 0,4-2 0 16,-1-3 0-16,4-3 2 16,-4-1-2-16,6 0-4 0,-3-5 2 15,3-3-1-15,-1-1 2 0,1-3 5 16,-8-1-2-16,7-2-2 0,-7-3-4 15,0-2-6-15,-5-3-3 0,0-3-2 16,-8 3-1-16,5-2-4 0,-10 3-1 16,0 2-3-16,-3 3-2 0,-5 1-1 15,0 3 1-15,-2 3 5 0,-1 2 0 16,-2 2 0-16,2-1-20 0,4 4-22 16,-1-1-20-16,0 3-9 0,5 1-24 15,0 0-50-15,3 4-87 0,5 0-27 16,0 3-142-16</inkml:trace>
  <inkml:trace contextRef="#ctx0" brushRef="#br1" timeOffset="-117380.36">30340 6968 734 0,'0'0'80'0,"0"0"-67"0,0 0 43 0,-18-5-56 0,18-1-39 16,-8 2-91-16,8-4-33 15,0 2-35-15,0 3-56 0</inkml:trace>
  <inkml:trace contextRef="#ctx0" brushRef="#br1" timeOffset="-116974.28">30635 6732 563 0,'0'0'78'0,"0"0"12"0,0 0 13 0,0 0-63 16,0 0-16-16,0 0 7 16,0 0 13-16,0-24 5 0,0 24-20 15,0 5-6-15,0 3 24 0,0 4 10 16,0 4-6-16,0 3-10 0,-5 2-16 15,2 2-2-15,-2 2-3 0,5-2-1 16,-8 0-5-16,8 2-6 0,-5-2-5 16,2-1-2-16,-2-4 0 0,5 1-1 15,-5-1-1-15,5-3-20 0,-3-1-41 16,3-3-56-16,0-4-101 0,0-1-113 16</inkml:trace>
  <inkml:trace contextRef="#ctx0" brushRef="#br1" timeOffset="-116145.96">31188 6848 126 0,'0'-1'138'0,"0"-1"-69"0,0 0 18 0,0 0-5 0,0 1-22 15,0 1-14-15,0-1 3 0,0 0 2 16,0 0-5-16,0 1-3 0,0 0-7 16,0 0-15-16,5 0-9 0,-5 0-6 15,5 3 1-15,-2 2-4 16,2 2-1-16,-3 2 2 0,4 0-3 16,-1 2 2-16,-3 3-1 0,6 3 3 15,2 0-3-15,-2-1 0 0,0 2 2 16,5-4-3-16,-5-1 1 0,-1-1-1 15,6-3-1-15,-5 0 0 0,5-2-2 16,-5-2-57-16,5-5-62 0,-1 0-50 16,-4-3-164-16</inkml:trace>
  <inkml:trace contextRef="#ctx0" brushRef="#br1" timeOffset="-115833.64">31392 6862 528 0,'0'0'102'0,"0"0"8"0,0 0 2 15,0 0-58-15,0 0-13 0,0 0 3 16,5-13-26-16,-5 12-12 15,-8 1 16-15,-2 1 3 0,2 4 13 0,-5 1 10 16,-2 1-15-16,2 0-17 0,0 2-8 16,-3 2-6-16,3-1 1 0,-2 2-3 15,2 1 0-15,0 1 0 0,0-2-8 16,0-1-44-16,6 0-24 0,1-1-6 16,4 0-21-16,-3-3-18 0,5-2-3 15,5-3-70-15,-3-1-93 0</inkml:trace>
  <inkml:trace contextRef="#ctx0" brushRef="#br1" timeOffset="-115396.09">31697 6758 216 0,'0'0'323'0,"0"0"-237"0,0 0 16 0,0 0-36 0,0 0-28 16,0 0 5-16,7-13-14 0,-7 13-14 15,6 0-12-15,-6 1 1 0,0 2 4 16,0 2 12-16,0 1 16 0,0 2 2 16,0 3-1-16,0 2-4 0,-6 1-4 15,-1 3-11-15,2 1-10 16,2 2-5-16,-7 0-2 0,7 1 0 0,-2 0 2 15,-3-1-3-15,8 1-8 16,0-1-28-16,0-3-25 0,0 0-36 16,0-4-16-16,8 0-21 0,-3-4-35 15,3-3-130-15</inkml:trace>
  <inkml:trace contextRef="#ctx0" brushRef="#br1" timeOffset="-114896.08">31859 6787 614 0,'0'0'89'0,"0"0"-39"15,0 0 19-15,0 0-48 0,37-21-14 16,-19 17-1-16,-3 0-2 0,-2 1-1 15,3-2 11-15,2 1 25 0,-3 2 11 16,-2-2-4-16,0 2-17 0,0 1-10 16,3 1-7-16,-9 0 2 0,6-1 5 15,0 1 6-15,-5 0-7 0,2-1-4 16,-2-1-5-16,0 0 0 0,-1 0-4 16,-1-1-1-16,-4 2 0 0,3 0 7 15,1 0 7-15,-6 0-2 0,2 0-3 16,-2 1-9-16,0 0-4 15,5 0-1-15,-5 2-7 0,0 1 5 16,0 3-3-16,0 4 6 0,0 2 1 16,-5 2 1-16,3 5 2 0,-9 2-2 15,3 2 7-15,1 2 5 0,-1 2 2 16,-5 1-7-16,8 0-2 0,-5 0 1 16,-1 0-3-16,9-4 0 0,-4 1-4 15,-1-3 1-15,7-1 2 0,0-2-1 16,0-1-3-16,0-3 1 0,0-2-1 15,2-5-1-15,3 0-17 16,3-5-39-16,-3 2-7 0,3-2-23 16,0 1-25-16,5 0-84 0,-5-2-54 15,4 0-222-15</inkml:trace>
  <inkml:trace contextRef="#ctx0" brushRef="#br1" timeOffset="-114187.79">32916 6776 567 0,'5'-4'43'0,"-2"0"49"0,-3 1 0 16,5-2-36-16,-5 0 4 0,5 1 5 15,-5 0-9-15,3 2-14 0,-3 1-11 0,0 1-15 0,0 0-16 16,0 3 1-16,-3 3-1 0,-2 1 11 15,5 5 6-15,-5 5-1 0,2 3-3 16,-2 4-1-16,0 3-3 0,5 1-3 16,-2 2-3-16,-4 0-2 0,6-3 1 15,0-3-2-15,0 1-1 0,0-4-2 16,0-4-19-16,0 0-28 0,0-4-23 31,0-2-41-31,0-1-48 0,6-5-30 0,-6-2-142 0</inkml:trace>
  <inkml:trace contextRef="#ctx0" brushRef="#br1" timeOffset="-113841.87">32785 6978 506 0,'0'0'48'0,"0"0"50"0,0 0 17 15,31-1-36-15,-13 0-18 0,2-1-18 16,1 2-6-16,0-3 8 15,7 3 6-15,-2-1 0 0,0 1-14 16,2-2-14-16,1 4-8 0,-4-4-10 16,4 2-2-16,-3 0-3 0,-3 0-1 15,3 0-4-15,-6 0-46 0,1 0-54 16,10 0-59-16,-10 0-47 0,-6 0-127 16</inkml:trace>
  <inkml:trace contextRef="#ctx0" brushRef="#br1" timeOffset="-109777.46">29989 7714 307 0,'0'0'81'0,"0"0"-20"0,0 0 22 16,7-5-29-16,-1 2-9 0,-1 2 5 16,-3 0 1-16,-2 0-4 0,6-2-17 15,-6 2 4-15,2-2 2 0,3 1 9 16,-5-1 10-16,0-1 6 0,6 0-4 16,-6 0-8-16,0-3-14 0,0 1-12 15,2-3-6-15,-2-1-8 0,0 1-2 16,-2-1-1-16,-4 1-3 0,-1 0-1 15,-1 0 3-15,-3 4-5 0,1-1 0 16,-3 5-2-16,0 1-4 16,-5 2 4-16,3 7 1 0,-1 3 0 15,-2 6-1-15,5 3 0 0,0 1 1 16,3 4 0-16,0 0 1 16,7 1-1-16,3-2 1 0,0-1 0 0,3-1 0 15,10-2 0-15,-1-2 1 0,9-1 0 16,0-3 1-16,5-2 1 0,-1-6 1 15,4-1 8-15,-6-5 6 0,3-1 13 32,0-8 1-32,-5-2-6 0,-1-2 2 15,-4-3 9-15,2-3-3 0,-10-6-6 0,-1-3-6 0,-2-3-8 0,-2-7-10 16,-6-5-4-16,-2 6-1 0,-2 8-10 16,-1 9 0-16,0 10-8 0,-5-2-5 15,0 2-10-15,-5 3-12 16,3 2 7-16,2 3-13 0,-3 1-33 15,8 2-50-15,-2 3-53 0,2 1-20 16,8 1-72-16,0-1-114 0</inkml:trace>
  <inkml:trace contextRef="#ctx0" brushRef="#br1" timeOffset="-109573.29">30389 7908 900 0,'0'0'139'0,"0"0"-118"0,0 0 6 16,0 0-27-16,-5-16-37 0,5 9-57 16,0 4-18-16,0-1 0 0,0 1-53 31,0 1-112-31</inkml:trace>
  <inkml:trace contextRef="#ctx0" brushRef="#br1" timeOffset="-109015.52">30710 7761 384 0,'0'0'88'0,"0"0"-28"0,0 0 17 0,0 0-41 15,0 0-12-15,0 0 15 0,0 0 29 0,0 0 4 16,20-35-5-16,-20 29 10 15,0 0-4-15,5 1-19 0,-5 0-15 0,0-1-6 16,0 1-8-16,0-1-15 0,-5 2-10 16,5 0-7-16,-5 3-4 0,-3 0 2 15,6 1 9-15,-11 5 0 0,5 3 4 16,-5 5-3-16,0 3-1 0,-5 3 0 16,8 3 0-16,-3 1 0 0,5 2 3 15,-2-2 1-15,10 2 12 0,0-4 0 16,5 0 4-16,3-3 10 0,5 1 10 15,2-4 0-15,3-2-13 0,3-4 4 16,5-3 3-16,-6-5-9 0,4-1-2 16,-6-4-5-16,-3-5-7 15,3-1 6-15,-7-4 3 0,2-4-9 16,-8-2-5-16,0-6-5 0,-2 0-1 16,-3 1-12-16,-3 3-19 0,-2 5 0 15,-3 3-3-15,-2 6-19 0,-1 1-9 16,-1 5 0-16,4 2-23 0,-5 0-21 15,5 4-77-15,-2 2-19 0,2 4 22 16,3 0-75-16,2-2 11 0</inkml:trace>
  <inkml:trace contextRef="#ctx0" brushRef="#br1" timeOffset="-108529.89">31105 7693 503 0,'0'0'97'0,"0"0"-19"0,0 0 40 0,26-42-57 0,-24 29-46 0,4 2-13 15,-1 1 2-15,-5 2-4 16,0 1-9-16,0 4-20 0,-5 2 6 15,-1 0 22-15,4 1 1 0,-6 0 5 16,-2 3 3-16,2 2-6 0,0 1 10 16,-5 3 16-16,8 1-5 0,3-2-4 15,2 3-3-15,0-2-2 0,0 0-9 16,7-1 8-16,-2 2 11 0,3-2 18 16,5-1 0-16,0 1-1 0,-3-2-3 15,3 0-5-15,0-2-15 0,0-1-8 16,0 2-4-16,0-2-6 0,-3 2 2 15,3 2-2-15,0 0 0 0,0 1 0 16,0 3 0-16,-5 1 2 0,0 1 7 16,-3 4 6-16,-5-3-4 0,0 4 2 15,-8-2 0-15,-5 0-4 0,-5-1-4 16,2 1 0-16,-4-2 0 0,-1 0 1 16,-5 0-4-16,6-3 2 15,-1-1-2-15,0-1-1 0,1-4-1 16,1-3-27-16,4-1-52 0,2-1-37 15,0-2-27-15,11-2 5 0,2-11-8 16,2 3-52-16,6 0-107 0</inkml:trace>
  <inkml:trace contextRef="#ctx0" brushRef="#br1" timeOffset="-108305.58">31201 7577 583 0,'0'0'129'0,"0"0"-30"0,0 0 33 0,0 0-57 0,0 0-29 0,20-18-3 15,-12 15-10-15,2-5-5 0,-2 1-13 16,5-1-4-16,0 2 0 0,-3 0-4 16,3 0-5-1,0 0-1-15,0 1-1 16,0 0-5-16,2 1-54 0,-2 0-67 0,16-1-56 15,-9 2-27-15,6 0-126 0</inkml:trace>
  <inkml:trace contextRef="#ctx0" brushRef="#br1" timeOffset="-107628.45">31875 7703 295 0,'0'0'83'0,"0"0"31"0,0 0-14 0,0 0-35 16,0-17-3-16,-3 14-6 0,3 2-11 16,0-2 7-16,0 3-4 0,0 0-7 15,0 0-10-15,3 0-16 0,-3 0 10 16,0 0 1-16,5 3 2 0,3 0 6 16,-3 3-1-16,3 2-12 0,0 1-4 15,-1 3 0-15,6 0-10 0,-5 2 4 16,5-1-1-16,5 2-4 0,-8-1-3 15,3-3 2-15,0 0-3 0,0-2-2 16,-5-1 2-16,0-2-2 0,-3 0-13 16,3-4-48-16,-3-1-52 15,-5-1-71-15,2-2-12 0,-2-3-42 16,0-1-164-16</inkml:trace>
  <inkml:trace contextRef="#ctx0" brushRef="#br1" timeOffset="-107284.71">32017 7682 436 0,'0'0'78'0,"0"0"4"0,0 0 28 16,0 0-30-16,0 0-14 0,8-3-13 16,-8 3-23-16,-3 3-18 0,-2 1 2 15,-3 4 5-15,-5 4 11 0,-5 2-2 16,3 3-8-16,-6 2 6 0,6-1-3 16,-3 1 3-16,5-2-6 0,0 0-5 15,5-2-7-15,0-1-7 0,0 0 0 16,3-2-1-16,-2-3-14 15,1-2-48-15,6-1-22 0,0 0-50 16,0-2-56-16,0-4-116 0</inkml:trace>
  <inkml:trace contextRef="#ctx0" brushRef="#br1" timeOffset="-105800.05">32624 7473 243 0,'0'0'206'0,"0"0"-159"0,0 0 43 16,0 0-32-16,8-19-36 0,-3 16-3 15,-5-1 10-15,0 0 13 16,0 2-1-16,0-1 6 0,0 1 2 15,0-1-2-15,0 1 5 0,0-1-9 16,0 2-10-16,0 0-1 0,0 0-14 16,0-1-7-16,0 1 5 0,0 1 6 15,0-1-1-15,0 0-2 0,0 1-4 16,0 0-1-16,0-3-5 0,0 1 8 16,0-1 0-16,0 1 2 0,0-1-3 15,0 2-4-15,0-3-4 0,0 1 4 16,0 1-6-16,0 0 2 0,0 1 3 15,0-1-1-15,0 2 2 16,5-1-1-16,-5 0 2 0,0 1 0 16,0 0-1-16,0 0-1 0,0 0-4 15,0 0 1-15,0 0-3 0,0 0-4 16,0-1-1-16,0 1-1 0,0 0-4 16,0 3-5-16,-5 2 5 0,0 4 5 15,-3 2 3-15,1 0 1 0,-6 5 1 16,0 0 1-16,-3 1-2 0,3 0-1 15,-2 1-3-15,-3-2 1 0,5 2 1 16,2-4 1-16,-1 1-2 0,1-2 1 16,3-2-1-16,1 0-1 0,7-2 0 15,-5-2-1-15,5 0 1 0,0 0 2 16,5-4 1-16,0 1 1 0,3-2 1 16,-1 0 0-16,6-1-1 0,-5-1-3 15,5 0 1-15,0 0-1 0,0 0-1 16,-5 0 0-16,-1 0 1 0,6 0-1 15,-5 0 1-15,5 0 0 0,-5 0 0 16,-1 0-1-16,4 0 0 0,-4-1-2 16,1-1 4-16,0 0-2 0,2 0 0 15,1-1 1-15,-1 1 0 0,-2 2-1 16,-6-2-1-16,9 2 1 0,-9 0 0 16,3 0 0-16,-5 0 0 0,0 0 0 15,3 0-1-15,-3 0-3 16,0 0-2-16,0 3-1 0,0 3 4 15,-3 1 1-15,3 5 2 0,-5 0 3 16,3 0 0-16,-3 2 0 0,-3 1 0 16,3 0-3-16,2-1 3 0,-7 4 1 15,7-4 1-15,-5 3-2 0,-2-2 0 16,2 2-3-16,3-4 1 0,2 1-1 16,-2 0 0-16,3-3-9 0,2-2-30 15,0-2-36-15,2 0-8 0,3-6-33 16,-2 0-34-16,10-1-48 0,0-2-43 15,0-4-214-15</inkml:trace>
  <inkml:trace contextRef="#ctx0" brushRef="#br1" timeOffset="-105212.16">33115 7594 554 0,'5'-6'32'0,"1"-1"0"0,-4 1 38 0,3-2-50 16,-5 3-19-16,0 0-1 0,0 2-2 16,0 0-16-16,-5 1-4 15,3 2 21-15,-9 0 1 0,1 0 7 16,-3 4 4-16,0 0 5 0,-5 5 1 16,3-2-7-16,2 3-6 0,0 0-1 15,2 1-1-15,-2 0-1 0,8 0 14 16,0 1 5-16,5-1-16 0,0 2-2 15,0-3 4-15,5 1 1 0,3-1 15 16,2 0 13-16,-2-3-9 0,5-2-9 16,-3 0-11-16,8 0-4 0,-5 0 2 15,3 0-4-15,-3 0 0 0,0 1 0 16,0 1 6-16,-6 1 14 16,1 1 2-16,0 3 7 0,-3 0 1 15,-5-2-3-15,0 1-3 0,0 0-6 16,0-1-9-16,-8 0-1 0,-2-2 3 15,2 2 5-15,-5-1 0 0,-2 0 7 16,-1 0-5-16,-2-1-11 0,-2 1-3 16,4-3-1-16,-5 1-3 0,3-2 1 15,-2 0-1-15,4-5-25 0,3 0-99 16,0 0-66-16,8-10-3 0,5 3-89 16</inkml:trace>
  <inkml:trace contextRef="#ctx0" brushRef="#br1" timeOffset="-104949.62">33128 7623 857 0,'0'0'34'0,"0"0"32"0,0 0 5 0,47-25-58 15,-27 15-10-15,-4-1-3 0,10 2-9 16,-6-1-98-16,1 1 76 0,5 2 17 16,-5 1-16-16,7-1-27 0,-7 3-52 15,4 0-175-15</inkml:trace>
  <inkml:trace contextRef="#ctx0" brushRef="#br1" timeOffset="-71591.83">29715 5736 199 0,'0'-2'46'0,"0"-2"-12"0,0 3 15 0,0 1 14 16,0-2 2-16,-5 0-9 0,5 0 4 15,0-1 0-15,0 1-14 0,0 1-10 16,0 0-4-16,0 1 2 0,5-2 3 16,-5 1 7-16,0 1-2 0,0-3 0 15,0 3-1-15,0-1-9 0,0 1-23 16,-5 0-9-16,-3 0-2 0,0 4 2 15,0 1 2-15,-4 2-2 0,-1 2-1 16,-5 2 1-16,2 4 0 0,3 4 1 16,-2 4 2-16,-4 9-2 0,4 13-1 15,7 10 0-15,-5 1 0 0,8-2 0 16,5-3 1-16,0-9 10 0,0-2 13 16,8-5 11-16,2-6 2 0,-7-6-5 15,5-5 0-15,2-3-6 0,-2 4 1 16,5 0-6-16,0 0 3 0,-3-3-3 15,3 2-9-15,0-6 2 0,-6-3-6 16,6-3-3-16,-7-2-3 0,1-2 1 16,-2-2 0-16,-2 0-1 0,2 0-2 15,-5 0 0-15,3 0-14 0,-3 0-13 16,5 0-25-16,-5-1-33 0,0 0-48 16,8-1-74-16,-8-1-60 0,5 0-232 15</inkml:trace>
  <inkml:trace contextRef="#ctx0" brushRef="#br1" timeOffset="-70856.89">32505 5666 441 0,'-5'-3'51'0,"5"-2"24"0,0 2 42 0,0 2-8 15,0-1-20-15,0 0-2 0,0 0 2 16,0 1-19-16,0 1-27 0,0 0-12 15,0 0-16-15,8 6 1 0,0-1 7 16,-3 9 9-16,3 1-10 0,5 14-8 16,2 12-4-16,8 11 0 0,-2 5 1 15,-5 3 0-15,-4-7-1 0,-4-8-1 16,-8 1-3-16,0-4-4 0,-5-2 5 16,-3-4 0-16,-5-2-2 0,-2-5-1 15,2-6 2-15,0-6 0 0,0-2 0 31,-2 4-2-31,-6 2 2 0,0 0-1 0,3-4-2 0,-2-2-1 0,4-3 1 16,1-4 0-16,2-2-1 16,0 0-2-16,8-2 0 0,-3 0-9 15,8 0-28-15,0 2-25 0,0-3-37 16,0 4-37-16,8-1-118 0,-3 1-21 16,8-1-158-16</inkml:trace>
  <inkml:trace contextRef="#ctx0" brushRef="#br1" timeOffset="-70028.71">29934 6504 154 0,'0'0'151'0,"0"-9"-124"0,0 5 52 0,6-2 28 15,-6 1-24-15,0-1-19 0,0 4-2 16,2-1-1-16,-2 0-11 0,0 2-6 16,0 0-8-16,0 1-3 0,0 0-6 15,0 0-2-15,-2 0-8 0,-4 0 7 16,4 1-16-16,-11 5-7 16,0 2-1-16,-2 5 1 0,-9 1 1 15,4 10-2-15,-4 3 0 0,4 9 0 16,-6 13 1-16,5 14-1 0,3 4 1 15,10-2-1-15,6-7 0 0,2-8 2 16,2-1 16-16,6-4 41 0,5-3 25 16,0-3 1-16,5-9-15 0,-8-5-11 15,1-8-16-15,-4-1-11 0,6 2-1 16,0 0-10-16,3 1-10 0,-8-1-6 16,4-5-3-16,-6-2 1 15,1-3-3-15,-1-3 0 0,-4 0-10 16,3-2-37-16,3 0-37 0,0 2-34 15,5-5-76-15,0 0-143 0,0-1-199 16</inkml:trace>
  <inkml:trace contextRef="#ctx0" brushRef="#br1" timeOffset="-69403.23">32312 6625 45 0,'0'0'491'0,"0"0"-416"0,0-5 29 0,0 2 15 15,0 2-33-15,0-1-4 0,0 2-23 16,0-1-15-16,5 1-26 0,3 0 3 16,-3 1 8-16,8 3 7 0,0 3-2 15,-3 3-7-15,11 7-8 16,-3 4 1-16,-3 11-5 0,3 12 2 15,-5 7 5-15,-2 3 2 0,-1-2 2 16,-8-5 6-16,-2-6-8 0,0-4-7 16,0-4-4-16,0-6-4 0,-2-6-4 15,-3-8-3-15,0 3 0 0,2-1-1 16,-5 3 2-16,3-2 0 0,-3 1-2 16,1-5-1-16,-4 0-1 0,9-5 1 15,-4-2-20-15,1 0-22 0,3-4-9 16,2 2-9-16,0-3-18 0,0 0-10 15,0 0-6-15,0 0-48 0,0 0-31 16,0 0-15-16,0 0-106 0</inkml:trace>
  <inkml:trace contextRef="#ctx0" brushRef="#br1" timeOffset="-68750.91">29934 7375 475 0,'0'0'28'0,"0"0"-12"0,13-16 48 0,-7 14-18 16,-6 0-11-16,-6 1-30 0,-1 1-4 15,-6 1 25-15,0 4-7 0,-8 6 5 16,0 4 9-16,-7 6 1 0,2 9 12 16,-7 11 12-16,4 13-5 15,1 5-14-15,10 3-16 0,2-3-3 16,8-8-3-16,3-2 2 0,0-3 12 16,5 0 25-16,5-5 19 0,0 0 7 15,3-7-10-15,-5-5-13 0,7-6-18 16,-2-5-9-16,0-2-11 0,-1 2-7 15,6 2-9-15,0 0-2 0,0-3-1 16,0-2-2-16,-3-4-4 0,3-4-34 16,0-2-24-16,0 0-40 0,0-1-40 15,10-4-104-15,1 0-88 0,-4 0-176 16</inkml:trace>
  <inkml:trace contextRef="#ctx0" brushRef="#br1" timeOffset="-67942.69">33462 7438 429 0,'0'0'31'0,"0"-6"53"0,5 4 9 0,-5-1-20 16,2 1-11-16,-2 0-5 0,5 2-16 16,1 0-12-16,-4 0 4 0,11 4-5 15,-5 1 14-15,13 4-4 0,-3 7-7 16,5 5-14-16,3 11-3 0,2 18-1 16,-2 15 17-16,-5 6-1 0,-8 0-7 15,-13-9 0-15,-6-4 11 0,-1-4-2 16,-14-2-12-16,5-3-5 0,-4 0-8 15,-6-6 0-15,5-1-1 0,-5-6 12 16,6-3 3-16,4-7 6 0,-2-5-2 16,5-8 6-16,3-2-2 0,-8 3-4 15,-3 0-10-15,0-2-9 0,6-1-1 16,-3-2-2-16,5 0-2 0,0-2-11 16,3-2-56-16,5 1-49 0,-3 0-67 15,0 1-137-15,3-4-115 0</inkml:trace>
  <inkml:trace contextRef="#ctx0" brushRef="#br0" timeOffset="-55130.06">12387 14601 47 0,'0'0'139'0,"0"0"-90"0,-5 0 25 0,5 0 2 0,0-2-5 16,-3 2-8-16,1-3-6 0,2 2 1 16,-3 0-4-16,3 0 5 0,-2 1-2 15,-1-1 2-15,3 0 3 0,0 1 2 16,0 0-6-16,0 0-14 0,0 0-19 15,0 0-13-15,8-1-4 0,2 1 6 16,6-5 11-16,4 4 8 0,6-3 4 16,8-2-1-16,10 2-1 0,10 0 0 15,3 0-2-15,-3 1 1 0,-2 0-3 16,-6-1-7-16,-4 3-10 0,2 0-1 16,-6 0-2-16,1-1-1 0,-5 0-2 15,-8-1-5-15,-3 2 0 16,-8 1-3-16,-2 0-1 0,0 0 0 15,3 0-12-15,-3 0-41 0,-3 0-39 16,-2 0-36-16,-3 2-74 0,-5 3-67 16,0-2-22-16,-3-2-186 0</inkml:trace>
  <inkml:trace contextRef="#ctx0" brushRef="#br0" timeOffset="-53608.4">12240 14652 23 0,'0'0'145'0,"5"-6"-124"0,0 5 7 0,-2-2 4 0,-3 0-5 16,2 0-9-16,1 2-1 0,-3-1-4 15,0 1-7-15,0-2-5 0,0 0 2 16,0 2 9-16,0 0 6 16,0-1 9-16,-3 0 3 0,3-2 4 15,0 3 2-15,0 0 2 0,0 0 1 16,0 0 2-16,0 1-1 0,0-1 3 16,0 1-4-16,-2-1 1 0,2-1-5 15,0-1-3-15,0 2 0 0,0 1-1 16,0 0 3-16,0 0-8 0,-3-1 0 15,3-1 1-15,0 1 0 16,0 0 2-16,0-2 6 0,0 3-2 0,0-1-3 16,0 1-4-16,-2-1-6 0,2 1 0 15,0 0-6-15,0 0 2 0,0 0 1 16,-3 0-2 0,3 0-1-16,0 0-3 0,0 0-2 15,0 0 0-15,0 0-1 0,0 0-1 0,0 0-3 0,0 0-2 16,0 0 2-16,0 0 1 0,0 0-1 15,0 0 0-15,0 0-2 0,0 0-1 16,0 0 1-16,0 1-2 0,0 2 3 16,0 0-2-16,0 0 4 0,0 4-5 15,0-1 4-15,5 3-2 0,3 4 0 16,0 3 0-16,2 2-1 0,3-1 0 16,3 6-1-16,4 0 1 15,3 2-1-15,-2 1 0 0,8-1 1 16,-1 2-2-16,0 1 3 0,3-1-1 15,-2 1-1-15,2 1 0 0,-3-1 2 16,6 0 1-16,-6-1 3 0,-2 0 7 16,0 0 8-16,-3 0-5 0,-2-5-5 15,0 1-2-15,-3-1-1 0,-3-1-3 16,-2-1 0-16,0-1-2 0,-5-2 1 16,-1 0 0-16,-1 0-1 0,-1-3 5 15,-3 1-2-15,-2 0-2 0,0-2 1 16,0 0-3-16,-5-1 3 0,0 1-1 15,-3-3 1-15,-2 2 1 0,2-1-1 16,-5 0 1-16,0-1 3 0,0 1-5 16,-2-1 0-16,-3 1-3 15,0 0 1-15,0 1-1 0,0-2 0 16,-3 2-1-16,0 0 0 0,1 0 0 0,2 0 1 16,-3 0-1-16,0 0 2 15,3 2-2-15,-3-5 0 0,1 3 0 16,-1 0 1-16,-2 1-1 0,2-2 1 15,-2 0-1-15,2-1 0 0,1 0 0 16,-1 0 0-16,3-1 0 0,0 0 0 16,0 1 1-16,0-1-1 0,2-1 0 15,1 0 0-15,2-1 0 0,2 1 1 16,1-2-1-16,2-1 1 0,6-1-1 16,-1-1-2-16,0-2 1 0,3 0 0 15,3 0-2-15,0 1 3 0,4-1 1 16,6 0 3-16,8-1-3 0,0 2 0 15,15-2 1-15,13 0-1 0,8-2 0 16,10 0 0-16,-5-2-1 0,0 0 0 16,-3 2 0-16,1 0 1 0,2 2 0 15,2 0 0-15,-2 0-1 0,-2 0 2 16,-1 1 1-16,-4 1 5 0,-6 2 0 16,-8-1 1-16,0-1-5 0,-12 0 5 15,-3 2-8-15,-11-2 4 0,-2 0-3 16,0 1-2-16,2 1 1 0,-4 1-1 15,-3 0-4-15,-3-1 4 0,-3-1-4 16,-2 1-3-16,0 0-8 0,-2-3-13 16,-3 5-11-16,-3-2-20 15,3 2-22-15,-3-1-26 0,-5 4-51 16,5-1-106-16,-2-3-84 0</inkml:trace>
  <inkml:trace contextRef="#ctx0" brushRef="#br0" timeOffset="-52248.86">12498 16397 294 0,'0'-2'78'0,"0"-3"-13"0,0 0 29 0,3 0-25 15,-3 0-14-15,2 0 2 0,-2 1-2 16,0 0-9-16,3 1-2 16,-3-1 1-16,0-1 0 0,0 0 0 15,3 1 2-15,-3 1-5 0,2 1-2 16,-2 0-1-16,0 0-3 0,3 0-2 15,-1 1-6-15,-2 1-2 0,0-1-5 16,0 1 0-16,0 0-7 0,0 0-4 16,0 0-1-16,0 0-8 0,0 2 0 15,0 5 2-15,0 0 3 0,0 4-4 16,0 3 4-16,-5 0-2 0,0 4-1 16,0 3 1-16,0 0 1 0,-6 0 2 15,6 2 1-15,-3-1 2 0,1 2 2 16,2-3-3-16,-3-1 1 0,3-3-3 15,-1 0-1-15,-1-3 1 0,2-1 4 16,-1-3 0-16,4 1 1 0,-1-4 0 16,3 0 0-16,0-3-1 0,3-2-1 15,2 0 5-15,3-2 11 0,5 0 1 16,2-1-3-16,1-2-2 16,4-1-4-16,1-1-3 0,5 3 2 0,0-3-4 15,-3 2-2-15,5 0-7 0,-2 0 1 16,-3-1-4-16,1 2-1 0,-4 2-1 15,1 0 1-15,-5 0 0 0,2 0-10 16,-3 0-26-16,-2 0-22 16,-5 0-22-16,2 0-31 0,-5 2-28 15,0 1-62-15,-5-3-118 0,0 0-36 16</inkml:trace>
  <inkml:trace contextRef="#ctx0" brushRef="#br0" timeOffset="-51998.76">12519 16176 1182 0,'0'0'60'0,"0"0"-55"0,0 0 7 0,-5-6-12 16,5 1-9-16,-3 0-36 0,3 2-32 16,0-2-50-16,0 2-46 0,0 2-20 15,5-2-167-15</inkml:trace>
  <inkml:trace contextRef="#ctx0" brushRef="#br0" timeOffset="-50748.55">14106 14522 313 0,'0'-4'108'0,"0"0"-63"0,2-1 34 0,1-1-14 16,-3 2-17-16,2 0-10 0,-2-2 3 16,5 2 1-16,1-1-7 0,-1 3 2 15,0-1-6-15,5 2 5 0,-5-1 14 31,1 0 0-31,-1 2-10 0,0-1-3 0,-2 1-6 0,-1 0-9 0,1 0-8 16,-3 0-9-16,0 1-3 0,0 1 3 16,0 0 1-16,0-1-3 0,0 1 8 15,0 1-3-15,0 2-1 0,-3-1 0 16,-2 5-1-16,0 2 4 0,-6 0-1 16,-1 7-2-16,-4 3 5 0,-2 4-6 15,-8 13-2-15,-5 13-2 0,-5 15 1 16,0 7-1-16,0 2 0 15,2-2-2-15,8-5 0 0,3 1 3 16,2 0-3-16,6-4 3 0,2-3 12 16,2-1 12-16,6-6 0 0,5-3-7 15,0-4-10-15,5-4-5 0,6 1-1 16,2-6-2-16,2-1 2 0,1 0-2 16,2-10 2-16,-3-4 6 0,1-9 9 15,-1 0 2-15,3 1 0 0,6-2-4 16,1 2-3-16,-4-5-5 0,2-3 1 15,-2-2-4-15,0-4-4 0,-3 2-1 16,-3-2-1-16,-2 0-1 16,0 1-36-16,-2-1-39 0,-4 0-33 15,-2-1-73-15,-2 0-142 0,0-1-118 16</inkml:trace>
  <inkml:trace contextRef="#ctx0" brushRef="#br0" timeOffset="-49497.48">14684 15033 268 0,'0'0'110'0,"0"0"-74"0,0 0 8 0,0 0-11 0,0 0-15 15,3 0 7-15,-1 0 9 16,-2 0 5-16,0 0-2 0,0 0 12 16,0 0 2-16,0 0 1 0,0 0-2 15,0 0 4-15,3 0-2 0,-3 0 0 16,0 0-5-16,0-2-12 0,3 2-6 15,-1-3 2-15,-2 3-1 0,0-1 0 16,0 0-3-16,0-1 1 0,0 1-9 16,0-2 3-16,0-2-3 0,0 3-5 15,-2 1-2-15,-1 1-6 0,0 0-6 16,-2 0-3-16,0 3 2 0,-3 6 1 16,3 1 2-16,-3 4-1 0,1 4-1 15,4 2 1-15,-2 3-1 0,2 4 1 16,3 4-1-16,3-3 2 15,5 1-1-15,-1 0 0 0,6-8-1 16,3 3 0-16,2-2 1 0,3-2 1 16,4-2-1-16,1-5 0 0,-2-2 1 15,1-3 5-15,4-6 3 0,-8-2 6 16,2-2 4-16,0-6-1 0,-5-3 6 16,-2-2 5-16,-3-5 1 0,-3-2-4 15,-2-2-11-15,-1-4-9 0,-1-2 0 16,-4-3-5-16,1 2 0 0,-1 2-1 15,-2 2 6-15,0 2 6 0,0 7-2 16,0 0 2-16,0 5 0 0,-2 1-5 16,2 3 0-16,0 3 2 0,0 1 0 15,0 2-3-15,0 1-7 0,0 1-2 16,0 4-4-16,2 4 2 0,1 5 3 16,-1 4 1-16,4 9 1 0,-4 1-1 15,3 10 1-15,1 11 1 0,-1 8-1 16,2 5 0-16,-1-5 0 0,-1-6-1 15,3-7 0-15,-3 1 0 0,2-3 0 16,-1 1 2-16,-4-2-2 0,1-4 0 16,-3 0 1-16,0-7-1 15,-3-6 1-15,1-6-1 0,-4-1 1 16,-1 1 0-16,-4 0 0 0,-2-1 0 16,-2-3 2-16,-3-4-2 0,-3-4 1 15,-5-4-2-15,1-2 5 0,-9-1-3 16,-7-8-2-16,-3-2 0 0,2-2 0 15,9 4-1-15,12 3 1 0,3 1-15 16,-3 0-20-16,1-1-15 0,-6-3-16 16,3 4-31-16,2-2-10 0,0 3-45 15,1-6-99-15,1 1-61 0,7 1-233 16</inkml:trace>
  <inkml:trace contextRef="#ctx0" brushRef="#br0" timeOffset="-48734.27">15418 15656 465 0,'3'-2'116'0,"-3"-1"-35"0,5-2 25 0,-3 0-35 0,-2-2-23 0,6 2 6 16,-6-1 2-16,5 2 6 0,-5-2-11 16,0 2-1-16,2 0-11 0,-2 1-4 15,0 2-10-15,0 1-7 16,0 0-11-16,0 4-7 0,0 4 5 16,-5 2 11-16,0 3 3 0,0 4-4 15,-3 2 1-15,-2 1 4 0,2 3-1 16,0-2-5-16,1 2-3 0,-1-3-3 15,3 0 5-15,2-3 1 0,0-1 4 16,1-3 4-16,2-1 0 0,0-3-2 16,0 1-2-16,2-4-5 0,-2-2 1 15,6 1 1-15,-1-4 8 0,3-1 4 16,-1 0 8-16,1-4-1 16,5 0-7-16,0-2-5 0,0 1-7 15,2-1-2-15,1 3-10 0,2 0 6 16,-3 0-8-16,9 1 1 0,-4 1-1 15,-2-2-1-15,3 3-1 0,0 0-1 16,-3 0-7-16,0 0-27 0,-3 0-20 16,1 0-7-16,-6 0-13 0,1 0-20 15,-6 0-24-15,0-1-49 0,-2-4-108 16,-3 1-8-16,0-2-151 0</inkml:trace>
  <inkml:trace contextRef="#ctx0" brushRef="#br0" timeOffset="-48559.39">15509 15416 795 0,'0'0'86'0,"0"0"-24"0,0 0 5 0,0 0-67 0,-24-38-20 15,22 29-37-15,2 2-58 0,0 1-21 16,0-1-59-16,0 3-131 0</inkml:trace>
  <inkml:trace contextRef="#ctx0" brushRef="#br0" timeOffset="-47942.36">16483 15279 247 0,'0'0'157'0,"0"0"-39"0,0 0 4 0,0 0-4 16,-21-7-14-16,21 4-11 0,0 0 1 15,5 1-19-15,3-3-8 16,7 1 0-16,6-2-6 0,5 2-2 0,10 0 7 16,8 1-23-16,8 2-11 0,-1-1-13 15,-1 2-3-15,-4 0-8 0,-7 0-6 16,-6 0-1-16,-2 3 0 0,-5-1-1 16,-5 0-1-16,0 1-20 0,-1 0-50 15,6 2-41-15,2-2-42 0,9 2-108 16,-9-3-71-16,-5-2-184 0</inkml:trace>
  <inkml:trace contextRef="#ctx0" brushRef="#br0" timeOffset="-47030.36">17705 15056 474 0,'0'0'123'0,"0"0"-51"0,0 0 44 0,0 0-46 0,0-14-16 16,2 13 6-16,-2-4-9 0,0 3 2 15,3 2-4-15,-3-1-4 0,0 0-12 16,0 0-1-16,0 1-5 0,0 0 0 15,0 0-3-15,0 0-9 0,0 0-5 16,0 0-8-16,0 0-2 0,0 2 0 16,-5 1-1-16,2 6 2 0,-2 2-1 15,-3 3 3-15,6 4-3 16,-6 1 0-16,3 2 1 0,2 1-1 16,3 3 1-16,0 0-1 0,5 0 1 15,6 2 2-15,-1-3-3 0,3 0 1 16,3-2-1-16,2-2 4 0,0-1-2 15,2-5 9-15,1-2 2 0,-3-7 7 16,0 1 3-16,3-6 9 0,-3-3 0 16,-2-4-4-16,-1-3-2 0,1-5-8 15,-6-3-3-15,3-3-2 0,0-5-1 16,-6 0-4-16,4-2 0 0,-3-3-3 16,-6 0-2-16,3-1 0 0,0 5-2 15,1 1 0-15,-4 2 1 0,-2 5 4 16,3 0-4-16,-3 7-2 15,0 2 2-15,0 2 1 0,0 4-2 16,0 3-2-16,0 1-1 0,0 0-6 16,0 3-2-16,0 7 6 0,0 1 4 15,0 4-1-15,0 3 2 0,0 2 0 16,0 6-1-16,0 0 0 0,5 8 1 16,-2 12-1-16,-1 6 1 0,1 6-1 15,2-4 1-15,3-5 0 0,-3-6 0 16,0-1 0-16,0 2 2 0,0-4 2 15,0-1 6-15,-2-4 5 0,-3-5 7 16,0-8 4-16,-3-3 0 0,1-6 1 16,-3 5-6-16,-6-2 0 0,-2 0-3 15,-2-5-4-15,-6-5 3 0,1-4-5 16,-9-2-5-16,-4-7 2 0,-9-3-5 16,-7-5-4-16,0-1-1 0,5 2-3 15,3 2-22-15,12 3-30 0,6 2-18 16,5 3-13-16,5-1-11 0,-5 1-28 15,5-2-20-15,5-1-49 0,6 1-81 16,2 3-70-16</inkml:trace>
  <inkml:trace contextRef="#ctx0" brushRef="#br0" timeOffset="-46514.8">18400 15527 610 0,'3'1'159'0,"-1"2"-83"0,1 1 10 0,-1 1-46 0,-2 4-4 15,0 1 1-15,-5 3-13 16,3 3 2-16,-4 3-3 0,-1 0 6 15,-1 2 11-15,3 2 6 0,-3-1 2 0,0 0-5 16,0-2-9-16,3-3-7 16,0 2-4-16,0-5 1 0,0-1-2 15,2-1-4-15,3-3-5 0,-2-3 1 16,2 0-2-16,2-4 1 0,1 0 0 16,5-1 8-16,-1-1 2 0,6-1-6 15,0-2-6-15,3 2-6 0,2-3-3 16,2 2 0-16,-2 0-2 0,3-2 1 15,0 1-2-15,-3-1-4 0,3 1-19 16,-1-2-19-16,-2 1-29 0,0 0-27 16,1 1-36-16,-1-7-56 0,-5 1-93 15,-6 1-190-15</inkml:trace>
  <inkml:trace contextRef="#ctx0" brushRef="#br0" timeOffset="-46358.56">18521 15432 840 0,'0'0'92'16,"0"0"-86"-16,0 0 66 0,0 0-72 15,0 0-25-15,-2-42-71 0,2 34-90 16,0 1-100-16</inkml:trace>
  <inkml:trace contextRef="#ctx0" brushRef="#br0" timeOffset="-45717.9">17511 14677 218 0,'0'0'169'0,"0"0"-96"0,0 0 23 0,0 0-17 0,0 0-8 16,-18 32 8-16,15-27 0 0,3-2-10 15,0-2 12-15,3-1-11 0,0 0 4 16,-1-1 2-16,6-6-7 0,0-3-15 16,2-1-11-16,3-2-6 0,0-5-10 15,8-2-10-15,-3-2-1 0,2-1-7 16,4-4-4-16,-4 1 1 0,6-5-5 16,-5 2 1-16,2 2 2 0,-2-1 7 15,-3 4 3-15,0 2 6 0,-3 3-6 16,-4 3 4-16,2 4-4 0,-6 2-2 15,-2 4 0-15,1 0-4 0,-4 2-3 16,1 0 0-16,-1 3-4 0,1 1-1 16,0 0 0-16,-1 0-3 0,3 4 1 15,3 2-1-15,0 2-1 0,0 4 4 16,5 1 5-16,-1 4-1 0,1 2 2 16,5 3 5-16,1 1 1 15,1 1 0-15</inkml:trace>
  <inkml:trace contextRef="#ctx0" brushRef="#br0" timeOffset="-43356.69">18467 14308 586 0,'0'-5'65'0,"0"0"-28"0,-2-2 52 16,2 2 11-16,0-2-7 0,0 4-23 15,0-3-11-15,0 2 5 0,0 0-10 16,2-1-9-16,1 5-9 0,-3-2-1 15,5 2-4-15,0 0-8 0,3 3-9 16,2 6-4-16,6 2-2 0,2 6-2 16,0 0-2-16,5 8-2 0,3-1 1 15,8 8-2-15,7 9 1 0,5 5 9 16,3 4 7-16,-5-2-3 0,-5-4-6 16,-10-4 2-16,-4-2 6 15,1 4-1-15,-8 3-7 0,0-2 3 16,-2 0-3-16,2 0-5 0,-5 0-2 15,-3 0 2-15,-5 0 3 0,-5 0-7 16,0-2 3-16,-5 0-3 0,-5 0 2 16,-8-3 1-16,2-1 1 0,-2-3 1 15,0-6 13-15,3-3 2 0,-1-8-7 16,1 2-5-16,-6 2-4 0,-10 4 0 16,-10 5-2-16,-6 0 1 15,6-5-1-15,7-7 0 0,3-4 1 0,8-2 0 16,0-3 0-16,-3 0-3 0,8-2 0 15,0-1 0-15,-3 1-1 16,8-2-7-16,0-1-15 0,8-2-16 16,2-1-21-16,3-1-18 0,0 0-25 15,6-1-20-15,6-4-34 0,19-7-64 16,-5 2-18-16,3-2-112 0</inkml:trace>
  <inkml:trace contextRef="#ctx0" brushRef="#br0" timeOffset="-42651.74">19049 14116 203 0,'0'0'223'0,"0"0"-134"0,0-6-28 0,0 3 29 0,0-4-12 16,2 4-28-16,3-4-2 0,-2 2-3 15,2-2-11-15,0-2 2 0,-2 4-4 16,5-2 1-16,-3 0-2 0,0 3 3 15,0-3-1-15,3 2-3 0,-3-2-3 16,5 5-4-16,-5-4-6 0,3 5-7 16,0 1-7-16,0 0 0 0,-1 0-2 15,1 7 2-15,-3 1-1 0,1 5-1 16,-1 2 7-16,-5 6 0 0,0 4 1 16,-3 0 6-16,-2 3 1 0,-3-3-3 15,-2 3-3-15,-3-5-6 0,0 0 3 16,0-1-4-16,0-3 5 15,-2-1 5-15,4-4 5 0,1-3 5 16,2-1 0-16,3-1 5 0,5-3-5 16,0-3-1-16,0-1-5 0,3-2 9 15,2 0 3-15,8 0-1 0,5 0-7 16,3 0-2-16,-1 0-6 0,6-1-1 16,2-2-3-16,3 0-3 0,8 0-6 15,3 3 1-15,9-2-1 0,-4 2-7 16,-3-1-25-16,-11 0-23 15,-7 1-19-15,-10 0-19 0,2 0-24 16,-3-1-47-16,8-3-112 0,-4 2-58 16</inkml:trace>
  <inkml:trace contextRef="#ctx0" brushRef="#br0" timeOffset="-41542.16">17873 14376 238 0,'0'-1'85'0,"0"-1"-27"0,-3 2 27 0,1-2-20 16,-1-3-15-16,3 2-18 0,0 0-4 15,-2 1 9-15,-1-4-1 0,3 5-1 16,0-3 3-16,0 0 11 0,0 3-10 16,0 1 2-16,3-2 4 0,-3 2 11 15,2 0-16-15,-2 0-8 0,0 0-4 16,0 0-6-16,3 0-9 16,-1 0-2-16,1 1-1 0,2 2 3 15,-2 5-1-15,7 0 2 0,-2 3-4 16,-1 2-3-16,6 3 0 0,0-2 1 15,0 5 1-15,3-4 2 0,-3 5 2 16,2-1-1-16,-2 0-5 0,0-1-3 16,0 1-2-16,0-1 0 0,-5-1-1 15,2-1-1-15,0 0 1 0,-2-2 0 16,0-2 2-16,-1 0 0 0,1 0 0 16,-3-1 2-16,6-3 0 0,-9 1-1 15,6 1 0-15,-5-2-1 0,2 0 2 16,-3-2 2-16,4 1 1 0,-4-4-4 15,3 3 3-15,-5-1-2 0,3-1 0 16,2 1-2-16,-2-1 2 0,-1 2 1 16,1-5-2-16,2 4 1 0,-2-2-2 15,-1 0 0-15,1-1 0 0,-1 2-1 16,3-1 2-16,-2-2-1 0,0 4 0 16,2-3-2-16,-3 2 0 0,4-1 1 15,-1 2 1-15,0-3-2 0,0 2 5 16,0 0-1-16,3 0-2 0,-5 1 1 15,4-2 2-15,-1 0-1 0,1 3 2 16,1-2 0-16,0 2-4 0,0-2 1 16,-3 1 3-16,0 0-2 15,0-2 2-15,0 1 2 0,-2 0-3 16,2-1 0-16,-5 0 4 0,3 0-7 16,-3-2 2-16,0 2-1 0,2 0 1 15,1-1 1-15,-3 0-2 0,0-1-3 16,0 0 0-16,0 1-1 0,0 0-2 15,0-1-24-15,0-1-34 0,0 0-46 16,0 0-78-16,0-5-161 0,0 2-216 16</inkml:trace>
  <inkml:trace contextRef="#ctx0" brushRef="#br0" timeOffset="-38270.12">20325 15153 302 0,'0'0'137'0,"0"0"-56"16,0 0-6-16,-3-8-8 0,3 3-23 15,0 3-13-15,0-1 2 0,0-3 9 16,0 3 3-16,0-3 7 0,0 2 0 15,3-1 17-15,-3 3-3 0,0-1-16 16,0 2-11-16,0 1-11 0,0 0-15 16,0 3-13-16,-3 4 1 0,3 3 1 15,-5 5 4-15,5 6 5 0,-8 5 1 16,3 1 0-16,-2 11 4 0,-1 6-1 31,0 5-5-31,3-6-4 0,0-11-3 16,2-10-1-16,3-7-2 0,0 2 1 0,0 3 0 15,0-1-2-15,0-4-12 0,0-1-65 16,8-5-55-16,0-8-78 0,-1-1-18 16,4-7-164-16</inkml:trace>
  <inkml:trace contextRef="#ctx0" brushRef="#br0" timeOffset="-38113.86">20426 14888 842 0,'0'0'90'0,"0"0"-17"0,-49-18 17 16,28 12-69-16,5 4-21 0,4-3-3 16,1 5-6-16,3 0-66 0,3 0-77 15,5 10-45-15,3-1-57 0,2 1-27 0</inkml:trace>
  <inkml:trace contextRef="#ctx0" brushRef="#br0" timeOffset="-37707.44">20777 15191 847 0,'0'0'147'0,"0"0"-70"16,0 0 61-16,0 0-72 0,-5-41-34 15,0 30-19-15,-8 1-9 0,0 1-4 16,-3 4-4-16,-2 2-2 0,3 3-1 15,-11 4 2-15,5 8-13 0,-4 1-10 16,1 5-16-16,4 2-14 0,-1 1-3 16,8 2 27-16,0-2 20 0,8 0 3 15,5-3 3-15,5-1 3 16,8-1 4-16,0-3 1 0,2 0 4 16,6-1 2-16,-3-3 10 0,5-1 4 15,1-2 4-15,-1-2 8 0,5 0-4 16,-2 0-8-16,3-1-4 0,-4 3 10 15,1-2 8-15,-2 5 1 0,-6-1 4 16,-3 0 2-16,-5 1-3 0,-7-1-9 16,-3 2-4-16,-8 1-3 0,-5 0 0 15,-7 1-8-15,-6 0-8 0,-8 2-4 16,-2-1-2-16,-13 0 0 0,3 2-23 16,2-4-64-16,5-3-4 0,13-2-27 15,0-4-52-15,5-2-34 16,6 0-5-16,5 0-146 0</inkml:trace>
  <inkml:trace contextRef="#ctx0" brushRef="#br0" timeOffset="-36769.63">21824 15232 625 0,'0'0'169'0,"0"0"-88"0,0 0 35 0,20-30-39 0,-9 15-38 0,4-2-8 16,3-3-4-16,3 5-19 0,-3-2-3 16,0 3-1-16,3 1-4 0,-3 4 0 15,-3 2-2-15,6 4 2 0,-8 0 1 16,2 3 0-16,4 4-1 0,-7 1-1 15,4 8-3-15,-8 3 1 0,-1 4 2 16,1 3 1-16,-5 4 2 0,-3 9-2 16,-5 6 0-16,-3 6-2 0,-2-6 2 15,2-10 2-15,0-14-2 0,8-3-1 16,-3 1-3-16,1 0 3 0,-1-1 1 16,3-4 2-16,0-3-2 0,0-2 1 15,0-6 4-15,0-2 8 16,0-5 25-16,0-5 4 0,0-5-5 15,3-1-10-15,-1-6-2 0,6 1-5 16,0-4-9-16,0 1-5 0,2-2 0 16,6 4-4-16,-4 2-2 0,4 2 0 15,2 1 0-15,-2 4 0 0,4 1 0 16,-2 4 0-16,-2 3-1 0,-1 1 0 16,-2 2 0-16,0 4 0 0,0 0-1 15,-8 4-2-15,3 5-1 0,-5 3 1 16,2 7 3-16,-5 2 1 0,2 2 0 15,1 5 0-15,-3-1 0 0,0 1 1 16,2-2-1-16,-2-1 4 16,6-2-4-16,-6-4 0 0,0-3 1 15,0-3-1-15,2-5 6 0,-2-3 5 16,0-5 11-16,3 0 42 0,2-6-11 16,0-5-35-16,0-1-3 0,0-4-7 15,3-3 2-15,0-1-5 0,0-3 2 16,-1 2-4-16,4-2-2 0,-1 1-1 15,3 0-1-15,0 1 1 16,0-1 2-16,0 2-2 0,0 0-1 0,2 3 1 16,-2-1-1-16,0 6 0 0,-3 1 1 15,1 2 0-15,-3 2-1 16,-1 3 1-16,-2 4-2 0,-2 1-4 16,2 7-5-16,-5 5 2 0,0 5 4 15,0 4 4-15,0 2 1 0,0 4-1 16,0 3-1-16,-5-1-14 0,5-1-16 15,0 1-19-15,0 0-12 0,-3-1-19 16,3-3-42-16,0 7-95 0,-5-7-59 16,5-5-150-16</inkml:trace>
  <inkml:trace contextRef="#ctx0" brushRef="#br0" timeOffset="-36535.18">22808 15249 748 0,'0'0'48'0,"0"0"-17"0,16-35 94 0,-14 23-35 15,1-1-57-15,-3 1-22 0,0 5-11 16,0 3-14-16,-5 4 8 0,-1 6 6 16,-1 10 28-16,-1 4 14 0,-2 4 12 15,2 5-26-15,0 7-19 0,5-4-5 16,1 0-2-16,2-1-2 0,0-7-6 15,0 2-36-15,2-5-53 0,6 2-66 16,-5-5-71-16,2-6-128 16</inkml:trace>
  <inkml:trace contextRef="#ctx0" brushRef="#br0" timeOffset="-36379">22868 14889 928 0,'0'0'75'0,"0"0"-4"0,0 0-42 16,0 0-29-16,-3-32-52 0,6 30-42 16,-1 2-57-16,6 2-76 0,-6 4-130 15</inkml:trace>
  <inkml:trace contextRef="#ctx0" brushRef="#br0" timeOffset="-35753.39">22953 15294 630 0,'0'0'120'0,"0"0"-41"0,0 0 20 16,33-24-43-16,-12 13-43 0,-5 0-7 16,4-2-6-16,1 2-1 0,0-2 1 15,2 4 2-15,-8-1-1 0,1 3 0 16,-3 2-1-16,0 0-1 0,0 2-3 16,-8 3-1-16,3 3-9 0,-1 3-18 15,-7 4 0-15,0 1 2 0,0 4 8 16,0 2 20-16,0 4 2 0,-5 3 4 15,-3 3-1-15,3-1-3 0,-3 2-1 16,6-3-1-16,-3-1 2 0,0-2 3 16,5-3 0-16,0-6 9 15,0-2 8-15,0-5 0 0,0-3 10 0,0-3 31 16,2-7 18-16,1-4-35 0,2-1 12 16,3-5-6-16,-3-3-11 0,3-1-8 15,-1-4-7-15,1 2-3 0,2-5-5 16,1 6-8-16,2-1 0 0,0 1-6 15,2 2 0-15,-2 1-2 0,2 1 1 16,-2 1-1-16,5 0 0 0,-5 3 1 16,0 0-1-16,-2 1 1 0,-1 4-1 15,0 2-1-15,1 1 1 0,-9 3 1 16,3-2-1-16,1 3-1 0,-4 2-1 16,3 2-5-16,-5 6-4 15,0 3 8-15,0 6 3 0,0 4 5 16,0 3-2-16,-5 7 5 0,3 4-3 15,-4-3-4-15,6 2 0 0,-5 2 0 16,5-9 1-16,-2 2-2 0,2-1-1 16,0-7-9-16,0 3-30 0,-6-4-50 15,6-2-70-15,-2-5-94 0,-1-6-115 16</inkml:trace>
  <inkml:trace contextRef="#ctx0" brushRef="#br0" timeOffset="-35503.36">23674 15219 675 0,'0'0'116'0,"0"0"-36"0,0 0 24 0,0 0-92 0,0 5-1 0,-5 5 0 16,-1 7 8-16,-1 4 12 0,-1 4-8 15,0 5-6-15,-2 0-4 0,2 1-3 16,5 0-1-16,-4-3-7 0,2-2-2 16,5-2-6-16,0-4-70 0,0-2-68 15,0-5-75-15,5-8-194 0</inkml:trace>
  <inkml:trace contextRef="#ctx0" brushRef="#br0" timeOffset="-35362.73">23769 14891 946 0,'0'0'28'0,"0"0"2"15,0 0-30-15,0 0-24 0,0 0-144 16,0 0-37-16,0 0-140 0</inkml:trace>
  <inkml:trace contextRef="#ctx0" brushRef="#br0" timeOffset="-34517.7">23906 15232 937 0,'0'0'69'0,"0"0"-34"15,42-29 21-15,-22 18-56 0,-2-1-1 16,0 2-7-16,1 0 1 0,-7 1-7 16,-4 6 5-16,5 0 4 0,-5 1 2 15,0 2-1-15,-1 6-1 0,-1 2-2 16,-1 5-9-16,-3 5 1 0,-4 3 6 15,2 3 8-15,0 2-3 0,-8 1-7 16,3 4-25-16,-3-5-1 0,3 0-13 16,0-1 5-16,2-4 27 0,3-4 10 15,0-3 8-15,0-5 0 0,0-3 1 16,0-4 3-16,5-2 58 16,-2-6 0-16,2-4 3 0,3-5 16 15,-3-2-26-15,5-3-24 0,1-4-8 16,-1-2 0-16,3-1-8 0,5-2-8 15,-5-1-5-15,5 3-1 0,-3-2 0 16,1 4 0-16,-1 4-1 0,4 0 4 16,-7 2 0-16,4 3-4 0,-1 3 0 15,-4 1-1-15,2 4 1 0,-5 4 0 16,-1 2-1-16,1 2-4 0,-3 3-6 16,-2 6-3-16,-3 4 2 0,0 6 5 15,0 4 7-15,-3 2 0 0,-5 4 2 16,3 6 4-16,-2-4-2 0,-1 2-2 15,3-3-2-15,-3-5 5 16,8 1-5-16,-5-1 4 0,5-5-2 16,0-6 8-16,0 0 11 0,5-7 12 15,-3-4 9-15,4-3 5 0,-6-2 15 16,5-3-26-16,3-5-7 0,-6-3 3 16,8-1-13-16,-2-4-13 0,0 0 0 15,5-3-1-15,-5-3-1 0,5 0-3 16,-1-1 0-16,1 2 0 0,-5 1 0 15,5 3-1-15,-3 2 0 0,1 1-1 16,-4 2 1-16,6 3 0 0,-5 2 0 16,0 1 0-16,0 1-1 0,-3-1-1 15,3 2 0-15,-3 3-3 0,0 3-2 16,-3 0-1-16,4 7-3 0,-4 1-1 16,-2 4 3-16,0 2 3 0,0 7 2 15,0 1 3-15,-2 6 1 0,-4-2 0 16,4 3 0-16,-3 0-1 0,5-3-8 15,-8 3-26-15,3-5-8 0,0 1-3 16,2-2-20-16,-2-3-60 0,2 0-107 16,-2-7-109-16</inkml:trace>
  <inkml:trace contextRef="#ctx0" brushRef="#br0" timeOffset="-34280.52">24785 15080 734 0,'0'0'122'0,"2"-7"-42"0,1 4 44 0,-3 2-85 16,0 1-33 0,0 1-2-16,-3 6-3 0,1 4-1 15,-3 7 0-15,-3 5 2 0,0 7-2 0,3 1 3 0,-3 0-1 16,-5 7-1-16,8-11-1 0,-3 6-4 15,6-4-23-15,-3-6-77 0,-1 6-37 16,4-7-58-16,2-8-187 0</inkml:trace>
  <inkml:trace contextRef="#ctx0" brushRef="#br0" timeOffset="-34155.5">24743 14857 845 0,'0'0'0'0,"0"-34"3"16,3 15-7-16,-3-3-30 0,5 2-142 16,-5 7-52-16,0 3-54 0</inkml:trace>
  <inkml:trace contextRef="#ctx0" brushRef="#br0" timeOffset="-33669.41">24906 15084 727 0,'0'0'97'0,"0"0"14"0,0 0 4 0,29-37-58 15,-16 24-1-15,2-4-10 16,3 2 4-16,-2 1-17 0,-1-1-7 15,6 4-12-15,-3 3-7 0,0 1-6 16,0 1 0-16,0 5-2 0,-5 1 0 16,0 4-1-16,-3 2 0 0,1 3-3 15,-9 3 1-15,3 3-2 0,-5 4 0 16,-5 6 2-16,-5 1-1 0,-8 9-1 16,-11 9-4-16,-9 3-7 0,1-1 1 15,-1-9 5-15,14-9 9 0,6-13 1 16,5 2 2-16,-2-2 1 0,2 3 5 15,-2-1 16-15,4-3 8 0,3-2-2 16,3-2 4-16,3-2 6 0,2-4 7 16,2 2 1-16,3-3-6 0,3-1-6 15,3 0-10-15,4-2-11 0,-2 1-8 16,8 1 2-16,-1-2-7 0,1 1-1 16,0-1 0-16,4 0-12 0,-1 0-40 15,-1-3-34-15,5 2-24 0,-4-2-15 16,-1-1-31-16,5-4-36 0,-4-1-38 15,-6-1-142-15</inkml:trace>
  <inkml:trace contextRef="#ctx0" brushRef="#br0" timeOffset="-33481.8">24940 15203 857 0,'0'0'72'0,"0"0"75"0,0 0-48 15,0 0-47-15,41 2-25 0,-25-2-12 16,-1 0-15-16,8-2-1 0,-2 0-29 16,0-1-30-16,7-2-38 0,-7 1-22 15,5-2-16-15,10 1-15 0,-8-1-55 16,-2 4-88-16</inkml:trace>
  <inkml:trace contextRef="#ctx0" brushRef="#br0" timeOffset="-33106.89">25364 15135 522 0,'0'0'151'0,"0"0"-101"0,0 0 57 16,0 0-51-16,0 0-32 0,0 0-9 15,0 0-4-15,0 0 11 0,41-3 9 16,-26 6 30-16,3-2 6 0,-2 0-18 16,5 1-13-16,-3-2-10 0,2 0-9 15,1 0-2-15,0-3-5 0,-8-3 1 16,2 2-5-16,3-4-5 0,-10-1-1 15,0-3-2-15,-3-1 0 0,-5-1-2 16,0 3-3-16,-13 0-16 16,-2 4-10-16,-4 0 12 0,-1 6 19 15,-9 1 2-15,-4 1 2 0,-9 14-1 16,4 3 4-16,4 2 3 0,11 2 7 16,5-1 8-16,-3 7 2 0,6 3 13 15,-4-1 14-15,12 0 2 0,2-2 4 16,2 0-15-16,3-4-18 0,8-3-15 15,-3-2-6-15,8-6 1 0,2-1-5 16,6-5-6-16,0-4-52 0,4-2-37 16,4-1-25-16,7 0 2 0,8-6-19 15,5-5-17-15,0-8-21 0,-10 4-31 16,-5 1-95-16</inkml:trace>
  <inkml:trace contextRef="#ctx0" brushRef="#br0" timeOffset="-32602.6">26113 15126 391 0,'0'0'118'0,"0"0"5"0,0 0-8 0,0 0-31 0,0 0-2 16,5-17-9-16,-5 15-6 0,0-2-13 15,0-1-4-15,-3 2-3 0,3-4-6 16,-2 3-5-16,-3-3-8 15,2 3-9-15,-7-2-8 0,2 0-2 16,-5-1-5-16,3 1-4 0,-8 2 2 16,-3 1-1-16,0-2 3 0,1 4-3 15,-1 1 0 1,-7 6-1-16,2 0 0 0,0 7-2 16,3 2 2-16,-8 4-2 0,10 2 0 15,-2 1 2-15,5 2-1 0,5 4 2 16,2-3-1-16,6 2 4 15,5-2-3-15,0 2 1 0,0-3 0 0,8-1 0 16,5-2 0-16,2-2 0 0,3-4-1 16,3-2 1-16,2-5 2 0,1-2-2 15,-1-3 3-15,3-3 19 16,-6-2 25-16,1-2-4 0,0-7-12 16,-3-5 0-16,3-7-6 0,-6-11-9 15,3-15-9-15,3-17-5 0,-6-9-1 16,1-4-1-16,-6 3 0 0,-2 8-3 15,0 5 1-15,-3 9-2 0,-3 10-2 16,4 10 3-16,-6 11-3 0,0 7 2 16,0 5-3-16,-6-2-10 0,4-1-19 15,-3 0-13-15,2 4-18 0,3 4-25 16,0 1-12-16,0 5-37 0,3 10-153 16,2-1 47-16,-3 2-115 0</inkml:trace>
  <inkml:trace contextRef="#ctx0" brushRef="#br0" timeOffset="-32352.47">26462 15440 1339 0,'0'0'55'0,"0"0"-55"0,0 0-25 0,38-40-73 15,-30 21-214-15,-8-1-101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09T14:00:58.245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10501 6854 254 0,'0'-4'32'0,"3"-3"24"15,-3-1 5-15,2 1-2 0,1-1-26 16,-1 1 0-16,-2 0 13 0,3 1-6 16,-1-1-9-16,-2 1-3 0,0 0 2 15,3 0-1-15,0-1 7 0,-3 1 10 16,0 1 9-16,0 0 3 0,0 0-4 15,0 0-5-15,0-1-7 0,0 2-3 16,0 0-6-16,0 1 1 0,0 0 3 16,0-1 1-16,0 1-5 0,-3 0-4 15,3 0-6-15,0 1 0 0,-3 0-3 16,3 2-3-16,0 0-11 0,0 4-6 16,0 3 0-16,0 5 6 0,-2 5 5 15,-1 4 2-15,1 5 0 0,-3 9 0 16,-1 11 1-16,1 10 5 0,0 4 4 15,2-1 3-15,1-7 3 0,2-6 2 16,-3-1-1-16,-2 0-3 16,-3 0-4-16,3-1-5 0,0 0-6 15,0-3 1-15,0-2-3 0,5 0 1 16,-3-5 1-16,3-7 0 0,0-4 1 16,3-8-3-16,2-2 2 0,0 2-2 15,0 0-2-15,6 0-2 0,-1-2-1 16,3-4 2-16,2-3-1 0,1 0 1 15,-1-5 0-15,6-1-4 0,0-1 2 16,-1-5 0-16,4-3 0 0,-1-3-2 16,0-2-1-16,3-5-1 0,0-1-1 15,-3-1 1-15,0-3 1 0,-2-2-1 16,-3-1-1-16,-5-1 1 16,-3-3-3-16,-5 4 2 0,-5 0-1 15,-2 1-4-15,-8 2 4 0,-9 3-6 16,-1 1 2-16,-14 4 0 0,-7 1-2 15,-13 6 2-15,-1 4-6 0,6 2-6 16,5 2-13-16,8 1-10 0,0 1-18 16,0 3-19-16,5 2-6 0,2-1-30 15,9 1-33-15,-6 3-72 0,8-4-94 16,5 1-72-16</inkml:trace>
  <inkml:trace contextRef="#ctx0" brushRef="#br0" timeOffset="690.38">11129 7652 120 0,'5'0'175'0,"-2"-1"-108"0,2-1 32 0,-3 0-5 0,1 0-12 31,-3 0-12-31,3 0-2 0,-3-1 3 16,0 1-14-16,0-1 0 0,0 0 8 15,0-2-15-15,-3 0 0 0,0-1-10 16,1 1-12-16,-1 0-8 0,1 1-6 16,-1 2-5-16,-2 0-3 0,0 0-1 15,-3 1 3-15,3 1-3 0,-3 0 0 16,0 2-1-16,1 2-3 0,-4 6 1 15,1 0-1-15,0 4-1 0,-1 4 0 16,3 1 1-16,1 1 2 16,2 1-1-16,5 1 2 0,0 0 1 15,0-1 3-15,7-2 7 0,1-2 10 16,5 0 9-16,2-4-1 0,1-2-1 16,2-2-1-16,0-4-3 0,0-4-7 15,0-1 1-15,0-6-5 0,-2-4-6 16,-1-2 4-16,-2-4 2 0,-2-2 2 15,-6-4-2-15,-3-1-5 0,-2-3-8 16,0-1-3-16,-5 1-1 0,-3 2 0 16,1 4-2-16,-6 3 0 0,-3 5-1 15,1 4 0-15,-3 5-4 0,0 1-7 16,0 1-7-16,-1 1-12 0,1 0-15 16,3 2-16-16,2 0-11 15,3 3-8-15,4 0-16 0,1 2-42 16,3-1-35-16,4 2-2 0,6-3-31 15,0-2-145-15</inkml:trace>
  <inkml:trace contextRef="#ctx0" brushRef="#br0" timeOffset="1169.13">12150 7124 522 0,'0'0'94'0,"0"0"19"0,0-18 17 0,0 11-62 0,0 0-36 16,-3 0-25-16,3 1-3 0,0-1 19 16,-3 1-9-16,3 2 22 0,0 3 9 15,0 1-12-15,0 1-18 0,0 6-3 16,-2 3 9-16,-1 4 8 0,1 6 2 15,-4 6-4-15,-1 9-4 0,-1 8-3 16,0 13 1-16,0 0-7 0,3 1-4 16,5-5-1-16,0-7-5 0,3-3-1 15,2-4-2-15,0-7 0 16,-2-7 0-16,2-6-1 0,0-1 0 16,-2 2-2-16,4 2-22 0,1 1-63 15,3-4-68-15,1-5-66 0,-1-5-3 16,-3-6-151-16</inkml:trace>
  <inkml:trace contextRef="#ctx0" brushRef="#br0" timeOffset="1450.29">11917 7392 709 0,'0'0'137'0,"0"0"1"0,0 0-7 16,0 0-41-16,44-14-30 0,-21 9-14 15,13-1-4-15,6 1 8 0,7 1-4 16,5 0-2-16,-5 2-16 0,-8 2-15 16,-10-2-8-16,-5 2-4 0,-5 0 0 15,-3 0-1-15,5 2-18 0,3 0-52 16,3 1-43-16,7 2-59 0,-5 0-116 15,-8-1-117-15</inkml:trace>
  <inkml:trace contextRef="#ctx0" brushRef="#br0" timeOffset="2116.1">13191 6718 302 0,'0'0'186'0,"0"0"-92"0,0 0 33 0,0 0-15 0,0 0-22 16,20-28-16-16,-17 26-15 15,-3 2-8-15,5 0-20 0,-2 0-15 0,-1 4-5 16,-2 4 7-16,0 1 8 0,0 7 11 16,0 3-1-16,-2 5-11 15,-6 7-5-15,0 10-4 0,-2 12-3 16,-3 11 0-16,3 6 2 0,-1-6-1 16,6-8 6-1,3-8 4-15,-1-4 8 0,3-3-3 16,5-1-7-16,6-3-3 0,-1-4-1 0,5-6 3 15,-2-6 0-15,-2-6 1 0,4-1 4 16,1-2 4-16,7 0 4 0,5-1-1 16,1-5-8-16,2-4-7 0,0-2-6 15,0-6-5-15,0-4-5 0,-5-6 3 16,-6-2-1-16,-4-5-3 0,-3-4 4 16,-8 0-5-16,-5-2 0 15,-5 2-1-15,-11 4-3 0,-12 2-4 16,-16 1-1-16,-13 3-14 0,-10 3-15 15,5 5-5-15,8 4-8 0,10 2-2 16,2 0-13-16,4 2-17 0,4 1-17 16,6 0-33-16,7 0-84 0,3 2-25 15,5 0-15-15,0 0-77 0</inkml:trace>
  <inkml:trace contextRef="#ctx0" brushRef="#br0" timeOffset="2506.71">13677 7410 627 0,'0'0'84'0,"0"0"11"0,0 0 1 0,0 0-42 0,20-22-30 16,-15 22-17-16,-2 0-4 0,0 6 16 15,-1 5 20-15,-2 4 33 16,0 6 1-16,-5 6-15 0,0 7-17 0,0 7-11 15,-6 6-11-15,6 0-1 0,0-9-8 16,2-9-4-16,1-11-4 0,2 0-2 16,-5 3-1-16,5 2 1 0,0 1-5 15,0 0-35-15,0-4-56 0,5-2-45 16,3-6-80-16,-1-5-50 16,4-4-192-16</inkml:trace>
  <inkml:trace contextRef="#ctx0" brushRef="#br0" timeOffset="3491.66">14180 7127 264 0,'0'0'169'0,"0"0"-50"0,0 0-13 0,0 0-38 16,6-7-26-16,-4 3-13 0,1-4 4 15,5 1 24-15,-6-1-6 0,6 1 6 16,2 0-4-16,-2-2-10 0,0 1-5 16,2 1-10-16,0 2-10 0,3-1-4 15,-5 0-3-15,5 0 4 0,-3 1-1 16,3 1 0-16,0 1 1 0,-3 1-3 16,1 2-5-16,-1 0-3 0,0 2 0 15,-2 6-2-15,0 2-2 0,-3 3 2 16,-2 2-2-16,-3 5 0 0,0 1 1 15,0 4 0-15,-8-1 0 0,-2 4 2 16,2-1-3-16,-5 2 1 0,-3 0 1 16,-2-2 0-16,3 2-2 0,-3-2 1 15,2-1 0-15,3-3 0 0,-2-1 2 16,5-3 0-16,-1-2-2 0,3-6 3 16,3-1-2-16,0-6-1 0,3-2 2 15,2-2 4-15,2-2 2 0,3-4 1 16,3-4 3-16,5-2-2 0,0-4-2 15,2-3-7-15,6-3-1 16,-3 1-2-16,3-5 3 0,2 0-2 16,-2 2 0-16,5 1-1 0,-1 1 1 15,-1 3 1-15,2 2-1 0,-1 1 0 16,-1 0 0-16,-4 3 0 0,1 1 0 16,-3 2 1-16,-5 1 0 0,-5 1-1 15,-3 0 2-15,-3 4-2 0,-2 1-1 16,0 2 1-16,-7 1-2 0,-6 0 2 15,-3 4 0-15,-4 5 1 0,-1 2 0 16,-2 2 0-16,-1 4 2 0,1 3 0 16,0 0 2-16,2 4 1 0,1 0 2 15,1 3 7-15,7-1 22 16,1 2 15-16,6-3 11 0,2 1-5 16,3-1-9-16,3-5-11 0,5-2-14 15,2-3-6-15,6-5-2 0,2-2-3 16,2-5 0-16,1-3-7 0,0-1 0 15,2-7-6-15,0 0-4 0,1-2-36 16,-1-3-42-16,0 2-30 0,3 0-41 16,2-1-51-16,-2 3-120 0,-8 0-94 15</inkml:trace>
  <inkml:trace contextRef="#ctx0" brushRef="#br0" timeOffset="3788.64">14927 7490 831 0,'0'0'206'0,"13"-7"-73"0,-5 5-16 0,0-2-69 0,-6 1-31 0,3 3 0 15,-2 0-4-15,0 4-1 0,-3 3 3 16,0 4 10-16,0 7 9 0,-6 1-1 16,4 4-4-16,-3-1-7 0,2 4-13 15,0-2-9-15,1-1 4 0,-1-1-1 16,1 0-3-16,2 0-5 0,0-2-30 16,0 0-51-16,0-1-38 0,5 4-68 15,-5-4-162-15,2-8-168 0</inkml:trace>
  <inkml:trace contextRef="#ctx0" brushRef="#br0" timeOffset="6717.86">15958 7002 232 0,'0'0'56'0,"0"0"5"0,0 0 32 0,0 0 0 16,8-37-22-16,-5 28 1 0,-1 1-1 16,1-3 10-16,-1 3 9 0,1 1 0 15,-1 0-15-15,1 0-14 0,-3 1-9 16,0 1-14-16,0 2-12 0,0 2-5 15,0 1-9-15,0 0-12 0,0 4-2 16,-3 6-1-16,-2 8 3 0,-2 12 4 16,-6 12 2-16,0 14 5 0,-5 5 0 15,5-1 4-15,5-6 2 0,5-8-6 16,1-2-1-16,-1-2-5 0,3-6-1 16,0-9-3-16,3-4 1 0,-1-1-2 15,-2-1 2-15,3 5-2 0,-3 0-23 16,2-7-49-16,1-2-46 15,-3-6-43-15,0-6-89 0,0-4-47 16,0-2-126-16</inkml:trace>
  <inkml:trace contextRef="#ctx0" brushRef="#br0" timeOffset="6936.55">15651 7306 842 0,'0'0'114'0,"0"0"-114"0,0 0 129 16,0 0-4-16,0 0-55 15,0 0-25-15,38-27 3 0,-9 18 11 16,12-1-19-16,8-1-4 0,0 0-11 16,-5 4-14-16,-2 1-8 0,-4 2-3 15,-1 2-1-15,-4 1-26 0,-10 0-53 16,11 1-41-16,2 0-59 15,-5-1-121-15,3 0-70 0</inkml:trace>
  <inkml:trace contextRef="#ctx0" brushRef="#br0" timeOffset="7499.07">16645 6753 607 0,'0'0'66'16,"0"0"19"-16,0 0 54 0,0 0-28 15,0 0-54-15,16-37-20 0,-16 36-5 16,0 0 3-16,0 1-27 0,0 2-8 16,0 6 0-16,0 3 7 0,-3 6 14 15,-2 6-2-15,-5 12-5 0,0 10-4 16,-3 15 2-16,0 3 2 0,2-1 0 16,4-7 3-16,4-7 13 0,0-4 1 15,6-3 3-15,2-3-6 0,6-1 0 16,-1-8-5-16,3-4-7 0,0-6 0 15,0 0-2-15,5-1-5 0,2 1-6 16,4 0 11-16,2-8 10 0,2-5 2 16,0-6-2-16,1 0-10 15,-3-6-7-15,-1-4-4 0,-4-7 6 16,-5-4 5-16,-3-4-7 0,-6-1-3 16,-2-1-4-16,-5-1 0 0,-7 5-6 15,-6 2-9-15,-8 6 3 0,-2 2-2 16,-8 4-10-16,-10 3-6 0,-9 6-4 15,7 0-12-15,9 1-20 0,13 3-27 16,6 1-40-16,-6 2-55 0,-2 4-69 16,2-1 12-16,6 0-112 0</inkml:trace>
  <inkml:trace contextRef="#ctx0" brushRef="#br0" timeOffset="8108.88">17064 7392 356 0,'0'0'114'0,"0"0"-10"0,0 0-8 0,10-17-29 0,-7 11-13 16,2 1-9-16,-2-1 10 0,-1 2-6 31,4 0 8-31,-1 0-6 0,0-1-9 0,0 0-11 0,3 0-9 0,0 1-8 16,-1 2-2-16,6 1 3 0,-2-1-1 15,-1 2-5-15,0 0-3 0,1 0 1 16,-1 3-3-16,-2 3-4 0,-1 1 0 16,-1 5-3-16,-4 2 2 0,-2 5 1 15,0 2 2-15,-5 3 6 0,-5 2 5 16,2 2 5-16,-5-2-5 0,0 2-7 15,-5-2-3-15,2 0-3 0,-2-4 0 16,0-1 3-16,3-1-3 0,-1-5 3 16,3-2-1-16,6 0 11 0,-1-5 16 15,0-2-2-15,8-2-4 0,-3-3 0 16,3 0 3-16,3-1 1 0,5 0-4 16,2 0-3-16,8 0-2 15,3 0-2-15,2-1 2 0,6 0-4 16,-1 1-3-16,3-2-7 0,0 2-3 15,-3 0-1-15,3-2-5 0,-5 2-54 16,-2-2-32-16,1 1-16 0,-1-2-49 16,4 1-98-16,-7-2-34 0,-3 2-191 15</inkml:trace>
  <inkml:trace contextRef="#ctx0" brushRef="#br0" timeOffset="9062.24">17689 7079 433 0,'0'0'108'0,"0"0"-13"0,13-21 11 0,-5 12-29 0,2 0-32 0,1-1-3 16,-1-1 10-16,3 0-2 0,0 0-15 16,0-1 2-16,2 3-1 0,-2 0 10 15,3-1-5-15,-1 3-8 0,-2 2-9 16,3 0-5-16,-3 1-8 0,0 1-5 16,-1 1-2-16,1 0-3 0,-2 2 0 15,-1 0-1-15,-2 5-1 0,0 0-1 16,2 4 1-16,-2 0-2 0,-3 4-1 15,-3 3-1-15,-2 4 1 0,0 2 3 16,0 3-2-16,-7 3 3 0,-1-1 4 16,-2 3 1-16,-1 0 2 0,-4-2-2 15,-1 3-2-15,1-3 0 0,-3 0 1 16,-3 0-2-16,3-2 2 0,-3-4-3 16,3-2 4-16,-3-3-4 0,6-4 8 15,2-2 7-15,3-9-5 16,4 1 0-16,1-3 4 0,5 0 20 15,3-5-7-15,2-3-15 0,3-3-6 16,5-2-3-16,5-2 0 0,2-3-2 16,1 0-1-16,2-1-1 0,1 0 1 15,-1 0-1-15,5 0 1 0,-2 0-1 16,0-1 0-16,2 2 0 0,-4 0 0 16,-4 0 0-16,1 3 1 0,-3-3 0 15,0 3-1-15,-2-1 2 0,-3 2-2 16,-3 0 1-16,0 0 0 0,-2 2-1 15,0 0 0-15,-3-2 2 0,0 3-2 16,0 2-1-16,-2-3 0 0,-1 5-2 16,-2 0-1-16,0 3-2 15,0 0-2-15,-5 2 5 0,3 2 0 16,-6 2 0-16,0 4 2 0,-2 2-1 16,-3 4 2-16,3 2 0 0,-6 0 5 15,1 7-5-15,-1 2 1 0,-2 1 0 16,3 2 4-16,-4 0 3 0,7 1 12 15,1 0 6-15,-2-2 7 0,6 1-8 16,1 0-7-16,4-4-5 0,2-1-5 16,2-2-3-16,4-4-2 0,-1-3 1 15,5-3-1-15,0-4 2 0,3-4-1 16,3-1-4-16,-1-1-12 0,3-4-40 16,3-1-34-16,0 2-18 15,2-1-34-15,11 1-76 0,-6 2-108 16,-5-3-198-16</inkml:trace>
  <inkml:trace contextRef="#ctx0" brushRef="#br0" timeOffset="9578.51">18302 7415 515 0,'0'0'123'0,"5"-6"-23"0,-2-1 10 0,2-1-53 0,2 0-34 15,-1 0 10-15,1-3 7 0,1 1 4 16,2 1 15-16,-2 2 11 0,0 0-7 16,0 2-5-16,-1 1-9 0,-1 1-9 15,1 1-12-15,1-1-18 0,0 1-8 31,2-1 0-31,-5 1 0 0,3-1 0 16,0 2-4-16,-3 1 2 0,-2 1-4 0,-1 4-5 0,-2 3-3 0,0 3 6 16,-2 1 1-16,-6 3 5 0,0 2 2 15,-5 0 1-15,0 3 1 0,0 0-1 16,-2 0 0-16,-3-3 0 16,7 0-1-16,-4 1 0 0,5-5 1 15,-1-1 2-15,4 0 9 0,1-6 12 16,1-1 0-1,5-1 1-15,-2-3-5 0,2-1 0 0,0 0 7 0,5 0 1 16,0-1-7-16,3 1-7 0,2-4-7 16,3 1-4-16,2-1 0 0,4 0-2 15,-1-1 1-15,2 1-4 0,1 1 0 16,2 0 0-16,0 2 0 0,-2 0-4 16,2 1-13-16,-5-2-19 0,3 2-11 15,0 0-12-15,-6 0-21 0,-2 0-33 16,0 2-59-16,5-1-99 15,-7 0-79-15</inkml:trace>
  <inkml:trace contextRef="#ctx0" brushRef="#br0" timeOffset="10062.81">19268 6923 570 0,'0'0'41'0,"0"0"-2"0,5-21 57 0,-2 13-44 0,-1 2-38 15,1 1 1-15,-3 4 13 0,0 1-27 16,0 1 5-16,-3 8-6 0,-2 2 25 15,0 4 15-15,0 4 15 0,-3 5 11 16,6 4-17-16,-4 7-19 0,1 9-11 16,3 6-7-16,-3 0-2 0,5-5-2 15,-3-5-4-15,3-12-3 0,0-5-1 16,0-5 0-16,0-3-1 0,0 5-2 16,0 1-14-16,0 0-22 0,0-3-21 15,0-3-26-15,3-5-14 16,-3-5-35-16,5-5-120 0,-5-3-129 0</inkml:trace>
  <inkml:trace contextRef="#ctx0" brushRef="#br0" timeOffset="10281.68">19118 7153 777 0,'0'0'126'0,"0"0"2"0,42-5-5 0,-19 3-66 16,3-1-32-16,0-1-9 15,2 0-11-15,0 1-3 0,-2-4-2 16,0 4-11-16,0-3-54 0,2 3-52 16,9-4-75-16,-6 4-67 0,-3-1-258 15</inkml:trace>
  <inkml:trace contextRef="#ctx0" brushRef="#br0" timeOffset="10766.36">19930 7296 869 0,'0'0'156'0,"0"0"-16"0,0 0-42 0,0 0-56 0,0 0-29 0,18 12-3 15,-16-12-6-15,3-2-3 0,-2-1-2 16,0-3-12-16,-1 0-16 0,3 0-23 16,3 0-22-16,-3 0-69 15,16-4-80-15,-6 2-63 0,1 0-208 16</inkml:trace>
  <inkml:trace contextRef="#ctx0" brushRef="#br0" timeOffset="10902.8">20576 7265 883 0,'0'0'115'16,"0"0"12"-16,0 0-15 0,0 0-84 15,0 0-28-15,36 1-10 0,-26-10-130 32,0 1-180-32,1-1-142 0</inkml:trace>
  <inkml:trace contextRef="#ctx0" brushRef="#br0" timeOffset="11044.2">20979 7223 881 0,'0'0'108'15,"0"0"-108"-15,0 0 166 0,33 0-89 16,-20-1-57-16,0 0-16 0,3-2-4 16,-1 0-96-16,16-4-153 0,-8 0-44 15,1 0-177-15</inkml:trace>
  <inkml:trace contextRef="#ctx0" brushRef="#br0" timeOffset="11481.66">21865 6768 541 0,'0'0'61'0,"0"0"14"0,0 0 45 15,0 0-29-15,0 0-40 0,0 0-7 16,21-34 8-16,-21 33-9 0,0 1-30 16,0 0-13-16,0 3 2 0,0 5-2 15,-3 3 19-15,-2 6 5 0,2 6 6 16,-7 9 3-16,5 10-4 0,-6 12-14 16,6 3-4-16,-2 0-7 0,1-8-3 15,4-8 0-15,-3-4 0 16,2-7 2-16,3-7-1 0,0-4-1 15,0-3-1 1,0 3-3-16,0 2-25 0,3-1-52 0,2-3-49 0,5-3-39 16,0-8-38-16,-2-3-178 0</inkml:trace>
  <inkml:trace contextRef="#ctx0" brushRef="#br0" timeOffset="11733.29">21563 7064 1070 0,'0'0'48'0,"0"0"55"0,41 0-41 0,-10 0-40 16,13 0-15-16,10 0-4 15,-2-2-1-15,-3-1 1 0,-18-1 0 16,-5 1-2-16,-8 1 1 0,0 1-1 15,5 0-1-15,0 0-7 0,3 1-49 16,0 0-47-16,-3 1-66 0,19 3-28 16,-11-1-19-16,-3 1-166 0</inkml:trace>
  <inkml:trace contextRef="#ctx0" brushRef="#br0" timeOffset="12913.08">22844 6391 302 0,'5'-3'38'0,"-5"-1"58"0,3-1-32 15,-3 3-28-15,5-2-11 0,-5 1 7 16,0 1 21-16,0-1-4 0,0 0 12 15,0-1 8-15,0 3-5 0,0-1-10 16,0-1-6-16,0 2-14 0,0 0-11 16,0 1-5-16,0 0-1 0,0 0-3 15,0 0-2-15,0 4-6 0,0 0 4 16,0 5 12-16,0 1 9 0,-5 3 0 16,-3 4-5-16,3 6-5 0,-3 9-7 15,1 10 3-15,-6 12 0 16,0 7 3-16,2-1 3 0,1 3 3 15,2-8 2-15,3 0 1 0,3 2 6 16,-4-3-5-16,6-3-4 0,0-3 2 16,6-6-6-16,1-3-6 0,6-8-1 15,-5-9 1-15,0-5 0 0,2-2 0 16,6 0 12-16,-1-1-1 0,11-1-4 16,0-4-7-16,2-5-2 0,-2-4-6 15,2-5-3-15,1-4-2 0,-3-6 2 16,-6-5-1-16,1-2-1 0,-8-3-3 15,0-1 0-15,-5 0-1 0,-8 5-5 16,-8 0-7-16,-5 4-23 0,-8 0 1 16,-17 2 5-16,-12 0-3 0,-12-1-2 15,-2 1-9-15,4 4-17 0,16 1 7 16,8 3 5-16,8 4-10 0,10 0-17 16,5 2-17-16,5-2-44 0,0 0-35 15,8 2 4-15,0 1-48 0,0-1-77 16</inkml:trace>
  <inkml:trace contextRef="#ctx0" brushRef="#br0" timeOffset="13428.72">23294 7211 356 0,'0'0'162'0,"5"-3"-56"0,-5-1-5 0,3 2-35 15,-3 0-12-15,5-1-22 0,-5 2-10 16,0 0 5-16,0 1-6 0,0 0 1 15,0 3 12-15,0 1 5 0,0 5 2 16,0 1-5-16,-5 2-2 16,-3 4-10-16,0 4-7 0,0 1-5 15,3 4-2-15,-3-1-6 0,1 2-2 16,2-1 1-16,-3 2-3 0,3-3-1 16,2-1 1-16,0-1-12 0,3-3-23 15,0-2-15-15,0-3-26 0,-2-2-45 16,2-6-41-16,2-3-51 0,4-2-149 0</inkml:trace>
  <inkml:trace contextRef="#ctx0" brushRef="#br0" timeOffset="13866.34">23441 7301 470 0,'0'0'100'15,"0"0"4"-15,0 0-29 0,0 0-29 16,0 0-11-16,0 0-10 0,36-23 13 16,-36 21-1-16,0 0 10 0,0 1 11 15,0 1-9-15,-5 0-40 0,3 0 0 16,-11 0 4-16,-3 4-3 15,3 1-5-15,-5 0-2 0,3 3 0 16,-6 0-1-16,0 2 0 0,3 1 0 16,-2 1-1-16,4-2 1 0,3 2 10 15,3-2 14-15,2 1-1 0,5-2-5 16,-2-1-8-16,5 0-5 0,0-1 2 16,0 0-3-16,0-2 2 0,5 2 0 15,3-4 7-15,0 4 3 0,2-1-5 16,6-1-2-16,-3-2-3 0,2 3 1 15,6-3-7-15,-3 1 1 0,3-2-1 16,-1 2-2-16,4-3-2 16,-4 2-1-16,3-1-40 0,1-1-31 15,-6 1-26-15,5-2-58 0,-2 0-52 16,-3-3-100-16</inkml:trace>
  <inkml:trace contextRef="#ctx0" brushRef="#br0" timeOffset="14881.69">23919 6793 279 0,'0'0'155'0,"0"0"-31"0,0-17-7 0,8 8-24 16,-3 1-24-16,3 0-32 0,5 1-6 15,-3-3 4-15,8 1-3 0,-5 0 0 16,0 1-11-16,3 1 6 0,-1 0 7 16,3 1 7-16,-5 1-11 15,3-1-11-15,-1 2-8 0,-2 1-5 16,5 0-4-16,-5 2-1 0,-5 1-1 16,5 0 1-16,-6 4-1 0,-1-1 1 15,1 5 0-15,-4-1 6 0,-1 3 3 16,1 4 7-16,-3 0 4 0,-3 4-1 15,1 0-7-15,-1 2-5 0,-2 1-6 16,0 3-1 0,-3-1-1-16,0 2 0 0,1 3-1 0,-9 1 0 0,3-1 1 15,-5 2 0-15,3 0 2 0,-6 0-2 16,0-4 0-16,-2-1 2 16,5-3-1-16,-3-2 1 0,8-5 0 15,1-4 2-15,4-3-4 0,3-4 2 16,-1-2-2-16,6-2 12 0,6-4-3 15,-1-6-6-15,5-3 1 0,8-3 0 16,3-4 2-16,0-3-4 0,4-2 0 16,4-2 0-16,-3-1-1 0,2-1 0 15,6 1 0-15,-6 2-1 0,0 2 1 16,3 2-2-16,-7 3 2 0,2 0-1 16,-1 3 0-16,-4-1 1 0,-5 0-1 15,2 3-1-15,-3-1 1 16,-7 2 2-16,0 0-2 0,-3 4-4 15,0-1-1-15,-5 5-9 0,-8 0-2 16,3 2 12-16,-8 3 4 0,0 1 0 16,-2 6 0-16,-3 1 2 0,2 5-2 15,-4 2 1-15,-6 6-1 0,0 1 2 16,3 5 0-16,2 1-1 0,-5 0 2 16,8 4 14-16,0-3 8 0,8-2 9 15,2 1 2-15,5-3-5 0,1-2-10 16,4-4-7-16,6-2-6 0,5-5 2 15,2-1 3-15,1-4 10 0,2-4-3 16,5-3-9-16,0-2-8 0,1-1 0 16,2-4-3-16,2-1-3 0,-2-1-36 15,0 1-53-15,2-1-43 0,6-2-62 16,-6 2-116-16,-7 0-142 0</inkml:trace>
  <inkml:trace contextRef="#ctx0" brushRef="#br0" timeOffset="15241.18">24702 7012 610 0,'8'-1'93'0,"-6"0"46"0,4-1-48 0,-1 2-29 0,3 0-10 16,-6 0-29-16,1 2 0 0,-1 6-4 16,-2 3 7-16,0 4 23 0,0 3-5 15,0 6-11-15,-5 1-12 16,3-1-7-16,-4 5-8 0,4-3 0 15,-3-1-5-15,-1-2 0 0,4-1-1 16,2-2-3-16,-5-3-37 0,2-3-35 16,3-1-60-16,-5-8-89 0,5-3-42 15,0-2-190-15</inkml:trace>
  <inkml:trace contextRef="#ctx0" brushRef="#br0" timeOffset="15726.98">24917 7010 334 0,'0'0'116'0,"0"0"-32"16,0 0-25-16,0 0-29 0,0 0 9 15,0 0-16-15,20-2 23 0,-17 1 19 16,-1 0 0-16,4 1-5 0,-6 0 0 16,0 0-6-16,0 0-21 0,0 0-33 15,-6 0-1-15,-1 4 1 0,-6 3 6 16,-3 0 2-16,-7 6-3 0,0-2 3 15,-3 3-5-15,0 3 2 0,3-1 3 16,2 2 3-16,0-2 8 0,9-1 11 16,-1 0 2-16,7-1 4 0,6-2 5 15,0 0 1-15,11-1-5 0,-1-1 0 16,8 0-7-16,-2-2 4 0,10-1-8 16,-1-2-8-16,1-1-7 0,3 1 1 15,-1-1-4-15,-2 0-6 0,2 1 0 16,-2 0-1-16,3 0-1 0,-6-1-7 15,0 2-46-15,0 0-41 0,3 2-70 16,-5-1-118-16,-8-2-98 16</inkml:trace>
  <inkml:trace contextRef="#ctx0" brushRef="#br0" timeOffset="25742.41">6561 7618 66 0,'0'0'104'0,"0"0"-49"15,10-14 21-15,-8 9 10 0,4 2-12 16,-4-2-7-16,1 3-5 0,-1 0-13 16,-2-2-14-16,3 0-13 0,-3 2 3 15,0-3-6-15,0 0-6 0,0 2-8 16,3 1 5-16,-3-2 8 15,0 2 14-15,0 0 7 0,0-1 4 16,2 0-5-16,1 1 1 0,-3-1 0 16,2-2-9-16,-2 2 2 0,0-3-6 15,0 2 2-15,0 0-6 0,0-1-5 16,0 3 2-16,0-3-3 0,0 2-1 16,0 0-2-16,-2-1-8 0,-1 0-4 15,1 4-1-15,-4 0-3 0,-1 3 0 16,1 5-2-16,-1 4 1 0,-1 6-6 15,0 2 1-15,0 4 2 0,3 2 3 16,3 1 0-16,2 1-2 0,2-2 2 16,3-2-3-16,6-1 5 0,4-4 2 15,3-4 0-15,0-1 1 0,6-3-1 16,2-5 4-16,2-4 0 0,0-2 1 16,-2-6 2-16,5-4-3 0,-8-3 3 15,3-2 1-15,-5-2 6 0,-3 2 6 16,-2-4 1-16,-3 2-2 0,-6 0 4 15,4-1-7-15,-6 4-3 0,-3-3-2 16,1 3 1-16,-3-1-4 0,0 1 0 16,0 3-2-16,0-1 1 0,0 3 0 15,0 2-1-15,0 1 2 0,0 0 4 16,0 3-3-16,0 2-8 0,0 1-1 16,0 2-6-16,3 6 2 15,-1 0-1-15,3 6 4 0,0 6 1 16,3 11 0-16,3 9 0 0,1 11 2 15,7 6-2-15,-4-1 0 0,3-5 3 16,-2-5 0-16,-3-3 3 0,-3-1-2 16,-2-1 2-16,-3-4-2 0,-5-5 6 15,0-7 1-15,-5-9-1 0,2 0 7 16,-2-1-7-16,-8 0 2 0,0 1 0 16,-8-7-1-16,-2-6 1 0,-10-1-2 15,-11-4-7-15,-13-6-1 0,0-4 0 16,3 0-2-16,7 1-18 15,6 0-8-15,-1 2-3 0,1-1-3 16,0 4-11-16,2 0-16 0,3 1-16 16,5 2-27-16,10 2-14 0,6 0-65 15,-6-3-19-15,8-1-86 0</inkml:trace>
  <inkml:trace contextRef="#ctx0" brushRef="#br0" timeOffset="26499.4">6349 7291 580 0,'0'-1'86'0,"0"-2"-8"0,0-1 56 0,0-2-43 0,0-1-23 0,7-4-29 16,-1-1 2-16,6-3 4 15,1 0-14-15,0-2-3 0,5-2 2 16,0 0-2-16,3-2-6 0,0-2-6 16,0 0-7-16,2 0 0 0,-3-1-1 15,4 0-3-15,-6-1 0 0,0 3 1 16,-3 0-1-16,1-1-1 0,-3 1-4 15,-3 1 0-15,0 1 0 0,-4 3 2 16,-1-1 3-16,-3 4-4 0,1 0 1 16,0 1-1-16,-3 3 0 0,0-1 2 15,2 3 5-15,-2 0-5 0,0 2-3 16,0 1 0-16,0 2 0 0,0 0 0 16,3 2-1-16,-1 1-3 0,-2 1-2 15,3 4 2-15,2 2 0 0,-2 1 4 16,4 4-1-16,-1 4 0 0,6 1 1 15,-1 4 0-15,2 1 0 0,2 2 0 16,3 0 1-16,0 3-1 0,3 1 0 16,0 0 9-16,-1 2 1 0,6-1-1 15,-5-4 3-15,2 2 5 0,-2-3 3 16,0-3-6-16,-3-1 2 0,0-3-4 16,-5-1-1-16,0-3-2 0,-3-2-3 15,0-1-1-15,-2-2-1 0,0-1-4 16,-6-3 1-16,3-2-2 0,-2-1-7 15,0 2-41-15,-1-3-45 0,3 0-32 16,1 0-99-16,1 0-137 0,-2 0-171 31</inkml:trace>
  <inkml:trace contextRef="#ctx0" brushRef="#br0" timeOffset="27061.94">8281 7391 583 0,'0'0'87'0,"6"0"-17"0,1-1 12 0,6 0-14 0,3-2-18 0,4 2-13 16,1-4 19-16,5 1-7 0,0-1-25 15,2 1-9-15,-2 1-3 0,2-2-2 16,-2 4-3-16,0 0-4 0,0 1-3 16,0-2-3-16,-3 2-26 0,0 0-55 15,1-1-66-15,1 1-44 0,-4 0-50 16,-8-1-49-16</inkml:trace>
  <inkml:trace contextRef="#ctx0" brushRef="#br0" timeOffset="27280.79">8312 7594 644 0,'0'0'101'0,"0"0"-29"0,0 0 79 16,0 0-90-16,37 17 7 0,-17-13-27 16,14-4-7-16,7 0 3 0,8-4-17 15,3 1-9-15,0-1 7 0,-6-1-8 16,-5 3-10-16,6 1-3 0,-6 1-20 16,1 0-86-16,-9 0-132 0,-7-2-111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9E7AD-30B2-3EFF-7EE0-1EFD15762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EC7238-623A-9A09-7EE9-29E7EE850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D4835-4A13-40E2-A643-3F70C8BB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932F-1E92-44C6-9287-ED773DC3626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725A1-61EF-FC61-45BB-5542C189B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700BA-3E61-11B7-9D24-522E9EAB8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B93E-97CC-4FF0-AF5C-5A54EC35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3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69BF-C081-17E1-B019-6E6936D9F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1E119-1183-94A0-004C-04C35C6CE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C9A5F-93BB-0DA6-E0A6-52242EC51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932F-1E92-44C6-9287-ED773DC3626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38CB1-DDD6-51E7-2D02-6328ABC95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5087E-A086-5E11-6CCF-50A960FB9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B93E-97CC-4FF0-AF5C-5A54EC35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1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15E549-45DE-42CA-F6C9-DFDD6C9ADB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F68688-D146-CFC6-AD07-41DD0B5F6D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0FF06-6B79-EBB4-D6AD-2C6E35621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932F-1E92-44C6-9287-ED773DC3626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EACB1-92F7-0DFF-E64F-C9CF60C20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4F861-9360-8153-B315-3B6971825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B93E-97CC-4FF0-AF5C-5A54EC35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59B37-AB3C-E370-0F64-7DF5C99F1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89ACD-2866-E7B5-DD4A-85FED26C5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E2D88-3B1D-B1AD-2477-31E40B92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932F-1E92-44C6-9287-ED773DC3626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23510-738F-8682-089C-5A801AE75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4E9D7-ED39-93C2-399C-C45B7330E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B93E-97CC-4FF0-AF5C-5A54EC35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4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FA8CF-6C07-4785-EBDF-B22F05181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C1B4B-5C67-E2B9-20CA-9231E4AB5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C4D69-1BD1-E814-6254-AD9ED9CF8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932F-1E92-44C6-9287-ED773DC3626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26309-07D2-10A0-484C-A80BE8A3E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71F8B-3184-9868-9652-C50642B3C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B93E-97CC-4FF0-AF5C-5A54EC35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8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ED815-FE3E-FEFF-183D-1573F8DEA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883B0-6F49-58FA-FBBF-5631EE801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7D9F42-6B8A-A8FA-E094-213AC954F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2C2C5-9C27-498D-A65B-15593972F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932F-1E92-44C6-9287-ED773DC3626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46ADB-FB59-3519-915D-62A3B43FA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FDD1F-8965-5455-2C82-21241D77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B93E-97CC-4FF0-AF5C-5A54EC35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5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A6EA0-4A52-F239-A9E1-645E163C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0A6B3-5FBA-22F7-1613-3B56483B3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6EC731-EFCF-2CE8-DFEE-E6616F2D4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ECC82D-05B1-86B7-E818-C148562BF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818E55-CA09-BEAB-2FFC-096BE3B9C0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1C0350-5C0E-0B5D-64F9-45A174E15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932F-1E92-44C6-9287-ED773DC3626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AF5EA9-35DC-4DBD-441F-28CA42976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0FC824-F7F4-4D7C-C9B2-56E8A6621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B93E-97CC-4FF0-AF5C-5A54EC35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8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992D1-FDF3-1F4C-F98E-9861F2A10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A7A034-F30F-FE5A-705A-4497304BB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932F-1E92-44C6-9287-ED773DC3626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EAA95-8ECA-A87A-D05F-05272658E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D84814-0380-20B0-04BE-D03AA6606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B93E-97CC-4FF0-AF5C-5A54EC35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0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327801-472F-5845-973A-42A4DAD1C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932F-1E92-44C6-9287-ED773DC3626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A41B44-9242-6BCE-ABE5-09BBFF55C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8EE80-E080-3C24-6605-6DFB0FA18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B93E-97CC-4FF0-AF5C-5A54EC35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0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3F48B-B3AB-C211-B576-20DC4CFE6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E4E2C-E5C6-E0C3-35BB-306343A88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CD128F-066B-F683-79C8-7EAA1AEC3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A3CC4-86F8-CD6C-883E-0FE8999A5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932F-1E92-44C6-9287-ED773DC3626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485E06-1DDD-1566-707C-055280C5D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7E449-8F88-D2F3-8F60-AA529A8D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B93E-97CC-4FF0-AF5C-5A54EC35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1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B07CC-472E-EC10-A8A1-DC8D09C14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903C42-7402-BD22-B5D8-9AEC84BD4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30FED0-8CCD-C7B2-3856-24995C627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53D9B-AA28-C1B8-834F-4033699FB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932F-1E92-44C6-9287-ED773DC3626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DC881-F70D-6ED8-74A5-C0D838C82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43DE74-17B6-45A2-B948-84BE0995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B93E-97CC-4FF0-AF5C-5A54EC35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8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AADB3-E38A-E9E7-0712-C2A354365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059B67-3223-F54C-F380-E531674FE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6F622-B068-BCF8-D42A-23B71BC1E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D5932F-1E92-44C6-9287-ED773DC3626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E0F23-4C57-C2E9-AB34-5531178896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D30EE-ABCA-3252-AE73-314A19EB9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4EB93E-97CC-4FF0-AF5C-5A54EC35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6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14.1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The Multiple Regression Model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Multiple Regression Model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9C7354-6012-4059-8B7A-BA209E01D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874520"/>
            <a:ext cx="8229600" cy="4693920"/>
          </a:xfrm>
        </p:spPr>
        <p:txBody>
          <a:bodyPr>
            <a:normAutofit/>
          </a:bodyPr>
          <a:lstStyle/>
          <a:p>
            <a:r>
              <a:rPr lang="en-US" dirty="0"/>
              <a:t>Simple regression …</a:t>
            </a:r>
          </a:p>
          <a:p>
            <a:endParaRPr lang="en-US" dirty="0"/>
          </a:p>
          <a:p>
            <a:r>
              <a:rPr lang="en-US" dirty="0"/>
              <a:t>Multiple regression …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C1F96D1-EAE0-8588-3415-4CC5C66ECC75}"/>
                  </a:ext>
                </a:extLst>
              </p14:cNvPr>
              <p14:cNvContentPartPr/>
              <p14:nvPr/>
            </p14:nvContentPartPr>
            <p14:xfrm>
              <a:off x="1592640" y="1954800"/>
              <a:ext cx="7955280" cy="4322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C1F96D1-EAE0-8588-3415-4CC5C66ECC7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83280" y="1945440"/>
                <a:ext cx="7974000" cy="4341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Multiple Regression Model (cont.)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4B7FBB8-3912-DAF9-DF9F-C7451CF03312}"/>
                  </a:ext>
                </a:extLst>
              </p14:cNvPr>
              <p14:cNvContentPartPr/>
              <p14:nvPr/>
            </p14:nvContentPartPr>
            <p14:xfrm>
              <a:off x="1338480" y="1935720"/>
              <a:ext cx="8109000" cy="4328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4B7FBB8-3912-DAF9-DF9F-C7451CF033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29120" y="1926360"/>
                <a:ext cx="8127720" cy="434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8775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Multiple Regression Model (cont.)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A9C7354-6012-4059-8B7A-BA209E01D3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746504"/>
                <a:ext cx="8229600" cy="4693920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</a:t>
                </a: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wage</a:t>
                </a:r>
                <a:r>
                  <a:rPr lang="en-US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education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experience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occupation  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unobserved ability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 </a:t>
                </a:r>
                <a:endParaRPr lang="en-US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 </a:t>
                </a:r>
                <a:endParaRPr lang="en-US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 </a:t>
                </a:r>
                <a:endParaRPr lang="en-US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endParaRPr lang="en-US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A9C7354-6012-4059-8B7A-BA209E01D3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746504"/>
                <a:ext cx="8229600" cy="4693920"/>
              </a:xfrm>
              <a:blipFill>
                <a:blip r:embed="rId2"/>
                <a:stretch>
                  <a:fillRect l="-1333" t="-2338" b="-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A8A59CA-7C24-8F06-2BFC-75CDD15606DD}"/>
                  </a:ext>
                </a:extLst>
              </p14:cNvPr>
              <p14:cNvContentPartPr/>
              <p14:nvPr/>
            </p14:nvContentPartPr>
            <p14:xfrm>
              <a:off x="2818440" y="2477880"/>
              <a:ext cx="8427960" cy="3978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A8A59CA-7C24-8F06-2BFC-75CDD15606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09080" y="2468520"/>
                <a:ext cx="8446680" cy="399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569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Multiple Regression Model (cont.)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A9C7354-6012-4059-8B7A-BA209E01D3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517904"/>
                <a:ext cx="8229600" cy="469392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: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:</a:t>
                </a:r>
              </a:p>
              <a:p>
                <a:endParaRPr lang="en-US" dirty="0">
                  <a:latin typeface="Cambria Math" panose="02040503050406030204" pitchFamily="18" charset="0"/>
                </a:endParaRPr>
              </a:p>
              <a:p>
                <a:r>
                  <a:rPr lang="en-US" dirty="0"/>
                  <a:t>P</a:t>
                </a:r>
                <a:r>
                  <a:rPr lang="en-US" b="0" dirty="0">
                    <a:latin typeface="Cambria Math" panose="02040503050406030204" pitchFamily="18" charset="0"/>
                  </a:rPr>
                  <a:t>redicted values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b="0" dirty="0">
                    <a:latin typeface="Cambria Math" panose="02040503050406030204" pitchFamily="18" charset="0"/>
                  </a:rPr>
                  <a:t>:</a:t>
                </a:r>
              </a:p>
              <a:p>
                <a:endParaRPr lang="en-US" b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: estimated such that …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endParaRPr lang="en-US" dirty="0"/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A9C7354-6012-4059-8B7A-BA209E01D3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517904"/>
                <a:ext cx="8229600" cy="4693920"/>
              </a:xfrm>
              <a:blipFill>
                <a:blip r:embed="rId2"/>
                <a:stretch>
                  <a:fillRect l="-1333" t="-2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EFEFDDA-FB24-F305-850E-9947C3839990}"/>
                  </a:ext>
                </a:extLst>
              </p14:cNvPr>
              <p14:cNvContentPartPr/>
              <p14:nvPr/>
            </p14:nvContentPartPr>
            <p14:xfrm>
              <a:off x="4389480" y="595080"/>
              <a:ext cx="7804080" cy="5409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EFEFDDA-FB24-F305-850E-9947C383999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80120" y="585720"/>
                <a:ext cx="7822800" cy="542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76578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Estimated Multiple Regression Equation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2859516-1D18-D820-F7BD-BC7A166A2025}"/>
                  </a:ext>
                </a:extLst>
              </p14:cNvPr>
              <p14:cNvContentPartPr/>
              <p14:nvPr/>
            </p14:nvContentPartPr>
            <p14:xfrm>
              <a:off x="2284560" y="2286000"/>
              <a:ext cx="6765840" cy="673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2859516-1D18-D820-F7BD-BC7A166A202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75200" y="2276640"/>
                <a:ext cx="6784560" cy="692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Multiple Regression Model (</a:t>
            </a:r>
            <a:r>
              <a:rPr lang="en-US"/>
              <a:t>cont.)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A9C7354-6012-4059-8B7A-BA209E01D3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746504"/>
                <a:ext cx="8229600" cy="4693920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latin typeface="Cambria Math" panose="02040503050406030204" pitchFamily="18" charset="0"/>
                  </a:rPr>
                  <a:t>Example: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𝐻𝑜𝑚𝑒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𝑝𝑟𝑖𝑐𝑒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𝑆𝑞𝑢𝑎𝑟𝑒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𝐹𝑜𝑜𝑡𝑎𝑔𝑒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𝐴𝑔𝑒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#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𝐵𝑒𝑑𝑟𝑜𝑜𝑚𝑠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dirty="0"/>
              </a:p>
              <a:p>
                <a:endParaRPr lang="en-US" dirty="0">
                  <a:latin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Example: Mount Pleasant Real Estate Data. </a:t>
                </a:r>
              </a:p>
              <a:p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A9C7354-6012-4059-8B7A-BA209E01D3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746504"/>
                <a:ext cx="8229600" cy="4693920"/>
              </a:xfrm>
              <a:blipFill>
                <a:blip r:embed="rId2"/>
                <a:stretch>
                  <a:fillRect l="-1333" t="-23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4111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Multiple Regression Model (</a:t>
            </a:r>
            <a:r>
              <a:rPr lang="en-US"/>
              <a:t>cont.)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B5FF284-A753-48FB-91B9-B9FA46B9DA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16125" y="1844676"/>
          <a:ext cx="8161338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160888" imgH="3337654" progId="Excel.Sheet.12">
                  <p:embed/>
                </p:oleObj>
              </mc:Choice>
              <mc:Fallback>
                <p:oleObj name="Worksheet" r:id="rId2" imgW="8160888" imgH="3337654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B5FF284-A753-48FB-91B9-B9FA46B9DA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16125" y="1844676"/>
                        <a:ext cx="8161338" cy="333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090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Multiple Regression Model (cont.)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9C7354-6012-4059-8B7A-BA209E01D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27632"/>
            <a:ext cx="8229600" cy="4693920"/>
          </a:xfrm>
        </p:spPr>
        <p:txBody>
          <a:bodyPr>
            <a:normAutofit/>
          </a:bodyPr>
          <a:lstStyle/>
          <a:p>
            <a:r>
              <a:rPr lang="en-US" dirty="0">
                <a:ea typeface="Cambria Math" panose="02040503050406030204" pitchFamily="18" charset="0"/>
              </a:rPr>
              <a:t>Some things to consider:</a:t>
            </a:r>
          </a:p>
          <a:p>
            <a:endParaRPr lang="en-US" dirty="0">
              <a:ea typeface="Cambria Math" panose="02040503050406030204" pitchFamily="18" charset="0"/>
            </a:endParaRPr>
          </a:p>
          <a:p>
            <a:pPr marL="457200" indent="-457200"/>
            <a:r>
              <a:rPr lang="en-US" dirty="0">
                <a:ea typeface="Cambria Math" panose="02040503050406030204" pitchFamily="18" charset="0"/>
              </a:rPr>
              <a:t>Explaining variation in home prices</a:t>
            </a:r>
          </a:p>
          <a:p>
            <a:pPr marL="457200" indent="-457200"/>
            <a:r>
              <a:rPr lang="en-US" dirty="0">
                <a:ea typeface="Cambria Math" panose="02040503050406030204" pitchFamily="18" charset="0"/>
              </a:rPr>
              <a:t>Signs and magnitudes of the estimated coefficients</a:t>
            </a:r>
          </a:p>
          <a:p>
            <a:pPr marL="457200" indent="-457200"/>
            <a:r>
              <a:rPr lang="en-US" dirty="0">
                <a:ea typeface="Cambria Math" panose="02040503050406030204" pitchFamily="18" charset="0"/>
              </a:rPr>
              <a:t>Other independent variables</a:t>
            </a:r>
          </a:p>
          <a:p>
            <a:pPr marL="457200" indent="-457200"/>
            <a:r>
              <a:rPr lang="en-US" dirty="0">
                <a:ea typeface="Cambria Math" panose="02040503050406030204" pitchFamily="18" charset="0"/>
              </a:rPr>
              <a:t>Prediction</a:t>
            </a:r>
          </a:p>
        </p:txBody>
      </p:sp>
    </p:spTree>
    <p:extLst>
      <p:ext uri="{BB962C8B-B14F-4D97-AF65-F5344CB8AC3E}">
        <p14:creationId xmlns:p14="http://schemas.microsoft.com/office/powerpoint/2010/main" val="3538905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171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Cambria Math</vt:lpstr>
      <vt:lpstr>Office Theme</vt:lpstr>
      <vt:lpstr>Worksheet</vt:lpstr>
      <vt:lpstr>Section 14.1</vt:lpstr>
      <vt:lpstr>The Multiple Regression Model </vt:lpstr>
      <vt:lpstr>The Multiple Regression Model (cont.) </vt:lpstr>
      <vt:lpstr>The Multiple Regression Model (cont.) </vt:lpstr>
      <vt:lpstr>The Multiple Regression Model (cont.) </vt:lpstr>
      <vt:lpstr>The Estimated Multiple Regression Equation </vt:lpstr>
      <vt:lpstr>The Multiple Regression Model (cont.)</vt:lpstr>
      <vt:lpstr>The Multiple Regression Model (cont.)</vt:lpstr>
      <vt:lpstr>The Multiple Regression Model (cont.)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Jayjit Roy</dc:creator>
  <cp:lastModifiedBy>Roy, Jayjit</cp:lastModifiedBy>
  <cp:revision>2</cp:revision>
  <dcterms:created xsi:type="dcterms:W3CDTF">2025-04-09T12:58:26Z</dcterms:created>
  <dcterms:modified xsi:type="dcterms:W3CDTF">2025-04-09T14:11:34Z</dcterms:modified>
</cp:coreProperties>
</file>