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517" r:id="rId3"/>
    <p:sldId id="338" r:id="rId4"/>
    <p:sldId id="444" r:id="rId5"/>
    <p:sldId id="515" r:id="rId6"/>
    <p:sldId id="486" r:id="rId7"/>
    <p:sldId id="489" r:id="rId8"/>
    <p:sldId id="514" r:id="rId9"/>
    <p:sldId id="490" r:id="rId10"/>
    <p:sldId id="518" r:id="rId11"/>
    <p:sldId id="520" r:id="rId12"/>
    <p:sldId id="519" r:id="rId13"/>
    <p:sldId id="52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34:25.957"/>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
    <inkml:brush xml:id="br2">
      <inkml:brushProperty name="width" value="0.05292" units="cm"/>
      <inkml:brushProperty name="height" value="0.05292" units="cm"/>
      <inkml:brushProperty name="color" value="#C00000"/>
    </inkml:brush>
  </inkml:definitions>
  <inkml:trace contextRef="#ctx0" brushRef="#br0">10584 5300 162 0,'0'0'30'0,"4"0"-10"0,-2 0 24 0,1 0 1 0,0 0 5 0,0 0 3 0,-2-1 34 0,0-1 32 0,0 2-31 0,-1-2-12 16,0 2-13-16,0 0-4 0,-2-2-17 16,-1 1-21-16,-2-2-15 0,-1 1-6 15,-6 2-4-15,-3 0 2 0,-4 0-3 16,-3 6 1-16,-3 3 3 0,-2 1 0 15,-2 4 0-15,1 1 1 16,1 0 0-16,0 2 1 0,2-1-1 0,4 1-1 16,4 1 1-16,4-3-1 15,2-2-2-15,5 0 3 0,4-3-3 16,2 3-2-16,1-4 4 0,5 0 1 16,4-1 1-16,4-1 4 0,1 1 1 15,3-1-2-15,3 1 3 0,2-1 2 16,-1-2 1-16,2 0 2 0,0 1 1 15,1 1-1-15,-3 0-2 0,1 3 2 16,-2 0-2-16,0 2 3 0,-4-2 6 16,-1 2-3-16,-3-1-7 15,-5 1 4-15,-1-1 6 0,-5 2-8 16,-2-1 3-16,-4 2 10 0,-4-1 9 16,-3 1-3-16,-5-3-3 0,-2 2 0 15,-4-2-7-15,-3-2-10 0,-1-1-3 16,-3-1-7-16,1 0 7 0,-1-2 0 15,-1-3-6-15,1-1 6 0,2-1-7 16,2 0 0-16,2 0-24 0,5 0-25 16,0 0-29-16,6-1-24 0,3-1-45 15,6-3-44-15,3 2-148 0,2-3-33 0</inkml:trace>
  <inkml:trace contextRef="#ctx0" brushRef="#br0" timeOffset="1086.74">11068 5609 301 0,'0'0'153'0,"0"0"-104"0,0 0 75 0,6-26-59 0,-5 17-19 0,-1 2-2 0,0-1-5 0,-1 0 10 0,-4 0-11 0,-1 0-17 0,-1 1 4 0,-3 2 1 16,-3 3-2-16,-1 0-11 0,-3 2-12 16,-2 1-1-16,-1 4-1 0,-1 4 0 15,-1 2-1-15,-1 5 0 0,1 3 1 16,2 0 0-16,4 2 1 0,0 2 0 15,5 0-3-15,3-1 3 16,2 1 0-16,0-2 5 0,5 2 2 16,1-3 2-16,1-2-6 0,6-1 3 15,-2-3 2-15,2 0 1 0,1-5-5 16,2-2 4-16,0-5 7 0,0-1 17 16,4-1-7-16,0-5 3 0,3-6-7 15,0-3-7-15,1-3-6 0,2-1-3 16,-1-3 3-16,1 2-7 0,-1-2 2 15,-1 2-2-15,1 0-1 0,-4 2 0 16,-1 1 0-16,-3 2 0 0,-2 4 0 16,-2 1 1-16,-2 2-1 0,-1 2-1 15,-2 3-1-15,-1 2-3 16,0 1-10-16,0 6-4 0,-1 3 9 16,1 5 8-16,-1 4 1 0,0 0 2 15,1 3 1-15,0 0 3 0,2 0-2 16,0-2-1-16,0 0-1 0,1-3 2 15,2-1-1-15,-2-5 3 0,0-1 3 16,0-4 0-16,1-1-1 0,1-5 5 16,1 0 8-16,-1-6-3 0,1-2-2 15,1-2-5-15,2-4-5 0,-2-1-2 16,2-2-1-16,0 0-2 0,2-1 1 16,0-1-1-16,3 1-3 0,-2 2 1 31,3-1 1-31,-1 3-1 0,1 1-2 15,-3 4 0-15,0-1-5 0,-2 3-1 16,-1 1 5-16,1 3-1 0,-2 1 2 16,0 2-2-16,0 6-3 0,2 3 3 15,-2 4 2-15,0 2 0 0,0 2 1 16,0 4 2-16,-4-1 1 0,2 2 0 16,0 1 1-16,-1-2 2 0,-1 0-2 15,-1-2 2-15,0-4-2 0,-2 0 1 16,1-5 1-16,-1-3-1 0,1-2 0 15,-2-3 4-15,0-2 7 0,0 0 5 16,2-6 9-16,0-1-8 16,1-1-10-16,-1-2-3 0,2 0 2 15,0-3 0-15,2 2-5 0,0-2-1 16,1-1-2-16,3 2-2 0,3-1 1 16,-2-1 0-16,2 0 1 0,1 2 0 15,2-1 0-15,-2 0 0 0,1 3-1 16,-1 1 1-16,-1 0-2 0,-1 3 1 15,-2 1 0-15,-1 2-2 0,-1 1 2 16,-3 1-1-16,2 1-4 0,-2 2 0 16,-1 2 1-16,-1 4-2 0,-1 2 4 15,0 1 3-15,1 3 0 0,-2-1 1 16,2 1 0-16,-1 1 0 0,0 1-1 16,1-2 0-16,-1 1 1 0,0-2 0 15,-1-3-1-15,1-3-19 0,0-1-15 16,-3-4-18-16,2-1-19 0,2 1-31 15,-2 0-26-15,4-2-51 0,0 0-142 16,0-1-29-16</inkml:trace>
  <inkml:trace contextRef="#ctx0" brushRef="#br0" timeOffset="1634.09">11837 5818 94 0,'0'0'378'0,"0"0"-248"0,0-2 54 0,0-2-64 0,2-4-48 0,4-2-21 0,-1 0-6 0,2-1-2 0,3-2-5 0,1-1-12 16,2-1 7-16,2 0-7 0,-2 3-5 15,1-3-5-15,2 3-5 0,-3 2-4 16,2 1-1-16,-1 0-4 0,-1 2 0 16,0 1 1-16,-5 1-3 0,2 3 0 15,-2 2-3-15,-2 0 0 0,1 6-4 16,0 3 3-16,-1 1-1 0,-1 4 3 15,0 4 2-15,-1 4-1 16,0-1 1-16,0 2 2 0,0 2 2 16,0-3-3-16,-2 0-1 0,1-2-28 15,0 0-30-15,-2-2-20 0,0-3-38 16,1-1-53-16,0-5-122 0,1-2-52 0</inkml:trace>
  <inkml:trace contextRef="#ctx0" brushRef="#br0" timeOffset="1930.81">12341 5790 209 0,'0'0'162'0,"0"0"-72"0,0 0 82 0,0 0-83 0,0 0-45 0,0 0-30 16,-2 0-1-16,0 8 18 0,0 2 12 15,-3 5 8-15,2 1 5 0,0 5-18 16,1 0 1-16,-4 6-16 0,2-1-9 16,-2 4 2-16,1 0-6 0,0 1-4 15,1 0-2-15,-2-1-1 0,2 0-1 16,1-2 0-16,-1-1 0 0,-1-2-1 16,3-4-1-16,0-3-7 0,2-6-64 15,0-4-55-15,1-8-84 16,2-2-81-16,2-3 44 0</inkml:trace>
  <inkml:trace contextRef="#ctx0" brushRef="#br0" timeOffset="2213.02">12348 5836 259 0,'0'0'160'0,"0"0"-49"0,12-49 73 0,-6 30-83 16,2 2-41-16,2-2-7 15,1 4-12-15,2 4-12 0,1-2-9 0,0 4 4 16,0 2 10-16,-1 5 1 0,0 0-6 16,0 4-8-16,-2 4-7 0,-1 4-5 15,-2 4-2-15,0 2 5 16,-2 2-4-16,-2 2 0 0,0 0-4 16,-4 2-1-16,0-4 0 0,-4 1-2 15,-2-2 1-15,0 0-1 0,-5-3 0 16,0-1-1-16,-5-2 0 0,2-4-17 15,-6-2-62-15,2-3-21 0,-1-2-22 16,1 0-43-16,-3-8-82 0,5 0 12 16</inkml:trace>
  <inkml:trace contextRef="#ctx0" brushRef="#br0" timeOffset="2572.32">12648 5364 610 0,'0'0'127'0,"0"0"-28"0,0 0 23 0,0 0-92 15,0 0-27-15,23-38 2 0,-20 36 4 0,-1 1 9 16,0 1-4-16,-2 0-10 0,1 3 9 15,-1 5 2-15,1 0 18 0,-1 7-8 16,0 3-12-16,0 3-5 0,0 3-4 16,-2 4 0-16,0-2-1 0,0 5 0 15,-2-1-1-15,3 0-2 0,0 1 3 16,1-4-2-16,-2 3 2 0,2-6 4 16,0 1-4-16,2-3-3 0,0-2-19 15,3-4-46-15,0-6-45 0,1-2-33 16,7-4-84-16,0-3-43 0,-3-1-8 15</inkml:trace>
  <inkml:trace contextRef="#ctx0" brushRef="#br0" timeOffset="2962.85">12866 5732 266 0,'0'0'105'0,"0"0"18"0,0 0 38 16,0 0-87-16,0 0-20 0,34-25-9 15,-26 19 2-15,-3 2 12 0,4-4-4 16,-1 2-3-16,0-1 10 0,-1 1-11 15,5 1-4-15,-4-2-22 0,2 0-10 16,2 0-7-16,-2-2-1 0,1 1-2 16,1 1 1-16,-2 0-4 0,-2-1 1 15,1 1 1-15,-5 0-2 0,0-3-1 16,-2 3 1-16,-2-1-2 0,0 0-4 16,-2 1-6-16,-6-1-3 0,-2 1-25 15,-2 3 12-15,-2 1 6 16,-5 3 5-16,0 4 15 0,0 3 0 15,-3 3-1-15,0 2-2 0,4 2-3 16,-3 6 5-16,3-3 0 0,5 2-1 16,-3 2 1-16,8-1 1 0,2 0 0 15,2 0 0-15,3-2 3 0,1 2 12 16,5-4 12-16,1-2-1 0,2-3-7 16,4-1-4-16,0-3 7 0,3-1-5 15,2-4-6-15,4 0-4 0,4-2-1 16,3 0-6-16,8 0 0 0,9-3-41 15,10 2-85-15,1-5-92 16,-13 3-186-16</inkml:trace>
  <inkml:trace contextRef="#ctx0" brushRef="#br0" timeOffset="3447.1">13916 5580 552 0,'0'0'144'0,"0"0"9"0,0 0-49 0,38-52-64 0,-24 33-11 0,-4-3-11 0,4-2-6 0,0-3 5 0,-1 0 7 0,-1-2-7 16,1-3 3-16,-3 2-12 0,2-1 4 15,-3 2-3-15,-1 4-7 0,0 1 3 16,-3 2-2-16,0 4 1 0,-2 1-1 16,-3 4-3-16,0 3 0 15,0 2 0-15,0 2 0 0,0 1 0 16,0 4-6-16,-3 1-10 0,3 6 4 15,-5 4 4-15,2 5 6 0,-3 7 2 16,1 4 0-16,-1 11 5 0,-2 11 0 16,1 12 4-16,-4 2 3 0,5-5 7 15,3-5-7-15,3-7-3 0,0-3-2 16,0-4-6-16,0-6 4 0,0-8-4 16,3-4 0-16,-3-3 1 0,3 3 1 15,0 0-3-15,0 1-4 0,1-3-64 16,0-6-59-16,-1-4-79 0,0-3-138 15,-1-2-43-15</inkml:trace>
  <inkml:trace contextRef="#ctx0" brushRef="#br0" timeOffset="3681.42">13848 5900 821 0,'0'0'203'0,"0"0"-120"0,0 0-7 0,0 0-36 16,0 0-13-16,40 7-13 0,-20-8 1 15,4-4 6-15,0 0 15 0,4 0-7 16,2 0 4-16,2 0-9 0,-2 1-19 16,3-1 0-16,-3 2-4 0,3-2-2 15,2 4-37-15,-2-1-67 0,11 0-61 16,-8-1-107-16,-7 2-216 0</inkml:trace>
  <inkml:trace contextRef="#ctx0" brushRef="#br0" timeOffset="4806.45">21921 4983 462 0,'0'0'130'0,"0"0"-89"0,0 0 46 0,0 0-21 0,0 0-25 0,35-24-16 0,-29 21 4 0,-1 0 8 0,-3 2-18 0,-2-1 24 16,-1 1-20-16,-5 1-23 0,-4 0-10 16,-8 3 5-16,-11 3 4 0,-11 5 1 15,-13 6 3-15,-3 5-1 0,4 1-2 16,5 2 1-16,10 3-1 0,8-5 0 15,6 0 0-15,8-5 0 0,2 1-1 16,3 1-1-16,0 3 1 0,4 5-1 16,5-3-1-16,3-1 1 0,7-1 1 15,4 0 1-15,7-1 5 16,2 0-3-16,5 0 3 0,1 0-2 16,2 0-1-16,5 2 3 0,-3-3 0 15,-2-2 4-15,-3 1 3 0,-4-4 1 16,-1 1 1-16,-6-3 4 0,-4 2 16 15,-6-2-10-15,-4-3-4 0,-4 2-1 16,-7-1-6-16,-7-1 7 0,-8-2 2 16,-10 0-3-16,-11-2-3 0,-13 0-8 15,-2-2-4-15,1-2-1 0,5-1 0 16,7-1-3-16,2 2-2 16,5-1-7-16,8 3-31 0,8-3-12 0,7 0-14 15,1-2-21-15,4 3-30 16,1-1-68-16,3 0-140 0,8-1-33 0</inkml:trace>
  <inkml:trace contextRef="#ctx0" brushRef="#br0" timeOffset="6085.34">22287 5658 646 0,'0'0'52'0,"0"0"30"0,0 0 6 0,3-49-37 0,-3 33-29 0,-1-1-1 0,-3 2 10 0,-3 0-9 0,0 2-14 0,-4 0 5 0,-3 2-8 0,-3 2 5 15,-5 5 20-15,-4 2-22 0,-7 4-1 16,-8 9-3-16,-5 9-2 0,5 3 5 15,11-3-3-15,9 1 6 0,8-6-7 16,-3 7-1-16,2 2-2 0,-2 1 2 16,6 3 9-16,3-4 2 0,5-1 6 15,2-2 3-15,5-2 3 16,3-2 3-16,5-3 6 0,1-4-1 16,3-2-1-16,3-5-2 0,4-3-4 15,1-4-9-15,1-4-1 0,1-1 3 16,-3-4-4-16,1 1-2 0,-2-3 0 15,-1 0-1-15,-3-1-2 0,-1-1-3 16,-2-2-2-16,0 2-4 0,-4-1 0 16,0 2-1-16,-2 1 0 0,-4 1-1 15,0 2 0-15,-2 4 1 0,-1 3 0 16,-3-1-2-16,0 4 1 0,0-1-6 16,0 3-2-16,0 1-2 15,-2 4 1-15,-2 4 5 0,2 5 5 16,1 2 0-16,1 4 1 0,0-1-1 15,3 3 2-15,2-4-1 0,-1 4 0 16,2-4-1-16,-1 0 2 0,2-1 0 16,2-3-1-16,-1-4 3 0,0-1-1 15,1-7 3-15,2 0 3 0,-1-4 4 16,3-2-4-16,0-5-4 0,1-2-1 16,1 0-4-16,-1-3 2 0,1-1 0 15,-1-1-1-15,1-1 0 0,0 0-1 16,-1-2 0-16,-1 2 0 0,2-1 0 15,-2-2-3-15,0 3 3 0,1 1-2 16,-2 1-3-16,1 1 0 16,-2 4-5-16,-1 2-57 0,-1 2 66 15,-2 3 0-15,-1 0-2 0,-1 3-2 16,-1 2-1-16,1 2-1 0,-2 3 2 16,-1 3 2-16,0 4 1 0,-1 0 0 15,2 1 2-15,-2 2 0 0,1 0 0 16,-1 2 0-16,1-1 2 0,-1-1-2 15,2 0 0-15,-1-2 2 0,0-1-2 16,3-4 2-16,-2-1-1 0,0-5 1 16,2-2 5-16,-1-2 0 0,2-1 0 15,0-4-3-15,2-1-1 0,1-2 2 16,0 0-2-16,2-3-2 0,0 2 0 16,1 1-1-16,1-2 0 0,1-1 0 15,1 0 2-15,1 1-2 16,0-2 0-16,1 2 0 0,0-2-1 15,-1 3 1-15,0 0-1 0,-2 2 0 16,0 0 1-16,-3 5-3 0,0 0 2 16,-3 2-1-16,-1 0 1 0,-2 0-2 15,0 2 2-15,1 1-1 0,-3 3-2 16,0 1 2-16,-1 1-1 0,0 1 0 16,-1 3 2-16,1-1 1 0,-2 3 0 15,1 0 1-15,-1 0-1 0,0-1 0 16,0 0 2-16,0-2 0 15,0-2 1-15,0-2 2 0,1-1-1 16,1-3 2-16,2-3 5 0,0 0 7 16,2-3 1-16,1-1-4 0,-1-2-3 15,2-1-1-15,2 0-5 0,0-1-3 16,1-1-1-16,1 0-2 0,0-2 1 16,1 1-1-16,1 0 0 0,0-3 0 15,1 3 0-15,0-3 0 0,0 3 0 16,-1-3 0-16,-1 5-1 0,-2-1 0 15,0 2 1-15,1 0-1 0,-3 1 1 16,-1 2-1-16,0-1 0 16,-2 3 0-16,0 1 0 0,-1 1-1 15,-1 0 0-15,1 1-2 0,0 4 1 16,-1 1-3-16,-1 1 0 0,0 4 0 16,-1 0 4-16,0 2-1 0,1 2-6 15,0 0-14-15,0 0-5 0,0 3-3 16,1-1-8-16,-2 0-9 0,2 3-13 15,-1-1-33-15,4 8-59 0,-2-7-94 16,3-2-154-16</inkml:trace>
  <inkml:trace contextRef="#ctx0" brushRef="#br0" timeOffset="6711.32">23617 5689 462 0,'5'-9'238'0,"2"-2"-129"0,0 0 40 0,2-2-90 0,-1-1-26 0,-1 4-24 0,3 0-6 0,-5 0 26 0,-1 5 13 0,-1 0 9 0,0 3-6 16,-2 2-17-16,1 1-22 0,-1 5-6 15,0 3 1-15,0 2-1 0,-1 2 2 16,0 4-1-16,0 3-1 0,0-2 1 15,-1 5 1-15,-1 1 3 16,1 2 1-16,1 2-4 0,0 5 1 16,0 1-2-16,3-1 0 0,-1 0 0 15,1-1 1-15,3-1-2 0,-3 2 0 16,-1-6 1-16,1-1-3 0,-1-4 1 16,-1-4-27-16,1-5-23 0,-1-3-43 15,0-5-40-15,-1-2-33 0,1-3 14 16,-1-3 45-16,0-4 31 0,0-2 24 15,0-6 33-15,0-2-3 0,0-5-41 16,0-2-6-16,1-1 22 0,1-4 44 16,1 0 4-16,0-3 28 0,2 0 23 15,0 0 2-15,1 0 6 0,0 3 11 16,2 2 28-16,1 1 18 16,0 3-31-16,1 3-1 0,1-1-17 15,1 3-5-15,1-2-13 0,3 5-13 16,-2 4 0-16,2-1-5 0,-4 4-5 15,0 4-9-15,-3-1-8 0,1 4-3 16,-2 1-3-16,0 0-1 0,-2 3 1 16,-1 2-1-16,-1 3 4 0,-2 1 1 15,0 2-1-15,-2 0 9 0,0 3-3 16,-1-2-8-16,-3 1-4 0,-1 0 0 16,-3-1 0-16,-2 0 3 15,-3-1-2-15,1 0-1 0,-3-1 0 16,-2-3 0-16,-2 0-1 0,-1-2-22 15,1-1-51-15,0-4-38 0,1 0-37 16,-4-6-58-16,4 1-65 0,5 0 1 0</inkml:trace>
  <inkml:trace contextRef="#ctx0" brushRef="#br0" timeOffset="7091.72">23973 5147 624 0,'0'0'185'0,"0"0"-113"0,16-29 62 0,-10 18-111 0,1 4-16 0,-1 0-7 0,-2 3 13 0,0 0 6 0,-2 4 2 0,-1 0-7 0,0 5-9 16,1 4 0-16,-1 5 9 16,-1 4 12-16,0 6-9 0,-1 3-3 0,-2 2-6 15,-1 11-4-15,0 8-1 0,-2-5 0 16,3-4 1-16,0-1-3 0,1-1 2 16,0-3-3-16,2 1 1 0,0-10 3 15,0-8-3-15,1 0-1 0,2 2-2 16,3-7-48-16,1-1-46 0,2-3-36 15,8-4-64-15,-4-2-114 0,-1-2-35 16</inkml:trace>
  <inkml:trace contextRef="#ctx0" brushRef="#br0" timeOffset="7450.69">24260 5567 457 0,'0'0'154'0,"0"0"-21"0,0 0-27 0,0 0-82 0,0 0-9 16,33-15-7-16,-24 14-7 0,0-1 37 0,4 1 19 16,0-2 12-16,1 1-16 15,1 0-20-15,0-3 0 0,-2 2-12 16,-1-2-3-16,1-1-7 0,-4 2-5 16,1-3 0-16,-4-1-3 0,-1-1-3 15,-3 2-1-15,-2-2-5 0,-1 3-11 16,-6 0-9-16,-5 3-1 0,-2-1 14 15,-4 4 13-15,-1 0 0 0,-2 4 0 16,-3 5 0-16,0 0 0 0,2 7 0 16,-1 0 0-16,2 4-1 0,3-1 0 15,4 2 1-15,4-1 0 0,3 0 6 16,4-3 9-16,3-1 2 16,1-2 1-16,5-4-6 0,3-2-1 15,6 0-3-15,3-3 0 0,4 1-3 16,3-4-5-16,3 1-29 0,22 1-58 15,-7-2-87-15,-1-1-214 0</inkml:trace>
  <inkml:trace contextRef="#ctx0" brushRef="#br0" timeOffset="8075.64">25042 5307 603 0,'0'0'68'0,"0"0"87"0,0 0-96 0,0 0-46 0,37-30-11 0,-24 23 2 0,3-2 2 0,0-1 10 0,1 1 16 0,1 2 16 0,1 0-14 0,-1 1-2 15,1 0-6-15,-2-1-9 0,1 6-5 16,-1-3-2-16,1 3-9 0,-2 0 1 15,-1 1-2-15,-2 0 0 0,0 0-2 16,-3 5-1-16,0-1 2 0,-2 4-2 16,-1 1 1-16,-2 3-3 0,-2 3-4 15,-3 3 3-15,0 4-3 0,-6 4 7 16,-5 3 0-16,-5 8 1 0,-1-5 1 16,-4 5 6-16,-1-4 2 15,0-3-8-15,-2 2 5 0,1-2-2 16,1-4 0-16,4-2 17 0,3-3 4 15,3-5-3-15,4-4-4 0,2-3-7 16,4-1-3-16,2-6 15 0,4-1 28 16,5-1 12-16,5 0-13 0,4-2-18 15,5-3-11-15,0 0-10 0,4 0-3 16,3-1-3-16,0 2-3 0,0-1 0 16,1 3-1-16,0-2-2 0,-2 2 1 15,-1 2-15-15,-1 0-42 0,-3 0-26 16,-3 1-39-16,2 5-54 15,-6 0-138-15,-5-3-75 0</inkml:trace>
  <inkml:trace contextRef="#ctx0" brushRef="#br0" timeOffset="8654.9">22430 6257 565 0,'0'0'53'0,"23"-7"11"0,-2 1-19 0,8-2-8 0,12 0-8 0,17-5 11 0,21 1 33 0,13-2-2 0,8 4-10 0,2 2 3 16,1-2-16-16,10 4-7 0,7-1 1 15,7 1-6-15,4 0-15 0,1 3-8 16,0-1-4-16,1 2-7 16,1 2-1-16,-1 0 1 0,-2 0-2 15,-4 4 2-15,-4 0-1 0,-8 4-1 16,-11 0-6-16,-8-1-36 0,-11 1-40 16,-9-1-56-16,-24-2-101 0,-14-2-221 15</inkml:trace>
  <inkml:trace contextRef="#ctx0" brushRef="#br0" timeOffset="9107.91">12780 6647 802 0,'-105'-3'95'0,"-11"0"-31"0,21 3 29 0,5 0-89 0,4 0-4 0,4 0-14 0,5 0-100 0,4-2-47 0,1 0-107 0,3-2 50 0,1 0 93 16,3 0-13-16</inkml:trace>
  <inkml:trace contextRef="#ctx0" brushRef="#br0" timeOffset="9873.35">10338 6764 880 0,'0'0'244'0,"0"0"-175"0,0 0-8 0,30 1-48 0,-8 2-12 0,14 0-1 0,13-1 4 0,16-2-3 0,8 0-1 15,0 0-12-15,-1-6 5 0,0-1-10 16,6-1 15-16,8 0 1 0,7 3 1 16,8 0 3-16,5 2 0 0,5 1-3 15,9-1 0-15,8 0 1 0,6-2 1 16,6 1 0-16,4 0 1 0,5 0 8 16,6 0-10-16,4 2-1 0,2-4 4 15,-1 2-4-15,-2 1 1 0,-4-1 0 16,-8 1 16-16,-6 0 4 0,-6 1 1 15,-10 1 1-15,-9 0-15 0,-9 1 0 16,-11-2-6-16,-8 0-2 0,-10-1 0 16,-11 1-15-16,-8 0-58 0,-8-4-78 15,-18 4-131-15,-4-5-296 0</inkml:trace>
  <inkml:trace contextRef="#ctx0" brushRef="#br0" timeOffset="13181.13">8407 7857 196 0,'0'0'110'0,"0"0"-68"0,0 0 36 0,4-3-36 0,-3 1 15 0,-1 0-27 0,1-1 12 0,-1 2 3 0,0-2-9 15,0 1 41-15,0 0-16 0,0-3-17 16,-1 2-7-16,-2 0-7 0,0-1-11 16,-2 2-11-16,-3 1-5 0,-4 0-3 15,-1 1-1-15,-4 2 1 0,-1 1-1 16,-2 3 1-16,-2-2 0 16,2 3 0-16,-3 0 0 0,1 0 0 15,1 2 1-15,3 0-1 0,0 0 1 16,2 2-1-16,4-2 0 0,3 2-1 15,3-1 0-15,2-1-1 0,4-1 2 16,1-1 6-16,5 2 9 0,4 0 3 16,3-1 9-16,2-1 3 0,3 0-6 15,1 0 3-15,3 1-5 0,0-1-6 16,1 1-2-16,-1 0-1 0,-1-2 1 16,1 0 0-16,-2 2 2 0,0 1-6 15,-2-1 5-15,-4 1-6 0,0 0-2 16,-3 2 2-16,-3-1-2 0,-2-1 4 15,-3 0-1-15,-2 0 1 0,-1 1 1 16,-4-1 4-16,-4 0 2 0,0-1-2 16,-6 0-4-16,0-2-4 0,-3-3 2 15,-2 3-7-15,-3-4 1 0,-2-1 0 16,0 0-4-16,0-1 0 0,-2 0-1 16,1-1-27-16,2-1-21 0,2-2-11 15,0 1-29-15,5-3-12 0,3 4-29 16,4-3-32-16,3 2-121 0,6-2-6 15</inkml:trace>
  <inkml:trace contextRef="#ctx0" brushRef="#br0" timeOffset="13540.41">8633 7963 275 0,'0'0'171'0,"0"0"-80"0,0 0 93 0,1-7-125 0,-1 7-13 0,0 0-33 0,0 0-13 0,0 7 5 0,0 2 21 15,0 1 38-15,-1 4 6 0,-2 2-19 16,3 6-6-16,-3-2-15 0,3 2-15 16,-1-2-2-16,1 2-7 0,0-1-2 15,-1-2-2-15,1-2 1 0,0 0-3 16,0-3 2-16,0-2-2 0,1-3-26 16,0-2-30-16,1-5-46 15,2-2-58-15,-1-2-112 0,-1-4-50 0</inkml:trace>
  <inkml:trace contextRef="#ctx0" brushRef="#br0" timeOffset="13727.85">8733 7793 749 0,'0'0'73'0,"0"0"-17"0,0 0 47 0,0 0-94 16,-19-45-8-16,17 36-1 15,0 1 0-15,0 1-2 0,2 2-37 0,0 1-10 16,0 1-11-16,4 3-95 0,1 2-99 16,0 1-47-16</inkml:trace>
  <inkml:trace contextRef="#ctx0" brushRef="#br0" timeOffset="14259.76">8917 7929 379 0,'0'0'100'0,"0"0"-35"0,0 0 61 0,0 0-89 15,28-41 11-15,-16 31-12 0,1 1 1 0,1-3 14 16,-2 3-11-16,3 2-4 0,-2-1-3 16,-1 3-3-16,1-1-10 0,-2 4-7 15,1 0-7-15,-4 2-6 0,-1 1 0 16,0 4-2-16,-2 2 0 0,2 3-2 16,-3 3 1-16,-2 3 2 15,-1 2 2-15,-1 5 4 0,-2 3 1 0,-2 1 3 16,-4 1-3-16,2-1 0 0,-3 3-1 15,0-3 0-15,-3 0 1 0,2-2-6 16,-2 0 6-16,1-3 6 16,0-1 7-16,-1-4 0 0,3-3-3 15,3-1 2-15,0-3 1 0,3-3-4 16,1-4-4-16,0 0-1 0,2-1 4 16,0-1 4-16,0-1 8 0,5 0-4 15,1 0 4-15,3 0-10 0,4 0-4 16,2 0-5-16,5-3-7 0,-1 0 3 15,2 1-2-15,2-3-1 0,-1 2-1 16,0-3-3-16,-1 0-8 0,0 1-21 16,-4-2-14-16,-1 1-29 0,-2-1-22 15,-4-1-35-15,1-2-53 16,-4-1-112-16,-4 2-17 0</inkml:trace>
  <inkml:trace contextRef="#ctx0" brushRef="#br0" timeOffset="14478.46">8998 8076 671 0,'0'0'91'0,"0"0"47"0,0 0-78 0,0 0-8 0,47-25-22 0,-29 17-26 0,3 1 4 0,2-1-4 0,0-1-3 0,2 0-1 0,0 2-1 0,0 0-4 16,0 0-33-16,-2 3-50 0,12-4-66 16,-10 3-120-16,0-2-24 0</inkml:trace>
  <inkml:trace contextRef="#ctx0" brushRef="#br0" timeOffset="14947.1">9477 8038 154 0,'0'0'69'0,"0"0"-12"0,0 0 57 0,0 0-49 16,0 0 41-16,35 16-30 0,-24-14 5 0,2-1-13 16,0-1 13-16,0 0-19 0,-1 0-1 15,0-2-6-15,0-2-13 0,0 1-11 16,-3-3-8-16,0 2-1 0,0 0-4 15,-2-3-10-15,-1-1 0 0,-2 1-5 16,0-2 1-16,-2 1-3 0,-2-1-1 16,0-3-1-16,-3 2-1 15,-4 0-3-15,0 0 0 0,-2 1-4 16,-4 1-2-16,-3 5-3 0,-1 0-12 16,-2 3 0-16,-4 0 9 0,-2 5 7 15,0 6 9-15,1 2-1 0,-1 3 2 16,0 6-2-16,3 2 2 0,3 4 0 15,2-3-2-15,3 5 2 0,5-5 0 16,3 1 0-16,4-3 0 0,2-2 4 16,2-2 18-16,6-2 5 0,3-5 4 15,1-1-4-15,4-5-2 0,2-1-1 16,2-5-8-16,4 0-3 0,0 0-9 16,1 0-2-16,3-3-1 15,-1 1-1-15,2 0-2 0,-1 2-19 16,2 0-54-16,7 0-55 0,-5 0-83 15,-6 0-201-15</inkml:trace>
  <inkml:trace contextRef="#ctx0" brushRef="#br0" timeOffset="16226.72">12129 7979 368 0,'0'0'108'0,"0"0"9"0,0 0-17 0,0 0-28 0,0 0-21 0,11-33-15 0,-4 23 6 0,5-1 18 0,-3-2-10 0,4 1-4 0,-1-1 3 15,0 1-10-15,2 1-5 0,-2 1-3 16,1 0-15-16,-2 1-5 0,0 2-7 15,-1 3-1-15,-1 0-1 0,0 4-2 16,-2 0-1-16,1 4-2 0,-3 3-3 16,3 4 1-16,-5 2 5 0,2 4-1 15,-4 3 1-15,1 2 0 0,-2 1 0 16,0 1 0-16,0 1 5 0,-3-1 0 16,0 0 6-16,1-2-1 15,-1-1-4-15,3-2-2 0,-2-4 0 0,0-4-2 16,2-2 3-16,0-4-3 15,-1-1-2-15,1-2 7 0,0-2 6 16,0-1 30-16,0-5 0 0,0-1-23 16,1-3-10-16,3-1-6 0,-3-1-1 15,3-2-1-15,-1-2 2 0,2 0-4 16,0-3 0-16,0 1 0 0,2 1 1 16,-1-1-1-16,2-1 0 0,1 2-1 15,1 1 2-15,0-1-2 0,3 3 1 16,-1-1-2-16,0 3 0 0,-1 0 1 15,0 1 1-15,0 1 0 0,-1 4 1 16,-1-2-1-16,1 4 1 0,-2-2 0 16,0 3 0-16,-3-2 0 0,1 3 0 15,-1 2-1-15,-1-1 0 0,1 1-2 16,0 0 1-16,-1 0-2 16,1 1 3-16,0 1-1 0,0 1 0 15,0 0-2-15,-1 0 3 0,1-1 0 16,0 3-1-16,-3 1 0 0,3 0 1 15,-1 1-2-15,-1 2 0 0,-1-1 0 16,1 5 1-16,0 1 1 0,-1 2 3 16,1 4 0-16,0 0 2 0,-1 1 1 15,3 2 0-15,-2 0 2 0,1 1-1 16,0-2-1-16,0 2-1 0,-3-2 0 16,2 0 0-16,-2-2-1 0,2-2-1 15,-2-3-1-15,0-2 0 16,3-2-2-16,-4-4 3 0,1-2-3 15,0-1-1-15,0-2-2 0,0 0-38 16,0-2-19-16,2 0-44 0,1 0-44 16,1-2-108-16,0-2-248 0</inkml:trace>
  <inkml:trace contextRef="#ctx0" brushRef="#br0" timeOffset="16462.25">12900 8061 512 0,'0'0'350'0,"3"-5"-253"0,-1 3 30 0,-2 0-65 0,1 2-36 0,-1 0-26 0,0 6-2 0,2 3 2 0,-2 5 13 0,0 1 5 0,0 3 4 0,0 2-3 15,0-1-6-15,0 2-11 0,0 1 3 16,2-3-4-16,1 1-2 0,0-3 0 15,1-1-59-15,0-1-30 0,3 2-59 16,0-2-100-16,-2-4-183 0</inkml:trace>
  <inkml:trace contextRef="#ctx0" brushRef="#br0" timeOffset="17811.59">23245 7382 387 0,'0'0'76'0,"0"0"16"0,0 0 7 0,0 0-8 0,0 0-42 0,11-29-11 0,-3 23 15 0,1-1-9 0,2 0-8 0,1 1 2 0,2 0-8 0,1 0-3 16,2 1-3-16,-2 1-5 0,2 1-4 16,1 2-6-16,-2 1-4 0,0 1-4 15,-2 6-1-15,-2 1 0 0,-1 5-2 16,-1 4 1-16,-4 2 1 15,-1 8 4-15,-1 1-3 0,-2 2 5 16,-2 2-4-16,0 1 5 0,-2-2 4 16,-3-4-2-16,2-1 0 0,-1-5 1 15,1-1-5-15,0-4 7 0,0-5-5 16,1-2 0-16,2-3 2 0,-1-3-4 16,1-2 9-16,0-1 36 0,0-4 5 15,2-5-19-15,2-4-16 0,1-4-11 16,2 0-5-16,2-4-3 0,1-3 1 15,1 1-2-15,3-4 0 0,1 1 0 16,2-3 1-16,0 3-1 0,2 0 0 16,2 1 0-16,-2 0 0 0,1 1 0 15,1 2-1-15,-3 2 1 0,2 0-1 16,-3 2 1-16,0 5-1 0,-1 2 1 16,-3 1-1-16,-1 5 1 0,0 0-2 15,-3 3 2-15,-1 2-2 0,0 0 0 16,-2 6-2-16,1 3 1 0,-3 6-2 15,0 3 2-15,-1 7 3 0,0 2 2 16,0 9 0-16,-2 9 0 0,0 5 1 16,0-2 3-16,1-13 2 0,-1-9-3 15,1-7-4-15,0 3 2 0,1 2-1 16,0 4-1-16,-1-7 1 0,0-2-2 16,0-3 0-16,0-6-1 0,-1-1-42 15,0-4-33-15,1-1-13 0,1 0-20 16,4-3-57-16,-2 1-132 15,1-2-114-15</inkml:trace>
  <inkml:trace contextRef="#ctx0" brushRef="#br0" timeOffset="18391.12">24177 7777 365 0,'0'0'81'0,"0"0"17"0,4-7 3 0,-2 3-36 0,0-1 10 0,0-1-42 0,1-1 10 0,1 2 10 0,-1 0-21 16,2 1 6-16,0-3 3 0,1 2-11 16,2-2 1-16,1 1-6 15,0 3-3-15,0-4 3 0,4 3-7 16,-2 0-1-16,-1-2-7 0,2 4-2 16,-2-1-2-16,1 1 2 0,-2 2-5 15,-1 2-3-15,0 2-2 0,-1 2 2 16,-4 2-4-16,1 3 2 0,-4 4 0 0,0 3 2 15,-3 4 0-15,-4 3 4 16,-3 2-4-16,-1 1 9 0,-2 1 8 16,-1 0 2-16,-1-4-3 0,1 2-2 15,-2-4 1-15,4-4-3 0,2-3 3 16,1-2 8-16,4-6-6 0,2-4-3 16,2-1-2-16,1-3 14 0,5 0 24 15,5 0-2-15,3-3-16 0,4-1-15 16,3 0 0-16,4-1-6 0,1-1-5 15,9-1-1-15,5 2-3 0,10 1-1 16,0 0-1-16,1 3 0 0,-4 1-6 16,-4 0-25-16,-1 5-36 0,2 2-37 15,-3 0-26-15,0 0-53 0,-11-3-151 16,-6-2-241-16</inkml:trace>
  <inkml:trace contextRef="#ctx0" brushRef="#br0" timeOffset="22821.24">6676 9198 133 0,'0'-1'40'0,"1"-2"0"0,1 1 0 0,-1 1-16 0,0-5-1 0,1 5 0 0,-1-1 11 0,1-2 3 0,-1 2-14 0,1 0 4 0,0-1-1 16,0 2 0-16,0-2 10 0,-1 1 21 15,2 0-8-15,-2 1 17 0,0 1-5 16,0-1-24-16,-1 0-6 0,1 1-3 16,-1-1-4-16,0 1-9 0,0 0-6 15,-1 0-9-15,-1 2-3 0,-3 2 0 16,1 4 3-16,-1 3 0 0,-2 3 2 15,-1 6 2-15,-1 6 1 0,-2 8 6 16,-5 14 12-16,-1 14 3 0,-2 6-1 16,2-3 2-16,-1-4-12 15,0-7-10-15,1 0 1 0,-2-1-3 16,2-1 0-16,-1-1-2 0,4-4 0 16,-2-1 2-16,3-6 0 0,1-9-3 15,3-5 0-15,3-8-18 0,0-5-46 16,2 1-25-16,-3 1-78 0,3-3-115 15,2-6 12-15</inkml:trace>
  <inkml:trace contextRef="#ctx0" brushRef="#br0" timeOffset="23259.58">6932 9331 482 0,'0'0'70'0,"0"0"67"0,0 0-49 0,0 0-51 0,14-29-7 0,-12 28-6 0,-1 0 8 0,0 1-4 0,-1 0-28 0,0 8 1 16,0 4 15-16,-3 8 22 0,-4 5 12 16,-1 12-9-16,-3 8-4 0,-3 7-13 15,-1 0 1-15,3-2-19 0,3-4 1 16,0-5-2-16,3-2-5 0,-1-8 4 15,3-5-4-15,0-4 2 0,2-3-1 16,-2 3 0-16,1 3-1 0,0-1-41 16,0-5-30-16,1-4-53 0,-2-5-87 15,1-6-138-15,2-2-35 0</inkml:trace>
  <inkml:trace contextRef="#ctx0" brushRef="#br0" timeOffset="23619.08">6436 9619 531 0,'0'0'83'15,"0"0"37"-15,0 0-4 0,0 0-47 0,0 0-11 0,-2-1-15 0,4 1-6 16,3-1 10-16,3 1-13 0,5 0 12 16,3 0-3-16,3 0-11 0,5 0 4 15,0-1-17-15,3 0-7 0,0-1-6 16,1 1-5-16,2 0 2 0,-2 0-2 15,0-1-1-15,1-1-3 16,0 3 1-16,-2 0-26 0,1 0-21 16,-3 0-22-16,-1 0-31 0,-2 0-44 15,1 0-98-15,-6 0-74 16</inkml:trace>
  <inkml:trace contextRef="#ctx0" brushRef="#br0" timeOffset="23884.65">6463 9758 368 0,'0'0'238'15,"0"0"-128"-15,0 0 19 0,0 0-71 0,0 0-17 16,0 0-11-16,0 0 22 0,32 12 13 15,-12-12-4-15,2 0-10 0,5 0 3 16,2 0-24-16,6-2-12 0,6 1-8 16,4-2-8-16,3 1-1 0,-5 1-1 15,-1 0-23-15,-3 1-46 0,0 0-33 16,0 0-54-16,-6 0-108 0,-6 1-98 0</inkml:trace>
  <inkml:trace contextRef="#ctx0" brushRef="#br0" timeOffset="24525.12">7594 9674 138 0,'0'0'76'15,"0"0"-7"-15,0 0 15 0,0 0-32 0,0 0 24 0,0 0-3 16,7-29 4-16,-7 24-21 0,0-1-5 16,0 1 5-16,0 1-3 0,0-1-1 15,0 1-6-15,-2-1 0 16,1-1-16-16,0 2-13 0,-1 1-9 16,-1 1-8-16,0 0 2 0,-1 0-4 15,-1 2 1-15,-3 0-2 0,0 2 2 16,-4 4 1-16,0 3 2 0,-4 2 1 15,2 3 0-15,-1 3-2 0,0 5 2 16,1-1 2-16,1 5 2 0,3 2-3 16,2 1-2-16,3 0 1 0,3 0 1 15,2-2-1-15,1-1 10 0,5-3 4 16,2-2 5-16,2-4-1 0,3-3 3 16,3-5 1-16,0-2 1 15,4-6-3-15,0-1-5 0,1-4 5 0,3-4-1 16,-4-3 1-16,1-3 0 15,-5 0-2-15,-1-6-5 0,-4 1-5 16,-4-7-5-16,-2 1-5 0,-4 0-1 16,-1 1-5-16,-2 1-2 0,-4 2-18 15,0 3-11-15,-4 2-8 0,-2 2-19 16,0 4-9-16,-4 0-25 0,1 5-48 16,-7 1-56-16,4 2-119 0,4 1-9 0</inkml:trace>
  <inkml:trace contextRef="#ctx0" brushRef="#br0" timeOffset="25134.74">7796 9386 129 0,'0'0'291'0,"0"0"-187"0,3-10 49 0,-1 5-87 0,0-2 8 0,-1 4-42 0,1-1-9 0,1 1 14 0,0 2 1 0,-2-1-3 0,1 2 2 16,-1 0-12-16,1 4 0 0,-1 3-6 16,-1 3-3-16,0 6-4 15,0 3-1-15,0 3-7 0,-2 6 2 16,0 3 4-16,-1 1 8 0,0 4 1 15,0-2 2-15,1 1 1 0,0 0-7 16,1 1 3-16,0-3 5 0,1-2-2 16,1-1 2-16,2-5 0 0,1-3-3 15,3-4-1-15,-2-4-2 0,2-5 2 16,2-2 1-16,1-5 4 0,2-2 6 16,3-2-5-16,-1-6-6 0,2-1-7 15,0-4 0-15,-2-1-3 16,-1-3 0-16,-3 0-4 0,0-1-1 0,-4-2-3 15,-2 2-1-15,-3-1-1 16,-1 2-2-16,-5 0-7 0,-2 2-14 16,-5 3-21-16,-1 3-7 0,-4-1-8 15,-2 7-8-15,-1 0-13 0,0 1-20 16,1 2-17-16,-1 0-35 0,-1 7-58 16,5-2-100-16,5 1-27 0</inkml:trace>
  <inkml:trace contextRef="#ctx0" brushRef="#br0" timeOffset="25741.95">8346 9592 360 0,'0'0'109'0,"0"0"28"0,0 0-10 0,0 0-68 0,24-23-6 0,-21 17-27 0,-2 1-2 0,-1-2 3 0,0 2-20 0,-3 2 8 15,-1-1-11-15,-3 1-2 16,-1 3 1-16,-2 0-2 0,-3 0-1 15,0 0-1-15,-1 6-15 0,-2 0 16 16,1 3 3-16,-1 1-2 0,1-1-1 16,1 3-4-16,3 0 0 0,0 1 3 15,3 2 1-15,1-1-3 0,3 0 3 16,2 0-4-16,2-1-2 0,2 0 4 16,2-1 2-16,3 0 0 0,1-2 1 15,4 0 1-15,-1 0 2 0,4-2-3 16,1 0 2-16,1-3 2 0,0 1-1 15,0 0 3-15,0 0 9 16,0 0 0-16,-3 1 9 0,1-1 9 16,-3 1-1-16,-1 0 2 0,-3 1 0 15,-2 0 0-15,-1 0-11 0,-2 0-8 16,-1 0-4-16,-2 2-6 0,0-1-2 16,-3-2-4-16,-4 0 2 0,-1-2 3 15,-6 0 11-15,-1-1-5 16,-4 0-4-16,-2-2-5 0,-2-2 1 15,-1 0-3-15,-2 0-2 0,-2 0-6 16,1 0-41-16,1 0-14 0,-1 0-15 16,4 0-35-16,-3 0-25 0,6-2-87 15,9 0-96-15</inkml:trace>
  <inkml:trace contextRef="#ctx0" brushRef="#br0" timeOffset="25929.74">8615 9938 863 0,'0'0'84'0,"0"0"21"0,0 0-71 0,0 0-34 0,15-21-59 0,-11 16-100 0,3-2-12 0,-2 3-65 0,-1 1-36 0</inkml:trace>
  <inkml:trace contextRef="#ctx0" brushRef="#br0" timeOffset="27153.76">6097 10663 264 0,'0'0'88'0,"0"0"-23"0,0 0 0 16,2-3-23-16,-2 1 4 0,1 0-14 0,-1 0 9 0,1-1 30 0,-1 1-11 0,2-1-13 0,-1 0 1 0,0 0-13 15,1-2-19-15,0 0-6 0,0 0-4 16,-1-2 6-16,-1-1 14 0,0 3-4 16,0-1-12-16,0 1-5 0,0 0-5 15,-2 1-3-15,1 1 1 0,-1 0 1 16,0 2-2-16,1 1-4 0,0 0 4 16,-1 0-1-16,1 1-2 0,0 4 3 15,0 1 3-15,1 0 0 0,0 1 0 16,0 0 0-16,0 3 0 0,0-1 0 15,0 0 0-15,0 2 0 0,2 0 3 16,1 1 7-16,-1-2 1 0,2 2-3 16,1-1-1-16,0 2-1 0,1 2 0 15,0-3 2-15,2 1 2 0,1 2-1 16,-1-2 3-16,0-1 0 16,0-1-5-16,2 0 0 0,-1-2 2 15,-1-3 6-15,1 1 1 0,-1-4 7 16,0 0-8-16,0-3-1 0,1 0 3 0,-1 0-3 15,-1-5 9-15,1 1-4 0,-1-3 5 16,-1 0-12-16,-1-1-1 0,0 0-4 16,-1-1 0-16,0 1-5 0,-2-1 2 15,1 0 0-15,0 0-2 16,0 0-1-16,1-2 1 0,-1 2-3 16,1 1 3-16,0 0-3 0,0 2 2 15,1 1-1-15,-2 0 1 0,0 3-1 16,0 0-2-16,1 1-3 0,-3 1 2 15,2 0-1-15,-1 1-1 0,1 3-2 16,-1 3-1-16,2 4 8 0,1 1 0 16,0 3 0-16,0 0 0 0,0 2 0 15,2 0-2-15,1-2 2 0,-1 1 0 16,1-2-4-16,-1-1 4 0,3-2 7 16,-2-3 8-16,0 0-4 0,-1-3 7 15,1-3 2-15,-1-2 9 0,-1 0 8 16,2-3-3-16,1-2-5 15,-2-3-8-15,0-1 2 0,-1-4-6 16,-1-2-12-16,1-3-1 0,-3-3-4 16,0 1-6-16,-2-2-18 0,0 1-18 15,0 3-10-15,0 1-13 0,1 4-70 16,1-6-54-16,0 3-148 0,1 4-274 16</inkml:trace>
  <inkml:trace contextRef="#ctx0" brushRef="#br0" timeOffset="27497.34">6876 10501 670 0,'0'0'121'0,"2"-8"-25"0,-1 3-17 0,0 2-63 0,-1 1-15 0,0 2-1 0,-3 2-26 0,-2 7 26 0,-2 6 4 0,-2 5 22 0,-2 6 24 0,0 3-4 16,0 4-14-16,-2 6-14 0,0 9-10 16,-1 6-4-16,0 2-3 0,2-7 1 15,2-4-1-15,2-8 1 0,2 1 2 16,-3-3-3-16,4-6 1 0,2-4-1 15,0-5 0-15,2-5-1 0,-1 2 3 16,1 2-3-16,0-1 0 0,1-1-17 16,0-3-100-16,4 3-42 0,0-6-164 15,2-3-136-15</inkml:trace>
  <inkml:trace contextRef="#ctx0" brushRef="#br0" timeOffset="28359.05">8292 10859 351 0,'0'0'106'0,"4"-5"-31"0,-2 2 54 0,1-1-44 0,-3 0-17 0,0 0-42 0,0 0 5 0,-2 0 2 0,-2 1-19 0,-2-1 4 16,-2 1-5-16,-2 2-2 0,-3 0-9 16,-2 1 1-16,-2 0-1 0,-3 1-2 15,-1 6-2-15,-2-1 2 0,0 1 0 16,0 2 0-16,1 1 0 0,2 2 0 15,3 1-1-15,2 0-1 0,3 2 0 16,1-1-3-16,3 1 5 0,3-1 2 16,2 0 0-16,2 0 17 0,1-2-1 15,3-1 16-15,3-1 13 0,4-1-1 16,0-1-7-16,5-2-9 0,1-1 0 16,1-3-9-16,5-1 6 0,1-1-12 15,1 0-8-15,0 0-2 0,3-2-3 16,-2-2-1-16,2 0-1 0,0-3-5 15,-2 2-39-15,-2 0-40 16,0-1-33-16,4-5-65 0,-6 3-130 16,-3-1-114-16</inkml:trace>
  <inkml:trace contextRef="#ctx0" brushRef="#br0" timeOffset="29062.94">8458 10565 327 0,'0'0'85'0,"0"0"13"0,0 0-16 0,4-4-25 0,-2 1-16 0,-2 1-28 0,1 1 28 0,-1 0 49 0,0 0-33 16,0 1 1-16,0 0-19 0,0 0-15 15,1 1-18-15,-1 4-5 0,0 3 0 16,1 3 7-16,-1 5 1 0,2 4-4 16,-2 4-1-16,0 2 15 0,0 4 8 15,0 1 6-15,0 2-9 0,2 1-3 16,0-1-10-16,1-2-7 0,0-1 0 16,0-3-2-16,1-3 0 0,-1-2-1 15,0-4 1-15,-1-2 0 0,0-4 1 16,-1-3 4-16,1-5 4 0,-1 0 8 15,0-4 9-15,0 0 17 0,3 0-9 16,0-1-1-16,3-5-9 0,0-2-10 16,2 0-4-16,1-1-2 0,2-5-6 15,0 2-1-15,1-1-1 0,2-1-1 16,1-1 0-16,-2 2 0 0,-1 1-1 16,1-1 2-16,-1 2-2 0,-2 1 0 15,-1 2-1-15,-2 2 0 0,0 2 0 16,-2 3-2-16,-1 1-3 0,0 0 2 15,-1 3-2-15,2 1 1 0,0 4 5 16,1-1-1-16,-1 2-1 0,1 4 2 16,-2-2-2-16,2 3 1 15,-3 1 1-15,-2 1-2 0,1-1 1 16,-1 1 0-16,-2-1 2 0,0 0-2 16,0-3 1-16,0 1-2 0,-2-2-10 15,1-3-58-15,-1-1-19 0,2-1-27 16,-1 0-59-16,1-2-87 0,0 1-63 15</inkml:trace>
  <inkml:trace contextRef="#ctx0" brushRef="#br0" timeOffset="29750.79">9081 10918 361 0,'0'0'127'0,"0"0"32"0,0 0-53 0,18-21-65 0,-11 14 5 0,-3 2-25 0,0 0 2 0,-1 0 23 0,-2 1 1 16,0 0 6-16,1 0 0 0,-2 1-6 15,0 2-4-15,1-3-13 0,-1 1-15 16,0 2-7-16,0-2 0 0,0 0-8 15,-1 1-1-15,-2 1-3 0,-1 1-2 16,-1 0 6-16,-5 0-1 16,1 4 1-16,-2 3-5 0,-5 2 4 15,0 3 1-15,-1 2 0 0,-2 0 0 16,0 4 0-16,0 0-2 0,3 3 2 16,-1-1 0-16,3 1-2 0,1 1-10 15,4 0-13-15,2-2 16 16,4-1 5-16,1-1 2 0,2-3 1 0,0-2 1 15,5-4 0-15,2-1 4 0,2-5 3 16,3-2 3-16,1-1-3 0,0-3 14 16,1-4 16-16,-1-1 0 0,1-1-8 15,-1-4-11-15,1 1-9 0,-1-4-2 16,-2 1-3-16,-1-2-2 0,-1 0-1 16,0 2 2-16,-1 2-2 0,-1-1-1 15,-1 2 1-15,-1 1-1 0,1 2 0 16,-3 1 0-16,-1 1 0 0,-1 2-3 15,0 2 2-15,0 2-1 0,-1-1-2 16,0 2-3-16,0 0-12 0,-1 5 3 16,-2 1 9-16,0 3 6 0,-2 4 1 15,2-2 2-15,0 3 0 0,0 0-1 16,2 0 0-16,0 1-1 0,1 1 1 16,0-2-1-16,0 0 4 0,3 0 0 15,2 0 13-15,3-3 5 0,-1 1 0 16,3-3-1-16,3-2-5 0,0-4-2 15,1-1-8-15,5-2 2 16,0-1-6-16,-2-3-2 0,2-3 0 16,-1 1-5-16,2 1-38 0,-2-2-31 15,-2-1-37-15,1-5-84 0,-6-1-162 16,-5 5-240-16</inkml:trace>
  <inkml:trace contextRef="#ctx0" brushRef="#br0" timeOffset="30235.05">9329 11000 82 0,'0'0'336'0,"0"0"-207"0,11-16 54 0,-5 7-50 0,2 1-45 0,0-1-31 0,1-1-3 0,2-1 0 0,-1 0-5 16,0 0-7-16,2 2 0 0,-1 2-8 15,0-1-3-15,1 3-14 0,-2 1-11 16,0 1-2-16,0-1-4 0,0 4 4 16,-2 0-4-16,2 0-3 0,-2 4 2 15,1 2-1-15,-1 2 0 16,-1 1-2-16,0 4 3 0,-3 5-2 0,1 0 3 16,-1 1 0-16,2 3-1 15,-3 0 1-15,2-2 0 0,0 2 3 16,-2-2-3-16,0 0 2 0,-2-3-2 15,0-3-2-15,-1-3 1 0,0-1-1 16,-2-4-7-16,-1 0 5 0,0-5 4 16,0 1 5-16,2-2 1 0,0 0 5 15,0-3 3-15,1-4-4 0,0-1-5 16,1-4-3-16,3 2 2 0,1-2 12 16,2 0-2-16,3-1 2 0,2 1-2 15,1-1-3-15,3-1 0 0,1 0-5 16,0 1-1-16,1-1-4 0,0 3-1 15,0 0 2-15,-1 2-2 0,-3 1-1 16,0 0-4-16,-1 2-40 0,-4 2-32 16,-1 0-30-16,3 3-49 0,-3 0-102 15,-2 1-171-15</inkml:trace>
  <inkml:trace contextRef="#ctx0" brushRef="#br0" timeOffset="30516.88">9957 11247 626 0,'0'0'156'0,"0"0"-152"0,0 0-4 0,25-12-26 0,-21 6-210 0,-1 1-269 0</inkml:trace>
  <inkml:trace contextRef="#ctx0" brushRef="#br0" timeOffset="34044.37">12369 9647 278 0,'0'0'180'0,"0"0"-55"0,0 0-12 0,0 0 7 16,0 0-50-16,-12-29-22 0,12 18-14 15,1 1 12-15,2-1-11 0,2-1-10 16,2-1 13-16,2 0-12 0,2-2-22 15,4 0 26-15,0 0-6 0,4 0 3 16,-2 3 0-16,1 1-11 0,1 1-6 16,-2 2-4-16,-1 2 9 0,-2 0-5 15,0 5 0-15,-3 1-7 0,-1 0 2 16,0 5-1-16,-4 4-2 0,0 3-1 16,0 7 2-16,-2 3-1 0,0 5 3 15,-2 3-1-15,-2 2-1 0,-2 3-1 16,-3 0 4-16,-2-1-3 0,-2 0 2 15,-4-1-2-15,-1-2-1 0,-3-1-1 16,1-5 1-16,-3 3 0 0,-1-5 0 16,0-4-1-16,0 1 1 0,3-5 1 15,0-4-1-15,3 1-2 0,1-4 4 16,3-3-3-16,3-1 1 0,3-2 2 16,2-2 2-16,1-2 1 0,1-2 5 15,2-5 1-15,4-3-13 0,3-2 1 16,5-4-2-16,3-2 1 0,3 0 0 15,3-3 0-15,1 1 1 16,3-2-2-16,2 0 2 0,-2 2-2 16,2 0 3-16,1 0-1 0,-2 1-1 15,1 2 0-15,-2 1-2 0,-4 2 3 16,2 1-1-16,-3 2 1 0,-4 0 0 16,-1 2 0-16,0-1 2 0,-4 2-3 15,-5 1 1-15,1 1-1 0,-3 2 0 16,-2-1 0-16,-3 2-1 0,-1 0-4 15,-1 2-4-15,-4 1 0 0,0 2 8 16,-4-1-1-16,-2 1-1 0,-2 1 2 16,-1 4 0-16,-3 2 0 15,-1 1 1-15,1 3-3 0,-2 3 2 16,-1 3 0-16,-1 3 0 0,2 4-1 16,0 1 2-16,2 0-1 0,0 4 1 15,4-2 0-15,1 2 0 0,4-1 1 16,2-1-1-16,3-2 0 0,3-1 1 15,0-3 7-15,5 0 5 0,1-5 7 16,4-1-1-16,2-3 0 0,4-2-3 16,0-4 3-16,4-3-4 0,0-1-7 15,4-2-4-15,2-2-2 0,2-2-2 16,-1-1-2-16,2-3-32 0,-2 2-44 16,1 0-34-16,-1 0-60 15,8-2-73-15,-7 2-202 0</inkml:trace>
  <inkml:trace contextRef="#ctx0" brushRef="#br0" timeOffset="34293.92">13097 9970 743 0,'0'0'135'0,"0"0"-5"0,0 3-81 0,1 3-41 0,0 3-3 0,1 3 4 0,-2 3 8 0,2 3 14 0,-2 3-8 0,0 3 20 0,0 1-10 0,0 1-10 16,-2 2-7-16,0-2-10 0,1 0-2 16,0-3-3-16,1-1-1 0,0-3 0 15,0-3 0-15,0-1-31 0,2-4-52 16,2-2-30-16,1 0-52 0,4-3-38 16,-2 1-65-16,0-2-52 0</inkml:trace>
  <inkml:trace contextRef="#ctx0" brushRef="#br0" timeOffset="36022.75">23654 9254 212 0,'0'0'201'0,"0"0"-129"0,4-23 54 0,1 8-33 0,4 4-25 0,0-3-35 0,2-1 14 0,1 1 2 0,2-1-25 0,1 4 9 0,1-2 10 16,1 5-2-16,-3-1 9 0,2 3-2 15,-2-1-6-15,1 4-11 0,0-2-5 16,3 3-4-16,-1-3-7 16,2 2-1-16,-1-2-5 0,2 4 0 15,-2-1 2-15,-2 0 16 0,0 2-11 16,-1-2-1-16,0 2-7 0,-2 0 0 15,1 2-3-15,-3 2 0 0,-2 1-2 16,-1 4-3-16,-1 1-1 0,-2 5-3 16,-3 4 4-16,-1 3 1 0,-1 3 2 15,-2 2 2-15,-2 1-4 0,-2 1 2 16,-3 1 3-16,0 1-3 0,-3-1 1 16,-2 1-1-16,-1-1 2 0,-2-3-4 15,-2 1 0-15,0-4 4 16,0 0-4-16,-1-3 1 0,2-4-1 15,1-1-1-15,4-4 1 0,3-3 1 16,1-2-1-16,4-4 2 0,3-1-2 16,2-2 4-16,0 0-3 0,3 0 15 15,5-4 0-15,1-3-13 0,4-1-1 16,4-3-1-16,2-1 0 0,4-3-2 16,1-1 1-16,2-2-1 0,1-2 0 15,0 3 0-15,-3-2-5 16,4 0 5-16,0 0 0 0,-1-1 1 15,1 2 2-15,-3-2-3 0,-3 3 0 16,-1 1 3-16,-1 0-2 0,-3 1-1 16,0 0 1-16,-3 1-1 0,-1 3 1 15,-3 0 0-15,-1 0 0 0,-1 2-1 16,-3 0 3-16,0 3-3 0,-2 1 0 16,-1 1 0-16,-1 3-1 0,0 0 0 15,-1-1 0-15,0 2-3 16,0 0 0-16,0 0-4 0,0 2-7 15,-2 0 11-15,-3 2 4 0,0 3 0 16,-3 0 0-16,-4 4 0 0,-1 2 0 16,-3 0 0-16,-2 3 1 0,-4 2-1 15,-2 4 0-15,-3 3 0 0,-1 3 0 16,-1 2 0-16,4-1 0 0,1 2 0 16,2-1 0-16,5 0 1 0,4-2-1 15,4-1 0-15,5-4 2 0,3 0 5 16,2-3 9-16,6-3 2 15,2-2-1-15,5-5 3 0,3-2-1 16,3-3-3-16,3-2-4 0,1-3-6 16,2 0-3-16,0 0-2 0,1-1-1 15,-1-2 0-15,0-1-3 0,1-1-29 16,-3 1-34-16,1-1-28 0,-2 1-34 16,-1-1-33-16,4-3-59 0,-4 5-123 15,-4-2-40-15</inkml:trace>
  <inkml:trace contextRef="#ctx0" brushRef="#br0" timeOffset="36680.01">24549 9753 45 0,'0'0'314'0,"0"0"-256"0,0-3 61 0,0 0-52 0,0 1 20 0,0 0-36 0,1-1 1 0,0 1 15 0,2 1-12 0,0-2 14 15,2-1-10-15,-2 2-1 16,1-2-16-16,1 0-6 0,1-1-5 15,0-1-12-15,3 1-6 0,1-1-5 16,-1 1 1-16,4 0 1 0,-2 0-6 16,1 0 5-16,0 0 1 0,-1-1-3 15,1 4 3-15,-2-1-2 0,0 0-1 16,-2 2 2-16,1-1 2 0,-1 2-5 16,-2 0 0-16,-1 0-4 0,1 0-2 15,-3 3 0-15,-1 1-4 0,-1 1 4 16,0 3-4-16,-1 3-1 0,-2 2 5 15,-3 4 3-15,-2 2 2 0,-3 3-4 16,-1 0 3-16,-2 0-2 0,-1 2 1 16,-3-1-2-16,-1 0 3 0,-1-2-3 15,-2-1 0-15,1-1 4 0,-1-1-4 16,2-4 0-16,3 0 3 0,1-6 5 16,4 0 12-16,2-3 1 15,3-2-2-15,2-1-6 0,4-2 12 16,0 0 6-16,4 0-6 0,4-2-5 15,4-1-11-15,6-2-4 0,2 3 0 16,3 1-1-16,3-1-4 0,0-1 1 16,1 2-1-16,1-1-1 0,0-2 2 15,0 1-3-15,1 1 1 0,-1-1-2 16,0 2-1-16,-1 0-19 0,-2 0-21 16,1 1-21-16,0 0-17 0,0 0-12 15,2 0-32-15,14 0-70 16,-8 0-117-16,-3-2-150 0</inkml:trace>
  <inkml:trace contextRef="#ctx0" brushRef="#br0" timeOffset="102228.19">6623 12357 258 0,'0'0'80'0,"0"0"4"0,0 0 32 0,0 0-7 0,1-37-25 0,-1 28-6 0,0 1-20 0,0 1-6 0,0 2-7 0,0 3-3 0,0 0-7 16,0 2-8-16,0 2-26 0,0 4-1 15,0 5 0-15,0 5 12 0,0 6 5 16,1 6-7-16,-1 8 0 0,3 13 4 16,-1 13 6-16,0 2-1 0,-1-4-8 15,0-3-1-15,-1-10-1 0,0-1-4 16,0-4-3-16,0-4 3 0,0-7-5 15,0-7 0-15,0-4 0 16,0-3-10-16,2 0-37 0,1 5-29 16,-1-3-33-16,-1-4-40 0,0-6-55 15,-1-4-23-15,0-5-12 0</inkml:trace>
  <inkml:trace contextRef="#ctx0" brushRef="#br0" timeOffset="102603.11">6655 12462 387 0,'0'0'43'0,"0"0"49"0,0 0 36 0,0 0-27 15,-4-40-42-15,4 31-7 16,0 0 12-16,3 2-16 0,2-1-7 0,0 2 8 15,1 0-17-15,1 3 0 0,3-2-13 16,0 4-13-16,4-1 19 0,0 1-7 16,3 1-10-16,0 1-5 0,1 2 14 15,-1 3-4-15,-1 2 5 0,1 0-4 16,-4 1 0-16,-3 2-8 16,-1-1-4-16,-4 0-2 0,-4 1 1 15,-1 0-3-15,-5 3 4 0,-5-3 2 16,-1 2-2-16,-4-1-1 0,-3-1-2 15,-1-2-3-15,1-2-40 0,-2 0-30 16,3-4-8-16,0 2-21 0,3-4-2 16,0-1-44-16,5 0-63 0,4 0-44 15</inkml:trace>
  <inkml:trace contextRef="#ctx0" brushRef="#br0" timeOffset="103149.84">7022 12391 149 0,'0'0'167'0,"0"0"-87"0,0 0 16 0,0 0-24 0,0 0 2 0,-11-10 0 0,11 6-17 0,2 0-2 0,2-1-22 16,1-2 1-16,1 0 2 15,4 2 4-15,-1-2 0 0,2 2-3 16,3 1-10-16,-2 0-7 0,2 1-4 16,0 0-7-16,0 3-2 0,2 0 1 15,-2 4-6-15,2 3 0 0,-2 1 5 16,-1 2-4-16,-4 4 0 0,-1-1-1 15,-3-1-2-15,0 2 0 0,-5 1-1 16,0-1 2-16,-5-2 0 0,-1 2 4 16,-1-2 0-16,-1-1-1 0,0-2-4 15,-1-2 5-15,1-2 0 0,0-3-4 16,-1-2 7-16,1 0-3 0,2-6 0 16,1-2 1-16,1-1 0 0,3-2-5 15,1-2 0-15,2 0 2 0,4-2 10 16,3 4-6-16,3-3 3 0,1 0-1 15,5 3 0-15,0-2-1 0,4 2-4 16,3-2-3-16,1 3-1 0,0-1 0 16,1 3-1-16,-2 3 0 0,0-1-2 15,-2 1-55-15,-4 4-22 0,-1 1-36 16,-3 0-23-16,0 6-78 0,-5 0-40 16,-3-1-13-16</inkml:trace>
  <inkml:trace contextRef="#ctx0" brushRef="#br0" timeOffset="103634.88">7709 12411 293 0,'0'0'92'0,"0"0"-14"0,0 0 18 0,0 0-53 0,26-17-3 0,-22 13-1 0,1-2 2 0,-1 2 14 0,-2-1 10 0,0-1-18 0,-2 2 11 16,1-3-7-16,-1 1-11 0,0 0-12 16,0 2-11-16,-1-1-9 0,-1 1-8 15,0 0 0-15,-3 2-6 0,1 2-2 16,0 0-3-16,-3 0 3 0,-2 4 7 15,-2 3 1-15,0 5 0 0,1 2 0 16,-2 2 0-16,1 3 1 16,1 2 0-16,0 3-2 0,3 0 2 0,2 0-1 15,3-1 0-15,0 0 3 0,2 0-3 16,3-3 2-16,2-3 4 0,3-3 16 16,3-2 3-16,2-4-1 15,0-1 1-15,2-6 11 0,0-1 8 16,2-6-4-16,-2-4-14 0,1-3-3 15,-2-4 1-15,-1-3-11 0,-3-5-6 16,-2 0-7-16,0-2-1 0,-5 0-3 16,-1 2-10-16,-2 2 3 0,0 4-26 15,-2 2-8-15,-3 5-24 0,-2 2-9 16,-1 3-47-16,-1 2-84 0,-6 5-41 16,3 1-12-16</inkml:trace>
  <inkml:trace contextRef="#ctx0" brushRef="#br0" timeOffset="104056.56">7975 12473 112 0,'0'0'272'0,"0"0"-171"0,0 0 36 0,0 0-62 0,14-39-4 0,-12 29-39 0,0 1 0 0,0 1 11 0,-1 1 1 16,0 2 4-16,1 0 2 0,-1 0-8 15,0 3-8-15,0 1-9 0,-1 1-9 16,0 0-16-16,0 6-4 0,1 3 0 15,-1 7 4-15,0 2 1 0,0 10 6 16,0 8 0-16,-3 12 5 0,0 9-1 16,-3 4-4-16,3-4-3 0,0-5 0 15,1-9-3-15,0-1 1 0,1-3-1 16,0-6 0-16,0-5-1 16,1-8 0-16,0 0 0 0,-1 0-1 15,1 0-23-15,-1-1-58 0,1-5-17 16,0-8-53-16,0-6-116 0,0-6 1 15</inkml:trace>
  <inkml:trace contextRef="#ctx0" brushRef="#br0" timeOffset="104401.22">8027 12598 344 0,'0'0'81'0,"0"0"26"0,0 0-40 16,21-48-5-16,-13 35-13 0,-1 2-5 16,1-1 33-16,0 1-12 0,1 0-16 15,-1 3 1-15,-1 0-7 0,1 1-10 16,2 4-12-16,0-2-3 0,0 1-1 16,2 2-3-16,-1 0 5 0,0 2-14 15,-1 0-2-15,0 4 2 0,-2 1 3 16,0 5 2-16,-1-1 3 0,-2 2-3 15,-1 1-1-15,-2 0-4 0,0 2-4 16,-2 0 1-16,0-1-1 0,-4 0-1 16,-1 0 1-16,-2-2 2 0,-4-1-3 15,1-1 4-15,-2-1-2 0,-3-4-2 16,1 1 0-16,-2-5-50 0,1 2-45 16,0-2-53-16,-2-2-108 0,2-4-61 15,5-2-55-15</inkml:trace>
  <inkml:trace contextRef="#ctx0" brushRef="#br0" timeOffset="104838.61">8452 12528 214 0,'0'0'79'0,"0"0"14"0,0 0-8 0,0 0 6 16,0 0-26-16,0 0-10 0,25-27 29 0,-25 23-26 16,0-1-14-16,0 0 3 0,0 1-21 15,-1-1-12-15,-3 2-9 0,1-3-1 16,-1 4-4-16,-2-3 0 0,2 3 0 16,-4 1-2-16,3 1-1 0,-2 2 1 15,-1 5-2-15,-3 1 1 0,2 3 2 16,0 2 1-16,-2 2 1 0,1 2-1 15,2 1 0-15,2 2 1 0,-1 0-1 16,3-2 0-16,2 1 0 16,2-1 3-16,1-5 0 0,3-1 1 15,3-3 4-15,0-3 5 0,1-5 19 16,3-1 8-16,0-6 12 0,-1-3-8 16,1-1-4-16,2-4 0 0,-4-4-11 15,-1-4-18-15,0-2-11 0,-2-4-1 16,-3 3-7-16,2 0-28 0,-2 3-13 15,-1 3 20-15,-2 5-63 0,0-1-25 16,0 5-85-16,-1 4-193 0</inkml:trace>
  <inkml:trace contextRef="#ctx0" brushRef="#br0" timeOffset="105336.2">8562 12457 424 0,'0'0'98'0,"0"0"73"0,0 0-86 0,21-35-62 0,-13 21-15 0,1 2-8 0,0-1 4 0,0 3 8 0,-1-2 3 0,-1 3 17 0,1 1 11 16,-1 1-11-16,-1 5-19 0,0 0-11 16,1 2 0-16,-1 0-2 0,1 5-6 15,-1 6 3-15,-1 2-1 0,1 2 3 16,0 5 1-16,-1 0 1 16,0 2 2-16,-1 1 1 0,1 1-1 15,0-2-3-15,-3 0 3 0,2-3-2 16,-3-1-1-16,1-2 2 0,-2-5-2 15,0-1-1-15,0-5 0 16,0-1 1-16,-3-3 3 0,2-1 7 16,-3-6 1-16,3-1 2 0,-1-3-9 15,2-4 0-15,0-1-3 0,0-2 0 0,3 2 0 16,2-1-1-16,2 1 0 16,2 0 7-16,2 5 6 0,6-2-3 15,0 3-3-15,0 1-3 0,3 0-2 16,0 2-4-16,1 0 0 0,0 1-2 15,-2-1-42-15,0 3-57 0,-1 0-43 16,-1 2-51-16,-4 0-12 0,-3 1-47 16</inkml:trace>
  <inkml:trace contextRef="#ctx0" brushRef="#br0" timeOffset="105763.89">9081 12097 565 0,'0'0'77'0,"0"0"36"0,0 0-68 0,0 0-35 0,0 0 3 0,15-8-13 0,-14 15 0 0,0 1 16 0,-1 4 4 0,0 3 38 16,0 3-6-16,0 0-20 0,0 6-17 16,-2 3-4-16,-1-1 2 0,0 5 0 15,0 0-4-15,-3 0-1 0,2 1-4 16,-1-1 2-16,-1-1 2 0,3 0 16 16,0-4-2-16,3-2 9 0,0-3 7 15,0-4-3-15,1-3-2 16,3-2-9-16,0-5-8 0,4-3-5 15,0-4 0-15,2 0 7 0,5-1-9 16,1-5-5-16,3 0-1 0,1-1-3 16,1-2-1-16,1 0 1 0,3 1-4 15,-2-1-7-15,0 0-50 0,-1-2-34 16,-1 1-33-16,-2-6-38 0,-1 7-73 16,-7 0-103-16</inkml:trace>
  <inkml:trace contextRef="#ctx0" brushRef="#br0" timeOffset="106132.04">9159 12466 583 0,'0'0'139'0,"0"0"-15"0,0 0-48 0,0 0-9 0,0 0-30 15,0 0-24-15,27-20 21 0,-19 13 3 16,1-1-10-16,1 3 3 0,3-2-11 15,-1-2-15-15,1 1-4 0,3 0 0 16,-1 0-2-16,2 1-8 0,-1 0-56 16,-1 2-30-16,-1-1-19 0,0 3-34 15,-3 1 10-15,0-2 29 0,-3 4 3 16,-1 0 17-16,-1 1 11 0,-2 6 40 16,-2 1 39-16,-2 1 12 0,0 5 39 15,-2 1 13-15,-2 5 10 0,-2 0 11 16,1 3 10-16,-1 1-19 15,1 1-8-15,-2 0-14 0,2-2 9 16,1 1-31-16,1-5-19 0,1 2-10 16,2-6-3-16,0-5 0 0,1-2-2 15,2-4-9-15,4-9-90 0,-1-4-51 16,2-3-167-16</inkml:trace>
  <inkml:trace contextRef="#ctx0" brushRef="#br0" timeOffset="106273.1">9460 12257 138 0,'0'0'600'0,"0"0"-545"0,0 0 31 0,0 0-76 15,0 0-10-15,0 0-68 0,0-21-125 16,0 21 20-16,1 0 5 0,3 4 31 16,-1-2 45-16</inkml:trace>
  <inkml:trace contextRef="#ctx0" brushRef="#br0" timeOffset="107183.42">9697 12407 339 0,'0'0'65'0,"0"0"29"0,0 0-34 0,0 0-22 15,0 0 1-15,0 0 0 16,0 0 25-16,3-18 0 0,-3 14 19 0,0 1-22 15,-1 1-25-15,-1-1-5 0,0 1-20 16,-3 2-11-16,-1-1-1 0,0 1-3 16,-1 0 3-16,-1 1 0 0,-1 4-3 15,1 0 3-15,0 2 1 0,0 5-1 16,1-1-2-16,0 3 1 0,3 0 1 16,0 2-1-16,3 2-2 15,1 0 4-15,0 1 2 0,3-1 7 16,1-1-1-16,1-1 9 0,3 0 4 15,0-4 19-15,0-2 0 0,0-3-5 16,2-1-1-16,-2-6-4 0,0 0-12 16,-1 0-8-16,0-4 5 0,-2-2 3 15,-2-2-2-15,-1-3-8 0,0 1-8 16,-1 1 0-16,-1-3 0 0,0 1-1 16,-1 1-4-16,-3-1-4 0,1 1-10 15,-1-1-6-15,0 0 4 16,0 2 10-16,3-2 2 0,-2 3 7 0,3 0 2 15,0 2-1-15,0 0-3 0,4 0 3 16,0 4 1-16,1 0-2 0,2-1 2 16,0 2 0-16,0-1 0 0,1 0 1 15,0 0 2-15,0 1 0 0,-2 1-3 16,0 0 2-16,1 3-2 0,-3 1-2 16,3 3 2-16,-2 1 0 15,2 1-2-15,0 4 2 0,-1-2 0 16,0 3 0-16,1 0 0 0,0 0 1 15,-1 0 0-15,-2-2 0 0,1 2 0 16,-2-2 3-16,0-1-2 0,0-4-2 16,-1-1 3-16,0-2-1 0,0-3 2 15,1-1 4-15,-1 0 11 0,2-1 14 16,0-5-19-16,1-2-6 0,3-2-4 16,0-4-3-16,1-2 0 0,1 1-1 15,1-2 0-15,1 0 0 0,0 2-1 16,2 1 0-16,1 0-1 0,-1 5 2 15,-3 2-2-15,1 4 2 0,-4-1-2 16,-1 3-2-16,-3 1-1 0,1 0 0 16,-1 5-3-16,-2 2 3 0,1 1 1 15,-1 2 4-15,-1 3-1 0,1 0 0 16,-1 1 1-16,-1 1-1 0,0 0 1 16,0 0-1-16,0 1 1 0,2 0-25 15,-1-2-28-15,2 0-30 0,-1-1-49 16,5 4-74-16,0-4-91 0,-2-5-67 15</inkml:trace>
  <inkml:trace contextRef="#ctx0" brushRef="#br0" timeOffset="108326.14">12497 11940 41 0,'0'0'47'0,"0"0"-40"16,7-9 4-16,-3 4 26 0,-1 2-1 0,0-3 6 0,1 2 12 0,-2-1 2 0,-1-1 5 0,2 2 28 0,-3-1 12 0,0-1-14 15,1 3-4-15,0-4-27 0,-1 5-10 16,0-2-7-16,0 2 9 0,0 1-29 16,0-1 1-16,0 0-12 15,0 2 10-15,0 0 2 0,0 0-14 16,0 0-2-16,1 0-4 0,0 4 0 16,0 0-6-16,0 3 6 0,1 4 0 15,-2 1-12-15,0 5 24 0,0 4-9 0,0 6 7 16,0 5-3-16,0 10 20 0,0 15-5 15,-2 12-5-15,0 5-2 16,-2-2 4-16,0-4-5 0,-4-6 10 16,2-1-9-16,-1 0-6 0,-1-2-4 15,1-2-3-15,0-4 4 0,2-2-5 16,1-10 0-16,0-5 0 0,1-9-1 16,1-10 1-16,-2-1 0 0,1 1-1 15,1-2-7-15,2-1-72 0,0-5-70 16,0-5-54-16,4-4-81 0,1 0-31 15</inkml:trace>
  <inkml:trace contextRef="#ctx0" brushRef="#br0" timeOffset="108950.76">12554 12272 212 0,'0'0'79'0,"0"0"0"0,4-11-12 0,0 8-8 0,-2-4-6 0,1 1 5 0,0 1-11 0,2-1 7 0,-1-1-15 0,3 0 12 0,-1 1-27 16,0 1 6-16,1-1 5 0,2-1-9 15,-1 1-1-15,0 1 6 0,1-2 7 16,1 0-13-16,1-1-19 0,-3 1 12 16,3 0-3-16,-2-1-2 0,1 1-2 15,1 0 1-15,0 1-4 0,-2 3-1 16,4 1-6-16,-4 1-1 0,1 1 0 16,1 1-4-16,-2 2 3 0,0 3-1 15,0 2 2-15,-1 1 2 0,0 3 0 16,-3-1 2-16,0 4-1 0,2-1 2 15,-3 2 0-15,0-1 1 0,-2 0 2 16,-1 1 2-16,-1-1 0 0,0-2 5 16,-3 1 2-16,-5 1-6 15,-1-3 4-15,-2-2-3 0,-2-2-3 16,-1-1-5-16,-2-3 0 0,-3 0-1 16,-1-2 1-16,2-2-4 0,-4 0-1 15,0 0-5-15,0 0-38 0,2-2-15 16,0 1-11-16,6 1-21 0,-4-4-63 15,6 3-61-15,4-2-59 0</inkml:trace>
  <inkml:trace contextRef="#ctx0" brushRef="#br0" timeOffset="109243.74">12985 12444 550 0,'0'0'122'0,"0"0"-27"0,0 0-56 0,0 0-20 0,0 0-9 0,15 1-10 0,-12 6 0 0,-2 3 5 0,0 6 14 0,-1 5 47 16,0 3 1-16,-2 0-27 0,0 5-17 15,0-2-15-15,0 0-5 0,2-1-2 16,0 1 0-16,-2-5-1 0,2 0-55 16,0 5-104-16,-3-8-98 0,1-3-100 15</inkml:trace>
  <inkml:trace contextRef="#ctx0" brushRef="#br0" timeOffset="117558.85">12236 11729 312 0,'-1'0'82'0,"-2"0"9"0,2 1-10 0,-2-1-14 0,2 0-2 0,-3 0 1 0,2 0-15 0,2 0 11 0,-1-3-10 0,1-2 21 15,0 1-25-15,2-3-10 0,3-4-9 16,3-1-13-16,2-4-9 0,3-3-2 16,0 2 1-16,2-3 3 0,4 1 2 15,-2-2-1-15,1 1-5 0,-1-1-2 16,0 3 6-16,-1-3 5 0,-1 4-1 16,-2-1-1-16,0 0 3 15,-2 2-9-15,-2 1 0 0,1 0 0 16,-2 2 2-16,-1 1 2 0,-2 2 4 15,0-1 0-15,0 3-1 0,-1 2 2 16,-1 2 0-16,-2-1 4 0,2 2 0 16,-3 1 1-16,0 1-7 0,0 0-1 15,0 1-10-15,0 0-2 0,0 0-1 16,2 0-6-16,1 2 1 0,2 1-1 16,1 4 3-16,3 0 4 0,0 3-2 15,3 4 1-15,2 2-1 0,-2 3 1 16,4 3 0-16,-1 0 1 15,2 2 1-15,-1-1 1 0,2 1-2 16,0-3 2-16,-2 0 0 0,2-2 2 16,-4-1-4-16,2-2 6 0,-2-1-3 15,-2-3 1-15,0 1 4 0,-3-4-4 16,-1-2 0-16,-2 0-4 0,-1-4 3 16,-1-1 0-16,-2 1 0 0,1-3-2 15,-1 1-1-15,1 0-24 0,-1-1-41 16,1 0-54-16,6 0-68 0,-4 0-206 15,1-2-255-15</inkml:trace>
  <inkml:trace contextRef="#ctx0" brushRef="#br0" timeOffset="118560.62">13784 12033 231 0,'0'0'101'0,"0"0"-24"0,0 0 2 0,2-1 5 0,1 0-4 0,2 0 2 0,2-1-1 0,1 1-7 0,4 0-27 0,-1 1 19 0,5-1-20 0,-2 1-5 16,2 0-1-16,1 0-11 0,1 0-9 15,1 0-7-15,-3 0-6 0,4 0-4 16,-4 1 0-16,1-1-2 0,-2 2-1 16,0 0 0-16,-2-1-1 0,-3 0-16 15,-1-1-48-15,-1 0-38 16,-4 1-54-16,0 0-49 0,-4 0-78 15,0 1-88-15</inkml:trace>
  <inkml:trace contextRef="#ctx0" brushRef="#br0" timeOffset="118841.9">13826 12205 516 0,'0'0'124'16,"0"0"-29"-16,0 0 13 0,0 0-15 0,0 0-12 0,47 4-25 16,-28-4-13-16,2-2-13 0,0 0-18 15,0 1-8-15,2 1 0 0,0-1-3 16,0 1 0-16,0 0-1 0,1 0 0 15,-2 0-30-15,11 0-89 0,-9 0-126 16,-2 0-197-16</inkml:trace>
  <inkml:trace contextRef="#ctx0" brushRef="#br0" timeOffset="122430.25">14839 11844 219 0,'0'-1'81'0,"0"-2"-14"0,0 2 15 0,0 0-3 0,0 1-21 0,0-1 11 0,0 1-8 0,0-1 0 0,0 1-15 0,0-1 0 0,0 1 1 16,0 0 2-16,0-2 16 0,0 1-16 16,0 0-3-16,0-2-16 0,3-2-4 15,0 0-17-15,2-2-2 16,1-2 2-16,3-1-1 0,-1 2 5 15,2-3 0-15,-1 2 0 0,1 3 0 16,1 0 0-16,-2-1-3 0,-1 6 1 16,-1 0 2-16,-1-1-9 0,0 2 0 15,2 0-3-15,-3 0-1 0,-2 2 0 16,2 0-2-16,0 6 1 0,-2 0-2 16,0 1 3-16,3 5 2 0,-6 1-2 15,0 1 1-15,0 6 0 0,0-1 0 16,-3 3 2-16,-3 2-3 0,-2-2 2 15,-2 4-1-15,-2-2 2 0,-1-1-3 16,0 1 3-16,-2-1-2 0,0-3 2 16,0-1-3-16,0-1 1 0,-2-4 0 15,2 0 2-15,0-6-3 0,4 1 2 16,-2-7 1-16,4 1-1 0,2-4 1 16,2-1 4-16,4 0-1 0,-2-6-2 15,3-2-4-15,6-1-2 0,2-4-4 16,2-1 6-16,4-3 0 0,3-1 0 15,1 0 0-15,5-1 0 0,-2 0-1 16,1-2 0-16,5 1 0 0,0-2 1 16,-2 1 0-16,2 0 0 0,0 2-2 15,-2 1 3-15,-1 0-1 16,-4 2 0-16,1 1 1 0,-4 2 0 16,-4-1-1-16,1 0 1 0,-5 4 1 15,-2-2 1-15,-2 3-2 0,1 1 2 16,-5 1-2-16,1 1-1 0,-2 2 1 15,0-1-1-15,0 3-2 0,0 0-3 16,0-1-1-16,0 3 3 0,-3 0-1 16,0 0 2-16,-3 0-2 0,1 4 1 15,0 0 2-15,-5 3 0 0,0 3 0 16,-2 2 1-16,0 2 0 0,-1 1-1 16,-3 3-1-16,0-1 4 15,2 3-2-15,0 2 0 0,3-2-1 0,0 2 1 16,3 1 0-16,0 0 0 15,5 0 0-15,0-2 3 0,1-1 5 16,2 0 8-16,5-3 1 0,0 0 6 16,3-3-2-16,0-1-1 0,4-4 0 15,-1-1-6-15,5-2-1 0,-3-2 0 16,4-4-4-16,-1 0-1 0,1 0-4 16,1 0-2-16,-1-2-2 0,2-3-4 15,-2 1-57-15,2 0-42 0,-4 0-37 16,5-2-84-16,-4 0-125 0,-2 3-99 15</inkml:trace>
  <inkml:trace contextRef="#ctx0" brushRef="#br0" timeOffset="122727.05">15498 12085 370 0,'0'-4'185'0,"3"0"-46"0,-3 0-32 0,0 1-19 0,0 1-42 0,0 2-20 0,0 0-22 0,0 4-3 0,0 4-1 0,0 4 6 0,0 4 38 16,-3 1-20-16,1 1-5 0,-1 3-5 15,0 0-9-15,-2-2-1 0,3 2-2 16,-1-3 1-16,0 3-2 0,0-3 0 15,3-2 1-15,-1 1-2 0,1-3-4 16,0 0-55-16,0-4-62 0,0 5-66 16,1-4-123-16</inkml:trace>
  <inkml:trace contextRef="#ctx0" brushRef="#br0" timeOffset="123351.9">14637 12658 342 0,'0'0'113'0,"0"0"-11"0,0 0 11 0,-17-2-24 15,16 1-18-15,-1 0-14 0,2 1-6 0,2-1-7 0,3 0-7 0,6-1 6 0,6 0 3 0,7 1 4 16,9-4-5-16,15 2-5 0,12 2 7 16,6-1-10-16,5 2-7 0,-6 0-9 15,-2 0-5-15,3 0-6 0,1 0-5 16,1-1-3-16,-3 0-2 0,-5-1 2 15,-2 2-2-15,-6 0-2 0,-4 2-12 16,-6 3-50-16,-4-3-16 0,-10 4-32 16,-4-3-53-16,-8 1-127 0,-7-4-96 15</inkml:trace>
  <inkml:trace contextRef="#ctx0" brushRef="#br0" timeOffset="124445.8">14739 13033 165 0,'0'0'139'0,"0"0"-63"0,0-2-14 0,0 0 8 0,0-1-25 0,0 0 4 0,0-1 16 0,1 0 3 0,1-1-1 0,3-1 2 0,-2 0-9 0,2-2-8 15,0 2-11-15,4 1-10 0,-3-2-5 16,1 1-9-16,1-1-10 0,1 2-6 16,-4 1 3-16,3 2-4 0,0 0-2 15,-3 2-2-15,2 2-3 0,-2 3 1 16,0 6-3-16,-2 1-3 0,-1 4 12 15,1 4 2-15,-3 2 0 0,0 3 2 16,0 1-2-16,-3 3-1 0,-2-2 3 16,2 1-2-16,-2-3-1 0,1 1 3 15,-1-3-2-15,1-4 0 0,1-1 1 16,0-3-2-16,0-5 3 16,3-2-2-16,0-3 0 0,0-3 2 15,0-2 7-15,0 0 57 0,0-4-11 16,3-5-25-16,0-1-24 0,2-3-4 15,6-3-1-15,-3-1-1 0,3-2-1 16,3 1 0-16,0-1-1 0,2 0 1 16,0 2-1-16,0-3 0 0,3 3 0 15,-2 1 1-15,-1-1 2 0,3 2 0 16,-2 2 2-16,-1 1 0 0,0 0-1 16,-2 3 1-16,0 0-5 0,-4 1 2 15,1 1 0-15,-2 1 3 16,-4 4 3-16,0-1 2 0,1 2 1 15,-4 1-9-15,3 0-2 0,1 4-3 16,0 2 1-16,-3 0 2 0,2 4-1 16,0 2 2-16,-2 4-1 0,2 3 3 15,-2 1-1-15,1 3 4 0,-2 1 3 16,1 0-4-16,-1 1 0 0,-2 1-3 16,3-2-1-16,-3-1 0 0,0 0 0 15,0-2 0-15,-2-3-1 0,-1-2 0 16,1-1-1-16,-1-4-5 0,2 0-67 15,-2-2-39-15,3-1-55 0,-3-3-108 16,3-3-131-16</inkml:trace>
  <inkml:trace contextRef="#ctx0" brushRef="#br0" timeOffset="124758.23">15426 13304 523 0,'0'0'203'0,"0"0"-126"0,2-11 17 0,-2 6-27 0,0 4-42 0,2 1 4 0,-2 0-16 0,0 4-9 0,0 4 2 0,0 1 3 0,0 4 23 16,0 0-14-16,0 3-1 0,0 3-8 15,0 0-2-15,3 1-7 0,-3-1 2 16,3 0 0-16,-3-1-2 0,2 0 0 16,-1 1 0-16,1-2-1 0,-2 0-40 15,0-1-32-15,0-2-34 0,-3 3-71 16,1-4-120-16,-1-5-88 0</inkml:trace>
  <inkml:trace contextRef="#ctx0" brushRef="#br0" timeOffset="126951.29">23181 11256 195 0,'0'0'49'0,"4"-7"39"0,-3 3-3 0,1 1-8 0,0-1-21 0,1-1 7 0,-1 2 8 0,1-2-9 0,-1 2-9 0,0-2-4 0,0 2 6 16,-1 1-14-16,1 0 2 15,-1 1-18-15,-1 1-14 0,1 1-11 16,-1 5-10-16,0 2 5 0,1 4 5 0,-1 7 7 15,0 5 7-15,-2 16 22 0,-2 17 9 16,1 14-23-16,0 7-7 0,1-4 5 16,-1-4-4-16,-2-5 3 0,-2-4-7 15,-4-1 0-15,2 0-7 0,-2-7-1 16,2-4-3-16,2-3 0 0,2-12 2 16,2-6-3-16,2-11-8 0,-1-2-63 15,1-1-40-15,0-3-78 16,1 0-53-16,0-8-131 0</inkml:trace>
  <inkml:trace contextRef="#ctx0" brushRef="#br0" timeOffset="127514.17">23238 11551 301 0,'0'0'43'0,"0"0"49"0,0 0 9 0,0 0-25 0,12-32-14 0,-8 25 0 0,0-1 2 0,0 0-5 0,2 0-3 0,-1 1-24 0,1 1 1 0,1 0-11 16,0 1-8-16,3-2-3 0,-1 0 10 15,0 2-12 1,2 1-3-16,-2-2 2 0,-2 3 3 0,1-1-7 0,0 2 8 15,-1 0 1-15,1 2-13 0,-1 0 0 16,0 0 0-16,-1 2 0 0,0 2 0 16,0 0-2-16,0 3 2 0,0 0 0 15,-1 1 1-15,-1 1 0 0,0 1-1 16,-2 3 1-16,1-1 1 16,-3 0 2-16,0 2 2 0,0-3 1 15,-4 1-2-15,-2-2 0 0,-2 2 2 16,-3-3-3-16,-2-1 2 0,-2 0 4 15,0-2-5-15,-1-3-1 0,2-1 0 16,-3 1-3-16,3-3-1 0,-2 0 0 16,3-3-13-16,0 1-42 0,1 0-22 15,3 1-24-15,1-2-58 0,1 2-13 16,3 0-57-16,2 0-59 0</inkml:trace>
  <inkml:trace contextRef="#ctx0" brushRef="#br0" timeOffset="128154.75">23577 11675 360 0,'0'0'65'0,"0"0"33"0,0 0-42 0,0 0 3 0,6-22-14 0,-4 19 39 0,1-1-24 0,0 2-22 0,0-1-14 0,0 0-7 16,2 2 9-16,1 0 0 0,0 0-1 15,0 0-5-15,1 0-7 0,1 0-2 16,1-1-6-16,-1 2-2 0,0 0 0 16,1 0-2-16,-3 4-1 0,0-1-3 15,-2 3 2-15,-1 2-2 0,-1 2 3 16,-2 4 1-16,0 2 2 0,-1 0-1 15,-3 6 2-15,-2 0-3 0,-1 1 2 16,-3 1 0-16,2-2-2 0,-2 2 1 16,0-4-1-16,0 1 0 0,0-4 1 15,1-2-2-15,1 0 3 0,2-3 8 16,2-4 19-16,1-5-8 0,2 1-4 16,1-3-4-16,0-1 22 0,0 0 4 15,4-3-22-15,2 1-8 16,2-1 0-16,4-1-6 0,-1 1-4 15,1-1 1-15,4 2-2 0,-1 0 5 16,1-2-4-16,1 3 0 0,-2 0-1 16,2 0-8-16,-2 0-16 0,3 0-32 15,-2-1-24-15,1 2-29 0,2-2-60 16,-1 0-150-16,-4 1-66 0</inkml:trace>
  <inkml:trace contextRef="#ctx0" brushRef="#br0" timeOffset="128968.46">22943 11213 353 0,'0'0'78'0,"2"-4"45"0,0 0-38 0,1-1-6 0,1-3-9 0,3-1-6 0,0 0-15 0,0-2-9 0,2 1-5 0,3-1 5 0,-2-1-6 0,2 0-5 15,0 1-1-15,-1-3-8 0,1 1-9 16,-2 0-3-16,1-1-4 0,0 0 0 15,-2 0-3-15,-1 1 7 0,-1 0-3 16,1 1 9-16,-2 0 0 0,-1 1-1 16,0 0 0-16,-1 1 3 0,-1 2-1 15,0-2-2-15,0 2-2 0,-1 2 2 16,0 0-6-16,0 0 1 16,0 2-3-16,-1 0-4 0,2 3-2 15,-2 1-1-15,1 0-1 0,0 0-1 16,1 0-2-16,2 4 2 0,1 1 2 15,1 3 2-15,1 2-2 0,1 2 2 16,1 3-1-16,0 2 2 0,1 2 0 16,3 2 1-16,-2 0 2 0,1 2 0 15,-1-3-1-15,-1-1 3 0,0 1-1 16,-1-3 1-16,-1 0 6 0,1-3-9 16,-3-3-1-16,0-2 2 0,-3-2-4 15,0-1 3-15,-1-2-3 16,0-2 2-16,-2-1-1 0,1-1 5 15,1 0-6-15,0 0-35 0,1-1-41 16,6-4-57-16,0 1-131 0,0-2-275 16</inkml:trace>
  <inkml:trace contextRef="#ctx0" brushRef="#br0" timeOffset="129530.82">24309 11351 298 0,'0'0'113'0,"1"0"-14"0,2 0-11 0,2 0-4 0,1 0 25 0,2 0-54 0,3 0 13 0,1 0 2 0,0-1-30 0,2 1-5 16,0 0-11-16,3 0-10 0,-1 0-8 15,1 0-1-15,1 0-5 0,0 0 1 16,-1 4-2-16,2-3-6 0,-4 1-52 16,0-1-64-16,3 1-84 0,-5-2-129 15</inkml:trace>
  <inkml:trace contextRef="#ctx0" brushRef="#br0" timeOffset="129733.9">24337 11472 431 0,'0'0'151'0,"0"0"-72"0,0 0 4 0,0 0-51 0,0 0 25 16,36 9-39-16,-19-7 2 0,3 1 10 15,3-1-23-15,0 0-6 0,2 2-1 16,1-2-1-16,15 2-85 0,-7-1-227 16,-2-3-57-16</inkml:trace>
  <inkml:trace contextRef="#ctx0" brushRef="#br0" timeOffset="130562.28">25436 11519 372 0,'0'0'100'0,"0"0"0"0,0 0 10 0,27-46-61 15,-15 31 10-15,3 1-35 0,2 2 7 0,3-1 18 0,1 1-21 16,-2 0-3-16,2 5-2 0,-3-1-3 15,1 2 2-15,-1 3-14 0,-3 0 1 16,0 1-8-16,-4 2-1 16,-1 0-1-16,-1 2-1 0,-3 2-2 15,-2 1-1-15,-1 0 0 0,-2 2-4 16,-1 5 7-16,0 1-2 0,-4 5 4 16,-2 2 3-16,-5 5-1 0,0 1 0 15,-1 2-1-15,-4 0 3 0,1 1-4 16,-3-1 2-16,-1 1-1 0,2-2 0 15,-2-2 0-15,3-3 2 0,0-3-3 16,2-3 0-16,1-4 2 0,4-3 1 16,1-4 0-16,3-4-1 0,3-1 3 15,2-5 3-15,0-4-4 16,7-4-4-16,1 0 1 0,5-6 1 16,2 0 2-16,4-2-1 0,0-2-1 15,2 0-2-15,1 2 0 0,-1 2 1 16,1 0 5-1,-1 1-3-15,1 3 1 0,0-1-2 0,1 2-1 0,-3 0 1 16,1 1-1-16,-2 0 0 0,-3 3-2 16,-2-1 2-16,-4 4 0 0,-3 1 1 15,-3 0-2-15,0 4 0 0,-4 0 0 16,0 0-8-16,-1 2-2 0,-4 0 2 16,-1 0 6-16,-2 2 1 0,-2 3 1 15,-2 2-1-15,0 3 1 16,-1 3-3-16,-2 3 3 0,1-1 1 15,1 4 0-15,1 1-1 0,0 1 2 16,3 2 9-16,2-3 15 0,2 2 10 16,2-2 2-16,2-2-5 0,1-1-5 15,4-2-15-15,2-1-1 0,2-3-2 16,2-1 1-16,3-5 2 0,1-1-6 16,2-3-2-16,2-1-5 0,2 0-6 15,1-2-78-15,8-2-48 0,-4 2-66 16,-3-2-207-16</inkml:trace>
  <inkml:trace contextRef="#ctx0" brushRef="#br0" timeOffset="131021.93">26029 11760 333 0,'0'0'143'0,"0"0"-34"0,7-15 28 0,0 11-89 0,0-2-18 0,1 0-20 0,2-1-4 0,1 3 4 0,0 0 6 0,1 3 2 16,-1-1 18-16,0 2-18 0,0 0-6 15,-2 1-5-15,-3 1-7 0,1 3 0 16,-3 0 0-16,0 2-4 0,-3 2 1 16,-1 1 0-16,0 1 3 0,-2 2 0 15,-5 0 0-15,0 1 1 0,-3 2 3 16,-3 2 0-16,-1 0-3 0,-1-2 1 16,0 2 0-16,-1-3 0 0,3 0-1 15,2-1 8-15,1-4 35 0,4 1-11 16,1-4-3-16,3-2-9 0,2 1-12 15,0-1 0-15,2-2 10 0,3-2 28 16,4-1-10-16,2 0-15 0,3 0-7 16,3 0-12-16,0-1 1 0,4 0-3 15,1 0-1-15,0 0 0 0,1-1 0 16,1 1-18-16,-1 0-63 0,-3 1-40 16,5-1-33-16,-4 1-104 0,-7 0-66 15</inkml:trace>
  <inkml:trace contextRef="#ctx0" brushRef="#br0" timeOffset="131397.4">25406 12081 425 0,'0'0'102'0,"0"0"26"0,46 0-22 0,-12 0-27 0,12-2-2 0,15-1-4 0,6 0 2 0,-1 2-24 0,-3 1 0 16,-7-1-15-16,1 1-9 0,-2-1-15 16,-1 1-4-16,-3 0-7 0,-1 0-1 15,-3 4-1-15,-2 1-46 0,-2 2-70 16,-4-3-70-16,-12 1-146 0,-5-3-123 16</inkml:trace>
  <inkml:trace contextRef="#ctx0" brushRef="#br0" timeOffset="132537.51">25406 12638 243 0,'0'0'70'0,"0"-2"-12"0,0 0 21 0,2 0-14 0,1 2 2 0,1-2 20 0,1-1-9 0,3-1-18 0,0 0-17 0,2 0-7 15,0-1 6-15,0 2 12 0,-1 0-17 16,0 0-5-16,0 3-11 0,-1 0-1 16,-1 1-9-16,1 4-5 0,-2 2-4 15,0 3 0-15,-2 2-2 0,1 4-2 16,-3 2 2-16,0 3 0 0,-2 2 4 15,0 1-2-15,-1-2 1 0,-2 3 0 16,1-4-1-16,-1-1 1 0,0 1-3 16,0-5 4-16,0-2-2 0,0-2-1 15,1-4 0-15,0-1 1 0,0-2 0 16,2-3 0-16,0-2 7 0,2 0 26 16,2-3-4-16,1-4-12 0,3-3 1 15,1-1-5-15,2-3-4 0,0 2-8 16,1-3-1-16,2-2 1 0,0 1-1 15,2-1-1-15,-1 0 4 0,1 1 1 16,0 0 0-16,1-1 0 0,2 2-2 16,-2-1-4-16,2 2 3 0,-1-1-1 15,-1 0-1-15,0 2-1 16,-2 0 1-16,-3 2 0 0,-1 1 1 16,-1 3 2-16,-4 4-2 0,0-1 1 15,-1 4-2-15,-2 0-1 0,0 0 0 16,0 5 0-16,-1 2 0 0,1 3 0 15,-2 5 5-15,0 0-3 0,1 4 0 16,-2 2 0-16,1 2 0 0,-1 2-1 16,0 3 1-16,0-2-1 0,0 2-1 15,1-2 2-15,-1-1-2 0,0 0 1 16,1-2 0-16,-1-1-1 0,1-2 0 16,0-4 0-16,0-1-27 0,1-2-75 15,0-3-41-15,2-2-100 0,-1-3-141 16</inkml:trace>
  <inkml:trace contextRef="#ctx0" brushRef="#br0" timeOffset="133240.49">26076 13006 168 0,'0'0'107'0,"1"0"-48"0,0 0 20 0,0-3 5 0,-1 1-9 0,2-1-15 0,0-1-13 0,0 0 18 0,0 0 1 0,1 0-35 16,2 1-5-16,-2-2 1 0,3 2 6 15,-1-2-6-15,0 1 1 0,1 1-4 16,1 1-8-16,0-1-8 0,0 2-3 16,-1-1 1-16,1 2-2 0,-1 0-1 15,0 0 3-15,-1 2-2 0,-1 2 2 16,0 2-4-16,-2 0 3 0,1 4 4 16,-1 1-4-16,-1 4 1 0,-1 1-4 15,0 2 3-15,-4 3-4 16,-1 0 4-16,-1-1 7 0,-2 1-3 15,-3-2-6-15,1 1-1 0,-3-3 0 16,0-2 0-16,1 1-2 0,-1-5 6 16,3-3-4-16,1-4 30 0,1 0-3 15,4-2-5-15,2-2 10 0,0 1 1 16,2-1-11-16,0 0-5 0,3 0-5 16,3 0-5-16,3 0-2 0,1 0 8 15,3 0 4-15,2 2 0 0,2 2-5 16,3-1-7-16,0 1-3 0,0-2-2 15,3 1 0-15,-1 0-2 16,0-1 0-16,-1 2 0 0,1-1-3 0,-1-2-27 16,-2 3-41-16,1-1-36 15,7-1-38-15,-6-1-81 0,-2-1-204 16</inkml:trace>
  <inkml:trace contextRef="#ctx0" brushRef="#br1" timeOffset="145850.17">14068 7905 186 0,'0'-2'66'0,"-1"1"-9"0,0-1 0 0,1-1-4 16,0 1 3-16,0 1 17 0,0 0 0 16,0 0-2-16,0 0 11 0,0 1-32 15,0 0-14-15,0 0-15 0,0 0-12 16,2 0 5-16,1 3 2 0,3-1 4 15,0 2-3-15,2-1-4 0,2 0 5 16,1 0 4-16,1-2-3 0,0 0-6 16,2-1-6-16,1 0-1 0,0 0-1 15,4 0 0-15,-6-1-3 0,4-4 2 16,0 2-3-16,-4-3 3 0,0 3 2 16,-1-3 7-16,-2 2-6 0,2-2 1 15,-4-1-2-15,-3-1 2 0,0 0 10 16,-2-2-4-16,-3 1-1 0,0 2-6 15,0-3-1-15,-2 2-6 0,-1-2-1 16,-2 2 1-16,-1 0-2 0,1 1 1 16,-6 1-3-16,0 3 4 0,-1 0 0 15,-1 2 0-15,-4 1-1 0,1 1 1 16,-3 3 0-16,1 4 1 0,-2 0-2 16,1 2 2-16,0 4-1 0,0-1 0 15,3 4-1 1,-1-1 1-16,1 3 0 0,2 1 0 15,1 0 0-15,2 1 1 0,3 0 5 16,2 0 4-16,1-2-2 0,2-1 3 0,3 0-1 16,0-1 2-16,5-1 1 15,2-1 3-15,1-3 0 0,2-1 0 16,1-2 4-16,2-1-7 0,-1-1 3 16,3-3-1-16,2-1-3 0,-1-2-3 15,1 0-1-15,-1-1-3 0,3 0-3 16,-2 0 1-16,-1 0-3 0,0-1-1 15,0 0-1-15,1-2-39 0,-1 1-47 16,1 0-32-16,7-5-52 0,-5 3-172 16,0-1-82-16</inkml:trace>
  <inkml:trace contextRef="#ctx0" brushRef="#br1" timeOffset="146037.97">14567 8092 584 0,'0'0'262'0,"0"0"-172"0,0 0-11 0,1-14-35 0,0 7-43 0,2-1 1 0,0 0-2 0,0 1-12 0,3 0-57 0,-1 2-21 0,0 1-7 15,3-2-117-15,0 3-21 0,1-2-79 0</inkml:trace>
  <inkml:trace contextRef="#ctx0" brushRef="#br1" timeOffset="146758.17">14793 8004 122 0,'0'0'214'0,"0"0"-98"0,0 0 8 0,0 0-3 16,0 0-65-16,0-40-7 16,0 31 3-16,0-1 4 0,0 0-13 0,-3 0-5 0,0 1 7 15,-1-1-14-15,1 0-11 16,0 2-9-16,-4 1-10 0,0 1-1 16,1 3 0-16,-3 1-5 0,0 2 0 15,-3 3 3-15,-1 5-1 0,-1 5 1 16,1 3 1-16,2 1 0 0,0 4 0 15,3-3 1-15,3 3-3 0,2-1-4 16,3-1 0-16,0-2 2 0,1-1 3 16,3-3 2-16,1-2-1 0,1-4-3 15,2-1 4-15,-2-4 0 0,2-2 3 16,0 0 2-16,-3 0 4 0,0-3 1 16,2-2 14-16,-2-1 9 0,0-1-6 15,0-3-9-15,1 0-5 16,3-3-7-16,-4 1-2 0,3-2-3 15,-2-1 1-15,2 0 6 0,0 3 7 0,-3-2-1 16,3 0-2-16,-3 3-5 16,0 0-1-16,2 2-2 0,-2 0 3 15,-2 1-6-15,2 3-1 0,-4 3 0 16,1 1-2-16,0 1 0 0,1 1-4 16,1 4 2-16,-2 5-1 0,1 3 5 15,-1 5 2-15,1 1 4 0,0 6-1 16,-3 1 3-16,5 3-2 0,-2 0 1 15,0 2 1-15,3 5 1 0,-3-3-1 16,2 2-3-16,-2-1-3 0,-1-2-1 16,-2-1-1-16,-2-2 2 0,-2-4-1 15,-3-2 3-15,-2-5-4 16,1-2 4-16,0-5-1 0,-1-4-2 0,-2-3 3 16,3-2 2-16,-2-2-4 15,-2 0 1-15,4-4 2 0,-2-3 0 16,1-3-1-16,1-3 0 0,3-1-1 15,0 1 0-15,2-1 7 0,3-1 4 16,0 0-9-16,1 0-5 0,3 0 0 16,1-1-3-16,1 1-11 0,0 0-50 15,5 0-35-15,4-9-43 0,0 6-102 16,-2 1-227-16</inkml:trace>
  <inkml:trace contextRef="#ctx0" brushRef="#br1" timeOffset="146902.41">15052 8184 310 0,'0'0'475'0,"0"0"-322"0,0 0-54 0,0 0-45 0,0 0-41 0,0-2-13 0,3 2 0 0,-1-2-4 0,4 1-56 0,-3-2-40 16,10 2-14-16,-2 0-164 0,-3 0-75 0</inkml:trace>
  <inkml:trace contextRef="#ctx0" brushRef="#br1" timeOffset="147636.6">15613 7757 162 0,'0'0'204'0,"0"0"-91"0,0 0-8 0,11-23-4 0,-9 16-58 0,4 3-6 0,-3-1-4 0,0 2 3 0,-1 3-12 0,1 0-11 15,0 3 2-15,-1 4 8 0,-2 5 9 16,3-1 2-16,-1 10-13 15,-1 2-9-15,1 3 0 0,-2 3-4 16,0 3 3-16,3 0 0 0,-3 1 4 16,0-1 2-16,0-3 4 0,0 1 4 15,-3-2-7-15,1-3 2 0,-1-2-4 16,-2-3-2-16,2-3-4 0,1-4-3 16,-1 0-2-16,3-3 1 0,-2-3 3 15,2-2 9-15,0-4 1 0,0 1-5 16,0-1-2-16,2-1 5 0,3 0 3 15,3-2-3-15,0 0-6 0,6-3-8 16,2 1-2-16,1-2-2 0,2-1 3 16,0 1-4-16,3-1-3 0,-2-1-38 15,1 0-18-15,0-1-27 0,-5 0-27 16,4-6-50-16,-6 5-94 0,-6-2-139 16</inkml:trace>
  <inkml:trace contextRef="#ctx0" brushRef="#br1" timeOffset="147839.78">15648 8003 462 0,'0'0'104'0,"0"0"9"0,0 0-40 0,38-17-33 16,-21 10-29-16,1-2-6 0,2 0-4 0,-1 0-1 15,2 1 0-15,2 0-7 0,-4-1-64 16,8 1-91-16,-6 3-76 0,-1-3-21 16</inkml:trace>
  <inkml:trace contextRef="#ctx0" brushRef="#br1" timeOffset="148372.46">16063 7958 333 0,'0'0'111'0,"0"0"-36"16,0 0-3-16,0 0-1 0,0 0-44 0,0 0 3 16,16-6 15-16,-16 6-6 0,0-2-8 15,-3 0-14-15,0 2-3 0,-4 0-13 16,0 0 1-16,-3 4 2 0,-1 4-4 15,-1 2 4-15,0 1-3 0,-2 4 2 16,3-1 2-16,-2 6 8 0,4-1 4 16,3-1 1-16,1 2 16 0,3-4 4 15,2 1 8-15,0-1 4 0,5-1-3 16,0-5-8-16,4-2-4 0,2-3-4 16,-1-4-2-16,5-1-6 0,0-6-5 15,-1-3-4-15,0-3-1 0,0-3-3 16,-4-6-2-16,-2-2-5 0,1-2-3 15,-3-1-1-15,-1 0 0 0,-5 6-2 16,0 1-11 0,0 3-13-16,-6 5-14 0,-3 1-24 0,-1 3-18 0,0 3-30 15,-2 0-33-15,-4 5-26 0,4 2-51 16,2 3-14-16</inkml:trace>
  <inkml:trace contextRef="#ctx0" brushRef="#br1" timeOffset="148919.2">16343 7731 284 0,'0'0'270'0,"0"0"-149"0,0 0-24 0,0 0-12 0,13-22-61 0,-12 22 0 0,-1 0-17 0,0 6-6 0,0 3-1 16,0 5 20-16,-3 6 13 0,0 3-8 16,1 3-8-16,-1 1-8 0,1 3 0 15,-1-1 0-15,1 1 12 0,-2-1 4 16,3-2-13-16,-1 1 3 0,-1-3 4 16,1-3-2-16,1-2 0 0,-1-2-2 15,2-4 3-15,-2-2-5 0,2-3-2 16,0-3 7-16,2-3 8 15,1 3 5-15,2-4 3 0,0 1-4 16,2 0 0-16,3-2-9 0,1-1-5 16,3 0-8-16,2 0-3 0,-2-1-2 15,4-3 0-15,-1 0-3 0,-1-2 0 16,3 1-1-16,1-3-26 0,-4 0-22 16,0-1-19-16,0 1-44 0,1-6-49 15,-6 3-97-15,-4 1-176 0</inkml:trace>
  <inkml:trace contextRef="#ctx0" brushRef="#br1" timeOffset="149106.65">16365 7998 675 0,'0'0'203'0,"0"0"-111"0,0 0-37 0,0 0-6 15,0 0-23-15,0 0-4 0,30 0-1 0,-19-3 15 16,2-1-21-16,2 0-7 0,-2-4-5 15,3 2-3-15,-2 1 0 0,2 0-12 16,-2 0-73-16,-1 3-45 0,11-2-39 16,-6 2-108-16,-1 0-30 0</inkml:trace>
  <inkml:trace contextRef="#ctx0" brushRef="#br1" timeOffset="149716.44">16730 7973 144 0,'0'0'164'0,"0"0"-59"0,0 0 21 0,0 0-8 0,0 0-34 0,0 0-27 16,0 0-14-16,0 0 1 0,19-25 14 16,-19 21 11-16,0 0-22 0,-2-1-22 15,-1 2-9-15,0-3-6 0,-3 4-10 16,1-1 0-16,-1 0-1 0,-4 2-2 15,1 1-1-15,-1 0 2 0,-3 7-1 16,0 2 0-16,-2 2 3 0,1 2-1 16,-2 3 0-16,2 3 1 15,3-1-1-15,0 4-1 0,0-2 2 16,6 1 0-16,0-2 0 0,2 0 2 16,3-3-1-16,0-1 0 0,0-4 0 15,5 0 0-15,0-4 3 0,1-2 3 16,2 1 14-16,-2-6-3 0,2 0-1 15,2 0 6-15,-1-6 6 0,2 0-5 16,-1-3-11-16,2 1-6 0,-4-2-2 16,2 0 0-16,4-4-3 0,-5 0 0 15,1 1-2-15,2 0 1 0,-4-1-1 16,0 3 0-16,0 0 0 0,-2 2-1 16,-1 1-2-16,-2 1-1 15,-1 4-4-15,1-1-5 0,-3 2 3 16,0 2-11-16,0 0 4 0,0 4 13 15,-3 1 4-15,1 1-2 0,1-1 2 16,-1 1 0-16,1 1 1 0,-1 0-2 16,2 1 2-16,0-1-1 0,3 3 1 15,0-2 0-15,2-1 0 0,0 1 1 16,2-2-1-16,0 1 2 0,-1-2 3 16,2-1 2-16,3-1 4 0,-1 0-5 15,-1-2-5-15,2 1-2 0,2 0 0 16,-2 0 0-16,3-1-2 0,-3-1-30 15,3 1-57-15,1-1-84 0,-3 0-74 16,-4-2-158-16</inkml:trace>
  <inkml:trace contextRef="#ctx0" brushRef="#br1" timeOffset="149982.01">17064 7755 334 0,'0'0'292'0,"0"0"-146"0,0 0-76 0,8-2-59 0,-7 10-11 0,-1 2-2 0,0 5 2 0,0 5 1 0,0 2 9 0,0 4 48 16,0 3 2-16,0 4-7 0,0-1-12 15,-1 5-13-15,1-3-14 0,-2 3-4 16,2-3-5-16,0-1-1 0,0-3-3 15,3-2 3-15,0-5-2 0,2-5-1 16,-2-2 3-16,3-3-4 0,-1-4-73 16,0 4-67-16,0-3-88 0,-1-3-146 15</inkml:trace>
  <inkml:trace contextRef="#ctx0" brushRef="#br1" timeOffset="150708.93">15976 8633 275 0,'0'0'96'0,"0"0"16"0,0 0-3 0,15-15-16 0,-9 11-39 0,2-1 14 0,-2-1 6 0,-3 2-4 0,2-1-17 0,-3 2-1 15,-1-2-15-15,-1 2-14 0,0-2-20 16,-3 3-3-16,-5-2 0 0,-6 4-6 16,1 0 5-16,-7 3 0 15,2 1 0-15,-5 3 1 0,1 1 0 16,2 1 0-16,0 3 0 0,1 0-1 15,3 3 1-15,1 4-1 0,2-2 0 16,3 1 1-16,1 2 0 0,4-1 4 16,2 1 16-16,0-2 8 0,3-2 6 15,6-1 5-15,-1 0-3 0,6-4-2 16,0-1 0-16,3-3-11 0,2-4-7 16,1-1-7-16,1-2-3 0,4-1-2 15,-2-2-4 1,1-2 0-16,3-1-11 0,-1 1-72 15,1-1-30-15,0 0-39 0,9-4-77 16,-6 2-179-16</inkml:trace>
  <inkml:trace contextRef="#ctx0" brushRef="#br1" timeOffset="151709.79">16313 8710 123 0,'0'0'147'0,"0"0"-47"0,0 0 12 0,0 0-9 15,0 0-34-15,0 0 12 16,14-29-10-16,-12 25-11 0,1-2-16 0,-3-1-1 16,2 1-5-16,-1 1-4 0,-1 1-16 15,0 0-9-15,0 0-3 16,-3 1-6-16,0 0-1 0,-2 0 1 15,-1 3-2-15,-3-1 1 0,2 1-2 16,-6 2-3-16,2 6 5 0,-3 0 0 16,-2 6-2-16,2 1 3 0,1 0 0 15,-2 2 0-15,3-1-1 0,4 0-1 16,-1 4 2-16,4-5-1 0,2 1 0 16,3-4 1-16,0 2 2 0,2-2-2 15,1-2 0-15,2-1 9 0,1-3 13 16,0-3-4-16,-1 1-4 15,3-4-5-15,0 0 0 0,4 0 9 16,-2-1 12-16,0-2 4 0,0-1-5 16,0-1-4-16,1-1-11 0,0 2-7 15,0-1-1-15,0-2-6 0,-3 1 4 16,0 1-2-16,-3-4 2 0,1 3 4 16,2-2 4-16,-3 2-6 0,-1 0-6 15,1 2-1-15,0 1 1 0,0 1 0 16,-1 1-1-16,-2 0-1 15,-1 1-3-15,1 0-4 0,-2 1 1 16,0 2 2-16,0 2 5 0,0 3 1 16,2-1 0-16,-1 2 0 0,1 0 2 15,4-2-1-15,-1 1 0 0,-2 0 0 16,5-1 1-16,-2 0-1 0,-1-1 3 16,3-3-1-16,1 1-1 0,-1-2 1 15,0-1 1-15,0-1 1 0,1 0 10 16,1-3 8-16,-2-1-11 0,3-2-7 15,-3 1-2-15,0-1-2 0,0-1 1 16,1 0-2-16,-1-1 2 0,0 0 0 16,-1 0-2-16,0-1 2 0,1-1-1 15,-3-2-1-15,3 1 1 0,-3-4-1 16,2 2-2-16,-2-1 2 0,2 3-3 16,-1 1 1-16,-1 2 0 0,-1 2 0 15,1 1-4-15,-2 3 3 0,0 2-1 16,-1 0-2-16,1 0 1 0,0 2-1 15,-1 2 3-15,1-1-2 0,-1 4 5 16,-1 1-3-16,1 1 0 0,2 5 3 16,-2-3-2-16,1 4 2 0,-3 1 0 15,3-1 0-15,-1 3 0 0,0 1-1 16,-1-3 1-16,-1 4-1 0,0-2 1 16,0-3-1-16,-3 0 1 15,1-5 0-15,-4 3-2 0,-2-5 2 16,2-1 0-16,-2-2-1 0,3 1 1 15,-3-4 1-15,2 1 0 0,1-1 1 16,2-2 6-16,0 0-4 0,3-2 1 16,0-3 4-16,0-2-7 0,2-2 6 15,2-1-7-15,3-4 7 0,5-1-5 16,-1-1 2-16,5-2-4 0,0 3 1 16,4 0 2-16,2 1 0 0,1-1-4 15,-1 1 1-15,-2 4-2 0,-2-2-2 16,-1 1-19-16,-3 3-47 15,0-1-38-15,-4 2-43 0,3-2-55 16,-1 1-159-16,-4 1-45 0</inkml:trace>
  <inkml:trace contextRef="#ctx0" brushRef="#br1" timeOffset="152194.04">17094 8687 171 0,'4'0'363'0,"1"-1"-254"0,1-1-53 0,-1-2-1 0,-2 0-41 0,-1-2-12 0,-2 0-2 0,-2 0-13 0,-3 3 2 0,-1-2 9 0,-2 4 1 15,2 1 1-15,-4 0 1 0,1 1-1 16,0 5 0-16,-3 2 1 0,3-1-1 16,-2 2-1-16,1 2 1 0,-4 0 1 15,5 3 0-15,-1-1 2 0,4 0 0 16,1 2 7-16,5 1 1 0,0-3 4 16,4-2 19-16,3 0-15 0,3 0 2 15,1-2 4-15,1 0-5 0,4 1-2 16,-2-1 4-16,4-1-9 0,-1 2 5 15,-2-2 8-15,2 4-8 0,-3-1-7 16,-3 1-3-16,0 0 5 0,-6 3 0 16,-2-2 1-16,-3 0 1 0,-5 2 6 15,-6-2 16-15,-3-3-4 0,-2 1-16 16,-1-2-12-16,-1-2-3 0,-2-1 1 16,0-2-3-16,0-2 0 0,-2 2 0 15,0-2 0-15,3-1-1 0,2 3-76 16,-1-4-84-16,1 1-122 0,4-1-204 15</inkml:trace>
  <inkml:trace contextRef="#ctx0" brushRef="#br1" timeOffset="155370.62">15205 9963 57 0,'0'0'51'0,"0"0"-26"0,0 0 5 0,0 0-17 0,0 0-2 0,0 0 0 0,0 1 17 0,0-1 4 0,0 0 8 16,0 0 17-16,0 0 18 0,0 0 20 15,0 0 22-15,0 0-37 0,0-1-14 16,0 0-6-16,0 0-7 0,0 0-8 16,0 1-13-16,0 0-21 0,0 0-8 15,0 0-3-15,0 1 0 16,0 1-2-16,0-1 2 0,2 4 6 16,2-2 0-16,3 2 6 0,1-2 0 15,1 0-6-15,-1 0 4 0,2-3 1 16,2 0 6-16,1 0 1 0,1 0 1 15,-1 0-4-15,1-3-4 0,0-1 4 16,1 0-1-16,-1-1 0 0,-3-1 2 16,3 2-4-16,-3-2-3 0,-3-1 0 15,1 0-1-15,-4-1 5 0,-2 0-6 16,-1 1 0-16,-1-1-5 16,-1 0-2-16,-1 2-2 0,-1-2 1 15,-4 2-1-15,-3 0 1 0,2-1-1 16,-4 3-1-16,-1 2 1 0,-3 2-1 15,0 0 3-15,-1 2 0 0,-2 5-2 16,2 3 1-16,-2 1 1 0,3 2-2 16,0 1 1-16,2 4 0 0,0-1 1 15,2 2 0-15,3 2-1 0,2-1 2 16,0 0-2-16,3 1 2 0,3-2 3 16,3-1 11-16,3-1 1 0,2-3 3 15,1-1 1-15,1-1-2 0,4-3 0 16,-1-3 1-16,4-2 1 0,-1-2-9 15,1-1-4-15,-2-1-5 0,5 0 1 16,-3-3-3-16,1-1 0 0,2-1-7 16,-2-1-56-16,1 1-33 0,1-2-39 15,1-6-97-15,-1 3-195 0</inkml:trace>
  <inkml:trace contextRef="#ctx0" brushRef="#br1" timeOffset="155710.64">15626 9745 471 0,'0'0'147'0,"0"0"-21"0,3-21-21 0,0 12-13 0,-2 3-56 0,1 2-11 0,-1 2 1 0,1 1-9 0,-2 1-11 0,2 3-4 16,-1 5 16-16,-1 4 29 0,0 5 8 15,-1 3-21-15,-1 7-9 0,-1 4-5 16,0 2-6-16,0 4 2 0,0 4-6 16,1 7 0-16,2-8-7 0,-3-5 1 15,1-7-1 1,2-6-2-16,0 1 0 0,0 2 0 15,2-3-1-15,1-2-5 0,0-7-66 16,3-1-32-16,-1-3-44 0,8-6-91 0,-5-2-171 16</inkml:trace>
  <inkml:trace contextRef="#ctx0" brushRef="#br1" timeOffset="156179.31">15828 10093 459 0,'0'0'158'0,"0"0"-25"0,0 0-62 0,0 0-27 16,0 0-23-16,0 0 6 0,38-22 6 0,-26 20 9 15,-2-2-11-15,1 1 7 0,1 0-7 16,1 0-4-16,0 1-7 0,1-2-4 15,-1 1-5-15,1-1 0 0,-3-3-1 16,-3 2-5-16,1-4 1 0,-2 2-3 16,-4-3 1-16,0-1 1 0,-1 3-5 15,-2-3-4-15,-2 0 2 0,-4 4-6 16,-2-1 5-16,-5 3-2 0,0 3 2 16,-4 0 2-16,1 2-1 0,-1 0 0 15,-1 3 2-15,0 4-1 0,-1 2 0 16,1 2 0-16,1 5 0 15,6 0 1-15,-2 1-1 0,4 0 1 16,1 1 0-16,5 0 0 0,1-1 1 16,2-1 15-16,0-1 10 0,2 0 0 15,1-2 2-15,5-3-9 0,1-2-10 16,2-2-2-16,-1-3-3 0,4-2 0 16,-1-1-1-16,2 0-3 0,1 0-2 15,1-2-46-15,1-1-35 0,1-1-46 16,8-5-81-16,-6 2-197 0</inkml:trace>
  <inkml:trace contextRef="#ctx0" brushRef="#br1" timeOffset="156649.46">16302 9971 327 0,'0'0'65'0,"0"0"2"0,0 0-7 0,0 0-28 0,14-27-4 0,-12 21 27 0,-1-1 9 0,-1 0 3 0,0 2-15 0,-3 1 11 15,0 2-21-15,-2 1-17 0,-1 0-19 16,-4 1-6-16,1 2-2 0,-4 2 2 16,2 2-1-16,-2 2 1 0,-1 2 0 15,1 3 0-15,-2 1 0 0,2 3 0 16,-1-1-1-16,3 2 1 0,1 4 2 16,-2-2 26-16,4 0-8 0,3 2 18 15,0 0 6-15,2-1-10 0,0-3-6 16,3 0-1-16,0-2 1 0,3-3 4 15,0-2 4-15,5-1-7 0,-3-2 3 16,3-2-9-16,1-1-9 0,3-1-1 16,-1-3-3-16,4-1-7 0,0 0 1 15,2 0-2-15,3 0-2 0,-2-4-38 16,2-1-52-16,1 2-52 0,11-9-72 16,-7 4-166-16</inkml:trace>
  <inkml:trace contextRef="#ctx0" brushRef="#br1" timeOffset="156808.99">16612 10252 782 0,'0'0'152'0,"0"0"-59"0,0 0-55 0,0 0-20 16,0 0-18-16,0 0 0 15,37-16-41-15,-29 12-13 0,-1 0-56 16,4-2 24-16,1 1-169 0,-4 1-62 0</inkml:trace>
  <inkml:trace contextRef="#ctx0" brushRef="#br1" timeOffset="157450.04">17144 10021 249 0,'0'0'71'0,"0"0"-25"0,0 0-3 0,0 0-8 15,0 0-14-15,0-14 8 16,0 12 8-16,0 1 18 0,0 0 6 0,0 0 11 15,0 0 12-15,0 1-31 0,0-2 0 16,0 0-1-16,0-1-8 0,0 3-13 16,-2-2-7-16,2-2-4 0,-4 2-3 15,1-1-2-15,-2 0-11 16,0 2-4-16,0 1-1 0,-3 0 0 16,-1 7-1-16,0 1 1 0,-1 4 1 15,1 1 0-15,-1 4 2 0,2 1 3 16,2 0 0-16,-2 0 0 0,3 1-4 15,5-1 0-15,0 0 1 0,0-1 0 16,4-3 4-16,1-2 12 0,2-2 9 16,3-3 2-16,-1-2-1 15,2-2-7-15,-1-2 0 0,1-1 0 0,1-1 5 16,-1-5-8-16,-3 1 5 0,5-5-5 16,-4-2-13-16,-1 1-4 0,-2-2 0 15,-1 0-2-15,-2 1-2 0,-3 1 3 16,0 3-22-16,-3-1-26 0,-2 3-33 15,-1 2-37-15,0 0-62 0,0 1-95 16,-1-1-74-16</inkml:trace>
  <inkml:trace contextRef="#ctx0" brushRef="#br1" timeOffset="157949.91">17232 10085 142 0,'0'0'183'0,"0"0"-85"0,0 0 2 0,0 0-32 0,0 0-16 0,28-43 13 0,-23 35 3 0,2 1-3 0,-1-1-15 16,1 2 3-16,-1 0-19 0,2 1-11 15,-2 0-9-15,1 2-7 0,-1 0 0 16,2 0 0-16,-2 1 2 0,0 2-1 15,-1 0-5-15,2 0-2 0,-1 6 0 16,-2 1-1-16,3 3 0 0,-4 3 5 16,3 3 2-16,-2 1 3 0,-1 0-5 15,1 3 6-15,1 0-3 0,-2-1-2 16,2 1 3-16,-2 0 1 16,0-2-1-16,1-2-3 0,-3-1-4 15,1-2-2-15,-2-2 2 0,0-3-1 16,0-3-1-16,-3-1 0 0,-1-2 1 15,0-1 0-15,0-1 2 0,0-2 3 16,0-4-3-16,1 0 0 0,-1-4-1 16,4-2-1-16,0-1 0 0,0 0 1 15,6 0-2-15,0 0 4 0,5 2 25 16,2 0 2-16,1 0-1 0,3 2-7 16,4 0-10-16,3 1-4 0,-1 1-3 15,4 2-6-15,-3 1 1 0,2 0-1 16,-3 3 0-16,1-1-4 0,-5 2-53 15,1 0-55-15,2 0-73 16,-4 1-182-16,-4 1-203 0</inkml:trace>
  <inkml:trace contextRef="#ctx0" brushRef="#br1" timeOffset="158748.34">17094 10677 266 0,'0'0'81'0,"0"0"2"0,12-1 5 0,-4 1 0 0,-2 0-33 0,-1 0-10 0,0 3 1 0,0 2 17 0,-2 3-35 15,1 2 0-15,-2 0-3 0,-1 4-5 16,-1 1 4-16,0 0-6 0,-1-1-8 16,-1 2-8-16,-2-4 2 0,1 1-4 15,0-3 2-15,-1 0 0 0,1-4 2 16,2-1 3-16,-1-3 16 0,0 0-3 15,2-2 7-15,0 0 28 0,2-2 12 16,1-2-28-16,2-1-15 0,1-2 8 16,5-4 0-16,-1 1-3 0,1 0-6 15,1-2-4-15,1 0-7 0,1-3-5 16,1 0-2-16,0 2-1 16,0-2 0-16,0 2 0 0,0-2-4 15,0 0 1-15,-2 1 0 0,1 3-1 16,-3 0 0-16,-1 2 0 0,-2 3 0 15,1 2-1-15,-3 1-2 0,-1-1 1 16,-2 4 1-16,2 0-2 0,0 0-1 16,-1 3-2-16,0 1 1 0,0 2 4 15,0 0-2-15,-1 3 3 0,0 1-5 16,2 0 4-16,-1 4 1 0,-1-1 0 16,-3 1 1-16,2 1-2 15,-2 0 2-15,2 0-1 0,-2 1 0 16,0 1 0-16,0-1 0 0,0 0-1 15,-2 2 0-15,0-3-3 0,2-2-41 16,-1-2-12-16,-1 1-27 0,2-4-39 16,0 0-54-16,0-3-85 0,3-2-48 15,-1-1-9-15</inkml:trace>
  <inkml:trace contextRef="#ctx0" brushRef="#br1" timeOffset="159341.9">17700 10725 333 0,'0'0'131'0,"0"0"-2"0,0 0-9 0,18-27-22 0,-13 20-56 0,0-1-7 0,-3 1-8 0,1 0 11 0,-3 1-10 0,0 0 13 0,2 2-8 0,-2 0-1 15,0 1-12-15,0 0-14 0,0 1-1 16,0-1-1-16,0 3-4 0,0 0-2 16,0 0-3-16,-2 0 0 0,-3 0-1 15,2 3 5-15,-3 1 0 0,0 0 0 16,1 3 1-16,0-1-1 16,0 3 1-16,-2-3 0 0,2 3 0 15,0-1-1-15,-1 1 1 0,3-1 0 16,-1 3-1-16,4-2 1 0,-3 1 0 15,3-2 0-15,0 1 1 0,0 0-1 16,0 1 0-16,0-1 1 0,0 1 0 16,3-2 0-16,-1 2 4 0,1 0-2 15,2 0 2-15,0-1 0 0,1-1 2 16,0 0 7-16,-1 0 9 0,0-1 0 16,1 0-4-16,-1-2-3 15,0-1-1-15,2-3-1 0,-2 1-2 16,0-2 3-16,2 0-1 0,-1-2-1 15,3-1 1-15,-1-1-4 0,2-1-4 16,0-1-1-16,-3-2 2 0,3-1-1 16,-4-3-1-16,3-1 2 0,-4-4-1 15,-2-1 0-15,-3-3-6 0,0-1 0 16,0 2-1-16,-3 1 0 0,0 2 1 16,-2 3-3-16,-1 3-1 0,1 1-4 15,-3 2-13-15,2 3-20 0,-2 1-1 16,-1 4 9-16,1 0-1 0,1 4-27 15,-2 3-4-15,1 5-26 16,0-1-25-16,3 6-84 0,0-3-99 16</inkml:trace>
  <inkml:trace contextRef="#ctx0" brushRef="#br1" timeOffset="159841.75">18016 10364 386 0,'0'0'243'0,"0"0"-134"0,8-11-38 0,-3 7-17 0,-1 1-52 0,0 3-2 0,-1 0-4 0,-2 4-1 0,1 4-14 0,0 4 19 16,-2 4 2-16,0 6 4 15,0 3 8-15,0 5 8 0,-4 3-14 16,1 3-7-16,-2 0 6 0,1-1-4 15,-1 2 5-15,1-2-3 0,0-3 2 16,1-1 12-16,0-3 19 0,1-4-17 16,1-3 14-16,-1-1-2 0,2-6-7 15,0-2-7-15,3-3 6 0,0-1-3 16,2-2 9-16,3-2 6 0,1-1 2 16,-1-2-8-16,5 1-13 0,3-2-8 15,-2 0-3-15,3 0-6 0,0-3 0 16,1 0 0-16,0 0-1 0,2-3-3 15,-1 2-29-15,-3 0-24 16,1-1-26-16,-4-2-37 0,6-5-54 16,-6 0-83-16,-3 1-121 0</inkml:trace>
  <inkml:trace contextRef="#ctx0" brushRef="#br1" timeOffset="160045.16">18041 10686 805 0,'0'0'132'0,"0"0"-21"0,0 0-30 0,0 0-46 15,39-10-29-15,-24 6-2 0,0 1-3 0,0-2 2 16,1 1-2-16,1 0 1 16,2-1-2-16,-3 2-7 0,0 0-68 15,9-2-88-15,-4 0-191 0,-4 0-228 0</inkml:trace>
  <inkml:trace contextRef="#ctx0" brushRef="#br1" timeOffset="162683.7">16825 12414 111 0,'0'-1'125'0,"0"-4"-27"0,-2 3-46 0,2 0 5 0,-1-2-28 0,1 2-6 0,0 0 10 0,0-2 1 0,0 3 1 0,0-1 16 0,0-1-13 15,0 0 14-15,0 1 5 0,1-2-6 16,-1 2 0-16,0-1 0 0,0-1-5 16,0 1-9-16,0 0-11 0,0 1-4 15,0 0-3-15,0 2-2 0,0 0 0 16,0 0-6-16,-1 0-11 0,1 7 0 15,0 3 0-15,0 4 10 0,-2 8 2 16,2 12 2-16,-3 11 3 0,1 10 0 16,-1 1-10-16,-2-3-2 0,-1-9-2 15,0-8-2-15,1-5 1 0,0-5-2 16,2-8 1-16,0-3 1 0,0 1-2 16,-1 1-28-16,0-1-17 0,1-3-15 15,1-4-47-15,1-3-44 0,1-5-75 16,0-1-94-16</inkml:trace>
  <inkml:trace contextRef="#ctx0" brushRef="#br1" timeOffset="163089.84">16795 12419 392 0,'0'0'93'0,"0"0"-16"0,0 0 27 0,0 0-60 0,30-45-28 0,-18 35 15 0,0-2-4 0,-1 4 2 0,4-1-7 0,-2 2 13 0,1 2-9 15,-1 3 11-15,1 1-15 0,-1 1-8 16,1 2-2-16,-3 5 2 0,0 4 1 16,2 2-3-16,-4 7-1 0,-1-2 6 15,-3 4-4-15,1-4-8 0,-3 4 5 16,-3-3-1-16,0-2 1 0,0-2 0 16,-6-4-3-16,-3 2-1 0,-1-4-3 15,-4-3 1-15,1-1 0 0,-4-2-1 16,-1-1-3-16,1-2-20 0,-2 0-52 15,0-1-12-15,6-3-25 16,-4-1-58-16,4-1-85 0,4-1 24 0</inkml:trace>
  <inkml:trace contextRef="#ctx0" brushRef="#br1" timeOffset="163558.88">17112 12343 451 0,'0'0'134'0,"0"0"-27"0,0 0-25 0,0 0-31 16,0 0-36-16,32-30-10 0,-22 27-1 0,-4-1-4 15,6 2 1-15,-4 2 1 0,0 0 13 16,0 2 17-16,1 5 6 0,1 1-11 16,-3 6-12-16,-1 1-2 0,1 3-9 15,-2 2 1 1,-3-2-5-16,0 4 0 0,-1-5 0 0,-1 0-2 0,-3 2 2 16,1-7 0-16,-4 1 0 0,-2-4 2 15,-1-1-1-15,-3-3 1 0,2-3-2 16,-1-1 0-16,-1-1 0 15,3-3 1-15,0-2 4 0,2-4-1 16,2-2 2-16,1-2-1 0,4-2 2 16,0 1 19-16,6-2 13 0,2 2 5 15,0 2-4-15,4-3-7 0,-2 2-9 16,4 2-6-16,0-1-11 0,-1 1-3 16,3 0-4-16,-2 2-2 0,0 2-19 15,2 3-54-15,1-1-31 0,4 4-50 16,-4 0-81-16,-4 1-139 0</inkml:trace>
  <inkml:trace contextRef="#ctx0" brushRef="#br1" timeOffset="164011.91">17488 12396 262 0,'0'0'125'16,"0"0"-14"-16,0 0-17 0,0 0-18 0,0 0-39 0,15-27-8 0,-12 22 10 0,1-2-2 0,-4 0-10 0,2 0 12 0,-2 1 0 16,0 0 10-16,0 2-24 0,-2 2-19 15,1-1-6-15,-5 2-1 0,4 1 0 16,-3 0-2-16,-1 0 1 0,-2 1-9 15,-1 5 11-15,2 2-1 0,-1 1 1 16,0 4 0-16,-1 0 0 0,4 0 0 16,-1 3 0-16,4 1 6 0,2 1-6 15,0-1-4-15,0-1 4 0,5 0 4 16,3-1 16-16,1-2-8 0,-1-2 16 16,4-2 11-16,0-4-10 0,2-1-5 15,0-2 5-15,-1-2 10 0,0-4-2 16,-1-3-6-16,-3-1-7 0,-1-2 4 15,-1-4-9-15,-2-2-13 0,-4 1-6 16,-1-1-3-16,0 2-9 0,-1 3-20 16,-4 2-14-16,-2 0-14 0,0 3-17 15,-1 1-47-15,2 3-24 0,-5-3-80 16,4 4-69-16</inkml:trace>
  <inkml:trace contextRef="#ctx0" brushRef="#br1" timeOffset="164356.73">17730 12373 364 0,'0'0'199'0,"0"0"-81"0,0 0-38 0,0 0-14 0,0 0-48 0,5-23-4 0,-5 21-1 0,0 2-13 0,0 0-1 0,0 3 1 15,0 4 0-15,0 4 19 16,0 3 8-16,-2 3-6 0,-1 3-9 16,1 3-6-16,-1 2-5 0,-3 0 0 15,3 5 0-15,-2 0-1 0,2 0 0 16,0-1 2-16,1 0-1 0,-1-1 1 15,1-3-1-15,1-1-1 0,-1-2 0 16,-2-3-21-16,2-2-56 0,2-3-52 16,-1-2-59-16,-1-5-79 0</inkml:trace>
  <inkml:trace contextRef="#ctx0" brushRef="#br1" timeOffset="164731">17735 12446 301 0,'0'0'106'0,"0"0"12"0,0 0-10 0,23-43-28 16,-18 30-32-16,3 2-17 0,-4 0 13 15,2 1 9-15,1 2 2 0,-2 1-8 16,0 0-7-16,3 1-13 0,-3 3-8 15,4-1-8-15,-1 3-5 0,-1 0-5 16,2 1 1-16,-1 0-3 0,1 2 1 16,-1 4-1-16,0 2 1 0,0 0 1 15,-2 4 0-15,1 0 2 0,-1 2 4 16,-2 2-1-16,-2 0 1 0,-2 0 0 16,0 1 2-16,-4-3 0 0,-3 1-7 15,-1-2 10-15,-1-3-11 0,-4-2 0 16,-1-1 1-16,-3-1 0 0,1-3 1 15,-3 0-2-15,0-2 1 0,0-1-2 16,0 0-54-16,1 0-55 0,3-4-36 16,2-1-79-16,2-1-64 0</inkml:trace>
  <inkml:trace contextRef="#ctx0" brushRef="#br1" timeOffset="164934.09">18058 12575 819 0,'0'0'162'0,"0"0"-87"0,0 0-52 0,0 0-22 16,0 0-1-16,21-7-91 15,-16 4-56-15,0 0-16 0,1-3-87 0,-3 1 97 0</inkml:trace>
  <inkml:trace contextRef="#ctx0" brushRef="#br1" timeOffset="165474.07">18530 12407 251 0,'0'0'77'0,"0"0"19"0,0 0 15 0,0 0-29 0,4-46-33 0,-2 36 24 16,-2-1 5-16,0 1 0 0,2 1-20 15,-2 1-29-15,1 1-8 0,-1 0-5 16,0 3-7-16,2-1-8 0,-2 2 2 16,0 0-3-16,-2 2-4 0,-1 1-6 15,-3 0 4-15,-3 4 4 0,0 5-1 16,-2 2 2-16,-3 3 0 0,3 3 1 15,0 2 0-15,-1 1 0 0,3 0-1 16,4 0-2 0,1 0 0-16,4-2 1 0,0 0-1 15,4-2 3-15,1-4 2 0,5-1 1 16,1-2-2-16,0-4 4 0,2-2-3 16,2-3 3-16,-5 0 0 0,2-5 2 15,1 1 18-15,-3-4 4 16,0-3-7-16,-3 1-12 0,1-4-10 15,-2-1-1-15,-4 0-6 0,1 2-10 16,-3-1-9-16,0 1-12 0,-3 3-26 0,0-2-60 16,-3 0-79-16,1 3-68 15,1-2-40-15</inkml:trace>
  <inkml:trace contextRef="#ctx0" brushRef="#br1" timeOffset="165929.79">18882 12268 558 0,'0'0'106'0,"0"0"-12"0,0 0-3 0,0 0-64 0,0 0-22 0,10-43 0 0,-10 34-3 0,0 0 19 0,0 0 10 0,-2 3 24 0,1-1-1 15,0 1-11-15,-2 0-15 0,0 0-17 16,1 2-8-16,-2-1 0 0,1 3-3 16,-2 0 0-16,1 0-2 15,-2 1-2-15,0 1 2 0,0 1 0 0,-2 4-1 16,0 1-6-16,2 3 8 0,-1 2-3 15,1 7 1-15,0 2 3 0,-1 4 0 16,0 6-4-16,0 2 4 0,-1 1 3 16,1 1-2-16,0 0 1 0,-1 8-2 15,2 3 1-15,-1-4 0 0,3-7-1 16,-1-4 1-16,4-5-1 0,-3 2 1 16,3 1 0-16,-1-1 0 0,1-8-1 15,0 0-2-15,1-7-71 16,0-2-31-16,4-5-73 0,1-3-95 15,-2-2-46-15</inkml:trace>
  <inkml:trace contextRef="#ctx0" brushRef="#br1" timeOffset="166133.43">18739 12549 762 0,'0'0'141'0,"0"0"-28"0,0 0-53 0,44-14-36 0,-28 10-14 0,2 1-8 16,1-2-1-16,0 2-1 0,0-1-2 16,3 3 2-16,-3 1 0 15,3 0-1-15,-1 0-12 0,-2 3-74 16,10 1-78-16,-8-2-176 0,-1 2-156 16</inkml:trace>
  <inkml:trace contextRef="#ctx0" brushRef="#br1" timeOffset="166979.99">16983 13282 398 0,'0'0'106'0,"0"0"-56"0,0 0 44 0,9 11 9 0,-6-8-54 0,4-1 1 0,3-1-7 0,0 0 10 0,3 0-13 15,1-1 13-15,2 2-14 0,3-2 6 16,0 0-7-16,2 0-6 0,-1 0-3 16,2-3-12-16,0-1 3 0,-1-1-3 15,-4-1-4-15,1 1-4 0,-6-2 8 16,1-2-7-16,-5-1-3 0,-3 1-1 31,-4 0-6-31,-1-2 0 0,-5 2-8 16,-6 0 2-16,-3 1-2 0,-2 2 1 0,-7 2-1 0,-1 2 3 15,-3 2-7-15,-3 2 11 0,0 3 1 16,3 7 0-16,0 2 0 0,2 3 0 16,3 2-1-16,3 4 1 0,3-1 0 15,6 3-1-15,3-2 0 0,5 1 0 16,2-2 1-16,9-1 1 0,-1-2 3 16,7-3 4-16,5-1 12 15,-1-3-2-15,4-4-8 0,3-1 0 16,0-3-5-16,0-3-5 0,4-1 2 15,-5 0-2-15,2-1-5 0,-1 0-47 16,2-2-38-16,-4-1-38 0,11-3-80 16,-10 0-168-16,-3-2-74 0</inkml:trace>
  <inkml:trace contextRef="#ctx0" brushRef="#br1" timeOffset="167276.79">17544 13041 392 0,'0'0'307'16,"0"0"-185"-16,0 0-25 0,14-38-32 0,-11 29-49 0,-1 3-9 0,1 2 10 0,-3 2-3 0,0 2-14 0,0 6-1 0,0 4 1 0,0 6 9 15,0 3 34-15,0 6-31 0,-1 3 20 16,1 5-21-16,0 0-9 0,0 0-1 16,0 0 3-16,0 0-4 0,0-1 0 15,1 0 0-15,1-3-2 0,-1-1-69 16,5-3-4-16,1 2-62 0,-1-8-108 16,-1-5-91-16</inkml:trace>
  <inkml:trace contextRef="#ctx0" brushRef="#br1" timeOffset="167667.96">17788 13372 552 0,'0'0'166'16,"0"0"-50"-16,0 0-38 0,43-15-20 0,-25 11-38 0,-2 0-2 15,2 1 2-15,-2-1 19 0,2-1-8 16,-4 0 1-16,0 2-2 0,-3-3-11 16,-1-1-10-16,-3 0-5 0,1-2-2 15,-6 0-1-15,1 0-1 0,-3-4-7 16,-3 0-27-16,-3 1-22 0,-4-1 2 16,-2 3-2-16,-1 1 21 0,-4 1 30 15,0 3 5-15,0 2 2 0,-3 3-1 16,4 5 2-16,-3 3-3 0,3 4 0 15,1 0-1-15,2 4 1 16,0 2-2-16,5 0 2 0,2 1 0 16,4 1 3-16,1 2 5 0,1-3 10 15,3-1 21-15,3-2-21 0,2-4-3 16,5 1-10-16,0-6 1 0,1 0-6 16,2-3 0-16,-1-1-59 0,1-2-44 15,9-1-64-15,-3 0-113 0,-4-4-104 16</inkml:trace>
  <inkml:trace contextRef="#ctx0" brushRef="#br1" timeOffset="168058.49">18302 13181 544 0,'0'0'122'0,"0"0"-46"0,0 0-21 0,0 0-51 0,0 0-4 0,-13-22-27 0,5 21 25 0,-1 1 0 0,1 0 2 0,-1 1 3 0,-4 3-2 0,2 3 5 15,-2 3-2-15,-1 1 2 0,2 5-1 16,-3-1 2-16,-1 2-2 0,3 3 1 15,0 0 3-15,0 1 30 0,2-1-13 16,3 0 11-16,3-2 9 0,-1 2-1 16,6-1 3-16,0-2-4 0,0-1-1 15,3-4-12-15,3 1 1 0,4-4 4 16,1-2-9-16,3-3-11 0,2-1-7 16,3-3-6-16,3 0-3 0,-1-5-40 15,3 0-74-15,10-4-60 0,-4 0-81 16,-6 1-117-16</inkml:trace>
  <inkml:trace contextRef="#ctx0" brushRef="#br1" timeOffset="168184.62">18504 13420 406 0,'0'0'523'0,"0"0"-404"0,0 0-86 0,0 0-23 15,0 0-10-15,0 0-80 16,35-1-86-16,-30-1-158 0,0 1 18 0</inkml:trace>
  <inkml:trace contextRef="#ctx0" brushRef="#br1" timeOffset="169137.43">17550 13928 244 0,'0'0'310'0,"0"0"-181"0,0-2-6 0,0 1-52 0,0 0-28 0,2-1-10 0,-2 0-12 0,0-1-4 0,-4 0-6 0,-2 1-11 0,-5-1 0 16,-2 3 0-16,-5 0 0 0,-6 3 0 15,0 2 2-15,-3 2-1 0,0 2-1 16,2 2 0-16,0 2 0 0,3 0 1 16,1-1-1-16,4 1 0 0,4 2 0 15,3-4 1-15,3 1 15 0,4 0 14 16,3 0 8-16,1-1 9 0,4-2 10 15,4 0-3-15,4-1-9 0,1-2-10 16,2-1-12-16,3 0-11 0,0-4-7 16,3-1-3-16,0 0 0 15,3 0-2-15,-4 0-15 0,4 0-58 16,2 0-34-16,-2 0-28 0,13 0-47 16,-8 0-116-16,-3 0-46 0</inkml:trace>
  <inkml:trace contextRef="#ctx0" brushRef="#br1" timeOffset="169762.71">17835 14022 523 0,'0'0'155'0,"0"0"-79"0,0 0 7 0,0 0-22 15,0 0-30-15,31-37 11 0,-28 31-5 0,-1-2 8 16,-2 4-6-16,0-2 0 0,0 0-9 15,-5 0-9-15,0 0-21 0,-3 3 1 16,-4 2-2-16,-1 1 0 0,-4 2 0 16,1 7-1-16,-3 0 0 0,2 4 1 15,-4 5-1-15,2 2 2 0,3 0-1 16,-1 5 1 0,3-3 0-16,3 2-2 0,1 0 0 0,6-6 1 0,2 4 1 15,2-6 1-15,0-1-1 0,3-1 1 16,4-3 0-16,3-2 1 0,-2-3 0 15,2 0-1-15,2-5 4 16,1-1-2-16,4 0 2 0,-4 0 8 16,3-3 15-16,-2-2 1 0,2-2-1 15,-2-1-5-15,-1 0-9 0,3-3-8 16,-4 0-2-16,2 0-3 0,-2-2 1 16,-3 0-2-16,2 1 1 0,-5 1 0 15,-1 0 0-15,-2 1-1 0,-1 0 0 16,1 0-1-16,-3 4-2 0,0 0 1 15,0 3-1-15,0 1-4 0,-1 2-1 16,-1 0-3-16,0 0 4 0,2 1-2 16,-1 5 4-16,-1 3 3 15,1 2 1-15,1 1 2 0,0 2-1 0,0-2 0 16,0 1 0-16,3 2 1 16,0-1 0-16,3-1-1 0,0-1 3 15,2-1 0-15,0-3 1 0,1-1 7 16,3-2 14-16,-1-4-5 0,1 0-7 15,1-1-8-15,0 0 1 0,1-2-3 16,1-4-1-16,-2 0-2 0,2 1 0 16,0-3-21-16,-2 1-51 0,1-2-32 15,-2-1-44-15,-3 1-86 0,0 1-181 16</inkml:trace>
  <inkml:trace contextRef="#ctx0" brushRef="#br1" timeOffset="170262.47">18139 14111 185 0,'0'0'379'0,"0"0"-224"0,0 0-31 0,22-23-48 0,-14 16-40 0,0-2-23 0,-1 1-6 0,2-1-5 0,1-1 13 0,-4 2 11 16,3 3 8-16,-4-2-14 0,2 3 0 15,-3 0-11-15,1 3 0 0,0-2-5 16,3 3-4-16,-4 0-2 0,1 0 2 16,0 4-3-16,0 1-2 0,0 3 2 15,0 2 0-15,0 2 0 0,-1 2 2 16,0 1 0-16,-2 0 0 0,1 2 0 15,0 1 1-15,-3 1 0 0,2 0-2 16,-2-1 2-16,0-1 0 0,0 0 2 16,-2-2-2-16,-1-2-3 15,-2-1 0-15,-3-2-8 0,-1-3-15 16,1-3 0-16,-1-1 17 0,1-2 9 16,-2-1 2-16,6 0-1 0,0 0 7 15,3-3 0-15,-1-2 4 0,2-2-4 16,0-4 6-16,3 1 17 0,2-3-3 15,4 0 5-15,1 0-7 0,1-1-12 16,3 1-1-16,1 1-5 0,3-1 1 16,0 2-5-16,2-1-4 0,1 3-2 15,-2-1-32-15,1-1-50 0,1 2-26 16,5-1-50-16,-3 2-78 0,-3 1-75 16</inkml:trace>
  <inkml:trace contextRef="#ctx0" brushRef="#br1" timeOffset="170834.24">18711 14057 75 0,'0'0'404'0,"0"0"-298"16,0 0 13-16,0 0-8 0,19-16-47 0,-18 10-56 0,-1 1-8 0,0 0-8 0,-4 1 1 0,-1 0-6 0,-2-1 8 15,-1 2 5-15,1 0 5 0,-1 2 1 0,1 0-12 16,-3 1 5-16,2 0 1 16,0 0 2-16,0 2 0 0,-1 1-2 15,-1-1-10-15,-1 1-34 0,1 0-3 16,-2 1 33-16,4 1 14 0,-1 1 0 15,6 0-1-15,0 1-1 0,1 0 2 16,2 1 6-16,0-2 8 0,0 2 15 16,3-1 4-16,2 0 12 0,2 1 1 15,0-1-5-15,0 1-6 0,1-3 5 16,2 0-8-16,1 0-8 0,-1-1-9 16,1 0-7-16,-1 2-3 0,1-2 4 15,-1 3 1 1,-2 1 14-16,0 0-10 0,-1 1-8 15,0 2 1-15,-3 0 1 0,-3 2 1 16,1 1 2-16,-2 1 9 0,-3-2-6 16,-4 2-6-16,1-2 0 0,-5-3-5 15,0 1-3-15,-5-3 8 0,2-1 9 16,-3-2-5-16,0 0-4 0,-3-3-5 16,2-2 0-16,1 0-1 0,-3 0-2 15,4 0 0-15,0-2-1 0,2 0-15 16,0-1-51-16,4 2-27 0,2 0-27 15,-1-4-76-15,5 4-100 0,0-2-102 16</inkml:trace>
  <inkml:trace contextRef="#ctx0" brushRef="#br0" timeOffset="187090.21">10911 14973 118 0,'0'0'61'0,"1"-1"-40"0,0 0 4 0,0-1-7 0,1 0-9 0,1 1 0 0,-1 0 1 0,-1-1 13 0,2 0 8 0,-2 1 5 0,1 0 9 0,-1 1 7 16,-1 0-2-16,1 0-14 0,-1 0-5 15,0 0-1-15,0 0 5 0,0 0 1 16,0 0-6-16,0 0-3 0,0 0 2 16,0 0 9-16,0 0-2 0,0 0-7 15,0 0 9-15,0 0-12 16,0 0-5-16,0 0-3 0,1 0-5 0,0 0-5 15,-1 2-4-15,2 2-4 16,-1 0 1-16,0 2 1 0,0 7 1 16,-1-1 2-16,0 9 14 0,0 2 10 15,0 9-9-15,-3 10-6 0,-2 6-5 16,1-5-1-16,1-7-2 0,0-1-6 16,-1-9 3-16,2-1-1 0,1 0-1 15,-1-3 0-15,1-1-1 0,0 2 0 16,0-5 1-16,1-1-3 0,-1-5 2 15,1-3-88-15,-1-2-72 16,1-6-68-16,0-1-79 0</inkml:trace>
  <inkml:trace contextRef="#ctx0" brushRef="#br0" timeOffset="187497.15">10956 15022 334 0,'0'0'118'0,"0"0"-60"0,0 0 49 16,0 0-28-16,22-48-46 0,-13 34-3 0,-1 2-3 0,2-1 18 0,1 4-14 0,-1 1-5 0,1 1 3 0,2 4-14 15,0 0-3-15,0 3 3 0,-1 1-2 16,0 5-3-16,-1 2 0 0,-1 4 0 16,-1 0-6-16,0 3 1 0,-4 0-1 15,-2 1 3-15,-2 0-2 16,-1-1 0-16,-1 1-1 0,-4-3 0 0,-1-2-1 15,-5 0-1-15,0-2 2 0,-3-1-2 16,-1-1 1-16,-2-2-2 0,1-1-1 16,-4-1-72-16,0 1-39 0,-6-2-72 15,4-2-58-15,3 0-14 0</inkml:trace>
  <inkml:trace contextRef="#ctx0" brushRef="#br0" timeOffset="188090.86">11561 15274 378 0,'0'0'119'0,"0"0"-16"0,0 0-19 0,0 0-46 0,0 0 6 0,1-29 4 0,-1 23-10 0,0-1 18 0,0 4-19 0,0-4 10 16,0 0-7-16,0 1-12 0,-1-1-11 16,-2 2-11-16,0 0-6 0,0 2-3 15,-1-1 3-15,-1 2-6 0,0 1 4 16,-3 1-3-16,1 0-7 0,-3 2-8 16,1 3 4-16,-2 3 10 0,0 3 5 15,-1 4-1-15,3 1-2 0,1 4 2 16,2-1-1-16,1 2 0 0,3-2 0 15,2 1 0-15,0-2 3 16,5-2 1-16,2-1 2 0,2-1-1 16,3-5 15-16,1-1 16 0,1-4 2 15,3-2-4-15,1-2-2 0,-1-6 3 16,3-3 0-16,-4-2-5 0,2-3-6 16,-6-3-4-16,-1-2-3 0,-5 0-8 15,-2-3-6-15,-4 0-4 0,0 0-12 16,-6 5-21-16,-3 1-6 0,-2 4-36 15,-2 2-18-15,-9 3-65 0,3 4-93 16,2 1-81-16</inkml:trace>
  <inkml:trace contextRef="#ctx0" brushRef="#br0" timeOffset="188498.91">11812 15191 451 0,'0'0'132'0,"0"0"-69"0,0 0 34 0,0 0-33 0,2-12-32 0,-2 12-11 0,0 2-13 0,0 6 0 0,-2 2 22 16,-2 6 28-16,3 4 1 0,-3 3-17 15,2 3-20-15,2 0-12 0,-2 4-6 16,2-1-2-16,-1 2-1 0,1 0 2 15,-2-2-2-15,0 1 0 0,-1-1-1 16,-1 2 0-16,-2-2 0 0,-1-2-23 16,1-3-60-16,0-2-32 0,-1-3-97 15,2-7-94-15,0-5-53 0</inkml:trace>
  <inkml:trace contextRef="#ctx0" brushRef="#br0" timeOffset="188998.79">11825 15240 255 0,'0'0'46'0,"0"0"6"0,0 0 11 0,0 0-12 15,0 0-16-15,0 0-10 0,18-25 12 16,-16 19 16-16,-1 3-2 0,0-2 8 16,2 2-8-16,-2-1-18 0,3 2-7 15,0 0 3-15,-1-4-4 0,2 3-2 16,-1-2-3-16,3-2-13 0,-2 0 0 15,1 2-4-15,2 0-1 0,-3 0 0 16,3 4 10-16,-2 0 0 0,1 1 0 16,-2 0 4-16,0 0-8 0,1 0-7 15,-2 1-1-15,2 5 0 0,-2 1 0 16,1 3 8-16,-1 3 0 0,1-1 6 16,-3 3 10-16,-1 1-8 0,-1-2 0 15,-2 1-2-15,-4-1 5 0,1-2-5 16,-6 0 2-16,0-3 1 0,-2-1-2 15,-1-1-3-15,-3-1-9 0,0-3 1 16,-1 1-2-16,-1-2-2 0,1-1-1 16,0 1-38-16,2 2-43 0,2-1-32 15,2 0-37-15,3-2-96 0,3-1-69 16</inkml:trace>
  <inkml:trace contextRef="#ctx0" brushRef="#br0" timeOffset="189233.1">12171 15410 906 0,'0'0'125'0,"0"0"-97"0,0 0-5 0,0 0-23 0,14-19-10 0,-10 13-76 0,1 0-1 0,1 0 22 0,0 4-59 0,5 0 8 16,-1 0-84-16,-1-1-84 0</inkml:trace>
  <inkml:trace contextRef="#ctx0" brushRef="#br0" timeOffset="189920.44">13008 15136 290 0,'0'0'69'0,"0"0"33"0,0 0-28 0,0 0-13 15,0 0 31-15,0 0-26 0,14-9 1 0,-11 3-9 16,2-3-8-16,0-2 12 0,1 0-4 16,0-3-10-16,2 0-15 0,0 0-7 15,0-1-6-15,1-1-12 0,-2-2-5 16,0 1-1-16,0 1-1 0,-1-1 0 15,2 1-1-15,-4 0 2 16,0 0-1-16,0 2-1 0,0 2 0 16,-2 3 0-16,2 1-1 0,-4 2 1 15,1 3-1-15,1 1-1 0,-2 2-1 16,0 0-10-16,0 1 5 0,0 2 4 16,0 4 1-16,0 1 2 0,0 1-1 15,0 4 2-15,0 3 0 0,0 0 2 16,0 4-2-16,0 4 0 0,-3 2 0 15,3 5 0-15,-4 8 1 0,2 7 3 16,-2 4 1-16,0-4-2 0,1-9-2 16,0-13-1-16,1-3 0 15,-3 1 0-15,2 3-1 0,-5 0 1 16,3-2 0-16,1-2 0 0,0-5-5 16,0-3-64-16,2-3-57 0,-1-3-76 15,0-4-132-15,1 1-15 0</inkml:trace>
  <inkml:trace contextRef="#ctx0" brushRef="#br0" timeOffset="190311.27">13005 15505 320 0,'0'0'77'0,"0"0"-9"0,0 0 14 0,0 0-13 0,-10 2-3 0,10-2 10 0,0 0 15 0,2 0-8 0,4 0-21 0,4 0 1 0,2 0-3 16,4 0 2-16,1 0-21 0,5 0-4 16,-1 0-11-16,1 0-15 0,2 0-9 15,-1 0 2-15,3 0-3 0,0 0-1 16,1 0 0-16,2 1 0 0,-2 2-1 16,1 0 0-16,-1 2-54 0,-1 0-42 15,8 3-67-15,-9-1-70 0,-4-4-180 16</inkml:trace>
  <inkml:trace contextRef="#ctx0" brushRef="#br0" timeOffset="191506.58">10716 15796 193 0,'0'0'68'0,"0"0"-34"0,-1 0 10 0,1 0-5 0,0 1 11 0,0-1 3 0,0 1 1 0,0-1 11 0,0 0-4 0,3 0-12 0,1 0-4 16,3 0 15-16,3 0-23 15,5 0-5-15,3 0-7 0,7 0 5 16,12-2-8-16,17-2 0 0,21 1-6 16,16-3 3-16,9 1 13 0,6 1 9 15,1 2 11-15,12-1-16 0,6 3-12 16,11-1-4-16,3 1-9 0,4 0-6 15,0 1-2-15,-2 2-3 0,-4-1 4 16,-8 0 0-16,-5 2 14 0,-8 0-2 16,-8 2-10-16,-10-4 0 0,-10 4-6 15,-10-2 2-15,-8-1-2 0,-8 3-22 16,-6-3-79-16,-7 0-59 0,-16-2-104 16,-6-1-207-16</inkml:trace>
  <inkml:trace contextRef="#ctx0" brushRef="#br0" timeOffset="197747.11">10626 16451 245 0,'1'-2'69'0,"0"-1"14"0,0-1 10 0,0-1-5 0,0 0-16 0,0 1 6 0,-1-1-3 0,0 0-11 0,1 0-15 0,-1 1-11 16,0 0-3-16,0 1 2 0,0 1 0 16,0 1-3-16,0 1-13 0,0 0-16 15,0 3-5-15,-1 4-15 0,-1 5 11 16,-1 9 1-16,-2 3 3 0,-1 11 10 16,-2 14 4-16,0 7 3 0,0 2-1 15,0-3-8-15,-1-6-3 0,0-6-1 16,2 0 2-16,-1-2-5 0,0-3 3 15,2-5-4-15,1-9 2 0,2-4-2 16,0-2-3-16,0-1-26 0,-1 3-24 16,-1-1-37-16,1-4-43 0,1-2-76 15,0-4-96-15,1-7-47 0</inkml:trace>
  <inkml:trace contextRef="#ctx0" brushRef="#br0" timeOffset="198248.45">10592 16582 314 0,'0'0'79'0,"0"0"-14"0,0 0 43 0,0 0-43 0,7-30-29 0,-4 22 3 0,-1 1 13 0,2 1-7 0,1-2-7 0,-1 1 4 15,1 0-9-15,2 0-4 0,0 2 0 16,2-1-7-16,0-1-4 0,0 2-3 15,1-1-1-15,-1-1-1 0,1 1-4 16,-1 3-7-16,1 0 5 0,-2 1-1 16,0 1 0-16,1 1 3 15,-2 0 0-15,0 4 0 0,0 2 0 16,-1 2-4-16,1 3 4 0,-2 1-1 16,-1 1 12-16,-3 1 3 0,-1-2 0 15,0 2-4-15,-4 0-3 0,-2-3 0 16,-3 0 1-16,0-1-3 0,-4 0-7 15,0-2-3-15,-1-1 0 0,-3-1-1 16,3-2-3-16,-2 0-17 0,2-2-34 16,-2 0-27-16,3 0-26 0,-2-1-58 15,4 1-68-15,4-2-110 0</inkml:trace>
  <inkml:trace contextRef="#ctx0" brushRef="#br0" timeOffset="198685.84">11013 16500 263 0,'0'0'224'0,"0"0"-161"0,0 0 44 0,0 0-26 0,0 0-33 15,9-39-20-15,-7 30-3 16,-1 3 8-16,0-1-8 0,0 3-5 0,0-1 10 16,-1 1-8-16,0 2-2 0,0-1 2 15,-1 3-15-15,-4 0-7 0,0 3 0 16,-4 3 0-16,1 5 1 0,-1 0-1 16,1 5 1-16,0 0-2 15,1 2 1-15,3 3 0 0,1-2 0 16,2-1 0-16,1-1 1 0,2-1 3 15,4-3 1-15,1-2 7 0,2-3 3 16,1-1-1-16,1-3 4 0,1-1-3 16,-1-3-4-16,1-2 8 0,1-3 7 15,-3-3-4-15,1-2 1 0,-3-3-3 16,-2-3-6-16,-2-1-7 0,-1 1-7 16,-2-1 0-16,-1 1-9 0,-1 5-23 15,-2 0-32-15,-3 2-36 16,-5 1-56-16,0 1-78 0,2 3-118 15</inkml:trace>
  <inkml:trace contextRef="#ctx0" brushRef="#br0" timeOffset="199045.12">11305 16477 412 0,'0'0'146'0,"0"0"-110"0,0 0 69 0,0 0-51 0,0 0-14 0,19-29 1 0,-18 28-13 0,1 1-6 0,-2 2-19 0,0 6 8 0,0 4 25 16,0 3 8-16,0 6 15 0,-2 4-20 16,0 2-7-16,-1 3-11 0,-1 2-6 15,1 2-12-15,0-2 1 0,-1 1-2 16,0-1-2-16,0-1 0 0,-1-1-1 16,0-1-14-16,-1-2-28 0,1-1-24 15,1-2-30-15,-1-1-45 0,1-5-111 16,1-6-93-16</inkml:trace>
  <inkml:trace contextRef="#ctx0" brushRef="#br0" timeOffset="199484.97">11328 16601 405 0,'0'0'73'0,"0"0"26"0,0 0-1 0,17-48-40 16,-12 34-1-16,0 2 4 0,0 1 4 16,1 3-4-16,-3 0-9 0,2 1-2 0,-1 0-15 15,2 1-11-15,0-1-3 16,0-1-4-16,-2 2-1 0,2 2-4 15,3 0-9-15,-1 2-3 0,2-1 0 16,-1 3-1-16,1-2 0 0,-2 2 0 16,-2 0-1-16,3 4-2 0,-4-1 2 15,1 4 2-15,-2 2 0 0,0 1 6 16,0 1-2-16,-3 1-2 0,1-1 6 16,-2 2 3-16,0 2-4 0,-3-2 2 15,-1 0-2-15,-2-1-3 0,-1-2-3 16,-3 0 2-16,0-1-1 0,-2-5 0 15,-1 2-2 1,0-4-16-16,-2-1-29 0,3-1-33 0,-5 0-43 0,4-6-73 16,1-1-136-16,4 2-126 0</inkml:trace>
  <inkml:trace contextRef="#ctx0" brushRef="#br0" timeOffset="199656.78">11652 16642 844 0,'0'0'227'0,"0"0"-179"0,0 0-4 0,0 0-38 0,0 0-6 15,0 0-24-15,-4-6-63 0,3 4-7 16,1 0 6-16,1 2-28 0,4-2-69 16,0 2-157-16</inkml:trace>
  <inkml:trace contextRef="#ctx0" brushRef="#br0" timeOffset="200109.9">12369 16423 596 0,'0'0'137'0,"0"0"-61"0,0 0 59 0,13-36-55 0,-11 25-27 15,2 1-13 1,0 2-11-16,-1 3-13 0,1 1 2 0,-3 1-4 16,-1 3 12-16,0 0-4 0,0 0-18 15,0 8-4-15,0 3-2 0,-3 6 2 16,-1 4 4-16,-2 5 0 0,-2 9 0 16,-2 9-4-16,-5 4 1 15,3 0 2-15,1-11-2 0,2 1 1 0,3-9-4 16,0-1-4-16,0 5-18 15,0-8-19-15,0 4-19 0,0 4-29 16,-1-1-31-16,-2 4-53 0,0-9-74 16,3-7-91-16</inkml:trace>
  <inkml:trace contextRef="#ctx0" brushRef="#br0" timeOffset="200501.21">12406 16483 351 0,'0'0'330'0,"0"0"-292"0,0 0 40 0,0 0-25 0,41-41-14 0,-28 31 1 16,-3 2-25-16,1 0 6 0,1 0-4 15,-3 3 6-15,2-1 10 0,0 4-12 16,0 2 5-16,0 0-4 0,1 0-1 16,-3 5-11-16,2 2 7 0,-4 4-8 15,-2 0-1-15,-3 4 4 0,-2 1-6 16,0 1 6-16,-6 4-2 0,-2-2 4 15,-3 0-6-15,0-2-2 0,-3-2-3 16,1-2-2-16,-2-1-1 0,-2-2-11 16,-2-3-26-16,0-2-26 0,-2-3-46 15,-9-2-84-15,6 0-164 0,4-3-63 16</inkml:trace>
  <inkml:trace contextRef="#ctx0" brushRef="#br0" timeOffset="200990.47">12687 16522 497 0,'0'0'152'0,"0"0"-62"0,0 0 28 0,0 0-74 16,12-42-16-16,-5 32-6 16,2 0-8-16,0 1 1 0,3 1 3 0,2 0 10 15,-1 2-1-15,0 2-3 0,0 0 5 16,0 3-7-16,-2 1-3 0,0 0-7 16,1 1-11-16,-3 7-1 0,1 1 0 15,1 2-1-15,-2 2 0 0,-1 2 1 16,-1 1-3-16,-2 1 3 0,0 0-2 15,-5 0-1-15,0 1 3 16,0-2-1-16,-3-1-4 0,-2-2-4 16,-4-3 2-16,1-2-12 0,-3-3-13 15,0-2 9-15,3-1 15 0,-1-2 8 16,3 0 4-16,-1-1 1 0,5-4 2 16,1-1 8-16,1-3 15 0,3-2-3 15,6-1 3-15,-1 0 2 0,1 0 1 16,4 0-3-16,0 0-6 0,4 0-15 15,-1 1-6-15,3 0 1 0,0 0-4 16,4 0-1-16,-2 2 1 0,3 1-11 16,-3 1-45-16,1 2-40 15,1 0-37-15,7 4-44 0,-8 1-103 16,-1 0-10-16</inkml:trace>
  <inkml:trace contextRef="#ctx0" brushRef="#br0" timeOffset="201427.87">13295 16519 381 0,'0'0'221'0,"0"0"-118"0,0 0-26 0,0 0-42 0,0 0-12 0,24-13 8 0,-18 8 10 0,-1 1 4 0,-2-1 18 0,2-1-9 0,-2 1 7 16,0-1-13-16,-1 0-11 0,-1-1-7 15,1 0-19-15,-2 2-5 0,0-1-4 16,0 3-2-16,-3-1-2 0,1-1 0 16,0 2-6-16,-1 2-41 0,-1 1-5 15,-2 0 49-15,-1 3 0 0,-2 4-1 16,-1 4 4-16,-3 3 2 0,1 4-1 16,0 2 1-16,0 4 0 0,2 1 0 15,3-2 1-15,1 1 1 0,3-4-4 16,3 0 4-16,0-1-2 0,5-4 6 15,2-3-3-15,4-2-1 0,0-2 2 16,2-4 2-16,2-2-3 0,-2-2 7 16,3 0 13-16,-2-5 4 0,2-3-5 15,-2-1-13-15,-3-3-3 0,1 0-5 16,-2-1 2-16,-3 0-3 0,0 2-2 16,-2-1-4-16,-3 1-21 0,-2 2-26 15,0 0-15-15,-2 1-37 0,-4 1-35 16,-2-2-95-16,1 1-51 0,2 1-52 15</inkml:trace>
  <inkml:trace contextRef="#ctx0" brushRef="#br0" timeOffset="201802.9">13613 16442 564 0,'0'0'125'0,"0"0"-101"0,0 0 17 15,0 0-34-15,8-14-7 0,-8 14-2 0,0 0-19 0,-1 5 21 0,-1 4 20 0,0 0 0 0,-2 7 26 0,0 3 6 16,-1 3-16-16,2 3-19 0,-3 2-5 16,-2 1-9-16,0 2-1 0,3 0 0 15,-4 1-1-15,2 0 0 0,1 0 0 16,0 0-2-16,1-2-2 0,2 1-29 16,-2-3-18-16,2 3-32 0,1-5-40 15,1 5-25-15,-3-7-41 16,3-6-82-16</inkml:trace>
  <inkml:trace contextRef="#ctx0" brushRef="#br0" timeOffset="202224.68">13561 16581 555 0,'0'0'120'0,"0"0"-54"0,0 0 39 0,20-38-62 0,-12 26 4 15,-3 4-2-15,2-1-10 16,-2 3 2-16,0-1-6 0,-2 4-8 0,1 1 14 16,0-1-6-16,0 1-2 0,3 0-1 15,-2-2-10-15,-1 2-2 0,3-1-4 16,0 0-5-16,1-1-2 0,-1 0-5 15,1 3 2-15,-1 0-2 0,0 1 2 16,1 0-2-16,-3 2 3 0,3 2 3 16,1 0-2-16,-1 0-3 0,0 0-1 15,2 3 0-15,-1 1 0 0,-1 0 1 16,0 1 4-16,-2 3 2 16,0 0 1-16,-3 0-3 0,-1 0 0 15,-2 1-5-15,-2 1 1 0,-3-1-1 16,-3-1-1-16,-1 0 1 0,-2-2 1 15,-1 0 4-15,-3 0-1 0,0-4-3 16,0-1-1-16,0-2-11 0,-1 0-40 16,2-2-34-16,-5-1-31 0,4 0-88 15,4 0-214-15</inkml:trace>
  <inkml:trace contextRef="#ctx0" brushRef="#br0" timeOffset="202396.81">13853 16729 777 0,'0'0'180'0,"0"0"-146"0,0 0 8 0,0 0-42 0,0 0-79 16,38-4-78-16,-30-2-142 0,1 3 21 16</inkml:trace>
  <inkml:trace contextRef="#ctx0" brushRef="#br0" timeOffset="202849.68">14809 16355 334 0,'0'0'184'16,"0"0"-54"-16,0 0 27 0,0 0-66 16,0 0-36-16,33 9-1 0,-25-9-23 0,4 0-13 0,1 0 5 15,1 0 6-15,2-1 3 0,1-2-4 16,1 2-7-16,1 0-12 15,0 1-4-15,0-2-3 0,1 1-2 16,-2-1-25-16,-1 0-55 0,1 2-68 16,-3-1-114-16,-5 0-163 0</inkml:trace>
  <inkml:trace contextRef="#ctx0" brushRef="#br0" timeOffset="203052.73">14825 16493 670 0,'0'0'223'0,"0"0"-188"0,0 0 38 0,37 5-51 0,-19-4-18 16,1-1 2-16,4 0-6 0,0 0 3 16,5 0-3-16,-1-1-1 0,3 0-38 15,11 1-67-15,-5 0-103 0,-4-1-196 16</inkml:trace>
  <inkml:trace contextRef="#ctx0" brushRef="#br0" timeOffset="203537.9">15828 16052 607 0,'0'0'63'0,"0"0"0"0,0 0 25 0,0 0-67 16,0 0-17-16,35-35-4 0,-29 33-1 0,-4 2 0 16,1 0-7-16,-2 2 2 0,2 5 6 15,-3 1 9-15,0 6 8 0,0 1 1 16,0 3 16-16,0 7 5 0,-6 10 16 15,0 13-22-15,-4 13-15 0,-4 5 0 16,3 0-4-16,-2-4 3 0,1-7-6 16,2-2 4-16,-1 2-1 0,2-4 0 15,1-2-4-15,0-2-5 0,3-5-3 16,-1-8-2-16,3-8-6 16,1-7-37-16,1-3-27 0,-3-1-51 15,1 1-63-15,0-5-133 0</inkml:trace>
  <inkml:trace contextRef="#ctx0" brushRef="#br0" timeOffset="204100.26">15825 16302 281 0,'0'0'250'0,"0"0"-153"0,0 0-13 0,0 0-41 0,0 0-17 0,14-10 24 0,-14 7 10 0,3 0-12 0,3-2-1 0,-4 2-7 0,3-2 1 16,-1-2 0-16,1 3 7 0,2-3-18 16,0 1 1-16,0-2-10 0,-1 2-7 15,2 0-4-15,1 0-7 0,-1-1-1 16,2 2-1-16,1 0 0 0,0 1-1 16,0 1 0-16,0 0 0 0,0 2 0 15,-1 1-3-15,2 0 3 0,-4 0-1 16,0 1-1-16,0 3 1 0,-2 0-1 15,0 3-1-15,-1 1 0 0,0 4 0 16,0-2 2-16,0 4 1 0,1 1 0 16,-2 1 0-16,1 0 0 0,0 0 1 15,-3 0-1-15,-2 0 0 0,0-1 0 16,-2-1 6-16,-3-1 2 0,-3-1 4 16,-4-3-2-16,-1-1-2 0,-2 0-3 15,-2 0-2-15,-1-4-2 0,0-1 2 16,-1 0-3-16,-3-1-8 0,6-2-12 15,-4 1-15-15,4-1-12 0,2 0-13 16,1 0-31-16,1 0-38 0,5 0-73 16,4 0-167-16</inkml:trace>
  <inkml:trace contextRef="#ctx0" brushRef="#br0" timeOffset="204397.06">16229 16496 169 0,'0'0'738'0,"0"0"-667"0,0 0-29 0,0 0-6 0,17-2-23 0,-15 2-13 0,-2 1-5 0,0 5 5 0,0 5 10 0,0 4 16 0,-2 5 11 16,0 3-6-16,0 3-10 0,-3 0-7 15,4 0-10-15,-3 0-1 0,1 1-1 16,3-3-2-16,0 0-9 0,-3-3-52 16,3 0-39-16,0 2-68 0,0-5-130 15,3-6-168-15</inkml:trace>
  <inkml:trace contextRef="#ctx0" brushRef="#br0" timeOffset="212976.21">23025 14875 441 0,'2'-2'120'0,"-1"-2"-24"0,1 0 20 0,1-1-38 0,-1 2-24 0,0 1-9 0,0-1 3 0,0 3-10 0,0 0-20 0,-1 0-10 0,2 5-3 16,-1 4 0-16,0 3 9 16,0 5 11-16,-2 5-1 0,0 4-5 15,0 5-6-15,-2 7-6 0,-2 8-2 16,-1 4-5-16,-1 3 0 0,0-6 3 15,1-11 0-15,-1-11-2 0,2-7-1 16,-1-2-20-16,0 3-50 0,-2 1-40 16,1 0-34-16,-5-4-93 0,4-5-73 15</inkml:trace>
  <inkml:trace contextRef="#ctx0" brushRef="#br0" timeOffset="213351.12">23080 14866 502 0,'0'0'116'0,"0"0"-16"0,0 0-8 0,34-39-31 15,-22 28-10-15,4 3-20 16,1 1-1-16,0 1 0 0,0 2-5 16,-1 3-5-16,-1 1 3 0,1 5-3 15,-2 2-7-15,-2 2 3 0,-1-1-10 16,-4 3 0-16,-1 0 5 0,-4 0-3 16,-2 3 0-16,0-4-1 0,-6 1 7 15,-4-1 0-15,-3 1-4 0,-2-2 0 16,-2-1-5-16,-2-1-4 0,-2-2-1 15,-1 0-1-15,0-1-41 0,-1 0-36 16,0 2-42-16,-5-2-46 0,5 2-114 16,6-1-102-16</inkml:trace>
  <inkml:trace contextRef="#ctx0" brushRef="#br0" timeOffset="213835.37">23499 15090 389 0,'0'0'79'0,"0"0"14"0,0 0-5 0,0 0-26 0,0 0-7 16,0 0-8-16,0-40-7 15,-2 36-3-15,-1 2-5 0,0 0-8 0,0 1-8 16,-3 1-1-16,0 0-15 0,-1 2 3 16,-1 4-3-16,-3 4 0 0,0 3 0 15,0 3 0-15,0 2-1 0,1 4 1 16,3-3-1-16,3 5 2 0,3-3-2 15,1 1 1-15,4-1 0 16,5-4 2-16,1-2-1 0,4-4 5 16,1-2 14-16,3-2 16 0,2-4 4 15,0-3 6-15,0-3 1 0,-2-2 6 16,0-2-12-16,-3-4 3 0,-2-1-7 16,-4-3-17-16,-3 0-10 0,0-1-7 15,-5 1-3-15,-1 1-1 0,-3 1-10 16,-4 2-34-16,-2 4-26 0,0 1-26 15,-5 4-21-15,-5 2-40 0,3 0-62 16,2 0-109-16</inkml:trace>
  <inkml:trace contextRef="#ctx0" brushRef="#br0" timeOffset="214163.42">23758 15145 14 0,'0'0'596'0,"0"0"-487"0,0 0 14 0,0 0-43 0,0 0-37 0,8-23-15 0,-7 21-22 0,0 1 11 0,-1 1-6 0,0 0 2 0,0 3-13 15,0 4 2-15,0 3 10 0,-2 5 2 16,-2 6 4-16,-2 1-8 0,2 3 2 16,-2 1-6-16,1 4-4 0,0 1 0 15,2 0-1-15,-2-1 0 0,2 1-1 16,1-2-5-16,0-2-27 0,0-3-22 16,0 0-11-16,1-2-15 0,-1 0-49 15,2-3-53-15,0-6-64 0</inkml:trace>
  <inkml:trace contextRef="#ctx0" brushRef="#br0" timeOffset="214538.41">23752 15209 462 0,'0'0'123'0,"0"0"8"0,0 0-34 0,14-48-59 0,-9 37-12 0,0-2-16 16,0 2 11-16,1 1 20 0,1 0 4 15,0 3 2-15,-1-1-16 16,1 4 0-16,-1 0 0 0,4 3-11 16,-1-1-1-16,0 2-6 0,2 0-5 15,-1 0-5-15,0 0 1 0,2 1-4 16,-1 2 2-16,-1 4 0 0,2 1 1 15,-3 1 0-15,-2 4 4 0,0 0 5 16,-3-1 10-16,-4 4-1 0,0 0-11 16,-3-1-7-16,-6 0 0 0,-1-1-2 15,-4-1 1-15,-2-2 0 16,-3-2 0-16,0-1-2 0,-2 0-8 16,-2-3-49-16,0-4-45 0,-6-1-61 15,4 0-107-15,5-1-214 0</inkml:trace>
  <inkml:trace contextRef="#ctx0" brushRef="#br0" timeOffset="214679">24035 15331 929 0,'0'0'77'0,"0"0"-65"0,0 0-12 0,0 0-152 16,0 0-156-16,20-46-237 0</inkml:trace>
  <inkml:trace contextRef="#ctx0" brushRef="#br0" timeOffset="-214161.42">24370 15021 262 0,'0'0'255'0,"0"0"-165"0,0 0 31 0,0 0-81 16,19-41-13-16,-12 33-9 16,1 0 5-16,0 1-19 0,1-1 0 0,0 2 2 15,0 3-2-15,1-2 0 0,-1 3 6 16,2 2-1-16,-2-2-1 0,0 0-8 15,0 1 2-15,0 1-2 0,0 0 0 16,-1 0 0-16,-1 0 0 0,1 0 2 16,-2 0 6-16,-1 3 9 0,0 1-3 15,1 1-6-15,-1 1 3 0,-1 5 0 16,-2 0 5-16,0 3 2 0,-2 3 4 16,0 3-5-16,-5 2-2 0,0 1 6 15,-4 1-7-15,-1 2-1 16,-1-2-7-16,-1 3-2 0,-1-3 1 15,-1-4-4-15,3 0 5 0,0-4 12 16,1-2 6-16,3-4-3 0,2-3-7 16,2-4 0-16,2-2-2 0,1-1 19 15,0-1 22-15,6-2 2 0,2-5-24 16,4 0-17-16,2 0-4 0,4-1-2 16,1 2 1-16,3 0-6 0,1-1 0 15,0 1-2-15,2-1 1 0,-1 1-2 16,-1 0-2-16,0 2 1 0,-2 0-20 15,0-1-38-15,-2-2-40 0,6 0-50 16,-5 2-84-16,-3 2-216 0</inkml:trace>
  <inkml:trace contextRef="#ctx0" brushRef="#br0" timeOffset="-213269.8">22853 15616 411 0,'-2'1'121'0,"1"1"-88"0,1-1 21 0,0 0-28 0,1 2 1 0,6-1 31 0,6-2 12 0,4 1-7 0,9-1-16 0,12 0 10 0,18-2 2 0,23-3-2 16,12 1-4-16,9-3-10 0,3 2-5 16,-2-1-2-16,6 4-2 0,-1 1-3 15,1 1-3-15,1 0-16 0,0 4-10 16,-6 0 8-16,-7 0-10 0,-8 0 4 15,-9-1-4-15,-6-1 1 0,-8 0-1 16,-8-1-16-16,-9 0-70 0,-7-1-45 16,-14 0-89-16,-10 0-186 0</inkml:trace>
  <inkml:trace contextRef="#ctx0" brushRef="#br0" timeOffset="-210232.18">23034 16126 548 0,'0'0'81'0,"0"0"-32"0,0 0 59 0,0 0-49 0,0 0-16 0,1-31-12 0,-1 30 14 0,0 0 5 0,0 1-24 0,0 4-14 0,0 6-11 16,-4 6 27-16,1 6 16 0,-3 12-6 16,-2 16-1-16,0 10-11 15,2 8 10-15,1-5-15 0,2-6 6 16,-1-6-11-16,-1-4-7 0,1-4 0 15,0-2-7-15,-1-7 1 0,2-6-2 16,-1-8 3-16,2-5-4 0,-1-5 0 16,0 2-14-16,1-1-38 0,-2-1-25 15,2-6-41-15,0-2-45 0,0-2 8 16,0-14-71-16,1-1-46 0</inkml:trace>
  <inkml:trace contextRef="#ctx0" brushRef="#br0" timeOffset="-209935.4">22995 16233 534 0,'0'0'83'0,"0"0"-4"0,0 0 20 0,24-39-45 15,-10 27-9-15,2 2-5 0,4 1 12 0,2 2-11 16,-1 0-1-16,0 3 4 0,1 4-8 15,-1 0 3-15,-3 4-16 0,-1 4-4 16,-4 2-9-16,-3 3 2 0,-3 2 1 16,-5 0-5-16,-2 0 14 0,-6 1-5 15,-5 0 9-15,-1-2-4 16,-4-1-6-16,-1-1-8 0,-3-5-5 16,0 0-3-16,0-3-3 0,-2-1-25 15,1-2-21-15,0 0-23 0,0 0-28 16,2-1-18-16,0 0-46 0,4-1-94 15,5-1-91-15</inkml:trace>
  <inkml:trace contextRef="#ctx0" brushRef="#br0" timeOffset="-209482.39">23356 16212 345 0,'0'0'52'0,"0"0"40"15,0 0 30-15,0 0-50 0,0 0-19 0,0 0 6 16,32-34-9-16,-28 29-9 0,-3 2-5 16,1 0 10-16,-2 1-3 0,0 1-16 15,0 0-8-15,0 0-11 0,0 1-7 16,0 0-1-16,-2 0 0 0,-2 3-2 15,-1 4 1-15,-1 2 0 16,-1 4 2-16,-3 1-2 0,1 5 2 16,0 1-2-16,2-1 1 0,1 4-3 15,0-3 3-15,4 0-2 0,2-3 2 16,2 1 0-16,5-4 1 0,1-2-1 16,1-2 2-16,4-3 5 0,-1-4 3 15,1-3 14-15,1-1 9 0,-2-4-7 16,2-4-7-16,-3-4 3 0,-2-3 3 15,-1-3-11-15,-3-1-9 0,-3-3-5 16,-2 2-2-16,0 1-12 0,-2 3-5 16,-3 3-18-16,-3 3-21 0,0 2-8 15,-1 5-35-15,-6 2-39 0,2 1-102 16,1 0-91-16</inkml:trace>
  <inkml:trace contextRef="#ctx0" brushRef="#br0" timeOffset="-209122.61">23649 16200 523 0,'0'0'133'0,"0"0"-76"0,0 0 22 0,0 0-62 0,0 0 13 0,10-22-19 0,-9 20 25 0,0 1-25 0,-1 1 16 0,0 4-14 0,-2 4 22 0,-1 3 16 16,0 2-11-16,-2 8-3 0,0 1-25 15,0 4 0-15,0 3-12 0,1 2 3 16,1 0-2-16,-1 2-1 0,1 1 0 15,1-1 4-15,1 0-8 0,-1-1-16 16,2-1-11-16,-1-1-36 16,1-3-40-16,0-3-39 0,0-1-68 15,0-6-45-15</inkml:trace>
  <inkml:trace contextRef="#ctx0" brushRef="#br0" timeOffset="-208740.66">23648 16280 361 0,'0'0'176'0,"0"0"-77"15,0 0 51-15,0 0-74 0,27-37-35 0,-20 28-16 16,0 2-4-16,1-2-4 0,-1 1-1 16,1 1 24-16,0 2-18 0,0 1 10 15,1-2-1-15,0 5-13 0,0-1-1 16,2 1-5-16,-2 1-3 0,1 1-3 16,0 2-5-16,-1 3-1 0,-1 0-1 15,-1 2 1 1,-2 2 3-16,-2 2 1 15,-2 2 6-15,-1 2 4 0,-4 0-3 16,-3 1 0-16,-1 0-7 0,-3-2 0 0,-2 2 0 16,-1-4-4-16,-2-1 0 0,-2 1-5 15,-2-3-8-15,2-2-23 0,-2 0-34 16,-4-5-74-16,4 1-117 0,5-4-179 16</inkml:trace>
  <inkml:trace contextRef="#ctx0" brushRef="#br0" timeOffset="-208584.45">23898 16404 485 0,'0'0'462'0,"0"0"-416"0,0 0 1 0,0 0-47 0,0 0-11 16,0 0-110-16,0 0-81 0,31-28-2 15,-25 23-24-15</inkml:trace>
  <inkml:trace contextRef="#ctx0" brushRef="#br0" timeOffset="-207552.22">24759 16181 332 0,'1'-3'209'0,"0"-1"-124"0,1 1 66 0,1-3-53 0,0 0-26 0,0 1-14 0,0-2 1 0,1 1-3 0,-1 2-17 0,-2 1-2 15,1 1-14-15,-1 2 7 0,0 0-17 16,-1 0-4-16,0 3-5 0,0 5-4 15,0 5 6-15,0 3 1 0,-2 6 8 16,-1 3-6-16,-2 6 4 16,-1 11 1-16,-2 8-3 0,1 6-4 15,0 4-5-15,-1-7 3 0,2-5-3 16,0-8-1-16,-1-5 0 0,2-6-2 16,-1-5-8-16,3-8-23 0,1 0-21 15,-1-1-19-15,-1 0-17 0,1 0-35 16,0-6-66-16,2-4-98 0,1-3-55 15</inkml:trace>
  <inkml:trace contextRef="#ctx0" brushRef="#br0" timeOffset="-207224.14">24809 16252 446 0,'0'0'95'0,"0"0"43"0,0 0-15 0,25-44-37 15,-15 32-10-15,0 3-16 16,-1 0-5-16,3 2-14 0,-2 1-11 0,2 2-4 16,2 2 3-16,-2 2-6 0,3 0-1 15,-2 3-3-15,-1 2-6 16,-1 2-2-16,-2 4-1 0,-1 0 1 15,-1 2 3-15,-4 3 4 0,-3-1 1 16,-1 0-8-16,-4 2-4 0,-6-1-2 16,-1-1-2-16,-4-2-3 0,0-1 0 15,-4-2-20-15,0-3-16 0,-2-1-28 16,0-3-46-16,0-1-47 0,-3-2-73 16,4 0-113-16,4-1-47 0</inkml:trace>
  <inkml:trace contextRef="#ctx0" brushRef="#br0" timeOffset="-206786.77">25076 16187 518 0,'0'0'88'0,"0"0"0"0,0 0 17 0,41-22-50 16,-29 16-10-16,0 2-17 16,1-2 2-16,-1 5 2 0,2-1-22 0,-1 2 3 15,-1 0-7-15,1 3 7 0,-3 4-5 16,-1 1-6-16,0 0-2 0,-1 4 0 16,-1 0-2-16,-2 2 4 15,-1 3-3-15,-2-1 2 0,-1 2-1 16,-1 0 1-16,-2-1-1 0,-2-2 1 15,-1-1-1-15,-1-1 0 0,-1-2-7 16,-1-3 4-16,-1-2-7 0,1-4 2 16,1-2-4-16,0 0 7 0,-1-2 5 15,3-5 3-15,1-2 6 0,2 0 8 16,1-4 5-16,1 0 6 0,1-2 9 16,3 2 5-16,2 0-7 0,4 0-1 15,2 4-18-15,1-3-9 0,5 2-5 16,1 0 0-16,2 1-2 15,3 1-8-15,0 2-36 0,2-1-64 16,-1 2-39-16,10 1-59 0,-5 0-75 16,-6 2-46-16</inkml:trace>
  <inkml:trace contextRef="#ctx0" brushRef="#br0" timeOffset="-206349.38">25674 16161 437 0,'0'0'74'0,"0"0"-10"0,0 0 2 0,0 0-40 0,0 0-10 0,-7-20-14 0,4 15 9 0,1 1 5 0,0 2 0 0,-1-2 7 0,0 3-7 15,-1 0-3-15,-2 0-12 0,-1 1-1 16,0 0 0-16,-2 1 0 0,-1 2-1 16,-1 3 1-16,1 2 2 0,0 5-1 15,0-1 1-15,2 4 7 0,3 1 4 16,1 1 1-16,2 0 1 0,1 1 3 16,1-1 12-16,3 1 12 0,3-1-4 15,2-2-6-15,4-1 12 0,1-2-11 16,1-4-2-16,4-2-8 0,-1-1-4 15,-2-5 6-15,0-1 11 0,0 0-7 16,-3-5-9-16,-1-2-3 0,-2-4-9 16,-2-2-8-16,-2-3-12 0,-2-1-41 15,-3-1-10-15,0 1-3 0,-5 3-2 16,-1 3-39-16,-7-2-71 0,0 4-114 16,3 2-50-16</inkml:trace>
  <inkml:trace contextRef="#ctx0" brushRef="#br0" timeOffset="-206021.34">25873 16159 325 0,'0'0'334'0,"0"0"-265"0,0 0 24 0,0 0-40 0,0 0-30 16,0 0-23-16,6-8-9 0,-7 10 1 15,-2 2 6-15,0 5 4 0,-2 3 11 16,0 3 6-16,0 2-7 0,-1 4 7 16,1 1-8-16,0 3-4 0,1 0-6 15,-2 1 1-15,1 3-1 0,-2 0 0 16,0-1 0-16,1 1 1 0,-1 0-2 15,-2-1 1-15,2 1 0 0,0-3-2 16,2 1 0-16,0-2-36 0,2-4-67 16,-1 1-88-16,2-7-124 0,1-5 74 15</inkml:trace>
  <inkml:trace contextRef="#ctx0" brushRef="#br0" timeOffset="-205646.32">25834 16296 263 0,'0'0'315'0,"0"0"-229"0,0 0 56 0,16-46-92 0,-10 33-15 15,1 0-2-15,1-2 0 16,-2 1 12-16,3 0 4 0,-1 1 12 0,2 1-21 0,-1 1 5 15,1 2-8-15,-1 1-18 0,1 2-4 16,1-1-12-16,-1 2-1 0,0 3-2 16,1-1 0-16,-2 3-2 0,0 0-2 15,0 3 3-15,-3 4-2 0,-1 2 0 16,-2 1 0-16,-1 4 3 0,-2 1-2 16,0 3 2-16,-4 1 1 0,-2 0-1 15,-2 3 0-15,-3-3 0 0,0 0 1 16,-2-2-1-16,0-3 0 0,-3-2 2 15,2 0-2-15,-4-4-15 0,2-1-27 16,-1-5-29-16,-3-2-64 16,4 0-102-16,5-6-229 0</inkml:trace>
  <inkml:trace contextRef="#ctx0" brushRef="#br0" timeOffset="-205521.35">26059 16325 813 0,'0'0'48'0,"0"0"-48"0,0 0-3 0,33-13-183 15,-25 8-155-15</inkml:trace>
  <inkml:trace contextRef="#ctx0" brushRef="#br0" timeOffset="-204786.25">26768 16094 133 0,'0'0'377'0,"0"0"-290"0,0 0 14 0,19-1-15 0,-10-2-19 0,3 0 1 0,2 1-17 0,0-1 1 0,4 2-12 0,1 1-9 0,1 0-4 15,1 0-10-15,0 0-5 0,-3 0-6 16,0 0-2-16,-4 1-4 0,1 1-8 15,-4 0-43-15,0-2-51 16,4 0-50-16,-5 0-116 0,0 0-137 16</inkml:trace>
  <inkml:trace contextRef="#ctx0" brushRef="#br0" timeOffset="-204536.25">26838 16194 213 0,'0'0'528'0,"0"0"-435"0,0 0 11 0,0 0-1 16,0 0-31-16,39 6-7 15,-23-5-29-15,3-1 1 0,-2 0-16 0,2 0-18 16,-1 0-3-16,-1 0-2 0,0 0-16 15,-1-1-45-15,2 1-47 0,9-4-85 16,-6 2-128-16,0-2-153 0</inkml:trace>
  <inkml:trace contextRef="#ctx0" brushRef="#br0" timeOffset="-203989.44">27752 15713 511 0,'0'0'118'0,"0"0"-39"0,0 0 35 0,35-40-71 0,-24 30-20 0,-3 1-2 0,-1 1 2 0,-1 2-9 0,-2 2 0 0,-1 1 0 16,-1 3 0-16,-2 0-14 0,0 3-14 15,0 4 14-15,-2 6 6 16,-2 1 15-16,-1 6-3 0,-2 8 4 16,-2 9-3-16,-3 14-7 0,0 16-4 15,-2 6-6-15,2-2 1 0,2-3-2 16,-1-6-1-16,0 0 2 0,-2-3-1 15,-2 2 1-15,3-1 0 0,-2-5-2 16,4-2 2-16,0-5-1 0,0-3-1 16,4-6 0-16,0-8-13 0,1-9-32 15,3-7-18-15,0-2-29 0,1 1-55 16,-1-4-99-16,0-1-65 0</inkml:trace>
  <inkml:trace contextRef="#ctx0" brushRef="#br0" timeOffset="-203280.57">27784 16077 123 0,'0'0'155'0,"0"0"-110"0,0 0 4 0,5-13-3 0,-3 9 32 0,3-1-12 0,-3-2 5 0,3 3-1 0,-1-3-11 0,1 1-5 0,1-1-8 15,2 2 4-15,-1 0-7 0,2-3-10 16,2 2 10-16,3-1-23 0,-2 0-14 16,2 3 6-16,-1 0-9 0,0 2 4 15,0 1-7-15,-2-1 13 0,2 2-13 16,-4 0 1-16,-1 2-2 0,0 3-3 15,0 1 0-15,-4 6 1 0,0 1-1 16,-2 3 1-16,-2 4 3 16,0 1 2-16,0-3 1 0,-4 1 2 0,-2-1-1 15,-3-2 6-15,-3-1 3 16,-2-2-6-16,-1 0 5 0,-1-3-5 16,-2-4 1-16,1-1-4 0,-3-3-1 15,0-1 1-15,1-1-2 0,-1 0-1 16,1-1-2-16,3-1-3 0,0-1-24 15,4-1-28-15,0-2-40 0,2-2-42 16,4 0-72-16,3 3-104 0</inkml:trace>
  <inkml:trace contextRef="#ctx0" brushRef="#br0" timeOffset="-202594.44">28103 16336 220 0,'0'0'134'0,"0"0"-69"0,11-5-6 0,-5 1-27 0,0 1-1 0,2 1-6 0,0 0 5 0,0 0 21 0,2 1-1 0,1 1-6 0,-3 0-8 0,3 0-10 15,-2 0-6-15,-1 2-3 0,0 1-4 16,-2 1 0-16,0 3-1 15,-2 0-3-15,-3 2 4 0,0 1 1 16,-1 5-4-16,-1 1 0 0,-4 3-1 16,-1 0 4-16,-2 2-3 0,-3 0 7 15,-1 1-1-15,0-3 1 0,-3 1-4 16,1-3-2-16,-1-2 6 0,1-1 15 16,2-4 4-16,1 0 2 0,3-4-4 15,2-1-7 1,2-3-2-16,2 0-10 0,2-2 10 0,0 0 18 15,4 0-6-15,4-2-11 0,1 2-15 16,5-1-3-16,1 0-2 0,2 1 2 16,2 0-4-16,3 0 1 0,0 1 0 15,1 0-4-15,0-1 0 16,0 0-1-16,0 0-8 0,1 0-34 16,-2 0-29-16,-1 0-42 0,7-2-61 15,-5 0-100-15,-4-1-206 0</inkml:trace>
  <inkml:trace contextRef="#ctx0" brushRef="#br2" timeOffset="-140497.25">4401 14133 102 0,'0'0'117'0,"0"0"-70"0,0 0-3 0,0 0 4 0,0 0-6 0,0 0 6 0,0-2 2 0,0 2 9 0,0-1-5 0,0 1-8 16,0-2-7-16,0 2-9 0,0-1 21 15,0 1-26-15,0-2 23 0,0 0-21 16,-1-2-1-16,1 4 7 0,0-3 2 16,0 0-8-16,0 1-1 15,0-1-9-15,1-2-3 0,1-1-3 16,1 1 1-16,-2-1-5 0,3-2 7 15,0 2-5-15,1-2-2 0,1 2-2 16,-1-2 1-16,1 2 0 0,0-1-3 16,0 0-1-16,2 1-1 0,-1 0 1 15,0 0-2-15,-2 1 1 0,2 0 0 16,-2-1 1-16,-1 4 2 0,0-1-1 16,1 0-3-16,-2 1 1 0,1 2-1 15,-1-1-1-15,0 1 0 16,0 0 0-16,-1 0-2 0,0 2 2 15,0 2-2-15,1 0 2 0,-2 2 0 16,3 0-1-16,-4 1 0 0,3 4 1 16,-3-1 0-16,0 3 1 0,0 2 0 15,0 0 0-15,0 3 1 0,-1 0-1 16,-1 2 0-16,0 0 1 0,0 1 1 16,1 0-2-16,-1-1 0 0,1 0 0 15,1-1 0-15,-1 0-4 0,0-1 4 16,0 0 6-16,0-1-5 0,0-3 0 15,1-2-1-15,0 1 0 16,0-4 0-16,0-1 1 0,1-2-1 16,1-3 0-16,-1 0 2 0,0-3 1 15,2 0 1-15,0-2 6 0,2-2-5 16,-1-3-1-16,2-3-4 0,0-2 4 16,1 1-4-16,1-2 1 0,1-1 1 15,1-2-1-15,0 2-1 0,-1 0-1 16,3-2 1-16,-2 3 2 0,1-1-2 15,-2-1 0-15,1 1 0 0,-2 2 3 16,2-1-2-16,-3 4 4 0,0-2 6 16,1 0-4-16,1 1 1 0,-2 0 0 15,0-1-3-15,-2 4-1 0,2-1-1 16,-3 1 1-16,1 1 6 0,-3 0 0 16,3 0-3-16,-2 1-3 0,0 3 3 15,0-2-1-15,-1 1-2 0,1 2-3 16,0-2 0-16,-2 1-1 0,1 1 0 15,-1 0 0-15,1 1-4 0,0 0 1 16,-2 0-1-16,3 0-1 0,-1 1 2 16,1 2 2-16,0 0-2 0,0 3 1 15,0 1 0-15,0 2 2 0,-1 2 0 16,1 3 2-16,-1 2 1 0,1 0-1 16,0 5-1-16,0-1 0 0,0 2 0 15,1 2 3-15,-1 2 1 0,1 0 8 16,-1-1-2-16,0 3-3 0,-1-5 0 15,1 0-7-15,-1-4-1 0,0 1 1 16,-1-3 3-16,1-2-4 0,0-4-2 16,0 0-53-16,0-4-41 0,1-4-56 15,1-1-125-15,-1-2-148 16</inkml:trace>
  <inkml:trace contextRef="#ctx0" brushRef="#br2" timeOffset="-140153.58">5144 14344 185 0,'0'-3'286'0,"3"0"-182"0,-1 3 21 0,-1 0-63 0,2 0-24 0,-2 7-8 0,0 1 1 0,-1 5 15 0,0 3 8 16,0-3-7-16,0 5-7 0,0-1-16 16,0-1-7-16,0 0-5 0,0 1-1 15,2-4-8-15,-1-1 1 0,1-2-1 16,-1-1-1-16,-1-1-2 15,0-4 0-15,0-1-60 0,0-2-58 16,1-1-77-16,0-2-131 0</inkml:trace>
  <inkml:trace contextRef="#ctx0" brushRef="#br2" timeOffset="-139434.58">5657 13928 201 0,'0'0'76'0,"0"0"-12"0,0 0 38 0,-3-15-43 0,3 10-16 0,0-1 12 0,0 2-6 0,0 1 16 0,0 0-5 0,0 0 8 0,0 3-27 16,0 0-18-16,0 0-9 0,0 0-10 16,0 0 0-16,0 1-2 0,2 4 2 15,0 2 3-15,0 2 0 0,1 4 9 16,0 2 6-16,0 3-2 0,-1 7 4 15,0 3 5-15,-2 10-1 0,0 10-7 16,-3 9-4-16,-1 4-5 0,0-2 0 16,0-9-3-16,-2-5-2 0,0 1-2 15,0-3-2-15,0-1-2 16,0-5-1-16,2-8 1 0,-1-6-2 16,4-6-5-16,-1-4-53 0,0 2-21 15,1 0-46-15,-2-5-85 0,1-5-81 16,1-5-40-16</inkml:trace>
  <inkml:trace contextRef="#ctx0" brushRef="#br2" timeOffset="-138934.21">5624 14224 224 0,'0'0'77'0,"0"0"-29"0,0 0 13 0,0 0-10 16,0 0 12-16,3-23-8 15,-2 18-6-15,3 1 17 0,-2-1-5 0,1-1 2 0,0 0 18 16,1 0-31-16,0 2-10 0,0-2-11 15,1 1-1-15,-2 1-3 0,2-2-8 16,0 4-3-16,-1-2-3 0,1 2-1 16,2-1-1-16,-1 1-3 0,0 1 0 15,2-2-2-15,3 3 1 16,-2-1 1-16,1 0 2 0,0 1-1 16,0 0-3-16,0 1-2 0,0 1-1 15,-1 3 4-15,0 0-3 0,3 1 3 16,-3 4 0-16,-1 1 5 0,0 0-4 15,-1 2 4-15,-3 1-3 0,-2 1-5 16,-2-1 1-16,0 1-1 0,-5-2 6 16,-3 1 1-16,0-2-2 0,-3 0-2 15,-2-4-5-15,-1 0 2 0,-2 0-1 16,1-3 0-16,-2-3-1 16,0 1-16-16,-1-2-43 0,2 1-14 15,0-2-25-15,3 0-42 0,-2 0-33 16,5 0-77-16,2 0-58 0</inkml:trace>
  <inkml:trace contextRef="#ctx0" brushRef="#br2" timeOffset="-138662.33">5926 14345 213 0,'0'0'159'0,"0"0"-86"0,0 0 9 0,0 0-71 0,0 0-11 0,0 2-2 0,0 4 2 0,0 3 11 0,0 4 6 0,0 1 10 0,-2 3 13 0,1 1-3 15,-1 3-2-15,0 2-13 16,0 0-18-16,-1-1 0 0,2 2-2 15,0-1 0-15,0-4-2 0,1 2-2 16,0-5-59-16,3 4-38 0,-1-8-63 16,1-2-53-16</inkml:trace>
  <inkml:trace contextRef="#ctx0" brushRef="#br2" timeOffset="-137411.92">5472 13812 70 0,'0'-1'63'0,"0"1"-7"0,0 0-12 0,1 0-9 0,0 0 5 0,0 0 1 0,-1 0 0 0,0 0-8 0,0 0 3 0,0 0 4 16,0 0 2-16,0 1 7 15,0 0-7-15,0 1 4 0,0-1 1 16,0-1-7-16,0 1-4 0,0-1 0 15,0 1 20-15,0-1-15 0,0 0-1 16,0 0-1-16,0 0 2 0,2-2-6 16,1 1-2-16,0-5-11 0,2 1-6 15,1-2-6-15,3-2-4 0,0-1 2 16,0 1-1-16,2-1 6 0,-1-2 0 16,1 2 0-16,0-4 1 0,-2 2-1 15,2-1-4-15,0-2-2 0,-1-1-1 16,0 1-5-16,0 1 0 0,0 0 1 15,-1 1-1-15,-1 1 0 0,-2 3 3 16,-1-1-2-16,0 1 3 0,-1 2-1 16,0 0-2-16,-1 1-2 0,-1 2 2 15,2 0-1-15,-3 0-1 0,0 2 2 16,0 0-2-16,-1 2 4 0,1 0-4 16,0 0-7-16,1 0-4 0,1 2 5 15,1 4 5-15,3-1 1 0,1 3 3 16,0 2-3-16,1 1-1 0,1 3 1 15,2 3 0-15,-1 2 2 0,3 0-1 16,-2 2-1-16,1 0 0 0,0-2 0 16,-1 3 2-16,0-2-2 0,-1-2 1 15,1-1-1-15,-1-1 1 16,-2-4-1-16,1 0-2 0,-1 0 2 16,-3-2 0-16,-1-2-1 0,-2-2 0 15,0-2 1-15,0 1-1 0,-2-1-2 16,1 0-73-16,-1-2-13 0,0 1-62 15,-1 0-124-15,0-2-157 0</inkml:trace>
  <inkml:trace contextRef="#ctx0" brushRef="#br2" timeOffset="-133988.46">6785 14164 223 0,'0'0'42'0,"0"0"-4"0,0 0 16 0,-2-1-19 0,2 1 3 0,0 0 9 0,0 0 4 0,0 0 4 0,0 0-16 15,0 0 8-15,0 0 6 0,0-1 5 16,0 1 18-16,0 0-15 0,0 0-9 15,0 0-3-15,1-1-17 0,-1 1-1 16,2 0-6-16,0 0-5 16,4-2-4-16,2 2 0 0,0 0-3 15,7 0 2-15,0 0 4 0,2 2-2 16,3 0 3-16,2 0 1 0,3 2-5 16,2 1-4-16,0 2-3 0,2 1 0 15,-3-1-5-15,3 1-1 0,-3 1 0 16,0-1-1-16,-4 1 0 0,-2-2 1 15,-1 3 3-15,-4-3 0 0,-3 0 0 16,-4 3-3-16,-2-3 2 0,-1-1-5 16,-2 1 0-16,-3 0 3 15,0 1-3-15,-4 0 0 0,-3 2 1 16,-2 1 2-16,-3-2-1 0,-2 0-1 16,-2 4 3-16,-4-2 0 0,-2 1-4 15,-2-1 2-15,-1 2-1 0,-4-2 0 16,1 2-1-16,-1 0 1 0,0-1-1 0,1 1 0 15,0-2-1-15,3-1 0 0,1 0-9 16,4-1-26-16,0-1-11 0,6 0-21 16,2-2-12-16,5-4-26 0,3 1-34 15,4-1-57-15,2-2-99 0,4 0 39 16</inkml:trace>
  <inkml:trace contextRef="#ctx0" brushRef="#br2" timeOffset="-133662.62">7377 14465 538 0,'0'0'87'0,"0"0"16"0,0 0-50 0,2 4-31 0,-3-3-14 0,-4 4 0 0,0 2 47 0,-4 1-17 0,-1 2-9 16,-4 2 4-16,-3 1-6 0,-1 3-3 16,-4 1-5-16,1 1-6 15,-4-1-10-15,0 4 0 0,0-3-3 16,-2 2 0-16,3-1-1 0,-2-1-1 15,3-1-54-15,0-2-38 0,5-2-46 16,-3 1-20-16,6-6-58 0,5-2 11 0</inkml:trace>
  <inkml:trace contextRef="#ctx0" brushRef="#br2" timeOffset="-133209.34">7765 14197 373 0,'0'0'165'0,"0"0"-49"16,0 0 16-16,0 0-49 0,0 0-29 0,0 0-15 16,28-32 2-16,-26 30 4 0,-1 0-2 15,1 0 2-15,-2 1-3 0,0 1-19 16,0 0-15-16,0 1-8 0,0 5-6 15,0 3 6-15,0 4 3 0,-2 4 1 16,-1 4 1-16,-2 5-3 0,0 5 3 16,-1 0 0-16,0 2-4 0,0 2 2 15,0-2-3-15,0-1 3 16,1 3-3-16,0-4 0 0,2-1-2 16,1-4 2-16,0-1-61 0,2-2-47 15,2-3-49-15,2-6-121 0,2-4-130 16</inkml:trace>
  <inkml:trace contextRef="#ctx0" brushRef="#br2" timeOffset="-132642.18">8183 14312 484 0,'0'0'88'16,"0"0"25"-16,0 0-52 0,0 0-32 0,2-39 7 0,-2 31-15 16,0 1 19-16,0 1 5 0,-2 3-2 15,0-1 17-15,-1 2-6 0,-1 2-29 16,0-1-18-16,-2 1-5 0,0 0-2 15,-2 0-4-15,-1 2 3 0,-1 5-1 16,0 3 1-16,-3 3 0 0,1 3 0 16,-2 3-1-16,3 1 1 0,2 3 1 15,2 2-3-15,1 3-4 0,4 0 7 16,2 0 0-16,0 2 1 0,4 0 4 16,3-3-3-16,1 1 2 0,0-3-3 15,3-1 5-15,1-2 3 0,0-6 1 16,1-1-4-16,-1-4 2 0,3-4 1 15,-1-2-3-15,1-5 2 0,-1-2 21 16,0-3 6-16,1-4 1 0,-2-2-2 16,2-3-2-16,-2-7 0 0,-1-4-23 15,-2-13-7-15,-1-7-2 0,-1-8 0 16,-4 7 1-16,-3 12-1 0,-1 12 0 16,0 8 1-16,-4-2-1 0,-3-1-3 15,-1 0-1-15,-1 3 0 0,-3 2 2 16,-1 4 0-16,-1 1-1 0,-1 3-3 15,1 4-17-15,-1 0-14 0,2 7-17 16,1 1-23-16,1 8-61 0,5-1-108 16,1-1-173-16</inkml:trace>
  <inkml:trace contextRef="#ctx0" brushRef="#br2" timeOffset="-131016.06">3750 15584 293 0,'3'-5'74'0,"2"0"-31"0,0-1 44 0,3 1-40 0,0-2-27 0,0 1-2 0,0 2 7 0,-1 0 8 0,2 3 5 0,-3 1 0 15,0 0-11-15,-1 1-6 0,-1 4-9 16,1 0 0-16,-2 4-10 0,0 2 0 16,-1 2 0-16,-2 3-1 0,0 2-1 15,0 3 5-15,0 2 4 0,0 1-1 16,0 2-2-16,-1-1-2 0,-1 4-1 15,1-4-3-15,-3 1 1 0,4-2 0 16,-4-2 0-16,2-2 1 0,-1-4-1 16,1 0-1-16,0-4 1 0,1-3 1 15,0-2-2-15,-1-4 3 0,2-3 44 16,0 0 2-16,0-6 48 0,0-4-51 16,0-4-25-16,5-5 3 0,1-2-8 15,0-3-14-15,2-1 4 0,3 0 7 16,0-2 9-16,0 1 5 0,2 2-2 15,0 0-6-15,1 2-9 0,1 1 1 16,0 4 4-16,0 0-4 0,0 0 8 16,1 3-10-16,-2-1-6 0,3 2-1 15,-4 4 1-15,0 0-3 0,-2 0 3 16,-2 2 5-16,-1 1-5 0,1 1-3 16,-4 3 0-16,0 0-3 0,-2 1 0 15,0 1-3-15,0 1 0 0,0 5 2 16,0-1 3-16,0 6 1 0,1 0 0 15,-1 2 0-15,1 3 0 0,0 3-1 16,0 3 2-16,0 3-2 16,0 1 2-16,-2 2-1 0,0 2 0 15,0 0 1-15,-1-2 0 0,-1-1 0 16,0-1-1-16,0-1 0 0,0-4 0 16,-3 0 0-16,1-2-1 0,-2-4-3 15,1-1 4-15,0-2 0 0,0-4 3 16,-1-3-3-16,4-1-4 0,-1-2-31 15,0-2-4-15,1 2-9 0,0-2-23 16,0 0-21-16,0-2-75 0,0-1-105 16,1-2-137-16</inkml:trace>
  <inkml:trace contextRef="#ctx0" brushRef="#br2" timeOffset="-130484.2">4417 15889 151 0,'3'-2'139'0,"-1"0"-62"0,2 0 46 0,-1-4-24 0,1 0-54 0,0 1-10 0,0-1 6 0,0 1 10 0,-2 3-12 0,0 0-11 0,1 2-12 16,-2 2-10-16,1 5-5 0,-1 2 7 15,0 6 13-15,-1 5 16 0,0 3-10 16,0 3-4-16,-2 3-6 0,0 0 3 15,1 0 8-15,-2 0-27 0,3-4 7 16,-2 1-5-16,1-2-1 0,0-1-2 16,0-3 3-16,0-2-3 0,1-4 1 15,0 0-1-15,0-6-72 0,2-2-137 16,0-4-154-16</inkml:trace>
  <inkml:trace contextRef="#ctx0" brushRef="#br2" timeOffset="-129906.2">5268 15521 332 0,'0'0'68'0,"0"0"30"0,0 0-13 0,0 0-43 0,0 0 1 0,17-20-3 0,-16 16 25 0,-1 3-15 0,0 1-30 0,-1 0-20 16,-1 0 6-16,-3 5 2 0,-1-2-2 15,-1 4-6-15,-2 4 4 0,-2 2 1 16,-1 2-2-16,-3 5-1 0,1 0 0 15,-3 5 2-15,0 3-2 0,-1 3 0 16,-2 8 2-16,-3 12 1 0,1 7 0 16,0 4 13-16,5-6 16 0,5-5-3 15,2-5 16-15,3-5-2 0,2-9-25 16,2-4 6-16,2-9 0 0,1 2-19 16,1 1-2-16,3 2-1 0,3 0-1 15,1-5-3-15,4 0 1 0,1-6 0 16,3-3 1-16,0-3-1 0,4-3-1 15,2-1-59-15,-1-1-65 0,12-2-52 16,-4-3-134-16,-6-2-113 0</inkml:trace>
  <inkml:trace contextRef="#ctx0" brushRef="#br2" timeOffset="-129546">5554 15667 643 0,'0'0'61'0,"0"0"-18"0,0 0 41 0,0 0-71 0,0 0-7 0,6-6-6 0,-6 9 0 0,0 4 0 0,0 4 25 0,-4 5 26 16,1 4 1-16,-1 5 12 0,-2 4-21 15,0 10-6-15,-1 8-22 16,0 6-9-16,0 1-3 0,3-10-1 16,1-11-1-16,1-12 0 0,1-1-1 15,-1 4 2-15,1 1 0 0,-1 2-1 16,1-4-1-16,0-3-13 0,1-5-110 15,0-7-52-15,1-4-168 0</inkml:trace>
  <inkml:trace contextRef="#ctx0" brushRef="#br2" timeOffset="-129296.06">5657 15941 638 0,'0'0'198'0,"0"0"-104"0,0 0 25 0,0 0-56 0,42-2-10 0,-25 1-11 16,1 0-3-16,1 0-7 0,-1 0-15 16,1 1-11-16,-1 0-2 0,-1-1-2 15,1 0-2-15,-2 1-2 0,3-1-9 16,-1 0-78-16,9 1-63 0,-6-2-85 15,0-1-209-15</inkml:trace>
  <inkml:trace contextRef="#ctx0" brushRef="#br2" timeOffset="-128889.3">6292 15599 413 0,'0'0'293'16,"0"0"-193"-16,0 0 12 0,0 0-69 0,0 0-29 0,0 0-3 16,0 0-2-16,20-33 2 0,-20 33-11 15,0 4-5-15,0 5 5 0,-1 5 6 16,-2 4 16-16,-1 5-1 0,0 7 2 16,-4 9-5-16,2 9-12 0,-2 12-3 15,0-2 1-15,0-3-1 16,2-6-2-16,0-7 0 0,1-2-1 0,1-1 3 15,0-7-2-15,1-7-2 16,1-5 0-16,1-3-65 0,-1 4-46 16,1 6-79-16,0-3-115 0,1-6-67 15</inkml:trace>
  <inkml:trace contextRef="#ctx0" brushRef="#br2" timeOffset="-128491.33">6280 15845 53 0,'0'0'375'0,"0"0"-275"0,0 0 17 0,0 0-79 0,0 0-11 16,34-39 23 0,-26 33-11-16,1 2 11 0,0-1 1 0,0 3-11 0,0-2-1 15,2 2 2-15,-1 1-12 0,2 1-6 16,-2 0-9-16,1 0-5 16,-1 2-3-16,0 4 2 0,-2 0-3 15,-1 1 5-15,-1 3-6 0,-1 0-4 16,-4 3 5-16,-1 0 4 0,0 0 5 15,-4 1-2-15,-3-1-7 0,-2-1-5 16,-1 2 2-16,-5-3 7 0,-1 0-7 16,-3-1 1-16,1-2-3 0,-3-1-9 15,0-1-41-15,1-3-60 0,-8-3-52 16,5 0-113-16,4 0-63 0</inkml:trace>
  <inkml:trace contextRef="#ctx0" brushRef="#br2" timeOffset="-128194.52">6565 16015 431 0,'0'0'83'0,"0"0"-62"0,0 0 12 0,0 0-22 15,0 0 3-15,0 0 11 0,0 0 6 16,9-12-20-16,-9 12-3 0,0 4-8 16,-2 2 16-16,-1 2 4 0,-1-1-10 15,1 5-4-15,-2 1-3 0,0 2 0 16,0 2-1-16,0 1-2 0,0 2 1 16,-1-2 0-16,1 5 2 0,0 0-3 15,0-1 0-15,-1 1-4 0,2-3-47 16,-1 6-70-16,1-8-79 0,1-3-63 15</inkml:trace>
  <inkml:trace contextRef="#ctx0" brushRef="#br2" timeOffset="-127350.59">6103 15520 291 0,'0'0'172'0,"0"0"-76"0,0 0 9 0,8-11-49 0,-4 4 1 0,2 0-20 0,-1 0-6 0,2 0 10 0,0-1-3 0,1 4 7 0,0-3 11 16,1 0-38-16,2-1-3 0,-1-1-3 16,1 1-6-16,2-2 0 0,-3 0-6 15,1 2 3-15,-1 0-2 0,0 0-1 16,-3 1 1-16,-1-1-1 0,0 4 4 16,-2 0-3-16,-2 2 0 0,0-3 1 15,-1 5 14-15,-1-1-5 0,1 1-1 16,0-1-1-16,0-1-5 0,0 0 1 15,0 1 6-15,0-1 6 0,0 0 3 16,0 1-1-16,1-1-8 0,0 0-10 16,-1 2 1-16,2 0-2 0,-1 0-1 15,3 0 1-15,-1 4-1 0,1-1 0 16,0 3-1-16,0-1-1 0,1 4 0 16,3 2 3-16,-1 2 10 0,0-1-4 15,3 3-3-15,-2 0 2 0,1 0 3 16,1-1 3-16,0 0 4 0,-1 0-8 15,1-1-3-15,-2 1 1 16,-1-3-2-16,-1 2-1 0,1-4-1 16,-2 0 1-16,-1-2-2 0,-1 1-1 15,1-1 1-15,0 1-3 0,2-2-95 16,5 1-83-16,-3-4-139 0,2 0-248 16</inkml:trace>
  <inkml:trace contextRef="#ctx0" brushRef="#br2" timeOffset="-126850.71">6758 15391 407 0,'0'0'98'0,"0"0"-67"0,21 5 62 0,-10 0-52 0,3 1 18 0,-1 2 4 0,2 1-14 0,-2 6-2 0,2 3-21 0,-1 5 3 0,-1 7-13 16,1 8 19-16,1 9 1 0,-3 8-21 15,-2 4-9-15,-2-4-1 0,-4-4 8 16,-3-4 38-16,-1-1-40 0,-4-1-7 15,-3-3 2-15,-1-3 4 0,1-8-2 16,0-6-3-16,-1-7-3 0,2 1 0 16,-5 1 2-16,-2 1-4 0,0 3 0 15,-1-5 0-15,-3 0-38 0,1-4-26 16,1-2-41-16,-3-5-36 0,5-1-115 16,5-2-112-16</inkml:trace>
  <inkml:trace contextRef="#ctx0" brushRef="#br2" timeOffset="-126131.13">7465 15712 232 0,'0'0'78'0,"0"0"-5"0,0 0 33 0,0-7-15 0,0 3-5 0,0 1-17 0,0 1-18 0,0-2-2 0,0 2-4 0,0 0 2 16,1-2-8-16,3 2-12 16,0 0-7-16,1 1-3 0,2 1 2 15,2 0 2-15,3 3-3 0,-1 2-3 16,4-2-3-16,0 3-7 0,3-1-1 16,-1 1 0-16,3 0 9 0,1 2 4 15,-2-2-1-15,2 1-3 0,0 0 2 16,-3 1-2-16,1-2-6 0,-2 2-1 15,0-2-3-15,-4 1-1 0,1-2-1 16,-5 2 1-16,-1-3-1 0,-2 7 4 16,-1-3-1-16,-3 0 2 0,-1 2-6 15,-1-1 1-15,-2 4-1 0,-5-2 2 16,-2 2 4-16,-2-1 4 0,-5 1 0 16,0 2-2-16,-6-2-2 0,-1 0 0 15,-2-1-5-15,-3 0 2 0,0 0-1 16,-2-1-1-16,-1-1 2 0,0-1-3 15,2-1 0-15,0-1 0 0,2-2-6 16,5-1-20-16,3 1-18 0,1-2-31 16,6-2-30-16,3-1-41 0,7 0-63 15,2-3-76-15,2-2-24 0</inkml:trace>
  <inkml:trace contextRef="#ctx0" brushRef="#br2" timeOffset="-125818.7">7943 16063 469 0,'0'0'202'0,"0"0"-91"0,0 0-9 0,0 0-57 0,2 1-15 0,-6 0-9 0,-2 2 10 0,-3-1-4 0,-2 4-13 0,-2 0 1 15,-3 2 4-15,0 3-7 0,-2 0-2 16,-1 2 12-16,-2 1 1 0,-3 0-22 16,1 0 4-16,-2 1-4 0,1-1-1 15,-1 1-1-15,0 1-33 0,2-3-40 16,1-3-32-16,-2 1-42 0,5-5-83 15,3-1-98-15</inkml:trace>
  <inkml:trace contextRef="#ctx0" brushRef="#br2" timeOffset="-125428.18">8371 15667 576 0,'0'0'129'0,"0"0"-58"0,0 0 6 0,0 0-76 16,0 0-1-16,0 0 0 0,-6 19 3 15,-1-6-2-15,1 7 3 0,-1 3 14 0,-2 4 10 16,-1 3-2-16,1 2-11 0,1 5-7 16,-3 4-6-16,1 7 1 0,2 3-3 15,1-5 0-15,4-11 0 0,0-12-1 16,2-5-63-16,1 6-69 0,0-4-63 15,2-1-72-15</inkml:trace>
  <inkml:trace contextRef="#ctx0" brushRef="#br2" timeOffset="-124912.64">8798 15821 489 0,'0'0'125'0,"0"0"-62"0,0 0 61 0,0 0-89 15,0-39-30-15,-6 33-5 16,-1-1-1-16,-3 4 1 0,-1 1 0 0,-4 2 2 15,2 1 9-15,-3 5-3 0,0 3 1 16,1 2-3-16,0 4-4 0,2 4-1 16,2 3-1-16,2 4 0 0,0 2 0 15,4 3 0-15,2 1 0 0,1 0 1 16,2-1 0-16,3-3 36 0,2-2 4 16,2-3-14-16,3-1-17 0,0-5-2 15,4-3-1-15,-1-2 11 16,2-3 17-16,2-2-6 0,1-4 7 15,0-1 10-15,4-2 2 0,-2 0 0 16,-1-5-12-16,2-1-4 0,-3-4-11 16,0-3-10-16,-2-3-1 0,-3-6-1 15,-3-4-3-15,0-5-2 0,-3 0-2 16,-4-2 1-16,-1 4-2 0,-2 0 3 16,-1 6-3-16,-3 2-1 0,-2 2 0 15,-3 5-6-15,-1 5 4 0,0 0-2 16,-2 3 0-16,2 2-7 0,-2 1-16 15,1 2-18-15,1 1-42 0,1 3-42 16,-2 2-73-16,3 1-163 0,2-2-157 16</inkml:trace>
  <inkml:trace contextRef="#ctx0" brushRef="#br2" timeOffset="-99479.74">26993 12289 23 0,'2'-2'85'0,"-2"-1"-64"0,2 1 15 0,-1-4-2 0,0 4-8 0,0-1 1 0,1-1-2 0,-1 2 5 0,1 0-2 0,-1-1-5 16,0 3-3-16,0-2-5 0,1 2 1 15,-1-1 4-15,1 0 7 0,-1-2 2 16,0 1 7-16,0 2 7 0,1-3-1 15,-1 2 0-15,1-2-11 0,-1 2-4 16,1 0-7-16,1-1-4 0,-1-2-7 16,1 3 1-16,-1-2 22 0,2-1-14 15,1 1-2-15,0-2 0 0,3 3 1 16,-2-4 4-16,2 4-4 16,0-3-6-16,-1 3 6 0,1-4-3 15,-1 3-4-15,0-1 0 0,-1 2-1 16,1 0-2-16,-1-1-7 0,0 1 3 15,-1 1-1-15,-2 1-2 0,-1 0 1 16,0 1 1-16,0 6 0 0,-1 0-1 16,1 3 4-16,-2 5 1 0,0 0-1 15,0 3 2-15,0 2-4 0,-2 2 0 16,2 0 0-16,-1-1 0 0,1 2-1 16,0-1 0-16,0 0 1 0,0 0-2 15,0-3 1-15,-1 1-1 0,1-4 1 16,-1-3-1-16,1 0 1 15,-1-2-1-15,0-3 0 0,1-3 1 16,0-2 0-16,0-3 0 0,0 0 9 16,0-5 11-16,2-3-6 0,3-5-10 15,0 0-3-15,0 0-1 0,2-4 0 16,1-1 2-16,1 1-4 0,0-1 1 16,0 0-1-16,3 0 0 0,1 1 0 15,0 0 0-15,2 1 1 0,1 0-1 16,0 1 0-16,1 1-1 0,-2-1 1 15,-2 4 0-15,0-2 1 0,-3 4-1 16,-2 1 3-16,0 1 9 0,-4 0-5 16,0 5 3-16,-3-1 3 0,1 1 2 15,-2 2-10-15,0 0-5 16,1 0-3-16,0 0-1 0,1 5-2 16,0 0 2-16,2 3 4 0,1 2 0 15,-1 1 1-15,0 4 0 0,0 2 9 16,-1 4-2-16,-1 2 7 0,-1 1 12 15,-1 1-1-15,2 0-10 0,-2 1-5 16,0-3-6-16,0 0-3 0,0-5 1 16,0 1-3-16,0-4 2 0,0-2-2 15,0-3-20-15,-2-2-60 0,2-3-57 16,0-2-78-16,0-2-187 0</inkml:trace>
  <inkml:trace contextRef="#ctx0" brushRef="#br2" timeOffset="-98802.89">27664 12492 272 0,'0'-1'75'0,"0"0"15"0,0-1-11 0,0 0-32 0,0 0 0 0,0 2 2 0,-1 0-3 0,1-1 15 0,0 1-29 16,0-1 0-16,0 0-5 0,0-3-5 0,2 3-6 16,2-1-7-16,3-3 1 0,-1 3 2 15,3-3 0-15,-1 0-2 16,2 1 2-16,-1 1-2 0,0-1-1 15,1 3-4-15,-1 0 1 0,-2 1-4 16,-1 0-2-16,1 4 0 0,-4 3 0 16,1 4 0-16,-4 1 1 0,0 3 1 15,-2 4 2-15,-3 0 3 0,-2 2-2 16,-1 0-4-16,0-1 1 0,-1-1-1 16,0-1 0-16,0-1 0 0,1-3 0 15,-2-4 0-15,3 0 2 16,2-4 1-16,0-1 24 0,2-3 12 15,1-2 7-15,1 0 12 0,1 0-5 16,0 0-17-16,2-3-18 0,2-1-10 16,3 1-5-16,1-2-2 0,3 4 0 15,0-3-1-15,1 1 1 0,1 1-2 16,-1 0 2-16,1 0-2 0,-2 0 0 16,2 2 1-16,-1-1-1 0,-1 0-6 31,0 1-38-31,-1 0-32 0,1 0-24 15,4 0-37-15,-3 2-90 0,-1-2-207 0</inkml:trace>
  <inkml:trace contextRef="#ctx0" brushRef="#br2" timeOffset="-98208.92">28367 11917 206 0,'0'0'41'0,"0"0"0"0,5-9-7 0,-4 6-7 0,0 0 29 0,0 2 23 0,-1 0 21 0,0 0-6 0,0 1-11 0,0-1-17 0,0 1-23 0,0 0-16 16,0 0-20-16,1 2-5 0,-1 6 1 15,0 1 20-15,0 8 14 0,0 6 6 16,0 6-7-16,-1 10-1 0,0 14 4 15,0 11 5-15,1 5-12 0,0-1-2 16,-1-5-2-16,-1-6-7 0,0-1-6 16,-2-3-2-16,1 1-5 0,1-5-5 15,0-2 1-15,0-3-3 0,1-5 1 16,-1-8-2-16,1-7 0 16,0-9-32-16,1-4-41 0,0-2-38 0,2-1-57 15,1-2-75-15,-1-4-128 16</inkml:trace>
  <inkml:trace contextRef="#ctx0" brushRef="#br2" timeOffset="-97598.56">28378 12303 50 0,'0'0'106'0,"0"0"-47"0,0 0 11 0,0 0-6 0,0-5-16 0,0 5-13 0,0-2-5 0,0 2 13 0,-2-2 6 0,2-1-6 16,0 2 2-16,0-2-3 0,0 0-4 15,0 1-11-15,3-2 12 0,0 0-14 16,2-2-1-16,-3 2-2 0,3-2-3 15,-1-1 4-15,0 1-1 0,2 2-4 16,0-3 8-16,0 0-7 0,1-1-15 16,1 1 11-16,2 0-5 0,-1 0 0 15,1 3 0-15,0 0-4 0,0 2 3 16,-1 1-3-16,-1 1 5 0,1 0-4 16,-1 1-3-16,-1 4 0 0,-1 3-4 15,0 0 5-15,0 3 4 0,-2 1-2 16,-1 0 0-16,0 2 3 15,-3 1 4-15,0-4 8 0,-3 3-9 16,-2-1-1-16,-2-2-6 16,-3 0 2-16,-3-4 0 0,-2-1-1 0,-1 0-3 15,0-5-1-15,-2 2 0 0,-1-3-3 16,1 0-20-16,-2-3-24 0,3 1-28 16,1 0-37-16,-5-1-48 0,5 1-95 15,2 1-101-15</inkml:trace>
  <inkml:trace contextRef="#ctx0" brushRef="#br2" timeOffset="-97004.96">28726 12477 340 0,'0'0'76'0,"0"0"67"0,0 0-28 0,0-20-52 0,0 13-16 0,1-1-10 0,2 1-6 16,0 2 1-16,2-2-10 0,-1 3-1 0,4-1-8 0,0 1-8 15,2 1 0-15,-2 2-4 0,1 1 3 16,0 0-4-16,-1 2 0 0,-1 3 0 16,-1 1 0-16,-1 3 0 0,-2 0 0 15,0 4 1-15,-1-1 2 0,-2 5 2 16,0 1 1-16,-5 0 1 0,0 4 2 15,-1 1 3-15,-3 1-3 0,-1-1-6 16,1-1-1-16,-2-3-2 0,2 0 3 16,0-2-2-16,0-3 22 0,2-3 9 15,2 0-2-15,1-5-4 0,1 1 1 16,1-6-8-16,2 2 5 0,0-2 2 16,0-1 0-16,0 0 0 0,3 0-3 15,2 0-10-15,3-5-6 0,5 4-3 16,-1-4-3-16,4 2 0 0,1 1 0 15,2-2-1-15,0 2-1 0,3 0-9 16,-1-1-24-16,0 1-13 0,1 0-18 16,0 0-29-16,-3 0-34 0,8 0-51 15,-5 0-113-15,-5-2-105 16</inkml:trace>
  <inkml:trace contextRef="#ctx0" brushRef="#br2" timeOffset="-96113.6">28210 11864 339 0,'0'0'112'0,"0"0"-16"0,0 0 20 0,0-2-25 0,0-2-39 0,2-3-12 0,1-1-5 0,3-3 12 0,0 0-7 0,2-3-2 16,2 1 5-16,0-1-12 0,2-3-1 15,2 1-12-15,0-1-5 0,-1 0-4 16,2-3 1-16,-3 3-5 0,1-1-2 16,-1-2-1-16,-1 3 16 0,0-1-14 15,-1 2-2-15,-2 0 9 0,0 1-4 16,-1 1-1-16,-2 2 0 0,-2 1 6 16,0 3 3-16,-1 1 1 0,0 1-1 15,-1 3-5-15,-1 0-1 16,1 2-6-16,-1 0-3 0,1 1-2 15,1 0-4-15,1 2 2 0,1 2 2 16,1 1 1-16,-2 0 1 0,2 2 0 16,1-1-1-16,1 2 1 0,0 1 0 15,1 0 0-15,1 3 0 0,0-1 0 16,3 3 1-16,-1 0-2 0,2 0 2 16,-3 0 0-16,2-1 0 0,-1 1-1 15,0 0 1-15,0-3-1 0,-1 2 0 16,0-2 0-16,-2 1 1 0,1-2-1 15,-3-1 1-15,1 0-1 0,-1-2-1 16,-3 0 1-16,2-1 1 16,-2-1-1-16,0-1-14 0,0 1-33 15,-1-1-14-15,-1 1-18 0,2-1-32 16,0 5-37-16,1-2-142 0,-3-3-96 0</inkml:trace>
  <inkml:trace contextRef="#ctx0" brushRef="#br2" timeOffset="-95207.59">29428 12125 242 0,'-3'-2'90'0,"3"-2"-36"0,-1 3 14 0,1-1-18 0,-2-2 11 0,1 2 2 0,0-1-6 0,0 0 15 0,-1 2-15 0,1 0-18 0,1 0-2 15,0 0-8-15,-2 0-5 16,2 0-7-16,0 0 5 0,0 0 4 16,0 1 1-16,0-1 0 0,2 1-7 15,1-1-6-15,2 1-1 0,2 0 3 16,3 0 0-16,0 2-3 0,4 0-5 15,0 2-2-15,3 1-1 0,1-1 1 16,-1 4 1-16,1 0 1 0,2 1 4 16,0 4-3-16,1-3 2 0,1 3-7 15,-1-3 2-15,1 1-5 0,-3 0 1 16,-1-1-1-16,-5 0-1 0,1-1 2 16,-3-2-2-16,-4 0 0 0,-2-1 1 15,1 0 1-15,-5 1-2 0,-1-1 5 16,0 1 1-16,-1-2 2 0,-5 2 5 15,-4 0 2-15,-1 2 3 0,-3-1-1 16,0 0-4-16,-5 0-5 0,-1-1-3 16,-1 3-1-16,-2-1-3 0,-1 1 0 15,1-1 1-15,-2 0-1 0,0 1-1 16,1-1-4-16,2 0-17 0,1 0-30 16,2-1-28-16,5-1-16 0,-2-2-36 15,5-1-45-15,3 0-127 0,4-4-76 16</inkml:trace>
  <inkml:trace contextRef="#ctx0" brushRef="#br2" timeOffset="-94863.93">29906 12499 257 0,'0'0'404'0,"0"0"-308"0,0 0-1 0,1-4-18 0,-1 4-37 0,-1-2-5 0,-1 2-16 0,-5 0-6 0,1 3 3 16,-6 2 1-16,-3 2 5 0,-5 4-7 15,-2 0-5-15,-1 4 4 0,-3 1-10 16,-1 0-2-16,-2 1 0 0,1 1 2 16,1 0-4-16,0-3-6 0,2 1-41 15,4-2-24-15,1-2-28 0,0 2-29 16,7-5-81-16,2-2-86 0</inkml:trace>
  <inkml:trace contextRef="#ctx0" brushRef="#br2" timeOffset="-94442.09">30402 12049 598 0,'0'0'58'0,"0"0"48"0,0 0-22 0,0 0-40 16,22-41-6-16,-19 37-1 15,-2 2 4-15,-1 2 12 0,0 1-41 0,-1 6-10 0,-6 6 4 16,1 5 6-16,-3 4-3 0,-1 3 6 16,-1 6-7-16,-1 0 1 0,-1 8-1 15,-4 7-4-15,0 8-2 0,2-1 1 16,4-11-2-16,4-9 1 0,2-12-1 16,1 0-1-16,1 2-7 15,0 0-40-15,1 2-40 0,2-7-41 16,7-3-67-16,2-3-126 0</inkml:trace>
  <inkml:trace contextRef="#ctx0" brushRef="#br2" timeOffset="-93926.11">30863 12206 426 0,'0'0'57'0,"0"0"54"0,0 0-11 0,0 0-66 16,2-41-13-16,-4 32 3 0,-1 2-12 0,-2-1-2 16,2 3-3-16,-2 1 7 0,2-1-7 15,-3 5 2-15,1-1-2 0,-2 1-6 16,1 0 7-16,0 5 7 0,-5 2-7 15,3 3-7-15,-3 1 1 0,0 3-1 16,1 2 1-16,1 1-1 16,-2 2-1-16,5 0 0 0,1 3 1 15,1-1-1-15,3 2 18 0,-1-2 19 16,2 0 1-16,0 1-4 0,5-2-15 16,0 0-5-16,0-3-1 0,1 0 1 15,3-3-3-15,1 0-3 0,0-6 3 16,2 1-3-16,1-4 3 0,1-3 8 15,-1-2-7-15,1 0-5 0,1-1 6 16,0-6 7-16,-1-2 3 0,-4-5 3 16,-1-8-3-16,-1-8-15 0,-3-11-8 15,-4 2 0-15,-1 5 0 0,0 6-1 16,-5 10 0-16,-1-3-3 0,-3 2-7 16,-3 3-9-16,-3 2 3 0,2 2-7 15,-1 4-4-15,-2 4-28 0,3 2-13 16,-1 2-25-16,3 4-5 0,-1 9-60 15,2-2-53-15,4 2-69 0</inkml:trace>
  <inkml:trace contextRef="#ctx0" brushRef="#br2" timeOffset="-92801.61">26487 14063 326 0,'0'0'150'0,"0"0"-32"0,1 0-31 0,2-2-26 0,3-2 11 0,2 2-29 0,-1-3 8 0,2 1-1 0,1-1-20 0,1 1-4 0,-1 0-5 15,0 3-2-15,0 1-1 0,-2 0-6 16,-1 5-5-16,0 2 3 0,-2 5 1 16,-1 0 1-16,0 4 0 0,-3 2-6 15,1-1-3-15,-1 5-1 0,-1-1-1 16,0 0 1-16,-1 0-1 0,-1-2-1 16,-1 0 2-16,1-3-2 0,0-1 1 15,1-4 0-15,0-2 2 0,1-4-1 16,0 1 1-16,0-6 0 15,0 0 4-15,2-4 43 0,1-3-13 0,1-3-13 16,1-2-9-16,2-3-3 0,1-1-1 16,1-3-4-16,0 1-2 15,4-4 1-15,-2 4-6 0,3-2 1 16,2 0 0-16,0 1 2 0,0 1-3 16,1 0 0-16,-1 0 1 0,1 2 0 15,-1 3 0-15,-1 0 0 0,0 0-1 16,-1 4 1-16,-3 1-1 0,-1 1-1 15,-1 4 1-15,-2 0-1 0,-1 3-2 16,-1 0-1-16,-2 5 1 0,-1 3 2 16,1 4 1-16,-3 3 4 0,0 4 5 15,0 2 0-15,0 3 1 0,-2 1-4 16,2 0 0-16,0 0-3 0,0 3 0 16,1-2-2-16,1-1-1 15,1 0 2-15,-2 0-1 0,1-4-2 16,0 0-12-16,-1 0-37 0,1-4-47 15,2 3-68-15,0-7-79 0,-1-4-198 0</inkml:trace>
  <inkml:trace contextRef="#ctx0" brushRef="#br2" timeOffset="-92314.41">27125 14345 189 0,'0'0'300'0,"0"0"-170"0,0 0 12 0,0-23-59 0,0 14-23 0,2 0-19 0,2-1-11 0,3 0-6 0,-1 0-1 0,3 1-5 0,0-1 0 16,1 2 5-16,3 0-1 0,-2 1 12 15,0 2-20-15,0-1-9 0,-1 3-1 16,-2 1-3-16,-1 2-2 0,-2 0 1 16,-2 5-8-16,-1 3 3 0,-2 5 4 15,0 3 1-15,-3 1 1 0,-1 4 3 16,-1-2-2-16,-3 4 0 0,1-1-2 16,-1 1 3-16,0-6-3 0,-1 1 2 15,1-3-1-15,1-2-1 0,0-2 2 16,0-4-1-16,3-2 4 0,0-1 2 15,3-2 5-15,-1-1 4 0,2-1 20 16,0 0 8-16,5 0-18 0,1-3-16 16,4-1-7-16,2 2-2 0,4-3-1 15,2 3 2-15,4-1-2 16,1-1 0-16,2 0 0 0,1 0 0 16,1-2-8-16,0 0-30 0,0 1-23 15,-1-5-25-15,1 0-46 0,6-3-51 16,-8 0-145-16,-3-1-146 0</inkml:trace>
  <inkml:trace contextRef="#ctx0" brushRef="#br2" timeOffset="-91923.88">27956 13846 407 0,'0'0'76'0,"0"0"-2"0,0 0-21 0,0 0-45 0,38-17-4 0,-34 12 5 0,-1 4 1 0,-2-2 25 0,-1 2 3 0,0 1 6 0,-5 0-21 16,-3 0-21-16,-5 5 7 15,-2 5-1-15,-6 3 0 0,-2 6 2 16,-1 3 2-16,-4 6 1 0,-4 9-4 16,-5 11 6-16,-1 8-2 0,2 4 4 15,8-8 19-15,7-3-2 0,5-11 66 16,7 2-21-16,-1-1-15 0,3-3-19 16,3-4-12-16,2-6-13 0,1-6-8 15,1-1-8-15,2 1-2 0,3 0 2 16,3 3-4-16,5-6-33 0,3-3-50 15,16-4-63-15,-4-5-79 0,-1 1-255 0</inkml:trace>
  <inkml:trace contextRef="#ctx0" brushRef="#br2" timeOffset="-91485.97">28197 13977 411 0,'0'0'67'0,"0"0"18"0,0 0 4 0,0 0-52 0,-4-1-28 0,4 7 4 0,-1 4 33 0,0 4 34 0,-1 4-31 0,0 3 8 0,-2 6-8 15,1 2-8-15,0 9-11 0,-4 8-11 16,-1 5-3-16,1 4 3 0,-1-6-11 15,3-12-4-15,0-11-1 16,3-5 0-16,-1-2-2 0,0 0 0 16,1 4-1-16,0 0-14 0,2-6-78 15,0 0-49-15,2-7-120 0,1-8-138 16</inkml:trace>
  <inkml:trace contextRef="#ctx0" brushRef="#br2" timeOffset="-91281.68">28275 14254 684 0,'0'0'123'0,"0"0"-24"15,0 0 6-15,47-4-44 0,-30 4-9 0,2 0-31 16,-1-1-16-16,1 1-3 0,-1 0 0 15,-1 0-2-15,2 0-5 0,-2 0-57 16,12 0-65-16,-4 2-87 0,-5-2-186 0</inkml:trace>
  <inkml:trace contextRef="#ctx0" brushRef="#br2" timeOffset="-90922.42">28882 13889 394 0,'0'0'87'0,"0"0"-19"0,0 0-33 0,0 0-35 16,0 0 10-16,0 0 48 0,-11 51 20 0,6-32 16 0,1 7-31 15,-2 8-14-15,2 0-19 0,-1 1-22 16,1 8-1-16,-1 2-1 16,3 13-5-16,-1 2 2 0,3-4-3 15,0-4 4-15,0-8-4 0,3 1 1 16,-3-4-1-16,1-6-3 0,0-8-57 15,0-5-50-15,2 4-95 0,-1-3-64 16</inkml:trace>
  <inkml:trace contextRef="#ctx0" brushRef="#br2" timeOffset="-90531.84">28893 14215 411 0,'0'0'158'15,"0"0"-65"-15,0 0 7 0,0 0-54 16,38-37-24-16,-26 28 8 0,-1-1-16 0,2 2-2 15,-2 1 12-15,-2 4 6 16,0-2-4-16,0 4-4 0,-3 1 2 16,1 0-7-16,-2 1-5 0,0 3-10 15,-1 0-2-15,-1 3 0 0,-2 3 0 16,1 1 2-16,-2 0 5 0,-2 2-3 16,-2 1 2-16,-1-1 1 0,-3 0-3 15,-1 1-4-15,-1-2 1 0,-3 2 3 16,0-1-3-16,-3-4-1 0,1 3-12 15,-3-2-27-15,1-3-33 0,-6-5-53 16,4 2-136-16,4-4-114 0</inkml:trace>
  <inkml:trace contextRef="#ctx0" brushRef="#br2" timeOffset="-89938.23">29163 14254 442 0,'0'0'81'0,"0"0"18"0,0 0-46 0,0 0-28 15,0 0 8-15,20-27 0 0,-15 21 9 0,-2 0 9 16,-1-1 2-16,3 0 5 0,-2 2-16 16,3-2-23-16,0-1-11 0,1 2-5 15,-2 1 5-15,1 1-2 0,0 2 8 16,2-1 2-16,-2 0-4 0,0 1-1 16,0 2 5-16,0 0-9 0,0 0-6 15,-1 3 1-15,-1 2-2 0,0-2 0 16,-1 4-1-16,-1 0-1 0,-1 4 0 15,-1 0 2-15,0 2 2 16,0 1-1-16,-1 1 6 0,-3 1-5 16,-1 2 0-16,0 0 3 0,-2-1-1 15,-1 2-2-15,-1-1 2 0,-1-2-1 16,-2 0 0-16,2-4 3 0,2-1 10 16,-1-2 3-16,2-3-3 0,4-1-4 15,0-2-1-15,1-3 2 0,1 0 9 16,1 0 14-16,0 0 4 0,3 0-9 15,0 0-12-15,4 0-5 0,3-1-7 16,1 1-5-16,2-2 0 0,3 2-1 16,0-2 0-16,-1 2 0 15,3-1 0-15,1 1-1 0,-1 0 0 16,-1 0-1-16,0 0-17 0,-1 0-18 16,0 0-13-16,-1 0-11 0,1 0-11 15,-3 0-30-15,7-1-48 0,-7-1-88 16,0-3-189-16</inkml:trace>
  <inkml:trace contextRef="#ctx0" brushRef="#br2" timeOffset="-89203.38">28702 13801 170 0,'0'0'172'0,"0"-6"-90"0,0 2 59 0,1-3-70 0,2 1-4 0,2-2 20 0,1 0-38 0,3-1-2 0,0-1-1 0,0-1 1 16,2 1 3-16,-1 0-9 16,-1-2 2-16,1 2-11 0,-1-3-6 15,-1 3-6-15,-1-2-4 0,2 1-7 16,-3-1-1-16,1 1 0 0,-1 0 1 15,0-1 3-15,-1 2 0 0,0-2 2 16,1 1-4-16,-1 0-4 0,1 0 1 16,1 2-5-16,-1 0 1 0,0 0-1 15,-1 1 3-15,0 2 12 0,-2 0-11 16,2 3 3-16,-1 0 3 16,-1 3-12-16,0 0 0 0,2 3-1 15,0 1 1-15,0 3 0 0,2 1 4 16,1 1-4-16,0 5 4 0,2-1 0 15,1 4 1-15,0 2-1 0,1 2 6 16,1 1-3-16,-1 2 1 0,0-1 6 16,1 1-8-16,-1-1-4 0,-2 1 2 15,-1-3-2-15,4-3-1 0,-5 1-1 16,1-5 0-16,2 0-7 0,-3 1-52 16,1-3-41-16,7 5-52 0,-2-5-87 15,1-2-204-15</inkml:trace>
  <inkml:trace contextRef="#ctx0" brushRef="#br2" timeOffset="-88773.27">29716 13644 442 0,'0'0'256'0,"0"0"-223"0,0 0 79 0,33 25-68 0,-20-5-35 0,1 3 7 0,-1 7-2 0,-1 2 13 0,1 13 1 0,-2 11-3 16,3 11 9-16,-1 5 0 16,-1-6 0-16,-7-7 2 0,-2-9-25 15,-3-3-1-15,-6 2-6 16,-5-5-1-16,-2-2-2 0,-1-5 1 15,-3-6-2-15,5-7 0 0,-1-4-20 16,1-5-42-16,-2 0-28 0,-10 5-50 16,2-3-113-16,3-5-129 0</inkml:trace>
  <inkml:trace contextRef="#ctx0" brushRef="#br2" timeOffset="-88101.16">30225 13809 261 0,'0'0'74'0,"0"0"-44"0,0 0 5 0,0 0 15 0,3 3 54 0,1-3-1 0,1 3-21 0,3-3-20 0,2 1-7 15,4 3-1-15,0-1-9 16,3 1-6-16,4 0 5 0,-2 1-5 15,5 1 2-15,-1 0-9 0,1 1-2 16,2 2-4-16,0 0-5 0,3 0-4 16,-4 1-4-16,0 0-7 0,0 0-3 15,-4 0 4-15,3 0-4 0,-6-1 0 16,0 4 0-16,-2-4-2 0,-5 0 1 16,-1 2-2-16,-5-1 1 0,-1-1 1 15,-4 3 0-15,-4 0 4 0,-5 0 3 16,-2 0 4-16,-6 2 1 0,-4-3-5 15,-1 1 1-15,-6 0-5 0,1 1-3 16,-2 0 0-16,-1-3-2 0,0 3 2 16,0-2-2-16,0 2 0 0,0-2 0 15,2 0-6-15,2-1-30 0,3 2-29 16,1-4-27-16,4 2-30 0,4-2-56 16,4-5-96-16,6 0-101 0</inkml:trace>
  <inkml:trace contextRef="#ctx0" brushRef="#br2" timeOffset="-87804.05">30863 14223 715 0,'0'0'85'0,"0"0"-42"0,0 0-12 0,0 0-27 0,0 0 3 0,-16 0 1 16,2 0-6-16,-2 2-2 0,-5 2 2 0,-2 1 7 0,-2 3 0 0,1-1-2 16,-3 2-2-16,-3 2-5 0,-5 2 0 15,-7 1 0-15,-4 3-1 0,-2 1-27 16,12-3-20-16,8-3-43 0,-1 1-37 15,10-2-92-15,-1-1-10 0</inkml:trace>
  <inkml:trace contextRef="#ctx0" brushRef="#br2" timeOffset="-87382.29">31349 13926 659 0,'0'0'12'0,"0"0"43"0,0 0 18 0,0 0-31 16,0 0-3-16,12-8-30 0,-15 14-2 0,-6 3 21 15,1 8 1-15,-4 3-1 0,-1 5-11 16,-2 5-5-16,-1 9-9 0,0-3-1 15,2 1 1-15,-2 7-2 0,3-2 0 16,-2 11 2-16,2-1-2 0,5-13-1 16,3-8 0-16,5-12-20 0,-2-2-85 15,4 6-59-15,1-5-76 0,2-2-76 16</inkml:trace>
  <inkml:trace contextRef="#ctx0" brushRef="#br2" timeOffset="-86773.07">31759 14013 420 0,'0'0'158'0,"0"0"-143"0,0 0 38 0,0 0-44 0,0 0-9 15,0 0 0 1,-45-30 2-16,28 30 4 0,1 7 9 0,-1 4-2 0,1 1 1 16,0 4 11-16,-1 3 31 15,1 2-33-15,3 2 0 0,-1 2-6 16,5-1-6-16,2 1-2 0,1-1 8 15,3 2 9-15,2 0-6 0,1-2-2 16,3 0 4-16,4-1 4 0,3-1-9 16,1-4-6-16,2 0-4 0,1-3 1 15,2-3 0-15,0-2 2 0,-1-2 8 16,1-2 6-16,1-2 16 16,0-1-15-16,0-3-6 0,-1 0-2 0,1 0 1 15,-3-5 1-15,2-3-1 16,-2-1-6-16,-3-3 2 0,2-1-4 15,-1-5-5-15,-4 0 0 0,0-1 1 16,-3-2 0-16,-2 1 1 0,1 0-2 16,-4-1 0-16,2 0 7 0,0 1-10 15,-2-1-2-15,-2 2 0 0,-2-2 0 16,-2 4 0-16,-2 0-1 0,1 0 0 16,-4 2-1-16,2 2 2 0,1 0 0 15,0 3 0-15,-3 2-1 0,1 1-1 16,1 3 0-16,0 1 2 0,0 1-1 15,3 2-2-15,-2 0 1 0,2 0-24 16,-2 0-51-16,2 4-35 0,1 0-49 16,0 1-86-16,1-1-168 0</inkml:trace>
  <inkml:trace contextRef="#ctx0" brushRef="#br2" timeOffset="-77613.8">17767 17227 10 0,'0'0'50'0,"0"0"-5"0,0 0-7 0,0 0-2 0,-32-4-1 0,25 4-10 0,-2 0-7 0,1 0-10 0,2 0-5 16,-1 0-2-16,0 1 0 0,2 0-1 16,0 1 1-16,1-1 0 0,0 1-1 15,-1-1 3-15,2 0 3 0,2 1 8 16,-4-1 4-16,4 0-3 16,-2 1 3-16,-1-1 3 0,4-1-1 15,-3 1 6-15,2 1 3 0,-1-1 6 16,0-1 6-16,2 0 6 0,0 1 10 15,0-1 5-15,0 0-7 0,0 0-4 16,0 0-2-16,-1 0 9 0,-1 0-6 16,2 0-2-16,0 0 1 0,0 0-1 15,-2 0-2-15,2 0 2 0,0 0-10 16,0-1-5-16,0-2-4 0,5 2-11 16,0-6-10-16,6-1 0 0,3-1-4 15,7-5 1-15,1 2 1 0,5 0-3 16,1 0 1-16,2 1-1 0,0 3-3 15,2 0-1-15,4 0 2 0,-4 1-3 16,1 1 0-16,-3 0-2 0,-5 3-4 16,-1 1-31-16,-2 2-29 0,-6 0-25 15,-5 0-22-15,-5 0-56 0,-6 8-59 16,-6-1-36-16,0-1 53 0</inkml:trace>
  <inkml:trace contextRef="#ctx0" brushRef="#br2" timeOffset="-77316.99">17839 17323 494 0,'0'0'84'0,"0"0"13"0,0 0 53 0,0 0-49 0,0-23-41 0,2 15 17 0,0-1-15 0,-1 3-8 0,3-1-11 0,-2 2-4 0,1 1-9 15,-3 1-7-15,2 3-11 0,-2 1-12 16,2 7-1-16,-1 3 1 0,-1 5 2 16,-3 6 1-16,1 4-2 0,-3 1 2 15,-2 2 1-15,1-2-3 16,2 1 0-16,1-1-1 0,2-3-2 16,-1 2-2-16,2-4-52 0,0 0-33 15,0-1-23-15,0-2-26 0,-2 2-81 16,1-5-91-16,-1-4-37 0</inkml:trace>
  <inkml:trace contextRef="#ctx0" brushRef="#br2" timeOffset="-77098.29">17629 17725 772 0,'0'0'96'0,"0"0"-29"0,0 0 36 0,0 0-53 16,46-34-10-16,-23 25 19 0,2 0-18 16,1 1-23-16,1-2-13 0,0 3-5 15,0 1-2-15,0-1-46 0,1 3-36 16,0-1-40-16,10 0-81 0,-4 1-94 16,-6-1-51-16</inkml:trace>
  <inkml:trace contextRef="#ctx0" brushRef="#br2" timeOffset="-76551.33">18157 17580 586 0,'0'0'71'15,"0"0"-18"-15,0 0 60 0,33-41-40 16,-20 28-55-16,0 0 15 0,2 3 8 0,-2-1 0 0,2 5-8 15,-5 0-10-15,2 0-11 0,-4 4-6 16,-3 1 3-16,0 1-3 0,0 0-2 16,2 0-4-16,-3 1-2 0,0 3-1 15,0 0 0-15,-3 5 0 0,1 1 2 16,1 0 0-16,-3 1 1 16,3 3 1-16,-3 1 1 0,0 0 0 15,0 0-1-15,0-2 1 0,0 1 3 16,0 0-5-16,0-2 1 0,0-2 0 15,0-1 0-15,2-1 0 0,-2-2 0 16,2 0 1-16,-1-3 0 0,3-1 0 16,-2-2 3-16,1 0 4 0,2-2 11 15,2-6 1-15,2 1 1 0,0-4 2 16,3-2 2-16,0-1-11 0,2 1-4 16,2-4-9-16,0 1 0 0,-1 0-1 15,2 0-1-15,1 3 1 16,-5 0 0-16,0 0-1 0,-1 4 1 15,-3 0-1-15,-2 3 1 0,-1 2 2 16,-1 1 3-16,-2 1-1 0,-1 2-5 16,1 0-1-16,0 0-4 0,-1 2 0 15,0 5 4-15,-1 1-2 0,2 1 3 16,-1 4 6-16,5 1-6 0,-5 1 3 16,1 2-2-16,1-1 0 15,-3 0-1-15,2-1 3 0,-2-2-4 0,0-1 1 16,1-3-7-16,-2-2-47 0,1 0-47 15,3-1-61-15,-3-4-85 0,2 1-122 16</inkml:trace>
  <inkml:trace contextRef="#ctx0" brushRef="#br2" timeOffset="-76082.69">18962 17584 365 0,'0'0'51'0,"0"0"62"0,0 0 25 0,0 0-70 0,15-33-17 0,-13 25-4 0,-1 0 4 0,2 0-5 0,-1 0 13 0,-2 0 1 16,3 0-22-16,-3 1-11 0,0 0-6 16,0 1-9-16,0 1-5 0,-4 0-7 15,2 3 0-15,-3-1-2 0,0 3 2 16,-1 0-5-16,-2 0 5 0,-1 4-1 15,0 3-1-15,-3 2 1 0,-1 4 0 16,1 1 0-16,-2 3 1 0,-1 2 0 16,1 2-1-16,1 1 1 0,1 0-3 15,1-1 1-15,3 0 2 0,1-3-1 16,4-3-2-16,2-1 2 0,1-5-4 16,1-2-20-16,2-3 8 0,5-4 17 15,0-2 3-15,3-5 4 0,0-4 12 16,1-4 5-16,1-3-2 15,-1-8-9-15,0-4-2 0,2-14-5 16,0-13 1-16,2-10 2 0,2-2-7 16,-5 10 1-16,0 13-3 0,-4 17 0 15,-5 7-1-15,1 6-1 0,-2 2-2 16,-1 2-1-16,1-1-34 0,2 1-18 16,1 4-27-16,-1 5-38 0,3 3-66 15,-2 1-113-15,1 5-41 0</inkml:trace>
  <inkml:trace contextRef="#ctx0" brushRef="#br2" timeOffset="-75676.53">19204 17559 417 0,'0'0'224'0,"0"0"-144"0,0 0 33 0,0 0-68 0,0 0 1 0,33 22-9 0,-25-22-5 0,0 0-1 0,1 0 13 0,0-1-3 0,0-2-6 0,-1 0-8 16,4 0-5-16,-2-2-5 15,2-2-5-15,1 2-3 0,-3 0-2 16,2-2-3-16,-3 0-1 0,-1 0-1 16,-3-1-2-16,-1 2 0 0,-2-1 0 15,-2-1-5-15,-2 0-5 0,-4 1-13 16,-4 2-4-16,-4 0 7 0,-2 4 16 15,-1 1 1-15,-2 6 3 0,-2 3-1 16,2 3 1-16,-1 2 1 0,1 2-1 16,1 0 0-16,3 3-2 0,2-2 2 15,2 2 0-15,3-2-1 0,3 0 0 16,3-2 1-16,2 0 0 0,1-1 3 16,5-3 10-16,4 0 2 0,4-2-7 15,2-3-3-15,3-1-3 0,2-3-2 16,0 2-15-16,5-3-57 0,0 1-37 15,13 1-54-15,-6-1-145 0,-4-2-69 16</inkml:trace>
  <inkml:trace contextRef="#ctx0" brushRef="#br2" timeOffset="-75425.91">19628 17635 662 0,'0'0'53'0,"0"0"29"0,0 0-16 0,0 0-66 16,0 0-1-16,0 0 1 15,-6 26 42-15,-1-6 24 0,1 3-24 16,1 3-10-16,-3 5-7 0,3 1-11 16,-2 4-6-16,0 4-5 0,-1 6-2 15,-3 3-1-15,2-4 3 0,2-9-3 16,1-13 0-16,2-5-4 0,1-2-101 15,-1 2-50-15,-1 3-58 0,4-8-61 16</inkml:trace>
  <inkml:trace contextRef="#ctx0" brushRef="#br2" timeOffset="-75097.83">19615 17781 371 0,'0'0'75'0,"11"-36"50"0,-2 13 18 0,-1-2-51 0,1 2 7 15,0 2-44-15,4 2-21 0,-4-1 0 16,4 3-12-16,-4 2-4 0,3 2 7 16,-2 1 1-16,0 3 4 0,-1 1-8 15,0 2-3-15,0 2-8 0,-1 2-7 16,0 2-4-16,-2 5 2 15,2 2-2-15,-2 2 0 0,-3 1-2 16,1 3 2-16,-3 2-1 0,-1 2 2 16,0-1 0-16,0 1 0 0,-3 3 0 15,-1-3-1-15,-3-1-1 0,-2 1 1 16,-3-2 0-16,-1 0 0 0,-4-2 0 16,1-2-33-16,-9 0-75 0,2-3-117 15,4-5-183-15</inkml:trace>
  <inkml:trace contextRef="#ctx0" brushRef="#br2" timeOffset="-74926.04">20022 17861 1008 0,'0'0'102'0,"0"0"-23"0,0 0-27 0,0 0-51 15,34-6-1-15,-27 2-81 16,-1-1-65-16,-1 2 1 0,6-2-35 0,-2 3-55 15,2 0-62-15</inkml:trace>
  <inkml:trace contextRef="#ctx0" brushRef="#br2" timeOffset="-74190.94">21137 16557 464 0</inkml:trace>
  <inkml:trace contextRef="#ctx0" brushRef="#br2" timeOffset="-72422.92">20542 16951 106 0,'0'0'170'0,"0"0"-158"0,0 0-4 0,20-18 35 0,-13 12 2 0,-1-1-19 0,2 0 32 0,0-1 22 0,-2 1 4 16,0 1-4-16,-1 0 13 0,-1 1-27 16,-1-2-7-16,-3 0-8 0,0 1-10 15,0-3-21 1,-4 1-10-16,-3 0-6 0,-3 2-4 0,-5-1-5 0,-2 2-8 15,-3 3-3-15,-4 2 2 0,-1 1 9 16,0 4 0-16,-1 4 3 0,3 2 1 16,0 0 0-16,2 3 1 0,0 4 0 15,2-1-1-15,2 3-4 0,5-2 5 16,4 0-4-16,5 1 3 0,3-3-1 16,0 2 2-16,7-1 3 15,3-2-3-15,2-2 2 0,0 2 1 0,4-3 0 16,0 0 1-16,2-1-1 15,0 0 0-15,0 2-2 0,-2-4 0 16,-1 2 0-16,-1 0 7 0,-4-3 6 16,-2 0 3-16,-4-1 4 0,-1-2-2 15,-2-2 3-15,-1 1-1 0,-7 0 3 16,-2 0-8-16,-6 0-4 0,-2 0-5 16,-3 0-4-16,-3-4-2 0,-1 0 1 15,0 0-2-15,-4 0-7 0,2-4-20 16,-1 1-36-16,2 1-27 0,3-2-28 15,-6 2-76-15,5 1-76 16,7-2-42-16</inkml:trace>
  <inkml:trace contextRef="#ctx0" brushRef="#br2" timeOffset="-71062.68">20825 17095 399 0,'0'0'170'0,"0"0"-121"0,0 0 44 0,0 0-15 0,39-43-33 0,-29 32-10 0,-3-1 4 0,1 1 6 0,-3-1 4 0,-1 3-3 0,-2 1-9 15,-2-1-12-15,0 2-15 0,-6 0-10 16,-2 3-1-16,-1 0-3 0,-4 4 1 15,-2 0-2-15,1 0 0 0,-3 8 4 16,0 1-4-16,-1 4 0 0,0 1 3 16,2 2 1-16,1 0 1 0,4 1 0 15,2 0 0-15,1-1-1 0,5 2-3 16,3-1 4-16,0 1-1 0,0-1 1 16,5-1 0-16,1 0 0 0,0-2 0 15,2-4 3-15,2-1-2 0,0-4 0 16,1-1 4-16,1-2 2 15,2-2 6-15,-1-5 0 0,0-1-1 16,-2-1 1-16,2-3 7 0,-1 1-3 16,0-1-9-16,1-3-1 0,-2 1-2 15,0-1-4-15,0-1 1 0,-1 0-2 16,-2 3 2-16,0 1 0 0,-2 2 0 16,0 1 1-16,-3 1-2 0,0 3-1 15,-2-1 0-15,1 4-1 0,-2 0 0 16,0 3-9-16,0 2 2 0,-1 3 6 15,-1 5 2-15,0 0 0 0,0 3 2 16,2 2-2-16,0-1 1 0,0 1 0 16,3 0 0-16,0-1-1 15,2-1 4-15,2-3-3 0,-2-1 4 16,0-3-3-16,0-2 5 0,1-2-1 16,0-3 1-16,1-2 6 0,-1 0-2 15,2 0 1-15,2-4-6 0,-1-1-2 16,2-3-1-16,-1-3-1 0,0 0-1 15,1 2 1-15,1-4-2 0,-1 0 0 16,0 1 1-16,1-3-1 0,0 0 1 16,-1 0-1-16,0 3 0 0,-1 0 0 15,-1 1 0-15,0 3 0 0,-1 2 0 16,-3 0-2-16,0 2 1 16,-1 0-1-16,0 3-4 0,-2-1 2 15,1 2-5-15,-2 2-2 0,0 3 4 16,-1 4 3-16,0 0 3 0,0 4 1 15,0 2 1-15,0-1-1 0,1 3 0 16,0 0-1-16,0-2 1 0,0 0 0 16,-1-2 1-16,1 0-1 0,0-4 1 15,0-2 1-15,0 0-2 0,0-5 1 16,0 0 1-16,-1 0 0 0,0-2 2 16,1 0 0-16,2-2 0 0,-1-1-2 15,2-3 0-15,2 1-1 0,-1-1 0 16,0-1 1-16,2-1-2 0,-1-2-1 15,2 0 1-15,0 0 0 0,-1 0 0 16,0-1 0-16,3 0 0 0,-2 0-2 16,0 0-3-16,0 0 0 0,1 1-3 15,-3-1 0-15,0 3 2 0,-1 1 4 16,0 0 1-16,-1 3-1 0,1-1 1 16,-2-1 1-16,1 1 0 0,0 1 0 15,0-1-2-15,1 2-1 0,0-1-1 16,0 3-3-16,-1 1 1 0,-1 0 4 15,0 5-1-15,0-1 0 0,-1 0-1 16,1 3 3-16,-1-2-1 16,-1-1 0-16,2 4 1 0,-2 0-3 15,0 2 4-15,-1-1-3 0,1 2-2 16,-1 0 3-16,0 0-1 0,0-1 3 16,0-1 0-16,0 1-1 0,0-3-3 15,-2-1-1-15,2 1 4 0,-4 0-1 16,4-1 1-16,-1-2-2 0,0-1 3 15,1-1 1-15,0-2 0 0,0 0 6 16,0 0-1-16,1-2-1 0,3-3-2 16,0-2-1-16,1-1-2 0,1 0 2 15,1-1-2-15,2-2 2 0,1-1 0 16,0 1 0-16,2-2 1 0,-1 2-3 16,0-1 0-16,1 0 0 0,-1 1 0 15,0 0 0-15,3 1-2 0,-5 0 1 16,4 2 1-16,-5 2 0 0,1 3-1 15,-2 0 0-15,1 2 0 16,-1 0 0-16,-2 1-1 0,1 0 0 16,-2 4-3-16,-1 4 0 0,-1 2 3 15,0 4 0-15,-2 2 1 0,0 0 1 16,0 3-1-16,-2-1 2 0,1 0-1 16,-1 0 0-16,1-1 0 0,0 0-2 15,-1 0-32-15,1-4-34 0,0-1-42 16,-1-2-47-16,1-4-138 0,0-1-102 15</inkml:trace>
  <inkml:trace contextRef="#ctx0" brushRef="#br2" timeOffset="-70765.88">21840 17153 368 0,'2'-3'202'0,"0"0"-144"0,-1 2 66 15,1 0-71-15,-2 1-33 0,0 0-19 0,0 1-1 0,-2 6 0 0,1 4 6 0,-3 2 25 0,1 6 9 0,0 0-3 16,1 2-10-16,-1-1-13 0,0 4-8 16,1 0-3-16,-1-2-2 0,-1 3 1 15,1-2 0-15,0 1-1 0,0-2-1 16,0-1 2-16,-1-1-1 0,1-3-1 15,1-3 0-15,-1-2-17 0,1-2-64 16,-1-2-50-16,2-4-74 0,0 1-11 16,1-3 66-16</inkml:trace>
  <inkml:trace contextRef="#ctx0" brushRef="#br2" timeOffset="-70452.98">21888 17269 336 0,'0'0'86'0,"0"0"2"0,0 0-7 0,36-49-41 15,-25 36 0-15,2-1 7 0,-2 2-1 0,-1-1-9 16,2 3-5-16,-3 2-5 0,0 1 2 16,1 0-2-16,-2 1 0 0,-1 2-3 15,-1 0 1 1,-2 1-6-16,1 3-7 0,-3 0-12 0,-1 3 0 0,-1 2-4 15,0 2 2-15,-1 2 2 0,-3 1 5 16,-4 1 12-16,0 2 6 16,-1 1-6-16,-3-1-3 0,1 1-12 0,-1-1-1 15,-3-1 0-15,1-1-1 16,-1-2 0-16,0-2 0 0,0 0-48 16,1-4-44-16,-5-3-47 0,5 0-141 15,2-3-90-15</inkml:trace>
  <inkml:trace contextRef="#ctx0" brushRef="#br2" timeOffset="-70093.79">22123 16876 333 0,'0'0'129'15,"0"0"-83"-15,0 0 93 0,0 0-65 0,41-42-54 16,-34 36-18-16,-1 4 0 0,-2 0 17 16,-2 2 0-16,0 0-8 0,-2 6-4 15,0 2 8-15,0 1 20 0,0 5 0 16,0-1-18-16,0 4-6 0,0 1-10 16,-2 0 1-16,1 2-1 0,-1 0 0 15,0 1 0-15,-1-1 1 0,-1 2 3 16,0-1-2-16,-1 0 6 0,0-2-2 15,0 0-3-15,1 1-3 0,2-4 2 16,0 3-1-16,0-3-1 0,0-1 0 16,0-2-1-16,0 1 0 0,0-3 0 15,0 0-3-15,-1-2-24 0,1-1-27 16,0-1-40-16,1-3-46 0,-1 1-28 16,0-2 8-16,2-2 8 0</inkml:trace>
  <inkml:trace contextRef="#ctx0" brushRef="#br2" timeOffset="-69656.4">22370 17158 527 0,'0'0'78'0,"0"0"15"0,0 0-32 0,38-13-43 16,-27 9-3-16,-1-1-8 0,1-1-4 15,-2 1-2-15,1-3 12 0,0 2 6 0,-1 1 9 16,1 2-16-16,-2-2-11 0,1 1 3 16,-2-2-4-16,-2 1 3 0,-1-2-3 15,-2-1-4-15,-2 1 0 16,-1-1-10-16,-4 0 2 0,-4 3-13 15,-3-1 11-15,-1 2 7 0,-1 2 6 16,-3 2 0-16,-1 0 1 0,-1 7-2 16,-1 3 2-16,0 5 0 0,0 4 0 15,1 1 4-15,3 4 16 0,1-1 14 16,4 0 0-16,4 2 11 0,1-3 6 16,4 1-9-16,2-1 0 0,1-5-18 15,5-1 3-15,1-1-11 0,2-6-4 16,3-1-4-16,1-2-4 15,1-2-4-15,3-1-1 0,1-2-61 16,9-1-76-16,-5-4-68 0,-1 0-214 0</inkml:trace>
  <inkml:trace contextRef="#ctx0" brushRef="#br2" timeOffset="-69201.34">22803 17098 663 0,'0'0'87'0,"0"0"-20"0,0 0 19 0,0 0-81 0,0 0-5 0,-9-42-8 0,-1 37-22 0,-2 0 11 0,-1 5 13 0,-1 0 5 0,-1 5 1 15,1 0 0-15,-1 3 0 0,1 2-1 16,0-1 1-16,2-1 0 0,0 0 0 16,1 3-1-16,3 0 1 0,2 1 0 15,0-1-1-15,3-1 2 0,3 1-1 16,0 0 0-16,4 1 1 0,6-3-1 16,3 3 2-16,4-1 2 0,0 0-2 15,4 1 1-15,-1-1 0 0,1 0 9 16,-2 3 17-16,-2 0 1 0,-1 1 0 15,-5-3-10-15,-3 3 1 16,-5-3 0-16,-3-2 17 0,-9 0 10 16,-1-3-7-16,-5-1 4 0,-3 0-19 15,-3-2-8-15,0-3-14 0,-2-1 1 16,-1 0-2-16,-1 0-3 0,1 0-4 16,-2 0-30-16,0 0-38 0,-11 0-58 15,6 3-88-15,3-2-245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41:19.150"/>
    </inkml:context>
    <inkml:brush xml:id="br0">
      <inkml:brushProperty name="width" value="0.05292" units="cm"/>
      <inkml:brushProperty name="height" value="0.05292" units="cm"/>
      <inkml:brushProperty name="color" value="#C00000"/>
    </inkml:brush>
  </inkml:definitions>
  <inkml:trace contextRef="#ctx0" brushRef="#br0">12190 7616 251 0,'0'0'55'0,"0"0"-13"0,0-2 1 0,1 1 4 0,1-1-9 0,-1-2-10 0,2 3 5 0,-2-2 17 0,0 0-9 0,1 1 1 0,-2-2 24 15,1 2-16-15,-1 1-2 0,1 1-8 16,0-1-11-16,-1 0-6 0,2 0-4 16,-1 0-7-16,2 0-4 0,-1-1-2 15,2 1-1-15,2 0 1 0,1-1 5 16,4-2-1-16,1 3 2 0,2-2 1 15,3 0-6-15,2 1 0 0,4-2-1 16,4 1 1-16,5-2 2 0,13-1-2 16,6 0-5-16,6-1 5 0,3 0-5 15,0 1-1-15,0 1 1 0,5 0-2 16,6-1 0-16,3 0 7 0,4 1-4 16,3-2 1-16,5 1-2 0,4 0 0 15,5 1 1-15,6-1 3 0,1-1-3 16,6 0 2-16,0-1-2 0,7 1 1 15,5 1 1-15,0-2-1 0,3 2 3 16,2-1 6-16,0-1-2 16,3 2-5-16,0 0 8 0,-2 2-3 0,-1-1-3 15,-2 1-2-15,-1-1-4 0,-5-1 2 16,-4 1-4-16,-5 2 1 0,-4 0-1 16,-1 0 0-16,-8 2-1 0,-7 0-7 15,-6 1-27-15,-6 0-22 0,-6 0-10 16,-7 0-33-16,-3 0-17 0,-9 0-70 15,-17 0-81-15,-7 0-72 16</inkml:trace>
  <inkml:trace contextRef="#ctx0" brushRef="#br0" timeOffset="1907.25">12182 7266 328 0,'0'0'76'16,"-1"0"2"-16,1 0-6 0,0 0-17 0,0 0-16 0,0 0-6 0,0-1 12 0,1 0 3 0,1-1-15 0,1-1 3 0,1 0 2 0,2-2 0 0,0 2-1 15,1-3 3-15,2 2-5 0,-1-1-8 16,0-3-5-16,3 0-6 0,1-2-1 15,0 1-2-15,1-2 4 16,1 0-11-16,3-2 1 0,-1-1-3 0,2-1-2 16,0 1 0-16,0-4 1 15,3 1-3-15,-2 0 1 0,2-2-1 16,0 0 0-16,-2-1 2 0,3 2 0 16,-1-1-2-16,-3-2 1 0,1 1 0 15,0-1 0-15,-3-2-1 0,1 1 0 16,-1 0 1-16,1 0 1 0,-1-2-2 15,0 1 0-15,0 0 2 0,-2-1-2 16,2-1 1-16,-1 0-1 0,0 0 0 16,1-1 1-16,0 0 1 0,1-1-2 15,-1 0 4-15,1 1 4 0,-4-1 1 16,4 0-6-16,-4 1 1 16,0 0-3-16,0 1 1 0,1-2-1 15,-2 1 2-15,1 1-3 0,-1 1 1 16,1-2-1-16,-1 0 0 0,0 1 4 15,-1-2-4-15,1 1 2 0,-1 1 0 16,0-3 3-16,2 3-2 0,-3-4 0 16,2 4-1-16,0-3-2 0,-2 2 2 15,1 0 1-15,-1 1-1 0,1-1 0 16,0 1 2-16,0 1 1 0,3-1-5 16,-4 1 2-16,1-2 0 0,1 3-2 15,-1-1 1-15,0 0-1 0,2 1 2 16,-3 0-1-16,1 0-1 0,2-1 2 15,-3 2 1-15,1-2 5 16,-1 1-4-16,1 2-1 0,0-2 0 16,0 1-1-16,2 0 0 0,-1-1-2 15,-1 0 1-15,2 1 0 0,-2-1 1 16,2-1-1-16,1 4-1 0,-2-3 0 16,1 1 2-16,3-2-1 0,-2 2-1 15,-1-1 1-15,1 0 0 0,2 2 0 16,0-1-1-16,-1 0 1 0,1 1-1 15,0-2 0-15,4 2 0 0,-3 2 0 16,3-2 0-16,-2 1 0 0,2 1 0 16,-3 0 0-16,1-1 0 0,-1 2 0 15,0-2 0-15,4 2 0 0,-3-1 1 16,0 0-1-16,2 2 0 0,0 1 0 16,-1-5 0-16,1 5 0 0,1 0 0 15,-2-1 0-15,3 2 0 0,-3 0-1 16,3 0 1-16,-3 0 0 0,2 0-1 15,-1 2 1-15,0 1 0 0,-1 1-1 16,2 0 0-16,-1 3 0 0,0 0 0 16,0 0 1-16,2 3 0 0,-1-3-1 15,1 4 0-15,0-2 0 0,-1 2 2 16,-1 1-2-16,2 0 2 0,-1 2-1 16,1 0 0-16,0-1 0 0,1 1 0 15,0 1-1-15,1 0-1 0,-1 0 1 16,2 1 1-16,2 2-1 15,-4 0 1-15,2 1 0 0,0 2-1 16,2 1 1-16,-2 0 0 0,-1 0-1 16,0 2 1-16,-1 1-1 0,1 0 1 15,-3 1 0-15,4 2 1 0,-3 1-2 16,0 0 1-16,-1 0-1 0,1 1 1 16,-2 0 0-16,1 1-1 0,-2 0 1 15,1 2 0-15,1-1 0 0,-2 1-1 16,1 2 1-16,1-1 1 0,1 2-1 15,0-2 0-15,-1 3 0 16,1-2 0-16,3 1 0 0,-3 1 0 16,-1 1 0-16,4 0 0 0,-3 0 0 15,0 0 1-15,-1 2-1 0,1 1 0 16,-2 1 0-16,1-1 0 0,1 3 1 16,-3 0-1-16,2-2-1 0,-1 4 1 15,-1-2 0-15,0 3 0 0,3-2 0 16,-3 0 0-16,2 0 1 0,1-1-1 15,-2 1 1-15,1 1-1 0,1-1 0 16,1 0 0-16,-3 0-1 0,5-2 1 16,-3 2 0-16,0 0 0 0,2 0 1 15,-2 2-1-15,3-1-1 16,-1 2 1-16,0 2 1 0,1-2 1 16,0 0-1-16,0 2 0 0,2-2 0 15,2 3 2-15,-1-2 1 0,2 2-3 16,0-1 4-16,5 6-2 0,6 3 3 15,8 3-2-15,3-1 2 0,-1-4-2 16,-5-6 4-16,-4-5-1 0,1 1 4 16,1 0-3-16,-1-2-1 0,-2-2 3 15,3-2 1-15,-3 2-4 0,3-3 2 16,-4-1-1-16,3-2-7 0,-1-4 3 16,-1 3-1-16,-1-5-2 0,2 0 2 15,-5 0-3-15,-4-5 1 0,-8 2-1 16,5-1-2-16,-7-4 1 0,0 1 1 15,3 2-13-15,-6-5-47 0,-1 4-28 16,3-1-45-16,-2 3-76 0,-5-3-168 16</inkml:trace>
  <inkml:trace contextRef="#ctx0" brushRef="#br0" timeOffset="2749.29">13181 6197 221 0,'2'-5'96'0,"-2"2"-28"0,1-3 26 0,1 3 3 0,0-2-31 0,-2 3-5 0,0 1-34 0,1 0-12 0,-1 1 23 0,0 0-16 0,0 0-21 15,0 0-1-15,2 4-1 0,-2 3 1 16,0 0 5-16,0 4 8 0,0 2 7 16,1 5-4-16,0 2 4 0,-1 4-1 15,0 4-7-15,0 11-3 0,1 10-4 16,1 14-2-16,2 9-2 0,1-1 6 15,-1-1 47-15,0-8-31 0,1-1 4 16,0 0-14-16,2-1 0 16,-4-3-5-16,3-2 6 0,-2-4 9 15,1-1 11-15,-1-4-17 0,0-2 1 16,0-5 8-16,-2-5-8 0,1-7-1 16,-3-6-9-16,2-3-2 0,-2 2-3 15,2-1-3-15,-2 1 3 0,1-6-3 16,-1-3 0-16,0-5-56 0,0-2-62 15,0-6-82-15,0-2-95 0,0-5-208 16</inkml:trace>
  <inkml:trace contextRef="#ctx0" brushRef="#br0" timeOffset="3661.84">15940 6160 194 0,'3'-9'30'0,"0"0"-4"0,-1-2-13 0,1-2 2 0,2-1-3 0,-2 3 36 0,-1-1 42 0,1 2-19 0,0 1-2 0,-3-2 18 15,0 3-24-15,0 3-14 0,0 0 16 16,0 0-23-16,0 3-3 16,0 0-3-16,0-2 2 0,-3 2 0 15,3 0-8-15,0-2-2 0,0 2 1 16,0 2 6-16,0 0-14 0,-2 0-15 16,2 0-6-16,0 5-2 0,0 1-2 15,-1 5 4-15,1 4 0 0,-4 6 1 16,1 4 2-16,0 11-2 0,0 14 0 15,1 8 3-15,-1 10 18 0,3-3-9 16,0 2 2-16,0-4 1 0,0 0-2 16,0 2 5-16,0 0-9 0,0-3-4 15,0 0-4-15,0-7 2 16,0-3-3-16,0-2 1 0,0-8 0 16,0-2-1-16,0 0 2 0,0-9-1 15,0-7 3-15,0-8 0 0,-2-1 3 16,1 1-4-16,1-1-4 0,0-2 1 0,-3-2 0 15,3-5-1-15,0-1 0 0,0-1-23 16,-1-3-54-16,-1-1-31 0,-3-1-64 16,0-3-143-16,0-3-176 0</inkml:trace>
  <inkml:trace contextRef="#ctx0" brushRef="#br0" timeOffset="4351.96">13948 6104 92 0,'0'0'46'0,"6"-10"4"0,-4 5 8 0,1-1-9 0,0 3-6 0,-2 0-1 0,1-2 8 0,1 1 3 0,-3-1-15 0,3-1-4 0,-3 1 8 16,0 2 4-16,0 0 10 0,0-2-5 15,0 4 12-15,0-1-10 0,0-2-13 16,0 4-9-16,0 0-6 0,0 0-7 16,0 0-18-16,0 0 0 0,0 7-5 15,-3 1 1-15,0 8 4 0,0 1 7 16,0 9 10-16,-2 4 5 0,2 12 5 15,-2 9 6-15,2 8-4 0,3 2-6 16,0-7-12-16,0-7-7 0,0-7 1 16,0-2-3-16,0-5-1 0,0-4-1 15,0-8 1-15,0-1 0 0,0 2-1 16,0 1-8-16,1 2-108 0,2-4-33 16,1-6-101-16,0-8-128 15</inkml:trace>
  <inkml:trace contextRef="#ctx0" brushRef="#br0" timeOffset="4758.13">14156 6370 504 0,'0'0'110'0,"0"0"-3"0,0 0-47 0,0 0-26 0,21 0 11 0,-7 0 1 0,-1 0 1 0,4 0 1 0,2 0-12 0,0 0-4 0,3-2-14 15,-1 0-12-15,1-1-3 0,0 1-2 16,3-1 0-16,-4-2-1 0,4 2-59 15,10-4-85-15,-8 1-87 0,-1-1-117 0</inkml:trace>
  <inkml:trace contextRef="#ctx0" brushRef="#br0" timeOffset="5463.11">15060 6138 339 0,'0'0'76'0,"0"0"5"0,0 0-2 0,0 0-35 16,0 0-18-16,27-42-3 0,-24 35 17 0,0 3 24 0,0 0-11 16,-1 1 0-16,-2 2-8 0,0-2-7 15,0 2 0-15,0 0-13 0,-3 1-11 16,1 0-6-16,-4 0-6 16,1 0-1-16,-4 2 0 0,-1 4-2 15,-1 1 1-15,-3 3 0 0,-2 5 0 16,-3 4-1-16,0 1-1 0,-3 7 1 15,-3 1 1-15,-2 2 4 0,2 2-4 16,2 1 0-16,-5-2 1 0,3 1-1 16,1-1 0-16,0-3 2 0,5 0-2 15,-1-4 0-15,3-3 0 0,2-3 1 16,2-5-1-16,1-1 1 0,4-8-2 16,0-2-14-16,2-2 4 0,0-8 4 15,1-4-5-15,2-3 6 0,1-2 6 16,0-1-1-16,2-3 1 15,0 2 1-15,2-3 1 0,3 1-1 16,0 1 0-16,-2 0-2 0,6 5 2 16,-4-1 1-16,3 2 1 0,-3 3 3 15,4 1 0-15,-3 0-1 0,4 2 0 16,-2 4 3-16,1 0-4 0,-1 3 0 16,3 1 0-16,0 0 6 0,2 1 6 15,0 7-1-15,2 1 0 0,0 4 2 16,3 1 7-16,1 3-13 0,-1 4-3 15,1 0-4-15,-2 4 1 0,2 0-2 16,0-1-1-16,-3 1 0 16,1-2-2-16,-1 0 5 0,-2-2-2 15,2 0 0-15,-2-1-2 0,2-2-1 16,-4 0 1-16,0-4-1 0,-1-1-1 16,1-5-62-16,3 0-84 0,-1-3-129 15,-2-3-228-15</inkml:trace>
  <inkml:trace contextRef="#ctx0" brushRef="#br0" timeOffset="30626.26">4446 9185 217 0,'0'-1'55'0,"2"-5"0"0,-1 3 8 0,2-2-1 0,-2 0-19 0,1 1-16 0,0-1 2 0,-1 1 9 0,1-1-6 0,0 1 6 0,0-1 0 16,-1-1-9-16,0 3-5 0,1 0 9 15,-1 0-26-15,0 0 1 0,0-1-1 16,-1 0-3-16,0 0 10 0,0 1 7 16,0-2-5-16,-2 0 2 0,-1 0-3 15,-1 1-3-15,-1-1-3 0,-3 2-3 16,0-1-1-16,-2-1-3 0,-5 4 0 16,-1 0-2-16,-3 1-1 0,-5 2 0 15,0 5 1-15,-4 1-2 0,-1 6 2 16,-7 4 0-16,-5 11-1 0,-5 8 1 15,7 0 0-15,7-3 0 16,10-9-2-16,6-2 5 0,0 2-2 16,-4 6 13-16,2 0 12 0,2 4 1 15,5-4 0-15,4-2 1 0,3-1 10 16,4-3-7-16,4-3-1 0,6-1-11 16,2-2-1-16,6-1-5 0,2-3-5 15,5-2-2-15,2-2-3 0,0-3 0 16,3-2-2-16,-1-3-1 0,1-3-101 15,9-5-98-15,-8-2-115 0,-5-1-195 16</inkml:trace>
  <inkml:trace contextRef="#ctx0" brushRef="#br0" timeOffset="30938.68">4636 9171 483 0,'0'0'120'0,"0"0"-53"0,0 0 36 0,19-47-27 0,-6 32-39 0,0-1-4 0,8-1 19 0,0 2 5 0,3-1-15 15,2 1-13-15,8-1 2 0,5-3-12 16,-2 1-4-16,-6 3-8 0,-3 5-4 16,-5 1-1-16,3 0-2 0,3 1 0 15,-2 1-2-15,-2 1-40 0,-5 3-47 16,-2-1-34-16,2 4-54 0,-6 2-64 16,-6 2-88-16</inkml:trace>
  <inkml:trace contextRef="#ctx0" brushRef="#br0" timeOffset="31251.71">4935 9042 529 0,'0'0'76'0,"0"0"22"0,0 0 5 0,0 0-69 15,0 0-5-15,0 0 0 16,0 0-9-16,0 0-9 0,0-31-11 0,0 35-3 16,0 4 3-16,-2 5 25 0,0 3 8 15,-1 2 6-15,-1 4-18 0,0 3-10 16,0 2-4-16,-1-1-4 16,1 2-1-16,2-1-1 0,0 3 0 15,2-1 0-15,0-2-1 0,0 2-20 16,0-1-83-16,2 7-50 0,0-7-156 15,-1-7-123-15</inkml:trace>
  <inkml:trace contextRef="#ctx0" brushRef="#br0" timeOffset="31439.16">4759 9574 682 0,'0'0'134'0,"0"0"-51"0,0 0-26 0,0 0-37 0,0 0 3 15,0 0 14-15,0 0 21 0,0 0 15 16,47-5-24-16,-28 1 7 0,2-2-19 16,2 0-14-16,2-2-16 0,0 1-2 15,2-1-4-15,0-1-1 0,8 0-64 16,10-4-62-16,10-5-79 0,-9 3-128 16,-6 1-201-16</inkml:trace>
  <inkml:trace contextRef="#ctx0" brushRef="#br0" timeOffset="32032.76">6314 9090 378 0,'0'0'68'0,"0"0"30"0,0 0 27 0,0 0-74 16,22-45 6-16,-17 36-36 15,0 0 18-15,-1-2 10 0,0 2-7 0,-1 1 12 16,-1 0-6-16,1 0-6 0,-2 1-15 15,1-2-8-15,-2 1-3 0,0-1-7 16,0 0 2-16,0-1-4 0,-3 0-3 16,0 0 0-16,0-2-1 0,0 1-3 15,-1-2 3-15,-1 1-3 0,0 1 1 16,-1 2 4-16,-2 1 4 0,0 1-3 16,0 5-6-16,-4-2-4 0,2 4 1 15,-1 0 2-15,-2 2 0 16,1 2-1-16,0 4 1 0,-1 4-1 15,0 0 2-15,1 4-2 0,0 3 0 16,1 1 0-16,0 6 1 0,1 0 1 16,1 4 0-16,-2 3 0 0,1 7 0 15,0 12 4-15,0 8-4 0,1 3 1 16,1-6 0-16,-1-2 1 0,1-9 2 16,-1 2 4-16,0-2 5 0,-1-2 3 15,3-3-5-15,1-2-5 0,2-3-4 16,1-7 0-16,-2-6-2 0,2-6-1 15,2-5-21-15,-1 1-27 16,1-3-31-16,-3-5-66 0,1-5-65 16,0-4-146-16</inkml:trace>
  <inkml:trace contextRef="#ctx0" brushRef="#br0" timeOffset="32220.8">5958 9419 792 0,'0'0'108'0,"0"0"21"0,0 0-46 0,0 0-50 0,28-42-22 15,-13 29-7-15,1-1 0 0,5 0 8 0,1 0-7 0,-1 0-4 0,1 0-1 0,1 0 1 16,2 3-1-16,1 2-18 16,0 2-89-16,17-2-53 0,-10 2-105 15,-2 1-157-15</inkml:trace>
  <inkml:trace contextRef="#ctx0" brushRef="#br0" timeOffset="32592.26">6560 9288 295 0,'0'0'140'0,"0"0"-25"0,0 0 4 0,0 0-74 0,0 0 15 0,0 0-34 15,0 0 14-15,0 0 19 0,2-42-5 16,-2 32 12-16,0-2-15 0,-3 1-17 15,1-1-7-15,-2 2-8 0,0 1-11 16,0 1-8-16,-4 1-2 0,0 2 1 16,0 2-2-16,-2 2 2 0,0 1-2 15,0 0 2-15,-3 4 0 0,2 3 0 16,0 3 0-16,-1 4-1 0,1 3-2 16,0 3 3-16,1 3 1 0,3 0-3 15,2 3 3 1,3-1 0-16,2 1 0 0,1-3 0 15,6-2 2-15,3-1-1 0,4-3 4 16,2-2 4-16,2-6-8 0,3-2 6 0,-1-7-2 16,1 0-2-16,-1-8 2 0,-1-3-3 15,-1-3 2-15,-5-3-2 16,0-5 0-16,-5 0-2 0,0-1-20 16,-3-1-59-16,-1 5-24 0,-2 5-12 15,-3-1-57-15,-2 5-66 0,-4 4-110 16</inkml:trace>
  <inkml:trace contextRef="#ctx0" brushRef="#br0" timeOffset="33029.68">6679 9345 312 0,'0'0'81'0,"0"0"53"0,0 0-8 0,0 0-49 0,0 0 10 0,33-44-50 0,-26 35 5 0,-1-3-13 0,3 3-9 0,-2-1-1 16,1 0-6-16,0-1 3 0,2 1 1 15,0 1-5-15,1 1-8 0,0 0-1 16,0 4-3-16,0 1 0 0,0 3-2 16,-2 3-1-16,3 5-1 0,-3 2 3 15,1 4 0-15,-1 3 1 0,1 1 4 16,-2 2-4-16,-2 2 1 0,0 1 0 15,-2 1 0-15,-2-1 0 0,-2-1-1 16,0-1 0-16,-1-3 1 16,-4-2-1-16,0-3-1 0,-2-4-9 15,-1-6-16-15,-2-2 10 0,1-1 13 16,2-4 3-16,1-7 5 0,1 0 2 16,1-5-1-16,3-2-2 0,1-3-2 15,5-2 1-15,2 1 6 0,3 4 11 16,5-2 7-16,3 3 3 0,3 4-10 15,9-1-10-15,9 1-8 0,8 4-1 16,-3 0-1-16,-7 3 1 0,-10 1-1 16,-9 3-17-16,12 0-117 0,-6 0-92 15,2 0-157-15</inkml:trace>
  <inkml:trace contextRef="#ctx0" brushRef="#br0" timeOffset="33593.71">8180 8820 138 0,'0'0'54'0,"0"0"-35"0,0 0 28 0,16-34-24 0,-11 25 22 0,-2 1 5 0,1-1 33 0,-1 1-5 0,0 0-8 16,-1 4-10-16,0-1-19 0,1 1 13 16,-1 2-26-16,1-1-8 0,-1 2-5 15,1 1-5-15,-1 0-4 0,1 0-5 16,2 6 0-16,-2 5 2 0,0 4 16 16,-1 6 11-16,0 5 10 0,-1 12 0 15,1 10 3-15,1 15-11 0,1 5-1 16,-1 1-8-16,-2-5-4 0,-1-3-9 15,-5-1 8-15,-4 0-6 0,-1 0 5 16,0-1-8-16,-1-4-6 0,2-3-2 16,0-1 1-16,0-3 0 0,2-3-1 15,0-5-2-15,0-9-1 0,2-10-41 16,1-9-42-16,2-1-43 0,-1-3-39 16,-2-6-47-16,0-1-37 0,0-3-24 15</inkml:trace>
  <inkml:trace contextRef="#ctx0" brushRef="#br0" timeOffset="33926.93">8190 9271 127 0,'0'0'205'16,"0"0"-126"-16,28-49 80 0,-15 28-65 15,3 2 11-15,1 0-35 0,1 4-23 0,-1-1-10 0,1 5-6 16,0-1-21-16,-1 3 21 0,-2 1 4 16,-2 6-12-16,0-1-9 0,-3 3-2 15,-1 3-4-15,1 4-1 0,0 1 7 16,-3 2-5-16,1 2 0 0,0 4 8 16,-4-1 3-16,-1 1-5 0,-3 2-1 15,-2-1-4-15,-3-1-5 16,-6 4-2-16,-1-4 0 0,-4 0-3 15,-3-1 1-15,-2-3-1 0,-3 1-2 16,-2-4-42-16,-1 0-46 0,-8 2-45 16,5-6-90-16,6 0-162 0</inkml:trace>
  <inkml:trace contextRef="#ctx0" brushRef="#br0" timeOffset="34208.67">8629 9397 306 0,'0'0'321'0,"0"0"-255"0,0 0 74 0,0 0-113 16,0 0-7-16,0 0-13 0,0 0-4 0,29-21-3 15,-28 21 1-15,0 0 6 0,0 4 14 16,-1 4 27-16,0 5 12 0,0 2-17 15,-2 4-20-15,-1 5-9 0,-2 2-8 16,0 2-5-16,1 1 3 0,-1 0-3 16,2 0 0-16,1 0 1 0,0 0 1 15,1-1-3-15,1-1-3 16,0-3-51-16,5 1-64 0,2-5-104 16,-1-9-199-16</inkml:trace>
  <inkml:trace contextRef="#ctx0" brushRef="#br0" timeOffset="34521.06">9087 9313 785 0,'0'0'73'0,"0"0"33"0,0 0-60 0,42-27 4 16,-21 18-21-16,4-2-19 15,2 1 22-15,0 1-13 0,2 0-8 0,1 0-6 0,-1 2-3 16,-1-2-1-16,2 3-1 0,0 0-2 15,7 3-66-15,6-2-83 0,-8 3-125 16,-4-1-236-16</inkml:trace>
  <inkml:trace contextRef="#ctx0" brushRef="#br0" timeOffset="34942.83">10249 8752 532 0,'0'0'82'0,"0"0"64"0,0 0-103 0,0 0-18 15,0 0-17-15,0 0-8 16,35-24-2-16,-32 29 2 0,-2 4 3 0,-1 6 27 16,0 6 17-16,0 12-4 0,-4 13-2 15,0 19-2-15,-1 6-16 16,-1 2-3-16,3-3-6 0,-1-9-9 15,1 0-4-15,0 0 2 0,1-1-2 16,-1-2 1-16,1-2 0 0,1-6-1 16,-1 1-1-16,0-8 0 0,1-2-40 15,-1-2-69-15,2-11-43 0,-2-10-126 16,1-8-100-16</inkml:trace>
  <inkml:trace contextRef="#ctx0" brushRef="#br0" timeOffset="35428.36">10194 9059 415 0,'0'0'56'0,"0"0"69"0,0 0-86 0,0 0-10 0,35-31-19 0,-25 23-7 0,2 0 16 0,0 1 10 0,0-1 7 0,0 2 18 16,-1 0-8-16,2 1 0 15,-2-1-7-15,3 1-15 0,-1 2-10 16,2 1 3-16,-1-1-13 0,-2 2-4 16,2 1 0-16,-2 0 0 0,0 1-1 15,-2 4 1-15,-1 2-1 0,1-1 0 16,-3 3 1-16,1 1 5 0,-2 2 3 16,-2 2 3-16,-2 1 4 0,-2 0-3 15,-3 3 4-15,-5-3 2 0,-4 2 4 16,-5-3-16-16,-1 0-2 0,-3 0 0 15,-3-3-1-15,-1-1 0 0,-1-1-2 16,1-3-1-16,-1 0-6 16,2-2-63-16,-4-2-46 0,6 0-90 15,5-2-156-15</inkml:trace>
  <inkml:trace contextRef="#ctx0" brushRef="#br0" timeOffset="36022.55">10597 9337 355 0,'0'0'57'0,"0"0"67"0,0 0-58 0,0 0-30 0,8-11-2 0,-5 4-20 0,2 1 3 0,0-2 0 0,0 3 21 0,2-1 13 0,0 1-7 15,1 0-13-15,1 0-5 0,-1 2-6 16,0 0-7-16,1 1-8 0,-1 2-3 15,-1 0-2-15,-2 3-1 0,0 1 1 16,-1 0 1-16,-1-1 7 0,-1 3-1 16,0-1-3-16,-1 1 1 0,-1 3-4 15,0 2-1-15,0 0 3 0,-2 2 0 16,-4-2-3-16,-1 3 5 0,-1-1-1 16,-3 0 4-16,-1 0-5 0,-1-2 2 15,0 1 3-15,-1-2 0 0,1 1 2 16,1-2 2-16,1-1 2 0,3-2 0 15,0-1-2-15,2-1-4 0,3-2-6 16,2 1 4-16,1-2 5 16,0 0 19-16,5-1 5 0,3 0-9 15,3 0-5-15,2 0-7 0,4 0 3 16,-1 0-3-16,2 0-1 0,0-1-10 16,0 0-1-16,-1-1 0 0,0 1-2 15,0 1 0-15,-2 0-1 0,2 0-25 16,-2 0-42-16,2 1-32 0,5 4-38 15,-4-3-78 1,-4-2-126-16</inkml:trace>
  <inkml:trace contextRef="#ctx0" brushRef="#br0" timeOffset="36584.61">11744 8953 640 0,'1'0'152'0,"1"0"-41"0,1 0-49 0,-1-1-35 0,1 0-14 0,1-2-13 0,1-1-3 0,2-3-80 0,0 0-174 0,0 3-209 16</inkml:trace>
  <inkml:trace contextRef="#ctx0" brushRef="#br0" timeOffset="36709.58">11826 9294 813 0,'0'0'36'0,"0"0"84"0,0 0-86 0,0 0-34 16,-6 46-2-16,4-37-176 0,0-4-190 15</inkml:trace>
  <inkml:trace contextRef="#ctx0" brushRef="#br0" timeOffset="38327.86">5897 11433 56 0,'0'-3'140'0,"0"0"-98"0,0 2-6 0,2-3-14 0,-1 1-6 0,0 1 1 0,0-3 22 0,0 2 12 0,-1-2 1 0,2 3 2 0,-2-1 13 15,0-1-9-15,0 3-3 16,0 0-6-16,0-3 14 0,1 4-17 16,-1-1-14-16,0 1-9 0,0 0-9 15,0 0-14-15,1 6-3 0,0 3 3 16,0 5 11-16,0 5 10 0,-1 14 12 16,0 15 0-16,1 17 2 0,-1 11-5 15,2 3 2-15,-1-2 5 0,1-4-4 16,0 1 3-16,-1-1 2 0,-1-2-8 15,0-3-16-15,-2-4-3 0,0-4 8 16,-2-5-7-16,1-2-4 16,-2-5-2-16,3-6-3 0,-2-8 0 15,3-11-3-15,-1-7 0 0,1-3-30 16,0-1-54-16,0-1-38 0,1-2-60 16,0-7-77-16,0-2-115 0</inkml:trace>
  <inkml:trace contextRef="#ctx0" brushRef="#br0" timeOffset="38781.21">5939 11843 405 0,'0'0'106'0,"0"0"-3"0,0 0 11 0,0 0-54 0,0 0-30 0,2-34-9 0,4 25 8 0,1 0 2 0,2-1-3 0,2-2 19 0,1 1-19 16,2 0 3-16,0 2 3 0,2 1-14 15,-1 0-9-15,3 2 3 0,-3 2-6 16,2 1 8-16,-1 2-9 0,-1 1 0 16,0 3-1-16,-2 2 4 0,-1 3-1 15,0 4-3-15,-2-1 6 0,-3 5 3 16,-1 3 0-16,-2-1 3 0,-1 3-2 16,-3-1-1-16,-5 1-2 0,-2-1-5 15,-5-2 1-15,-4-1-3 0,-2-2-3 16,-3 0 2-16,-2-3-2 0,0-2-3 15,-1-2-4-15,-2-4-22 0,-1 1-23 16,2-3-30-16,-1 2-30 0,4-2-34 16,-4-1-48-16,7 2-91 15,5-1-37-15</inkml:trace>
  <inkml:trace contextRef="#ctx0" brushRef="#br0" timeOffset="39093.81">6396 12032 163 0,'0'0'280'0,"0"0"-161"0,0 0-9 0,0 0-66 15,0 0-22-15,7-17-15 16,-7 17-3-16,0 8 16 0,0 1 29 0,0 5-11 15,-2 1-1-15,1 0-17 0,0 2-11 16,0 0-7-16,1-1-1 16,0-1 0-16,1 2 0 0,1-2-1 0,1 1-3 15,-1 1-15-15,-2 1-30 0,1-1-53 16,-1 0 10-16,-3 4-51 0,-1-5-49 16,-1-2-9-16</inkml:trace>
  <inkml:trace contextRef="#ctx0" brushRef="#br0" timeOffset="39812.37">5592 11230 657 0,'0'0'125'0,"0"0"-18"0,0 0-35 0,0 0-8 0,25-46-32 0,-12 29-19 0,1-2 0 0,1-2 18 0,0 2 11 0,2-3 7 16,-1 1-5-16,3-1-11 0,-2-2-15 16,1 0-5-16,-1 0-2 0,-2-1-8 15,-1 1-1-15,-1 3 1 0,-2 1-3 16,0-1 5-16,-2 4 11 0,0-1-13 15,0 1 0-15,-2 2 1 16,-1 2-3-16,0 3 3 0,-3 2-1 16,0 3 4-16,-1 2 2 0,-1 2-9 15,2 1 0-15,0 0-7 0,0 5 2 16,1 3 5-16,2 4 0 0,2 3 4 16,2 3 0-16,1 2 1 0,1 2-1 15,4 2 0-15,-1 1 6 0,2 3 4 16,3 1 5-16,-1 3-4 0,3-3-12 15,-3-2 5-15,-1 1-1 0,0-4-4 16,-2 0 1-16,2-1-3 0,-1 0-1 16,1-5-2-16,0 3-52 15,1-5-63-15,8 4-73 0,-5-5-165 16,-2-3-251-16</inkml:trace>
  <inkml:trace contextRef="#ctx0" brushRef="#br0" timeOffset="40219.49">7205 11758 555 0,'0'0'163'0,"0"0"-29"0,0 1-33 0,4-1-42 0,4 0 8 0,6-3-17 0,4 0-1 0,6 1 4 0,3-4-9 0,3 3-10 0,6-1-11 16,9-2-15-16,9 2-7 0,4-2 3 16,0 2-4-16,-2 0-35 0,-3-1-62 15,0 1-68-15,-12-1-118 0,-9 3-226 16</inkml:trace>
  <inkml:trace contextRef="#ctx0" brushRef="#br0" timeOffset="40719.37">8692 11072 463 0,'0'0'103'15,"0"0"28"-15,0 0-50 0,0 0-24 0,0 0-23 16,0 0-12-16,22-26 14 0,-18 26-10 16,-1 1-19-16,0 6 4 0,0 3 4 15,-1 5 6-15,1 5 3 0,-2 8-2 16,-1 14 1-16,0 15 14 0,-4 20-9 15,-1 6 0-15,2-3-2 0,1-5-3 16,1-11-2-16,1-1-2 0,1 0-12 16,0-2 0-16,0-2-4 0,0-5 0 15,-1-4-2-15,0-3 0 0,0-4-1 16,0-10 1-16,0-8-2 0,0-9-33 16,0-3-66-16,4 3-72 0,-2-5-109 15,2-3-130-15</inkml:trace>
  <inkml:trace contextRef="#ctx0" brushRef="#br0" timeOffset="41250.49">8720 11492 214 0,'0'0'151'0,"0"0"-83"0,0 0 28 0,0 0-56 0,0 0 7 0,5-18 3 0,-3 16-23 0,-1-2 16 0,0 1 5 0,3-2 7 0,-3 1 4 15,2-2-6-15,1 0 3 16,-1-1-18-16,4 0-4 0,0-2-9 16,2-1 5-16,1-2-3 0,1 1-22 15,3 0-1-15,-1 2 5 0,3 0-1 16,-3 1 0-16,4 3-2 0,-4 1-3 16,2 2 2-16,-2 1-3 0,-2 1-1 15,1 0-2-15,-2 3 1 0,-3 3-1 16,0 2-5-16,-2 0 3 0,-2 5-1 15,-2-1 4-15,-1 4 0 16,-1 1 0-16,-4 1 1 0,-4-2 5 16,0 1 3-16,-3-2 4 0,-3-2-2 15,0-1 0-15,-3-2-4 0,-1-2 0 16,-3-2-3-16,-1 0-1 0,-1-4 1 16,-2-1-4-16,2-1-1 0,0 0-18 15,1 0-16-15,1 0-20 0,4-1-14 16,4 1-41-16,5 0-32 0,4-1-110 15,5 1-98-15</inkml:trace>
  <inkml:trace contextRef="#ctx0" brushRef="#br0" timeOffset="41812.85">9146 11761 244 0,'0'0'88'0,"0"0"9"0,0 0 18 0,0 0-35 0,8-3 22 0,-6-1-48 0,0 2 5 0,0-3 14 0,-1 2 2 0,4-3 4 16,-3 0-11-16,0 1-16 0,3-2-8 16,0 1-7-16,2-2-15 0,2 3-14 15,-2 1-3-15,2-1-4 0,0 4 1 16,0-1 2-16,-1 2-4 0,-1 0 1 16,0 3-1-16,1 4 0 0,-1 3 0 15,-1 3-2-15,-1 3 1 0,-3 1 1 16,-1 4 0-16,-1 1 2 0,-3 2-2 15,-3 0 5-15,-3 0-4 0,-2 1 2 16,0-3-2-16,-2 2 0 0,-2-3 0 16,2-4 0-16,0-1 1 15,1-1-1-15,3-5 1 0,1-2 2 16,2-2 2-16,3-2 3 0,1-2 9 16,2-1 0-16,0-1 3 0,0 0 0 15,1 0-5-15,4 0 0 0,2 0-6 16,5-1-3-16,4 0-3 0,1-1 0 15,4-1-2-15,0 2-1 0,2-2-1 16,1 1 0-16,1 0-3 0,-1 2-25 16,1 0-15-16,-1 0-10 0,-1 0-23 15,-2 0-27-15,3 0-45 16,-1 0-46-16,-4-1-161 0</inkml:trace>
  <inkml:trace contextRef="#ctx0" brushRef="#br0" timeOffset="42499.59">8436 11021 534 0,'0'0'111'0,"3"-13"27"0,3 4-41 0,1-3-43 0,3-3 13 0,0-3-29 0,4 0-8 0,1-3-10 0,2 0 2 0,-1-2 11 16,1-1 6-16,0-3-7 0,1 0-4 16,-2-1-10-16,1 2-6 0,-3-1 4 15,2 2-6-15,-4 1 6 0,1 2-6 16,-3 0-2-16,0 1 8 0,0 3-11 16,-2 1-1-16,-2 2-3 15,0 4 2-15,-2 2 2 0,1 2-1 16,-1 3-2-16,-1 3 2 0,-1 1-4 15,3 0-4-15,-1 6 3 0,2 3 0 16,3 1 0-16,-1 5 0 0,2 5 1 16,1 2 0-16,1 2 4 0,3 3-3 15,1 2 4-15,2-1-1 0,0 1 4 16,2-1-2-16,1 0 4 0,1-1 2 16,1-1-2-16,-1-2-5 0,-1-1-3 15,2-1 1-15,-2 0-3 16,3-4-30-16,-4 1-54 0,4-1-52 15,7-1-87-15,-7-1-171 0</inkml:trace>
  <inkml:trace contextRef="#ctx0" brushRef="#br0" timeOffset="42968.24">9708 10825 403 0,'0'0'12'0,"0"0"45"0,0 0 5 0,36 37-23 0,-19-16-8 0,4 6-18 0,3 12 22 0,7 18 14 0,4 14-23 0,1 10 33 0,-4-1-19 16,-3-4-7-16,-8-8-5 0,-3 0-15 15,-5-3-8-15,-7-1 10 0,-4-5 5 16,-2 2 10-16,-7-4-10 0,-2-2 5 16,-4-5-12-16,-4-5-8 0,-2-4 1 15,-3-11-4-15,2-5 1 0,1-9-3 16,-2-1 0-16,-10 3-18 16,-8 3-40-16,-12 3-23 0,1-4-69 15,14-9-63-15,7 0-23 0</inkml:trace>
  <inkml:trace contextRef="#ctx0" brushRef="#br0" timeOffset="43724.4">5071 10804 424 0,'0'0'63'0,"0"0"-27"0,-1 2-11 0,-4 4-23 0,-2 4 7 0,-4 5-3 0,-7 7 7 0,-2 5 2 0,-8 14-5 0,-7 21 1 0,-4 24 14 16,-2 17 24-16,2 5-32 0,3 0-2 15,6-12 11-15,3-2-4 16,6-3 47-16,4-5-6 0,7-1-10 0,5-7 14 0,5-3 5 15,3-9 2-15,8-6-22 0,5-7-3 16,4-6-6-16,1-5-12 0,5-3-3 16,-2-7-4-16,-2-5-15 0,-4-9-5 15,1-2 1-15,5 0-3 0,7 5-1 16,1-3-1-16,1 0-4 16,3 0-38-16,3-2-33 0,9 0-47 15,0-4-91-15,-14-7-187 0</inkml:trace>
  <inkml:trace contextRef="#ctx0" brushRef="#br0" timeOffset="45679.01">11193 10826 29 0,'0'0'223'0,"0"0"-120"0,0 0-16 0,0 0 10 0,13-26-7 0,-9 19-28 0,-1 0 0 0,0-2 6 0,0 1-4 0,-1 0-14 15,0 2 13-15,0 0-16 0,1 1-8 16,-1 3-3-16,-2 0-6 0,1 2-8 16,0 0-13-16,-1 5-9 0,0 7-5 15,1 7 5-15,0 11 12 0,-1 15 4 16,0 10 8-16,-2 6 0 0,-1-5 3 16,1-4-5-16,0-9-8 0,0-1-1 15,1-10-6-15,-1-4-3 0,1-8-1 16,-1-1-3-16,0 1 3 0,0 3-3 15,0 0-7-15,0-4-11 0,1-1-18 16,0-7-16-16,-1 1-30 0,1-4-23 16,-3-4-57-16,-6-2-65 0,2-2-64 15</inkml:trace>
  <inkml:trace contextRef="#ctx0" brushRef="#br0" timeOffset="45944.57">10943 11123 505 0,'0'0'187'0,"0"0"-39"0,0 0-61 0,0 0-47 15,0 0 0 1,0 0 6-16,50-2 1 0,-26 1 16 0,3-1-21 0,3 0-3 15,6-1 1-15,6 0-24 0,6 0-2 16,-1 0-9-16,-5 0-3 0,-8 1 0 16,-11 1-2-16,-3 1 0 0,-1-2-36 15,3 2-42-15,5 0-28 0,2 0-43 16,9 0-97-16,-8 0-97 16</inkml:trace>
  <inkml:trace contextRef="#ctx0" brushRef="#br0" timeOffset="46414.24">10866 11905 611 0,'0'0'124'0,"0"0"-10"0,42 0-6 0,-5-4-24 0,20 0-30 0,19-2-16 0,6-1 4 0,0 1-2 0,-5 4-7 0,-9 1-21 16,1 1 5-16,1 0-10 0,2 2-5 15,-2 3-2-15,-4 0 0 0,-4 1-16 16,-5 2-86-16,-10-1-96 0,-15-4-181 16,-10 0-206-16</inkml:trace>
  <inkml:trace contextRef="#ctx0" brushRef="#br0" timeOffset="52920.86">12793 11062 146 0,'0'0'85'0,"0"0"-7"0,0 0-7 0,0 0-20 0,0 0-12 0,0 0-4 0,0 0 9 0,0 0 14 0,0-1-11 0,4-1 0 16,1-3 12-16,1 2 5 0,4-3-2 16,1-2-15-16,5 0-16 15,1 0-12-15,4-2 1 0,2 1 2 16,3 0 5-16,2 1-5 0,0 0-4 15,1 3-12-15,-2 1-2 0,-3 2-2 16,1 2 2-16,-3 0-4 0,-3 4-2 16,-3 3 2-16,-5 4-2 0,0 1 0 15,-8 5-2-15,-3 3 3 0,-5 4 1 16,-4 0 1-16,-7 4 1 0,-2-1 1 16,-2 1-2-16,-4-3 1 0,-2 2-2 15,-1-2 0-15,-2 1 2 0,1-4-1 16,-2 1-1-16,2-2 0 15,1-1 2-15,3-3 0 0,2 0 10 16,3 0-1-16,4-4 2 0,4-2-2 16,2-2 3-16,4-2 0 0,4-2-7 15,1-1 1-15,6 0 5 0,3 0 14 16,4-3 0-16,5 1-2 0,2-1-10 16,2-1-3-16,3 0-7 0,2 0-3 15,-1 0 0-15,1 0 0 0,1-1-2 16,-1-1 1-16,-2 2 0 0,0-1-1 15,-4 0-14-15,1 1-25 0,-3 0-25 16,-3 0-27-16,1 0-42 0,-1 0-43 16,-5 1-95-16,-3-1-124 0</inkml:trace>
  <inkml:trace contextRef="#ctx0" brushRef="#br0" timeOffset="53271.96">12824 11301 606 0,'0'0'95'0,"0"0"26"0,0 0-15 0,35-6-14 0,-19 5-34 0,5 0-2 0,1 1-2 0,3 0-8 0,2 0-18 0,2 0-13 0,-2-1 7 0,-1-1-16 16,0 0 2-16,-2 1-6 0,0-1-4 15,0 0-1-15,1-1-53 0,-4 1-40 16,15 1-47-16,-7-1-70 0,-4-1-159 16</inkml:trace>
  <inkml:trace contextRef="#ctx0" brushRef="#br0" timeOffset="54270.38">13733 11499 91 0,'0'0'168'0,"0"0"-114"0,0 0 23 0,0 0-8 0,8-18-5 0,-8 16 6 0,0-3 4 0,0 2-2 0,0-2-13 0,0 2-18 15,0-3-3-15,0 2-6 0,1 1 2 16,1-2 5-16,-2 2 6 0,0 0-14 16,0-1 2-16,0 2-12 0,0-1-8 15,0 1-3-15,0 0-5 0,0 2-1 16,0-2-3-16,-3 0 2 0,1 2-3 16,-1-1 0-16,-1 0 0 15,0 1-1-15,-1 0 1 0,-3 0-2 16,1 2 2-16,0 1-1 0,-3 0 1 15,0 2 0-15,-3 2 0 0,1 0 2 16,0 1-2-16,1 2 3 0,-2 0-1 16,2 1 0-16,2-1-2 0,-5 4 1 15,6-3-1-15,0 2 0 0,-3-2 0 16,3 3 0-16,-3 0 1 0,0-2 0 16,0 1-1-16,-3-1 3 0,1-1-3 15,0-2 1-15,-1-1 0 0,0 3 1 16,1-7-2-16,1 3 1 15,2-5 0-15,1 0 3 0,1-2-1 16,3-4 4-16,-2-3 5 0,4-1-6 16,0-2 1-16,2-2 2 0,1 0 5 15,0-1-1-15,0 2 4 0,1-1 2 16,4 3-6-16,-1-1-6 16,0 0-2-16,1 3 1 0,0-1-4 0,1 2 2 15,1-1 0-15,0 1 2 0,-1 0-2 16,1 3-1-16,-2 1-3 0,4 0 5 15,-1 2-2-15,0 0-1 0,1 3 4 16,-1 1-1-16,0 4-1 16,2 3 9-16,2-1-3 0,1 4 1 15,1 3-3-15,-2 0 1 0,1 2-4 16,3 2-3-16,-3 0 5 0,-2 1 0 16,0 1 0-16,-1-4-1 0,0 2-3 15,-3-3 1-15,1-2-3 0,-5-1-1 16,3-4 0-16,-5-2-13 0,1-3-46 15,0-3-35-15,1 1-27 0,0-2-39 16,-2-2-94-16,3 0-164 0</inkml:trace>
  <inkml:trace contextRef="#ctx0" brushRef="#br0" timeOffset="54614.05">13963 11486 492 0,'5'-3'93'0,"-5"0"0"0,3 1-19 0,-3-1 1 0,0 2-44 0,0 1 4 0,0 1-23 0,-3 5 32 0,-3 4-2 0,0 4 17 0,-3 6-9 16,0 1-16-16,-4 7-1 0,1 3-12 15,-5 8-3-15,-1 8-6 0,-4 6 1 16,-2 1-3-16,4-6-7 0,4-12 1 16,3-9-2-16,4-6-1 0,-2-3-1 15,1 4-13-15,-2 0-38 0,-1-2-30 16,2-2-44-16,1-5-68 0,4-2-141 15,0-8-114-15</inkml:trace>
  <inkml:trace contextRef="#ctx0" brushRef="#br0" timeOffset="55225.13">13998 11797 309 0,'0'0'84'0,"0"0"22"16,0 0-26-16,0 0-10 0,0 0-43 0,13-34 0 15,-10 30 4-15,2-2 13 0,-2 2 0 16,2 0-6-16,-1 0 11 0,-1 1-7 16,1 1-6-16,2 0-8 0,-1-1-13 15,0 3-6-15,2-1-5 0,-2 1-3 16,0 0-1-16,1 0 2 0,-1 4-2 15,0-1 0-15,1 1 0 0,-3 0 2 16,2 4-2-16,-2 0 4 0,-3 2 1 16,0 3 2-16,0 0 2 0,0 1 7 15,-6 2 5-15,-1 2 1 0,-2-1-5 16,1-1-5-16,-3 4-8 0,0-4-1 16,0-1 1-16,-3 0 2 0,4-4 2 15,-1-2 4-15,4-1 5 0,0-2 4 16,4-3-2-16,0 0-2 0,3-1-4 15,0-2 2-15,3 0 4 0,3 0 7 16,5 0-10-16,0-1-7 0,3 0 0 16,1 0-4-16,2-1 1 0,-1 2 2 15,1-1-7-15,-1 1-1 0,0 0 0 16,0 0 0-16,1 0-32 0,-1 0-31 16,-1 3-37-16,5 1-53 0,-3 2-84 15,-4-4-165-15</inkml:trace>
  <inkml:trace contextRef="#ctx0" brushRef="#br0" timeOffset="57428.68">14295 13093 135 0,'0'-8'282'0,"2"-3"-208"0,3-3-15 0,1-2 1 0,1-3-25 0,3 0-10 0,2 1 15 0,0-2 17 0,4 2-6 0,-2-1-15 16,-1 0 9-16,4 4 0 0,-4-2-1 15,2 2-6-15,-2 2-5 0,1 1-9 16,-3 3-8-16,0-1-6 0,-1 3-1 15,-1 2-1-15,-2 0 0 0,-2 3-2 16,2 1-3-16,-2 1 0 0,-2 0-2 16,2 3 0-16,-3 4 0 0,1 2 0 15,0 2 1-15,-1 4-1 0,1 1-1 16,1 2 1-16,1 4-1 16,-2 2 1-16,2 1-1 0,0 1 1 15,-2 3 1-15,3-1-2 0,2-1 1 16,-5 2-1-16,2 0 0 0,0-1 0 15,0 1 3-15,-2-2 0 0,3 1 4 16,-3-3 0-16,2 1-1 0,-2-4-1 16,2 0-5-16,-2-3 4 0,-3-2-3 15,2-2 1-15,-1-3 1 0,1-2-3 16,-2-4 1-16,0 0 1 0,0-4-1 16,0-2 5-16,3 0 15 0,-3-4 19 15,3-5-12-15,0-3-17 0,-3-4-5 16,3-3-1-16,-3-3-4 0,3-2 1 15,-1 0-1-15,0-5 0 0,1 1 0 16,-3-4 3-16,3 1 0 0,-1-4 2 16,-2 1 1-16,1-8 1 0,1-4 2 15,-2-9-2-15,0 1-1 0,0 0 2 16,0 6-5-16,0 2 0 0,0-1-3 16,0 0 2-16,0 0 0 0,0-3 3 15,1-1 5-15,1-1-4 0,-2 1 1 16,3-2-1-16,0 0-1 0,-3 3 1 15,3-2-2-15,0 0 1 0,-1 0-4 16,3-1 0-16,-2 0-1 0,2-1-1 16,-2 0 3-16,3 1-3 0,-1 1 1 15,0-1 0-15,-2 1-1 16,0 3 0-16,0-2 0 0,-1 2 0 16,-1-2 2-16,1 2-2 0,0-4 0 15,2 4 0-15,-1-1 0 0,2-1 0 16,-4 4 0-16,3-1 0 0,-1-1 2 15,-1 5-2-15,1-1 2 0,0 5-2 16,-1-2 1-16,2 1 1 0,-1 3 2 16,2 1 1-16,-3 3-3 0,-1 7 3 15,1-5 0-15,1 4-1 0,-3 2-1 16,2-3-1-16,1 6-1 0,-3-5 3 16,3-2-3-16,-1 2 0 0,-1 1 1 15,2 1-2-15,-3 3 1 16,1 0 1-16,-1 3 0 0,0 0 5 15,0 4 0-15,2 0 2 0,-2 3-5 16,0 1 2-16,0 0 1 0,0 3-5 16,0 0 3-16,2 2-1 0,-2 1-3 15,3 1 1-15,-1 0 1 0,1 1-2 16,0 1-1-16,0 1 0 0,2 0 0 16,0-1-2-16,2 2 2 0,0 0 0 15,1 0-3-15,4 1 3 0,-2 0 0 16,1 0-1-16,3 1 1 15,2 0 0-15,1 0 0 0,3 0 1 16,3 1 1-16,2 0-1 0,2 0-1 16,5-2 2-16,4 1 0 0,10-1 0 15,11 0 0-15,3-1-1 0,0 1 1 16,-3-2-1-16,-5 1-1 0,3 0 0 16,1-1 2-16,4 1-2 0,3 0 0 15,3 0 0-15,2 0 0 0,0 0 0 16,0 1 0-16,3-1 0 0,-5 1 1 15,4 0 0-15,-2 0-2 0,3 0 1 16,3 0 0-16,-1 0 1 0,-1 0-1 16,1 0 0-16,0 0 0 0,-2 0 2 15,3 0-4-15,4-1 4 0,1-1-1 16,3 2 0 0,0-1 2-16,0 1 3 0,2 0-2 0,1-1 4 0,-1 1-4 15,3 0-4-15,2-1 0 0,-1 1 1 16,-3 0-1-16,-1 0-1 0,5 0 1 15,-2 0 0-15,2 0 3 0,1 0-3 16,-3 0 0-16,0 0 0 0,2 1 1 16,0 0 0-16,5-1-1 0,0 0 3 15,2 0-1-15,-2 0 1 0,3 1-1 16,2-1-2-16,1 3 1 0,4-1 1 16,-3 0-2-16,0 2-1 0,-1 0 1 15,2 1 1-15,-2 2-1 0,2-2 1 16,-2 2-1-16,1 0-1 15,-3 0 1-15,3 2 0 0,1 0 0 16,0 0 2-16,0 0-2 0,-2 0 0 16,2 1 0-16,-2-1-1 0,-1 2 0 15,0-4 1-15,-2 2 0 0,-5 0 1 16,-1 0 0-16,-2 1-2 0,0-1 2 16,-1 0-2-16,-3-2 1 0,-3 2 0 15,-6-1 0-15,0 0 1 0,-6 0-1 16,-1-2 0-16,-4-1-1 0,-3 2 1 15,-2-3-10-15,-7 1-6 0,-4 1-11 16,-4-2-14-16,-6 0-23 0,-4 0-28 16,-8 0-43-16,-4-4-66 15,-9 0-161-15,-6-2-327 0</inkml:trace>
  <inkml:trace contextRef="#ctx0" brushRef="#br0" timeOffset="63770.23">15841 11057 291 0,'0'0'49'0,"0"0"16"0,0 0 5 0,1-27 12 0,1 20-12 0,0 1-20 0,0 2 9 0,0-2 8 0,-2 5-19 0,0 0-1 0,1-1-6 15,-1 2-16-15,0 2-17 0,0 3-8 16,-1 4 6-16,-3 5 7 0,-1 7 6 15,0 6-6-15,-3 13-1 0,0 17 1 16,3 17 18-16,2 8-9 0,3 3 9 16,3-8 5-16,0-5-6 0,-3-3-2 15,0-1-4-15,-3-4-7 0,-3-1-3 16,1-4-3-16,-1-2-4 0,1-5 1 16,-3-5 0-16,2-6-6 0,1-8 0 15,2-7-2-15,0-10-2 0,1-6-47 16,1 0-27-16,-4 0-36 0,3-5-56 15,-1 0-81-15,0-5-113 0</inkml:trace>
  <inkml:trace contextRef="#ctx0" brushRef="#br0" timeOffset="64239.3">15851 11494 331 0,'0'0'76'0,"0"0"1"0,0 0 49 0,0 0-59 0,0 0-23 0,12-34 8 0,-9 25-3 0,3 0-2 15,3 0-9-15,1-2 36 0,0-1-33 0,2-1 3 16,-1 2 3-16,2-2-10 0,4 4-21 16,-1 1-4-16,1 0-3 15,2 2 0-15,-3 4-4 0,3 2 0 0,-3 0-2 16,1 2 1-16,-2 5 2 0,0 4 6 15,-5 3-7-15,-1 3 4 0,-4 3 0 16,-2 3 1-16,-6 0 6 0,-5 1 1 16,-1 0-2-16,-6-1-5 15,0-2-3-15,-3-2-2 0,-1 0-4 16,-4-5 5-16,-1-2-3 0,3-2-3 16,-6-4-3-16,2-1-24 0,0-3-27 15,-2-2-37-15,5 0-36 0,-8-4-47 16,8-1-91-16,3-1-133 0</inkml:trace>
  <inkml:trace contextRef="#ctx0" brushRef="#br0" timeOffset="65052.96">15564 11111 239 0,'0'0'168'0,"0"0"-23"0,0 0-30 0,0-3 18 0,2-3-61 0,2-2-20 0,2-2-17 0,1-2 7 0,1-3-13 0,4 0-5 0,-1-4 4 16,2 2-9-16,1-2-3 0,1-1-1 15,0 1 5-15,0-1-6 0,0 0 4 16,-2 0-9-16,3 0 3 0,-2 0-2 16,-3 0-6-16,2-2 3 0,-4 3 0 15,2-1 8-15,-3 2 0 0,0 2 5 16,-1 0 0-16,0 2-3 0,-5 2-1 16,3 1 0-16,-4 3 1 0,1 0-7 15,-2 2 3-15,0 3-5 16,0-1-2-16,0 2-1 0,0 2-1 15,0 0-4-15,0 0-3 0,0 0 0 16,3 0-3-16,-3 5 0 0,3 2 3 16,2 4 3-16,0 2 0 0,4 2 0 15,1 5 1-15,1 2 0 0,3 2 0 16,-1 3 2-16,4 0 2 0,-1 0-1 16,4-1-1-16,1-2 0 0,-2 0 1 15,1-2-2-15,2-1 1 0,-4-2-2 16,2-1 1-16,-5-2-2 0,2-1 1 15,-4-2 0-15,2-4 0 0,-7-2-1 16,2 0 0-16,-3-5-8 0,-2 3-43 16,0-3-21-16,0 1-40 0,-2 1-44 15,-1 2-93-15,1-4-217 0</inkml:trace>
  <inkml:trace contextRef="#ctx0" brushRef="#br0" timeOffset="66708.87">17402 10902 170 0,'0'-1'120'0,"0"-1"-40"0,1 0-17 0,-1 0-7 0,3 0-30 0,-1-1-13 0,1 1 8 0,1-1 16 0,1 0 23 0,-3 1-18 0,3 0 4 0,-2-1-8 16,0 2 3-16,0 0-5 0,-3 1-6 16,2-2-6-16,-2 2-5 0,0 0-1 15,0 0 0-15,0 0 1 0,-2 0-14 16,-4 0 7-16,0 2-8 0,-5 2 3 15,-2 1 0-15,-4 4 1 16,-1 5-1-16,-2 2-4 0,-4 6-2 0,0 3 1 16,-6 13 5-16,-5 10 4 0,-4 14-4 15,4 5-3-15,4-3 2 16,7-4 13-16,6-8 18 0,3 0 4 16,5-3-10-16,4-3 12 0,4-1-6 15,2-5-2-15,7-1 4 0,2-7-7 16,-1-5-7-16,3-9-8 0,0 1-3 15,5-1 1-15,3-1-2 0,3 0-5 16,0-3-1-16,-1-6-2 0,1-1-3 16,0-3-1-16,-3 0-1 0,0-4-14 15,1 2-30-15,-4-2-32 0,2 0-33 16,-1 0-59-16,-3 0-95 0,-4-2-220 16</inkml:trace>
  <inkml:trace contextRef="#ctx0" brushRef="#br0" timeOffset="67272.17">17754 11062 212 0,'0'0'179'0,"0"0"-83"0,0-5-32 0,0 1-16 0,0-2-14 0,5 1 19 0,-4 0 13 0,2-2-5 0,-1 2-12 0,0 2 3 15,-2 0 17-15,1 2-32 0,-1 1-12 16,0 0-25-16,0 5-1 0,0 4 1 16,-1 4 15-16,-3 4 7 0,1 5 5 15,-3 3 2-15,-2 11 0 0,3 10-12 16,-3 8-7-16,3 3 1 0,-2-4-5 16,2-7-1-16,0-7 2 0,4-6-4 15,-1-10-2-15,1-1 0 0,-1-6 1 16,0 2-2-16,1 4-3 0,-1-1-48 15,0-4-31-15,2-1-70 16,2-6-86-16,1-4-137 0</inkml:trace>
  <inkml:trace contextRef="#ctx0" brushRef="#br0" timeOffset="67640.12">17921 11349 204 0,'0'0'332'0,"0"0"-155"0,0 0-76 0,0 0-5 0,24-12-20 0,-13 9-27 0,2 2 4 0,4 1-8 0,4 0 1 0,-1 0-12 0,2 0 7 15,0 0-12-15,4 0-10 0,-5 2-10 0,2 0-9 16,-1-2 1-16,-3 2-1 15,0-1-26-15,1-1-44 0,-4 0-50 16,10 0-85-16,-6 0-168 0,-4 0-114 16</inkml:trace>
  <inkml:trace contextRef="#ctx0" brushRef="#br0" timeOffset="68249.34">18813 11083 220 0,'0'0'69'0,"0"0"20"0,0 0-12 0,0 0-23 0,0 0-18 0,8-19 4 0,-7 16 4 0,-1 1 10 0,2-1 15 0,-1 1 19 0,-1 2-23 15,0 0-8-15,0 0-41 0,0 2-10 16,0 3-1-16,0 2 14 0,0 2 11 15,-3 6 5-15,1 6 6 0,-2 4-9 16,-1 6-11-16,0 9-5 0,-1 13-1 16,1 10 3-16,2 5-1 0,0-8 5 15,1-4-5-15,1-9-3 0,-2-4-6 16,2 1-5-16,-2-4 1 0,0 0-1 16,1-2-2-16,-2-8 1 0,4-7-1 15,-1-6-1-15,0-5-21 0,1 0-44 16,0 2-28-16,2-1-64 0,2-4-139 15,-2-6-121-15</inkml:trace>
  <inkml:trace contextRef="#ctx0" brushRef="#br0" timeOffset="68811.86">18830 11397 199 0,'0'0'95'0,"0"0"-3"0,0 0-27 0,0 0 6 0,0 0-17 0,9-13-2 0,-7 10 14 0,-1 2-13 0,0-2-3 16,0-1 3-16,2 0 3 0,0-1-16 16,2-2-19-16,0-1-14 0,4 0 7 15,-1 0 5-15,1 0 1 0,3 0 5 16,-3 1-11-16,3 1 2 15,1 0 1-15,-3 3-6 0,3 0 2 16,1-1 2-16,-3 3-1 0,3 0-3 16,-2 1-2-16,0 0-5 0,-3 1-2 15,1 6-2-15,0 1-2 0,-1 1 0 16,-3 4-1-16,-1 0 2 0,-2 6-3 16,-3-1-2-16,-1 3 6 0,-6 1 2 15,-2-2 2-15,-2 0 0 0,-4-3 5 16,2-1 3-16,-4-2-6 0,-3-3 1 15,2-1-7-15,-4-5 4 0,-1 0 0 16,-2-3-4-16,2 1 0 0,-1-2-10 16,1-1-16-16,2 0-12 0,2-1-20 15,1-3-26-15,2 2-35 0,1-5-65 16,4 1-98-16,3 0-98 0</inkml:trace>
  <inkml:trace contextRef="#ctx0" brushRef="#br0" timeOffset="69593.02">18683 11076 206 0,'0'0'78'0,"0"0"6"0,-3-8-17 15,3 5 6-15,0-1-11 0,0-1-1 0,0 1-10 0,1-2 5 0,2 1 14 0,1-3-17 0,2-1-6 16,4 1-1-16,0-2-8 0,0 2-7 16,3-1-8-16,-2-3 3 0,2 3-5 15,0 0-4-15,-3-1 0 0,0-1 4 16,1 1 0-16,-3-1-2 0,1 0-1 16,-1 1-6-16,1-1-7 0,-1-1-1 15,0-1-1-15,-3 2 1 0,3-1 8 16,-3 0 2-16,-1-1-3 0,1 2 8 15,-1 0-2-15,-1 1-3 0,0 1 7 16,0 1-7-16,-2 2-6 0,-1 0 6 16,2 4-7-16,-2-1-1 0,1 1 4 15,-1 1-4-15,0 1-5 0,2 0-1 16,0 0-5-16,-1 1 0 0,2 4 2 16,2 2 2-16,1 2 0 0,0 2 0 15,2 4 1-15,-3 2-1 0,4 3 2 16,-1 3-1-16,2 0 6 0,-2 4-4 15,2-1 1-15,0 0-3 0,-2 1 1 16,-1 0-1-16,4 0 1 0,-3-2 0 16,0-3-1-16,1-1 0 0,0-1 0 15,-1-4 0-15,-1-1 0 0,-1-4-16 16,-1 1-44-16,3-5-25 0,-3-3-24 16,0 1-50-16,-1-2-88 0,1-1-92 15,-2-1-52-15</inkml:trace>
  <inkml:trace contextRef="#ctx0" brushRef="#br0" timeOffset="70140.67">19194 10848 377 0,'0'0'98'0,"0"0"47"0,0 0-59 0,1-9-22 0,1 9-45 0,2 0 6 0,-1 0-13 0,4 0 31 0,-1 5-9 0,2 2 11 0,3 2-3 16,2 6-7-16,1 7-9 0,3 2-13 15,4 14-5-15,0 9-4 16,2 12 0-16,-3 3-4 0,-6-2 4 16,-3-2-3-16,-4-5 2 0,-1 3-2 15,0-1 2-15,0-4-2 0,-1 0 0 16,-3-3 3-16,-2-2 5 0,0-2 1 15,-6-3-3-15,-1-3 5 0,-2-7 7 16,1-6 4-16,1-7 1 0,-1 0 1 16,-2 0-6-16,-2 2-9 0,-3 0-3 15,1-3-2-15,-3-2 3 0,1-1 6 16,2-5 0-16,2 2-3 0,0-3-3 16,3-4-4-16,2 1-2 0,2-2-1 15,-1 0 0-15,3-2 1 0,1-1-2 16,-1 0-1-16,3 0-11 0,0 0-29 15,0-4-20-15,0 1-28 0,4-5-61 16,-3 1-119-16,2 0-145 0</inkml:trace>
  <inkml:trace contextRef="#ctx0" brushRef="#br0" timeOffset="71156.07">15523 12411 269 0,'0'0'72'0,"0"0"-29"0,0 0-33 0,-2 2 7 0,2-1-2 0,0 0 15 0,0 3 9 0,2-2 14 0,1 0-4 0,2 2 7 15,0-1-1-15,7-2 3 0,-2 2-13 16,5-2 7-16,3 0-17 16,4 0 11-16,3-1-18 0,11 0 1 0,13 0 0 15,16 0-6-15,8-6 2 16,6 3-3-16,2-1-5 0,2-1 1 15,7 1-6-15,10 0 4 0,12 0-8 16,6 2 4-16,9-1-7 0,7 1-4 16,8 1 2-16,4 1-2 0,-1 0 3 15,5 0 0-15,-3 0 9 0,-1 5 2 16,-2-2-4-16,-6 5 4 0,-6-1-6 16,-7 1 0-16,-5 1 3 0,-9 0-6 15,-6 2-3-15,-5-2-1 0,-9 0-2 16,-2 0-1-16,-10 0-3 0,-10 0-18 15,-6-1-25-15,-7 0-26 16,-9 0-37-16,-4-1-66 0,-13-3-111 16,-9 0-76-16</inkml:trace>
  <inkml:trace contextRef="#ctx0" brushRef="#br0" timeOffset="72203.02">16732 13055 193 0,'0'-1'130'0,"-2"-2"-35"0,2 0-9 0,0-2 4 0,0 0-29 0,2 0 0 0,1-3 11 0,3 2-2 0,2-2-5 0,0 0 10 15,0-1-16-15,4 1-15 0,1 1-12 16,1 0-11-16,-1 0-1 0,4 1-9 16,-4 3-7-16,0 0 0 15,2 1-4-15,-2 2 2 0,0 0-2 16,-4 3-2-16,1 5-2 0,-1 3 2 16,-3 2 0-16,-1 7 1 0,0 2 1 15,-2 2 0-15,-3 4 2 0,0 0-1 16,0 0 0-16,-3-1 1 0,0-1-1 15,1 0 1-15,-1-3-2 0,1 0 2 16,-1-5-1-16,0-2 0 0,3-4 3 16,0-3 1-16,0-3 3 0,0-4 5 15,0 0 1-15,3-2 16 16,0-2 15-16,4-6-7 0,1-4-16 0,3-3-9 16,1-4-5-16,7-3-6 15,-3-3 0-15,5-2-1 0,1 1-1 16,0-2 1-16,2 2-1 0,-1 1-1 15,1 2 1-15,-2 3 1 0,-1 0 0 16,-1 4 0-16,-2 2 2 0,-3 0-2 16,-2 4 2-16,-2 2-1 0,-1 1 0 15,-1 5-2-15,-4-1 1 0,1 3-1 16,-3 3 2-16,0 4-2 0,-1 3 4 16,1 6 4-16,2 4 3 0,-2 4-3 15,0 3 1-15,-1 5 1 0,1 8 5 16,2 8 2-16,-2-4 5 0,0-4 0 15,2-1-5-15,-4-11-5 0,4 3-3 16,0 5-2-16,-2-11-2 0,3 1-3 16,-3-3 1-16,1-3-2 0,0-5 1 15,-2-2-2-15,3-2-4 0,-2-3-38 16,2-2-49-16,6 0-47 0,-3 0-96 16,-4-5-290-16</inkml:trace>
  <inkml:trace contextRef="#ctx0" brushRef="#br0" timeOffset="80425.64">16313 11876 20 0,'1'-1'68'0,"3"0"-21"0,-3-1-9 0,1 2-6 0,-1 0 1 0,-1 0-1 0,0 0 4 0,2 0-6 0,-2 0-8 0,0 0-2 16,0 0 2-16,2 0 3 0,-1 0 0 15,-1 0-7-15,2 0-7 0,1-1 1 16,-1 0-2-16,-1 0 8 0,1 1 13 16,2-1 3-16,-4 1 2 0,2 0 6 15,-1-1 24-15,-1 0-14 0,0-1-9 16,2 2 1-16,-2-2-1 0,0 2-6 16,0-2 6-16,0-1-1 0,0 1-10 15,0 0-5-15,-2 0-2 0,1 0-4 16,1 2 3-16,0 0-22 15,0 0-2-15,0 4-7 0,-2 3 3 16,2 3 4-16,0 6 0 0,-2 4 1 16,0 0 6-16,0 6 2 0,1-2 10 15,-3 1-1-15,3-1 2 0,-1 0-7 16,2-1-3-16,-1-2-5 0,-1-2-3 16,0-4-1-16,1 0 3 0,-1-2-1 15,2-4 2-15,0-2 6 0,-1-4-2 16,1 1-4-16,-2-2 0 0,2-2 0 15,0 0 5-15,0 0-5 0,-2 0-5 16,2 0-9-16,-1 0-37 16,-1 0-6-16,2-1-15 0,-2 0-23 15,2 1-36-15,0-1-66 0,0-1-133 16,0 1-87-16</inkml:trace>
  <inkml:trace contextRef="#ctx0" brushRef="#br0" timeOffset="81519.66">19082 11840 105 0,'0'0'83'0,"0"-1"-21"0,0-1-10 0,0-2 6 0,0 2-7 0,0-2-7 0,0 0 6 0,0 2 11 0,0-2 5 0,0 2-4 0,0-2 26 15,0 0-25-15,1 3-12 0,-1-3-1 16,1 2-14-16,-1 1-5 0,0-1-3 16,0 1-4-16,0 0-7 0,0 1-3 15,0 0-10-15,0 3-3 0,0 2 0 16,-1 3 7-16,-4 4 7 0,5 4 5 15,-3 4 8-15,3 0-4 0,-2 3 9 16,2 3-5-16,-3-1-5 0,3-2-4 16,-1-3 2-16,1 0-7 15,0-3-3-15,0-2-4 0,0-4-3 0,0-1-3 16,0-3 2-16,0-2-1 16,0 0-2-16,0-3 2 0,0-1 0 15,-2 0-2-15,2-1 2 0,0 2-2 16,0-2-17-16,0 0-25 0,0 0-29 15,0 0-25-15,0 0-44 0,0 0-69 16,0 0-153-16,2 0-70 0</inkml:trace>
  <inkml:trace contextRef="#ctx0" brushRef="#br0" timeOffset="82578.67">17775 13481 123 0,'0'0'84'0,"1"-2"-9"0,1 1-2 0,-1 0 2 0,-1-3-24 0,0 4 5 0,0-3 17 0,0 0-7 0,0 1-1 0,0 2 4 0,0-2-10 15,0 1-1-15,2 1-4 0,-2 0-10 16,0-1-15-16,0 1-6 0,0 0-12 16,0 0-4-16,2 2-2 0,-2 2 1 15,0 5 3-15,1 3 5 0,-1 4-6 16,0 3 0-16,0 5-1 16,-1 3 10-16,-1 0 7 0,0 0 0 15,-1 0-3-15,2-3-7 16,-1-1-2-16,2-4-1 0,-2 0-2 15,2-3-3-15,0-2 0 0,0-2-4 16,0-2 1-16,0-3 0 0,0-2-2 16,0-2 1-16,0-1 0 0,0-2-1 15,0 0-1-15,2 0-13 0,0 0-35 16,1 0-38-16,0-2-55 0,0-1-144 16,1 0-197-16</inkml:trace>
  <inkml:trace contextRef="#ctx0" brushRef="#br0" timeOffset="86631.9">20591 11767 92 0,'0'0'89'0,"0"0"-20"0,0-7-6 0,0 5 0 0,0-2-19 0,1 1-12 0,-1-1 12 0,2 1 7 0,-2-1 0 0,1 0-3 0,1-1 4 0,-1 3-3 15,1-4 9-15,-1 2 0 0,1-1 11 16,-1 2-14-16,-1-2-13 0,1 2-6 16,0-2-4-16,-1 3-6 0,0-2-5 15,0 2 2-15,0 1-6 0,0-1-5 16,0 2-2-16,0 0-10 0,0 3-6 15,0 5-5-15,-1 3 8 0,0 9 3 16,-1 7 1-16,0 15 7 0,0 8 1 16,1 7 1-16,1-6 1 0,0-4-1 15,0-8-3-15,0-8-1 0,0-5-3 16,0-7 0-16,-2-3-1 16,2 2 0-16,0 1-1 0,-1-1 1 15,1-3-2-15,0-3-10 0,-1-4-48 16,0-4-38-16,0-1-53 0,-4-3-41 15,2-4-51-15,-1-1-49 0</inkml:trace>
  <inkml:trace contextRef="#ctx0" brushRef="#br0" timeOffset="86991.2">20399 11924 443 0,'0'0'122'0,"0"0"-9"0,0 0 9 0,0 0-52 0,0 0-35 0,13-7-8 0,-5 6 11 0,3 0 9 0,4 1-7 0,6 0 10 0,1-1-2 16,4 1-6-16,3 0 1 0,1 0-6 16,0 0-19-16,1 0-10 0,-3-1-2 15,0 1-4-15,-2 0-2 0,-4-2 1 16,0 1 1-16,-2 1-2 0,-3-1-1 16,-3 1-10-16,-1 0-25 0,-1 0-20 15,-4 0-17-15,1 0-33 0,-2 0-44 16,0 0-104-16,-1 0-71 0</inkml:trace>
  <inkml:trace contextRef="#ctx0" brushRef="#br0" timeOffset="87889.19">21585 11474 57 0,'1'-3'193'0,"0"-2"-142"0,1-1 21 0,0-1 4 0,1 1-6 0,0-1-7 0,0 0 5 0,0 1 1 0,0 1 9 0,-1 2-23 0,0 1 0 16,-1 1-9-16,0 1-19 0,0 1-16 15,-1 6-4-15,0 4 11 0,0 6 8 16,0 6-1-16,0 13 1 0,1 11-2 16,3 14-3-16,1 3 0 0,1-2-2 15,3-3 0-15,-4-8 7 0,-1 0 0 16,-3-2-6-16,-1 0 0 0,0-3-14 16,-3 0-2-16,0-8-3 0,0-7 1 15,1-6 0-15,-1-8-2 16,1-1-12-16,0 1-34 0,-1-1-22 15,1-1-43-15,-1-4-55 0,0-4-63 16,0-5-50-16,1-2-33 0</inkml:trace>
  <inkml:trace contextRef="#ctx0" brushRef="#br0" timeOffset="88343.43">21632 11703 352 0,'0'0'71'0,"0"0"57"0,0 0-46 0,0 0-38 0,24-42-16 0,-15 32 50 0,2 0-48 0,0-1 26 0,1 4 2 0,1-1-8 0,0 3-17 16,1 0-3-16,0 3 3 0,0 1-6 16,-1 1-16-16,0 0-2 0,-3 3-5 15,1 4-1-15,-2 1-2 0,-3 1 2 16,-2 3 1-16,-2 0 4 0,-2 4 11 15,0 2 3-15,-5-1-1 16,-2 0-3-16,-2 0-7 0,-2-2-7 16,-1-2-1-16,-2-2 0 0,-1-1-1 15,-1-2 2-15,-1-3-3 0,-1 1-1 16,0-5-17-16,1-1-44 0,0 0-33 16,2-1-37-16,-3-1-33 0,6 0-81 15,3 0-29-15</inkml:trace>
  <inkml:trace contextRef="#ctx0" brushRef="#br0" timeOffset="88859.82">21919 11855 422 0,'0'0'89'0,"0"0"39"0,0 0-28 0,0 0-44 0,23-37-27 15,-14 27 1-15,2 2 10 16,0 0-7-16,2 1 4 0,-1 3-5 15,1 0-6-15,-3 3-10 0,-1 1-10 16,0 2 0-16,-3 4-6 0,-1 1-2 16,-2 2 2-16,-2 6 1 0,-1 3 5 15,0 2 1-15,-4 4-1 0,-3 0-2 16,-3 1-2-16,1 4 2 0,-1-5-2 16,-3 3-2-16,1-5 1 0,-1-1 0 15,0-2-1-15,2-2 2 0,3-6-2 16,0-2 2-16,2-3-1 0,3-5 6 15,2 2 7-15,0-3 32 0,1 0 8 16,1 0-9-16,2-2-20 0,3 0-8 16,1-1-4-16,4-2-6 0,2 3-1 15,3-2-4-15,2 2-2 0,2-1 1 16,2 0-1-16,0 2 0 0,1 0 0 16,-1-1-2-16,1 2-19 0,-3-3-19 15,1 2-19-15,-2 1-23 0,-1 0-31 16,5-2-60-16,-6 0-159 0,-3-1-127 15</inkml:trace>
  <inkml:trace contextRef="#ctx0" brushRef="#br0" timeOffset="89625.27">21393 11278 255 0,'0'0'76'0,"0"0"32"0,-7 2 8 0,5 0 7 0,0-1-48 0,2 0-7 0,0-1-5 0,0 0 2 0,0 0 3 0,4-4 2 16,2 0-21-16,2-3-5 0,3-1-8 15,2-4-11-15,0 2-4 0,3-2-7 16,-1 1-5-16,0 0-5 0,-2-2 0 15,-1 3-1-15,0-3 5 0,0 0 2 16,1 2-4-16,-2-4-1 0,-1 2-1 16,0 1-1-16,-2-1 1 0,-1 4 1 15,-2-2 5-15,-1 4 3 0,1-1 0 16,-2 2 1-16,0 0-2 0,0-1 6 16,-1 1-8-16,1 2-6 0,-1-1 6 15,1 3-9-15,-1-1 0 0,1 1 0 16,0 1-1-16,1 1-1 0,-1 0-2 15,2 1-4-15,0 5 5 0,2 2 0 16,-1 3 1-16,3 2 1 0,0 3 1 16,1 1 0-16,2 5 0 0,0-1 0 15,3 2 2-15,0 0-2 0,0-1 3 16,-2 0-2-16,1-2-1 0,0 2-1 16,-1-5 2-16,0 1-2 0,-2-1 1 15,-1-3 0-15,1-1-1 0,-3 0 0 16,1-5-28-16,0 1-61 15,4 0-53-15,-4-3-90 0,1-3-210 16</inkml:trace>
  <inkml:trace contextRef="#ctx0" brushRef="#br0" timeOffset="90250.37">22853 11191 396 0,'0'0'59'0,"5"-4"59"0,-3 4-50 0,1-2-31 0,-2 2-23 0,0 0 20 0,-1 0-3 0,0 0-19 0,-2 0 2 0,-2 2 2 16,-3 3 2-16,-2 3-3 0,-5 1 2 15,-3 6-7-15,-4 1-6 0,-2 7 0 16,-3 2-1-16,-2 6-3 0,-5 12 0 15,-3 8 0-15,-1 11 4 0,3 4-3 16,7-6 1-16,9-7 33 0,6-4 15 16,4-3 6-16,5-3 9 0,3-4-12 15,0-8-2-15,4-3-15 16,1-8-16-16,1 0-7 0,5 2-6 0,1-3-2 16,4 4 0-16,4-9 0 0,2-3-2 15,1-4-3-15,1-1-44 0,1-5-38 16,-1 0-33-16,8-1-64 0,-5-2-50 15,-5 0-201-15</inkml:trace>
  <inkml:trace contextRef="#ctx0" brushRef="#br0" timeOffset="90640.9">23098 11399 617 0,'0'0'58'0,"0"0"100"0,0 0-75 0,0 0-13 0,0 0-39 0,17-33-23 0,-17 33 9 0,0 0 0 0,0 2-11 0,0 4 2 0,-1 7 30 16,-1 3 15-16,-1 5-13 0,3 5-12 15,-1 5-8-15,-2 7-9 0,0 8-1 16,-1 8-4-16,-1 0 0 0,1-5 1 16,0-6-2-16,0-10-2 0,3-8-2 15,0-4 1-15,1-3-2 16,0 4 0-16,0 0-3 0,0 2-39 15,0-5-21-15,2-4-15 0,2-2-46 16,3-7-71-16,0-5-164 0,0-1-80 0</inkml:trace>
  <inkml:trace contextRef="#ctx0" brushRef="#br0" timeOffset="90906.46">23222 11693 704 0,'0'0'136'0,"0"0"13"0,0 0-61 0,42-12-31 15,-22 7-12-15,4 2-26 16,1-2 8-16,-2 3-10 0,0-3-11 0,1 3-5 15,-2-1 0-15,-1 0-2 0,0 2-18 16,-1 0-56-16,9 0-60 0,-6 1-92 16,-3-1-190-16</inkml:trace>
  <inkml:trace contextRef="#ctx0" brushRef="#br0" timeOffset="91439.23">23929 11295 438 0,'0'0'83'0,"0"0"65"0,0 0-79 0,0 0-1 0,0 0-40 0,19-24-5 0,-19 24 1 0,1 0-8 0,-1 0-9 0,1 3-6 16,-1 3 11-16,0 7 12 0,-2 3 12 0,-3 8 0 16,-1 9-3-16,-4 14-5 15,-2 12-7-15,-2 3-8 0,2-3-5 16,0-5-4-16,3-3 2 0,2-4-3 15,0 0 3-15,2-2 0 0,1-5-5 16,2-2 1-16,-1-8 0 0,3-7-2 16,-1-7-4-16,1-4-55 0,0 0-23 15,1-1-63-15,1-2-109 0,2-5-120 0</inkml:trace>
  <inkml:trace contextRef="#ctx0" brushRef="#br0" timeOffset="91923.19">23937 11553 310 0,'0'0'99'15,"0"0"51"-15,0 0-28 0,0 0-62 16,0 0-3-16,25-42-23 0,-18 34-5 0,1 0-1 16,-1 1-4-16,1 0-5 0,0-1 5 15,3 4 7-15,-2 0 5 0,0 2-17 16,0 0-12-16,0 1-1 0,-1 1 1 15,0 0-4-15,0 0-2 0,-1 4-2 16,-1-2 1-16,1 4-1 0,-1-1 1 16,0 1 0-16,-2 3 1 0,1 1 4 15,-1 0 2-15,-1-1 2 0,-2 4 5 16,1-3-6-16,-2 3-5 0,0 0 1 16,-3 0-4-16,-2 2 8 15,0-1 0-15,-3 1-2 0,-1-4 0 16,-3 3-4-16,-2 0 1 0,0-3-3 15,-4 1 2-15,1-3 1 0,-3-2-3 16,2-3 0-16,-2-1-39 0,2-2-51 16,2-1-57-16,-4-2-62 0,5-3-110 15</inkml:trace>
  <inkml:trace contextRef="#ctx0" brushRef="#br0" timeOffset="92438.75">24218 11793 60 0,'0'0'334'0,"0"0"-261"0,0 0 32 0,0 0-59 0,0 0 35 0,17-32-36 0,-13 25 4 0,0 2 15 0,1 0-17 0,3-2-10 16,-2 1-6-16,2 2-1 0,0-1-10 15,1 2-9-15,-2 2-4 0,-1 1-7 16,-1 0 0-16,0 3 0 0,-3 4-5 15,1 1 0-15,-2 3 5 0,-1 3 7 16,0 3-1-16,-5 1 1 0,1 1 0 16,-2-1-6-16,-1 0 3 0,0 0-2 15,-2-1-1-15,1-2 0 0,0-1 2 16,2-3-1-16,-2 0 9 16,5-4 11-16,0-3-1 0,1 0-4 15,2-3-1-15,0-1-5 0,0 0 24 16,1 0 2-16,3 0-16 0,3-1-13 15,3-3-2-15,1 3-6 0,3-2 0 16,1 0 0-16,2 1-1 0,-1 0-11 16,4-2-49-16,0 1-26 0,1-1-33 15,8-1-57-15,-4-1-123 0,-4 0-107 16</inkml:trace>
  <inkml:trace contextRef="#ctx0" brushRef="#br0" timeOffset="93138.32">23828 11298 339 0,'0'0'67'0,"0"0"49"0,0 0-36 0,0 0 47 0,0-3-63 0,2 1-17 0,1-5 8 0,2 1-2 0,1-3 12 0,0 2-4 0,2-2-12 16,1-1-10-16,0-1-14 0,2 1-8 16,-1-1-6-16,1-1-2 0,1-2-1 15,-2 0-2-15,0-1-2 0,0-1 6 16,-2-1 5-16,0 2 2 0,-2 1-3 16,1 1 0-16,-2-1-5 0,-1 4-4 15,1-2 2-15,-1 3-2 0,0 1 2 16,0 1 4-16,0 2-1 0,-1 1 1 15,-1 1 2-15,1-1-1 16,-1 3-5-16,2 1-5 0,0 0-2 16,0 0-2-16,1 0 0 0,1 5-1 15,1 0 3-15,1 4 0 0,-1 3 4 16,4 1-1-16,-2 2 3 0,3 3-1 16,-1 0-1-16,1 2-1 0,0-2-2 15,-2 3 0-15,-1-4 0 0,2 0-1 16,-4 2 2-16,1-3-2 0,-2 0-2 15,0 1-25-15,2-3-40 0,-2 0-32 16,-1-2-54-16,3 2-74 0,0-5-195 16</inkml:trace>
  <inkml:trace contextRef="#ctx0" brushRef="#br0" timeOffset="93561.88">24425 11153 176 0,'0'0'358'0,"0"0"-274"0,0 0 50 0,0 0-85 0,35 20 3 0,-23-7-31 0,1 6 6 0,2 3 10 0,0 6-4 0,2 10 0 0,2 9-2 0,4 9-12 16,1 5 0-16,-4-4-1 0,-3-4 0 16,-4-8 3-16,-2 3 4 0,-5-2 1 15,-3-1-15-15,-2-4-5 0,-1-8-1 16,-2-5-4-16,-2-10 0 0,0 2 0 15,-4-1-1-15,0 3 2 0,-3 2-2 16,-3-1-2-16,-1-1-17 0,-2-4-12 16,3 2-14-16,-3-3-30 0,2-2-39 15,-3 3-56-15,4-2-114 0,2-2-51 16</inkml:trace>
  <inkml:trace contextRef="#ctx0" brushRef="#br0" timeOffset="94285.46">21630 12441 387 0,'0'0'127'0,"0"0"-47"0,6 0-54 0,1-2 33 0,3 0-31 0,4-4 7 0,3 5 23 0,6-5 9 0,5 2-4 16,10-2 9-16,15-1-11 0,18 3-4 16,12-1-7-16,6 1-10 0,8 1 2 15,2 1-4-15,9-2-9 0,9 4-11 16,6 0-1-16,6 4-8 0,4-2-6 16,1-2 1-16,-4 1 0 0,-1 4-1 15,-6-2-1-15,-5 3-2 0,-5-1 2 16,-10 3 0-16,-8-4-2 0,-8 2 0 15,-9-1-7-15,-10-2-16 0,-10 4-39 16,-11-3-35-16,-9 3-33 0,-10-1-50 16,-11-5-79-16,-8 3-96 0</inkml:trace>
  <inkml:trace contextRef="#ctx0" brushRef="#br0" timeOffset="95317.68">22300 12943 420 0,'0'0'116'0,"0"0"-23"0,-3-4 19 0,3 0-51 0,0-1-30 0,2-1-10 0,2-2 5 0,4 0 2 0,1 0 4 0,2 1 6 15,2 0-32-15,-1 0 26 0,2 1 22 16,1 4-31-16,0-1-14 0,0 1-3 16,0 2-1-16,0 0-5 0,-2 5 0 15,-2 1-3-15,-2 3-1 0,0 2-1 16,-5 4 4-16,0 3 1 0,-3 3 2 16,-1 2-2-16,0 1 2 0,-2 1 0 15,-2 1-2-15,-1-3 3 0,0 0-3 16,-1-2 1-16,1-4 2 0,-1-1 0 15,1-4-2-15,2-3 4 0,0-3-1 16,2-1 3-16,0-3 6 0,1-2 9 16,0 0 29-16,0-5 13 0,4-3-24 15,1-1-18-15,4-5-12 0,0-1-3 16,4-3 1-16,0 0 0 0,1-2-4 16,2 1-2-16,0-3 1 0,3 3-2 15,-2 0 0-15,3-1 0 0,0 2 2 16,-1 1-1-16,2 1 0 0,-1 2 4 15,-2 2-2-15,1 1-2 0,-2 1-2 16,-1 3 1-16,-5 1-1 0,-1 3 0 16,-4 2-1-16,-1 1-1 15,-2 0 0-15,-1 2 0 0,0 3 2 16,0 3 0-16,0 6 1 0,-1 1-1 16,0 7 3-16,1 1-1 0,-1 5-1 15,0-1 2-15,2 3 0 0,0 0-1 16,-1 0 0-16,1-2-1 0,1-1-1 15,-2-2 0-15,0-1 1 0,1-3-1 16,-2-2-2-16,1-1-35 0,0-2-36 16,0-5-41-16,-1 0-53 0,7-1-71 15,-3-3-159-15,1-2 3 0</inkml:trace>
  <inkml:trace contextRef="#ctx0" brushRef="#br0" timeOffset="95848.8">23031 13256 355 0,'0'0'99'0,"0"0"-1"0,2-17-12 0,0 10 3 0,-1 0-32 0,2-2-19 0,1 0 8 0,0-2 6 0,0 2-1 0,2 0 5 0,-1 1-2 15,0 0-8-15,2 2-8 0,0-2-6 16,0 3-9-16,1 0-4 0,-1 1-8 16,1 2-4-16,1-1-5 0,-3 3-1 15,2 0-1-15,0 2-1 0,0 3 1 16,-2 3 0-16,0 1 0 0,-2 6 3 15,1 2 1-15,-3 5-1 0,-1 2 0 16,-1 3-2-16,0 2 5 0,-5 2-5 16,-1-2 4-16,-4 1-1 0,-1-3-1 15,0-1-1-15,-1-5 0 0,-1-1 1 16,4-5-1-16,-1-4 2 0,2 0 7 16,2-5 3-16,0-1-4 0,3-3-1 15,2 0 0-15,1-2 4 0,0 0 7 16,4 0 2-16,3 0-6 0,4-1-5 15,2-2 2-15,1 1 1 0,3-1-4 16,3 1-2-16,0 0-4 0,2 1-3 16,2-2 0-16,-1 1-1 0,1 1 0 15,2-1-1-15,0 1-18 0,1-1-30 16,1 2-10-16,-1-1-24 16,2 1-36-16,4-1-50 0,-7-2-87 15,-5 0-176-15</inkml:trace>
  <inkml:trace contextRef="#ctx0" brushRef="#br0" timeOffset="97888.37">22472 10547 125 0,'1'0'56'0,"0"0"6"0,0-3-11 0,0-1 3 0,0 1-9 0,0 0-7 0,-1 1 5 0,2 0-2 0,-1 0-4 0,0-1 9 15,0 1-1-15,1-1 13 0,0-1-29 16,-1 2-6-16,2-2-6 0,-1 2 1 16,1-1-3-16,0 1 10 0,0 0-9 15,-1 2 7-15,1-2 0 0,-2 2-4 16,1-1 4-16,0 1-10 0,-1 0-2 16,0 0-3-16,0 0-3 0,1 0 3 15,-2 0 2-15,2 1-2 0,-1 0 0 16,1 0 0-16,-1-1-3 0,1 1 4 15,-1 1 1-15,0 0-2 0,1 0 1 16,-1 0 2-16,1 0 0 0,0 0 4 16,-1 0 3-16,1-1-1 0,1 0-1 15,0 2-2-15,1-1 2 0,-1-1-3 16,0 0-2-16,0-1 0 0,3 1-4 16,-1 0 5-16,1-1-1 0,0 0-1 15,1 0-3-15,1 0 0 0,0 0-2 16,1 0-1-16,-1 0-1 0,2 0 1 15,-1 0-4-15,0 0 4 16,2 0-2-16,-1-1-2 0,-1 1 0 16,3 0 1-16,-3 0 0 0,2 0-1 15,2 0 2-15,-2 0-2 0,2 0 0 16,-2 0 0-16,1 0 0 0,0 0 1 16,2 1-1-16,0 0 0 0,0 0 1 15,1 0-1-15,-1 1 1 0,2-2-1 16,-1 1 0-16,1-1 0 0,0 1 1 15,2 1 0-15,-2-2 1 0,3 1-2 16,-1-1 1-16,2 0 0 0,-1 0 1 16,0 2-1-16,2-2 1 0,1 0-2 15,-3 0 3-15,3 1 2 0,-2 0 4 16,1 0-1-16,1 1 0 0,-1-1-2 16,-1-1 1-16,2 0-1 15,0 0-3-15,-1 0 1 0,0 0-3 16,2 2 2-16,-1-2-2 0,-1 1 0 15,1 1 0-15,1 0 0 0,1 0 0 16,-2 0 0-16,2 0 0 0,-1 1 1 16,0-1 3-16,0 0-3 0,1 1 3 15,0-1-3-15,-1 0 0 0,-1 1-1 16,2 0-1-16,-1-2 0 0,0 1 2 16,-1 0-1-16,1 1 0 0,-1-2-1 15,-2 2 2 1,1-1-2-16,0 0 0 0,-2-1 3 15,1 0 3-15,-1 2-5 0,-1-1 4 16,1-2-3-16,-1 2 0 0,1-2-2 16,1 2 4-16,-2 0-4 0,2-2 1 15,0 2 0-15,0-1-1 0,0-1 2 16,1 3-1-16,-2-2 0 0,0 2 0 16,0-2 3-16,1 1-3 0,-2 0 2 15,1 1 0-15,1-1-3 0,-2 3 0 16,1-3 0-16,1 0 2 0,1 0-1 15,1 1-1-15,0 0 0 0,1 1 1 16,2-2-1-16,1 1 0 0,1 0 0 16,1-1 1-16,0 2-1 0,1-2 2 15,1 1-2-15,0-1 1 16,1 1-1-16,0 0 0 0,-2 0 1 16,0-1-1-16,1 1 0 0,-1-1 3 15,-1 0-2-15,0-2 1 0,0 2 5 16,-1 0-4-16,1-1 4 0,-1 1 0 15,0-1-1-15,1-1 0 0,-3 1 1 16,-2 0-1-16,-1 1 3 0,-1-1-1 16,-5 1 1-16,-1-1-1 0,-3 1 1 15,-3 0 1-15,-1-1-1 0,-2 0 1 16,-2 0 0-16,-2 0-3 16,0-1-3-16,-2 0 0 0,0 0-4 15,1 0 1-15,-1 1 0 0,0-1-1 16,1 1-3-16,1-1-34 0,-1 1-48 15,2-1-48-15,2-1-55 0,-1-2-105 16,-2-4-311-16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44:32.510"/>
    </inkml:context>
    <inkml:brush xml:id="br0">
      <inkml:brushProperty name="width" value="0.05292" units="cm"/>
      <inkml:brushProperty name="height" value="0.05292" units="cm"/>
      <inkml:brushProperty name="color" value="#0070C0"/>
    </inkml:brush>
  </inkml:definitions>
  <inkml:trace contextRef="#ctx0" brushRef="#br0">8396 5521 326 0,'0'-2'90'0,"0"-2"-8"0,0 0 25 0,0-2-31 0,0 1-24 0,0 1-15 0,0-2 11 0,0 5-3 0,0-1-5 0,0 2-9 0,0 0-6 15,0 0-17-15,0 2-8 0,0 4-3 16,0 2 3-16,0 4 3 0,0 7 8 15,0 1 1-15,-1 9 8 0,-4 10 2 16,2 12 4-16,-2 13 9 0,0 1-3 16,1 2-5-16,-1-6-10 0,1-10-6 15,-3 5 1-15,4-6-9 0,-2 1-1 16,0-6-2-16,2-2 0 0,0-3-16 16,2-9-30-16,1-6-18 0,0-6-28 15,1 1-48-15,3-2-106 0,-2-4-78 0</inkml:trace>
  <inkml:trace contextRef="#ctx0" brushRef="#br0" timeOffset="362.85">8739 5567 643 0,'0'0'131'0,"0"0"-56"0,0 0 38 0,0 0-50 0,0 0-30 16,0 0-22-1,2-21-4-15,-2 21-7 0,0 5-4 16,0 4 0-16,0 6 4 0,0 8 34 0,0 10 19 0,-1 14-16 15,-2 15-9-15,-1 6 4 0,-2-3-16 16,1-3-4-16,2-8-2 0,1-1-8 16,-1-2 3-16,2-6-4 0,1-3 1 15,0-9-2-15,0-6 0 0,0-8 0 16,1 0-32-16,2-1-44 0,0 0-33 16,-1 1-64-16,0-7-119 15,-2-5-161-15</inkml:trace>
  <inkml:trace contextRef="#ctx0" brushRef="#br0" timeOffset="612.79">8356 6087 781 0,'0'0'104'16,"0"0"-45"-16,0 0 0 0,0 0-32 0,38-4 17 15,-16 1-7-15,11-4 10 0,7-3-15 16,9-2-20-16,2 1-6 0,1-3-3 16,-4 4-2-16,-4 0-1 0,3 1-54 15,-2 5-78-15,-11 0-92 0,-7 2-213 16</inkml:trace>
  <inkml:trace contextRef="#ctx0" brushRef="#br0" timeOffset="1159.53">9261 6142 278 0,'0'0'225'0,"0"0"-79"0,0 0 35 0,0 0-106 0,0 0-8 15,0 0-22-15,0-24-14 0,0 19-1 0,-1 1-2 16,1-1 3-16,-1 1 8 0,-1 2-18 15,1 0-4-15,-2 2-13 0,2 0-4 16,-1 0-6-16,-2 4 1 0,-1 1 1 16,0 3 3-16,-2 4-3 0,0 1 2 15,0 2 2-15,0 5-1 0,1 2 1 16,0 3 0-16,0 0 0 0,2 3 0 16,1-2 0-16,3-1-1 0,0-3 1 15,3 0 2-15,2-2-2 0,4-3 7 16,-1-5-4-16,1-1 8 0,2-3 0 15,-1-7 1-15,1-1 3 16,1-2 17-16,-1-8-6 0,0-3-1 16,0-5 1-16,-4-6-10 0,-2-3-1 15,-2-4-12-15,-2 0 0 0,-1-1-3 16,0 4 0-16,-3 5 0 0,-2 7 0 16,1 3-2-16,-3 4-2 0,-1 5-7 15,-2 2-2-15,-1 2-3 0,-1 2 0 16,0 2-11-16,1 5-20 0,0 1-25 15,3 0-33-15,0 1-23 0,4 3-55 16,-1 0-139-16,2-5-88 0</inkml:trace>
  <inkml:trace contextRef="#ctx0" brushRef="#br0" timeOffset="1472.13">10232 5836 764 0,'0'0'403'0,"0"0"-294"0,0 0-18 0,0 0-64 0,-1-27-24 0,2 19-3 0,1-3-49 0,1-2-13 0,-2 0-32 0,2 1-56 16,-3-1-30-16,0 2-123 0</inkml:trace>
  <inkml:trace contextRef="#ctx0" brushRef="#br0" timeOffset="1598.71">10215 6127 555 0,'0'0'262'0,"0"0"-230"0,1 37 52 0,2-20-64 16,2-2-20-16,1-3-105 16,8-2-149-16,-2-2 19 0,-1-5-52 0</inkml:trace>
  <inkml:trace contextRef="#ctx0" brushRef="#br0" timeOffset="2489.57">11804 5258 264 0,'0'0'71'0,"0"0"-19"0,3-10 17 0,-1 8-28 0,1-3-2 0,-1 2 12 0,0-3 31 0,0 0-2 0,-1-1-5 0,0 0-8 16,1 4-9-16,-1-2-9 0,-1 5-2 15,0-1-6-15,0 1-18 0,0 0-20 16,0 0-3-16,1 1-8 0,0 6-3 16,0 6 9-16,0 3 2 0,1 8 3 15,-2 15 15-15,0 17-6 0,0 21 6 16,-5 8 10-16,1 5-2 0,1-5-3 15,-1-7-1-15,-1 2 8 0,1 0-1 16,-2 0-4-16,-1-1-8 0,-2-6-9 16,-3-2-3-16,2-4-1 15,-2-8-1-15,3-3-1 0,-1-5-2 16,0-5 0-16,1-10 0 0,4-10-13 16,1-10-43-16,1-4-50 0,1-2-54 15,0-3-66-15,0-3-153 0</inkml:trace>
  <inkml:trace contextRef="#ctx0" brushRef="#br0" timeOffset="3068.31">11791 5832 19 0,'0'0'443'0,"0"0"-368"0,0 0 29 0,0 0-37 0,0 0-41 0,7-16-11 0,-4 10-11 0,3 2 31 0,-1-1-1 0,0-2-3 16,1 3 9-16,1-1 4 0,1-1-2 16,1 2-3-16,0-3-13 0,0 1-6 15,2 0 7-15,-1 2-2 0,1-1-8 16,-1 2-1-16,-1-2 1 0,-1 1 3 16,1-2-6-16,-1 1-1 0,0 1 4 15,-2 1 2-15,1 1 0 0,1 0-5 16,1 0-8-16,-1 0-5 0,1 2 2 15,0 0-3-15,0 0 2 0,1 0 0 16,1 3 1-16,1 1 2 0,-3 2 3 16,4 2 1-16,-5 1-2 0,1 0-5 15,-1 3 3-15,-3 1-2 0,-1 1-2 16,-3 3 4-16,-1 0-2 0,0 0-3 16,-5 0 5-16,-3 0-4 0,-5-1 6 15,-2 2-3-15,-1-5 1 0,-2 2 2 16,-2-1-6-16,-1-1 3 0,-1-4 0 15,-3-3-1-15,0-1-3 0,-2-1 0 16,1-3-10-16,1-1-13 0,3 0-12 16,0 0-8-16,3 0-34 0,4 0-42 15,0-5-69-15,6 3-109 0,4-1-148 16</inkml:trace>
  <inkml:trace contextRef="#ctx0" brushRef="#br0" timeOffset="3411.88">12340 6085 708 0,'0'0'135'0,"0"0"-25"0,0 0-33 0,0 0-63 0,10-5-12 0,-7 5-2 0,0-1 0 0,-2 0 4 0,0 1-4 0,1 0 0 16,-2 0 5-16,0 3 0 16,0 5 3-16,0 0 1 0,0 6-5 15,0 0-2-15,-4 1-1 0,0 1 0 16,0 1-1-16,-2 2 3 0,0 1-3 16,-3 1 0-16,2-2 0 0,-2 1 0 15,0-1 0-15,1 2 3 0,-1-2-3 16,-1 2-7-16,1 0-19 0,0-2-25 15,1 2-19-15,-1-3-15 0,-1 5-64 16,4-7-87-16,2-2-54 0</inkml:trace>
  <inkml:trace contextRef="#ctx0" brushRef="#br0" timeOffset="3881.54">13254 5855 511 0,'0'0'143'0,"0"0"10"0,36 1-37 0,-12-1-40 0,12 0-21 0,12-3 0 0,13-6-13 0,3 2-5 0,-3 0-19 16,-2 0-11-16,-4 1-5 0,0 2-2 15,1-3 0-15,4-1-37 0,0 1-85 16,-13 1-98-16,-9 2-218 0</inkml:trace>
  <inkml:trace contextRef="#ctx0" brushRef="#br0" timeOffset="4589.95">15207 5145 363 0,'0'0'102'0,"0"0"-32"0,0 0-20 0,0 7-43 0,0-2 3 0,0 5 29 0,0 1 34 0,0 6-17 0,-2 6-2 0,-1 7 8 16,-3 15 2-16,-2 15-2 0,-5 19-1 16,-1 7 9-16,3-3-16 0,1-2-8 15,1-9-2-15,1 1-7 0,0 3-9 16,-6-2-12-16,3 0-1 0,-2-2 0 15,1-6 2-15,-1-2 10 0,1-5-6 16,2-3-4-16,-1-2-2 0,-2-6-8 16,4-4-3-16,-1-11-4 0,3-8 5 15,2-6-5-15,0-6-21 0,0 3-36 16,2-1-13-16,0 3-25 0,1-5-38 16,2-4-72-16,0-3-141 0,3-3-137 15</inkml:trace>
  <inkml:trace contextRef="#ctx0" brushRef="#br0" timeOffset="5683.85">15190 5693 157 0,'1'-2'61'0,"1"-3"-16"0,1 2-13 0,1 0-6 0,-2 0 0 0,1 1 3 0,0 0 13 0,-1 2 3 0,-2-3-3 0,3 2 18 0,-3 1 2 0,0 0-10 15,0 0 12-15,0 0-8 0,0 0-6 16,0 0-10-16,0-1-3 0,0-1-10 15,0-2-1-15,0 2 7 16,2-3-3-16,1 0-3 0,-1-1-3 16,2-2 1-16,0 1-8 0,3 1-1 15,1-1 2-15,-3 2 1 0,5-1-2 16,-1 0 0-16,2 0-4 0,-3 2-3 16,4-2-3-16,-2 4 1 0,0-1-6 15,2 1 2-15,-4 2-4 0,2 0 0 16,-1 4-1-16,-1 1-1 0,0 2 2 15,-3 1-1-15,2 4 0 0,-4 0 1 16,1 4 2-16,-3 3 2 0,1 0-3 16,1 5 6-16,-3-2-2 0,0 2-1 15,-3-2-1-15,1 0-1 16,-3-1 4-16,-2-2-1 0,-4 1 0 16,1-4 4-16,-6-1-4 0,2-2 0 15,-5-1 1-15,0-3-1 0,-3-3 0 16,0-2-1-16,-3-2-1 0,2-2-3 15,-2 0 2-15,1-2-1 0,1 0-1 16,2 0-3-16,1 0-15 0,4-1-30 16,3 1-32-16,2-2-37 0,5 0-66 15,3-2-125-15,3 3-190 0</inkml:trace>
  <inkml:trace contextRef="#ctx0" brushRef="#br0" timeOffset="6449.94">15422 6169 201 0,'0'0'80'0,"-2"0"-1"0,2 0 28 0,0-2 9 0,0 0-10 0,0-3-40 0,3 0-16 0,2-1-11 0,0-1-12 15,3-1-8-15,1 1-2 0,2 2-2 16,1 0-4-16,0-1-5 0,1 2-2 16,-1 1-3-16,1 1 0 0,-3 2 2 15,0 2 0-15,-3 1 1 0,-1 2-2 16,-1 1-1-16,-2 2 0 0,-3 1 1 16,0 3-2-16,0 1 4 0,-3 4-1 15,-5 0 0-15,1 0 3 16,-5 0 0-16,1-1 5 0,-2 0-1 15,-1-1-2-15,3 0 2 0,-1-3-6 16,2-1 3-16,-1-2 6 0,0 0 8 16,4-2 16-16,1-1 2 0,3-2-4 15,0-1-6-15,1-2-4 0,2-1 6 16,0 0 16-16,3 0-5 0,2 0-10 16,1-2-12-16,7-2-7 0,0 2-6 15,4 0 2-15,2-2-5 0,3 3 6 16,0-1-8-16,2 1-1 15,0 0-1-15,-1 0 1 0,1 0 0 16,0 0-1-16,-2 1 0 0,-3 0-20 16,0 0-21-16,0 0-16 0,-5 0-21 15,2 0-32-15,-3 0-46 0,2 0-50 16,-7 0-155-16</inkml:trace>
  <inkml:trace contextRef="#ctx0" brushRef="#br0" timeOffset="7402.84">16920 5681 213 0,'0'0'108'0,"0"0"-6"0,0 0 38 0,0 0-9 0,0 0-47 0,0 0-5 0,4 0-11 0,3-3-12 0,2 2 1 0,8-1-4 15,3 0 8-15,5-1-13 0,8 1-4 16,11 0-1-16,7-1-10 0,3 1-4 16,-4 1-2-16,-7 1-10 0,-7 0-10 15,-1 0-4-15,-2 0-2 0,-3 0 1 16,-8 0-2-16,-5 0-9 0,-1 0-34 15,2 0-28-15,-1 0-23 0,2 0-40 16,-6 0-65-16,-4 0-128 0,-4 0-63 16</inkml:trace>
  <inkml:trace contextRef="#ctx0" brushRef="#br0" timeOffset="7637.19">16987 5888 620 0,'0'0'195'0,"0"0"-132"0,0 0 9 0,32 5 20 0,-2-5-36 16,13 0-5 0,14-3-6-16,1-2-5 0,-4-2-21 0,-7-1-9 15,-4 1-8-15,-2 0-2 0,3 1-2 16,0-2-42-16,-2 2-53 0,-3-1-50 15,-9 1-103-15,-8 1-233 0</inkml:trace>
  <inkml:trace contextRef="#ctx0" brushRef="#br0" timeOffset="8387.42">18506 5706 266 0,'0'0'118'0,"0"0"-21"0,0 0 19 0,0 0-34 0,0 0-33 15,0 0 23-15,32-41-5 0,-31 35-1 16,2 0-3-16,-2 2-2 0,-1-1-17 16,0 0-11-16,-2 1-14 0,-1-2-12 15,-2 3-7-15,-2-1 0 0,-3 2-1 16,-2 1-3-16,-5 1 3 0,0 3 0 15,-5 4 1-15,-2 4-2 0,-1 4 2 16,-1 5 0-16,-1 3 4 0,2 3-4 16,-2 11 1-16,2 9 1 0,6 8-2 15,3 1 1-15,7-10 6 0,6-11 5 16,3-2 11-16,4-4 4 0,1-2-4 16,3 2-3-16,5-9-3 0,-1 4-4 15,7-1 1-15,0-6 0 0,3-5 2 16,4-5-5-16,-1-1-2 0,2-5 1 15,-2-1-2-15,2-4 7 0,-2-3-3 16,0 0 2-16,-3-1-6 0,-1 0 4 16,-2-4 1-16,-3-1-1 0,1-2-4 15,-2-1 0-15,-3-1-5 0,-1-3-1 16,2 0 1-16,-4-2-2 0,-1 2 1 16,4 0-1-16,-5-1-1 0,-1-1 0 15,-2 4 1-15,-1-2-1 0,-2 1 0 16,-1 3 0-16,0 0-1 15,-4 0 1-15,-1 1-1 0,-1 0 1 16,0 0-1-16,-6 0 0 0,7 1 1 16,-3 1 0-16,-1-1 1 0,1 2-1 15,2 3 0-15,-1 0 3 0,-2 1-3 16,3 2 1-16,0 3 1 0,-1 1-2 16,0 2-5-16,-5 1 2 0,4 0 1 15,-1 1-1-15,-4 2 3 0,4 3-4 16,-3 1-26-16,0 2-55 0,2-1-36 15,-11 6-68-15,4-3-100 0,3-3-225 16</inkml:trace>
  <inkml:trace contextRef="#ctx0" brushRef="#br0" timeOffset="14843.87">8588 7677 383 0,'3'-4'49'0,"-2"-2"40"0,3-1 10 0,-1 0-36 0,0-2-19 0,0 2-25 0,-1 3 13 0,1 0-5 0,-2 2-9 0,1 1-2 0,-2 0 6 0,0 1-14 16,0 2-8-16,0 4 2 0,-2 5 4 15,-2 7 27-15,-1 4 2 0,0 12-3 16,-4 14-11-16,0 12 9 0,-2 8-5 15,3-4 8-15,1-3-3 0,-1-5-3 16,0 2-4-16,0-4 2 0,-1-3-6 16,-1-1-16-16,1-6 4 0,1 1-7 15,1-3 3-15,0-9-3 0,3-8-3 16,1-9-41-16,0-2-36 0,0-2-70 16,1-1-113-16,0-3-150 0</inkml:trace>
  <inkml:trace contextRef="#ctx0" brushRef="#br0" timeOffset="15235.15">8900 7738 515 0,'0'0'65'0,"0"0"39"0,0 0-28 0,0 0-31 15,0 0-26-15,5-26-17 16,-5 26-2-16,0 3-8 0,0 6 8 0,-1 5 5 15,-3 8 37-15,0 7 19 0,-2 13 6 16,-2 13-17-16,1 15-9 0,1 0-15 16,0-4-3-16,4-10-7 0,0-12-1 15,2-2-4-15,-2-9-8 0,2-8 1 16,0-5-3-16,0-2 2 0,-1 3-3 16,0 0-14-16,-2 0-58 0,-1-6-74 15,0-6-122-15,0-3-224 16</inkml:trace>
  <inkml:trace contextRef="#ctx0" brushRef="#br0" timeOffset="15485.09">8533 8226 769 0,'0'0'62'0,"0"0"34"0,0 0-46 0,43-13-32 15,-20 7 12-15,-1 0-25 0,2 0-4 16,-1-1-1-16,0 1 0 0,0 0-3 16,0 4-17-16,-2 1-53 0,8 1-74 15,-7 0-133-15,-3 0-209 0</inkml:trace>
  <inkml:trace contextRef="#ctx0" brushRef="#br0" timeOffset="16219.29">9261 8353 332 0,'0'0'79'0,"0"0"17"0,0 0-7 0,0 0-38 15,0 0 2-15,0 0-27 0,-1-40 15 0,1 33-6 0,0 0-2 16,0-1 13-16,1 3-4 15,0 1-7-15,0-1-4 0,0 2-5 16,-1 0-13-16,0 0 4 0,0 1-3 16,0-1 1-16,0 0 7 0,-2 0-1 15,-1-2-6-15,-4 0-5 0,1 2-10 16,-1 1 1-16,-2-2-3 0,-1 4-3 16,-2 0 4-16,-1 2-1 0,-2 2-17 15,-1 5-36-15,0 1 18 0,-2 6 37 16,2 3-2-16,-2 3-1 0,3 3 5 15,0 0-3-15,3 4 1 0,3-3 0 16,0 2 0-16,5-4 1 0,2-1 2 16,2-2 4-16,0-5-1 15,3-1 0-15,0-5 3 0,3-3-7 16,-1-4 5-16,1-3 1 0,-1-2 5 16,2-4 0-16,1-3 6 0,-1-5 13 15,0 0 5-15,1 0-7 0,3-1-8 16,-2-2 0-16,1 1-9 0,1 1-6 15,-1-1-2-15,0 2-4 0,1 1-1 16,-3 3 0-16,1-1 0 16,-2 5 0-16,2 0-1 0,-4 2 1 15,0 2-4-15,0 2-1 0,-2 2 1 16,1 4-5-16,2 2 6 0,-2 2 2 0,0 3 1 16,0 3 0-16,0-1 4 15,0 2 5-15,-1-2 6 0,3 2 5 16,-2-1 4-16,1-3 7 0,1 0 0 15,0-3-2-15,2-3-2 0,0 1 0 16,0-4-5-16,1-1-4 0,5-3-7 16,0 0-2-16,3-5-4 0,0-1-5 15,3 0-2-15,0-1-33 0,2-1-35 16,2 0-41-16,10-8-70 0,-6 2-116 16,-2 0-287-16</inkml:trace>
  <inkml:trace contextRef="#ctx0" brushRef="#br0" timeOffset="16531.71">10207 7888 899 0,'0'0'175'0,"0"0"-24"0,3-1-66 0,-2-1-55 0,0 0-14 0,-1 0-11 0,0-1-5 0,0 0-17 0,0 0-29 0,0 1-3 0,-2-2-15 0,-1 1-80 16,1 2-133-16,-1-2-311 0</inkml:trace>
  <inkml:trace contextRef="#ctx0" brushRef="#br0" timeOffset="16672.3">10155 8228 1050 0,'0'0'75'0,"0"0"8"16,0 0-45-16,0 0-38 0,0 0-44 0,0 0-191 16,0 0-24-16,0 0-58 0</inkml:trace>
  <inkml:trace contextRef="#ctx0" brushRef="#br0" timeOffset="17957.18">12063 7730 58 0,'0'0'86'0,"0"0"-41"0,0 0 29 0,6-15-9 0,-2 9 20 0,0 3-15 0,-2-3 4 0,1 0-2 0,1 0-4 0,1 1-19 0,-1-2 13 16,0 1-14-16,-1 3-7 0,2-2 1 15,-4 3-6-15,1 2-27 0,-1-1 11 16,0 1-16-16,0 1-4 0,-1 6 0 16,1 2 3-16,-1 6 13 0,0 6 2 15,-3 5 1-15,-4 13 1 0,-2 15-5 16,-3 18 2-16,1 13-6 0,1 5 7 16,2-3 5-16,3-6-4 0,-1 3 16 15,-2-2-15-15,-4-1 6 0,0 1-10 16,-2-4 1-16,1-4-2 15,0-4-10-15,0-8 1 0,1-8-1 16,2-6-2-16,1-4-3 0,-1-8-2 16,3-8-22-16,1-8-26 0,1-9-8 15,0-2-28-15,0-2-62 0,-1-5-49 16,1 1-65-16,3-6-14 0</inkml:trace>
  <inkml:trace contextRef="#ctx0" brushRef="#br0" timeOffset="18317.08">12009 8196 402 0,'0'0'94'0,"0"0"32"0,16-45-25 0,-6 28-15 0,2 0-46 15,2 0 11-15,2 1-32 0,-2 1 8 16,3 4-12-16,-1 2 6 0,-1 1 17 16,3 3-5-16,-1 5 8 0,3 0-18 15,1 4 11-15,-1 5-19 0,3 0-5 16,-2 5-3-16,-4 2-5 0,-1-1-2 16,-4 3 3-16,-5 2-6 0,-2-3 3 15,-5 4 0-15,-3-3 6 0,-6-1 0 16,-4 1 8-16,-6-3-11 0,-3 0 6 15,-8 0-6-15,-11-2-6 0,-5-1-3 16,-5-4-47-16,5-3-28 0,4-3-31 16,7-2-6-16,5 0-75 0,8 0-86 15,6-3-5-15</inkml:trace>
  <inkml:trace contextRef="#ctx0" brushRef="#br0" timeOffset="18613.88">12436 8308 512 0,'0'0'63'0,"0"0"29"0,0 0-45 0,0 0-16 15,0 0 18-15,0 0-17 16,14 46 2-16,-14-26-4 0,0 5 10 0,-3 0 5 16,-1 6 17-16,0 1-23 0,0 2-12 15,0 0-14-15,2 0-7 16,-2 0-4-16,3-1 1 0,0-3-3 16,0-3 0-16,1-4-40 0,3-2-80 15,3-4-61-15,1-9-192 0</inkml:trace>
  <inkml:trace contextRef="#ctx0" brushRef="#br0" timeOffset="18942.5">13275 8266 622 0,'0'0'191'0,"0"0"-121"0,0 0-4 0,0 0-13 16,54-9-33-16,-26 4 23 0,8-3-30 0,10 0 38 15,6-1-33-15,3 1-6 0,-1 2-12 16,-10 0-3-16,-2 4 0 0,3 0-72 16,-5-2-70-16,-7 2-128 0,-6 0-167 15</inkml:trace>
  <inkml:trace contextRef="#ctx0" brushRef="#br0" timeOffset="19373.25">14466 7696 556 0,'0'0'73'0,"0"0"2"0,0 0-37 0,0 0-16 16,0 0-17-16,0 0 3 0,12 50 9 0,-12-19 3 15,-1 16 31-15,-7 15-28 0,-3 10 37 16,1 5 10-16,1-1-10 0,1-6-20 16,-1 0-16-16,4 1-7 0,0-1-15 15,-1 0 4-15,1-3-2 0,-4-4-3 16,1-5 1-16,3-3 0 0,-2-5-2 16,0-7 4-16,4-9-8 0,-2-11-70 15,2-5-61-15,-1-10-106 0,3-3-159 16</inkml:trace>
  <inkml:trace contextRef="#ctx0" brushRef="#br0" timeOffset="19779.3">14401 8111 474 0,'0'0'99'0,"0"0"-11"0,0 0-3 0,0 0-45 0,24-39-23 0,-15 30-1 16,4-1 0-16,-2 1 14 0,5 3-10 15,-3 2 33-15,4-1-10 16,-1 1 7-16,1 0-8 0,2 2-9 15,-3 2-2-15,1 0-26 0,-3 6-1 16,2-1 1-16,-3 3-7 0,-2 3 6 16,0 1-4-16,-3 4 10 0,-3 1-10 15,-1 2 20-15,-2 2-13 0,-2 1 23 16,-3-2-17-16,-2 2-3 0,-3-1-3 16,-3-3-6-16,-3-2 2 0,-2-3 4 15,-3-3-6-15,-3-3-1 0,-2 0-16 16,2-5-44-16,-5-2-33 0,2 0-61 15,-7-4-75-15,6-4-133 0</inkml:trace>
  <inkml:trace contextRef="#ctx0" brushRef="#br0" timeOffset="20252.93">14749 8340 317 0,'0'0'261'0,"0"0"-102"0,0 0-52 0,0 0-24 15,0 0-35-15,21-19-31 0,-14 12 4 0,1 0-20 16,2 0 14-16,-1 1-12 0,2 0 20 15,-1 1 9-15,0 2 3 0,0 0-7 16,-2 1-14-16,1 2-4 0,-1 0-8 16,-1 0-4-16,-3 5 2 0,0 0-4 15,-3 5 1-15,1 1 0 0,-2 3-2 16,-3 1 10-16,-2 3-4 0,-2-1 2 16,-2 4-1-16,-2-3-1 15,3 2 1-15,-3-1-1 0,0 1 0 0,0-3 8 16,1-2-6-16,1-1 18 0,1-4 1 15,2-2-1-15,1-1-5 0,3-1-10 16,-1-2 9-16,3 1-8 0,0-3 16 16,3 0 3-16,5 1 5 0,2-2-1 15,4 0-17-15,5-1-2 0,3 0-11 16,2 0 3-16,1 0-3 0,3-2-14 16,-2-1-41-16,1 0-20 0,1 0-8 15,-1 0-29 1,0 0-59-16,14-4-52 0,-9 5-89 0</inkml:trace>
  <inkml:trace contextRef="#ctx0" brushRef="#br0" timeOffset="20596.6">16116 8043 563 0,'0'0'136'0,"0"0"-51"0,0 0-13 0,33-7-4 0,-14 5-47 0,4 2 13 0,4 0-7 0,1 0 22 0,9 0-13 0,4 0-13 0,2 0-3 15,-1 0-18-15,-10 0-4 0,-9 0 0 16,-5 0-34-16,4 0-58 0,2 2-19 16,7 3-55-16,-7-2-182 0</inkml:trace>
  <inkml:trace contextRef="#ctx0" brushRef="#br0" timeOffset="20830.91">16134 8277 535 0,'0'0'171'15,"0"0"-67"-15,0 0-19 0,48 2-24 0,-12-2-40 0,10 0-15 16,16 0-8-16,4 0 4 0,2 0 3 16,-6 0 12-16,-7 1-14 0,-5 1 1 15,-2 2-4-15,2 1-22 0,-4-1-85 16,-11 0-116-16,-7-4-131 0</inkml:trace>
  <inkml:trace contextRef="#ctx0" brushRef="#br0" timeOffset="21378.62">16757 7723 385 0,'0'0'77'0,"0"0"16"0,0 0-15 0,0 0-1 0,0 0-45 0,17-16 36 0,-17 16-45 0,0 0-3 0,-3 4-13 0,-6 7 12 16,-1 5 49-16,-9 8-4 0,-5 14-4 15,-6 16-30-15,-9 17 7 0,-2 2-24 16,3-2-1-16,1-2-9 0,2-10-2 16,-2 2 6-16,-3-4-6 0,1-1 24 15,-2-3-2-15,3-2 5 0,3-5-11 16,7-5-7-16,4-11-4 0,10-5-3 16,1-11-6-16,4-5-9 15,2 0-51-15,1-2-77 0,4-7-70 16,2 0-145-16,5-3-73 0</inkml:trace>
  <inkml:trace contextRef="#ctx0" brushRef="#br0" timeOffset="21989.6">18152 7811 676 0,'0'0'107'0,"0"0"-21"0,0 0-28 0,0 0-34 0,0 0-21 0,-30-31 0 0,14 30-6 0,-3 1 0 0,-6 1 3 0,0 5 0 16,-2 5 2-16,-5 4 6 0,2 4-3 15,-1 4 7-15,-1 4-8 0,0 10 1 16,-1 9-4-16,3 8-1 0,7 1 0 15,9-3 4-15,7-8-5 16,7-9 2-16,3-6 9 0,2-9 17 16,4 2 15-16,3 1-10 0,3 1-13 15,4 2 0-15,3-4-18 0,2-6 9 16,4-2-6-16,-1-6 3 0,1-2-2 16,1-6-2-16,1 0 22 0,-3-7-10 15,3-1 11-15,-3-3-12 0,1-4 5 16,-2-5 3-16,0-4-1 0,-3-7-4 15,2-12-12-15,-3-10 2 0,0-10-7 16,-3-1 3-16,-8 10-2 0,-4 14-1 16,-6 15 0-16,-1 8 1 15,-2 2-1-15,-5-3-5 0,-4 2 4 16,-4-1-1-16,-2 1-2 0,-1 3 2 16,-3 2-7-16,-1 2-25 0,2 3-27 15,1 1-25-15,-1 2-31 0,-1 2-48 16,4 0-123-16,4 1-79 0</inkml:trace>
  <inkml:trace contextRef="#ctx0" brushRef="#br0" timeOffset="23318.46">12701 10225 179 0,'0'0'42'0,"0"0"24"0,0 0-7 0,9-12 4 0,-7 6 6 0,0 3 5 0,0-2 0 0,0 1 0 0,1 0-8 0,0 0 3 0,1 1 9 16,-2-1-13-16,1 2-11 0,2-2-7 15,-1 2-7-15,-1 0-12 0,-1-1-7 16,1 1-2-16,-3 1 0 0,1 0 1 16,-1-2 2-16,0 1-2 0,-1 0-8 15,-3 0-3-15,-3-1-6 0,-2 3 1 16,-1 0-3-16,-5 0 1 0,0 3-2 16,-5 5 0-1,0 2 0-15,0 3 0 0,-2 6 1 0,2 0-1 16,2 4-1-16,2 4 1 0,4 2 1 15,4-2-1-15,3 3 0 0,4-3 3 16,1 0 2-16,6-3 10 0,2-2 8 16,6-2 6-16,1-4-3 0,6-3-1 15,1-4 6-15,2-6-4 0,1-3-4 16,0-8-1-16,-1-5-5 0,0-4-2 16,-4-2 0-16,-2-5 3 0,-4-2-5 15,-4-5-5-15,-4 0-6 0,-3-2-2 16,-3 1-6-16,-3 6-19 0,-3 4-6 15,-4 5-4-15,-4 6-11 16,-2 4-13-16,0 3-16 0,-4 4-12 16,3 1-7-16,0 4-21 0,-2 6-59 15,5-1-111-15,4-1-26 0</inkml:trace>
  <inkml:trace contextRef="#ctx0" brushRef="#br0" timeOffset="23787.6">12935 10234 173 0,'0'0'184'0,"0"0"-38"0,0 0 5 0,8-43-27 0,-2 31-52 0,2 0-19 0,0-1-19 0,2 3-2 0,2 1-6 0,-2 1 1 15,1 2 7-15,1 3-10 0,-2 0-5 16,1 3 0-16,1 3-8 0,-2 4-8 16,2 5-2-16,-2 3-2 0,0 5 2 15,0 2-1-15,-2 1 1 0,-2 4-1 16,0-2 0-16,0 3 1 0,-4-1 4 16,2 0-3-16,-3-2 0 0,-1 0-1 15,-1-4 1-15,-5-4-2 16,1-2 1-16,-2-6 1 0,0-3-2 15,2-5-4-15,-5-1 4 0,3-1 3 16,2-6 1-16,-3-5 4 0,2-2 2 16,2-3 13-16,0-4 0 0,4 0 4 15,0 2 4-15,0-1 9 0,5 4-2 16,4 0-3-16,1 1-13 0,4 1-5 16,2 3-10-16,4 0-3 0,2 2-4 15,4 1 0-15,0 2-1 0,1 2-5 16,0 1-34-16,-2 0-29 0,-2 2-22 15,2 1-14-15,-4 0-30 0,5 4-50 16,-10 1-105-16,0-1-56 0</inkml:trace>
  <inkml:trace contextRef="#ctx0" brushRef="#br0" timeOffset="24128.79">13496 10578 550 0,'0'0'227'0,"0"0"-66"0,0 0-56 0,25 12-69 0,-22-6-14 0,-1 1-21 0,-2 4 11 0,0 2-11 0,-5 3 16 15,-2 2 7-15,-3 2-5 0,-2 1-7 16,3 1-11-16,-4-2 1 0,1 2-2 16,1 0-50-16,-8 3-98 0,1-3-116 15,3-6-215 1</inkml:trace>
  <inkml:trace contextRef="#ctx0" brushRef="#br0" timeOffset="27202.46">14662 9999 83 0,'0'0'93'0,"0"0"-54"0,14-13 1 0,-8 6 31 0,-1-1-30 0,1 0 8 0,-2 0 27 0,2 1 14 0,0-1-10 0,-3-1-3 15,2 0-10-15,-3-1-10 0,1-1-1 16,-2 3-16-16,1 0-8 0,-2 0 1 16,2-1-3-16,-2 2 5 0,0 2-5 15,0 2-3-15,0 3-5 0,0 1-4 16,-2 7-17-16,-1 7 0 0,-2 8 0 16,-3 14 4-16,-1 18 1 0,1 17-1 15,-2 7 4-15,4-1 6 0,0-7-5 16,3-9-5-16,1-3-4 0,-4-1 0 15,1-2 2-15,0-5 0 0,-4-3-3 16,1-3-1-16,1-12 1 0,1-6 0 16,1-9-16-16,1-3-25 0,-1-1-28 15,0-1-53-15,0-4-86 0,2-5-108 16,-2-4-83-16</inkml:trace>
  <inkml:trace contextRef="#ctx0" brushRef="#br0" timeOffset="27546.15">14670 10164 126 0,'0'0'384'0,"0"0"-311"0,0 0 8 0,27-44 23 0,-15 31-54 15,1 1-16-15,0 1 0 16,4-1 16-16,0 4-17 0,1 0-13 0,-1 5 16 16,-1-2-9-16,1 5 3 0,-1 0-15 15,0 3 2-15,-2 4-13 0,0 4 5 16,-1 1 2-16,-4 3-6 0,1 1 7 16,-2 3 0-16,-2-1 6 0,-1 0-9 15,-5 2 2-15,0-2-6 0,-7-2-1 16,-2-1 5-16,-1 0-9 15,-5-1 7-15,-4-3-7 0,-2-1-7 16,-4-1-26-16,0-2-43 0,-2-4-22 16,-2 0-32-16,-9-3-23 0,7 0-71 15,4 0-39-15</inkml:trace>
  <inkml:trace contextRef="#ctx0" brushRef="#br0" timeOffset="27921.03">15202 10224 36 0,'0'0'547'0,"0"0"-449"0,0 0-28 0,0 0 10 0,0 0-48 0,19-27-29 0,-17 25-3 0,1 2-1 0,-3 2 1 0,2 4 6 0,-2 4 28 0,-2 2-1 16,-1 4 1-16,0 5-8 0,-2 1-11 15,-2 8 3-15,1 0-14 0,0 2 1 16,0 2-5-16,1-1 1 0,1-1-2 15,3 1-32-15,1-5-49 0,1 3-35 16,3-8-94-16,1-7-135 0</inkml:trace>
  <inkml:trace contextRef="#ctx0" brushRef="#br0" timeOffset="28217.94">15576 10171 696 0,'0'0'140'0,"0"0"-51"0,34-11-15 0,-11 5-15 0,3 1-39 16,1 0 5-16,3 0-3 0,0-1-10 15,0 2-11-15,0 1-1 0,0 2-15 16,5-1-43-16,-4 2-31 0,13 0-74 16,-9 0-192-16</inkml:trace>
  <inkml:trace contextRef="#ctx0" brushRef="#br0" timeOffset="28702.41">16539 9669 573 0,'0'0'125'0,"0"0"-55"0,0 0 8 0,0 0-28 16,0 0-32-16,0 0-5 15,11-27-3-15,-7 27-7 0,-4 4 2 0,0 5 5 16,0 6 6-16,0 4 28 0,-4 7-5 16,-1 12-4-16,-1 17-12 0,-2 14-6 15,3 6-5-15,-1-2-11 16,1-2 6-16,2-12-7 0,-2 0 0 15,-3-2 0-15,-1-2 2 0,-1 1-3 16,1-7 2-16,-2 1-2 0,5-7 1 16,-1-5-16-16,1-10-68 0,1-8-42 15,2-4-52-15,1-6-93 0,-2-4-43 16</inkml:trace>
  <inkml:trace contextRef="#ctx0" brushRef="#br0" timeOffset="29125.5">16545 10010 377 0,'0'0'128'16,"0"0"-29"-16,24-35 9 0,-13 22-55 0,0 0-4 0,3 1 8 16,-3 1-34-16,2 0 8 0,0 2 0 15,-1 2 1-15,-1-1-13 0,-1 2 10 16,4 3-11-16,-3-1 2 0,1 3-17 16,0 1-1-16,-4 3-3 15,1 2 3-15,-3 3-1 0,-1 4 3 16,0 4 4-16,-3 0 5 0,-1 2-7 15,-1 0-1-15,0 1 0 0,0-2 1 16,0 1-4-16,-1-2 1 0,-1-3 1 16,-3 1-1-16,0-3 0 0,-1 0-1 15,-5-3 2-15,0-2-4 0,-5-2 5 16,0-2-5-16,-4-2-10 0,-2 0-42 16,-2-2-33-16,2 0-35 0,-2-1-23 15,-1-2-42-15,4 1-59 16,7 0-34-16</inkml:trace>
  <inkml:trace contextRef="#ctx0" brushRef="#br0" timeOffset="29668.65">16866 10152 412 0,'0'0'131'0,"0"0"5"0,0 0-43 0,0 0-29 0,0 0-38 0,3-27 0 0,3 20-8 0,-1-2 8 0,2 1-2 0,3 0 18 16,-2 0-3-16,4-2-10 15,0 2 0-15,1 0-18 0,2 3-3 16,-2-1-5-16,-1 4-2 0,-2 0 1 16,-2 1-2-16,-1 1 0 0,-4 3 0 15,3 1 0-15,-5 2-5 0,1 7 5 16,-2-1-2-16,-2 2 3 0,-2 1-1 16,-1 2 0-16,-1-1 0 0,-4 1 1 15,-2-1-1-15,-1 2 0 0,-1-5 1 16,1-1 1-16,2-2-1 0,0-2-1 15,3-1 0-15,3-5 5 16,1 2-5-16,0-3 2 0,4 0 0 16,-1 0 5-16,1-1 4 0,0 0 3 15,0 0 5-15,0 0 7 0,1 0 4 16,1 0 3-16,4-1-6 0,2-1-2 16,6-2-9-16,-1 2-2 0,4 0-6 15,1-2-3-15,2 2-1 0,2 0-3 16,-4 0 0-16,2 0-1 0,1 1 0 15,-3-1-2-15,0 0-27 0,-2 2-16 16,3-2-29-16,0 1-37 0,-1 1-51 16,8-1-46-16,-4 0-124 0,-4 0-29 0</inkml:trace>
  <inkml:trace contextRef="#ctx0" brushRef="#br0" timeOffset="31190.32">19160 9761 192 0,'0'-3'249'0,"0"0"-151"0,0-1-13 0,0-2-37 0,0 3-28 16,-3-3-16-16,-2 2 45 0,-4 0-48 0,-4 2 5 0,0 1 14 0,-2 1 8 0,-3 0-6 15,0 4 2-15,-1 2-4 0,-1 3-7 16,2 2-8-16,-2 4-3 16,2 4-2-16,0 1 0 0,2 5 2 15,5 1 0-15,0 1 2 0,6 3 15 16,2 1 19-16,3 0 3 0,8 0 3 15,1 0-2-15,4-3-2 0,0-2-7 16,6-3-5-16,0-4-7 0,0-4-4 16,1-3-4-16,4-2 6 0,-3-8-3 15,2-2 3-15,-1 0 11 0,-1-4 5 16,1-5-2-16,3-3-3 0,-6-5-13 16,-1-5-2-16,0-12-8 15,-4-10-3-15,-2-4-1 0,-6 3-3 16,-6 12 1-16,0 11-1 0,-2 7 0 15,-5-2 0-15,-2 0-2 0,-3-1 1 16,-2 2-4-16,-2 4-2 0,1 1-31 16,-1 4-9-16,0 3-23 0,2 2-32 15,-5 2-40-15,3 2-68 0,4 2-215 0</inkml:trace>
  <inkml:trace contextRef="#ctx0" brushRef="#br0" timeOffset="32160">12639 11621 566 0,'0'0'83'0,"0"0"2"0,0 0-14 0,0 0-6 0,0 0-36 0,0 0-16 0,-8-44 9 0,3 37 14 0,-2 0-10 0,-2 2-2 16,-1 3 8-16,-2 0-21 0,-3 2-4 16,-1 5 0-16,-1 4-6 0,-3 6 4 15,2 4-2-15,-4 5-3 0,5 2 0 16,0 5 0-16,5 0-2 0,1 2 3 15,5 0-3-15,5-4 3 0,1-1-1 16,4-4 3-16,5-3 12 0,1-3 17 16,3-3 5-16,3-6 10 0,0-3-5 15,2-5 6-15,1-2-7 0,0-8-10 16,0-5-4-16,0-3-7 0,-3-5-3 16,-2-3-6-16,-3-3-1 0,-5-3-7 15,-4-8-3-15,-2 7-1 0,-3 0-34 31,-5 2-12-31,-2 9-1 0,-2 1-11 0,-2 6-25 0,-1 2-34 0,-6 5-53 16,5 4-89-16,2 1-126 16</inkml:trace>
  <inkml:trace contextRef="#ctx0" brushRef="#br0" timeOffset="32613.02">12714 11673 160 0,'0'0'473'0,"0"0"-360"0,0 0 12 0,32-44-41 15,-19 33-43-15,2-2-26 16,-1 5 0-16,1 0-6 0,-2 2-2 0,3 5-3 15,-5 1-1-15,1 1 7 0,0 6-10 16,0 6 5-16,1 5-4 0,-3 2 2 16,1 6-3-16,-2 0 1 0,0 3-3 15,-2 2 4-15,-1-1-2 0,-1 0 0 16,-2-3 1-16,-2 0-1 0,-1-3 0 16,-5-6 0-16,0-3 0 0,-3-2 0 15,-1-6 2-15,-1-3 0 16,0-4 4-16,1 0-4 0,-1-6 7 15,2-3 18-15,1 0 14 0,1-4 1 16,2-1-8-16,4-4-3 0,0 2-8 16,1 0-5-16,6 0-8 0,2 0-4 15,4 1-5-15,1 2-1 0,5 1-2 16,0 2-10-16,4 1-31 0,1 4-39 16,2-1-43-16,12 5-65 0,-8 1-122 15,-3-2-102-15</inkml:trace>
  <inkml:trace contextRef="#ctx0" brushRef="#br0" timeOffset="32816.08">13251 11986 498 0,'0'0'206'0,"0"0"-144"0,0 0 40 0,0 0-52 15,25 39-40-15,-19-26-8 16,-1 2-2-16,0 0 6 0,-5 2-6 0,0 1 0 15,0 3 11-15,-6-2-9 0,-2 3 9 16,-3 0-9-16,0-2-2 0,-2 0-4 16,0 1-39-16,-10 4-88 0,4-7-142 15,3-3-87-15</inkml:trace>
  <inkml:trace contextRef="#ctx0" brushRef="#br0" timeOffset="33301.28">14649 11481 668 0,'0'0'126'0,"0"0"-46"0,0 0 2 0,0 0-46 0,0 0-29 0,1-15-4 0,-1 15-3 0,0 6-6 0,0 3 6 0,0 6 17 16,0 8 20-16,0 6 22 0,-1 12-22 16,-2 14-14-16,0 14-7 0,3 7-15 15,-3-4 1-15,3-3-1 0,-3-8 3 16,-2-4-4-16,0-1 1 0,-3-4 0 15,3-5-1-15,-4-6-4 0,3-1-56 16,1-9-39-16,0-3-38 0,0-9-94 16,1-7-140-16</inkml:trace>
  <inkml:trace contextRef="#ctx0" brushRef="#br0" timeOffset="33676.18">14633 11836 497 0,'0'0'136'0,"0"0"-28"0,0 0-10 0,32-42-32 0,-18 31-35 15,2-3-2 1,1 4 2-16,1-2 6 0,0 4-11 0,3 3 7 0,-3 0-16 16,2 2 5-16,-4 0 7 15,0 3-15-15,-2 1 1 0,-2 5-13 16,-2 1 5-16,-2 1 0 0,-3 2 2 16,-1 3 4-16,-2 2-9 0,-2 0-1 15,-2 0-3-15,-5-1 3 0,-1 0 0 16,-5 0-1-16,-4-1 6 0,-2-3-7 15,-2 2 2-15,-3-2-3 0,-2-1 0 16,-1-2-54-16,0 1-43 0,0-2-48 16,-9-3-44-16,6 3-91 0,7-5 5 15</inkml:trace>
  <inkml:trace contextRef="#ctx0" brushRef="#br0" timeOffset="34020.35">15003 11995 232 0,'0'0'489'0,"0"0"-416"0,0 0-16 0,0 0-17 16,0 0-26-16,0 0-14 16,22-20 1-16,-22 20-2 0,2 1 1 0,-2 6 0 15,0 2 14-15,0 1 16 0,-2 5 7 16,0 2-13-16,-1 5-11 0,0 1-11 16,-1 1 2-16,1 3-4 0,-1 1 0 15,1 0 0-15,0-1 0 0,0 2 0 16,-1-4-1-16,0 0-59 0,2-2-75 15,-4 2-41-15,3-7-132 0</inkml:trace>
  <inkml:trace contextRef="#ctx0" brushRef="#br0" timeOffset="34403.25">15721 11845 760 0,'0'0'144'0,"0"0"-53"0,34-1-16 0,-15 0-36 0,8-1-18 0,0 1 1 0,3 1-18 0,1 0 4 0,-1 0-4 0,-1-1-5 0,1 0 1 15,0 0-14-15,0 1-32 0,1-1-48 16,12-3-91-16,-6 1-182 0,-4-1-84 16</inkml:trace>
  <inkml:trace contextRef="#ctx0" brushRef="#br0" timeOffset="34809.44">16697 11399 785 0,'0'0'78'0,"0"0"-26"15,0 0 31-15,0 0-22 0,0 0-61 0,0 0-1 0,0 0-1 16,12-13-5-16,-12 28 3 16,0 5 2-16,-4 12 2 0,1 16 6 0,-2 12-2 15,0 8 5-15,4 0-6 16,-3-5 0-16,1-6 0 0,-2 2-3 15,-2-4 5-15,4-1-5 0,-2-4 0 16,0-1-4-16,0-6 3 0,3-9-68 16,-1-8-21-16,3-8-11 0,-4 3-62 15,1-4-87-15,1-2-19 0</inkml:trace>
  <inkml:trace contextRef="#ctx0" brushRef="#br0" timeOffset="35356.31">16687 11693 187 0,'0'0'114'0,"0"0"-80"0,0 0 15 0,0 0-2 0,0 0-21 15,0 0 26-15,10-34 33 0,-7 28-12 0,-1 4-10 16,1 0 1-16,1-2-2 0,1 2-20 16,-2-3-6-16,-1 3-10 0,4 0-2 15,-2-2-5-15,0 2 1 0,2-2-6 16,2 0 4-16,-3-2-9 0,3 2-2 15,0-1 25-15,1-1-23 0,1 3 2 16,-2-3 1-16,6 3-10 0,-3-2-1 16,-1 0 2-16,4 2-2 0,-3 0 1 15,1 0 2-15,0 3-3 0,-1 0 2 16,1 0-3-16,-2 2 4 0,2 1 0 16,-4 0 2-16,0 2 8 15,0 1-10-15,-4 0 5 0,0 3-5 16,-3 3-1-16,-1 3 1 0,0-1 0 15,-5 1-3-15,-2 1 3 0,-1 0 3 16,-2-2 5-16,-4-2 6 0,3 2-2 16,-4-4-7-16,0 0-1 0,-4-2-5 15,3-1-3-15,-1-1 0 0,1-1 0 16,-3 0-3-16,5-2-57 0,-2-1-34 16,3 2-47-16,0-2-53 0,1-2-102 15,6 1-26-15</inkml:trace>
  <inkml:trace contextRef="#ctx0" brushRef="#br0" timeOffset="35918.68">16992 11884 376 0,'0'0'98'0,"0"0"-30"0,0 0 8 0,0 0-55 0,0 0 2 0,8-13 20 0,-6 10 1 0,-1-3 15 0,3 2-14 0,-1 0 12 16,0-2-14-16,1 2-1 0,1-2-19 15,0-1-4-15,0 0-14 0,1 3-5 16,3-1 0-16,-2 1 1 0,1 1-1 16,0 2 0-16,-2 1 0 0,2 1 0 15,0 4-2-15,-2-1 2 0,-1 2-1 16,1 2 1-16,-3 1-3 0,0 4 2 16,-1 2 0-16,0 2 1 0,-2 3-3 15,0 0 2-15,-4 3 1 0,0 0-1 16,-4 0 1-16,0 0 0 0,-3-1 1 15,0-2-2-15,2-1 3 0,-3-3-3 16,3-2 2-16,1-4-1 0,3-2 1 16,0-2 3-16,2-4 0 0,3 0 0 15,0 0 6-15,0-2 6 0,0 0 12 16,3 1 6-16,4-1-1 0,1 0-7 16,4 0-3-16,0 0-4 0,3 1 0 15,1 0-9-15,3 0-4 16,-1 0-4-16,0 2-2 0,0 0-2 15,-1-2 0-15,2-1-29 0,-5 2-22 16,2 1-27-16,-5-2-30 0,2 1-31 16,4-2-59-16,-4 0-101 0,1 0-46 15</inkml:trace>
  <inkml:trace contextRef="#ctx0" brushRef="#br0" timeOffset="36919.28">18512 11331 213 0,'2'-4'77'0,"0"2"-36"0,-1-1-6 0,3-1-10 0,-1 1-12 0,-1-1 9 0,2 2 23 0,-3 0 11 0,2-1 6 0,-1 2 24 0,1 0-30 16,-1 1-10-16,1-1-2 16,-1 0-6-16,1 1-7 0,-1 0 5 15,3 0 0-15,-2 0 4 0,-1-2-2 16,1 2-12-16,-1 0-6 0,1 0-2 16,1 0 6-16,-3 0-10 0,1 0-1 15,-2 0-5-15,0 0-5 0,0 4-3 16,-4 0 1-16,-4 1 0 0,-6 3 7 15,-2 2 0-15,-5 1-3 0,-6 4-1 16,-2-2-1-16,-1 0-2 0,-1 1-1 16,-1 2 1-16,2-1-1 0,-2 1 2 15,4-1-2-15,2 0 2 0,1-4 0 16,2 2 7-16,4-1 7 0,4-1-8 16,1-3 8-16,3-1-3 15,6 0 0-15,0-3 5 0,2 0-2 16,3-2 0-16,0-1 2 0,0 1-2 15,0 0 1-15,5-1 4 0,3 0-4 16,3 0-3-16,6 1-8 0,2 4 3 16,2 0-8-16,4 2 0 0,5 0 1 15,0 2-1-15,4 5 1 0,-3 0 0 16,1 0 6-16,-1 1-2 0,-9 0 0 16,7 1 1-16,-4 1 2 0,-3 0-3 15,-3-2 0-15,-2-2-1 0,-4 0-3 16,-2-3-2-16,-2 0 0 15,-4-2 2-15,-1-2-2 0,0-3-2 16,-3 1 0-16,2-2-21 0,-2-2-44 16,1 0-25-16,0 1-44 0,7-2-65 15,-3-4-140-15,0 1-247 0</inkml:trace>
  <inkml:trace contextRef="#ctx0" brushRef="#br0" timeOffset="37512.71">19468 11388 392 0,'0'0'109'0,"0"0"22"0,-5-26-34 0,-1 14-32 0,0 4-28 0,-4-1-17 0,-1 3 1 0,-3 2 4 0,1 0-15 0,-4 3 3 0,0 1 6 15,-2 7 10-15,0 1 2 16,-2 7-6-16,-1 1-12 0,5 6-7 15,-4 2-1-15,5 4-4 0,2 3 1 16,5 3 1-16,2-2-2 0,3 1 0 16,4 0 0-16,1-2 5 0,6-2-5 15,2 1 8-15,2-5 3 0,6 1 3 16,0-6-1-16,1 0 1 0,4-6 16 16,4-3-5-16,-2-3 0 0,3-2 4 15,-1-4 6-15,3 0-5 0,-3-2 6 16,1 0-12-16,-2-2-13 15,0-5 1-15,-3-2-4 0,-4-5 5 16,1-4-1-16,-3-4 2 0,-5-3-7 16,0-5-2-16,-5 0-4 0,-3 3 0 15,-3-2-1-15,-3 5-1 0,-6 2 0 16,-1 1-1-16,-4 5 0 0,-4 1-2 16,0 2 1-16,0 0 1 0,-2 4-3 15,3-1-13-15,-2 4-26 0,3 0-27 16,-1 1-34-16,-4 3-47 0,7 2-84 15,0 0-202-15</inkml:trace>
  <inkml:trace contextRef="#ctx0" brushRef="#br0" timeOffset="52816.61">17675 9680 442 0,'0'0'79'0,"0"0"42"0,0 0-17 0,-7-14-8 0,7 13-45 0,-1-1-17 0,1 2 7 0,0-1 4 0,0 1-17 0,0 0 5 0,1-2-6 0,1 2 0 16,1 0-8-16,2 0-6 0,3 2-6 15,1 3 0-15,4 3-1 0,0 2 0 16,4 1-6-16,-1 2 3 0,3 0 0 16,0 2-3-16,-2-1 0 0,4 1 1 15,-1-1 1-15,-1 1-1 16,0-2 0-16,1 2 4 0,-2-1-3 15,1-1 4-15,-4-1-2 0,0-2 2 16,-1 2 1-16,0-3-1 0,-6-2 0 16,1 1-2-16,-1-1 2 0,-1-1 2 15,-1-1 5-15,-1 0 0 0,-1-1-5 16,-1 0 8-16,-2-3-4 0,3 1-1 16,-3 0-6-16,2 0 5 0,-3 0-3 15,3-1 0-15,-3 0-3 0,2-1 0 16,-2 2 0-16,0-2-2 0,0 0 2 15,0 0 1-15,-2 1 1 16,-1 0-1-16,-3 0 2 0,-1 1-1 16,-2 4-3-16,-3 0-2 0,-3 2 1 15,-2 1-2-15,-2 2 2 0,-3 2 1 16,0 2 5-16,-1 1-6 0,1-1 1 16,0 3 3-16,2 0 2 0,1-1-3 15,0 0 2-15,1 0 2 0,-1 0-5 16,2-1 4-16,1 2-4 0,3-3 5 15,1-1-1-15,2-1 0 0,2 0-4 16,2-2-4-16,2-2 6 0,2-1-6 16,0-1 2-16,2-2 2 15,0-1-2-15,0 0 3 0,0-3 1 16,2 3 0-16,-2-3-1 0,2 0-1 16,-1 1 0-16,-1-2-2 0,0 1 1 15,0 0-3-15,0-1-1 0,0 1 1 16,2 1 0-16,-2-2 2 0,0 1-2 15,1 1-1-15,-1-1-1 0,0 2 1 16,2-1-17-16,2 0-23 0,-2-1-11 16,1 2-16-16,0-1-21 0,5 0-29 15,-3 1-78-15,4-3-193 0</inkml:trace>
  <inkml:trace contextRef="#ctx0" brushRef="#br0" timeOffset="60029.35">5063 13906 294 0,'-2'-1'77'0,"1"0"-12"0,-2 0 17 0,-1 0-21 0,3 0-1 0,-2 0-7 0,1 1-2 0,0-2 12 0,1 1-17 15,-1-1 9-15,2 1-5 0,0 0-5 16,0 1-4-16,2-2-8 0,0 0-9 16,2-1-6-16,3-1-4 15,3-1 5-15,2-1 3 0,3-1-3 16,4 1-2-16,3-1 5 0,3 2-3 16,0-1 3-16,3 2-9 0,7 0-2 15,-4 2-3-15,1 2-8 0,1 0 1 16,-8 0 6-16,3 4-7 0,-2 1-1 15,-4 4 1-15,-2 1-2 0,-3 2-4 16,-4 2 2-16,-3 2 1 0,-5 1-2 16,-3 3 0-16,-4 2 5 0,-5 3 6 15,-6 1-3-15,-2 2 1 0,-6 0-4 16,-1 2 8-16,-1-1-7 0,-3-2 2 16,-2 2-1-16,0-2-1 0,-1 0 5 15,-1-1-6-15,2 2 0 0,0-4 2 16,0 0-1-16,2-1 2 0,5-1-2 15,1-6 1-15,4 0-1 0,4-4 1 16,5-2-2-16,3-3-4 0,3-4-1 16,1 3-8-16,4-3-3 0,4 1 16 15,7-1 17-15,4-2 10 0,6 0 7 16,4-1-18-16,4 0-7 0,5 0-2 16,7-2-4-16,4-1-1 0,1-2 1 15,-10 2-3-15,-9 1 0 0,-12-1 0 16,0 2-1-16,3 0-27 0,3-3-21 15,0 1-24-15,-1-1-26 0,-5 1-38 16,1-1-57-16,-6-2-129 0,-4 1-40 16</inkml:trace>
  <inkml:trace contextRef="#ctx0" brushRef="#br0" timeOffset="60315.27">5188 14224 548 0,'0'0'351'0,"0"0"-246"0,0 0-12 0,11-4-20 0,1-1-20 0,5-1-7 0,10-3-7 0,-1 1 9 0,4 0-35 0,-1 0-4 0,-5 1-5 16,4 0-4-16,-1-1 5 0,0 2-5 16,0 0-5-16,-1 2-60 15,-1 1-45-15,12 0-71 0,-9 1-152 16,-1 0-160-16</inkml:trace>
  <inkml:trace contextRef="#ctx0" brushRef="#br0" timeOffset="61080.71">6016 14671 259 0,'0'0'86'0,"0"0"19"0,0 0 16 0,0 0-26 0,7-17 3 0,-5 11-27 0,0 0-2 0,1 3-13 0,-2 1-13 0,1-1-3 16,-2 3-10-16,1 0-9 0,0 2-3 15,0 2-10-15,-1 4 4 0,0 5 6 16,0 2 3-16,-2 3 1 0,0 4-5 15,-2 2-1-15,-1 1-5 0,-2 3-2 16,0 0 1-16,-1 1 10 0,-1 0-5 16,0-2-6-16,0 0-1 0,2-2-6 15,1-3 2-15,-1-3 2 0,4 2-3 16,0-6 3-16,1 0 5 16,2-4 8-16,0-2-4 0,0-2-4 15,2-1-1-15,1-4-1 0,2 1-1 16,3-2 4-16,1-1-2 0,2 0 2 15,3 0-4-15,0-2-7 0,3-2 2 16,0 0-3-16,2-1 0 0,1-1 0 16,-1 0-1-16,0 0-13 0,0 2-31 15,-1-2-17-15,-2 3-17 0,-3-3-18 16,-2 2-30-16,-3-4-71 0,-3 2-135 16,-4-1-61-16</inkml:trace>
  <inkml:trace contextRef="#ctx0" brushRef="#br0" timeOffset="61299.4">5949 14902 603 0,'0'0'230'0,"0"0"-133"0,0 0 1 0,0 0-43 0,0 0-25 0,18 0 19 15,-4-2 23-15,3-1-7 0,2 1-31 16,2-3-16-16,3 1-12 0,0-2-5 15,1-1-1-15,1 1 0 16,2 1-48-16,0-1-55 0,11-3-58 16,-6 2-120-16,-4-1-144 0</inkml:trace>
  <inkml:trace contextRef="#ctx0" brushRef="#br0" timeOffset="61722.37">6417 14942 304 0,'0'0'115'0,"0"0"-24"0,0 0 49 0,38 9-70 16,-24-7-14-16,3-2-8 0,-1 0-2 0,1-1 6 15,-1-2-19-15,2-2 2 0,-2 2 10 16,0-1-11-16,-2 0 15 0,-1-1-11 15,-3 1-12-15,-2-2-5 0,-3 0 0 16,-1 0-5-16,-3 0 3 0,-1-2 2 16,-5-2-20-16,-1 3-1 0,-2-2-5 15,-3 2 0-15,-4 3 1 0,1-1-3 16,-5 4 2-16,-1 1 5 16,1 1 0-16,-1 6 0 0,2 2-1 0,-2 4 0 15,2 3 1-15,3 3 0 0,2 3 0 16,3 2 2-16,4 0-2 0,3 2 3 15,3-2 5-15,0-1 1 16,5-1 18-16,2-2-3 0,3-3-11 16,2-3-4-16,1-2-4 0,3-7-5 15,1 0 3-15,2-5-6 0,3 0-19 16,-1-6-48-16,3-1-8 0,9-8-42 16,-7 2-97-16,0-1-188 0</inkml:trace>
  <inkml:trace contextRef="#ctx0" brushRef="#br0" timeOffset="62175.48">7005 14824 232 0,'0'0'271'0,"0"0"-111"0,0 0 25 0,0 0-79 0,0 0-27 0,15-28-32 0,-17 21-32 0,-3 0-10 0,-3 3-5 16,0-2-3-16,-3 4-5 0,-3-1 5 16,1 3 0-16,-3 0 3 0,0 2 2 15,1 1 1-15,0 3-3 0,3 1-1 16,-1-2 0-16,3 5 1 0,2-1-1 16,0 0 1-16,2 0 0 15,1 4 0-15,3-2-2 0,1 3 2 16,1-1 2-16,4-1 7 0,3 2 7 15,3-1-2-15,1-1 3 0,3 1-4 16,1 1 0-16,2-3 0 0,1 1-3 16,0-1 5-16,-4-2-1 0,0 3 1 15,1-2-6-15,-5-1-2 0,0 0-2 16,-2 1 0-16,-4-3 2 0,-3 2 5 16,-1-2-6-16,-2-2-4 0,-5 1 5 15,-6-2-4-15,-3-1 2 0,-4-1-3 16,-2-2-2-16,-3 0-27 0,-3 0-20 15,-1 3-24-15,-1-3-26 0,1 0-65 16,-6 0-57-16,6 0-57 0,6 0-12 16</inkml:trace>
  <inkml:trace contextRef="#ctx0" brushRef="#br0" timeOffset="62613.24">7195 14850 587 0,'0'0'126'0,"0"0"13"0,0 0-57 0,21-41-47 0,-14 31-2 0,-3 1-19 0,0 5 8 0,-2 0 12 0,-1 2 6 0,-1 2 4 16,0 0-25-16,0 2-19 0,-2 4 3 16,-1 5-2-16,-2 3 2 0,-1 4-2 15,1 3 0-15,-1 3 1 0,-1 4-1 16,0 3 0-16,-1 1 8 0,0 0 9 16,1 0 8-16,1-2-3 0,0-1-2 15,1-3 9-15,2-4-15 0,0-1-6 16,1-4 1-16,1-4 2 0,1-3-2 15,0-1-5-15,3-2 8 16,4-1 3-16,1-3-1 0,2-2-6 16,1 1-2-16,3-2-4 0,0 0 2 15,2-2-5-15,2 0 0 0,1-1-2 16,-1-5-21-16,2 0-26 0,0-2-13 16,-2 0-33-16,-3-3-30 0,-2-6-64 15,-3 2-133-15,-5 1-67 0</inkml:trace>
  <inkml:trace contextRef="#ctx0" brushRef="#br0" timeOffset="62801.01">7178 15018 791 0,'0'0'163'16,"0"0"-45"-16,0 0-52 0,0 0-44 0,0 0-1 0,0 0-8 15,29-3 7-15,-16 3 32 0,3-2-5 16,2 2 3-16,0-1-11 0,-1 1-13 15,0 0-20-15,1-2-4 0,-2 2-2 16,1 0-11-16,0 0-57 0,2 0-40 16,2 0-58-16,8-2-86 0,-3 0-142 15</inkml:trace>
  <inkml:trace contextRef="#ctx0" brushRef="#br0" timeOffset="63833.49">9432 14886 185 0,'0'0'119'0,"0"0"-42"0,0 1 16 0,0-1 2 0,0 0 5 0,2 0 6 0,0 0-15 0,6 0 12 0,-2 0-17 0,3 0-9 0,1 0 0 15,4 0-10-15,1 0-16 0,2 0-1 16,2 0-16-16,-1 0-14 0,-1 0-12 15,0 0-3-15,0 0-4 0,-1-1 1 16,2 1-2-16,-4 0 0 0,1 0-5 16,-3 0-37-16,-1 1-61 0,-1 1-31 15,1 2-78-15,-2-1-123 0,-3 1-88 16</inkml:trace>
  <inkml:trace contextRef="#ctx0" brushRef="#br0" timeOffset="64005.33">9474 15114 663 0,'0'0'161'0,"0"0"-66"0,0 0 27 0,0 0-66 16,48 8 9-16,-28-8-21 16,2 0-17-16,-1 0-6 0,2 0-17 0,0 1-4 15,0 0 2-15,2 1-4 0,1 2 0 16,0 0-80-16,12-1-102 0,-6 3-154 15,-4-4-178-15</inkml:trace>
  <inkml:trace contextRef="#ctx0" brushRef="#br0" timeOffset="65593.11">11505 13563 169 0,'2'0'64'0,"1"-3"5"0,1 2-4 0,0-1-9 0,1 0-7 0,-1-1-9 0,0 2 6 0,0-2 10 0,0-1 5 0,-2 3-1 15,0-2-2-15,-1 0 9 0,1 1-19 16,-2 2-7-16,0 0-4 0,0 0 5 15,0 0 2-15,0 0-15 0,0 0-4 16,-2 0-4-16,0 0-8 0,-3 0-12 16,-2 0 0-16,-3 4-1 0,-3 2 1 15,-4 4 0-15,-5 2 0 16,0 7 0-16,-4 2 1 0,-1 8-2 0,-6 10 0 16,-3 17 0-16,-5 17-1 15,5 8 1-15,6-1 2 0,7-4 1 16,9-7 0-16,3-2 19 0,2 0 17 15,4-1 7-15,3-1 3 0,2-3-13 16,2-6-10-16,6-3-9 0,2-6-3 16,-1-9 2-16,0-6-7 0,0-11 2 15,-1-7-5-15,1-2-2 0,4-1-3 16,0 0-1-16,3-1-7 0,0-3-59 16,3-4-44-16,6-3-43 0,-5 0-104 15,-2-4-272-15</inkml:trace>
  <inkml:trace contextRef="#ctx0" brushRef="#br0" timeOffset="66030.48">12018 13749 472 0,'0'0'135'16,"0"0"19"-16,0 0-53 0,9-29-29 0,-8 25-16 0,-1 2-9 0,0 2-28 0,0 2-15 0,0 5 1 0,0 8 14 0,0 3 34 0,-1 7-10 15,-2 7-10-15,0 11-3 0,-1 18-2 16,-2 10-8-16,1 6 0 0,-2-4-4 16,-1-8-7-16,4-8-1 0,-6-2-2 15,2 1-4-15,-2-5 6 0,2-3-7 16,0-3 2-16,1-5-3 0,0-9-14 15,2-8-44-15,2-8-48 0,-1 0-25 16,0-6-110-16,1-1-195 0</inkml:trace>
  <inkml:trace contextRef="#ctx0" brushRef="#br0" timeOffset="66484.39">11983 14083 541 0,'0'0'138'15,"0"0"-51"-15,0 0-26 0,0 0-31 0,0 0-8 0,30-43-11 16,-22 35-5-16,1 1 6 0,0 0 7 15,-1 2 20-15,-1-1 14 0,2 1-8 16,0-2-11-16,0 3-6 0,2 0 0 16,-1 2-10-16,1 0-7 0,2 1-6 15,-2 1 1-15,-1 0-4 0,2 3 4 16,-3 3 1-16,0-1 6 16,-1 4-8-16,-2-1-1 0,0 1 0 15,-4 2 6-15,0 2-2 0,-2 2-5 16,0 0 1-16,-2 1 6 0,0 2 2 15,-2-2-1-15,0-1 3 0,-2-2-14 16,-1 0 0-16,-1 1 0 0,-1-3 1 16,-6 0 0-16,1-2 1 0,-3-1 2 15,0-1-2-15,-2-3-2 0,-4-1-4 16,2-1-39-16,-3-2-18 0,2 0-15 16,1 0-34-16,0 0-27 0,-1 0-58 15,5 0-84-15,2 0-9 0</inkml:trace>
  <inkml:trace contextRef="#ctx0" brushRef="#br0" timeOffset="66781.2">12339 14250 409 0,'0'0'139'0,"0"0"-41"0,0 0 1 0,0 0-47 0,0 0-19 16,15-33-5-16,-13 29-1 0,-1 2 29 0,-1 1-11 0,0 1-15 0,0 0 0 0,1 3-16 15,1 4 3-15,-2 0-3 0,0 5-8 16,-2 1-6-16,-2 6-1 0,0 0 1 16,-2 3 0-16,1 2 4 0,-1 2-1 15,3 2-2-15,-3-1 2 0,2 1-3 16,0 0 0-16,-1-1-21 0,0-3-29 15,1 2-36-15,0-3-40 0,0 2-31 16,2-7-40-16,-1-4-33 0</inkml:trace>
  <inkml:trace contextRef="#ctx0" brushRef="#br0" timeOffset="67452.92">11919 13714 432 0,'0'0'99'0,"0"0"11"0,0 0-24 0,0 0-23 0,22-39-16 0,-12 27-8 0,0-3-1 0,2 1 13 0,0-1-8 0,0-1 16 15,0 2-13-15,0-3-11 0,0 0-2 16,0 1-2-16,-1 0-2 0,2 1-7 16,-5 0-2-16,0-1-4 0,0 1 3 15,-2 0-4-15,0-1 5 0,-1 2-6 16,-1 0 1-16,0 0 3 0,0 3-4 15,-1 0-4-15,1 2 3 0,-4 1 10 16,2 3-2-16,0 0-3 0,-1 1-8 16,2 1-5-16,-2 2-2 0,1 0-3 15,0 1-7-15,2 1 1 0,1 4-2 16,1 4 2-16,0 2 2 0,2 5-1 16,2 0 5-16,0 6 3 0,1 1-3 15,2 2 0-15,0 2 0 0,0 2 2 16,0 1 4-16,-1 1-1 0,1 0 1 15,-3 0-3-15,-1-2-1 0,-1-1-1 16,1-3 0-16,0-2 1 0,-2-1-2 16,2-3 0-16,-1-3-2 0,1-4-54 15,3-2-54-15,4-2-66 0,0-2-157 16,-1-2-262-16</inkml:trace>
  <inkml:trace contextRef="#ctx0" brushRef="#br0" timeOffset="67879.12">13064 14118 705 0,'0'0'154'0,"0"0"-75"0,0 0-41 0,10 1 26 0,1-1-3 0,3 0 1 0,6 0-5 0,1 0 5 0,0 0-11 0,6 0-8 0,-2 0-21 16,0 0-15-16,2 0-7 0,-5 0 1 0,3 0-1 16,1 0-11-16,0 3-75 15,14 0-39-15,-5-1-125 0,-4 1-207 16</inkml:trace>
  <inkml:trace contextRef="#ctx0" brushRef="#br0" timeOffset="68317.11">14222 13565 719 0,'0'0'115'0,"0"0"-49"0,0 0-8 0,0 0-41 0,0 0-15 0,0 0-2 16,16-34-1-16,-14 34 0 0,0 1 2 15,2 6 19-15,-3 5 24 0,0 4 42 16,2 7-30-16,-3 12-16 0,-3 14-18 16,-5 15-9-16,0 5-5 0,0 1-1 15,-2-7-3 1,3-8-3-16,2-1 0 0,-2-2 3 0,3-4-3 0,-3-3 0 15,0-3 2-15,0 0-2 0,1-6-1 16,3-5-1-16,-2-7-11 0,3-7-62 16,2-4-59-16,-1 2-74 0,1-3-98 15,0-5-101-15</inkml:trace>
  <inkml:trace contextRef="#ctx0" brushRef="#br0" timeOffset="68864.67">14249 13940 57 0,'0'0'74'0,"0"0"-11"0,0 0 0 0,0 0-14 0,0 0 5 0,-1-7 10 0,1 6-4 0,-1-2-3 0,1 3-2 0,0-1-1 15,0-2-3-15,0 2 3 0,0-1 7 16,1 0-6-16,2-1-3 0,-3-1-1 15,3 0 10-15,2-2-30 0,0 1-14 16,1-2-3-16,5 1-5 0,-3 0-2 16,5 1-4-16,-1-2 7 0,1 2 4 15,2-1 14-15,0 1-4 16,0 1-5-16,-2 3-6 0,-1-1-6 16,0 2-2-16,-4 2-5 0,0 2 2 15,-2 1-2-15,-3 2-1 0,-1 2-3 16,-1-1 1-16,-1 4 3 0,-5 1 1 15,-4 1 7-15,-2 0 7 0,-4 1-5 16,0-1-2-16,-2-1-2 0,-1-1-4 16,-2-1 0-16,2 1 1 0,-2-5-1 15,-1-1-2-15,1-2-22 0,1 2-37 16,2-4-18-16,2 3-33 0,2-3-28 16,1 3-44-16,4-2-91 0,5 0-103 0</inkml:trace>
  <inkml:trace contextRef="#ctx0" brushRef="#br0" timeOffset="69403.66">14547 14175 313 0,'0'0'85'0,"0"0"-6"0,0 0 7 0,0 0-8 0,3-18 2 0,1 14 17 0,-4 1-20 0,2-2 2 0,1 2-23 0,2-1-10 0,0 0-25 16,1 0-5-16,5 1 2 0,-3-1-6 16,3 2-7-16,3 0-1 0,-4 2-2 15,1 0 2-15,-1 6-4 0,-1-1 1 16,-1 4 3-16,1 2-2 0,-6 3-1 16,0 2 2-16,-3 1 2 0,0 2 1 15,-6 1-2-15,0 1 3 0,-5 0-1 16,1-1-6-16,-2-1 3 0,-1 0-1 15,-1-3-1-15,1-2 1 0,0-3 2 16,2-2 2-16,3-4 28 0,2-1-1 16,1-1-11-16,1-2 0 0,1 0 4 15,3-1-4-15,0 0-3 0,3 0 3 16,3-1-6-16,5 0-5 0,-1-2-6 16,5 3 2-16,3-2-3 0,4 1-1 15,-2 0-1-15,1 1-2 0,3 0-2 16,1-2 2-16,0 2-32 0,-2-2-42 15,0 0-30-15,-1 0-37 16,5-3-79-16,-4 1-146 0,-5-3-152 16</inkml:trace>
  <inkml:trace contextRef="#ctx0" brushRef="#br0" timeOffset="70108.39">13979 13590 436 0,'0'0'149'0,"0"0"4"0,15-19-48 0,-5 8-31 0,0 2-15 0,3-3-20 0,1 0-14 0,-2-2 6 0,3-1-11 0,-1 2 8 16,2-2 2-16,-2-1 6 0,0 0-7 15,-4 0-6-15,1-1-9 0,3 1 0 16,-3 0 1-16,1 0-4 0,0-1-7 15,-1 0 3-15,-1 0-1 0,-3 2-5 16,1 2 17-16,-3 1-4 0,-2 0-4 16,0 4 16-16,0 2-10 0,-1 2-3 15,-1 0-1-15,1 2 3 0,-2 1-3 16,3-2-5-16,-1 2 9 0,1 1-10 16,0 0-4-16,-1 0-2 0,2 0-2 15,0 4 1-15,2 0 0 0,0 3 1 16,-1 2 0-16,3 4 0 0,1 1 4 15,-1 2-1-15,3 3 4 0,1 3-5 16,3 2 5-16,-2 2-1 0,4-1-4 16,-2 1 1-16,5-1-2 0,-3 1-1 15,4-1 3-15,1 0-3 0,-2-1 0 16,3-1 0-16,-1 0-2 0,1-1-35 16,1-1-42-16,1-1-45 0,7 6-58 15,-5-6-131-15,-3-6-232 0</inkml:trace>
  <inkml:trace contextRef="#ctx0" brushRef="#br0" timeOffset="70643.81">15107 13360 511 0,'0'0'123'0,"0"0"-49"0,35 40-2 0,-17-15-55 0,5 12-16 0,2 14 1 0,2 16-1 15,-4 5 0-15,-6 2-1 0,-4-4 1 0,-3-4 13 0,-5-3 56 16,-3 5-2-16,-2-1 9 0,-5-4-24 16,-3-2-7-16,-6-5-15 0,1-2-6 15,-4-2 1-15,1-4-12 0,-8-5-5 16,4-10-2-16,1-9 2 0,3-6-5 16,-1-4 1-16,-2 4 1 0,-3 0-2 15,-5-2 1-15,2-1-2 0,1-2-3 16,2-3-4-16,-2-1-73 15,-4-3-90-15,7-1-146 0,2-4-259 0</inkml:trace>
  <inkml:trace contextRef="#ctx0" brushRef="#br0" timeOffset="74575">16365 14026 281 0,'0'0'79'0,"0"0"-34"0,0 0 21 0,-3-1-5 0,3 1-23 0,-3 0 5 0,3-1 14 0,-2 1 9 0,2-2-18 0,0 2 7 16,-1-1 0-16,-1 1 18 15,2 0-20-15,-2-2-5 0,1 2-5 16,1 0-11-16,0-1-4 0,0 1-3 16,0 0-5-16,3 0-9 0,5 0 6 15,9 0 4-15,10 0 10 0,16 1 4 16,15 1 1-16,7 2-5 0,-5 1-3 16,-5-1-7-16,-7 2-6 0,-4-1-4 15,-1-2 1-15,-7 0-6 0,0 1 0 16,-10-3-2-16,-6 0-4 0,-8 0 2 15,-5 0-2-15,1 0 0 0,-2 0-1 16,1 1-4-16,-4-2-23 0,0 1-15 16,-3-1-15-16,0 0-18 0,0 0-24 15,0 1-36-15,0 0-67 0,0 1-103 16,0-2-56-16</inkml:trace>
  <inkml:trace contextRef="#ctx0" brushRef="#br0" timeOffset="75278.25">18165 13471 277 0,'0'0'94'0,"0"0"-35"0,3-9 39 0,-2 4 12 0,0-1-43 0,-1 1-21 0,0-1-3 0,0 1-11 0,0 0-8 0,-4 0-11 0,-4 2-7 16,-1 1 6-16,-1 2-4 0,-7 2-3 15,-2 6-3-15,-3 4-1 0,-5 9 1 16,-7 12 2-16,-6 15-1 0,-6 18 1 16,0 11 1-16,8 2-1 0,7-2 0 15,7-4 1-15,2-2 10 0,3-1 43 16,5-4-1-16,1-4-11 0,5-4-2 16,5-5-10-16,3-3-12 0,0-5-3 15,7-6-10-15,0-7-7 0,0-8 0 16,1-9-2-16,1-1-1 0,2 1-16 15,3-2-56-15,5-1-49 0,8 0-73 16,-3-5-110-16,-4-4-204 0</inkml:trace>
  <inkml:trace contextRef="#ctx0" brushRef="#br0" timeOffset="75793.75">18697 13582 347 0,'0'0'79'0,"0"0"13"0,0 0 22 0,0 0-16 0,17-22-46 0,-15 22-12 0,1 0-14 0,-3 6-9 0,0 5 5 0,0 7 27 0,0 4 23 16,-3 15 4-16,-3 15-28 0,-3 11-18 16,0 10-9-16,0-4-4 15,1-5-2-15,-1-6 4 0,2-5 1 16,2-4-3-16,0-3-10 0,1-5-4 15,1-3 0-15,1-6-3 0,-1-9-26 16,2-5-42-16,-1-5-25 0,0-1-55 16,-1 1-55-16,0-3-123 0,1-6-32 0</inkml:trace>
  <inkml:trace contextRef="#ctx0" brushRef="#br0" timeOffset="76527.95">18765 13867 91 0,'0'0'57'0,"0"0"-20"0,0 0 16 0,0 0-8 15,11-27-14-15,-9 22 12 0,-2 0 16 0,1-1 0 16,-1 2 15-16,0 1-1 0,0 1-16 15,0-2-11-15,0 1-9 0,-1-1-15 16,-1 0 17-16,2 0-13 0,0 0 2 16,0 0 7-16,0 0-3 0,0 0-11 15,0-2 0-15,3 2 3 0,0-3 2 16,1 2-3-16,1-2-6 0,2 1 4 16,1-1-7-16,0-1-5 15,2-1-1-15,2 2-1 0,-1 0 5 16,0 0 3-16,0 1-7 0,0 1 0 15,-2-1-1-15,1 1 1 0,-2 1 0 16,0 0 0-16,-4 3-3 0,1 0 1 16,-3 0-1-16,1 1-1 0,-3 0-3 15,3 0-1-15,-2 1 2 0,0 0-5 16,2 3 3-16,-1-1 0 16,0 2-1-16,2 1 2 0,-2-1-1 15,1 2 0-15,2 1-1 0,-1 1 0 16,1 3 1-16,-3 1-1 0,1 1 1 15,-2 2 2-15,0 0 1 0,-1 2-1 16,0 0 4-16,-4 1 1 0,1-2 5 16,-3 1 1-16,-2-1-2 0,-1 0-3 15,-1-2-3-15,-4-1 0 0,0-1 3 16,-3-3-6-16,-3-2 5 0,1-1-5 16,-4-2 1-16,2 0-2 0,-3-1 2 15,1-2-1-15,1 0-1 0,2-2 0 16,2 0-1-16,3 1-23 0,1-1-41 15,6 0-21-15,2 0-46 0,6 0-31 16,0 0-93-16,3 0-67 0</inkml:trace>
  <inkml:trace contextRef="#ctx0" brushRef="#br0" timeOffset="76856.03">19099 13984 498 0,'0'0'164'0,"0"0"-62"0,0 0-10 0,17-18-42 0,-12 13-18 0,0 1 4 0,-1 2-4 0,0 1-11 0,-3 1-4 0,2 0 1 16,-3 5-4-16,0 1-2 0,0 6 6 15,-3 3 3-15,1 4-7 0,-4 3-4 16,-1 4-5-16,1 1 1 0,-1-1-5 16,0 2 1-16,1-2 1 15,1 0-3-15,0-1 2 0,-1-2-2 0,3-3-3 16,1 0-34-16,1-4-62 16,1-3-91-16,1-2-127 0,1-7-191 15</inkml:trace>
  <inkml:trace contextRef="#ctx0" brushRef="#br0" timeOffset="77324.82">19512 13831 154 0,'0'0'259'0,"0"0"-176"0,0 0 6 0,0 0 33 0,30 5-26 0,-15-5-28 0,5 2 0 0,3-2 8 0,3 0-23 0,1 0-12 0,2 1-15 16,1-1-20-16,-1 1-6 0,1-1-1 16,-1 2-36-16,-1-2-61 15,12 1-79-15,-6 2-144 0,-4-3-157 0</inkml:trace>
  <inkml:trace contextRef="#ctx0" brushRef="#br0" timeOffset="77730.97">20455 13481 515 0,'0'0'119'0,"0"0"-72"0,0 0-42 0,0 0 0 16,0 0 2-16,0 0 6 0,-9 51 5 0,5-31 31 15,-1 10 9-15,-3 9 16 16,1 17-16-16,-3 14 6 0,2 6-20 16,1-1-21-16,3-5-3 0,-1-8-2 15,-1 0-5-15,-2-6-8 0,-2-3-1 16,1-3-1-16,1-4-1 0,0-5-2 16,5-5-1-16,-1-12-40 0,2-7-48 15,0-1-69-15,-1-2-92 0,2-6-124 0</inkml:trace>
  <inkml:trace contextRef="#ctx0" brushRef="#br0" timeOffset="78325.17">20427 13782 293 0,'0'0'101'0,"0"0"-23"0,0 0-1 0,0 0-17 0,0 0-26 0,5-8-10 0,-4 8 9 0,3 0 11 0,-1-1 1 15,3-2-9-15,1 0-2 0,1-2-3 16,1 1 6-16,2-1-9 0,1 1 7 15,2 0-15-15,-2 1-8 16,5 1-2-16,-2 1 0 0,1 0 0 16,-2 1-3-16,2 0 0 0,-5 0 0 15,1 1-2-15,-4 3 8 0,0 2-3 16,-3 2-3-16,0 2 2 0,-1 1 1 16,-4 3-1-16,0-1 1 0,-4 2-2 15,-3 1 7-15,-3 2 3 0,-4-3 4 16,0 1 2-16,-4-1-9 0,-1-1-8 15,-1-2-4-15,-2-1 1 0,2 0-1 16,0-4-2-16,-1-1-1 0,0-3-2 16,1 0-35-16,4-2-38 0,-2-1-27 15,5 2-25-15,-1-2-69 0,5 0-46 16,4 0-18-16</inkml:trace>
  <inkml:trace contextRef="#ctx0" brushRef="#br0" timeOffset="78872.42">20715 13990 256 0,'0'0'108'0,"0"0"-28"0,0 0 10 0,0 0-30 0,4-16 5 16,-1 12-10-16,0-3-4 0,0 1 15 0,4 0-7 0,-1-1 9 0,1 2-9 0,1-1-12 0,-1 4-15 15,1-1-12-15,1 1-4 0,-1 0-10 16,-2 2 1-16,-1 0-5 0,1 0-1 16,-2 4-2-16,0 1-5 0,-2 4 0 15,0 4 2-15,-2 2 0 16,0 0 4-16,-2 3-1 0,-4 1 0 16,-1-1 0-16,-2 1 2 0,-3-1-1 15,-1-1 2-15,0-1 3 0,1-3-1 16,-2-2 1-16,5-2-1 0,1-1-1 15,1-2 3-15,1-2 9 0,5-3 9 16,0-1 0-16,1 1 4 0,1-1 11 16,6 0 0-16,3 0-12 0,2 0-11 15,5-2-7-15,2 0-6 0,2 1-2 16,3 0 3-16,-2 0-4 0,2-1 1 16,0 2-1-16,0-1-4 0,-1 0-30 15,0 0-33-15,1 0-33 16,-3 1-24-16,7-3-65 0,-4-1-130 15,-5 1-93-15</inkml:trace>
  <inkml:trace contextRef="#ctx0" brushRef="#br0" timeOffset="79340.17">21093 13350 632 0,'0'0'111'0,"0"0"-5"0,50 23-8 0,-27-4-66 0,3 6-18 0,2 13-1 0,-1 16-2 0,-4 14 7 0,-7 11 9 0,-5-3 3 16,-6-3-7-16,-2-7 17 0,-3-4-6 15,0 4 15-15,0-2-15 0,-4-5-16 16,0-1 0-16,-5-4-13 0,0-5-2 15,-2 1-2-15,-2-6 2 0,0-6-1 16,-1 0-1-16,2-9-1 0,1-5 3 16,0-7-2-16,2 2-1 0,-4 1 0 15,-1 3 0-15,-3 1-26 0,1 1-41 16,-1 1-34-16,-2 8-73 16,2-7-153-16,6-4-219 0</inkml:trace>
  <inkml:trace contextRef="#ctx0" brushRef="#br0" timeOffset="101955.79">10820 15279 193 0,'0'0'83'0,"0"0"-37"0,0 0 9 0,0-1-16 0,0 1-13 0,0-1 8 0,-1 1 8 0,1 0 2 0,0 0 0 0,0 0-2 16,0 0 2-16,0 0-8 0,0-1 1 15,0 1-2-15,0 0-7 0,0 0-2 16,0 0-4-16,0 0-3 0,1 0-7 15,1 0-6-15,3 0 9 0,-2 0-2 16,3-1-6-16,1 0 7 0,0 1-5 16,4-2-3-16,-2 1 15 15,3 0-14-15,0 0-4 0,1-1 2 16,3-1 12-16,-1 2-8 0,4-1-3 16,1-1 1-16,3-1-4 0,1 1-1 15,4-2 1-15,1 2 0 0,6-1-3 16,9-2 4-16,6 2-1 0,2-2 4 15,-3 3 2-15,-4-3 2 0,-4 1-2 16,1 1-2-16,5-1 3 0,2 3-6 16,2 0 3-16,0 0-1 0,4 0 3 15,0 0 2-15,-1-1-1 0,4 0 3 16,-1 0-3-16,1-2 0 0,2 0-6 16,3 1 2-16,2-4-3 0,1 3 1 15,2-2-1-15,-1 3 3 16,1-2 2-16,0-1 0 0,-2 3 6 0,2-4-6 15,2 1-2-15,3-1 3 0,0 0-2 16,1 1-5-16,-2 0 2 0,1 0 0 16,1 0-3-16,-1-1 2 0,4 1-2 15,-1 1 0-15,4 1 8 0,-1-2-6 16,-1 0-1-16,1 0 3 0,-1 1-4 16,2 2 1-16,2-2 2 0,2-1-4 15,-1 1 1-15,1-1 1 0,-2 3 2 16,2-1 4-16,-2 3-4 0,4-3-1 15,2 2 3-15,-3-2 0 0,3 1-4 16,-3-3 3-16,1 4-2 16,3 0 2-16,-1 0-2 0,2-1-1 15,0 3 5-15,-1-1-3 0,-2 1-1 16,0 0-2-16,3-2-1 0,0 3 3 16,3-2-2-16,-1 0-1 0,1 1 1 15,0 0 0-15,2-1-1 0,3 2 0 16,0 0 1-16,0 0 2 0,-2 0 1 15,2 0-4-15,-1 0 3 0,5 0-2 16,1 4-1-16,-2-2 1 0,3 0 0 16,-1-1-1-16,5 3 1 0,2-2 0 15,-1 0-1-15,0 1 0 0,0 0-1 16,-1 2 1-16,2-1 0 0,1 2 1 16,1-3-1-16,-3 3 2 0,3 0-2 15,-1 0 1-15,-2 2-1 0,5 0 2 16,-5-3-2-16,3 5 0 15,2-5 0-15,2 3 1 0,-1 2-1 16,2-2 0-16,-2 1 0 0,1 1 0 16,0-2 0-16,0 1-2 0,-2 1 2 15,-1-2 0-15,-2 2 0 0,-1-1 0 16,-1 0-2-16,-2 0 0 0,-4 0 2 16,-3 1 0-16,-1-2-3 0,-2 3 2 15,-3-2 1-15,-4-1-2 0,-4 2 1 16,-3-1 1-16,-3 1 0 0,-2-1 0 15,-2-2-1-15,-4 1 1 0,-5 0-5 16,-3-1-9-16,-5 1 6 16,-4 1-11-16,-3-3 0 0,-5 1-3 15,-3 0-11-15,-6 0-18 0,-1 1-20 16,-9-1-27-16,-5-3-49 0,1 2-58 16,-8-5-127-16</inkml:trace>
  <inkml:trace contextRef="#ctx0" brushRef="#br0" timeOffset="105732.14">11690 17733 48 0,'0'1'119'0,"0"-1"-81"0,0 0 19 0,0 0 0 0,0 0-9 0,0 0 1 0,0 0-3 0,0-1-7 0,0 1-3 16,0 0-4-16,0-2 1 0,1 1-1 16,-1 1 2-16,1-1 4 0,-1 0 5 15,1 0 1-15,0-4-9 0,0 2-5 16,1-3-1-16,1 0 7 0,-1-2-1 15,1-1 2-15,1 1-5 0,1-3-10 16,1-1-12-16,1 0 10 0,1 0-5 16,-1-2 0-16,3 3-14 0,-2-4 31 15,0 2-15-15,1 1 2 0,0-1 1 16,0 0-5-16,-1 3-9 0,1 0 1 16,-3 1-2-16,1-1-1 0,-2 4-3 15,0-2 0-15,0 3-1 0,0-1 3 16,0 3-3-16,-1-1-1 0,1 3-2 15,-3 0 2-15,1 1-3 0,1 0 0 16,1 2 1-16,0 3-5 0,1 1 6 16,-1 1 0-16,4 4 1 0,-2-2 1 15,1 3 0-15,-2 1 0 0,2 1 0 16,0 2 1-16,-1 0 0 16,0 1-1-16,1 1 1 0,-1 0-1 15,0 1 1-15,-1 0-1 0,0 0 1 16,-1 1-1-16,0-1 0 0,0 2 0 15,-2 0 2-15,1-3-2 0,0-1 2 16,-2 2-2-16,0-3 2 0,0-3-2 16,0 1 0-16,-1-2 0 0,0-4 3 15,1-2-2-15,-2-3 0 0,1-1-1 16,0-1 5-16,0-1-2 0,0-2 7 16,1-1 13-16,-1-5-11 0,0-1 13 15,0-4-16 1,0-2 4-16,1-3 8 0,0-2-6 15,-1-2-3-15,2-1 0 0,-3 0-4 16,3-2-2-16,-1 0 5 0,1-1-3 16,-1 0-3-16,1 1 0 0,0-2 2 15,3 1 3-15,-3-3-8 0,2 1 1 16,1-1-3-16,0-2 1 0,4 2-1 16,-2-1 1-16,1-3-1 0,1 0 0 15,1-1 0-15,1 0 1 0,2-5-2 16,-2 5 0-16,-2-2 1 0,2 1 0 15,-2 6 1-15,1-6 0 0,0 0-1 16,-1 2 1-16,0-2-1 0,0 2 0 16,-2-1 1-16,-1 1-1 0,2 0 0 15,-2 1 0-15,0-1-1 0,0 2 1 16,1-1-1-16,-2 1 1 0,0-1 0 16,1 0-1-16,0 2 1 15,-2-1 0-15,1 2-1 0,-1-1 0 16,1 3 0-16,-2-2 0 0,0 1 0 15,2 1 0-15,-1 1 1 0,-1-1-1 16,0 2 3-16,0 0-3 0,0 2 2 16,0-1-2-16,2 2 0 0,-1-1 0 15,1 1 1-15,-2 1 0 0,1 1-1 16,0-1 1-16,-1 2-1 0,2-1 1 16,-2 2-1-16,-1-3 0 0,2 3 1 15,-2-1-4-15,0 1 1 0,-1 0 2 16,0 0-2-16,0 0 2 0,1 2 0 15,-2 0-2-15,0-1 3 16,2 3 0-16,-1-1 0 0,0 1 0 16,-1 2 0-16,2-1-3 0,-3-1 3 15,1 3 1-15,0-2-1 0,0 1-2 16,0 0 2-16,-1 1 0 0,1-1 0 16,-1 3 0-16,0-2 0 0,1 0-2 15,-1 2 1-15,2 0 1 0,-2 0 0 16,0 2-1-16,1-1 1 0,0 0 0 15,1 2 0-15,-1-1 0 0,-1 1 2 16,4 3-2-16,-3 0-2 16,-1 0 2-16,1-1-1 0,1 1 1 15,-1-1-1-15,0 0 1 0,1 2-1 16,0-1-3-16,1 0 3 0,-1 2-1 16,1-2 0-16,0 1 1 0,1 0 1 15,0 1 0-15,2 0-1 0,-3-1 1 16,0 0 1-16,1 0-1 0,0 1-2 15,0 1 2-15,0-1 0 0,1 0-2 16,0-1 2-16,1 0-1 0,-2 1 1 16,2 0 0-16,0 0 0 0,1-3 0 15,0 4-1-15,1-2 1 0,0 1 0 16,0-1 0-16,2-2 0 0,2 2 0 16,0-1 0-16,1 0 0 0,2 0 0 15,-1-2 0-15,1 3 0 0,-1-4-2 16,1 2 1-16,1-1 1 0,0 1 0 15,1 1 0-15,0-3 1 0,-1 4-2 16,2-3 1-16,0 1 0 0,3 1 0 16,-3-1 0-16,2 0 0 0,2 1 0 15,-3-2 1-15,2 2-1 0,1-2 0 16,1 1-1-16,1-1 1 0,-1 1 0 16,3 0 0-16,-2 1 1 0,4-2-1 15,-3 2 0-15,5 0 0 0,-2 0 0 16,4 0 0-16,-2 0 0 0,-1 2-1 15,7 0 1-15,4 0 0 16,-3 0 1-16,-3 1-1 0,-4 0 0 16,-5 0-1-16,8 0 1 0,11 0 0 15,4 1 1-15,0 0-1 0,-4 1 0 16,-3 0 1-16,-2 1-1 0,1-2 2 16,1 0-2-16,3 1 3 0,-2 0-3 15,4-1 1-15,-3 1 0 0,4-2-1 16,-4 1 0-16,1-1 3 0,-1 1 2 15,1 0-5-15,-2 1 1 0,1-1 1 16,2-1-2-16,-1 1 0 0,2 0 0 16,1 0 1-16,1-1-1 0,-1 0 0 15,-1 0 1-15,1 0 0 16,-1 0 2-16,3 0-3 0,-2 0 1 16,-2 0 2-16,5 0 3 0,-4 0-4 15,6 0-1-15,-3 2 0 0,2-2 0 16,1 2 1-16,0-2-2 0,-1 0 0 15,2 1 0-15,-4-1 0 0,2 0 0 16,1 1 0-16,-3-1 0 0,3 0 0 16,2 0 4-16,2 0-1 0,0 0-1 15,1 0 1-15,-2 0-1 0,5 0 0 16,-5 0-1-16,2 0 0 16,3 0 0-16,-4 1 0 0,4 0-1 15,0 0 1-15,0 2 0 0,0-2-1 16,0 1 0-16,-3-1 0 0,1 0 1 15,-1 3 0-15,0-3-1 0,0 0 0 16,5 1 0-16,-2 1 0 0,0-1 1 16,2-1-1-16,-2 3 0 0,1-3 1 15,-2 2-1-15,1-2 1 0,1 1 1 16,-1 0 0-16,0-2 0 0,4 0 3 16,-3 0-1-16,2 0-3 0,-1 0 3 15,0 0-1-15,-2 0-1 0,0 0-2 16,1-2 0-16,2 0 1 0,-1 1 0 15,3 0 2-15,-2 0-3 0,2 0 1 16,-3 1 0-16,-1 0 0 0,-1 0-1 16,4 0 4-16,-3 0-3 0,6 0-1 15,-2 0 2-15,-1 0-1 0,0 0-1 16,-3 0 0-16,0 0 3 0,-1 0-3 16,0 0 0-16,2 1-1 0,0 1 1 15,0-1 1-15,-1 0-1 0,-1 2 0 16,-1-3 1-16,-6 2 0 0,1 0 3 15,-5 0-1-15,-5 0 2 0,0-1-1 16,-4 0 0-16,-3 3-1 0,-7-2-3 16,-6 0 1-16,-8-1-1 0,1 2 0 15,0-1-3-15,0 1-3 0,0 1-31 16,0 0-37-16,-5 0-39 16,3-2-82-16,-3-1-177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47:53.215"/>
    </inkml:context>
    <inkml:brush xml:id="br0">
      <inkml:brushProperty name="width" value="0.05292" units="cm"/>
      <inkml:brushProperty name="height" value="0.05292" units="cm"/>
      <inkml:brushProperty name="color" value="#0070C0"/>
    </inkml:brush>
  </inkml:definitions>
  <inkml:trace contextRef="#ctx0" brushRef="#br0">13110 16083 94 0,'1'-2'77'0,"0"0"-46"0,2-1 30 0,-3 0 1 15,2 0-16-15,-2 1-1 16,0-1 4-16,1 1-10 0,0 0-4 0,-1-2-1 16,0 2 0-16,0 1-8 15,0-1-12-15,0 0 9 0,0 0-2 16,0 1-7-16,0 0-3 0,0-1 9 16,0-2 1-16,0 3 2 0,0 0-3 15,0 0-4-15,0 0 5 0,0-1 3 16,0 0-6-16,0 2-2 0,1-1 6 15,-1 0-1-15,0-2-3 0,0 3-3 16,0-2-5-16,0 1 1 0,0 1 2 16,0 0 2-16,1-1 3 0,-1 0-2 15,0 1-5-15,0-1 7 0,0-1 1 16,0 0-3-16,2 1 1 0,-2 0-2 16,0 0 1-16,0 0 1 0,0 1-2 15,0-2-4-15,0 2-2 0,0 0-8 16,0 0-1-16,0 0 0 0,0 3-7 15,0 2 4-15,0 3-1 0,0 5 1 16,-3 3 3-16,2 6 6 0,-1 3-3 16,0 4 0-16,0 9 5 0,0 9-1 15,2 9 1-15,0 4 6 0,0-8-2 16,0-5 2-16,0-6 7 0,-1-1-4 16,1-6-3-16,-3-6-3 0,-1-6-4 15,2-2-4-15,-2 4 0 16,0 6-1-16,0 0-2 15,0-2 1-15,0-3 1 0,0-2-1 0,1-2 0 16,0-2-1-16,0-3 1 0,2-4-1 16,1-3 0-16,-1-1-6 0,1-3-30 15,0-1-31-15,0-2-15 0,0-2-30 16,1-2-51-16,3-3-111 0,-3-1-95 16</inkml:trace>
  <inkml:trace contextRef="#ctx0" brushRef="#br0" timeOffset="781.01">13161 16336 249 0,'0'-3'59'0,"0"-1"-3"0,0 0 6 0,2 1-11 0,2 0 9 0,-3 0 3 0,1-1-14 0,-2 3 12 0,0-3-16 0,2 1 24 0,1 0-23 15,-3-2-11-15,1 1-4 0,1 1 4 16,0 1 4-16,1-2 1 0,0 1-12 16,0 1-9-16,1-2 2 0,1 2 2 15,-1-4 2-15,1 3 2 0,1-2-5 16,-1 1-6-16,3 0-10 0,-1 1 0 16,3-1 1-16,-2 2-6 0,2 1 5 15,0 0 0-15,0-1-3 0,1 2 3 16,0 0 0-16,-3 0-5 0,0 4 5 15,0 2-4-15,0-1 2 0,-1 5 4 16,0 0-3-16,0 3 1 0,0 0-3 16,-2 1 0-16,1 3-2 0,-1 0 4 15,1 2 3-15,-2 0 1 16,0-1 2-16,-4 0-4 0,0-1-1 16,0-2-2-16,-4 0 1 0,-3-3-2 15,-4-2 3-15,0 1 2 0,-3-3-1 16,-3-3 2-16,-1-1-6 0,-2-2 3 15,-1 0-6-15,-1-2 3 0,0 0 1 16,1 0-4-16,-1 0 0 0,2 0 2 16,2 0-2-16,0 0-1 0,2-2 0 15,3 2-10-15,2 0-16 0,1-2-3 16,4 0-14-16,0 0-22 0,4 0-11 16,-1 1-15-16,3-1-26 15,0 0-31-15,3 0-66 0,-2-1-70 16</inkml:trace>
  <inkml:trace contextRef="#ctx0" brushRef="#br0" timeOffset="1642">12927 15861 209 0,'0'-2'71'0,"0"-1"-11"0,0 1 18 0,-1 1-4 0,0-1 11 0,0-1-10 0,0 1-13 0,0 1-3 0,1 0-7 0,-4 0 2 0,4 1 4 16,0 0-3-16,0 0 1 0,0 0-6 16,0 0-16-16,4 0-13 0,1 0 5 15,3 0 0-15,5 0 4 0,5-1 0 16,6 1-4-16,3-2 3 16,0 0 1-16,6 0-5 0,5 0-7 15,6-2-11-15,10 0-3 0,-1-1 7 16,-7-1-4-16,-9 4-4 0,-15-2 4 15,-4 2-6-15,-4 2 2 0,1-2-2 16,0 2 0-16,-1-2 1 0,-3 1 1 16,-6 1-3-16,1-2 0 0,-4 2-1 15,2 0-2-15,-2 0-1 0,1 0-30 16,0 0-71-16,5 0-64 0,0 0-115 16,0 0-200-16</inkml:trace>
  <inkml:trace contextRef="#ctx0" brushRef="#br0" timeOffset="8359.69">22649 6653 201 0,'1'-4'45'0,"1"1"6"0,-1-2-9 0,1 2-11 0,-2-2-4 0,2 0 2 0,-2 2 16 0,1 0 8 0,0-1-8 0,-1 0 7 15,0 0-9-15,0 0-7 0,1-1 5 16,0-2 4-16,-1 5 4 0,0-3 3 16,0 3-6-16,0-1-5 0,0-1 13 15,0 1-19-15,1-3-14 0,-1 0-4 16,0-1 2-16,1 2-1 16,0-1 0-16,0 1-7 0,1-3 1 15,-1 3 0-15,0 1 0 0,0 0-1 16,-1 1 3-16,0 2-2 0,0 1-2 15,0 1-10-15,0 4-8 0,-2 4 1 16,-1 7 6-16,0 3 1 0,-3 12 3 16,-2 14 2-16,0 17 6 0,1 3 9 15,1 2 4-15,1-6-2 0,1-9 4 16,1 1-7-16,1-2-4 0,-1-1-2 16,-1 1-3-16,0-3-3 0,1 1-3 15,-1-4-1-15,1-1-1 16,0-4 0-16,0-7 0 0,2-8-1 15,-1-5 1-15,0-3-1 0,1-1-1 16,1-1 0-16,-1 1-8 0,1-7-53 16,0-3-32-16,0-4-21 0,0-2 0 15,3-8-31-15,1-1-134 0,-1 0-68 0</inkml:trace>
  <inkml:trace contextRef="#ctx0" brushRef="#br0" timeOffset="8853.76">22681 7018 275 0,'0'0'64'0,"0"0"36"0,0 0-17 0,8-24-19 0,-4 15-4 0,1 0-7 0,1 1 7 0,1 1-5 0,2-2-3 0,0 1-2 16,1 0-8-16,2 0 8 0,-1 1-16 15,1 0-16-15,0 1-2 0,0 0-3 16,0 1 5-16,-1 0 1 0,-1 3-3 15,1 2-2-15,-2 0 0 16,-1 2-2-16,1 3-2 0,-3 3-1 16,0 4 0-16,-1 1 7 0,-2 4 6 15,-2 3 8-15,-1 0 6 0,0 1-14 16,-1 0-9-16,-4 1-5 0,-2-3-4 16,-3-2-2-16,-1-2 2 0,-3 0 0 15,-4-2 0-15,-2-3 2 0,0-2-2 16,-2-1 0-16,-1-4 1 0,-1-1-4 15,-1-1-1-15,1-1-16 0,-1 0-7 16,3 0-12-16,3 0-9 0,1 0-16 16,4 0-32-16,2 0-42 0,4 0-30 15,3-1-99-15,3-1-97 0</inkml:trace>
  <inkml:trace contextRef="#ctx0" brushRef="#br0" timeOffset="9593.52">22510 6384 364 0,'0'0'108'0,"0"0"11"16,0-3 0-16,4-2-62 0,3 3-2 0,4-2-24 0,4 1 7 0,5-1 11 0,4 0-11 0,3-1 9 0,10 1 1 0,5-3 7 16,8-1-10-16,-1 2-7 0,-2 1-12 15,-7 2-4-15,-7 1-6 0,-6-2-7 16,-5 3 1-16,-7-1-4 0,0 1 4 16,-2 0-4-16,2-2 1 0,-1 2-4 15,-4 1-2-15,0-2 2 0,-6 2-2 16,-1 0 0-16,-2-1-1 0,-1 1 0 0,0 0-2 15,0 0-4-15,0 0-18 0,0 0-38 16,0 1-26-16,1 1-29 16,0 1-32-16,7 1-58 0,0-1-99 15,0-2-65-15</inkml:trace>
  <inkml:trace contextRef="#ctx0" brushRef="#br0" timeOffset="10437.4">23815 6859 209 0,'0'0'85'0,"-1"2"-1"0,1-2-14 0,0 0 21 0,0 0 9 0,0 0-33 0,2 0 24 0,2-2 3 0,6 2-4 0,0 0-11 16,6-2-13-16,0 2-8 0,3-1-7 16,2 0-15-16,2-1-10 0,1 2-5 15,1-1 1-15,0 0-7 0,-1 0-3 16,0-1-7-16,-1 1 0 0,-1-2-2 16,-2 2-2-16,-2 1-1 0,-3-1 0 15,-1 0-2-15,-3 0-22 0,-3-1-32 16,0 1-28-16,-4 1-20 0,-1 0-58 15,-3 0-50-15,0 0-133 0,-2 0-47 16</inkml:trace>
  <inkml:trace contextRef="#ctx0" brushRef="#br0" timeOffset="10702.97">23896 7046 569 0,'0'0'114'0,"0"0"4"0,0 0-58 0,0 0 14 0,0 0-48 15,0 0 31-15,9 5 42 0,4-5-27 16,3 0-26-16,3 0-3 0,1 0-17 16,4 0-17-16,1 0-2 0,0 0-7 15,0 0 2-15,-1 0-1 0,0 0-1 16,-1 0 0-16,-1 0-6 0,-1 0-39 15,-1 0-40-15,0 0-32 0,-1 0-56 16,6 0-70-16,-5 0-69 0</inkml:trace>
  <inkml:trace contextRef="#ctx0" brushRef="#br0" timeOffset="12188.57">25484 7287 7 0,'-2'0'37'0,"1"0"21"0,-1 0-12 0,0 0-2 0,1 0-4 0,1 0 5 0,-1 0 1 0,1 0-2 0,0 0-1 0,0 0-2 0,0 0 9 16,0 0 6-16,0 1-8 0,0-1-1 16,0 1-7-16,0-1-2 0,0 0-6 15,0 0 3-15,0 0-4 0,0 0 0 16,0 0 1-16,0 0-4 0,0 0-1 15,0 0-5-15,0 0-3 0,0 0 7 16,0 0-15-16,0 0-5 0,0 0-4 16,1 0 16-16,2 0-11 0,0 0 5 15,3 0 0-15,-1 0 4 0,1 0 0 16,2 0-1-16,1 0 5 16,1 1-5-16,1 0-3 0,1-1 2 15,0 0-6-15,2 0-1 0,2 0-1 16,0 0 1-16,3 0-2 0,1 0 1 15,1 0-1-15,3-1 6 0,4 0 0 16,2 0-5-16,6 0-3 0,7 0 1 16,6-1-3-16,2-2 0 0,-3 1 0 15,-4 0 1-15,-2 0-2 0,0 3 2 16,1 0-2-16,1-2 2 0,3 1-1 16,1 1 0-16,1 0 1 0,1-2 2 15,1 0 6-15,0 2-4 0,2-2 0 16,-2 0-1-16,3 1-1 0,-1-1-3 15,2 2 1-15,0-1 1 0,3-2-3 16,0-1 0-16,1 3 2 0,-2-4-2 16,0 2 1-16,-2 1 0 0,-3 2-1 15,3-1 1-15,-1-1-1 0,1 0 3 16,0 1-2-16,3-2 5 0,0 1-2 16,1-1-1-16,0 0 1 0,-2-1-4 15,0-2 0-15,2 2 3 0,-1 0-3 16,3 3 1-16,1-1-1 0,2-1 1 15,0 0-1-15,1 0 1 0,0-1 2 32,-1 3-2-32,0-2-1 0,1 0 0 0,1 1 0 0,3-1 1 0,-1 0 0 15,1 2 0-15,0 0-1 16,-1 0 1-16,1-1 0 0,-1 2-1 0,0 0 3 16,2 0-1-16,2 0-1 15,-2 0 0-15,-1 3 1 0,2-1 0 16,-3 1 2-16,-2 0 1 0,1 1 4 15,-1-3 1-15,1 2 0 0,0 0-1 16,-2 1 0-16,0-1-1 0,-5-1-3 16,0 1 0-16,-3-2-3 0,-5 4-1 15,0-1 1-15,-1 2-2 0,-4-3 2 16,-1-1-1-16,-3 1 0 0,-5-2-1 16,-2 1 1-16,-4-1 0 15,-9 0-1-15,-4 1-3 0,-3-1-14 16,5-1-44-16,-3 1-37 0,5 0-51 15,-6 1-131-15,-4-2-244 0</inkml:trace>
  <inkml:trace contextRef="#ctx0" brushRef="#br0" timeOffset="18400.48">25832 6418 132 0,'0'0'56'0,"0"0"-2"0,1 0-2 0,-1-1-10 0,0 0 3 0,0-1-3 0,0 0 0 0,0 0 8 0,0 0-11 0,0 2 0 0,0-1 0 16,0 0-4-16,1 0 1 0,-1-1 15 15,0 0 2-15,1 1-27 0,0-1 4 16,0 1-2-16,1-3 1 0,1 1-9 15,1-3-2-15,0 1 1 0,3 0 0 16,-2-1-2-16,3 0-4 0,-1 2-3 16,2-2 3-16,-2 2 0 0,1-1 5 15,0 0-2-15,1 2-1 16,-2-2 2-16,0 3 1 0,0 1-3 16,-1-2-5-16,3 1-3 0,-2 2 0 15,1-1-2-15,-2-1-4 0,2 0 2 16,-1 1-3-16,-1-1 0 0,0 2 1 15,1 0 0-15,-2 0-1 0,0 0-1 16,0 3 1-16,-1 1 0 0,0-1 1 16,2 3-1-16,-1 0 1 0,-1 1 2 15,0 2-1-15,-1 0-1 0,0 3 1 16,-1 0-1-16,-1 1 1 0,0 2-1 16,-1 0 1-16,0 3-1 0,-1 0 0 15,-2 2 2-15,-3 1-1 0,-1 0 2 16,-1 0 0-16,-2 2 1 0,0 1-1 15,-3-1-3-15,1 0 0 0,0-1 1 16,-2 0-1-16,1-1-1 0,-2-2 2 16,3-1-2-16,-1-3 1 0,3-2 0 15,1-3 0-15,2-4 0 0,1-2 2 16,3-1-1-16,1-2 0 0,1-1 5 16,1 0 0-16,0-4 4 0,2-2 1 15,2-2-8-15,3-1-2 16,0-1-2-16,1-3 0 0,2 0 1 0,3 0-1 15,1-3 0-15,2 0 2 16,0 1-2-16,2-1-1 0,-2 1 1 16,2 0 1-16,-1 0-1 0,-1-1 2 15,0 1-1-15,0 1 2 0,-2-1-1 16,2 0-1-16,0 1-1 0,-2 0 1 16,-1 0-1-16,2 1 1 0,-2 1-1 15,1 0 3-15,0 3-1 0,-1-1-1 16,-1-1 5-16,-1 2-2 0,1 2 2 15,-3 1 0-15,-2 0 2 0,1 2-3 16,-3 2 1-16,0-1 1 16,-2-1-3-16,0 3-2 0,0-1 3 15,-1-1-3-15,0 0 2 16,-1 2 0-16,1 0 2 0,0 0-2 0,-1 1-1 16,0-1 0-16,-1-1 1 0,0 2-3 15,0 0-1-15,0 0-2 0,0 0 1 16,0 0-1-16,-2 0-2 0,-2 4 4 15,1-2 0-15,-2 1 1 0,-1 2-2 16,-2-1 1-16,-2 1 0 0,0 1 5 16,0 2-5-16,-3 1 0 0,0 1 0 15,-2 1 1-15,2 1 0 0,-3 1 0 16,1 2 1-16,0 1-2 16,0 0 9-16,-1 2-4 0,1 0 2 15,2-1 1-15,0-1 0 0,2 2-4 16,1 0 1-16,2-3-4 0,2 2 8 15,1-2 1-15,1-1 1 0,1 0-1 16,1 0 2-16,2 0-5 0,0-5 0 16,0 4-2-16,2-3 2 0,2-2-3 15,1 1 2-15,1-2 2 0,3-1 5 16,2 0-2-16,2-3 7 0,1 3-8 16,1-2 0-16,2 3-1 0,-2-3-4 15,1 0 2-15,-2-2-1 0,1 0 1 16,-1-1-5-16,-1 0 2 0,0 0-1 15,-1 1-1-15,1-2 0 0,-2 2 0 16,1-2-2-16,1 0 2 0,-2 0 1 16,3-5-3-16,-3 2 0 0,1-2-20 15,-1-1-18-15,-2-1-20 0,2 0-25 16,-3 4-28-16,-1-3-38 0,0-3-35 16,-1 1-101-16,-2 0-134 0</inkml:trace>
  <inkml:trace contextRef="#ctx0" brushRef="#br0" timeOffset="19292.93">26708 6797 125 0,'0'-3'108'0,"0"-1"-66"0,1 0-2 0,0-2-10 0,-1 3 12 0,1-1 20 0,-1 2 0 0,1-1 3 0,-1 0-12 0,0 1-1 16,1-1 21-16,-1 2-24 0,0-1-6 15,0 2-2-15,0 0-11 0,0 0-4 16,0 0-4-16,0 0-5 16,0 0 3-16,0 0-12 0,0 2-2 15,0-1-2-15,0 3 2 0,0-2 4 16,0 2-4-16,0-1 7 0,0 4 8 16,0 3 9-16,0 4 5 0,0 1-12 15,0 3 3-15,0 3-2 0,0 0 3 16,0 0 5-16,0 1-6 0,0-1-9 15,0-2-4-15,1 0-5 0,1-2-3 16,1-3 2-16,-2 1-4 0,1-4 3 16,0-1 1-16,0-2-5 0,-1-2 2 15,0 0 1-15,1-3-3 0,-2-2 3 16,1-1 1-16,0 0-3 0,-1 0 0 16,1 0-3-16,-1 0-4 0,0 0-52 15,0 0-36-15,2 0-45 16,-1 0-85-16,0 0-197 0</inkml:trace>
  <inkml:trace contextRef="#ctx0" brushRef="#br0" timeOffset="21655.98">26065 8170 16 0,'0'0'95'0,"0"0"-20"0,0 0-9 0,0 0-9 0,0 0 8 0,0 0 5 0,0 0 3 0,0 0-6 0,0 0-9 16,-1-1 22-16,0 0-26 0,1 0-7 16,0-1 6-16,0-2-12 0,0 0-8 15,0-2-2-15,2-1-2 0,1 1-12 16,4-1-2-16,0-1 11 0,1 0 1 15,0-1-2-15,3 1 8 0,-1-1-4 16,0 1-4-16,1 1-2 0,-2-2-8 16,0 2 1-16,1 0 0 0,-1 0-2 15,-1 4 0-15,-2-2 0 16,2 1-7-16,-1 0 1 0,-2 2-4 0,0-1 2 16,-1 2-6-16,3 1 2 0,-2 0-2 15,-1 3 1-15,0-2 0 0,-1 2 0 16,0 0-1-16,-1 1 0 0,1 2-1 15,-2 3 1-15,0 3-1 0,-1 2 1 16,0 1 0-16,0 4 0 0,0 1 2 16,-2 0-1-16,-1 3-1 0,0-1 0 15,-2 0 0-15,2 1 1 0,-2-3-1 16,0 2 1-16,-2-1 0 0,2-3-1 16,-1 3 0-16,0-4 1 0,1-1 0 15,1-1-1-15,-2-4 0 0,3-1 0 16,-1-3 2-16,2-3-1 0,1-3 0 15,1-1 2-15,0 0 5 0,0-5-2 16,2-4-4-16,2-2-2 0,0-2-2 16,4 0 2-16,-2-2 0 15,2-1 3-15,0-1-3 0,1 2-1 16,-2 2 1-16,1-2 3 0,0 1-3 16,0 1-2-16,1 1 2 0,-1-3-1 15,3 2 1-15,-1 1 0 0,-1-1 0 16,1 3 0-16,0-3 0 0,-2 3 0 15,0 1 0-15,2-1 1 0,-3 3 0 16,0-2-2-16,1 2 1 0,2-1 0 16,-1 1-1-16,0 1 1 0,1 1 0 15,-1-2-1-15,1 2 1 0,-2-1 0 16,2 0 0-16,-2 0 1 0,0 3-1 16,0-2 0-16,-1 3 1 0,-2-3-1 15,-1 4 2-15,1-1-1 16,-2 2 0-16,0-3 0 0,1 3-1 15,-2 0 0-15,0 0-3 0,0 0 2 16,1 0 0-16,-1 0-1 0,1 3 0 16,-1 0 1-16,0 2-1 0,0 2 1 15,0 1 0-15,1 1 1 0,-1 4-1 16,-1-1 1-16,1 8 0 0,-1 1 3 16,-1 4 3-16,0 0-1 0,0 2 5 15,-3 6 6-15,0-2 6 0,1 1-1 16,1 0-1-16,0-1-5 0,1 0-8 15,0-4-4-15,1 1 1 16,0-3 2-16,1-2-4 0,0-1 2 16,1-4 0-16,-1-3-4 0,0-1 3 15,1-6 0-15,-2-2-2 0,0-2 0 16,1-1-1-16,-1-2-22 0,1 0-36 16,-1-1-22-16,2 0-33 0,1-3-68 15,-1-1-123-15,0 1-229 0</inkml:trace>
  <inkml:trace contextRef="#ctx0" brushRef="#br0" timeOffset="22078.09">26882 8414 655 0,'0'0'120'0,"0"0"29"0,1 0-74 0,-1 0-35 0,2 3-21 0,-2 5-4 0,0 5 25 0,0 4 12 0,0 5-29 0,0 4 18 0,0 2-13 15,1 2 5-15,-1 1-8 0,1-1-7 16,0-2-2-16,0 2-1 0,0-1 4 16,0-4-5-16,1-2-9 0,-1 0-1 15,1-4-3-15,1-1 1 0,1-5-2 16,0-1-10-16,1-3-97 0,0 0-43 15,5 3-49-15,0-5-158 16,-1-4-179-16</inkml:trace>
  <inkml:trace contextRef="#ctx0" brushRef="#br0" timeOffset="38790.93">28400 6509 187 0,'2'-2'82'0,"1"-4"-53"0,0-1 18 0,2 0-21 0,-1-1-5 0,0 3 10 0,0-1 14 0,-1 2 3 0,0-1-6 0,1 0-4 15,-1 1 58-15,-1 1-54 0,2 0-8 16,-1 2-3-16,-1-3-4 0,1 3 7 16,-1 0 2-16,1-1-3 0,0-1-4 15,1 0-7-15,0 0-1 0,-2 0 1 16,3 0 4-16,-1-1-4 0,-1 0-5 16,1 0-2-16,0 2-2 0,2-1 3 15,-1 0-4-15,3 1 2 16,0 1-3-16,-1-3 0 0,1 1 0 15,1 0 4-15,0 0-1 0,-1 0-2 16,1-2-1-16,0 3-1 0,-2-2-4 16,0 2 2-16,2 2-3 0,-1-1 1 15,-2 0 0-15,1 1-4 0,0 0 0 16,-2 0 2-16,-1 0-4 0,1 0 0 16,-2 2 0-16,1 3 0 0,-1-2 1 15,0 4-1-15,1-3 0 0,0 1 1 16,-3 1 1-16,3 2-2 0,-1-1 0 15,-1 2 0-15,0 1 2 0,-1 2-2 16,0 0-4-16,-1 4 4 16,0 1 0-16,-2 1 0 0,-2 0 3 15,-4 2-2-15,-3 0 9 0,0 1-7 16,-2 0 3-16,-2 1 0 0,0 0 2 16,-2-1-7-16,-1 0 2 0,3-2 1 15,1-2-1-15,1-2 0 0,2 0-1 16,1-4-1-16,3-4 0 0,0-2 1 15,2-1 3-15,2-2-1 0,1-2 4 16,2 0 3-16,0-2-3 0,0-2-5 16,0-3-3-16,4-2 0 0,2 0-1 15,3-3 0-15,2 0 1 16,2-1 0-16,1 0 1 0,2-2-1 16,3 1 0-16,0-2-1 0,2 3 1 15,-1-3 1-15,1 1 0 16,1 0-1-16,-2 0 0 0,-2 2 1 15,2 0 0-15,-2 1-1 0,-1 1 0 16,-2-1 1-16,0 2-1 0,-2 1 2 0,1 0-2 16,-4 0 1-16,2 1-1 0,-3 2 2 15,-2-1-2-15,1 3 0 0,-3-1 0 16,1-1 0-16,-1 2 0 16,-2 1 0-16,0 2 0 0,-2-1 0 15,0 2 2-15,-1 0 0 0,0-1-1 16,0 1-1-16,0 0-3 0,0 0-4 15,-1 0 6-15,0 0 0 0,-1 0-3 16,0 0-3-16,-2 0 4 0,0 0-4 16,-3 2 2-16,0 3 0 0,-3 3 3 15,-3 2 0-15,-1 1 2 0,-3 6 0 16,0 0 0-16,0 2 0 0,0 4 0 16,-2 0 0-16,3 1 1 0,0-1-1 15,3 2 0-15,1-3 5 0,3-1 6 16,2 0-2-16,2-2 0 15,3-3-3-15,2-1-4 0,0-4 4 16,4-2 1-16,2-2 2 0,2-1 6 16,5-2 3-16,-1-2 0 0,1-2 0 15,4 0-4-15,-2-2-8 0,1-1-3 16,0 2 0-16,-1-2-2 0,0 0-2 16,-1 2 0-16,0-1-33 0,0 0-28 15,-3-1-26-15,1 0-43 0,3 1-43 16,-5-1-109-16,2 0-248 0</inkml:trace>
  <inkml:trace contextRef="#ctx0" brushRef="#br0" timeOffset="39781.08">29090 6841 70 0,'-3'-3'226'0,"2"2"-149"15,-1-1 21-15,1-1-17 0,1 1-6 0,0-1-17 0,0 2-7 0,0-1-11 0,0 0 1 0,1 0-4 0,1 1 8 16,2-1-11-16,-1-2-5 0,-1 4-1 15,2-3-7-15,0 1-7 0,-1-1 2 16,2 1 1-16,0-2 4 0,2 2-4 16,-1 0-3-16,1 0 2 0,0 0-2 15,0 1-4-15,-1-1 0 0,1 2 0 16,-1 0 1-16,-1 0-3 0,-2 0-3 16,1 0 1-16,-2 3-2 0,0 2 0 15,-1 2-3-15,-1 1 1 16,0 1 3-16,0 3-1 0,0 2 0 0,0 1 0 0,-3 0 1 15,-1 1-1-15,1 0-2 0,-2-1 1 16,-1-2-3-16,0 1 1 16,-1-1 0-16,-1-2 3 0,0 0 5 15,0-1 7-15,0-2 6 0,2-1 0 16,1-1-3-16,1-1 2 0,2-1-9 16,2-2 2-16,0 0 7 0,1-2-1 15,4 1-2-15,3 0-2 0,5-1 0 16,1 0-4-16,5 0-5 0,-1 0-1 15,0 1-3-15,-1-1 1 0,0 0 0 16,0 0-3-16,-1 0 3 0,-1 2-2 16,-1-2-1-16,-1 0 1 15,-3 0-2-15,1 0 2 0,0 0-2 16,-2 0-3-16,-1-2-5 0,3 0-44 16,-2 1-38-16,1-1-42 0,6-2-42 15,-5 0-201-15,0 0-301 0</inkml:trace>
  <inkml:trace contextRef="#ctx0" brushRef="#br0" timeOffset="41579.18">28830 8204 156 0,'0'0'105'0,"0"0"-31"0,0 0 1 0,0 0-21 0,0 0 0 0,0 0-2 0,1 0 3 0,0 0 9 0,0-2-8 0,-1 0-6 16,3-1-4-16,-2 2-4 0,4 0 14 16,-2-4-14-16,3 2-1 0,-1-2-7 15,2-2 2-15,-1 3-2 0,2-2-1 16,0 0-11-16,0 0-6 0,-2 2-3 15,2-2 0-15,1 3-2 0,-2-1-4 16,1 2-3-16,-1 2-1 0,-1 0-2 16,-1 1-1-16,-1 6-4 0,-2 1 1 15,-1 3 2-15,1 3 1 0,-2 4 5 16,0 0 0-16,0 3-4 0,-2-1 1 16,1 1 0-16,0-1 0 0,0 1-1 15,-1-2 0-15,1 1-1 0,0-2 0 16,0 0 2-16,-1-3-1 0,1-2-1 15,-1-1-1-15,1-3 1 0,-1-1 0 16,2-2 1-16,-2-3 1 0,2-1 1 16,0 0-2-16,0-1 2 0,0-1 2 15,0-1 4-15,3-4 1 0,1-3-1 16,0-1-1-16,2-2-2 0,0 0 3 16,3 1 1-16,-1-2-1 0,1 1-2 15,2-2-3-15,1 2 2 0,0-2-3 16,1-1-2-16,3 3 4 15,-2-3 5-15,0 3 0 0,5-1 2 16,-5 1 0-16,2-1 1 0,-3 3 0 16,-2 0-1-16,0 1-4 0,-3 0 1 15,-3 2-1-15,1 2 1 0,-2 2-3 16,0 1-4-16,-1 1-1 0,-1-2-1 16,1 2-1-16,0 0 1 0,0 2 2 15,0 0-2-15,0 4 2 0,0 1-1 16,0 2-1-16,1 3 2 0,-1-1 0 15,0 2 1-15,0 2 2 0,-1-1-2 16,0 4 4-16,-1 1 0 16,-1 1-4-16,0-1 2 0,0 2 0 15,0 1-1-15,0 0 1 0,0-2 0 16,1 1-1-16,0-3-1 0,0-1-2 16,1 0 1-16,0-3-2 0,-2-1 3 15,2-4-3-15,0 0 0 0,-2-3 1 16,3-1-1-16,-1-3-1 0,-1 2-10 15,2-1-39-15,0 0-44 0,-1 2-47 16,3-3-42-16,0-1-140 0,-2-1-235 16</inkml:trace>
  <inkml:trace contextRef="#ctx0" brushRef="#br0" timeOffset="42360.94">29524 8662 269 0,'0'0'65'0,"0"-1"17"0,0-2 0 0,0 1-5 0,0-1-35 0,0-1 25 0,0 2-7 0,1-2 11 0,2 1-9 16,0 1-5-16,0-2-17 0,3 1-7 15,1-3-10 1,2 0 0-16,-1 3 9 0,2-2 1 0,-1 1-3 0,-1 0-3 15,0 2-6-15,-3 0-3 0,1-1-5 16,2 3-9-16,-5-1 2 0,2 1-5 16,-2 0-1-16,-1 0-3 0,-1 4 2 15,1 1-1-15,-2 3 0 0,0 3 2 16,0 0 2-16,-3 3 6 16,-2 2 3-16,-2 2-4 0,1 1 2 0,-3 0-7 15,1 0 2-15,-2-2-2 16,0 0-1-16,1 0 5 0,0-1 4 15,-2-1 6-15,3-1 5 0,0-1-1 16,4-2-1-16,1-3-4 0,2-1-4 16,-1-2-4-16,2-2-1 0,2-2 1 15,3 0 2-15,3-1 11 0,1 0 1 16,5 2-6-16,1-2-3 0,2 1-3 16,-1 0-1-16,3 0-3 0,-2 0 0 15,0 0-3-15,1 0 0 0,-4 2 0 16,2-1-1-16,-2-1-1 15,0 3 0-15,0-2 1 0,2 0 0 16,-2 2-2-16,0-2 0 0,1-1 0 16,-2 0 0-16,1 0-14 0,0 3-37 15,0-2-29-15,1 0-38 0,5 2-52 16,-2-3-108-16,0 1-238 0</inkml:trace>
  <inkml:trace contextRef="#ctx0" brushRef="#br0" timeOffset="57652.62">27460 6474 100 0,'1'-2'37'0,"-1"0"-10"0,1 1 9 0,0-1-4 0,0-1-7 0,-1 1-4 0,2 0-1 0,-1 0 3 0,0-1 0 16,0 2 0-16,0-2 2 0,0 1 3 16,0 0 4-16,1 2 1 0,0-2-2 15,-2 1 4-15,1 0 4 0,-1-1-4 16,0 0 23-16,0 0-14 0,0 2 5 16,0 0-1-16,0-1-11 0,0 0-3 15,0-1-4-15,0-1-4 0,0 1 0 16,0-1 1-16,0 1-1 0,0-3 1 15,0 2 4-15,0-2-10 0,0 2-5 16,0 1 3-16,0 0-7 0,0 1 2 16,0 0-1-16,0 1-12 0,0 0 5 15,0 0-6-15,0 0-1 0,0 0-5 16,-1 5-1-16,1 4 5 0,0 4 2 16,0 3 1-16,0 4 0 0,0 4 6 15,1 2 1-15,2 3 6 0,1 0 3 16,0 1-2-16,1-3 7 0,-2 0-4 15,2-3-4-15,0-1-5 0,-1 0-2 16,0-3-3-16,-2-1-1 0,1-4 0 16,-1-2-1-16,-2-2-1 15,0-4 0-15,0-3-1 0,0-1-7 16,0-2-29-16,0-1-6 0,0 0-18 16,2 0-30-16,-1-6-71 0,1 1-125 15,0-2-178-15</inkml:trace>
  <inkml:trace contextRef="#ctx0" brushRef="#br0" timeOffset="58278.55">27301 6678 315 0,'0'0'137'0,"0"0"-24"0,3 0-22 0,1 0-8 0,1 0-20 0,3 0 4 0,4 0 12 0,3 0 10 0,3-2-23 0,5 0-6 0,2 0-18 15,1-1-11-15,1 1-2 0,2-1-6 16,-1 1-10-16,1 2-3 0,1-3-2 16,0 0-6-16,-2 1 1 0,-1-1 0 15,-1-1-2-15,-1 1 0 0,-1-1 0 16,-5 1-1-16,-2-1 0 0,0 3-1 16,-6-3-21-16,1 3-41 0,-1-1-40 15,0 0-76-15,-3 1-133 0,-2-1-253 16</inkml:trace>
  <inkml:trace contextRef="#ctx0" brushRef="#br0" timeOffset="62396.09">27816 7970 85 0,'3'-4'31'0,"-2"1"7"0,1-2 8 0,2 3-9 0,-2-2-2 0,1 0 8 0,-1 2-5 0,1-1-2 0,0 0-7 0,0 0-3 16,-1-1 4-16,1 1 7 0,-2-1 11 15,0 1 22-15,0-1-15 0,-1 2-9 16,0 1-8-16,0-1-6 0,0 2-4 16,0-3-2-16,-1 2-2 0,0 0 1 15,1-2-1-15,0 0 4 16,0 1-2-16,0-2 1 0,0 1 1 15,0 1-5-15,0 0-2 0,0-1-2 16,0 1 9-16,1 0-8 0,-1 0-2 16,0 1-2-16,0 1-11 0,0 0-5 15,0 1-5-15,0 4-2 0,0 4 7 16,0 6 4-16,-2 6 2 0,0 4 3 16,2 2 9-16,0 4 6 0,0 8 1 15,0 4 1-15,0-3 1 0,0-3-5 16,0-9 3-16,1-7-3 15,0 6-4-15,0-2-7 0,0 0-5 16,-1-4-3-16,1-2 0 0,-1-3-1 16,1-1 0-16,-1-5-1 0,0-1 3 15,0-6-3-15,1-1-1 0,-1-2-19 16,1 0-21-16,-1 0-21 0,0-2-43 16,2-6-61-16,2 0-99 0,-2 0-228 15</inkml:trace>
  <inkml:trace contextRef="#ctx0" brushRef="#br0" timeOffset="63036.78">27613 8211 396 0,'2'0'174'0,"3"0"-51"0,2-1-11 0,5-3-23 0,6 2-6 0,4-3 6 0,3 2-20 0,9 0-4 0,7-1-24 15,10 2-3-15,-1-1-1 0,-1 1-9 16,-5 0 0-16,-5 2-9 0,-4-5-3 15,-1 4-7-15,-7 0-4 0,-6-1 2 16,-5 1-5-16,-1 0-2 16,0 1 2-16,0-1-2 0,2 0 1 15,-6 1-2-15,1-1-9 0,-3 1-17 16,-1-1-14-16,-2 1-27 0,2 0-32 16,1 0-57-16,-1 0-88 0,-1 0-225 15</inkml:trace>
  <inkml:trace contextRef="#ctx0" brushRef="#br0" timeOffset="90515.09">14221 15862 154 0,'0'-4'34'0,"3"-1"-18"0,-1 1 22 0,1 0-10 0,-2 1-23 0,3-1-3 0,-4 0 6 0,3 0 14 0,-3 1 10 0,3-1 10 0,-3 3 7 16,2 0-3-16,-2-2 1 0,1 2-5 15,2-2 19-15,-3 3-9 0,0-1-16 16,1 1 0-16,-1-1 0 0,0 0-5 15,0-1-3-15,0 1 1 0,0-1 4 16,-1 1-8-16,-5 0-11 0,-2 0-12 16,0 1-2-16,-6 2 0 0,0 4-1 15,-5 4 1-15,-2 4 0 0,-1 4-1 16,-3 6 1-16,-5 10 0 16,0 12 0-16,-2 12-1 0,4 0 0 15,7-1 1-15,4-7 1 0,9-5 3 16,0-3 16-16,5 1 5 0,0-9 44 15,3-5-25-15,0 2 21 0,0-6-17 16,3-2-14-16,0 2-11 0,3-5-12 16,-1 0-4-16,3 2 0 0,-3-5-2 15,4 0-4-15,-1-4 2 0,0-2-3 16,-3-2-3-16,4-5-49 0,-3 0-43 16,1-4-68-16,1-4-76 0,-5 0-282 15</inkml:trace>
  <inkml:trace contextRef="#ctx0" brushRef="#br0" timeOffset="91094.72">14376 16050 355 0,'0'0'97'0,"0"0"-12"0,6-18 52 0,-6 12-72 0,3 2-30 0,-1-1 14 0,-1 3 9 0,0 0-3 0,-1 2-12 0,0 0-10 0,0 0-18 16,0 4-7-16,-2 5 11 0,-1 4 12 15,-2 4 11-15,0 6-13 0,2 2 2 16,-5 5 4-16,2 7-5 0,1-4-10 16,-1 3-4-16,4-3-5 0,-1-3-5 15,-1 1 4-15,2-1-7 0,-1-3-3 16,1 0 3-16,1-4-3 0,0-2-3 15,0-3-50-15,1-1-59 0,2-3-75 16,1-6-151-16</inkml:trace>
  <inkml:trace contextRef="#ctx0" brushRef="#br0" timeOffset="91533.23">14733 16327 522 0,'0'0'138'0,"0"0"-29"0,0 0 16 0,0 0-30 0,4 0-18 0,3 0 8 0,1 0-7 0,5 0-12 0,4 0-21 15,3 0-5-15,-2 0-7 0,4-1-17 16,0 0-10-16,0 0-3 0,2-1-3 16,1 0 0-16,0 2-31 0,2-1-36 15,-1 0-45-15,13 0-64 0,-6-1-85 16,-3 2-222-16</inkml:trace>
  <inkml:trace contextRef="#ctx0" brushRef="#br0" timeOffset="91985.92">15580 16026 450 0,'0'0'127'0,"0"0"-49"0,0 0 42 0,11-38-46 16,-8 28-34-16,0 2 3 16,3 0 2-16,-4 3-10 0,-1 1-3 0,1 3 0 15,0 1-10-15,-2 3-18 0,3 5 0 16,-3 6 3-16,0 2 12 0,0 10 9 16,0 3 3-16,-2 13-8 0,-1 9-7 15,0 10-4-15,0 1 2 0,-2-4 1 16,2-8 0-16,0-6-5 0,0-2-7 15,1-5 0-15,-3-5-1 16,2-7-2-16,3-7 0 0,-3 1-39 16,1 1-30-16,2 1-33 0,-3 1-58 15,3-9-64-15,0-5-135 0</inkml:trace>
  <inkml:trace contextRef="#ctx0" brushRef="#br0" timeOffset="92407.69">15635 16205 352 0,'0'0'102'0,"0"0"-14"0,0 0 39 0,0 0-37 15,0 0-39-15,0 0-4 0,28-40-3 0,-18 34-10 16,-2 1 2-16,3-1-8 0,-2 1 10 16,4 3-4-16,-2 1-1 0,0 1-12 15,2 0-15-15,-4 3 4 0,1 3-2 16,-2 1-3-16,1 2-1 0,-1 2 1 15,-5 1-1-15,2 2 7 0,-5 0-2 16,0 1 2-16,-3-2 3 0,-2 0-6 16,-7-2-1-16,0 1-2 0,-2-3-2 15,-3-1 0-15,0-2 1 0,-1-2-1 16,-1-2-3-16,3-2-10 0,1 0-42 16,0-5-46-16,3-1-48 0,-1-5-47 15,5-2-133-15</inkml:trace>
  <inkml:trace contextRef="#ctx0" brushRef="#br0" timeOffset="92891.95">15447 15822 463 0,'0'0'131'0,"0"0"-32"0,0 0-11 0,9 0-13 0,1 0-17 0,1-1 2 0,5-2 11 0,1-1 0 0,4 2-8 15,1-3-16-15,-2 3-1 0,1 0-9 16,1-1-14-16,-2 1-6 0,0 1-8 16,0 0-4-16,-3-1-4 0,1 0 0 15,-4 2-1-15,0-1-4 0,-1 1-39 16,1 0-15-16,-1 0-61 0,6 0-46 16,-2 0-81-16,-4 0-223 0</inkml:trace>
  <inkml:trace contextRef="#ctx0" brushRef="#br0" timeOffset="93401.01">15956 15753 386 0,'0'0'256'0,"0"0"-178"0,0 0 27 0,0 0-36 0,0 0-22 16,25-12-27-16,-17 14 10 16,3 4 4-16,3 3 8 0,-1 1-16 0,4 5-5 15,-1 5 5-15,3 4-7 0,3 9 12 16,0 11-10-16,2 11 0 0,0 2-8 16,-4-3-3-16,-7-6-2 0,-1-5-5 15,-4-1 10-15,-3-3-11 0,-5-1 2 16,0-8-3-16,0-6 1 0,-5-5-2 15,-1 0 2-15,-5 3-1 16,-2 1 1-16,-4 2 2 0,1-5-4 16,-4-1 3-16,-4-3-2 0,3-1-2 15,-1-3 0-15,0-1-12 0,1-2-4 16,3-1-24-16,1 1-15 0,2-3-43 16,1 1-48-16,4-2-73 0,4-3-152 15</inkml:trace>
  <inkml:trace contextRef="#ctx0" brushRef="#br0" timeOffset="94102.99">17007 15840 249 0,'0'0'82'0,"0"0"-29"0,0 0 44 0,10-5-3 0,-5 4-26 0,-3-3 11 0,1 4-24 0,-1-1-13 0,-1 1-7 0,-1 0 1 16,0 0-2-16,0 0-14 0,0 1 7 16,0 2 3-16,0 0 1 0,0 3-7 15,-3 0-11-15,-2 4-1 0,-4 2-5 16,-2 2 5-16,-2 4-3 0,-6 4 4 15,-1 2 1-15,-1 6 1 0,-7 13-5 16,-7 9-4-16,-6 18 3 0,1 6-6 16,4 4 8-16,6-3 12 0,6-7 13 15,4 1 3-15,7 1 0 0,0-2-2 16,6-4-16-16,5-3 6 0,2-5-12 16,0-3-6-16,2-1 5 0,5-4 0 15,-2-4 0-15,3-10-6 0,-1-8 1 16,-3-6 0-16,4-3 2 0,0 2-4 15,2-2-5-15,2 1 1 0,-1-5-3 16,0-6-12-16,3 0-55 0,-4-3-40 16,10-2-67-16,-5-2-131 0,0-2-312 15</inkml:trace>
  <inkml:trace contextRef="#ctx0" brushRef="#br0" timeOffset="94603.73">17455 15975 495 0,'0'0'66'0,"0"0"7"0,5-11 19 0,-2 9-41 0,0 2-40 0,-1 0 0 0,1 6-1 0,1 3 24 0,-3 4 12 0,-1 5 15 0,0 6 2 16,0 3-9-16,-5 4-5 0,2 1-17 15,-2 0-11-15,2 1-11 0,-2-1-6 16,2 1 0-16,-3-1-2 0,5-2 1 15,-1 1-2-15,0-4 1 0,2-3-2 16,0 0 0-16,2-3-24 0,1-5-54 16,1-1-54-16,3-5-57 0,-4-3-157 0</inkml:trace>
  <inkml:trace contextRef="#ctx0" brushRef="#br0" timeOffset="94853.76">17210 16525 569 0,'0'0'213'0,"0"0"-149"0,0 0 66 0,46 6-20 16,-16-4-35-16,13-2-4 15,6 0-14-15,6-2-10 0,-6 2-17 0,-3-1-9 16,-8 0-7-16,1 1-8 0,-4 0-4 15,0 0 1-15,0 0-6 16,-4 0-17-16,-4 0-37 0,-5 0-63 16,5 0-64-16,-9 1-103 0,0-1-218 15</inkml:trace>
  <inkml:trace contextRef="#ctx0" brushRef="#br0" timeOffset="95806.56">17064 17037 55 0,'0'0'302'0,"0"0"-234"0,0 0 42 0,0-16-7 0,1 10-28 0,2 2 2 0,2-2-8 0,1 3-22 0,-1-1 6 0,3-1-7 0,0 1-1 0,-2-1 0 15,3 1-8-15,0 1-10 0,0 1-6 16,-1 1-6-16,0 1-6 0,-2 0-2 16,-1 4-6-16,1 4-1 0,0 1 0 15,-1 2 0-15,-2 4 1 0,-3 1 0 16,0 2 2-16,0 2 0 0,0-2 4 15,0-1-3-15,-3 3 3 0,0-5-2 16,1-1 1-16,-2-2 2 0,2-1-4 16,-1-4 0-16,3-3 6 0,0-1-1 15,0-3-3-15,0 0 11 16,0 0 30-16,0-3-11 0,0-2-12 16,3-2-13-16,3-4-2 0,-1 1-3 15,2-4-2-15,1 2-1 0,1-3 2 16,0 2-4-16,-1 2 0 0,0-1 1 15,3 0-1-15,-3 1 2 0,3 0 2 16,-3 2 3-16,0-1-4 0,0 2 0 16,0 1 2-16,0 2-1 0,-2 0 0 15,0 1 0-15,-1 0-3 0,0-1 4 16,1 2-2-16,-1-2-3 0,0 3 1 16,-1-2 3-16,1 3-5 15,0-1 2-15,0 2-2 0,1 0-1 16,-3 3-2-16,0 1 3 0,0 3-2 15,-1-1-2-15,1 3 3 0,-1 1 2 16,-1 5 1-16,-1 0 5 0,2 2-6 16,-2 2 2-16,0-1 0 0,0 2-2 15,0 1 0-15,0 0 1 0,0 0-1 16,-2 0 0-16,-1 0-1 0,0-1 2 16,0-2-2-16,-2-1 0 0,3-1-1 15,-2-2-13-15,-1-2-56 16,2-1-33-16,1-2-59 0,1-2-103 15,1-5-194-15</inkml:trace>
  <inkml:trace contextRef="#ctx0" brushRef="#br0" timeOffset="96072.12">17582 17239 439 0,'0'0'232'0,"0"0"-138"0,0 0 18 0,9-18-27 0,-7 13-33 0,1 3-7 0,-3 1-1 0,3 1-29 0,0 5 1 0,-3 1-15 0,3 4 22 0,-3 1-10 16,0 0 5-16,0 5-5 0,3 1-5 16,-3 0-5-16,0 1-1 0,0-1 0 15,0 2-1-15,0-3 1 0,0 3-2 16,0-4-5-16,0 0-37 0,0-3-21 15,-3 0-37-15,3 0-56 0,-3-5-96 16,0-2-136-16</inkml:trace>
  <inkml:trace contextRef="#ctx0" brushRef="#br0" timeOffset="96650.59">18504 16258 530 0,'0'0'96'0,"0"0"-3"0,0 0-24 0,0 0-38 0,2-33-1 0,-2 26 26 0,2 4-21 0,-2 0 6 0,1 3-6 0,-1 4-32 0,0 5 0 15,0 3 8-15,-3 7 18 0,1 5-3 16,-3 5 4-16,-2 3-3 0,2 2-9 16,1 2-5-16,-1-1-9 0,1 0 0 15,3-1-3-15,-1-2 2 0,2-2-2 16,0-2-1-16,0-4-6 0,0-4-36 16,0-4-26-16,2-5-49 0,-2-4-57 15,0-5-126-15,0-2-37 0</inkml:trace>
  <inkml:trace contextRef="#ctx0" brushRef="#br0" timeOffset="96900.64">18313 16482 784 0,'0'0'156'0,"0"0"-68"0,0 0 16 0,0 0-36 16,49-7-16-16,-30 5-6 0,2-2-11 0,-1 4-1 15,2 0-28-15,-1 0-3 0,-2 0 2 16,3 1-7-16,0 3 3 0,0-1-2 16,1-1-25-16,0 0-85 0,13-2-60 15,-7 0-135-15,-2-1-260 0</inkml:trace>
  <inkml:trace contextRef="#ctx0" brushRef="#br0" timeOffset="97292.04">19372 16032 232 0,'0'0'194'0,"0"0"-145"0,0 0 54 0,0 0-45 16,0 0-45-16,0 0 24 0,-17 16 31 16,13-1-11-16,-2 1-7 0,1 6-12 15,1 3 1-15,0 3-15 0,0 3 9 16,-2 2-8-16,2 1-13 0,1 1-4 16,1 0-5-16,-1 0 0 0,3-1-3 15,-1-1-1-15,1-2-57 0,0-2-38 16,3 4-61-16,-1-8-78 0,1-7-96 0</inkml:trace>
  <inkml:trace contextRef="#ctx0" brushRef="#br0" timeOffset="97635.71">19044 16665 541 0,'0'0'145'0,"0"0"-103"0,0 0 70 0,40-4-16 16,-20 3-19-16,3-2 10 16,2 1-17-16,5-1-14 0,0 0-31 0,-1 2-5 15,0 1-12-15,-1 0-6 0,0 0-1 16,-1 0 1-16,0 5-4 0,0-1-42 16,0 0-42-16,4 3-60 0,-3-3-60 15,-6 1-168-15</inkml:trace>
  <inkml:trace contextRef="#ctx0" brushRef="#br0" timeOffset="98432.72">19006 16979 93 0,'0'0'326'0,"0"0"-223"0,0 0 32 0,0 0-23 0,0 0-35 0,39-28-29 0,-28 23-6 0,-3 2-20 0,-2 2 12 0,2 1-18 0,-2 0 2 0,0 3 5 16,-2 3 0-16,-2 3 1 0,1 4-11 16,-3 0 6-16,0 3-5 0,0 1-3 15,0 2-5-15,0-1-4 0,-3 3 3 16,-1-3-2-16,1-1 1 0,0 0-1 16,0-3 2-16,-2-3-4 0,4 0 2 15,-1-6 1-15,2-1-1 0,0-2 8 16,0-4 15-16,0-4 35 0,3-4-27 15,2-2-10-15,1-3-5 0,1-1-8 16,0-1 1-16,2 0-2 0,-1 0 0 16,1 1-5-16,0-1 2 15,3 3 2-15,-3 0-2 0,0 1 6 16,4 1-6-16,-4 0 4 0,2 1-6 16,-1 1 5-16,-2 2-7 0,1 2 5 15,0 1-3-15,-2 1-2 0,-2 2-3 16,0 0 2-16,-2 2-2 0,-2 0-5 15,2 2 1-15,-3 4-1 0,0 3 4 16,0 2 1-16,0 3 0 0,-1 3 1 16,-2 3-1-16,1 0 1 0,1 1 0 15,-1 1 1-15,0 1-2 0,-1-3 1 16,2 0-1-16,0 2 1 0,-2-5 1 16,2 1-2-16,-2-4-2 15,3 0-23-15,-2-3-43 16,0-3-37-16,2 0-41 0,0-4-67 15,2-1-122-15,0-2-112 0</inkml:trace>
  <inkml:trace contextRef="#ctx0" brushRef="#br0" timeOffset="98963.95">19352 17235 294 0,'0'0'123'0,"0"0"-5"0,0 0-29 0,0 0-28 0,8-18-13 0,-4 11-4 0,1 0 15 0,0 1 4 0,0 1 5 0,-1-2-4 16,4-1-10-16,0 1-14 0,0 0-10 15,0 1 0-15,2 1-4 0,0 0-6 16,-2 4-10-16,4 0-2 0,-4 0-8 16,1 0 1-16,0 1-1 0,-1 0-1 15,-2 2 0-15,0 1-3 0,-4 6 1 16,2 0-1-16,-4 5 4 0,0 0-1 16,-2 4 0-16,-2 1 1 0,-2-1 1 15,0 2 0-15,-3-2-1 0,0 1 2 16,0-1-1-16,1-2 0 0,-1-2-1 15,5-4 1-15,-2-2 0 0,3-1 2 16,0-4 7-16,1 1 2 0,2-3 6 16,0-1 11-16,0 0 14 0,3 0-6 15,2 0-14-15,2 0-9 16,2-2-4-16,0-1-3 0,4 1 0 16,1 1-4-16,0-2 4 0,4 1-6 15,-4 1 2-15,4 0-3 0,-3 0 2 16,0-1-2-16,0 0 0 0,-2-1-5 15,0 2-33-15,1 0-22 0,-5-1-22 16,3-2-34-16,1 0-37 0,-3-1-65 16,-2 0-176-16</inkml:trace>
  <inkml:trace contextRef="#ctx0" brushRef="#br0" timeOffset="99800.9">19764 15920 371 0,'1'-2'133'0,"-1"0"-20"0,2 1-4 0,-1 0-38 0,2 0-38 0,1 1 0 0,-1 0-5 0,2 2 7 0,2 1 3 0,0 5 9 15,3 4-9-15,-1 3-11 16,4 7-1-16,-1 3-6 0,5 12-1 16,1 12-7-16,3 17 5 0,-1 7 4 15,-5-2-5-15,-2-2-5 0,-6-5-5 16,-2 1 2-16,-2 3 2 0,-2 2 9 16,-2-5-5-16,-6 3-1 0,-3-2-5 15,-6-2-6-15,2-2 0 0,-3-4 3 16,2-2 9-16,-3-5 3 0,1-1 12 15,2-4 5-15,-1-2-9 0,2-5-4 16,-1-8 0-16,5-8-4 0,-1-7-4 16,3-6 3-16,-2 4-4 0,-2-2-5 15,-2 0-1-15,5-1-3 0,0-1 1 16,3-2-3-16,-3-1-1 0,6 0 0 16,-2-1-11-16,3 0-56 0,-1 0-59 15,3 2-65-15,3-4-90 0,1-1-217 16</inkml:trace>
  <inkml:trace contextRef="#ctx0" brushRef="#br0" timeOffset="105885.37">24331 10283 603 0,'0'0'63'0,"2"-9"44"0,0 6-46 0,-1-1 6 0,0 1-41 0,0 2-10 0,-1-1 12 0,1 2-4 0,0 2-24 0,-1 4 7 0,1 6-7 16,0 6 12-16,-1 8 19 0,0 13-4 15,-2 16-4-15,-2 9 0 0,0 7 2 16,0-5 6-16,1-7-16 0,1-10 0 16,-1-1-11-16,1-4 0 0,0-8-1 15,-1-8-2-15,2-10-1 0,0 1-14 16,1 0-40-16,-1 1-34 0,-1-1-24 16,0-5-18-16,0-5-95 0,0-6-106 15</inkml:trace>
  <inkml:trace contextRef="#ctx0" brushRef="#br0" timeOffset="106229.88">24377 10353 564 0,'0'0'91'0,"0"0"31"15,0 0-20-15,19-49-33 0,-9 33-29 0,4 2-24 16,2 0 21-16,2 1-1 0,0 3-4 16,0 2 0-16,0 2-3 0,-1 2-6 15,1 3-9-15,-2 1 1 0,0 1-10 16,-3 5 5-16,-1 2-7 0,-4 3 1 16,-3 4 4-16,-3 0-4 0,-2 3 10 15,-4 2 5-15,-4 1 6 0,-6-1-9 16,0 1 0-16,-3-3-8 0,-2 2-5 15,-1-4 3-15,-2-2-6 0,1-1-3 16,-1-3-23-16,-1-2-26 16,1-4-35-16,2 0-31 0,-2-4-64 15,5 0-126-15,4-2-115 0</inkml:trace>
  <inkml:trace contextRef="#ctx0" brushRef="#br0" timeOffset="106682.89">24911 10264 379 0,'0'0'96'0,"0"0"9"0,0 0 6 0,0 0-51 16,0 0-21-16,-2-44-20 0,-2 37-3 16,0 0 10-16,-3 3-11 0,1 0 20 15,-2 4-10-15,-2 0-4 0,-3 7 3 16,-1 4-16-16,-2 5 3 0,1 3-3 16,0 4 6-16,4 2-8 0,2 2 1 15,3 1-1-15,5-1-5 0,1 0 15 16,8-4 8-16,1 0 16 0,2-3-1 15,5-4-3-15,0-4-9 0,2-4-8 16,0-2-6-16,1-6-3 0,-2-4-1 16,-1-5 10-16,-1-2 9 0,-3-4 8 15,-2-6-6-15,-2-1-12 0,-3-4-15 16,-1 0 0-16,-3 4-3 0,-1 1-8 16,-1 6-4-16,-4 3-14 0,-4 4-6 15,-1 2-7-15,-3 4-2 0,-2 2-39 16,0 0-13-16,-1 3-49 0,0 9-61 15,3-3-80-15,4 1-2 0</inkml:trace>
  <inkml:trace contextRef="#ctx0" brushRef="#br0" timeOffset="107120.33">25240 10404 274 0,'0'0'97'0,"0"0"23"0,0 0 6 0,0 0-33 0,0 0-42 0,0-38-21 0,0 32 11 0,0-1-12 0,0-1-5 0,-1 2 11 0,-2 0-7 16,-1 1-2-16,0 1-7 0,-2 2-8 15,0 0-2-15,-2 2 2 0,0 0 2 16,1 4-12-16,-1 3-1 0,1 1 0 16,0 4-1-16,0 2 1 0,3 3 1 15,0 2 1-15,3 1 2 0,1 0 16 16,0 1 4-16,5-1 12 0,2-1-1 16,4 1-3-16,3-4-8 15,0-5-5-15,1-3-2 0,0-2-7 16,-1-6 8-16,-2-3 8 0,-1-5-1 15,-1-4-6-15,-4-2-4 0,0-5-10 16,-3-2-5-16,-2-2-3 0,-1 0-36 16,-2 0 1-16,-4 4-7 0,-1 1-7 15,-4 3-21-15,-1 4-24 0,-3 3-40 16,-8 2-28-16,5 2-72 0,1 3-88 0</inkml:trace>
  <inkml:trace contextRef="#ctx0" brushRef="#br0" timeOffset="107526.43">25446 10025 154 0,'0'0'203'0,"0"0"-124"0,0 0 58 0,0 0-106 0,0-16-23 0,0 16-8 0,0 1-9 0,0 6 4 0,-2 1 5 16,-1 7 5-16,-1 1 34 0,0 7 15 15,1 5 4-15,-1 9-12 0,0 8-18 16,1 10-10-16,1 4-5 0,-1-5-13 16,1-4 4-16,1-9-2 0,0 1-1 15,1-1 0-15,0-5 0 0,0-5 0 16,0-7-1-16,1-8 0 0,2-2-2 16,1-1-63-16,7 0-80 15,-2-4-114-15,2-7-104 0</inkml:trace>
  <inkml:trace contextRef="#ctx0" brushRef="#br0" timeOffset="107916.97">25681 10494 594 0,'0'0'102'0,"0"0"30"0,0 0-64 0,0 0-21 15,0 0-30-15,0 0-3 0,36-9-2 16,-20 7 8-16,0 2 2 0,3-1 17 16,-1 0-10-16,0-1-17 0,-3 0-3 15,0-2-6-15,-4 0 1 0,1-2-2 16,-4-1-2-16,-1-1-10 0,-4 1-12 16,-3-3-2-16,-1 2-15 0,-6 0 10 15,-4 1-24-15,-4 2 7 0,-2 1 3 16,-3 4 5-16,-3 0 26 0,-1 8 9 15,1 4 2-15,-1 3 1 0,1 5 0 16,3 3 9-16,4 1 16 0,2 2 13 16,3 0-8-16,5 0-2 0,2-2 3 15,4-1 3-15,0-1 1 0,6-6-3 16,1-1-15-16,4-6-3 0,0-2-6 16,3-5-2-16,2-2-6 0,2 0-35 15,0-4-55-15,11-8-37 0,-6 3-98 16,-2-3-140-16</inkml:trace>
  <inkml:trace contextRef="#ctx0" brushRef="#br0" timeOffset="108572.76">26211 10399 431 0,'0'0'133'0,"0"0"3"0,0 0-50 0,0 0-27 0,2-38-39 0,-3 28-11 0,-1 1-3 0,-2 1 9 0,-1 0 3 0,0 0-1 0,-2 1-7 16,0 0-7-16,0 1-1 0,-1 2-2 15,-3 1-2-15,0 0-1 0,-2 2-4 16,-2 1 1-16,0 2-8 0,1 4-12 15,0 1-97-15,2 2 102 16,1-1 20-16,2 2 1 0,1-1-3 0,4 2 5 16,1-1-2-16,3 1 8 15,0 0 19-15,3-1 5 0,0 3-1 16,4-1-10-16,-2 0-2 0,1-2 1 16,-2-2-6-16,1 1-2 0,0-1 1 15,-2-2-1-15,2 0 4 0,-2 0-3 16,0-1 4-16,0 2-1 0,0 1 7 15,1-1 10-15,1-1-6 0,-1 1-3 16,4 0-13-16,-3-2-5 0,1 1-4 16,0 0 3-16,-1-3 1 15,2 0 9-15,-2-1 2 0,0 0-2 16,0-2 5-16,0 0 0 0,0 0-5 16,2 0-1-16,-2-4-2 0,0 0-1 15,1-3-1-15,-1 0 3 0,1-1-3 16,-1-3-1-16,1-2-2 0,0-3-5 15,-1-3 0-15,-1-4 2 0,-1-1-2 16,3-4-1-16,-3-1 1 0,0 0 0 16,1-4 0-16,0 1 2 0,3-1 4 15,0 1-1-15,0 0-4 0,1 2 2 16,-2 2-2-16,0 4 5 0,1 2-2 16,-3 2-4-16,0 4 0 0,-1 0 6 15,-1 3-6-15,0 2-1 0,-1 3-2 16,0 0 0-16,-1 3 1 0,0 3-22 15,0 2-30-15,0 0-43 0,-3 2-55 16,-2 5-52-16,0 1-105 0,1-4-166 16</inkml:trace>
  <inkml:trace contextRef="#ctx0" brushRef="#br0" timeOffset="109309.14">27299 10364 242 0,'6'-4'100'0,"1"-1"-33"0,0-1 45 0,3-2-20 0,0 1-7 0,-1 1-26 0,0 2 7 0,0 0-9 0,-4 3-13 0,-1 0-9 0,-3 1-13 0,-1 0-12 15,-4 0-5-15,-6 4 9 0,-3 0-8 16,-7 4 1-16,-4 3-5 0,-8 3 0 15,3-2 1-15,-1 2-3 0,3 0 3 16,7 0-3-16,0-1 0 0,4-1-1 16,5 0 1-16,3-1-2 0,5-2 0 15,3 2 2-15,4-2 11 0,5 1 13 16,3-1 6-16,6-1-6 0,0 1 0 16,3-1-1-16,3 0-4 0,0 0-4 15,2 0-1-15,0 1-2 16,1-3-2-16,-2 4-3 0,-6-1 0 15,1 0 0-15,-5-1 4 0,-5 1-2 0,-3-2 4 16,-4 2-3-16,-3 1-4 0,-3 0 3 16,-5 0 4-16,-9 1 1 0,-3-1-5 15,-9 0-4-15,-12 2 0 16,-7-1-3-16,-4-3-2 0,5 0-8 16,3-4-10-16,7 0-9 0,2-2-19 15,7 1-11-15,6-1-18 0,8-2-4 16,1 1-35-16,4 0-26 0,2 1-41 15,7-1-20-15,7 0 13 0,5-1-38 16</inkml:trace>
  <inkml:trace contextRef="#ctx0" brushRef="#br0" timeOffset="110545.02">27689 10610 176 0,'0'0'172'0,"0"0"-147"0,0 0 33 0,0 0 7 0,35-43 16 0,-29 32 10 0,2 2-13 0,-2-2 4 0,-2 0-20 0,0 2-4 0,-1-3-7 16,-1 1-18-16,-2 0-11 0,0 0-9 15,0 2 0-15,-3 1 0 16,-4-2 0-16,-3 5-6 0,-5 2-5 0,-2 2 1 15,-4 1-3-15,-2 5 1 0,-3 5-2 16,0 3 2-16,1 3-2 0,1 3 1 16,1 4-1-16,4 0-1 0,3 3-2 15,4-2 3-15,2 3 1 0,4-3-2 16,3 0 2-16,3-2 1 0,2-4 0 16,6-2 1-16,2-5 5 15,0-2 7-15,3-3-2 0,1-3 3 16,0-3 4-16,2 0 2 0,-2-3 2 15,3-3 3-15,-4 1-4 0,1-2-5 16,0-2-5-16,-1-1-5 0,0-1-2 16,-2 1-3-16,1-2 3 0,0 0-4 15,-2-1 1-15,2-1-2 0,-1 2 1 16,1 1-1-16,-3 1 0 0,-1 4-1 16,-2 1-2-16,1 3 0 0,-5 1-3 15,0 1-8-15,-1 3 3 0,-1 3 1 16,0 5 3-16,0 0 6 0,-3 5 0 15,3 2 2-15,0 1 0 0,0 0-1 16,3 1 1-16,0-2-1 0,2-1 0 16,0-3 4-16,2-1 1 0,1-4 5 15,-1-2-2-15,0-5 5 0,1 0 3 16,0-2 4-16,0-4-3 0,0-3-6 16,0-1-3-16,2-4-2 0,-1-1-3 15,-1-3-1-15,2-1-2 0,-1-3 0 16,2 1-3-16,0-1-10 0,0 1 1 15,0-1 3-15,3 2-14 0,-2-1 19 16,-3 3-30-16,3 1 31 0,-4 3 3 16,-1 3-2-16,0 1-1 0,-2 2-14 15,-1 2 17-15,-2 3-5 16,-1 1-2-16,0 0-4 0,1 7 5 16,-2 1 1-16,1 5 5 0,0 3 0 15,1 1 0-15,0 3 1 0,2 0-1 16,-1 0 2-16,1 0-2 0,-2 1 3 15,1-5 1-15,-1-1 3 0,1-3 0 16,0-4-2-16,-1-3 1 0,-1-2 1 16,1-2 3-16,-1-1 19 15,1-1 2-15,2-4-14 0,1-3-9 16,0-3-1-16,0 0-5 0,0-1-1 16,1-1 0-16,2-1-1 0,-2-1-1 15,2 0 1-15,-2 1-3 0,2-1 1 16,0 2 1-16,1 0-4 0,-1 4-4 15,1-1 0-15,-1 2 5 0,-2 3-4 16,2-1 1-16,-2 2 2 0,0 3 0 16,-1-1 0-16,-1 2 0 0,0 0 1 15,-1 5-1-15,0 3 2 0,-1 0 2 16,1 4-2-16,-2-1 3 0,0 2 1 16,1-1-1-16,0 2 2 0,-2-1 7 15,2-2-3-15,-1-1 1 0,0-1 1 16,1-2-4-16,0-2 1 15,0-4 2-15,1-1 3 0,-1 0 11 16,1-1 5-16,2-6-9 0,0 2-4 16,1-4 1-16,0 1-6 0,2-1-3 15,-1 0-5-15,3-2 0 0,-2 0 0 16,2 2 1-16,0-2-1 0,-1 0 0 16,0 1 2-16,-1-3-2 0,1 3-1 15,-3 0-1-15,1 1 1 0,-1 1-2 16,1 0-3-16,-1 1 1 0,-2 3-8 15,-1 1 4-15,-1 0-4 0,0 3 3 16,0 0-3-16,-1 0-3 0,0 4 6 16,0 1 1-16,2 2-6 0,-2 2 0 15,1 0 0-15,-2 2 2 0,0 2 8 16,0 3 2-16,0 1 0 0,0 1-13 16,-3 3-48-16,1-3 62 0,-1 3-18 15,-1-2-39-15,0 0-32 0,-2 4-61 16,1-5-78-16,0-3-151 0</inkml:trace>
  <inkml:trace contextRef="#ctx0" brushRef="#br0" timeOffset="110857.43">28618 10521 589 0,'3'-4'121'0,"3"3"-26"0,-3-2-9 0,0 2-52 0,-1 1-27 0,0 1-7 0,-2 4 2 0,0 5-2 0,-2 1 4 0,-1 4 4 16,-2 3 25-16,1 4-2 15,0 3-5-15,1 2-13 0,0 1 0 16,0 1-7-16,0 1-5 0,-1-2 3 15,1 0-3-15,-3 1-1 0,1-2 2 16,-1-1-4-16,0-1 2 0,-1-4-36 16,0-1-56-16,2-4-21 0,0-2-5 15,2-5-40-15,0-1-16 0,2-3 38 16,1-4-81-16</inkml:trace>
  <inkml:trace contextRef="#ctx0" brushRef="#br0" timeOffset="111202.51">28637 10555 294 0,'0'0'59'0,"0"0"60"0,0 0-50 0,0 0-34 15,35-39 42-15,-26 31-31 0,-1 1 35 16,-1 3-10-16,0 1-10 0,-1 1 4 15,4 1-19-15,-2 0-9 0,3 1-11 16,-2 1-15-16,1 2-7 0,-2 3-1 16,-2 2 2-16,0 0 5 0,-1 2-6 15,-3 3 3-15,-2 0-5 0,0 3 8 16,-5 0 7-16,-1 2-5 0,-1 1-7 16,-2-2-1-16,-4 1-3 0,1-1-1 15,0-1 3-15,-3-2-1 0,0-3-2 16,0 0 0-16,-1-3-3 0,0-5-69 15,2 0-59 1,-5-3-39-16,7-3-78 0,2-2-70 0</inkml:trace>
  <inkml:trace contextRef="#ctx0" brushRef="#br0" timeOffset="111514.96">28972 10246 621 0,'0'0'93'0,"0"0"-16"16,0 0 21-16,0 0-58 0,0 0-22 0,0 0-15 15,30-10 1-15,-26 18-8 0,-2-1 8 16,-2 6-3-16,0 2 21 0,0 4 17 15,-2 5-4-15,-1 0-21 0,1 3-3 16,-2 1-8-16,0 0 3 0,2 2-5 16,-1-3-1-16,-1 0 1 0,3-3 3 15,-2-1-4-15,1-4 0 0,2-2 0 16,0-3-27-16,1 0-104 16,6-4-48-16,1-3-74 0,0-1-27 15</inkml:trace>
  <inkml:trace contextRef="#ctx0" brushRef="#br0" timeOffset="111905.47">29128 10590 418 0,'0'0'100'0,"0"0"4"0,0 0-50 0,0 0-19 15,32-14 11-15,-21 11-8 16,4 0 2-16,0 0 4 0,2-1-18 0,-2-2 3 15,3 1-8-15,-2 0 2 0,0-3-12 16,-2-3-5-16,0-1-5 16,-2-3 1-16,-4-1 1 0,0 1-3 15,-6 0 0-15,-2 3-2 0,-3 2-10 16,-8 3-17-16,-1 2 17 0,-4 1-14 16,-4 4 23-16,-1 2 3 0,-1 4 0 15,1 5 1-15,-1 4 1 0,0 4 8 16,1 4 20-16,4 1 16 0,0 2 26 15,4 1 2-15,3-1-15 0,3 3-6 16,4-4-16-16,3 1-15 0,0-6-9 16,7-1-4-16,1-3-5 0,2-5 2 15,3-3 0-15,3-1-2 0,3-1-3 16,1 0-1-16,2 0-3 0,3-1-46 16,-3-1-54-16,14-1-76 0,-8-2-140 15,-2-1-290-15</inkml:trace>
  <inkml:trace contextRef="#ctx0" brushRef="#br0" timeOffset="112484.43">25982 11634 497 0,'0'0'68'0,"4"-9"-11"0,-2 5 60 0,1-1-65 0,-2 2-1 0,1 2-21 0,-1 1-7 0,1 0 22 0,-1 7-24 0,0 3 29 0,0 6 12 16,-1 7-1-16,-2 14 3 0,-5 14-12 16,-2 15-6-16,-4 6-21 0,1-2-7 15,0-6-6-15,0-7-9 16,0-6 4-16,-2-2-6 0,2-7 0 15,3-6 0-15,0-9-2 0,3-6-12 16,1-5-28-16,0 0-26 0,0-1-39 16,0-1-37-16,4-11-75 0,1-3-55 15,0-6 7-15</inkml:trace>
  <inkml:trace contextRef="#ctx0" brushRef="#br0" timeOffset="112781.21">25994 11753 413 0,'0'0'153'0,"0"0"-101"0,0 0 50 0,35-50-62 16,-20 36-2-16,1 0-21 15,3 0 1-15,-1 5 21 0,1 0-20 0,1 2 10 16,-1 4 1-16,1 0-6 0,0 3-4 15,0 0 4-15,-1 6-5 0,-2 3-6 16,-1 3 9-16,-4 0-14 0,-2 4 1 16,-4 3 0-16,-5-1 3 15,-1 2 2-15,-7-2-7 0,-4 0 0 0,-2 0-3 16,-5-3 0-16,-2-2-4 16,-3 0-14-16,-1-4-15 0,0-4-29 15,1-1-36-15,-8-1-39 0,8-3-93 16,5 0-135-16</inkml:trace>
  <inkml:trace contextRef="#ctx0" brushRef="#br0" timeOffset="113219.08">26368 11753 291 0,'0'0'120'0,"0"0"-42"0,35-10 57 0,-16 6-82 16,0 3-17-16,0 1-18 0,1 1-3 0,-2 5 4 16,-1 2 4-16,-1 5 6 0,-1 3 5 15,-4 0-17-15,-1 3-1 16,-4 2-11-16,-4 3-4 0,-2-1 3 15,-2 1-4-15,-6-1 1 0,-2 0-1 16,-4-1-9-16,-2-3-15 0,-2-3-12 16,0-3 2-16,0-5 0 0,-1-6 9 15,2 0-17-15,3-4 30 0,4-3 12 16,3-6 25-16,5-1 53 0,2-3-14 16,6-6-12-16,4-1-14 0,3-1-4 15,4 3 6-15,2-1 3 0,5 2 2 16,2 1-13-16,3 2-14 0,0 1-14 15,1 2-4-15,1 1-4 0,-2 2-42 16,-1 0-36-16,-1 2-54 0,6 0-64 16,-6 3-113-16,-4-1-20 0</inkml:trace>
  <inkml:trace contextRef="#ctx0" brushRef="#br0" timeOffset="113587.72">27013 11815 614 0,'0'0'93'0,"0"0"-14"0,0 0 4 0,0 0-55 15,0 0-7-15,20-38 0 16,-20 28-1-16,0 1 29 0,-1-2-18 0,-3 3 11 16,-1 0-17-16,-1 1-23 0,0 2-2 31,-1 0 0-31,-2 4-1 0,-3 1-4 15,0 0 4-15,-3 6-2 0,2 5 2 16,-2 4-1-16,0 4 0 0,1 3-3 16,3 0 5-16,1 1 0 0,1 0 0 15,6-2 1-15,1-1-1 0,2-2 0 16,4-5 4-16,5 1 3 0,1-6 25 16,1-2-10-16,3-5-9 0,-2-1 6 15,2-6 5-15,-2-2 8 0,-1-2-4 16,0-4-5-16,-2-1-13 0,-3-2-10 15,-2-1-8-15,0-1-46 0,-4 4-18 16,0 3-2-16,-8 0-25 0,1 6-92 16,-1 1-216-16</inkml:trace>
  <inkml:trace contextRef="#ctx0" brushRef="#br0" timeOffset="113900.14">27185 11784 505 0,'0'0'107'0,"0"0"-44"0,0 0 20 0,0 0-55 0,0 0-28 0,16-20 0 0,-14 20-1 0,-1 7-1 0,-1 5 0 0,0 3 4 0,0 3 4 16,-3 6 7-16,-2 5 16 0,-3 9-8 16,-4 11-10-16,-1 12-2 0,-1 3-3 15,0-4 4-15,3-9-10 0,1-9 6 16,2-1-5-16,1-1-1 0,1-6 2 16,1-7 0-16,1-6-4 0,2-4-9 15,0 0-60-15,1 3-44 0,1-3-69 16,3-8-48-16</inkml:trace>
  <inkml:trace contextRef="#ctx0" brushRef="#br0" timeOffset="114213">27218 11885 548 0,'0'0'102'0,"0"0"14"16,0 0-52-16,40-47-31 0,-23 34 4 0,-1 4-30 15,3 0 32-15,-3 4 1 0,-1 1-8 0,-2 3 4 16,-1 1-10-16,0 0-5 0,-3 4 0 16,2 3-11-16,-5 2-4 15,1 3 0-15,-4-1-5 0,0 3 4 16,-2 1-4-16,-2 2 1 0,-5-1-1 15,-6 4 0-15,-6-1 3 0,-4 1-3 16,-1-3-1-16,-3-1-1 0,-3-2-91 16,-7-3-55-16,6 0-58 0,5-8-198 0</inkml:trace>
  <inkml:trace contextRef="#ctx0" brushRef="#br0" timeOffset="114603.9">27622 11970 246 0,'0'0'131'0,"0"0"-38"0,0 0 15 0,12-37-67 16,-9 28 3-16,-1 0 27 0,1 0-3 0,-1 2 15 15,0-1-20-15,-2 3-1 0,0-1-21 16,-1 3-19-16,-5-2-16 0,0 4-6 15,-2 0-1-15,-2 1-1 0,-2 2-1 16,0 4 2-16,-1 4-1 0,1 2-1 16,-1 3 1-16,2 1 1 0,1 5 1 15,1-1-1-15,1 3 1 0,4-1 1 16,0 2 0-16,4-2 33 16,0-3 8-16,4 0-7 0,3-4-3 15,1-4-7-15,2-4 8 0,1-1 3 16,3-5 1-16,-1-1-7 0,2-5-18 15,-2-1-6-15,0-5-6 0,-1 0 0 16,-4-5-19-16,-1-3-30 0,-3 2-30 16,-4-1-19-16,0 2-19 0,-12-4-65 15,3 4-152-15,-1 3-122 0</inkml:trace>
  <inkml:trace contextRef="#ctx0" brushRef="#br0" timeOffset="115056.92">27749 11930 253 0,'0'0'248'0,"0"0"-111"0,0 0 1 0,0 0-44 0,33-23-39 0,-26 17-34 0,2 2-19 0,-1 0 3 0,0 2-4 0,0 1-2 0,2-2 1 0,-1 3 0 0,0 0 0 16,4 4 0-16,-1 4-2 15,1-1-4-15,-2 2 4 0,-1 0 0 16,-4 4 2-16,0 0 0 0,-2 1 5 16,-2 2-3-16,-1 3-1 0,-1-1-1 15,-2-1 0-15,-3 4 11 0,-3-3 16 16,0 1 4-16,-1-1-12 0,1-1-13 15,-3-3-4-15,1-3-1 0,0-2 5 16,0-5-5-16,1-2 5 0,3-2-3 16,2 0 2-16,4-2 7 0,0-5-5 15,3 0 25-15,3-2-6 0,1-2-5 16,2-2-10-16,4 0-3 0,0 0 5 16,2 0 5-16,2-1-4 0,1 3-9 15,0-2-5-15,0 2-2 0,-2 0 2 16,0 2 0-16,-5 1-31 0,1-1-35 15,-4 0-50-15,-1-4-68 0,-2 3-149 16</inkml:trace>
  <inkml:trace contextRef="#ctx0" brushRef="#br0" timeOffset="115510.95">28535 11623 75 0,'0'0'183'0,"-14"53"-44"0,3-9 93 0,0 11-81 0,-1 1-59 0,3-8-7 0,1-3-28 0,3-8-15 0,2-6 6 0,1-8-10 0,2-6 0 15,0-1-5-15,0 0 9 0,3 0-7 16,2 1 8-16,2-4-8 0,2-4-1 15,2-1-3-15,3-1-8 0,0-2-11 16,2-3-6-16,-1 0-4 0,3-2 1 16,-2 0-3-16,1 0 0 0,-1 0-3 15,-1 0-24-15,0 0-27 0,0-1-25 16,-3 1-34-16,2-1-33 16,-1-1-52-16,-4-1-99 0,1 0-91 0</inkml:trace>
  <inkml:trace contextRef="#ctx0" brushRef="#br0" timeOffset="115763.09">28425 11924 788 0,'0'0'68'0,"0"0"17"0,40-9 3 0,-18 4-74 15,4 3-7-15,2-1-5 16,0-1-1-16,0 1-1 0,-2-1-45 0,1 1-7 16,7-1-88-16,-8 1-110 0,-3-3-140 15</inkml:trace>
  <inkml:trace contextRef="#ctx0" brushRef="#br0" timeOffset="116044.28">28806 11930 289 0,'0'0'46'0,"0"0"12"0,0 0 41 0,0 0-50 16,0 0-42-16,0 0 9 0,0 38 26 0,0-27 42 0,0 4-24 16,-3 1-4-16,0 0-4 15,-1 4-22-15,-1 0 0 0,-1 2-3 16,-1 1-16-16,2-2-2 0,0 1-3 16,0-3-2-16,2-1-3 0,0-2 2 15,0-3-2-15,3-4-1 0,0-3 0 16,0-4-50-16,7-5-96 0,0-5-103 15,1-3-212-15</inkml:trace>
  <inkml:trace contextRef="#ctx0" brushRef="#br0" timeOffset="116216.21">29013 11845 415 0,'0'0'286'0,"0"0"-121"0,0 0-63 0,0 0-82 0,0 0-20 0,0 0-1 15,0 0-11-15,0 0-53 0,-35-29-36 16,28 38-29-16,2 2-53 0,0-2-117 16</inkml:trace>
  <inkml:trace contextRef="#ctx0" brushRef="#br0" timeOffset="117091.83">29201 12014 306 0,'0'0'223'0,"0"0"-67"0,0 0-26 0,0 0-59 15,0 0-27-15,0 0 1 0,4-34-4 0,-4 30 15 16,0-1-6-16,0 3-20 0,0 0-7 16,-1-1-13-16,-1 3-8 0,-1 0-2 15,-1 5-1-15,-2 2 0 0,-2 2 2 16,-2 5 0-16,0-1 0 0,2 6 3 15,-1 0 1-15,2 1 0 0,1-2-4 16,3 2 7-16,3-3 14 0,0-1 4 16,3-1 3-16,4-1-7 15,5-4 3-15,-2 0-4 0,6-2-3 16,1-1 4-16,2-3-7 0,-2-2-11 16,-1-1 1-16,0-1-2 0,-5 0-2 15,-3-1 2-15,-4-5 1 0,-4 2-4 16,0-5-5-16,-3-3-18 0,-6-1-16 15,0 1 10-15,0-3 13 0,0 2 9 16,3-2 5-16,2 4 2 0,2-3-1 16,2 0 1-16,2 2 1 0,3-1 0 15,4 0 2-15,3 3 3 0,-1-3 7 16,3 4 4-16,1 0-3 0,-1-1-1 16,2 1-6-16,-1 2-1 0,-1 0-5 15,-1 1-1-15,-2 3 0 16,-1-1-1-16,-1 4 0 0,-4 0-1 15,0 7-3-15,-1 1-2 0,-1 4 5 16,-1 1 0-16,0 5 2 0,-2 1 0 16,0 4-2-16,0-1 3 0,0 0-1 15,-2-1 0-15,-1 0-1 0,0-3 1 16,-1-3 0-16,0-2 0 0,2-4 1 16,0-2-1-16,1-2 1 0,1-4 2 15,0-1 8-15,3 0 28 0,2-7-8 16,3 1-12-16,1-3-15 15,1-4-2-15,1 0 0 0,1-7-1 0,1-2 0 16,2-1 0-16,0 3-2 16,2-1 0-16,-2 5 0 0,2 3-2 15,-4 4-8-15,0 2-10 0,-1 5-2 16,-2 0 8-16,-4 2 12 0,0 0 1 16,-1 4-3-16,-2 1 3 0,-2 4 0 15,0 0 0-15,-1 6 2 0,0 0 0 16,0 1 0-16,-2 0 0 0,0 4 0 15,-1-1-1-15,0 0 1 0,-1 0-1 16,2-1-29-16,-1 2-64 0,0 6-44 16,1-4-98-16,0-5-232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4:00:47.330"/>
    </inkml:context>
    <inkml:brush xml:id="br0">
      <inkml:brushProperty name="width" value="0.05292" units="cm"/>
      <inkml:brushProperty name="height" value="0.05292" units="cm"/>
      <inkml:brushProperty name="color" value="#0070C0"/>
    </inkml:brush>
  </inkml:definitions>
  <inkml:trace contextRef="#ctx0" brushRef="#br0">14401 12375 58 0,'0'0'18'0,"0"0"-1"0,0 0 0 0,0 0 6 0,-9-6-12 0,7 5 2 0,0 1-5 0,1-3 7 0,-2 2 10 0,1-2 12 16,-1 2 37-16,3 1-24 0,-3-2-6 15,1 1 7-15,0-3-7 16,1 3-4-16,1-1 2 0,-3 0 5 16,0 0 4-16,0 0-1 0,0 2-2 15,-1-2-14-15,-2 2-3 0,-1 0-3 16,-2 0 4-16,0 0 5 0,0 0-2 16,0 0-1-16,0 1 1 0,1 0-7 15,3-1-3-15,-1 1 3 0,4-1-8 16,-2 1-3-16,4-1-5 0,0 0-12 15,4 0 0-15,2 0 1 0,4 0 5 16,6 0 3-16,5 0 0 0,12-2 3 16,15-4-3-16,17 1 0 15,10-5-4-15,4 1-3 0,4 0 1 16,-5 0 1-16,4 2-4 0,5-1 3 16,6 2-3-16,5-2 0 0,3 1 0 15,6 3 1-15,1-2-1 0,-1 1 0 16,4 3 0-16,3 0 0 0,1 1 1 15,-6-1 0-15,3 2-1 0,-4 0 1 16,1 3-1-16,-3-1 1 0,1 3 8 16,-7 2 4-16,-2-2-1 0,-2 2-3 15,3 1-1-15,-4 0-2 0,-2-1-1 16,-4 1-3-16,-7 0-2 0,-6-1 0 16,-2-2 0-16,-7-2 1 0,-4-1 0 15,-8 1 0-15,-4-3-1 0,-10 0 1 16,-8 0-1-16,-8 0 3 0,-7 0-3 15,-2-3 2-15,2 2 0 0,0 0 5 16,4 0-3-16,-2-1 3 0,-4-1-6 16,0 1-1-16,-5 2-3 0,2 0-17 15,-1 0-39-15,1 2-41 0,0 4-56 16,-1-1-113-16,-4-2-231 0</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54:29.679"/>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FF0000"/>
    </inkml:brush>
  </inkml:definitions>
  <inkml:trace contextRef="#ctx0" brushRef="#br0">3646 4858 144 0,'-1'-2'38'0,"0"-1"7"0,1 1 9 0,-1-1-28 16,1-1-8-16,0 1 17 0,0-1 9 15,0 3-5-15,0 0 0 0,0 0 18 0,1-1-26 16,-1-1-4-16,1 2-5 0,0 0-1 15,-1 0 7-15,2-2-2 16,-2 1 6-16,0 0 0 0,0-1-4 16,3 0 8-16,-2-3-7 0,-1 2 0 15,1-2 9-15,-1-1-5 0,0 0-4 16,0 4 4-16,0-2-6 0,0 2-10 16,0-3-12-16,0 0 16 0,0 2-9 15,-1-1-6-15,1 4 4 0,0 1-1 16,0 0-9-16,0 1-1 0,0 5-5 15,0 3 2-15,0 5 4 0,-1 3 0 16,-2 7 0-16,2 3 3 16,-2 8 0-16,-1 11 2 0,1 10 5 15,0 2 2-15,1-1 5 0,0-2 2 16,1-8 5-16,-1 4 6 0,2-3-3 16,0-4-11-16,0-3-10 0,0-8-3 15,-2-7 0-15,1-5-3 0,0 0 0 16,0-1 0-16,-3 3-15 0,3 1-25 15,-1-4-38-15,0-5-2 0,2-4-6 16,-2-5-39-16,1 0-5 0,-1-6-48 16,-1-8-17-16,1-4-27 0</inkml:trace>
  <inkml:trace contextRef="#ctx0" brushRef="#br0" timeOffset="437.41">3610 5198 341 0,'0'0'51'0,"0"0"26"0,0 0 47 0,0 0-47 0,0-40-20 0,0 31 4 0,0-1 3 0,0 1-3 0,0 0-5 0,1-2-5 0,1 1-9 0,1 1-10 0,-1-2-2 15,5 1-9-15,0 0-6 0,-1-3-6 16,4 4 0-16,-1 0-4 16,2 1 2-16,-1 1-2 0,4 2-2 15,-3 1 2-15,1-1-5 0,2 5 4 16,0 0-3-16,1 0-1 0,1 3 1 16,-1 3-1-16,0 2 1 0,-2 4 0 15,-2-1 2-15,2 2 0 0,-4 3 0 16,-3 0 6-16,-2-1 1 0,-2 1 1 15,-2 1 1-15,-1-2 4 0,-5 1-5 16,-4-2-5-16,2 2-1 0,-4-3-1 16,0-2 1-16,-3 1-5 0,2-5-9 15,-2-2-5-15,0 0-16 16,1-3-18-16,1-1-19 0,0 2-41 16,1-2-45-16,1-1-52 0,1 0-97 15,2 0 18-15</inkml:trace>
  <inkml:trace contextRef="#ctx0" brushRef="#br0" timeOffset="734.79">3970 5122 396 0,'0'0'86'0,"0"0"-23"0,0 0 25 0,0 0-44 16,0 0-38-16,8-6-6 0,-8 12 1 15,4 2 40-15,-3 1 9 0,0 4 3 16,-1 4-3-16,0 0-18 0,0 4 5 16,-2 2-9-16,-2 1-11 0,4 1-3 15,-2 0-10-15,-1 3 0 0,0-5-4 16,2 1 3-16,-1-4-3 0,1 0 0 15,-1-3-9-15,1-3-67 0,-2-6-72 16,2-3-119-16,-2-5-123 0</inkml:trace>
  <inkml:trace contextRef="#ctx0" brushRef="#br0" timeOffset="1501.15">3379 4846 302 0,'0'0'347'0,"0"0"-251"0,0 0-24 0,0 0 17 0,0-7 0 0,3 0-30 0,2-3-48 0,2-2-8 0,3-1 33 15,1-3 2-15,-1 1 3 0,4-1-9 16,0-1-6-16,-1 1-7 0,0 1-10 16,0-2-2-16,0 0-4 0,0 0 5 15,-2-1-5-15,1 0-2 0,-2 1 8 16,-2 2-4-16,0-1 18 15,0 3-1-15,-2 0-2 0,2 1-14 16,-2-1-5-16,0 1 9 0,-2 2-6 16,-1-1 10-16,1 2-2 0,-3 0-2 15,2 2-2-15,-1 1-1 0,-2 1 2 16,0 3-1-16,4 0-1 0,-4 0-4 16,1 2-3-16,-1 0 0 0,1 0-8 15,0 0 2-15,1 2-5 0,4 2 5 16,-1 3 4-16,4 2 1 0,1 4 0 15,3 2 2-15,2 3-1 0,-1 4 0 16,2 0 0-16,1 5 4 0,1-1 2 16,0 1-3-16,-1-2-2 0,3 2 2 15,-2-3-3-15,1-2 0 0,-3-1 4 16,1-1-2-16,-4-4 2 0,2-3-2 16,-5-2-1-16,-1-2 0 0,-2-4 1 15,-3-3-2-15,-1 0 4 0,-1-2 2 16,-1 0-1-16,0 0-5 0,-1 0-7 15,0-1-19-15,3 0-36 0,-2 0-33 16,3-2-51-16,2 0-85 0,2-1-162 16</inkml:trace>
  <inkml:trace contextRef="#ctx0" brushRef="#br0" timeOffset="2153.21">5242 4917 722 0,'0'0'198'0,"0"0"-82"0,0 0-37 0,0 0-15 15,0-1-42-15,0 0-17 0,-1 0-5 0,1-1-8 0,-1-2-15 0,1 2-17 0,0-2-9 0,0-2-56 16,0 0-78-16,2 2-228 0</inkml:trace>
  <inkml:trace contextRef="#ctx0" brushRef="#br0" timeOffset="2309.42">5332 5100 631 0,'0'0'95'0,"0"0"-24"0,0 0 12 0,0 0-57 16,0 0-22-16,0 0-2 0,0 0-2 16,0 0-8-16,0 0-54 0,-32 32-21 15,36-35-90-15,2-3-186 0</inkml:trace>
  <inkml:trace contextRef="#ctx0" brushRef="#br0" timeOffset="2716.76">6051 4938 617 0,'0'0'112'0,"0"0"3"0,0 0-12 0,0 0-58 0,0 0-14 15,0 0-17 1,4-24-14-16,-4 26-7 0,1 5 7 0,-1 7 0 16,0 4 28-16,0 5 14 0,0 8-8 15,0 9 2-15,0 13-8 0,0 14-7 16,0 2 3-16,2-5-6 0,-2-7-1 16,0-8-16-16,0-4 6 0,-2-2-7 15,2-5 3-15,-1-10-3 0,0-5-4 16,0-7-23-16,-2-2-31 0,2-1-22 15,-1-1-53-15,0-6-41 0,0-6-171 16</inkml:trace>
  <inkml:trace contextRef="#ctx0" brushRef="#br0" timeOffset="3095.97">6056 5005 482 0,'0'0'123'0,"0"0"13"0,0 0-19 0,0 0-61 16,17-40-13-16,-13 32-13 0,3 0 2 0,-1 2-8 15,0-1-5-15,1 0-2 0,0 1 3 16,2 3 5-16,-1-1-9 15,4 2-3-15,-1 2-11 0,0 0 5 16,0 1-6-16,2 5 0 0,-4 1 4 16,0 2-3-16,-1 1-2 0,-3 3 4 15,-1 1 8-15,-3 0-1 0,-1 1-2 16,0 0 1-16,-5-1-5 0,-3 1 1 16,-3-1-5-16,0-1 2 0,-5-2 0 15,-1-1-3-15,-3 0-24 0,2-2-40 16,-1-3-33-16,1-1-43 0,0-4-34 0,2-5-151 15,5-1-80-15</inkml:trace>
  <inkml:trace contextRef="#ctx0" brushRef="#br0" timeOffset="3534.46">6314 4970 266 0,'0'0'162'0,"0"0"-29"15,0 0-2-15,0 0-86 0,0 0-16 0,0 0-6 16,35-40-2-16,-25 36-3 0,3-1 4 16,-1 3-3-16,2 2 3 0,-2 0 4 15,2 4-6-15,-1 3-4 0,1 6 1 16,1 0 1-16,-2 3-10 0,0 0-5 15,-3 3 1-15,-1-1-4 0,-2 1 1 16,-2 0 1-16,-3 0-1 0,-2-3-1 16,0-1 1-16,-5-2 2 0,-3-3-2 15,1-2-1-15,-2-5-8 0,1-3 6 16,-3 0 2-16,2-8 6 0,1-4 5 16,1 0 10-16,0-4 11 0,4 0 4 15,2 0 18-15,1-1-2 0,4 3-11 16,5 1-8-16,0-1-7 0,4 1-9 15,2 1-2 1,2 0-6-16,3 0-8 0,2 1-1 0,1 0 0 0,0 2-15 16,2 1-38-16,0 4-17 0,-1 1-32 15,2 2-53-15,12 0-54 0,-8 1-110 16,-5 0-17-16</inkml:trace>
  <inkml:trace contextRef="#ctx0" brushRef="#br0" timeOffset="3987.48">6916 4951 302 0,'0'0'79'0,"0"0"-14"0,0 0 66 0,0 0-63 0,0 0-5 16,0 0 1-16,19-34-4 0,-17 29 6 15,-2-1-3-15,0-1 4 0,0-1-14 16,-2 1-24-16,-2 0-14 0,-1 2-11 15,0 0-4-15,-4-1-1 0,1 1 1 16,-1 1-5-16,0 0 0 0,-1 0 4 16,1 2 1-16,1 1-3 0,-2 1 0 15,2 0 2-15,0 4-2 0,0 2-3 16,-1 0-2-16,1 2-3 0,0 2 8 16,0 1 1-16,1 3-2 0,1 2 4 15,2 0-4-15,1 2 3 0,1-1 0 16,1 0 0-16,1-1 1 0,1 2 0 15,3-2 1-15,-1 0 8 16,3-1 4-16,0-2 5 0,2-1 9 16,0-3 0-16,0-2 0 0,3-4 7 15,-2-2-1-15,2-1 17 0,0-7-3 16,-1-2-9-16,1-1-3 0,0-5-5 16,-3-4-8-16,-1 0-8 0,-2-3-7 15,-1 3-4-15,-2 3-2 0,0 1-1 16,-2 1-1-16,-2 3-23 0,-2 0-17 15,-1 2-25-15,-2 0-31 0,-1 1-25 16,-1 2-23-16,-1 6-44 0,2 0-112 16,2 3-8-16</inkml:trace>
  <inkml:trace contextRef="#ctx0" brushRef="#br0" timeOffset="4331.14">7085 4949 653 0,'0'0'83'0,"0"0"32"0,0 0-65 0,0 0-34 15,13-33 1-15,-10 30-14 0,-2 0 13 0,0 1 13 0,-1 2 2 0,0 0-8 0,0 2-23 0,0 4-6 16,-1 5 6-16,-3 3 2 0,1 5 4 16,0 3-4-16,-1 3 1 0,1 1-1 15,1 5 1-15,-1 1-2 0,2 8 0 16,-1-5-1-16,2 2 1 0,-2 3-1 16,1-8 3-16,0 4-6 15,-1-2 0-15,-2-5-76 0,2 1-38 16,2 4-54-16,0-9-81 0,0-5-10 15</inkml:trace>
  <inkml:trace contextRef="#ctx0" brushRef="#br0" timeOffset="4755.06">7103 5027 528 0,'0'0'98'15,"0"0"-2"-15,0 0-19 0,9-42-75 0,-5 29 4 0,-1 1-5 16,0 1 1-16,-1 0 31 0,0 3 14 16,0 1 14-16,2 1 4 0,-2 3-16 15,1 1-21-15,2-2-21 0,0 3-4 16,1 0-2-16,2 0-2 0,0 1-2 15,1 0 3-15,-1 0-1 0,4 1 1 16,-3 3 1-16,1 0 1 16,0 2 4-16,-1 2-4 0,-1 0 0 15,-1 1 3-15,1 1 2 0,0 2-2 16,-2-2 1-16,1 3 5 0,-1 2-7 16,-2-2 2-16,0 1 3 0,-3 1-3 15,-1-1-1-15,0-2-2 0,-6 0 6 16,-2-3-2-16,-2 0 7 0,-3-1-4 15,-3-2-5-15,-2 0 0 0,-2-4-2 16,-1-1-3-16,1 2-4 0,1-3-62 16,2 0-56-16,3-3-55 0,4 1-142 15,4-4-225-15</inkml:trace>
  <inkml:trace contextRef="#ctx0" brushRef="#br0" timeOffset="4911.26">7409 5156 830 0,'0'0'247'0,"0"0"-169"0,0 0-9 0,0 0-55 0,0 0-14 16,0 0-21-1,12 12-69-15,-12-12 20 0,1 0 52 0,1 0-2 0,2-4-30 16,8 0-93-16,-2 0-94 0,1 0-170 16</inkml:trace>
  <inkml:trace contextRef="#ctx0" brushRef="#br0" timeOffset="5614.22">8553 5042 154 0,'0'0'66'0,"0"0"-24"0,0 0 34 0,0 0 4 0,0 0 60 0,0 0-26 0,7-11-13 0,-7 5-9 0,0 2-19 0,0-3-4 16,-1 0-14-16,0-1-11 0,-1 0-5 15,0 0-20-15,-1 1-10 0,0 0-4 16,-2-1-2-16,-1 3-2 0,-1 1-1 16,0 1-2-16,-3 1-2 0,-1 2 0 15,-2 5 1-15,-2 2 0 0,0 6-2 16,-1 3 5-16,1 5-2 0,-1 1 2 16,5 5-1-16,1-1 1 0,4 1-2 15,3-1 2-15,3 0 2 0,0-3-1 16,4-5 5-16,3 3 5 0,1-5 2 15,-1-3 7-15,3-5 10 0,0-6-3 16,1-2 16-16,0-7 0 0,2-4-2 16,-3-8-3-16,1-6 1 0,1-11-18 15,-1-17-15-15,1-19-2 0,-2-7-4 16,-1 3-3-16,-2 11-7 0,1 19 3 16,-2 13-4-16,-2 9 9 0,-1 8-11 15,-2 1-5-15,0 1-7 0,0-2-14 16,1 2-24-16,-1 4-24 0,0 2-16 15,1 1-47-15,6 7-43 16,-3 0-142-16,3 0-46 0</inkml:trace>
  <inkml:trace contextRef="#ctx0" brushRef="#br0" timeOffset="6082.86">8789 5014 412 0,'0'0'110'0,"0"0"20"0,0 0-55 15,0 0-17-15,15 0-7 0,-8-2-39 0,1-2 12 0,2 1 2 0,0-2 5 0,1 2 15 0,1-2-3 0,-1 1 5 16,-1-1-18-16,1 0-7 0,0 2-9 15,-3-3-2-15,3 2-5 0,-3-1-1 16,0-2 1-16,-2 0-5 0,1 0 15 16,-3-1-1-16,0 2 0 0,-2 0-7 15,-2 1-7-15,0 1-2 0,-1 0-3 16,-5 0-3-16,-4 2-7 0,-2 1-3 16,-3 1 5-16,-2 1 4 15,-3 5 6-15,2 3-3 0,-3 3 4 16,0 2-3-16,1 4 3 0,0 1-1 15,2 3-1-15,2 0 2 0,2 1 0 16,2 1-1-16,3 0 2 0,3-1 3 16,2-1 15-16,3-3 7 0,1-1 8 15,2-5-5-15,4-2 4 0,1-6 1 16,4 0-1-16,2-5-3 0,3 0-15 16,4-5-12-16,2-3-3 0,1-2-47 15,1-4-48-15,11-9-45 0,-6 5-80 16,-4 0-217-16</inkml:trace>
  <inkml:trace contextRef="#ctx0" brushRef="#br0" timeOffset="6754.92">9360 4834 296 0,'0'0'82'0,"0"0"70"0,0 0-26 0,0 0-52 0,20-30 2 0,-17 23-26 0,-1 2-11 0,-2 0-1 0,1 0-2 0,-1 3 3 16,0-1-1-16,0 1-5 0,0 2-11 16,0-1-1-16,0 0-14 15,0-2-4-15,0 0 0 0,0 0-1 16,-1-2 4-16,0 0 10 0,-1-1-1 16,-1 0 0-16,-1-1-4 0,2 1-6 15,-1 1-1-15,-2-2-2 0,0-1-2 16,-1 1 1-16,-2-2 0 0,2 4-1 15,-1-1 0 1,2 3 2-16,1 1 6 0,-2-2 3 0,-2 3-11 0,0-2-3 16,-2 3 2-16,0 0-5 0,0 0 4 15,-1 3 2-15,0 2 0 0,1 1-2 16,-1 4 0-16,0 1 1 0,0 3 0 16,0 2 1-16,-2 2 0 0,2 3 0 15,-1 1 0-15,2-1 0 0,1 1-1 16,2 3 2-16,-1 0-1 15,2 1 0-15,2-1-74 0,-1 3 74 16,1-3 0-16,-3 1-1 0,2 1 1 16,1 2 2-16,0 1-2 0,0 2-1 15,1 1 1-15,2 0 0 0,-1 3 0 16,2-3 0-16,-1 0-1 0,0 2 1 16,0-4 0-16,-1 2 1 0,2 0 0 15,-1-1 0-15,-1 1-1 0,1-1 0 16,1-4 0-16,-2 1 0 0,2-4 0 15,0-2 0-15,-1-1 0 0,0-6 0 16,0-1-9-16,1-6-100 0,0-3-45 16,0-6-50-16,0-2-39 0,0-4-43 0</inkml:trace>
  <inkml:trace contextRef="#ctx0" brushRef="#br0" timeOffset="7011.95">8966 5368 693 0,'0'0'143'0,"0"0"-34"0,0 0-23 0,30-10-44 0,-15 7-4 0,1-2-29 0,1 0-4 0,-1 1 2 0,2-2-5 0,-1-1-2 16,2 2-2-16,1-5-33 0,2 2-73 15,13-2-83-15,-6 1-146 0</inkml:trace>
  <inkml:trace contextRef="#ctx0" brushRef="#br0" timeOffset="7168.16">9420 5345 888 0,'0'0'144'16,"0"0"-48"-16,0 0-55 0,0 0-41 15,0 0-4-15,0 0-59 0,0 0 3 0,0 0-17 0,9 1 1 16,-5-4 6-16,7-5-52 0,-3 3-126 16,1-1-95-16</inkml:trace>
  <inkml:trace contextRef="#ctx0" brushRef="#br0" timeOffset="7918.95">10915 4672 161 0,'0'0'117'0,"0"0"-47"0,0 0 34 0,11-15 22 0,-8 9-19 0,-1 0-15 0,1 1-20 0,-1 0-8 0,0 0 0 0,-1 1-18 0,0 3-5 16,1 0-4-16,-2 1-6 0,0 0-9 16,0 0-17-16,0 0-5 0,0 2-5 15,-2 7 2-15,-1 6 3 0,-5 8 21 16,-4 12 1-16,-6 14-3 0,-5 10 2 15,0 2-6-15,2-3-2 0,5-9-4 16,4-10-4-16,-1-1-3 0,5-8 0 16,1-5-2-16,2-8 2 0,0-1-2 15,0 1-17-15,1-1-33 0,1-2-29 16,0-3-78-16,3-10-72 16,1-1-158-16</inkml:trace>
  <inkml:trace contextRef="#ctx0" brushRef="#br0" timeOffset="8325.11">10896 4687 436 0,'0'0'119'0,"0"0"-25"0,0 0-17 0,36-52-62 16,-19 34-13-16,0 0 4 0,2 0 17 0,-2 1 5 15,-1 2 4-15,-1 2-3 0,-2 3 19 16,-2 2-12-16,-2 4-2 0,-1 4 0 16,-2 0-19-16,-1 4-2 0,-1 4-12 15,1 6 8-15,0 0-7 0,1 6 2 16,0 5 22-16,-1 2 4 15,2 5 19-15,1 3-33 0,5 5 20 0,-4-3-10 16,3-1-10-16,0 1 1 16,0-1-11-16,1-1 1 0,-1 1-4 15,1-2-3-15,-3-6 0 0,0 1 3 16,-2 1-2-16,1-3 0 0,-3-3-2 16,1-4 0-16,-3 0-15 0,0-5-28 15,-1-4-34-15,-2-2-39 0,1-4-53 16,-2 1-33-16,-1-5-90 0,-3-1 2 0</inkml:trace>
  <inkml:trace contextRef="#ctx0" brushRef="#br0" timeOffset="8590.67">10987 4999 571 0,'0'0'198'0,"0"0"-70"0,0 0-3 0,0 0-49 0,0 0-12 0,22-6-38 0,-6 5-7 0,3-3-6 0,0 1 7 0,3 0-3 0,0-1-9 15,-1 1-4-15,3-2-3 16,-1 4-2-16,0-2-19 0,-1-1-57 15,5 1-65-15,-6-2-127 0,-4 3-264 16</inkml:trace>
  <inkml:trace contextRef="#ctx0" brushRef="#br0" timeOffset="12935.97">3347 6647 232 0,'0'0'74'0,"0"0"-29"0,0 0 26 0,0 0 23 0,0 0-16 0,0 0 7 0,-1 0 0 0,1 0-5 0,0 0-12 0,0 0 0 0,0-2-13 0,0 1-8 16,0-3-3-16,0 1-17 0,3-2-10 16,3-2-11-16,1-2 0 0,2 0-2 15,2-4 0-15,2 4 2 0,1-1 3 16,-3 0 1-16,2 3 1 0,0 1 2 15,-4 1 3-15,-1 0-6 0,1 3-4 16,-4 2-4-16,-1-1-2 0,0 1-4 16,1 1-3-16,-2 4-3 15,3 2 4-15,-1 4 4 0,-2 5 2 16,2 5 8-16,-3 2-5 0,-1 3 2 16,-1-1-4-16,-3 2 2 0,-2-2-1 15,0 4-1-15,-4-4 0 0,-1 1-1 16,-1-2 2-16,-1-1 1 0,-2-2-1 15,1-3 0-15,0-2-1 0,0-2-1 16,1-3 0-16,-1-2-3 0,2-4-1 16,2-1 1-16,2-3 3 15,1-1 1-15,3 0 3 0,1-5-1 0,2-3-3 16,0-1 0-16,8-5-7 0,2-3 3 16,5-2 1-16,1-2 0 15,4-3 0-15,0 0 3 0,2 1-1 16,0-1 1-16,0 0 0 0,2 2 0 15,0 1-1-15,-1-1 0 0,-2 3 2 16,-1 1-1-16,-4 0 1 0,0 1 0 16,-2 1 0-16,-2 3 0 0,-3 1-1 15,3 1 0-15,-4 1 0 0,-2 1 0 16,0 1 2-16,-1 3-3 0,-3 0 1 16,2 2 0-16,-2 1 0 0,-1 0 3 15,0 1-2-15,-1-1 0 0,0 2 0 16,0-1 3-16,0 1-2 15,0 0-2-15,0 0 2 0,0 0-2 0,0 0-1 16,0 0-2-16,-2 1-2 0,-1 2 2 16,-3 0 0-16,-3 3 0 0,-1 3 2 15,0 3-1-15,-5 3 0 0,2 3-2 16,-1 3 2-16,0 1 2 16,0 3 0-16,1 1-1 0,-2 3 2 15,3 2-1-15,4-3 4 0,0 2 5 16,2-1 6-16,4-5-1 0,2 0-4 15,1-1-1-15,6-4 5 0,1-2 4 16,5-5 5-16,0 0 4 0,4-4-1 16,0-2-6-16,2-4 0 0,0-1-6 15,3-1-3-15,-3-1-4 0,0-3-7 16,3-2 2-16,-1 0-1 0,-1-1-1 16,1-1-46-16,-2 1-38 0,1-1-30 15,2-4-62-15,-6 2-108 0,-5 2-219 0</inkml:trace>
  <inkml:trace contextRef="#ctx0" brushRef="#br0" timeOffset="13236.34">3986 6858 584 0,'0'-5'106'0,"0"2"-15"0,3 1-16 0,-2 0-56 0,-1 2-19 0,0 0-6 0,0 5-9 0,2 2 13 0,-2 1 2 0,0 5 26 16,0 0 9-16,0 5-26 0,1 0 35 16,-1 2-14-16,2 1-18 0,-1-1-7 15,1 1-3-15,-1 1 0 0,0-2-2 16,-1 2 0-16,0-4 2 0,3 2-2 15,-3-2-14-15,1-3-40 0,-1 1-49 16,0-5-83-16,0-3-161 0</inkml:trace>
  <inkml:trace contextRef="#ctx0" brushRef="#br0" timeOffset="13784.25">5075 6594 768 0,'0'0'98'16,"0"0"-28"-16,0-2-23 0,0-2-43 0,0 2-4 0,0-1-40 0,-1 0-35 0,0-4-62 0,0 1-153 0,0 0-74 0</inkml:trace>
  <inkml:trace contextRef="#ctx0" brushRef="#br0" timeOffset="13924.84">5068 6806 518 0,'0'0'94'0,"0"0"-92"0,0 0 9 0,0 0-11 16,0 0-146-16,-40 26-172 0</inkml:trace>
  <inkml:trace contextRef="#ctx0" brushRef="#br0" timeOffset="15176.55">6065 6291 25 0,'0'0'38'0,"0"-1"17"0,0 0-4 0,0 0-13 0,1 1-8 0,-1 0-8 0,0 0 2 0,2-1 7 0,-1-2 0 0,0 3-3 0,1-1-3 16,-1 0-4-16,1 0 1 15,-1 0-11-15,0-1-11 0,1 1-1 16,-2 0-1-16,1 0 1 0,0 1 1 16,-1 0 0-16,0 0 3 0,2 0-3 15,0 0 20-15,-2 0-8 0,1 0 8 16,0 0 6-16,0 0 1 0,0 0 6 15,0-1 16-15,0-1-3 0,1 1-5 16,-1-2-5-16,1 3 0 0,-2-2-1 16,2 0 2-16,-1 0-2 0,-1 0 2 15,1 1-3-15,0 1-1 0,-1 0-2 16,0 0-7-16,0 0-8 0,0 0-7 16,0 0-9-16,-1 3-2 15,-1 6-4-15,-2 4 6 0,-2 9 9 16,-5 14 8-16,-5 15 2 0,-5 17 4 15,-2 7 0-15,4-2 1 0,0-6-4 16,5-9-6-16,-1-4-8 0,3-2 2 16,0-8-3-16,0-4-3 0,3-9 2 15,1-7-4-15,2-7-10 0,2-3-16 16,-2-1-20-16,1 0-19 0,1-3-68 16,2-8-39-16,0-2-115 0,2-1-8 0</inkml:trace>
  <inkml:trace contextRef="#ctx0" brushRef="#br0" timeOffset="15536.12">6361 6235 596 0,'0'0'82'0,"0"0"4"0,0 0 13 0,0 0-56 0,-12-31-26 0,10 30-4 0,-1 1 0 0,1 3-12 0,-2 9 0 0,-3 5 19 16,0 6 35-16,-2 12-13 16,-3 12 4-16,-4 12 2 0,2 4-23 15,0 0-4-15,4-7-9 0,2-9-4 16,0 0-3-16,2-4-5 0,1-1 4 15,1-3-3-15,1-8 0 0,1-8 1 16,0-6-4-16,1-5-1 0,0 0-45 16,1-1-42-1,0-2-75-15,0-4-101 0,1-5-154 0</inkml:trace>
  <inkml:trace contextRef="#ctx0" brushRef="#br0" timeOffset="15895.4">5725 6532 548 0,'0'0'162'0,"0"0"-38"0,0 0 10 0,0 0-63 16,0 0-47-16,0 0-7 0,32-11 11 16,-11 7 8-16,4 1 12 0,4 0 2 15,9 0-7-15,6-2-7 0,10-2-12 16,0 1-12-16,-5 1-11 0,-4-1 0 15,-8 5-1-15,0-1-5 0,-4 1-27 16,-5 1-35-16,-5 0-10 0,-8 0-13 16,-1 0-45-16,5 0-71 0,-2 0-103 15,-4 0-72-15</inkml:trace>
  <inkml:trace contextRef="#ctx0" brushRef="#br0" timeOffset="16129.76">5796 6740 675 0,'0'0'127'0,"0"0"-54"16,0 0 36-16,39-3-34 0,-9-1-8 0,11-3-20 15,7-1 3-15,2-2-7 0,-7 2-21 16,-7 1-6-16,-12 3-12 0,-4 2-2 15,1 1-2-15,0-2-6 0,6 1-48 16,3 1-66-16,9-1-60 0,-7-1-122 16,-4 0-191-16</inkml:trace>
  <inkml:trace contextRef="#ctx0" brushRef="#br0" timeOffset="16866.29">7897 6641 130 0,'0'0'436'0,"0"0"-397"0,0 0 67 0,0 0-16 0,-6-27-20 0,3 19-32 0,0-1-12 0,-2 0 15 0,0 1 7 0,-2 0-12 0,1 1 8 15,-1 0-10-15,-1 0-7 0,-2 1-13 16,0 1-11-16,-1 0-2 0,-3 2-1 16,-1 3-1-16,-2 0 1 0,0 2-2 15,-3 6-3-15,3 4 0 0,-2 3 2 16,3 3-1-16,3 5 1 0,1 0 1 16,5 0-1-16,3 2 2 0,2-1 1 15,2-3-2-15,5 1 0 0,5-3 2 16,2-3-1-16,1-2 1 0,4-5-1 15,0-2 1-15,1-5 3 0,2-2 2 16,-2-5 3-16,0-6-2 0,-1-2 9 16,-2-3 11-16,-1-6 15 0,-3-6 4 15,0-9-12-15,0-15-14 0,-1-16-10 16,-2-3-5-16,-2 4-2 0,-3 14 0 16,2 18-1-16,-3 12 1 15,-1 7 0-15,-1 2 3 0,0 0-5 16,0-3-6-16,0 1-26 0,-1 5-14 15,0 0-16-15,0 5-31 0,1 2-31 16,2 4-36-16,2 0-91 0,1 1-69 16</inkml:trace>
  <inkml:trace contextRef="#ctx0" brushRef="#br0" timeOffset="17277.62">8055 6560 322 0,'0'0'48'0,"0"0"83"0,0 0 4 0,0 0-61 0,0 0 2 0,39-2-39 0,-28-3 16 0,2-1-13 0,-2-1-10 0,1-3-11 15,0 1-6-15,-1-1-1 0,-2 0-9 16,-1 1 8-16,-2 0-4 0,-2 1 6 15,-3 0 0-15,-1 0-1 0,-1-1-12 16,-4 2-6-16,-1 0-11 0,-5 0-11 16,0 3 1-16,-3 2 0 0,-1 1 2 15,-2 1 10-15,0 3 2 0,-2 6 12 16,3 1 0-16,-2 1 0 0,2 3 1 16,1 3-2-16,2 1 1 0,3 2 1 15,3 2 11-15,4 1 8 0,3-1 13 16,0-1 13-16,3-1-5 15,4-1 0-15,3-1 7 0,0-3-3 16,1-1-12-16,3-2-8 0,0-4-1 16,2-2-7-16,0-4-7 0,3-2-8 15,-3-1-1-15,2-6-40 0,-1-1-24 16,-2-2-36-16,9-10-60 0,-4 4-126 16,-5-2-238-16</inkml:trace>
  <inkml:trace contextRef="#ctx0" brushRef="#br0" timeOffset="17761.88">8635 6317 336 0,'0'0'84'0,"0"0"67"0,0 0-37 0,0 0-54 0,0 0-6 0,12-42-11 0,-10 33 15 0,-1 2 11 0,-1-3-9 0,0 1-13 16,0 0-7-16,0 2-10 0,-1-2-7 15,-2 2-10-15,-1 1-9 0,-1-1 0 16,0 1-4-16,-1-1 1 0,1 4 1 15,-2-1-2-15,0 2 2 0,-1 1-3 16,0 0 1-16,1 1-2 0,-2 0-1 16,1 2 0-16,-1 3-2 0,0 3-1 15,-3 6 3-15,1 2 2 0,-1 4 0 16,-1 2 1-16,1 2 1 0,0 0-1 16,1 5 1-16,3-1-1 0,-3 3 0 15,3 0-43-15,2 2 43 0,-1-1 0 16,-2-1 0-16,4 3 1 15,-1-1-1-15,1 2-1 0,0 0 1 16,0 0-4-16,2-2-27 0,1-2-15 16,2-2-9-16,0-4-22 0,0-3-2 15,4-5-29-15,2-6-55 0,-1-6-54 16,-2-5-14-16</inkml:trace>
  <inkml:trace contextRef="#ctx0" brushRef="#br0" timeOffset="17965.58">8304 6566 438 0,'0'0'283'16,"0"0"-138"-16,0 0 3 0,0 0-91 0,0 0-1 0,25 0-22 15,-10-3-8-15,1 2-2 0,1-4-9 16,0 1-15-16,-2-1 0 0,4 2-30 15,-1-2-73-15,10 2-86 0,-3 0-144 16,-2 1-162-16</inkml:trace>
  <inkml:trace contextRef="#ctx0" brushRef="#br0" timeOffset="18121.49">8755 6681 711 0,'0'0'103'0,"0"0"33"0,0 0-26 0,0 0-97 15,0 0-13-15,0 0-10 0,0 0-51 16,0 0-12-16,0 0-3 0,29 4-16 16,-19-13-38-16,-1 1-148 0</inkml:trace>
  <inkml:trace contextRef="#ctx0" brushRef="#br0" timeOffset="18668.74">9820 6252 94 0,'0'0'300'0,"0"0"-210"0,0 0 94 0,0 0-83 0,32-34-34 0,-29 31-16 0,-2 1-15 0,-1 2 2 0,0 1-28 0,-3 6 1 0,-3 5 18 16,-4 6 9-16,-4 5 4 15,-3 5-11-15,-4 13-2 0,-7 8 1 16,-2 8-14-16,2 3-8 0,4-6-7 16,3-7 5-16,5-7-5 0,3-8-1 15,1-5 2-15,4-10-2 0,1 2-35 16,1 0-50-16,0-1-43 0,0-2-84 16,2-4-117-16,1-9-88 0</inkml:trace>
  <inkml:trace contextRef="#ctx0" brushRef="#br0" timeOffset="19090.78">9734 6359 527 0,'0'0'91'0,"0"0"-5"0,27-44 41 0,-14 26-81 16,2-2-3-16,-2 1-28 16,2-2 4-16,-1 4 28 0,-1 0-11 0,-1 0 11 0,0 4-4 15,0-2-11-15,-3 4-7 16,-1 2-12-16,0 1 18 0,-3 3-29 16,-1 2 1-16,0 1-3 0,-1 2-2 15,0 0-1-15,2 0-5 0,0 5 8 16,0 2-6-16,1 3 6 0,1 2 0 15,0 3 1-15,1 2-4 0,-1 3 5 16,0 2-4-16,-1 1 2 0,2 1 0 16,-1 2 0-16,2 2 0 0,0 2 0 15,2 8 1-15,2 8-1 0,0 5 0 16,-2 2 2-16,-1-6-2 0,-3-9 1 16,-1-11-2-16,-3-6-4 15,0 1-2-15,0 2-14 0,0 1-6 16,0 3-12-16,-2-3-20 0,0-5-36 15,-1-3-44-15,-1-6-84 0,-2-4-118 16</inkml:trace>
  <inkml:trace contextRef="#ctx0" brushRef="#br0" timeOffset="19340.5">9772 6527 746 0,'0'0'207'0,"0"0"-117"0,0 0-21 0,0 0-57 0,38-3 17 0,-19 2-27 0,2-2 6 0,2 0 1 0,-2 0-2 0,0 0-2 0,-2-1-5 0,0 0 0 16,-1 0 0-16,-1 0-31 0,4-1-71 15,-3 2-107-15,-5-1-230 0</inkml:trace>
  <inkml:trace contextRef="#ctx0" brushRef="#br0" timeOffset="24583.17">3177 8594 268 0,'0'0'152'0,"0"0"-74"0,0-2 33 0,0-1-32 0,2-1-26 0,-1-2-20 0,2-1 15 0,2-1 4 0,0 0-4 0,1 0-5 0,0-1-4 16,1 2-13-16,0-1-4 0,0 2-2 16,-1 1-4-16,-1 2-8 0,2 2-3 15,-1 1-5-15,-2 0-1 0,3 3-1 16,-1 2-3-16,-1 4 0 0,-2 4 4 15,3 4 0-15,-3 3 1 0,-3 2 1 16,0 2 0-16,0 1 0 0,0 1 1 16,0 0-2-16,-3-1 1 0,-3-5-1 15,5 2 2-15,-2-3 0 0,-1-6-1 16,3 0 1-16,-3-5-2 0,4-5 1 16,0 1 3-16,0-4 6 0,0 0 9 15,0-6 38-15,0-1-34 0,2-4-11 16,1-4-6-16,1-3 4 15,0-2-6-15,5-2 2 0,-1-1-4 16,0 3 1-16,1-2 3 0,1-1 1 16,1 2-3-16,1-2 8 0,1 0-3 15,-1 3 5-15,0 0-2 0,1 1 3 16,-1 3-3-16,0-2-4 0,-3 5 0 16,-1 2-3-16,1 2-2 0,-5 2 3 15,1 3-5-15,-2 2-1 0,0 2-1 16,0 0-8-16,0 5 0 0,1 3 6 15,0 3 2-15,0 4 1 0,-2 5 1 16,2 3 4-16,0 3 2 0,-1 3 5 16,0 2-3-16,3-1-2 0,-4-3 3 15,3 2-6 1,-2-3 1-16,1-3-3 0,0-2-1 0,-1-1 0 0,0-3 2 16,-2-6-3-16,0 0-2 0,1-7-44 15,0 0-67-15,-1-2-62 16,3-3-55-16,0-4-149 0</inkml:trace>
  <inkml:trace contextRef="#ctx0" brushRef="#br0" timeOffset="24864.35">3810 8693 278 0,'0'0'331'0,"0"0"-229"0,-3-6 19 0,3 6-62 0,-2 0-45 0,-2 0-14 0,1 7-2 0,1 1 2 0,-1 3 11 16,0 2 10-16,1 3 18 0,-1 0-14 16,2 3-6-16,0 0-12 0,-1 2-3 15,1-2-3-15,-2 2 0 0,2-2 3 16,0 0-3-16,0-1-1 0,-1-1-5 15,2 1-35-15,-1-2-47 0,-2 0-70 16,1-4-160-16</inkml:trace>
  <inkml:trace contextRef="#ctx0" brushRef="#br0" timeOffset="25176.88">4861 8395 1015 0,'0'0'99'0,"0"0"-50"0,0 0-20 0,0 0-29 0,0 0-4 0,0 0-105 16,-5-24-94-16,1 15-162 0</inkml:trace>
  <inkml:trace contextRef="#ctx0" brushRef="#br0" timeOffset="25348.62">4917 8622 628 0,'0'0'111'0,"0"0"-90"0,0 0 29 0,0 0-37 15,0 0-13-15,-12 40-84 16,12-38-45-16,5-2-43 0,1-2-53 0</inkml:trace>
  <inkml:trace contextRef="#ctx0" brushRef="#br0" timeOffset="25848.91">5956 8120 398 0,'0'0'53'0,"0"0"41"0,0 0 2 0,0 0-44 0,0 0-8 15,0 0 5-15,12-22-2 0,-12 27-21 0,-3 3-14 16,-2 6 34-16,-2 4 28 0,-2 7-12 16,-2 11-16-16,-6 12-18 15,-2 13-9-15,-2 3-5 0,3 4-6 16,3-6-2-16,0-6-1 0,3-1-2 16,0-1 2-16,1-1 0 0,1-4-3 15,0-3-1-15,1-5 0 0,3-10-1 16,3-9-36-16,1-7-54 0,2-1-44 15,0-5-96-15,1-2-127 0</inkml:trace>
  <inkml:trace contextRef="#ctx0" brushRef="#br0" timeOffset="26176.95">6149 8197 583 0,'0'0'58'0,"0"0"47"0,0 0 20 0,0 0-95 16,0 0-24-16,-15-37-6 16,12 37 5-16,-2 0 11 0,0 7-8 15,-1 5 13-15,-1 4 26 0,0 2-3 0,-1 6-9 16,0 6-2-16,-2 9-1 15,-1 8-15-15,-2 11-8 0,2 1-3 16,1-3-5-16,2-4 1 0,2-8 0 16,1-2-1-16,0-4 1 0,2-6 0 15,1-9-2-15,2-5-4 0,-1-3-36 16,1 1-38-16,0-1-31 0,1-1-26 16,2-7-91-16,-2-6-130 0</inkml:trace>
  <inkml:trace contextRef="#ctx0" brushRef="#br0" timeOffset="26473.76">5567 8478 684 0,'0'0'131'0,"0"0"-49"0,0 0 2 0,0 0-6 15,40 3-19-15,-19-7-25 16,3 1 10-16,1-1 3 0,2 0-14 0,2 0-9 16,-1-1-8-16,1 0-12 0,1-1-1 15,0 1-3-15,-2 2 0 0,1 0-25 16,-3 1-48-16,-2 1-39 0,2-1-58 15,-7 0-109-15,-5-2-162 0</inkml:trace>
  <inkml:trace contextRef="#ctx0" brushRef="#br0" timeOffset="26661.72">5684 8635 593 0,'0'0'126'0,"0"0"-28"0,45-3 4 0,-8-4-77 16,12-2 5-16,-1-3-24 0,-8 4-2 0,-8 4-4 15,-3-1-5-15,7 1-37 0,5-3-43 16,-3 1-135-16,-9 3-187 0</inkml:trace>
  <inkml:trace contextRef="#ctx0" brushRef="#br0" timeOffset="27038.27">6932 8470 621 0,'0'0'92'0,"0"0"60"0,0 0-47 0,0 0-43 16,0 0-23-16,0 0-24 16,0 0-12-16,8 4-1 0,-11 13 24 0,-2 8 37 31,0 11-17-31,-3 13-7 0,-2 14-17 15,1 0-8-15,1-1-3 0,4-8-6 16,-2-8-2-16,2-1-1 0,1-5-1 0,-2-1 2 16,2 0-3-16,0-4-1 0,-1-7-19 15,2-5-31-15,0-8-40 0,-1-2-44 16,0-3-75-16,1-2-171 0</inkml:trace>
  <inkml:trace contextRef="#ctx0" brushRef="#br0" timeOffset="27372.1">6977 8454 515 0,'0'0'138'15,"0"0"4"-15,0 0-65 0,37-41-17 16,-26 30-22-16,0 2-12 0,2 2 3 0,-2 1-1 16,2 2-3-16,-2 2 16 0,-1 1-6 15,0 1-6-15,-2 3-4 0,0 4-8 16,-2 2-2-16,1 3 0 0,-4 1-5 16,0 3 0-16,-3 3-3 0,0-3 2 15,-4 1-6-15,-3 0 1 0,-2-1 1 16,-2-3-1-16,-4 0-1 0,-1-2 0 15,-4-3-3-15,-2-2-13 0,0-3-60 16,-2 1-39-16,-13-4-54 0,10 0-67 16,1 0-142-16</inkml:trace>
  <inkml:trace contextRef="#ctx0" brushRef="#br0" timeOffset="28044.39">7269 8026 603 0,'0'0'45'16,"0"0"93"-16,0 0-49 0,0 0-51 0,0 0-1 0,0 0-19 16,7-23 5-16,-7 23-7 0,0 4-15 15,0 1 2-15,-1 8 9 0,1 0 8 16,0 6-4-16,0 5-2 0,-2 0-2 16,1 6-5-16,0 1 1 0,-1 0-6 15,0 0 4-15,0 1-4 16,1 2 0-16,-1 0 4 0,0-1 13 0,1 5 6 15,0-4-3-15,0 1-10 16,1-2-2-16,0-4-2 0,0-3 4 16,0-5-8-16,0-7 3 0,0-5-5 15,0-5 1-15,1-1 4 0,0-3 25 16,0-3 26-16,3-2-1 0,0-5-25 16,3-1-21-16,1-4-6 0,2-3-1 15,0 0-4-15,0-1 0 0,2-2 3 16,0 2-2-16,0-2-1 0,2 3-1 15,0 0 1-15,-1 0-2 0,0 2 2 16,0 3 1-16,-3 2-1 0,0 1 0 16,-2 0 0-16,-2 5 0 0,0-1 0 15,-1 3-1-15,-1 1-3 0,1 1-2 16,-2 1 1-16,1 0-2 0,0 4 4 16,0 1 1-16,1 1-1 0,0 3 0 15,0 2 3-15,-1-1-3 0,-1 3 3 16,0 1 0-16,-1 2 0 0,-1 0-1 15,-1 1-1-15,0 0-1 0,0 0-5 16,-1 2 2-16,-3-1-3 0,1-2-1 16,-1 1-6-16,1 0-10 0,0 1-18 15,1-5-6-15,2 1-8 0,0-2-15 16,0-4-8-16,3 0-21 0,1-5-12 16,0 1-41-16,4-1-25 0,0-2-37 15</inkml:trace>
  <inkml:trace contextRef="#ctx0" brushRef="#br0" timeOffset="28466.16">7760 8525 308 0,'0'0'105'0,"0"0"5"0,0 0-8 0,28-33-78 0,-22 22 17 0,-1 1-13 0,-1 1 47 0,-2 0-2 0,1 0 5 0,-3-1 5 16,0 2-9-16,-2-1-24 0,0 3-20 16,-2-1-18-16,1 1 6 15,-1 0-15-15,-1 0-2 0,1 4-1 16,-1 2-1-16,-1 0-2 0,-1 0 2 16,1 8-2-16,-1 1-1 0,-3 4 3 15,2 4 1-15,-2 5 1 0,2 2 0 16,0 2 0-16,2 1-1 0,2 1 1 15,1 0-1-15,3-3 1 0,0 1 1 16,4-5 0-16,2-1 1 0,5-3 9 16,0-7 2-16,1-2 6 0,3-5 2 15,-2-3 9-15,2-7 14 16,-3-6-2-16,1 1-1 0,-2-4-20 16,-1-5-11-16,0-4-9 0,-2-3-2 15,-2 1-30-15,-1-1-17 0,-4 5 8 16,-1 2 3-16,-1 5-11 0,-3 7-30 15,-7 3-71-15,0 3-87 0,0 2-177 0</inkml:trace>
  <inkml:trace contextRef="#ctx0" brushRef="#br0" timeOffset="29092.35">8014 8507 529 0,'0'0'120'0,"0"0"21"0,0 0-36 0,28-47-77 0,-19 33-4 0,0 0-20 0,-1 1 2 0,-1 0-1 0,-1 1 2 0,1 2 11 0,-3 4 18 16,-2 2-4-16,0 2-10 0,0 2-18 15,-2 2-4-15,0 4-9 0,0 4 8 16,0 1 1-16,-3 5 0 0,0 2-2 16,0 3 2-16,-3 0 0 0,3 5 0 15,0-2 1-15,0 3 3 0,0-3 0 16,3-1-2-16,0-1 1 16,0-4-2-16,0-3 4 0,3-1 5 15,1-6 3-15,0-2 9 0,4-5 12 16,-4-1 9-16,1 0 15 0,1-1-8 15,1-6-12-15,1-4-11 0,1 0-10 16,1-4-11-16,1 0-2 0,0-2 0 16,0-4-2-16,2 1 1 0,-2-1 2 15,1-1 3-15,-1-1-4 0,0 1-1 16,1 2-3-16,-1 0 0 0,0 2 2 16,0 3-2-16,-3 1 0 0,0 2 0 15,-1 2 0-15,1 1-2 0,-2 3 1 16,-1 2-1-16,-1 2-1 15,1 2-3-15,-2 0 1 0,3 2-2 16,-3 5 3-16,2 2 0 0,-2 4 2 16,2 4 2-16,-2 2 0 0,0 4 0 15,-1 2-1-15,1 2 1 0,-2 1 1 16,1 1 0-16,1 1-1 0,-1 0 3 16,2-4-3-16,0 3 0 0,2-5-4 15,-1-1-38-15,2-5-30 0,-2-2-25 16,5-4-57-16,-3-3-81 0,2-4-223 15</inkml:trace>
  <inkml:trace contextRef="#ctx0" brushRef="#br0" timeOffset="29467.16">8647 8601 363 0,'0'0'108'0,"0"0"77"0,0 0-76 0,0 0-56 0,21-32 13 0,-14 23-46 0,0 1 3 0,0 0 10 0,0 1 17 0,1 0 0 16,1 0-1-16,0 0-13 0,2-1-12 15,-3 0-14-15,0 0-4 0,-1 1-2 16,-3-1-2-16,0-1-2 0,-2 1-1 16,-2 0 1-16,0-1-5 0,-3 0-12 15,-3 1-4-15,-1 3-2 0,-1-1-35 16,-1 5 3-16,-4 1-3 0,0 3 21 15,-4 5 29-15,1 6 6 0,-1 2 2 16,1 3 0-16,2 2 1 0,1 2 0 16,3 0 1-16,3 5 7 0,4-3 17 15,0 3 25-15,3-3 2 0,6-1 10 16,2-2-8-16,3-4-11 0,3-2-3 16,3-3-16-16,2-4-12 0,3-3-2 15,0-5-5-15,1-1-6 0,1 0-29 16,-1-4-29-16,0 1-22 0,5-4-47 15,-4 3-62-15,-6-1-191 16</inkml:trace>
  <inkml:trace contextRef="#ctx0" brushRef="#br0" timeOffset="29888.94">9152 8403 508 0,'0'0'55'0,"0"0"92"0,0 0-104 0,0 0-26 0,-3-42-10 0,-2 36-7 0,-3 2-2 0,-1 0 1 0,-1 2-4 15,0 2 1-15,-3 0 0 0,2 1 3 16,0 4 1-16,0-1-2 0,2 2-4 15,0 3 1-15,0 1 5 0,2 2 2 16,-1 0-1-16,2 1 0 0,0 2 1 16,3 0 2-16,3 1 0 0,0-2-1 15,2 1-2-15,6 0 3 16,2-1-3-16,1-1 1 0,4 3 2 16,1-1 0-16,1 3 0 0,-1-2 10 15,3 2 6-15,-3-3 10 0,-4 2-3 16,-3-2-5-16,-5-3-11 0,-4-1 4 15,-2-3 3-15,-7 1 10 0,-2-2-1 16,-5 0-11-16,-1-1-10 0,-2-4-5 16,-2-1-1-16,1-1-28 0,-1 0-83 15,-13 0-31-15,8 0-133 0,2-1-46 0</inkml:trace>
  <inkml:trace contextRef="#ctx0" brushRef="#br0" timeOffset="30310.72">10279 8131 564 0,'0'0'225'0,"0"0"-121"0,0 0 7 0,0 0-93 0,4-24-13 0,-4 21-5 0,-2 3-5 0,-1 0 1 0,-1 5 3 15,-3 4 1-15,0 4 23 0,-2 5 13 16,-1 6 12-16,-4 5-27 0,-3 7-12 16,-7 14-1-16,-4 5-5 0,1 3-3 15,1-3 2-15,3-6 1 16,7-9-2-16,1-7-2 0,5-7-4 16,2-7-62-16,0 5-49 0,0-6-80 15,4-3-194-15</inkml:trace>
  <inkml:trace contextRef="#ctx0" brushRef="#br0" timeOffset="30764.02">10244 8164 762 0,'0'0'84'0,"0"0"77"0,0 0-110 0,0 0-43 16,25-47-5-16,-15 33-2 16,-1 0 0-16,-1 0 2 0,2 0 0 0,-2 3 36 15,0 1 12-15,3 0-10 0,-2-1-12 16,-1 4-17-16,0 0-6 0,0 4 0 15,-1 0-6-15,0 3-1 0,-2 0-3 16,0 5-2-16,1 3 2 0,-1 2 2 16,0 2 0-16,0-2 2 0,2 5-1 15,-1 1 1-15,0 3-1 0,0 1 0 16,-1 4 0-16,0 3 1 0,-1 4 1 16,4 8-1-16,-2 6 1 0,1 6-1 15,0 3 2-15,-1-10-2 0,-1-11 2 16,-1-10-2-16,-1-2 1 0,2 3 0 15,0 2 1-15,-1 3-2 0,1-4-2 16,0-3-36-16,-1-1-42 0,0-3-37 16,-1-2-34-16,-1-3-68 0,-1-8-128 15</inkml:trace>
  <inkml:trace contextRef="#ctx0" brushRef="#br0" timeOffset="31029.55">10204 8476 984 0,'0'0'89'0,"0"0"69"0,44-1-116 0,-23 0-31 0,6-1-6 0,-2 1-4 0,0 0 3 0,0-1-4 0,-1-3 2 0,-2 2-1 0,2-1 0 16,-2 2-2-16,-1 0-3 0,-1 2-61 15,7 0-84-15,-5 0-94 0,-5 0-271 16</inkml:trace>
  <inkml:trace contextRef="#ctx0" brushRef="#br0" timeOffset="35271.71">15267 4480 251 0,'3'-6'87'0,"-3"-3"4"0,0 0 56 15,3 0-15-15,-3-2-57 0,3 0-2 0,-1-1 0 0,1 0-12 0,2 3-6 0,-3-2-15 0,2 1-19 0,-1 2 23 16,-1 0-15-16,-2 5-2 0,1-1-3 16,-1 2-23-16,0 2 13 0,0 0-7 15,0 2-7-15,-1 9-11 0,-1 8 11 16,-1 16 3-16,-6 22 7 0,1 20 0 16,3 11 4-16,2 1 0 0,1-7 5 15,2-11 0-15,0-3-4 0,0-4-6 16,0-2-2-16,-3-4-3 0,0-5-2 15,-2-2 0-15,-1-6 2 0,3-8-4 16,-2-11-1-16,2-8-18 0,-2-2-31 16,1-2-14-16,-1 0-40 0,-2-4-65 15,1-4-78-15,1-6-179 16</inkml:trace>
  <inkml:trace contextRef="#ctx0" brushRef="#br0" timeOffset="35693.57">15300 4770 365 0,'0'0'144'16,"0"0"-11"-16,0 0-13 0,21-40-58 0,-7 26-29 0,-1 0-2 15,4-1-6-15,0-1 15 0,1 2-22 16,-3 2 37-16,1 2 0 0,0 4-7 16,-2 3-25-16,2 3-4 0,-3 0-8 15,4 4 9-15,-1 4-3 0,-3 3-2 16,2 3-5-16,-2 0 0 0,-4 2 8 15,-2 2-4-15,-4-1-3 16,-3 5 0-16,-3-2-3 0,-4 0-2 16,-5-1-3-16,-3-2 0 0,-3-2 0 15,0-2-1-15,-4-4 0 0,-2-1-2 16,-2-3-26-16,-1-2-37 0,1-1-33 16,-2-2-44-16,-8 0-35 0,10-2-73 15,1-1-84-15</inkml:trace>
  <inkml:trace contextRef="#ctx0" brushRef="#br0" timeOffset="36240.21">15730 4779 359 0,'0'0'138'0,"0"0"-38"0,0 0 0 0,0 0-45 0,0 0-24 0,0-17 13 0,0 12 6 0,3-2-8 0,0 0-11 0,2 3 1 16,0-2 2-16,1 3 1 0,2 0-10 16,3 2-13-16,-3-2-1 0,4 0-8 15,-2 2 6-15,1 1-7 0,0 0 7 16,0 0-7-16,-3 6 4 0,3 0 5 16,-6 5-6-16,0 5 0 0,-2 1 2 15,-2 5 1-15,-1 1-3 0,-1 2 6 16,-4 1 1-16,-3 1-5 0,-3-1-3 15,0 1-1-15,-2-4 1 0,-1-3-3 16,0 0 2-16,0-5-2 16,4-4 11-16,-1-2 12 0,5-2-1 15,1-2-6-15,4-4 3 0,1 0 12 16,0-1 3-16,3 0-1 0,2-1-6 16,4-1-9-16,5-3-8 0,5 2-7 15,-1-2 0-15,2 0-2 0,2 1 0 16,3-3-2-16,-2 3 0 0,0-1-12 15,1-1-34-15,-1 1-30 0,-2 0-41 16,6-8-44-16,-5 4-93 0,-6-1-233 16</inkml:trace>
  <inkml:trace contextRef="#ctx0" brushRef="#br0" timeOffset="36964.8">15112 4378 357 0,'0'0'145'0,"0"0"-67"0,0 0 26 0,0 9-22 0,0-9-9 0,0 0 16 0,3 0-1 0,-1-2 6 0,2-2-19 0,3-3-17 0,-1-4-7 15,5 2-17-15,-1-3-7 16,4-1-12-16,0-2 0 0,5-4-10 16,2 0-2-16,-1-1-1 0,2 1 0 15,-3-3 4-15,0 1 4 0,-1 1 6 16,-3-3 0-16,0 3-6 0,-1 1-5 15,-3 0 3-15,-2 3 2 0,-2 3-3 16,-4 0 2-16,0 2-1 0,-1 4 1 16,1 1-6-16,-3-1 2 0,0 4-4 15,1 0-2-15,-1 1 0 0,2 1 1 16,-2 1-3-16,0 0 1 0,2 0-3 16,1 0-1-16,1 1 3 15,-2 4-3-15,1 1 4 0,2 2 1 16,3 1 1-16,0 7 0 0,1 0 1 15,1 3 3-15,1 3-2 0,1 1-1 16,-1 1 1-16,5 2 2 0,-3 1 0 16,-2-2-1-16,5 1 5 0,-2 0-2 15,0-4 1-15,-1 1-3 0,-1-3-3 16,1-1 1-16,-2 0 2 0,0-4-4 16,-1 0 1-16,-2-2-1 0,-1-3-4 31,0-1-36-31,-1-2-33 0,2-1-37 15,3 4-59-15,-3-6-95 0,0 0-248 16</inkml:trace>
  <inkml:trace contextRef="#ctx0" brushRef="#br0" timeOffset="37308.57">16670 4416 937 0,'0'0'140'0,"0"0"-94"0,0-2-19 0,2-2-27 0,-1 1-13 0,1-3-74 0,-2-3-63 0,0-1-154 0</inkml:trace>
  <inkml:trace contextRef="#ctx0" brushRef="#br0" timeOffset="37464.68">16697 4646 859 0,'0'0'130'0,"0"0"-80"0,0 0 2 0,0 0-37 15,0 0-13-15,0 0-2 16,0 0-76-16,0 0-57 0,0 0-85 0,6-11-111 15</inkml:trace>
  <inkml:trace contextRef="#ctx0" brushRef="#br0" timeOffset="37855.5">17523 4448 791 0,'0'0'114'0,"0"0"-62"0,0 0 32 0,0 0-16 16,0 0-65-16,0 0-3 0,0 0-13 0,-5 26 13 15,-3 9 15-15,-4 12 6 0,2 19 16 16,-2 7 0-16,2-2-3 0,4-3-9 16,3-11-7-16,-4-3-4 0,2-5-9 15,0-2 0-15,0-3-3 0,0-5-2 16,3-8-1-16,-1-8-13 0,2-7-31 15,-1-3-16-15,0-2-41 16,2-2-53-16,-3-2-102 0,3-3-126 0</inkml:trace>
  <inkml:trace contextRef="#ctx0" brushRef="#br0" timeOffset="38199.67">17463 4501 618 0,'0'0'137'0,"0"0"-25"0,0 0 90 0,22-47-148 16,-11 32-49-16,5-1-5 15,0 0 2-15,3 4 9 0,-3 3 2 0,4 0-4 16,-1 4-7-16,-1 1 12 0,0 2 5 15,0 2-4-15,-1 2 2 0,-2 4-8 16,0 1-2-16,-5 4-2 0,2 2-3 16,-4 3-1-16,-1 2 1 0,-6 3 1 15,-1 4-2-15,-3-1 2 0,-5 3 0 16,-6 1 0-16,-2-1-3 0,-6-1 4 16,-1-3-2-16,-3 0-2 0,-1-6-7 15,3 0-46-15,-6-4-35 0,5-4-62 16,-5-2-73-16,3-5-170 0</inkml:trace>
  <inkml:trace contextRef="#ctx0" brushRef="#br0" timeOffset="38637.07">17768 4501 431 0,'0'0'149'16,"0"0"-82"-16,0 0 27 0,0 0-45 0,38-43-29 15,-24 35 4-15,1 2 11 0,3 1 8 16,-3 2-1-16,0 3 0 0,1 0 10 16,2 0-18-16,-4 3-10 0,0 5-4 15,-3 1-15-15,-1 5-2 0,-3 3 1 16,1 2 1-16,-4 2-3 0,-1 2-2 15,-3 0 2-15,0 0-2 0,-5-1 1 16,-1 2 2-16,-4-8-2 0,-1 1-1 16,-2-4 1-16,-1-4 5 0,3-2-5 15,-3-3 2-15,5-4 1 0,2 0 22 16,2-6 30-16,-1-5 7 16,6-1-17-16,0-2-15 0,6-2-7 15,2-5 2-15,2 3-2 0,4-3-6 16,2-1-5-16,3 3-8 0,0-2-2 15,2 3-3-15,0-1-4 0,1 1-28 16,-1 3-23-16,0 3-21 0,-1 1-26 16,-1 2-16-16,-2 4-31 0,4 2-23 15,-2 3-87-15,-3 0-74 0</inkml:trace>
  <inkml:trace contextRef="#ctx0" brushRef="#br0" timeOffset="39011.98">18323 4517 449 0,'0'0'140'0,"0"0"-57"0,0 0-6 0,0 0-48 0,0 0-12 15,22-1-7-15,-19-2 22 0,-1-1 28 0,-1-1 7 16,-1 0-1-16,0-1-17 0,0-1-10 16,0 1-23-16,0 0-15 0,-1 0-1 15,-3 0-2-15,1-1-2 0,-4 3-6 16,0 0 10-16,1 3-6 0,-2 1 5 15,-3 1-2-15,1 6 0 0,-1 2 3 16,-1 2-2-16,0 4 4 0,-1 1-1 16,1 3-1-16,1 2 1 15,0 1-2-15,6 4 3 0,-1-1-1 16,5-1-1-16,1-2 4 0,4-4 4 16,4-1 10-16,3-4 12 0,4-4 4 15,3-3 11-15,-2-5-16 0,5-1 9 16,-1-6 0-16,-4-4-8 0,3-3-6 15,-5-3-6-15,-1-2-8 0,-4-4-10 16,-4-3 0-16,-2 2-16 0,-3 1-9 16,-3 3-15-16,-5 3-23 0,-3 3-40 15,-10-1-38-15,0 4-97 0,4 3-221 16</inkml:trace>
  <inkml:trace contextRef="#ctx0" brushRef="#br0" timeOffset="39371.25">18474 4524 706 0,'0'0'125'0,"0"0"-29"0,0 0-19 0,0 0-52 0,35-34-22 0,-28 29-3 0,-2 1 0 0,-2 3 4 0,-1 1 5 0,1 0 6 16,-2 5-10-16,-1 2-2 0,0 4 10 15,0 4-6-15,0 3-1 0,-8 2-4 16,3 4 1-16,-3 0-1 0,0 5 3 16,-2 1-3-16,2 2 1 0,1 0-2 15,1 3 0-15,-2 4-1 0,3 6 3 16,-1 5-2-16,-1-5-1 0,3-10 1 15,0-11-1-15,4-4 0 0,-1 0-9 16,1 3-61-16,0-1-42 0,0-1-43 16,3-4-69-16,0-7-12 0,2-3 19 15</inkml:trace>
  <inkml:trace contextRef="#ctx0" brushRef="#br0" timeOffset="39699.67">18503 4711 484 0,'0'0'133'0,"0"0"-16"0,6-53-17 0,1 33-48 15,-2 0 1 1,0 1-8-16,3 2 14 0,-3 0-11 0,3 1-11 16,4-1-5-16,-2-1-13 0,3 5 9 15,4-2-27-15,-2 3 14 0,0 1-8 16,1 3-7-16,2 1 1 0,0 6-2 15,-2 1-2-15,-2 0 0 0,1 5 1 16,-4 5 4-16,-3 2-2 0,-4 5 7 16,-4 1 8-16,-1 4 2 0,-4 0-1 15,-6 3-16-15,0-2 7 0,-5 0-3 16,0-1-2-16,-2-3-1 0,0-2 2 16,-1-2-6-16,0-4-14 0,0-2-41 15,0-4-34-15,1-5-83 0,2 0-127 16,7-4-212-16</inkml:trace>
  <inkml:trace contextRef="#ctx0" brushRef="#br0" timeOffset="39840.25">18869 4680 919 0,'0'0'183'0,"0"0"-77"0,0 0-31 0,0 0-54 0,0 0-21 0,0 0-15 16,0 0-74-16,17-11-54 0,-14 0-63 15,-2 4-88-15,2-2-62 0</inkml:trace>
  <inkml:trace contextRef="#ctx0" brushRef="#br0" timeOffset="40418.25">19824 4582 682 0,'0'0'79'0,"0"0"-39"0,0 0 27 0,0 0-30 0,0 0-18 16,0 0-5 0,20-42 23-16,-18 34 24 0,3-1 3 0,-3 0 0 0,-2 0-13 15,0 0-16-15,0 3-15 0,-7 1-14 16,1 0-6-16,-5 1-7 0,-4 2 4 15,-4 0 2-15,-3 2-1 16,-4 4 1-16,0 6-1 0,1 3 0 16,-2 5 1-16,3 3 0 0,2 1-3 15,6 5 2-15,2-3-9 0,8 2-6 16,3-5 8-16,3 1 8 0,7-4-1 16,3-4 2-16,6-3 2 0,3-4-1 15,2-4 4-15,4-3 2 0,4-7 9 16,1-5 9-16,0-4 2 0,-1-3 14 15,-2-5 7-15,-3-5-5 0,1-10-12 16,-3-14-14-16,-1-11-8 0,-5-5-7 16,-6 2 1-16,-3 3-3 15,-3 10-2-15,0 7-2 0,-1 10-6 16,-1 11-27-16,-1 9 3 0,1 1-19 16,0 1-49-16,3-3-46 0,2 5-90 15,-1 2-179-15</inkml:trace>
  <inkml:trace contextRef="#ctx0" brushRef="#br0" timeOffset="40825.51">20134 4486 714 0,'0'0'75'0,"0"0"20"0,0 0-14 0,14 40-65 0,-8-30-16 0,3-4 12 0,0-1-12 0,1-5 11 0,2 0 4 16,2-4 44-16,1-1-20 0,0-3-5 16,1 0-18-16,-2 0-7 0,0 1 4 15,-2-1-11-15,-3-1-1 0,-3-1 2 16,0-2-5-16,-4 2 4 0,-2-1-4 16,0 0 0-16,-5 0-28 0,-5 1-9 15,-2 2-1-15,-3 2 27 0,-3 5 7 16,-3 1 6-16,-1 1 0 0,3 6-3 15,-4 6 3-15,3 5-1 0,0 3 1 16,2 6 0-16,1 3 7 0,5 1 3 16,1 1 12-16,5-1-2 0,3-2 16 15,3-3 4-15,0-1-1 0,6-4-3 16,4-4-11-16,2-3-3 0,6-2-14 16,1-6 1-16,1-2-9 0,3-3-20 15,2-1-35-15,1-4-30 0,15-6-39 16,-6 1-103-16,-2 1-204 0</inkml:trace>
  <inkml:trace contextRef="#ctx0" brushRef="#br0" timeOffset="41278.44">20809 4363 631 0,'0'0'137'0,"0"0"-20"0,0 0-22 0,0 0-51 0,4-37-35 0,-4 28-3 0,0 1 8 0,0 2 11 0,0-1 12 0,-1 1-10 0,1 0 9 16,-2 1-7-16,0 1 7 15,2-1-7-15,-2 4-16 0,1 0-11 16,-2 1 4-16,0 0-12 0,-1 0 6 16,-2 1-1-16,0 3 1 0,0 2 0 15,-3 1 0-15,2 3 0 0,-1 1-3 16,-1 4 3-16,0 0 0 0,-1 3 0 16,-1 8 3-16,-1 1-3 0,1 6 10 15,-1 4-10-15,-1 5 0 0,-1 11 3 16,-3 5-3-16,2 2 0 0,-1-3 2 15,6-8-3-15,2-2 4 16,0-5-2-16,3 0 2 0,1-8-3 16,0-8-9-16,3-6-50 0,1-3-17 15,0 3-44-15,0 4-52 0,3-3-89 16,0-9-138-16</inkml:trace>
  <inkml:trace contextRef="#ctx0" brushRef="#br0" timeOffset="41434.65">20592 4914 984 0,'0'0'147'0,"0"0"-68"0,0 0-9 0,0 0-64 16,0 0-6-16,47-31-8 0,-26 23-54 0,-2-1-40 15,11-5-46-15,-6 0-41 0,-2 4-156 16</inkml:trace>
  <inkml:trace contextRef="#ctx0" brushRef="#br0" timeOffset="41591.28">20961 4907 924 0,'0'0'113'0,"0"0"-36"0,0 0-68 0,0 0-9 16,0 0-8-16,0 0-143 0,0 0-38 0,0 0-116 15,32 9-126-15</inkml:trace>
  <inkml:trace contextRef="#ctx0" brushRef="#br0" timeOffset="44679.65">15093 6299 68 0,'0'-2'117'0,"2"0"-69"0,-2-2 3 0,0 2 6 0,0 0 2 0,0-1 18 0,0 2-26 0,0-1 4 0,0 1-12 0,1-1-3 0,1-1 1 15,-2 2 4-15,2-2-4 0,-2 0-7 16,3 1 4-16,1 0-3 0,-2-2-6 16,4 3 3-16,0-5-6 15,1 2-6-15,1-3 1 0,3 0-7 16,0-2 2-16,3 1 0 0,2 0 2 16,1 1 4-16,-2 1 0 0,2 1-2 15,-3 2 0-15,2 3-10 0,-3 0-3 16,0 3 1-16,-3 2-1 0,-2 4-1 15,-1 3-5-15,-4 3 2 0,1 1-1 16,-4 5 1-16,0 4 1 0,-4 1-1 16,-4 3 2-16,0 0-1 0,-2 2 0 15,-2-2-1-15,-1 1 1 0,1-1-1 16,-1-3-1-16,0-2 0 0,-4-1 1 16,4-2-2-16,-6-3-1 0,5-3 4 15,-2-1-3-15,2-3 3 0,3-3-3 16,3-2 0-16,0-2 5 0,5-4-2 15,1-1 5-15,2-4 1 0,5-3 0 16,1-2-7-16,4-3-1 0,5-2-2 16,3 0 2-16,4-3-2 0,3-2 1 15,4 0-1-15,1 0 1 0,6-4-1 16,-3 3 1-16,-1 1 0 0,-2-1 0 16,-5 5-1-16,2-1-1 0,-3-1 1 15,-4 2 2-15,-2 3-2 0,-6 1 2 16,-2 2-2-16,-2-1 0 0,-5 4-1 15,0 1 1-15,-3 0-1 0,0 0-7 16,-5 2-3-16,-4 0 0 0,1 4-1 16,-3 0 2-16,-3 5 6 0,-2 3 2 15,-1 1 1-15,-3 4 1 16,0 2-1-16,-2 3 0 0,1 4 0 16,-1 1 1-16,2 1 0 0,2 2 0 15,1 1 1-15,2 1 2 0,2-3 4 16,6 2 6-16,1-3 4 0,2 0 5 15,3-1 2-15,1-2 5 0,5-3-3 16,1-2-2-16,1-2-9 0,5-3-5 16,-1-3-6-16,2-3 1 0,4-4 2 15,1-1-7-15,2 0-37 0,2-1-23 16,0-4-25-16,-4-1-50 0,12 0-48 16,-5 1-75-16,-3 0-200 15</inkml:trace>
  <inkml:trace contextRef="#ctx0" brushRef="#br0" timeOffset="45148.3">15670 6749 544 0,'0'-5'146'0,"-2"2"-26"0,2-2 4 0,0-2-56 0,0-1-26 0,3-1-13 0,2 0-8 0,3-2-8 0,1 0 11 0,4 1 4 0,0-1-5 16,1 2-1-16,-1 2-10 0,1 1-8 16,0 3-2-16,0 2 0 0,-1 1-2 15,-5 0-2-15,1 6-1 0,-4 3-2 16,0 4 2-16,-5 6 1 0,0 4 0 15,-2 2 4-15,-6 3-2 0,-1 1 1 16,-2-2 0-16,-1 3 0 0,-3-2 0 16,2-2 0-16,-4-2 0 0,4-4 2 15,-1-3-3-15,3-2 5 0,3-3 3 16,5-3 12-16,-2-2-2 0,4-1 2 16,1-3 6-16,3-1 8 0,1 1 1 15,4-3-3-15,5 1 1 0,1-1-9 16,2 0-6-16,6 0-10 0,0-1-5 15,5-4-2-15,-1 4 2 0,4-2-3 16,0 0-8-16,-2 1-25 0,2 1-23 16,-3 0-21-16,1 1-31 0,-1 1-39 15,5 4-65-15,-9 0-122 0,-5 1-171 16</inkml:trace>
  <inkml:trace contextRef="#ctx0" brushRef="#br0" timeOffset="45985.6">14913 7857 372 0,'0'0'164'0,"0"0"-62"0,11-3-11 0,-3-1-17 0,1 0-17 0,1-1-2 0,1 3-3 0,-3-4 4 0,0 4-20 0,1-1-6 15,-1 3-3-15,-3 0 0 16,-2 3-4-16,2 1-5 0,-3 7-9 16,-1-1 0-16,1 6 6 0,-2 2-8 15,0 3-4-15,-2 5 1 0,-1 1-4 16,-2 1 5-16,2 2-1 0,-2-2 1 16,0 2-2-16,-1-3 2 0,2 0-4 15,-1-3 3-15,1-2-2 0,0-5-1 16,2-1-1-16,0-3 1 0,1-3 1 15,1-2-2-15,0-5 5 0,0 0 1 16,3-3 11-16,2-1 24 0,3-6-2 16,1-4-17-16,2-4-12 15,2-1-6-15,6-3-4 0,-2-4 3 16,1-2-2-16,2-3-1 0,2 4 0 16,-1-1 1-16,1 1 0 0,-2 0-1 15,0 3 2-15,0-2-1 0,-4 3 5 16,-2 2-2-16,-3 2 2 0,1 4-2 15,-5 1 1-15,1 4-3 0,-2 2-1 16,-2 0 1-16,1 4-2 0,-1 1 0 16,-1 0-4-16,0 5 0 0,-1 4 4 15,1 4 0-15,-1 5 5 16,-2 5-3-16,1 3 1 0,-1 1 0 16,2 2 0-16,-2 2-3 0,0 1 3 15,0-1-3-15,0-1 2 0,0 1-2 16,-3-2 1-16,1-4-1 0,-1 0-7 15,1-1-38-15,-1-2-28 0,-2-3-32 16,2 2-53-16,-3-5-71 0,4-4-178 0</inkml:trace>
  <inkml:trace contextRef="#ctx0" brushRef="#br0" timeOffset="46580.39">15521 8314 625 0,'0'0'135'0,"0"0"-10"0,10-26-34 0,-5 13-41 0,4 0-41 0,-1 1-4 0,3-1 6 0,-2-2 16 0,4 4-4 0,-3-1 4 0,2 2 11 0,1 3-6 16,-1 0 1-16,-2 3-12 16,1 2-11-16,-2 1-7 0,-1 1-2 15,-1 0 0-15,-1 3-1 0,-1 2-2 16,-1 3 2-16,1 3 0 0,-5-2 0 16,2 1 1-16,-2 2 1 0,0-1 2 15,0 1 6-15,-2-1 4 0,-3 2 8 16,1-1-5-16,-2 2-6 0,-1 0-2 15,-1 1-2-15,-1 1 1 0,1 0-3 16,-2 0 2-16,-2 1-2 0,1-1 1 16,1 0 0-16,-4 2 2 0,3-4-7 15,1 0 5-15,-2 0-3 0,1 0 2 16,1-4-1-16,1 2-1 16,1-4 0-16,3-3-3 0,2 0 4 15,1-3-4-15,2 2 7 0,0-3-3 16,5 1 7-16,0-1 14 0,6-1 4 15,1 0-4-15,3-2-7 0,2 0-2 16,1-4-10-16,4 5-2 0,0-4-2 16,1 2-2-16,0 0-1 0,2 0 1 15,0 2 0-15,-3-1-3 0,1 0-6 16,0 1-19-16,-1-1-17 0,0 1-15 16,-4-1-18-16,2-2-23 15,-1 2-41-15,5-5-42 0,-2 0-98 0,-6-1-182 16</inkml:trace>
  <inkml:trace contextRef="#ctx0" brushRef="#br0" timeOffset="47183.53">17237 6352 735 0,'0'0'180'0,"0"0"-66"0,0 0-11 0,0 0-30 0,3 0-39 0,-1-2-22 0,0 0-7 0,-1-1-3 0,2 2-2 0,1-1 0 16,-3-3-29-16,2 3-41 0,-3 1-66 15,2 1-123-15,-2 0-248 0</inkml:trace>
  <inkml:trace contextRef="#ctx0" brushRef="#br0" timeOffset="47339.75">17265 6613 871 0,'0'0'99'0,"0"0"-31"0,0 0-5 0,0 0-49 15,0 0-12-15,0 0-2 0,0 0-15 16,0 0-42-16,-17 14-13 0,14-13 20 0,0-1-54 15,3 3-45-15,-2-1-149 16</inkml:trace>
  <inkml:trace contextRef="#ctx0" brushRef="#br0" timeOffset="48246.28">17346 7835 801 0,'0'-2'150'0,"0"-1"-66"0,0-1 10 0,0 2-45 0,0-2-38 0,0 3-11 0,-1-1 0 0,-1-2-16 0,-1 1-62 0,-5-3-45 0,2 2-84 16,-2-1-206-16</inkml:trace>
  <inkml:trace contextRef="#ctx0" brushRef="#br0" timeOffset="48402.5">17365 8139 773 0,'0'0'194'0,"0"0"-58"0,0 0-43 16,-12 36-34-16,7-24-46 0,2-2-9 15,0-2-4-15,-1 0-26 0,0-2-64 16,-1 1-53-16,2-4-60 0,-2 0-254 0</inkml:trace>
  <inkml:trace contextRef="#ctx0" brushRef="#br0" timeOffset="57277.62">21738 4387 360 0,'0'0'78'0,"0"0"21"0,0 0 19 0,19-45-32 0,-13 33-25 0,-1-3-2 0,0 2 15 0,1 1-28 0,-2 0 11 0,1 3-10 0,1 1-37 16,-2 1 14-16,-1 3 2 16,-1 3-19-16,-1 1-7 0,-1 2-8 15,0 8-3-15,-1 5 9 0,-3 7 2 16,-1 7 5-16,-5 7 5 0,0 13 3 15,-3 6-1-15,0 0 0 0,2-6-4 16,2-4-2-16,1-10-2 0,1-6-3 16,2-5 3-16,1-9-2 0,1 1-2 15,0 0-3-15,-1 0-38 0,0-2-50 16,3-5-72-16,1-4-79 0,0-5-151 0</inkml:trace>
  <inkml:trace contextRef="#ctx0" brushRef="#br0" timeOffset="57981.15">21744 4264 345 0,'0'0'90'0,"0"0"-2"16,0 0 16-16,0 0-35 0,0 0-30 0,11-25 9 16,-6 17 4-16,1 1 8 0,0-1-5 15,4-1-9-15,3 1 1 0,2-3-12 16,3 3-2-16,1 1-7 0,3 1 1 15,1-1 3-15,1 0-7 0,1 1-12 16,0 0-2-16,-1 2 2 0,-1 1-5 16,-4 2 3-16,-2 1-9 0,-4 2-1 15,-3 3-4-15,-2 2 0 0,-4 3-2 16,-4 1 4-16,0 3 3 0,-7 2 0 16,-5 0-1-16,-4 3 1 0,-3 0 3 15,0-1-2-15,-3 2 2 16,-1-3-3-16,2-1-2 0,1-1 1 15,1-1-3-15,4-3 3 0,1-1 1 16,6-2-1-16,3-2-4 0,2-1-1 16,3-2 4-16,1-1 0 0,4 0 2 15,4-2 3-15,4 0 0 0,0 0-1 16,4-4-1-16,-1 1 0 0,3 0 0 16,0 0-1-16,2 1-1 0,0 1 1 15,0 1 0-15,0 2-1 0,-1 3 0 16,-1 3-1-16,-1 3 2 15,-3 4 0-15,0 2 1 0,-4 5 9 0,-1 1 1 16,-4 1 0-16,-3 2-4 16,-3-2 4-16,-2 3 5 0,-7-4 6 15,-4 0 3-15,-3-1 9 0,-3-2 2 16,-4 0 4-16,-1-5-6 0,-5-2-4 16,1-2 0-16,-1-2-12 0,1-1-6 15,3-1-9-15,3-3-2 0,3 0 5 16,1-2-5-16,4 0-1 0,3-2-9 15,4 0-35-15,3 0-40 0,2 0-39 16,2-6-57-16,1-1-123 0,2 0-339 0</inkml:trace>
  <inkml:trace contextRef="#ctx0" brushRef="#br0" timeOffset="61995.78">18392 5959 417 0,'0'0'117'0,"7"-18"-27"0,-1 7 8 0,-1 0-29 0,1 0-21 0,1-1-1 0,0 2-8 0,-1-1 1 0,-1 1 7 0,0 0-10 0,2 1-1 16,-4 1-6-16,-2 2 2 0,3 3-3 15,-4-2-2-15,0 5-11 0,0 0-11 16,0 4-5-16,-5 2-6 0,-2 7 6 16,-1 7 0-16,-2 5 5 0,-5 15 0 15,-2 15 2-15,-2 15 8 0,-2 6 4 16,5-5-2-16,2-9-7 0,1-7-3 16,1-2-6-16,2-4 3 0,-2 0-3 15,1-4-1-15,1-4 4 16,2-10-4-16,3-7-5 0,-1-9-18 15,3-2-27-15,1 0-26 0,-1-1-37 16,0-2-49-16,3-6-55 0,0-4-77 16,3-2-37-16</inkml:trace>
  <inkml:trace contextRef="#ctx0" brushRef="#br0" timeOffset="62308.18">18568 6038 448 0,'0'0'124'0,"0"0"-2"0,6-40 15 0,-3 27-59 0,0 1-32 16,-2 3-23-16,0 2 15 0,-1 3-24 15,0 1 7-15,0 3-2 0,0 0-8 16,0 8-10-16,-2 5 4 0,-2 4 34 15,1 7-7-15,-4 13-4 0,1 10-10 16,-4 8-2-16,-1 5-10 0,2-7-3 16,1-5 0-16,2-8-1 0,-1-2 1 15,4-5 2-15,0-8-3 0,0-4-2 16,1-3-3-16,0 2-13 0,-2 0-40 16,3 0-7-16,-1-6-39 0,-1-5-42 15,1-5-87-15,0-3-105 0</inkml:trace>
  <inkml:trace contextRef="#ctx0" brushRef="#br0" timeOffset="62573.85">18230 6192 590 0,'0'0'182'0,"0"0"-70"0,0 0 10 0,0 0-49 16,0 0-43-16,41-23-11 15,-22 20 12-15,2 0-3 0,2 0-5 0,1 1 0 16,2 0-11-16,0 1-5 0,-1-3-6 16,0 4 0-16,-2 0-1 0,0 0-12 15,-1 0-59-15,-4 4-44 0,4-2-52 16,-5 0-115-16,-3-1-112 0</inkml:trace>
  <inkml:trace contextRef="#ctx0" brushRef="#br0" timeOffset="62793.78">18238 6336 916 0,'0'0'108'15,"0"0"-37"-15,0 0-6 0,0 0-46 0,0 0-5 0,0 0 11 16,0 0 28-16,52 1-12 0,-29-3 0 16,1-2-9-16,3 2-18 0,1 0-5 15,-1 1-8-15,2 1-2 0,1 0 1 16,1 0-11-16,6 4-58 0,7 3-30 16,0 0-57-16,-6 0-73 0,-9-4-211 15</inkml:trace>
  <inkml:trace contextRef="#ctx0" brushRef="#br0" timeOffset="63439.49">19956 5972 280 0,'0'0'157'15,"0"0"-43"-15,0 0 32 0,6-14-21 0,-4 10-49 0,-1 2-26 0,-1-2-10 0,0 4-4 0,1-1-5 0,-1 0-14 0,0 1-9 0,0 2-6 16,-2 6-2-16,-2 3 11 0,-1 2 2 16,-3 3-1-16,-3 2-8 0,2 0 1 15,-1 1-4-15,-1 1 0 0,2-4-1 16,1 1-16-16,0-2-24 0,-1-3-27 16,4-1-24-16,1-4-24 0,4-5-49 15,4-2-102-15,2 0-68 0</inkml:trace>
  <inkml:trace contextRef="#ctx0" brushRef="#br0" timeOffset="63658.73">20134 5959 457 0,'0'0'112'0,"0"0"-11"0,0 0-7 0,0 0-56 15,0 0-38-15,0 0 1 16,0 0-1-16,0 0 3 0,-28-18 18 0,19 25 26 15,-2 6 12-15,1 1-26 0,-1 0-16 16,0 3-7 0,0 2-9-16,0-2-1 0,1 4-1 0,0-4-10 0,3 1-33 15,-2 1-16-15,4-3-27 0,0 2-33 16,4-5-77-16,-1-4-82 0</inkml:trace>
  <inkml:trace contextRef="#ctx0" brushRef="#br0" timeOffset="64738.9">21885 5956 532 0,'5'-2'94'0,"0"0"-7"0,0 2 3 0,1 1-63 0,-2 4-12 0,1 4-3 0,-3 3 28 0,-1 6 8 0,-1 5-10 0,-4 4 28 0,-2 4-27 16,-2 2 8-16,-1 7-3 16,-4 6-12-16,2-6-7 0,3-3-16 15,2-7 1-15,0-7-10 0,1 2 4 16,0 4-4-16,0-4 0 0,1-2-10 15,0-5-43-15,2-3-30 0,-1-2-52 16,2-4-59-16,1-3-114 0,0-4-62 0</inkml:trace>
  <inkml:trace contextRef="#ctx0" brushRef="#br0" timeOffset="65613.37">21831 6065 190 0,'0'0'67'0,"0"0"2"0,0 0-4 0,0 0 1 0,-2-17 9 0,2 12-1 0,0 2 10 0,0-3-10 0,0 4-7 0,0-3-2 16,3 1-23-16,3-3-9 16,1-2-1-16,6-1-7 0,1 0-8 15,4 2 1-15,0-1 0 0,3 0 8 16,2 0 4-16,0-1-2 0,-1 5-8 15,2 0 0-15,-1 2-1 0,-2 0-5 16,-1 2-2-16,-2 0-4 0,-4 1-6 16,-2 0-2-16,-2 1 0 0,-4 4 0 15,-4 4-8-15,-2 0 5 0,-3 7-3 16,-7 1 4-16,-4 3 2 0,-3 3 2 16,-5 1-1-16,-2 1 3 0,-1 2-4 15,1 0 1-15,1-3-2 16,1-2-6-16,4-1 4 0,2-4 2 15,4-2 1-15,0-4 0 0,5-2 0 16,1-3-3-16,3-3-6 0,2-1 9 16,1-2 4-16,1 0-3 0,6-2 0 15,2-3 0-15,6-1-1 0,1-1 0 16,4 3 0-16,2-3 0 0,-1 3 0 16,3 0 0-16,0 1 0 0,2 1-2 15,0 2 2-15,-2 0 0 0,0 0-1 16,-1 3 0-16,-3 4 0 0,-3 3-1 15,-3 1 2-15,-4 3 1 0,-4 2 3 16,-5 1 7-16,-1 2 13 0,-7 1 1 16,-6 2 0-16,-2 0-5 0,-4-2 1 15,-2 0-6-15,-5-3 2 0,-1-1 1 16,-1-1 2-16,-8 1 8 0,-3-2-3 16,1-3-5-16,7-2-4 0,6-4-9 15,4-1-7-15,-1 2 5 0,-1-1-3 16,5-2-2-16,3-1-2 0,5-1-24 15,4-1-24-15,2 0-28 0,4-4-46 16,0 0-68-16,1-2-201 0</inkml:trace>
  <inkml:trace contextRef="#ctx0" brushRef="#br0" timeOffset="66996.67">18423 7852 394 0,'0'0'105'0,"0"0"27"0,0 0-17 0,0 0-5 0,30-40-62 0,-26 31-5 0,1 3 5 0,-1 1 6 0,-2 2-25 0,-2 3-6 15,0 0-8-15,-2 8-13 0,-3 4 10 16,-3 7 21-16,-4 6 16 0,-2 13-16 16,-3 11-6-16,-5 14-11 0,-4 1-7 15,6 0-2-15,-2-10-6 0,4-10 5 16,2 1-5-16,-1-4 1 0,4-1-2 16,-1-1 0-16,3-9-4 0,3-6-30 31,3-6-36-31,1-7-30 0,2 4-31 15,-1 0-59-15,1-3-88 0,2-6-39 0</inkml:trace>
  <inkml:trace contextRef="#ctx0" brushRef="#br0" timeOffset="67262.23">18626 7862 413 0,'0'0'135'0,"0"0"-47"0,0 0 40 0,-2-49-33 15,-1 40-56-15,2 2-7 0,-4 3-2 0,1 4 0 16,-1 2-21-16,-2 9 17 0,-2 5 17 16,-1 6 3-16,-1 6-4 0,-2 10-10 15,-1 13-5-15,-2 7-13 0,2-1-6 16,3-12-3-16,2-10-4 0,4-15 0 15,1 1 0-15,-1 2-1 0,1 2-1 16,1 1-12-16,0-4-32 0,0-4-29 16,-1-3-50-16,0-4-71 0,1-3-135 15,2-5-76-15</inkml:trace>
  <inkml:trace contextRef="#ctx0" brushRef="#br0" timeOffset="67574.66">18169 8123 461 0,'0'0'182'0,"0"0"-59"0,0 0-48 0,0 0 7 16,0 0-30-16,39-3 4 15,-21 1-11-15,4-2-8 0,-1 1-17 16,3-2-4-16,-1 2-3 0,0 2-12 16,0-3 1-16,-1 2 1 0,-1 2-6 15,-2 0-12-15,-2 0-51 0,-1 0-48 16,1 0-50-16,-4 0-79 0,-1 0-93 15</inkml:trace>
  <inkml:trace contextRef="#ctx0" brushRef="#br0" timeOffset="67809.64">18228 8260 730 0,'0'0'148'16,"0"0"-68"-16,0 0-14 0,0 0-10 15,36-11-41-15,-17 6 9 0,0-2-13 16,5 4 3-16,1-3-13 0,-1 2 0 16,0 2-1-16,1 0-31 0,-1 1-51 15,14-2-85-15,-5 2-178 0,-5-1-147 0</inkml:trace>
  <inkml:trace contextRef="#ctx0" brushRef="#br0" timeOffset="68215.97">19575 8028 752 0,'0'0'90'0,"0"0"1"0,0 0 2 0,0 0-41 15,0 0-43-15,0 0-7 0,12-9 0 0,-12 20 5 16,-2 5 25-16,-2 7 8 0,0 4-7 16,-4 12-2-16,0 8-4 0,1 6-6 15,-1 0-12-15,0-4-1 0,3-2-5 16,1-7-2-16,-1 0 3 0,0-3-4 16,1-6-2-16,0-6-25 0,0-6-32 15,0-3-34-15,1 1-30 0,-2-3-53 16,-1 4-93-16,1-6-26 15</inkml:trace>
  <inkml:trace contextRef="#ctx0" brushRef="#br0" timeOffset="68544">19596 8136 475 0,'0'0'87'0,"0"0"20"0,31-34-8 0,-15 19-33 15,2 1-25-15,0 2-1 0,2 3 5 16,-2 1-2-16,0 2-11 0,0 3 7 16,0 2-18-16,-5 1 3 0,0 0-8 15,-3 6-1-15,-2 1-2 0,-1 2 5 16,-4 4 4-16,-3 2-6 0,0 3 3 15,-4-1-8-15,-4 0-4 0,-2 4-2 16,-2-4 0-16,-3 1-5 0,0-3 1 16,-4 0-1-16,1-1 0 0,-2-4-15 15,-1 1-19-15,-1-5-24 0,1-1-32 16,0-2-39-16,-6-3-32 0,6-3-112 16,5-2-80-16</inkml:trace>
  <inkml:trace contextRef="#ctx0" brushRef="#br0" timeOffset="69168.89">19968 7693 524 0,'0'0'93'0,"0"0"19"0,0 0-16 0,0 0-71 15,0 0-19-15,24-25-6 0,-21 25 0 0,0 1-2 16,-1 5 1-16,-2 1 1 0,0 4 7 16,0 3 28-16,-5 5-2 0,-2 2-6 15,1 5-11-15,-3 1-7 0,1 4 0 16,0 0-8-16,0 3 3 0,2 3-4 15,-1-2 2-15,1 0-2 0,2 0 5 16,0-2-2-16,1-2 11 0,1-2 8 16,0-6-5-16,2-3 2 15,0-4-10-15,3-4 7 0,0-7-6 16,-1-1-2-16,2-2 9 0,1-2 11 16,1-6 2-16,3-1-17 0,-1-3-1 15,1 0 3-15,1-5-4 0,1 1-3 16,0-3-8-16,2 0 0 0,3-2 2 15,0 2-4-15,-2-3 2 0,2 2 0 16,-2 1-1-16,0 1 1 0,0 1-1 16,-3 3 3-16,1 1-4 0,-4 2 2 15,0 2-1-15,-1 1-1 0,-2 4 0 16,-2-1 2-16,0 3-3 16,0 0 2-16,-1 0-6 0,-1 3 0 15,1 1 4-15,-1 5 0 0,0 0-2 16,-1 0 2-16,0 4 3 0,-2-1-3 15,0 3 2-15,1-2-2 0,-2 3-2 16,-1 0-4-16,2 1 3 0,-2 2-6 16,1 0-9-16,-2 0-3 0,3 0-15 15,0-2-20-15,-2 0-26 0,2-2 10 16,-2-1-19-16,1 3-43 0,0-3-97 16,0-5 25-16</inkml:trace>
  <inkml:trace contextRef="#ctx0" brushRef="#br0" timeOffset="69575.02">20510 8067 137 0,'0'0'357'0,"0"0"-292"0,0 0 45 0,0 0-35 0,8-41-36 0,-7 34-19 0,-1-2 4 0,0 4-1 0,0 1-10 0,0 0 2 15,-1 3 12-15,-2 1-6 0,-2 0-17 16,-2 6 3-16,-2 2-6 0,-1 7-1 16,-1-2 3-16,-3 6-1 0,4 3 0 15,-2 1-3-15,3 2 2 0,0 1 0 16,2 3 1-16,2 0-1 0,2-2 3 15,1 0 15-15,2-3 16 0,6-3-3 16,0-3-9-16,3-4-8 0,1-5 12 16,3-5 1-16,2-4 4 0,0 0 6 15,-2-6 2-15,3-3-5 0,-3-3-16 16,1-3-8-16,-3-3-11 16,-2-4 0-16,-3-4-26 0,-2 0-27 15,-4 1-17-15,0 0-3 0,-4 4-19 16,-6-3-48-16,0 5-138 0,-1 6-155 15</inkml:trace>
  <inkml:trace contextRef="#ctx0" brushRef="#br0" timeOffset="70215.97">20706 8075 355 0,'0'0'256'0,"0"0"-210"0,0 0 24 0,0 0-23 0,38-32-38 0,-31 27-3 0,-1 2-5 0,-1 2 0 0,-1-1-1 0,0 0 1 0,0 2 7 15,-3 2 7-15,-1 2 15 0,0 7-5 16,-1 1-2-16,-4 4-13 0,1 3-6 16,1-1 4-16,-1 3-8 0,0-1 3 15,0 1-2-15,0 1 3 0,1-3-2 16,-1 0 9-16,3-4 7 0,-1-3-6 16,0-1 9-16,0-3-4 0,1-3 2 15,1-2-7-15,0-1 1 0,0-2-3 16,3 0 11-16,1-2 4 0,1-3-5 15,0-1 7-15,3-3-5 0,-1 1-1 16,2-3-5-16,1-1 1 0,-1-3-3 16,1 3-5-16,1-3 4 0,-1-4-6 15,1 2-5-15,-1 0-1 0,0-2 4 16,0 1-5-16,2 2 0 0,-2-1-1 16,-1 3 2-16,2 0 0 15,-3 4-1-15,-2 0 1 0,-1 0-1 16,-1 3 3-16,-1 2 1 0,2 0-3 15,-2 3-1-15,-1 1 0 0,1 1-2 16,-2 0-1-16,0 1 0 0,-1 6-2 16,0 1 5-16,0 4-2 0,0 1 5 15,-1 3-2-15,-1 4 0 0,-1 1-1 16,0 2 1-16,-1 3 0 0,0-2 0 16,-1 2 0-16,2-1 1 0,1 3-1 15,1-4-1-15,-1-2 1 0,1 0-1 16,1-4-6-16,0-3-39 15,0-2-42-15,0-5-66 0,8-5-66 16,-1-2-155-16</inkml:trace>
  <inkml:trace contextRef="#ctx0" brushRef="#br0" timeOffset="70637.95">21134 8216 511 0,'0'0'116'0,"0"0"57"0,0 0-76 0,25-27-48 0,-17 20-21 0,2-1-24 0,-1 1 7 0,1 1-8 0,1 1 6 0,-2-1-5 15,0-1 8-15,-1 2 17 16,0 1 4-16,-2-1-8 0,0-1-11 16,-3 1-8-16,2-1-5 0,-4-1 0 15,0 0-1-15,-1 3-17 0,-1-1-1 16,-3 3-4-16,-1-1-53 0,-1 1 3 15,-1 2 68-15,-2 0 8 0,0 0-4 16,0 1 0-16,-3 4 0 0,2 1-3 16,-1 2 4-16,0 2-1 0,1 1 0 15,1 1 2-15,0 3-1 0,1 0 2 16,3 2 9-16,-1-1-1 0,2 2 11 16,1 2 10-16,3-4 2 0,0 0-11 15,0-1-5-15,6 1-9 0,1-4-5 16,1-1 2-16,2-1-2 0,1-1-2 15,2-4 2-15,2 1-4 0,0-4-6 16,2 1-23-16,-2-3-24 0,2 0-31 16,4-4-38-16,-5 0-112 0,-1 0-74 15</inkml:trace>
  <inkml:trace contextRef="#ctx0" brushRef="#br0" timeOffset="71059.61">21578 8035 404 0,'0'0'40'0,"0"0"33"0,0 0-49 0,0 0-24 0,-7-39-26 0,0 34-28 0,0 2 24 0,-3 2 25 0,-1 1 10 0,1 0 8 0,1 5-7 15,-1 0 11-15,1 2-7 0,1 1-4 16,1 2 1-16,-1 0 0 0,2 0 26 16,2 1-14-16,0 1 15 15,2-3-31-15,1 1 10 0,1 0 1 16,3-2-8-16,3 0 7 0,2 0-3 16,2-3 12-16,1 1 11 0,2 0 4 15,3 1-9-15,0-2-1 0,2 1-9 16,-1 0-16-16,-3 1 10 0,-2 0 4 15,-1 1 12-15,-5-1-14 0,-4 0 2 16,-2 0-4-16,-3 0 1 0,-6-2 6 16,-3 1-4-16,-1 0 0 15,-2-3-12-15,-1 4 0 0,-1-2-3 0,-1-2-9 16,0 2-41-16,1-2-45 16,-7-2-54-16,6 3-85 0,5-4-24 0</inkml:trace>
  <inkml:trace contextRef="#ctx0" brushRef="#br0" timeOffset="71434.53">22398 7762 461 0,'0'0'98'0,"0"0"-18"0,0 0-31 0,0 0-26 0,-6 24 16 0,0-9-19 0,-1 8 16 0,-4 2 7 0,1 7-9 0,-2 9 2 0,-4 9-16 15,0 10 0-15,0 0 1 0,5-4-3 16,1-8-8-16,6-8-7 0,2-8 1 16,1-8-4-16,1-4-4 0,0-2-58 15,1 1-41-15,3 3-80 0,1-1-95 16,1-10-106-16</inkml:trace>
  <inkml:trace contextRef="#ctx0" brushRef="#br0" timeOffset="72136.39">22395 7900 306 0,'0'0'172'0,"0"0"-60"0,0 0 20 0,0 0-71 0,0 0-18 0,0 0-20 15,18-35 6-15,-13 29 22 0,2-1-6 16,1 1 11-16,3-1-32 16,0 0 2-16,3 1 0 0,1 2-18 15,1 2 0-15,1-1-4 0,0 2 3 16,-3 1-6-16,2 0-1 0,-3 0 0 16,-2 0-16-16,-2 3 9 0,-2 2 6 15,-2-1 1-15,-2 5-4 0,-2 0-4 16,-1 0 4-16,-4 5-1 0,-4 0 5 15,-6 3 0-15,-2 1 5 0,-5 3-5 16,-3 1 4-16,1 0-4 0,-3-1 1 16,4 0-2-16,1-3 3 0,5-3-5 15,2-1 6-15,4-4-4 0,3-2 3 16,4-2-2-16,1 0 0 0,2-4 1 16,0-1 0-16,5-1 4 0,3 0 4 15,5 0-7-15,0-1 2 16,3-1-3-16,1-2-1 0,1 2 1 15,0 0 0-15,0-2-1 0,0 3 0 16,1 1-1-16,0 0 1 0,0 0 0 16,-1 1 0-16,-2 5 0 0,0 3 1 15,-4 3 6-15,0 0 11 0,-5 4 14 16,-4 3 11-16,-3-1-1 0,-2 4-3 16,-7-4-1-16,-6 4-10 0,-1-3 1 15,-7 1-5-15,-7-1 4 0,-8 1-1 16,-8 1 1-16,-2-4 3 0,3-4-5 15,8-3-4-15,10-7-15 0,6 3-3 16,7-5-1-16,3 0-3 0,-1 0-12 16,3 1-37-16,1-1-26 0,4-1-38 15,4 0-52-15,2-3-109 16,3 0-315-16</inkml:trace>
  <inkml:trace contextRef="#ctx0" brushRef="#br0" timeOffset="79340.67">3611 10835 6 0,'0'0'220'0,"0"0"-134"0,0 0-9 0,0 0 10 0,0 0 2 0,0 0-20 0,34-31 3 0,-31 27 4 0,2-2-8 0,-3 1 6 15,0-1 5-15,1 1-11 0,-1-2-6 16,-1-1-15-16,0 0-11 0,0-3-4 16,-1 2-2-16,0-1-10 0,0-2 0 15,-2 1-7-15,-2 1-2 0,-2 0 0 16,-3 1-8-16,-1 1-3 0,-3 3 0 15,-5 3-2-15,-2 2-2 0,-4 6-1 16,0 6 2-16,-4 3 1 0,-2 5-5 16,2 3 7-16,-1 3-3 0,2 2 3 15,2 1 0-15,5 1-2 0,2-3 0 16,5 1-1-16,3-2 3 0,4-2-4 16,2-4 2-16,4 0 1 15,0-4 0-15,6-2 1 0,1-2 0 16,2-3 0-16,-1-5 1 0,4-1 3 15,1-3 5-15,0-1 10 0,1-5-2 16,2-5 2-16,1-1-1 0,1-5-9 16,-1-3 4-16,4-3-9 0,-4-1-3 15,3-1-1-15,-2 1 0 0,1 0 0 16,-3 4-2-16,-2 2 1 0,-3 2-1 16,-1 4 0-16,-1 4-2 0,-6 3 2 15,0 2-3-15,-3 2 1 16,0 1-12-16,0 1-3 0,-3 5 0 15,0 3 10-15,-2 2 4 0,3 3 3 16,-1 2 0-16,2-1 2 0,1-1 0 16,0 2-1-16,1-2 1 0,0 0 1 15,3-2 0-15,1 1-2 0,-2-4 2 16,4-1 1-16,-1-1-1 0,1-3 2 16,1-1 4-16,1-2-5 0,2-1 0 15,1 0 1-15,1-6-3 0,2 0-22 16,-2-3-29-16,2-1-41 0,0-4-34 15,4-9-65-15,-6 4-111 0,0-2-124 16</inkml:trace>
  <inkml:trace contextRef="#ctx0" brushRef="#br0" timeOffset="79606.2">3776 10391 592 0,'0'0'28'0,"0"0"26"0,13-2 7 0,-5 2-15 0,2 6-6 0,2 6-7 0,1 3 14 0,3 7-10 0,0 5 5 0,3 12-15 0,4 10 3 16,0 9-5-16,0 1 21 0,-5-5-16 16,-3-6-5-16,-4-6-9 0,-4-3-12 15,-4-8 1-15,-3-6-5 0,0-3 0 16,-6 0 2-16,0 1 0 0,-6 3-2 15,-3 5 0-15,-5-2-1 0,-5-3-43 16,0 2-71-16,-20 6-67 0,8-5-104 16,2-5-97-16</inkml:trace>
  <inkml:trace contextRef="#ctx0" brushRef="#br0" timeOffset="80263.09">5829 10370 412 0,'0'0'82'0,"0"0"18"0,0 0 37 0,12-36-59 0,-8 26-37 0,-1 3-8 0,0 1 19 0,0 1-23 0,0 3 24 0,-2 0-12 15,0 2-27-15,0 2-14 0,0 3-3 16,1 8 3-16,-1 4 7 0,0 7 6 16,0 14 6-16,1 16 8 0,-1 16-1 15,-1 6-7-15,0 2 2 0,0-8-6 16,-5-8-3-16,1-3-3 0,-1-1-9 15,-1-2 2-15,-1-2 1 0,-3-2-1 16,1-4-2-16,1-3-1 0,0-6-8 16,-1-6-41-16,3-10-21 0,1-7-34 15,-2 1-47-15,-1-3-118 0,2-5-39 16</inkml:trace>
  <inkml:trace contextRef="#ctx0" brushRef="#br0" timeOffset="80700.48">5837 10742 365 0,'0'0'73'0,"0"0"38"0,0 0 17 0,0 0-63 16,18-40-19-16,-11 29 0 15,2 1-10-15,0 1-7 0,2-1 17 0,1 1-1 16,0 2-11-16,2 1-4 0,0 0-7 16,1 2-9-16,2 1-4 0,0 1-1 15,0 2-1-15,0 0-3 16,0 2-4-16,-2 4-1 0,-3 1 0 15,-1 2-1-15,-1 2 1 0,-1 3 1 16,-2 1-1-16,-2-1 3 0,0 3-3 16,-4-1 3-16,-1 0-2 0,-1-1 1 15,-7 1-1-15,-1-2 5 0,-3 0-5 16,-4-2 1-16,-2 0 1 0,-4-3-3 16,-1-1-2-16,-2 0-42 0,1-2-34 15,-1-1-28-15,-4-1-50 0,5-1-123 16,6-2-25-16</inkml:trace>
  <inkml:trace contextRef="#ctx0" brushRef="#br0" timeOffset="80997.28">6292 10795 450 0,'0'0'75'0,"0"0"12"0,0 0 21 0,0 0-94 0,0 0-2 0,11-39 1 15,-11 35 34-15,0 3 16 0,0 1-38 16,-3 3-19-16,0 5 10 0,0 3 1 16,0 4 7-16,-1 3-13 0,0 5-9 15,-1 3 0-15,1 1-2 0,0 2 6 16,-2 1-5-16,1 1 0 0,0 2 0 15,2-2-1-15,0 0 0 0,0-2 0 16,1-2 0-16,0 0-52 0,-1 1-72 16,-1-6-94-16,2-8-99 0</inkml:trace>
  <inkml:trace contextRef="#ctx0" brushRef="#br0" timeOffset="81661.12">5585 10317 537 0,'0'0'88'0,"0"0"9"0,0 0-16 0,33-44-39 0,-18 28-29 0,-1 0 6 0,2-3 11 0,-1 1 21 0,1-4-3 0,-1 0-15 0,1 1-6 16,-3-2 6-16,-1 2-5 0,-1 0-8 15,-3 0-13-15,-1 0 0 0,-2-1-5 16,-1 2 1-16,-1 0-1 0,-1 2-2 15,-1 0 5-15,1 1 7 0,-1 4-1 16,2 1-1-16,0 3-4 0,0 3-3 16,0 0-3-16,0 4 0 0,0 1-4 15,0 1 0-15,0 2 0 0,2 5 1 16,0 0-2-16,1 2 4 0,2 3 1 16,-1 2 0-16,2 5 0 0,1 0 0 15,1 4 1-15,1 3 0 0,2 2 0 16,0 3 2-16,2 1 3 0,-1 2 6 15,3-2 0-15,-1 2 2 0,1-3-1 16,1-2-3-16,-2-2 1 0,2 1-10 16,-3-2 1-16,1-2-1 0,-1-2 0 15,0-2-1-15,0-2-2 0,1-2-57 16,9 1-70-16,-5-2-114 0,-1-6-241 16</inkml:trace>
  <inkml:trace contextRef="#ctx0" brushRef="#br0" timeOffset="82044.07">7348 10524 573 0,'0'0'130'0,"0"0"-23"0,0 0-38 0,12 0-22 0,-4 0 1 0,1 0-34 0,2-1 8 0,2-1-2 0,1-1-9 15,0 2-3-15,1-2-7 0,0 1-1 16,3-2-1-16,-2 2-49 16,8 1-124-16,-5-1-189 0</inkml:trace>
  <inkml:trace contextRef="#ctx0" brushRef="#br0" timeOffset="82215.9">7342 10765 866 0,'0'0'83'0,"0"0"-12"0,0 0-26 0,38 8-30 15,-15-8-14-15,4 0-1 0,9-4 0 16,10-2 5-16,6 0-5 0,2 0-31 15,-3 0-81-15,-17 3-66 0,-11-1-233 16</inkml:trace>
  <inkml:trace contextRef="#ctx0" brushRef="#br0" timeOffset="86021.49">8992 10509 221 0,'-1'0'143'0,"0"-3"-26"0,0-1 9 0,0 0-47 0,0-1-10 0,0-2-8 0,1 0-14 0,0-2 3 0,0 1-13 15,1-2-3-15,1 1 5 0,2-1 0 16,0 1-5-16,3-2-7 0,4 1-17 15,0-2-3-15,4 0-5 0,-1 1 1 16,3 0 0-16,1-1 0 0,1 1-3 16,-1 1 2-16,0 4 3 0,-3 0-1 15,0 2 1-15,-2 3 0 16,-1 1-2-16,0 0-3 0,-4 1 0 16,1 3-1-16,-4 3-3 0,0 2 2 15,-2 2-2-15,0 3 1 0,-3 4 3 16,0 2 3-16,-4 4-2 0,-2 2 4 15,-3 3-2-15,-3 2 3 0,-2 1-3 16,-2 0-1-16,-1-1-2 0,-2-1 3 16,-1-1-2-16,2-4 0 0,-1-2 1 15,3-1-1-15,1-5-1 0,2-4 1 16,2-3 1-16,5-2-1 0,3-5 0 16,1-3 5-16,2-1 3 0,1-7-5 15,4-2 4-15,2-4-4 0,5-2 2 16,1-3-1-16,5-2 5 0,3-1-1 15,2-2-5-15,2 0 1 0,3-2-3 16,1 0 0-16,1 0-2 0,-2 0 1 16,1 1 2-16,-2 3-3 0,-3 0 1 15,0 4 1-15,-3 0-1 0,-3 1-1 16,-1 0 2-16,-1 3-2 0,-5 0 1 16,-2 2 0-16,-2 0-1 0,-1 4 1 15,-5-1-1-15,1 1-6 0,-2 2 4 16,-2-1-5-16,-2 3 5 0,-2 1 2 15,-1 2-5-15,-2 1 3 0,-2 1-3 16,-2 5 4-16,-1 3-2 0,-2 4 2 16,0 2 1-16,-1 2-1 0,-1 3 1 15,3 1-1-15,1 5 1 0,1-1 1 16,2 1 3-16,1 2 6 0,3-1 10 16,3 0 11-16,1-1-5 15,3-3 6-15,1-3-4 0,4-1-7 16,3-6-2-16,1-2-4 0,0-2-3 15,2-4-3-15,4-4-1 0,-1-1-3 16,2-2-5-16,1-4-14 0,1 0-45 16,0 1-33-16,2-2-40 0,9-1-79 15,-5 1-206-15</inkml:trace>
  <inkml:trace contextRef="#ctx0" brushRef="#br0" timeOffset="86255.81">9720 10592 391 0,'0'0'57'0,"0"4"53"0,-1 3-18 0,-2 5 1 0,1 2-33 0,-2 3-13 0,0 2-7 0,-2 4-17 0,2 0-16 16,-1 0-2-16,1-2-3 0,1 0 0 15,1-1-2-15,1-3-4 16,1-1-46-16,-1-1-43 0,1-1-69 16,-1-6-87-16,0-1-81 0</inkml:trace>
  <inkml:trace contextRef="#ctx0" brushRef="#br0" timeOffset="86724.64">8722 11236 165 0,'0'0'276'0,"0"0"-153"0,0 0 42 0,52-5-75 16,-26 1 0-16,9 1-9 0,12-1-20 0,16 0 18 16,8 1-6-16,3 0-13 0,0 2-6 15,-3-1-16-15,4 0-14 0,1 2-11 16,-1 0-8-16,0 0-3 0,-4 0-1 16,-3 0-2-16,-5 0-21 0,-2 0-36 15,-5 2-29-15,-8-1-46 0,-6 0-80 16,-13-1-135-16,-10 0-84 0</inkml:trace>
  <inkml:trace contextRef="#ctx0" brushRef="#br0" timeOffset="87714.74">8996 11738 470 0,'0'0'96'0,"7"-12"-8"0,-1 2 26 0,1 0-58 0,1 2-5 0,0 0-30 0,1 1 9 0,-1 0 15 0,0 4-14 0,-1-1-1 0,1 2-6 0,-2 2-10 16,0 1-4-16,-1 6-5 0,0 1-5 15,-1 7-2-15,-3 1-1 0,-1 8 3 16,0 0 9-16,-2 5-2 0,-3 0-7 16,0 2 4-16,-1-5-4 0,1 2 1 15,0-4 0-15,0-3 3 0,2-2-4 16,0-4 0-16,1-5 1 0,1-2 0 15,1-2 0-15,0-6 2 0,0 0 3 16,3-4 7-16,2-5-1 0,2-3 1 16,1-3-2-16,2-1-2 15,3-5 3-15,0 1-3 0,1-1 4 16,4-3 1-16,1 1-5 0,1-3-1 16,1 1 4-16,1 1-3 0,-2 0 9 15,2 0-1-15,-2 2-2 0,1 2-3 16,-1 2-7-16,0 2-2 0,-2 2-2 15,-2 4 0-15,-3 2-1 0,-2 2 0 16,-4 4 0-16,-2 2 3 0,-1 0-2 16,-3 6 0-16,1 3 5 0,-2 5 2 15,0 3 5-15,0 6-2 16,-2 2-5-16,-2 4 0 0,2-1-4 0,-2 3-1 16,0-2-1-16,2 2 1 15,-2-6 1-15,1 3-2 0,1-6-1 16,0-1-25-16,1-2-44 0,-2-3-31 15,1 0-46-15,0-6-85 0,2-3-177 0</inkml:trace>
  <inkml:trace contextRef="#ctx0" brushRef="#br0" timeOffset="87982.9">9701 11857 431 0,'0'0'81'0,"0"0"79"0,0 0-54 0,0 0-21 0,5-8-53 0,-5 14-31 0,-1 3 17 0,-1 4 12 0,-2 3-5 0,1 4-10 0,-1 1-5 0,1 2-8 15,-1 3 1-15,2-1 0 0,0-1-3 16,1 0 0-16,0-1-14 0,1-1-27 15,0-4-41-15,0 1-25 0,1-1-71 16,2-7-80-16</inkml:trace>
  <inkml:trace contextRef="#ctx0" brushRef="#br0" timeOffset="88420.3">10834 10897 425 0,'0'0'182'15,"0"0"-25"-15,0 0-40 0,0 0-59 0,48-4 6 0,-30 1-38 0,2 0-5 0,1 0 1 0,2 1-5 0,0-2-9 0,-2 0-3 0,2 0-5 16,0 0 0-16,-2 1-2 16,-3 0-41-16,4-1-75 0,-6 0-69 15,-2 1-173-15</inkml:trace>
  <inkml:trace contextRef="#ctx0" brushRef="#br0" timeOffset="88607.75">10915 11019 682 0,'0'0'55'0,"0"0"53"0,0 0-68 0,40 1-17 16,-19-4-12-16,3 0-3 15,4-4-5-15,7 5-3 0,9-4-39 0,8 2 13 16,2 3-87-16,-12-1-128 0,-8 2-77 16</inkml:trace>
  <inkml:trace contextRef="#ctx0" brushRef="#br0" timeOffset="89232.87">12206 11237 498 0,'0'0'115'0,"0"0"34"0,47-17-33 0,-14 7-15 0,16-1-13 0,15-3-25 0,13 0 14 0,9 4-12 0,6 1-15 0,4 2 9 0,9 0-22 0,7 3-9 16,3 1-12-16,3 1-9 0,1 0-7 15,2 2 0-15,-2 0 0 0,-7 0-22 16,-8 3-12-16,-6 1-13 0,-6 1-22 15,-8 1-39-15,-9-2-37 0,-24-1-108 16,-14-2-170-16</inkml:trace>
  <inkml:trace contextRef="#ctx0" brushRef="#br0" timeOffset="101753.5">12733 10345 510 0,'0'-6'130'0,"4"0"16"0,-2-1-16 0,1 1-24 0,-3 1-50 0,2-1-15 0,-2 3-8 0,0 2 2 0,0 0-22 0,0 1-5 0,0 0-8 15,0 4-11-15,0 5 7 0,0 5 4 16,0 6 16-16,-2 5-5 0,-3 12-3 16,-4 11 1-16,-2 7-1 0,-1-1 1 15,-1-3-2-15,1-9-3 0,2-11 1 16,3-7-4-16,4-6 0 0,-2-1-1 15,2 3-1-15,0-1-45 0,1 0-52 16,2-1-57-16,2-5-112 0,3-7-191 16</inkml:trace>
  <inkml:trace contextRef="#ctx0" brushRef="#br0" timeOffset="102355.23">13026 10422 413 0,'0'0'106'0,"0"0"22"0,0 0-26 0,0 0-49 0,0 0-14 16,-1-29 10-16,1 24 0 0,2-2 5 16,1-1-5-16,0-1 1 0,1 2-4 15,1-2-13-15,3 0-6 0,-3-1 1 16,3 1-11-16,0 0-5 0,3 0-5 15,0 0-2-15,-1 0-3 0,2 4-2 16,-2 0 0-16,2 2 0 0,-4 1-1 16,0 2-1-16,-2 0-3 0,2 5-3 15,-5 3-1-15,-1 4 0 0,-2 5 5 16,0 3 3-16,-4 4 1 16,-5 5 3-16,0 2-1 0,-1 0 2 15,-2 2-2-15,1 0-2 0,-1-2 3 16,0-2-2-16,-1 0 0 0,0-5 1 15,3-2 0-15,1-4 0 0,2-3-1 16,1-4 7-16,4-2 2 0,0-5-2 16,2 0-4-16,0-1 6 15,4-3 8-15,3 0 7 0,6 0-3 16,-1 0 2-16,6 0-11 0,0 0-7 16,4-3-1-16,0 0-5 0,1 1 2 15,1-1-2-15,0 1-1 0,-2 0-7 16,0 1-27-16,-3 0-27 0,-1 1-22 15,-3 0-21-15,4 0-62 0,-3 0-130 16,-5 0-129-16</inkml:trace>
  <inkml:trace contextRef="#ctx0" brushRef="#br0" timeOffset="103234.3">12493 11747 264 0,'0'0'97'0,"-2"-9"4"0,1 5 10 0,1-3-8 0,0-1-29 0,0 1-13 0,0-2 11 0,0-2-1 0,0 2-9 0,2-1-7 0,0-3-3 15,2 3-10-15,1-2-7 0,2 3-8 16,-1-4-8-16,3 2-2 0,1 2-1 15,0 0-5-15,3-2-3 16,-1 5-4-16,2-1-1 0,-3 3-3 16,-1 2 0-16,-1 2-3 0,-1 0-1 15,0 7-1-15,-2 3-2 0,2 5 5 16,-6 3 1-16,1 7 0 0,-3 3 1 16,-2 2 1-16,-6 0 1 0,-1 3 0 15,-1-2 0-15,-2 1-1 0,-2 0-1 16,0-3 0-16,-2 0-1 0,1-5 1 0,0-2 3 15,-1-4-2-15,3-2-1 0,2 0 4 16,0-6-1-16,4 0-3 16,3-5 3-16,1 1-1 0,2-4 0 15,1 1 0-15,1-2 1 0,3 0 10 16,3-1 0-16,5 0 1 0,0 0 7 16,5-1-9-16,-1-1-1 0,4-1-6 15,1 0-1-15,-1-2-4 0,0 2-1 16,0-2-2-16,-2 2-44 0,2-2-23 15,-4 3-26-15,1-3-25 0,5 2-69 16,-3-1-143-16,-3 2-79 0</inkml:trace>
  <inkml:trace contextRef="#ctx0" brushRef="#br0" timeOffset="103719.77">13066 11719 433 0,'0'0'116'0,"0"0"17"0,0 0-13 0,5-45-63 0,-5 31-30 0,-3 3 0 0,0 0-2 0,-1 5 7 0,-2 0-10 0,1 1 9 0,-6 3-3 0,2 2-14 16,-1 0-5-16,-3 3-7 16,1 7-2-16,-4 3 0 0,2 4 1 15,1 6 0-15,-4 3 0 0,4 4 0 16,0 1 0-16,4 3-1 0,1-2 1 16,2 1 0-16,4-2 11 0,2-1 11 15,3-2 2-15,5-5-7 0,2-3-1 16,2-4 2-16,2-2 6 0,1-5-5 15,4-4-1-15,-2-4 7 0,4-1 3 16,-2-7 6-16,0-2-1 0,0-4-2 16,-1-2 3-16,-3-5-6 0,0-3-12 15,-4-7-8-15,-2-1-7 0,0-1-2 16,-6 2-2-16,-1 1-12 16,-2 9-11-16,-2 0-8 0,-5 5-11 15,1 6-19-15,-3 1-14 0,1 3-23 16,-4 3-21-16,1 2-32 15,-2 5-86-15,3 0-46 0,3 0-8 0</inkml:trace>
  <inkml:trace contextRef="#ctx0" brushRef="#br0" timeOffset="104204.04">13314 11791 10 0,'0'0'294'16,"0"0"-212"-16,0 0 37 0,0 0-19 0,22-46-34 0,-17 33 8 15,-3 1-34-15,1-1-1 0,0 3 5 16,-3-2 4-16,1 2 12 0,-1 0-22 16,0-1-12-16,0 4-7 0,-1 1-5 15,-4 1-7-15,2 3-6 0,-3-2-1 16,0 4-2-16,0 0 1 0,-1 2-3 15,-1 2 4-15,0 4-1 0,0 2-1 16,2 4-1-16,-2 3 3 0,3 4-1 16,-2 3 1-16,3 0 0 0,-1 6 2 15,4-3-2-15,-1 2 8 0,2 0 7 16,2-3 0-16,2 0 4 0,2-3 7 16,1-4-4-16,2-3-1 0,4-1-1 15,-2-5-4-15,2-4 2 0,3-2 8 16,-1-4-3-16,1-3 13 0,-2-4 10 15,-1-3-6-15,-2-4-12 0,0-2-9 16,-3-3-4-16,-3-7-6 0,-4-7-8 16,1 1-1-16,-2 1-1 0,-3 1-5 15,-1 8 3-15,0 1 0 0,-1 2 0 16,0 2-9-16,1 6-6 0,-1-1-12 16,0 4-14-16,0 1-16 15,0 3-24-15,-1-1-7 0,0 3-22 16,0 2-40-16,1 0-46 0,-1 0-82 15,1 2 27-15</inkml:trace>
  <inkml:trace contextRef="#ctx0" brushRef="#br0" timeOffset="105424.96">15411 10767 499 0,'0'0'220'0,"0"0"-88"0,0 0-60 0,0 0 11 0,0 0-49 0,41-27-19 0,-30 21 10 0,3 0 4 0,-3 3-10 0,2-2-12 15,-1 2-5-15,-1 0 1 0,1 2-3 16,0 0-3-16,-2 1-26 0,2 0-72 16,-4 0-75-16,0 2-168 0,-3-2-126 15</inkml:trace>
  <inkml:trace contextRef="#ctx0" brushRef="#br0" timeOffset="105612.58">15388 10967 874 0,'0'0'155'0,"0"0"-59"0,0 0-33 0,0 0 6 0,0 0-45 15,0 0-5-15,50 8-5 0,-25-8-2 0,2-1-8 16,1-4-2-1,7 2-2-15,8-3-16 0,7-1-64 0,-1 0-70 16,-11 2-119-16,-11-1-254 0</inkml:trace>
  <inkml:trace contextRef="#ctx0" brushRef="#br0" timeOffset="109826.24">16785 10651 364 0,'0'0'94'0,"0"0"-7"0,5-9 10 0,-3 5-10 0,1-1-32 0,-3-1-8 0,3 2-3 0,-3-2-5 0,3-1-8 0,-3 3 7 15,1-1 1-15,-1-2 5 16,0 0-7-16,0 1 0 0,-4-2-18 16,1 3-6-16,0 0-11 0,-4 0 0 15,1 2-2-15,-5 2-6 0,0 1 5 16,-2 3 1-16,-4 5-1 0,-1 6 0 15,0 3 1-15,-1 7 0 0,1 3 0 16,4 4 0-16,1 1 0 0,2 0-2 16,5 0 2-16,1-2 1 0,5 0-1 15,0-5-3-15,7-2 3 0,2-3 1 16,1-2 0-16,2-5 3 0,2-2 2 16,2-4 3-16,3-6 9 0,3-1 3 15,-3-6 4-15,3-3 18 0,-3-4-5 16,-1-2 3-16,-1-4 1 0,-4-5-4 15,-1-3-11-15,-4-6-4 0,-3-8-10 16,-5-6-9-16,0 5 1 0,-2 6-5 16,-6 10 0-16,1 10-3 0,-3-1 3 15,-3 3-5-15,-2 2 1 0,-1 4-1 16,-3 3-4-16,6 2-23 0,-4 3-22 16,4 0-14-16,1 1-24 0,2 4-15 15,5 2-37-15,5 9-77 0,0-1-129 16,0-2-78-16</inkml:trace>
  <inkml:trace contextRef="#ctx0" brushRef="#br0" timeOffset="109998.08">17202 10990 707 0,'0'0'247'0,"0"0"-129"0,0 0-82 0,0 0-32 0,0 0-4 0,13-18-79 0,-8 14-10 0,-2 2-1 0,6-3-27 0,-4 3-118 16,0-2 5-16</inkml:trace>
  <inkml:trace contextRef="#ctx0" brushRef="#br0" timeOffset="110529.2">17754 10634 296 0,'0'0'161'0,"0"0"-26"0,0 0-44 0,0-40 10 16,0 29-63-16,-1 0-8 0,-3 2 6 16,-2 0 9-16,-2 2-11 0,0 4-9 15,-3 1-3-15,0 2-11 0,0 5 4 16,-3 4-5-16,-1 5 2 0,1 5-3 15,0 2 4-15,0 6-5 0,3 1-6 16,1 2 0-16,1 0-2 0,4-1 1 16,2-1 1-16,1-1 0 0,2-2 12 15,3-4 9-15,4-2 7 0,2-3-3 16,2-5 3-16,1-3-4 0,1-4 8 16,4-4-7-16,-2-2 5 0,3-7-4 15,-1-2-3-15,-3-3 2 0,0-5 3 16,-1-6-9-16,-2-10-13 0,-3-10-6 15,-2-5-2-15,-2 7-5 0,-4 10-10 16,0 15-4-16,-4 5 2 0,-2 2-5 16,-5-1-12-16,3 2-26 0,-5 2-17 15,-1 4-25-15,2 3-37 0,-4 1-78 16,6 4-164-16</inkml:trace>
  <inkml:trace contextRef="#ctx0" brushRef="#br0" timeOffset="111154.48">18234 10461 348 0,'0'0'122'0,"0"0"12"0,0 0 6 0,0 0-63 0,18-46-53 0,-14 34-13 0,-2 0 13 0,0 2 19 0,2 2-6 15,-4-2 17-15,2 4 3 0,-2 0-12 0,0 0-8 16,0 0 2-16,0 2-28 0,0 2 0 15,-2-1-9-15,-2 2-2 0,0 1-3 16,-4 4-1-16,-1 2 1 16,-2 4 1-16,-3 3 2 0,-1 3 0 15,-2 3 0-15,1 5 1 0,-2 1 0 16,1 4-1-16,-1 1 1 0,2 2-1 16,0 3 0-16,3 0 1 0,2 0 2 15,4 2 18-15,2-3 2 0,1 1 5 16,4-3-10-16,0-3 1 0,5-3-1 15,2-5-1-15,1-3-1 0,2-4 5 16,0-3-4-16,4-4 2 0,1-1 2 16,0-5-6-16,1-1 3 0,4 0-1 15,-3-6 6-15,0 0-1 0,0-2-1 16,-3-1-3-16,-1-2-1 0,0-3 0 16,-5-2-2-16,-4-1-6 0,-2-2 1 15,-2 2-1-15,-2 1-6 0,-4 0-3 16,-1 3-3-16,-5 3 0 0,2 2-4 15,-3 3 3-15,-2 0 1 0,-2 2 0 16,2 3 3-16,-2 0-2 0,1 0-2 16,2 4-3-16,1 1-24 0,2-1-19 15,1 3-33-15,3-1-27 0,2 3-54 16,2-3-89-16,3-2-187 0</inkml:trace>
  <inkml:trace contextRef="#ctx0" brushRef="#br0" timeOffset="114079.78">20548 10563 168 0,'0'0'55'0,"0"0"9"0,-1-2-4 0,1 1-16 0,0 1-20 0,0 0 3 0,0 0 7 0,0 0 11 0,-2 0-7 0,2 1 9 0,-1-1-3 16,1 1 0-16,0-1 8 0,0 0 3 15,0 0 20-15,0 0-19 0,3-3-11 16,-1-1-15-16,3-1-4 0,1-1-3 16,2-1-1-16,1 1 2 0,1-1 0 15,1-1-1-15,2 2-7 16,1 1 1-16,-1 1-8 0,-1 3-7 15,-1 0 0-15,-1 1-2 0,0 1 0 16,-3 4-1-16,0 3 0 0,-3 3-5 16,2 4 4-16,-5 2 2 0,1 5 4 15,-1 1-1-15,-1 1 0 0,0 2-1 16,0 1-2-16,-1-2 4 0,-1 0-4 16,-1-2 0-16,-2-1 0 0,2-6 4 15,-1 0-3-15,0-4-1 0,3-2 2 16,-1-4-1-16,1-4 1 0,0-2 3 15,1 0 4-15,0-4 2 16,2-7-6-16,1 0 10 0,3-2 1 16,0-3 4-16,4-2-12 0,1-1-7 15,1 1 1-15,2-3-1 0,-1 2-1 16,3-2 1-16,0 2 3 0,0-1-4 16,0 0 0-16,0 1 2 0,0 3-4 15,-1 1 3-15,0 1-1 0,-2 2 0 16,-2 1 0-16,1 3 0 0,-2 0 0 15,-2 3 2-15,-2 3 9 0,-1 2-6 16,-1 2 1-16,0 6-6 0,-2 4 5 16,-1 3 14-16,-1 5-3 0,0 1-1 15,0 4-9-15,-1 2-3 0,1-3 0 16,0 3-3-16,0-1 3 16,0-3-3-16,0-1 0 0,1-2 0 15,2-2-1-15,-1-3-32 0,-1-4-55 16,1-2-31-16,2-1-79 0,-2-5-175 15,2-3-102-15</inkml:trace>
  <inkml:trace contextRef="#ctx0" brushRef="#br0" timeOffset="114345.01">21216 10687 396 0,'0'0'74'0,"0"0"35"0,0 0 2 0,-3-7-59 0,-1 10-39 0,1 5 0 0,-2 4 28 0,1 3 3 0,1 5-14 0,0 1-17 16,1 2-2-16,-1 1-9 0,0 1 1 16,1-1-2-16,-2 0-1 0,2-4-10 15,-2 2-44-15,2 1-48 0,0-5-96 16,1-4-62-16</inkml:trace>
  <inkml:trace contextRef="#ctx0" brushRef="#br0" timeOffset="114861.85">21826 10154 355 0,'0'0'153'0,"0"0"38"0,0 0-85 0,0 0-30 0,0 0-9 0,8-19-26 15,-8 17-11-15,2 1-3 0,-2 1-10 16,0 0 1-16,0 3-4 15,0 3-7-15,0 4 10 0,0 2 6 16,0 5 1-16,-4 7-9 16,1 4-4-16,-3 11 0 0,-3 15-1 0,1 12-1 15,-2 7-2-15,0-4 0 0,3-4 1 16,-1-9 3-16,0-1-2 0,-1-2-1 16,2-4-1-16,-1-1-6 0,2-6 1 15,-2-8-2-15,3-10 0 0,2-6-19 16,2-1-37-16,-1-1-28 0,2-1-34 15,0-1-45-15,2-2-52 0,3-6-54 16,-1-3 73-16</inkml:trace>
  <inkml:trace contextRef="#ctx0" brushRef="#br0" timeOffset="115221.14">21765 10623 275 0,'0'0'53'0,"0"0"42"0,0 0-9 0,21-43-6 16,-14 31 5-16,0-1-12 0,1 1-4 0,-1 0-7 0,2-2-1 16,-1 2-2-16,0-1-11 15,1 2-15-15,1 0-16 0,-2 3 7 16,1 0-7-16,1 2-12 0,1 1-2 15,-1 1 3-15,1 3-5 0,-1 1 0 16,0 0-1-16,0 4 0 0,-2 4-1 16,0-1 1-16,-3 2 1 0,-1 3 1 15,0 0 4-15,-4 3 2 0,0 1-4 16,-4 0 1-16,-2 2-1 0,-1-1-3 16,-3 0 1-16,-3-2-2 0,-1 1 0 15,-4-3 1-15,-1-2-1 0,-5-2-5 16,-1-1-50-16,-2-2-29 0,-2-2-44 15,-10-3-39-15,7-1-99 16,5 0-32-16</inkml:trace>
  <inkml:trace contextRef="#ctx0" brushRef="#br0" timeOffset="115517.93">22077 10601 351 0,'0'0'173'0,"0"0"-94"0,0 0 51 0,0 0-74 16,0 0-12-16,0 0-36 0,15-7-7 15,-16 14 5-15,-3 1 7 0,0 4 15 16,-1 1 0-16,-2 4-8 0,-1 3-8 15,0 0-11-15,1 0 3 0,0 3-4 16,-2 0 1-16,2 0-1 0,0 1-9 16,0 0-5-16,-1-2-19 0,2-1-18 15,-4 5-54-15,4-8-89 0,1-2-79 0</inkml:trace>
  <inkml:trace contextRef="#ctx0" brushRef="#br0" timeOffset="116252.59">21628 10158 458 0,'0'0'211'0,"0"0"-83"0,0 0-44 0,0 0-35 0,45-35-4 0,-32 26-31 0,0 0 4 0,0 0-2 0,-1-1 3 0,0-2 22 0,-2 2 3 15,-1-1-7-15,1-1 1 0,-1-2-13 16,0 0-4-16,1 0-8 0,-2 0-8 15,0-3 0-15,-2 3 5 0,2-1-2 16,-3-1 0-16,-1 2 2 0,0 2 2 16,-1 0 0-16,0 2 2 0,-1 0-3 15,-1 4-4-15,-1 0 0 0,2 2 0 16,-2 1-4-16,2 0 5 0,1 1-8 16,0 0 0-16,0 2-6 15,1 0 3-15,2 4 2 0,0-1-2 16,0 4-1-16,2 2 2 0,-2 1 0 15,0 0 2-15,0 1 0 0,1 1-2 16,-2 0 1-16,-1 3 1 0,1-1 0 16,1 0-1-16,-1 0 1 0,2 1-2 15,-1 1-2-15,0-2 2 0,0 3 1 16,1 1 1-16,2-1 0 0,-1 1 0 16,-1-2 0-16,1 2 0 0,0-1 0 15,-1-1-1-15,1 0 1 0,-1-2-4 16,0-1-25-16,0-1 1 0,-1-2 8 15,0 1 1-15,0-3-1 0,0 1-15 16,-2-2-13-16,0-1-16 0,-1-1-31 16,1 0-57-16,-1 0-95 0,-1-3-68 15</inkml:trace>
  <inkml:trace contextRef="#ctx0" brushRef="#br0" timeOffset="116674.89">22861 10311 705 0,'0'0'112'0,"11"0"36"0,-2 0-85 0,4 0 0 0,4-3-38 0,1 0-10 0,0 0 4 0,0-1 6 0,0 1-6 15,-1-1-8-15,-3 2-8 0,1-1-3 16,-4 1-1-16,-1 2-13 0,-1-1-48 16,-3 0-43-16,2 1-70 0,-4 0-129 15,0 0-102-15</inkml:trace>
  <inkml:trace contextRef="#ctx0" brushRef="#br0" timeOffset="116877.97">22864 10438 735 0,'0'0'303'0,"0"0"-222"0,0 0 10 0,0 0-75 0,46 10-2 16,-25-10-10-16,1 2-2 0,0-2-2 15,1 0-10-15,-3 0-22 0,1 0-20 16,0 0-31-16,0 0-46 0,10 0-20 16,-4 1-174-16</inkml:trace>
  <inkml:trace contextRef="#ctx0" brushRef="#br0" timeOffset="117199.49">23756 10189 536 0,'0'0'12'16,"0"0"19"-16,0 0-13 0,0 0-10 0,0 0-2 0,36-18-6 15,-34 18 1-15,-2 4 39 0,0 3-4 16,0 2 13-16,-4 2-2 0,1 1-6 16,-2 2-8-16,0 2-14 15,0 0-8-15,-1 3-9 0,-2 0 1 16,3 5-2-16,-1-2 0 0,0 2 0 16,1 0 0-16,0 3-1 0,-1-2-4 15,2 1-30-15,1-2-12 0,1-1-39 16,0 1-54-16,1-3-34 0,0-7-61 0</inkml:trace>
  <inkml:trace contextRef="#ctx0" brushRef="#br0" timeOffset="117762.05">23934 10244 532 0,'0'0'55'0,"0"0"103"0,0 0-113 0,33-29-22 16,-21 19-13-16,-1 0-7 15,0-2 97-15,3 2-37 0,0-1-62 0,0 0 4 16,-2 1 31-16,-2 3 0 16,1 2-11-16,-3 2-11 0,1 1-10 15,1 1-3-15,-2 1 0 0,0 0-1 16,-2 0-1-16,1 0-1 0,-2 4-1 16,1 1 3-16,0 4-2 0,-1 2-2 15,2 2 4-15,-2 2-2 0,-2 5-1 16,0 0 1-16,-3 4-2 0,0 1 2 15,-4 3 2-15,-2 0 6 0,-2 1 2 16,-1 1-5-16,-1-2 1 0,-3 0-2 16,0 0 2-16,-3-3 1 0,0-2 5 15,1-3 12-15,2-2 10 0,2-4 2 16,1-3-6-16,3-4-5 16,3-3-6-16,1 0-4 0,3-4 9 15,0 0 9-15,6 0 5 0,4 0-6 16,5-1-13-16,3-2-6 0,4-1-5 15,4 1 5-15,1-1-1 0,2 1-4 16,1-2-5-16,2 1 1 0,-1 0-2 16,1-2-6-16,-2 3-47 0,0-1-38 15,8 1-46-15,-6 0-66 0,-5-2-233 16</inkml:trace>
  <inkml:trace contextRef="#ctx0" brushRef="#br0" timeOffset="127495.39">6505 13435 482 0,'0'0'124'0,"0"0"27"0,0 0-25 0,7-42-31 0,-6 30-21 0,1 4-22 0,-1 1-14 0,-1 2 4 0,0 2-8 0,0 2-2 0,0 1-15 0,0 3-14 15,-3 8-3-15,0 7 21 0,-3 15 10 16,-3 13 4-16,-2 20-5 0,-2 7-11 16,3 3-4-16,0 1 3 0,4-8-10 15,0 2-1-15,2-3-4 0,0-3 1 16,2-3-4-16,0-6 4 0,1-2 2 16,1-3 9-16,-1-3 1 0,-1-5-5 15,-1-1 0-15,1-10-2 16,0-7-2-16,1-9-5 0,0-1 0 15,-1-2-2-15,0-3-12 0,-1 2-46 16,0-7-22-16,0-3-13 0,0-2-53 16,-4-11-73-16,1 1-187 0</inkml:trace>
  <inkml:trace contextRef="#ctx0" brushRef="#br0" timeOffset="127886.65">6459 13933 250 0,'0'0'412'0,"0"0"-298"0,0 0-12 0,23-51-9 16,-12 35-45-16,1-3-10 0,2 3-21 0,1 0 19 16,0 4-3-16,1 1-3 15,0 3 1-15,-1 2-3 0,2 4 12 16,-2 0-12-16,1 2-2 0,-1 0-16 16,-1 8-2-16,-3 2-7 0,-1 2-1 15,-3 4-3-15,-4 0 3 0,-3 3 3 16,-2 1-1-16,-7-1 1 0,-3 1 4 15,-3-2-2-15,-1 0 1 0,-5-3-5 16,1-1-2-16,-3-1-30 0,-1-3-60 16,-3-1-32-16,-5-3-45 0,6-1-59 15,5-3-143-15</inkml:trace>
  <inkml:trace contextRef="#ctx0" brushRef="#br0" timeOffset="128324.05">6819 13900 604 0,'0'0'137'0,"0"0"-24"0,0 0-13 0,0 0-49 16,0 0-19-16,38-45-13 16,-28 39 1-16,1 0-5 0,2 1-3 0,-2 3 5 15,-1 2 8-15,0 0-5 16,-2 3-10-16,-2 5-10 0,-2 3 0 16,-2 4-3-16,-2 2 3 0,-1 4 3 15,-5 0 2-15,-4 2-1 0,-3 1-1 16,-2-1 1-16,-1-1-3 0,1-2-1 15,0 0 1-15,2-5 0 0,2 0 0 16,1-6-1-16,3-1-2 0,2-2 2 16,2-2 9-16,2-2 7 0,1-2 2 15,0 0 12-15,1 0-1 0,5-4 1 16,3-1-19-16,3 0-2 0,3-4-1 16,3 1-8-16,2-1 1 0,4 0-2 15,0-1-11-15,2 1-41 16,0-3-27-16,1 2-31 0,6-6-74 15,-8 2-164-15,-2 1-203 0</inkml:trace>
  <inkml:trace contextRef="#ctx0" brushRef="#br0" timeOffset="128917.66">6371 13425 424 0,'0'0'305'0,"0"0"-201"0,0 0 9 0,14-37-44 0,-5 24-29 0,0-2-7 0,2-1 8 0,1-1 12 0,0-1-7 0,1 0-5 0,2-3 5 16,-1 0-1-16,2-2-6 0,-2-2-20 15,1 0-2-15,-2-1-3 0,0 1-5 16,-2 1 0-16,-1 0 0 0,-1 3-2 16,-3 1 4-16,-1 3 2 0,-1 2-6 15,-1 1-2-15,0 1-1 0,-2 4-4 16,0 2 6-16,-1 3-4 16,1 1 0-16,-1 2-2 0,0 1-1 15,0 0-6-15,0 4-3 0,2 1 3 16,-1 4 5-16,0 1 2 0,2 5 0 15,-1 1 1-15,2 2-2 0,0 4 3 16,2 0-2-16,1 3 1 0,3 0 1 16,1 0 0-16,3 2-2 0,0-2 3 15,3 2-3-15,-1-2 1 0,2 0-1 16,-2-2-1-16,1 2-43 0,-1-1-68 16,7 6-42-16,-4-8-81 0,-2-4-238 15</inkml:trace>
  <inkml:trace contextRef="#ctx0" brushRef="#br0" timeOffset="129308.28">8002 13557 592 0,'0'0'173'0,"0"0"-60"0,0 0-20 0,7-5-23 0,0 4-14 0,3-2-19 0,1-1 3 15,2 3-6-15,2-2-16 0,-1 0-12 0,1 1-4 0,0 1-2 16,1-1-16-16,-3 1-65 0,1 1-62 16,1 0-77-16,-2 0-171 0</inkml:trace>
  <inkml:trace contextRef="#ctx0" brushRef="#br0" timeOffset="129448.78">8018 13740 586 0,'0'0'295'0,"0"0"-199"0,0 0 12 0,0 0-65 16,0 0-9-16,37 13-20 15,-18-13-8-15,5 0-4 0,3-3-2 0,7-2-13 0,11-1-42 16,12-2-38-16,-10 0-116 15,-6 3-205-15</inkml:trace>
  <inkml:trace contextRef="#ctx0" brushRef="#br0" timeOffset="130386.59">9493 13563 351 0,'0'0'158'0,"0"0"-68"0,0 0 52 0,0 0-81 0,38-35-14 0,-23 26-24 0,0 0-4 0,1 3 24 0,4-1-3 0,-1 2 0 16,0 1 4-16,0 1-7 0,0 2-1 15,-3 1-2-15,0 0-13 0,-5 2-4 16,0 2-7-16,-4 3-6 0,-2 2-3 16,-1 4-1-16,-3 3 2 0,-1 7 0 15,-3 2 1-15,-3 3 1 0,-3 3-1 16,-4 0-3-16,-1 2 4 0,-2-2-2 16,0-2-2-16,-2-2 0 0,2-1 1 15,-1-3-1-15,4-3 0 0,1-4-4 16,2-1-6-16,3-5 1 0,2-3-4 15,2-3 4-15,3-4 9 0,0-1 4 16,2-8 2-16,4-2-4 0,2-4 3 16,4-1 0-16,4-4 5 15,1-2-4-15,3-1-1 0,2-2 1 16,4-2-3-16,-2 2 2 0,0 0-2 16,1-1 11-16,0 4 5 0,-2 0 1 15,-3 2-4-15,0 1-10 0,-3 0-2 16,-2 3-4-16,-4 2 1 0,-2 1-1 15,-4 2 0-15,-3 4-1 0,-2 2-8 16,0 1-4-16,-7 4-13 0,-4 0 18 16,-1 4 2-16,-4 5 5 0,0 4 0 15,0 4 1-15,1 2-1 0,3 3 1 16,0 0-2-16,2 3 2 0,2-1 0 16,1 1 0-16,3 1 2 0,3-2 5 15,1-2 10-15,0 0 4 16,1-1-3-16,3-4-2 0,3-2-2 15,-1-1-2-15,1-3-5 0,2-4 0 16,3-1-3-16,1-2-3 0,2-3-1 16,2-1-28-16,2 0-39 0,0-5-42 15,10-2-72-15,-4 1-154 0,-2-1-207 16</inkml:trace>
  <inkml:trace contextRef="#ctx0" brushRef="#br0" timeOffset="130793.22">10066 13828 555 0,'0'0'178'0,"0"0"-69"0,21-21-5 0,-10 12-57 0,2-3-8 0,2 2-16 0,-2 3-11 0,1-1 12 0,-3 1-5 0,-2 3 7 0,0 3 0 16,-2-1-19-16,-2 2-7 0,-2 2-1 16,-1 4-3-16,-2 2 1 0,-2 5-2 15,-2 3 5-15,-3 1 0 0,-2 4 0 16,-1 1 3-16,-1 1-3 0,-2 2 0 16,0-3 1-16,-1 0-1 0,3-3 0 15,2-2 1-15,1-2 0 0,2 0 1 16,3-4 1-16,2 0 11 0,1-4 3 15,3 0 2-15,4-2 5 0,2 0 4 16,3-3-3-16,5 0-9 0,0-2-8 16,3 0-4-16,2 0 0 0,0 0-3 15,3 0-1-15,1 0-2 0,2 0-26 16,0 0-37-16,1 0-42 0,7 0-63 16,-6 3-94-16,-6-2-156 0</inkml:trace>
  <inkml:trace contextRef="#ctx0" brushRef="#br0" timeOffset="131154.68">9318 14232 459 0,'0'0'186'0,"0"0"-25"0,0 0-33 0,0 0-51 0,49-16-5 0,-18 10-6 0,15 1 4 0,10 0 1 0,9 1-12 0,-2 1-5 16,-3 0 4-16,-4 2-24 0,3 0-10 16,4 0-19-16,1 1-2 0,3 0-3 15,-1 1-19-15,-2 3-53 0,-3 1-26 16,-3 1-36-16,-4 0-56 0,-12 0-113 16,-11-2-181-16</inkml:trace>
  <inkml:trace contextRef="#ctx0" brushRef="#br0" timeOffset="131858.07">9324 14625 263 0,'0'0'305'0,"0"0"-219"0,0 0 17 0,34-25-33 16,-19 18-11-16,0 0-12 15,1 4-10-15,0-1 17 0,-2 4-7 0,0 0-19 16,-1 0-4-16,-2 5-10 0,-2 1-10 16,-3 3-4-16,-3 2-3 0,-2 5 3 15,-1 4 0-15,-3-1 0 16,-3 2 4-16,-1 2-4 0,-2-3 3 15,2 0-3-15,0-2 1 0,2-3 1 16,2-1-1-16,0-2-1 0,0-6 1 16,3 0 1-16,0-2 0 0,2-4 3 15,2 0 16-15,0-4 21 0,3-3 7 16,0-2-2-16,2-1-9 0,0-4-13 16,1 0-12-16,0 0-2 0,3-4-6 15,0 1 0-15,0-2 0 0,-1-1 4 16,2 0 5-16,-3 2-4 0,-1 1 4 15,2 0-3-15,0 4-3 0,-1-1 1 16,-1 5-7-16,-1 0 0 16,-1 1-1-16,-2 1-1 0,-2 5 0 15,-1 1 0-15,0 1-1 0,-2 1-2 16,1 3-2-16,-1 8 3 0,0 1 0 16,-1 6 2-16,0 1 0 0,0 5 0 15,0 1 0-15,0 0 1 0,0 1-1 16,0 0 0-16,0 0-13 0,0-2-24 15,-2-1-11-15,-2-1-27 0,-1 1-34 16,0-3-39-16,1 2-84 0,2-7-174 16</inkml:trace>
  <inkml:trace contextRef="#ctx0" brushRef="#br0" timeOffset="132261.79">9790 14895 555 0,'0'0'155'0,"0"0"-49"0,0 0-18 0,0 0-27 0,24-38 12 0,-16 30-5 0,-1-2-4 0,1 0-14 0,2 1-8 0,-2 2-13 16,0-1-11-16,0 4-6 15,-1-2-3-15,0 2-3 0,-1 2-6 0,0 2-1 16,-1 0 0-16,-1 4-6 0,-1 2-1 15,-1 3 3-15,-2 1 3 0,0 4 2 16,0 1 2-16,-3 2-2 0,-2-1-2 16,-2 0 2-16,1 0 0 0,-1 0 2 15,1-2-1-15,0-2-1 16,-2-1 2-16,3-3-1 0,0-2 0 16,1-3 1-16,2 1-1 0,1-2 3 15,1-2-1-15,0 0-1 0,1 0 3 16,2 0 4-16,4 0 4 0,3 0-12 15,4 0 9-15,2-4-7 0,4 2-3 16,1 1-1-16,0-1-24 0,3-2-35 16,-1 2-20-16,1 0-32 0,0 0-43 15,10-3-49-15,-7 0-145 0</inkml:trace>
  <inkml:trace contextRef="#ctx0" brushRef="#br0" timeOffset="132716.53">11493 13781 218 0,'0'0'386'0,"0"0"-287"0,0 0 16 0,36-3-34 0,-18 1-12 0,-2 2-13 0,4-2-22 0,0 1-6 0,0-2-17 0,2 1-8 15,-2-3-3-15,-1 3-19 0,0-1-40 16,1-2-68-16,-4 1-101 0,-4 1-196 15</inkml:trace>
  <inkml:trace contextRef="#ctx0" brushRef="#br0" timeOffset="132888.26">11528 13950 781 0,'0'0'115'0,"0"0"-42"0,0 0-16 0,0 0-40 15,48 0-9-15,-28-5-4 0,2 0 0 16,3 2 8-16,0-1-4 0,1 0-7 0,0-1-1 16,1 1-30-16,8-4-52 15,-5 0-116-15,-4 4-209 0</inkml:trace>
  <inkml:trace contextRef="#ctx0" brushRef="#br0" timeOffset="133360.96">12988 13554 389 0,'0'0'169'0,"0"0"-67"0,0 0 4 0,0 0-39 0,0 0-33 0,0 0-6 0,33-22-7 0,-32 22-11 0,-1 5-10 0,-1 5 11 0,-3 3 28 16,-5 6 1-16,1 5 2 0,-5 11-19 15,-4 12-8-15,-1 10-8 0,1 2-6 16,-1-2 2-16,6-7-3 15,1-10-1-15,2-2-25 0,2-7-49 16,2-7-37-16,-2 4-43 0,3-9-137 16,-1-2 13-16</inkml:trace>
  <inkml:trace contextRef="#ctx0" brushRef="#br0" timeOffset="133845.44">13319 13661 251 0,'0'0'129'0,"0"0"-10"0,0 0 42 0,16-44-38 0,-10 30-46 15,-3 4-9-15,0 0-14 0,0 1-4 0,-1 0 6 16,-2 3-14-16,0 1-2 0,-2 2-17 15,-1 1-14-15,-1 1-6 0,-1 1-3 16,0 0-1-16,-3 4-1 0,-4 6 1 16,2 2 1-16,-3 4 1 0,1 6 0 15,-1 2-1-15,-1 4 0 0,3 2 0 16,3 1 0-16,-1 1 1 0,5-2 0 16,3 0 0-16,1-1 6 0,1-2 4 15,6-3-8-15,4-4 7 0,1-4 1 16,4-4 1-16,1-4 0 15,2-5 3-15,2-3 0 0,-1-4 6 16,1-5-2-16,-2-5-4 0,0-1 7 16,-5-6 1-16,-1-5-9 15,-4-5-10-15,-1-12-2 0,-8-9-2 0,0-4-7 16,-6 7-5-16,-2 14-8 0,2 14 6 16,1 7-17-16,-5-1 11 0,2 1-22 15,-1-1-20-15,1 6-19 0,-1 4-53 16,1 3-23-16,-2 4-31 0,2 4-83 15,2 1 12-15</inkml:trace>
  <inkml:trace contextRef="#ctx0" brushRef="#br0" timeOffset="134329.7">12502 14443 527 0,'0'0'165'0,"0"0"-89"0,10-3 5 0,3 0-6 0,5-2-13 0,6 1 8 0,12-3-3 0,13 0-1 0,14-1-14 0,7 2 8 0,2 1-5 16,-2 2-15-16,-7 2-10 0,0-1-19 16,0-2-6-16,1 2-5 0,-1 1-4 15,-3 1-62-15,-4 0-28 0,-5 2-29 16,-7 3-44-16,-14-3-101 0,-8 0-155 15</inkml:trace>
  <inkml:trace contextRef="#ctx0" brushRef="#br0" timeOffset="134940.1">12430 14766 186 0,'0'0'77'0,"0"0"-5"0,0 0 21 16,0 0 28-16,0 0 4 0,0 0-35 15,9-34-15-15,2 25-9 0,-1 2-6 16,2 0-7-16,2-1-8 0,2 1-7 16,0-2-7-16,0 3-5 0,-1 3-10 15,2-2-10-15,1 2-4 0,-2-1-2 16,-2 3-1-16,-3 1-1 0,-2 0 1 15,-3 2-4-15,0 3 0 0,-2 1 3 16,-2 1-5-16,-2 4 1 16,-2 3 6-16,-4 1-3 0,-4 3 0 15,-1 1 1-15,-3 1-1 0,-1 1-4 16,-1-3 3-16,0 1 1 0,-2-1 0 16,3-1-3-16,0-1-6 0,3 0 5 15,0-2 4-15,2-2 3 0,2-1 0 16,2-3 0-16,3 0 2 0,3-2-1 15,0-3 15-15,5-1 15 0,3 0 11 16,5-2 3-16,2-3-9 0,5-1 2 16,0-2-12-16,6-3-13 0,1 0-8 15,2 0-4-15,1-2-1 0,4 2-16 16,-2-1-33-16,1-2-17 0,0 3-26 16,-1-2-30-16,12-3-64 0,-11 1-134 15,-4 3-57-15</inkml:trace>
  <inkml:trace contextRef="#ctx0" brushRef="#br0" timeOffset="135330.62">13085 14763 0 0,'0'0'550'0,"0"0"-476"0,0 0 20 0,0 0-23 0,0 0-23 0,34-30-8 0,-32 22 0 0,0 1 13 0,-1 1 0 0,-1 0-16 0,0-1 12 16,-1 2-24-16,-3-1-13 0,0 3-11 16,-1 2-1-16,-4 1-3 0,-1 4 3 15,-1 4-1-15,-3 5-1 0,0 1 1 16,-1 2 1-16,3 3-2 0,-5 2 1 16,6 2-1-16,1 1 2 0,0 1 0 15,6-1 0-15,1 3 0 0,3-4 1 16,3-4 5-16,6 3 6 0,1-6 5 15,3-1 7-15,3-4 1 0,0-4-1 16,2-2 1-16,-2-4 6 16,3-1 10-16,-2-2-7 0,-1-5-10 15,-2-3-7-15,2-2 0 0,-2-5-14 16,-2-4-3-16,-3-3-2 0,-1-2-33 16,-4-1-14-16,-2 2 3 0,-2 2 5 15,-2 7-6-15,-5 4-24 0,2 2-55 16,-8 2-75-16,1 4-86 0,4-1-1 15</inkml:trace>
  <inkml:trace contextRef="#ctx0" brushRef="#br0" timeOffset="135830.57">13395 14802 152 0,'0'0'293'0,"0"0"-158"0,0 0 13 0,0 0-51 0,0 0-44 0,16-45-6 0,-16 38-14 0,0 0-11 0,0-1-13 0,0 4-5 0,0-1 9 0,-1 2 4 15,0 1-7-15,-1 1-6 0,1 0-4 16,-3 1-4-16,0 0 0 0,-1 0 0 15,-3 4 4-15,-1 0-2 0,1 2 1 16,-3 2-1-16,1 2-1 0,1 1 1 16,-2-1 1-16,0 5 0 0,3 2 0 15,0 3-1-15,3 0 0 0,0 3-1 16,1 1 3-16,4 0 1 0,0 0 0 16,1-2 2-16,4-1 0 0,3-3 13 15,3 1 10-15,0-7 4 0,0-1 4 16,3-3 0-16,2-6 3 0,0-1-10 15,0-1 2-15,4-4 7 0,1-4-17 16,-3-3-8-16,0 0-3 0,-2-6 6 16,-2-3 12-16,-2-3-8 15,-4-3-7 1,-3-3-11-16,-2 0-1 0,-3 4-6 0,-1 2-16 0,-5 6 1 16,-1 2 0-16,-2 5-30 0,-4 1-19 15,0 2-22-15,-2 2-21 0,-9 1-36 16,5 0-93-16,2 0-60 0</inkml:trace>
  <inkml:trace contextRef="#ctx0" brushRef="#br0" timeOffset="136236.73">14815 13734 844 0,'0'0'147'0,"0"0"-71"0,30 0-7 0,-13 0-26 0,1 0-35 0,1 0-5 0,-2-3-1 0,0-1-1 0,0-1-1 0,-2 2 0 0,0-1-17 15,2 1-8-15,-4-2-46 0,10 0-63 16,-7 1-121-16,-2-4-143 0</inkml:trace>
  <inkml:trace contextRef="#ctx0" brushRef="#br0" timeOffset="136424.18">14853 13895 1042 0,'0'0'149'0,"0"0"-113"0,0 0-3 0,0 0-18 16,44 13-10-16,-23-13-5 15,2 0-3-15,6-5-1 0,4 2-6 0,11 0-9 0,-1 3-50 16,0 1-10-16,-3 3-87 16,-11-1-138-16,-13-3-258 0</inkml:trace>
  <inkml:trace contextRef="#ctx0" brushRef="#br0" timeOffset="139559.01">16343 13577 322 0,'0'0'119'0,"0"0"-8"0,0 0 25 0,0 0 1 0,28-26-62 0,-26 19 8 0,1 0-9 0,-3 1-13 0,2-2-15 0,-2 1 1 0,0 0-3 0,-2 0-8 15,-1 0-7-15,1 0-14 0,-4 0-2 16,1-1-9-16,-1 2-4 0,-2 2-3 16,-3 0 3-16,2 2 0 0,-3 2-4 15,-3 1 1-15,-3 5 1 0,-1 3 0 16,-1 3 2-16,-1 4-2 15,-1 3 2-15,2 4-1 0,5 2 0 16,-2 4-1-16,6-1 2 0,1 2-1 16,3-2-3-16,2 1 3 0,5-1-1 15,0-3 2-15,3-2-2 0,6-2 0 16,3-2 4-16,0-4 5 0,6-3-7 16,2-4 4-16,-1-5 2 0,8-3 1 15,-2-4-1-15,-1-6 0 0,-2-4 6 16,0-1 11-16,-6-4 7 0,-2-5 6 15,-6-3-4-15,0-6-9 0,-5-7-8 16,-3-7-7-16,-5-4-5 0,-6 4-1 16,2 16-2-16,1 12 0 15,0 9-2-15,-3-2-1 0,0 0-2 16,-3 3-5-16,-1 1-14 0,3 4-34 16,1 2-22-16,1 2-18 0,1 5-33 15,4 2-53-15,5 8-70 0,0-2-36 16,3 0-20-16</inkml:trace>
  <inkml:trace contextRef="#ctx0" brushRef="#br0" timeOffset="139730.84">16705 13812 945 0,'0'0'148'0,"0"0"-70"0,0 0-8 0,0 0-32 0,3-3-38 0,-6-2-27 0,0-2-52 0,1 1-6 0,-3-1-54 16,5 1 38-16,0 2-77 0,4 0-163 0</inkml:trace>
  <inkml:trace contextRef="#ctx0" brushRef="#br0" timeOffset="140231.91">17081 13510 316 0,'0'0'108'0,"0"0"11"0,0 0 39 0,0 0-41 16,0 0-52-16,9-44-11 16,-9 36-7-16,0 0 0 0,-3 0-22 0,-2 1-8 15,2 0-3-15,-4 3-7 16,-1 2-7-16,-4 2 0 0,0 4-1 16,-3 4 1-16,-2 6-2 0,1 3 2 15,-4 3 0-15,4 3 0 0,0 4-2 16,3 0 2-16,-1 2 2 0,8 3-2 15,1 0 0-15,4-2 1 0,1-1 5 16,4-4 7-16,3-2 7 0,5-3 0 16,1-3 1-16,0-7-2 0,2-4 0 15,2-5-2-15,1-1 11 0,-5-7 8 16,4-2 3-16,-4-6-7 0,1-1 8 16,-1-7-8-16,-2-3-16 0,-2-11-8 15,-4-8-7-15,0-7-1 0,-5 6-10 16,0 12-16-16,-5 14 4 15,0 9-1-15,-1-2-11 0,-5 1-25 16,0 1-32-16,0 2-41 0,-7 1-98 16,7 5-160-16</inkml:trace>
  <inkml:trace contextRef="#ctx0" brushRef="#br0" timeOffset="140731.79">17402 13419 618 0,'0'0'180'0,"0"0"-80"0,0 0-16 0,0 0-41 0,15-35-35 0,-15 29-8 0,-4 1-6 0,-3 1-15 0,-1 2 11 0,-3 2 6 0,0 0 3 0,-1 1 2 16,-1 3 0-16,0 2-1 0,-1 1 2 15,-2 1-4-15,4 1 4 0,-4 0-4 16,3 0 2-16,2 2-26 0,0-2-14 16,6 1 10-16,2 1 26 0,1 1 4 15,2-3-2-15,5 3 4 0,0 0 4 16,6-1 9-16,0 0 4 0,2-2 2 15,3-1-6-15,0-1-6 0,1 1-4 16,-1-2 5-16,-1 0 1 0,0 0 7 16,-1 1-1-16,-1-1-2 0,-2 2 1 15,1 0 0-15,-1 0 6 0,-4 3-4 16,0 0-7-16,-2 2-4 0,-5 0-3 16,0 0 0-16,-9 2-2 0,-1-1 3 15,-1-1-3-15,-4-2-1 0,-1 0 0 16,-2-2-1-16,2 0 0 0,-1-4-2 15,-2 1-22-15,0-4-43 16,2 0-50-16,-1-2-44 0,1-4-137 16,6-2-39-16</inkml:trace>
  <inkml:trace contextRef="#ctx0" brushRef="#br0" timeOffset="140919.25">17410 13412 735 0,'0'0'266'0,"0"0"-134"0,40-26-45 16,-20 12-24-16,3-3-39 0,-1 0-20 0,-1 1-4 15,1-3-38-15,-2 1 14 0,1 2-54 16,-2-1 32-16,3 1-46 0,6 0-40 16,-5 1-196-16,-3 3-178 0</inkml:trace>
  <inkml:trace contextRef="#ctx0" brushRef="#br0" timeOffset="143641.87">20292 11875 205 0,'0'-1'80'0,"2"-2"-24"0,-2 2 10 0,0 0 4 0,0 0-20 0,0-1 9 0,0 0 10 0,-2 0-1 0,2 2 14 15,0 0-20-15,0 0 0 0,0 0-7 16,0 0-16-16,0-1-8 0,0 1-9 16,2-1-10-16,-1 0 1 15,2-1 12-15,2 0-5 0,0 0-12 16,3 0 12-16,0-3-4 0,1 0-1 15,3 2-12-15,-2-4 4 0,1 1 0 16,0 4-1-16,-2-1 6 0,1 0 7 16,-2 1-10-16,-1 2 0 0,-2 0-6 15,1 2 1-15,-1 4-3 0,-1 2 0 16,-2 1-1-16,2 5 1 0,-4 3 0 16,0 3 4-16,0 3-3 0,-1 2-1 15,-4-1 1-15,2 0 3 16,-2 1-5-16,2-3 5 0,-1 0-4 15,1-4 0-15,0-2-1 0,0-2 1 16,0-3 0-16,0-5 0 0,1 0 1 16,2-6-2-16,0 0 3 0,0 0 5 15,2-3-5-15,2-5 1 0,-1-1 5 16,2-2 7-16,1-4-6 0,1 3-4 16,3-3 1-16,0-1-3 0,3 0-1 15,2 0 4-15,-1-3-7 0,3 3 0 16,-1 0 1-16,3 1 0 0,-1-1-1 15,1 2 3-15,-1 3-2 0,-2 0 3 16,1 0-1-16,-3 3-2 0,-1 2 1 16,-5 3-1-16,0-2 0 0,-2 4 0 15,-1 1 1-15,-1 0-2 0,-1 4 3 16,0 2 3-16,-2 6-2 0,1 3 6 16,-2 3 1-16,0 3-1 0,-3 2 1 15,1 1-3-15,-2 0-2 0,1 0-3 16,-1-1-1-16,1-2-1 0,2-2-1 15,-1 0 2-15,0-3-2 0,0-4-1 16,1 0-2-16,0-3-24 0,0-4-18 16,1-2-14-16,0-2-24 0,0-1-41 15,0-1-44-15,1-5-188 0,3 0-142 16</inkml:trace>
  <inkml:trace contextRef="#ctx0" brushRef="#br0" timeOffset="144126.13">21493 11572 437 0,'4'-5'155'0,"1"-2"8"0,2 3-31 0,0-4-43 0,0 2-23 0,-2-2-40 0,-1 3 5 0,0 1-2 0,-2 0-7 0,-1 2 2 0,-1 0 7 16,0 2-10-16,-2 0-14 0,-4 0-7 15,-4 0 1-15,-4 4-1 0,-3 4 0 16,-4 4-1-16,-4 4 1 0,-7 9-1 16,-8 12 1-16,4-3 1 15,-8 16-1-15,2 3 0 0,5 0-1 16,-1 7 1-16,6-4 1 0,9-6 0 16,4-3 2-16,6-4 43 0,4 0 6 15,6-8-19-15,3-5-11 0,0-8-13 16,4-6-8-16,3-3 1 0,0 0 1 15,3 1-2-15,5 0-1 0,2-4-18 16,3-3-25-16,2-5-19 0,0 3-34 16,11-3-50-16,-5 2-120 0,-4-3-224 0</inkml:trace>
  <inkml:trace contextRef="#ctx0" brushRef="#br0" timeOffset="144533.34">21826 11730 509 0,'0'0'77'15,"0"0"87"-15,0 0-63 0,12-40-45 0,-11 32-17 0,0 1 1 0,-1 4 7 0,0 0-8 0,-2 3-13 0,-2 6-2 0,-1 4-1 0,-1 5 12 16,-3 6-5-16,0 3-10 0,-2 5-13 15,-1 3 1-15,-1 7-7 0,-3 7 1 16,1 4 0-16,1-4-1 0,3-8-1 16,5-13 1-16,2-5-2 0,0 2-14 15,-1 3-56-15,2-1-38 0,0 0-66 16,2-6-114-16,0-6-134 0</inkml:trace>
  <inkml:trace contextRef="#ctx0" brushRef="#br0" timeOffset="144783.62">21917 11940 834 0,'0'0'180'0,"0"0"-35"0,0 0-19 0,37-23-62 15,-19 20-7-15,2-2-33 0,1 1 3 16,2-1 3-16,-1 2-21 0,0-1-8 16,1 2 0-16,-1-1-1 0,1 1 0 15,-1 1-50-15,1-2-39 0,-1 0-55 16,11 0-65-16,-8-1-115 16,1 1-219-16</inkml:trace>
  <inkml:trace contextRef="#ctx0" brushRef="#br0" timeOffset="145221.01">22807 11591 558 0,'0'0'108'0,"0"0"47"0,0 0-80 0,0 0-13 16,0 0-29-16,28-35-9 15,-24 30 7-15,-1 3-6 0,-3 2-4 0,0 0-9 16,0 5-10-16,-1 5 1 0,-3 5 17 16,-2 4 7-16,-2 7 0 0,0 3-3 15,-1 11-16-15,-4 11-6 0,-1 7-1 16,-2 4 1-16,2-2-2 0,-2-4 4 16,4-4-3-16,-2-3-2 0,1-1 1 15,-2-4 0-15,2-3-12 0,0-4-62 16,1-6-31-16,2 0-51 0,3-11-64 15,0-7-139-15</inkml:trace>
  <inkml:trace contextRef="#ctx0" brushRef="#br0" timeOffset="145611.54">22761 11910 155 0,'0'0'293'0,"0"0"-183"0,0 0 45 0,24-36-95 0,-13 24-8 15,2 1-21-15,-1 1-15 0,2 0 39 16,1 1-17-16,-1 1 7 0,2 1-19 15,-1 0 9-15,3 1-20 0,-1 3 5 16,-2 1-8-16,0 0-1 0,-2 2 1 16,-2 3-5-16,2 1-2 0,-4 4 2 15,0 1-4-15,0 2 0 0,-2 3-2 16,-1-1 3-16,0 2 1 0,-3 3 2 16,0-1-2-16,-3-1-3 0,0 0-2 15,-7 0-1-15,-4 0-1 0,-4-3 0 16,-3-2 2-16,-4 1 2 0,-2-3-2 15,-2-3-2-15,0-3-74 0,-1-1-54 16,1-1-44-16,-5-1-103 0,6 0 26 16</inkml:trace>
  <inkml:trace contextRef="#ctx0" brushRef="#br0" timeOffset="145939.87">23181 11972 640 0,'0'0'125'0,"0"0"66"0,0 0-119 0,0 0-27 15,0 0-32-15,0 0-10 16,30-33 6-16,-30 33-4 0,0 0-1 0,0 3-4 15,-2 7 1-15,-2 1 2 0,0 3-2 16,-1 3-1-16,-2 4 3 0,1-1-3 16,-3 4 0-16,2 2 0 15,-1-1 0-15,0-1 0 0,2 3-1 16,-1-3-6-16,1-2-78 0,0 0-39 16,0 2-83-16,2-4-86 0,-1-9-105 15</inkml:trace>
  <inkml:trace contextRef="#ctx0" brushRef="#br0" timeOffset="146643.31">22666 11592 418 0,'0'0'86'0,"0"0"44"0,0 0-57 0,0 0-7 0,27-24-5 0,-19 15-17 0,2 1 15 0,1 0 8 0,1-2-4 0,-1-2-5 0,1 1-17 0,-1-3-5 16,2 1-6-16,-1-1-6 15,-2-2-12-15,3 1-3 0,-1-1-6 16,-1-1 0-16,-1 3-1 0,-1-1 3 16,-2 1-1-16,1 1 6 0,-3 1 5 15,0 1-6-15,0 0-4 0,0 0 11 16,1 1-13-16,-3 1-2 0,0 2 3 15,0 0-3-15,-1 0 1 0,0 4-1 16,0-2-1-16,0 4 0 0,0 0-3 16,0 1 2-16,1 0-1 0,-1 0 2 15,3 2-1-15,-1 5 0 0,0 0 1 16,-1 2 2-16,1 4 1 0,-1 2 2 16,1 2-4-16,0 2 4 0,2 2-4 15,-1 3-1-15,1 1 0 16,0 0 0-16,-1 0 1 0,4-2-1 15,-2 0 0-15,0-3 2 0,0 0-2 16,1-1-11-16,0 0-57 0,0-3-39 16,7 2-65-16,-3-5-153 0,-1-4-176 15</inkml:trace>
  <inkml:trace contextRef="#ctx0" brushRef="#br0" timeOffset="147045.09">23434 11455 642 0,'0'0'64'0,"0"0"64"0,0 0-68 0,37 36-45 0,-28-15-15 0,1 3 0 0,-4 5 0 0,-3 8 0 0,-3 8 16 0,-6 8 27 0,-2 5 19 15,-2-8 0 1,1-3-8-16,0-3 13 0,-2-3-31 15,0 0-23-15,-1 1-7 0,-3-3-5 16,2-7 1-16,0-6 2 0,3-5-2 16,1-1-2-16,-2 0 1 0,-1 3 0 15,-1 0-1-15,3-2-1 0,2-4-34 16,6-2-121-16,1-5-124 0,1-3-212 16</inkml:trace>
  <inkml:trace contextRef="#ctx0" brushRef="#br0" timeOffset="147479.96">24220 11836 603 0,'0'0'89'0,"0"0"11"0,0 0-65 0,43-5-13 0,-28 5-18 0,1 0-1 0,-2-2-1 0,1 1-1 0,-2 1-1 0,1 0-1 0,-2 0-21 16,0 0-31-16,4-1-82 15,-4-1-70-15,-1 0-84 0</inkml:trace>
  <inkml:trace contextRef="#ctx0" brushRef="#br0" timeOffset="147636.09">24221 11998 860 0,'0'0'179'0,"0"0"-93"0,0 0-20 0,45 1-54 16,-24-1-12-16,2-4-7 16,2 1-24-16,0-2 13 0,2 2-18 15,-1 2 16-15,1-2-27 0,12 3-47 16,-7-1-75-16,-2 1-245 0</inkml:trace>
  <inkml:trace contextRef="#ctx0" brushRef="#br0" timeOffset="153063.78">25150 11696 136 0,'0'0'135'0,"0"0"-73"0,6-6 4 0,-2 4 4 0,-1-1-7 0,0 1-8 0,1 1 7 0,0-1 3 0,1-2 7 16,-1 2-25-16,0-3 7 0,1 2 6 16,-3-2 6-16,1 3-14 0,-2-1 9 15,-1 0-20-15,0 2-12 0,0 1-10 16,0 1-19-16,-2 6-6 0,-3 6 6 15,-2 5 2-15,-1 7 6 0,-3 12-3 16,-1 10 2-16,0 12 4 0,1 1 3 16,2-3-1-16,0-8 0 0,4-9-6 15,-1-6 3-15,3-8-8 0,-1-8-1 16,1-1-1-16,0 1-10 0,-2-2-50 16,2 2-29-16,1-5-53 0,2-7-46 15,1-4-170-15</inkml:trace>
  <inkml:trace contextRef="#ctx0" brushRef="#br0" timeOffset="153720.46">25692 11709 592 0,'0'0'79'0,"0"0"59"0,0 0-33 16,30-48-42-16,-25 36-30 0,-2-1-19 0,-1 2-8 16,-4 0-1-16,-3 2-2 0,-4 3-3 15,-3 4 8-15,-5 1-5 0,-2 1-3 16,0 3 1-16,-2 4 0 15,0 2 0-15,4 4-1 0,1 0 0 16,2-1-2-16,2 4 1 0,3 0 0 16,2 0-1-16,4 1-2 0,2 1 3 15,1-1 1-15,4 1-1 0,2 2 1 16,1-2 3-16,4 1-2 0,-1-1 1 16,2-1 1-16,1 2 2 0,0-1-4 15,1-1 3-15,-1-1-3 0,0 3 4 16,-1-4-5-16,-1 1 4 0,0 0-4 15,-3-3 5-15,-1 2 6 0,-1 0 2 16,-1-1 1-16,-3 0-4 16,0-4 5-16,-2 2-2 0,-2-3-4 15,-3-2-1-15,-5 0 4 0,0-3-2 16,-5 0 2-16,0-4-5 0,-3 0-6 16,0-2 1-16,-1-2-1 0,1-2 1 15,2-2-2-15,1-1 0 0,2-3-2 16,2 1 0-16,2-3 2 0,4 3-1 15,4-3-1-15,1 0 1 0,2 2-3 16,6-2 2-16,1-1-1 0,3 0 3 16,3-1 0-16,1-1 0 15,3 1 1-15,2-2 3 0,-1 0-4 0,1 2 2 16,-2-2-1-16,-4-2 2 16,-1 2 0-16,-3-3-3 0,-5 1 0 15,-3 1 0-15,-3 3-10 0,0 0-27 16,-4 3-25-16,-2 3-12 0,-2 3-14 15,-4 4-20-15,-3 3-46 0,3 0-43 16,1 3-27-16</inkml:trace>
  <inkml:trace contextRef="#ctx0" brushRef="#br0" timeOffset="154443.74">26087 11660 190 0,'0'0'206'0,"0"-10"-106"0,-3 3 36 0,-2-1-47 0,0 1-40 0,-4 0-25 0,-1 4-12 0,-2-1-9 0,-4 4-1 0,1 0-4 0,-3 6 3 16,-1 1-2-16,1 2 1 0,1 0 0 15,3 3 0-15,1-1 0 0,4 3 0 0,2-3 2 16,3 3 4-16,3 1 1 0,1 1-3 15,3 0 7-15,5-1 8 0,2 2 1 16,3-1-4-16,0-1-2 0,2 1-2 16,0-1 15-16,-1 1-3 15,0 0-2-15,0 2 5 0,-1-2-3 16,-1 1-2-16,2 0-11 0,-3-2-1 16,0 1-2-16,-2 0 8 0,-2-1 4 15,-2 1-6-15,-1-1-1 0,-3 0 5 16,-1-1-2-16,0-3-4 0,-1 0 1 15,-5-2-3-15,-1-2-3 0,-2-4 4 16,-3-3-2-16,-1 0-5 0,-4-1-1 16,0-5-3-16,-4 2-1 0,1-2-1 15,0 0-3-15,0 2 2 0,3-2 3 16,4 0 1-16,3-1-1 0,5-1 3 16,3-1 1-16,2-2-4 15,4-1-4-15,6-3 4 0,3-1 1 16,5-1 0-16,3-1 0 0,1-2-1 15,2-3 2-15,2 0 2 0,0-2 0 16,-1 0 4-16,-4-3-6 0,-2 4 6 16,-4-1 11-16,-5 3 8 0,-4 0-7 15,-4 3-15-15,-2 1-3 0,-3 2-4 16,-5 1-7-16,-4 5-14 0,-1 2-14 16,-3 2-12-16,2 3-19 0,2 3-19 15,-2 1-72-15,4 4-64 0,3-1-151 16</inkml:trace>
  <inkml:trace contextRef="#ctx0" brushRef="#br0" timeOffset="156995.07">20891 12217 35 0,'2'-5'40'0,"0"3"11"0,1-3 17 0,-1 2-5 0,0-4-1 0,-2 3-3 0,1 0-5 0,-1-1-3 0,0 2 5 0,0-2-8 0,0 2 6 16,-1-3-1-16,0 4 37 0,0-3-30 31,0 3 0-31,1 0-3 0,-1 0-4 0,1 1-7 0,0 0-9 0,0 1-15 16,0 0-14-16,-1 6-2 0,-2 1 6 15,1 3 3-15,-1 4 4 0,0 3-5 16,-2 3 4-16,3 1-4 0,0 6 4 16,0-1 7-16,0 2-1 0,1-3-4 15,0 0 4-15,0-2-8 0,1-1-6 16,0-4-1-16,-2 0-3 0,2-2-4 16,0-5 2-16,0 2-3 15,-1-5 0 1,1-1-1-16,0-4 0 15,0 2-15-15,0-2-42 0,0 1-26 0,1-1-40 16,-1 1-69-16,3-1-133 0,-1-2-111 16</inkml:trace>
  <inkml:trace contextRef="#ctx0" brushRef="#br0" timeOffset="158573.59">20461 13761 186 0,'0'0'149'0,"0"-1"-95"0,0-2 16 0,1-1 27 16,4 0-1-16,-2 0-26 0,3-2 21 0,0-1-20 0,0 1-6 0,3-1-8 0,-2 0-4 0,2 2-15 15,-1 1-10-15,1 0-7 0,0 3-13 16,-1-1-1-16,0 2-7 0,-1 2 0 16,-2 5-2-16,-1 3 1 0,-1 6 1 15,-2 4 1-15,-1 5 2 0,0 6-2 16,-2 0 2-16,-3 2 0 0,-1 0-2 16,0-2 2-16,-1 1-2 0,2-4 0 15,0-2 2-15,1-5-3 0,-1-2 0 16,3-4 3-16,-2-4-2 0,3-4 0 15,0-5 0-15,1-2 1 0,0 0 4 16,2-7 7-16,2-2 22 0,3-5-8 16,0-3-9-16,2-2-9 0,4-3 1 15,0-3 6-15,2-1-3 0,0 1 4 16,2 1-2-16,1-1-3 0,0 2 3 16,-1 1-5-16,1 0-4 15,0 5-2-15,-3-1-3 0,1 4 0 16,-3 2 0-16,-2 3-2 0,0 4 1 15,-2 1-2-15,-3 1 1 0,-1 3-1 16,-3 3-4-16,1 3 6 0,-3 5 4 16,0 6 2-16,-5 4 1 0,0 3 2 15,-1 4-4-15,-1 0-4 0,1 1 1 16,-1-1 0-16,1-2-2 0,1 0 0 16,0-2 0-16,0-3-8 0,1 1-52 15,-1-4-26-15,3-2-46 16,1-2-80-16,0-4-172 0</inkml:trace>
  <inkml:trace contextRef="#ctx0" brushRef="#br0" timeOffset="158995.37">20946 14122 663 0,'0'0'178'0,"0"0"-51"0,0 0-25 0,18-34-53 0,-9 23-25 0,2-2-12 0,1 2 4 0,0 1-2 0,0 2-2 0,0 2 1 0,0 2 0 15,0 3-7-15,-3 1-2 0,-2 0-4 16,-1 0-5-16,-4 5-4 0,1 3 4 15,-3 3 4-15,-4 4 0 0,-2 1 1 16,-3 2 0-16,-4 4-2 0,0-1-14 16,-2 0-6-16,-1-1-1 0,0 2 9 15,2-3 14-15,1-1 0 0,1-2 0 16,3-1 12-16,2-4 17 0,1 0 7 16,1-2-11-16,3-2-7 0,2-1-5 15,0 0 8-15,2-2 2 0,4 0-6 16,4 0 4-16,2-1-5 0,5-1-10 15,2-2-2-15,3 0-4 0,3-2-18 16,4-1-68-16,5-2-50 0,12-4-77 16,-8-1-182-16</inkml:trace>
  <inkml:trace contextRef="#ctx0" brushRef="#br0" timeOffset="159323.41">21795 13643 439 0,'0'0'213'0,"0"0"-80"0,0 0-18 0,0 0-55 0,0 0-18 0,6-16-37 0,-8 23-4 0,-1 6 18 0,0 7 19 0,-4 4 24 16,1 13-14-16,-1 11-20 15,-1 12-2-15,-2 7-15 0,1-2 1 16,0-3-7-16,0-8-2 0,-1-4 0 16,1-3-2-16,1 0-1 0,-1-2-2 15,1-5-5-15,2 0-55 0,1-7-7 16,1-8-51-16,-1 1-43 0,4-10-101 15,-1-3-86-15</inkml:trace>
  <inkml:trace contextRef="#ctx0" brushRef="#br0" timeOffset="159760.81">21720 13985 340 0,'0'0'86'0,"0"0"-2"0,0 0 9 0,0 0-41 15,22-42 20-15,-18 32-25 0,1 3 13 0,0-2 13 16,2 1-3-16,-1 1-5 0,1-2-9 15,2 0-14-15,2 0 3 0,1 0-26 16,1-1 5-16,2 2-9 0,-1 2 1 16,2 0-8-16,0 1-4 0,-2 4 4 15,-1 1 0-15,-1 0 2 0,-3 1 3 16,0 4-1-16,0 2 1 0,-4 2 0 16,-1 1-5-16,-1 3-4 0,-3 0-1 15,0 2-1-15,-3 1-2 0,-4-1 3 16,-3 3 0-16,-1-2-1 0,-1 0 2 15,-3-1-4-15,-2-1 0 0,-2-2-1 16,-2 0-34-16,-1-1-45 16,-2-3-29-16,2 0-30 0,-7-4-48 15,6-1-125-15,4-2-76 0</inkml:trace>
  <inkml:trace contextRef="#ctx0" brushRef="#br0" timeOffset="160245.16">22044 14068 341 0,'0'0'146'0,"0"0"-40"0,0 0-2 0,0 0-16 0,0 0-31 0,6-12-24 0,-4 6 2 0,0 1 10 0,1-1-9 0,0 0-1 15,2 0-1-15,2 3 9 0,0-2 4 16,0 0-13-16,2 1-10 0,0 0-6 16,1 0 0-16,-1 3-7 0,0-3-7 15,-1 3-1-15,-1 1-3 16,-1 3-2-16,-2 2 1 0,0 3-8 15,-4 2 9-15,0 1 2 0,-4 5-2 16,-5 3 2-16,-2-1 0 0,-3 1-2 16,-1 1 3-16,-3-3 0 0,0 0-1 15,0 0-1-15,2-3 0 0,2-1 1 16,2-3-2-16,2-2 2 0,4-1 1 16,2-3 1-16,2-1 6 0,2-2 3 15,0-1 1-15,4 0 5 0,3 0-2 16,4-4-9-16,3 1 0 0,3-3-6 15,3 3-2-15,1-3 0 0,2 0-3 16,-1 1-41-16,1-2-27 0,0 0-33 16,7-8-68-16,-5 5-148 0,-5-3-179 15</inkml:trace>
  <inkml:trace contextRef="#ctx0" brushRef="#br0" timeOffset="160776.29">21630 13625 351 0,'0'0'281'0,"0"0"-178"0,0 0 32 0,18-37-28 0,-7 23-34 0,2-1-35 0,1-1 7 0,3 0 3 0,-1-3-15 0,1 0-1 16,0-3 8-16,0 1-11 0,-1-5-5 15,1 2 1-15,-1 0-12 0,-1-1-9 16,-2 7 2-16,-2-2-2 0,-3 4 0 16,-2 3-2-16,-2 1 3 0,-1 0-3 15,0 2-2-15,-2 3 0 0,0 1 1 16,-1 3-1-16,0 1-2 0,1 1 1 16,0 1-7-16,1 1 1 0,-1 4 1 15,2 4 1-15,1 3 5 0,0 4 2 16,1 2 1-16,0 4 1 0,2 3-2 15,0 2 1-15,1 2 1 16,0 0-2-16,3 1 0 0,-2-3 0 16,0-2 0-16,3 0-3 0,0-4 1 15,3 1 0-15,1-2-35 0,2 2-70 16,16 4-40-16,-6-5-73 0,0-5-202 0</inkml:trace>
  <inkml:trace contextRef="#ctx0" brushRef="#br0" timeOffset="161073.6">23013 13742 833 0,'0'0'74'0,"0"0"45"0,0 0-71 0,40-11-36 0,-28 7-4 0,1-1-5 0,0 3-3 0,0 0-1 0,0 0-1 0,-1 2-28 0,2 0-45 15,1 0-25-15,4 5-61 0,-4 0-123 16,-3-1-44-16</inkml:trace>
  <inkml:trace contextRef="#ctx0" brushRef="#br0" timeOffset="161229.81">23023 13924 926 0,'0'0'140'0,"0"0"-83"0,0 0-20 0,0 0-31 0,40-2-6 0,-20 0-5 15,1-1-18-15,4 1 2 0,4 0 1 16,8 2-55-16,14 0-59 0,-9 0-102 16,-2 0-148-16</inkml:trace>
  <inkml:trace contextRef="#ctx0" brushRef="#br0" timeOffset="161542.24">24138 13678 259 0,'0'0'182'16,"0"0"-138"-16,0 0 42 0,0 0-78 0,0 0 0 0,0 0-8 15,0 0 32-15,-16 22 57 0,4-8-28 16,-3 6-19-16,-2 3-14 0,-2 4-11 16,-1 4-14-16,-3 9-3 0,-1 8 0 15,1 5-15-15,5-6-59 0,6-11-41 16,7-11-5-16,3 5 8 0,0-6 10 16,2-2-82-16</inkml:trace>
  <inkml:trace contextRef="#ctx0" brushRef="#br0" timeOffset="162044.67">24495 13836 559 0,'0'0'91'0,"0"0"-2"0,0 0-14 0,20-50-63 16,-14 36-6-16,0-1-5 0,-1 1 1 0,0 1 2 15,-2 3-1-15,-1 2 32 0,-2 3 15 16,0 1-15-16,0 0-18 0,-2 3-17 16,-3-2-8-16,-2 3 3 0,-3 3 1 15,0 2 4-15,-2 4 0 16,0 2-1-16,1 4 1 0,0 1 0 16,2 3-1-16,0 0 1 0,1 1 0 15,2 3 5-15,-1-2-5 0,3 2 14 16,2 1-1-16,0-2 3 0,2 0 1 15,0-2-2-15,2-1 5 0,2-2-6 16,1-1 7-16,1-2-8 0,2-3-2 16,1-2-1-16,2-1-3 0,1-4 0 15,-1 1 4-15,2-2 8 0,2 0 4 16,0 0 10-16,0 0-7 0,0 0-4 16,1-3-8-16,-1 0-4 15,1-4 7-15,-1-3 2 0,0-4-3 16,-2-4 0-16,0-7-5 0,-5 1 3 15,-2-5-3-15,-3-2-4 0,-3-1-6 16,0 4-1-16,-4 0-3 0,-2 5 1 16,-1 3-4-16,-4 3 0 0,1 2-23 15,0 2-18-15,-2 1-17 0,2 1-14 16,-1 3 1-16,1 2-25 0,0 2-41 16,2 1-85-16,0-2-128 0</inkml:trace>
  <inkml:trace contextRef="#ctx0" brushRef="#br0" timeOffset="163710.81">19713 15252 213 0,'0'-5'121'0,"0"3"-74"0,0-3 16 0,0 2 4 0,0-2-7 0,0 2 8 0,0-3 11 0,2-1-9 0,0 0-28 0,-1 3-4 0,2-2-5 16,1 0-1-16,2 3 3 0,-2-3-7 15,2 4-2-15,0-3-12 0,0 3 0 16,0-2-6-16,-1 3 0 0,0 0-7 16,-1 1-1-16,1 0-3 15,-1 1 1-15,-1 4-4 0,-2 1 2 0,4 2 0 16,-3 1 4-16,-1 5 0 15,-1 1 0-15,0 4 3 0,0 3-2 16,-3 2 1-16,-2 0-1 0,2 2 1 16,-2-3-1-16,0 3 1 0,3-7-2 15,-2 2 3-15,2-4-3 0,0-1 3 16,0-3-3-16,0-2 0 0,0-3 2 16,0-2-2-16,1-1 0 0,1-3 4 15,0-2 1-15,0 0 4 0,0-2 35 16,0-4-14-16,3-3-12 0,0-4 6 15,1-1-4-15,3-2-6 0,-1-2-7 16,2-4 2-16,2-1-3 0,2-1 2 16,2 0 5-16,0 0 8 15,2 3 2-15,1-1-8 0,2 2-6 16,0 0-1-16,1 3 3 0,-2 2-4 16,-2 0-2-16,-1 5 1 0,-3-1 3 15,-1 4-4-15,0 3 0 0,-3 2-4 16,0-1 2-16,-2 3-3 0,0 0-4 15,-1 7 4-15,-1 0-2 0,0 6 2 16,0 0 0-16,-2 4 4 0,2 2-2 0,-3 3 1 16,-1 1 0-16,0 2 2 0,-1 0 1 15,-3 4-4-15,-1-4 3 0,0 1-5 16,0-4 1-16,-1-1 1 0,1-2-2 16,0-2-2-16,-2-2-9 0,3-3-41 15,-1 0-18-15,1-2-31 0,3 1-58 16,-1-5-105-16,2-1-203 0</inkml:trace>
  <inkml:trace contextRef="#ctx0" brushRef="#br0" timeOffset="164211.79">20233 15495 570 0,'0'0'160'0,"5"-17"-57"0,0 5-3 0,3 0-32 0,-1-2-26 0,3 1-3 0,0 3-11 0,2 0 12 0,-4 3-9 0,2 0-4 0,-1 1-9 16,-2 4-9-16,-2 1-5 0,0 1-4 15,-2 3-3-15,-1 4-2 0,1 3-1 16,-2 3 4-16,-1 1 2 0,-1 1 0 16,-3 3 2-16,1 2 0 0,-2-1-1 15,-1 2-1-15,-1-1 0 0,-2 1-1 16,-1-1-8-16,2 0-2 0,-3-4 1 15,4 3 6-15,-1-3 4 0,1-5 0 16,0 0 0-16,2-1 3 0,0-2-2 16,1-3 5-16,3-1-1 0,1 1 6 15,0-3-1-15,1 0 5 0,6 2 6 16,2-3 3-16,2 0 10 0,2-1-9 16,6 0-8-16,1-1-4 0,2 0-9 15,2-4-2-15,4 4-2 0,-1-2 0 16,3-1-43-16,6 0-41 0,-3 1-31 15,13-5-58-15,-9 0-127 0,-8 0-108 16</inkml:trace>
  <inkml:trace contextRef="#ctx0" brushRef="#br0" timeOffset="164587.79">21273 15106 489 0,'0'0'153'0,"0"0"-20"0,0 0-9 0,38-41-32 0,-30 29-30 0,-2 3-20 0,-3 2-12 0,-3 0-5 0,0 3-17 0,-7 0-3 31,-3 4-5-31,-3 1 2 0,-7 7-1 15,-2 5-1-15,-3 4 1 0,-4 5 0 16,-1 5-2-16,-6 9 2 0,-7 15-1 16,-2 12 0-16,3 2 0 15,7 1-2-15,9-9 4 0,9-6-2 0,2-1 0 16,4-3 11-16,3 0 4 16,5-3 4-16,3-4-2 0,2-1-11 15,4-9-3-15,1-7-2 0,1-6-2 16,4-3-25-16,5 0-17 0,6-2-24 15,19-4-76-15,-3 0-109 0,-2-7-139 16</inkml:trace>
  <inkml:trace contextRef="#ctx0" brushRef="#br0" timeOffset="164947.04">21579 15271 409 0,'0'0'355'0,"0"0"-302"0,0 0 50 0,0 0-41 15,0 0-21-15,0 0-13 16,0-32-12-16,-3 34-2 0,-4 4 1 0,-1 7 14 16,-2 3 20-16,-2 3-12 0,2 4-2 15,0 6-11-15,-1 2-1 0,0 1-15 16,0 11-7-16,-1 6 1 0,-1 7-2 16,3 0 0-16,1-5-28 0,4-6-35 15,2-14-32-15,2-6-13 0,1 1-41 16,0-5-103-16,0-5-54 0</inkml:trace>
  <inkml:trace contextRef="#ctx0" brushRef="#br0" timeOffset="165321.96">21732 15564 607 0,'0'0'228'0,"0"0"-147"0,0 0 28 0,0 0-53 0,32-6-22 0,-19 3-8 0,3 1-9 0,0 0-4 0,1 1-6 16,1 1-6-16,0 0-1 0,3 0-1 16,0 0-23-16,2 0-45 0,14 2-71 15,-5 0-139-15,-2-2-195 0</inkml:trace>
  <inkml:trace contextRef="#ctx0" brushRef="#br0" timeOffset="165650.01">22510 15301 614 0,'0'0'139'0,"0"0"-61"0,0 0-5 0,0 0-52 16,0 0-18-16,0 0 1 15,0 0-3-15,-22 23 25 0,11-2 31 0,-1 6 6 16,-1 5-8-16,1 10-21 0,-1 8-11 15,1 12-16-15,0 0-1 0,3-1-6 16,3-8 2-16,0-11-1 0,3 3-1 16,-1-5-6-16,-1-8-57 0,3-4-20 15,-1-10-31-15,1 6-24 0,0-3-130 16,1-4-4-16</inkml:trace>
  <inkml:trace contextRef="#ctx0" brushRef="#br0" timeOffset="166039.07">22425 15624 475 0,'0'0'153'0,"0"0"-22"0,0 0-20 0,28-43-56 0,-18 30 3 16,1 3-17-16,0 0-11 16,-1-1 10-16,1 1 8 0,0 2-4 0,1 1-1 0,-1 3-1 15,1-1-15-15,0 3-8 0,-1-2-10 16,-1 4-2-16,0 0-3 0,-3 0-1 16,0 5-3-16,-1 2 0 0,-1 1 4 15,0 2-4-15,-3 4-2 0,-1-1 2 16,-1 1 3-16,-4 1-3 0,-4 0 0 15,0 0-1-15,-4-1 3 0,-3-2-2 16,-1-1 0-16,-4-3-4 0,0 0-18 16,1-2-31-16,-1 0-26 0,-1-2-39 15,-1-3-71-15,3 2-128 0,5-3-102 0</inkml:trace>
  <inkml:trace contextRef="#ctx0" brushRef="#br0" timeOffset="166523.22">22732 15671 558 0,'0'0'165'0,"0"0"-85"0,0 0 0 0,0 0-58 16,0 0 7-16,26-39-13 0,-20 28-6 0,-1 2 13 0,0 0 4 15,2 1 5-15,0-1 3 16,0 2 3-16,1 1-8 0,-1 0-9 16,0 3-7-16,-1 1-9 0,-1-1-1 15,-1 3-3-15,-2 0-1 0,1 0-4 16,-3 6-4-16,0 1 5 0,-3 2 3 15,-2 4 1-15,-1 1 3 0,-4 3-3 16,0 1 0-16,-2 3 1 0,0-1-2 16,-3 1 1-16,1 0-1 0,0-2 2 15,1-3-2-15,1-2 0 0,4-4 1 16,2-3 1-16,2 0 3 0,2-2 7 16,1-3-1-16,1 0-2 15,0-1 6-15,4-1 18 0,2 0-4 16,3-2-11-16,4-1-12 0,3-1 0 15,1 0-5-15,2-1 0 0,3 2 0 16,0-2-1-16,1 0-8 0,-1 1-35 16,-1-2-26-16,1-2-29 0,3-2-60 15,-6 1-68-15,-2 0-155 0</inkml:trace>
  <inkml:trace contextRef="#ctx0" brushRef="#br0" timeOffset="167120.22">22418 15282 614 0,'0'0'121'0,"0"0"6"0,0 0-34 0,19-31-33 0,-10 19-20 0,2-2 2 0,1 1-6 0,1-1-4 0,-1 0 6 0,1-1 2 0,0-1 2 16,2 1-13-16,-3 0-15 0,1-1 13 16,-1 1-6-16,-2 0-9 0,0-1-1 15,-2 1-4-15,-1 2 2 0,-1-1-1 16,-1 1-2-16,-1 1 3 0,-1 1 2 15,-1 3-4-15,0 1-1 0,-1 3 2 16,1 0-8-16,-1 1 4 0,1 2-4 16,0 0-2-16,-1 1 1 0,2 1-1 15,1 2-2-15,1 3 4 0,1 1 0 16,0 2 1-16,-1 1 1 0,1 5-1 16,2 1 4-16,1 3-3 0,-1 1 1 15,3 1-3-15,1 1 1 0,1 0 0 16,2-1 0-16,-1 2 1 15,2-1-4-15,0 2 1 0,3-1-11 16,0-1-26-16,2 1-31 0,0-2-65 16,11 5-24-16,-6-8-122 0,-3-4-264 15</inkml:trace>
  <inkml:trace contextRef="#ctx0" brushRef="#br0" timeOffset="167432.65">23159 14984 373 0,'0'0'303'0,"0"0"-245"0,0 0 59 0,34 16-60 0,-20-1-8 0,1 5-18 0,2 6-7 0,3 12 12 0,4 14-3 0,1 11 15 0,1 8-7 16,-5-4-7-16,-5-5-10 15,-6-7-10-15,-5-5-5 0,0 2-1 0,-5-2-5 16,0 0 8-16,-6-3-4 16,-1-4-7-16,-2 0 0 0,-1-5 0 15,1-5-27-15,1-8-59 0,-3 4-53 16,2-9-91-16,2-2-185 0</inkml:trace>
  <inkml:trace contextRef="#ctx0" brushRef="#br0" timeOffset="167776.31">23957 15344 825 0,'0'0'212'0,"0"0"-180"0,0 0 15 0,37-12-37 16,-22 9-8-16,-1-1-2 16,1 3-14-16,-1-2-21 0,0 0-25 0,0 2-24 15,0 1-15-15,4 0-77 0,-4 1-79 16,-2 3-20-16</inkml:trace>
  <inkml:trace contextRef="#ctx0" brushRef="#br0" timeOffset="167917.18">23944 15497 932 0,'0'0'168'0,"0"0"-130"0,0 0 10 0,0 0-45 16,48-9-3-16,-24 7-17 16,3-3-30-16,3 2-10 0,9 1-34 0,15-1-46 15,-9 2-92-15,-2 1-137 0</inkml:trace>
  <inkml:trace contextRef="#ctx0" brushRef="#br0" timeOffset="168292.1">25134 15186 682 0,'0'0'107'15,"0"0"24"-15,0 0-23 0,0 0-33 0,0 0-16 0,0 0-21 16,0 0-19-16,6-19-16 0,-12 33 0 15,-2 5 23-15,-2 10-9 0,-6 9-1 16,-4 11-7-16,-3 13 1 0,-1-2-6 16,2-3-4-16,6-10 1 0,4-4 0 15,5-4-1-15,2-6-19 0,3-8-46 16,2-5-28-16,0-2-32 0,5 6-67 16,2-2-151-16,1-5-66 0</inkml:trace>
  <inkml:trace contextRef="#ctx0" brushRef="#br0" timeOffset="168948.75">25654 15458 600 0,'0'0'175'0,"0"0"-40"0,0 0-26 0,17-43-66 16,-12 29-24-16,0 0-8 0,0 3-1 15,-2-1 23-15,0 3 11 0,-2 1 6 0,-1 1 5 16,0-1-14-16,0 2-9 0,-2 2-13 16,-1-2-4-16,0-1-7 0,0 0-4 15,1-1 4-15,0 1-6 0,-2 0 3 16,1-1-3-16,-1-1 0 15,-1 2-1-15,-1 0-1 0,-3 3-4 16,-3-2 3-16,-1 5-6 0,-4 0 6 16,0 1 1-16,-3 0-1 0,0 2-1 15,-2 6 0-15,0 3 1 0,2 2-3 16,2 2-5-16,1 2-9 0,3 2 2 16,4 0 5-16,2 2-5 0,5-2 5 15,3 2 1-15,2-5 3 0,4 0 3 16,4-2 3-16,-1-4 1 15,2-2-1-15,1-2 3 0,0-5 2 16,2-1-1-16,-2 0 4 0,0-1-4 16,2-6 5-16,-2 0-4 0,1-2 3 15,0-1 1-15,0-2-4 0,-1 0-1 16,-1-1-2-16,0-1 2 0,-2-1-2 16,0 2-1-16,0 0 2 0,-2-1-2 15,-2 5 1-15,0-1 2 0,-1 3-3 16,-1 1 0-16,-2 4 2 0,-1 1-2 15,0 1-6-15,0 2 4 0,0 3-11 16,0 3 8-16,-2 1 5 0,-1 3 0 16,-1 6-1-16,-3 1 1 0,0 4 0 15,-2 1 0-15,0 6 2 0,0-1-1 16,-2 1-2-16,2 0 0 0,0 0 1 16,1 1 0-16,0-1-1 0,1-2-39 15,2-3-39-15,1-2-31 0,3 1-57 16,1-7-93-16,0-4-136 0</inkml:trace>
  <inkml:trace contextRef="#ctx0" brushRef="#br0" timeOffset="169698.84">26129 15362 555 0,'0'0'148'0,"0"0"-40"0,0 0 42 0,19-46-98 0,-18 32-33 0,-1 5-13 0,-2-1-4 0,-4 3-4 0,-3 0 3 15,-1 2-1-15,0 4 6 0,0 1 2 16,-2 0-5-16,3 4-1 0,0 3-2 15,-1-1 0-15,0 3 0 0,1 2-1 16,-2 2 2-16,2-1-3 16,0 2 3-16,-1 0-1 0,3 1 0 0,0-2 0 15,1 2 0-15,1-1 0 16,1-2 0-16,2 1 5 0,2-1 3 16,0-2 0-16,1 1 7 0,3-1 2 15,-1 0 0-15,1-1-7 0,0-1-2 16,-1 0 9-16,0 0 2 0,0-2 0 15,-1 1-3-15,1 0 0 0,1-1 1 16,0-1 4-16,0 1-1 0,0 0 8 16,2 1-6-16,0-1-8 0,1 0-1 15,2 1-2-15,1 0-2 0,0 1-4 16,1-1-2-16,0-1 6 16,0-3-4-16,2 2 5 0,0-3 3 15,1 2 2-15,-1-2-7 0,1 0-3 16,0-1 1-16,1 0 1 0,-2-1 3 15,-1 0-5-15,1 0 2 0,-4-2-3 16,0 0 3-16,-1-4 0 0,-2-1 3 16,0 1-6-16,-2-3 0 0,0 0 1 15,-2-1-2-15,0-2-2 0,1 1 1 16,-1-2 1-16,0 1-3 0,-2-4 2 16,0 2 2-16,1 0-4 0,-1-2 2 15,0 2-2-15,0-1 0 0,-3 0 0 16,0 2 0-16,-3-2-3 0,1 1 3 15,0-1 0-15,0 0 0 0,1 2 0 16,-3 3 0-16,0 0-4 0,0-2 2 16,-1 5 2-16,2 1-1 0,-2-1-1 15,2 2 1-15,0 1-1 0,1 2-1 16,0 2 0-16,1 0-2 0,1 0-17 16,0 4-51-16,0 3-21 0,1 1-42 15,0 4-52-15,2 2-178 0,0-4-140 16</inkml:trace>
  <inkml:trace contextRef="#ctx0" brushRef="#br1" timeOffset="197151.45">20262 9901 323 0,'0'0'25'0,"-9"-15"50"0,6 6 16 0,-2 0 7 0,1 1-6 0,1 0-30 0,0 2-3 0,1 3-15 0,0-1-5 0,1 2 0 16,-1 2-11-16,1 0-7 0,0 0-2 16,-1 2-9-16,1 5 2 0,-1 2 1 15,0 4 5-15,-3 4 1 0,1 4 1 16,0 5-4-16,-4 9-6 0,0 10 1 16,-6 13 0-16,2 4-1 0,-4 0-3 15,1-3 2-15,-2-1 5 16,-2 1 0-16,-1 2-1 0,-1 5 0 15,-2 2 0-15,1 1-3 0,-3 4 1 0,1 2 0 16,-2 1 3-16,5-1 2 16,-1 2-4-16,2-1-3 0,4 7-5 15,-3 2-1-15,6 1 0 0,-4 1-2 16,4 1 4-16,-2 0-3 0,2 0-2 16,-1 4 2-16,-2 0 0 0,0 3-1 15,-2-2 1-15,0 0-2 0,-1-1 1 16,-2 0-1-16,2-1 2 0,-1 7-2 15,-1-3 1-15,-1-2-1 0,5-1-1 16,-2-1 1-16,3-2 0 0,0 0-1 16,3 3 1-16,-2 0 0 15,2 1 1-15,-2 0-1 0,2-1 0 16,-1 0-1-16,1-1 1 0,-1 1 0 16,2 2 1-16,-3-1-1 0,-1-1 0 15,0-1 1 1,-1-3-1-16,0-1 0 0,0-1 0 15,0 0 0-15,3 0 0 16,-3-1 1-16,2-5-1 0,-2-1 0 0,4-6-1 16,-4 4 1-16,4-5 0 0,-4 0 1 15,1-3 0-15,-1-1-1 0,-2 1 2 16,0-7-2-16,-2 2 1 0,1-6-1 16,-2-3 3-16,1 0-2 0,0-5 1 15,1 2 2-15,-4-5-3 16,2-3 8-16,-2-3 7 0,2-8-4 15,4-5 2-15,5-8-2 0,1 0-5 16,-5 2-4-16,0-1-1 0,0 1-2 16,2-3 0-16,1-7-4 0,6-2-28 15,3-6-22-15,2-4-22 0,3-7-45 16,13-24-69-16,-2 0-71 0,6-5-225 0</inkml:trace>
  <inkml:trace contextRef="#ctx0" brushRef="#br1" timeOffset="199857.04">20314 9671 259 0,'4'0'93'0,"3"-2"-3"0,2 0 29 0,3 0-19 0,1 2-24 0,4-2-39 0,0-1-8 0,3 0 0 0,3-2-7 0,2 4 5 0,11-5 17 16,9 1-9-16,15-2-7 0,5 1-12 16,4 0 4-16,2 2-11 15,-1 0 1-15,7-1-1 0,10 0-5 16,6 0 0-16,4-1 4 0,3 3 0 16,4-2-2-16,3 2 3 0,8 0-4 15,3-1 2-15,1 1-2 0,1 1-2 16,1 0 2-16,3 0 1 0,-1 2-1 15,2-1 4-15,-2 1 5 0,4 0-3 16,0 0-1-16,2 1-3 0,0 1-1 16,2 1-6-16,-2 0 3 0,1 2-1 15,-3 1 2-15,1 0-3 0,-2 2 0 16,2 1-1-16,-3-3 2 0,-1 4-2 16,0-1-1-16,0-1-1 0,-2 3-6 15,-2-3-14-15,-4 0-1 0,-2-1 0 16,-1 0 4-16,-2-1 5 0,-2 0 8 15,-5-2 6-15,-1-2-1 0,-5 2 1 16,-1-2 0-16,-3 0 0 0,-5 2 0 16,-2-2 0-16,-5 0 5 0,-1 3-4 15,0-3 2-15,-3 3-2 0,1 0 3 16,-3-1-3-16,-3 2 0 0,-2-2 0 16,-4 2-1-16,0 0 0 0,0 0 0 15,-1 0 1-15,-1 1-1 0,-3-1 5 16,-1 1 4-16,-3 1 3 0,-3 0-8 15,-1 0 0-15,-2 1 0 16,-1-1-4-16,-1 1-1 0,-1-2 1 16,-3 2 1-16,-2-1 1 0,-3 3-4 15,-1-4 3-15,-2-1-1 0,-3-1 1 16,-5 1 0-16,-7-4-1 0,-6 4 10 16,-1-3 7-16,3 2-2 0,1 1-5 15,1 2 1-15,-3-1-3 0,-3-1-3 16,1 1 0-16,-3 1-1 0,0-1-1 15,-3 4 1-15,0-1 0 0,1 1-2 16,-3 1 1-16,1 1 0 0,-1 0 0 16,1 1 3-16,-2 3-1 0,-2 0 0 15,1 2 1-15,0 1 3 16,-3 2-1-16,1 1 0 0,-2 2-2 16,0-1-3-16,0 5 2 0,-2-2 0 15,0 6-1-15,0 5-1 0,0 10 1 16,-5 9 0-16,1 4-2 0,0-1 1 15,-2-3-2-15,0-3 2 0,-1 2 0 16,1 2-3-16,-2 0 2 0,0 1-1 16,0 3 5-16,0 3-6 0,0 0 5 15,-2 4-2-15,0 2 3 0,1 2 1 16,-2 1-2-16,-2 1-2 0,2-2 0 16,-3 3-2-16,-2 0 2 15,0 0-3-15,-3 5 2 0,2-3 2 16,-2 6-1-16,1 0 9 0,1-2 0 15,2 2-1-15,1 0-1 0,3 2-3 16,1 1 0-16,2 3-6 0,3-1 1 16,1 1-2-16,1-1 3 0,2 0-3 15,1 1 0-15,-2-1 2 0,1 1-1 16,-1 3-1-16,-1-5 0 0,1 0 1 16,-2-2-1-16,-1 0 0 0,0 0 0 15,-3 2 1-15,-1-5 0 0,1 2 0 16,-1-3-1-16,-2-3 0 0,1 0 0 15,-1 2 1-15,-2 0-1 0,1 2 0 16,-1-3 0-16,-1 0 1 0,2-4-1 16,1 2 1-16,-1-1-1 0,1-1 0 15,-2-1 6-15,1 2-1 0,0-2-2 16,1 1-1-16,2-1 0 0,0-4-1 16,2-4 0-16,1 1-1 0,1-6 0 15,1 2 1-15,2-4-1 0,1-4 0 16,1 1 1-16,0-5-1 0,0-2 0 15,2-3 0-15,0-1 0 16,-1-5 1-16,-1-7-1 0,0-7 0 16,0-6 0-16,-1-1 0 0,-3 3 0 15,-3 2 1-15,-1 3-1 0,-1-2 1 16,-4-3-1-16,0 1 0 0,-5-3 1 16,-2-2 0-16,-5 1-1 0,-1-4 4 15,-3-2-3-15,-9 2-1 0,-9 0 2 16,-10 0 0-16,-6-1-1 0,-2-2-1 15,3-2 2-15,2-1-1 0,-3-2 0 16,-2 0-1-16,-3-3 1 0,-3 3-1 16,-5-1 0-16,-3 0 0 0,-5 0 0 15,-2-2 1-15,-3 0 0 0,-2 0-1 16,-3 0 0-16,-3 0 0 0,-3 0 2 16,-2-2-2-16,-1 1 0 15,1 0 1-15,-1-2 0 0,-2 1-2 16,0 1 2-16,-2-1 2 0,2 1-1 15,0 0-1-15,-1 1 3 0,1 3-4 16,-3-1 0-16,1 0 1 0,0-2 0 16,0 0 0-16,-2-2-2 0,-2 2 2 15,2-1 0-15,2 0-1 0,-2 1 0 16,3-2 3-16,-3 0 0 0,1 0-2 16,2-2 0-16,2 0 0 15,-1-1 1-15,0 0-2 0,-3 0 0 16,2 0 1-16,3-1-1 0,-1-4 1 15,-1 1 0-15,-1-1-1 0,0 0 0 16,3 1 1-16,0-2 0 0,5 1 2 16,1-2 2-16,0 2-4 0,1-3 2 15,2 1-1-15,0 0-2 0,3 2 0 16,-1-1 1-16,1-1 0 0,-1-1-1 16,0 1 2-16,1-1 4 0,2 1 2 15,-1 2-1-15,0-1-3 0,-1-1-3 16,2 1 1-16,2 0-1 0,5 0-1 15,-1 2-1-15,2 1 1 0,0-1 0 16,-1-1 0-16,0 0 1 0,2-1 0 16,3 0-1-16,0 0 0 0,1 0 1 15,3 1-2-15,-1 0 2 0,0-1-1 16,5 1 1-16,0-2-1 0,5 3 0 16,3-2 0-16,2 0 0 0,1 3 1 15,4-3-1-15,-1 4 0 0,5-4 0 16,1 0 1-16,4 1-1 0,1-2 0 15,3 0 1-15,6 0 1 0,5 1-2 16,7 0 2-16,6 2 5 0,4 2 7 16,-2-2 0-16,0 1-3 0,0 0 0 15,3-2-2-15,2 1-4 16,2 1-3-16,2 0 1 0,1 0-3 16,2 1 0-16,0-2 1 0,1 3 0 0,-1 0-1 15,1-1 1-15,-1 0-1 0,0 1 0 16,1-1 0-16,-3 0 0 0,1-2 0 15,1 1 2-15,0 1-2 0,1-1 0 16,-1 0 0-16,2 2 0 16,-3-3 0-16,4 3 0 0,-1 0 0 15,-1-1 0-15,2 1-1 0,-1-1 1 16,1 2 0-16,-1-2 1 0,1 2-1 16,0-1 0-16,-1 0 0 0,1 0-2 15,-3 1 2-15,3 0 0 0,0-1 0 16,0 1 0-16,0-1-1 0,0 1 0 15,0 0 1-15,0 0 0 0,0 0-2 16,0 0 1-16,0 0 0 16,0 0 0-16,0 0 0 0,0 0 0 0,0 0 1 15,0 0 0-15,0 0 1 16,0-1-1-16,0 1-4 0,0 0 3 16,3 0-2-16,-2 0-3 0,1 0 4 15,1 0-2-15,2 0 3 0,2 0-1 16,1 0 1-16,2 0 1 0,2-2 0 15,2 1 0-15,-2-4-2 0,0 0-1 16,2-2 2-16,-2 0 1 0,2 0 2 16,-2-1-2-16,2 1 0 0,2-1-1 15,-2 0 2-15,6-1-2 0,-2 0 1 16,2-1 0-16,2 0 0 16,0 1 0-16,-1-1-2 0,1-2-13 15,0 0-5-15,0 0 0 0,-2 1-3 16,-2-1-7-16,-2 2-11 0,0-3-19 15,0 0-27-15,7-8-49 0,-4 0-75 16,1 0-244-16</inkml:trace>
  <inkml:trace contextRef="#ctx0" brushRef="#br1" timeOffset="200983.42">28376 10213 472 0,'0'0'45'0,"0"0"-17"0,0 0 51 0,0 0-3 0,-6-15-33 0,6 15-19 0,-1 1-16 0,0 6-2 0,1 5 5 0,0 5 11 15,0 5 1-15,0 3 1 0,2 2-2 16,2 1 0-16,0-2 2 0,0 0 5 15,1-2 1-15,-3-4 2 0,4-1 3 16,-2-5-8-16,1-1 5 0,3-3 3 16,1-5 2-16,3-3 10 0,7-3 10 15,7-8 3-15,14-11-12 0,15-10-16 16,20-14-7-16,5-4-11 0,-4-2-6 16,-4 3-4-16,-11 5-1 0,-4 4 0 15,1 3-3-15,1 4-2 0,-1 4 1 16,2 6-10-16,3 3-36 0,-1 4-21 15,1 2-53-15,2 4-3 0,-16 1-119 16,-9 2-212-16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3:58:05.856"/>
    </inkml:context>
    <inkml:brush xml:id="br0">
      <inkml:brushProperty name="width" value="0.05292" units="cm"/>
      <inkml:brushProperty name="height" value="0.05292" units="cm"/>
      <inkml:brushProperty name="color" value="#0070C0"/>
    </inkml:brush>
  </inkml:definitions>
  <inkml:trace contextRef="#ctx0" brushRef="#br0">3254 5432 368 0,'0'0'108'0,"0"0"0"0,0 0 6 15,8-22-62-15,-6 14-30 0,1 1-2 0,-1 0 12 0,0 5 14 0,0-2-6 0,-1 3 17 0,0 1-14 0,-1 0-5 16,0 0-9-16,0 0-23 16,0 0-4-16,0 1-2 0,0 5-4 15,0 7 4-15,0 3 2 0,-4 6-2 16,-3 5 3-16,-1 4-1 0,-3 10 1 15,-2 10-1-15,2 6-1 0,0 5 0 16,3-7 6-16,3-3 4 0,2-7 17 16,0-4-15-16,3-2-3 0,0-8-6 15,1-8-3-15,1-7 4 0,1-1-1 16,-1-2 6-16,4-1 3 0,1 1 8 16,0-5 12-16,1-5 7 0,2-3-4 15,1-2 1-15,3-7 0 0,-1-5-13 16,-1-7-7-16,-2-4-7 0,-2-7-4 15,-3 0-6-15,-3 0 0 0,-2 0-2 16,-2 7 2-16,-3-1-18 0,-1 6 1 16,-2 3-8-16,-2 7-8 0,-5 3-35 15,-4 6-27-15,0 1-21 0,-4 2-26 16,1 6-23-16,-2 5-74 0,6-1-20 16</inkml:trace>
  <inkml:trace contextRef="#ctx0" brushRef="#br0" timeOffset="406.61">3489 5174 676 0,'0'0'97'0,"0"0"-19"0,0 0 24 0,0 0-50 0,10-4-47 0,-3 5-5 0,2 5-5 0,3 3 5 0,3 7 7 0,2 6 11 0,5 11-8 16,5 18 17-16,0 11-16 0,0 11 12 15,-5-5-14-15,-7-6 3 0,-6-8 2 16,0-3-3-16,-5 2 1 0,-4-2-9 16,-6-1 7-16,-6 1-9 0,-4-7 0 15,-1-6 3-15,1-7-4 0,-6 4 2 16,1-10 2-16,1 0 6 0,-4-1-8 16,5-9-2-16,-6 3 0 0,1-2-4 15,-2-3-72-15,3-2-61 0,-4-7-40 16,8-2-175-16,2-2-79 0</inkml:trace>
  <inkml:trace contextRef="#ctx0" brushRef="#br0" timeOffset="5040.46">5880 5520 293 0,'0'-6'35'0,"1"2"31"0,1-3 29 0,-1-1-33 0,0 2 0 0,0-2 6 0,-1 2-2 0,0 3-8 0,0-2-7 0,0 1-2 0,-3-1-15 0,0-3-1 16,-1 3 1-16,0 0-4 0,-3 0-20 15,0 3-6-15,-1-1-4 0,-2 3-5 16,-4 0 2-16,1 6-6 0,-4 5 2 15,-1 3 4-15,-1 6 3 16,-2 4 0-16,2 5 0 0,-2 7-1 0,4 10 1 16,3 11-2-16,6 0 1 15,7-4 1-15,2-5-7 0,6-10 7 16,2-7 0-16,1-6 0 0,-2-8 2 16,2-1-2-16,4 1 0 0,1 0 3 15,3 1 4-15,1-7-5 0,1-5 2 16,0-2 1-16,-1-4-1 0,-1-8 7 15,0-5 3-15,-1-4 7 0,-2-4 5 16,-1-5 5-16,-4-12 11 0,-1-15-8 16,-6-17-14-16,-3-2-12 0,-3 5-6 15,-3 12-1-15,0 15 3 0,1 10-4 16,1 9 3-16,-1 8-2 0,-1 1 0 16,-2 2 2-16,-2 0-3 15,-1-1-1-15,-2 6-2 0,2 1 0 16,-2 4-3-16,3 0-18 0,-1 4-39 15,2 2-27-15,2 5-34 0,3 7-51 16,2-2-130-16,2-1-21 0</inkml:trace>
  <inkml:trace contextRef="#ctx0" brushRef="#br0" timeOffset="5227.92">6312 5998 840 0,'0'0'47'0,"0"0"6"0,0 0-2 0,0 0-51 0,1 12 0 0,-1-12-10 0,0 0-111 0,1-9-26 0,2 1-155 16,-1 0-109-16</inkml:trace>
  <inkml:trace contextRef="#ctx0" brushRef="#br0" timeOffset="5712.41">6766 5519 358 0,'0'0'62'0,"0"0"30"0,0 0 30 0,0 0-57 16,-24-38-20-16,18 32-24 16,-2 4-6-16,2 0-13 0,-1 0 1 0,1 2-3 15,-3 1 0-15,-2 4-1 0,0 8-1 16,-2 2 2-16,-1 5-2 0,-3 6 2 15,2 2-2-15,0 4 0 0,3 3 2 16,3 4 0-16,3-2 1 0,3-2-1 16,3 1 4-16,7-5 10 0,3 2-4 15,3 0-5-15,2-3-2 0,1-2-1 16,3-4-1-16,1-7 1 0,0-3 8 16,1-5 71-16,2-9 12 0,0 0-18 15,-1-12-23-15,0-5-8 0,0-3-2 16,-1-16-6-16,-2-14-16 15,-6-19-6-15,-1-6-14 0,-8 6-9 16,-3 14-33-16,-1 21-8 0,0 11 20 16,0 9 2-16,-4 5-7 0,-3 2-38 15,-4 1-35-15,-10 5-18 0,2 1-159 16,1 1-14-16</inkml:trace>
  <inkml:trace contextRef="#ctx0" brushRef="#br0" timeOffset="6100.45">7339 5355 456 0,'0'0'108'0,"0"0"-3"0,0 0-4 0,10-52-76 0,-7 38-20 0,0 2 3 0,-2-2 11 0,0 4 8 0,-1 0 20 0,0 5 5 16,0 0-16-16,-3 2-20 0,1 0-16 15,-1 3 0-15,1 0-7 0,-4 3 1 16,0 2 2-16,-2 6 4 0,-3 2-1 15,-1 7 1-15,-1 3 0 16,-2 5 1-16,-1 8 1 0,-3 11 2 16,-2 13-2-16,3 3 0 0,1-1-1 15,6-7-1-15,1-4 0 0</inkml:trace>
  <inkml:trace contextRef="#ctx0" brushRef="#br0" timeOffset="8217.03">7298 5479 468 0,'0'0'0'0,"0"-21"-156"0,0 13-2 0</inkml:trace>
  <inkml:trace contextRef="#ctx0" brushRef="#br0" timeOffset="8686.82">7377 5335 686 0,'0'0'229'0,"0"0"-133"0,0 0 4 0,0 0-33 16,0 0-17-16,0 0-17 16,28-35 1-16,-27 30 1 0,-1 3-1 0,0-1 0 0,0 2-12 15,0 1 0-15,0 0-8 16,-1 0-9-16,-2 3-5 0,-2 0-5 15,-3 7 2-15,-4 6 3 0,-3 5 4 16,-1 3-2-16,-2 6 1 0,1 1 1 16,1 2-2-16,-2 7 1 0,-1 8-1 15,-3 3 7-15,2-4-6 0,5-7 5 16,-1 1-2-16,2 1 0 0,-2 5 2 16,-2 5-1-16,5-4-1 0,4-6 2 15,1-3 1-15,3-4 0 0,3-9 4 16,0-4 6-16,2-4-9 0,4 3 4 15,3 0-6-15,2-1 0 0,5-3 4 16,1-5-2-16,5-6 5 16,-1-6 4-16,5-6 6 0,1-4-8 15,0-8-5-15,1-2 2 0,-4-5-7 16,-2-4 4-16,-2-2 2 0,-7-9 0 16,-6-6-8-16,-3 5 0 0,-2 6-5 15,-4 10 1-15,-3 10-1 0,-3-2-4 16,-2 1-5-16,-3 1-11 0,-4 2-14 15,-1 5-11-15,-1 0-20 0,-5 1-19 16,1 1-42-16,-13 1-59 0,5-2-100 16,3 1-218-16</inkml:trace>
  <inkml:trace contextRef="#ctx0" brushRef="#br0" timeOffset="9374.16">8232 5702 785 0,'0'0'132'0,"0"0"-59"0,2 0-9 0,4-1-31 15,5-1 13-15,4 0-16 0,6-2 9 0,5-1 4 0,2-1-22 0,2 0-5 0,2 0-7 0,4 1-9 16,6-2 0-16,7 0-20 0,1-1-61 16,-4-1-72-16,-13 2-119 15,-11 2-196-15</inkml:trace>
  <inkml:trace contextRef="#ctx0" brushRef="#br0" timeOffset="9881.51">9350 5487 564 0,'0'0'137'0,"0"0"-27"0,9-40-14 0,-7 23-34 15,0 1-23-15,-2 0-6 16,0 3 5-16,-1-2 2 0,-4 2-25 0,0 2 2 16,-3-1-1-16,-1 2 0 0,1-1 5 15,-2 5-12-15,-2 1-9 0,1 5-4 16,-5 1-7-16,-1 11 9 0,-3 5-1 15,-1 6 3-15,-3 10 0 0,-4 13-1 16,2 9 1-16,6 4 0 0,8-7-1 16,9-6 1-16,3-8-1 0,6 0 1 15,2-7 0-15,0-7 1 0,3-5 0 16,1-2 1-16,3 1-2 16,4 0 2-16,3 0 9 0,0-6-9 15,-2-5 6-15,1-7 3 0,-1-1 16 16,-1-9-5-1,-1-4-4-15,-2-9 5 0,1-8 3 16,-4-16 3-16,-1-13-9 0,-6-4-7 0,-5 4-7 16,-1 18-3-16,0 13-2 0,-3 13 2 15,-1 1-3-15,-2 5-2 0,-4-2-1 16,-1 3-11-16,-3 2 4 0,-1 6-26 16,2 1-56-16,-1 4-60 15,2 7-104-15,2-3-159 0,6 1-23 16</inkml:trace>
  <inkml:trace contextRef="#ctx0" brushRef="#br0" timeOffset="10045.12">9882 5890 1052 0,'0'0'65'0,"0"0"-4"0,0 0-44 0,0 0-17 0,0 0-50 0,-9-6-170 0,8-3-63 0,-3-2-7 0</inkml:trace>
  <inkml:trace contextRef="#ctx0" brushRef="#br0" timeOffset="10529.71">10253 5507 308 0,'0'0'292'0,"0"0"-236"0,0 0 61 0,0 0-62 15,26-46-32-15,-21 37-11 16,0 0 19-16,-2 2 30 0,-1 1 8 0,-2 1 0 15,0-1-6-15,0 1-15 0,-3 0-9 16,0 0-36-16,-1 4-3 0,-1 1-17 16,-2 1 3-16,-3 7 11 0,-2 7 2 15,-4 2 0-15,0 6 1 16,-2 6 0-16,-1 8 1 0,1 5-1 16,2-2 0-16,6-2 0 0,6-7 0 15,3-6-4-15,1 5 4 0,1 1 1 16,5-2-1-16,2-5-1 0,4-3 1 15,1-4 0-15,3-6 1 0,2-5 7 16,1-5 4-16,1-5 0 0,0-7 4 16,-1-5 21-16,1-8 7 0,-3-9-8 15,-2-19-12-15,-5-12-18 0,-4-5-4 16,-4 8-2-16,-2 19-2 0,0 15 0 16,-2 12 2-16,-3 6-10 0,-3 0-24 15,-4 3-7-15,-4 2-23 16,1 3-38-16,-2 1-46 0,-1 11-110 15,5-2-105-15</inkml:trace>
  <inkml:trace contextRef="#ctx0" brushRef="#br0" timeOffset="11068.94">10783 5434 618 0,'0'0'123'0,"0"0"37"0,0 0-73 0,30-37-59 0,-28 29-15 0,-2 2-13 0,-1 2-12 0,-6-1-9 0,-2 3 11 0,-5 0 10 0,0 2-3 0,-2 6 6 16,-2 3 4-16,-1 3-6 0,1 5-1 15,3 4-1-15,1 0 1 0,2 4-1 16,3-1 0-16,3 0 1 16,1 1 0-16,5-2 0 0,0 0 11 0,6-2 12 15,2-3-11-15,1 0-1 16,4-2 1-16,1-4 7 0,4 1-5 15,0-3-4-15,2-3-1 0,2 0-5 16,-2-1-2-16,2-2 2 0,-1 1-4 16,-2-2 3-16,0 3-3 0,-3-1 1 15,-3 1 2-15,-3 0 5 0,-4 1-7 16,-4 0-1-16,-2 1-12 0,-6 1 10 16,-3 4 2-16,-6-2 7 0,-2 3-4 15,-5 0 0-15,-1 2-2 0,-1 0 5 16,-2 0-6-16,0 1-4 15,-1 1-34-15,1-5-42 0,1 2-42 16,3-5-36-16,0-4-11 0,6-3-24 16,5-3-45-16</inkml:trace>
  <inkml:trace contextRef="#ctx0" brushRef="#br0" timeOffset="11318.88">10746 5517 85 0,'0'0'674'0,"0"0"-554"0,0 0 40 0,0 0-92 0,27-45-30 0,-15 31-17 0,5-1-6 0,1-1 14 0,2-2 4 0,3-2 0 16,0 3-17-16,-1-1-13 0,-1 3-2 15,-1 2-1-15,-2-1-3 0,1 4-33 16,0 0-80-16,8-3-66 0,-5 4-151 16,-2-3-117-16</inkml:trace>
  <inkml:trace contextRef="#ctx0" brushRef="#br0" timeOffset="11646.92">11388 5079 643 0,'0'0'106'0,"0"0"-56"0,44 16 67 0,-19-2-96 16,4 7-3-16,-1 4-8 15,6 15-7-15,5 13-2 0,-3 15-1 0,-6 5 0 16,-9-1 0-16,-12-5 7 0,-8-7 36 16,-3-2-9-16,-10 1 7 0,-6 0-20 15,-4-1-5-15,-5-2-5 0,0-4-9 16,-7-3 3-16,0-3-4 0,-1-6 0 16,-3-3 0-16,3-5 0 0,5-7-2 15,4-5-7-15,7-8-24 0,-1 1-55 16,-13 4-112-16,4-2-139 0,0-2-150 15</inkml:trace>
  <inkml:trace contextRef="#ctx0" brushRef="#br0" timeOffset="12600.22">5646 5256 264 0,'0'0'69'0,"0"0"-8"0,8-26 34 0,-4 15-43 0,-2 1-6 0,0 4 21 0,-1 0-22 0,0 2-2 0,-1-3-1 15,0 3 0-15,0 0-2 0,-1 1 1 16,0 0 1-16,0 2-5 0,0-1-6 16,1 2-3-16,0 0-8 0,0 0-13 15,0 0-5-15,0 0 0 0,0 0-2 16,0 0 0-16,0 2 4 0,0 2 3 16,-3 1 0-16,-4 3 3 0,-1 3-1 15,-4 2-2-15,-4 7-7 16,-1 3 0-16,-9 14 0 0,-6 13 5 15,-4 16 4-15,0 9-5 0,3 0-1 16,10-4-1-16,6-6-2 0,5 0 1 16,3-1 1-16,6-1 8 0,3-2 10 15,5-5 7-15,5-1-10 0,2-4-4 16,6-3-4-16,5-5-5 0,3-3-2 16,0-9 13-16,-3-7 10 0,6 0-11 15,5-2 3-15,3 0-3 0,4 2-6 16,-9-7 1-16,-11-7-5 0,-3-2-1 15,-4-2-3-15,3 2 3 0,2 0-2 16,-1 0 0-16,0 0 0 0,-4-1-1 16,0-2-5-16,-3-1-41 0,-2 0-53 15,0 0-45-15,1 2-59 0,-2-3-149 16,-1-2-120-16</inkml:trace>
  <inkml:trace contextRef="#ctx0" brushRef="#br0" timeOffset="13444.22">12863 5238 459 0,'0'-5'91'0,"0"3"-15"0,0-1 35 0,0 2-55 0,-1 1-56 0,1 4-23 0,-3 5 21 0,-1 4 2 0,2 5 40 0,-2 6 9 0,0 5-12 16,1 8-6-16,-1 8-7 15,2 10-9-15,2-1-3 0,0-4-9 16,0-15 5-16,4-9-8 0,-3-7 2 15,3-2-2-15,-1 3 0 0,2 2 0 16,-3 1-3-16,5-4-58 0,-3-1-42 16,0-5-106-16,-2-7-59 0</inkml:trace>
  <inkml:trace contextRef="#ctx0" brushRef="#br0" timeOffset="13725.4">12647 5592 774 0,'0'0'110'0,"0"0"-15"0,0 0-52 0,0 0-25 16,49-5 0-16,-17 1 0 15,12 1 9-15,7-3 16 0,4 1-17 0,-3 0-2 16,-7-1-5-16,-3 0-10 0,-4 0-5 16,-2 2-4-16,-7 0 0 15,-4 2-14-15,-9 2-55 0,0 0-57 16,7 0-110-16,-5 4-114 0,-1-2-45 0</inkml:trace>
  <inkml:trace contextRef="#ctx0" brushRef="#br0" timeOffset="13991.91">12698 6089 760 0,'0'0'145'0,"0"0"-6"0,52-6-69 0,-13 2-30 16,8-4-19-16,3-1-16 15,-5-2 2-15,-5 2-5 0,-6 6-4 0,0-2 0 16,1 4-30-16,-2 0-61 0,-9 0-92 16,-5-3-202-16</inkml:trace>
  <inkml:trace contextRef="#ctx0" brushRef="#br0" timeOffset="15242.84">14504 5450 263 0,'0'0'103'0,"0"0"-38"0,0-20 35 0,0 11 1 0,3 1-42 0,-3-1-9 0,2 1 19 0,-1 0-14 0,1 1-13 0,-1 1 4 0,-1 1 0 16,2-1-1-16,-2 1-16 0,0 3-6 16,0 2-7-16,0 0-16 0,0 6-3 15,-2 1 3-15,1 4 5 0,-3 3 3 16,0 5 4-16,-1 6 2 0,2 3 2 15,-2 7 0-15,-1 6 1 0,-1 7 10 16,-2 7-3-16,1 0-12 0,-3-5 3 16,3-13-4-16,0-9-8 0,5-7-1 15,-3-2 1-15,-2 4-3 0,0 0-15 16,0 4-60-16,-1 0-53 0,1-7-89 16,3-8-170-16</inkml:trace>
  <inkml:trace contextRef="#ctx0" brushRef="#br0" timeOffset="15388.37">14769 5917 811 0,'0'0'76'0,"0"0"-74"0,0 0-2 0,0 0-10 0,-30-42-162 0,26 30-93 16,4 1-48-16</inkml:trace>
  <inkml:trace contextRef="#ctx0" brushRef="#br0" timeOffset="16101.19">15223 5580 507 0,'0'0'122'0,"0"0"-70"0,0 0 28 0,0 0-25 16,0 0-13-16,0 0-9 15,-2-44 14-15,1 36 16 0,1-1-9 0,-2 0-1 16,2-3 3-16,-2 3-12 0,1-4 4 15,-3 3-21-15,3 0-10 0,-2-1-9 16,-2 3-8-16,2 0 0 0,-6 0-4 16,4 3-2-16,-5-1 2 0,1 1 2 15,-4 5-6-15,0 0 5 16,-2 7 1-16,-3 2 1 0,1 6-1 16,-2 2-1-16,3 5 1 0,-4 6 2 15,2 1 1-15,1 3-1 16,4 1-2-16,4-1 1 0,2 1-6 15,6-3 6-15,1-1 0 16,5-3-4-16,4-3 2 0,2-3 2 0,2-4 2 16,4-6 8-16,-2-3 2 15,2-6-3-15,-1-1-2 0,-2-3 0 0,0-4 3 16,0-3 0-16,-4-1 5 0,1 0 11 16,-2-1 3-16,-4 1-5 0,3-4-13 15,-2 0-7-15,3-1-2 0,1 1 0 16,-2-2-1-16,4 2 0 0,-2 0 0 15,0 0 0-15,-1 1 0 0,-1 3 0 16,-3 0 0-16,-2 2-2 16,2 3 2-16,-2 2 0 0,-1 0-5 15,-2 4 3-15,0 0-9 0,0 4-4 16,0 5 6-16,1 1 9 0,2 4 11 16,-3 4-1-16,0 4-3 0,0 2-4 15,3 6 4-15,-3-1-3 0,2 1-1 16,-2 1-1-16,0 0 0 0,0 1-1 15,0 0-1-15,0 0 3 0,0-1-2 16,0 0-1-16,0-2-1 0,0-4-18 16,0-1-59-16,0-4-17 0,3-3-52 15,0-7-76-15,4-4-156 16</inkml:trace>
  <inkml:trace contextRef="#ctx0" brushRef="#br0" timeOffset="16649.02">15776 5494 472 0,'0'0'80'0,"0"0"-7"0,22-22-1 0,-13 13-50 0,2 2-20 0,-3 0 4 0,0 1 24 0,-3 2 29 0,-5 1 38 15,2 1-5-15,-1 2-15 0,-1 0-31 16,0 0-31-16,0 4-15 0,-3 2-6 16,0 3 1-16,1 3 5 0,-6-2 3 15,2 4 3-15,-3 2-4 0,-1 0 0 16,2 5 0-16,-6 1-2 0,1 3 2 15,-2 1 1-15,0 3 1 0,-2 0 6 16,-2 4 0-16,3 0 3 0,0 7 1 16,2-3-8-16,3-1 3 0,4-2 4 15,4-4 1-15,2 1-3 0,1-2 1 16,6-5-5-16,4-5-1 0,1-4 4 16,4-6 14-16,0-3 6 0,5-6-6 15,1 0 12-15,-2-4-2 0,3-4-2 16,-3-3-9-16,0-3-9 0,-2-2-5 15,-4-1-7-15,-4 1 5 0,-1 1-4 16,-8 5 3-16,0 4 1 0,-3 1-7 16,-9 3-11-16,-1 2 4 0,-4 0 3 15,-1 2 4-15,-4 4 0 0,0 1 0 16,3 1-7-16,-2 2-6 0,1 1-20 16,4-2-10-16,-1 0-10 15,7 0-17-15,0 1-35 0,6 0-38 16,1-3-101-16,3-3-128 0</inkml:trace>
  <inkml:trace contextRef="#ctx0" brushRef="#br0" timeOffset="18544.79">15686 8965 514 0,'12'-11'96'0,"4"0"-38"0,6-4 7 0,3-1-16 0,2 0-13 0,-3 1 7 0,0 0 8 0,1 1-4 0,-3 4 9 0,-3 1-14 16,0 2-2-16,-3 1-2 0,-2 3-7 15,-3-1-12-15,0 4-13 0,-3 0-3 16,-5 4-3-16,2 1-1 0,-2 3-1 16,1 3 2-16,-3 1 3 0,-1 3 7 15,3 5-1-15,0 0-3 0,-1 5 7 16,1 0-2-16,0 2 0 0,0 3-2 16,2 2 1-16,0 2-1 0,4 0-3 15,-1 2 7-15,0-2-6 0,0-1 2 16,0 0-3-16,1 0 0 0,-2-4-3 15,1-2-1-15,2-2 3 0,-3-2-2 16,1-3 2-16,1-3-1 0,-1-3 3 16,0-3-1-16,-3-2 3 0,3-3 8 15,-2-5-2-15,2-1 9 16,-2-1 4-16,1-6-5 0,2-2 1 16,-3-6-2-16,2 0-8 0,-1-5-3 15,3-3-3-15,-3-4-5 0,3-5-1 16,0-6 0-16,3-9 2 0,-2-8-4 15,3-4 3-15,-4 3-3 0,1 4 1 16,-3 4 1-16,0-1-1 0,-2-2 3 16,2-1 5-16,-2-6-3 0,2 1 2 15,0-4 1-15,0-3 1 0,3 2 1 16,0 0 0-16,-1-1-7 0,4 2 1 16,-1 0 4-16,1-1-6 0,0-1 2 15,0 1-4-15,2-3 2 16,-2 0-3-16,-1-1 1 0,0-1 2 15,-1 3-2-15,-1 1-1 0,3 1 0 16,-4 1 0-16,1-2 1 0,0-3-2 16,-3 3 1-16,3-4 0 0,-2 2 1 15,-1 0-1-15,2 1 1 0,1 3-2 16,-5 2 1-16,4-3-2 0,-2 2 2 16,2-2 0-16,0-3 2 0,-2 3-1 15,3-2-1-15,0 3-1 0,0 1 1 16,2-1 1-16,-2 4-1 15,0 0-1-15,0-1 1 0,0 2 0 0,3-2 0 16,-3 2-2-16,2 1 2 16,1-1-1-16,-3 1 1 0,5 1 0 15,-5 1 1-15,3 4 1 0,-1-1-2 16,-2 6 0-16,2 0-1 0,-4 2 0 16,1 0 1-16,-3 2 2 0,1 2-2 15,-3 8 1-15,2 5-1 0,-4 4 0 16,4 0-1-16,-2-2 1 0,-2-4 0 15,4-1 2-15,-1 0-2 0,-1 5 0 16,-1 1 1-16,1 3-1 0,-2 1 0 16,2 2 0-16,-2 2 0 0,2 1-2 15,0 3 1-15,1-1-1 0,0 2 0 16,4 2-1-16,-2 3 1 0,3-1 2 16,3 2 0-16,0-1 1 0,4 3 0 15,4 0 2-15,3-1-3 0,2 0 0 16,9 2 3-16,10-2-1 0,11 1-1 15,6-1 2-15,2-1-2 0,-1 1-1 16,-3 1 4-16,2 0-1 0,3-2-1 16,-1 1 1-16,0 0-1 0,5 0-2 15,-1-1 2-15,4 0-2 0,-1 0 0 16,1-1 3-16,1 2-3 0,-1-4 1 16,3 4-1-16,-2-3 3 15,7 1-2-15,-1 0 2 0,3 1 1 16,0-1-2-16,1 2 1 0,1-1 0 15,2-1 7-15,2 2-10 0,2-3 1 16,4 2 4-16,0-1-2 0,0 3-1 16,0-1-1-16,3 0-1 0,2 1 2 15,1-1-2-15,-1 1 0 0,-1 0 1 16,3-2-1-16,1 1-2 0,5 0 2 16,2 0 2-16,1 0-1 0,-1 0 1 15,3 1-2-15,1 0-1 0,2 0 1 16,0-3 1-16,0 1-1 0,1 1 1 15,0-3-2-15,4-1 3 0,0 0-2 16,0-1 2-16,2-1-2 0,2-2 0 16,2 2 1-16,0-2-1 0,1 0 0 15,2-1 0-15,3 2 3 16,4 1 3-16,0 0 5 0,1 0 0 16,2-1 1-16,2 2-5 0,0 2 3 15,3 0-6-15,-1 0-2 0,3-2 0 16,-1 2 2-16,0 1-3 0,2-1-1 15,0 3 2-15,-1 0-3 0,1 1 2 16,1 1-2-16,1 1 3 0,0 4 0 16,-2 1 0-16,-2 0 0 0,-1 1-2 15,0-1 2-15,-3-1-1 0,-1 2-1 16,-2 2-1-16,-5 2 1 0,-2-4 0 16,-6-2 0-16,-5 1-6 15,-4-1-19-15,-9-1-15 0,-2 2-19 16,-8-2-27-16,-2 0-35 0,-6-3-41 15,-7-1-54-15,-23-1-220 0</inkml:trace>
  <inkml:trace contextRef="#ctx0" brushRef="#br0" timeOffset="22477.37">17471 6330 199 0,'0'0'0'0,"0"0"0"0</inkml:trace>
  <inkml:trace contextRef="#ctx0" brushRef="#br0" timeOffset="23415.82">17767 6281 381 0,'0'0'128'0,"0"0"-33"0,0 0 0 0,6-21-24 0,-4 16-19 16,1-1 12-1,-2 1 8-15,-1 0-13 0,0 1 0 0,0-2-13 0,-1 3-7 16,-2 0-5-16,-1 0 0 0,0 0-7 16,-1-1-10-16,-3 2-6 0,-1 0-3 15,-1 1-4-15,-2 1-1 0,-3 0-2 16,2 5-1-16,-5 5 1 0,0 3-2 15,1 3-1-15,-2 4 2 0,4 3-1 16,-2 2-3-16,4 3 4 16,0 0 0-16,3 3 1 0,3 1 4 15,1 1 6-15,4 0 1 0,2-3 4 16,4-2-1-16,0 0-11 0,8-5-2 16,0-4 7-16,2 1 6 0,2-7 0 15,3-5-2-15,0-4-3 0,2-4 4 16,1-3 1-16,-2-6 5 0,-2-4 0 15,2-7 0-15,-3-3 5 16,-2-9-5-16,0-14 0 0,-5-10-5 16,-3-4-4-16,-6 13-3 0,-1 15-4 15,0 15-2-15,-5 4 2 0,-1 1 0 16,1 0-1-16,-6-1-3 0,-1 3-5 16,-4 6-3-16,2 0-19 0,2 4-30 15,-2 0-23-15,6 3-17 0,0 2-11 16,2 5-11-16,6 3-48 0,2 8-26 15,5-3-113-15,0-1-116 0</inkml:trace>
  <inkml:trace contextRef="#ctx0" brushRef="#br0" timeOffset="23587.66">18122 6675 867 0,'0'0'156'0,"0"0"-34"0,0 0-57 0,0 0-48 0,0 0-2 0,-4 0-11 0,0-2-4 0,1 0-21 0,1-1-53 16,-1-1-18-16,0 2 20 0,3 2-80 15,0-1-114-15,2 0-164 0</inkml:trace>
  <inkml:trace contextRef="#ctx0" brushRef="#br0" timeOffset="24357.31">18582 6284 233 0,'0'0'77'0,"0"0"-24"0,0 0 19 0,0 0-12 0,0 0-17 0,0-3-8 0,0 2-3 0,0-1 1 0,0 0 3 0,3 0 9 0,1-2 2 16,-3 0-5-16,0 2 3 0,2-2 7 15,-3 3-8-15,0-1-3 0,0-2-8 0,-1 3-5 16,-3 0-22-16,-3 1-6 0,-2 0 0 16,-3 6 1-16,-2 3 4 0,0 3-2 15,-3 5 1-15,2 1 0 0,-2 6-1 16,6 0-2-16,-1 3 4 0,3 1-3 15,1 1 9-15,5-2 13 16,1 2 8-16,2-3 0 0,1-1-11 16,5-3-2-16,4-2-5 0,2-4-2 15,3-4 9-15,2-5-7 0,0-3 0 16,4-4-1-16,-3-2 6 0,0-6 4 16,-1-3 0-16,-2-4 8 0,-2-6-1 15,-4-3-7-15,-3-10-7 0,-3 1-12 16,-3-1-4-16,-1 2-1 0,-6 10-7 15,-1-1-3-15,-3 6-2 0,-3 4-5 16,-2 4-7-16,0 3-12 0,-2 1-12 16,3 5-34-16,1 0-8 15,1 0-29-15,1 2-49 0,3 3-61 16,2 1-73-16</inkml:trace>
  <inkml:trace contextRef="#ctx0" brushRef="#br0" timeOffset="25404.39">19220 6171 114 0,'0'-2'78'0,"0"2"-7"0,0 0-21 0,0 0-15 0,0-2-19 0,0 1-1 0,0 1 8 0,0-2 13 0,0-2 17 0,0 2 14 0,0-2-7 16,2-1-10-16,0 0-10 0,-2 2 29 16,1-2-18-16,-1 3-4 0,0 0-3 15,0-2-12-15,0 3-12 0,0-1-7 16,-2-1-5-16,-1 1-2 0,-1 2 1 16,-2 0-2-16,-1 0 4 0,-1 0-3 15,-2 5-6-15,-2 3 0 0,-5 3 0 16,-1 5 17-16,0 6-7 0,-3 4-4 15,0 3 0-15,0 9 0 0,-4 9-2 16,-1 7 4-16,3 4 7 0,6-3 13 16,5-7 12-16,8-7-5 0,3 1-4 15,1-6 8-15,1-8-12 0,7-6-14 16,-2-7-11-16,2-1 1 0,4 0 1 16,1-1-1-16,5-3 2 0,4-6 15 15,1-4-1-15,1-3 6 0,3-4 0 16,-3-4-12-16,-3-5 3 0,-3-3 8 15,-3-1-8-15,-6-3-6 0,-3 0-6 16,-6 0-4-16,0 2 0 0,-9 2 0 16,-2 2-7-16,-6 5-4 0,-1 4 3 15,-4 2-2-15,0 5-5 16,1 1-10-16,2 0-2 0,-1 0-13 16,6 1-11-16,2 4-15 0,3 0-27 15,4 0-37-15,2 1-26 0,3 0-75 16,0-3-47-16,4-1-13 0</inkml:trace>
  <inkml:trace contextRef="#ctx0" brushRef="#br0" timeOffset="26506.6">20031 5969 152 0,'6'-4'59'0,"-1"2"-2"0,1-3-13 0,1 1-2 0,0-2 0 0,-1 3 20 0,-2-1 21 0,0 2-6 0,-2 0-25 0,2-1-12 15,-3 2-4-15,0 0-1 0,-1-1 12 16,1 2-14-16,-1 0-10 0,0-1-11 16,0 1-5-16,0 0 8 0,0 0-7 15,-1 0 3-15,-1 0-8 0,0 1 4 16,-1-1-3-16,0 3 3 0,0-1-1 15,-3 3 2-15,-1 0 7 0,0 0-3 16,-1 3 0-16,-4-1-4 0,-1 1-4 16,0 4 4-16,-4 0 1 0,-1 5 0 15,-2 3 1-15,-3 5 2 0,-4 13-5 16,-7 14 0-16,-5 11 2 0,1 7 6 16,4-4-7-16,8-4 8 0,8-4 12 15,6-2 12-15,1-1-1 0,6 0-4 16,4 0-5-16,1-5-3 15,0-5-12-15,3-12-2 0,0-7-2 16,5-8-3-16,-2-3 5 0,3 1 8 16,1-3 1-16,4 4-9 0,1-4-4 15,2-4-3-15,0 1-4 0,0-1-1 16,-2-2-1-16,4 1-3 0,-3-1-48 16,1 0-35-16,-1-2-50 0,4-3-42 15,-4 0-112-15,-4-2-245 0</inkml:trace>
  <inkml:trace contextRef="#ctx0" brushRef="#br0" timeOffset="27058.52">20338 6175 329 0,'0'0'61'0,"5"-4"-12"0,-3-1 27 0,-1 3-19 0,0-1-27 0,-1 1 0 0,0 1 19 0,0 1-8 0,0 1-32 16,-2 6 19-16,-4 2 44 16,3 5-8-16,-3 6-9 0,-1 5-3 15,-1 3-10-15,-2 5-6 0,0 8-8 16,-1 8-1-16,-2 9-10 0,3-2 0 16,2-5 2-16,1-10-3 0,5-12-3 15,0-4-4-15,0-8-7 0,2 0-1 16,0 2 0-16,0 0-1 0,0 1 1 15,0-5-1-15,2-2-34 0,0-5-64 16,4 1-57-16,0-3-70 0,-1-4-76 0</inkml:trace>
  <inkml:trace contextRef="#ctx0" brushRef="#br0" timeOffset="27340.2">20485 6545 689 0,'0'0'250'0,"0"0"-158"0,0 0-9 0,0 0-33 16,43-22-19-16,-23 18-10 0,3 0-3 0,0 2 7 0,-2-2-16 15,2 2-6-15,-1-1-2 16,-1 0 2-16,1 0-3 0,1 0-36 16,-1 0-57-16,10-2-99 0,-5 1-107 15,-3-1-183-15</inkml:trace>
  <inkml:trace contextRef="#ctx0" brushRef="#br0" timeOffset="27902.82">21330 6243 393 0,'0'0'96'0,"0"0"2"0,0 0-8 0,0 0-49 15,16-41-16-15,-14 31-6 0,-1 2 14 16,0 1 9-16,-1 1-1 0,0-1-20 16,0 1 10-16,0 1 0 0,-3 1-24 15,0 0 0-15,0 4-5 0,-3 0-2 16,-3 6-2-16,-3 1-2 0,-2 8 3 15,-6 1-2-15,0 4 3 0,0 5-1 16,-1 1 1-16,1 5 2 0,4 0-2 16,2 2 0-16,5 0 1 0,3-1-1 15,3-1 6-15,3 0 9 0,2-3 9 16,4 0-10-16,2-4-7 0,4-5-1 16,1-3-3-16,1-6-2 0,1-4 8 15,1-5 4-15,-2-1 8 0,2-5 22 16,-2-4-4-16,0-4-13 0,0-3-4 15,-3-3-2-15,0-6-1 0,-1-9-13 16,-2-13-6-16,-2-9-2 0,-2-3 1 16,-4 12-1-16,0 15 2 0,-2 15-2 15,-1 2 1-15,-2-1 0 0,0 0 1 16,-2 1-4 0,-1 2 2-16,0 4-6 0,0 3 5 0,0 3-10 0,1 3-31 15,-2 0-45-15,4 3-34 0,0 6-57 16,4 8-57-16,1-3 0 0</inkml:trace>
  <inkml:trace contextRef="#ctx0" brushRef="#br0" timeOffset="28090.27">21599 6654 1072 0,'0'0'110'0,"0"0"-13"0,0 0-69 0,0 0-28 0,0 0-6 0,0 0-122 0,1-3 9 0,1-1-63 0,2-5-48 0,-1 0 13 0,1 2-26 15</inkml:trace>
  <inkml:trace contextRef="#ctx0" brushRef="#br0" timeOffset="28685.29">22036 6268 336 0,'0'0'54'0,"0"0"12"0,0 0-19 0,0 0-31 16,0 0-12-16,0 0 4 0,0 0 38 16,8-37 23-16,-8 35 13 0,0 1-5 15,1-1-26-15,-1 2-8 0,0-1-1 16,1-2 8-16,-1 1-25 0,0 2-3 15,0-3-8-15,0 2-4 0,-1-1-8 16,-2 1-2-16,0 1-7 0,-3 0 6 16,0 0 0-16,-2 1 1 0,-2 5 1 15,-4 2-1-15,0 5 0 0,-3 3-1 16,0 2 0-16,0 6 1 0,1 1 0 16,1 4 4-16,2 3 10 0,2 0 7 15,5 1 1-15,3-2-7 0,3-1-3 16,0-1-5-16,6-6-2 0,2 0 2 15,3-5-4-15,0-5 2 0,3-5 12 16,0-5 9-16,4-3-4 0,1-6-4 16,3-4-10-16,0-5 10 0,-4-6 13 15,1-4-7-15,0-12-4 0,-3-10-9 16,-3-10-5-16,-3 2-5 0,-8 12-1 16,-2 15-1-16,-4 12-3 0,-2 5-1 15,-4-2 1-15,1 0 2 0,-5 2-3 16,1 2-24-16,1 3-23 0,0 1-16 15,2 5-11-15,2 0-35 16,0 6-37-16,4 6-36 0,1-1-27 16,2-1-30-16</inkml:trace>
  <inkml:trace contextRef="#ctx0" brushRef="#br0" timeOffset="29232.67">22501 6062 423 0,'0'0'39'0,"0"0"53"0,8-15-19 0,-5 10-31 0,-2 4-34 0,0 0-7 0,-1 1 10 0,0 0-9 0,0 1 8 0,0 5 39 16,-1 1-37-16,-2 4 29 15,-2 1 8-15,-4 2-30 0,0 6-1 16,-4 2-7-16,-3 3-1 0,-1 6-4 15,-2 0-3-15,-2 1 0 0,2 4 0 16,1-2 1-16,2 0 10 0,1 1 15 16,4-3 9-16,3 0 5 0,1-2-2 15,3-2-5-15,4-4-10 0,0-3-4 16,4-6-7-16,5-3 4 0,-1-4 11 16,3-7 16-16,3-1-7 0,0-1-11 15,2-6-8-15,-2-1-2 0,3-3-8 16,-3-3-3-16,1-4-4 0,-2-1-2 15,-2-1-1-15,-1 0-1 0,-3-2 1 16,-3 5-7-16,-3 0 0 0,-1 3-10 16,-8 1-23-16,-4 4-7 0,-3 0-8 15,-5 3 2-15,0 3 1 0,-4 1-14 16,1 2-55-16,-7 4-102 0,5 2-125 16</inkml:trace>
  <inkml:trace contextRef="#ctx0" brushRef="#br0" timeOffset="29685.96">22619 5995 613 0,'0'0'112'0,"0"0"3"0,0 0-52 0,37 9-43 0,-25 3-8 0,1 0-12 0,3 7 0 0,-1 5 3 0,1 2 10 0,2 13 23 16,-1 12 13-16,-1 10-21 0,-5 3-1 15,-5-1-6-15,-4-6 3 0,-2-4 5 16,-2 1 8-16,-6-6-12 0,-3-1-6 16,-5-1-6-16,-2-6-5 15,-3 0-5-15,0-9-1 0,5-5 1 16,0-10 0-16,1-5-1 0,-4 3-2 15,-2-3 1-15,0 1-1 0,0-4-15 16,2-2-57-16,3-2-31 0,-2 2-65 16,5-3-88-16,2 0-99 0</inkml:trace>
  <inkml:trace contextRef="#ctx0" brushRef="#br0" timeOffset="30545.32">17536 7400 378 0,'0'0'116'16,"0"0"-48"-16,-9-4 9 0,7 2-11 0,0 0-34 0,1 2 5 0,1-2 8 0,0 1 7 0,1 0-19 0,4-1 1 0,2 0-2 15,3 0-1-15,3 1-1 0,6-1-2 16,0-2-4-16,8 1 2 0,9-3-4 16,10 1-9-16,20-2-2 0,11 0 2 15,8 0 7-15,9-1-7 0,6 0-3 16,10 0 3-16,12-2-2 0,10 4 0 15,11-1 2-15,12 0 3 0,6 0-8 16,9-1 3-16,8 1 2 0,4 2-11 16,5-1 7-16,5 2-7 0,-4 3 5 15,1-4 0-15,-2 3 4 0,-4 2 5 16,-6 0-4-16,-4 0 5 0,-12-1-10 16,-8-1-1-16,-11 2-6 0,-9-1 1 15,-10 1-2-15,-12 0 1 0,-10 0-22 16,-14 0-43-16,-9-2-37 0,-13 0-48 15,-20 2-120-15,-12-4-163 0</inkml:trace>
  <inkml:trace contextRef="#ctx0" brushRef="#br0" timeOffset="31834.07">19070 8261 14 0,'-4'0'22'0,"0"0"0"0,2 1 15 0,-1-1 4 0,0 1 0 0,1-1 9 0,-3 2 1 0,3-1-7 0,1 0-9 0,0 0-1 15,-2-1-5-15,2 0 3 0,-1 0 3 16,2 1 12-16,-2 1 4 0,-1-2 20 16,1 1 2-16,-1-1 7 0,0 0-5 15,-2 0 3-15,1-1 0 0,-1-2-18 16,2 0-8-16,2-2-12 0,-1-3-4 16,0 0-6-16,2-1-8 0,3-5-8 15,2 3 5-15,3-3-7 0,1 0-11 16,1 0 9-16,5 2-1 0,-1-1-5 15,3 4-3-15,0-2 3 0,3 4-3 16,-2 0-1-16,3 1 0 0,1 1 0 16,-3 3 0-16,0 2 0 0,0 0-1 15,-3 4 1-15,0 4-1 0,-3 2 1 16,0 5-1-16,-2 1 1 0,-4 3 1 16,-1 5-1-16,-3 4 2 0,-3 1 3 15,-2 2 0-15,-6 2 6 0,-4 0-10 16,-2 1 7-16,-3 0-5 15,-3-1-3-15,-2-1-1 0,0-1 1 16,-3-2 5-16,-1-1-5 0,0-3 4 16,0-2-4-16,0-4 1 0,3 0 3 15,3-2 8-15,1-6 8 0,6-1 0 16,4-5-4-16,4 1-2 0,1-5-7 16,3 0 5-16,1-1-7 0,2 0 6 15,6-2-4-15,4-1 4 0,5-2-5 16,4-2 0-16,5 1-3 0,2-1-3 15,2-1-1-15,7 0-4 0,8-2-46 16,3-1-26-16,5-1-29 0,-4 1-41 16,-6-2-87-16,-13 4-135 15,-7 2-125-15</inkml:trace>
  <inkml:trace contextRef="#ctx0" brushRef="#br0" timeOffset="32350.46">19930 8190 225 0,'0'0'218'0,"0"0"-130"0,3-17 16 0,-1 9-10 0,-2 0-39 0,0 0-17 0,0 1 3 0,0 0 2 0,-1 3-4 0,-2 0-5 16,-1 4 12-16,-1-1-25 0,-2 1-2 15,-4 1-12-15,-1 7-7 0,-4 4 1 16,-1 5 3-16,-4 4-4 0,4 5 1 15,-3 5-1-15,1 2 0 0,1 6 0 16,4-2 0-16,3-2 1 0,4 2 1 16,6-6 0-16,1 0 4 0,2-3 3 15,7-3 1-15,3-5 6 0,5-2 2 16,3-7-1-16,4-4-3 0,6-6 4 16,0-1-3-16,0-3 8 0,0-5 14 15,-5-4-4-15,1-4-7 0,-1-3-9 16,-4-6 0-16,-3-6-7 0,-3-10-9 15,-3-7-1-15,-5-5-4 0,-5 10-23 16,-2 12-5-16,-5 13 8 0,-2 7-7 16,-4-1-12-16,-2 1-15 0,-5 2-24 15,0 2-13-15,-2 5-43 16,-3 2-70-16,5 0-59 0,3 1-40 16</inkml:trace>
  <inkml:trace contextRef="#ctx0" brushRef="#br0" timeOffset="32990.93">20590 8277 483 0,'0'0'97'0,"0"0"20"16,0 0-21-16,27-50-23 0,-19 30-50 0,-3 2-4 0,-3-2 16 0,-1 2 2 0,-1 1-13 0,0 1 4 0,-4 3-5 0,-1 2 3 15,-2 1-9-15,-2 5-11 0,-1 1-2 16,-1 3-4-16,-1 1 1 0,-2 0 0 15,-2 4-1-15,3 1 1 16,-1 2-1-16,2 5 0 0,2-2 0 16,-2 6 0-16,2 1 0 0,-1 3 0 15,1 3 0-15,0 0 0 0,0 3 0 16,3 0 0-16,-1 2 0 0,3 1 0 16,0 2 0-16,4-2 0 0,0 0 2 15,1 0-2-15,2-2 2 0,4-1 0 16,2-1 0-16,1-3 7 0,2-4 14 15,2-2-1-15,0-1-5 0,-1-3-7 16,1-2-5-16,2-3 1 0,-2-4-3 16,2 0 1-16,0-3 0 0,-1-4 1 15,0 0 3-15,2-6 7 0,0 2-6 16,0-2 2-16,0-4 4 0,0 0-1 16,-2-5 3-16,1-1-2 0,-1-6-2 15,-2-3-7-15,-1-10 0 0,-2-6-5 16,-4-5 2-16,0 4 0 0,-4 13 3 15,-1 11-3-15,-4 8 5 0,-2-1 4 16,-1 0-11-16,-4 0-1 0,-1 3-2 16,-2 5-2-16,-2-1-1 0,1 4-2 15,-2 1-39-15,2 2-16 0,-1 1-21 16,2 0-15-16,2 1-40 16,0 5-91-16,2-2-96 0</inkml:trace>
  <inkml:trace contextRef="#ctx0" brushRef="#br0" timeOffset="37919.55">24015 6509 268 0,'0'0'33'0,"0"0"20"0,1-14 21 0,0 8-4 0,-1 0-10 0,1 0 11 0,0 1 20 0,0 1-25 0,0-2-21 0,0 0 8 16,1 2-1-16,-1-1 13 0,2 1-23 15,0-1-7-15,-1 3 0 16,0 0 3-16,-2 0-8 0,0 1 2 15,0 1-9-15,0 0-16 0,-1 5-5 16,-2 3-2-16,-2 8 0 0,-1 7 7 16,-2 11 4-16,-2 14 3 0,2 10 8 15,1 2-1-15,2-4 3 0,4-11-6 16,-1-12-4-16,0-7-8 0,-1-7 0 16,2 0-5-16,0 0 1 0,-1 3-2 15,1-1-2-15,-1-6-37 0,0-3-1 16,1-1-40-16,-1-6-26 0,0-2-53 15,-2-3-24-15,0-4-107 0,1-2-167 0</inkml:trace>
  <inkml:trace contextRef="#ctx0" brushRef="#br0" timeOffset="38169.49">23839 6760 766 0,'0'0'159'0,"0"0"-25"0,0 0-34 0,0 0-49 15,0 0-7-15,33-20-14 16,-14 16 10-16,3 1 5 0,5 1-9 0,2 0-8 16,6-1-4-16,-4 1-9 0,0-2-10 15,0 1-3-15,-8-2-2 0,3 2-5 16,-2 0-44-16,0-1-41 0,-2 0-37 15,10 0-50-15,-3-1-84 0,-4 2-170 16</inkml:trace>
  <inkml:trace contextRef="#ctx0" brushRef="#br0" timeOffset="38826.99">25065 6322 437 0,'0'0'57'0,"0"0"49"0,0 0 0 0,0 0-52 0,0 0-23 0,14-31-5 0,-12 28 2 0,-2-1 8 0,0 3-10 0,0 1-5 0,0 0-9 16,0 0-12-16,-3 1-4 0,-3 5 1 16,-2 3 3-16,-4 2 2 0,-2 5 0 15,-5 3-2-15,0 6 3 0,-1 4 5 16,-3 9-2-16,1 7-1 0,3-4 2 16,6-6-4-16,3-6 6 0,6-4 8 15,1 1 13-15,2 4 1 0,1-4 6 16,4 0-10-16,3-6-6 0,5-3-7 15,0-4-2-15,6-5 2 0,0-6-1 16,4-2 1-16,3-5-2 0,0-5-1 16,1-4-2-16,-2-4 8 0,-2-5 3 15,-1-5-8-15,-3-3 4 0,1-10-6 16,-5-8-1-16,-3-4-9 0,-4 6 0 16,-6 14-1-16,-2 13 0 0,-5 9-1 15,-3-1-3-15,-2 2-1 0,-3 1-3 16,-3 4-2-16,1 2-24 0,-3 3-27 15,2 1-29-15,4 4-44 0,0 10-71 16,4-2-90-16,4 0 26 0</inkml:trace>
  <inkml:trace contextRef="#ctx0" brushRef="#br0" timeOffset="38983.18">25498 6806 955 0,'0'0'95'16,"0"0"-50"-16,0 0-39 0,0 0-6 0,0 0-129 0,-3-18-113 0,2 14-45 0,0 0 91 0</inkml:trace>
  <inkml:trace contextRef="#ctx0" brushRef="#br0" timeOffset="39467.48">25872 6545 42 0,'0'0'336'0,"0"0"-307"0,0 0 29 0,0 0-28 16,0 0-1-16,0 0 5 0,0 0-9 16,0 0 19-16,-38-29 10 0,29 29-29 15,-2 4 26-15,0 3-28 0,-2 6-5 16,-1 1 1-16,-1 5-2 0,1 2 6 15,0 5 1-15,0 3 4 0,4 0 7 16,0 0 3-16,3-1 0 0,4 0-4 16,3-3-10-16,0 0-7 0,6-6-3 15,5-2 4-15,0-5-2 0,2-3 0 16,4-5-6-16,2-4 8 0,0-2 1 16,2-7 6-16,0-4 8 0,-1-2 2 15,0-2 7-15,-3-5-10 0,1-2-15 16,-2-4-3-16,-2-7-13 0,-4 2 0 15,-1 3 0-15,-5 3-1 0,-4 10-3 16,0 3-2-16,-3 4-13 0,-6 5-28 16,0 3-32-16,-2 2-41 0,-2 0-37 15,-3 5-51-15,1-2-132 0,4 1-5 16</inkml:trace>
  <inkml:trace contextRef="#ctx0" brushRef="#br0" timeOffset="39998.9">26302 6490 495 0,'0'0'108'0,"0"0"34"0,0 0-86 0,0 0-23 0,0 0-22 0,27-32-11 0,-27 25 0 0,-6 2-5 0,-3 0-10 0,-2 2 13 0,-1 2 2 16,-4 1 3-16,4 0-1 0,-1 2 4 15,3 3-5-15,2 0 6 0,2 1 4 16,0 1 3-16,3 0-2 0,0 1 12 15,2 0 1-15,1 3-9 0,1 0-1 16,3-2 2-16,1 2 6 0,3 2 5 16,-1-1-2-16,2-2-3 15,2-1-5-15,0 2 1 0,2 0-1 16,2-2-6-16,-2 1-10 0,0 0 2 16,-1-1-2-16,-2 1 1 0,1 2 5 15,-3-1-4-15,-2 2 5 16,-1-1-8-16,-4 2 1 0,-1 1 0 0,-6 0 6 15,-3 1-6-15,-4 1 3 0,-4-1-2 16,-3-1 1-16,1-1-1 0,-3-3-2 16,0-1 1-16,1-1-1 0,-2-3 0 15,1-3-2-15,0-3-1 0,3 0-19 16,1-3-46-16,4-3-39 0,3-9-18 16,5 2-59-16,3-3-190 0</inkml:trace>
  <inkml:trace contextRef="#ctx0" brushRef="#br0" timeOffset="40186.35">26264 6503 579 0,'0'0'344'0,"0"0"-228"0,0 0 11 0,0 0-71 16,22-36-27-16,-13 28-21 16,0 2-5-16,2 0-1 0,1 2-2 0,1 0 4 15,2 2-3-15,-1 2-1 0,2 0-2 16,0 0-3-16,1 0-49 0,-2 0-46 15,2 0-46-15,11-1-71 0,-6-2-160 16</inkml:trace>
  <inkml:trace contextRef="#ctx0" brushRef="#br0" timeOffset="40686.46">27351 6166 492 0,'0'0'63'0,"0"0"67"0,0 0-15 0,0 0-64 15,25-41-22-15,-25 34-14 0,0 0-15 16,-5 1-4-16,-1 3-3 0,-7 3-1 15,-4 2 7-15,-5 8-3 0,-5 4 3 16,-4 7 2-16,-8 10-2 0,-9 9 1 16,-5 15 0-16,0 7 2 0,3 2-2 15,10-4 8-15,6-3 1 0,5 0 32 16,5 1 15-16,2 1 8 0,8-3-15 16,2 1-14-16,6-9-5 0,5 2-19 15,3-8-5-15,5-8-4 0,4-8 2 16,0-6-3-16,3-3-1 0,3 0-27 15,6 1-38-15,4-2-26 0,16-2-48 16,-7-5-79-16,-3-4-98 0</inkml:trace>
  <inkml:trace contextRef="#ctx0" brushRef="#br0" timeOffset="41037.91">27541 6391 753 0,'0'0'53'0,"0"0"17"0,0 0-33 0,0 0-37 15,0 0-1-15,0 0 1 0,-9 13 0 16,3 0 42-16,-2 7 6 0,-3 4 20 16,0 3-28-16,-2 1-14 0,-1 3-13 15,2 1-6-15,-1 0-3 0,1-2 0 16,0 1-4-16,1-1 1 0,3-1-1 16,-1-3 3-16,3-3-3 0,2 1 2 15,2-6-1-15,1-3-1 0,1-2-31 16,1-4-51-16,2-2-35 0,3-4-34 15,1-3-98-15,-2 0-54 0</inkml:trace>
  <inkml:trace contextRef="#ctx0" brushRef="#br0" timeOffset="41256.68">27622 6656 907 0,'0'0'238'16,"0"0"-169"-16,0 0-10 0,39-23-44 15,-19 18-7-15,0 1-5 0,1-1-3 0,1 2 0 16,-4-1 1-16,0 1-1 0,0 0-17 16,-1-1-38-16,2 3-38 0,8 0-70 15,-5 1-70-15,0-2-142 0</inkml:trace>
  <inkml:trace contextRef="#ctx0" brushRef="#br0" timeOffset="41725.71">28370 6437 359 0,'0'0'232'0,"0"0"-127"0,0 0-24 0,0 0-65 0,0 0-2 0,0 0-13 15,0 0-1-15,0 0-6 0,-16-11 3 16,5 10 3-16,2 1 2 0,-3 0 0 16,-2 2 2-16,1 4-1 0,-2 4 1 15,-1 1-1-15,0 5-2 0,0 6 3 16,1 1 10-16,0 2 4 15,0 4-1-15,3-1 10 0,2 0 16 16,0 2 20-16,4-1-5 0,2-1-12 16,4-1-14-16,0-3-11 0,7-5-9 15,3-3 0-15,5-4 3 0,1-6 11 16,6-4-2-16,0-2-12 0,2-5-4 16,0-2 5-16,-1-4 0 0,1-2 8 15,-3-2-3-15,-2-3-3 0,-2-6-7 16,-3-4-5-16,0-9-1 0,-5-7-1 15,-3 4 0-15,-2 9-1 0,-4 7-1 16,0 12 1-16,-2 1-4 0,-2 0-4 16,-2 3-3-16,-1 5-14 0,-4-1-16 15,1 4-40-15,1 0-40 0,0 0-66 16,2 3-96-16,3 0-70 0</inkml:trace>
  <inkml:trace contextRef="#ctx0" brushRef="#br0" timeOffset="41897.85">28602 6775 766 0,'0'0'338'0,"0"0"-183"0,0 0-38 0,0 0-73 0,0 0-30 16,16 1-14 0,-15-4-8-16,1 0-61 0,0-3-52 0,2-1-36 15,-1 2-16-15,0-1-137 0,1 4-53 16</inkml:trace>
  <inkml:trace contextRef="#ctx0" brushRef="#br0" timeOffset="42366.18">29052 6530 476 0,'0'0'68'0,"0"0"1"0,0 0 46 16,0 0-84-16,0 0-20 0,0 0-6 15,0 0-5-15,0 0 17 0,19-38 5 16,-17 31 8-16,-2 2-9 0,0 1-21 16,-4 0-6-16,-2 1-1 0,-3 1 3 15,-1-3 4-15,-2 5 0 0,-2 0 5 16,-1 0-5-16,-2 4 0 0,2 2-1 15,-1 4 1-15,3 3-2 16,0 2 2-16,2 4 0 0,1 4 1 0,3 1 34 16,0 2 17-16,3 0 0 15,2 2-3-15,0-1-9 0,2 0-2 16,2-4-1-16,3 0-1 0,1-6 4 16,5 0-2-16,0-5 5 0,5-4-1 15,0-5 1-15,4-3-16 0,1-2-4 16,4-5-10-16,0-6-7 0,1 1 4 15,-1-3-1-15,-3-5-2 0,0-1-2 16,-1-8-1-16,-2-7-4 0,0-9-2 16,-5 4-17-16,-5 8-34 0,-7 9 5 15,-2 10 11-15,-7 3-7 0,-3-1-18 16,-3 4-78-16,-4 6 16 0,-9 2-61 16,2 0-181-16,5 2 14 0</inkml:trace>
  <inkml:trace contextRef="#ctx0" brushRef="#br0" timeOffset="42888.58">29493 6479 509 0,'0'0'103'0,"0"0"-40"0,0 0-16 0,0 0-47 0,13-31-41 0,-13 24-36 0,-4 2-63 0,-4-2 98 0,-2 2 42 0,-1 4 7 16,1 0 1-16,-4 1 0 0,4 1 26 15,0 4-3-15,0 2-11 0,0-1-5 16,4 2 3-16,-2 2 5 0,3 0 32 15,1 0-7-15,1 3-8 16,1-2 15-16,2 1-6 0,0 0-7 16,5 0-1-16,1-1-12 0,2 1-4 15,-1-3-3-15,2 0 4 0,0 2-6 16,1-4-5-16,-2 1-6 0,3 0-6 16,-2 0-3-16,-1-2 1 0,0 3-1 15,-2 1 0-15,2-1-1 0,-3 3 1 16,-2 0-1-16,-1 0-1 0,-2 1-2 15,-4 0 4-15,-2 2 0 0,-6-2 1 16,-1 1 5-16,-3 1-5 0,0-2-1 16,-4-2 1-16,2 0 0 15,-3-4-1-15,1 0 1 0,2-3-1 16,-2-2-1-16,6 0-31 0,-2-2-36 16,6 0-3-16,3-2-4 0,6-6-63 15,1 1-85-15,1-2-38 0</inkml:trace>
  <inkml:trace contextRef="#ctx0" brushRef="#br0" timeOffset="43069.35">29476 6453 676 0,'0'0'134'0,"0"0"-45"0,0 0 7 0,0 0-63 15,38-17-18-15,-28 14 0 16,2-1-4-16,-3 3 2 0,4-1-1 0,-2 0-9 15,3 1 1-15,-3-1-4 0,0 0-1 16,2-1-32-16,-1 1-59 0,6-5-125 16,-7 3-113-16</inkml:trace>
  <inkml:trace contextRef="#ctx0" brushRef="#br0" timeOffset="43350.53">29809 6228 584 0,'0'0'146'0,"0"0"-133"0,0 0 17 0,0 0-22 16,22 40-3-16,-17-21 8 0,1 3 3 0,-1 6 22 16,0 3-17-16,-3 11-12 0,1 10-1 15,-3 13-2-15,-4 2-2 0,-3-5 5 16,-3-6-1-16,-6-9 10 0,3-4 7 15,-5-2 9-15,1-5-5 0,-1-7-14 16,2-9-10-16,2-5 0 0,1-4-3 16,-3 2 1-16,-1-2-3 0,-2 0 0 15,-1-2-3-15,3-3-35 16,-5-3-98-16,5-1-93 0,1-2-164 16</inkml:trace>
  <inkml:trace contextRef="#ctx0" brushRef="#br0" timeOffset="44226.38">24740 7421 419 0,'0'0'83'0,"-4"0"-19"0,3 1-8 0,-1 0-17 0,1 1-23 0,1-2-5 0,0 1 11 0,3 0 21 0,3 0 7 0,5 0 12 0,2-1-4 15,5 0-5-15,5 0-2 16,4-1-13-16,13-4-3 0,13-2-4 16,22-3-4-16,14 0 5 0,11 2 0 15,5 0-6-15,4 1-1 0,13-1-2 16,13 0-9-16,15 1 5 0,11 1-11 16,13 2 3-16,10 2-2 0,7 0-6 15,13 2-1-15,4 0 1 0,2 0-2 16,6 0 0-16,-3 3 1 0,-1 2 0 15,-1 4 0-15,-6 1 1 0,-8 0-1 16,-8 2-2-16,-9-1 0 0,-13 0-1 16,-10-1-22-16,-14 0-37 15,-12-2-28-15,-16 0-44 0,-17-1-62 16,-29-3-128-16,-20-1-40 0</inkml:trace>
  <inkml:trace contextRef="#ctx0" brushRef="#br0" timeOffset="44944.96">26465 7104 396 0</inkml:trace>
  <inkml:trace contextRef="#ctx0" brushRef="#br0" timeOffset="45507.78">27406 8100 42 0,'0'0'197'0,"0"0"-97"0,0 0 5 0,0 0-12 0,1-8-10 0,-1 5-2 0,0 1-32 0,-1-4-15 0,-1 3 0 0,0-3 2 0,0-1 5 0,0 0 7 16,0 0 1-16,1 2-1 15,-1 0 8-15,0 0-18 0,0 3-4 16,0 0-8-16,-1-3-7 0,1 3-7 16,-1-1-5-16,-2 0-5 0,-1 3-2 15,-3 0-2-15,-2 7-2 0,-4 1 4 16,-2 1 0-16,-5 5-1 0,1 4 0 15,-3 3-1-15,-1 3 2 0,0 4 0 16,2-1 0-16,2 2 0 0,0 0-1 16,6-2 1-16,2-1-1 0,3 0 1 15,5-2-2-15,3 0 2 0,2-2 0 16,1-3 0-16,5-1 2 0,3-5 3 16,2 0 2-16,1-4 0 15,3-3 0-15,1-2-2 0,0 0-4 16,2-4 4-16,-1 2 0 0,2-2-1 15,0 0 0-15,-1-2 1 0,-1-1 3 16,0-2 4-16,0-3-1 0,-3-1-2 16,1-4-3-16,-2 0-2 0,1-3-3 15,-1-1-1-15,-1-1-6 0,-2-2-20 16,1 2-9-16,-1-2-23 0,-1 4-17 16,-2-1-33-16,5-9-45 0,-3 4-107 15,-1 1-105-15</inkml:trace>
  <inkml:trace contextRef="#ctx0" brushRef="#br0" timeOffset="46491.97">26059 8221 14 0,'0'0'476'0,"-1"-2"-431"0,1-2 13 0,-1 0-13 0,1-3 11 0,0 0-20 0,2-1-1 0,3-1 21 0,2-3 1 0,1 2-18 15,2 1 12-15,-1-4-16 0,5 4 0 16,-1 0-7-16,2 1-8 0,0 1-8 16,1 0-2-16,0 7-6 0,-2 0-2 15,-1 0-2-15,-1 7 0 0,-4 6-4 16,-3 4 1-16,-2 3-1 0,-3 8 4 15,-3 2-1-15,-5 3 0 0,-8 6 0 16,0-3 1-16,-4-1 1 0,0 1 4 16,3-9-3-16,-3 4 0 0,0-2-1 15,3-1 1-15,1-6-1 0,3-1 0 16,2-5 1-16,1-2 0 0,4-3 2 16,1-1 0-16,2-5 12 0,1 2 5 15,2-2-3-15,0-3 12 0,4 2 6 16,3-3-12-16,4 1 1 0,3-2-4 15,4 0-11-15,2-2-3 0,3-2 3 16,3 1-1-16,0-1-5 0,0 1-1 16,0 1-3-16,1-2 0 0,-2 3 0 15,1 0 0-15,-2 0-5 0,-1 1-36 16,-1 0-30-16,1 0-21 0,-2 0-23 16,6 0-36-16,-5-1-102 0,-2 1-67 15</inkml:trace>
  <inkml:trace contextRef="#ctx0" brushRef="#br0" timeOffset="47293.12">26793 8142 461 0,'0'-6'73'0,"2"-1"-2"0,-2-1 18 0,1-1-30 0,-1 0-10 0,0 2-17 0,0 0 3 0,-3-1 12 0,0 3-17 0,-2 0-5 16,-3-1-4-16,-1 6-7 0,-2 0-5 15,-4 2-1-15,-1 9-4 0,-4 3 5 16,-2 6-6-16,1 7 1 0,1 3-2 16,0 5-2-16,5 2 0 0,5-3 0 15,2 1-2-15,6-2 4 0,2-2 1 16,6-4 3-16,5 0 13 0,4-7 10 15,6 0 3-15,3-5 0 0,4-5-5 16,2-3-5-16,1-6-3 0,0-1 0 16,-1-5-3-16,-3-5 3 0,-5-1 3 15,-1-3-11-15,-7-1 5 0,-3-3 6 16,-5-3-16-16,-2-3-5 0,-4-1-1 16,-2-3-2-16,-5 4-12 0,-1 0-23 15,-3 5-8-15,-1 2-4 0,0 5-15 16,0 0-10-16,2 5-20 0,1 1-60 15,4 1-69-15,3 2-93 0</inkml:trace>
  <inkml:trace contextRef="#ctx0" brushRef="#br0" timeOffset="47917.93">27365 8134 170 0,'0'0'87'0,"0"0"-59"0,-9-1 14 0,5 1-9 0,1 0 5 0,0-2 18 0,1 0-2 0,1 1 7 0,0 0-9 0,1 0-13 15,0 0 4-15,0-1-7 0,0 2 7 16,0 0-3-16,2 0-9 0,0 0-3 16,1 0-3-16,0 0-9 0,2 0 1 15,0 0-2-15,4 4-7 0,-1 0-3 16,1 3-1-16,3 4 1 0,-4 0-4 15,2 3 0-15,-2 2 2 0,-2 1-1 16,-2 2 2-16,-2-1-3 0,-2 1 13 16,0 0 1-16,-3 1-5 0,-1-2-1 15,-3 0-3-15,0-2 0 0,1 0 0 16,-2-2-2-16,1 1-4 0,-1-4 2 16,1 1 0-16,0-3-1 0,1-1 0 15,-1 1-1-15,2-2 0 0,0-1-1 16,2-3-44-16,1 1-67 0,2-2-40 15,0-1-88-15,0 0-68 0</inkml:trace>
  <inkml:trace contextRef="#ctx0" brushRef="#br0" timeOffset="49059.46">27509 4905 315 0,'-5'-5'167'0,"-1"0"-98"0,-1 0-2 0,0 0-28 0,2 3-6 0,2 0-7 0,0 0-14 0,2 0 2 0,1 2-13 0,0 0-1 15,0-1-1-15,0 1-6 0,2-1 7 16,1 1 4-16,1-2 14 0,2 0 14 16,1 0 9-16,5 1 6 0,2 1-4 15,3 0 5-15,7 0-11 0,10 0-6 16,15-1-5-16,18 0-6 0,10 0 5 15,6-1-10 1,4 0 0-16,-1 1-1 0,8-1 5 0,5-1 0 16,1 0 1-16,5-1 2 0,0-1 0 15,1-2-10-15,5 0-6 0,0 4 7 16,0-4-6-16,1-2 10 0,0-2 6 16,1 3-6-16,-2-2-4 0,-8 2 6 15,-4 0-7-15,-5-1 0 0,-4 0-7 16,-3 2-4-16,-5 2 2 0,-9 4-3 15,-4 0-17-15,-5-1-50 0,-6 0-53 16,-1-2-67-16,-19-1-139 0,-6-3-268 16</inkml:trace>
  <inkml:trace contextRef="#ctx0" brushRef="#br0" timeOffset="53979.85">7528 11496 319 0,'0'0'62'0,"0"0"2"0,4-6 16 0,-3 4 7 0,0 0-32 0,-1-1-8 0,1 1 13 0,-1 0-2 0,0 1-23 0,0-2-2 0,0 3 2 0,0-1-6 15,0 0 10-15,0 1-2 0,-1-2-6 16,-2-2-14-16,-4 1-12 0,-1-2-3 15,-4 1-1-15,-6-1-1 0,-3 2 1 16,-2 1-1-16,-5 2 0 16,-2 0 2-16,-2 3-2 0,-7 6-1 0,-5 7 1 15,-8 9 0-15,2 7 0 0,3 5 0 16,8 3 0-16,9 0 8 0,6 4-2 16,4 1 2-16,2-1-3 15,3-1-1-15,4 1 1 0,5-2 3 16,4-2 3-16,2-3 11 0,2-5 1 15,2-7 11-15,2-5-3 0,2-4-4 16,5 4-12-16,2 0 1 0,4 0-7 16,4-3-6-16,3-6 0 0,0-4-3 15,2-2-33-15,2-5-46 0,1-1-57 16,13-14-63-16,-9 0-181 0</inkml:trace>
  <inkml:trace contextRef="#ctx0" brushRef="#br0" timeOffset="54339.25">7755 11543 744 0,'0'0'44'0,"0"0"7"0,0 0 68 0,41-29-58 0,-21 19 2 0,6-2-29 0,2 1 11 0,0 1 12 0,6-1-23 0,-2 2 3 0,-1 1-9 0,1 2-9 16,-1 1-9-16,1-1-10 0,-2 2 0 15,-1-1-1-15,-2 3-29 0,-2-2-42 16,-3 4-11-16,-4-1-24 0,-3 1-24 16,0 1-64-16,-5 1-54 0,-4 1-8 0</inkml:trace>
  <inkml:trace contextRef="#ctx0" brushRef="#br0" timeOffset="54651.57">8086 11499 617 0,'0'0'94'0,"0"0"25"0,0 0-29 0,0 0-56 0,0 0-14 15,0 0-15 1,0 0-5-16,-3 9 20 0,-1 4 16 0,-2 3 21 16,1 5-19-16,-2 4-2 0,1 3-18 15,0 2-7-15,1 4-1 0,0-2-7 16,1 4 3-16,-1-3-4 0,2 0-1 16,0 1 4-16,0-5-10 0,1 1 5 15,2-2-12-15,-1-3-44 0,0-3-43 16,1 3-50-16,-1-8-85 0,-1-3-127 15</inkml:trace>
  <inkml:trace contextRef="#ctx0" brushRef="#br0" timeOffset="54901.83">7833 12181 686 0,'0'0'116'0,"0"0"11"0,0 0-46 0,0 0-2 0,0 0-22 0,39-9-12 15,-22 4 19-15,4 1-2 16,4-1-13-16,0-1-5 0,3 2-9 16,0-2-22-16,-1 0-6 0,0 2-7 15,1-1-3-15,-1-1-38 0,0 2-51 16,1-1-32-16,13-4-58 0,-7 3-91 15,-2-3-128-15</inkml:trace>
  <inkml:trace contextRef="#ctx0" brushRef="#br0" timeOffset="55261.17">9287 11627 1003 0,'0'0'115'0,"0"0"-22"0,0 0-36 0,0 0-48 16,0 0-7-16,14-7-2 0,-10 6-21 0,-1 1-40 16,-1-1-70-16,-1 1-55 0,-1 0-166 15</inkml:trace>
  <inkml:trace contextRef="#ctx0" brushRef="#br0" timeOffset="55386.75">9278 12043 795 0,'0'0'177'0,"0"0"-167"0,0 0-10 15,-15 44-3-15,13-31-169 0,1-4-423 16</inkml:trace>
  <inkml:trace contextRef="#ctx0" brushRef="#br0" timeOffset="59201.89">11714 12006 445 0,'0'0'131'0,"-1"0"19"0,1 0-31 0,-1 0-16 0,1 0-16 0,0 0-27 0,0 0-2 0,3 0-23 0,4 0-6 0,4 0 5 0,6 0 22 16,4 0-8-16,12 0-3 0,10 0-2 16,7 0-4-16,2-2-12 0,-7 2-3 15,-4-1-13-15,-13 1-2 0,-4-1-8 16,-6 1 1-16,-2-1-2 15,1 1 0-15,4 0-34 0,-4 0-51 16,0 0-22-16,-2 0-41 0,5 0-44 16,-4 0-92-16,-3 0-146 0</inkml:trace>
  <inkml:trace contextRef="#ctx0" brushRef="#br0" timeOffset="59779.87">12900 11851 616 0,'0'0'102'0,"0"0"-14"0,0 0-8 0,0 0-25 15,0 0-20-15,0-45-13 16,0 36 17-16,-3 1 1 0,0 0-16 0,-3 0 4 16,1 2-7-16,0 1 8 0,-3 3-18 15,-5 2-9-15,1 1 0 0,-4 7-4 16,-3 5 2-16,-2 3-5 0,1 4 3 15,1 5 1-15,2 1 0 0,1 11-2 16,2 5-1-16,6 6 3 0,3-4 1 16,2-10 0-16,3-7 7 0,3-10-5 15,3 4 9-15,4 3 2 0,2 0 3 16,3-1-8-16,5-5 1 0,1-2-5 16,2-2 1-16,0-5 0 0,2-3 7 15,0-6 17-15,1-1 8 0,0-7 2 16,-2-5-3-16,0-1-6 0,-1-2-7 15,-2-2 6-15,-2-6-2 16,-5-5-8-16,-2-9-3 0,-4-11-9 16,-7-10-2-16,-2 3-3 0,-6 10-1 15,0 19-1-15,1 11-1 0,-6 4-2 16,2-2-4-16,-7 2 1 0,-1-2-3 16,-3 6-2-16,0 2-33 0,3 4-21 15,1 2-18-15,4 1-18 0,1 4-35 16,5 5-62-16,4 0-91 0,0-2-117 15</inkml:trace>
  <inkml:trace contextRef="#ctx0" brushRef="#br0" timeOffset="60170.39">13401 12244 996 0,'0'0'165'0,"0"0"-55"0,0 0-66 0,0 0-34 0,0 0 1 0,0 0-11 0,0 0-3 0,0-1-14 0,0 1-29 0,0-1-14 16,0 1-10-16,0 0-74 0,0 0-78 15,5-2-188-15</inkml:trace>
  <inkml:trace contextRef="#ctx0" brushRef="#br0" timeOffset="60686.08">13872 12006 265 0,'0'0'220'0,"0"0"-95"0,0 0-29 0,20-37 5 15,-15 27-33-15,0-1-31 0,-3 2-6 0,0-2 7 16,-2 0-16-16,0 3-11 0,-4 1 4 15,-1 0 6-15,-1 5-3 0,-2 0-13 16,-3 2-4-16,0 4 3 0,-2 3-4 16,-1 6-1-16,-1 2 1 0,0 3-1 15,2 5 2-15,-1 1-2 0,3 4-1 16,0 4 2-16,5 0 2 0,1 0-1 16,5 3 1-16,0-3 5 15,9 0 8-15,-1-2 3 0,5-2 0 16,1 0-9-16,2-3-1 0,3-3-6 15,3-4 4-15,-1-4-3 0,1-6 12 16,-1-3 31-16,2-5-10 0,-4-5 3 16,1-4-2-16,-2-5-5 0,-1-5-2 15,-1-3-3-15,-5-7-8 0,-2-6-6 16,-5-14-8-16,-4-7-5 0,-5-1 0 16,-3 11-4-16,-2 14-12 0,2 15 0 15,-1 5 4-15,-5-4 1 16,0 1-9-16,-5 0-16 0,1 4-17 15,-5 0-26-15,4 7-8 0,1-1-40 16,1 4-37-16,-2 1-95 0,5 0-26 16</inkml:trace>
  <inkml:trace contextRef="#ctx0" brushRef="#br0" timeOffset="61646.18">14479 11917 246 0,'-1'-1'71'0,"1"-2"6"0,-1 0 0 0,1-1 7 0,-2-1-6 0,2 1-17 0,0 0-3 0,0-2 14 0,0 3-13 0,0-4 7 0,0 1 0 0,2 2-7 16,0-3-5-16,4 1-13 0,0-2-13 15,2 2-28-15,3-1 12 0,3-1-4 16,-1 4-3-16,4-1-4 0,-1 3-1 15,0-1 1-15,-2 3-1 0,2 0 0 16,-5 2-1-16,0 2 1 0,0 4-7 16,-3 4 4-16,-3-1-2 15,-2 4 1-15,-3 2-4 0,-3 3 3 16,-7 1 4-16,-2 2-2 0,-3 1 3 16,-2 0 0-16,1-4-21 0,-1 2-1 15,1-2 20-15,2-4 2 0,3-1 3 16,1-3-2-16,-2 1 0 0,4-4-1 15,1-1 1-15,1-1-1 0,2 0 0 16,3-2 0-16,1-2 0 0,5-2 1 16,0-1 2-16,3 0 3 0,3 0-5 15,6 0 3-15,-2 0 1 16,5 0-3-16,0-1-1 0,3 0-1 16,0 1 0-16,1 0-1 0,-2 2 1 15,-1 4 4-15,-2 1 3 0,-3 1-1 16,-2 1 13-16,-3 0-2 0,-5 5-2 15,-2-2 2-15,-4 2-3 0,-1 1-5 16,-7 1 2-16,-1-1-5 0,-4-1 0 16,-3-4 2-16,0 2 2 0,-4-3-3 15,-2-2-3-15,-3-1 2 0,1-3-3 16,-3-2-3-16,2-1 0 0,-2 0-21 16,2 0-44-16,4-2-36 15,2-3-43-15,4-3-61 0,6 1-163 16</inkml:trace>
  <inkml:trace contextRef="#ctx0" brushRef="#br0" timeOffset="62709.97">15193 11791 249 0,'0'0'63'0,"1"-5"-8"0,1 3 6 0,1-1-14 0,-3-1-8 0,3 2 34 0,-2-1-7 0,1 0 14 0,0 1-18 0,-1-1-7 0,1 1-12 15,-2-1 1-15,3 2-9 0,-1-3 0 16,1 3-13-16,-1-1 1 0,-1-2 2 16,2 2 5-16,-1 2-4 0,0-1 11 15,-2 0-6-15,4 1-10 0,-4 0-6 16,0 0-2-16,0 0-6 0,3 0-3 15,-3 0-4-15,0 0-4 0,0 1 2 16,0 2 1-16,0 4 1 16,0 5 0-16,-3 3 2 0,-3 2-1 15,-2 2 1-15,-2 5-2 0,-2 3 4 16,-3 2 3-16,-2 0 1 0,0 2 0 16,-2 2 8-16,-2-4-4 0,1 0 1 15,1-3 1-15,3 0 0 0,-1-5-2 16,4-2 2-16,-1-2 1 0,6-3-6 15,0-4 1-15,3-1-3 0,-1-3-4 16,5 0 4-16,1-4-4 0,0-2 0 16,0 0 9-16,4 0 6 0,2 0-2 15,2 0 2-15,2-1-6 0,4 0-6 16,-1-3-2-16,2 2-3 0,1 1-1 16,3-1 1-16,-1 1 1 0,4-1-2 15,-2 1 0-15,1 0 0 0,1 0 1 16,-2-1-1-16,-2 2 1 0,1-3-1 15,-2 2 2-15,-4 0-1 0,-2-1 0 16,1 1 1-16,-2-3-2 0,-5 2 3 16,1-3-2-16,0 2 3 0,-1-2-4 15,-2-1 3-15,2-2-2 0,-2 0 0 16,2-1 2-16,-2 1-3 0,3 0 3 16,-3-1-3-16,-1-1 0 0,1-1 1 15,-1 2 0-15,1 1-1 16,-3 1-2-16,2 1 2 0,-2 2-2 15,0 0 0-15,0 2 0 0,0 2-5 16,0 0 1-16,-2 0-3 0,0 5-2 16,-1 2 4-16,0 3 5 0,-2 3 2 15,-2 6 1-15,2 2 2 0,0 2 0 16,-1 3 6-16,-1 2 0 0,0 0 2 16,2 2-2-16,0-1-1 0,-1 1-2 15,-1-3 0-15,4 1-5 0,-3-4 1 16,3 0-1-16,-2-6 0 0,5 1 0 15,-2-7-1-15,2 0-5 0,0-5-35 16,0-4-26-16,2-1-40 16,1-2-30-16,2-2-65 0,1-5-126 15,-1-1-224-15</inkml:trace>
  <inkml:trace contextRef="#ctx0" brushRef="#br0" timeOffset="63209.85">15501 11875 508 0,'3'0'144'0,"3"-3"-24"0,2 1-65 0,2 0-7 0,5-2-39 0,-2 2-5 0,4 0 5 0,3 0 33 0,-2-1 2 0,0 1 9 0,2 0-12 16,-1-1 0-16,-3 1 5 0,3 0-8 15,-3 1-11-15,-2-2-12 0,-1 3 2 16,1-2 0-16,-3 2-6 0,-1-3-2 15,2-1-5-15,-4 2 4 0,0-2-4 16,1 2 2-16,-1-1-4 0,0 0 3 16,-3 1 1-16,-2 2-2 0,3 0-2 15,-4 0-2-15,1 5 0 0,-1 0-3 16,-2 7 3-16,0 2 0 0,-2 4 5 16,-3 4 1-16,-1 4-3 0,0 5 3 15,-2 2 4-15,-2 9 7 0,-4 5 4 16,3-5-4-16,-3-3 5 0,4-8-5 15,1-6-9-15,-2 4-3 0,0 4 1 16,-2-3-3-16,-1 0-2 16,3-6-1-16,0 0 0 0,5-4-19 15,1-4-82-15,5-3-89 0,3-4-138 16,2-6-311-16</inkml:trace>
  <inkml:trace contextRef="#ctx0" brushRef="#br0" timeOffset="64038.06">16329 12459 365 0,'0'0'105'0,"0"0"12"0,0 0-5 0,22 10-19 0,-16-4-55 0,-3 0-11 0,-1 0-9 0,-2 2 8 0,0 2-1 0,0-1 3 15,-2 0-6-15,-1 0-10 0,-3-2-1 16,3 0-7-16,-4-1 1 0,1-3-1 16,0-1-3-16,-1-2 5 0,1-1-2 15,-1-3 0-15,2-3 2 0,0 0 2 16,0 0-6-16,2-1 1 0,1-1 1 15,-1 0-1-15,1-1 1 0,1 2-4 16,-1-2 6-16,2 2-6 0,0 0 3 16,0 2 8-16,0 3 9 0,0-2-9 15,2 4-8-15,-1 0-3 0,3 1-3 16,-3 0 2-16,2 1-2 0,1 3 1 16,-1-2 2-16,-2 2-4 0,1 0 4 15,-2 0-1-15,0 1-1 0,2-2 2 16,-2 0 1-16,0-1-1 0,0-1 1 15,0 0 2-15,1-1 0 0,-1 0 11 16,3 0 23-16,-2-1-4 0,3 0 3 16,-1-2-9-16,2-2-7 0,1 4-1 15,1-1-4-15,0-3-3 0,1 4 0 16,0 0 1-16,0-1 1 16,1 2-2-16,3 0-6 0,-3 4-3 15,5 2 0-15,-4 0 1 0,2 3 1 16,-2 1-1-16,-1 2-4 0,-2 0 0 15,-1 4-1-15,-3 3 2 0,-3 2 1 16,-3 1 3-16,-5 2 9 0,0-1 5 16,-6-1-4-16,-3 2-3 0,-4-3 3 15,2-2-8-15,-5 1 2 0,1-3 1 16,-1-3-7-16,2-1 1 0,-2-1-3 16,2-3 1-16,1 1-2 0,1 1-7 15,6-2-49-15,1 3-35 16,3 3-47-16,3-3-67 0,5 0-257 15</inkml:trace>
  <inkml:trace contextRef="#ctx0" brushRef="#br0" timeOffset="66642.64">17348 11978 20 0,'0'0'255'0,"0"0"-128"0,0 0-7 0,19-25 40 0,-16 18-39 0,2 0-43 0,-2-1-10 0,0 1-1 0,-1 0 0 0,2 1-4 16,-1 1-11-16,1-2-6 16,-3 1-2-16,2-1-5 0,-3 1-9 15,2 1-3-15,-2 0-3 0,0 1-6 16,0 0-9-16,-3 0-9 0,-4 1-1 16,0 2-4-16,-4 1-3 0,-4 1 3 15,-4 6 3-15,-3 2-1 0,0 5 3 16,-2 3-1-16,-1 5 1 0,0 2-2 15,1 5 2-15,3 1-2 0,0 1 2 16,2 2 0-16,4-1 1 0,7-1-1 16,-1 0 4-16,9-2-1 0,0-2 7 15,9-1-1-15,3-1-2 0,6-5 4 16,0 0-1-16,6-5 3 0,2-5 2 16,1-3-4-16,0-7 0 0,3 0 0 15,-3-7 1-15,-2-4-5 0,-1-4 2 16,-4-6 7-16,-2-2 3 0,-4-3-1 0,-3-8-7 0,-6-8 1 15,-2-11-8-15,-4-2-2 0,-6 8 1 16,-1 13-3-16,-2 14-1 0,0 8-3 16,-5-1 1-16,-2-1-3 0,-3 3 3 15,1 3-6-15,-2 1 3 0,2 6-36 16,2 1-28-16,1 0-21 0,5 1-46 16,3 7-23-16,5 6-37 0,1-3-71 15,2 2-82-15</inkml:trace>
  <inkml:trace contextRef="#ctx0" brushRef="#br0" timeOffset="66814.47">17698 12271 912 0,'0'0'188'0,"0"0"-94"0,0 0-33 0,0 0-37 0,0 0-24 0,-9-13-17 0,6 6-56 0,0 1-8 0,1 2-53 0,2-2 28 0,2-1-84 16,3 2-117-16</inkml:trace>
  <inkml:trace contextRef="#ctx0" brushRef="#br0" timeOffset="67418.25">18239 11877 328 0,'0'0'127'0,"0"0"37"0,0 0-25 0,0 0-17 15,5-41-58-15,-3 30-19 0,0 4 2 0,-2 2-11 16,0-1-11-16,0 1-7 0,0 3-4 15,-6 1-14-15,1 1-2 0,-4 4 0 16,-5 6 1-16,-2 2 0 0,-4 8-3 16,-1 2 4-16,0 4 3 15,1 3-3-15,1 4 0 0,2-2 0 16,2 3 2-16,4 0 0 0,3-3-1 16,5-1 12-16,3-3 3 0,3-4 9 15,5-1 7-15,6-5-6 0,2-3-2 16,3-4-1-16,5-3-5 0,-2-5-7 15,3-2-1-15,1-3 1 0,-3-6 2 16,-4-4 2-16,3-3 2 0,-5-5 3 16,-4-4 0-16,-3-13-7 0,1-11 2 15,-7-6-6-15,-4-1-3 0,-4 10-6 16,-4 16 0-16,0 14-1 0,2 2-2 16,-6 1-2-16,-3 0-3 0,-1 0 0 15,-4 4 1-15,2 2-9 0,1 3-40 16,1 3-25-16,5 1-33 0,0 4-33 15,5 6-55-15,3-1-147 0,3 2-49 16</inkml:trace>
  <inkml:trace contextRef="#ctx0" brushRef="#br0" timeOffset="68028">18677 11778 368 0,'0'0'122'0,"0"0"26"0,0 0-13 0,17-19-42 0,-14 13-39 0,0-2-4 0,-3 4-8 0,0-1-22 0,-3 1-14 0,-2 2-4 15,-2 2-2-15,-3 0 0 0,-2 4 4 16,0 4 5-16,-2 2-3 16,3 1 6-16,0 4-5 0,0 1-1 15,3 3 1-15,1-1-1 0,0-1-5 16,2 3 1-16,4-3-2 0,1-1 1 15,1 0 6-15,4-1 2 0,3 1 5 16,1-2 2-16,4-3-4 0,1 0 4 16,1-3-1-16,2-2-2 0,-1-2-5 15,-1 0 8-15,1 0 5 0,-3-2 0 16,0 3 8-16,0 1-7 0,-3-3-7 16,1 4-3-16,0 0-4 0,-3 0-3 15,-2 1 1-15,-1 0 2 0,0 1-5 16,-1 0-2-16,-3 3 8 15,-1-2-4-15,-1 3-3 0,-4-3-1 16,-2 0 2-16,-1 2 0 0,0-2 5 16,-3-1-2-16,2 2-3 0,-2-2-2 15,1-1 0-15,-1 0 0 0,1-4 0 16,-3 1 1-16,0-1-2 0,0-2-22 16,-1-2-31-16,-2 0-20 0,3-1-27 15,-1-3-4-15,-1 2-61 0,-3-5-32 16,5 0-93-16,1 1 13 0</inkml:trace>
  <inkml:trace contextRef="#ctx0" brushRef="#br0" timeOffset="68267.45">18647 11831 808 0,'0'0'149'0,"0"0"-41"0,0 0-8 0,0 0-56 0,45-45-20 0,-29 35 0 0,3-1 4 0,-1-1-3 0,2 4-11 0,-2-1 11 15,-1 1-10-15,2 1-1 0,-2 1-14 16,2 3 0-16,-1-2-2 0,-1 4-23 16,4 0-54-16,9-1-48 15,-4-1-89-15,-1 0-148 0</inkml:trace>
  <inkml:trace contextRef="#ctx0" brushRef="#br0" timeOffset="69423.42">19523 11647 187 0,'0'0'33'0,"0"0"15"0,0 0-16 0,0 0-9 0,17-18-4 0,-13 12 18 0,-1 1 21 0,-1-1 14 0,0 1 8 0,0 3 17 0,0-2-32 16,1 1-7-16,-1 1-5 0,0-2-2 15,-1 2-5-15,-1 1-3 0,3-1-10 16,-2-1-12-16,1 1-1 15,0 0 0-15,2-1-4 0,-2 0-1 16,1 2 4-16,0-1 1 0,-1-1 8 16,2 2-2-16,-1 0-3 0,0-1 0 15,-1-1-7-15,-1 3-4 0,1 0-3 16,-2 0 0-16,0 0-6 0,0 6-2 16,-2 1 1-16,0 2-2 0,-5 6 7 15,-1 1-3-15,-3 6 7 0,-1 3 2 16,-2 4 7-16,-5 0-3 0,1 4 1 15,-3-1-4-15,-1 1-4 0,0-2-2 16,0 0 1-16,-1-1 1 0,1-2 4 16,2-2 0-16,2-4 0 0,1-1-4 15,3-2 2-15,1-2-4 0,3-3-1 16,3-2-3-16,2-3 0 0,1-2-3 16,0-3 2-16,4-2-1 0,0 0-1 15,0-2 1-15,3 0 3 0,0 0 1 16,2 0-4-16,0 0 0 0,1 0 2 15,2 0-4-15,3-2 0 0,-1 0 1 16,4 2-1-16,-2 0 1 0,3 0 0 16,0 0 0-16,0 0-1 0,3 0 0 15,-1 0 0-15,1 0 0 0,0 0 1 16,-1 0-1-16,3-1 1 0,-4-1-1 16,0-2 0-16,-1 2 0 0,0-3 1 15,-3 3-1-15,2-2 2 16,-3-1-1-16,-2 1-1 0,1 0 0 15,-2-3 3-15,0 0-3 0,1 0-1 16,-2-1 1-16,1-1 0 0,-1 2-1 16,0-1 1-16,-3 0 2 0,2-2-2 15,-2 1 1-15,0 1-1 0,-1-2 0 16,-1 3-1-16,0 1 1 0,-1 0 0 16,-1-1 1-16,0 2-1 0,0 2 0 15,0 1 0-15,-3-2-1 0,3 4-2 16,-2 2 0-16,-1 4 3 0,0 6 0 15,-2 1 6-15,-1 6 0 16,0 4 4-16,-1 2 7 0,0 4 3 16,-1-1 1-16,2 3-2 0,-3-2-4 15,4 1-1-15,-1-4-5 0,2 0-2 16,0-2 0-16,-2-4-1 0,2-1-2 16,2-3 0-16,-1-4-3 0,0 1 0 15,1-4 0-15,-1-1-1 0,2-2 0 16,-1 0 0-16,2-3-40 0,0 2-45 15,0-2-33-15,3-3-58 16,3 0-81-16,1 0-268 0</inkml:trace>
  <inkml:trace contextRef="#ctx0" brushRef="#br0" timeOffset="70090.58">19904 11629 497 0,'4'0'106'0,"3"0"19"0,1-1-48 0,5-1-22 0,3 0-26 0,0-1-12 0,4 2-3 0,1-1-5 0,1-2 2 0,2 1 8 16,-1-1 2-16,2 2 3 16,-1-1-1-16,-3 0 3 0,1 1-3 15,-3-1-7-15,-3-1 4 0,-2 2 4 16,-5-1-5-16,-2 0 1 0,0 0 0 16,-3-1 7-16,0 1-8 0,-1-1-5 15,0 2-9-15,-1-1 5 0,1-1-3 16,-2 4 5-16,1-1 4 0,-2 1 6 15,0 0-7-15,0 0-13 0,0 5-2 16,0 4 5-16,0 1 1 0,-1 6 3 16,-4 5-3-16,3 4-3 0,-4 6 1 15,-2 8-1-15,-6 14 1 16,-1 8 0 0,-2 4 10-16,-1-4 5 0,4-5-1 15,0-9-2-15,2-1-1 0,1-2-10 0,-1-4 5 16,3-7-5-16,0-8 1 0,2-3-3 15,2-5 0-15,-2 5-2 0,3-1 0 16,-1 1-1-16,1-5 0 0,2-3 0 16,2-3-33-16,0-3-51 0,2-1-44 15,6-5-74 1,-1 0-165-16</inkml:trace>
  <inkml:trace contextRef="#ctx0" brushRef="#br0" timeOffset="71068.62">20440 11292 368 0,'2'-4'47'0,"2"2"55"0,5-2-35 0,0 0-35 0,4-2-23 0,2 3 0 0,4-2 5 0,4 3 2 0,-2-4-1 0,3 4 49 15,2-3-34-15,1 1 2 0,-1 0 14 16,0 1 3-16,-4-1-6 0,1 1-8 16,-1-3-5-16,-5 3-3 0,0-2 7 15,-3 2-26-15,-1-2 2 0,-6 3 1 16,2 0 5-16,-4-1 3 0,0 1 6 15,-1 0-3-15,-1-1-1 16,0 1-6-16,-2 1 3 0,-1 1-6 16,0 0 8-16,2 0-6 0,-2 0-9 15,0 0-4-15,0 0-2 0,0 3 3 16,0 2 1-16,0 0-3 0,0 2 1 16,-2 1 0-16,2 3-1 0,-1 3 3 15,0 2 0 1,-1 2-3-16,-1 6 5 0,1 5-1 15,-1 10 1-15,-2 12-1 0,-2 14 5 16,1 6-1-16,0 0 0 0,-1-8-3 0,2-2-1 16,0-3-1-16,3 0 7 15,1-1 2-15,1 1 4 0,0-1-6 16,0-3-3-16,1-5-4 0,1-1 1 16,0-5-1-16,1-3-1 0,1-1 3 15,-1-9-1-15,1-3 4 0,-1-9 4 16,-1-3-2-16,0 1 14 0,1 0-10 15,1 0-7-15,-2-6-3 0,2 0 3 16,-1-5-3-16,-1 1 0 0,0-3-1 16,0 1 0-16,-1-2 2 0,-1-1-1 15,0 1 2-15,0-2-3 16,-3 1 0-16,-3-1 5 0,-4 0 1 16,-2-1-1-16,-5-2 2 0,-3 1-2 15,-2-2-4-15,-4 2 2 0,-1-1-4 16,2-1-1-16,-3 2-1 0,3-1 0 15,-1 1-8-15,1 1-15 0,3 1-11 16,1 0-17-16,4 0-14 0,5 0-32 16,3 4-60-16,4 0-97 0,3-3-260 0</inkml:trace>
  <inkml:trace contextRef="#ctx0" brushRef="#br0" timeOffset="72553.81">11885 11451 329 0,'0'0'77'0,"0"0"13"15,0 0-21-15,12-2-5 0,-10 1-29 0,1 1 0 0,0 0-9 0,-3-1 14 0,0 0-6 0,-4 0-16 0,-4 1-16 0,-4 0 1 16,-4 0-2-16,-2 0-1 0,-5 2 0 15,-2-1 1-15,-1-1 8 16,0 0 10-16,1 0 8 0,0-2-9 16,1-2-10-16,1 3 6 0,2-4 2 15,2 2 3-15,0-3 15 0,4 1 11 16,0 0-4-16,3-1 4 0,2-1-9 16,0 2-3-16,4 0 1 0,1-1 0 15,3 4-8-15,0-3 1 0,1 3-9 16,1-1-3-16,0 1 1 0,0 1-3 15,0 1-4-15,1 0-1 0,1 0-8 16,-1 4 0-16,2 1-3 16,-1 4 3-16,1 4 4 0,-1 8-4 15,-1 3 3-15,-1 5-1 0,0 3 3 16,-1 10-3-16,-2 12-1 0,-1 15 3 16,0 3 1-16,0 1 3 0,-1-7 2 15,2-4 6-15,-2 0-3 0,1 0-2 16,0-2 1-16,1-5 2 0,-3-2-10 15,1-4 0-15,-4 0 0 0,1-2 6 16,0-2 1-16,-2 0 7 0,-1-6 2 16,3-7 2-16,0-4-10 0,2-9-1 15,0 0 1-15,-1 3-6 0,-2 0 4 16,-3 5-3-16,3-6 1 0,-3 0-4 16,-1-1 2-16,2-3 5 0,1-3-2 15,0-1-2-15,3-2 4 0,0-3-2 16,2-2-2-16,0-1-1 0,2 1-1 15,1-4-5-15,2 2 3 0,0-1 0 16,0 0-3-16,0-1 0 0,1-1 1 16,3 1-1-16,2 0 0 0,1-1 6 15,2 0-4-15,3-1 0 0,1 0 2 16,2 0-3-16,3-3 1 0,-2 2 1 16,0-1-2-16,0 2-1 0,-2 0-1 15,2 0 0-15,-2 0 0 0,2 0-3 16,-2 2-28-16,2 1-35 0,0 1-16 15,2 1-24-15,-1-1-18 16,9 4-57-16,-4-1-98 0,-3-2-248 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4:00:10.830"/>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
  </inkml:definitions>
  <inkml:trace contextRef="#ctx0" brushRef="#br0">2069 5198 245 0,'2'-3'40'0,"1"1"8"0,-1-3 49 0,2 3-28 0,-1-4-23 0,-1 4-5 0,0-1 1 0,-1 0 9 0,-1 2-2 0,0-1 3 0,0 0-6 16,2-1-9-16,-1 1-5 0,-1-3-7 15,0 1-9-15,2-1-6 0,-2 2 4 16,0-2 2-16,0 3-2 0,-2-2 3 16,-2 1-6-16,-1 3-7 0,-6-2-4 15,3 2 0-15,0 0-2 0,-4 0 2 16,-1 0 0-16,-3 2-3 0,2 3 3 15,-5 1-1-15,3 3 1 0,-3 2 0 16,-3 1-2-16,1 2 1 0,0 0 1 16,-2 3-3-16,4 2 3 0,-1-1-2 15,1 3 4-15,3-3-6 0,3 2 4 16,4-1 0-16,1-1 18 0,3 0-1 16,2-2-3-16,-2-1 5 0,5-3 11 15,3 2 11-15,5-1 0 0,2-3-7 16,2-1-5-16,3 0-7 0,2-3-2 15,4-1-7-15,1-3-2 16,3 1-4-16,3-1-5 0,-1-2 2 16,3 0-4-16,-3-5-15 0,-3 0-47 15,1 0-35-15,-3-3-27 0,5-5-28 16,-4 1-95-16,-5-1-195 0</inkml:trace>
  <inkml:trace contextRef="#ctx0" brushRef="#br0" timeOffset="375.91">2078 4916 481 0,'0'0'213'0,"0"0"-179"0,0 0 21 0,0 0-14 0,20-3-16 0,-10 4-13 0,2 6 15 0,1 1 7 0,4 6-8 16,1 2 6-16,2 2 1 0,0 5-6 16,1 2-1-16,1 4 7 0,-2 3-15 15,0 4 7-15,-2 4 7 0,1 6-4 16,-4 3-4-16,-5-3-10 0,-6-8 4 15,-4-13-11-15,-3-3 3 0,-5 2-1 16,0 5-5-16,-7 0-3 16,-2-1 1-16,-3-1 3 0,1-2-5 15,-5-2-2-15,2-3-25 0,-3 0-20 16,4-2-25-16,-1-2-33 0,-5 4-49 16,7-6-59-16,5-4-116 0</inkml:trace>
  <inkml:trace contextRef="#ctx0" brushRef="#br0" timeOffset="1171.81">4653 4994 151 0,'0'0'266'0,"0"-9"-192"0,1 4 44 0,0-3-21 0,0 2-39 0,1-1-30 0,0 0 6 0,0 0 14 0,0 0 0 0,1 2 0 16,-1 1 10-16,-2 3-12 16,1-1-26-16,0 2-12 0,-1 0-8 15,0 3-13-15,0 5-4 0,0 6 17 16,2 4 2-16,-2 7 7 0,0 15 9 15,0 17 7-15,1 16 7 0,1 6 1 16,1 1 9-16,-1-8 1 0,1-9-11 16,-3-3-11-16,-3-3-12 0,2-5-1 15,-3-6-3-15,2-4-3 0,-1-10 2 16,1-6-2-16,0-8-2 0,-1-5-2 16,1 0-23-16,0 0-38 0,0-4-45 15,-5-9-52-15,3-1-82 0,0-7-143 16</inkml:trace>
  <inkml:trace contextRef="#ctx0" brushRef="#br0" timeOffset="1657.24">4663 5334 94 0,'0'0'298'0,"0"0"-200"0,0 0 44 0,0 0-46 0,8-47-48 0,-3 33-10 16,0 2-26-16,0-1 7 0,2 0 23 15,2 3 6-15,0 0-1 16,-1-1-17-16,3 3-3 0,0 0-8 16,0 0-1-16,3 4-9 0,-2-1-3 15,3 3-6-15,-4 0 2 0,2 2 1 16,0 0-3-16,-1 2 5 0,1 3-2 16,-1 3 7-16,-1 3-7 0,0 0-2 15,-3 4 1-15,-1 1-2 0,-3 0 0 16,-1 3 4-16,-3-3 0 0,-1 0 0 15,-4 0 2-15,-3-1 5 0,-3-2 2 16,-4-1 0-16,-2 0 2 0,-1-3-7 16,-3-1-3-16,1-1-1 0,-4-2-3 15,3 0 2-15,-1-3-3 16,1 0-14-16,-2-2-13 0,1-2-19 0,4 0-22 16,-1-1-41-16,5-2-39 15,2 2-108-15,6-2-138 0</inkml:trace>
  <inkml:trace contextRef="#ctx0" brushRef="#br0" timeOffset="2067.67">5135 5414 501 0,'0'0'120'0,"0"0"-26"0,0 0-11 0,0 0-53 0,14-26-17 0,-10 21-12 0,-2 4 17 0,-1 0 8 0,0 1 21 0,0 0-13 0,-1 0-9 16,0 0-25-16,0 4-13 0,0 4 5 0,0 2 8 15,0 4-1-15,0 1 5 0,-2 3-4 16,0 0 0-16,1 4 3 0,0 1 0 16,-1 2 0-16,1 2 10 0,1 0 6 15,-1 1 12-15,1-2-5 0,-1 1 4 16,1 0-4-16,0-3-21 0,0 0 3 16,1-2-4-16,1-2-4 0,1-3 3 15,-1-3 1-15,3-4-4 0,-2-3-7 16,-1-4-62-16,5-7-67 0,-1-3-88 15,1-7-388-15</inkml:trace>
  <inkml:trace contextRef="#ctx0" brushRef="#br0" timeOffset="2427.46">5821 5203 433 0,'0'0'508'0,"0"0"-394"0,0 0-35 0,0 0-39 0,1 1-12 0,-1-1-24 0,0 0 2 0,1 0-1 0,-1-2-5 15,1-1-29-15,1-2-32 0,2-3-87 16,-1 2-121-16,1 1-285 0</inkml:trace>
  <inkml:trace contextRef="#ctx0" brushRef="#br0" timeOffset="2568.09">5848 5427 495 0,'0'0'437'0,"0"0"-381"0,0 0-20 0,0 0-19 16,0 0-17-16,0 0-35 0,-35 16-104 0,26-16-22 15,3-1-18-15,2-3-95 0</inkml:trace>
  <inkml:trace contextRef="#ctx0" brushRef="#br0" timeOffset="3648.07">6769 5029 218 0,'2'-6'47'0,"-1"4"0"0,2-4 22 0,-1 2-17 0,0-1 23 0,1-1 17 0,-1 0 5 0,-1 2-25 0,1-2-9 16,-1 2-7-16,0 0 0 0,0 0 5 16,-1 1-9-16,3 3-10 0,-3-1-4 15,0 1-23-15,1 0-15 0,-1 1-6 16,1 5-10-16,1 3 2 0,0 7 8 15,0 7 4-15,-1 6 2 0,-1 10 4 16,-1 9 0-16,-3 12 4 0,-1 2 2 16,0-6 5-16,2-6 14 0,-1-7-13 15,1-3 7-15,1-7 4 0,-1-6-7 16,2-8-1-16,-1-3 5 0,0 4-5 16,2 0 3-16,-1 1-1 0,1-5-5 15,0-3 3-15,1-4-11 0,1-3 1 16,1-3-1-16,1-2 5 0,2 0 0 15,0-1 3-15,5 0-1 0,0-2-5 16,5-1-4-16,-1-3-2 0,3 0-2 16,-1-1-2-16,2 2-12 15,2-2-23-15,-1-1-25 0,1 0-24 16,-4-2-38-16,6-5-25 0,-6 4-100 16,-6-2-228-16</inkml:trace>
  <inkml:trace contextRef="#ctx0" brushRef="#br0" timeOffset="3835.53">6746 5424 833 0,'0'0'122'0,"0"0"-67"0,0 0 5 0,42-18-19 15,-17 11-6-15,10-3-6 16,9 0 7-16,7-4-7 0,3 2-16 0,-7 0-10 15,-6 3-6-15,-6 1-12 0,-6-1-55 16,-6 3-61-16,2-2-65 0,-7 1-153 16</inkml:trace>
  <inkml:trace contextRef="#ctx0" brushRef="#br0" timeOffset="4272.92">7226 5386 662 0,'0'0'133'0,"0"0"-34"0,0 0-10 0,36-31-54 16,-22 24-10-16,4 0-16 0,-1 1-7 15,2 5 21-15,0-1-9 0,-2 2 12 16,0 1-7-16,-1 5-5 0,0 2-6 15,-1 4-8-15,0 8-2 0,-3-1 2 16,-2 4 0-16,-2 1 0 0,-4 1 0 16,-3-1 0-16,-1-1 4 0,-3-2-4 15,-4 1 0-15,-2-5 0 0,-2 1-11 16,0-7-4-16,-2-2-4 0,-1-4 19 16,1-5-6-16,1 0 6 0,2-6 2 15,1-3 4-15,1-5 9 0,4-3 4 16,2-5 1-16,2 2-6 0,1-1 21 15,5-1 11-15,4 4 5 0,5 2-16 16,2-1-12-16,5 3-8 0,3 0-8 16,2 0-4-16,1-1-3 0,0 2 0 15,-2 2-2-15,2 2-38 0,-2 0-36 16,-1 2-27-16,0 1-39 16,6 3-70-16,-6-3-130 0</inkml:trace>
  <inkml:trace contextRef="#ctx0" brushRef="#br0" timeOffset="4663.46">7850 5332 479 0,'0'0'108'0,"0"0"-29"0,0 0-12 0,0 0-57 0,0 0-6 0,3-36-2 0,-3 34 2 0,0 2-4 0,-3 1 0 15,-1 5 0-15,0 5 4 0,-2 3 8 16,0 3 7-16,2 4-1 0,3 1 1 16,-1 2-2-16,2 0 10 0,2 0-1 15,2-1 7-15,6-1 23 0,0-4 22 16,2-1-13-16,2-4-18 0,-2-4-4 15,2-4 15-15,-2-5-9 0,1 0 7 16,0-5-4-16,-1-4-5 0,1-5-2 16,-1-4-11-16,-1-5-17 15,2-10-17-15,-3 2 0 0,-1-3-41 16,2 4-14-16,-3 8 16 0,0 0 1 16,1 1-29-16,-3 5-51 0,6 0-60 15,-3 4-92-15,1 3-164 0</inkml:trace>
  <inkml:trace contextRef="#ctx0" brushRef="#br0" timeOffset="5069.6">8248 5375 410 0,'0'0'94'0,"0"0"6"0,0 0 7 0,0 0-69 0,38-5-6 0,-29 0-15 15,2-1 1-15,0 0 12 0,0 0-14 16,2-1 10-16,-3 0 3 0,-2 0-5 16,1-1 9-16,-4 1-5 0,-2-1-2 15,-1 0-1-15,-1 1-9 0,-1 0-3 16,0-1-7-16,-2 1-6 0,-1-1 0 16,-5 3-6-16,-3 0-3 0,-2 0 6 15,-4 5-3-15,1 3 5 16,-2 4 0-16,-1 4 1 0,0 5-2 15,0 1 1-15,1 4-1 0,1 1 2 16,3 1 0-16,1 0 7 0,4 0 24 16,2 0 23-16,3-2 2 0,3 0-12 15,1-4-11-15,2-2-12 0,3-2 7 16,1-4 10-16,4-2-5 0,1-5-2 16,3-1 1-16,2-1-20 0,3-4-3 15,2-3-9-15,3 1-1 16,3-3-63-16,5-1-64 0,12-4-77 0,-7 0-134 15,-1 1-321-15</inkml:trace>
  <inkml:trace contextRef="#ctx0" brushRef="#br0" timeOffset="5536.06">9197 5368 504 0,'0'0'90'0,"0"0"20"0,0 0-20 0,16-9-48 0,-11 8-4 0,-1 1-18 0,3 5 9 0,-4 2 4 0,0 4 6 0,-1 5-4 0,-2 6 12 0,0 11 3 15,-4 13-11-15,-2 8-12 16,-2 5-14-16,0-4-5 0,0-6-8 16,-1-5 5-16,-3-2 1 0,2-2-6 15,-3 0 2-15,3-2-1 0,1-1-1 16,1-8-15-16,2-7-52 0,1-8-39 16,-2 2-68-16,0-4-112 0,-1-3-134 15</inkml:trace>
  <inkml:trace contextRef="#ctx0" brushRef="#br0" timeOffset="5890">9191 5491 438 0,'0'0'106'0,"0"0"-1"0,14-41 36 0,-7 26-85 16,0-1-8-16,2 0-24 16,0 1 8-16,1 2 26 0,1 0 1 0,0 1-19 15,1 1 0-15,2 0-6 0,0 2-7 16,1 2-9-16,-1 2-7 0,1 0-2 16,-2 4-4-16,1 1-5 0,-3 1 0 15,0 4-1-15,0 0-1 16,-1 7-1-16,-1-1 3 0,2 4 1 15,-3 3-1-15,-4 2 2 0,-1 2-1 16,-3 0 0-16,-4 1-1 0,-5-3 9 16,-5 3-7-16,-2-3 1 0,-3-2-1 15,-3-2-2-15,-3-2-5 0,-2-4-56 16,-1-1-25-16,-2-3-33 0,-4-6-74 16,6-3-138-16</inkml:trace>
  <inkml:trace contextRef="#ctx0" brushRef="#br0" timeOffset="6390.42">9523 5398 288 0,'0'0'186'0,"0"0"-87"0,0 0 47 0,0 0-91 0,44-19-22 0,-31 14-7 0,-2-2-13 0,1 3 15 0,0-3 4 0,0 1-2 15,-2 2 2-15,-1 1-11 0,-1 3 2 16,2 0-12-16,-3 6-11 0,1 4-5 15,0 6 4-15,-3 3 0 0,1 1-4 16,-3 4 5-16,1 1 4 16,-2 0-3-16,-2-2-1 0,0-1-1 0,-2-3 1 15,-3-4 0-15,-3 1 0 0,-1-6 0 16,-1-3-11-16,0-3-17 0,0-4 17 16,1 0 11-16,1-6 2 15,2-3 11-15,1-6 15 0,3 1 12 16,2-4-11-16,2-2 9 0,5 3 5 15,2 1 2-15,4 0-15 0,5 1-19 16,3-1-6-16,2 1-5 0,2 0 0 16,3 1-3-16,-1 2 3 0,-1 1-8 15,-1 1-56-15,-3 2-10 0,-1 1-18 16,-1 3-35-16,0-1-50 0,-3 2-112 16,-4 0-57-16</inkml:trace>
  <inkml:trace contextRef="#ctx0" brushRef="#br0" timeOffset="6765.39">10120 5435 419 0,'0'0'108'0,"0"0"-31"0,0 0 50 0,0 0-67 0,0 0-14 16,30-32-16-16,-27 23 13 0,-2 1 8 0,-1 0-9 15,0 0-20-15,-1 1 3 0,-2-1-6 16,-3 2-3-16,0 1-10 0,1 3-6 16,-2 2-2-16,-1 1 1 15,-2 6-1-15,3 4 0 0,-1 2 2 16,2 2 0-16,1 1 1 0,2 0 7 16,2 1 11-16,1 0 0 0,3-3 6 15,3 0 12-15,1 0-16 0,3-4 10 16,0 0 3-16,3-6-11 0,-1 0-3 15,0-4-2-15,-2-2 15 0,-2-3 0 16,0-2-7-16,1-6-8 0,-4-1-7 16,-2-3-11-16,0-1 0 0,-1 1-6 15,-2-1-18-15,0 6-4 0,-2 3-26 16,-2 2-34-16,-8 0-55 16,2 2-89-16,-2 1-177 0</inkml:trace>
  <inkml:trace contextRef="#ctx0" brushRef="#br0" timeOffset="7124.68">10348 5355 643 0,'0'0'107'0,"0"0"-17"0,0 0 15 0,0 0-70 0,0 0-5 0,25-37-23 0,-22 31 7 0,-2 4 36 0,0 0-8 16,-1-1 7-16,0 3-15 0,0 3-34 16,-2 4-11-16,-3 4 6 0,-1 6 5 15,-2 4 2-15,0 4 0 0,0 5 2 16,-3 7-1-16,3 8-2 0,0 6 2 15,2-3-1-15,3-8-1 0,1-2 2 16,-2 0-2-16,3 5 1 0,-1 2-2 16,-2-12 0-16,1-9-27 0,2-8-47 15,-3-3-37-15,-1 3-50 0,1-4-70 16,-2-1-121-16</inkml:trace>
  <inkml:trace contextRef="#ctx0" brushRef="#br0" timeOffset="7499.59">10288 5536 511 0,'0'0'118'0,"0"0"13"0,18-42-47 0,-9 23-32 0,1 3 2 15,1 0 4-15,-1 0-14 16,1 1 0-16,1-1 2 0,0 1-14 0,0 0-12 15,4 2-2-15,-3 1-10 0,4 1 3 16,-2 4 0-16,2-1-7 0,0 3 2 16,-3 2-2-16,2 0 0 0,-2 3 2 15,-1 0-5-15,-2 1 2 0,-1 4-1 16,-2 2-2-16,0 0 5 0,-2 2-2 16,-2 0-2-16,0 2 0 0,0 1-2 15,-1 3 2-15,-1-1-2 0,0 2 3 16,-1-1-2-16,-1 0 6 15,-4 1-6-15,-3-2 4 0,-2 2 0 16,-5-1 0-16,-1-1 0 0,-5 1 3 16,0-1-5-16,-1-1-2 0,-1-3 7 15,0-3-7-15,2 1-18 0,3-2-43 16,2-3-40-16,0-3-46 0,4 0-79 16,3 0-151-16</inkml:trace>
  <inkml:trace contextRef="#ctx0" brushRef="#br0" timeOffset="7671.42">10737 5647 810 0,'0'0'304'0,"0"0"-203"0,0 0-29 0,0 0-48 0,0 0-24 16,0 0-6-16,-1-7-70 0,1 2 0 15,-2-1-8-15,0-1-25 0,2 0 28 16,0-3-80-16,2 1-121 0</inkml:trace>
  <inkml:trace contextRef="#ctx0" brushRef="#br0" timeOffset="8328.04">11758 4996 149 0,'0'0'403'0,"0"0"-286"0,0 0 17 0,0 0-47 0,11-14-22 0,-11 14-22 0,0 0-35 0,0 3-3 0,-3 6-5 16,-3 6 27-16,-4 5 21 0,-4 4 6 15,-7 14-5-15,-5 7 3 0,-5 7-16 16,-6 6 0-16,7-7-14 0,4-6-5 16,7-11-9-16,2-7-3 15,6-6-2-15,0-1-1 0,-1 3-1 16,-1 2-2-16,-1-2-22 0,4-2-35 15,2-8-21-15,3-5-39 0,2-5-49 16,3-5-65-16,0-5-4 0,2-2-71 0</inkml:trace>
  <inkml:trace contextRef="#ctx0" brushRef="#br0" timeOffset="8671.71">11652 5140 629 0,'0'0'120'0,"0"0"15"0,12-44-35 0,-5 25-61 0,1-2-12 16,3 1-12-16,-1-2 27 0,1 2 3 0,2 1-5 15,1 1-1-15,0 0 7 0,0 2-19 16,1 5-3-16,-2 0-1 0,0 2-18 16,-2 4 1-16,0 2-4 0,-2 3-4 15,3 1 0-15,-2 4-3 0,0 4 4 16,0 2-5-16,-1 0 2 0,-1 6 1 15,-1 4 2-15,-3 3 2 0,0 4 2 16,-1 7-1-16,1 12 3 0,-1 6 2 16,2 1-5-16,-3-5 1 15,1-5-2-15,1-11 0 0,-3-7-1 16,1-4 1-16,-1 0 2 0,1 1-1 16,0 1-2-16,-1 3 3 0,0-3-3 15,2-6-3-15,-3-3-19 0,0-4-46 16,0-1-40-16,0-5-32 0,0 0-82 15,0-5-153-15</inkml:trace>
  <inkml:trace contextRef="#ctx0" brushRef="#br0" timeOffset="8874.79">11740 5379 875 0,'0'0'221'0,"0"0"-139"0,0 0-7 0,0 0-66 16,48-6-1-16,-27-1-6 16,3 2-1-16,-2-3 5 0,-2 2-6 0,-1 0 0 15,-1-1-18-15,-2 3-26 0,5-1-66 16,-6 0-110-16,0 0-271 0</inkml:trace>
  <inkml:trace contextRef="#ctx0" brushRef="#br0" timeOffset="11484.71">4548 6882 189 0,'0'0'47'0,"1"-7"4"0,1 4 23 0,0 0-39 0,-1 0 2 0,2 1 26 0,-1-1 16 0,-1 1 0 0,0-2-2 0,3 0-2 0,-2 0-13 16,-1 0-2-16,1-2 3 0,0 1-3 15,0 0-17-15,1-2-12 16,-1 0-11-16,-1 0-7 0,2-1-6 15,-2 3 0-15,1 2-3 0,-2 1 1 16,0 2-4-16,0 0-1 0,0 7-16 16,0 3 5-16,0 6 8 0,-1 6 0 15,-3 10 3-15,-1 14 6 0,-1 14 15 16,0 6 15-16,1-1-13 0,0-2-5 16,4-4 1-16,1-2 1 0,0 2-3 15,-2-4 2-15,0-3 6 0,-1 0-5 16,-4-5-10-16,2-3 0 15,-1-7-7-15,1-9 1 0,0-8-4 16,-2 2-11-16,1-3-32 0,-1 1-37 16,1 2-33-16,1-7-61 0,1-4-79 15,0-5-124-15</inkml:trace>
  <inkml:trace contextRef="#ctx0" brushRef="#br0" timeOffset="12005.64">4611 7306 133 0,'0'0'182'0,"0"0"-100"0,0 0-4 0,0 0-4 0,0-19-13 0,0 12 1 0,2-1 7 0,1 0-9 0,-2 0-3 0,1 0-20 0,0-2 4 15,2 2 0-15,1-3 5 0,1 1-20 16,0-1-5-16,1 0 0 0,0 0-6 15,1-1-6-15,1 3 2 0,-1-1 1 16,1 1-3-16,2 2 5 0,-1 2-5 16,1-2-7-16,1 4-1 15,0 2-1-15,-1 1-2 0,-1 3-3 16,0 5 1-16,-1 1-2 0,-2 5 5 16,-3 2 1-16,-2 1 5 0,-2 1-3 15,0 1 6-15,-3-1 1 0,-2 2-3 16,-5-3 5-16,0 2 4 0,-2-5 2 0,-2 0 3 15,-2-3-7-15,-2-3-7 0,-2-2-1 16,-1-2-5-16,-2-2 0 0,0-2-36 16,-1 0-21-16,4 0-16 0,0-2-35 15,-1-1-38-15,5 0-112 0,2 1-94 16</inkml:trace>
  <inkml:trace contextRef="#ctx0" brushRef="#br0" timeOffset="12556.07">4910 7322 471 0,'0'0'122'0,"0"0"0"0,0 0-46 0,0 0-41 0,15-25-12 0,-7 21 5 0,0-1-12 0,2 1 11 0,-2-1 3 0,0 0 9 0,1 3 0 16,-1 1-12-16,-1-1 2 0,0 2-9 15,1 0-9-15,-2 3-6 0,0 4-5 16,-2-1 0-16,-1 2-6 0,-1 3-1 16,-2 3 7-16,0 1 13 15,-2 4-1-15,-3 0-8 0,-3 0-4 16,-2 1 2-16,-2-1-2 0,-1 2 5 16,-1-1-2-16,-2-3 6 0,1 1-5 15,2-6 2-15,1-1 12 0,3-3 8 16,1-3 1-16,1 0-6 0,1-2-3 15,3-1 0-15,1-1 7 0,2-1-5 0,0 0 1 16,1 0-5-16,4 0 0 16,3-3-7-16,3 0-1 0,2 1 1 15,2-1-6-15,4 2-1 0,-1-1-1 16,0 0-1-16,-1 2 0 0,1 0-15 16,-2-2-20-16,0 1-13 0,0 1-18 15,0-1-28-15,4-1-40 0,-4 1-78 16,-2 0-168-16</inkml:trace>
  <inkml:trace contextRef="#ctx0" brushRef="#br0" timeOffset="12977.84">6081 7085 655 0,'0'0'223'0,"0"0"-117"0,0 1-18 0,0 0-69 0,3-1-6 0,-2 0-10 0,0 2 1 0,1-2-4 0,-2 0-49 0,1 0-62 16,-1 0-57-16,0-2-231 0</inkml:trace>
  <inkml:trace contextRef="#ctx0" brushRef="#br0" timeOffset="13118.43">6106 7337 528 0,'0'0'338'0,"0"0"-277"0,0 0-13 0,0 0-30 16,0 0-18-16,0 0-22 16,0 0-75-16,0 0-17 0,8 40-24 0,-4-37-92 15,1-2 57-15</inkml:trace>
  <inkml:trace contextRef="#ctx0" brushRef="#br0" timeOffset="13713.48">9186 6760 319 0,'0'0'283'0,"0"0"-188"0,0 0 49 0,0 0-84 16,0 0 0-16,31-34-28 0,-27 32 2 0,0-2 18 0,-2 2-11 0,-2 2-10 0,0 0 0 0,0 0-17 15,-1 0-14-15,-4 6 0 0,-1 3-3 16,-3 2 3-16,-3 4 2 0,-5 5-1 16,-1 2-1-16,-1 2 2 0,0 1 1 15,0 0-3-15,1-1-1 0,2 0-13 16,3-2-44-16,2 0-40 0,2 3-63 15,4-5-60-15,2-4-88 0</inkml:trace>
  <inkml:trace contextRef="#ctx0" brushRef="#br0" timeOffset="13947.8">9463 6849 626 0,'0'0'97'0,"0"0"24"0,0 0-61 0,0 0-47 16,0 0 5-16,0 0-17 0,0 0 12 0,-45 8 13 15,30 3 0-15,0 2 10 0,0 2-23 16,1 1-5-16,0 0-2 16,2-1-2-16,1 1-4 0,-1 1 0 15,2 0-1-15,0-1-24 0,-1 2-28 16,2-3-19-16,0-1-30 0,0 1-81 15,3-3-101-15</inkml:trace>
  <inkml:trace contextRef="#ctx0" brushRef="#br0" timeOffset="14494.66">11618 6639 528 0,'0'0'143'0,"0"0"-17"0,0 0-56 0,0 0-31 0,30-12-7 0,-25 12-2 0,0 0-7 0,-3 6 14 0,-1 4-5 0,-1 3 12 16,-1 8 11-16,-4 4-3 15,-1 4-7-15,0 4-21 0,-5 8-8 16,-1 7-5-16,-1 4-1 0,0 4-1 15,4-10-5-15,2-10 0 0,3-11-3 16,1-6 2-16,1 0-3 0,0 2-4 16,-2 0-23-16,1 2-47 0,1-6-44 15,-1 0-47-15,0-7-71 0,2-3-123 16</inkml:trace>
  <inkml:trace contextRef="#ctx0" brushRef="#br0" timeOffset="15229.74">11675 6682 206 0,'0'0'65'0,"0"0"-33"0,0 0-4 0,0 0 19 16,0 0-2-16,0 0 22 0,0 0 20 15,1 0-3-15,1 0-2 0,0 1 15 16,2-1-17-16,4 0-8 0,0 0-12 15,3-2-18-15,3-1-7 0,1-2-13 16,3 1 3-16,1-1-5 0,1 2-5 16,2 0-2-16,-3 1-1 15,2 2-5-15,-3 0 1 0,-3 0-2 16,-1 3-6-16,-4 2 0 0,-3 2-3 16,-3 1-5-16,-3 2 7 0,-1 4 1 15,-4 3 3-15,-4 2-1 0,-4 2-1 16,-3 1 0-16,-1 1 2 0,-1-2 0 15,-1 0-2-15,1 0 0 0,0-4 0 16,1 0 1-16,1-4-1 0,2-2 0 16,1-1 1-16,2-4-1 0,3-1 0 15,3-2 1-15,1-1-1 0,3-1-1 16,0-1-3-16,3 0 2 0,3 0 1 16,4 0 2-16,4 0-1 15,3 0-1-15,3 0-1 0,3 1 1 0,-2 1 1 16,3 1-1-16,-1 3 0 15,0-1 0-15,-1 1 1 0,-1 4 3 16,-2 2 1-16,-2 2 2 0,-4 3 5 16,-2 1 7-16,-4 4-2 0,-4-1 5 15,-3 3 1-15,-2 1 6 0,-7-1-1 16,-3 0-1-16,-3-2-4 0,-4 0-5 16,-1-5-8-16,-4-2 0 0,-3-5-2 15,-5 0-1-15,2-6-1 0,-2-1 0 16,4-2-1-16,5-1-5 0,-2 0 0 15,2 0-14-15,2-1-34 16,4-3-23-16,1-2-17 0,4 0-37 16,1-3-51-16,4 1-83 0,4 0-193 0</inkml:trace>
  <inkml:trace contextRef="#ctx0" brushRef="#br0" timeOffset="16170.69">3771 8824 496 0,'0'0'73'0,"0"0"-15"0,0 0 5 0,4-4-33 0,-3 3-14 0,0 1 16 0,1 0-2 0,0 2 12 0,-1 4-8 0,0 2 14 16,-1 4 5-16,0 3-4 0,0 5-10 15,-1 5 0-15,-4 12-1 16,0 14-13-16,-3 8 7 0,-1 8-4 16,4-3-10-16,-2-9-7 0,0-6-5 15,1-5-1-15,-1-4-4 0,1-5 4 16,-3-9-1-16,5-6-2 0,-1-2-2 16,-1-1-11-16,-2 3-43 0,-1-2-56 15,2-2-66-15,1-6-100 0,4-4-148 0</inkml:trace>
  <inkml:trace contextRef="#ctx0" brushRef="#br0" timeOffset="16498.46">4090 8882 522 0,'0'0'150'0,"0"0"-58"0,0 0 13 0,0 0-57 15,0 0-6-15,8-39-11 16,-8 39 5-16,0 0-11 0,0 0-20 0,0 5-1 16,0 4 0-16,0 6 39 0,-2 3-1 15,0 5-2-15,1 5-17 0,-2 8-4 16,1 13-6-16,-1 8-3 0,0 2 0 15,0-4-6-15,2-7 4 0,-1-9-4 16,2-6-1-16,0-4-1 0,-1-10-2 16,0-2 3-16,-1 3-3 0,0-2-3 15,0 1-41-15,-2-4-43 0,0-4-51 16,-1-6-76-16,1-2-120 0,-3-3-77 16</inkml:trace>
  <inkml:trace contextRef="#ctx0" brushRef="#br0" timeOffset="16717.14">3766 9311 881 0,'0'0'110'0,"0"0"-51"0,0 0-1 0,34-3-25 16,-14-3-16-16,5 4-5 15,1-4-7-15,0 3 3 0,3-3-7 16,-1 1-2-16,2 2-1 0,-1-1-60 16,14 0-111-16,-9 3-73 0,-1-1-172 0</inkml:trace>
  <inkml:trace contextRef="#ctx0" brushRef="#br0" timeOffset="17208.9">4396 9362 568 0,'0'0'94'0,"0"0"3"0,0 0-26 0,0 0-40 16,0 0-13-16,0 0-3 0,0 0-12 0,0 0 3 16,-30-29-1-16,20 29 1 0,2 0 7 15,-2 3 5-15,0 3 1 0,-1 7-8 16,0 2-3-16,0 3-4 0,1 4-3 16,3 2 4-16,2 1 4 0,2 2 18 15,3-1 9-15,4-2 5 0,3-2 5 16,3-1 0-16,2-4-8 0,2-2-9 15,2-5-1-15,1-3-4 16,3-4-5-16,0-3 8 0,0-3-6 16,0-4-4-16,-1-3-2 0,-2-1 3 15,-4-3 2-15,0-3-4 0,-4-4-9 16,-3-1-6-16,-4-2-1 0,-2-1-8 16,0 5-13-16,-6 3 12 0,-1 5 1 15,-5 5-10-15,-1 5-17 0,-2 2-16 16,-3 0-19-16,4 4-34 0,-1 2-45 15,1 2-59-15,3-2-157 0,4 1-32 16</inkml:trace>
  <inkml:trace contextRef="#ctx0" brushRef="#br0" timeOffset="17467.64">5022 9072 745 0,'0'0'382'0,"0"0"-274"0,0 0-42 0,0 0-43 0,11-19-23 0,-5 15-27 0,-3-3-65 0,2 1-36 0,-2-2-69 0,-1 0-193 0,-1 2-30 0</inkml:trace>
  <inkml:trace contextRef="#ctx0" brushRef="#br0" timeOffset="17624.16">5083 9350 746 0,'0'0'226'0,"0"0"-122"0,0 0-46 0,0 0-32 16,0 0-26-16,0 0-26 15,0 0-120-15,0 0-54 0,0 0-79 0,13 27-50 16</inkml:trace>
  <inkml:trace contextRef="#ctx0" brushRef="#br0" timeOffset="26953.12">6023 8850 249 0,'0'0'45'0,"0"0"10"0,0 0 19 0,18-40 13 0,-15 28-1 0,-1 2-13 0,-1-3-3 0,0 3 2 0,-1 0-13 0,0-1 6 0,0 2-4 0,0-1-5 15,0 1-17-15,0-3 10 0,1 4-22 16,1 0-14-16,2 4 9 0,-3-2-7 15,-1 2-6-15,0 3-9 0,0 1-2 16,0 8-10-16,0 6 7 0,-5 9 5 16,-2 16 1-16,-4 21 2 0,-6 20 6 15,1 12 3-15,0 2 17 0,4-6 3 16,2-4-7-16,1 1-8 0,0-2 4 16,1-9-10-16,-1-2-5 0,2-7-3 15,-1-6-1-15,1-3-1 0,-1-5-1 16,0-5-9-16,2-12-35 0,-1-9-38 15,3-9-40-15,-6-3-85 0,2-1-149 16,1-5-140-16</inkml:trace>
  <inkml:trace contextRef="#ctx0" brushRef="#br0" timeOffset="27281.65">6009 9293 510 0,'0'0'74'0,"0"0"28"0,19-53 31 16,-8 29-74-16,4 1-13 0,0-1-17 16,3 1-7-16,-1 4 20 0,2 4-6 15,-3 3 5-15,1 5-8 0,-3 4-2 16,-1 3 1-16,0 1-10 0,-1 6-2 15,-2 2-1-15,-1 5-7 0,-2 2 1 16,0 1-2-16,-4 4-4 0,-2 0 0 16,-1-1-4-16,-7 1-2 0,-4-2 6 15,-4 1-2-15,-3-2 0 0,-4-2-1 16,0 0 0-16,-4-3-4 0,0-2-51 16,0-2-53-16,-1-3-43 0,-6 0-57 15,7-2-131-15,4-2-8 0</inkml:trace>
  <inkml:trace contextRef="#ctx0" brushRef="#br0" timeOffset="27562.84">6439 9317 431 0,'0'0'128'0,"0"0"-68"0,0 0-3 0,0 0-47 0,0 0-10 0,0 0 0 15,-4 19 5-15,0 0 34 0,0 5 9 16,-3 4 2-16,1 8-10 0,0-1-15 16,2 0-11-16,1 0-9 0,1-4-3 15,1 1 1-15,1 0-3 0,0-2-26 16,0-2-54-16,3 3-20 0,-1-6-75 15,1-7-87-15</inkml:trace>
  <inkml:trace contextRef="#ctx0" brushRef="#br0" timeOffset="27812.94">6761 9293 726 0,'0'0'91'0,"0"0"0"0,0 0-40 0,0 0-16 16,46-4-5-16,-26 3-22 15,1 0 6-15,2 0 7 0,1-1-19 16,2 0-1-16,1-2-1 0,2 2-7 15,6-3-51-15,11 3-93 0,-8-1-162 16,-1-1-228-16</inkml:trace>
  <inkml:trace contextRef="#ctx0" brushRef="#br0" timeOffset="28203.31">7940 8772 696 0,'0'0'85'16,"0"0"41"-16,0 0-62 0,0 0-21 0,0 0-25 16,0 0-18-16,0 0-8 0,1 8 8 15,-6 12 19-15,-2 14 29 0,-2 14-16 16,-3 16-4-16,-1 12-11 0,1 2-1 16,2 0-6-16,0-6 1 0,2-2 1 15,-1 2-3-15,-1-6-6 0,0-3 2 16,0-3-4-16,2-5-1 0,0-5-10 15,1-4-46-15,2-10-27 0,-1-4-62 16,1-10-60-16,-1-10-198 0</inkml:trace>
  <inkml:trace contextRef="#ctx0" brushRef="#br0" timeOffset="28640.73">7880 9209 4 0,'0'0'517'0,"0"0"-407"0,0 0 5 0,0 0-69 15,35-47 8-15,-23 36-29 16,2-1 27-16,0 2-31 0,1-1 10 16,0 5 14-16,0-1 0 0,-1 0 2 15,1 1-3-15,0 3-2 0,0-1-14 16,0 3-12-16,-1 1-3 0,-3 0-11 16,-1 0 6-16,-3 3 0 0,-3 2-8 15,-3 4 3-15,-1 1-3 0,-8 1 6 16,-2 2 9-16,-2-2 5 0,-5 2-14 15,-1-1 1-15,-3 0-6 0,-2-2 4 16,-2-1-5-16,0-2 2 0,-1-1-2 16,-2-3-9-16,1 1-18 0,-1-2-25 15,2 1-29-15,1 1-25 16,3-2-11-16,0 2-46 0,5-3-103 16,7 1-8-16</inkml:trace>
  <inkml:trace contextRef="#ctx0" brushRef="#br0" timeOffset="29261.83">8237 9399 355 0,'0'0'80'0,"0"0"32"0,0 0-52 0,0 0-8 0,0 0-7 0,3-17-16 0,-2 15 32 0,0-2 3 0,1-1-8 0,0-2 1 16,1 2-4-16,1 0 2 16,0-1-27-16,2-2-11 0,1 1-9 15,1-1 1-15,0 0-1 0,0 2-2 16,2 2 2-16,-1-1-7 0,-1 4 2 16,-1 0-3-16,1 1 0 0,-3 0 0 15,0 5-3-15,-2 0 2 0,-1 4-3 16,-1 3 4-16,-1-1 1 0,-1 4 2 15,-3 4-3-15,-1-2 3 0,-4 2-1 16,-1 2-2-16,-1 0 3 0,-2-1-3 16,0 0 2-16,-1-2 0 0,0-2-2 15,2-1 1-15,1-3 11 0,3-2 14 16,1-3-1-16,2-1 6 16,2-2-11-16,1-2-6 0,2 0-2 15,0-2 6-15,0 0 12 0,4 0 6 16,2 0-3-16,3-1-9 0,5-2-6 15,1 1-4-15,2 0-6 0,2-2-7 16,0 4 1-16,1-1-2 0,0-1-1 16,0 1-14-16,-3 0-26 0,1-1-14 15,1 2-24-15,-2-2-19 0,1 0-28 16,8-2-52-16,-4 2-84 0,-1-3-189 16</inkml:trace>
  <inkml:trace contextRef="#ctx0" brushRef="#br0" timeOffset="29593.88">9324 9167 603 0,'0'0'154'0,"0"0"22"0,0 0-83 0,14-9 3 0,-8 5-27 0,4 2-14 0,1-3-11 0,4 1-23 0,-1-1-8 0,5-1 2 0,-1 1 7 0,3 1-5 16,-1 2-2-16,1-1-11 0,1 0-3 15,1 2-1-15,0-1-13 0,1 2-42 16,1 0-56-16,4 0-69 0,-5 0-91 16,-5 0-165-16</inkml:trace>
  <inkml:trace contextRef="#ctx0" brushRef="#br0" timeOffset="29781.34">9411 9377 765 0,'0'0'144'0,"0"0"-71"0,0 0 13 0,0 0-73 15,50 7 13-15,-19-7-26 16,11-7-4-16,5-2-17 0,5-2-3 0,-5 2-7 16,0 1-28-16,-6 1-25 0,-8 4-75 15,-6-1-161-15</inkml:trace>
  <inkml:trace contextRef="#ctx0" brushRef="#br0" timeOffset="30282.43">10522 9115 409 0,'0'0'114'0,"0"0"-50"0,0 0 15 0,4-45-51 0,-6 33-12 16,-4 0-16-16,-3 3 1 0,-2 0 8 15,-4 3 10-15,0 4-3 0,-3 2 15 16,1 3-2-16,0 5-12 0,2 5-9 15,-1 2-6-15,2 2 2 0,0 6-1 16,4 1-1-16,2 4-2 0,4-1 7 16,2 3 12-16,2 0 1 0,3-2 7 15,5 0 0-15,1-3 0 0,3-2 7 16,2-1-16-16,-1-2-4 0,4-3-3 16,0-6-2-16,-2 0-1 0,3-7 4 15,-1 0 17-15,0-3 22 0,1-1 3 16,2-6-5-16,0-1-5 0,-1-3-7 15,1-6-9-15,-2-5-7 0,0-4-7 16,-5-6-7-16,0-11-7 0,-6-7 1 16,-4 6-1-16,-2 7 0 0,-3 8 0 15,-5 13 0-15,-3-2-3 16,-5 0-4-16,-2 6-3 0,-3 0-52 0,-2 3-41 16,-9 3-43-16,6 1-75 0,4 2-174 15</inkml:trace>
  <inkml:trace contextRef="#ctx0" brushRef="#br0" timeOffset="42959.64">3782 10844 246 0,'0'-4'66'0,"1"-1"11"0,-1-2 11 0,2-1 3 0,-2 1-25 0,0 0 3 0,3 1 28 0,-2 0-26 0,0 1-23 0,-1 2-2 0,0 1-15 0,0 2 0 16,0 0-21-16,0 4-10 0,0 4-4 16,0 5 4-16,-2 7 15 0,-3 7 3 15,-2 14-4-15,-4 14-6 0,1 15 6 16,0 6 6-16,-1-5 5 0,5-3 1 16,-2-10 5-16,0 2-16 15,-2-4 0-15,0-4-10 0,-4-9-1 16,6-1-3-16,1-9-1 0,0-9-5 15,2-8-61-15,-1-2-74 0,1-4-96 16,0-1-142-16</inkml:trace>
  <inkml:trace contextRef="#ctx0" brushRef="#br0" timeOffset="43336.38">4107 10902 512 0,'0'0'142'0,"0"0"-75"0,0 0 45 0,0 0-45 0,0 0-26 16,0 0-26-16,1-24-4 0,-1 25-11 16,0 8-11-16,-1 5 11 0,-2 8 18 15,0 7 30-15,-1 10 13 0,-3 12-12 16,1 8-6-16,-3 3-27 0,2-3 6 16,-1-11-2-16,4-6-10 0,1-8-9 15,-1-8 0-15,3-5 0 0,-1-4 3 16,2 4-4-16,-2-2-16 0,1 2-37 15,0-5-36-15,1-4-50 0,0-3-70 16,2-4-146-16</inkml:trace>
  <inkml:trace contextRef="#ctx0" brushRef="#br0" timeOffset="43601.63">3782 11334 774 0,'0'0'159'0,"0"0"-61"0,0 0-1 0,0 0-40 0,0 0-16 15,0 0 13 1,35-5-4-16,-19 3 1 0,1 0-20 0,3-2-15 0,-2 0-4 15,2-2-8-15,-2 3-4 0,3-3 0 16,-1 0-10-16,2 2-50 0,-3-1-44 16,13-2-62-16,-8 3-90 0,-2-1-224 15</inkml:trace>
  <inkml:trace contextRef="#ctx0" brushRef="#br0" timeOffset="44273.34">4609 11506 437 0,'0'0'107'0,"0"0"5"0,0 0 27 0,12-22-26 0,-8 15-27 0,0 1-27 0,0 0 13 0,-1 1-10 0,-2 2-11 0,1 3-2 0,-2 0-14 16,2 0-18-16,-2 6-14 0,1 4 8 15,0 5-1-15,-1 7 15 0,0 2-1 16,0 2-6-16,-4 4-5 0,3 0-6 15,-1-1 1-15,0 0-4 16,1-2 0-16,1-1-1 0,-1-2-1 0,0-2-1 16,0-1 1-16,0-4-2 0,0-3 0 15,-1-3-3-15,1-2-40 0,0-3-16 16,-2 0-12-16,3-5-22 0,0 1-39 16,0-2-71-16,0-2-163 15</inkml:trace>
  <inkml:trace contextRef="#ctx0" brushRef="#br0" timeOffset="44664.24">5412 11137 604 0,'0'0'297'0,"0"0"-161"0,0 0-39 0,0 0-64 0,0 0-15 0,0 0-13 0,0 0-4 0,0 0 0 0,0 0 0 15,1 0-4-15,0 1-56 0,0 6-82 16,0-3-84-16,0 1-176 0</inkml:trace>
  <inkml:trace contextRef="#ctx0" brushRef="#br0" timeOffset="44820.36">5477 11397 594 0,'0'0'166'0,"0"0"-121"0,0 0-27 0,0 0-18 16,0 0-13-16,0 0-159 15,0 0-92-15,0 0-13 0</inkml:trace>
  <inkml:trace contextRef="#ctx0" brushRef="#br0" timeOffset="45712.18">6358 10915 370 0,'0'0'92'0,"3"-10"3"0,-2 6-2 0,0 0-16 0,-1 0-27 0,0 1-10 0,0 1 9 0,0 1 0 0,0 0-15 0,0 1-7 0,0 0-19 0,1 4-6 15,0 1 4-15,-1 5 12 0,0 5 18 16,1 8 2-16,0 10-7 0,-1 19 1 16,0 16 5-16,0 6-9 0,-2 1-6 15,-1-3 4-15,-1-8 3 0,0-2-2 16,-1-3-1-16,-1-3-4 0,-1-2-10 16,-2-1-9-16,-2-2 2 15,-2-4-5-15,1-4 0 0,2-10-6 16,4-8-33-16,-1-5-25 0,1-5-31 15,0 1-48-15,-2 2-66 0,0-2-131 16,2-5-19-16</inkml:trace>
  <inkml:trace contextRef="#ctx0" brushRef="#br0" timeOffset="46155.24">6331 11287 284 0,'0'0'76'0,"0"0"-20"0,0 0 18 0,0 0-10 16,0 0-1-16,19-16-1 15,-12 10 9-15,2 3-10 0,1-3-19 0,1 3 5 16,2-2-4-16,1 2-8 0,2-1-9 16,0 3 0-16,2-1-1 0,2 2-1 15,-3 0-4-15,0 2 0 16,-4 1-2-16,-1 3-14 0,-1 0 4 15,-3 4 11-15,-1 2-12 0,-3 1 9 16,-3 3 5-16,-2 0-6 0,-6-1-2 16,-5 3 4-16,-2-4-5 0,-2 0 0 15,-3-2-8-15,0-2-3 0,-4 1 14 16,0-3-15-16,-1-2-12 0,1-1-37 16,-2 1-13-16,1-3-17 0,2 1-31 15,1-2-30-15,-1-2-74 0,5 0-67 16</inkml:trace>
  <inkml:trace contextRef="#ctx0" brushRef="#br0" timeOffset="46498.9">6783 11453 351 0,'0'0'342'0,"0"0"-226"0,0 0-45 0,0 0-44 0,0 0 4 0,0 2-31 0,-1 0-2 0,0 4-14 0,-1 2 16 0,0 4 5 0,-2 6 63 0,-1 2-26 15,0 4-11-15,-3 3-9 0,2-1-12 16,-1 3-7-16,0-3-1 0,-1 4 2 16,1-2-8-16,1-1 3 0,-1-3-23 15,1 0-29-15,-1-3-25 0,0 0-59 16,2-5-185-16,0-7-119 0</inkml:trace>
  <inkml:trace contextRef="#ctx0" brushRef="#br0" timeOffset="46921.68">7462 11411 497 0,'0'0'202'0,"0"0"-95"0,0 0 12 0,0 0-84 0,0 0 17 0,34 0-7 0,-14 0 13 0,5 0 7 0,8 0-28 0,8 0 1 0,8 0-12 16,0 1-6-16,-4 1-13 0,-5 0-7 15,-5-1 0-15,0 2-23 0,2 1-28 16,-2-2-43-16,0 2-50 0,-7-2-90 15,-7-2-196-15</inkml:trace>
  <inkml:trace contextRef="#ctx0" brushRef="#br0" timeOffset="47265.35">8400 10995 636 0,'0'0'58'0,"0"0"29"0,0 0 20 0,0 0-68 0,17-40 1 0,-15 38-32 15,-2 2-8-15,0 6-8 0,0 3 8 16,0 7 16-16,-2 6 26 0,-2 14 7 15,-1 14-10-15,0 18-12 0,0 5-14 16,0 3-8-16,0-5 6 0,1-8-11 16,-2-1 4-16,2-3-3 0,-1-2 0 15,-1-2-1-15,-1-1 0 0,0-2-3 16,1-9-44-16,-1 0-25 0,0-6-68 16,2-11-40-16,2-7-157 15</inkml:trace>
  <inkml:trace contextRef="#ctx0" brushRef="#br0" timeOffset="47796.78">8352 11397 256 0,'0'0'285'0,"0"0"-202"0,0 0 22 0,0 0-50 0,0 0 1 16,20-35-19-16,-15 28-7 0,2-2 0 15,2 0 7-15,-1 1-5 0,0 1 11 16,2-1-15-16,2 0-4 0,-1 3-7 15,0-2-13-15,2 3-6 0,-2 0 6 16,3 2-1-16,-3-1 1 0,0 1-1 16,0 1 11-16,-2 0 5 15,-1 0-18-15,1 1 3 0,-3 0-2 16,-1 1-2-16,0 0 1 0,-2 2-2 16,-1 1 1-16,1-2-1 0,-2 4-1 15,0-1 2-15,-1 3 0 0,0 0 2 16,-1 1-2-16,-2-1 2 0,-1 1 10 15,-3-1-4-15,1 2 0 0,-2 0-2 16,-3-1 0-16,1 1-2 0,-2-1 1 16,0 2-1-16,-1-1-2 0,0-1-1 15,0-1 2-15,-3-1-2 0,3 0-2 16,-5-2-2-16,3-1-3 0,-3-1 0 16,0 1-8-16,-1-4-4 0,-1 1-17 15,3-1-22-15,1 0-33 0,3 0-27 16,-1-4-78-16,6 0-124 0</inkml:trace>
  <inkml:trace contextRef="#ctx0" brushRef="#br0" timeOffset="48438.75">8638 11499 220 0,'0'0'164'0,"0"0"-70"0,0 0-8 0,3-3-52 0,-3 2 10 0,2 0-22 0,-1-3 19 0,0 2 21 0,1-3 3 0,1 3 10 15,0-4-4-15,2 2-11 16,0-2-21-16,2 1-9 0,0 0-15 16,0 0-6-16,2 0-6 0,1 1-2 15,0-2 0-15,-1 4-1 0,2 1 0 16,-2-1 0-16,0 2-2 0,-2 0 2 15,2 2-3-15,-4 0 0 0,0 5 0 16,-2 0 1-16,-3 2-3 0,0 1 5 16,-1 4-3-16,-3-1 2 0,-2 1 1 15,-4-1 0-15,0 3 3 0,0-1-3 16,-2 1 0-16,1-1 2 16,-1 0 1-16,1-3-3 0,2-1 1 15,1-3 2-15,0-3 1 0,2-1 0 16,1-1 7-16,2-3-5 0,1 2 5 15,0-2 7-15,1 0 4 0,1 0 7 16,0 0 3-16,0 0 2 0,0 0 1 16,3 0-8-16,2 0-12 0,3-2-7 15,3 2-3-15,2 0-1 0,1 0-4 16,2 0 0-16,-1 0 0 0,2 0 0 16,1 0-1-16,-1 0-1 0,1 0-14 15,0 0-24-15,0 0-12 0,3 2-34 16,-2-2-30-16,10 0-61 0,-4 0-111 15,-3 0-129-15</inkml:trace>
  <inkml:trace contextRef="#ctx0" brushRef="#br0" timeOffset="48782.41">9665 11146 736 0,'0'0'56'0,"0"0"55"0,0 0-39 0,48-15-16 0,-26 11-14 0,1 0-27 0,5 1 20 0,-1-1 0 0,1 2-17 0,0 0 2 15,-1 0-13-15,1 1-2 0,2 1-3 16,-2 0-4-16,-1 2 1 0,0 2-39 16,-1 0-62-16,5 2-66 0,-6 1-87 15,-7-1-117-15</inkml:trace>
  <inkml:trace contextRef="#ctx0" brushRef="#br0" timeOffset="49001.1">9729 11394 580 0,'0'0'162'0,"0"0"-98"0,0 0 11 0,48 1-57 15,-23-2-11-15,7-4-7 0,11 0 4 0,6 0-1 16,5 0-3-16,-4 3 1 16,-6 2 5-16,-8 0-3 0,-6 0-3 15,-6 0-1-15,5 0-68 0,-8 0-114 16,-2 0-139-16</inkml:trace>
  <inkml:trace contextRef="#ctx0" brushRef="#br0" timeOffset="49376.01">10132 10855 516 0,'0'0'245'0,"0"0"-220"0,0 0 78 0,0 0-84 0,0 0-13 16,0 0-6 0,0 0 0-16,-14 19 11 0,0-2 21 0,-3 7 14 0,-4 5-1 15,-6 11-14-15,-4 13-1 0,-6 9-6 16,1 3 2-16,3-4-12 15,6-6 5-15,4-8-17 0,4-2-1 16,4-4 0-16,2-6-1 0,4-10 0 16,3-4-26-16,0-4-22 0,-1 0-42 15,3 5-44-15,0-4-118 0,4-6-171 16</inkml:trace>
  <inkml:trace contextRef="#ctx0" brushRef="#br0" timeOffset="49922.75">10961 11011 593 0,'0'0'161'0,"0"0"-91"0,0 0 9 0,0 0-60 15,0 0-19-15,-9-36-4 0,-5 35-2 16,-2 1-1-16,-4 1 6 0,-2 7 1 15,0 4 9-15,-2 5 8 0,1 3 13 16,-1 7 2-16,0 8-9 0,0 11-11 16,4 7-11-16,4 3 3 0,7-8-4 15,9-11 0-15,1-11 1 0,4-6 2 16,6-3 1-16,1 5 16 0,4-1 9 16,5-1-2-16,4-3-9 0,3-6-6 15,1-4-6-15,6-6 3 0,-4-1 0 16,0-1 12-16,1-6 5 0,-5-2 15 15,3-5-2-15,-1-5-20 0,-2-7-5 16,-2-13 0-16,-3-11-9 0,-3-12-1 16,-6 0-4-16,-7 13-2 0,-6 16 2 15,-2 16 0-15,-7 3 2 0,-3 0-3 16,-7 1 1-16,-3-1-3 0,-4 3 2 16,-2 3-8-16,0 3-34 0,1 2-41 15,1 3-18-15,-1 2-33 0,-2 7-50 16,6-1-154-16,4-1-112 0</inkml:trace>
  <inkml:trace contextRef="#ctx0" brushRef="#br0" timeOffset="54491.18">4684 11590 259 0,'0'0'69'0,"0"0"21"0,0 0 33 0,0 0-51 0,0-13-28 0,1 10 0 0,1-1 1 0,2-1-3 0,0-1-12 0,3 3 18 16,-2-2-9-16,2 2 3 0,0-2-1 16,2 3 2-16,0-3-5 0,-1 3-8 15,4-3-6-15,-1 3-7 0,0 0-1 16,2-2-5-16,-2 4-7 0,1 0 1 15,-2 0-5-15,-2 0 0 0,-1 5-1 32,-1 0 1-32,1 1 1 0,-2 3-1 0,-2 2-2 0,-1 0 2 15,2 1-1-15,-4-2 1 0,1 2 2 16,1 0-1-16,-2 0 1 0,0-2-2 16,0-1 1-16,0-1 1 0,0 0-1 15,0-2 0-15,0 1-1 0,0-5 0 16,0 2 3-16,0-3-2 0,0 0 2 15,0-1 18-15,-1 0 31 0,-1-2-1 16,0-3-16-16,-1-3-16 0,0 1-7 16,-1-2-5-16,1-1-1 0,-3-1-1 15,1 1-2-15,2-1 0 16,-2 0-1-16,1 1 2 0,-1 1-2 16,0-2 1-16,-1 2-2 0,0 2 0 15,1 0-1-15,0 2 0 0,-1-1 0 16,-2 0 0-16,1 1 0 0,-1 1 0 15,-1-1-1-15,0 2 1 0,0 1 0 16,0-1 0-16,1 2-1 0,1 0 1 16,-1 1 0-16,2 0-1 0,-1 0-2 15,-1 2 2-15,2 3-1 0,1 1 1 16,-1-2-1-16,0 3 1 0,-1 1-2 16,2-1 3-16,-1 2 0 15,1-1-2-15,-2 3 2 0,0-1 0 16,1-1 0-16,-1 3-1 0,-1 0 1 15,1 1 1-15,-1 1 0 0,2-3-2 16,0 4 0-16,0 0 1 0,0-1 0 16,0-1-1-16,1 1 1 0,0 1 1 15,2 0-1-15,0-1 0 0,0 0 2 16,0-2 0-16,2 1 0 0,1-3 1 16,0 1-3-16,0 0 3 0,3-2 2 15,0-1-1-15,0-1 4 0,1 0-2 16,1-1-1-16,1-3 1 0,0 3-2 15,2-4 3-15,-1 0 1 0,1 1 0 16,1-3-1-16,1 2 0 0,1-2-3 16,-1 0 0-16,2-2-1 0,0 1-2 15,1-4 3-15,0 2-3 0,2-2-1 16,-1 2 1-16,1-2 1 0,-2 0-1 16,-1 1 0-16,1-1 0 0,-2 1 0 15,-1-3 0-15,0 1 0 0,-3-3 3 16,1 0-2-16,1 0 4 0,-3-2-4 15,1 2-2-15,-1-2 3 0,-1-1-2 16,2 0 1-16,-2 1-2 0,0-2 1 16,0 0 1-16,0 0 0 15,-2-1-1-15,0 3 2 0,-1-3 0 16,1 1 2-16,-2 3 2 0,-1 0 3 16,0 1-4-16,0-1 0 0,0 2 1 15,0 3-5-15,0-1 3 0,0 0-2 16,0 4-1-16,-1-3 4 0,1 4-3 15,0 0-1-15,0 1 0 0,0 0 3 16,0 0 1-16,0 0-5 0,0 0 0 16,-3 0-2-16,3 0-2 0,0 0 0 15,0 2 0-15,-2 3-1 0,1 1 4 16,-2 2-2-16,2 2 3 0,0 2-1 16,0 0 0-16,0 2 0 0,1 1 0 15,0 1 0-15,0 0 0 16,2 0 0-16,0 1 5 0,1-2 2 15,0 2-6-15,1-1 5 0,-1-1-1 16,1 0-1-16,1 0 2 0,0-1 0 16,2-3-1-16,1 1 3 0,0-1 2 15,0 0 4-15,2-2 0 0,1 0-3 16,-2-1-2-16,1-2 0 0,0-1 1 16,-2 0-5-16,0 1 2 0,1-3-6 15,-2 4 0-15,1-1 2 0,-1 0-2 16,2-3 0-16,-2 4-1 0,1-2 2 15,-1-1-1-15,0 0 0 16,0-2 2-16,0-1-1 0,0 0 0 16,1 1 0-16,0 1-1 0,0-1 4 15,1-1 2-15,0 0-5 0,-2 1 1 16,0-1-2-16,-2-1 3 0,1 0-3 16,-1 0-1-16,-1 0 1 0,-1 1 0 15,-1-1-1-15,-1 0 2 0,1 0-2 16,-2 0 0-16,1 1 0 0,0-1-1 15,-1 1 1-15,1-1-2 0,-1 0 0 16,0 0 0-16,2 0-26 0,-1 0-35 16,1 0-29-16,0 0-42 0,4 0-57 15,0-3-125-15,-1-3-373 0</inkml:trace>
  <inkml:trace contextRef="#ctx0" brushRef="#br0" timeOffset="60921.39">4900 13262 148 0,'0'0'57'0,"0"0"10"0,14-15 10 0,-9 11 5 0,0-1 1 0,0 0 6 0,-1 1-21 0,1 0-13 0,1 0-12 0,-1-1-3 0,1 1-1 15,-2 1-3-15,0-2-2 0,-2 1-4 16,2 0 10-16,-1 2-8 0,1 2-6 16,-3-1 4-16,1-1-4 0,-2 2 0 15,0-1-3-15,0 1-6 0,0 0-1 16,0 0-11-16,0 1-5 0,-6 3-1 15,-2 6 1-15,-3 5 1 0,-6 3 3 16,-3 6 4-16,-6 13-6 0,-7 11 5 16,-4 13-3-16,-2 4-4 15,5-5 3-15,5-6-2 0,2-8 0 16,-2-3-1-16,2-3 6 0,-3-2-6 16,3-8 1-16,-3 1-1 0,4-10 2 15,6-4 1-15,3-4-3 0,2-8 2 16,2 1-3-16,-4-4 2 0,1-2 1 15,2-2 0-15,2-8 2 0,1-6-3 16,4-4 0-16,1-6 4 0,2-7-3 16,2-9 0-16,2-10 1 0,4-3 4 15,2 6 3-15,2 12 1 0,0 12-2 16,-1 8 6-16,2-3-12 16,0-2 0-16,5 2-1 0,-2 3 3 15,0 5-3-15,0 4 0 16,-3 3-2-16,3 3 0 0,-2 2 0 15,3 5-5-15,-1 6 4 0,1 6 0 16,3 3 0-16,0 5 1 0,1 5 2 0,3 1-1 16,-3 3-1-16,7 5-1 0,-3-4 1 15,-1-1 2-15,0 2-2 0,-7-6 0 16,3 3-1-16,-3-2 1 16,-1-1 0-16,-2-4 1 0,-2-2-1 15,1-1-17-15,-4-4-16 0,-2-4-29 16,0-3-49-16,-1-4-85 0,-1-2-136 15,1-5-131-15</inkml:trace>
  <inkml:trace contextRef="#ctx0" brushRef="#br0" timeOffset="61296.65">5453 13466 678 0,'0'0'105'0,"11"-8"-18"0,-1 4 22 0,1 0-24 0,3-1-40 0,0 0-8 0,2 1-9 0,1 0-5 0,2 2-17 16,-1-2-4-16,-1 3-4 0,0 1 2 16,1 0-10-16,1 0-58 0,-3 2-58 15,4 2-79-15,-6 0-128 0,0 0-23 0</inkml:trace>
  <inkml:trace contextRef="#ctx0" brushRef="#br0" timeOffset="61468.14">5444 13700 660 0,'0'0'85'0,"0"0"-47"0,0 0 63 0,0 0-32 16,0 0-18-16,0 0 11 0,50 16-2 0,-25-16-30 15,9 0-16-15,8-4-14 0,9-1-1 16,2 3-45-16,0 0-55 0,-5 0-61 16,-16 1-101-16,-5 1-45 0</inkml:trace>
  <inkml:trace contextRef="#ctx0" brushRef="#br0" timeOffset="61943.42">6234 13555 445 0,'0'0'103'0,"0"0"6"0,0 0 20 0,0 0-45 15,-9-45-40-15,3 36-29 0,1 1 18 16,-2 1-13-16,-3 3-12 0,1 3 4 15,-3 1 2-15,-1 0 10 0,-2 5-2 16,-2 5-6-16,2 0-5 0,-2 4-7 16,2 1-1-16,0 5 0 0,2 1-3 15,3 2 0-15,3 2 0 0,4-1 0 16,2 1 4-16,2 0 17 0,5-2-3 16,3 1-1-16,6-3 0 0,0-2 10 15,4-2-5-15,1-4-1 0,1-4 6 16,2-2 1-16,0-4 6 0,1-3-4 15,0-3 3-15,0-5 7 0,0-4-16 16,-2-3 2-16,-2-4-8 0,-1-4 2 16,-2-3-11-16,-4-10-2 0,-2-6-3 15,-3 4-4-15,-5 6 0 0,-3 10-2 16,-3 8-2-16,-6 3-2 0,-1-1-6 16,-3 4-2-16,-3 3-13 0,-3 2-7 31,-1 2-40-31,0 1-6 0,0 5-22 0,3 0-46 0,0 8-56 15,5-5-112-15,4 1 2 0</inkml:trace>
  <inkml:trace contextRef="#ctx0" brushRef="#br0" timeOffset="62146.46">6578 13835 955 0,'0'0'175'0,"0"0"-92"0,0 0-32 0,0 0-51 0,0 0-26 0,14-26-118 0,-9 17 20 0,0 0 24 0,1 2-13 0,-2-3 4 0,0 6-78 16,-1-1-98-16</inkml:trace>
  <inkml:trace contextRef="#ctx0" brushRef="#br0" timeOffset="62459.24">6978 13402 722 0,'0'0'66'0,"0"0"-17"0,0 0 65 0,0 0-59 16,0 0-12-16,22-36-30 15,-20 36-10-15,0 3-2 0,-1 8 4 0,-1 4 4 16,0 6 20-16,-1 5 7 0,-1 0-17 16,0 4-11-16,2 4 2 0,-1-2-9 15,1 2 4-15,0 0-5 0,1-1 0 16,1 0 0-16,1-2-1 0,1-2 0 15,-1-2-42-15,0 0-78 0,4 3-79 16,0-9-158-16</inkml:trace>
  <inkml:trace contextRef="#ctx0" brushRef="#br0" timeOffset="69269.28">8959 16768 306 0,'0'0'96'0,"0"0"-54"0,0-3 44 0,0 3-27 0,0 0-13 0,0-1-3 0,0 0 5 0,0-1 2 0,0 1-5 0,0-1-4 0,0-2 5 0,0 4-1 15,0-4-7-15,1 3 4 16,1 1-2-16,0-2-14 0,0 0-8 16,2 1-9-16,1-2-3 0,3 3-2 15,2-2 4-15,3 1 1 0,4-2 4 16,2 1 1-16,2-2 1 0,4 1 4 15,2-1 1-15,2 0-3 0,2 1-6 16,7-1-3-16,9 0 2 0,6-1-9 16,2-1 4-16,-3 2-4 0,-6 0 2 15,-2 0-3-15,-1 2 0 0,2-1 1 16,2 1-1-16,3 1 0 16,0-1 1-16,4 2-1 0,3 0 1 15,3-1 0-15,3 1 6 0,1-1-6 16,0 0 2-16,3 0 6 0,1 0-2 15,3 0 6-15,2 0 0 0,3-1-3 16,0 1 2-16,2 0-5 0,-1-1-3 16,1 1-2-16,-1 0 5 0,2-1-4 15,2 1-1-15,3 0 4 0,1-2-5 16,0 0 6-16,-1 2-1 0,4 0 1 16,1-1 1-16,3 1-2 0,1-1-2 15,1 1-1-15,2-1-2 0,0 0 1 16,3 2-1-16,2 0-1 0,2 0 0 15,2 0 2-15,1 2-1 0,2 2 3 16,4 0 7-16,2-2-4 0,2 2 4 16,3-3-1-16,4 1-2 0,2-2-4 15,3 0-2-15,3 1 5 0,4 1-5 16,-1-1 1-16,2 0-3 0,-2 1 2 16,0 0-2-16,-1 1 5 0,1-1-5 15,-4 0 0-15,1 2 1 0,-6-1-1 16,-2 1 0-16,-6 0-1 0,-2 1 0 15,-7 0 1-15,-7 1 0 0,-5-1 0 16,-3-2-2-16,-7 2-8 0,-1 0-2 16,-9-1-16-16,-8 0-17 15,-5 0-27-15,-8 1-28 0,-5-2-32 16,-8 2-52-16,-12-2-83 0,-9-2-90 16</inkml:trace>
  <inkml:trace contextRef="#ctx0" brushRef="#br0" timeOffset="71483.3">8983 16149 294 0,'0'0'117'0,"0"-2"-34"0,0 0 62 0,0 0-56 0,0 0-32 0,0 2-7 0,0 0 10 0,0 0 0 0,0 0-10 0,0 0-2 0,0 0-8 0,0 0-3 16,0 0-5-16,1 0-4 0,0-1-4 16,2 0-3-16,1 1-2 0,1-3-6 15,2 1-5-15,2 0 2 0,0-2-4 16,2 2 3-16,1-2-1 0,1-2 2 16,3 0 1-16,1 0 0 0,3-3-4 15,3 1-3-15,-1 0-4 0,5-2 0 16,6-4 4-16,7-1-4 0,-4 2 1 15,-3 1 0-15,0-3 1 0,-1 1-2 16,0-1 0-16,-1-1 1 0,-6 4 0 16,-5 0-1-16,3-3 2 0,2-3 0 15,0 1 2-15,-2-3-4 16,-1 1 1-16,0-1 7 0,0-3 1 16,-2 0-4-16,3 0 1 0,0-1-3 15,-3 0 0-15,3 0-3 0,1 0 0 16,-2-1 0-16,0-1 2 0,0 1 1 15,1 0 4-15,0-1 2 0,-3-1 3 16,3 3 2-16,0-4-2 0,-2 1-2 16,1-2-4-16,2-2 1 0,-3 0-5 15,-1-1 0-15,2-1-1 0,1-5 2 16,-2 2-3-16,-1 1 0 16,0 2 4-16,-5 2-2 0,4-4-1 15,-1 1 3-15,0-2-1 0,-3 3 2 16,6-6 0-16,-1-6-4 0,-1 6 2 15,-2 4 1-15,-3 3-3 0,0 6 3 16,2-12 0-16,7-7 3 0,-3 3-5 16,-2 4 2-16,1 2 1 0,-2-1-2 15,4-9 0-15,2-7 1 0,-2 6 1 16,-5 3-4-16,-3 13 3 0,-3 5-1 16,-2 3-1-16,0 2 3 0,2-5-4 15,1-5 2-15,2-3 3 0,-1-2-5 16,1-4-1-16,2-5 3 0,-1 2-2 15,-1 8 1-15,-1 3-1 0,-2 4 0 16,4-9-1-16,2-10 0 0,0 6 0 16,-3 5 0-16,1 3 0 0,-3 8 0 15,2-5 2-15,1-3-2 0,2 0 2 16,-2 0-1-16,2 2 2 0,-1-1 4 16,1 1-3-16,-1 0 1 0,2 0 0 15,0 0-4-15,1 0-1 0,-1-1 0 16,2-1 0-16,1 1 1 0,0 1-1 15,0-1 0-15,-2 2 0 0,0 0 3 16,1 3-3-16,-3-1 0 0,1 0 1 16,-2 1-1-16,2 1 2 0,0 0-2 15,1-1 0-15,-1 2 0 0,2 0 0 16,2-2 0-16,0 2 0 16,1-2 0-16,1 0 0 0,1 2 0 15,0-2 1-15,0 1 0 0,1 1-1 16,0 0 1-16,0 0-1 0,-2-1 1 15,0 3-1-15,2-1 2 0,-2 1-2 16,0 0-1-16,1 1-1 0,1 0 2 16,2 2 0-16,0-2 0 0,0 4-2 15,1-2 3-15,-1 1-2 0,2-1 1 16,0 4-1-16,-2-1-1 0,2 0 2 16,-1 2 0-16,1 0-2 0,0 1 2 15,1-1 0 1,1 4 0-16,-1-1-1 0,1 2-2 15,1-3 1-15,4 3 2 0,-4 1-5 16,1 1 2-16,-1-1 3 0,-3 3-4 16,2 0 1-16,1-1 3 0,0 1-1 15,-2 3 1-15,0 0 0 0,0 1-1 16,-3 0 1-16,2 2-1 0,-1 0 1 16,0 0-1-16,2 0 0 0,-2 4 0 15,1-1-2-15,-1 3 3 0,2-3-1 16,-2 4-1-16,1-1 2 0,2 1 0 15,-1 1-2-15,2 0 1 0,-2 1 1 16,1 0-3-16,8 5 1 0,-1-3 1 16,0 3-2-16,-7-1-3 0,-2-2 6 15,-6 1-2-15,6 0 2 0,1 4-3 16,1 3 3-16,-1-2 0 0,-1 1 0 16,1 4-2-16,-2 1 1 15,0 0 1-15,1 1 1 0,0 2-1 16,1 1 0-16,0 1 0 0,0 0 0 15,0 3 0-15,0-1 0 0,0 1 0 16,0 1 3-16,-1 4-3 0,1-2 0 16,-1 0 0-16,1 2 0 0,-1-2 0 15,1 2-2-15,3 5 2 0,5 6 0 16,3 7 1-16,2 1-1 0,-5-1-1 16,-5-7 0-16,-6-10 2 0,-5-5-1 15,3 5 1-15,5 9 0 0,3 5 2 16,2 7 0-16,0-5-2 0,-7-7 5 15,2 1-4-15,-1-2-1 16,1 3 1-16,-2 0 0 0,4 2-1 16,-2-3-1-16,-2 0 0 0,2 4 0 15,0-4 0-15,0 2 0 0,-1 2 3 16,1-2-3-16,2-3 0 0,-2 2 0 16,1-4 1-16,2 4-1 0,-4-1-1 15,5 2 1-15,-2 0 2 0,3 0-1 16,1-1-1-16,2-1 1 0,2-1-1 15,4-1 0-15,-3-1 1 0,6 0-1 16,-2-4 1-16,2 0 0 0,-1-2-2 16,4 1 3-16,-2-1-2 15,-1 0 1-15,2-1-1 0,-3-2 0 16,4 1 0-16,1-3 0 0,-2 0 0 16,6-4 2-16,-4 2-2 0,-1-2 2 15,1-3-2-15,-4 1 0 0,2-4-1 16,-4-2 2-16,0 2-1 0,-2-2 1 15,-3-3-1-15,2 2 0 0,-4-3-2 16,-3-3-1-16,0 1-14 0,-7-4-15 16,-6-4-19-16,-6 1-29 0,-2 0-31 15,4 5-56-15,-1-3-102 0,-4 1-191 0</inkml:trace>
  <inkml:trace contextRef="#ctx0" brushRef="#br0" timeOffset="72663.03">10506 14589 110 0,'2'-5'59'0,"0"-3"-5"0,2 0 6 0,1-4-5 0,-1 2-7 0,1 1 4 0,1-3 5 0,-2 2 9 0,1 1 12 15,-2 1-5-15,2 1 5 0,-2 0-5 16,0 0-4-16,-1 0-10 0,1 1-9 15,-1 1-9-15,0 0-14 0,0 2-4 16,-1 0-10-16,0 1-7 0,-1 2-2 16,1 0-4-16,-1 0-4 0,0 5-2 15,0 1 4-15,0 6 1 0,0 3 1 16,-3 6 0-16,0 4 0 0,-1 2 2 16,0 4 0-16,1 6-1 0,1 10-1 15,1 7 4-15,1 3-4 16,0 0 4-16,0-3-1 0,1-4 5 15,0 5 15-15,-1-1-3 0,-1 1-4 16,-2 3-5-16,-2-3-9 0,0 0 2 16,1-2-3-16,0-2 0 0,0-4 1 15,1-1 2-15,1 0 11 0,1-2 0 16,1-3 1-16,0 1-1 0,0-1-6 16,1-2-6-16,1 2 1 0,2-1-1 15,-2-2-1-15,1-2-2 0,-1-8 3 16,1 5-3-16,0-5 1 0,-1-1 0 15,0 3 0-15,-1-7-1 0,3 2 0 16,-2 2 0-16,0-2 1 0,-1-3-1 16,1 1 1-16,-1-3-1 0,-1-2 1 15,0 1-1-15,1-3 0 0,-1-1 3 16,0 1-2-16,1-3-1 0,0 2 0 16,0 1 0-16,-1 1 0 0,1 0 3 15,0 0-1-15,-1 0-2 0,0-1 1 16,1-1 10-16,0 1 5 0,-1 0-2 15,2-1 4-15,-1 1-2 0,-1 2-5 16,1-2-3-16,-1-1-4 0,0 4 0 16,0-4 0-16,-1-1-3 0,-2 0-1 15,2-1-1-15,-1-2 0 0,1-2-6 16,0-1-37-16,0-1-30 0,1-1-42 16,3-6-49-16,2 0-107 0,2-5-193 15</inkml:trace>
  <inkml:trace contextRef="#ctx0" brushRef="#br0" timeOffset="73882.64">14657 14373 99 0,'0'-7'28'0,"1"-1"25"0,0 0 18 0,2-4-15 0,-3 3-3 0,0-3 5 0,0 1-14 0,0 2-3 0,0-2-7 0,0 1 2 0,0 1 2 0,0 0 15 16,0 1-12-16,0 1 7 0,0 0 1 15,0 0-3-15,0 1-9 0,0 1-2 16,3 0 12-16,-3 1-15 0,2 1-1 16,-2 2-8-16,3 1-12 0,-3 0-9 15,0 0-2-15,0 4-3 16,0 3 0-16,0 0 3 0,0 2 2 15,0 2 0-15,-3 4 1 0,1 0-2 16,-1 1 2-16,0 2-1 0,1 4 6 16,-1 1 4-16,1 2 8 0,-1 3 1 15,1 0-2-15,-2 2-5 0,1 7 2 16,-2 7-5-16,2-4-3 0,0-6-1 16,1 6-5-16,-1 0 5 0,-1 11-1 15,3 8 0-15,1-5-3 0,0-3 4 16,0-3 6-16,0 6 13 0,0 0-5 15,0 3-3-15,0 0-2 16,0-1-2-16,0 2 1 0,-5-1-8 16,2-1-4-16,2 0 0 0,-2 2-2 15,3-1 2-15,0 3-2 0,0-2 3 16,0 0 11-16,0-3-1 0,0-2 1 16,0-3-8-16,0-1 3 0,0 0-8 15,0-6 4-15,0 0-6 0,-2-4 2 16,2-3 0-16,0-5-1 0,0-5 0 15,0-8 0-15,0-2-1 0,0 5 1 16,0-1 0-16,0 2 2 0,0-1-3 16,2-4 1-16,-2-1 0 15,0-1-1-15,0 0 2 0,0-3 3 16,0-1 9-16,0-2 0 0,1-2-7 16,1 0 3-16,-2-1-4 0,4 1 1 15,-4-1-3-15,2-1-1 0,-2-1 0 16,1 2-2-16,1-4 0 0,-2 1 0 15,0-1-1-15,0-1-1 0,1 3-3 16,-1 0-4-16,0 0-19 0,0 1-12 16,2 0-14-16,-2 0-22 0,0-1-34 15,2 2-43-15,-1 0-83 0,1-1-153 16</inkml:trace>
  <inkml:trace contextRef="#ctx0" brushRef="#br0" timeOffset="74445.33">14995 15541 521 0,'10'-13'98'0,"5"-2"-42"0,5-3 53 0,3-6-25 0,4-1-53 0,1-4 3 0,1-2-2 0,4-8 32 0,5-9-43 0,6-4 7 16,-9 6 10 0,-7 13-26-16,-9 10 3 0,-3 7-4 0,0-5-10 0,1 2-1 15,-2-3-1-15,2 4-8 16,-6 3-39-16,-3 3-20 0,-2 5-21 15,-1 4-27-15,-5 1-31 0,0 2-75 16,0 0-34-16</inkml:trace>
  <inkml:trace contextRef="#ctx0" brushRef="#br0" timeOffset="74710.89">15190 16063 541 0,'0'0'140'0,"0"0"-40"0,33-24 46 0,-10 4-38 0,11-8-23 15,13-8-9-15,11-4-15 0,1-5-18 0,1 9-29 16,-3 5-9-16,-8 3-2 0,3 3-6 15,0 2-17-15,-3 1-40 0,-5 4-46 16,-3 3-66-16,-11 3-7 0,-12 4-256 16</inkml:trace>
  <inkml:trace contextRef="#ctx0" brushRef="#br0" timeOffset="75446.53">9618 16055 365 0,'0'0'91'0,"0"0"-12"0,-4-11 48 0,3 7-31 0,-1 1-10 0,1-1-12 0,1 1-12 0,0 0-4 0,0 0-19 0,0 3-9 0,2-2-19 0,1 2 0 16,1 0-2-16,2 3-6 0,3 6-1 16,0 5 8-16,4 3 9 0,0 6-4 15,1 4-1-15,3 3-7 0,3 7-5 16,3 8 0-16,-1-4 0 0,-1-3-2 16,-5-6 1-16,0-8-1 0,0 3 1 15,2 2-2-15,1-3-1 0,-4-4-8 16,-2-3-56-16,1-3-48 0,-5-4-48 15,0-8-57-15,-3-4-55 0,-2-3-72 16</inkml:trace>
  <inkml:trace contextRef="#ctx0" brushRef="#br0" timeOffset="75665.23">9957 15725 971 0,'0'0'116'0,"0"0"-97"0,0 0 7 16,0 0-26-16,41 2-2 0,-23 9 2 0,4 3 2 15,3 5-2-15,1 1-1 0,0 3-2 16,1 2 1-16,-2 3 0 16,0-2-5-16,-1 4 3 0,-3 0-36 15,-1 1-31-15,1 12-63 0,-5-9-137 16,-4-5-196-16</inkml:trace>
  <inkml:trace contextRef="#ctx0" brushRef="#br0" timeOffset="79455.66">15450 15434 204 0,'-3'5'64'0,"0"-1"-25"0,0 2 34 0,-2 2 1 0,2-1-21 0,0 1-4 0,1-1 13 0,-1-1 16 0,1-2-22 0,-1 0-5 16,1-2 4-16,-1 0 4 0,3-2 4 15,-4 0-5-15,4 0-4 0,-3-4-17 16,3-7-20-16,0-3-5 0,0-6-8 15,3-6 1-15,9-11-5 0,6-12 7 16,10-11-1-16,7-3 2 0,9 3 1 16,1 7 13-16,5 11-6 0,7 3 1 15,6 2-8-15,5 3-3 0,3 3-2 16,3 3-4-16,1 4 1 0,-3 2-2 16,-1 4 2-16,-1 2 9 15,-5 1-7-15,-5 2-3 0,-2 4 0 16,-6 0 0-16,-6 1 1 0,-8 1-1 15,-8-1 0-15,-8 2 0 0,-8 3 0 16,-4-1-4-16,1 0 4 0,-2 2 2 16,-2 0-1-16,-6 1 0 0,1-1 4 15,-2 0 1-15,-2-2-3 0,-4 2-3 16,0-3-4-16,0 0 2 0,-1 1-3 16,-1-1 5-16,-3 0-4 0,3 0 0 15,0 3 4-15,-1-3-5 0,-2 1 5 16,1 1-4-16,2-1 4 0,-6 0-2 15,3 1-2-15,-6-1 4 0,1 1-1 16,-3-2 1-16,3 3 0 0,-3-1 1 16,-1-1-1-16,2 2 1 0,1 1 1 15,1 0-2-15,2-1 0 0,1 1 0 16,5 0 8-16,4 1-2 0,2 0-4 16,2 0-2-16,2 0-3 0,7 0 3 15,4 0 0-15,4 0 6 0,2 1 1 16,5 1 1-16,3 0-2 0,-2 0-1 15,0 4-3-15,-1 1-2 0,1 2 3 16,-4 0-1-16,-1 2-2 0,-2 1-1 16,-1 3 0-16,-3 0-1 0,-4 0 2 15,-1 2-2-15,-4-1 2 16,-5 1 0-16,0 2-4 0,-7-1 4 16,-5 0 4-16,-4 2-3 0,-1-1-1 15,-4 1 6-15,-3-2-6 0,1 1-3 16,-2-2-23-16,0 0-15 0,0 0-18 15,2-1-24-15,1 0-17 0,6-2-15 16,0 0-43-16,8-5-96 0,5-1-25 16</inkml:trace>
  <inkml:trace contextRef="#ctx0" brushRef="#br0" timeOffset="79955.53">17240 14663 476 0,'0'0'94'0,"8"-26"-50"0,-3 7 58 0,3 2-33 0,1-1-38 0,-1-3 11 0,0 3 4 0,0-2 4 0,-5 4-17 0,0 0 6 15,-3 4-3-15,0 1-6 16,-1 1-10-16,-4 1-14 0,-3 3-6 16,0 1-6-16,0 5-3 0,-6 3 2 15,0 7 6-15,-2 4-2 0,0 6 2 16,-4 7-1-16,-2 10 1 0,-2 12 0 16,2 7 2-16,3-1 0 0,8-7-1 15,6-11-2-15,2-12 2 0,3-6 0 16,3-1 0-16,4 3 0 0,2-2 0 15,5 4 2-15,2-7 2 0,3-4-4 16,3-5 4-16,-1-7 1 0,2-4 3 16,-1-7 7-16,-2-4 8 0,0-6 18 15,-3-3 8-15,-1-6 2 0,-3-9-16 16,-4-15-23-16,-2-8-6 0,-4 3-3 16,-3 12-2-16,0 18-2 0,-2 15 1 15,-3 4-7-15,1-1 2 0,-4 3-18 16,-5 1-8-16,2 4-38 0,-3 3-47 15,0 5-106-15,1 2-161 0,5-1-99 16</inkml:trace>
  <inkml:trace contextRef="#ctx0" brushRef="#br0" timeOffset="80096.14">17645 14937 930 0,'0'0'161'16,"0"0"-86"-16,0 0-75 0,0 0-8 0,0 0-136 0,0 0-166 16,-7-41-231-16</inkml:trace>
  <inkml:trace contextRef="#ctx0" brushRef="#br0" timeOffset="80534.32">17999 14554 674 0,'0'0'81'0,"0"0"-43"0,0 0 37 0,0 0-23 0,21-46-42 0,-17 38-6 16,-4 1 0-16,2 4 1 0,-2-1-5 15,-2 4-8-15,-2 0 2 0,-3 2 3 16,-3 8 3-16,-3 2 0 16,0 6 0-16,-4 4-1 0,2 3 1 15,-4 3 1-15,6 2 0 0,-4 2-1 16,6 1 1-16,0-2-1 0,6 0 1 16,2-4 3-16,3-1 17 0,3-3 6 15,2-2-2-15,8-5-8 0,1-3 11 16,6-7 14-16,2-4 7 0,-1-4 0 15,5-8-1-15,-1-2-7 0,-2-7-7 16,-2-2-2-16,1-5-2 0,-5-6-10 16,-2-9-11-16,-3-12-8 0,-4-2-1 15,-5 7-5-15,-3 15-13 0,0 14-5 16,-8 7 1-16,-2 1-18 0,-3-1-24 16,-5 4-22-16,-1-1-24 0,-8 7-54 15,7 1-156-15,2 1-71 0</inkml:trace>
  <inkml:trace contextRef="#ctx0" brushRef="#br0" timeOffset="80998.7">18411 14531 664 0,'0'0'128'0,"0"0"-48"0,0 0 1 0,0 0-44 0,22-40-34 0,-20 33-3 0,-2 1-15 0,-2 2-33 0,-4 0-5 0,1 4 28 16,-3 0 12-16,-1 1 13 0,0 5 4 15,-1 1 3 1,2 1-4-16,-3 1 0 0,3 3 0 15,3-1-2-15,0 4-1 0,1-4-2 16,2 2 2-16,2 0 11 0,0-2-10 16,7 1 1-16,-1-3 4 0,5 0 3 15,1 2 13-15,0-2 1 0,0 1 2 16,3-2-2-16,0 0-4 0,-2 1-3 16,2 1-4-16,0 1 3 0,0-2-3 15,0 3-3-15,-4-1-6 0,0 2-2 16,-3 1 1-16,-5-2 1 0,-3 3-1 15,0-1 2-15,-6 1-3 0,-6-3 0 16,-3 1 2-16,-4-2-3 0,-3 0 4 16,-2-2 1-16,-1-2-4 0,-2 0-1 15,0-3 0-15,2 1-26 0,0-4-67 16,-6-1-92-16,6-5-169 0</inkml:trace>
  <inkml:trace contextRef="#ctx0" brushRef="#br0" timeOffset="81186.14">18454 14459 935 0,'0'0'132'0,"0"0"-50"0,45-15-20 16,-23 8-39-16,1-2-20 0,-1 1-3 0,1-3-57 15,-3 4-14-15,0-3-18 0,2 1 9 16,13 0-45-16,-7-1-51 0,-3 2-130 15</inkml:trace>
  <inkml:trace contextRef="#ctx0" brushRef="#br0" timeOffset="82036.37">9701 14578 565 0,'0'0'35'0,"0"0"19"0,0 0 39 0,0 0-39 0,5-35-14 0,-4 31 3 0,0 2-8 0,2 1-8 0,0 1-20 0,2 3-6 15,0 4 1-15,0 6 4 16,1 4 12-16,0 6 1 0,-1 3-12 0,3 11-2 0,1 11-3 15,3 13-2-15,4 8 2 0,0 1-1 16,0 0 0-16,-1-2-1 0,2 5 1 16,0 0 3-16,-3 0-4 15,-1 0 7-15,-1-7 5 0,-2-2-8 16,-2-2-1-16,1-5-3 0,-1-1-4 16,0-3-23-16,-1-7-89 0,-2-14-121 15,-2-6-86-15</inkml:trace>
  <inkml:trace contextRef="#ctx0" brushRef="#br0" timeOffset="82709.07">9588 14637 542 0,'0'0'60'0,"0"0"-29"0,0 0 18 0,0 0-23 0,-34 40-1 0,23-24-19 0,-2 1 1 0,1 2 4 0,-1 4 0 0,1-2 13 0,2 3 26 16,1-1-26-16,0-1-2 0,2 2-7 15,2-3-2-15,2-4 1 0,1-1 3 16,1-4 3-16,1-4 0 0,0-4 3 16,3-4 4-16,1 0 28 0,0-5 17 15,1-7-3-15,4-7-13 0,1-7-19 16,0-1-10-16,4-12-11 0,1-13-5 16,3-9-7-16,-3-2 0 0,0 6-1 15,-4 6-2-15,-3 10-1 0,0 3 5 16,-2 6 12-16,0 9-4 0,-1 7-4 15,-2 1 1-15,0 1-6 0,3 3-3 16,-1 0-1-16,-2 4 0 0,1 3-4 16,-1 3 0-16,0 1 0 0,1 2-4 15,2 5 4-15,2 3 2 16,2 5-2-16,2 7 4 0,3-2 2 0,-2 5-2 16,5-1 0-16,-1 1 2 0,1 0-2 15,2 0 0-15,-2 0-2 16,2-2 0-16,0 0-58 0,-1-3-13 15,3 2-37-15,2 3-40 0,-6-4-123 16,-2-6-161-16</inkml:trace>
  <inkml:trace contextRef="#ctx0" brushRef="#br0" timeOffset="83303.85">8524 13996 420 0,'0'0'150'0,"0"0"15"0,0 0-26 0,-5-39-52 0,0 30-28 0,0 1-21 0,-2 1 10 0,0 3-16 0,0 3-14 15,-1-1-7-15,0 2-5 0,0 0-3 16,-1 5-3-16,-2 3 2 0,1 2-2 15,-2 4 0-15,2 2 0 0,1 6 0 16,0 1-2-16,1 3 1 0,0 4 1 16,4 2 0-16,1-1-3 0,1 4 3 15,2-4 0-15,4-1-2 0,2-2-1 16,4-4 3-16,4-3 3 0,0-4 0 16,5-5-2-16,-2-3 8 0,2-6 12 15,1-3 6-15,-2-4 11 0,1-7 1 16,0-5 3-16,-3-2-2 0,0-4-7 15,-1-3 3-15,-4-4-4 0,-1-9-11 16,-7-11-8-16,-3-13-8 0,-5 0-2 16,-5 7-2-16,-2 13 0 0,3 17 1 15,-1 8-2-15,3 8 0 0,-3 3-4 16,-2 1-2-16,-2 2-2 0,-2 3-9 16,-2 0-30-16,2 7-19 0,0 2-36 15,3-1-39-15,1 10-67 0,4-5-106 16,4-1-39-16</inkml:trace>
  <inkml:trace contextRef="#ctx0" brushRef="#br0" timeOffset="83444.84">8774 14134 993 0,'0'0'129'0,"0"0"-35"0,0 0-50 0,0 0-31 16,0 0-13-16,0 0-130 15,18-2-68-15,-18-2-162 0,0 1-147 0</inkml:trace>
  <inkml:trace contextRef="#ctx0" brushRef="#br0" timeOffset="84132.21">9050 13696 287 0,'0'0'61'0,"0"0"-2"0,0 0 15 0,0 0-57 0,0 0 4 15,0 0 3-15,0 0 11 0,-15-17 11 16,13 14 1-16,-1 1 29 0,0-1-16 16,3 1 2-16,-1 0-7 0,0 0-12 15,1-2-5-15,0 2-2 0,0-2-8 16,0 0-4-16,1-1-2 0,0 2-7 15,-1-1 1-15,1 1 0 0,-1 0-6 16,0 0 0-16,0-1-5 0,0 0 4 16,0 1 3-16,0-1-5 0,-1 1-5 15,1 1 6-15,-3-1 1 0,0 3-1 16,-2-1-1-16,0 1-6 0,-4 0-1 16,1 4 0-16,-2 1 0 0,-1 4-4 15,0 3 4-15,0 2-1 0,-1 5 0 16,1 4 0-16,3 5 0 0,0 11-5 15,4 7 5-15,4 8-4 0,2-3 3 16,5-9 1-16,2-15-1 0,0-10 2 16,2-1 0-16,3-2 2 0,2 1 0 15,5 0 2-15,3-7 2 0,0-6 7 16,-1-2 6-16,0-8 1 0,0-5 20 16,-1-3 2-16,-3-3-4 0,-2-5-4 15,-4-1-3-15,-2-4-4 16,-7-9-10-16,-4-12-9 0,-5-10-4 15,-8 3-3-15,0 13-1 0,0 16-3 16,4 15-12-16,0 5-14 0,-3-1-11 16,-3 3-17-16,-2 1-13 0,1 5-37 15,-4 1-48-15,5 4-66 0,2-1-183 16</inkml:trace>
  <inkml:trace contextRef="#ctx0" brushRef="#br0" timeOffset="84601.18">9413 13464 664 0,'0'0'78'0,"0"0"-1"0,0 0-31 0,-8-25-46 0,0 21-12 0,-3 4-79 0,-3 0 23 0,-1 4 50 0,-2 2-8 0,1 3 26 16,1 2 0-16,1 1 2 0,2 1 3 15,2 0 7-15,3-1-6 16,2 0 5-16,3 0 16 0,1-1-13 16,1-1-3-16,2 0 10 0,3 0 5 15,3-2 7-15,1 0 1 0,1-1-5 16,1 0-5-16,3 0-2 0,-1-1-2 15,0 0-5-15,2 1-9 0,-1-1-3 16,0 0 2-16,0 0-5 0,0-1 4 16,0 0-1-16,2-1 0 0,-3 1-1 15,1 2-1-15,-2 2 2 0,-2 0 3 16,-1 3 8-16,-3 0 1 0,-2 4-3 16,-3 0-3-16,-1 1-6 0,-5 0 3 15,-4 2-1-15,-1-3-3 0,-2 0 0 16,-4 0 1-16,0 1-3 0,-2-1-2 15,-1 0-14-15,-2 0-39 0,-2-3-19 16,-9 2-65-16,3-6-177 0,7-3-151 16</inkml:trace>
  <inkml:trace contextRef="#ctx0" brushRef="#br0" timeOffset="84773.31">9405 13501 863 0,'0'0'69'0,"0"0"35"0,43-33-69 0,-25 19-18 0,3-1-9 15,-1 0-6-15,-2 0-2 0,-1 2 0 16,-1 1-28-16,1 0 13 0,-1 2-14 16,0 1-51-16,7-2-32 0,-6 3-131 15,0 0-89-15</inkml:trace>
  <inkml:trace contextRef="#ctx0" brushRef="#br0" timeOffset="86264.54">9077 17604 327 0,'0'0'50'0,"0"0"-1"0,0 0 41 0,-14-7-20 0,9 6-4 0,2-1 5 0,-2 0 4 0,2 0 10 0,2 1-7 16,0 0-4-16,0 1-10 0,1-1 1 15,0-2-10-15,0 3-10 0,3-2-16 16,4 1-9-16,2 0-6 0,6-2-4 15,2-1-1-15,4 3 3 0,2-1 1 16,4 0 0-16,-2 2-5 16,5 0-7-16,-1 0 2 0,1 2-3 15,0 0 0-15,-2 0-15 0,1 3-41 16,-2-3-34-16,1 0-50 0,5 2-62 16,-5-2-116-16,-4-2-101 0</inkml:trace>
  <inkml:trace contextRef="#ctx0" brushRef="#br0" timeOffset="86984.2">9794 17324 264 0,'0'0'108'0,"2"0"-6"0,0 0 33 0,-1-1-30 0,2-2-6 0,-2-1-2 0,1 0-6 0,0-1-24 0,-1-1-12 0,1 3-8 16,-1-1-6-16,-1 3-7 0,0 1-7 16,0 0-16-16,0 5-11 0,0 5-1 15,-4 7 1-15,0 7 6 16,0 12 7-16,-1 10 7 0,1 9-8 15,2 1 1-15,1-5-8 0,1-7-4 16,0-7 0-16,-2-9 0 0,0-2-1 16,1-6 0-16,1-1-1 0,-2 1-61 15,-1 0-61-15,2 2-64 0,1-9-149 16,-1-6-234-16</inkml:trace>
  <inkml:trace contextRef="#ctx0" brushRef="#br0" timeOffset="87156.04">10001 17759 939 0,'0'0'160'0,"0"0"-83"0,0 0 13 0,0 0-78 0,3-42-12 0,-2 31-34 16,2 2-30-16,0 1-5 0,0 1-43 15,4-1-93-15,2 0-106 0,-3 3-172 0</inkml:trace>
  <inkml:trace contextRef="#ctx0" brushRef="#br0" timeOffset="87765.87">10481 17263 405 0,'0'0'177'0,"0"0"-109"0,0 0 44 0,0 0-53 15,0 0-18-15,0 0-19 16,21-40-9-16,-17 33 5 0,-1-1 11 0,-2 2 8 16,-1 3-1-16,0 0-12 0,0 1-24 15,-3 2-1-15,-3 0-6 0,-2 5 7 16,-4 4-3-16,-1 6 3 0,-3 4 0 15,1 6-3-15,-4 11 2 16,0 14 0-16,-1 13 0 0,1 3 1 16,7-4-2-16,5-2 2 0,4-13 0 15,3-1 1-15,5-1-1 0,3-6 3 16,1-6 2-16,1-10 17 0,-1-7-3 16,-1-3-2-16,3-3-11 0,1-2 17 15,4-2 25-15,-1-6 17 0,2-5-3 16,-2-6-17-16,-1-3-7 0,-2-4-12 15,-3-4-1-15,-2-5-4 0,-3 0-14 16,-2-3-4-16,-2 2-2 0,-7 2-2 16,-1 6-1-16,-4 3-1 0,-3 6-7 15,-1 3-18-15,-5 3-7 16,1 5-12-16,1 0-25 0,-1 0-35 16,-4 9-35-16,4-2-89 0,5 0-140 0</inkml:trace>
  <inkml:trace contextRef="#ctx0" brushRef="#br0" timeOffset="89203.02">10872 17373 288 0,'0'0'60'0,"0"0"30"0,0 0-16 0,8-2-23 0,-6 2 0 0,-1 0 3 0,1-1 4 0,-2 0 4 16,3 0-17-16,-2 1-7 0,-1-1 18 0,2 1-11 15,-2-2-2-15,1 1-7 0,-1 0-11 16,0 0-5-16,2-1-7 0,-2-1 1 16,0 2 0-16,0-1 12 0,1-1-10 15,0 0 0-15,-1 0 3 0,1 1-2 16,-1-1 4-16,1 0-4 16,0 0-3-16,0 1 3 0,-1-1-4 15,2 1 0-15,0 0-6 0,-1 0 2 16,1-1-4-16,-1 0 0 0,1 2 4 15,0-2 1-15,-1 2-4 0,-1 1 1 16,0 0-4-16,0 0-3 0,0 0-2 16,0 0 1-16,0 0 1 0,0 1-2 15,0 2 1-15,0-1 0 0,0 3-1 16,0-2 0-16,-3 3-4 0,0 2 6 16,0 0 0-16,-2 1 2 0,0 1-2 15,0 1 1-15,-2-2-1 16,-1 4 2-16,1-2-2 0,0 3 1 15,-1-3 0-15,1 2 0 0,1-2-1 16,0 1 0-16,0-1 2 0,-1 1-1 16,2-3-1-16,0 2 2 0,2-3-1 15,0 0 2-15,1-3-1 0,1 0-2 16,-1-2 3-16,1-1 0 0,-1 2-1 16,-1-3 4-16,2 0 5 0,0 1-5 15,0 1 5-15,0-3-3 0,0 2 0 16,0-1-2-16,-1 2-4 0,1-2 1 15,-1 1-1-15,0-2-2 0,0 4 0 16,0-2 2-16,0-2-2 0,0 2 2 16,1-1-2-16,0 1 0 0,0 0 2 15,0-1-2-15,-1 0 2 0,1-1-2 16,-1 0 1-16,1 0 3 0,-1 0-4 16,0 1 0-16,0 1 2 0,0 1-2 15,0-1 0-15,0 0 0 0,0 2 0 16,0-2-2-16,-1 4 4 0,1-4-3 15,0 1 1-15,0 1 0 0,-1-3 0 16,1 1 0-16,-1 2 0 0,1-3 0 16,0 3 0-16,-1 0 0 0,0 0 0 15,1-1 1-15,-1 1 1 0,1 0-2 16,1-2 0-16,1 0 0 16,-2-1-1-16,2 0 0 0,0-1 1 15,2 1 0-15,2-1 8 0,0 0 2 16,3 0-3-16,3 1-1 0,0-1 0 15,1 0 1-15,3 0-2 0,1 0-1 16,2 0-1-16,0 0 2 0,0 0-1 16,0 0 0-16,0 0 0 0,0-1-1 15,-2 1-1-15,1-1-2 0,-2 1 3 16,-1-1-2-16,1 0 2 0,-2-2 0 16,0 2 0-16,-2-1 4 0,-2-2-6 15,2 2 3-15,-3 0-2 16,-2-1 0-16,1 1 0 0,-1 0-1 15,-1 1 1-15,1-3 0 0,-2 3-1 16,1 0 0-16,-1-1 1 0,0-2-1 16,-1 1 2-16,1-3-1 0,-1 1-2 15,1 0 0-15,-1 0 3 0,0 1-3 16,1 1 1-16,-1 1 2 0,0-3 3 16,0 3 0-16,0 0-2 0,0-3-1 15,-1 4 0-15,1-1-1 0,-2 1 1 16,1 1-3-16,-1 0-2 15,0 4-4-15,0 4 1 0,0 2 2 16,0 5 3-16,0 2 2 0,-1 2-1 16,-2 3 3-16,1 1 0 0,-1-1 1 15,-1 4 8-15,0-2 2 0,0 0 2 16,0-1-1-16,1-2-5 0,-1-3-1 16,0-2-1-16,-1-1-6 0,2-1 0 15,-1-5 0-15,1-1-3 0,1-2 2 16,0-3-2-16,2 1-2 0,-1-2-41 15,1-2-22-15,0 0-28 0,0 1-36 16,0-1-41-16,0-1-80 0,3-3-209 0</inkml:trace>
  <inkml:trace contextRef="#ctx0" brushRef="#br0" timeOffset="89734.23">11336 17509 689 0,'4'-7'179'0,"0"-3"-59"0,0-2-10 0,2 2-86 0,-3-2-9 0,-1 3-5 0,-1 0-6 0,-1 2 4 0,0 4-7 0,-3 2-1 0,-1 1 5 16,-3 0-1-16,1 4-2 0,-1 2-1 16,-1 4 0-16,-1 1-1 0,0 3 1 15,-1 3 1-15,1 3-2 0,0 1 0 16,2 0 0-16,2 1 2 0,2 0-2 16,3 0 0-16,0-4 0 0,3 0 2 15,3-3 1-15,2-2-2 0,2-2 4 16,0-1 0-16,1-2 2 0,1-1-3 15,-1-3 14-15,0 0 2 0,0-1-3 16,0 0-1-16,-1 0-1 16,2-1-10-16,-2 2-2 0,1-2 1 15,-2 0-4-15,0 1 0 0,0 0 5 16,-1-1 5-16,-1 3 1 0,0 0-5 16,-2 0-2-16,-1 3-4 0,1 0 2 15,-5 0-2-15,0 4 3 0,-6-1-3 16,-1 3 12-16,-1 0-3 0,-3 0-4 15,-1 0-2-15,1-2-3 0,-3 1-5 16,-1-2-1-16,-3 3 4 16,0-5-28-16,-2 0-57 0,-6-2-71 15,4-5-110-15,5-2-278 0</inkml:trace>
  <inkml:trace contextRef="#ctx0" brushRef="#br0" timeOffset="89921.68">11456 17511 856 0,'0'0'61'0,"0"0"38"0,38-16-43 0,-21 7-46 0,-1 0-1 0,0 0-1 0,-2 2-4 0,1 1 0 0,-2 0-4 0,1 1 1 0,-2 2-1 0,2 2 0 16,1-2-20-16,9 3-90 0,-5-2-90 15,-1 1-150-15</inkml:trace>
  <inkml:trace contextRef="#ctx0" brushRef="#br0" timeOffset="90772.61">14417 17247 145 0,'0'0'275'0,"0"0"-227"0,8-13 52 0,-4 9 9 0,-1-1-28 0,-1 3-3 0,0 0 12 0,-1 1-25 0,-1 1-8 0,0 2-32 0,0 6-1 15,-3 1 16-15,0 7 3 0,-5 6-10 16,2 4-2-16,-1 3-4 0,1 6-2 15,-5 7-6-15,3 6-4 0,-1 7 5 16,2-1-5-16,1-10-7 0,2-15-1 16,2-9-2-16,0-3-5 0,1 4 3 15,-1 3-3-15,-1 0-3 0,3-2-24 16,0-7-79-16,0-4-83 0,3-4-185 16,0-5-242-16</inkml:trace>
  <inkml:trace contextRef="#ctx0" brushRef="#br0" timeOffset="90936.68">14622 17799 900 0,'0'0'59'0,"0"0"-3"0,0 0-12 0,0 0-44 15,0 0-2-15,0 0-63 16,0 0-51-16,13-38-13 0,-2 33-82 0,0 1-45 15</inkml:trace>
  <inkml:trace contextRef="#ctx0" brushRef="#br0" timeOffset="91703.1">15262 17271 207 0,'0'0'139'0,"0"0"-68"0,0 0 54 0,0 0-48 0,0 0-19 0,11-32 11 0,-11 29-6 0,0-1-16 0,0-1 11 0,0 1-26 0,0 0 0 16,0 0-2-16,-3 0-8 0,0 1-6 15,1 3-3-15,-5 0-12 0,-1 0-1 16,1 2 0-16,-4 5-1 0,-1 3 1 16,-3 5-1-16,-2 4 2 0,-2 4-2 15,0 5 1-15,-6 11 0 0,1 11 0 16,2 11 1-16,0 3-1 0,8-6 0 16,4-1 0-16,8-10 3 0,2-5-3 15,4 2 25-15,2-9-10 0,2-6-9 16,0-7-1-16,0-8 6 15,-2-3 19-15,6 1 0 0,0-3 14 0,5-4-10 16,-1-3-14-16,4-4 1 16,-2-6 3-16,1-3 4 0,-2-5 6 15,-4-2-11-15,-2-4-12 0,-5-3-3 16,-3-4-7-16,-3-1-1 0,0 1-2 16,-7 2 1-16,-3 5-5 0,-1 5-1 15,-6 3-3-15,0 6-7 0,-1 1-15 16,-1 5-11-16,1 2-32 0,0 2-15 15,3 3-26-15,-2 5-46 0,7 1-76 16,2-2-98-16</inkml:trace>
  <inkml:trace contextRef="#ctx0" brushRef="#br0" timeOffset="92739.29">15703 17360 509 0,'0'0'117'0,"0"0"-32"0,0 0-11 0,3 0-31 0,-1 0 4 0,1-1-9 15,-3-1 7-15,3 1 9 0,-3 1-13 0,0-1 3 0,2 1 0 0,-1 0-1 16,1-1-7-16,-2 0-4 0,2-1-13 16,0 0 0-16,0 1-4 0,-2 0-5 15,1-1 0-15,1 1-5 0,-2 0-1 16,0 0 0-16,0 1-1 0,0-1 4 16,2 1-1-16,-2 0 1 0,0-1 0 15,0 1-5-15,0 0 2 0,0 0 3 16,0 0-4-16,0 0 2 0,0 0-2 15,0 0-3-15,0 0 0 0,0 0-1 16,0 0-1-16,1 0 2 0,-1 3-4 16,0 1 3-16,0 0 0 0,-1 1 1 15,1 1-2-15,-2 2 1 0,0 0 1 16,1 1 1-16,-3 0 1 0,2 1-2 16,-1 1 1-16,0-1 0 0,-2 4 2 15,0 0-2-15,0-3 1 16,-1 3 4-16,0 1 0 0,-2-1 1 15,3-1 1-15,-3 0 1 0,-1 1 0 16,1-3 0-16,-2 2-3 0,1-2 1 16,-2 1-3-16,3-2-1 0,1-1 2 15,-2-1 1-15,1-1 1 0,2-1 0 16,1 1 2-16,2-5 0 0,-2 2 5 16,2-3 1-16,3 0-2 0,0-1-1 15,-1 1-2-15,1-1 2 0,0 0 3 16,0 0-7-16,1 0-2 0,2 0-2 15,3 0 0-15,1 0 1 16,4 0-2-16,1 0-2 0,1 0 1 16,3-1-1-16,0 0 1 0,1 1 0 15,1-2-2-15,-1-1 0 0,-1 1 0 16,1 0 2-16,-4-2-1 0,1 1 1 16,-3-2-2-16,-1 2 2 0,2 0-1 15,-1 0 1-15,-3-2-1 0,0 0 0 16,0-1 0-16,-2 2 0 0,-1-1-1 15,0 0 1-15,1 3-1 0,0-2 0 16,-6 3 0-16,5 0 0 0,-5 0 0 16,0 1-1-16,0 0 1 0,0 0-4 15,0 0-2-15,0 1 1 16,0 5 0-16,0 1 3 0,-5 4 1 16,2 2 1-16,0 2 0 0,-5 2 0 15,5 3 0-15,-2 2 1 0,-1 2-1 16,-2 2 0-16,3-1 0 0,-4-1 0 15,4 2 0-15,-3-2 0 0,0-2 1 16,0-2-1-16,2-3-2 0,1-1-22 16,0-2-42-16,2-5-34 0,3 3-27 15,0-4-62-15,0-2-97 0,5-5-157 0</inkml:trace>
  <inkml:trace contextRef="#ctx0" brushRef="#br0" timeOffset="93349.73">16177 17468 387 0,'2'-4'96'0,"4"-3"23"0,-3-1-2 0,3-2-43 0,-1 1-4 0,-2 1 13 0,1-2-16 0,-1 3 5 0,4-2-19 0,-5 1 4 0,1 1-25 16,0 1-15-16,-1 2-7 0,-2 2-9 15,0 0-1-15,0 2-11 0,-2 0 0 16,-6 1 6-16,-1 4 5 0,-2 2 0 16,1 6 3-16,-4-2-3 0,3 3-1 15,2 1 1-15,-1 1 1 16,7 0-1-16,-2 1 0 0,4 1 0 16,1-1 1-16,0 0 0 0,1 0-1 15,4-2 1-15,3 0 0 0,0-1 2 16,0-1-1-16,0-1 0 0,3-2 8 15,1-1 3-15,-2-1 1 0,4 0-1 16,-1 0-1-16,2-1-2 0,-2-1-4 16,0 3 5-16,-1 0-6 0,3-1-1 15,-3 4-3-15,-1 1-1 0,-3 2 0 16,-1-1 0-16,-3 4 1 0,-2-3 4 16,-2-1-5-16,-6-1 1 15,-2 1-1-15,-3-1 4 0,-5-2-2 0,-2 2 0 16,1-4 0-16,-4-1 0 0,-1-1 0 15,-3-2-2-15,3-1-16 16,-3-1-23-16,4 0-20 0,1-2-37 0,4-1-61 16,0-4-52-16,5-1-115 15,6-1-60-15</inkml:trace>
  <inkml:trace contextRef="#ctx0" brushRef="#br0" timeOffset="93554.49">16264 16470 867 0</inkml:trace>
  <inkml:trace contextRef="#ctx0" brushRef="#br0" timeOffset="95382.69">16302 17367 331 0,'0'0'74'0,"0"0"-16"0,0 0 9 0,0 0-35 0,-5 0-2 0,2 0 20 0,0 0 16 0,1 0-14 0,2 0-5 0,-3 0 12 0,3-2 14 16,0 1 1-16,3-1-17 0,2-3-10 16,6 2-1-16,5-4 1 0,6 2-8 15,2 2-11-15,4-1-10 0,-1 1-4 16,1 3-8-16,1 0 0 0,-4 0 0 15,0 0 6-15,-2 2-4 0,0 0 3 16,-4 1-7-16,-3-1-1 0,0 0 0 16,-3 2-3-16,-3-3 0 0,0 2-16 15,-2-1-29-15,0 0-53 0,4 0-49 16,-4 3-118-16,0-5-201 0</inkml:trace>
  <inkml:trace contextRef="#ctx0" brushRef="#br0" timeOffset="101249.55">16164 4910 270 0,'-1'0'82'0,"1"0"-12"0,0 0 55 0,0 0-25 0,0 0-14 0,1-2-5 0,1 0-18 0,3-4-7 0,3-1-6 0,4 0 3 15,3 0-8-15,3 0-3 0,2-1-11 16,3 0-12-16,1 0 5 0,4-1-10 16,1 2-3-16,-1 2-3 0,0 2-3 15,1 1-3-15,1 2 7 0,-3 2 6 16,-2 3-10-16,-6 4-4 0,-3 5-1 16,0 1 0-16,-8 3 0 15,-5 4 0-15,-3 1-3 0,-8 4 1 16,-5 1-2-16,-9 1-2 0,0 2 3 15,-5 1-1-15,-1-1-4 0,0 1-1 16,0-1 0-16,-2-1-1 0,0-1 6 16,0-3 2-16,0 0 1 0,3-1 1 15,2-4 1-15,0 1 0 0,3-4 1 16,4 0 3-16,1-3 2 0,6-4 0 16,1-2 0-16,7-2 0 0,3-1-2 15,0-4 7-15,8 2 7 0,2-1-1 16,5-3-8-16,3 1-1 0,7-1-8 15,0 0 2-15,2-1-2 0,3-1-1 16,0-1 0-16,0 0-2 0,0 2-1 16,-1-1-18-16,-4-1-8 0,0 2-21 15,-1 1-34-15,-2 0-42 0,-3 0-28 16,0-1-67-16,-6-1-87 0</inkml:trace>
  <inkml:trace contextRef="#ctx0" brushRef="#br0" timeOffset="101484.04">16267 5281 690 0,'0'0'137'0,"0"0"-56"0,0 0 15 0,0 0-32 0,27-26-21 0,-10 19-14 0,1-1 17 0,4 0-9 0,5 0-12 0,-1 1-17 16,1 0-2-16,1 1-6 0,0 2 0 16,-3-1-22-16,2 1-72 0,3-2-72 15,-7-1-98-15,-5 4-154 0</inkml:trace>
  <inkml:trace contextRef="#ctx0" brushRef="#br0" timeOffset="102130.79">16894 5480 333 0,'0'0'156'0,"0"0"-114"0,0 0-19 0,0 0 6 0,7 16 0 0,-7-7 6 0,0 6 15 0,-2 1 6 0,-3 4-12 0,-2 0-1 15,0 4-5-15,-1-2-6 0,3 2-5 16,-4 0-2-16,1 2-1 16,0-2 2-16,0 0 6 0,1-4-6 15,0 1 5-15,1-2-4 0,1 0 3 16,3-4-1-16,-1 1-1 0,3-6-2 16,3 3-7-16,2-5 4 0,3-1-8 15,0 0 7-15,3-2-1 0,2 0-3 16,2-2 0-16,0-1-4 0,4-2-4 15,-2-3-5-15,0 0-1 0,1-2-3 16,-1 1 0-16,0-1-2 0,-2-1-30 16,0 1-23-16,-2-1-27 0,-3-2-19 15,1 0-59-15,-7-6-54 0,1 5-128 16,-5-2-91-16</inkml:trace>
  <inkml:trace contextRef="#ctx0" brushRef="#br0" timeOffset="102318.49">16790 5813 433 0,'0'0'332'0,"0"0"-219"0,0 0-22 16,0 0-17-16,0 0-49 0,38-25-6 16,-19 16 11-16,3 0-4 0,6-1-19 0,-1 0-6 15,1-1-2-15,0 2-36 0,2 1-44 16,12-3-66-16,-10 2-106 15,-4 0-126-15</inkml:trace>
  <inkml:trace contextRef="#ctx0" brushRef="#br0" timeOffset="102725.13">17228 5788 378 0,'0'0'106'0,"0"0"-3"0,0 0 14 16,0 0-48-16,41 10-31 0,-30-9 0 15,3-1-3-15,0 0-4 0,2-5-9 16,-2 1 6-16,4-2-14 0,-2-1-9 16,-1-1 1-16,-2-1-4 0,-2 0 2 15,-2-2-4-15,-1 2 7 0,-6-1-4 16,-2 0 1-16,0-1-4 0,-5 2-5 15,-3 1-11-15,-3 1-15 0,-3 0 6 16,-3 5 2-16,-2 1 9 0,-2 1 13 16,-1 7-4-16,-1 4 5 0,2 5 0 15,0 4 9-15,5 0 9 0,1 2-6 16,3 1 5-16,8 0 11 16,-1 0 12-16,5-2-1 0,0-3 4 15,6 0 5-15,2-4-11 0,0 0-18 16,6-6 8-16,-4-3-9 0,6-2-10 15,0-3-2-15,1 0-6 0,0-2-18 16,2-3-26-16,-1-1-38 0,2 1-40 16,7-7-54-16,-2 3-145 0,-6 0-142 0</inkml:trace>
  <inkml:trace contextRef="#ctx0" brushRef="#br0" timeOffset="103209.71">17765 5657 556 0,'0'0'140'0,"0"0"-61"0,0 0 22 0,0 0-45 0,0 0-49 0,13-41-7 0,-18 38-5 0,-1-2 1 0,-3 3 4 0,-3 2 0 15,-1 0 0-15,-1 0 0 0,-2 0 2 16,2 5-1-16,-2-1-2 0,2 2 3 16,2 2-4-16,2-1 0 0,1 2 2 15,4-1-1-15,3 1-1 16,1 2 2-16,1-2-5 0,1 2 2 16,6 0 6-16,0 0 1 0,3-2 4 15,1 2 3-15,3-2 3 0,-3-2-1 16,3 2 10-16,-4-1 2 0,1 1-5 15,1-1-4-15,-2 0 4 0,1 3-2 16,-1-2-4-16,-2-1 5 0,0 1-5 16,-2-2 6-16,-3 0 1 0,1-1-6 15,-4-1-4-15,-4 1-5 0,-4-2 3 16,-3 2-3-16,-5 0-1 16,-3-3-2-16,0 1-2 0,-6-1-1 15,4 0 0-15,-4-1-24 0,0 0-23 16,1-2-14-16,2 0-33 0,3 0-31 15,4 0-68-15,3 1-57 0,7 0 14 16</inkml:trace>
  <inkml:trace contextRef="#ctx0" brushRef="#br0" timeOffset="103616.77">17994 5624 633 0,'0'0'172'0,"0"0"-79"0,0 0 4 0,0 0-52 0,25-40-30 0,-21 34-2 0,-3 2 2 0,1 3 19 0,-2 1-9 16,0 1-9-16,-2 5-15 0,-2 3 2 15,-3 5 5-15,1 1-6 0,-4 4 2 16,-1 4 1-16,0 0-7 0,0 2 4 16,0 3-2-16,1-2 1 0,1 0 1 15,1 0 23-15,2-3-1 0,1-4 7 16,2 2-6-16,-1-4-5 0,4-2 0 16,0-2-1-16,0-5 8 0,4 1-7 15,1-2 3-15,1-3-3 0,4 2-3 16,2-5-5-16,1 0-8 0,2 2-1 15,3-3-3-15,2 0 0 0,-2 0-5 16,3 0-20-16,0 0-19 0,0 0-18 16,1-4-24-16,-1 1-31 0,2-5-68 15,-3 1-109-15,-6 0-141 0</inkml:trace>
  <inkml:trace contextRef="#ctx0" brushRef="#br0" timeOffset="103821.93">17940 5846 813 0,'0'0'146'0,"0"0"-63"0,0 0-8 0,0 0-26 16,0 0-30-16,43-8-12 16,-27 4 5-16,5 2 8 0,-1-2 2 0,-1 0 0 0,3 3-3 15,-2-1-18-15,-2-1-1 16,2 1-3-16,-5 2-46 0,4 0-43 15,-4 0-58-15,9 0-60 0,-6-1-168 16</inkml:trace>
  <inkml:trace contextRef="#ctx0" brushRef="#br0" timeOffset="104509.49">19606 5295 211 0,'0'0'375'0,"0"0"-276"0,0 0 5 0,16-7-8 0,-7 6-30 0,3-2-9 0,1 0-11 0,1 1 6 0,2 1-14 0,2-1-12 15,-1-1 2-15,3 1-15 16,0 1-5 0,-1-3-8-16,1 2 0 0,-4-1 0 0,1-1-25 0,-4 3-31 15,1 0-40-15,-6 0-38 0,0 0-66 16,-3-2-129-16,-2 2-50 0</inkml:trace>
  <inkml:trace contextRef="#ctx0" brushRef="#br0" timeOffset="104696.95">19636 5488 611 0,'0'0'280'0,"0"0"-182"0,0 0-3 0,38-1-43 0,-18-2-36 16,3 0-6-16,2 1-8 0,4-3 4 15,-1 1-6-15,1 0 0 0,2-2-3 16,3 2-49-16,-1-1-38 0,7 2-73 15,-4-2-180-15</inkml:trace>
  <inkml:trace contextRef="#ctx0" brushRef="#br0" timeOffset="110565.59">21339 5071 14 0,'2'-2'212'0,"0"-4"-172"0,1 3 20 0,-1-2-2 0,1 1-3 0,-2 0-17 0,1 0-1 0,-1 0 29 0,0 1-22 16,0-1-5-16,-1 2 5 0,2-1 0 15,-1 1-4-15,0 0-7 0,-1 2 1 16,1-2-6-16,0 0-1 0,0 0-5 16,0 1-8-16,-1-1 6 0,1 2 3 15,0-3 4-15,0-1-8 0,-1 2 7 16,0-3-4-16,0 1-5 0,0 0 2 16,0 0-1-16,-1 0-2 0,0 0-5 15,-2 0-3-15,1 0 0 16,-2 1-4-16,1 0-2 0,-2-1-1 15,0 2 4-15,-2 2-5 0,-1 0 0 16,-3 0-3-16,0 7 3 0,-3 0 0 16,0 1-2-16,-3 2 2 0,1 5 5 15,-3 1-4-15,2 3 3 0,-2 3-1 16,0 4-1-16,4 1-2 0,1 2 0 16,0 2 4-16,4 0 2 0,1 1-2 15,5-1 3-15,4-1 2 0,0-3-5 16,4 0 1-16,6-3 1 15,0-2-3-15,4-4 1 0,1 0 1 16,3-3 0-16,0-3 0 0,2-4 4 16,-2-5 3-16,3-2-3 0,-1-1 2 15,-2-2 0-15,3-4-3 0,-1-3 2 16,-2 0-1-16,0-2-5 0,-1-1-1 16,0-2 2-16,0-1-3 0,-3 0-1 15,-1-3 2-15,-1-2-2 0,-1-1 2 16,-2-6-2-16,-1 1-1 0,-2-3 2 15,-2-1-2-15,-1 3 0 0,-2-3 0 16,-1 1-1-16,-2 1 1 0,-2 1 0 16,-2 1-2-16,-3 4 2 15,0 4-3-15,-1 1 2 0,-3 4 0 0,0 1-1 16,-1 3 0-16,-1 0-1 0,0 3-1 16,-2 2 0-16,2 2 1 0,2 1-19 15,0 1-17-15,2 3-14 0,3 1-30 16,2 4-38-16,1 3-45 0,5 5-78 15,0-2-64-15</inkml:trace>
  <inkml:trace contextRef="#ctx0" brushRef="#br0" timeOffset="110785.4">21674 5425 900 0,'0'0'152'0,"0"0"-78"0,0-9-11 0,-1 4-42 0,1-2-21 0,0 1-17 0,0 2-8 0,1-1-25 0,3 2-40 0,-1 0 5 0,6-1-39 15,1 0-140-15,-1 2-39 16</inkml:trace>
  <inkml:trace contextRef="#ctx0" brushRef="#br0" timeOffset="111564.29">22269 5060 193 0,'0'0'76'0,"0"0"-31"0,0 0 14 0,0 0 5 0,9-13-16 0,-7 11-17 0,2-3 1 0,-2 3 31 0,-1-3 4 0,1 3-6 15,-1-2 11-15,0 0-9 0,1 2-10 16,-1-2-6-16,-1 2-5 0,1 0-7 16,-1-2 0-16,0 1-6 0,0-3-6 15,-1 0-10-15,-3 2 1 0,1-1-1 16,-3 1-6-16,1 0-2 0,-2 2-3 15,-1 1-1-15,-3 1-1 0,-1 2-1 16,-3 3 0-16,-1 4-1 16,0 4 1-16,-3 1 0 0,2 6 0 15,-1 3-7-15,2 1 6 0,2 4 1 16,2 0 1-16,4 3-1 0,2 0 2 16,4 2-1-16,2-2 1 0,0 0-1 15,6-2 4-15,4-3 0 0,3-2 1 16,2-4-2-16,4-2 2 0,0-5-1 15,1-4 1-15,1-3 1 0,1-5 7 16,0-2 4-16,0-6 3 0,1-3-2 16,0-3-5-16,-4-5 6 0,-2-4 1 15,-4-6-8-15,0-9-5 0,-7-13-7 16,-3-7 0-16,-3 3 0 0,-3 13-25 16,-3 14 0-16,0 16 17 0,-1-1 2 15,-3 2-11-15,-2-2-10 0,-3 3-18 16,-2 4-17-16,2 1-43 0,-2 4-31 15,1 1-63-15,2 3-77 0,5 0 14 0</inkml:trace>
  <inkml:trace contextRef="#ctx0" brushRef="#br0" timeOffset="112129.83">22891 4934 230 0,'0'0'59'0,"0"0"0"0,0 0 6 0,14-20-13 0,-12 16-7 0,0 0 3 0,-1 2 12 0,-1 0-17 0,0 0-6 0,0 1 9 15,-4 1-33-15,-1 0-3 0,-2 6-10 16,-2 2 5-16,-3 2 11 0,-3 4 4 16,-2 3-2-16,-2 4 4 0,-3 2 10 15,2 4-9-15,0 6-9 16,-3 7-3-16,0 9-4 0,2 7 4 0,3 2 11 15,7-12 8-15,6-12-1 0,2-12 0 16,2 1 4-16,1 0-11 0,1 2-5 16,4 1-2-16,4-3-6 0,2-3 5 15,4-5 13-15,4-6-2 0,2-2-7 16,3-5 0-16,3-2-7 0,-2-2-1 16,2-5 5-16,-5-2 5 0,-2-2-4 15,-2-2-3-15,-6-3-3 0,-4-1-8 16,-4-1 0-16,-4 2-2 0,-2 1-5 15,-7 4-2-15,-4-1 1 0,-6 6 0 16,-2 3 0-16,0 1-8 16,-4 0-33-16,2 1-12 0,-2 1-2 15,1 0-26-15,1 0-22 0,-5 0-47 16,6 1-125-16,6 0-17 0</inkml:trace>
  <inkml:trace contextRef="#ctx0" brushRef="#br0" timeOffset="112614.55">23511 5248 285 0,'0'0'392'0,"0"0"-271"0,4 1-6 0,2-1-49 0,4 0-3 0,5 0-8 0,4 0-10 0,5-1 1 0,3 1-10 0,1-2-10 16,2-1-8-16,-1 2-10 0,0-1-7 16,0 0-1-16,-1-1-8 15,0 0-64-15,16-3-52 0,-8 2-100 0,-3-1-206 16</inkml:trace>
  <inkml:trace contextRef="#ctx0" brushRef="#br0" timeOffset="113208.16">24505 5085 459 0,'0'0'70'0,"0"0"-1"0,0 0 60 0,0 0-49 0,1-45-47 0,-4 36-14 16,-3 1 15-16,0 1-8 0,-1 2-7 15,-1 1 7-15,-2 2-7 0,1 2-8 16,-1 1-9-16,-2 6-2 15,0 3 2-15,-1 5-2 0,0 3 1 16,1 4 1-16,-1 2-2 0,3 5 0 16,0 0 3-16,4 0-3 0,1 1-2 15,4-1 2-15,1 1 3 0,3-1 0 16,5-2 3-16,1-2-1 0,3-2 0 16,3-2 0-16,-1-4 1 0,4-1 1 15,2-4 7-15,-2-4-1 0,3-5 10 16,-2-2 3-16,1-1 4 0,0-5 5 15,-2-5-9-15,-1-2-4 0,0-4 7 16,0-4-7-16,-4-3-12 0,1-6-7 16,-2-8 0-16,-3-10-3 0,-3-5-1 15,-3 6-1-15,-3 12 2 0,0 14-1 16,-4 6-1-16,-3 3 1 0,-1-3-3 16,-3 0 3-16,-1 4-4 0,-1 1 2 15,-1 2-2-15,1 1 4 0,1 3-2 16,1 2-8-16,3 1-28 0,0 0-18 15,3 3-24-15,0 3-17 0,1 5-48 16,2 0-100-16,1-1-37 0</inkml:trace>
  <inkml:trace contextRef="#ctx0" brushRef="#br0" timeOffset="113396.77">24861 5427 930 0,'0'0'153'0,"0"0"-112"0,0 0-10 0,0 0-31 0,0 0-25 0,1-8-118 0,-1 1 4 0,0-1-3 0,3-1-129 16,2 1 60-16</inkml:trace>
  <inkml:trace contextRef="#ctx0" brushRef="#br0" timeOffset="114131.11">25399 5023 245 0,'0'0'69'0,"0"0"-23"0,0 0-7 0,0 0-16 0,0 0 4 0,14-16 13 15,-12 12 27-15,-1 1-2 0,0 0-7 16,0-1-10-16,0 2-8 0,-1-1-6 15,1 0-1-15,-1 1 1 0,0-1 3 16,0-1 3-16,0 2-4 0,0-3-7 16,0 2-9-16,-1-2-7 0,-1 3-12 15,-3-1-1-15,0 1-2 0,-3 0-2 16,-2 1 4-16,-1 0-3 0,-2 1-1 16,-4 2 2-16,-1 2 1 0,1 4 1 15,-4 2 0-15,1 3 1 0,1 5-1 16,0 0 0-16,2 4-7 0,2 2 4 15,3 1 3-15,3 4 0 0,3-3 1 16,4 2-1-16,2-3 6 0,6 1 9 16,3-1-1-16,4-2 1 0,3-3 2 15,1-1-3-15,5-4 1 16,1-3-2-16,0-4-1 0,0-4-3 16,0-4 4-16,1 0 5 0,-2-6 6 15,-2-3 1-15,-1-4-9 0,-2-3 1 16,0-6-1-16,-4-4-8 0,0-12-8 15,-4-10-1-15,-4-6 0 0,-3 6-2 16,-2 13-4-16,-4 15 1 0,-2 8-2 16,-3-2 1-16,-2 2-18 0,-4 0-29 15,-2 3-7-15,-2 1-27 0,0 5-19 16,1 0-34-16,0 3-81 16,2 5 17-16,7-1 11 0</inkml:trace>
  <inkml:trace contextRef="#ctx0" brushRef="#br0" timeOffset="114709.83">25847 4907 173 0,'0'0'279'0,"0"0"-241"0,0 0 40 0,0 0-36 0,18-33-42 0,-18 27 3 0,-4 3-13 0,-4-1 25 0,0 2-14 0,-2 2 22 15,-1 0 28-15,-1 0-16 0,2 4 3 16,-1 1-15-16,2 3-7 0,-1 0 9 15,3 3-2-15,0 1-8 0,2-1-4 16,3 1-4-16,-1 1 5 0,1 0-4 16,2 0 2-16,0-1-3 0,1-1-3 15,4 0 5-15,1 0-5 0,3-2 2 16,1 0 1-16,2-1-2 0,3 0 1 16,-2 0-5-16,2-1 2 0,0 0-3 15,1 1 1-15,0-1 4 0,0 1 2 16,-2 1 3-16,1 0-5 0,-4 2 2 15,0-2 0-15,-1 0 3 0,-4 0 1 16,-1 4 2-16,-3-4 1 0,-2 4 6 16,-2 0-6-16,-4-1-5 0,-4 3-4 15,-4-4 3-15,-1 1-5 0,-3-3 3 16,-3-1-3-16,0-1 6 0,-2 0-7 16,1-1 2-16,0-2-4 0,-1 2 0 15,2-3-3-15,3 1 0 0,1-4-55 16,4 0-28-16,2 0-15 15,3-6-31-15,3-2-53 0,0 1-40 16,5-2 22-16</inkml:trace>
  <inkml:trace contextRef="#ctx0" brushRef="#br0" timeOffset="114928.43">25914 4907 579 0,'0'0'230'0,"0"0"-159"0,0 0 37 0,40-31-64 0,-22 22-23 0,3 1-14 0,2-2-1 0,2-2-6 0,-1 3 3 0,0 1 1 16,-1-2-4-16,2 3 0 0,-2-3 0 15,0 0-13-15,9 2-54 0,-7 3-157 16,-3-1-133-16</inkml:trace>
  <inkml:trace contextRef="#ctx0" brushRef="#br0" timeOffset="127374.93">20716 6174 231 0,'-1'-1'83'0,"0"1"-11"0,0 0 7 0,0-1 1 0,1 0-15 0,-2 1 1 0,2 0 7 0,-1 0-15 0,1 0-16 0,0 0 8 16,0 0-21-16,0 0 2 0,0 0-4 16,0 0-11-16,0 0-3 0,0 0-5 15,0 0 4-15,3 0 1 0,-1 0 1 16,1 0 3-16,0 0-1 0,3 0-1 15,0 0 2-15,1 0-3 16,2 0-3-16,1 0 1 0,0 0-2 16,4 0-2-16,-1 0-3 0,1 0-5 15,2 0 1-15,1 0 0 0,1 0 0 16,3 1-1-16,4 0 0 0,2 1 1 16,3 1 0-16,7 0-2 0,9-2 1 15,9 2 0-15,5-2 0 0,-3-1 2 16,-4 0-1-16,-3 0 1 0,0 0 2 15,4-2 1-15,0 1-3 0,2-1 2 16,2 1-1-16,2 0-3 0,0 0 1 16,2 0 0-16,0 1 2 0,0 0-2 15,-2 0 5-15,1 0-1 0,1 0 1 16,3 0-2-16,1 3-2 0,5-2-1 16,-2 0 0-16,2-1 2 0,1 1-3 15,1 1 0-15,0-1 2 0,4-1-1 16,-1 1 0-16,2-1 0 0,0 0 2 15,1 0 0-15,-3 0 3 0,4-1 5 16,-1 0 3-16,3-1 6 0,2 1-9 16,3 1 1-16,-3 0-3 0,0 0-4 15,0 0-4-15,0 0 0 0,1 0 1 16,1 0-2-16,2-1 2 0,-1 0-2 16,-1 1 1-16,1-1-1 0,1 1 1 15,4-1 1-15,1 0 4 0,1 1 6 16,-1 0 0-16,0 0 0 15,3 0-8-15,2 0-2 0,3 0 3 16,-1 0-3-16,3 0-2 0,-2 0 6 16,3 0-6-16,3 0 1 0,-1 0-1 15,2 0 2-15,-1 1-1 0,0-1 1 16,-1 0-2-16,5 0 3 0,-2 0 19 16,2 0-17-16,0 0-3 0,3 1 2 15,1 0-4-15,1-1 3 0,1 2-3 16,-1-1 5-16,2 1-3 0,0 0 3 15,0 0-3-15,0-2 7 0,-1 3-6 16,1 2-1-16,0-2 2 16,-1 2-4-16,2-2 1 0,-2 0 1 15,0-1-2-15,2-1 0 0,-2 2 1 16,0 0 0-16,-4-2 1 0,-1 2-2 16,3-1 0-16,-6-2 1 0,2 2 0 15,-5-2 0-15,-4 0-1 0,1 1 0 16,-3-1 1-16,-1 0-1 0,-1 4 0 15,-9-3 0-15,-2 1-1 0,-4-1-1 16,-3 2 2-16,-5-1-1 0,-8-2-2 16,-4 0-5-16,-7 0-19 0,-5 0-9 15,-8 0-19-15,-2 0-31 16,-7-2-41-16,-6-3-69 0,-8-1-211 16</inkml:trace>
  <inkml:trace contextRef="#ctx0" brushRef="#br0" timeOffset="128547.16">26826 5127 410 0,'0'0'87'0,"0"-1"1"0,0-1 13 0,0 2-27 0,2 0-26 0,1-1-12 0,3 0 6 0,4 1 20 0,3-1-17 0,7-2 20 15,5 3 3-15,8 0-12 0,8 0 1 16,7 0-14-16,-2 0-8 0,-11 0-6 16,-9 0-10-16,-9-2-2 0,-4 1 0 15,6-5-1-15,-1 2-2 0,1-1-8 16,-2 1-1-16,-1 1-3 0,-3-1 2 16,1 0-4-16,-4 1-2 0,3-1-6 15,-2 1-53-15,-2-1-59 0,6 2-68 16,-4 0-203-16,-3-2-284 0</inkml:trace>
  <inkml:trace contextRef="#ctx0" brushRef="#br0" timeOffset="132615.09">28261 4514 87 0,'2'-1'136'0,"0"-1"-103"0,2-2 1 0,0 1-4 0,0 0-11 0,1 0-4 0,2-1 2 0,-2 0 6 0,2 0 1 0,1 1 0 0,2 0 10 0,-2 1 13 15,-1-1 6-15,-1 0 7 0,0 1-3 16,0-1-6-16,-3 0 4 0,0 1 5 16,-2-1-15-16,-1 0-6 0,0 1-10 15,0 0-6-15,-2-2-14 16,-1 3-9-16,-5 0-8 0,-1-1 5 15,-4 2 1-15,-6 3 0 0,-2 6 0 16,-2 5-4-16,-5 7 6 0,-1 5 0 16,-7 13 0-16,-5 12-1 0,-3 21 1 15,1 7 0-15,8-1 0 0,6-4 3 16,10-12 18-16,2 0-1 0,3-2 5 16,4-1 0-1,3-2 5-15,2-3-1 0,3-6 16 0,2 1-5 0,4-6-13 16,1-9-10-16,1-6 0 0,0-8-11 15,0-4-2-15,3 3-2 0,4 1-2 16,-1-1-1-16,2-4-26 0,0-1-43 16,-2-5-19-16,1-1-38 0,0-3-64 15,-2-4-119-15,-2-1-166 16</inkml:trace>
  <inkml:trace contextRef="#ctx0" brushRef="#br0" timeOffset="133177.46">28728 4724 428 0,'0'0'40'0,"0"0"20"0,4-20 46 0,-2 12-32 0,0 1-38 0,0 3-25 0,1 0 14 0,-1 3-11 0,1 1-9 0,-3 0-5 16,1 2 14-16,-1 9-13 0,0 2 4 15,0 8 17-15,-4 6-3 0,-3 12 4 16,-3 12 18-16,-4 12 7 0,2 6-4 16,-2-5-5-16,3 0-3 0,1-8-11 15,-2 1-8-15,2-4-3 0,-1-5-9 16,2 0-3-16,1-2 2 16,3-3-3-16,-2-8 0 0,4-7-1 15,0-8-17-15,-1-4-68 0,2 0-40 16,-3-1-78-16,2-3-140 0</inkml:trace>
  <inkml:trace contextRef="#ctx0" brushRef="#br0" timeOffset="133662.81">28698 5064 459 0,'0'0'85'16,"0"0"16"-16,0 0 7 0,13-35-69 15,-5 22-8-15,-1 3 17 0,0-3-5 0,1 3-1 16,3 1 4-16,-3-1-15 0,0 3 2 16,3 0-4-16,1 2-8 0,0-1-7 15,0 4-4-15,1 1-4 16,1 1 1-16,-3 1-2 0,0 3 4 16,1 5 3-16,0 0-3 0,-2 2-3 15,-1 3 0-15,-1 2 0 0,-2 0 0 16,-3 0-4-16,-3 2 7 0,0 0 4 15,-4-2-4-15,-4 0-1 0,-3-1-1 16,-1-3 1-16,-2 0-3 0,-2-2 1 16,-1-2-3-16,-2 0-2 0,-1-3 4 15,1-3-5-15,-2 0 0 0,0-2-9 16,2 0-35-16,0-2-17 0,1 1-27 16,4 1-39-16,1-2-43 0,2 2-102 15,6-2-45-15</inkml:trace>
  <inkml:trace contextRef="#ctx0" brushRef="#br0" timeOffset="133959.63">29161 5238 417 0,'0'0'222'0,"0"0"-133"0,0 0-19 0,0 0-62 0,0 0-5 0,-14 5-1 0,8 7 3 0,-1 3 3 0,-1 1 11 0,-2 5 12 0,2 0 10 16,0 4-17-16,0 3-3 0,0-3-9 15,1 4-6-15,3-1-5 0,-1-2 1 16,1-1 1-16,1 2-1 0,0-4-1 15,-1 0-1-15,4-4-32 0,0-3-125 16,2-2-154-16,3-8-85 0</inkml:trace>
  <inkml:trace contextRef="#ctx0" brushRef="#br0" timeOffset="134303.29">29381 5219 666 0,'0'0'166'0,"0"0"-78"0,0 0 11 0,40-15-42 0,-20 13-18 15,2-1 6-15,2 1-10 0,3-1-7 16,0 2-10-16,1 1-14 0,-1-1 0 16,-1 1-4-16,0 0 0 0,-4 0-26 15,2 0-52-15,-1 0-37 0,6 0-74 16,-4-3-148-16,-4 0-162 0</inkml:trace>
  <inkml:trace contextRef="#ctx0" brushRef="#br0" timeOffset="134756.84">30392 4739 627 0,'0'0'77'0,"0"0"8"0,0 0 11 0,0 0-58 16,35-28-18-16,-30 23 4 0,-1 2-4 0,-2 2 9 15,0 1-23-15,-2 4-6 0,0 7 0 16,-2 5 0-16,-4 5 17 0,-3 13 16 16,-6 14-6-16,-6 14-10 15,-2 7 0-15,-3-2-2 0,4 0-5 16,5-3-3-16,-2 2-1 0,1-2-2 15,1-2 0-15,3-2-1 0,-3-3-2 16,2-1-1-16,1-5 1 0,0-10-2 16,4-8 1-16,2-10-68 0,2-4-33 15,-2-3-86-15,0-5-112 0,4-3-188 16</inkml:trace>
  <inkml:trace contextRef="#ctx0" brushRef="#br0" timeOffset="135554.74">30435 5129 124 0,'0'0'14'0,"0"0"10"0,0 0 15 0,0 0-14 0,1-16-6 0,-2 12 4 0,-1 2-14 0,-1-1 11 0,0 1-2 0,-1 0 3 0,1 2 3 16,0-2 5-16,1 0-6 0,1 0 7 15,-2 2 7-15,2-1-1 16,-1 1 1-16,2-2 8 0,-2 0 4 15,2-1-3-15,-1 1 3 0,1-3-12 16,0 2-12-16,0-2-3 0,0 2 13 16,2-2-14-16,1 2 17 0,1-3-1 15,1 1-7-15,-1-2-11 0,3-1-5 16,1-1 18-16,3 0-27 0,-3 1 9 16,0 0 3-16,3-2-5 0,0 2-4 15,-2 0-3-15,2-1 0 0,0 1 0 16,1 0-1-16,0 2-3 0,-1-1 3 15,0 1 6-15,0 1-6 0,-1 1 12 16,0 3-12-16,0-1 0 16,-2 1-1-16,-1 1-1 0,-1 0-1 15,0 3 0-15,-1 0 1 0,-2 2-2 16,2 0-4-16,-3 0 4 0,1 2-2 16,0 1-1-16,-2 0 3 0,1 3 1 15,0 0-1-15,-2 2-1 0,0 0 0 16,0 2 0-16,0 0 2 0,-3 1 2 15,-1 0-3-15,-2-1-3 0,-1 1 3 16,-5 0 2-16,1-2 17 0,-5 0 5 16,-3-2-1-16,-4 1 1 0,-3-1-3 15,-2-2-9-15,-2-1-3 0,-2 0-2 16,1 2-3-16,1-5-2 16,5-1-1-16,0-1-1 0,5-2 0 15,4-1-2-15,2-1-25 0,6 0-48 16,1 0-43-16,6 2-47 0,4-2-64 15,5 0-158-15</inkml:trace>
  <inkml:trace contextRef="#ctx0" brushRef="#br0" timeOffset="136143.76">30651 5253 304 0,'0'0'77'0,"0"0"25"0,2-11-1 0,-1 7-42 0,3-2 2 0,-2-1 11 0,2 1-16 0,-1-2 25 0,0 4-29 0,2-2-10 16,1 0-6-16,1 2-12 15,2-2-14-15,-1-1-5 0,2 5-2 16,-1-2-2-16,0 3 4 0,-1 0 2 16,0 1-2-16,1 0-1 15,-2 0-3-15,-2 0-1 0,-2 4-5 0,-1 2 4 16,1 2-2-16,-3 1 1 0,0 2 0 15,0 3-1-15,-3-2 3 0,-1 2 0 16,0 2-1-16,-1-1-2 0,-3 1 0 16,-3-2 1-16,-2 0 0 0,-1-3 2 15,1 1 2-15,-2-1 1 16,2-3-2-16,2 0 4 0,0-2-3 0,3-3-1 16,1 2 1-16,3-3-2 15,0 3 3-15,3-3-3 0,-2-1 2 16,3-1 5-16,0 1 21 0,6 2 14 15,0-2-2-15,4 0-9 0,6 1-17 16,0-1-8-16,4 2-3 0,-1-2 0 16,5 0-3-16,-1 0 0 0,4-1 0 15,0 0-3-15,0 1-18 0,-1-1-36 16,0 0-24-16,-2 0-27 0,6-3-53 16,-6-3-57-16,-5 0-93 0</inkml:trace>
  <inkml:trace contextRef="#ctx0" brushRef="#br0" timeOffset="136659.26">31041 4579 491 0,'0'0'208'0,"0"0"-177"0,16 3 13 0,-5 6-33 0,2 4-10 0,3 7 4 0,0 5-5 0,4 14 1 0,2 13 8 0,-1 18 3 0,1 7 10 16,-5 3 9-16,-4-2 9 0,-8-7-18 15,-5 4 0-15,-2-2-16 16,-8 2 4-16,-8-4-1 0,-6 0-3 15,-3-6 5-15,-8 0 14 0,2-7 6 16,-2-4 2-16,-1-3-6 0,3-6-11 16,0-3 7-16,6-13 8 0,5-3 4 15,6-10-19-15,-1-1-9 0,-3 3-4 16,0 2 0-16,-4 2-3 0,2-2-1 16,-2 2-42-16,5-6-151 0,5-3-220 15</inkml:trace>
  <inkml:trace contextRef="#ctx0" brushRef="#br0" timeOffset="148797.71">21021 9340 182 0,'0'0'58'0,"0"2"-2"0,0 2 34 0,0-2-12 0,0 0-15 0,2 1-7 0,-2-3 18 0,0 0-12 0,0 1-12 0,1-1 15 15,0 0 10-15,-1 0-2 16,2-1-5-16,-1-2-19 0,2-1-18 0,2-5-8 16,3 0-8-16,2-3-7 0,1-2-1 15,3-3-6-15,1 1 3 0,0 1 1 16,2-1 5-16,-2 2 0 0,2 0 0 15,-1 2-1-15,-1-1-1 0,1 4-5 16,0 0-1-16,-1 3-2 0,-2 0 0 16,-1 4 0-16,0 0-1 0,-3 2 0 15,-1 0 1-15,0 1-1 0,-1 3-1 16,-2 3-3-16,0 6 5 0,-1 2-1 16,0 1 1-16,1 1 0 0,-3 4 1 15,1 0 0-15,-1 2 0 0,1-1 0 16,-2 4 0-16,1-1-1 0,0 1 1 15,-1-1 0-15,0 2-1 0,0-2 0 16,0-1 1-16,0 2-1 0,0-2 0 16,-1-2-1-16,0-1 2 15,1 0 0-15,0-3 0 0,0-2-2 16,-1-1 1-16,1-4 0 0,0 0 0 16,0-5 0-16,0-2 0 0,0-2 0 15,2-2 0-15,-1-3 2 0,-1-6 5 16,1-3-4-16,0-4-1 0,0-2 1 15,0-5-1-15,-1 1 3 0,1-3 0 16,0-3 0-16,0 0-2 0,2-4 1 16,0-1-1-16,1-2-1 0,0-1 1 15,1-6-2-15,1-9-1 0,1-6 4 16,3 1-4-16,-3 2 2 0,1 7 2 16,1 2 0-16,-2-1-3 15,2 4 3-15,0-5-4 0,0 0 0 16,-1-3 0-16,2 1-2 0,-1 0 4 15,-1-1-2-15,1 0 0 0,1-1 0 16,-2 2 0-16,1-3 0 0,-1 4 0 16,-1-1 0-16,0 2 1 0,0 0 0 15,0-2-1-15,0 0 0 0,0 0 0 16,4-2 0-16,-3 2 0 0,1-1-1 16,1 0 1-16,-1 2 0 0,1 1 0 15,1-1 0-15,0 3-1 0,0 1 2 16,-1 0 0-16,-1 2-1 15,-2 2 0-15,1-3-2 0,-1 0 2 16,-1 2-1-16,2 1 0 0,-2 1 1 16,-1 1 1-16,1 1-1 0,-2 4 0 15,1 8 0-15,-2 4 1 0,0 0-1 16,1-4 0-16,0-1 0 0,1-3 0 16,1 1 0-16,-1 4 1 0,0-1 0 15,-1 2-2-15,1 1 1 0,-1 3 0 16,1-1 0-16,-1 3 1 0,0 1 0 15,-1 0 1-15,1 2 3 0,-1 3 0 16,1 1 1-16,-1 2-4 0,0-1-2 16,0 2 0-16,0 2 0 0,1-1-1 15,0 2 0-15,2 1 0 0,-1-1 1 16,1 2-1-16,2 0 0 0,3 1 1 16,-1 0 0-16,0 0 0 0,4 1 0 15,0 0 1-15,2 0 0 0,3 0-1 16,-1 0 0-16,2 1 0 0,3 1 1 15,0-2-1-15,4 2 0 0,7-2 0 16,6 0 0-16,8 0 1 0,2 0-1 16,0 0 0-16,-4-2-1 0,-1 1 2 15,1-2-1-15,3 0 1 0,4 2 1 16,0-1 0-16,5-3-2 0,2 3 0 16,2-2 0-16,4 2 2 0,0-1-2 15,0 0 0-15,3 1 0 16,2-2 1-16,4 1-1 0,3 1 0 15,0-1 2-15,3-1-2 0,-4 4 0 16,1-2-2-16,-1 2 2 0,2 0-1 16,1-2 1-16,0 1 1 0,1-1 3 15,0 2-4-15,-1 0 3 0,1 0-1 16,2 0 1-16,1 0-2 0,4 0 1 16,1 0-1-16,0 0 0 0,1-2-1 15,-1-1 0-15,4 2-1 16,1-1 1-16,2 1 0 0,1-2 4 15,0 1-4-15,-1 1 4 0,1 1 3 16,2 0 0-16,2 1 1 0,-1 4-5 16,-3-2-3-16,1 1 1 0,1-3-1 15,3 0 0-15,1 1 1 0,-2-1 1 16,0 3-2-16,0 0 1 0,1 0 0 16,3-1-1-16,-2 2 2 0,1 1 3 15,-2-1 38-15,2 0-42 0,2 1-1 16,0-1 0-16,1-1 3 0,0 2-2 15,1 2 0-15,2 0-2 16,0 0 4-16,-1-3-3 0,-3-1 2 16,-2-1-1-16,-3 1 3 0,-3 0-3 15,-2 1 4-15,-6 1-5 0,-5 1 1 16,-5-2-1-16,-6 1 0 0,-4-2-2 16,-5-1 2-16,-4-1-22 0,-7 1-27 15,-4-2-23-15,-7-1-37 0,-5 0-55 16,-13 2-90-16,-10-2-252 0</inkml:trace>
  <inkml:trace contextRef="#ctx0" brushRef="#br0" timeOffset="152052.2">22562 7743 137 0,'0'0'69'0,"1"-3"2"0,-1 1-12 0,1 1 15 0,-1-2-2 0,0 0-6 0,0-1 24 0,1 1-9 0,0-1-22 0,0-1-3 16,0 1 1-16,1 0-16 0,-1 1-6 15,0-1 10-15,1 0-13 16,-1 3-25-16,0-1 34 0,0 0-16 0,0 2-14 15,1 0-11-15,-2 2-3 0,0 5 2 16,0 7 1-16,-2 3 8 0,-3 8 4 16,-3 13 3-16,-2 15-2 0,2 14-6 15,1 6 7-15,2-7-7 0,4-7-1 16,-1-7-2-16,-1-6 1 0,-1-5-2 16,0-9-3-16,1-8-1 0,2-6-27 15,-2-2-46-15,0-2-63 0,-1 2-42 16,0-3-112-16,0-5-107 0</inkml:trace>
  <inkml:trace contextRef="#ctx0" brushRef="#br0" timeOffset="152458.34">22556 7964 584 0,'0'0'145'0,"0"0"-99"0,0 0-7 0,19-37 24 15,-9 27 1-15,0-3-13 16,2 2 7-16,-1-1-4 0,3 3-40 0,-1 0 22 15,1 2-2-15,2 2-7 0,1 1-7 16,0 3-4-16,1-1-4 0,1 2-2 16,-3 3 0-16,1 5-1 0,-4 4-5 15,-1 4 1-15,-1 3 7 0,-3 4-2 16,-5 1 2-16,-3 3-2 0,0-2-3 16,-6 0-4-16,-3-3 0 15,-3-3 2-15,0 0-5 0,-4-7 2 16,0 1-2-16,-3-6-4 0,0-5-17 15,-1-2-24-15,-1 0-39 0,0-8-54 16,-5-4-35-16,5 1-79 0,5-2-108 16</inkml:trace>
  <inkml:trace contextRef="#ctx0" brushRef="#br0" timeOffset="152896.74">22490 7566 310 0,'0'0'252'0,"0"0"-175"0,0 0 43 0,0 0-57 0,10-5-16 0,0 4-17 0,3 0 25 0,4 0 17 0,7-1-16 0,1 0 10 0,4 0-8 15,7-1-8-15,-5 2-15 0,0-2-13 16,0 1-11-16,-7-1-8 0,3 1 0 16,0 0-3-16,-4-1 3 0,-2 0-3 15,-4 1-10-15,-2-1-43 0,-3-1-30 16,-1 4-46-16,5-3-41 0,-3 0-201 16</inkml:trace>
  <inkml:trace contextRef="#ctx0" brushRef="#br0" timeOffset="154272.6">23752 7481 75 0,'2'-2'31'0,"-1"1"18"0,0-1 0 0,0 1-4 0,0 0-16 0,2-1 1 0,-2 1 8 0,0-2 19 0,0 2-17 0,1 0 1 0,0 0-9 16,-1-1-9-16,1 0-7 0,1 0-7 15,-1 0-4-15,1 1-3 16,-1 0-1-16,1 1 4 0,0 0 18 16,-1 0 15-16,-1-1 2 0,-1 1 5 15,2 0-6-15,-2-2-1 0,0 2-5 16,0 0-5-16,0 0-8 0,-2 0-6 15,0 0-3-15,-1 0-1 0,-1 3 0 16,0-1 0-16,-2 2 0 0,-2 1-3 16,-5 3-6-16,-1-1 0 0,-3 6 1 15,-2 3-2-15,-3 4 0 0,-2 8-1 16,-4 6 0-16,-3 14 1 0,-2 11 1 16,2 4 3-16,6-3 11 0,7-4 16 15,5-9 11-15,7 0 4 0,3-1-5 16,3-5-8-16,0-4-9 0,4-5-2 15,0-9-6-15,2-7-7 0,2-1-4 16,3 0 5-16,2-1-1 0,4-1 3 16,2-2-6-16,2-4-1 0,1-4-5 15,0 1-2-15,-1-2-36 0,-1-1-37 16,0 0-40-16,0-1-51 0,-5 0-113 16,-4 0-214-16</inkml:trace>
  <inkml:trace contextRef="#ctx0" brushRef="#br0" timeOffset="156999.1">24089 7634 340 0,'0'0'70'0,"0"0"51"0,0 0-2 0,15-23-38 0,-10 15-34 0,0 2-2 0,-2-1 9 0,1 0-6 0,-2 3-5 0,0 0-3 0,0 3-11 16,-1-1-6-16,-1 2-13 0,0 4-9 15,0 4 0-15,0 6 14 0,-2 2 1 16,-1 4-2-16,-1 5-1 0,0 1-2 15,-1 5 2-15,-1 0-2 0,2 2-5 16,-2 0-1-16,1-2-2 0,0 0-1 16,1-3-1-16,1 0 2 0,0-5-3 15,1-1-1-15,-1-4-19 16,1-2-37-16,0-2-47 0,1-4-53 16,1-4-90-16,0-4-121 0</inkml:trace>
  <inkml:trace contextRef="#ctx0" brushRef="#br0" timeOffset="157311.51">24319 7864 677 0,'0'0'192'0,"0"0"-95"0,0 0 10 0,0 0-68 16,0 0-15-16,40-32-16 0,-27 26 0 16,4 0 6-16,-1 2-10 0,2-1 2 15,1 2-6-15,0-1-1 0,2 1 0 16,1 1-23-16,0 0-61 0,11-2-66 15,-4 0-80-15,-2 1-212 0</inkml:trace>
  <inkml:trace contextRef="#ctx0" brushRef="#br0" timeOffset="157858.26">25085 7496 360 0,'0'0'63'0,"0"0"25"0,0 0-16 0,0 0-21 0,4 2-8 0,-4 3-2 0,0 1 9 0,0 3-1 0,-1 3 9 16,-2 5 6-16,-3 3-15 0,0 7-4 16,0 5-8-16,-2 11-1 0,-2 11-6 15,0 6-8-15,1 4-8 16,0-5 7-16,2-8-4 0,3-7-8 15,1-11 0-15,1-6-9 0,0-7 3 16,0-3-3-16,1 5-5 0,-1 0-57 16,-1-4-80-16,2-4-28 0,0-6-146 15,1-6-162-15</inkml:trace>
  <inkml:trace contextRef="#ctx0" brushRef="#br0" timeOffset="158264.44">25103 7738 285 0,'0'0'111'0,"0"0"-40"0,0 0 33 0,0 0-50 16,39-38 11-16,-26 30-14 0,0 1 7 15,0 2 6-15,0 1-17 0,1 1-4 16,-1 2-10-16,-1 1-6 0,1 0-1 16,-3 3-2-16,0 0-10 15,-1 3-5-15,-3 3-2 0,-2 2-4 16,-2 2 3-16,-2 3 4 0,-3 3 5 15,-5 2 2-15,-5 1 3 0,-1 3-6 16,-3-1-2-16,-1-2-6 0,-1-2-2 16,-1-1-1-16,2-3-2 0,0-4 2 15,0-2-3-15,0-5-5 0,2-3-42 16,0-2-49-16,1-4-44 0,-3-9-33 16,5 1-86-16,2 0-41 0</inkml:trace>
  <inkml:trace contextRef="#ctx0" brushRef="#br0" timeOffset="158764.9">25007 7396 266 0,'0'0'126'0,"0"0"-39"0,0 0 9 0,0 0-40 0,-7-2 10 0,7 2-26 0,0 0-3 0,0 0 16 0,1 0-1 0,4 1 10 16,1 0 16-16,4 0-19 0,4 0-2 15,4-1-13-15,1 0-10 0,3 0-11 16,2 0-9-16,-2-2-6 0,2 0-7 16,-1 0 1-16,0-2-2 0,-3 2-11 15,0-2-43-15,-1 1-30 0,-2-3-50 16,2-2-53-16,-6 0-140 0,-2 1-74 16</inkml:trace>
  <inkml:trace contextRef="#ctx0" brushRef="#br0" timeOffset="159124.19">25387 7333 359 0,'0'0'235'0,"0"0"-163"0,0 0 34 0,44 28-68 16,-27-12-3-16,1 3-27 16,-2 4 5-16,0 6 10 0,-2 10 5 0,-1 10 0 15,-4 7 6-15,-4 5-3 0,-5-7-9 16,-5-6-2-16,-3-12-8 0,-2-7 2 15,-1-7 2-15,0 1-1 0,-3 4-8 16,-3 2-3-16,-4 0 3 0,-1-2-7 16,0-6 2-16,-2-3-2 0,1-2-15 15,0-5-34-15,5 1-22 0,-1-4-15 16,5-2-37-16,-2 0-82 16,6-2-67-16</inkml:trace>
  <inkml:trace contextRef="#ctx0" brushRef="#br0" timeOffset="159828.14">26344 7384 432 0,'0'0'53'0,"0"0"0"0,0 0-7 0,7 1-36 0,-6 2-5 0,-1-2-4 0,0 2 3 0,0 2 11 0,-1 0 7 16,-5 2 40-16,2 1-4 0,-2 1-14 15,-3 4-10-15,-2 2-5 16,-4 3-10-16,-5 5 1 0,-2 3-8 15,-9 12-3-15,-9 13-7 0,-7 17 1 16,-6 12-1-16,4 6 3 0,2 3 12 16,6-5 9-16,1 2 7 0,5 0 6 15,4-2 8-15,2-4 16 0,6-3-4 16,6 1-26-16,3-3-5 0,6-3-5 16,6-3-9-16,2-6-3 0,2-8-4 15,4-3 3-15,3-7-2 0,-1-5 0 16,2-12-3-16,-1-3-4 0,0-10 2 15,-1-2-3-15,6 1-40 0,0-2-44 16,2 2-45-16,8-7-85 0,-4-2-135 16</inkml:trace>
  <inkml:trace contextRef="#ctx0" brushRef="#br0" timeOffset="160359.26">26900 7549 515 0,'0'0'26'0,"0"0"65"0,0 0 10 0,12-37-43 0,-9 30-10 0,0 0-19 0,0 3 2 0,-1 0 2 0,-1 4-20 0,-1 0-10 15,1 6-3-15,-1 2 7 0,0 2 5 16,-2 3 9-16,-3 3 4 0,-1 2-9 16,-1 2-2-16,-1 2-1 0,1 0-1 15,0 2-7-15,1 0 1 0,1 2-5 16,-1 0 2-16,2 2-3 0,0-2 1 15,1 3-1-15,1-3 1 0,1 0 1 16,0-1-2-16,1-2 1 0,0-1-1 16,1-4-20-16,0-2-37 15,1-1-24-15,-1-2-21 0,-1 0-34 16,0 0-95-16,0-5-13 0</inkml:trace>
  <inkml:trace contextRef="#ctx0" brushRef="#br0" timeOffset="160594.73">26575 8213 719 0,'0'0'65'0,"0"0"30"0,0 0-23 0,42 5 6 15,-9-5-30-15,13 0-16 0,12-3 25 0,6 1-4 16,-4-4-30-16,-1 3 10 15,-9 1-27-15,-1-2-4 0,-1 4-2 16,-3 0-23-16,-2 1-54 0,-3 4-46 16,-5-3-59-16,-9-1-138 0,-9 1-156 0</inkml:trace>
  <inkml:trace contextRef="#ctx0" brushRef="#br0" timeOffset="161467.06">26349 8569 252 0,'0'0'106'0,"0"0"-2"0,0 0-16 0,0 0-10 0,6-8-14 0,-2 3 3 0,2 1 6 0,1-2-11 0,3 1-12 0,1 2-3 0,1-3-10 16,2 1-3-16,0 1-9 0,1-3-6 16,0 4-5-16,-3 0-1 0,-1 3-4 15,-2 0-1-15,0 5-8 16,-4 3 0-16,-1 2 0 0,-2 6 6 16,-1 2 2-16,-1 1-1 0,-1 4 5 15,-4 0-1-15,0 1 2 0,0 0-2 16,0-1-3-16,0-2-3 0,2-3 0 15,1-4-1-15,1-3-3 0,0-3 3 16,1-3 1-16,0-4-3 0,0 0 6 16,2-1 8-16,0 0 17 0,1 0 0 15,2-2-8-15,0-3-7 0,2 0-8 16,0-2-3-16,2-1-2 0,3-3-2 16,2 0-1-16,1-2 0 0,2 1-2 15,1-3 0-15,-1 0 1 0,3 1-1 16,-3-2 1-16,1 1 0 0,-2 1 0 15,-2 3-1-15,-1-1 0 0,0 2 1 16,-4 1 3-16,-1-1 2 0,1 3-2 16,-3-1-1-16,-1 4-1 0,-1 2-1 15,-2 2-1-15,1 0-1 0,-2 1-4 16,1 6 4-16,1 1-1 0,-1 2 2 16,-1 6 2-16,0 3-1 0,1-1 1 15,-2 6 1-15,0-1-1 0,0 1 1 16,0 0-1-16,-1 0-2 0,-1-2 0 15,0 0 4-15,-1-2-4 0,1 0-1 16,0 0-14-16,-1-4-39 16,2 0-38-16,-1-2-54 0,1-5-91 15,1-1-186-15</inkml:trace>
  <inkml:trace contextRef="#ctx0" brushRef="#br0" timeOffset="161718.79">27054 8853 716 0,'0'0'70'0,"0"0"10"0,0 0-27 0,8-8-27 0,-8 8-26 0,0 5-12 0,0 4 12 0,-4 3 26 0,-1 0 13 16,0 4-7-16,-1 2-9 0,1 1-12 15,0-1-5-15,1 3-2 0,0-1-4 16,1-1 5-16,1 1-4 0,2-2-2 15,0-2-15-15,0-3-53 0,0-3-32 16,3-4-65-16,3-4-106 16,-1-2-110-16</inkml:trace>
  <inkml:trace contextRef="#ctx0" brushRef="#br0" timeOffset="162207.59">28038 7886 420 0,'0'0'101'0,"0"0"10"0,0 0-12 0,0 0-68 0,0 0-1 0,8-27-14 0,-5 23 6 0,1 3-8 0,0 1 1 0,-2 0-7 16,-1 3 1-16,-1 4 3 0,0 6 5 15,-1 0 13-15,-4 6-4 0,-3 2 4 16,-3 3-10-16,0 1-1 0,0 5-10 16,0-1-7-16,1 4-1 0,2-1 0 15,1 0 1-15,2 0-2 0,2-2-3 16,2-1-4-16,1-4-26 0,0-3-29 15,1-5-16-15,1-5-19 0,3-6-62 16,0-4-92-16</inkml:trace>
  <inkml:trace contextRef="#ctx0" brushRef="#br0" timeOffset="162426.29">27885 8115 729 0,'0'0'127'0,"0"0"-42"0,0 0-6 0,0 0-39 16,0 0-27-16,0 0 7 15,44 2-2-15,-24-1 32 0,2 0-30 0,4 0 12 16,1 0-14-16,3-1-16 16,0 0-2-16,-1 0-11 0,6 0-51 15,6-3-69-15,7-4-75 0,-8-1-138 16,-8 1-99-16</inkml:trace>
  <inkml:trace contextRef="#ctx0" brushRef="#br0" timeOffset="162755.26">28950 7636 614 0,'0'0'232'0,"0"0"-135"0,0 0-14 0,0 0-64 0,0 0-16 15,0 0 0-15,0 0-6 0,9-5-5 16,-9 11 8-16,0 2 3 0,-1 7 23 15,-2 1 15-15,-2 4-8 0,-2 7-6 16,-1 1-14-16,-3 4 0 0,2 1-12 16,-1 0 3-16,1 1 0 15,2 0-4-15,1-3 0 0,0-2-20 16,0-3-48-16,1-2-66 0,0 2-66 16,2-7-146-16</inkml:trace>
  <inkml:trace contextRef="#ctx0" brushRef="#br0" timeOffset="163036.44">28545 8243 848 0,'0'0'102'0,"0"0"-21"0,48-6-40 0,-12 1-28 0,7-1 0 15,9-1-11-15,0-1 7 0,-6 1 1 0,-7 0 7 16,-4 2-15-16,0 2-3 0,-7 1 1 16,-4 0-21-16,-5 1-81 0,6 1-79 15,-4 0-81-15,-1 0-98 0</inkml:trace>
  <inkml:trace contextRef="#ctx0" brushRef="#br0" timeOffset="163896.84">28563 8634 125 0,'0'0'222'0,"0"0"-145"0,0 0 16 0,0 0-20 0,0 0-15 0,17-16-10 0,-11 12-10 0,5-1 1 0,-3 0-2 0,3 2-7 0,0 0 16 15,-1 0 3-15,1 2-3 0,0-1-23 16,-2 1-3-16,1 1-13 0,-4 0-1 16,3 0-6-16,-2 0 0 0,-2 0 0 15,-1 3-5-15,0 3 1 0,-1 3 3 16,-3 1 2-16,0 3 3 0,-3 2 1 15,-2 2-2-15,-1-1-1 0,-1-1 5 16,1 1-6-16,0-2 2 0,1-3-2 16,2 0 1-16,0-3-1 0,2-1 4 15,0-4-2-15,1-2 2 0,0-1 11 16,2-2 21-16,1-5-9 0,3 1-11 16,-1-1 0-16,2-2 3 0,2-1-7 15,0-4-4-15,3-1-9 0,1 3 1 16,3-6 0-16,0 2-2 0,0 1 1 15,0-1 0-15,-1 4 0 0,0-3 0 16,0 3 0-16,-2 1 2 0,-2 0-2 16,0 0 1-16,-3 2-1 0,0 0 0 15,-3 1 1-15,1 2-2 0,-3 1 1 16,0 3 0-16,-1 2-3 0,-1 0-1 16,-1 0-4-16,2 1 1 0,-2 6-1 15,0 2 3-15,0 4 4 16,0 1 1-16,-2 4 0 0,-1 0 2 15,2 3-1-15,-1 2 1 0,-1 1-1 16,-2 0-1-16,2 0 0 0,-1 3 2 16,2-4-1-16,-2 0 0 0,3-2 0 15,-1 0-1-15,2-5-23 0,0-3-74 16,-1-2-77-16,1-4-110 0,0-5-187 16</inkml:trace>
  <inkml:trace contextRef="#ctx0" brushRef="#br0" timeOffset="164396.74">29028 8720 524 0,'0'0'121'0,"0"0"-35"0,0 0-33 0,26-24-39 0,-14 21-12 0,0-3-2 0,2 3 1 0,-3-1 25 0,0 0 22 0,0 0 1 16,-2 2-6-16,-2 1-6 0,-1 1-25 15,0 0-5-15,-3 2-7 0,1 1 0 16,-1 1-1-16,-3 0-5 0,0 1 0 15,0 3 6-15,-3 1 1 0,-2 5 8 16,-4 1 4-16,-1 1-3 0,-3 0 1 16,1 0 1-16,-1 0-6 0,-2 0 4 15,0 1-8-15,1-2 8 0,0-1-2 16,2 0 14-16,-1-5 7 0,3 1-8 16,1-3-4-16,2 0-5 0,3-1-6 15,2-5-2-15,-1 1 5 0,2 1 0 16,1-2 3-16,1-1 5 0,2 1 5 15,5 0 4-15,2-1-4 0,4 2 4 16,4 1-11-16,2-1-7 0,4-2-5 16,2 2-3-16,1 1 0 0,1-2-3 15,2 0-38-15,-2 0-34 0,1 0-29 16,2 0-42-16,9-1-46 0,-5 0-155 16</inkml:trace>
  <inkml:trace contextRef="#ctx0" brushRef="#br0" timeOffset="165099.69">29596 7598 535 0,'1'-1'91'0,"1"-2"-19"0,1 1-16 0,2 1-27 0,2 1-17 0,1 0-5 0,0 0 8 0,1 6 7 0,1 0-1 0,1 5 5 0,1 3 0 0,0 5-2 16,-1 6-12-16,2 5 8 0,-2 10-16 15,-2 17 2-15,1 13-4 0,-2 9 0 16,-3-1 0-16,2-2 1 0,1-5-2 16,-2 0 0-16,-1 0 6 0,-3 0 10 15,-2 2 12-15,-5-2 16 0,-7-3-2 16,-1-2 5-16,-4-4-2 0,-3-6 1 16,-3-1-1-16,-1-3-3 0,-2-7-12 15,0-3-6-15,1-3-9 0,1-4-9 16,5-9-1-16,5-4-4 0,1-5-1 15,-2 6-1-15,-3 0-5 0,2 3-41 16,1-3-35-16,2-1-41 0,0 1-79 16,4-7-164-16</inkml:trace>
  <inkml:trace contextRef="#ctx0" brushRef="#br0" timeOffset="172332.37">13801 8146 296 0,'1'-3'46'0,"1"3"30"0,-2-2 2 0,0 0-12 0,1-1-35 0,-1 3-11 0,0 0-9 0,1 0-9 0,-1 7-1 0,0 1 7 16,0 6 32-16,0 3 4 15,0 7 2-15,-1 5-8 0,-3 9-1 16,-1 14-6-16,0 14-2 0,0 4 5 16,2-1-1-16,-1-7 1 0,-1-6 1 15,0-4-5-15,-1-3-14 0,-2-3-14 16,2-5 3-16,1-5-5 0,-1-10-1 15,4-5-13-15,-1-4-33 0,1 1-39 16,2 2-33-16,-3-2-35 0,3-4-60 16,-2-7-97-16</inkml:trace>
  <inkml:trace contextRef="#ctx0" brushRef="#br0" timeOffset="172661">13780 8592 443 0,'0'0'118'0,"0"0"-3"0,0 0-9 0,25-45-38 0,-14 31-42 15,-1 5-6-15,3 0 1 0,-1 2 11 16,-2 3-6-16,1 3 11 0,1 1 7 15,-2 5-5-15,0 3-2 0,0 5-5 16,-3 2-5-16,-1 2-11 0,-1 1-7 16,-5 1 2-16,-3-1-5 0,-2-2-1 15,-3 1 1-15,-2-2-6 0,-2-3 0 16,-3-3-9-16,0-3-24 0,-1-2-54 16,-10-4-81-16,6-1-115 0,4-6-194 15</inkml:trace>
  <inkml:trace contextRef="#ctx0" brushRef="#br0" timeOffset="173035.8">13804 8052 598 0,'0'0'129'0,"0"0"-3"0,0 0-21 0,0 0-40 0,0 0-22 0,0 0-12 0,18-2 13 0,-6 1 6 0,2 0-18 0,2-3 6 0,3 1-5 15,0 0-2-15,3-1-21 0,0 0 0 16,0-1-10-16,-1-1 2 0,-2 3-4 16,2-1-35-16,-1 4-46 0,-3-2-51 15,8 2-66-15,-4 0-119 0,-2 0-151 0</inkml:trace>
  <inkml:trace contextRef="#ctx0" brushRef="#br0" timeOffset="173412.18">14695 8355 661 0,'0'0'141'0,"0"0"-44"0,0 0-2 0,0 0-27 16,0 0-34-16,27 0-1 0,-16 0-15 15,0 0 2-15,0-1-19 0,3 0 1 0,-1 1-1 16,-2-1-1-16,3 1-24 0,-4 0-66 16,1-1-77-16,-2 1-157 0,-4 0-161 15</inkml:trace>
  <inkml:trace contextRef="#ctx0" brushRef="#br0" timeOffset="173568.67">14719 8641 857 0,'0'0'209'0,"0"0"-124"0,0 0-24 0,0 0-17 15,0 0-36-15,0 0-1 0,53 1-3 0,-32-5-4 16,6-3-7-16,0-1-44 0,3-1-4 15,15-1-70-15,-10 2-78 0,0 3-206 16</inkml:trace>
  <inkml:trace contextRef="#ctx0" brushRef="#br0" timeOffset="183083.65">15831 8272 167 0,'3'-4'58'0,"2"3"-13"0,-2-3 17 0,5 1-26 0,-3 0-13 0,1-1-5 0,-3 0 11 0,2-1 18 0,0 1-4 0,1-1 19 16,-1-1 16-16,-2 1-5 0,2 1-8 15,-2-1-12-15,0 3-6 16,-1-1-4-16,1 0-8 0,-3 1 1 16,1 1-10-16,2-1-3 0,-3 1-6 15,0 1-6-15,0 0-11 0,0 4-2 16,0 4 1-16,0 6 1 0,0 3 8 16,-3 7 5-16,-1 5 3 0,-1 2 7 15,-2 9-5-15,-1-5-3 0,-1 1-5 16,0-1-5-16,2-7-4 0,-5 3-1 15,2-1-1-15,2-6-33 16,0-2-33-16,-1-6-55 0,4-1-84 16,2-6-135-16</inkml:trace>
  <inkml:trace contextRef="#ctx0" brushRef="#br0" timeOffset="183647.25">16011 8367 377 0,'0'0'145'0,"0"0"-29"0,0 0-1 0,8-42-49 0,-3 30-19 0,2-1 7 0,3 1-5 0,0 0-15 0,2 2-8 0,1-3 4 0,1 4 2 0,2 0-12 16,4 0-2-16,-4 1-7 0,3 3-9 16,-1 1-1-16,-1 2-1 0,-4 2 0 15,2 2 0-15,-2 4-1 0,-4 5 0 16,-1 4 1-16,-3 4-1 0,-3 3 2 15,-2 4 2-15,-7 5 1 0,-3 0 0 16,-5 3 0-16,2-1 1 0,-5 0-5 16,0-2-3-16,2-2-1 15,-1-2 0-15,-2-3 4 0,2-4 1 16,2-3-1-16,1-3 0 0,3-5 3 16,3-1 10-16,2-4 7 0,1-1 15 15,4-3 9-15,1 0 5 0,0 0-12 16,3 0-11-16,2-1-8 0,4-4-5 15,2 3-6-15,3-1-1 0,2 0 0 16,3 1-1-16,2 0-2 0,1-2-3 16,1 1 0-16,-1-3-4 0,1 3-31 15,0-1-32-15,3 1-32 0,-1-1-30 16,8 0-74-16,-6-2-145 16,-3 1-203-16</inkml:trace>
  <inkml:trace contextRef="#ctx0" brushRef="#br0" timeOffset="184006.92">16845 8243 531 0,'0'0'111'15,"0"0"-43"-15,0 0 7 0,0 0-37 0,18-32-29 0,-17 27-8 0,1 3 0 0,-1 2-1 0,-1 0 5 0,-1 7-5 0,-2 4 2 0,-5 5 18 16,2 6 10-16,-6 1 3 0,2 6 1 15,-2 2-6-15,1 0-3 0,-1 1-19 16,5-1-1-16,-1 0-2 0,3-1 0 16,1-3-3-16,1-3-24 0,0-2-31 15,1-2-38-15,-1-7-51 0,1-1-112 16,2-6-89-16</inkml:trace>
  <inkml:trace contextRef="#ctx0" brushRef="#br0" timeOffset="184241.23">16616 8454 625 0,'0'0'177'0,"0"0"-34"0,0 0-42 0,0 0-22 16,0 0-45-16,41 3 4 0,-26-3-2 0,5-1-6 15,2-1-6-15,1-2-17 0,0 0-2 16,2-3-5-16,1 3-1 0,0 0-33 16,1 1-40-16,3-2-47 0,8-3-72 15,-8 1-119-15,0 0-113 0</inkml:trace>
  <inkml:trace contextRef="#ctx0" brushRef="#br0" timeOffset="184553.66">17338 8215 195 0,'0'0'360'0,"0"0"-230"0,0 0-35 0,0 0-19 0,0 0-44 0,0 0-31 16,0 0-1-16,5-8-3 0,-10 17 3 16,-1 3 17-16,-5 4 23 15,3 0-2-15,-3 5-16 0,0 3-10 16,-2 1-11-16,2 3 0 0,0 0 1 16,3 1 1-16,0 2-6 0,2-5-13 15,-2 2-36-15,5-4-34 0,3 2-61 16,0-6-154-16,0-6-53 0</inkml:trace>
  <inkml:trace contextRef="#ctx0" brushRef="#br0" timeOffset="185100.5">17677 8251 428 0,'0'0'96'0,"0"0"-41"0,0 0 8 0,0 0-29 16,9-45-33-16,-7 36 5 16,-2 1-4-16,0 1 9 0,0 4 4 0,0-2 1 15,0 5-10-15,0 0-6 0,-2 0-2 16,-3 6-3-16,1 1 5 0,-5 2-1 15,0 1 2-15,-2 4-1 16,1 1 2-16,-5 1-3 0,2 1 2 16,-1 3 5-16,1 0 12 0,-1 2 2 15,2 3 5-15,2 0-25 0,3 1 8 16,0-2-8-16,5 1 0 0,1-2 5 16,1 0 33-16,3 0 15 0,4-3-10 15,1-1 7-15,5-3-4 0,1-3-12 16,-1-2-2-16,4-5-11 0,1-1 0 15,2-5-7-15,2 0 6 0,-1-6-4 16,1-3 6-16,0-3 8 16,-1-5 0-16,-1-1-3 0,-1-10-16 15,-3-10-5-15,0-10-4 0,-7 3-2 16,-1 5-4-16,-6 11 4 0,-2 11 0 16,0-2-1-16,-3 1-1 0,-4 4-3 15,-4 4 0-15,0 2-2 0,-3 3-9 16,0 1-13-16,1 4-16 0,-1 1-6 15,1 2-2-15,0 5-13 0,1 2-21 16,-1 6-26-16,-1 0-66 0,6-2-155 16</inkml:trace>
  <inkml:trace contextRef="#ctx0" brushRef="#br0" timeOffset="185787.68">15708 9101 36 0,'-2'0'156'0,"-1"0"-86"0,0 0-19 0,1 0 8 0,-1 0-2 0,1 2 12 0,1-1 24 0,-2-1-15 0,1 1-12 0,1-1-15 15,1 0 2-15,0 0-7 0,0 0 6 16,6-1-5-16,0-3-15 0,5 2 2 16,5-4-1-16,5 1-1 15,12 1-1-15,16-3 8 0,22-1 5 16,11 0-2-16,13 3-8 15,6 2-11-15,6 1 4 0,15 2-1 0,6-3 0 16,8 3-3-16,3 0-7 0,2 0-13 16,3 2-2-16,-1 0 2 0,-4 0-3 15,-3 4-6-15,-8 0-19 0,-8-1-9 16,-11 1-22-16,-12 1-19 0,-9 0-21 16,-11 0-54-16,-10-3-59 0,-23 1-160 15,-12-2-64 1</inkml:trace>
  <inkml:trace contextRef="#ctx0" brushRef="#br0" timeOffset="186751.63">15864 9651 285 0,'0'-2'55'0,"0"-3"7"0,0 2 55 0,0-2-30 0,0 0-23 0,0-2 1 0,0 1 0 0,3-2 0 0,1-2-14 0,3 0 2 0,0 1-11 16,4-1-17-16,3-2-6 0,0 1-3 15,5-1-9-15,0 1-4 0,3 0 2 16,-3 2-4-16,0 0 3 0,0 5 1 16,-3 0 1-16,-2 4-2 0,-4 0-2 15,-2 5-2-15,-1 4-4 0,-5 3 4 16,-2 4 0-16,-2 2 0 0,-7 6 5 15,-2 2 3-15,-2 1-1 0,-4 2-6 16,0 2 2-16,-1-1-2 16,-1 0-1-16,0-2 0 0,0-1 1 15,-3-3-1-15,6-2 1 0,-4-1-1 16,5-3 1-16,1-3 3 0,3-3 7 16,5-3 13-16,-2-1-7 0,5-4-3 15,3 0 0-15,0-3 8 0,5 0 9 16,4-1 3-16,4 0-8 0,2-3-2 15,3-3-11-15,4 2 3 0,3-1 0 16,2-1-10-16,-3 0-3 0,1-1-3 16,2 3-1-16,-2-2-28 0,-1-1-29 15,1-1-28-15,-1 1-41 0,11-6-60 16,-10 3-111-16,0 0-150 16</inkml:trace>
  <inkml:trace contextRef="#ctx0" brushRef="#br0" timeOffset="187126.55">16419 9623 316 0,'0'0'56'0,"0"0"37"0,0 0-11 0,0 0 4 0,6-38-36 0,-6 31-12 0,0 2 22 0,-3 1-7 0,-2 0-22 0,0 2-13 15,-1 0-12-15,-3 2 0 16,1 5-6-16,-3 3 0 0,-2 4 0 16,-1 3 0-16,0 5 3 0,3 2-3 15,-1 1 1-15,3 2 0 0,3-1 7 16,3 1 14-16,3 1 15 0,0-3 10 16,6-2-3-16,5 0-17 0,0-2 4 15,4-5 3-15,2-1-4 0,0-6-1 16,-1-4 12-16,4-3-11 0,-5-5 4 15,0-5-8-15,-2-3-4 0,-2-3-5 16,0-5-7-16,-3-4-5 0,0-11-5 16,-4 4-24-16,1-1-32 0,-3 2-19 15,-2 12 22-15,0 1 10 0,-2 7-11 16,-3 4-46-16,-4 4-39 0,0 3-94 16,-1 0-83-16</inkml:trace>
  <inkml:trace contextRef="#ctx0" brushRef="#br0" timeOffset="187563.94">16654 9724 255 0,'0'0'81'0,"0"0"-1"0,0 0 58 0,16-44-68 15,-11 31-25-15,-1 0 19 16,-2 1-3-16,-1-1-6 0,1 2-18 0,-2-2-3 16,0 6-11-16,-2-1-2 0,1 3-4 15,-1 1-7-15,-4 1-10 0,3 1 1 16,-2 2-2-16,-1 0 0 16,1 5 0-16,-4 4-2 0,-1 4 3 0,2 3 0 15,-3 1-2-15,2 5 2 0,3 0 2 16,-1 1 1-16,4 2 1 15,1-2 9-15,2-1 8 0,2-2 12 16,4-1 8-16,2-2 1 0,5-3-1 16,0-5-5-16,4-2-11 0,-3-7-7 15,3-2 6-15,-4-4 1 0,4-4 2 16,-5-2-9-16,-1-4-7 0,-2-3-4 16,-1-5-5-16,-5-2-2 0,0-3-26 15,-3 1-21-15,-3 4 2 0,-2 4 10 16,-3 6 11-16,-1 6-12 0,-4 3-44 15,-1 2-55-15,2 3-17 16,-7 7-61-16,4-2-76 0</inkml:trace>
  <inkml:trace contextRef="#ctx0" brushRef="#br0" timeOffset="187907.6">17019 9574 162 0,'0'0'264'0,"0"0"-169"0,0 0-18 0,0 0 13 0,21-41-73 0,-18 36-4 0,-3 2-9 0,0 1 10 0,0 2-6 0,-1 2-7 15,-3 3 28-15,-2 5-2 0,1 1 22 16,0 3-19-16,2 2-5 0,-3 1-14 16,5 4-8-16,-1-2 3 0,0 5-5 15,-1-2 0-15,0 0 0 0,3 2-1 16,-2-1 1-16,2-1-1 0,0-5-4 16,0-1-41-16,0-2-34 0,0-7-74 15,0-3-135-15</inkml:trace>
  <inkml:trace contextRef="#ctx0" brushRef="#br0" timeOffset="188204.47">16880 9758 629 0,'0'0'153'0,"0"0"-48"0,0 0 3 0,49-9-44 16,-30 5-19-16,3-1-5 15,2 0-6-15,-1 0-10 0,0-1-24 0,1 2 2 16,1-1-2-16,-2 1-3 0,0 0-43 15,0 3-52-15,6 1-65 16,-6 0-97-16,-5 0-122 0</inkml:trace>
  <inkml:trace contextRef="#ctx0" brushRef="#br0" timeOffset="188751.52">17327 9579 400 0,'0'0'114'0,"0"0"-8"0,0 0-16 0,0 0-30 15,0 0-45-15,0 0-2 16,0 0 6-16,33-12 16 0,-25 12 10 0,0 0 13 16,2 0-1-16,-1 0-13 0,2 0-9 15,-2 2-16-15,1 1-14 0,-2 1 2 16,-3 2-6-16,0 2 0 0,-2 2-1 15,-3 1 2-15,0 3-2 16,-1 1 1-16,-4 1-1 0,-2 2 2 16,-4 1 0-16,-1-1-2 0,-3 1 0 15,-2-1 0-15,1 1 1 0,0-3-2 16,2-1 4-16,0 1-3 0,1-2 0 16,5-3 0-16,2 0 3 0,1-2-3 15,2-4 12-15,2 1 8 0,1-4 12 16,1 0 10-16,6-2 8 0,2 0-6 15,0-2-15-15,4-1-8 16,4-2-7-16,-2 3 0 0,5-3-7 0,-1 0-5 16,4 0-1-16,0 2-1 0,2-2-7 15,0 1-33-15,-1 0-25 0,4-1-24 16,-2 1-24-16,13 2-32 16,-9-1-64-16,-4 1-156 0</inkml:trace>
  <inkml:trace contextRef="#ctx0" brushRef="#br0" timeOffset="189188.92">17865 9711 419 0,'0'0'126'0,"0"0"-17"0,0 0-6 0,0 0-23 0,18-43-50 0,-16 33 3 0,1-1-7 0,-3 1 13 0,3 2 11 0,-3 0 3 0,0 3-7 16,0 0-22-16,-3-1-7 0,2 5-12 15,-3 0-3-15,-2 1-4 0,-2 0 0 16,2 2-1-16,-2 4 3 0,-3 1-1 16,0 1 1-16,1 3 0 0,-4 4-2 15,3 4 3-15,0 0-3 0,-1 2 2 16,4 1 0-16,4 0 0 0,1 1 0 15,2-1 0-15,1-2 1 0,4-1 5 16,3-3 5-16,1-2 9 0,3-3 2 16,-2-4-7-16,4-4-3 0,1-3-2 15,-3 0 7-15,3-5 2 0,-3-5-8 16,-1-3-4-16,1-3-2 0,-5-2-5 16,2-5-10-16,-3-2-23 0,2 2-19 15,-3 1-7-15,-3 4 6 0,-1 4-11 16,-5 4-36-16,-4 5-37 0,1 2-68 15,0 2-93-15</inkml:trace>
  <inkml:trace contextRef="#ctx0" brushRef="#br0" timeOffset="189674.65">18050 9769 361 0,'0'0'106'0,"0"0"-7"0,0 0 2 0,34-40-34 0,-26 26-40 0,-2 1 2 15,1-1 0-15,-2 2 3 0,-2 1-12 16,-2-2 9-16,-1 5-4 0,0 0-1 16,0 3-17-16,-3 0 2 0,0 3-8 15,-4 1 0-15,3 1-2 0,-4 0 0 16,0 4 1-16,2 2-1 15,-1 1-1-15,-2 4 1 0,1 1 1 16,0 2 0-16,0 2 0 0,2 2 3 16,0 1-3-16,-1 2 23 0,4 1 1 15,3 1 2-15,0 1-5 0,0-3-5 16,3 0 5-16,2-3-2 0,3-3 1 16,4-2 4-16,1-4 3 0,0-4-1 15,3-3-7-15,1-2 5 0,0-6 2 16,1-1 3-16,-2-4-3 0,-1-4-8 15,0-5-7-15,-3-2-7 16,-2-7-2-16,-5-8 2 0,-2 2-1 16,-3-1-3-16,-2 5 2 0,-1 8-1 15,-3 2-1-15,-1 3 0 0,-2 5-3 16,-1 3 0-16,1 2-6 0,-4 2-15 16,1 3-28-16,0 2-7 0,-2 1-16 15,3 0-32-15,-4 5-48 0,2 0-59 16,0 0-145-16</inkml:trace>
  <inkml:trace contextRef="#ctx0" brushRef="#br0" timeOffset="190409.1">16103 10753 289 0,'0'0'104'0,"0"0"-5"0,0 0 21 0,0 0-10 0,0 0-11 0,1-2-4 0,4 0-8 0,-3 1-4 0,4-2-9 0,0 1-8 16,4 0-12-16,-2-1-6 0,3 0-19 16,0 1-14-16,0 0 0 0,3-1-8 15,-1 2-5-15,4-1-1 0,-4-1-1 16,2-1-5-16,0 4-21 0,-1-1-24 16,0 1-37-16,-3 0-47 0,2 1-65 15,-5 3-126-15,-2-2-85 0</inkml:trace>
  <inkml:trace contextRef="#ctx0" brushRef="#br0" timeOffset="190601.23">16123 10860 569 0,'0'0'266'0,"0"0"-131"0,0 0-53 0,0 0-8 15,0 0-29-15,43-8-16 16,-24 7-4-16,0-2 7 0,3 2-10 0,0-1-17 15,-1 1-5-15,1 1-1 0,0 0-19 16,0 0-33-16,2 0-47 0,12 0-77 16,-9 1-110-16,0-1-171 0</inkml:trace>
  <inkml:trace contextRef="#ctx0" brushRef="#br0" timeOffset="191122.95">16978 10625 328 0,'0'0'98'0,"0"0"44"0,0 0-2 0,9-41-29 15,-7 29-46-15,0 3 0 0,-2-2-27 16,0 4-8-16,-4-1-16 0,0 3-5 16,-4-1-9-16,0 3 1 0,-6 2-2 15,1 1-1-15,-3 3 2 0,-3 4-1 16,-1 2 0-16,-1 5 1 0,1 3-1 16,-2 5 1-16,4 1-4 0,-1 3 4 15,5 4-4-15,0 0 0 0,6 3 4 16,3 0-3-16,2-2 2 0,3 0 1 15,5-3 3-15,4-2 13 0,1-3 8 16,7-2 11-16,-1 0-5 0,8-4-4 16,-1-2-3-16,1-3-1 0,1-3 8 15,-1-5-1-15,3-1 1 0,0-3 2 16,0-3-3-16,-4-3-5 0,2-3 5 16,-4-4-3-16,0-5-4 0,-5-4-10 15,-1-5-6-15,-2-4-1 0,-4-3-4 16,-2-1 0-16,-4 5-1 0,-3 3-1 15,0 6 1-15,-5 5-2 0,-4 4-2 16,-1 3-1-16,-1 3-4 0,-3 2-18 16,1 4-16-16,-1-1-24 0,2 1-34 15,0 0-31-15,3 3-44 16,4 3-52-16,-1-1-103 0</inkml:trace>
  <inkml:trace contextRef="#ctx0" brushRef="#br0" timeOffset="191294.79">17417 11033 936 0,'0'0'160'0,"0"0"-64"0,0 0-66 0,0 0-30 0,0-1-18 0,0-1-91 0,0-3-66 0,-2-2-27 0,-2 1-167 0,3 0 42 15</inkml:trace>
  <inkml:trace contextRef="#ctx0" brushRef="#br0" timeOffset="194180.43">17908 10709 411 0,'0'0'100'0,"0"0"-62"0,0 0 54 0,17-18-49 0,-14 14-22 0,-2-1 4 0,1 2 10 0,1-2 1 0,-3 2-10 0,0-4 26 0,0 3-4 16,0-1 8-16,0-1-13 0,0-2-17 16,0 1-7-16,-3-1-5 0,1 1-3 15,-2-2-5-15,-1 4 2 0,-2 1-3 16,-5-1-5-16,2 4 0 0,-7 1-3 15,1 4 2-15,-1 6-1 0,-1 4 1 16,-4 5 0-16,2 7-2 0,2 2 2 16,1 6-2-16,4 0 2 0,5 0 2 15,1-1-2-15,5-1 2 0,2-2 0 16,3-3 1-16,6-3 3 0,4-1 3 16,0-5-8-16,4-4 6 0,4-6-1 15,1-5 15-15,3-3 3 0,2-7-9 16,0-5 5-16,1-5-3 0,-6-5 16 15,-2-2 7-15,-5-5-6 0,0-8-8 16,-5-8-13-16,-6 3-5 0,-3 6-2 16,-1 8-2-16,-3 11-3 0,-3 0 2 15,-4 1-2-15,-2 5-7 0,-4 4-7 16,0 5-11-16,0 2-13 0,0 0-17 16,-1 6-11-16,4 3-25 0,1 0-45 15,4 8-36-15,3-3-77 16,2-1-79-16</inkml:trace>
  <inkml:trace contextRef="#ctx0" brushRef="#br0" timeOffset="194680.31">18433 10671 490 0,'0'0'110'0,"0"0"-12"0,0 0-4 0,0 0-34 0,13-45-34 0,-13 38-24 0,-2 1 9 0,-2 2-7 0,-3 1-2 0,-3 3-3 0,-2 0 3 15,-2 4 3-15,1 4-3 0,1 3 6 16,-1 0-1-16,0 1 7 0,3 1 2 16,2 3-10-16,1-1 9 0,2 0-9 15,5 1-1-15,-1 0 3 0,1-1-3 16,5 0 12-16,1 0-2 16,5-2 10-16,3-1-4 0,-1 1 5 15,4-2-5-15,-1 0 0 0,0-1-3 16,-3-1-8-16,0 1 4 0,-4-1-7 15,-1 1 3-15,-3-1-5 0,-1 3 1 16,-4-1 0-16,-4 2 1 0,-4-1 4 16,-1 1-5-16,-4-2 4 0,0 2-10 15,0-4 3-15,-1-2-1 0,2 0-2 16,-3-3-10-16,2 0-13 0,-1-3-16 16,1-1-19-16,1-1-31 0,-1-4-30 15,4-1-15-15,0-6-41 0,2 0-51 16,4 0 10-16</inkml:trace>
  <inkml:trace contextRef="#ctx0" brushRef="#br0" timeOffset="194867.94">18373 10714 547 0,'0'0'152'0,"0"0"-20"0,0 0 4 0,0 0-22 16,37-27-53-16,-23 20-12 15,3-1-10-15,-1 1-3 0,1 0-25 0,-2 0-7 0,0 0-4 16,1 1-1-16,0 0-14 0,0 0-36 16,0 3-38-16,1 1-49 15,7-1-30-15,-4 2-96 0,-2 0-64 16</inkml:trace>
  <inkml:trace contextRef="#ctx0" brushRef="#br0" timeOffset="195320.96">18937 10599 562 0,'0'0'142'0,"0"0"-33"0,0 0-16 15,0 0-55-15,0 0-26 0,0 0-9 16,0 0-3-16,-4-23-1 0,-9 23 1 15,0 0-3-15,-1 2 5 0,-2 3-3 16,-1 1 2-16,1 1-1 0,1 0 0 16,2 3 0-16,1-1-2 0,0 2 6 15,4-1-8-15,2 2 5 0,-2-2-2 16,6 1 1-16,1 0 0 0,1-2 1 16,3 2 11-16,3-2 7 0,2 1-2 15,3-1 4-15,0-1-2 16,0 0-3-16,2 0 5 0,1 0-1 15,-1 3 8-15,-1-1-7 0,1-1 3 16,0 1-10-16,-2 0-9 0,-1 1-4 16,0-2 0-16,-3 1 1 0,-3 0-2 15,-2 0 0-15,-2 2 3 0,-5-1-2 16,-3 0 3-16,-6 0-3 0,1-1 3 16,-1 0-3-16,-3-1 1 0,0-1-2 15,0 0-7-15,0-2-16 0,-1-1-15 16,2 1-14-16,-2-3-36 0,1 0-20 15,0-3-36-15,2 0-68 0,4-3-39 16,3 0-39-16</inkml:trace>
  <inkml:trace contextRef="#ctx0" brushRef="#br0" timeOffset="195523.68">18940 10669 721 0,'0'0'146'0,"0"0"-47"0,37-23-1 0,-17 15-22 0,1 0-34 0,-2 0-41 0,3 1 5 0,-3-1-3 0,2 2-1 0,0 0-2 0,-3 1 0 0,1-1-3 16,0 1-7-16,0-1-35 16,6 1-98-16,-4 0-106 0,-5 0-249 15</inkml:trace>
  <inkml:trace contextRef="#ctx0" brushRef="#br0" timeOffset="205664.74">23339 11031 585 0,'0'0'122'0,"0"0"-14"0,0 0-30 0,0 0-14 0,0 0-35 0,0 0-4 0,6 8 37 0,3-5 2 0,7 0-3 0,5-1-11 16,11 3-8-16,9-3-8 0,10 0-2 15,1-1 2-15,-3-1-17 0,-8 0-7 16,-5 0-1-16,-2-3-6 0,-2 1 2 16,-6-1-3-16,-7 0 0 0,-6 2-1 15,-2-2 0-15,-2 0-1 0,1 1-3 16,-1-1-17-16,-4 1-26 0,-2 0-15 16,-2 2-25-16,-1-2-40 15,-4 0-73-15,-1 0-153 0,-2 0-97 0</inkml:trace>
  <inkml:trace contextRef="#ctx0" brushRef="#br0" timeOffset="206030.18">23408 11251 742 0,'0'0'110'0,"0"0"9"0,0 0-28 15,0 0-9-15,0 0-51 0,18-3-6 16,-3 0 12-16,6 2-6 0,9-3-5 16,9 3-2-16,6 0 0 0,0 0-13 15,-10 1-4-15,-7 0-6 0,-9 0-1 16,-1 0 0-16,11 3-27 0,-1 2-72 16,5 1-26-16,15 3-57 0,-15-3-79 15,2-1-126-15</inkml:trace>
  <inkml:trace contextRef="#ctx0" brushRef="#br0" timeOffset="206608.16">24707 11197 378 0,'0'0'37'16,"0"0"26"-16,0 0 7 0,6-41 36 16,-5 29-60-16,-1-2-18 0,0 0 18 0,0-1 16 0,0 1-12 15,-1 2-2-15,-2-1-5 16,-1 3-6-16,-1-1-6 0,-1 0-10 15,-1 4-11-15,-3 2-7 0,-1 1 0 16,0 2-2-16,-4 2-1 0,1 2 0 16,-2 5 0-16,-1 2-1 0,-1 5-2 15,0 2 3-15,3 3 0 0,0 5-1 16,4 2 0-16,2 5 1 0,3 0 1 16,1 9-1-16,5 4 1 0,1-2 1 15,5-4 0-15,2-9 4 0,4-4 3 16,4 0 1-16,2 4-9 0,4-4 2 15,2-5-3-15,0-2 1 16,-1-7 2-16,1-3 9 0,-1-5 15 16,-1-3 14-16,-3-4 0 0,-1-5-10 15,-1-5-4-15,-1-5-13 0,-3-8-5 16,1-9-3-16,-4-15-5 0,-3-15 2 16,-1-3-3-16,-6 5-4 0,0 18 0 15,-3 18 3-15,-1 11 0 0,-1 3-3 16,-3-1 2-16,-2 2-2 0,-4-1-1 15,0 2 3-15,-2 4 0 0,0 2-2 16,0 3-14-16,2 0-28 16,1 3-14-16,3 0-25 0,2 0-23 15,2 6-37-15,1 1-90 0,3 1-70 0</inkml:trace>
  <inkml:trace contextRef="#ctx0" brushRef="#br0" timeOffset="206781.03">25135 11415 831 0,'0'0'69'0,"0"0"36"0,0 0-43 0,0 0-58 0,0 0-4 0,-4-5-55 0,1 0-39 0,0 3-37 0,1 0-104 0,0-2 33 0,2 2-38 0</inkml:trace>
  <inkml:trace contextRef="#ctx0" brushRef="#br0" timeOffset="207796.96">25583 10976 126 0,'0'0'87'0,"0"0"-31"0,0 0 2 0,0 0-15 0,3-5 2 0,-1 4-12 0,-1 0 7 0,-1 1 19 0,2-1-10 0,-2 1 0 0,1-1 14 16,0 0-22-16,0-2-4 15,1 1 4-15,-1 0 0 0,1-3-3 16,-1 3-7-16,1-2 0 0,0 0 0 16,0 1-1-16,1-2 3 0,-1 2-1 15,0-2-1-15,0 2 0 0,0 0-6 16,-1 1-10-16,1-1 1 0,-1 0 0 16,1 1-5-16,0 0-4 0,-1 0 0 15,1 1-3-15,-1 1-1 0,0 0-2 16,0 0-1-16,0 1-2 0,0 3-1 15,-1 2 0-15,0 4 3 0,-3 3 6 16,-4 5-2-16,-3 3 3 0,-4 5 1 16,-1 4-1-16,-3 1 0 0,-3 1 0 15,2 2-4-15,-1 0-1 0,2-3 1 16,2-4-2-16,4-1 3 0,1-6 3 16,2 0 1-16,3-4-3 0,3-5 0 15,2-1 0-15,1-4-1 0,0 0 1 16,3-5 0-16,2 0 5 0,3-1 3 15,4 0-3-15,2 0-4 0,4-3-3 16,1-1 3-16,5 0-3 0,1-1-3 16,1-1 2-16,2 1-1 0,0-1-1 15,-1 0 0-15,0 0 0 0,0 2 1 16,-3-2-1-16,-1 2 0 0,-3-1 0 16,-2 2 1-16,-5-1-1 15,-1 2-1-15,-4-2 1 0,-2 2 0 16,-1 2-2-16,-2 0 0 0,0 0-1 15,-2 1-5-15,-1 6-3 0,0 0 9 16,-4 6 1-16,0 2 1 0,-3 3 1 16,1 1 0-16,-1 4 0 0,0 0 1 15,0 1 1-15,3-2-1 0,-2 0-2 16,1 1 1-16,0-5-1 0,-1 1 0 16,2-2 0-16,-1-2 0 0,1-3-17 15,0 1-50-15,1-5-40 0,3-1-64 16,0-3-109-16,0-3-163 0</inkml:trace>
  <inkml:trace contextRef="#ctx0" brushRef="#br0" timeOffset="208564.84">26141 11052 150 0,'-1'0'23'0,"0"-1"18"0,1-1-6 0,0-1 16 0,0 2-4 0,0-3-9 0,2 1 13 0,0 1-8 0,2-2 15 0,1 2 8 0,0-2-5 16,4 1 12-16,0 2-22 0,1-2-4 16,2 0-5-16,1 1-5 0,-1 2-6 15,1 0 0-15,-2 0-2 0,0 0-4 16,-3 3-13-16,-2 2-10 0,-2 2-2 16,-1 1-1-16,-3 1 1 0,0 2 1 15,-6 0 0-15,-2 3 2 0,-5 0-2 16,-1 1 1-16,-4 1-2 0,0-1 1 15,0-1-1-15,2 1-1 0,1-1-7 16,4-2-3-16,-1 0 7 0,5-3 3 16,0-1 1-16,4-1 0 0,1 0-1 15,2-4 1-15,0-1 1 0,4 0 2 16,4-1 2-16,2-1-3 0,3 0 0 16,2 0-1-16,2-3-1 15,2 3 0-15,0-2 0 0,1 2 0 16,-1 0 0-16,0 0 0 0,1 2-1 15,-3 2 1-15,-1 2-1 0,-3 2 2 16,0 0-1-16,-5 6 5 0,-1-2 5 16,-4 6 6-16,-2-1 11 0,-2 0 6 15,-4 3 4-15,-5-2-7 0,-3-1-7 16,-3 0-2-16,-2-2-10 0,-1-1-2 16,-2 0-4-16,0-3-5 0,-3 0 3 15,2-3-3-15,0-2 1 0,0-2-2 16,2-2-30-16,-1-2-27 0,3 0-41 15,4 0-50-15,2-1-63 0,3-3-76 16,7-2-51-16</inkml:trace>
  <inkml:trace contextRef="#ctx0" brushRef="#br0" timeOffset="209314.67">26818 11064 451 0,'0'0'114'0,"0"0"46"0,11-19-43 0,-8 11-76 0,-1 1-31 0,0-1-9 0,-2 1-1 0,0 2-1 0,0 1-4 0,-5 0 5 0,0 2 6 15,-4 1-1-15,-2 1-1 0,-2 2-4 16,-3 3 0-16,0 1-2 0,-2 1 2 16,2 0 3-16,-1 3-1 0,3-1-2 15,1-1 1-15,3 2-1 0,3-1 0 16,2 3 0-16,2 0 0 0,3-1 1 15,0 0 0-15,4 1 0 0,2 1 3 16,2-2-3-16,1-1 1 0,2 3-2 16,0-3 2-16,3 2-1 0,-2-2 2 15,1 4-3-15,3-1 1 0,-3 2-1 16,2 0 0-16,-2 0 0 0,0 1 0 16,-3 1 1-16,-2 0 1 0,-1-1-1 15,-2 1 9-15,-2-1 1 0,-2 1-1 16,0 0-3-16,-1 1 1 0,-1-3-2 15,-3 1 10-15,-3-4 8 0,-1 0 2 16,-1-3 1-16,-3-1-6 0,-5-2-3 16,-1-3-6-16,-1-2-7 15,-3-1 0-15,-2-2-4 0,3-4 0 16,-1 0 1-16,3-2 2 0,4-1-3 16,2-1 8-16,4 0-3 0,5-4-4 15,1 0 0-15,3-1 0 0,1-1-2 16,5 0 0-16,4 0 1 0,4 1 0 15,2-3-1-15,3 0 1 0,3 0 2 16,2 0-3-16,1-2 4 0,0 0 2 16,1 1 3-16,-2 1 3 0,-4-3 3 15,-3 3-6-15,-3-4 2 0,-3 2-2 16,-2-1-6-16,-2-1-3 16,-2 1 0-16,-2 1-7 0,-2 0-17 15,-1 3-13-15,-8 2-10 0,-1 1-20 16,-4 5-13-16,-2 4-7 0,-1 3-46 15,-5 2-79-15,3 3-6 0,5 0-52 16</inkml:trace>
  <inkml:trace contextRef="#ctx0" brushRef="#br0" timeOffset="209892.94">27438 11023 385 0,'0'0'50'0,"14"-13"31"0,-5 5 22 0,-1-2-39 0,-1 1-5 0,-2-2-27 0,-2 1-3 0,1 0 17 0,-1 1-2 0,0 2-8 0,-1-1-4 0,-2 3-14 16,0 3-6-16,0-1-12 0,0 0-1 15,-5 2-3-15,-1 1-2 0,-1 0 4 16,-3 3 1-16,-3 2 0 0,0 2 1 16,-1 4 0-16,-5 1 0 0,-1 3 1 15,-1 4-1-15,-2 2 1 0,-2 6-1 16,1 4 0-16,0 2 2 0,-2 6 6 15,0 8 8-15,2 6 9 0,4 0-12 16,8-6 2-16,8-10-5 0,4-10-5 16,0-6 1-16,2-2-1 0,4 3 0 15,6-2 3 1,1 1 10-16,4-4 6 0,5-6 8 0,2-6 3 16,3-2-11-16,2-3 0 0,0-6-6 15,0-3 6-15,-1-6-6 0,-4-5-3 16,-2-1-6-16,-6-2-2 0,-6 3 0 15,-4 1-3-15,-6 3-4 0,-3 4-6 16,-6 1 2-16,-4 3-2 0,-4 2 3 16,-1 0 2-16,-2 3-2 0,-2 1-21 15,2 2-34-15,1 1-30 0,2 3-19 16,-4 8-32-16,7-1-114 0,3-2-96 16</inkml:trace>
  <inkml:trace contextRef="#ctx0" brushRef="#br1" timeOffset="-214648.59">12773 16544 87 0,'0'-2'149'0,"-1"-1"-107"0,1 0 15 0,-2-2 19 0,1-1-15 0,0 0-4 0,1-1 20 0,0 1-21 0,0 0-4 15,0-1-1-15,0 0 1 16,0-2-8-16,0 2 5 0,-1-1-13 15,0 3-1-15,1-1-3 0,0 1-7 16,-2 1-5-16,2 0 0 0,-1 1-5 16,1 0-4-16,0 2 1 0,0 1-12 15,-2 6-3-15,1 3-6 0,-1 7 9 16,-1 8 4-16,-2 11 1 0,-1 14 6 16,0 7 1-16,1 3 7 0,2-5-2 15,3-7-3-15,0-13-5 0,0-7 1 16,0-5-4-16,0-2-3 0,0 3 0 15,0 0-2-15,0 2-1 0,0-1 0 16,0-3 0-16,0-1-47 0,-1-4-80 16,1 0-72-16,0-3-158 0,0-6-106 15</inkml:trace>
  <inkml:trace contextRef="#ctx0" brushRef="#br1" timeOffset="-214070.07">12750 17191 130 0,'0'0'261'0,"0"0"-217"0,0 0 20 0,0 0 12 0,-21-7-27 0,16 8-20 0,-1 4 1 0,0 2-7 0,-3 4-2 0,2 1-2 0,1 4 5 16,-2 1-9-16,2 3 1 15,0 1 0-15,1 3-5 0,3 1 2 16,0 0 18-16,1 0-2 0,1-2-11 16,2-2-5-16,4 0-2 0,0-1 4 15,2-3 4-15,2-1 2 0,1-2 7 16,0-3-2-16,1-3 7 0,1-1-5 16,1-5-5-16,0-2 12 0,-1-3-4 15,0-5 3-15,-2-2-4 0,0-3 1 16,-3-3 0-16,-2-3-2 15,-2-3-4-15,-3-5-7 0,-1-3-9 0,-2-2-2 16,-6-1 1-16,0 2-1 16,-1 4 0-16,1 4-3 0,-2 3-4 15,1 5 0-15,-2 3-2 0,0 2-1 16,1 5-7-16,-2 2-7 0,1 3-11 16,0 0-19-16,3 2-25 0,0 2-35 15,2 1-50-15,6 5-72 0,0-2-118 16,2-1-76-16</inkml:trace>
  <inkml:trace contextRef="#ctx0" brushRef="#br1" timeOffset="-213248.77">13684 16615 70 0,'0'0'90'0,"7"-10"-54"0,-5 3 15 0,3-1-5 0,-2-1-8 0,-1 0 9 0,1 0-23 0,-2 1 23 0,0 1 16 0,-1 1-7 0,1 0-5 16,-1 1 6-16,0-2 20 0,0 0-19 15,0 0-11-15,0 1 1 0,0 1-7 16,-2 0-12-16,1 2 0 0,-2-2 6 16,2 1-3-16,0-1-3 0,-1 1 8 15,1 0-12-15,1-1-6 0,0 2-1 16,0 1-7-16,-2 1-3 0,1 1-4 15,0 1-4-15,0 6-7 0,-2 4 7 16,-3 1 1-16,3 7 1 16,0 0 1-16,1 4 0 0,-1 1 2 15,1 3 3-15,0-2 3 0,1 3 4 16,-2-3-1-16,2-1-2 0,0-1-1 16,-2-2-1-16,3-2-4 0,-4-1 2 15,3-2-4-15,0-1 2 0,1-3 0 16,0 0-2-16,0-2 1 0,0-1-4 15,0-1 1-15,0-1-1 0,0-2-1 16,0-1 0-16,1 0-9 0,4-1-37 16,-4 2-42-16,3 1-37 0,3 3-64 15,-1-2-165-15,0 0-100 16</inkml:trace>
  <inkml:trace contextRef="#ctx0" brushRef="#br1" timeOffset="-212294.93">13308 17483 151 0,'0'-3'191'0,"0"0"-173"0,0-1 6 0,0-1 31 0,0 1-13 0,0 0 4 0,0-1 4 0,0 1 0 0,0 0 16 0,0-2-31 0,0 2 2 16,0 1-3-16,0 1 4 0,0-1-3 16,0 0-3-16,0 1-9 0,0-2-4 15,0 2 2-15,0 0 2 0,0-2-1 16,0 3-7-16,0-1-7 0,0 0-1 16,0 1 1-16,-3-1 1 0,1 2 4 15,2-2-1-15,-2 2-2 0,-1 0-4 16,0-1 6-16,-2 1-9 15,1 0-2-15,-4 1-1 0,3 4 0 16,-5 0 0-16,-1 4 0 0,2 2 0 16,-2 3-1-16,0 1 1 0,3 4-1 15,0 2-2-15,3 1 3 0,-2 1-1 16,5 3 1-16,2-3 4 0,0 1 9 16,5-4-4-16,4 1 7 0,0-2 11 15,3-2 2-15,2-4-1 0,2-2 0 16,-2-4 2-16,2-4 0 0,1-3-3 15,-1-1-2-15,-2-7 1 0,2-2-3 16,-2-4-2-16,-3-1-3 0,0-2 3 16,-5-2 1-16,-1-2-4 15,-3-3-7-15,-1-4-4 0,-1 1-4 16,-1 1-2-16,-4 5-1 0,1 2 0 16,-3 5-3-16,1 5-1 0,-2 4-10 15,1 2-20-15,1 2-12 0,-3 1-11 16,1 1-7-16,1 5-8 0,1-1-34 15,0 3-54-15,4 4-53 0,1 0-67 16,1-1 1-16</inkml:trace>
  <inkml:trace contextRef="#ctx0" brushRef="#br1" timeOffset="-211951.26">13613 17685 668 0,'0'0'343'15,"0"0"-288"-15,0-3 25 0,0-2-38 0,-1 3-28 0,0-1-12 0,1 1-2 0,0-1-2 0,0 2-26 0,0 0-28 0,0 1-30 0,5 0-67 16,-3 0-79-16,2 0-88 0</inkml:trace>
  <inkml:trace contextRef="#ctx0" brushRef="#br1" timeOffset="-211060.85">13756 17382 315 0,'0'0'83'0,"0"0"-42"0,0 0 49 0,0 0-41 15,0 0-18-15,0 0 22 0,0-15 22 0,2 12-21 16,-1 1-17-16,1 0 4 0,-1-1-3 16,0 2-11-16,0-1-2 0,1 0-4 15,-1 1-3-15,-1-2-1 0,1 2-3 16,2-1 1-16,-3 0 3 0,0 1 1 15,0 0-3-15,1 0-5 0,-1 1-1 16,2-2 1-16,-2 0 3 0,0 2-4 16,0-2 6-16,1 0-4 0,0 2 0 15,-1-1 2-15,1 1-3 0,-1 0-2 16,2-2-1-16,-2 2 3 0,0 0-3 16,0-1-1-16,0 1-4 0,1-1 0 15,2 1 0-15,-3 0-2 0,0 0 1 16,0 0 0-16,0 0-1 0,0 1-2 15,0 2 1-15,0 2 0 0,0 1 0 16,0 1 0-16,0 4 1 0,-4 0 3 16,-1 3-1-16,2 0-2 0,-2 0 6 15,0 2 2-15,2-2 1 16,-2 1-4-16,-2-1 0 0,5-2 2 16,-3 0-3-16,2-1 0 0,0-1 0 15,1-2 2-15,2-1-2 0,-2-2 0 16,2-1-2-16,0-3 2 0,2-1 1 15,1 0 2-15,1 0 3 0,2 0-1 16,0 0-2-16,2 0-2 0,1-2-2 16,-1-3-3-16,1 2 0 0,1-1 0 15,0-1 0-15,-2 1-1 0,1 0 1 16,1 1 0-16,-2 1-1 16,1-1 1-16,-3 0-1 0,1 1 1 15,-2-1-1-15,-2 0 1 0,1 2-1 16,1-2 0-16,-5 2 0 0,1 1 0 15,1 0-2-15,-2 0 1 0,0 0-5 16,0 4 2-16,0 3 2 0,0 0 2 16,0 2 1-16,-3 3 1 0,3 0 0 15,-3 2 1-15,0-1-3 0,1 0 2 16,-1 0-1-16,0 0-1 0,3-1 0 16,-3-2 0-16,3 1-1 0,-2-2-18 15,1 0-33-15,0-3-23 16,1 1-22-16,0-3-55 0,1-4-52 15,2-2-122-15,0-4-56 0</inkml:trace>
  <inkml:trace contextRef="#ctx0" brushRef="#br1" timeOffset="-210341.93">14014 17386 177 0,'0'-2'106'0,"0"0"-47"0,0 0 17 0,-3 1-7 0,3-2 9 0,-3 1 10 0,1 1-3 0,2-1-30 0,0 2-8 0,-3 0-8 0,3-1 4 16,0 0 2-16,0 0-9 0,0 0-8 15,0-1-2-15,0 1-5 0,0 0-6 16,0 0-1-16,0-1 2 16,0 2-1-16,1-3-7 0,1 3-3 15,0-1 3-15,1 0-1 0,0 0-1 16,2 0 5-16,0-1-1 0,2 0-3 15,0 2 1-15,-1-2-5 0,0 2-1 16,1 0 1-16,-1 1-3 0,-2 3-2 16,0 1 0-16,-1 2-2 0,-3 2 3 15,0 2 1-15,0 0 2 0,-3 1-2 16,-2-1 1-16,0 0 1 0,-4 0-1 16,3-2-1-16,-2-1 1 0,3-1 1 15,-1-3-1-15,1-1 0 16,-1-1 0-16,4-1 0 0,-1 2 1 15,3-2 0-15,0-1-2 0,0 0 1 16,0 0-1-16,0 0 0 0,0 0 0 16,3 0 0-16,-1 0 0 0,2 0 0 15,1-1 1-15,1 1-1 0,1 0 1 16,-1 1-2-16,0 1 2 0,1 2-1 16,2 1 2-16,-1 1 1 0,0 2-2 15,-2 0 4-15,2 0 2 0,0 1 4 16,-5 2 1-16,-1 0 4 0,1-2-6 15,-3 1 5-15,0 0 0 0,0-1-6 16,-3 0-1-16,0-1 1 0,-1-1-5 16,-2 0 0-16,1-5 1 0,-2 3-3 15,2-3 1-15,-3 0-2 0,0 2-1 16,-2-3-32-16,1 3-36 0,-2 0-30 16,-3 3-55-16,-1-2-93 0,3-1-137 15</inkml:trace>
  <inkml:trace contextRef="#ctx0" brushRef="#br1" timeOffset="-209419.98">14267 17382 24 0,'0'0'265'0,"3"0"-181"0,-3 0-3 0,2-2 14 0,2 0 3 0,-4-1 19 0,2 1-36 0,1 0-21 0,-3-4-17 0,0 3-1 0,0-2-1 16,0 2-10-16,0-2-11 16,0 1-8-16,-3 2-8 0,-3 1-4 15,-1 1-4-15,1 0 4 0,-2 1 0 16,-3 3-3-16,3 3-1 0,0-1-1 16,-2 1 4-16,3 0-1 0,0 3 2 15,1 0-2-15,3-1 1 0,-2 0 1 16,2 1 0-16,3 0-4 0,0-1 4 15,1-1-1-15,3 0 2 0,0-1-1 16,3 0 2-16,-2-2 3 0,1-1 3 16,0 2 11-16,0-3-5 0,1 3 1 15,-2-4 12-15,1 3-8 0,0 0-12 16,-1 0-2-16,0 2 0 0,1 0-5 16,-3 0 5-16,2 0-1 0,1 1 1 15,-4 0 3-15,2 0-5 0,-1 0 1 16,1 1 2-16,-1-2 1 0,-3 1-1 15,3 0 5-15,-3 0-8 0,0-3 0 16,0-1 2-16,-1 1-4 0,-1-3 2 16,-4 1 3-16,1-1-2 0,-4-1-1 15,1 0 0-15,-2-1-2 0,-2 0 0 16,2 0-2-16,-1 0 1 0,0-1 0 16,0-2 0-16,4 0 1 0,1 1 1 15,0 0 0-15,3-1 0 0,3 1-1 16,0-4 1-16,0 1 4 15,6 0-1-15,-1-3 3 0,3 0-2 16,1 0 0-16,2-1 4 0,2-2 1 16,0 2-1-16,-1-2-2 0,4 0-3 15,-4 0 0-15,-2-3-2 0,1 0-3 16,-2-1 1-16,-4 2 1 0,0-1-2 16,-3 0-1-16,-2 0-7 0,0 3-6 15,-2-1-19-15,-1 2-20 0,-2 2-21 16,-1 2-25-16,-2 3-9 0,2 1-33 15,-4 2-99-15,2 0-15 0,-1 1-59 16</inkml:trace>
  <inkml:trace contextRef="#ctx0" brushRef="#br1" timeOffset="-208873.18">14564 17301 313 0,'3'-7'96'0,"2"0"-17"0,-2-1 53 0,2-1-64 0,-1 1-28 0,-2 0 2 0,-2 1 5 0,1 3-4 0,-1 0-12 16,0 3 4-16,-3-1-8 0,-1 1-22 15,-1 1-5-15,-1 0 0 0,-1 4-1 16,-1 2 3-16,-1 3-3 0,1 2 2 16,-3 3-1-16,-2 2 1 0,4 4 0 15,-1 0 0-15,-1 1 2 0,3 1 1 16,2 0-3-16,3 0 1 0,1 1 4 15,2-2 4-15,0 2-3 0,0-1 10 16,2-2 9-16,4-1 8 0,-1-3 3 16,3-1-3-16,1-5-1 0,-1 2 7 15,2-7-8-15,4-1-4 0,-3-4-5 16,3-2-1-16,0-5-5 0,-2-4 2 16,0 0 2-16,-4 1-1 0,-3-4-5 15,0 0-3-15,-5 1-4 0,0 0-3 16,-7 0-5-16,1 4-2 0,-2 1 0 15,-3 1 0-15,0 5-2 0,1 2-6 16,-5 0-9-16,5 0-16 0,-4 5-14 16,3 1-16-16,-1 2-20 15,-1-1-44-15,3 6-57 0,3-4-172 16,2-2-67-16</inkml:trace>
  <inkml:trace contextRef="#ctx0" brushRef="#br1" timeOffset="-197636.72">22344 12615 47 0,'2'-3'151'0,"-1"-1"-113"0,0 1 19 0,1-2 9 0,0 1 0 0,0-1-12 0,0 0 25 0,1 1 27 0,0-1-34 0,-2 0-7 0,1-1-5 0,-2 1-6 16,1-1-11-16,0 0-10 0,-1 2-9 16,1-2-4-16,-1 4-10 0,0-1 0 15,0 1-3-15,0 2-6 0,0 0-1 16,0 7-4-16,-2 3 4 0,-1 4 1 16,-1 8 1-16,0 4 1 0,-1 12 2 15,-1 10 4-15,0 10 4 0,1 1 2 16,2-5 1-16,0-10-7 0,0-13-3 15,1-5-3-15,0-6-2 0,0-3-1 16,0 2-1-16,0 2-47 0,-2 1-35 16,2-4-21-16,1-3-20 0,1-4-73 15,0-7-12-15,0-1-95 16</inkml:trace>
  <inkml:trace contextRef="#ctx0" brushRef="#br1" timeOffset="-197336.56">22344 12663 432 0,'0'0'84'15,"0"0"36"-15,0 0 4 0,0 0-43 0,21-47-34 0,-13 39-7 16,2-1 9-16,-1 2-11 0,0 0-20 16,2 3-1-16,-2 0-3 0,0 2-5 15,2 0-4-15,0 0-5 0,-1 1 0 16,2 1-7-16,-1 0-34 0,0 1-38 16,0 3-45-16,2 3-76 15,-2-2-53-15,-4 1-41 0</inkml:trace>
  <inkml:trace contextRef="#ctx0" brushRef="#br1" timeOffset="-197133.48">22360 12856 380 0,'0'0'289'0,"0"0"-211"0,0 0 46 0,0 0-45 0,0 0-13 0,0 0-19 16,0 0 9-16,28 6-8 15,-13-6-18-15,1 0-11 0,2-4-11 16,0 3-4-16,1-1-4 0,-1-2 0 16,1 3-35-16,0 0-57 0,6 1-64 15,-3 0-106-15,-2 0-176 0</inkml:trace>
  <inkml:trace contextRef="#ctx0" brushRef="#br1" timeOffset="-196131.95">23008 12806 304 0,'0'0'92'0,"0"0"-19"0,0 0 37 0,0 0-6 0,0 0-37 0,7-25-31 0,-6 19 4 0,1 0 0 0,-2-1-12 0,0 0 0 0,0 0-5 15,0 1-7-15,-3-2-2 0,-2 5-12 16,-2-2-2-16,-4 4 1 0,-4 1-1 16,-1 0 0-16,-3 8-1 0,-2 0 1 15,0 5 0-15,-2 4 0 0,1 3 0 16,0 2 0-16,1 4 0 0,4-1 0 15,3 2 0-15,4-1-1 0,4-1 1 16,3-1 1-16,3-4-1 16,0-1 1-16,5-3-1 0,1-3 2 15,2-3 1-15,2-4 1 0,0-4 0 16,4-2 1-16,-1 0 1 0,1-7-2 16,-1-2 3-16,1 1 10 0,-3-1 5 15,1-2 5-15,0-1 8 0,-2-2-8 16,0 1-2-16,0 0-3 0,-1-2-3 15,-1 0-6-15,1 0-8 0,-2 1-4 16,0 0 1-16,-2 2-2 0,0 3 0 16,-3 1 0-16,0 2 0 0,-2 2-1 15,0 2-7-15,-2 2-3 0,-1 3-2 16,-2 3 10-16,-2 5 3 16,1 0 0-16,1 4 1 0,-1 0-1 15,3 1 0-15,1 0 0 0,1 0 2 16,1 0-2-16,0-1 1 0,4 0 0 15,1-1 2-15,3-4-1 0,0 0 1 16,1-3 0-16,3-3 2 0,0-3 1 16,0-1 3-16,0-6 5 0,-1-1 8 15,1 0 1-15,-2-2 1 0,1 0-9 16,-1-1 0-16,-1-1-10 0,1 0-1 16,-1-3-2-16,1 3-1 0,-1-4-1 15,1 1 0-15,-1 1 0 0,1 1-1 16,-2 0 1-16,1 3-1 0,-1 0-2 15,-3 2-3-15,-1 1-4 0,-2 4-1 16,0 2 2-16,-2 0-1 0,0 0-6 16,0 2 5-16,-3 5 8 0,-1 3 1 15,1 2 0-15,0 2 2 0,-1 0 1 16,3 2 0-16,0 0-1 0,1 1 2 16,0-1-1-16,2 1 3 0,1-1 5 15,1-1 8-15,1-2 2 0,0 1-2 16,1-3-2-16,2 0 4 0,1-3 3 15,0-1-13-15,4-3-2 0,-1-2-2 16,3-2-5-16,0-2 0 0,1-4-49 16,-2-1-61-16,4-10-67 0,-5 2-142 15,-3-4-257-15</inkml:trace>
  <inkml:trace contextRef="#ctx0" brushRef="#br1" timeOffset="-195975.73">23290 12786 613 0,'0'0'57'0,"0"-3"40"0,1-1-58 0,0 0-39 0,2 1-7 0,-1 0-116 0,3 1-18 0,-2 2-22 0,-1-2-58 0</inkml:trace>
  <inkml:trace contextRef="#ctx0" brushRef="#br1" timeOffset="-195694.38">23493 12639 489 0,'0'0'142'0,"0"0"-26"0,0 0-54 0,0 0-29 15,0 0-22-15,0 0-6 16,0 0-5-16,0 0 28 0,-7 52 16 16,3-26 2-16,0 4-14 0,0 0-2 15,0 2-6-15,1-1-9 0,0 0-8 16,2 0-3-16,0-3 1 0,1 1-3 16,0-2 0-16,0-1-1 0,2-2-1 15,0-3 0-15,1-4-44 16,0-5-64-16,2-2-62 0,-1-3-154 0,1-6-86 0</inkml:trace>
  <inkml:trace contextRef="#ctx0" brushRef="#br1" timeOffset="-195038.3">24354 12622 353 0,'0'0'95'0,"0"0"28"0,0 0 6 0,0 0-57 0,4-22-18 0,-3 19-13 0,-1 2 8 0,1 1-12 0,-1 2-32 0,0 5-3 0,0 4 16 15,0 6 12-15,0 5 7 0,-3 6-10 16,-2 7-7-16,0 11-1 0,-4 6 7 15,1 0 7-15,1-3 3 0,1-13 2 16,0-10-1-16,3-7-2 0,0-1-9 16,-1 1-3-16,1 3-8 0,0-2-3 15,2-4-6-15,0-2-1 0,1-7 0 16,0-1 1-16,0-4 8 16,2-2 2-16,3 0 4 0,1 0 2 15,4-6-11-15,0 2-6 0,3-5-4 16,2 0-2-16,1-2-6 0,1 1-36 15,-1-2-27-15,1 2-10 0,1-2-25 16,1-6-36-16,-4 3-132 0,-4 2-208 0</inkml:trace>
  <inkml:trace contextRef="#ctx0" brushRef="#br1" timeOffset="-194850.84">24333 12883 580 0,'0'0'220'0,"0"0"-125"0,0 0-3 0,0 0-55 0,38-11 5 0,-21 7-29 16,-1 0-6-16,1 2-1 0,1-2-1 15,-3 3-4-15,1-1-1 0,-1 2-2 16,-2 0-20-16,2 0-80 0,4 0-80 16,-3 1-120-16,-2 0-23 0</inkml:trace>
  <inkml:trace contextRef="#ctx0" brushRef="#br1" timeOffset="-194522">24669 12868 465 0,'0'0'94'0,"0"0"31"0,0 0-48 0,0 0-49 16,0 0-11-16,0 0-14 16,0 0-3-16,0 0 0 0,0 0 2 0,-10-24 4 15,1 31 0-15,0 5 3 0,0 2 3 16,0 3 5-16,-1 1 5 0,4 3 0 15,1 1-3-15,2-1 7 0,3 1 15 16,1-3 1-16,4-1 3 0,2-2 1 16,2-3-7-16,2-5-8 0,-1-4 1 15,2-4 2-15,-1-2 5 0,-1-6-4 16,0-3-10-16,-3-2-1 0,-2-3-7 16,-1-2-12-16,-1-4-3 0,-2 0-2 15,-1 0-1-15,0 2-3 0,-2 4 3 16,-2 6-15-16,-2 2-34 15,2 1-17-15,-5 5-22 0,1 0-37 16,-4 0-24-16,0 2-85 0,3-2-131 16</inkml:trace>
  <inkml:trace contextRef="#ctx0" brushRef="#br1" timeOffset="-193740.48">25591 12852 308 0,'0'0'95'0,"6"-10"14"0,-2 2-9 0,2 0-40 0,3 0-7 0,-1-1 5 0,0 1 5 0,3 0 3 0,-1 0-18 0,2-1 2 16,1 4-9-16,1-1-9 0,3 3-1 15,-3 1-11-15,1 2-6 0,-1 2 1 16,-1 5-5-16,-1 4-4 0,0 5-3 15,-2 6-1-15,-2 2-1 16,-1 4 2-16,-2 1 0 0,-2 0 2 16,-1 0 1-16,-2-2-1 0,-3 0-1 15,-3-4-2-15,-1-2 1 0,-2-4-2 16,-3-4 0-16,0-5 0 0,0-4-1 16,0-4 5-16,2 0-1 0,-1-6 0 15,4-2 0-15,2-3 1 0,2-4-2 16,2-1 3-16,1-4-4 0,5 2 2 15,3-3 6-15,3 3-3 0,1 2 1 16,3-1-5-16,2 3-3 0,3 1-1 16,0 4 0-16,2 0-1 0,1 1-21 15,1 3-47-15,-1 0-18 0,15 1-66 16,-9 2-72-16,-4 0-127 0</inkml:trace>
  <inkml:trace contextRef="#ctx0" brushRef="#br1" timeOffset="-193310.82">26201 12971 192 0,'0'0'59'0,"0"0"-7"0,0 0 42 0,38 4-47 0,-27-2 5 15,2-2 11-15,-1 0 16 0,0 0-7 16,0 0-16-16,-1-1-12 0,1-2 6 16,-3-1-6-16,0 0-7 0,-3-2-11 15,1-2-9-15,-4 0-2 0,-2 0-4 16,-1-2-10-16,-2 1-1 0,-4-2-1 16,-5 3-10-16,-1-1 6 0,-5 2 1 15,-1 1 4-15,-4 4 0 0,0 2 0 16,-2 0 0-16,0 8 2 0,0 5-2 15,-1 3 2-15,0 1 2 0,2 2-3 16,4 1 2-16,3 2-2 0,4 0-1 16,5-2 1-16,4 1 18 0,3-2 10 15,2-1 10-15,5-3 3 0,3-4-2 16,4-1 1-16,2-5-19 0,4-2-7 16,3-3-10-16,0 0 0 0,2-2-4 15,1-3-1-15,-1 0 0 0,0-2-33 16,-2-3-64-16,11-7-57 0,-8 5-86 15,-2-3-140-15</inkml:trace>
  <inkml:trace contextRef="#ctx0" brushRef="#br1" timeOffset="-192779.7">26645 12811 461 0,'0'0'90'0,"0"0"15"0,0 0 14 0,0 0-96 0,9-4-6 0,-6 4-7 0,-1 2-9 0,-1 2 3 0,1 3-2 0,-1 4 24 16,0 2 17-16,0 5-6 0,1 1 2 15,-1 6-11-15,-1 4-1 0,2 1-5 16,-1 2-2-16,-1 2-1 0,3 5 0 16,-1-2-1-16,0-1-8 0,0 6-1 15,-2-10-5-15,0 4 2 0,-2-1-3 16,-5-4-2-16,0 1 4 0,-4 0 3 16,0-4 11-16,-2-5-5 0,-2-4 1 15,1-5-3-15,-3-4-7 16,2-5 3-16,-1-2-6 0,2-3 3 15,1-3 0-15,2-2 1 0,2-6 0 16,2-2-3-16,3-3 10 0,2-6-13 16,2-2 0-16,0-1 4 0,5-3-4 15,3 4 0-15,0 1 0 0,3 2 2 16,2 4-2-16,1 3 5 0,2 1 0 16,-1 3 2-16,3 1-1 0,0 2-3 15,1 1 2-15,1 2-4 0,-3 1 1 16,1 1-2-16,-2 0 0 0,-1 2-2 15,-2 0-5-15,-3 0-24 0,-1 0-21 16,-1-2-11-16,-3-1-14 0,-2 1-33 16,-1-5-54-16,-2-1-116 0,0-1-44 0</inkml:trace>
  <inkml:trace contextRef="#ctx0" brushRef="#br1" timeOffset="-192607.03">26763 12687 341 0,'0'0'284'0,"0"0"-154"0,0 0-24 0,0 0-62 0,0 0-41 0,-5-6-3 0,3 6-39 0,-1 4-68 0,0 0-72 0,2 1-71 0</inkml:trace>
  <inkml:trace contextRef="#ctx0" brushRef="#br1" timeOffset="-192419.58">26962 13035 906 0,'0'0'202'0,"0"0"-86"16,0 0-28-16,0 0-68 0,0 0-15 0,0 0-5 15,0 0-24-15,0 0-36 0,0 0-32 16,10-21 13-16,-10 21-35 0,1 2-44 15,2 6-24-15,1 0-61 16,1-2-106-16</inkml:trace>
  <inkml:trace contextRef="#ctx0" brushRef="#br1" timeOffset="-191763.48">28139 12340 193 0,'0'0'240'0,"0"0"-158"0,0 0 12 0,4 0-26 0,-2 0 12 0,1 2-22 0,-1 0 1 0,1 4-5 0,-3 1-10 0,2 4 4 0,-2 3 6 16,0 6-14-16,-2 5 1 0,-1 3-8 16,0 12-3-16,-2 10-4 0,-1 8-6 15,-3 4-5-15,-1-5-1 0,-1-7-4 16,0-6-3-16,1-3 1 0,2-3-6 15,1-6-1-15,0-6-2 0,4-6-1 16,2-3-1-16,-1 1-35 0,0 1-50 16,1-1-65-16,4-5-86 0,0-5-159 15</inkml:trace>
  <inkml:trace contextRef="#ctx0" brushRef="#br1" timeOffset="-191402.88">28384 12373 413 0,'0'0'171'0,"0"0"-56"0,0 0-4 0,0 0-54 0,0 0-28 0,14-37-1 16,-12 35-1-16,-2 2 3 0,0 0-10 16,1 3-18-16,-1 6 18 0,0 3 10 15,0 5 1-15,-1 2 0 16,-1 4-10-16,-1 4-1 0,-2 2-3 16,0 7-4-16,-2 9-4 0,1 4-2 15,-1 2 0-15,3-11-5 0,2-9 3 16,0-9-3-16,2 0-1 0,0 2-1 15,0-1 1-15,0 3-1 0,-2-5-6 16,2-3-54-16,0-3-28 0,0-5-38 16,-2-3-71-16,0-3-134 0,-1-4-40 0</inkml:trace>
  <inkml:trace contextRef="#ctx0" brushRef="#br1" timeOffset="-191184.19">28114 12756 783 0,'0'0'104'16,"0"0"-16"-16,0 0-27 0,39-11-51 16,-21 6-3-16,1-1-5 0,3 4 0 0,-3-3-2 0,-1 3-1 15,0 1-7-15,-4 0-37 0,0 1-59 16,5 2-73-16,-3 0-122 0,-3 2-117 15</inkml:trace>
  <inkml:trace contextRef="#ctx0" brushRef="#br1" timeOffset="-190746.79">28607 12826 38 0,'0'0'257'0,"0"0"-197"15,0 0 16-15,0 0-3 0,0 0-6 0,0 0 3 16,0 0-15-16,0 0-39 0,-1 0-2 16,-4 0-2-16,-4 0 17 0,1 0-5 15,-3 0-5-15,-1 5 1 0,-1 1-10 16,2 1 3-16,-2 3 0 0,2 0 9 15,2 3-5-15,1 1 6 0,4 1 5 16,0 1 5-16,4 0 4 0,0 1-4 16,4-3 9-16,2 1 1 0,1-1-4 15,4-2 2-15,1-4-5 0,1-3 3 16,1-2-12-16,3-3-3 0,-1-2-3 16,2-4-2-16,-2-6-5 0,0 0-4 15,-1-5 1-15,-1-1-10 16,-5-5 1-16,-1-1-2 0,-3 0-1 15,-2 0-3-15,-3 3-3 0,-6 4 3 16,-4 2-8-16,-1 5 3 0,-3 2-11 16,0 2-39-16,-1 3-15 0,1 0-24 15,-1 3-19-15,3 0-31 0,-2 5-87 16,1-1-58-16,4 1-17 0</inkml:trace>
  <inkml:trace contextRef="#ctx0" brushRef="#br1" timeOffset="-190387.51">29103 13073 1132 0,'0'0'55'0,"0"0"-55"0,0 0-2 16,17-18-72-16,-14 12-118 0,0 0-190 0</inkml:trace>
  <inkml:trace contextRef="#ctx0" brushRef="#br1" timeOffset="-184005.98">21110 14169 141 0,'0'0'176'0,"-1"0"-83"0,0 0 34 0,1 0 8 16,0 0-31-16,1 0-37 0,5-3-9 16,1 0 28-16,4-3-28 0,4-1 3 15,3-2-8-15,6-1-10 0,5 2 3 16,5-3-11-16,-2 2-5 0,1 2-6 15,-2-1-10-15,-4 5-10 0,1-3-4 16,-1 2 0-16,-4 2-2 0,-3 1-36 16,-4 1-49-16,-4 0-53 0,-7 0-113 15,-3 0-164-15</inkml:trace>
  <inkml:trace contextRef="#ctx0" brushRef="#br1" timeOffset="-183702.11">21268 14221 556 0,'0'0'137'0,"0"0"-50"0,0 0 39 0,0 0-17 0,0 0-52 0,0 0-22 0,0 0 10 0,-4-37-4 0,4 37-29 0,-1 3-12 16,0 4-2-16,0 5 2 16,0 5 11-16,-2 4 6 0,0 4-12 15,-2 4-1-15,0 1-1 0,-1 2-2 16,-1-1 0-16,2 1-1 0,-1-2-1 16,2 0-15-16,-1-4-42 0,1 1-45 15,-4 3-70 1,3-6-75-16,1-6-100 0</inkml:trace>
  <inkml:trace contextRef="#ctx0" brushRef="#br1" timeOffset="-183487.28">21080 14637 754 0,'0'0'163'0,"0"0"-34"0,0 0-44 0,0 0-28 16,35-12-18-16,-17 9-4 16,-1-2-12-16,1 2-12 0,2-1-8 0,0 0-3 15,0-1-5-15,2 1-58 0,-1 0-49 16,8 1-77-16,-7 1-84 0,-4 0-108 16</inkml:trace>
  <inkml:trace contextRef="#ctx0" brushRef="#br1" timeOffset="-182941.55">21451 14453 503 0,'0'0'97'0,"0"0"-45"0,0 0 54 0,34-35-47 16,-23 26-41-16,-1 5-11 0,0 1 4 0,-2 3 7 0,0 1-10 16,-1 5 0-16,-1 6 12 0,0 0-11 15,-2 5-2-15,0 0-6 0,-1 1 0 16,0 1 0-16,-1 0-1 0,0-1 0 16,-2 0 2-16,0-1-2 0,0-1 2 15,0-2-2-15,0-3-1 16,-1-3-3-16,0-2-8 0,0-4 5 15,1-2 7-15,0 0 16 0,0-2-5 16,1-4 2-16,1-3 21 0,1-1 18 16,1-2-12-16,1 1 1 0,0-4-13 15,2 0-13-15,2 0-4 0,2 0-6 16,0-1-3-16,2 2-1 0,-1 1 2 16,2-1-1-16,0 1 2 0,0 1-2 15,1 0 1-15,-1 1-2 0,-1 2 0 16,-2 2 0-16,-1 3 1 0,-1 0-1 15,-4 1 0-15,0 3 1 0,-2 2 3 16,0 3 0-16,-2 5 0 16,1 3 5-16,-1 3 2 0,-1 0-1 15,1 4 0-15,-1 1-5 0,1 0-3 16,-1 3 0-16,1-2-2 0,1 0 0 16,1-4 3-16,0-2-4 0,0-1 0 15,-1 0-17-15,1-6-58 0,0-1-43 16,0-2-86-16,0-4-101 0,0-2-118 15</inkml:trace>
  <inkml:trace contextRef="#ctx0" brushRef="#br1" timeOffset="-182424.36">22173 14446 445 0,'0'0'131'0,"0"0"-53"0,0 0-24 0,0 0-54 0,-8-43 0 0,0 37-14 0,0 1 3 0,-2 4 11 0,-2 1 2 0,0 0 7 0,1 0 4 0,-2 4-9 16,2 0-1-16,2 3 1 0,1-1 0 15,2 0 3-15,1 0 1 0,2 1-1 16,0 1 4-16,3-1 11 0,0 4 1 16,0-2 22-16,1 0-9 0,2 0 1 15,2-1-6-15,2 0-11 0,1 1 4 16,2-1-1-16,2-1 0 0,2 0-3 16,-1-2 1-16,2-2 1 0,-1 2-2 15,1 1 2-15,-3-1-2 0,0 2 1 16,0-1-3-16,-3-1-2 0,-2 0 4 15,-1 2 0-15,-3 1 4 0,-3 0 8 16,-1-1-3-16,-6 2-1 0,-2-1 2 16,-2 1-13-16,-3-1-5 0,-1 1-4 15,-2-3-3-15,-1 0-3 0,1-4 0 16,-2 0-2-16,0-2-2 0,-1 0-29 16,1 0-13-16,1 0-17 0,2 0-32 15,2 0-20-15,5 0-25 16,4 0-43-16,5-4-45 0,4 2-25 15,3-3-46-15</inkml:trace>
  <inkml:trace contextRef="#ctx0" brushRef="#br1" timeOffset="-182080.72">22312 14562 349 0,'0'0'99'0,"0"0"-2"0,0 0-21 0,0 0-34 0,18-39-1 0,-15 31-27 0,-1 1 15 0,0 0-26 0,-1 3 56 15,0 0-1-15,-1 3-5 0,0 0-16 16,0 1-20-16,0 1-17 0,0 4 0 16,-1 3 2-16,1 1 4 0,0 2 1 15,0 4 0-15,2 0 9 0,4 0 10 16,0 0 15-16,2 0 9 0,1-5 7 15,2-2-1-15,1-1-5 0,-1-5-10 16,1-2-2-16,-1-2 5 0,0-6-9 16,-1 0-4-16,0-4-6 15,-1-2-10-15,1-6-8 0,-1-1-5 16,-3-4-2-16,2 0-21 0,-2 1-36 16,-1 1 7-16,0 6 14 0,-2 2-13 15,0 4-25-15,0 6-55 0,0 1-80 16,0 2-133-16,-1 2-82 0</inkml:trace>
  <inkml:trace contextRef="#ctx0" brushRef="#br1" timeOffset="-181643.4">22821 14310 483 0,'0'0'110'0,"0"0"13"0,0 0-31 0,7-36-54 16,-6 22-21-16,1 2 6 16,-1-1 4-16,-1 0 16 0,0 2-6 0,-1-2 11 15,-1 4-7-15,-1 0-5 0,0-1-10 16,1 3-11-16,-2-2-6 0,0 3 3 15,0-1-7-15,-2 1 0 16,2 2-5-16,0 1-1 0,-1 2-4 16,-1 1 0-16,-1 3 1 0,-4 3-2 15,1 6 6-15,-3 2 1 0,0 4 2 16,1 3 3-16,-1 3-6 0,0 3 3 16,-2 4-3-16,2 3 1 0,-1 2 0 15,0 6-1-15,2 8 1 0,-2 5-1 16,5 6 1-16,3-8 0 0,4-5-1 15,1-6 1-15,1-3-1 0,0-6-32 16,0-6-47-16,0-10-32 0,2-2-29 16,4 0-62-16,-1-1-63 0,2-5-94 15</inkml:trace>
  <inkml:trace contextRef="#ctx0" brushRef="#br1" timeOffset="-181440.32">22588 14670 686 0,'0'0'179'0,"0"0"-19"0,0 0-32 0,0 0-69 16,4-46-2-16,4 37-24 0,2-1-8 0,5 0-3 15,0 1-1-15,4 2-2 0,-2 2-15 16,0 1-3-16,-1 0-1 16,0 1-16-16,1 3-45 0,1 0-20 15,1 0-31-15,11 4-63 0,-5-1-163 16,-1-3-103-16</inkml:trace>
  <inkml:trace contextRef="#ctx0" brushRef="#br1" timeOffset="-181049.79">23192 14432 438 0,'0'0'103'0,"0"0"20"0,0 0-60 0,4-48-7 15,-4 31-25-15,1 2 0 16,0-1 1-16,-1 0-2 0,0 0 9 0,0 2 1 16,0 2 9-16,0 1-4 0,-3 2 0 15,0 2-12-15,-1 3-10 0,1 0-9 16,-1 4-7-16,1-1-6 0,-1 1-1 15,0 0-3-15,0 3-2 0,-1 4 1 16,-2 7 1-16,1 2 3 16,-3 0 0-16,2 8 0 0,-1 0 1 0,-1 5 3 15,0 2-1-15,-1 8-1 0,-1 7 1 16,1-5 3-16,1-3-4 16,3 1-1-16,1-1 1 0,1-2 0 15,0-1-2-15,3-9-1 0,1-7-32 16,0 0-55-16,0 2-51 0,1-6-96 15,-1-7-125-15</inkml:trace>
  <inkml:trace contextRef="#ctx0" brushRef="#br1" timeOffset="-180877.96">22981 14608 818 0,'0'0'138'0,"0"0"-37"0,0 0-22 0,37-23-64 0,-21 15-12 16,0 1-2-16,1 0-1 0,0 0-18 16,-2 1-51-16,3 2-51 0,4 1-25 15,-1-1-116-15,-2 4-99 0</inkml:trace>
  <inkml:trace contextRef="#ctx0" brushRef="#br1" timeOffset="-180737.36">23331 14624 877 0,'0'0'137'0,"0"0"-40"0,0 0-40 0,0 0-57 0,0 0-19 15,0 0-95-15,0 0-91 0,26-36-109 16,-18 33-77-16</inkml:trace>
  <inkml:trace contextRef="#ctx0" brushRef="#br1" timeOffset="-180065.3">24039 14506 451 0,'0'0'79'0,"0"0"34"0,0 0 58 0,0 0-105 15,0 0-6-15,0 0-28 0,13-40-2 0,-5 36 14 16,3 2-11-16,0-1-1 0,2-1-3 16,2 2-4-16,-2-3-2 0,4 1-9 15,-1 0-5-15,0-1-3 0,0 1 0 16,0-1-5-16,-2-1 2 0,0 0 0 16,-3-1 0-16,0-3 2 0,-2 4 5 15,-2-3 1-15,-2 0-2 0,0 1 4 16,-2-2-2-16,0 3-2 15,-3-1-1-15,0 1-5 0,-4 0-3 16,-2 0-3-16,-2 2-1 0,-3 0 4 16,-1 2-1-16,-3 3 0 0,-2 0-1 15,0 1 0-15,-4 7 1 0,-1 3-1 16,1 2 2-16,-2 3-2 0,1 4 2 16,-1 2 0-16,4 1-2 0,0 3 2 15,4-1 0-15,1 2-1 0,7 0 1 16,3-2 0-16,4 1 5 0,0-3 9 15,6-4 0-15,1-1 2 0,5-4 2 16,0-1 7-16,3-6 0 16,2 1 1-16,4-5-2 0,1-1-6 15,3-1-7-15,2-1-7 0,2 0 0 16,-2 0-4-16,1-3-3 0,0 0-34 16,0-3-25-16,0-1-37 0,0 0-36 15,-3 0-41-15,7-3-95 0,-6 1-68 16</inkml:trace>
  <inkml:trace contextRef="#ctx0" brushRef="#br1" timeOffset="-179737.15">24457 14484 585 0,'0'0'65'0,"0"0"42"0,0 0-38 0,0 0-33 0,0 0 17 0,30-27-27 0,-28 23 16 0,0 2 6 0,-1 1-6 0,-1 1-17 16,0 1-25-16,0 5-4 0,-1 3 3 15,-1 5 1-15,0 3 1 0,2 5 0 16,0 3 1-16,0 1 0 0,1 3-1 16,5-3 1-16,2 0 2 15,2-5 3-15,1 1 10 0,1-6 23 0,1-3 2 16,-1-4-1-16,2-6 4 0,0-3 3 15,1-1 5-15,0-4-18 16,1-3-10-16,0-3-14 0,1-1-4 16,-1-5-4-16,-1-1-3 0,-2-3-8 15,-1 2-32-15,-1-1-21 0,-2 3-7 16,1 2-38-16,0 0-42 0,-2 5-110 16,-1 1-152-16</inkml:trace>
  <inkml:trace contextRef="#ctx0" brushRef="#br1" timeOffset="-179470.3">24860 14550 524 0,'0'0'111'0,"0"0"-48"0,0 0 4 0,0 0-60 15,0 0-5-15,0 0-2 16,3-5-7-16,-3 10 7 0,-1 5 14 0,-1 0 44 15,0 3 10-15,-1-1-10 0,0 3-21 16,-1 0-10-16,1 2-11 0,-1 2-9 16,0-2-5-16,0 0 0 0,1-2 0 15,1 1-2-15,0-2-12 0,1-3-36 32,1-4-55-32,0-2-45 0,3-5-116 0,0 0-94 0</inkml:trace>
  <inkml:trace contextRef="#ctx0" brushRef="#br1" timeOffset="-179345.33">24933 14482 810 0,'0'0'135'15,"0"0"18"-15,0 0-107 0,7-42-46 0,-5 31-14 16,-1 2-70-16,0 2-15 0,-1 0-41 16,0 3-163-16,0 1 8 0</inkml:trace>
  <inkml:trace contextRef="#ctx0" brushRef="#br1" timeOffset="-178798.13">25345 14616 225 0,'0'0'56'0,"0"0"30"0,0 0-10 0,0 0-20 15,-11-46 4-15,7 37-3 16,1 0 30-16,0 1-35 0,-2 3-15 0,0 2-11 16,-1 0-13-16,-3 2-12 0,1 1-1 15,-3 3-1-15,-3 3-2 0,1 3 0 16,-3 4 3-16,2 7-2 0,1-2 1 16,1 5-2-16,4 1 1 0,1-1 2 15,5 1-1-15,2-2 1 0,2-2 0 16,5-1 5-16,2-4 4 0,2-3 0 15,-1-4 4-15,1-3 21 0,1-5 28 16,-2-1 25-16,1-7-8 0,1-3-31 16,-2-5-3-16,1-1-7 15,1-5-12-15,-2-4-3 0,3-10 0 16,-1-13-3-16,0-11 3 0,3-4-10 16,-2 6-8-16,0 7-5 0,-2 14-11 15,-5 8-22-15,-1 7 16 0,-2 7-31 16,0 4-20-16,0 0-15 0,1 1-45 15,2-3-53-15,0 5-185 0,-2 3 8 16</inkml:trace>
  <inkml:trace contextRef="#ctx0" brushRef="#br1" timeOffset="-177888.23">25554 14595 380 0,'0'0'99'0,"0"0"-41"0,0 0 84 0,0 0-109 0,0 0-18 0,27 22-4 0,-22-21-2 0,1-1 28 0,-1 0 6 0,0 0 4 16,2 0-2-16,0-1-10 15,-1 0 10-15,1-4-17 0,-1 0-12 16,1 0-9-16,-1-3-2 0,-1 1-2 15,-1-3-3-15,-2 2-3 0,-2-3 0 16,0 0 0-16,-3 2 2 0,-2-4 1 16,-2 2-4-16,-3 1 2 0,-1 0-1 15,-1 3 1-15,-2 2 1 0,0 1-7 16,-2 4 4-16,1 0 3 0,-1 7-7 16,0 1 9-16,0 5-1 0,3 3 0 15,2 2 0-15,3 2 0 0,3 0 1 16,2 4 12-16,3-1-10 0,0 1-1 15,2-2 1-15,2 0-1 0,3-1 6 16,3-3 2-16,1-2 3 0,0-5 0 16,4-1 2-16,0-6 0 0,-1-2 17 15,-1-2 4-15,1-4-10 0,-1-4-19 16,0-1-4-16,1-2-2 0,-2-2-2 16,1-2 1-16,-1-2-10 0,1-1-5 15,-1 0 2-15,1-3-3 0,2 2-8 16,-1-1 6-16,0 2 3 0,-3-1 4 15,0 3 6-15,1 4 0 0,-3-1 5 16,-1 3-1-16,-1 3 1 16,-1 0-2-16,-3 5 0 0,-1-1 1 15,-2 3-1-15,0 1-10 0,0 3-3 16,0 6 9-16,-1 1 1 0,-2 2 5 16,0 2 0-16,-1 3 6 0,2 0 1 15,0 2 2-15,2-2-2 0,0-1 1 16,2 2 2-16,0-3-2 0,2 0 3 15,-1-4-2-15,0-1 10 0,0-5 5 16,0-2 4-16,0-2 2 0,2-2-4 16,2 0-9-16,0-4-7 0,0-1-6 15,1-3 2-15,1 0-1 0,0-3-5 16,-1-2 1-16,1-2 0 16,1 1-1-16,0-2 0 0,-1 0 0 15,2 1 2-15,-1-1-2 0,-1 2-2 16,0 0 2-16,-1 2 0 0,-1 0-3 15,-1 1-1-15,0 3 1 0,-3 1 3 16,0 0 0-16,-1 6-1 0,0-2-1 16,0 2 0-16,-2 0 1 0,0 1-2 15,1 0-3-15,-1 4-5 0,0 1 2 16,0 2 6-16,-1 3 2 0,-1 0 1 16,0 2 0-16,1 0 0 15,-1 1 0-15,-1 2 0 0,1 1 0 16,-1 0 1-16,0 1 0 0,0 3 0 15,1-1-2-15,-1 1 1 0,1-1-2 16,0-2-30-16,0 1-21 0,0-3-15 16,1-3-56-16,-1-1-87 0,0-5-101 15,1 0-56-15</inkml:trace>
  <inkml:trace contextRef="#ctx0" brushRef="#br1" timeOffset="-177509.52">26362 14500 295 0,'0'-1'76'0,"-1"0"20"0,-3 0-64 0,-1 1-30 0,-4 0-2 0,0 3 1 0,-3 5 13 0,-2 1 21 0,-1 4-3 0,-2 1 12 0,1 3-1 16,-1 1 8-16,1 4 23 0,1 0-21 15,0 1-1-15,3-1-4 0,1 2-6 16,3-1-1-16,0-3-12 0,4 1-3 15,2-4-5-15,0-2-10 0,2-2-4 16,2-5-3-16,3-4-4 0,2-1-25 16,3-3-72-16,2-2-91 0,10-4-109 15,-4 0 88-15,-2-2-104 0</inkml:trace>
  <inkml:trace contextRef="#ctx0" brushRef="#br1" timeOffset="-177087.75">26431 14656 417 0,'0'0'86'0,"0"0"-28"0,0 0 12 0,0 0-55 16,0 0-11-16,0 0 3 0,34-7 14 0,-25 7 52 16,-2 0 2-16,2 0-30 0,3 1-4 15,-1-1-17-15,2 0-10 0,1-1-9 16,-1-1-3-16,1-4-1 0,-1 2-1 15,-1-3 0-15,0 0-1 0,-2 0-3 16,-3-3-1-16,0-1 1 0,-4 1-6 16,-3 0 6-16,-3 1-3 0,-5 0 2 15,-2 2-1-15,-2 2 2 16,-5 2 0-16,-3 3 3 0,-2 1-2 16,-4 6 1-16,0 4 2 0,-1 3 0 15,-1 5 14-15,2 4 22 0,4 6 14 16,1-1 5-16,4 1 2 0,5 1-9 15,3-1 1-15,5-4-6 0,4-1-10 16,1-2-6-16,7-4-6 0,4-3-4 16,5-1-15-16,3-3 10 0,2 1-5 15,4-3-4-15,0 1-1 0,3 1-2 16,-1-2-5-16,0-1-53 0,2 1-45 16,10 0-62-16,-5-2-95 15,-5 0-204-15</inkml:trace>
  <inkml:trace contextRef="#ctx0" brushRef="#br1" timeOffset="-176274.3">27768 14322 323 0,'3'-3'158'0,"0"-3"-59"0,0 2 44 0,2-1-63 0,0 1-27 0,-1 1-6 0,1 2-23 0,-2 1-1 0,1 0-1 0,-3 2-17 0,0 5-5 15,-1 3 10-15,-1 4 11 0,-2 6 3 16,-2 2-12-16,-4 5-3 0,1 3-3 15,0 2-1-15,-1 2-2 0,-1 4-3 16,-3 3 3-16,0-5-2 0,1 2 13 16,-2-6 4-16,3-4 4 15,-2-1-6-15,2-3-4 0,2-2 7 16,2-6 6-16,4-1 7 0,0-6-7 16,3 0-2-16,1-3-5 0,4-1 3 15,1-3-3-15,4 0 0 0,3-2-5 16,0 0-5-16,4 0-5 0,-1-2-1 15,3 0-2-15,-1-2-2 0,0 3-9 16,2-2-36-16,-2-2-31 0,1 2-18 16,-2-2-32-16,2-3-58 0,-5 0-82 15,-4 1-98-15</inkml:trace>
  <inkml:trace contextRef="#ctx0" brushRef="#br1" timeOffset="-176085.78">27615 14679 696 0,'0'0'282'0,"0"0"-203"0,0 0-8 0,0 0-50 0,0 0-15 0,46-18-3 15,-26 13-2-15,2 3-1 0,2 0 1 16,1 0 0-16,0 0-1 0,-1 2-8 16,1 0-50-16,-2 0-44 0,0-1-26 15,12-4-118-15,-8 3-35 0</inkml:trace>
  <inkml:trace contextRef="#ctx0" brushRef="#br1" timeOffset="-175554.66">28127 14306 552 0,'0'0'37'0,"0"0"16"0,0 0-21 0,0 0-32 16,0 0-6-16,0 0-3 0,0 0 7 0,0 0 2 16,-29 60 10-16,23-33 31 0,-1 4 1 15,1 2-15-15,-2 9-9 0,-1 5-3 16,-2 5-11-16,0-4 0 16,3-13-1-16,3-8 1 0,1-8-2 15,0 3-1-15,0 1 2 0,2 0 2 16,1-5 29-16,1-4-1 0,0-5-7 15,2-3-6-15,-1-4 17 0,1 2 23 16,3-4 3-16,1-4-22 0,1 0-9 16,3-2-5-16,0-3-1 0,3-2-12 15,1 0-7-15,1-3-7 0,2 1 0 16,-1-1 0-16,3 0 0 0,1-1 0 16,-1 0 0-16,1 0-1 0,-3 1 1 15,1 1 0-15,-2 0 0 0,-2 4-1 16,-2 2 1-16,0 0-1 15,-3 4-3-15,-2 2 1 0,1 1-5 16,-2 2-3-16,-3 3 4 0,0 4 3 16,-2 1-5-16,-1 0 6 0,0 7 3 15,-2 1 0-15,-3 1 0 0,-2 3 0 16,-2 1 1-16,1-3-1 0,0 2 2 16,-1-2-1-16,1-1 0 0,3-1-1 15,1-2-3-15,2-2-49 0,0-2-35 16,2-1-55-16,0-1-38 0,5 1-46 15,0 0 19-15</inkml:trace>
  <inkml:trace contextRef="#ctx0" brushRef="#br1" timeOffset="-174961.05">28642 14809 151 0,'0'0'313'0,"0"0"-191"0,0 0 41 0,0 0-69 0,26-41-70 0,-22 33-2 0,-1-2 4 0,0 1-2 0,-3 0 7 0,0 1-9 16,-6 2-8-16,1 4-5 0,-3 0-7 15,-3 2 0-15,-2 2-2 0,-1 5 0 16,0 4-1-16,-3 3 1 0,2 2 0 16,-2 2 1-16,0 3-1 0,1 1 0 15,2 2 0-15,3-2 1 0,4 2 1 16,1-2-2-16,4-2 5 0,0 0 1 16,2-6 4-16,1-4 4 0,3-3 10 15,2-5 9-15,1-2 16 0,2-2-17 16,2-6-17-16,1-1-11 0,2-3-2 15,-1-3-2-15,1 2 0 16,0-4 0-16,-1 0 0 0,-1 1 0 16,2 1 0-16,-3 0-2 0,-1 0-5 15,1 3-13-15,-2 1-2 0,-2 2 5 16,-2 4 5-16,-3 1 3 0,-1 2-3 16,-1 2 7-16,0 0-4 0,-2 2 3 15,-1 2 4-15,-1 2-2 0,0 2 4 16,2 4 0-16,-1-1 2 0,1 4 2 15,2 0 4-15,0-1 4 16,0 1 1-16,4-2-3 0,1-1-2 0,1-1 1 16,2-2 1-16,1-3 0 15,2 0-1-15,2-1-4 0,1-3-5 16,3-1-6-16,1-1-62 0,-1 0-61 16,6-6-50-16,-3 0-127 0,-2-3 16 0</inkml:trace>
  <inkml:trace contextRef="#ctx0" brushRef="#br1" timeOffset="-174632.5">29137 14260 358 0,'0'0'260'0,"0"0"-223"0,0 0 80 0,0 0-91 0,10 1-24 0,-11 12-4 0,-4 2 2 0,-3 6 0 0,-2 6 8 0,-2 11 14 0,-1 10 25 0,-6 11 3 16,3 0-6-16,-1-5-15 0,3-6 1 15,1-8 7-15,3-8 6 0,2-7-5 16,0-7-9-16,3-2-1 0,0 3-5 16,1-1 3-16,1-2-2 0,2-1-1 15,1-5-3-15,3-2-6 0,3-3-1 16,1-4 7-16,4-1-8 15,0 0-7-15,0 0-1 0,1-1-3 16,0-1-1 0,2-3-6-16,0 3-42 0,3-4-45 0,-1 0-47 0,8-6-76 15,-6-1-158-15</inkml:trace>
  <inkml:trace contextRef="#ctx0" brushRef="#br1" timeOffset="-174460.7">29014 14656 966 0,'0'0'47'0,"0"0"31"0,0 0-17 0,48-9-58 0,-31 4 2 15,4 3-5 1,1 1-6-16,2 1-7 0,3 0-37 0,7 3-27 16,12 2-98-16,-8-2-202 0</inkml:trace>
  <inkml:trace contextRef="#ctx0" brushRef="#br1" timeOffset="-171042.22">21575 15420 231 0,'0'0'51'0,"0"0"-17"0,0 0 43 0,18-22 13 0,-13 15-12 0,0-4 6 0,0 4-19 0,0-2 2 0,-2 1-7 0,0 1-2 15,-1-1-4-15,-2 3-4 0,0 1-1 16,0 3-13-16,0 1-11 16,0 0-24-16,-3 7-1 0,-1 5-2 15,-3 7 2-15,-3 5 3 0,1 7-1 16,-4 10 3-16,-3 13-1 0,2 13 4 16,0 3 14-16,2-6-11 0,0-7-8 15,2-7 2-15,1-7-4 0,-3 0-1 16,2-5 1-16,0-9-1 0,3-8 0 15,2-5 0-15,2-5-28 0,-1 1-78 16,-3-2-66-16,1-1-83 0,-1-5-79 0</inkml:trace>
  <inkml:trace contextRef="#ctx0" brushRef="#br1" timeOffset="-170698.54">21518 15574 465 0,'0'0'135'0,"0"0"-66"0,11-39 53 0,-3 23-33 16,4-1-50-16,0 1-19 16,2 1 13-16,-1 1 12 0,2 3-5 0,0 0-3 15,0 2-1-15,0 3-7 0,-2 2-7 16,2 0-8-16,-2 3-5 0,1 1-4 15,-3 1-4-15,0 4 1 16,0 2-1-16,-5 1-1 0,-1 1 1 16,-3 3-2-16,-2-1-2 0,-5 4 2 15,-3-1 1-15,-3 1 1 0,-3-2 1 16,-1 1 1-16,-2-2-3 0,-1-2-4 16,-1-1-43-16,-1-1-37 0,0-1-19 15,2-2-30-15,-4-2-26 0,5-2-93 16,3 2-43-16</inkml:trace>
  <inkml:trace contextRef="#ctx0" brushRef="#br1" timeOffset="-170291.5">21752 15481 344 0,'0'0'191'0,"0"0"-123"0,0 0 49 0,0 0-22 15,33-39-52-15,-20 30-12 0,1 2 7 0,0 1-10 16,0 3-9-16,2 1-3 0,-2 1 6 16,2 1-10-16,-2 0-7 0,0 4-2 15,-1 3 0-15,-2 3-3 0,-1 4-3 16,0 1 2-16,-3 3 1 15,0 1 0-15,-3-1-1 0,-2 2 1 16,-2-4-1-16,-3 1 0 0,-5-3 1 16,1-2 0-16,-2-2 1 0,-2-2 0 15,1-4 1-15,-1-4-1 0,0 0-1 16,2 0 4-16,2-3-1 0,1-4 3 16,3 0 29-16,0-3 7 0,3-2-4 15,0 1-5-15,6-1-13 0,0 0-8 16,2 0-6-16,2 2-5 0,1 0-1 15,1 3-1-15,2-1-5 0,0 2-48 16,4 1-49-16,6 1-49 0,-1 0-122 16,-2 1-100-16</inkml:trace>
  <inkml:trace contextRef="#ctx0" brushRef="#br1" timeOffset="-169854.11">22385 15503 603 0,'0'0'112'0,"0"0"-36"0,0 0 33 0,0 0-61 0,0 0-28 0,16-37-12 0,-16 33-3 0,-3 0-3 0,-4 2-1 0,-2 2-1 16,-4 0 4-16,-1 5-3 0,-3 4 2 15,0 2 1-15,-1 4-2 0,4 3 2 16,0 2 1-16,4 1-5 0,4 0 0 16,3-1 3-16,3-1-2 15,4-2 18-15,6-4 4 0,4-1 21 0,3-5 1 16,4-4 11-16,-1-3-11 15,3-1-3-15,-1-6-5 0,-1-2-18 16,-4-4 4-16,-1 0 1 0,-4-3-9 16,-2-4-7-16,-1-2-3 0,-5 0-5 15,-2-1-17-15,-2 3-45 0,-3 3-14 16,-3 3-31-16,-5 5-32 0,-7 3-69 16,1 1-100-16,2 4 16 0</inkml:trace>
  <inkml:trace contextRef="#ctx0" brushRef="#br1" timeOffset="-169541.69">22709 15540 557 0,'0'0'91'0,"0"0"-28"0,0 0 50 0,0 0-68 16,12-38-18-16,-9 31-5 16,0 0 1-16,-1 3 3 0,0 1-10 0,-1 2 6 15,0 1-4-15,-1 8-17 0,-1 5 3 16,-4 3 17-16,-3 7 10 0,-3 3 0 16,-4 12-17-16,-4 9-10 0,0 7-1 15,0 2-1-15,5-2-1 0,2-7-1 16,5-6 0-16,0-3-2 0,0-8-14 15,3-7-4-15,0-6-25 0,0-3-19 16,-1 3-43-16,0-4-106 0,1 0-143 16</inkml:trace>
  <inkml:trace contextRef="#ctx0" brushRef="#br1" timeOffset="-169088.02">22728 15556 420 0,'0'0'104'0,"0"0"13"0,0 0-6 0,11-40-40 15,-9 27-32-15,2 3-6 16,-1-2 17-16,-1 2-6 0,1-1-8 16,1 0-5-16,2 1-3 0,0 0-4 15,3-1 0-15,-1 3-5 0,1 0-4 16,-1 2 7-16,1 2-9 0,0 0-7 16,-1 3-5-16,2 1 0 0,-2 2-1 15,0 3-2-15,0 1 1 0,1 2 1 16,0 2 0-16,-2 2 2 0,-1 0 4 15,0 4 0-15,-2 3 3 0,-3-1 1 16,-1 1 1-16,-3 1-1 0,-4 0-4 16,-2-2-3-16,-2-1 1 15,-5-2 0-15,-1-2-2 0,-2-3 1 16,-4-3-1-16,2 1-2 0,-3-5-2 16,0 0-31-16,2-2-40 0,2-1-43 15,-1 0-61-15,7-2-119 0,3-2-103 0</inkml:trace>
  <inkml:trace contextRef="#ctx0" brushRef="#br1" timeOffset="-168948.01">23065 15695 773 0,'0'0'137'0,"0"0"-65"0,0 0 16 0,0 0-74 0,36-1-7 0,-34-3-7 15,-2 2-87-15,0-5-83 0,0 1-126 16,0 1-36-16</inkml:trace>
  <inkml:trace contextRef="#ctx0" brushRef="#br1" timeOffset="-168201.13">24066 15574 378 0,'0'0'64'0,"0"0"33"0,5-16 42 0,-4 8-65 0,-1 0-7 0,2 0-29 0,-2 0-4 0,0-1 3 0,0 2-5 0,0-1 0 0,-1 1-7 0,-3 0-2 15,-2 3-5-15,-1-1-3 0,-4 2-5 16,-2 0-7-16,-5 3 2 0,-3 3-5 16,-3 5-2-16,1 3 2 0,-3 5-1 15,2 3 1-15,3 4-1 0,5-1-1 16,2 1 2-16,5 0-2 0,4-1 2 16,5-1 0-16,0-3 1 0,8-2 6 15,3-3 13-15,3-3 0 0,2-5 10 16,5-2-4-16,2-3-5 0,1-4-4 15,-2-5-1-15,1-2 18 0,-1-3 10 16,-3-3-7-16,0-6-8 0,-2-3-10 16,0-13-5-16,0-8-11 0,-1-15-1 15,0 0-1-15,-5 3-1 16,-1 16 0-16,-3 14-1 0,-3 7 0 16,-2 8-5-16,0 4-36 0,0-3-20 15,-1 2-23-15,1-1-47 0,1 7-84 16,-1 2-145-16,1 1-60 0</inkml:trace>
  <inkml:trace contextRef="#ctx0" brushRef="#br1" timeOffset="-167793.8">24302 15541 562 0,'0'0'80'16,"0"0"8"-16,0 0 1 0,0 0-74 0,0 0-4 0,41 13-7 16,-28-12-3-16,-1 0 5 0,1 0 10 15,-1-1 19-15,1 0 18 0,1 0 2 16,-1-1-15-16,-1-1-16 0,0-1-17 16,-4 1-6-16,-1-2 5 0,-2 0-3 15,-4-3-3-15,-1 1-2 0,-3 0-20 16,-6 0-11-16,-2 1 19 15,-3 2 9-15,-4 3 2 0,-2 0 3 0,1 4 0 16,-2 5 2-16,4 3 2 0,-1 3 1 16,5 1 4-16,1 1 4 15,5 3 3-15,2-2 2 0,3 0 13 16,2 1 19-16,2-3 1 0,4-1-1 16,2-4-13-16,3 0-8 0,2-5-9 15,2 0-12-15,3-4-4 0,-1 0-1 16,1-2-3-16,0 0-2 0,1 0-68 15,0-2-66-15,11-3-87 0,-6-1-156 16,-2-1-148-16</inkml:trace>
  <inkml:trace contextRef="#ctx0" brushRef="#br1" timeOffset="-167165.02">25028 15402 87 0,'0'0'286'0,"0"0"-218"0,0 0 57 0,0 0-44 0,12-35-22 0,-10 24 2 0,1 2 14 0,-1 0-10 0,0-3-4 0,-1 0-5 0,0 1-13 16,0 1-9-16,2-1-12 0,-2-2-11 15,0 3-7-15,-1-2-1 0,0 4-3 16,0 0 3-16,-2 1-1 0,-2 4 3 15,-1-2-5-15,-1 4 0 0,-1 1 0 16,-4 0 0-16,1 2-2 0,-2 4 2 16,-2 1 7-16,2 2-4 15,0 0-3-15,-1 4 5 0,1 0-4 0,-1 0 1 16,3 2-2-16,0 1 4 16,1 3-2-16,1 0 9 0,2 3 1 15,0 2-2-15,1 0 0 0,1 3-1 16,0 0-8-16,2 2 3 0,-1 1-4 15,1-1 3-15,0 4-3 0,1 0 0 16,0 1 0-16,1 7 0 0,-1-7 1 16,1 0 0-16,0 2-1 0,-1-9 1 15,0 6 0-15,0-3-1 0,-3-1-1 16,1-1 1-16,-3-3 1 0,0-2 1 16,0-1-2-16,0-4-1 0,0 2-2 15,0-5-12-15,0-1-40 16,3-1 22-16,1-4-30 0,0-1-20 15,2-3-5-15,0-5-51 0,0 0-13 16,0 0 21-16,0-4-84 0</inkml:trace>
  <inkml:trace contextRef="#ctx0" brushRef="#br1" timeOffset="-166914.75">24777 15734 603 0,'0'0'212'0,"0"0"-123"0,0 0 24 0,36-22-74 0,-23 15-14 0,1 1-12 0,1 3-11 0,-2-5 0 0,1 3-1 15,-1 1 0-15,1-1-1 0,0 4-3 16,1-1-34-16,6-1-147 0,-2 2-177 16</inkml:trace>
  <inkml:trace contextRef="#ctx0" brushRef="#br1" timeOffset="-166727.15">25168 15765 1092 0,'0'0'157'0,"0"0"-98"0,0 0-5 0,0 0-51 15,0 0-3-15,0 0-42 0,0 0-63 0,0 0 7 0,13-15-39 16,-11 15-15-16,1 8-54 0,1-3-49 16,-1 1 15-16</inkml:trace>
  <inkml:trace contextRef="#ctx0" brushRef="#br1" timeOffset="-166242.89">26019 15605 582 0,'0'0'47'0,"0"0"0"0,0 0 69 0,0 0-82 16,0 0-9-16,28-38 15 16,-24 37-2-16,-3 1 2 0,-1 5-26 15,0 5 4-15,-3 11 43 0,-4 5-5 16,-4 11 4-16,-3 11-24 0,-3 13-13 15,-1 0-9-15,1-3-8 0,4-5-3 16,0-9 0-16,2-3-3 0,2-7-1 16,0-7-6-16,4-9-40 0,-1-3-18 15,0 1-21-15,-3 2-57 0,2-2-117 16,2-4-81-16</inkml:trace>
  <inkml:trace contextRef="#ctx0" brushRef="#br1" timeOffset="-165944.91">26009 15743 174 0,'0'0'264'0,"0"0"-215"0,0 0 41 0,40-44-45 16,-26 33-4-16,2 1 11 0,0 2 11 0,1 3 5 0,-1 1-21 15,0 2-15-15,-3 2 3 0,1 0-3 16,-4 5-9-16,-1 0-7 0,-2 3 2 16,-2 1-2-16,-3 1-4 0,-2-1-1 15,-3 0 3-15,-6 3 1 0,-2-1 2 16,-2 2-7-16,-3-3-7 0,-1-2 1 16,-3 0-3-16,1-3-2 15,0-3-9-15,-1 0-55 0,1-2-41 16,-4-2-36-16,4-4-120 0,4 1-58 15</inkml:trace>
  <inkml:trace contextRef="#ctx0" brushRef="#br1" timeOffset="-165317.25">26354 15285 631 0,'0'0'237'15,"0"0"-193"-15,0 0 59 0,0 0-80 0,0 0-19 0,0 0-1 16,36-24-3-16,-32 24-4 0,-1 2 4 15,-3 6-3-15,0 4 3 0,0 3 11 16,-4 4 3-16,-1 6-6 0,-2 4 6 16,-4 4-5-16,1 2-6 0,-1 6-1 15,-4 6-1 1,0 7 1-16,-1-2 2 0,4-11-3 0,2-10 0 0,5-12 0 16,0-2 1-16,1 2-2 0,-1-3 0 15,0 0 2-15,0-1 0 16,3-4-1-16,0-6-1 0,2 1 2 15,1-5 6-15,3-1 40 0,3-3-13 16,1-6-10-16,2-1-9 0,4-1-9 16,0-3-6-16,3-1 0 0,1-3 1 15,2 1-1-15,1-3 2 0,1 1 0 16,1-2 5-16,-1 0-4 0,1 3-2 16,-3 0 1-16,0 3-1 0,-4 0 0 15,-1 3 0-15,-2 2-1 0,-2 3 1 16,-4 3-1-16,-1 1 0 0,-2 3 4 15,-1 0-4-15,-1 0-1 0,-1 3-2 16,-1 2 0-16,0 3 1 0,0 3 0 16,-3 1 0-16,-1 3 0 0,-1 1 1 15,-1 4 1-15,-1-1 0 0,-1 3-1 16,1-1 0-16,0 0 0 0,1 0 0 16,0-1-7-16,1-1-22 0,2-3-18 15,0-1-32-15,3 0-38 0,1-1-48 16,3-4-107-16,1-2-38 0</inkml:trace>
  <inkml:trace contextRef="#ctx0" brushRef="#br1" timeOffset="-164926.74">26838 15703 483 0,'0'0'48'0,"0"0"27"0,0 0-12 0,0 0-46 0,20-40-3 0,-16 31 6 0,0-1 30 0,-1 2 8 0,0-1-9 0,-2 2-7 15,0-1 3-15,-1 1-13 0,0 1-5 16,-1 2-12-16,-2-1-12 0,-1 3-3 16,-1 1-1-16,-1 1-1 0,-2 2-3 15,-3 6 3-15,1 3 0 0,-3 1 2 16,2 5-1-16,-1 3 0 15,2 1 1-15,-1 0 2 0,3 4-1 16,1-2 0-16,2-1 1 0,2-2 6 16,3-3 5-16,2-1 9 0,3-5 14 15,4-4-4-15,2-2-14 0,1-4-1 16,0-1 15-16,-1-1 9 0,0-6-3 16,-2-3-11-16,-2-4-12 0,0-2-7 15,-3-4-8-15,-2-2-1 0,-2-5-25 16,0 3-47-16,0-2-43 0,-4 5-14 15,-6-1-25-15,2 6-122 0,2 4-87 16</inkml:trace>
  <inkml:trace contextRef="#ctx0" brushRef="#br1" timeOffset="-164285.29">27057 15690 366 0,'0'0'176'0,"0"0"-97"0,0 0 23 0,0 0-64 0,36-23-33 0,-26 20-5 15,-1 0 0-15,1 1 0 0,-2 2-1 16,0 0-2-16,-4 0 3 0,0 0-2 15,-3 1-12-15,-1 6 6 0,0 0 8 16,-4 1-9-16,0 2 16 0,-2 2-7 16,1-3 14-16,0 4-10 0,0-3 4 15,0 3 10-15,1-2 3 0,1-2 11 16,1 2-5-16,0-2-12 0,1 0-10 16,0 0 1-16,0 2 1 0,-1-2 0 15,1 0 1-15,-1 0 9 0,0 0 9 16,0 1 3-16,1-1 1 0,0-2-8 15,0-2-12-15,1 1-6 0,0-4 0 16,0 1 0-16,0-2 0 0,3-1 7 16,2 0 29-16,2-5-12 15,2-2-11-15,2 0 1 0,1-3-4 16,1-5-7-16,1 0-3 0,2-3 1 16,2-2-3-16,0 2-1 0,0 0-1 15,0 1 5-15,-2 0 12 0,0 3 2 16,0 1-11-16,0 0-3 0,-3 3 0 15,0 2-5-15,-3 2 1 0,-2 1-1 16,0 3 0-16,-5 2 0 0,0 0 2 16,-3 4-2-16,0 3 0 0,0 4 0 15,-3 4 2-15,-3 1-2 0,1 2 0 16,-1 4 3-16,-1 0-2 0,0 0 3 16,-1 0-1-16,2-2-2 15,2 0 1-15,-1-5-1 0,1-2 0 16,0 0-1-16,1-2-1 0,1-1-56 15,2-4-58-15,4-3-72 0,2-3-106 16,1 0-107-16</inkml:trace>
  <inkml:trace contextRef="#ctx0" brushRef="#br1" timeOffset="-163924.93">27551 15768 503 0,'0'0'330'0,"0"0"-275"0,0 0 48 0,0 0-63 0,35-34-31 0,-25 29-6 0,0-1-3 0,2 3 1 0,-1 1 8 0,2-1 9 15,0 2 18-15,1 1-6 0,1 0-18 16,-3-1-7-16,1 0-4 0,-3-4 2 16,-1 3-1-16,-1-4 0 0,-4 1-2 15,-1-2-8-15,-2-1-20 0,-1-1-27 16,-1 2-2-16,-3 0 8 0,-1 0 17 15,-4 2 12-15,0 4 15 0,-3 1 4 16,-2 3 0-16,-2 8 1 0,-1 2 18 16,-1 5 13-16,0 3 4 0,0 3 6 15,3 3 0-15,-1-1-1 0,5 1-6 16,0-2-2-16,3 1 2 0,2-6-12 16,5 2-7-16,1-6-7 0,1-4 1 15,5-1 0-15,3-3 1 0,3-1-5 16,0 0-3-16,4-4-2 0,-2 0 0 15,3-3-68-15,0 0-79 0,10-9-65 16,-5-1-168-16</inkml:trace>
  <inkml:trace contextRef="#ctx0" brushRef="#br1" timeOffset="-163389.04">28051 15676 438 0,'0'0'18'0,"0"0"29"0,0 0-6 0,0 0-41 0,-5-19-12 0,-4 14-35 0,-1 3 32 0,-3-1 15 0,0 3 6 0,0 0 28 0,-2 3 20 16,3 1-4-16,0 0-16 0,0 2-6 15,2 0-4-15,0 1-3 0,3 2-12 16,1 1-6-16,1-1 0 0,5 2-1 15,0 1 10-15,2-2 12 0,3 3 16 16,2-1-14-16,4 0-5 0,0-1-6 16,4 1-8-16,0-1-5 0,1 2 1 15,1-1-2-15,0-1-1 0,-2 4 0 16,-1-2 2-16,-1 0 0 0,-5 1 0 16,2 0 1-16,-6-2 5 0,-4-2 0 15,-1 0 14-15,-7-1 11 0,-3-1 9 16,-2-1-12-16,-4-2-17 0,-1-3-7 15,-3 1-3-15,-2-3 0 16,1 0-3-16,-2 0-3 0,-1-3-8 16,-1-1-19-16,0-2-17 0,0-2-13 15,0-3-33-15,-3-5-75 0,7 4-103 16</inkml:trace>
  <inkml:trace contextRef="#ctx0" brushRef="#br1" timeOffset="-162749.02">29079 15853 561 0,'0'0'93'0,"0"0"-46"0,0 0 45 0,34-24-48 0,-24 15-19 0,0 0-1 0,-2 0-3 0,1-1 15 0,-3 4 15 0,1 0 10 0,-2 0-3 16,-1 0-4-16,-2-1-17 0,0 1-15 16,-2 0-13-16,0-1-9 0,-3 2 0 15,-4 0-3-15,-3 0 1 0,-5 0-3 16,-3 3 3-16,-5 1-10 0,-9 2 4 16,0 5-4-16,1 4 7 0,-2 1 0 15,6 3 3-15,-2 5-4 0,4 0-12 16,3 4-15-16,6-2 17 0,5 3 4 15,2-2 11-15,6-1 1 0,3 0 0 16,6-5 1-16,5 1 1 16,2-4 1-16,3-4 4 0,1-2 1 15,3-3 3-15,0-3 19 0,0-1-1 16,0-7 0-16,-2 0 7 0,1-2 2 16,-2-6 1-16,-1-4-9 0,-1-4-19 15,0-4-7-15,2-11 0 0,-3-12 2 16,3-15-5-16,-2-2 1 0,-1 2 3 15,-1 9-5-15,-4 14 0 0,0 7 0 16,-4 11-1-16,-1 8 0 16,-3 1-3-16,1 3-9 0,-2-2-24 15,0 1-20-15,0 3-31 0,-2 4-44 16,1 4-28-16,1 2-91 0,0 0-67 16</inkml:trace>
  <inkml:trace contextRef="#ctx0" brushRef="#br1" timeOffset="-162358.09">29411 15787 550 0,'0'0'83'0,"0"0"-5"0,0 0 20 0,0 0-83 0,22-11-11 0,-18 9 0 0,0-1-2 0,1 1 6 0,-2 1 17 0,-1 1 11 15,-1 0 0-15,1 0-14 0,-2 0-15 16,-2 3-6-16,-1 2 0 0,0 0-1 16,0 3 1-16,-2 1 4 0,1 0 14 15,0 3 4-15,-1 0 8 0,0 2-2 16,1 1-14-16,1-2-2 0,1-2-7 15,0 3-2-15,2-2 2 0,2-1-4 16,1-1-2-16,2 2 2 0,0-2-1 16,0-1 0-16,-1 1-1 0,0 0 0 15,0-2-3-15,-2 2-29 0,1-1-32 16,0 1-28-16,-3-3-27 0,2 2-70 16,-1-4-64-16,1 0 38 0</inkml:trace>
  <inkml:trace contextRef="#ctx0" brushRef="#br1" timeOffset="-162170.65">29531 15633 653 0,'0'0'210'0,"0"0"-160"0,0 0 61 0,0 0-92 0,0 0-19 16,11-38 0-1,-9 32-74-15,-1 1-39 0,-1-1-53 0,2 1-67 0,-2 0 10 16</inkml:trace>
  <inkml:trace contextRef="#ctx0" brushRef="#br1" timeOffset="-161623.3">30040 15543 483 0,'0'0'79'0,"0"0"-8"0,0 0 48 0,0 0-69 0,14-39-25 0,-11 30 19 15,0 0-17-15,1 1 14 0,-1 0-3 16,-2 0-2-16,2 0 0 0,-2 1-4 15,1 0-7-15,-2 0-14 0,-2-1-4 16,0 1-2-16,-3 4-5 0,-1-2 0 16,-1 2-1-16,1 0 1 0,-3 3-1 15,1 0 0-15,-2 0 0 0,-1 5 0 16,0 3 1-16,-3 2-1 0,-2 6 1 16,0 5 0-16,-3 3 1 0,0 5 0 15,-3 11 0-15,-2 11 0 0,1 11 1 16,1 3-1-16,7-3 5 0,6-6 0 15,1-7-2-15,5 0 5 0,0 0-4 16,0-1-2-16,1-3-1 0,-1-4 0 16,1-8-1-16,1-8-1 0,1-8 0 15,0-1-24-15,1-1-78 16,2 1-64-16,0-1-139 0,-1-6-97 16</inkml:trace>
  <inkml:trace contextRef="#ctx0" brushRef="#br1" timeOffset="-161435.96">29749 16002 865 0,'0'0'191'0,"0"0"-152"0,0 0 51 0,35-32-78 0,-18 24-7 16,1-1-5-1,4 1-5-15,1 1-17 0,0 3-21 0,2 1-32 16,-1 1-26-16,12 0-67 0,-5 1-47 0,-4-1-92 15</inkml:trace>
  <inkml:trace contextRef="#ctx0" brushRef="#br1" timeOffset="-161045.42">30389 15730 17 0,'0'0'406'0,"0"0"-378"0,0 0 71 0,0 0-30 0,0 0-53 16,0 0 9-16,8-42-10 0,-7 30 17 16,-1 1 30-16,0-3-10 0,-1-1 11 15,-2-1-24-15,-2 1-12 0,-4 0-3 16,4 2-8-16,-3 0 1 0,1 3-7 15,-3 1 3-15,2 3 1 0,0 0-3 16,-1 3 8-16,0 3-5 0,3 3-4 16,-4 5-5-16,1 7-1 0,-2 3 2 15,0 9 8-15,-5 9-1 0,2 14-4 16,-4 10-5-16,3 6-3 0,4-4 3 16,3-8-2-16,3-5-1 0,2-4 1 15,-2-3 2-15,2-8-4 0,1-7 0 16,2-8 0-16,-2-1-8 0,2 1-42 15,0 0-48-15,2-1-52 0,0-5-120 16,1-6-175-16</inkml:trace>
  <inkml:trace contextRef="#ctx0" brushRef="#br1" timeOffset="-160873.59">30128 16015 1071 0,'0'0'39'0,"0"0"27"0,0 0-31 0,46-30-34 16,-28 22-1-16,2-1-2 15,0 1-20-15,0-1-7 0,1 2-37 0,1 0-2 16,0 1-62-16,11-1-65 0,-6 3-144 16</inkml:trace>
  <inkml:trace contextRef="#ctx0" brushRef="#br1" timeOffset="-160123.78">30534 15853 725 0,'0'0'246'0,"0"0"-186"0,0 0-8 0,0 0-47 16,0 0-2-16,0 0-1 15,38 28-1-15,-28-20-1 0,1 1 1 0,1 3 1 16,-1-1-1-16,2-1 3 0,-2 0 2 15,-1 0-3-15,0-2 0 0,-3-3-3 16,1 0 2-16,-2-4-1 0,-1-1 4 16,1-2-4-16,-3-4-1 0,-1-4-7 15,-1-2-9-15,-1 0 8 16,0-1 2-16,-4-2 0 0,-4 2 6 16,2 1-1-16,-4-1-1 0,0 2 2 15,-3 3-3-15,-2 3 3 0,-1 4-1 16,-1 1 0-16,0 6-1 0,-1 5-1 15,2 4 1-15,2 5 0 0,5 2 1 16,1 2 1-16,3 1 1 0,5 1 1 16,0 2-1-16,5-3 2 0,1-3 0 15,4-2-1-15,1-2 0 0,1-5 1 16,2 0-1-16,-1-6 0 0,3 0 0 16,-2-5 1-16,-1-2 0 0,3 0 2 15,-5-3 0-15,3-3 20 0,-4-1-13 16,3-2-4-16,-1-3-4 0,1 0-1 15,0-5-3-15,0-3 0 0,3-1 1 16,-3-3-1-16,4 0 1 0,-1 0-1 16,1 0 3-16,1 2-2 0,-1 1 0 15,1 2 2-15,0 4 12 0,-1 1-14 16,-4 4 1-16,0 2 2 0,-2 0-3 16,-3 1-1-16,0 4-1 0,-1 3 0 15,-2 0-2-15,0 5-5 0,-3 6 4 16,1 0 1-16,-3 5 2 0,-2 3 0 15,-2-1 0-15,-1 2 1 0,-1 1-1 16,-2 2 1-16,0-1 0 0,-3-3-1 16,0 0 3-16,0-4-2 15,-3-3 0-15,1-2-1 0,1-6 1 16,0 1 1-16,3-3 0 0,2-2 0 16,4 0 0-16,0 0 4 0,0 0 2 15,3-2 31-15,0-4 3 0,4-3-3 16,3 0-9-16,1-4-8 0,3 2-8 15,5-3-4-15,1-1-5 0,4 1-1 16,1-2-3-16,1 0 0 0,0 0 0 16,3 0-7-16,1 0-47 0,0 2-40 15,-3 0-46-15,7 0-61 0,-7 4-93 16,-3 1-59-16</inkml:trace>
  <inkml:trace contextRef="#ctx0" brushRef="#br1" timeOffset="-159702">31441 15796 263 0,'0'0'116'0,"0"0"-110"0,0 0 11 0,-6 0-14 0,-5 0 2 0,0 0-5 0,-5 0 1 0,2 2-1 0,-3 0 0 0,-1 3 2 0,-2 3 5 15,2-1 28-15,-3 2 31 0,1 0-25 16,4 0-12-16,-1 2-18 0,4-2-7 16,2 0-4-16,5-1 4 0,1-1 0 15,2 0 21-15,3 2 18 0,1-1 27 16,6 0 40-16,5 1-34 0,3 1-20 16,3 0-15-16,2 0-12 0,5-1-10 15,0 2-9-15,2-2-7 0,0 5 0 16,-1 0 0-16,0-1-3 0,-1 3 1 15,-3 1-1-15,-1-1 0 16,-8 2 1-16,-4-3 11 0,-3 1 4 16,-6-1 3-16,-6-1 3 0,-3-1-3 15,-3-4-3-15,-5-2-6 0,1 0-8 16,-6-4 5-16,-1-1-4 0,-1-1-3 16,-2 0 2-16,1 0-2 0,0-1 0 15,3 0-34-15,0 1-66 0,-2 0-49 16,5-1-67-16,3 0-151 0</inkml:trace>
  <inkml:trace contextRef="#ctx0" brushRef="#br1" timeOffset="-158482.71">21707 16647 156 0,'0'0'428'0,"0"0"-356"0,0 0-17 0,0 0 16 0,0 0-45 0,15-21-9 0,-8 16 28 0,-2-2-1 0,2-1-2 0,-2 1 15 0,1 0 10 15,-2 1-4-15,1 1 7 0,-2-2-17 16,0 0-3-16,-1-1-9 0,-2 1-16 16,0-1-10-16,-2 1-10 0,-4-2-5 15,-2 0 0-15,-3 0-2 0,-3 0 0 16,-5 5-1-16,-4 0 0 15,-2 4 1-15,-3 1 0 0,-7 10 1 0,-5 9 1 16,-5 14-2-16,0 8 2 16,7-1 0-16,9 2-1 0,9-7 1 15,7-5-1-15,4-7-7 0,4-7-1 16,4-2 7-16,1 2 2 0,2 0 0 16,6-1 0-16,5-3 4 0,6-4 13 15,2-6 7-15,5-3-8 0,3-1-2 16,0-5-4-16,2-4-2 0,-3-1 0 15,-1-1 3-15,-2-1 3 0,-4-2 3 16,-1-4 5-16,-3 1-5 0,-3-2-6 16,-2-2-8-16,-1 2 0 0,-3-1-3 15,-2 3 1-15,-1 4-1 0,-2 4 0 16,-1 4-2-16,-1 1-2 0,-1 4 0 16,0 2-7-16,-3 6 1 0,-2 5 6 15,1 3 3-15,-2 1 1 0,1 2 0 16,1 1 2-16,2-1-1 0,1 0 2 15,1-2 5-15,2-2-3 0,3-2 2 16,1-4 3-16,4-3 7 0,2 1 5 16,2-4-4-16,2 0-7 0,-1-2-5 15,3 0-4-15,0-2-2 0,-1-2 0 16,1-1-44-16,-1-1-62 0,0 0-39 16,7-8-66-16,-4 2-125 0,-2 1-224 15</inkml:trace>
  <inkml:trace contextRef="#ctx0" brushRef="#br1" timeOffset="-158092.16">22253 16648 586 0,'0'0'203'0,"0"0"-179"0,0 0 29 0,33-20-30 0,-24 14-16 0,-1 0 13 0,-3-1 20 0,1 1 14 0,-4 0 13 0,-2 2-1 16,0 1-21-16,-5 0-30 0,-3 2-13 16,-1 1-2-16,-5 1 0 0,-1 5 0 15,-3 3 0-15,0 3 0 16,-3 0 0-16,3 4 0 0,0 2-1 16,1-1 1-16,2 2 0 0,2 1 1 15,3-2 7-15,3 1 20 0,4-3 3 16,3-1-6-16,0-2 3 0,2-2-6 15,5-1-3-15,2-2-2 0,3-3-1 16,2-2-7-16,4-1-5 0,0 0-2 16,3-2 1-16,2 0-3 0,0-3-3 15,0 2-43-15,0-1-37 0,2 1-43 16,8-4-43-16,-6 0-113 16,-3 1-176-16</inkml:trace>
  <inkml:trace contextRef="#ctx0" brushRef="#br1" timeOffset="-157637.65">22662 16610 635 0,'0'0'58'0,"0"0"60"0,0 0-54 0,28-40-35 15,-17 29 5-15,2 2-16 0,-1 3-10 0,1 1 2 16,0 5-3-16,-1 0-4 0,0 0 4 16,-1 5 7-16,-2 5 0 0,-1 4-11 15,0 5-3-15,-2 4 0 0,-1 3 0 16,-2 2 1-16,0 0 0 0,0-2-1 15,-1-3 0-15,1 1 0 0,-3-5 1 16,0-3-1-16,-2-3-1 0,-2-5-4 16,-2-2-12-16,-3-3 8 0,0-3 9 15,-2-2 2-15,2-3-2 0,1-2 8 16,0-4 20-16,5-1 33 0,1-1 3 16,2-2-2-16,3-1-13 0,5-2-9 15,3 1-15-15,3-1-3 16,5 1-12-16,3 3-4 0,5 1-3 15,0 0-3-15,5 6 0 0,-3-1-1 16,2 3-1-16,-2 2-3 0,-1 2-51 16,-1 1-27-16,-3 1-30 0,-2 2-34 15,2 2-78-15,-4-3-97 0,-4 1-73 16</inkml:trace>
  <inkml:trace contextRef="#ctx0" brushRef="#br1" timeOffset="-157242.45">23247 16642 782 0,'0'0'103'0,"0"0"-18"0,0 0-27 0,0 0-35 15,0 0-7-15,0 0-11 16,26-39 5-16,-26 29 10 0,0 3 9 0,-2-1 2 16,0 1 0-16,-3 1-10 0,-1 0-11 15,-1 2-10-15,-3 4-2 0,-3 0 0 16,0 5 1-16,-4 5-1 0,0 1 0 15,-1 6 2-15,0 2 0 0,1 1-1 16,4 4 0-16,1 0 1 0,5-1 0 16,2-2 2-16,4-3 0 0,1 0 10 15,5-5 1-15,3 0 12 0,4-2 11 16,4-5 10-16,5-2-15 16,4-2 0-16,0-2-5 0,1 0-6 15,3-3-5-15,-2-3-5 0,-1 0-2 16,-2-2-1-16,-3 0-1 0,-3-3 0 15,-4 0 2-15,-3-3-1 0,-4 1-7 16,-3 2-4-16,-1-1-5 0,-3 4-36 16,-2 1-25-16,-4 1-30 0,-1 3-45 15,-7-2-51-15,2 2-93 0,2 1-128 16</inkml:trace>
  <inkml:trace contextRef="#ctx0" brushRef="#br1" timeOffset="-156695.75">23891 16570 450 0,'0'0'189'0,"0"0"-116"0,0 0 67 0,0 0-76 0,11-36-22 0,-11 28-17 0,-1 1-20 0,-4 0-5 0,-3 3-1 0,-4 0-2 0,-1 4 3 15,-2 0 3-15,-1 4 1 0,-2 3-2 16,2 2 6-16,-2 1-8 0,2 0 2 16,1 2-2-16,2 2 0 0,2-2 0 15,3 3 0-15,3-2-1 0,2 1 1 16,3 1 0-16,2 2 0 0,4-4 0 16,2 1 2-16,5-1 5 15,2 1 11-15,2-2 4 0,1 0-3 16,3 1 5-16,-1-2-1 0,1 1-8 15,-2-1 7-15,-1 2-4 0,-3-2 3 16,-2 2-2-16,-3-3-1 0,-5 4-6 16,-3-3 1-16,-3 1 0 0,-7 0-1 15,-5-1 5-15,-5-2-3 0,-3 0-5 16,-3-2-5-16,-3 0-1 0,2-1-1 16,-2-3-2-16,0-1-7 0,2 0-31 15,1-2-35-15,3 0-38 0,1 0-27 16,2-2-71-16,7-1-127 15,3 0-70-15</inkml:trace>
  <inkml:trace contextRef="#ctx0" brushRef="#br1" timeOffset="-156209.72">24269 16694 735 0,'0'0'80'0,"0"0"-17"0,0 0 2 0,0 0-50 0,9-41-11 0,-9 29-2 0,-3 3-2 0,-3 1-3 0,-2 0 3 0,-3 2-2 0,-1 2 1 15,-1 2 0-15,-2 2 1 0,1 0 0 16,-1 2 0-16,2 4 0 0,2 0-1 16,2 1 0-16,2 1-1 0,3 0 2 15,3 4 1-15,1-1-1 0,2 2 0 16,5 0 0-16,4 3 5 0,3-1 4 16,1 2 3-16,3-1-1 0,0 0 1 15,3 1 3-15,0-1 24 0,-1 1-13 16,2 1-12-16,-3-2-4 0,-3 1 8 15,-1-2 7-15,-5-1-2 0,-4-2-4 16,-4-1-9-16,-4-2-3 0,-6-1 0 16,-7 0 4-16,-5-2-4 0,-2-2-2 15,-4-2-5-15,0-2 4 0,-2 0-4 16,0 0-32-16,-1-2-50 0,1-2-24 16,2-1-27-16,-5-3-42 0,10 2-133 15</inkml:trace>
  <inkml:trace contextRef="#ctx0" brushRef="#br1" timeOffset="-155772.34">25906 16795 404 0,'0'0'379'0,"0"0"-338"0,0 0 20 0,5-15-3 0,-5 13-25 0,0 2-7 0,0 0-20 16,-2 3-6-16,-2 7 0 0,-3 4 5 0,-1 8 24 0,-3 6 13 16,-3 11 10-16,-2 9-7 0,-2 9-11 15,-1 4-21-15,5-5-7 0,0-6-2 16,3-7-3-16,2-4 2 15,2-9-2-15,1-6-1 0,1-6 0 16,1-2-21-16,0-1-81 0,-1-2-3 16,-2-1-39-16,4-6-159 0,1-2-9 0</inkml:trace>
  <inkml:trace contextRef="#ctx0" brushRef="#br1" timeOffset="-155460.36">25925 16858 666 0,'0'0'53'16,"0"0"46"-16,0 0-23 0,47-31-57 16,-28 24 9-16,1 4-13 0,1 0-9 0,1 2 2 15,-2 1 3-15,-3 0 15 0,-1 5 8 16,-2 0-1-16,-3 3 8 0,-2 0 3 15,-3 2-11-15,-1 2-5 0,-2 1-14 16,-3 2-3-16,0 2-4 0,-2 0-3 16,-2-2-1-16,-3-2 0 0,-2-2-1 15,-2-1 0-15,-3-4 0 0,-2-2 1 16,0-4-3-16,-4 0-8 16,-1-4-43-16,0-3-50 0,-1-2-32 15,2 0-31-15,-6-6-78 0,7 3-35 16</inkml:trace>
  <inkml:trace contextRef="#ctx0" brushRef="#br1" timeOffset="-155116.71">26517 16527 425 0,'0'0'162'0,"0"0"-100"0,0 0 102 0,38-45-103 0,-29 36-23 0,-3 0-11 16,0 3-11-16,-2 3-2 0,-1 3 1 16,-2 0-3-16,-1 8-2 0,0 4 10 15,-5 6 12-15,-2 6 10 0,-8 13 5 16,-4 12-24-16,-6 13-9 0,-1 2-8 15,0-4-4-15,3-6 0 16,5-8 0-16,-2-2 0 0,2-2 0 16,1-4 0-16,4-8-2 0,3-9 0 15,4-5-22-15,1-5-71 0,0 2-76 16,2-2-142-16,1-3-160 0</inkml:trace>
  <inkml:trace contextRef="#ctx0" brushRef="#br1" timeOffset="-153898.21">26810 16927 590 0,'0'0'37'16,"0"0"7"-16,0 0 16 0,5-39-50 16,-5 28-2-16,-5-1-6 0,-3 0-1 0,-2 1 0 0,-1 3 1 15,-2 0-2-15,0 2 2 0,-2 1-2 16,0 2 1-16,-1 2 0 0,0 1-1 16,-2 0 2-16,2 4-1 0,-2 1 1 15,0 3 3-15,3 2-1 0,2 0-3 16,-1 0-2-16,3 3-3 15,1-2 4-15,1 1 4 0,1 0-4 16,2 2-9-16,0-1 9 0,3 1-2 16,0 1 4-16,3 1 0 0,0-1-1 15,0 2-1-15,3-1 3 0,3-2-1 16,-1-2 0-16,1 0 8 0,0-4 11 16,0-3 7-16,2-1 18 0,-1-4 2 15,1 0-8-15,1-2-5 0,2-2-15 16,0-4-5-16,1-2-7 0,2 1-2 15,-1-2-4-15,0-3 1 0,1 0 3 16,0-2-3-16,-1 1-1 16,2-1 8-16,-4 1 9 0,-1 0-9 15,1 3-6-15,-4-1-3 0,-1 4-1 16,-3 3 0-16,-1 1 0 0,-2 1 0 16,0 3-3-16,0 0-1 0,-2 1 0 15,-1 0 1-15,-1 6-1 0,0 3-1 16,-1 3 4-16,0 5 1 0,0 1-2 15,2 5 2-15,0 0 0 0,1 3 1 16,0 2-1-16,1-3 0 0,1 2 2 16,0-3 3-16,2-1-1 0,2-4-1 15,2-3-1-15,2-1 0 0,-1-5 4 16,1 0-3-16,0-5-1 0,2-2 6 16,-3 0 18-16,3-3 0 15,-2 0-13-15,1-3-7 0,0-2-2 16,1-3 3-16,1-3-4 0,1-1-2 15,2-2 1-15,1-2-1 0,0-1-1 16,0 1 1-16,1-2 0 0,-1 2 0 16,0 1-1-16,-1-2 0 0,-3 5 0 15,0-1-1-15,-3 4 1 0,-3 1 0 16,-1 3 0-16,0 2 0 0,-2 3-1 16,1-1-2-16,-2 1 1 0,0 1-6 15,-1 4-1-15,0 3 6 0,0 4 0 16,-1 2 3-16,-2 1 0 0,1 1 0 15,1-3 1-15,-1 1-1 0,2-1 0 16,0 2 0-16,0-1 1 0,0-2 0 16,0 0-1-16,0-4 1 0,0-1 1 15,2-3 0-15,0-2 3 0,2-1 2 16,0-1-3-16,0 0 14 0,2 0-3 16,-1 0 0-16,1-2-2 0,2-1-2 15,0-1-7-15,0-4 0 0,4 0-1 16,0-3-3-16,1 1 1 0,2-4 2 15,1 0-3-15,-1 0 1 0,0-1 1 16,2 0-1-16,-2-2-1 16,1 2 1-16,-2 1-1 0,0 1-1 15,-2 0 1-15,1 2 0 0,-2 2 1 16,-1 0-2-16,1 1 2 0,-2 0-2 16,-2 2 1-16,1 0-1 0,-1 1 1 15,-2 3-1-15,-1 1 0 0,-2 1-2 16,0 0-3-16,-1 0 1 0,0 3 0 15,-1 3 4-15,1 1 1 0,-1-2-1 16,0 2-5-16,0 1 1 0,0-1 0 16,0 4 2-16,0-1 2 0,-1 1-1 15,-1 2 2-15,-2 1 0 0,0 0-2 16,-1 0 1-16,0 2 0 16,1-2-1-16,1-1-10 0,0 2-7 15,2-3-7-15,-1 0-10 0,1 1-9 16,1-3 8-16,-1 1 10 0,1-1-7 15,-1 0-19-15,0-2-22 0,0 1-45 16,0-3 8-16,1 0-22 0,0-3-32 16,0-1-22-16</inkml:trace>
  <inkml:trace contextRef="#ctx0" brushRef="#br1" timeOffset="-153432.22">27721 16570 497 0,'4'-5'102'0,"1"-1"18"0,1 0-18 0,-3 1-77 0,0 2 8 0,-2 3-8 0,-1 3-25 0,0 6-1 0,-4 7 1 0,-1 4 6 0,-5 6 12 16,-1 11 5-16,-6 11-1 0,-3 11-5 16,-4 1-8-16,-2-1 3 15,4-6 5-15,1-10 7 16,0 1 5-16,2-6-3 0,5-7-6 0,3-6 8 15,3-6-11-15,2-2 3 0,0 1 3 16,1 0-2-16,3 1-2 0,1-6-4 16,2-2 0-16,4-3 0 0,4-4 6 15,1-1 4-15,3-2-6 0,0-1-8 16,4 0-4-16,0 0-2 0,1 0-5 16,2-2 2-16,-1-3-2 0,1 1-18 15,2-1-43-15,-3-3-26 0,1-2-34 16,4-9-48-16,-6 4-83 0,-2 0-116 15</inkml:trace>
  <inkml:trace contextRef="#ctx0" brushRef="#br1" timeOffset="-153244.65">27591 16914 991 0,'0'0'102'0,"0"0"-47"0,0 0 30 0,0 0-68 15,45-8-11-15,-27 8-3 16,2 0-1-16,0 0-2 0,1 2 0 16,2 3 0-16,1 0-13 0,-1 1-63 15,1-1-34-15,9 1-63 0,-6-3-187 16,-4-2-169-16</inkml:trace>
  <inkml:trace contextRef="#ctx0" brushRef="#br1" timeOffset="-152776.12">28230 16935 522 0,'0'0'78'0,"0"0"-75"0,0 0 10 0,0 0-12 0,0 0-1 16,0 0-5-16,0 0-24 15,-38-2 11-15,23 2 14 0,-4 0 4 0,-2 3 1 16,-1 1 1-16,-1 1 7 0,-2 1 3 16,2 1 0-16,2 2-9 0,3-1-1 15,3 0-1-15,2 1 1 0,4 3-2 16,4-2 11-16,3 2 27 0,2-1 34 16,6 1 33-16,2-1-32 0,4 0-15 15,1-2-17-15,4 1-20 0,3-2-13 16,2 1-2-16,4 1-1 15,2 2 0-15,1-2 1 0,1 1 10 16,-1 0 8-16,-1 0-5 0,-2 1 0 16,-3-2 4-16,-3 3-10 0,-6-4-2 15,-2 0-4-15,-7 2-3 0,-4-4-4 16,-3 2 1-16,-10-2-1 0,-3-1 10 16,-5-1-1-16,-4-1-5 0,-6-1-2 15,2-2-1-15,-3 0 0 0,0 0-1 16,0-1-2-16,1 0-7 0,0 0-19 15,1 0-24-15,4 0-19 16,2-1-25-16,0-3-43 0,8 0-106 16,4 0-112-16</inkml:trace>
  <inkml:trace contextRef="#ctx0" brushRef="#br1" timeOffset="-152571.89">28752 17429 712 0,'0'0'0'0,"0"0"-205"0,0 0 95 0</inkml:trace>
  <inkml:trace contextRef="#ctx0" brushRef="#br1" timeOffset="-107778.66">15686 13784 168 0,'0'0'72'0,"0"0"-16"0,0 0 2 0,0 0-29 16,1 0-7-16,1 0 10 16,-2 0 5-16,0-2 5 0,3 1 10 0,-2 0 11 15,1-1-4-15,1 1-2 0,-1 0-9 16,1 1-9-16,0-2-3 0,0 2-2 16,2-1 0-16,-3 0-7 0,3-1-10 15,0 1-5-15,2-2-2 0,-2-1 1 16,3 3-3-16,1-2 1 0,1 1 3 15,-1-1-1-15,5 1 0 0,2 0 1 16,0-1-6-16,0 2 1 0,4-2-4 16,2 2-1-16,-1 0-2 15,4 0 0-15,2 1 0 0,0 0 1 16,1 0-1-16,2 0 0 0,2 2 0 16,6 0 2-16,6 2-2 0,7 0 0 15,4 0 0-15,-3 2 1 0,-3-2 2 16,-3 0 1-16,-2 1 0 0,2 1-2 15,1-1 3-15,2 3-3 0,-3-1 1 16,5-3 1-16,-2 1-3 0,5-2 0 16,1 0 1-16,3 0-1 0,-1-1 3 15,1 1 2-15,1-2-2 0,1 1 0 16,0-1 1-16,0 1 2 0,0-1-3 16,0 0 0-16,5-1-2 0,4 1-1 15,-1-1 1-15,-1 0-2 0,1 0 1 16,3 0 1-16,-2 0 0 0,-1 0-2 15,2 0-1-15,1 0 1 0,0 0 1 16,2 0 1-16,-2 0-2 0,2 0-2 16,-4 0 2-16,2 1-1 0,0 0 1 15,-3 0-4-15,3-1 2 0,-3 0-3 16,-2 0-3-16,-2 0 6 0,-3 0 0 16,-1 0-2-16,-4 0 1 0,3 0 1 15,-3 0-2-15,-1 0 3 0,-2 0 0 16,-2 0-13-16,-3 0-6 0,-3 0-9 15,-2 0-16-15,-3 0-18 0,-2 1-22 16,-3-1-30-16,2 0-61 0,-14 0-57 16,-4 0-81-16</inkml:trace>
  <inkml:trace contextRef="#ctx0" brushRef="#br1" timeOffset="-105054.52">15908 13391 113 0,'2'-3'60'0,"1"1"-18"0,-1 0 9 0,-1-2 15 0,2 2-41 0,-1 0-2 0,1 1 7 0,-3 0 4 0,2 0 4 0,-2-1 4 0,1 0 9 16,-1 1-2-16,0-1-16 16,0-1 1-16,0 2 1 0,0-1-8 15,0 0-6-15,0 1 0 0,0 1-5 16,0-2-2-16,0 2-2 0,0 0 3 16,0-1-2-16,0 0 0 0,2 1-1 15,-2-2 4-15,3 1-7 0,2 1-1 16,-1-1-3-16,1-1 7 0,0 1 2 15,3-2 0-15,-3 0-1 0,4 1 4 16,-4-2 2-16,1 1 1 0,1-2 0 16,2 1-1-16,-3-2-6 0,-1-1 1 15,3-1-6-15,-3 2-2 0,0-2 4 16,2 1 5-16,1 0-4 16,-3-4 2-16,3 3-6 0,1-2-1 15,-1-1 1-15,0 1-4 0,3 1 2 16,0-1 1-16,2-1-2 0,1 0-1 15,-3-1 0-15,5 1-1 0,-3-3 0 16,4 1 1-16,-3 1 0 0,2-1-1 16,0-3 4-16,1 2-3 0,-4 1 3 15,4-2-3-15,-2 0 1 0,0 0 0 16,-2 0-1-16,4 0-2 0,-6 0 0 16,2 0 0-16,1-1 1 0,-1 1-2 15,-2 0 1-15,0-1 4 16,0 1-4-16,0-1 2 0,0 2 4 15,-1 0-4-15,1 0-2 0,-2-2 4 16,1 1-4-16,2-2 3 0,-2 1-2 16,0 1 2-16,0-3-3 0,0 3 2 15,-2-2-2-15,4 1 1 0,-4 1-1 16,0 0 0-16,3-1 1 0,-3-1 1 16,0 2-1-16,0-1-1 0,3 1 0 15,-3-1 1-15,0 0 1 0,0 1-2 16,1 0 1-16,-1-1 0 0,2 1 2 15,-1-1-1-15,-1 0-2 0,0 1 4 16,3-2-1-16,-3 1 0 0,1-1 0 16,-1 2 3-16,3-2-3 0,-3 2-1 15,2-1 0-15,0-2 0 0,0 2-3 16,0 0 2-16,2 0-1 0,-2-1 0 16,-1 1-1-16,2 1 0 0,0-1 0 15,-1 1 1-15,2-1-1 0,-4 0 0 16,2 1 0-16,2-1 0 0,-2 0 0 15,0 0 1-15,0 1 0 0,0-1-1 16,1 0 1-16,0 0-1 0,2 0 0 16,1-2-1-16,-3 2 0 0,2 0 1 15,1-1 0-15,-3 1 1 16,3 0 0-16,-1 1-1 0,-2-1 0 16,0 1 0-16,0-1 0 0,0 1 0 15,0 0 1-15,-3 0-1 0,2 1 0 16,0 0-1-16,0 1 2 0,1-1-2 15,-2-1 1-15,0 1-1 0,0 2 1 16,2-1 0-16,-3 2 1 0,0-1-1 16,0 1 0-16,1-2-7 0,-1 3 7 15,3-3 2-15,-2 2-2 0,1 1 0 16,-2 0 0-16,0 2 0 0,3-2 0 16,-3 0 0-16,0 1 0 0,1 1 0 15,2-1-1-15,-3 2 1 0,3-1 0 16,0-1 0-16,-1 1 0 0,2 0-1 15,1-1 1-15,-1 2 1 0,1-2-1 16,-3 1-1-16,4 1 1 0,-3-1 0 16,2 1 0-16,1-1 0 15,-1 0 1-15,-1 1 0 0,1-1-1 16,-1 0 0-16,1 1-1 0,-1 0 1 16,3-1 1-16,-4 0-1 0,3 1 0 15,1-2 0-15,-3 1 0 0,1 1 0 16,1 1 1-16,-1 1-1 0,0-1 0 15,2-1 0-15,-2 2 1 0,4-2 0 16,-1 3-1-16,1-2 0 0,-1 3 2 16,2-2-2-16,-2 2 0 15,2-2-1-15,1 5 1 0,0-4 0 16,0 3 0-16,1 0-2 0,0 0 2 16,-1 1-1-16,0 0 1 0,0 2 0 15,-1 1-2-15,0-1 2 0,1 2 0 16,-3-1-3-16,1 1 3 0,2 1-1 15,-2 1 2-15,-1-2-1 0,0 3 0 16,1 0-1-16,2 0 1 0,-3 1 0 16,3 0 1-16,-2 0 0 0,0 1 0 15,1 2-1-15,-1-2 0 0,-2 0 0 16,4 2 0-16,-5 1 0 0,2 0-1 16,-2-1 2-16,0 2-2 0,-1-1 3 15,1 2-3-15,0 0 1 0,-4-1 0 16,5 0 1-16,-3 1 0 0,-1 1 0 15,3-3 2-15,-3 3-1 0,3 0-2 16,-1-1 4-16,-1 1-1 0,1 1-1 16,0 1 3-16,-1-2-4 0,0 4 1 15,1-2 2-15,-3 0 0 0,3 1-3 16,1 2 4-16,-1-3-3 0,1 4-1 16,-1-4 0-16,2 4 1 0,0-3-1 15,0 2 3-15,-2-1-1 0,4 2-2 16,-2-2 2-16,-1 2 0 0,3-2 0 15,0 2 0-15,-2 0 0 0,2-2-1 16,-1 2-2-16,1 1 2 0,-1-3 0 16,1 4 0-16,0-2 1 15,0-2-1-15,0 3-2 0,1-1 5 16,-1-1 0-16,0 1-2 0,1 1 2 16,-2 0 1-16,1-1-2 0,0 2 3 15,0-1-3-15,0 1 4 0,1 0-4 16,0-1 2-1,-2 1-2-15,3-3-1 0,-2 2-1 0,3 0-2 0,-1 0 4 16,0 0-4-16,2-1 3 0,-3 0-3 16,2 1 0-16,-1-1 0 0,1-1 0 15,-1 1 2-15,2-2 0 0,-1 1-1 16,1 1 3-16,-1-2-3 0,1 2 1 16,1-3 0-16,0-2-1 15,-1 2 1-15,0-3 2 0,1 2-4 16,-2-3 2-16,2 2-1 0,0-1 0 15,0-1-1-15,-1 0 1 0,2 0-1 16,0 1 0-16,-3-2 0 0,2-1 1 16,-1-1-1-16,-2 2 1 0,0-4-1 15,-1 2 0-15,1-2 0 0,-2 0 1 16,-1-1-1-16,0 0-1 0,-1-1 1 16,1 0 0-16,-3 0-2 0,1-2 2 15,-1 1-2-15,-1-3 1 16,-1 2 0-16,-1 0 1 0,0-2-2 15,0 1 2-15,-2 0-1 0,-1 1 0 16,0-3 1-16,0 1-1 0,-3 0-2 16,3-1 2-16,-2-1-4 0,-1 1-2 15,3 1 4-15,-2-3 0 0,0 2-2 16,-1 0 2-16,-3-2-2 0,3 2-5 16,-2-1 0-16,-2 0-3 0,1-1-6 15,-1 1-2-15,0 0-5 0,0-1-10 16,0 1-9-16,0 0-15 0,-1 0-28 15,-5 1-30-15,-3 0-46 0,-1-2-84 16,-2 0-153-16</inkml:trace>
  <inkml:trace contextRef="#ctx0" brushRef="#br1" timeOffset="-103608.93">18892 12245 7 0,'-2'-3'169'0,"2"-3"-121"0,0 1-25 0,0-2 33 0,0-2-33 0,2 0 2 0,2-1 10 0,-2 3 2 0,-1-2-1 0,2 0 7 16,-2 1 23-16,0 1-30 0,1 0-1 15,-2-1 14-15,0 1-2 0,1 2-7 16,-1 0 1-16,0-1-7 0,0 0 0 15,0 2 4-15,0-1 4 16,0 3-2-16,0-3-5 0,0 3-5 16,0 0 4-16,0 0-7 0,0 0-1 15,0 2-2-15,0 0-6 0,0 0-4 16,0 0-4-16,0 0-5 0,0 0-5 16,2 0-1-16,-1 6 1 0,-1 0 2 15,0 2 0-15,0 3 0 0,0 2-2 16,0 5 1-16,0 3 0 0,0 3 2 15,0 6 1-15,-1 5 7 0,1 11-3 16,0 8 5-16,0 1-2 0,0-2 2 16,0-7 0-16,0-4-5 0,0 2-2 15,0-1-2-15,0 1 2 0,1 1-5 16,-1-5 1-16,1 1 2 16,-1-7 3-16,1-7-1 0,-1-4-2 15,3-1 1-15,-3 3-1 0,3 5-1 16,-2 4 0-16,0-1-2 0,2-2-1 15,-2-2 3-15,1-2-2 0,1 0-1 16,-3-4 0-16,3 0 0 0,-1-1 1 16,-2-3-1-16,3 1 0 0,-3-3 2 15,0-1-2-15,2 1 1 0,-1-3-1 16,-1 0 1-16,1 1-1 0,0-2-1 16,-1-1 1-16,0-1 2 15,2 0-1-15,-1-1-1 0,-1 0 0 16,0 0 3-16,0-2-4 0,1 2 1 15,-1-3-5-15,1 0 5 0,-1 2 0 16,2-3 1-16,-2 1-2 0,1 2-3 16,-1-1 3-16,0-1 2 0,2 0-1 15,-1 3 0-15,0-2 0 0,-1 0 1 16,0 1-1-16,0 1 1 0,1-2-1 16,-1 2 0-16,3 0-1 0,-3-2-3 15,0 1 1 1,0-1-7-16,0 2-1 0,0-1 5 15,-4-1-7-15,2 1-8 0,0-3 1 16,-1 1 6-16,1-3-2 0,-1-1-6 16,1 1-14-16,-1-3-4 0,0-1 0 15,3 0-4-15,-2 0-3 0,1 0-9 16,-1 0-25-16,-1-1-48 0,1-1-90 16,-2-2-88-16</inkml:trace>
  <inkml:trace contextRef="#ctx0" brushRef="#br1" timeOffset="-102515.41">16867 12240 255 0,'2'-5'33'0,"0"2"17"0,1-3-7 0,0 0-5 0,0 0-27 0,0-1 10 0,1 3 26 0,-3-3 18 0,4 4 4 0,-4-1-5 0,1 0-8 15,-1 0-2-15,-1 3 0 0,2-1-19 16,-2 1-1-16,0-2-5 0,0 3-6 16,0 0-9-16,0 0-4 0,2 0-5 15,-2 5-4-15,0 1 5 0,0 2 3 16,0 4 1-16,0 5-4 16,-2 4 1-16,0 4 3 0,2 5 0 15,0 8 3-15,-1 8 0 0,-1 9 2 16,2 3 2-16,-4-4-4 0,2-2 0 15,2-5 2-15,0-1-2 0,0 1-1 16,0-1 6-16,0-2 2 0,0 1 2 16,0-2 3-16,0 1-11 0,0-1-3 15,0-1-4-15,0 1 1 0,2-3-6 16,-2-5 5-16,3-7-2 0,-2-6-3 16,-1-1 2-16,2 4-3 0,-1 1 1 15,1 8-1-15,1-3 3 0,0-3-4 16,-1 2 1-16,1-5-1 0,0 0 0 15,1-2 1-15,-1-2 0 0,1 1 0 16,-1-4 0-16,-3 1 1 0,2-1-2 16,0-2 1-16,-1 0-1 0,-1 0 0 15,0-1 2-15,0-3-1 0,2 0-1 16,-1-2 1-16,-1 0-1 0,2-1 1 16,1-4-1-16,-3 2 1 0,2-3-1 15,-1 2 3-15,1-2-3 0,-2 1 0 16,0-2 1-16,0 1 0 0,0-2 1 15,0-2-2-15,-2 2-2 0,1 0 1 16,-1-1-9-16,-3 1-8 16,2-1-10-16,0 2-21 0,-2-3-31 15,-1 0-43-15,1 0-99 0,2 0-257 16</inkml:trace>
  <inkml:trace contextRef="#ctx0" brushRef="#br1" timeOffset="-101577.71">17945 13676 220 0,'0'-2'99'0,"0"-1"-63"0,0 1 7 0,0 0 7 15,0-2-3-15,2-1 10 0,-1 1 8 0,2 0-8 0,-1 0-18 0,-2 2 7 0,3 0 0 0,-3 2-6 16,0 0-7-16,2 3-18 15,-2 4 16-15,0 2 10 0,0 6 0 16,-2 4-4-16,-1 4-7 0,1 2-4 16,-1 3-3-16,2 1-2 0,-1 1-4 15,2-2-5-15,0 0 0 0,0 1-3 16,0-4-4-16,0-1-1 0,0-2-2 16,0-2-1-16,0-2-1 0,-2-5-10 15,2-1-33-15,-3-1-40 0,0-2-57 16,0-4-114-16,-2-1-86 0</inkml:trace>
  <inkml:trace contextRef="#ctx0" brushRef="#br1" timeOffset="-100108.2">17831 14154 194 0,'2'-4'123'0,"0"2"-70"0,-1-3 3 0,2 2 14 0,-3-3-23 0,2 2 7 0,-2-1 18 0,0-1-7 0,-2 1-19 16,1 1-13-16,-2-2-4 0,-1 2 4 16,1 0-1-16,-2 2-6 0,0-1-6 15,-2 1-9-15,1 2-7 16,-1 2-3-16,-1 3-1 0,-1 4 0 15,-1 3 0-15,2-1 0 0,-4 4 6 16,4 4 1-16,0 0 3 0,1 1 0 16,4 0-1-16,-1 1 3 0,2-3 3 15,2 2 5-15,2-3-7 0,2-1 5 16,4-2 8-16,0-3 0 0,0-2-2 16,3-3 2-16,0-1 0 0,-1-3-1 15,4-2 2-15,-3-2-3 0,2-4-3 16,-4-2 5-16,1-4-4 0,-2-5-7 15,-1 0 0-15,-5-1 0 0,1-3-5 16,-3 2-5-16,-1-1 4 0,-3 4-1 16,-1 1-8-16,-4 5-1 0,1 3 0 15,0 0-3-15,-2 4-17 0,0 2-23 16,0 1-17-16,1 0-20 0,0 4-27 16,-3 4-38-16,3 0-67 0,1 1-188 15</inkml:trace>
  <inkml:trace contextRef="#ctx0" brushRef="#br1" timeOffset="-99075.77">19005 13689 141 0,'-3'-2'16'0,"2"-2"-11"0,-3 1 0 0,1-1 4 0,1 0-2 0,-1 1 12 0,-1-1 11 0,3 0 2 0,0 0 24 0,1-1-23 0,0 1-2 16,-1 1 5-16,1-2-1 0,0 2-3 16,0 0-2-16,0-1 5 0,0 2 4 15,0 0-6-15,0-1-5 0,0 1-1 16,0-2 6-16,0 0 7 0,0 1 5 16,0 0-15-16,1 1-5 0,-1 0 3 15,0 2-4-15,0-1 5 0,0 1-5 16,0 0-10-16,0 0-14 0,0 1 0 15,0 5-2-15,0 2 2 16,-3 3 2-16,0 2-1 0,2 3 2 16,-1 3-1-16,-1 0 0 0,1 0 7 15,0-1-3-15,2 3 2 0,-1-4 3 16,-1 1 2-16,2-1-1 0,-1-2 2 16,1 0-2-16,-1-2-2 0,1-1 8 15,-1-2-2-15,1-2-1 0,0 0 3 16,0-1-4-16,1-2-1 15,-1-1-6-15,0 0 1 0,0-2-1 16,1-1-5-16,-1-1 6 0,0 0-2 16,0 0-3-16,0 0 3 0,0 0 2 15,0 0-3-15,0 0-1 0,0 0-2 16,0 0-2-16,0 0-1 0,0 0-19 16,0 0-25-16,0 0-23 0,0 1-42 15,-1 2-71-15,0-2-124 0,-2 0-74 16</inkml:trace>
  <inkml:trace contextRef="#ctx0" brushRef="#br1" timeOffset="-97275.58">19130 14279 138 0,'0'-3'107'0,"3"1"-72"0,-2-2 43 0,0 1-34 0,2-2-15 0,1 3 5 0,-3 0 24 0,0-1-5 0,-1 0-3 0,0 2 0 16,0-1-8-16,0 0 5 15,0 0-5-15,0 0-10 0,0 2-8 16,0-1 0-16,-1-1-8 0,0-2-10 16,-3 3 1-16,3-3-1 0,-1 2 5 15,0 0 5-15,-2-2-7 0,1 3-3 16,-2 0 0-16,0 1 1 0,-3 0-1 16,-1 1-1-16,0 4-2 0,-4 2 4 15,1 2-1-15,-2 4 1 16,-1 4-1-16,1 0-3 0,-1 4-1 0,5 3-2 15,2-1 0-15,2 2 0 0,0 0 2 16,6 4 9-16,0-4 9 0,2 1 10 16,4-1 5-16,3-2-5 0,1-3-6 15,1 0-6-15,5-3-4 0,0-3-4 16,2-4 2-16,0-1 4 0,1-3 5 16,-1-2-5-16,-1-4 2 15,1 0-1-15,0-6 1 0,-4-2-2 16,3-4-1-16,-5-1-4 0,-1-5-2 15,0-2 4-15,-4-4-9 0,-2-3-2 16,-1-2 1-16,-3 1-3 0,-1 1 0 16,0 1-2-16,-3 5 1 0,-3 2-3 15,-1 2 3-15,-1 3 0 0,-1 0 2 16,-1 3-2-16,2 0 0 0,-2 3-4 16,2 1-6-16,-2 0-3 0,2 0 0 15,0 3 1-15,3-1 1 0,-2 2-7 16,2 1-6-16,0-1-6 0,2 2-10 15,0 0-5-15,1 1-11 0,1 0-16 16,-1 0-27-16,2 0-36 0,2 4-70 16,2 0-28-16,-2 1-78 0</inkml:trace>
  <inkml:trace contextRef="#ctx0" brushRef="#br1" timeOffset="-97088.11">19365 14559 746 0,'0'0'93'0,"0"0"-82"0,0 0 16 0,10-25-27 0,-6 15-20 0,2 3-28 0,1-1-51 0,4-1-35 0,-2 4-85 15,0 1-27-15</inkml:trace>
  <inkml:trace contextRef="#ctx0" brushRef="#br1" timeOffset="-95961.63">19614 14268 231 0,'0'0'37'0,"0"0"9"0,0 0 23 0,0 0-34 0,12-19 5 0,-10 17 26 0,0-2-3 0,2 3 2 0,-2-4 1 0,-1 3 4 0,1-1-23 16,0 0-2-16,0-1-8 0,-1 2 3 15,0-1-11-15,-1 2 4 0,4-2-6 16,-4 0-3-16,2 1-3 0,0 0-9 16,1-1 0-16,-2 2-5 0,2 0 2 15,0 0-7-15,0-2 3 0,0 0 4 16,-2 2-2-16,2-3 9 0,-2 2-4 16,0 1 3-16,-1-1-3 0,2 0 1 15,-1 1-7-15,-1 0 0 0,1-1 4 16,-1 2 0-16,0-1 3 15,1 0 0-15,0 1 2 0,0-2-3 16,-1 1-3-16,1 0-1 16,-1 0-5-16,2 1 5 0,-1 0-6 0,-1 0 5 15,0 0-3-15,1 0 3 0,-1 0-7 16,0 0 2-16,1 0-2 0,-1 4-1 16,0-1 0-16,0 4-2 0,0-1 2 15,-2 3-1-15,-1 2 2 0,0 0 2 16,-2 3-1-16,0-1 0 0,0 3 0 15,-3-1-1-15,0 2 2 0,0-2-2 16,-3 5 2-16,2-4-1 16,0-1 2-16,1 2-2 0,0-5 0 15,2 1 0-15,0-1 1 0,3-3-1 16,2 1 1-16,-2-3-2 0,3-1 1 16,0-3 3-16,0 1 1 0,3-2 6 15,1-2 4-15,-1 0 2 0,5 1-3 16,2-1 0-16,0 0-6 0,2 0-3 15,2-1-3-15,-2-1 0 0,4-4-1 16,-2 3-1-16,2-2 0 0,-2 1 1 16,-2 0 0-16,2 0-1 0,-3 2 0 15,-1 0 3-15,-3 1-3 0,-1-3 0 16,-1 2 0-16,-2 0 1 0,-1 0 0 16,-1-1-2-16,0 2 1 0,-1 1-2 15,0 0 1-15,0 0-7 16,0 1 0-16,0 4-1 0,-1-1 5 15,-2 3 4-15,0 2 2 0,0 2-2 16,-1 0 3-16,-2 3 0 0,3 0 0 16,-2 0-3-16,-2 1 1 0,4-1-1 15,-2-1 1-15,2 2-1 0,1-4 1 16,-1 2-1-16,2-5 0 0,-1 1-5 16,2-2-36-16,-2 0-21 0,2-2-25 15,0-2-38-15,2-2-54 0,1 1-104 16,1-2-146-16</inkml:trace>
  <inkml:trace contextRef="#ctx0" brushRef="#br1" timeOffset="-95211.23">19935 14360 309 0,'1'0'109'0,"-1"0"-17"0,0-4-4 0,2 1-39 0,0-1-11 0,1-1 2 0,-1-1 8 0,2 1 6 0,-1 0-13 0,2 0 0 15,0 2 3-15,1-2-5 0,1 2-7 16,1-2-5-16,1 2-12 15,3-3-4-15,-2 4-2 0,-1 0-3 16,-1 1-2-16,1 1-1 0,-3 0-3 16,-4 1-3-16,2 3 1 0,-2 2 0 15,-2 3 2-15,-2 1 0 0,-3 3 5 16,-1 0-3-16,-2 0-1 0,-1 1 2 16,0 1-2-16,1-2-1 0,1-1 0 15,1 1 3-15,0-4-3 0,4-1 0 16,-1-1 1-16,1-1-1 0,2-3 3 15,0 0-3-15,0-2 0 16,0 0 8-16,2-1 2 0,3 0 11 16,-1-1-2-16,2-2-6 0,1 1-8 15,3 0-4-15,0-3 0 0,0 2 0 16,2-2-1-16,-1 4 0 0,1 1 0 16,-2 0 0-16,0 0 5 0,-2 5 3 15,0 2 2-15,-2-1 1 0,-2 5 4 16,0-1 2-16,-3 2-5 0,-1 0-1 15,-1 1-3-15,-3-2 2 0,-2-1 3 16,-2-2-1-16,-1 1-5 0,0-2-2 16,0-2-1-16,-1 0-3 0,1-2-1 15,0-3 0-15,0 4-21 0,-1-4-33 16,2 0-26-16,3 0-18 0,1 0-44 16,2-6-52-16,2 2-132 0,0-2-69 15</inkml:trace>
  <inkml:trace contextRef="#ctx0" brushRef="#br1" timeOffset="-94461.52">20343 14282 116 0,'0'0'363'0,"0"0"-303"0,0 0 5 0,4-27-23 0,-4 20-16 0,0 1-23 0,-1-1-3 0,-6 2-3 0,2 2-2 0,-3 3 5 0,-1 0 0 0,-2 0 1 16,0 4 6-16,1 1-3 15,-3 2-2-15,3 2-1 0,0 0-2 16,1 4 4-16,1-3-6 0,4 2 3 16,0 1 0-16,3-1 0 0,-1 0 3 15,2 1 10-15,0-1 3 0,0-1 6 16,3 2 11-16,1-4 2 0,0 2-7 15,2 0-8-15,1-3 5 0,1 0-8 16,0-1 2-16,0 0-3 0,3-1-3 16,-2 2-9-16,-1-2 0 0,1 1 3 15,0 3 1-15,-1-2 10 16,0 2-1-16,-3 0 6 0,3-1-4 16,-2 2-5-16,-3 0 2 0,1 0-5 15,1 0 4-15,-2-2-6 0,-2-2-4 16,1-1 0-16,0-3-3 0,-2 0 6 15,0 0-3-15,-4-3 8 0,0 1-2 16,-3-1 2-16,1 0-7 0,-3-1-5 16,-2 0 4-16,-1-2-5 0,0 1 1 15,-1 1-1-15,2-5 0 0,-3 3 1 16,2-2-1-16,2-3 0 0,2 2-3 16,1-1 3-16,2 0 0 0,4-2-3 15,1-1 3-15,0 1 2 0,4 0-1 16,3-1 1-16,2 0-2 0,2 0 0 15,3-2 0-15,2 1 2 0,1-3-2 16,-2-1 1-16,1-2 0 0,0 0 1 16,-3 0-1-16,-1-2 2 0,-3 3-3 15,-3 2-2-15,-2-1 0 0,-1 2-4 16,-3 0-31-16,0 4-50 0,-3-2-53 16,-2 6-41-16,-6-1-48 0,2 3-22 15</inkml:trace>
  <inkml:trace contextRef="#ctx0" brushRef="#br1" timeOffset="-93976.77">20565 14284 162 0,'0'0'165'0,"0"0"-118"0,0 0 14 16,27-26-25-16,-21 18-20 0,0 0-12 0,-2 0 23 0,0 1 23 0,-1 0 28 0,-1-1 3 0,3 2 9 0,-2 1-36 15,-1 0-20-15,2 2-10 0,-2-1-17 16,0 2-4-16,-1-2-1 0,-1 2-3 16,0 2 1-16,-1 0-11 15,-2 0 7-15,-4 0 4 0,-1 7 1 16,-2-1 5-16,-2 3-2 0,-2 2 1 15,1 2 1-15,-2 2-4 0,0 2-2 16,-1 4 8-16,3 3-7 0,0 1 12 16,2 2 7-16,2 2 13 0,1 0 11 15,6 0 4-15,2-3 0 0,1 0 4 16,5 0-8-16,2-4-16 0,3-3-6 16,3-3-6-16,-1-2 2 15,6-6-1-15,-2-5 2 0,1-3 0 0,0-1-3 16,-2-6-3-16,-2-2 2 0,-3-2 11 15,-4-1-5-15,-3-3-8 16,-4 0-9-16,0-1-4 0,-6 3-7 16,-4 1-1-16,-3 2-6 0,-1 3-18 15,-2 2-14-15,-1 3-18 0,-1 0-13 16,1 1-24-16,-2 1-33 0,-5 2-42 16,7 1-116-16,1 1-77 0</inkml:trace>
  <inkml:trace contextRef="#ctx0" brushRef="#br1" timeOffset="-92905.18">15553 14327 58 0,'0'0'94'0,"0"0"-19"0,0 0-1 0,0-5-27 0,0 5-21 0,0-1-10 0,0 0-6 0,0 0-3 0,3-1-5 0,-3 2 2 16,0-2 20-16,0 2-11 16,-3-1 9-16,3 0 0 0,0 1 7 15,-3-2 10-15,1 0 5 0,2-1-3 16,-3 2-5-16,1 0-5 0,-1 1 4 15,-3 0 2-15,3-2 1 0,-2 2-5 16,3 0-4-16,1 0-1 0,-2 0 3 16,3 0 4-16,0 0 3 15,0 0 2-15,4 0 3 0,3 2 2 16,2-2-3-16,4 1-2 0,0-1-5 16,4 0-8-16,0 0-5 0,1 0-2 15,0-1-11-15,0 1 0 0,1-2-6 16,0-2-3-16,0 4 0 0,-2-4-6 15,1 1-30-15,-1 1-22 0,-3-1-35 16,2 0-36-16,2 1-66 0,-3-1-119 16,-7 0-96-16</inkml:trace>
  <inkml:trace contextRef="#ctx0" brushRef="#br1" timeOffset="-92404.26">15948 14214 468 0,'0'0'139'0,"0"0"-45"0,0 0 5 0,0 0-29 0,0 0-43 15,-5-39-2 1,-1 33 13-16,3 1-14 0,-2-1-1 0,0 2-16 0,0 1 8 15,1 2-8-15,-3 1-4 0,0 2-3 16,0 4 1-16,-2 3-3 16,-2 3 0-16,1 3 2 0,2 4 0 15,0 3-1-15,-1 3 1 0,6 3 1 16,1-1 4-16,2 2 0 0,5-2 12 16,0-3 9-16,7-1 1 0,-2-2 6 15,5-1-10-15,0-6-1 0,2-2-1 16,-1-4 1-16,3-2 0 0,-3-5 2 15,-1-1 0-15,-2-1 6 0,1-6 5 16,-4-2-10-16,1-5-7 0,-2-3-6 16,-4-6-6-16,0-3-3 0,-5-4 0 15,0-8-3-15,-2 4 0 0,-4 1-4 16,-3 5 0-16,2 8 3 16,-2 1 0-16,-1 7-1 0,-4 2-4 15,3 4-3-15,-5 5-8 0,2-1-5 16,0 2-3-16,3 3-13 0,1 3-13 15,-1 2-7-15,5-1-14 0,1 2-24 16,2 1-9-16,3 4-40 0,0-1-81 16,3-3-59-16</inkml:trace>
  <inkml:trace contextRef="#ctx0" brushRef="#br1" timeOffset="-92185.64">16164 14496 810 0,'0'0'203'0,"0"0"-158"0,0 0-26 0,0 0-19 0,13-28-11 0,-8 19-40 0,1 0 0 0,0 1-25 0,1 2-14 0,1 0-62 0,2 4-33 0,-3-2-88 0</inkml:trace>
  <inkml:trace contextRef="#ctx0" brushRef="#br1" timeOffset="-90529.82">16374 14167 183 0,'2'-1'43'0,"1"0"-17"0,-1-2 6 0,3 2-12 0,-2-2 28 0,0 1-14 0,-3 0 6 0,3 0 16 0,-3 0-8 16,2 1 1-16,-2 0-9 0,4-2 3 15,-4 1-13-15,2 2-10 0,-2-1-5 16,1 0 2-16,-1 0 0 0,2-1 10 15,-2 0-13-15,0 2 2 0,3-2-4 16,-3 1-3-16,2-1 2 0,-1 1-1 16,1-1 7-16,1 1 0 15,-3 0 2-15,0-2-2 0,2 2-1 16,-2-2 5-16,0 3-5 0,3-1-3 16,-3 0 1-16,2 0-9 0,-1-1 4 15,-1 2 2-15,2-1 0 0,2 0-1 16,-4 0 7-16,2 0 6 0,-2-1 6 15,1 0-2-15,1 0-4 0,-2 1-5 16,2 0 5-16,-2 0-2 0,0 1-3 16,0 0-2-16,0 0-5 0,0 0-2 15,0 1-7-15,-4 5 1 0,1 0 1 16,-4 6 4-16,-1 0-4 0,-2 4-1 16,-1 3 1-16,0-2-3 0,0 4 2 15,0-1 2-15,3-2-1 0,0 0 3 16,1-2 4-16,0-1 1 0,4-2-5 15,1-2-5-15,-1-1 2 0,3-4 3 16,0 0-1-16,0-2 9 0,3-1 1 16,0-2 3-16,4-1-2 0,0 0 1 15,0 0 1-15,4-1-9 0,1-4-4 16,1 0-2-16,1 1-3 0,-1 0 2 16,0 0-3-16,1 0 0 0,-3 1 1 15,0 2-1-15,0 0 0 0,0 0 0 16,-2 1 0-16,1 0-1 0,-2 0 1 15,0 0 0-15,-2 0-4 16,-1 0 2-16,-2 3-6 0,-3 4 0 16,0 4 8-16,0 1 1 0,-3 2 8 15,0 2-3-15,-3-3-2 0,1 3 1 16,3 1 0-16,-3-4-4 0,2 0-1 16,0 0 1-16,0-3-1 0,1-2 0 15,-1-1-2-15,0-1-25 0,3-3-43 16,-3 3-45-16,3-5-43 0,3-1-43 15,0-1-69-15,2-5-74 0</inkml:trace>
  <inkml:trace contextRef="#ctx0" brushRef="#br1" timeOffset="-89935.8">16649 14194 117 0,'0'-4'230'0,"0"1"-106"0,2-3-26 0,1 4-7 0,-3-3-14 0,5 0-1 0,1 1-4 0,-1-2-18 0,0 1-11 0,4 1-5 0,-1 2 7 16,0-2-10-16,0 3-17 0,-2 1-12 16,-1-1-3-16,0 1-3 0,-4 1-3 15,1 3-4-15,-2 2 1 0,0 2 6 16,-2 3 0-16,-4 2 0 0,-2 3 0 15,-3 2-4-15,0-1-12 0,1 0-20 16,0 1-1-16,3-4 10 0,-1-1 17 16,5-5 10-16,1-1 0 0,-2-1 1 15,4-4 0-15,0-1-1 0,0-1 1 16,4 0 8-16,1-1 1 0,0-5 13 16,1 3 1-16,2-4-8 0,3 0-5 15,0 3-3-15,-1-1 0 0,4 0-3 16,-3 3-3-16,1 0 6 0,-2 1-2 15,0 1 4-15,-1 0 2 0,-1 3 6 16,-2 1-2-16,-1 4 4 0,0 2-3 16,-2 0 3-16,-3 3-5 0,0 0-3 15,-3 0-6-15,-2 1 1 0,-1 1-3 16,-4-2-2-16,1-2 4 16,-1-2-2-16,-1 0-2 0,-1-3-2 15,-1 0 0-15,2-3-27 0,-2-1-48 16,-1 0-36-16,0-1-31 0,1-1-65 15,4 0-148-15</inkml:trace>
  <inkml:trace contextRef="#ctx0" brushRef="#br1" timeOffset="-89294.43">17005 14130 481 0,'0'0'133'0,"0"0"-69"0,0 0-12 0,0 0-41 0,2-34-11 0,-7 26-14 0,-2 4 12 0,-1 1-16 0,-1 2 18 0,-2 1 0 15,1 1 6-15,-2 5 6 0,2-1-7 16,2 0 7-16,1 3-11 0,-1 0 2 16,3 0-3-16,2 1 0 0,0 1 3 15,3 0 17-15,0 1 11 0,0 0 0 16,4-2 9-16,0 4-7 0,-1-2 3 16,2 3-6-16,2-3-2 0,-2 2 0 15,3-2-17-15,0 2 3 0,0-1-5 16,0 0 7-16,-2 1-1 0,2-3 1 15,-1 3 0-15,0 0-5 0,-2 0 2 16,1 1-7-16,-4 2 4 0,1-1-3 16,-3-4 2-16,0 3-1 0,0-3-2 15,0 0 4-15,-3-3-9 0,0-1 7 16,-4-3-2-16,-2 0 1 0,-2-3-1 16,-2-1-3-16,1 0-1 0,0 0-1 15,-3-3 2-15,7-1-2 0,0 1 2 16,1-4-1-16,4 0 4 0,-1-1 1 15,4-1-3-15,0-3 17 0,7 2-3 16,-2-4-4-16,3 2-11 0,2-2 0 16,4 1-1-16,-3-2-2 0,3 2 1 15,-1 0 1-15,-2-1-2 0,-2 2 1 16,-2 0 0-16,-4-1 0 0,0 3-1 16,-3-1-1-16,-3 0-12 0,-2 2-7 15,-3 1-18-15,-3 1-26 0,-2 2-17 16,1 1-7-16,-1 1-8 0,2 2-11 15,0 1-77-15,3 0-100 16,3 0 10-16</inkml:trace>
  <inkml:trace contextRef="#ctx0" brushRef="#br1" timeOffset="-88824.7">17215 14111 201 0,'0'0'132'0,"0"0"-35"0,0 0 27 0,25-30-15 0,-20 22-47 0,-2 1-44 0,2 0-11 0,-3 0 15 0,-1 2-9 0,1-2-1 0,0 2-6 15,-2 2-2-15,0 0-4 0,0 0 0 16,0 3-12-16,0 0-10 0,-2 0 7 15,-3 0 9-15,0 6 6 0,-3-2 0 16,-4 3 3-16,2 2 2 0,-3 3-3 16,3-1-2-16,-1 5 3 0,1 3 10 15,-1 1-5-15,3 4-2 0,2 3 9 16,-1 1 19-16,3 5 22 0,2-1 11 16,2-1-7-16,2 0-18 0,4-3-4 15,2-1-9-15,0-4-9 0,4-4-1 16,0-6 2-16,-1-4-2 15,1-5 6-15,-1-4-5 0,3-6-1 16,-6-4 1-16,0-4 10 0,0-4-4 16,-3-2-17-16,-2-5-9 0,-2 0-1 15,-1-2-5-15,-4 4-7 0,-1 5 2 16,-1 3 4-16,-2 4-18 0,0 3-25 16,-1 3-22-16,-2 0-9 0,-1 3-22 15,-6-2-63-15,2 2-172 0,3 1-133 0</inkml:trace>
  <inkml:trace contextRef="#ctx0" brushRef="#br1" timeOffset="-88202.38">16158 13548 803 0,'-2'0'163'0,"2"0"-84"0,-4 0-2 0,4-4-45 0,-2 1-24 0,2-3-2 0,0 3-6 0,0-2-12 0,2-1-45 0,4 2-13 0,7-3-64 0,1 3-76 16,-1 2-195-16</inkml:trace>
  <inkml:trace contextRef="#ctx0" brushRef="#br1" timeOffset="-88046.18">16562 13683 775 0,'0'0'158'0,"0"0"-36"0,0 0-4 0,0 0-26 16,0 0-52-16,0 0-15 0,0 0-20 0,-38 23-5 0,31-26-77 15,2-4-56-15,2-2-56 0,3-9-20 16,0 1-147-16</inkml:trace>
  <inkml:trace contextRef="#ctx0" brushRef="#br1" timeOffset="-87888.68">16652 13473 626 0,'0'0'270'16,"0"0"-149"-16,0 0-56 0,0 0-36 0,0 0-29 16,-34-36-70-16,28 21-64 0,4 1-106 0,-1 0-87 15</inkml:trace>
  <inkml:trace contextRef="#ctx0" brushRef="#br1" timeOffset="-87732.24">16711 13105 849 0,'0'0'134'0,"0"0"-54"0,0 0-30 0,0 0-34 16,0 0-16-16,-38-35-29 16,34 28-55-16,-3-5-42 0,2 2-119 0,2 1-69 15</inkml:trace>
  <inkml:trace contextRef="#ctx0" brushRef="#br1" timeOffset="-87586.88">16529 13161 749 0,'0'0'134'0,"0"0"-108"0,0 0-16 0,0 0-10 0,-39 9-91 0,34-9-171 16,2-1-219-16</inkml:trace>
  <inkml:trace contextRef="#ctx0" brushRef="#br1" timeOffset="-87430.68">16499 13357 676 0,'0'0'146'0,"0"0"-64"0,0 0-37 0,0 0-25 16,0 0-20-16,-35 8-78 0,31-18-106 15,4 2-116-15,0 1-102 0</inkml:trace>
  <inkml:trace contextRef="#ctx0" brushRef="#br1" timeOffset="-86758.22">19507 13647 1003 0,'0'0'164'0,"0"0"-122"0,-12 5-6 0,6 0-17 0,-1-3-10 0,3 0-9 0,1-2-59 0,3 0-47 0,0-1-62 0,11-8 4 0,-2-2-192 15,3-1-64-15</inkml:trace>
  <inkml:trace contextRef="#ctx0" brushRef="#br1" timeOffset="-86601.68">19873 13628 767 0,'0'0'214'16,"0"0"-143"-16,0 0 11 0,0 0-13 0,0 0-30 0,0 0-30 15,0 0-7-15,-37 8-2 0,29-8-86 16,2-7-67-16,0 1-67 0,5-2-176 0</inkml:trace>
  <inkml:trace contextRef="#ctx0" brushRef="#br1" timeOffset="-86461.42">19969 13497 888 0,'0'0'160'0,"0"0"-85"0,0 0-5 0,0 0-49 16,0 0-21-16,-41-16-55 15,36 10-76-15,-5-4-37 0,1 2-103 0,2-1-35 16</inkml:trace>
  <inkml:trace contextRef="#ctx0" brushRef="#br1" timeOffset="-86273.3">19696 13242 846 0,'0'0'191'0,"0"0"-106"0,0 0-7 0,0 0-46 0,0 0-26 15,0 0-6 1,-22-36-76-16,20 28-74 0,-3-1-96 0,4 1-97 0,-4 1 13 16</inkml:trace>
  <inkml:trace contextRef="#ctx0" brushRef="#br1" timeOffset="-86116.26">19302 13073 1001 0,'0'0'101'0,"0"0"-63"15,0 0-11-15,0 0-27 0,0 0-41 0,0 0-95 16,0 0-96-16,0 0-203 0</inkml:trace>
  <inkml:trace contextRef="#ctx0" brushRef="#br1" timeOffset="-85959.93">19125 13355 668 0,'0'0'240'0,"0"0"-123"0,0 0-15 0,-36 45-57 16,25-32-26-16,6-2-17 0,-1-2-4 15,4-2-28-15,2-4-113 0,0 1-126 16,1-4-134-16</inkml:trace>
  <inkml:trace contextRef="#ctx0" brushRef="#br1" timeOffset="-85788.2">19388 13572 768 0,'0'0'164'0,"0"0"-117"0,0 0 10 0,0 0-35 15,0 0-22-15,-39 25-39 0,33-25-140 0,3-2-187 16</inkml:trace>
  <inkml:trace contextRef="#ctx0" brushRef="#br1" timeOffset="-85631.88">19495 13506 684 0,'0'0'174'0,"0"0"-96"0,0 0-15 0,0 0-44 0,-39-5-19 0,28 1-13 16,0 0-99-16,2-3-147 0,0 2-229 15</inkml:trace>
  <inkml:trace contextRef="#ctx0" brushRef="#br1" timeOffset="-85475.79">19450 13357 696 0,'0'0'228'0,"0"0"-141"0,0 0-17 0,0 0-57 0,0 0-13 16,0 0-24-16,0 0-75 0,-34-34-79 16,30 26-134-16,1-1-109 0</inkml:trace>
  <inkml:trace contextRef="#ctx0" brushRef="#br1" timeOffset="-85288.3">19261 12814 860 0,'0'0'46'0,"0"0"-25"0,0 0-3 0,0 0-18 16,0 0-62-16,0 0-3 0,-39 5-41 15,32 2-6-15,0 0-55 0,0 0 117 16,3-1-23-16,1-2 61 0,3 0-48 16</inkml:trace>
  <inkml:trace contextRef="#ctx0" brushRef="#br1" timeOffset="-82199.52">18451 2678 326 0,'0'-2'113'0,"1"-1"-35"0,-1 2-1 0,1 0-18 0,0 1-46 0,-1 0 0 0,2 0 13 0,-2 0-4 0,0 1-14 0,1 5-7 16,-1 2 16-16,0 2 31 0,0 6 4 15,0 5-25-15,0 4-11 0,0 12 1 16,-3 11-6-16,2 12 23 0,-1 2 0 16,2-3-1-16,0-3-6 0,0-7 4 15,2-1-12-15,-1-2 2 16,1-2-11-16,-1-3-2 0,3-2-7 16,0-9-1-16,0-5 2 0,0-8-2 15,-3-6 0-15,4 4-40 0,2-4-108 16,-1-2-71-16,0-5-187 0</inkml:trace>
  <inkml:trace contextRef="#ctx0" brushRef="#br1" timeOffset="-81652.81">18481 2665 136 0,'0'0'300'0,"0"0"-184"0,0 0-69 0,0 0-26 0,0 0-16 0,15-10-2 0,-5 4 3 0,3 1 0 0,2 0 3 15,3-1 19-15,4-1 15 0,3-2-6 16,2 1-5-16,0-1-12 0,3 1 1 15,-2 0-9-15,2-3-2 0,-2 3 0 16,1-1-2-16,-2 1 1 0,0 0 0 16,-2-1-8-16,0-2 4 0,-3 2-5 15,-4 1 0-15,-2 1 5 16,-5 2-1-16,-3-1 1 0,-2 1 47 16,-1 3-34-16,-4-3 17 0,2 3 4 15,-3-2-21-15,0 0-8 0,1 2 18 16,-1-1-24-16,1 2-2 0,-1 0 3 15,0 1-5-15,0 0 0 0,0 0-4 16,2 2-4-16,-1 4 7 0,3 1-3 16</inkml:trace>
  <inkml:trace contextRef="#ctx0" brushRef="#br1" timeOffset="-77903.36">19040 2520 151 0,'0'0'51'0,"0"0"-16"0,0 0 18 0,-3-20-2 0,1 14-1 0,-1-1 13 0,2 0 10 0,-3 0 13 0,3 1-20 0,-2-3-11 16,1 3 1-16,0-1-4 16,1 2-11-16,1 2-10 0,0-2 2 15,0 4-8-15,0 0-3 0,0 1-14 16,0 1-8-16,0 6-9 0,1 4 6 16,2 8 3-16,-1 5 5 0,1 6-4 15,2 10 2-15,2 9 2 0,1 11-3 16,2 4 5-16,0 2-1 0,-2-5-3 15,0-4 0-15,-4-1-2 0,0-2 1 16,0-1-1-16,-3-2-1 0,2 0 1 16,-2-2-1-16,3-1 0 15,-3-4 1-15,2-6 1 0,1-8-2 16,0 4 10-16,-1-7 6 0,0 0-5 16,0 2-3-16,-1-10-3 0,0 1 4 15,-1-2-2-15,2-2-6 0,-3-5 1 16,1-4 3-16,0-2-2 0,-1-2-1 15,0-1 0-15,0-2 3 0,0 0 0 16,0 0-1-16,0 0-4 0,0-4-35 16,2-1-76-16,-1-9-107 0,4 1-155 15,-4 0 143-15</inkml:trace>
  <inkml:trace contextRef="#ctx0" brushRef="#br1" timeOffset="-77415.01">18634 3525 314 0,'0'0'125'0,"0"0"-27"0,0 0 21 0,-24 1-45 0,17 0-22 0,3 1-2 0,1-2 1 0,3 2-11 0,0 0-26 0,2 0-10 0,4 1 10 16,5 1 34-16,6-2 6 0,6 3 3 16,10-3-5-16,10 3-8 0,10-1-17 15,1 0 2-15,-6-1-4 0,-5 1 1 16,-8-1-3-16,-7-2 0 0,-6 2-9 16,-5-3-4-16,-3 2-4 0,2-1-3 15,0 0-2-15,3-1 0 0,-7 1-1 16,2-1-4-16,-6 0-17 15,0 1-37-15,-2-1-30 0,0 0-25 16,-1 0-32-16,0-2-54 0,0-2-117 16,-2 1-55-16</inkml:trace>
  <inkml:trace contextRef="#ctx0" brushRef="#br1" timeOffset="-76883.41">18716 2890 783 0,'0'0'108'0,"0"0"-10"0,0 0 25 0,0-18-54 0,0 13-43 0,0-2-9 0,0-1-8 0,0 0-3 0,2-2-6 0,-1-1-1 0,2 2-17 16,-1 0-38-16,5 1-52 0,0-1-54 15,6 2-24-15,-2 0-72 0,1 2 29 16</inkml:trace>
  <inkml:trace contextRef="#ctx0" brushRef="#br1" timeOffset="-76711.47">18946 2875 531 0,'0'0'85'0,"0"0"-27"0,0 0 78 15,0 0-40-15,0 0-63 0,0 0-11 16,0 0-17-16,0 0-1 0,0 0-2 16,8 36-2-16,-8-36-52 0,0 0-38 15,0 0-54-15,0-2-166 0</inkml:trace>
  <inkml:trace contextRef="#ctx0" brushRef="#br1" timeOffset="-76508.4">18902 3202 701 0,'0'0'105'15,"0"0"-85"-15,0 0 26 0,0 0-8 0,0 0-26 0,0 0-10 16,0 0 2-16,0 0-4 0,-10 18-41 16,8-18-35-16,0-1-52 0,-1-2-145 15,-1 2-73-15</inkml:trace>
  <inkml:trace contextRef="#ctx0" brushRef="#br1" timeOffset="-76352.19">18754 3315 174 0,'0'0'348'0,"0"0"-215"0,0 0-63 0,0 0 4 0,0 0-59 15,0 0-6-15,-35 10-9 0,30-10-7 0,-7-10-106 16,4-1-159-16,0 1-37 0</inkml:trace>
  <inkml:trace contextRef="#ctx0" brushRef="#br1" timeOffset="-76210.16">18694 3131 662 0,'0'0'83'0,"0"0"-45"16,0 0 27-16,0 0-14 0,0 0-26 0,0 0-17 16,0 0-8-16,-36-18 0 0,29 13-90 15,-3-4-124-15,3-1-59 0,2-1-82 16</inkml:trace>
  <inkml:trace contextRef="#ctx0" brushRef="#br1" timeOffset="-76053.94">18794 3102 899 0,'0'0'89'0,"0"0"-37"0,0 0 5 0,0 0-45 0,0 0-7 15,0 0-5 1,0 0-29-16,35-9-78 0,-23 7-80 0,-6 1-115 0,2-3-151 15</inkml:trace>
  <inkml:trace contextRef="#ctx0" brushRef="#br1" timeOffset="-74991.11">20033 2965 543 0,'2'0'188'0,"1"0"-121"0,2-4 7 0,3 2-36 0,3 1-11 0,4-3-3 0,1 2-4 0,4 0-5 0,-1-2-10 0,-1 3-3 0,0-1-2 0,0 0 0 15,0 1-1-15,0 1-22 0,-2 0-53 16,6 0-61-16,-4 2-139 0,-4-1-84 16</inkml:trace>
  <inkml:trace contextRef="#ctx0" brushRef="#br1" timeOffset="-74803.41">20123 3139 818 0,'0'0'121'0,"0"0"-83"0,0 0 5 0,0 0-22 16,0 0-17-16,0 0 9 15,0 0-6-15,41-14-5 0,-17 7-2 0,10-2-11 16,16-5-102-16,-7 3-81 0,-4 1-153 15</inkml:trace>
  <inkml:trace contextRef="#ctx0" brushRef="#br1" timeOffset="-74475.58">20877 2821 69 0,'0'0'584'0,"0"0"-512"0,0 0 19 0,0 0-40 0,0 0-44 0,0 0-5 16,0 0-2-16,9 18 24 0,-8 2 17 15,-1 12 12-15,0 13-1 0,-1 12-12 16,0 5 0-16,-1-1-1 16,2-7-15-16,0-6-7 0,0 0-1 15,1-4-11-15,-1-3-2 0,0-7 1 16,-1-8-4-16,-1-7 0 0,0-6-17 16,2 2-62-16,-2 1-41 0,0-4-83 15,0-6-154-15,-1-6-13 0</inkml:trace>
  <inkml:trace contextRef="#ctx0" brushRef="#br1" timeOffset="-74131.39">20863 2856 604 0,'0'0'111'0,"0"0"-34"0,22-42 14 0,-9 25-38 0,2 1-9 16,1 0-8-16,0 1-7 0,2 4-17 0,-2 0-2 15,1 3-4-15,-2 4 5 0,0 0 4 16,-3 3 5-16,-1 1 11 0,0 2-13 16,-4 4-8-16,-2 4-8 0,-3 3-2 15,-2 3 5-15,-3 1 5 0,-5 5-2 16,-4 1-1-16,-3-1-3 0,-1-2-2 15,-2-2-1-15,0-1-1 16,-1-4-15-16,0-2-53 0,1-2-37 16,-5-5-54-16,5-2-170 0,6-2-123 15</inkml:trace>
  <inkml:trace contextRef="#ctx0" brushRef="#br1" timeOffset="-73959.06">21301 2908 999 0,'0'0'117'0,"0"0"-78"0,0 0-2 0,0 0-33 0,0 0-4 16,0 0-10-16,41-42-15 0,-30 33-50 15,2-2-39-15,8 1-34 0,-2 1-120 16,-2 1-125-16</inkml:trace>
  <inkml:trace contextRef="#ctx0" brushRef="#br1" timeOffset="-73578.14">21753 2741 411 0,'0'0'41'0,"0"0"17"0,0 0-31 0,0 0-27 16,0 0 0-16,0 0-27 0,0 0 19 16,0 0 8-16,-5 26 12 0,4-5 8 15,1 1 14 1,0 2 30-16,3 1-32 0,2-1 3 15,3 0 10-15,3-1-1 0,1-2-1 16,6-3 9-16,1-3-2 0,0-3-2 16,0-5 2-16,-3-4 5 0,1-3 5 15,-4-5 2-15,1-4-5 0,-3-5-23 16,2-3-9-16,-1-4-11 0,-2-6-10 16,4-11-4-16,-2-9-12 0,1-3-42 15,-3 4-50-15,-2 11-5 0,0 8-59 16,-1 12-49-16,-2 2-135 0</inkml:trace>
  <inkml:trace contextRef="#ctx0" brushRef="#br1" timeOffset="-72984.52">22322 2732 378 0,'0'0'138'0,"0"0"-32"0,0 0-13 0,0 0-59 15,0 0-19-15,0 0-4 16,19-37 22-16,-16 28 20 0,-2-1 0 0,-1 0-21 16,-1 3-13-16,-3-1-2 0,-2 2-11 15,-2 0-6-15,-3 2-9 0,-4 3 6 16,-4 1 3-16,0 6-5 0,-5 5 1 15,-2 4 1-15,0 7-1 0,1 2 0 16,0 6 3-16,3 1-4 0,3 1 2 16,5-1 2-16,3 0 0 0,4-2 0 15,4-4 2-15,3 1 13 0,2-4 11 16,5-1-3-16,1-4 11 16,2-4-4-16,1-4-10 0,0-3-11 15,1-3 7-15,1-3 15 0,1-5 9 16,0-4-5-16,-1-1-8 0,2-2-13 15,-1-2-3-15,0-3-2 0,2 0-6 16,-2-1-2-16,0-3-1 0,-1 3-5 16,1-3-13-16,-3 4-9 0,0 0 5 15,0 2 11-15,-3 2 1 0,-2 4-15 16,-1 3 7-16,-1 4-2 0,-3 2-8 16,-1 0-5-16,0 7 14 0,0 2 14 15,-4 4 6-15,1 3 0 16,0 1 0-16,1 0 0 0,1 5 1 15,0-5 1-15,1 2 4 0,0-2 13 16,3-3 6-16,2-1 0 0,2-2-4 16,3-2-7-16,3-4-1 0,4-3-2 15,2-2-3-15,0-4-4 0,2-2 2 16,-1-5-6-16,1 0-13 0,-1-3-44 16,-2-2-38-16,6-13-52 0,-4 3-101 15,-4 0 28-15</inkml:trace>
  <inkml:trace contextRef="#ctx0" brushRef="#br1" timeOffset="-72687.21">22752 2316 155 0,'0'0'573'0,"0"0"-499"0,0 0 3 0,3-19-46 0,-3 16-24 0,0 3-7 0,-3 2-18 0,-1 7 13 0,-5 3 5 0,0 9 19 0,0 8 25 16,-2 2 3-16,2 11-12 0,0 9-20 16,1 6-6-16,2 4-7 0,4-8 1 15,2-12 0-15,0-10-1 0,2 0-2 16,-1-2 0-16,1-3-21 0,2 0-83 15,1-2-61-15,1-4-170 0,-1-5-68 16</inkml:trace>
  <inkml:trace contextRef="#ctx0" brushRef="#br1" timeOffset="-72249.76">22978 2639 285 0,'0'0'75'0,"0"0"-10"0,0 0-21 0,0 0-42 16,0 0-2-16,0 0-3 15,2-7 0-15,-2 8-11 0,-1 3 13 0,-1 3 1 16,-1 4 9-16,0 0-6 0,-1 4 10 16,1 5 8-16,1-2 13 15,2 4 1-15,0 1 32 0,2 1-18 16,4 0-8-16,2 0 4 0,3-3-14 16,2-2 8-16,-1-3 5 0,2-2-1 15,-3-5 8-15,1-3 20 0,0-6-11 16,-2 0 7-16,2-4-5 0,-3-6-17 15,0-3-8-15,0-5-17 0,0-5-12 16,-2-5-8-16,2-13-12 0,1-8-48 16,1-6-27-16,-1 4 23 0,-1 16-33 15,-3 14 63-15,-2 9 25 0,3-4-55 16,-1 2-127-16,1 1-190 0</inkml:trace>
  <inkml:trace contextRef="#ctx0" brushRef="#br1" timeOffset="-71843.53">23341 2629 317 0,'0'0'51'0,"0"0"10"0,0 0-16 0,0 0-41 15,37 13 1-15,-29-8-3 0,1-4 23 0,-3 0 55 16,1-1-27-16,1 0-3 0,-1 0-18 15,0-2-11-15,0 0-1 0,0-1-6 16,2-1-11-16,-1-1 3 0,-1-1-4 16,0-1 10-16,0-2 13 0,-1 1-10 15,-1 0 2-15,-1-1-10 0,-3 0 1 16,-1 0-8-16,0-1-5 0,-7 2-7 16,-2 3 4-16,-2 0-1 0,-4 3 5 15,-2 2 4-15,-2 2-2 0,0 5 2 16,-1 4 0-16,2 3 4 0,1 3 26 15,2 1 17-15,0 3 8 0,5 0 15 16,1 0-16-16,4-3-20 0,2 1 6 16,3-5 5-16,0 3-31 15,3-5-3-15,5-3 2 0,1-2 0 16,3-1-1-16,3-5-9 0,1-1-3 16,1 0 0-16,2 0-67 0,10 0-54 15,-4 0-88-15,-2-2-189 0</inkml:trace>
  <inkml:trace contextRef="#ctx0" brushRef="#br1" timeOffset="-71264.64">24640 2626 589 0,'0'0'145'0,"11"0"-99"0,-2 0 22 0,3 0-30 0,3 0 0 0,0 0-18 0,2 0-7 0,0 0 2 0,1-1-11 0,0-1-1 16,1-3-1-16,0 2-4 0,-1-1 1 16,1 3-47-16,4-2-89 0,-5-1-122 15,-4 3-137-15</inkml:trace>
  <inkml:trace contextRef="#ctx0" brushRef="#br1" timeOffset="-71092.81">24740 2845 797 0,'0'0'214'0,"0"0"-197"0,0 0-14 0,0 0-1 15,0 0 8-15,0 0 6 16,47-1-11-16,-24-2 0 0,1-2 2 0,5-2-5 16,2 4-2-16,7 0-4 0,6 3-78 15,9-2-79-15,-11 2-166 0,-7 0-129 16</inkml:trace>
  <inkml:trace contextRef="#ctx0" brushRef="#br1" timeOffset="-59674.58">19313 13236 406 0,'-3'0'130'0,"3"0"-67"0,-1-5 57 0,-1-3-36 0,2-3-57 0,2-4 4 0,3-2 14 0,4-4-6 0,7-2-18 0,0-3 11 0,4-1 15 15,4-2 10-15,7-6-13 16,12-5 3-16,9-7-23 0,7 2-3 16,0 4-10-16,-1 4 1 0,-4 3-2 15,3 4-5 1,1 0-2-16,-3 2 1 0,-5 4-3 16,-4 0 5-16,-7 3 0 0,-9 3 3 0,-7 5 1 15,-7 3 0 1,-3-1-4-16,-1-1-2 0,2 2-2 0,-1-3-1 0,-2 5-1 0,-5-1 3 15,-1 3-3-15,-3-1 4 0,-1 2-3 16,-1 0 0-16,0-2-2 16,-2 1 1-16,-4 1-2 0,0-1-2 15,-2-1 2-15,-1 0 2 0,0 2-2 16,-4 0-1-16,1 1 0 0,-2 2-5 16,-3 0-1-16,-3 2 7 0,4 0 2 15,-2 1 3-15,2 2-2 0,0 1-1 16,3-1 0-16,2 2 0 0,3-2 1 15,4 2-2-15,2-3 1 0,2 3 0 16,2-4 6-16,4 1-1 0,2-2 4 16,5 3-3-16,2 0 2 0,2-2 0 15,1 0 9-15,1-1-10 0,1 2-3 16,0 0 0-16,1 0-2 0,0-1 0 16,-3 4-1-16,3-2 0 0,-3 1-1 15,-3 0-1-15,-1 2 0 0,-4 0 0 16,-3 2 0-16,-1 0 0 0,-4 2-1 15,-2 1 1-15,0 2-1 0,-5 3-1 16,-1 0 3-16,-2 0 1 0,-2 3-1 16,0-3 1-16,0 0 3 0,-1 2-3 15,0-2 0-15,3 1-1 0,-1 1 0 16,-1-1-18-16,3-1-23 0,2-1-24 16,0 0-12-16,2-3-20 0,0 1-40 15,1 0-56-15,2-2-150 16,0-4-64-1</inkml:trace>
  <inkml:trace contextRef="#ctx0" brushRef="#br1" timeOffset="-58955.01">19786 11876 123 0,'4'-5'114'0,"-3"2"-44"0,2-4 13 0,-2 0 14 0,-1-1-12 0,0 1 3 0,0 1-18 0,0-2 0 0,0 3-19 0,-1-2-4 0,-1 0 8 16,1-1-15-16,0 1-8 0,-3 0-8 16,4 1-5-16,-1 2-7 0,-1-1 0 15,-3 3-2-15,0 0-9 0,-1 2-1 16,-4 1-1-16,-4 6-1 0,-2 4 2 15,-2 3 0-15,0 3 0 0,0 3 0 16,2 2 0-16,2 3-1 0,5 3-3 16,0 2 3-16,3-1 2 0,4 0-1 15,2-2 13-15,3-3 4 0,5-1 10 16,4-1-6-16,3-4-1 0,3-3-1 16,2-2-4-16,2-4 1 0,1-7-3 15,2-2-2-15,-2-2 3 0,-1-8-3 16,1-4 4-16,-1-2 0 0,-5-5 1 15,-2-4-1-15,-2-5-7 0,-5-8-4 0,-1-4-3 0,-7 4 1 16,0 7-2 0,-5 8 0-16,-2 9 0 0,-3 0-4 0,-5 1 0 0,1 0 4 0,-4 6-1 15,-1 1-2-15,0 4-1 0,-1 2-8 16,2 0-17-16,0 6-15 0,3 1-19 16,1 3-40-16,4 6-45 15,2 0-87-15,4-2-130 0</inkml:trace>
  <inkml:trace contextRef="#ctx0" brushRef="#br1" timeOffset="-58782.95">20098 12095 715 0,'0'0'112'0,"0"0"-50"0,0 0 11 0,0 0-52 0,0 0-21 0,0-29-29 0,1 24-77 0,2-2-68 0,1 1-102 16,-2 3 22-16</inkml:trace>
  <inkml:trace contextRef="#ctx0" brushRef="#br1" timeOffset="-58030.64">20252 11809 285 0,'0'0'51'0,"0"0"12"0,0 0 3 0,0 0-9 16,0 0-10-16,0 0 20 0,6-31 0 16,0 26 11-16,0 1-24 0,2-1 6 15,2 2-6-15,2 0 1 0,0 0-6 16,2 2 4-16,-1 1-18 0,2 0-13 16,-2 0-12-16,-2 4-5 0,0-1-5 15,-4 3 0-15,-1 2 0 0,0 1-5 16,-4 2 4-16,-2 1 0 0,-2 3-7 15,-7 1 5-15,-1 0-2 0,-4 0-2 16,-2 1-5-16,1-2 0 0,-1 0-1 16,3-1 3-16,-1-3 5 0,4-1 5 15,2-3 0-15,0-2 0 0,4-1 1 16,2-1-1-16,2-3 0 0,2 0 2 16,4-1 7-16,4-4 7 0,-1 1 4 15,3-1-2-15,2 1-1 0,1-1-9 16,2 0-3-16,0 2 0 15,2-2 2-15,-1 3-2 0,2 1-4 16,2 1 5-16,-4 1 0 0,0 5 3 16,-3 1 3-16,-3 2-3 0,-4 1 0 15,-2 2-3-15,-5 0 0 0,-1 2 2 16,-7 0-1-16,-1 0-2 0,-5-1 4 16,-2 0 5-16,-2-1-6 0,0-2-4 15,-3-1 0-15,1-2-4 0,-3-1 4 16,0-3-8-16,1-1-4 0,-1 1-48 15,2-3-19-15,2 0-30 0,2 0-40 16,3-4-80-16,6 1-51 0,2-2-56 16</inkml:trace>
  <inkml:trace contextRef="#ctx0" brushRef="#br1" timeOffset="-57384.29">20579 11862 304 0,'0'0'88'0,"0"0"18"0,0-11-4 0,0 5-23 0,2-1-7 0,1 0-23 0,0-1-9 0,2 0-6 0,-2 0-4 0,3 1 6 15,0-1-10-15,-1 1 2 0,3 0 6 16,-2 1-6-16,1 0-12 0,-1 0 0 15,1 0-6-15,1 1 6 0,-2 0-4 16,0-1-1-16,1 2-4 0,-3 0-6 16,4 1 0-16,-1-1 0 0,-1 3-1 15,2 1 0-15,0 0-1 0,0 0 0 16,-2 5-1-16,-1 2-4 0,0 4 1 16,-2 4 0-16,-1 6 2 0,-2 2 3 15,0 2 0-15,-4 3 3 0,0 1 2 16,-3-1-1-16,-1-1 0 0,-3-3-2 15,0 1 0-15,0-5-2 0,-2 0 2 16,1-4-1-16,1-4 3 0,-1 0-3 16,3-6 2-16,0-1 9 0,0-1 8 15,3-2-3-15,1-2 1 0,2 0 9 16,2 0 1-16,1 0 2 0,0-2-15 16,4-2-2-16,4 2-1 0,4 1-3 15,2-1-4-15,3 0-4 0,0 1 2 16,3 0-3-16,1 1 3 0,0 0-3 15,2 0 0-15,-1 0 1 0,0 0-3 16,-1 0-14-16,-1 0-49 0,-1-1-13 16,0 0-14-16,-4 1-33 0,2-4-69 15,-3 1-144-15,-4 1-52 0</inkml:trace>
  <inkml:trace contextRef="#ctx0" brushRef="#br1" timeOffset="-56774.26">21202 11700 339 0,'0'0'91'0,"0"0"35"0,15-22-44 0,-8 11 9 0,-2 4-65 0,0-1 11 0,-1 0 15 0,-1 2-7 0,-1 3-4 0,-1-2 6 0,-1 4-16 16,0-1-8-16,0 2-14 0,-3 0 3 16,-4 1-11-16,-1 4 0 0,-3 3 0 15,-3 3-1-15,-2 4-1 0,-2 2 1 16,0 5 1-16,-3 3 0 0,-1 5 0 16,0 6-1-16,1-2 0 15,3-1 0-15,3 3 1 0,5-6 3 16,1 3 6-16,5-2 9 0,3-2-6 15,1-3-5-15,3-3 3 0,5-3-4 16,3-4-1-16,0-6 2 0,3-5 1 16,0-3 9-16,-1-2 16 0,2-7 11 15,0-1-2-15,0-2-8 0,-2-3-12 16,0-2-14-16,-1 0-3 0,-4 0-4 16,-1-1-1-16,-4 2-1 0,-3 2-6 15,0-1 2-15,-7 5-3 0,-4 0 0 16,-2 2-5-16,-3 4 0 0,0 0-6 15,-3 2-6-15,0 0-27 0,4 3-25 16,-3 4-21-16,2 1-43 0,-4 7-67 16,6-1-89-16,1-3-6 0</inkml:trace>
  <inkml:trace contextRef="#ctx0" brushRef="#br1" timeOffset="-55882.54">21472 11722 283 0,'0'0'140'0,"0"0"-26"0,0 0-32 0,0 0-58 0,0 0-4 0,0 0-4 0,0 0 18 0,0-1 14 0,0 1-2 0,0 0 3 0,1-2-1 15,0 1-8-15,1-2-3 0,0 1-30 16,0-4 7-16,2 2 10 0,-1-1 2 16,0-2-4-16,0 1 8 0,0 2-16 15,1-2 4-15,-1-1-2 0,0 1-4 16,0 2-4-16,-2-1 11 0,2 3 2 15,-2 0 3-15,0 2-6 16,-1-2-5-16,0 2-13 0,0 0-2 16,0 3-1-16,-2 1 3 0,-2 3 0 15,1 4 1-15,-1 0 0 0,-1 4 0 16,0 1-1-16,-1 2-6 0,-2 3 6 16,0-1 1-16,-1 1 5 0,1 0 0 15,0 0 2-15,2-3 6 0,0-2 0 16,1 1-5-16,2-2 2 0,0 0-4 15,2-2-1-15,1-3 3 0,0-2-1 16,4-1-1-16,0-1 0 0,3-4 0 16,1 0-1-16,1 1 2 0,1-3-1 15,1 0-3-15,1 0 3 0,-1 0 0 16,1-1-2-16,2-3-4 0,0 2 2 16,2-3-2-16,-2 1 0 0,3-1 0 15,-2-1-1-15,2-2 0 0,-2 4 1 16,2-1 0-16,-4-2 0 0,2 3 0 15,-4 0-1-15,1 0 1 0,-4 0 0 16,-1 1-1-16,-2-1 0 0,-2 3 1 16,-1 1-1-16,-2 0 0 0,1 0-1 15,-1 4-3-15,0 1 1 0,0 4 3 16,-1 4 6-16,-2 2 3 0,-1 3-1 16,-1 4 1-16,1 2 1 0,-3 1 0 15,0 3 4-15,1-3-4 0,-1 2 0 16,1-1 0-16,0-2-4 0,-2-2-2 15,4-1-2-15,0-2-1 0,1-3-1 16,1-1 0-16,2-1-4 0,0-4-45 16,0-1-47-16,8 5-67 0,0-5-104 15,1-2-328-15</inkml:trace>
  <inkml:trace contextRef="#ctx0" brushRef="#br1" timeOffset="-53405.28">25582 2639 373 0,'0'0'91'0,"0"0"-27"15,0 0 55-15,0 0-20 0,-4-15-44 0,4 9-12 0,0 0 3 0,0 2 0 0,0-1-5 0,2-1 5 0,0 2-5 0,2-2-3 16,1-1-3-16,0-2-2 0,1 0-9 16,4-3 8-16,0 1-10 0,3-3-11 15,1-1 2 1,2-1 1-16,3 2-8 0,1-1 3 15,-1 3-7-15,1 0 0 0,0 3 2 16,-5 2 1-16,-1 4 2 0,-4 1-2 16,-2 2-5-16,-3 0-1 0,2 4-1 15,-1 4-3-15,-2 5-1 0,0 5 5 16,-3 3 1-16,-1 3 0 0,0 2 1 16,-5 5-1-16,-3 3-1 15,-5 6 1-15,-6 5 0 0,0-5 0 0,0-6 0 16,1-4 1-16,1-5 1 0,-4 3 3 15,-3-1-5-15,1 2 0 16,-1-5 0-16,0 0 0 0,3-4 2 16,1-2 2-16,5-2-4 0,1-5 5 15,5-3-3-15,3-3 6 0,2-2-3 16,4-1 4-16,0-1-1 0,6-1 5 16,2 0 3-16,6 0 3 0,5-1-1 15,6-1-1-15,2 0-3 0,2 1-3 16,0 0-4-16,3 0-1 0,-3-2-3 15,-1 0-3-15,0 1-1 0,-2-1-3 16,-1 0-37-16,-2 1-38 0,-2-2-34 16,5 1-44-16,-6-1-86 0,-4 2-188 15</inkml:trace>
  <inkml:trace contextRef="#ctx0" brushRef="#br1" timeOffset="-52966.86">26405 2624 497 0,'0'0'89'0,"0"0"-39"0,0 0 48 0,12-29-34 0,-6 23-4 0,2 4 12 0,2 1-23 0,-1 1 8 0,2 1-11 0,1 7-12 15,1 1-3-15,1 5-14 0,2 4 0 16,-1 2-9-16,2 3-4 0,-1-1 0 16,0-2 0-16,1 3-3 0,-2-3 2 15,2-2 0-15,-2-2-2 0,1-2 1 16,-2-3-2-16,1-1-16 0,-1-4-30 16,-1-2-50-16,3-4-60 15,-5-4-141-15,-1-1-71 0</inkml:trace>
  <inkml:trace contextRef="#ctx0" brushRef="#br1" timeOffset="-52685.17">26679 2594 684 0,'0'0'118'0,"0"0"-88"0,0 0-5 0,0 0-15 16,-39 17 10-16,20-2 17 0,0 1-27 15,-2 4 35-15,1-1-25 0,1 3-15 16,0-1-5-16,2 2 0 0,0-3 1 16,2 1 0-16,-2-1 1 0,2-2 0 15,1-1-1-15,2-4-1 0,0-2-47 16,0-3-127-16,3-4-137 0,2-4-168 15</inkml:trace>
  <inkml:trace contextRef="#ctx0" brushRef="#br1" timeOffset="-52154.05">27028 2561 198 0,'0'0'213'0,"0"0"-172"0,0 0 29 0,0 0-41 0,0 0-12 0,0 0-9 15,0 0 1-15,-20-19 12 0,12 20 35 16,-1 4-27-16,-1 3-10 0,0 0-2 16,-2 6-2-16,2 0 8 0,1 3 5 15,0 2-11-15,2 3 5 0,3 3 5 16,-1 1 17-16,4 0 0 0,1 0 0 16,1 1-7-16,4-3-5 0,1-2-9 15,3-2-7-15,0-2-6 0,0-4 1 16,0-2-3-16,2-6 1 0,0-3 10 15,1-3 14-15,0 0 0 0,-1-3-14 16,2-5 5-16,-1-4 3 16,1-3 2-16,0-4-20 0,-1-9-3 15,1-3-6-15,-2-10 0 0,-3 3-4 16,0 2 4-16,-5 7 2 0,-3 10-2 16,-3 3-7-16,-3 7-1 0,-4 1 0 15,-3 5 4-15,-2-1-3 0,-1 4 3 16,-1 0 3-16,2 5-1 15,1-3 2-15,3 3-11 0,2 0-6 16,1 1-20-16,1 2-22 0,4 3-33 16,2-1-32-16,1 0-40 0,7 4-76 15,4-4 17-15</inkml:trace>
  <inkml:trace contextRef="#ctx0" brushRef="#br1" timeOffset="-51966.6">27369 2919 926 0,'0'0'93'0,"0"0"-60"0,0 0-16 0,0 0-13 0,0 0-4 0,0 0-117 0,-1 15-26 0,1-15 40 0,0 1-1 0,3-1-10 15,4 0-76-15,-1 0-108 0</inkml:trace>
  <inkml:trace contextRef="#ctx0" brushRef="#br1" timeOffset="-50997.66">27785 2540 303 0,'0'0'89'0,"0"0"-29"0,0 0 33 0,4-16-12 0,-1 9-9 0,1 0 4 0,1-1-36 0,0 0 16 0,1 1-8 0,2 1 0 0,2 2-8 16,1-1 3-16,1 2-4 0,3-2-13 15,0 3-5-15,3 1-10 16,0 1 7-16,-3 0-4 0,-2 2-14 16,-1 4-3-16,-4 3 2 0,-5 0-7 15,-2 4-3-15,-2 1 7 0,-7 3-3 16,-4 1 0-16,-6 4 7 0,-4-2 3 16,0 0-3-16,-2 3-12 0,3-3-1 15,4-3 0-15,0 0 9 0,7-4 1 16,1-4 3-16,4-2-3 0,2-3-4 15,3 0 3-15,0-2 1 0,0-2 3 16,3 0 2-16,4 0 13 0,1 0 5 16,2 0-4-16,3 0-6 0,3-1-3 15,0 0-1-15,6 1-2 0,0 0-3 16,2 0 2-16,-2 3-2 0,0 3 5 16,0 1 4-16,-4 3-2 0,-1 3-1 15,-4-2 2-15,-2 4 0 0,-5 0 1 16,-3 1-1-16,-3 0 4 0,-6-1 5 15,-5 0 0-15,-2-1-6 0,-6 1 1 16,0-4-5-16,-5 1-5 0,0-3-1 16,2-1 0-16,-4-1-2 0,2-4-25 15,0 1-26-15,1-2-28 0,3-2-36 16,-2 0-58-16,8 0-110 0,3-1-21 16</inkml:trace>
  <inkml:trace contextRef="#ctx0" brushRef="#br1" timeOffset="-50325.94">28211 2547 445 0,'0'0'94'0,"0"0"2"0,9-22-3 0,-5 14-48 0,3-2-27 0,-1-1 16 0,0 2 9 0,1 0 9 0,2 0-25 0,-1-2-8 16,0 1-3-16,1 1-6 0,2 0-6 16,-2 1-2-16,2 1 2 15,2 0-4-15,-2 2 0 0,1 1-1 16,0 3 1-16,0-2 0 0,0 3-5 16,-1 0 4-16,0 0-1 0,-1 4 1 15,-4 2-3-15,1-1-5 0,-3 5 2 16,0 1 5-16,-2 3 2 0,-2 3 4 15,0 1 17-15,-2 3 1 0,-2 0-13 16,0 2 1-16,-3 1-7 0,1 0-2 16,-5 0 8-16,0 1-2 0,-3 3 2 15,-1-2-2-15,-1-3 3 0,-1 0-5 16,1-2 0-16,-3-2-1 0,2-3 1 16,1-1 2-16,1-3 4 0,1-1-2 15,0-2 0-15,5-2-5 0,3-2 3 16,2 0 13-16,2-3 4 0,2 0-11 15,1-1 4-15,4-1 10 0,4 0 20 16,4 0-13-16,2 0-3 0,3 0-8 16,2 0-8-16,1 0-5 0,3 0-6 15,-1 0-2-15,-1 0 0 0,1 0 0 16,0 0-2-16,-1 0-2 0,0 0 0 16,-1 0-34-16,1 0-48 0,-1 0-39 15,3-6-46-15,-3 2-82 0,-4-3-148 16</inkml:trace>
  <inkml:trace contextRef="#ctx0" brushRef="#br1" timeOffset="-49668.9">29048 2368 348 0,'0'0'130'0,"0"0"-49"0,17-23 36 0,-11 14-78 0,0 1-18 0,0 1-4 0,-2 1 7 0,-1 1 13 0,-1 2 5 0,-2 2-15 0,0 1-24 15,-1 0-3-15,-4 0-16 0,-2 0 9 16,1 0 6-16,-4 1 1 0,-2 5 3 15,-1 0 2-15,-1 3 3 16,0 1-5-16,-4 4-3 0,0 1 4 16,-2 0 5-16,-1 3 5 0,-2 3 1 15,1 2-1-15,1 3 0 0,4 0 2 16,-1 8-6-16,4-2 3 0,2 1 9 16,4 1-1-16,3 1-3 0,2-3-3 15,3-1-2-15,2-1 7 0,4-4-2 16,3-1 1-16,2-5 5 0,1-3-5 15,2-5-4-15,0-6 7 0,1-4 15 16,0-2 5-16,2-2-7 0,-1-4-9 16,0-5 2-16,-3-1-6 0,0-5-11 15,-1-3-2-15,-3-3-7 0,-2 1-2 16,-4-1-2-16,-3 0 1 0,0 3-6 16,-6 1-4-16,-4 6-12 0,-6 1-20 15,-3 5-4-15,-4 5 6 0,-3 2-12 16,-1 1-3-16,-1 7-18 0,3 3-29 15,-1 2-27-15,0 9-58 0,4-6-46 16,7 0-21-16</inkml:trace>
  <inkml:trace contextRef="#ctx0" brushRef="#br1" timeOffset="-48747.13">29469 2339 443 0,'0'0'94'0,"0"0"-70"0,8-4-13 0,-4 1-10 0,-3 1-1 0,2 2 4 0,-3-1-3 0,0 0 0 0,0 1 3 0,0 0 9 0,0 0 0 16,0 0 0-16,0 0-6 15,0 0 5-15,0 0 17 0,0 0-3 16,0 0 5-16,0 0 12 0,0 0-2 16,0 0 4-16,0 0-15 0,0 0 9 15,0 0-5-15,0 0-2 0,0 0 7 16,0 0 2-16,0 0-10 0,0-1-6 15,0 1-5-15,0 0-1 0,0 0-11 16,0 0-7-16,0 0-1 0,0 1-7 16,0 1-6-16,-1 3 8 0,-1-1 4 15,-1 5 1-15,0 4 2 0,-2 1 6 16,-3 2-1-16,-1 2-2 0,-2 2 4 16,1 0-2-16,-2 2-5 0,0 1 1 15,1-1-1-15,-3-3 1 0,3 1-3 16,0-2 4-16,2 1-4 0,2-4 1 15,2 0 1-15,0-3 1 0,4-1 3 16,1-3-1-16,0-2 0 0,3-1 0 16,2-3 7-16,0 2 11 0,3-2 1 15,2 0-3-15,1 1-6 0,2-2-2 16,1-1-2-16,1 0-5 0,1 0-1 16,-2-2 4-16,1-1 4 0,-2 1-4 15,3-1-3-15,-3 1-4 0,1 0-1 16,-1-3 4-16,1 0-5 0,1-2 2 15,-1 0-1-15,-1 1 0 16,-1-1 1-16,0 2-2 0,-2-1 3 16,-1 1-3-16,-1-1 0 0,0 3 0 15,-5 1 1-15,-1 2-2 0,1-1 1 16,-3 1-6-16,0 0-3 0,0 1-9 16,0 6-4-16,-2 3 17 0,-1 5 1 15,0 1 4-15,-2 2 2 0,-1 4 1 16,0-2 2-16,1 0 4 0,-3 0-2 15,0-2 2-15,2 2-2 0,-1-2-5 16,1-3 0-16,0 2-1 0,0-5 0 16,2-1-1-16,0-3-1 15,2-1-32-15,0 0-56 0,2-1-51 16,0-1-81-16,0 0-134 0,0-3-103 16</inkml:trace>
  <inkml:trace contextRef="#ctx0" brushRef="#br1" timeOffset="-47902.94">25030 3814 508 0,'1'0'174'0,"-1"0"-92"0,2 0-23 0,2-1 23 0,1-2-3 0,4-1-26 0,3 1-8 0,1 0-2 0,3-2-8 0,0 3 2 0,2 0-10 16,0-3-12-16,1 3-5 0,-1-2-8 15,0 2-1-15,1-1-2 0,-3 1-4 16,1 0-43-16,-2 0-54 0,5-1-51 16,-4 1-128-16,-4 0-67 0</inkml:trace>
  <inkml:trace contextRef="#ctx0" brushRef="#br1" timeOffset="-47715.48">25092 3950 828 0,'0'0'177'16,"0"0"-128"-16,0 0-21 0,0 0-2 15,44 11 12-15,-22-11-25 0,4 0-4 0,3-3-2 16,-1-1-3-16,2-2-4 0,0 2 1 16,-1 0-3-16,3 2-10 0,10-2-92 15,-7 2-143-15,-3-2-247 0</inkml:trace>
  <inkml:trace contextRef="#ctx0" brushRef="#br1" timeOffset="-41997.88">26216 3635 163 0,'0'0'52'0,"0"0"-14"0,6-7-6 0,-2 6-17 0,-3-2-5 0,1 3 7 0,-1-1 30 0,0 0 17 0,0-1 15 0,-1 0-11 0,2-1-3 15,-1 1-15-15,0-2 18 0,0 1-19 16,0-1-6-16,-1 0 4 0,0-2 3 16,0 0-9-16,0 0-15 0,-3 1-15 15,0-3 3-15,-1 6-4 0,-2-3 1 16,1 2-11-16,-2-2 6 0,-2 3-6 15,-2 1 0-15,1-1 0 0,-2 2 0 16,-2 2 4-16,1 1 5 0,-3 5-3 16,-1 2 0-16,1 4-4 0,0 2-1 15,0 1-1-15,3 4 0 0,0 1 0 16,4 2 0-16,1 1 0 16,3 2-1-16,2 0 1 0,3 2 4 0,0-2 5 15,6 0 3-15,2-3-2 0,2 1 3 16,6-4-4-16,-1-2-2 0,4 0-4 15,2-3 2-15,0-3-1 16,2-2-2-16,0-3 1 0,-2-5 1 16,1-3 1-16,-1-2 0 0,-2-5 7 15,-1-3 5-15,-1-2 6 0,-4-3 13 16,-1-5-9-16,-2-1-8 0,-2-6-3 16,-3-4-12-16,-2-1-3 0,-2 1 2 15,-1 2-3-15,-3 3 0 0,-2 5 0 16,-1 2-2-16,-2 5 1 0,-3 1-1 15,0 2-4-15,-4 2 1 0,2 3 3 16,0 1-4-16,-1 1-11 0,3 1-10 16,-2 3-8-16,5 0-23 0,-1 0-13 15,4 1-17-15,-1 5-34 16,1 3-49-16,2 0-62 0,1-1-44 16</inkml:trace>
  <inkml:trace contextRef="#ctx0" brushRef="#br1" timeOffset="-41841.67">26553 3919 625 0,'0'0'66'0,"0"0"-26"0,0 0 3 0,0 0-43 0,7 7 0 0,-3-7-100 0,-1-4-115 0,0 1-38 0</inkml:trace>
  <inkml:trace contextRef="#ctx0" brushRef="#br1" timeOffset="-41012.71">27222 3487 126 0,'0'0'34'0,"0"0"7"0,0 0 3 0,0 0-19 16,9-13-1-16,-7 13 16 0,-1-2 20 0,1-1 27 16,-2 2 15-16,0-1-11 0,0 1-26 15,0-1-10-15,0 2-4 0,0-2-18 16,0 1-13-16,0 1-4 0,-1-2-1 16,0 2-3-16,1 0 5 15,0 0 6-15,-1 0 1 0,0-1-6 16,1 1-1-16,-2-1-8 0,0 1-6 15,-2 0-2-15,-3 0 0 0,-3 2 0 16,1 3 7-16,-4 1 14 0,-2 3-4 16,-2 2-6-16,-2 5-5 0,1 2-5 15,0 3 1-15,1 2-2 0,2 3 1 16,1-2 4-16,3 2 11 0,3-1 6 16,3 1-1-16,1 0-4 0,4-1 1 15,3-1 1-15,2 0 2 0,3-2-3 16,1-4-1-16,4-2-3 0,-2-2 2 15,0-5-2-15,3-2-4 0,-2-3-2 16,0-4 3-16,0 0 1 16,-1-6 2-16,-1-3 6 0,-2-3 7 0,-1-1-10 15,-3-3-6-15,-2 2-8 16,-2-1-2-16,-4 3-1 0,-4 0-1 16,-2 3-5-16,-5 4-1 0,-1 2 0 15,-2 2 3-15,0 1 2 0,1 3-2 16,0-1-12-16,4 2-15 0,2 0-11 15,2-1-5-15,3 0-2 0,3 0 0 16,3-1 0-16,0 1-24 0,3 0-30 16,5-3 2-16,4 0-32 0,14 0-64 15,-4 0-62-15,1-3-89 0</inkml:trace>
  <inkml:trace contextRef="#ctx0" brushRef="#br1" timeOffset="-40356.61">27631 3496 182 0,'0'0'74'0,"0"0"-20"0,8-13 17 0,-4 10-6 0,-2-1-4 0,-1 2-7 0,-1 2-16 0,0 0 5 0,0-1-1 0,2 0 21 0,-2-2-21 15,0 1 2-15,0 0-6 0,0 0-4 16,0-1 0-16,-2 1-15 0,-2 2-19 16,-3-2 0-16,-2 2-2 15,-3 0 0-15,-3 2 2 0,-1 1 0 16,-2 4 0-16,-2-1 2 0,3 3-1 16,0 2-1-16,5 0-1 0,1 2 0 15,4 2-4-15,3-4 4 0,1 4 1 16,3-1 4-16,0-1 5 0,7-1 1 15,0 1 5-15,4-1-7 0,1 0 1 16,1-2 0-16,2-1-2 0,1-1 6 16,0 1 2-16,1 0-3 0,-2-1 0 15,1 1-5-15,-2-2 1 16,1 2 4-16,-4-1-2 0,-1 1-3 0,-1 1-1 16,-2-1 3-16,-2 1 2 15,-1 0-5-15,-3-1 1 0,-1 1-2 16,0 0 3-16,-4 0-1 0,-3-1-1 15,-1-1-3-15,-4 1 2 0,0 0-2 16,-1-3-1-16,-1 1 0 0,-2-3 2 16,1-2-4-16,-1-2-2 0,0 0-10 15,-1 0-22-15,1 0-25 0,2-4-26 16,1-1-15-16,2-10-34 0,2 2-105 16,4-2-43-16</inkml:trace>
  <inkml:trace contextRef="#ctx0" brushRef="#br1" timeOffset="-40137.92">27608 3518 449 0,'0'0'318'0,"0"0"-229"0,0 0 26 0,0 0-60 0,31-26-21 0,-19 22-6 0,0-2 2 0,1 4 1 0,0-1-2 0,1 0-13 0,0 3-4 0,3-3-6 15,0 1-6-15,0-2-1 0,-1 3-12 16,2 0-37-16,-1 1-30 0,1 0-47 16,9 0-34-16,-3 0-127 15,-3 0-79-15</inkml:trace>
  <inkml:trace contextRef="#ctx0" brushRef="#br1" timeOffset="-39341.24">28163 3535 179 0,'0'0'38'0,"0"0"13"0,0 0-3 0,0 0 15 0,-5 3 25 0,5-5 20 0,0 0-4 0,0-3-9 0,0 3-35 0,0 0-8 0,2-2-2 16,1-1 0-16,2 0-23 0,1-1-15 16,1-2-2-16,2 0 0 0,1 1 4 15,0 1 0-15,1-1-4 0,2 1-5 16,0 1 7-16,0-3 4 0,-1 3 5 16,-1 0-9-16,1 0-7 0,-2 2 2 15,-2 1 0-15,0 1 7 0,-2 1-2 16,-4 1-12-16,1 3-7 0,-3 5 1 15,0 4 5-15,0 0 1 0,-4 5 2 16,-3 0 0-16,-4 4 3 0,-1 1-3 16,-3 0 0-16,-3 1 2 0,-2-1 1 15,-2 1-2-15,2-3-3 0,-1 0 3 16,1-1 2-16,2-2 12 0,2 1-1 16,3-3-6-16,3-3-1 15,1-1 4-15,2-3-1 0,3-1 0 16,1 0-2-16,3-4-3 0,0 0 6 15,2-3-3-15,3 0 4 0,3 1 3 16,4-2 0-16,4 0-4 0,4 0-5 16,4 0-4-16,0 0 1 0,1-2-3 15,3 0-1-15,-2-2-1 0,0 0-21 16,0 1-30-16,-4-1-15 0,1 1-30 16,5-1-38-16,-5 2-116 0,-5-1-157 15</inkml:trace>
  <inkml:trace contextRef="#ctx0" brushRef="#br1" timeOffset="-38577.63">28866 3573 272 0,'0'0'226'0,"0"0"-165"0,0 0 40 0,19-29-36 0,-13 19-25 0,-1-1 0 0,0 1-2 0,-1 0 17 0,-1 1 11 0,-1 0-19 0,0 1-10 16,-1 0-9-16,-1 2-13 0,0-1-15 15,-5 0-3-15,-2-1-3 0,-3 3-2 16,-4 3 4-16,-2 1 3 0,-1 1-1 16,-3 5 2-16,0 3-3 0,1 2 3 15,2 0 0-15,1 3-1 0,-2 0 0 16,6 2-2-16,-2 1 2 0,7 1 0 16,1-1 0-16,3 1 0 0,3 0-1 15,0-1 2-15,6 1 3 0,4 0-3 16,2-1 6-16,1-1-2 0,6 0-3 15,-3-1 0-15,0 0 1 0,0 0-1 16,0 0 1-16,-2-1-2 0,1 0 0 16,-2 1 1-16,0-2-1 0,-2 0 2 15,-3 0-2-15,0 0 0 0,-2-1 0 16,-2 0 0-16,0-2 4 0,-3 0 3 16,-1-2-1-16,0 1-2 0,0-2-1 15,-3-2 7-15,-1-3 2 0,-4 1-3 16,0-1 0-16,-2-1-4 0,-6 0 1 15,0 0-4-15,-3 0 0 0,-2 0-1 16,1 0 1-16,0-2 0 0,-2 0-2 16,3-1 0-16,2-2 3 15,2-1 0-15,3 1-1 0,1-2 2 16,4 0 0-16,1 1 2 0,3-1-1 16,1-1-2-16,2-1-3 0,5 2-2 15,3-1 2-15,0-1 1 16,1 0 1-16,4 0-2 0,1-1 2 15,3 1 0-15,2 0-1 16,2-1 6-16,2-1 0 0,2-2-1 0,1-1 12 16,-2-3-8-16,-2-4 1 0,-2-4-1 15,-2 1-5-15,-4-5-4 0,-4 1-1 16,-5 2-3-16,-2 3 1 0,-3 4-3 16,-5 2 0-16,-4 4-7 0,-4-1 5 15,0 6-8-15,-1 1-33 0,-2 1-22 16,1 3-32-16,-8 1-60 15,5 0-102-15,2 2-67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6T14:08:40.111"/>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
  </inkml:definitions>
  <inkml:trace contextRef="#ctx0" brushRef="#br0">4105 4952 129 0,'0'0'320'0,"-1"0"-242"0,1 0 4 0,0 0 28 0,0 0-46 15,5-3-33-15,2-3-3 0,3-3 6 16,5-4 22-16,5 2 0 0,5-4 22 15,7-3-15-15,7-1-12 0,8-5-7 16,0 0-9-16,-2 4-7 0,-5 0-12 16,-10 7-6-16,-7 2-8 0,-4 0-1 15,-1 4-1-15,2-2 0 0,1 0-8 16,1-3-32-16,-3 4-31 0,-3 3-35 16,-4-1-62-16,-4 2-124 0,-5 2-64 15</inkml:trace>
  <inkml:trace contextRef="#ctx0" brushRef="#br0" timeOffset="343.66">4401 4947 422 0,'0'0'336'0,"0"0"-259"0,0 0 0 0,0 0 36 0,0 0-52 16,0 0-37-16,6-35 6 0,-6 33-3 15,0 2-4-15,0 0-22 0,0 0-2 16,0 2-2-16,0 2-14 0,0 7 14 15,0 1 3-15,0 7 11 0,-3 1-9 16,-2 2 1-16,0 3 0 0,-2 1 0 16,1 0-2-16,0-1 0 0,0 0-2 15,-1 0-3-15,0 0-80 0,-2 7-60 16,2-4-60-16,-2-6-165 0</inkml:trace>
  <inkml:trace contextRef="#ctx0" brushRef="#br0" timeOffset="546.74">4192 5388 869 0,'0'0'59'0,"0"0"-16"0,0 0 2 0,0 0 3 16,35-5-1-16,-18 3 24 0,1-2 12 0,4-3-21 0,0 1-23 15,2-1-17-15,-3 0-15 16,6 0-4-16,-1-1-3 0,0 0-6 15,1-1-61-15,-1-1-42 0,9-5-61 16,-6 1-87-16,-6 3-194 0</inkml:trace>
  <inkml:trace contextRef="#ctx0" brushRef="#br0" timeOffset="1297.17">5145 4819 332 0,'0'0'109'0,"0"0"-15"0,0 0 42 0,0 0-47 0,4-32-27 16,-3 24-16-16,1 1 16 0,-1-3 0 15,-1 1 1-15,1-1-11 0,-1 0-1 0,1 0-11 16,-1-1-7-16,0 1-1 0,0-2-13 16,0 1-7-16,0 1-1 0,-2-2-4 15,1 1-1-15,-2 1-3 0,0 0-2 16,0 2-1-16,-2 1 0 0,2 0-6 16,-2 1 4-16,-1 3 1 0,2-1-5 15,-1 4-6-15,0 0-6 0,-1 0 9 16,-3 5-4-16,-1 3-1 0,-1 6 9 15,-2 3 2-15,0 3 1 0,1 2 0 16,-2 5 2-16,3 0-2 16,-2 6 2-16,2 6-1 0,0 8 1 15,0 7 2-15,2 0-2 0,2-3-1 16,2-2 1-16,0-7 2 0,1 5-2 16,-1-1 0-16,-1 0 2 0,0-1-1 15,-2-3 0-15,0-4-2 0,0 1 1 16,2-9-2-16,1-5-14 0,-1-9-64 15,2 0-19-15,-2 1-33 0,-1 5-30 16,0-1-89 0,-1-10-41-16</inkml:trace>
  <inkml:trace contextRef="#ctx0" brushRef="#br0" timeOffset="1529.68">4795 5281 703 0,'0'0'154'0,"0"0"-63"0,0 0 14 0,38-17-28 0,-22 12-26 0,5 1-13 0,0-1-14 16,-1 3-13-16,0 0-3 0,-1-1-5 15,-1 2-1-15,2-1-2 16,0-1-4-16,-1-1-54 0,15-6-94 15,-7-1-142-15,-3 1-284 0</inkml:trace>
  <inkml:trace contextRef="#ctx0" brushRef="#br0" timeOffset="2500.84">6716 4742 322 0,'0'0'76'0,"0"0"-15"0,0 0 59 0,0 0-33 15,10-24-41-15,-9 20-23 0,-1 3 9 16,0 1-11-16,0 0-21 0,1 7 0 0,-1 4 6 16,0 6 32-16,-1 5 6 0,-3 12-16 15,-5 10-8-15,-2 10-4 0,-3 3-2 16,2-4-6-16,1-6 11 0,4-12 3 16,0-2 6-16,2-8 20 0,1-6-7 15,0-1-3-15,-1 2-5 16,1 3-1-16,1 0-15 0,1-2-3 15,2-4-2-15,2-3-7 0,1-4 2 16,2-1 3-16,1-3 2 0,2-4 4 16,0-1 5-16,2-1-3 0,4 0-6 15,0 0-6-15,4-3 0 0,2-5-3 16,-1-1-3-16,0-3-10 0,-2 3-40 16,0-1-34-16,-3-1-50 0,-1-3-75 15,-5 3-129-15,-3-2-219 0</inkml:trace>
  <inkml:trace contextRef="#ctx0" brushRef="#br0" timeOffset="2690.75">6642 5162 808 0,'0'0'105'15,"0"0"-39"-15,0 0-5 0,0 0-30 16,0 0-11-16,43-23 12 0,-20 14 11 0,5-3 2 15,5-3-23-15,-3 3-16 0,3-1-6 16,4-2 0-16,1 0-28 0,9-1-98 16,-1 0-101-16,-13 6-194 0</inkml:trace>
  <inkml:trace contextRef="#ctx0" brushRef="#br0" timeOffset="3129.96">7194 5130 322 0,'0'0'80'0,"0"0"23"0,0 0 42 0,0 0-67 0,0 0 13 16,32 1-43-16,-21-2 3 0,1-3-9 15,2 1-10-15,-1-4-10 0,1 0-5 16,-1 0 9-16,1-1 12 0,-3 0 1 15,-1-1 0-15,-1-1-3 0,-2-2-9 16,-3 0-5-16,-3 0-2 0,-1 0-20 16,-2 0-6-16,-4-2 6 0,-2 3-1 15,-1-1-3-15,-1 2 4 0,-4 2-24 16,1 2 1-16,-5 5 12 0,-2 1-2 16,-2 5 10-16,-3 5-2 0,-1 5-1 15,1 2-7-15,0 7-4 0,4 3 14 16,1 2 3-16,4 2 0 0,2 3-2 15,5 0 2-15,3-3 2 0,3 1-2 16,3-2 0-16,2-2 10 0,6-3 10 16,5-3-11-16,2-4 15 0,5-5-4 15,3-2-9-15,4-4-2 0,1-6 1 16,2-1-10-16,2-1-6 0,-1-7-64 16,12-10-64-16,-8 2-99 0,-6-2-220 15</inkml:trace>
  <inkml:trace contextRef="#ctx0" brushRef="#br0" timeOffset="3583.44">7780 4986 522 0,'0'0'239'0,"0"0"-112"0,0 0 33 0,0 0-109 0,10-37-21 0,-10 27-30 16,-2 2-11-16,-1 0 0 0,-5 3 4 15,-2 1-1-15,-2 4 7 0,-5 0 1 16,1 0 0-16,-3 5 1 16,1 3 0-16,-1 2 0 0,0 0 0 0,2 4-1 15,0 1 1-15,4-1-1 16,-1 1-1-16,4 1 1 0,4-1-1 15,3-1-1-15,3 0 2 0,1 0 3 16,6 0 3-16,1-3 0 0,6 2-3 16,-1 0 3-16,2-3-2 0,1 2 1 15,1-1-1-15,1-2-3 0,0 0 0 16,-1-1 2-16,0-1 1 0,-2 0-1 16,-2 0 3-16,-1 1 1 0,-5 0 2 15,-1 0-4-15,-4 1-4 0,-2 2 8 16,-4 0 5-16,-6 2-1 15,-3-1-6-15,-4 1 0 0,-2 1-2 16,-4-3-1-16,-3 1-2 0,-9-2-2 0,-6-1 0 16,-9-1-32-16,1-1-39 15,11-6-31-15,6-1-62 0,12-1-90 16,9-4-70-16</inkml:trace>
  <inkml:trace contextRef="#ctx0" brushRef="#br0" timeOffset="4068.86">8071 4673 696 0,'0'0'135'0,"0"0"-33"0,0 0-40 0,28-40-45 0,-21 32-12 0,-1 1-2 0,0 6-3 16,-3 0 5-16,-2 1-5 0,1 4-9 15,-2 9 9-15,0 3 2 0,-3 8 16 16,-4 11 0-16,-3 14-4 0,-3 11-2 15,-4 4-1-15,1-7 1 16,2-5 2-16,1-10 25 0,4-1-9 16,1-2-6-16,1-3 9 0,2-4 1 15,1-8-2-15,2-3-14 0,2-6-8 16,0 1-3-16,2 1-2 0,3 2-3 16,0-8 1-16,3-1 3 0,3-3 3 15,1-3 1-15,1-4 0 0,5-1-1 16,2-6-5-16,1-1-2 0,1 0-2 15,3-3-6-15,1 0-35 0,-2 1-31 16,-1-3-27-16,-1 0-27 0,0-6-62 16,-5 0-149-16,-4 6-96 0</inkml:trace>
  <inkml:trace contextRef="#ctx0" brushRef="#br0" timeOffset="4299.7">7933 5056 711 0,'0'0'177'0,"0"0"-104"0,0 0 24 0,0 0-51 0,50-8 5 0,-26 4-22 16,2-2 7-16,1-1-1 0,2 1-12 15,-1 0-13-15,-1 0-5 0,2 0-3 16,0-2-1-16,-1 1-1 15,0-1-4-15,-1 2-80 0,11-2-93 16,-6 2-183-16,-3-1-170 16</inkml:trace>
  <inkml:trace contextRef="#ctx0" brushRef="#br0" timeOffset="4834.33">9360 5080 252 0,'0'0'230'0,"0"0"-148"0,0 0 38 0,0 0-52 16,15 6 52-16,2-3-8 16,5-1-12-16,14-2-25 0,14 0-12 0,16-1-5 0,6-4-7 15,0-2-14-15,-2 3-16 0,-9-1 2 16,1 1-15-16,-6 1-3 0,-3 2 3 15,-4-1-8-15,-6 1-31 16,-10-1-43-16,-9 1-27 0,-9 1-18 16,-5-1-60-16,-2 0-87 0,0-2-49 15</inkml:trace>
  <inkml:trace contextRef="#ctx0" brushRef="#br0" timeOffset="5193.62">9958 4890 614 0,'0'0'106'16,"0"0"-10"-16,0 0 4 0,0 0-58 0,35-17-14 0,-19 14-19 15,2 2 3-15,1 1 4 0,2 0-1 16,0 5 3-16,0 2 15 0,1 2-8 16,-2 3-9-16,-4 1-8 0,0 3-6 15,-5 4 0-15,-2-1 0 0,-4 3 5 16,-3 2 0-16,-2-2 14 0,-7 1-9 16,-3 0-2-16,-2-4 4 0,-5 2-10 15,-1-5 2-15,-2 1 2 0,-2-2-5 16,-1 0 0-16,3-2-3 0,-1-3 5 15,2 2-5-15,2-4-11 0,0-1-54 16,3-2-46-16,-4 3-71 0,4-1-82 16,4-2-56-16</inkml:trace>
  <inkml:trace contextRef="#ctx0" brushRef="#br0" timeOffset="6637.87">11779 5061 168 0,'3'-1'49'0,"-2"-3"-2"0,1 1 42 0,-1-1-5 16,-1 0 6-16,1-3 14 0,-1 1-22 0,0-1-5 15,0 1-22-15,0 0-4 0,0 0-4 16,0-2-10-16,0 0-12 0,0 0-1 15,-2 0-4-15,0 0-2 0,-2 0-2 16,2-1-3-16,-4 0 3 16,0-1 2-16,-1 2 4 0,-1 1-1 15,-3-1-7-15,-1 1-3 0,-4-1-9 16,0 2-2-16,-4 2-3 0,-2 2-3 16,-1 2 4-16,0 1 2 0,-1 4-7 15,1 6 6-15,2 1 0 0,1 1-4 16,2 5 4-16,3 2 0 0,3 3-1 15,1 1-1-15,5 0 3 0,3 3 0 16,3-2 2-16,3-1 0 0,4-1 0 16,5 1-2-16,2-3 2 0,3-3 1 15,2-3 0-15,2 0 0 0,2-6 1 16,0-2 2-16,0-6 0 0,1-1 1 16,-1-6 5-16,-1-6 6 0,0-8 10 31,-1-5 7-31,1-13-2 0,-1-17-6 15,0-23-5-15,-1-11-10 0,-3 1-8 16,-4 12 0-16,-5 17-4 0,-1 12 1 0,-3 10 8 16,-2 12 5-16,-2 5-5 15,0 8-9-15,0-2-6 0,-3 0-1 16,0 2 3-16,1 1-2 0,-1 4-16 16,2 5-21-16,1 0-26 0,0 2-41 15,2 7-91-15,8 8-36 0,-2 3-91 16</inkml:trace>
  <inkml:trace contextRef="#ctx0" brushRef="#br0" timeOffset="7075.24">12169 5138 489 0,'0'0'201'0,"0"0"-50"0,0 0-59 0,16-7-59 16,-7 2-16-16,2 0-7 15,3-1 7-15,-2-2 25 0,2 0 2 0,0 1 3 0,1-1 4 16,-1-1-17-16,0-2-1 0,0 1-9 16,0-1 2-16,-1-1-17 0,-3 2-4 15,-1-2 5-15,-2 0-3 0,-3-1 2 16,-3 1-3-16,-1-1-6 15,-1 0-7-15,-5 2 3 0,-4 0-4 16,-3 3 5-16,-4 2-3 0,-4 3 1 16,-2 3 2-16,-3 3 1 0,-2 7 2 15,0 5-4-15,-1 7 4 0,1 3-4 16,5 2 1-16,1 2 3 0,2 2 2 16,6-1 3-16,3 0 12 0,5-2 9 15,5 0-3-15,1-4 6 0,7-2 0 16,5-3-2-16,3-1-2 0,6-7-5 15,3-3-3-15,9-8-5 0,8-5-3 16,8-7-5-16,2-9-4 16,-3 2-43-16,-6-4-85 0,-2 2-50 15,-11 6-81-15,-8 1-253 0</inkml:trace>
  <inkml:trace contextRef="#ctx0" brushRef="#br0" timeOffset="7607.04">12917 4874 430 0,'0'0'79'0,"0"0"-23"0,0 0-4 0,0 0-24 16,40-40 31-16,-32 29-4 0,0 1 21 0,-3 0 13 16,2-1 1-16,-2 0-16 0,-3-2-9 15,1 3-23-15,-1-3-14 0,1 2-7 16,-3 0-4-16,1 0 3 0,-1 1-3 16,0-1-3-16,-2 1-5 0,-2 2-1 15,1-1 2-15,1-1 0 0,-3 1 6 16,2 2-5-16,-3 0 1 0,3 2-8 15,-3 4-4-15,1 0-2 0,-2 0-4 16,-1 1 1-16,0 0 0 0,-1 3 4 16,1 4-3-16,-5 2 4 0,1 1-1 15,0 4-2-15,-1 2 3 0,-2 4-2 16,-1 0-1-16,-2 6 3 0,1 1 0 16,-1 6 0-16,-1 8-1 0,-2 6 1 15,1 9 0-15,4 1 0 0,2-3 2 16,6-4 0-16,2-5-2 0,4 1 1 15,-2 1 2-15,2-1-2 0,-3-3 0 16,3-8 1-16,-2-7-1 0,2-7-1 16,0-2-1-16,1 3-5 0,-3 0-38 15,0-2-15-15,4-5-32 16,-4-8-52-16,1-7-85 0,2-1-219 16</inkml:trace>
  <inkml:trace contextRef="#ctx0" brushRef="#br0" timeOffset="7794.44">12522 5168 590 0,'0'0'459'16,"0"0"-354"-16,0 0-21 0,0 0-37 0,52-5-5 0,-29 0-16 15,2 0-14-15,-1-1-7 0,-2-3 0 16,0 0-4-16,0-2 1 0,-1 1-2 15,4 1-44-15,12-5-117 0,-3 5-173 16,-4-2-325-16</inkml:trace>
  <inkml:trace contextRef="#ctx0" brushRef="#br0" timeOffset="7919.36">13119 5210 869 0,'0'0'294'0,"0"0"-234"0,0 0-53 0,0 0-7 15,0 0-6-15,0 0-111 16,0 0-116-16,0 0-17 0,0 0-89 0</inkml:trace>
  <inkml:trace contextRef="#ctx0" brushRef="#br0" timeOffset="8592.42">14196 4728 100 0,'3'-5'88'0,"2"-3"-58"0,1-1 20 0,2 0 14 0,-2-1 3 0,0 1 9 0,1 0 28 16,2-2 45-16,-4 2-29 0,3 0-21 16,0-1-17-16,1 2 2 0,-3 0-33 15,1 0-36-15,-2 3-7 16,0 1 11-16,-2 4-5 0,-3 2-14 16,0 8 2-16,-3 7-2 0,-4 14 40 15,-9 16 12-15,-9 15-10 0,-5 6 8 16,-3-3-10-16,2-5-21 0,5-8-7 15,2-3-5-15,0-3-2 0,4-3-2 16,1-3 0-16,2-6-3 0,5-9 0 16,3-9-4-16,4-1-48 0,-1-1-27 15,0-5-27-15,3-2-59 0,3-14-15 16,3-3-9-16,0-9-189 0</inkml:trace>
  <inkml:trace contextRef="#ctx0" brushRef="#br0" timeOffset="9107.95">14246 4699 475 0,'0'0'129'0,"0"0"-15"0,0 0-52 0,0 0-50 0,0 0-9 0,0 0 3 16,26-27 12-16,-17 19 22 0,-1-4-8 16,2 3 9-16,0-1 9 0,0-1 0 15,1 1-23-15,3 1-13 0,-3-1 4 16,2 0 4-16,-1-1-5 0,0 3-1 15,0-2 0-15,1 3 1 16,-1 0 2-16,1-1-1 0,-3 2-7 16,0 0 0-16,0 3-3 0,-3 0-2 15,5 2-4-15,-4 0-1 0,2 0-1 16,-3 1-5-16,3 0 5 0,-4 6-7 16,1 0 0-16,-1 5 2 0,-1 4 3 15,1 7 2-15,-3 4 5 0,2 14 2 16,-2 11 4-16,-3 12-5 0,1 3 0 15,0-4 1-15,-1-6 2 0,0-9 3 16,0-2 3-16,0-3 2 0,0-2-1 16,0-7-8-16,0-6-2 0,1-8-2 15,-1-3-4-15,0 0 0 0,2-1-1 16,-2-2-37-16,0-6-48 0,1-7-48 16,1-2-28-16,-2-5-247 0</inkml:trace>
  <inkml:trace contextRef="#ctx0" brushRef="#br0" timeOffset="9373.49">14204 4976 860 0,'0'0'180'0,"0"0"-148"0,0 0 8 0,36-4-19 15,-8 1-10-15,2-1-2 0,2-1-8 0,0 0 4 0,-4 0-2 16,4-2-3-16,-2 0 0 0,0-1 0 16,0 1 0-16,-5 3-64 0,10-1-106 15,-9 0-174-15,-2-1-129 0</inkml:trace>
  <inkml:trace contextRef="#ctx0" brushRef="#br0" timeOffset="10780.14">15709 4687 112 0,'0'0'59'0,"0"0"-32"0,0 0 21 0,0 0-10 0,-6-21-14 16,6 19 3-16,0-1 14 0,0-1 2 16,0 4-1-16,0-3-2 0,0 0 17 15,0 0-2-15,2-1 2 0,-1 0-6 16,-1 0 20-16,0 1-14 0,0 1-1 15,0-1-3-15,0 1 2 0,0 2 1 16,0 0-10-16,0-1-9 16,0 1-9-16,0-1 3 0,-3 0-1 15,3 0-6-15,-2-1 1 0,2 0 5 16,0 2-11-16,0 0-3 0,0 0-5 16,0 0-8-16,0 0-3 0,2 0-5 15,6 5 1-15,0 1 4 0,6 5 1 16,2 0-1-16,6 4 1 0,3 1 1 15,2 0-1-15,1 3 2 0,2-1-2 16,2 0 1-16,-2 1 2 0,8-1 4 16,-6-2 5-16,-1 0 0 0,-1-2 1 15,-6-1-3-15,1-2 3 0,-6-1-3 16,3 1-1-16,-7-3 3 0,0 0-3 16,-5-1-1-16,2-3-2 0,-7 2-2 15,0 1-4-15,-5 0 1 0,0 2 4 16,-5 1 3-16,-9 3 3 0,-2 3-1 15,-7 2 2-15,-4 2-7 0,-5-1-1 16,2 3-2-16,-3 0-1 0,1 1-1 16,-1-1 1-16,3-3 1 0,2 2-2 15,1-5 1-15,2 0-1 0,2-2 5 16,3-3-2-16,3 0 0 0,2-6-3 16,0 0 2-16,5-3-3 0,2 2-1 15,1-4 1-15,0 1-24 0,4-1-37 16,1 0-39-16,2 0-22 0,2 1-56 15,3-1-112-15,2 0-159 0</inkml:trace>
  <inkml:trace contextRef="#ctx0" brushRef="#br0" timeOffset="11559.31">17488 4951 319 0,'0'-6'104'0,"2"-2"-33"0,1 0 22 0,-3 0 3 0,3-1-56 0,-3-1 6 16,0-1-5-16,0 3-9 0,0-1-3 15,-1 1 6-15,-2-2-5 0,-1 0 1 16,1 0 8-16,-2 0 3 0,-2-2-14 15,0 2 5-15,-1-1-11 0,0-1 2 16,-4 3-7-16,2-1-5 0,-5 3-12 16,-3 1 2-16,1 1-3 0,-4 5 1 15,-1 5-1-15,0 5 0 0,-3 6 0 16,2 6-2-16,0 2-1 0,4 7 2 16,1 6 0-16,6-3 1 0,7 2-2 15,2-3 3-15,6-4 2 0,7 2 1 16,4-3 5-16,6 0 1 0,1-5 5 15,3-7-2-15,-1-3-3 0,3-6 7 16,-4-7 0-16,3-4 1 0,-3-8 4 16,3-6 3-16,-4-6 7 0,1-10 0 15,2-18-5-15,-1-17-8 0,-2-13-7 16,-2 0-4-16,-6 4-4 0,1 15-3 16,-5 9 1-16,-4 13 0 15,-1 12 0-15,-3 11-1 16,-1 2-3-16,0 0 0 0,0 0-2 15,-1 0 1-15,-1 4-26 0,0 2-28 16,2 4-9-16,0 3-13 0,2 3-36 16,7 4-82-16,1 5-80 0,-1 0 4 15</inkml:trace>
  <inkml:trace contextRef="#ctx0" brushRef="#br0" timeOffset="11949.84">17866 4988 494 0,'0'0'104'0,"0"0"-18"0,0 0 39 0,0 0-62 0,42 3-7 0,-27-9-3 16,4-1 2-16,-2-2-6 0,2-2-11 15,1-2-3-15,1-4-14 0,-3 2-9 16,-1-2-7-16,0-2-3 0,-7 3-2 15,-2 0-1-15,-5 0 0 0,-3 2-20 16,-11 2-21-16,-3 1-8 0,-7 2 16 16,-12 7 15-16,-7 2 8 0,-8 12 11 15,-3 8 0-15,15 4 0 0,7 2 0 16,13-5 3-16,-1 1 11 0,1 2 4 16,1 6 5-16,0 2 4 0,6-2 9 15,7-2 4-15,2-2 3 0,4-3 5 16,6-4-6-16,6-4 8 0,3-3-18 15,6-6-5-15,2-4-13 0,8-2-7 16,5-6-3-16,8-5-4 0,3-3-10 16,-5 0-65-16,-3-1-79 0,-4 0-76 15,-12 6-163-15</inkml:trace>
  <inkml:trace contextRef="#ctx0" brushRef="#br0" timeOffset="12575.88">18813 4606 251 0,'0'0'44'16,"0"0"1"-16,0 0 43 0,0 0-5 0,17-15-5 16,-12 11-10-16,-2 1 16 0,2-2-30 0,-2-1-9 15,0-1 3-15,-1 1 2 0,-1 2 1 16,2-3-7-16,-3 1-7 0,0 0-7 16,0-2-2-16,0-1 0 0,0 0-5 15,-3 1-13-15,1-1-5 0,-4 2-2 16,1 0 1-16,-4-1-2 15,1 1-1-15,0 2-1 0,-1 1 0 16,-4 3 1-16,0 1-1 0,-2 0 0 16,-1 5 0-16,-2 3 2 0,-1 5 1 15,0 7-1-15,-6 4 6 0,0 11-1 16,-7 16 11-16,-4 11 7 0,1 7-8 16,4 1-3-16,5-7-4 0,5-8 3 15,4-1 7-15,0-2-6 0,4-3 7 16,4 0-5-16,-2-5-7 0,6-7-6 15,0-10-2-15,5-5 0 0,0-4-1 16,0 1 0-16,4-3-11 0,0-3-35 16,1-8-28-16,3-5-17 0,3-12-52 15,0-4-162-15,-2-4-219 0</inkml:trace>
  <inkml:trace contextRef="#ctx0" brushRef="#br0" timeOffset="12737.64">18376 4999 1015 0,'0'0'177'0,"0"0"-99"16,0 0-29-16,0 0-27 0,57-17-17 15,-29 11 1-15,2 0-5 0,1 0-2 16,-4-1 0-16,9-3-74 0,5 0-59 16,5 1-78-16,-7 2-190 0,-9 1-117 0</inkml:trace>
  <inkml:trace contextRef="#ctx0" brushRef="#br0" timeOffset="12909.75">18963 5074 1048 0,'0'0'227'16,"0"0"-118"-16,0 0-59 0,0 0-28 0,0 0-20 16,0 0-4-16,0 0-4 0,0 0-41 0,20 2-33 15,-14-7-7-15,2-1 0 0,5-1-52 16,1 0-58-16,-1 1-194 0</inkml:trace>
  <inkml:trace contextRef="#ctx0" brushRef="#br0" timeOffset="13722.33">19759 4534 392 0,'0'0'126'0,"0"0"41"0,8-16-38 0,-4 12-49 16,0 2-27-16,-2 1-14 16,-1 1-11-16,-1 3-25 0,0 7-2 0,-5 6 12 0,-1 7 25 15,-4 11 12-15,-4 14-1 0,0 10-3 16,0 3-17-16,3-2-21 15,4-6-4-15,0-8 0 0,3-2 9 16,0-9-5-16,2-8-5 0,1-4-2 16,-1-3 1-16,0 1-2 0,0 2-10 15,-2-4-78-15,2-5-41 0,-2-10-65 16,2-3-108-16,1-2 47 0</inkml:trace>
  <inkml:trace contextRef="#ctx0" brushRef="#br0" timeOffset="14521.14">19721 4595 55 0,'0'0'93'0,"0"0"-43"0,0 0-1 16,0 0-3-16,0 0-14 0,-1-8-6 15,1 8 2-15,0 0 10 0,0-1 0 0,1-1 15 16,-1-1 26-16,0 0 5 15,0-2-10-15,3 3-13 0,-2-4-10 16,5 3-4-16,-3-1-21 0,4 0 3 16,0 0 5-16,2-1 1 0,5 0-12 15,1-3-11-15,6 3 2 0,0 1 5 16,4 0 3-16,1 2 3 0,0-1-6 16,1 3-2-16,-1 0-3 0,-1 0 0 15,-1 0-9-15,-3 0-2 0,-2 3-3 16,-6 0 0-16,-4 4-1 0,-5 2-7 15,-4 2-4-15,-4 0 4 0,-9 4 7 16,-1 3 1-16,-7 0 1 0,-2 1 0 16,0 2 0-16,-3 1 2 0,-1-2-3 15,2 0 3-15,1 0-2 0,4 0 0 16,0-3 0-16,6-2 3 0,1 0-1 16,4-6-2-16,3-3 1 0,1-2 1 15,3-2 1-15,2-2 1 0,0 1 2 16,0-1 2-16,5 0 1 0,1-1 4 15,5-1-8-15,2-2-4 0,1 3-1 16,1-2 1-16,3 0-1 0,0 2-1 16,0 0 1-16,1 1-1 0,-2 0 0 15,3 0 3-15,-1 0-3 0,-2 2 0 16,1 2 0-16,-2 0 0 0,-1 3 1 16,-2 1 0-16,0 7 3 0,-4 0-1 15,-1 5 6-15,0 3 0 16,0 3 1-16,-3 1 4 0,-4 2-3 15,-2 1 16-15,-8-1 7 0,-5-1 6 16,-7-1 0-16,-3-1 8 0,-14-2-9 16,-11 0-1-16,-11-1-3 0,-1-7-4 15,7-3-8-15,14-7-10 0,15-4-5 16,7-2-3-16,2 0-5 0,-2-2 3 16,2-3 0-16,0-1-3 0,7 3-1 15,3-3-33-15,6 4-37 0,0-2-35 16,12-5-66-16,0 2-86 0,1-3-293 15</inkml:trace>
  <inkml:trace contextRef="#ctx0" brushRef="#br0" timeOffset="19250.53">3929 6744 83 0,'0'0'144'0,"0"0"-82"0,0-13 8 0,0 8-14 0,0-3-25 0,0 0-1 16,1-1 8-16,1-1 5 0,-1 1 11 15,3 1 18-15,-1-2 36 0,1 2-29 16,0-1-21-16,1 2-7 0,-2-1-4 16,1 1-5-16,0-2-10 0,-2 2-9 15,0 0-3-15,0-1-3 0,-2 5-9 16,2-2-1-16,-2 3-2 0,1 1-5 16,-1 0 0-16,0 1-1 0,1 2-9 15,-1 6-5-15,0 6 6 0,0 5 9 16,-1 17 24-16,-4 14-1 0,-1 18 10 15,-2 4-7-15,2-1-2 0,5-7-5 16,-2-10-8-16,3-1-1 0,-1 1-2 16,-3 0 1-16,-2-2-7 0,-1-1 8 15,-1-5-7-15,3-12-2 16,0-7 1-16,0-10-2 0,2-1-3 16,-2-1-46-16,1 0-64 0,0-6-88 15,2-6-141-15,0-3-117 0</inkml:trace>
  <inkml:trace contextRef="#ctx0" brushRef="#br0" timeOffset="19594.27">4223 6762 321 0,'0'0'36'0,"0"0"42"16,0 0 37-16,0 0-49 0,0 0-63 0,0-2-3 16,0 12 0-16,0 2 24 0,0 7 5 15,0 5 29-15,0 4-6 0,0 11 6 16,0 10-22-16,-2 9 5 0,-1 4 66 15,3-3-60-15,-1-8-21 0,1-7-19 16,0-3 0-16,-1-9-4 0,1-5 0 16,0-9-1-16,0-1-1 0,0-1 1 15,0 0-2-15,2-1-58 0,-2-8-96 16,0-6-89-16,0-1-126 0</inkml:trace>
  <inkml:trace contextRef="#ctx0" brushRef="#br0" timeOffset="19812.97">3906 7139 910 0,'0'0'88'0,"0"0"-8"0,37-10-8 0,-13 3-37 16,4-2-16-16,3-2-12 15,1 2-2-15,-2-1-5 0,0 1 0 0,-2 2-9 16,11-1-82-16,-6 3-118 16,-5 3-226-16</inkml:trace>
  <inkml:trace contextRef="#ctx0" brushRef="#br0" timeOffset="20547.58">4647 7337 331 0,'0'0'81'0,"0"0"-32"0,0 0 28 0,0 0-50 0,0 0-17 16,8-40 12-16,-7 34 33 0,2 0 6 16,-2 0 1-16,0-2 20 0,0 1 14 15,0-1-30-15,-1 1-6 0,0-1-29 16,0 2-7-16,0 0-4 0,-3-1-7 15,-1 0-12-15,-1 1-1 0,1 1-3 16,-4 3-10-16,-2 0 5 16,-3 2 4-16,-4 2 1 0,1 5 2 15,-6 4-2-15,3 6-3 0,0 2-17 16,-3 5-9-16,0 6 11 0,1 6 20 16,1-1 1-16,2 0 0 0,5 1 0 15,6-7 1-15,1 4-1 0,4-2 0 16,2-5 0-16,6-5 0 0,3-2 0 15,4-5 18-15,2-5-10 0,-1-4 4 16,3-5 1-16,0-2 15 0,-3-6-2 16,0-5 2-16,-1 0-1 0,0-5-3 15,-1 0-3-15,-2 0 0 0,-1-2-14 16,2-2-2-16,-3 2-5 0,-1 1 0 16,1 1 0-16,-1 0 0 0,0 3 1 15,-2 2-1-15,-1 1 0 0,1 5-2 16,1 2 1-16,-4 2-4 0,-1 3-5 15,1 3-12-15,-2 6-6 0,0 6 26 16,0 2 2-16,-2 6 4 0,2 0 1 16,0 2-1-16,3-2 4 0,1 0 10 15,1-1-1-15,3-2 8 0,2-2 12 16,0-3-10-16,0-3-3 16,3-1-3-16,-1-3 2 0,2-3 0 0,-1-1-7 15,0-4-8-15,0 0-3 16,1 0-3-16,1 0-2 0,-2-3-4 15,1-2-47-15,-2 2-61 0,7-7-56 16,-6 3-132-16,-1-2-290 0</inkml:trace>
  <inkml:trace contextRef="#ctx0" brushRef="#br0" timeOffset="20844.38">5516 7080 1007 0,'0'0'136'0,"2"-9"-65"0,0 3-16 0,-1 1-46 15,-1-1-9-15,1-1-36 0,-1-1-64 0,-2-4-50 16,-2 1-159-16,1 0 17 0</inkml:trace>
  <inkml:trace contextRef="#ctx0" brushRef="#br0" timeOffset="21016.24">5477 7294 663 0,'0'0'103'0,"0"0"-89"0,0 0 23 0,0 0-31 16,0 0-6-16,-40 37-157 15,33-35-22-15,2-2 59 0,1 0-22 0,2 0-76 16</inkml:trace>
  <inkml:trace contextRef="#ctx0" brushRef="#br0" timeOffset="21623.09">6666 6690 358 0,'0'0'66'16,"0"0"7"-16,0 0-8 0,0 0-40 0,16-19 8 0,-13 19-17 15,-3 0-11-15,0 6 8 0,0 4 14 16,-1 8 39-16,-2 3 2 0,-2 17-7 15,-1 11-12-15,-1 19 5 0,3 7-3 16,2 3 1-16,2-3-12 0,0-2-10 16,0 3-3-16,0 2-17 0,-6-1 59 15,-2-2-48-15,-3-7-2 0,0-2-7 16,0-5-7-16,1-6-2 0,1-4 1 16,0-7-4-16,0-7-14 0,3-13-78 15,2-8-41-15,0-4-94 0,1-3-132 16,2-7-97-16</inkml:trace>
  <inkml:trace contextRef="#ctx0" brushRef="#br0" timeOffset="22076.33">6624 7174 327 0,'0'0'72'0,"0"0"48"0,0 0-29 16,0 0-16-16,0 0-35 0,27-40-16 15,-20 33-4-15,2 0 5 0,2 0 6 16,0-1-24-16,2 3 12 0,-1 1 7 16,-1 2-6-16,2 1-1 0,-2 1 9 15,1 0-4-15,-1 1-9 0,1 4 7 16,0 1-14-16,0 1-3 0,-1 3 1 16,-1-2-1-16,-2 5-3 0,-4-1 13 15,-1 2 1-15,-3 3-1 0,-1-2 24 16,-5 2-14-16,-3 2-16 0,-5-3-3 15,0 2 1-15,-4-1-5 16,-1-3 3-16,-3-1-1 0,-2-4 0 16,-1-1-4-16,0-2-32 0,1-2-57 15,-2 0-60-15,-7 0-77 0,7-1-50 16,5-1 1-16</inkml:trace>
  <inkml:trace contextRef="#ctx0" brushRef="#br0" timeOffset="22390.38">7025 7340 444 0,'0'0'112'0,"0"0"-4"0,0 0-50 0,0 0-28 0,0 0-30 16,0 2-24-16,0 6-12 0,-1 4 36 0,-1 4 22 16,-1 3 24-16,-2 3 22 0,2 3-16 15,-3 3-15-15,2 1-22 0,1 0-9 16,-1 2-5-16,1-1 5 16,0-3-4-16,-1 0-2 0,1-1-6 0,0-2-45 15,-2 3-46-15,2-9-78 0,1-5-134 16</inkml:trace>
  <inkml:trace contextRef="#ctx0" brushRef="#br0" timeOffset="22706.58">7436 7297 700 0,'0'0'181'0,"0"0"-54"0,0 0-40 16,0 0-36-16,45-8 9 0,-21 4-36 15,3-2 1-15,0-1-2 0,3 1-6 0,0-1-14 16,-1 0 0-16,1 1-3 0,-3 1 0 16,1 2-9-16,0 3-29 0,12-1-90 15,-7 1-124-15,-2-2-138 0</inkml:trace>
  <inkml:trace contextRef="#ctx0" brushRef="#br0" timeOffset="23191.15">8805 6718 426 0,'0'0'81'0,"0"0"-32"0,0 0 40 0,-8 59-26 0,1-23 10 0,-1 10-44 16,-2 13 24-16,-2 5-19 0,3-2-2 16,0-2 27-16,1-3 11 0,1 0-34 15,0 4 7-15,0-1-4 0,0-3-15 16,0-1-10-16,1-3-5 0,1-4-5 15,0-5-3-15,1-12 1 0,0-8-2 16,1-8-13-16,2-4-73 0,-3 0-107 16,2 0-96-16,1-6-89 0</inkml:trace>
  <inkml:trace contextRef="#ctx0" brushRef="#br0" timeOffset="23676.7">8719 7075 366 0,'0'0'71'0,"0"0"35"0,0 0-67 0,0 0-15 16,40-26-8-16,-28 20-4 16,-3 1 20-16,2-1 14 0,-1 2 7 15,-1-1 3-15,-1 1-7 0,3 1-3 16,-1 3-14-16,2-1 8 0,1 1-27 15,0 0-3-15,0 0-5 0,-1 0 3 16,-1 0 6-16,3 4 7 0,-3 2-4 16,0 1-1-16,-2 3 6 0,-1 2-10 15,-2 1 13-15,-2 1-5 0,-4 1-1 16,0 3 3-16,-5 1 3 0,-5 1-5 16,-3 0-8-16,-5-1-8 0,-2-1 3 15,-3 0-4-15,-2-4 1 0,-2 0-2 16,0-4 0-16,-2-1-2 0,0-3-39 15,1-3-42-15,3-1-57 16,-2-2-56-16,6 0-120 0,5-1-23 0</inkml:trace>
  <inkml:trace contextRef="#ctx0" brushRef="#br0" timeOffset="24224.87">9002 7287 310 0,'0'0'81'0,"0"0"36"0,0 0-47 0,0 0-15 15,7-21-13-15,-4 15-9 0,2-1 16 0,0 2-1 0,0-2-11 16,3 3-4-16,3 0-12 0,0 2-9 16,0-1-4-16,1 1 3 15,-1 2-3-15,0 0 7 0,-3 0-15 0,-1 4-1 16,-3 3-2-16,0 2-4 0,-2 2 3 15,-2 3 4-15,0 2 3 16,-3 3 12-16,-3 1 3 0,-1 1 2 0,-4-1-6 16,-1 3-9-16,0-2-4 15,-4-2-1-15,2 1 0 0,-2-4 7 16,2-1 0-16,1-3 35 0,4-2-5 16,0-3-4-16,3-3-5 0,2 0-10 15,4-4-6-15,0 0 10 0,3 0 20 16,4 0 2-16,3 0-2 0,6 0-10 15,1-3-1-15,5 0-10 0,1 0-13 16,0-2 0-16,2 0-8 0,1 1 1 16,-1-1-1-16,1 2-17 0,-3 0-33 15,1 0-50-15,6 0-55 16,-6-1-83-16,-4 2-203 0</inkml:trace>
  <inkml:trace contextRef="#ctx0" brushRef="#br0" timeOffset="25162.14">10049 6905 308 0,'0'0'90'0,"0"0"-18"0,0 0-19 0,0 0-14 15,0 0 6-15,0 0 4 0,0 0 37 0,0 0-7 16,0 0-12-16,0 0-10 0,0-2 6 15,1-1-14-15,0 0-7 0,-1 1-12 16,0-1-1-16,1 1-6 0,-1 1-2 16,0 0 2-16,0-1-3 0,0 1 2 15,0 0-3-15,0-1-2 0,0 2 0 16,0-1-5-16,0 0 0 16,0 0 5-16,0 1-7 0,0 0 0 15,0 0-6-15,0 0 0 0,0-2 0 16,0 2-1-16,0 0-2 0,0 0-1 15,0 0 2-15,0 0-2 0,2 0 0 16,-2 0 1-16,3 2-1 0,0 0 0 16,2 2 3-16,3 1 4 0,1 4 3 15,5 0 2-15,3 3-4 0,4 0 3 16,0 1 4-16,1 3-4 0,4-1-3 16,-2-1 3-16,0 2-2 0,-2-1 1 15,-1 0 2-15,-2-2-3 0,-5-2-2 16,2 0 1-16,-5-1-2 15,0-4 0-15,-3 2 1 0,-1-2 0 16,-1-1 2-16,-1-2-2 0,0 0 5 16,0-2-2-16,-2 0 3 0,1-1-2 15,-1 2-3-15,0-2 2 0,0 0 0 16,-2 1-4-16,1-1-1 0,-2 0-3 16,1 1-2-16,-1-1-1 0,0 2 0 15,-2 0 0-15,-1 1-1 0,-4 3 1 16,-1 3 1-16,-4 4-3 0,-1 1 3 15,-3 5 2-15,-2 2-2 16,-3 3 4-16,-2 1-3 0,0 2 1 16,-3 0 2-16,0-2 0 0,0 1-1 15,1-1 0-15,0-2-3 0,4-2 1 16,-1-1 1-16,3-4-1 0,3-3-1 16,3 0 0-16,1-4-1 0,4-1-30 15,2-5-28-15,3-1-20 0,1-1-27 16,2-1-17-16,3 0-33 0,15 0-63 15,0 0-133-15,0-3-93 0</inkml:trace>
  <inkml:trace contextRef="#ctx0" brushRef="#br0" timeOffset="25771.74">11047 7083 463 0,'0'0'106'0,"11"-15"43"0,-6 5-74 0,0 0-35 15,1 1-4-15,-4 0-12 0,-2 2 13 0,0 0 19 16,-1 1-11-16,-4 2-9 0,-2 1-15 16,-1 1-17-16,-3 2 4 0,-2 2-1 15,-1 4 0-15,-2 4 4 0,0 2-3 16,-2 4 0-16,0 6-2 0,0 2-4 16,0 5 2-16,2 4 2 0,1 5 5 15,2 7 6-15,5 7 4 0,4-2-3 16,4-10 0-16,2-10 1 0,3-12 5 15,1 1-6-15,4 1-5 0,4 2-1 16,1 1-4-16,4-6-2 0,0-5 4 16,4-1-3-16,0-7 4 15,1-2 5-15,-1-2 4 0,2-1 2 16,-2-4 6-16,-1-2-1 0,-2-2-6 16,1-2-3-16,-3-2-6 0,-1-3-7 15,-1-3-1-15,-3-1-1 0,1-2-2 16,-5-1 0-16,-1-3-1 0,-3 1 1 15,-3 1-1-15,-2-2-1 0,-3 2-2 16,-4 1 0-16,-2 0 0 0,-4 4 0 16,0 1-1-16,-4 2-2 0,0 4 2 15,-2 1 0-15,0 1 4 0,-2 3 0 16,3 0-1-16,0 2 0 16,2 2-2-16,2 0-6 0,0 2-25 15,4 1-17-15,1 0-18 0,1 0-30 16,4 0-55-16,1 1-132 0,2-1-218 0</inkml:trace>
  <inkml:trace contextRef="#ctx0" brushRef="#br0" timeOffset="39806.08">5674 12834 201 0,'0'0'82'0,"0"0"-11"0,0 0 5 0,0 0-21 0,0 0 7 16,0 1 2-16,0-1 7 0,0 0-8 16,0 0-17-16,0 0-6 0,0 0-8 15,0 0 1-15,0 0 5 0,0 0-11 16,0 0-7-16,0 0-8 0,0 0-2 15,0 0-5-15,0 0 2 0,0 0 1 16,0 0-3-16,1 0-5 0,1 0 2 16,1 0 5-16,2 2 11 0,0-2-6 15,1 2-3-15,1-2-1 0,4 1-4 16,-1 1 7-16,2-1-6 0,1 1-1 16,0 0-3-16,3 1 0 0,-1-2-1 15,4 3 2-15,-2-2-2 0,4-1 1 16,1-1 0-16,2 2 0 0,1 0-1 15,2-1 1-15,2 0-1 0,0-1 1 16,7 0-1-16,7 0 0 0,8 1 0 16,4 0 0-16,-2 2 1 0,-3-1-1 15,-1 0 1-15,1-1-1 0,0 2 0 16,3 0 0-16,0-1 4 0,0 2 1 16,-1-1 1-16,2 1 0 15,1-1-5-15,0-2 0 0,2 3 1 16,3-1 0-16,0-2-2 0,-1 2 1 15,3-1 0-15,-2-1 0 0,0 0 0 16,1-1 0-16,0 1 1 0,2 0-2 16,1-1 7-16,2 0 2 0,1 0 0 15,0 0-1-15,-2 0-6 0,-2 0 1 16,2 0-1-16,2 0-1 0,-1 2 1 16,4-1-1-16,2 0-1 0,-1 0 3 15,0-1 3-15,3 1-4 0,-3 1 3 16,3-2 6-16,3 2-4 0,0-2-6 15,4 0 6-15,2 0-6 16,-2 0-1-16,2 0 0 0,1 1 0 16,1 0 2-16,0-1-2 0,5 0 0 15,-1 0 2-15,0 1 0 0,1 0 2 16,0 1 6-16,2-2 0 0,3 1-4 16,1 0 2-16,2-1 1 0,0 0-6 15,1 0 3-15,3 0-3 0,0 1 8 16,3 0-4-16,-2 0 6 0,-3-1 4 15,2 2-4-15,-2-1-5 0,-1 2-4 16,0-1 3-16,-3 1-2 0,-4 0-4 16,-2 1 1-16,-2 2-2 15,-2-1 0-15,-4 0 1 0,-5 2-1 16,-5-1 0-16,-3 4 0 0,-6 0 0 16,-5-2-7-16,-6 1-20 0,-1 0-2 15,-3 1-9-15,-5 1-12 0,-5-1-9 16,-7-3-12-16,-7 1-14 0,-6-2-33 15,-2-1 1-15,2 2-37 0,4 4-28 16,-2-1 9-16,-7-4-55 0</inkml:trace>
  <inkml:trace contextRef="#ctx0" brushRef="#br0" timeOffset="42560.63">5935 12430 180 0,'0'0'89'0,"0"0"-31"0,0 0-11 0,-1 0-6 16,1 1-10-16,-1-1 7 15,1 0 3-15,0 0 10 0,0 0-16 0,0 0 3 16,0 0 2-16,0 0 1 0,0 0 17 16,0 0-30-16,0 0-5 0,0 0-1 15,0 0 4-15,2 0 2 0,0 3-4 16,1-2-1-16,0 1-4 0,1-2-1 15,1 0 3-15,0 1 4 0,2-1 2 16,0 0-3-16,0-1-1 0,0-1 1 16,1-2-4-16,1 1-1 15,0-3-4-15,-1 0-3 0,3 1-3 16,-1-2 0 0,1 1-1-16,3-2-1 0,0 0 0 0,3-2-5 0,-1-2-1 15,4 1 2-15,1-1-2 0,-1 1 2 16,3-2 1-16,0-2 3 0,1 4 1 15,-1-3-1-15,2 0 0 0,0-1-7 16,0 2 1-16,-1-1 2 0,-2-1-2 16,2 0 0-16,-3 0-1 0,0-1 2 15,-3-1-2-15,2 1 1 0,-4-3 2 16,1 2 2-16,-1-2 8 16,1 0 0-16,-1 0-2 0,0-1-3 15,0 1-2-15,0-2-3 0,-1-1 3 16,1-1-5-16,-1 0 3 0,1 1-3 15,0 0 0-15,-1 0 1 0,-1-1 0 16,3-1 3-16,-1 0 5 0,-1 1 0 16,1-1-5-16,0-2 0 0,1 1-2 15,-1 1-3-15,2-3 3 0,-1 1-1 16,1-1 0-16,0 0-2 0,2 0 0 16,-2-1 2-16,-1-2-2 0,2 1 1 15,-3 0 1-15,3-2-2 0,-2 2 1 16,-1-2 1-16,2 0 0 0,-2 0-1 15,1 0 1-15,-1 0 2 16,0-1-2-16,-1 1 1 0,2 0 2 16,-2 1 1-16,1-1 2 0,-2 0 1 15,1 1 2-15,-1 1-6 0,0 0 0 16,0 0-2-16,1 1 9 0,-2-2-5 16,1 1-2-16,1-1-2 0,-1 1-1 15,1 0-1-15,-1 1 1 0,1-2-2 16,-2 2 1-16,3 0 0 0,-2-1 0 15,0 1 1-15,1 0 4 0,1 0-6 16,-1-1 2-16,3 1-2 0,-2 0 1 16,2 0-1-16,-1 1 0 0,1 0 0 15,1 1 0-15,-1 0 0 0,1 0 0 16,-3 1 0-16,2-2-1 0,1 5 1 16,-3-5 1-16,1 4-1 0,0 0 0 15,0-2 2-15,-1 1-2 0,1 1 1 16,-3 0-1-16,3 0 0 0,-1-1 1 15,0 0-1-15,0 0 0 0,2 1 0 16,0-1 2-16,0 0-2 0,1 2 1 16,-2 0-1-16,2-1 0 0,-1 0 1 15,0 2-1-15,-1 0 0 0,0 2 0 16,0 0 0-16,-2 0 3 0,2 1-3 16,-2 1 1-16,1 0 2 0,0-1-2 15,-1 2 1-15,2-1-2 0,0 1 2 31,-1-2-1-31,1 2 3 0,-1 0-4 16,1-1 1-16,0 1 3 0,0 2-2 16,1-1-1-16,0-3 1 15,1 4-1-15,1 0-1 0,-2-1 1 16,2 0 0-16,-2 0-1 0,2 2 0 16,0 1 0-16,1-1 0 0,-1 0 0 15,2 1 1-15,-3-1-1 0,2 2 0 16,1-2 0-16,-1 2 0 0,1 0-1 15,0 0 2-15,0 1-2 0,0-1 2 16,1 2-1-16,0 1 0 0,-2-1 0 16,4 1-1-16,-1-1 2 0,-1 2-1 15,1 1 0-15,0-1 0 0,0 2-1 16,-1 2 2-16,1 0-3 0,-3-2 3 16,0 4-1-16,0-1 0 0,-2 1-1 15,2-1 1-15,1 2-1 0,-1 0 2 16,3 0-1-16,2 0 2 0,1 0-2 15,2 2 1-15,5 0 0 16,-4 0-1-16,1 0 0 0,0 1 1 16,-4 0-1-16,3 0 0 0,-2 2 0 15,2 3 1-15,0-2 0 0,-2 0-1 16,1 0 4-16,-1 0-2 0,1 2 2 16,2 3-4-16,-2-3 5 0,1 1-2 15,0 0-2-15,0 0 0 0,1 2 1 16,-1 0-1-16,-1-1-1 0,0 4 2 15,-1 0-2-15,-2-2 1 0,1 1 0 16,-1 0 1-16,-1 3-2 0,-1-1 4 16,2 1-1-16,-1 0-2 0,0 2 0 15,-2-2 0-15,2-1 0 0,-1 5-1 16,0-3 2-16,1 1-2 16,-3 2 0-16,2-2 0 0,-1 0 1 15,1 1-1-15,-3-1 1 0,1 2-1 16,-2-2 0-16,0 2 0 0,0-1 1 15,-2 3-1-15,2-1 0 0,-1 1-1 16,0 0 3-16,0 2-2 0,0-2 1 16,-1 2-1-16,2 0 0 0,-3 2 0 15,1-2 0-15,0 1 0 0,0-1 2 16,-1 2 0-16,-1 1-1 0,0 0 3 16,0 1-4-16,1-1 4 0,-3 1-3 15,2 1 1-15,-2-1-1 0,2-1-1 16,-2 0 0-16,3 1 3 0,-2-1-1 15,2 1 0-15,-1-1-2 0,1 2 4 16,0-1-4-16,1 1 1 0,0-1 1 16,-1 3-1-16,0-1 0 0,1 0 0 15,0 2 1-15,-1-2-1 0,2 1 1 16,0 0 0-16,0 0 0 0,1 1 1 16,0-1-1-16,-1 0 0 0,2 0 0 15,-2 2-1-15,1-2 1 0,-1 0-2 16,0 0 0-16,2 0 1 0,-2 0 0 15,0 1-1-15,1 0 1 16,1-1-1-16,-1 2 2 0,1 0-2 16,-1 0 1-16,1-1 0 0,2 1 0 15,-1-1 0-15,-1 2 1 0,2-1-1 16,1-1 2-16,-3 0 1 0,1 0 4 16,2-1-2-16,-1 0-1 0,0-1 1 15,0 0-3-15,0-2 0 0,0 1 1 16,0 0 2-16,0 0-1 0,0-1 0 15,1 2 2-15,0 0-3 0,-1-3-1 16,0 1 3-16,0-1-5 0,0 0 1 16,-2-2 0-16,1 2-2 0,0-4 1 15,0 2 3-15,1-2-4 0,-1 0 0 16,0-1 3-16,-2-2-3 0,1 1 0 16,0-3 0-16,0 2 0 0,-1-2 1 15,2-2-1-15,-2-1 1 0,1 1-1 16,-1-1 1-16,-1-2 0 15,0-2-1-15,-2 1 0 0,-1-2 0 16,-2-1 1-16,0 0-1 0,-3 0 1 16,1-2-1-16,-3 1 0 0,0-1 0 15,-2-1 0-15,1 0 1 0,-2-3-1 16,0 2 0-16,-2-3 2 0,0 3-1 16,-1-3-1-16,1 0 0 0,-2 1 0 15,0-2 1-15,-1 0 0 0,1 0-1 16,-2 0 1-16,2-1-1 0,-2 0-2 15,1 1 2-15,-1-1-5 16,0 3-44-16,0-1-31 0,0 0-36 16,-3 5-63-16,-2-2-71 0,-4-1-172 0</inkml:trace>
  <inkml:trace contextRef="#ctx0" brushRef="#br0" timeOffset="45648.27">10910 11077 13 0,'0'0'0'0</inkml:trace>
  <inkml:trace contextRef="#ctx0" brushRef="#br0" timeOffset="46920.01">10997 10817 87 0,'0'0'38'15,"0"0"31"-15,0 0-2 0,0 0-14 0,-2-20-7 0,2 16-6 16,0-2 2-16,0 0-17 0,0-1-11 0,0 0-4 15,2 0 24-15,-2 0-31 16,1 2 11-16,-1-1 8 0,0 2 7 16,0 0 10-16,0 1 5 0,0-1 3 15,-1-1 4-15,-2 1-4 0,3-2-3 16,-2 2 9-16,1-1-12 0,0 1-4 16,1 0-4-16,0 0-3 0,-1 1 0 15,1 2-7-15,0 0-3 0,-1 1-5 16,1 0-8-16,-1 0-7 0,1 1-2 15,-1 5 2 1,-2 1 0-16,1 4 4 0,-1 3 4 0,1 2-4 0,-1 2 2 16,0 5 1-16,0 1-3 0,0 4 0 15,-1 0-1-15,1 3 3 0,0 1 4 16,0 7-1-16,-1 10 7 16,0 6-7-16,2 0 2 0,1-1-2 15,-1-6 7 1,2-4 0-16,0-3-2 0,-1 3 0 15,0-3-1-15,-1 5 2 0,0-1-2 16,0-2-1-16,0 2-6 0,0-3-2 16,0 3 1-16,0 0-1 0,1 0-2 15,-1-2 4-15,-1 0-4 0,2-3 5 16,-2-1 5-16,1 0 0 0,0-2 3 16,1-7-5-16,-1-5-5 0,1-7 0 15,-1 1-2-15,0 1-1 0,1 3 3 16,-1 1-2-16,1-2 0 0,-1-2-1 15,0-1 0-15,0-3 1 0,1 1-3 16,0 2 2-16,-2-2-2 0,2 0 2 16,0 3-1-16,1-1-1 0,0 1 3 15,0-2-2-15,0-1 0 0,0 2 1 16,0-2-2-16,0-1 1 16,0 1 0-16,0-1-1 0,0 0 1 15,-1 1 1-15,1 1-2 0,0-1 2 16,0 0-2-16,-2 3 0 0,2-2 1 15,0 1 0-15,0 1 0 0,0-1 0 16,0 2 2-16,-2 0 3 0,2-1-2 16,-1 0 1-16,1-1-1 0,-1 2 2 15,0-1 2-15,0-2-5 0,-1-2 6 16,1 0 1-16,-1-1 7 0,1 0 0 16,-1-1-3-16,0-2-7 0,0 1-3 15,0-4 0-15,0 2-4 16,-2-2 2-16,1-1-1 0,0-1-1 15,1-2-1-15,0 0-10 0,-1-4-43 16,2-1-28-16,-1 0-29 0,1-15-46 16,0-1-95-16,1-1-233 0</inkml:trace>
  <inkml:trace contextRef="#ctx0" brushRef="#br0" timeOffset="47530.32">11189 12016 269 0,'-2'0'99'0,"1"0"7"0,0 0 11 0,-1-1-18 16,2-2 9-16,0 1-32 15,0-2-2-15,0-1-9 0,4-2-15 0,0-4 1 16,5-2 2-16,1-2-7 15,2-1-6-15,3-2-1 0,1-2-9 16,3-1-6-16,1 1-3 0,1-2-5 16,0-2-8-16,1 1 3 0,-2-2-3 15,2 1-6-15,-1 1-2 0,-2 2 1 16,0 1-1-16,-1 2 0 0,-4 3-3 16,-2 4-16-16,-1 3-26 15,-5 1-8-15,-1 2-21 0,-2 4-29 0,-2 1-42 16,-1 7-61-16,-3 0-32 0,-1 2-38 15</inkml:trace>
  <inkml:trace contextRef="#ctx0" brushRef="#br0" timeOffset="47827.06">11244 12327 112 0,'0'0'292'16,"0"0"-187"-16,0 0 75 0,0 0-66 0,0 0-46 15,24-37-16-15,-11 21 12 0,5-2 15 16,0-3-22-16,3-2-19 0,3 0 1 16,1-1-7-16,2 0-6 0,1-1-4 15,-1-1-10-15,2 2-6 0,-1 1-4 16,0-1-1-16,-1 4-1 0,-2 0 0 15,-3 4-3-15,-4 1-20 0,-1 4-16 16,-5 0-18-16,-2 6-28 0,-2 0-28 16,-4 4-29-16,-3 1-75 0,-1 4-52 15,-3 1 55-15</inkml:trace>
  <inkml:trace contextRef="#ctx0" brushRef="#br0" timeOffset="48076.95">11460 12629 298 0,'0'0'390'0,"0"0"-226"0,0 0-24 0,0 0-45 0,26-46-14 0,-14 28-9 16,6-1-8-16,1 2-12 0,4-4-17 15,2 3-22-15,3-2-7 0,1 1-4 16,2-1-1-16,-1 2-2 0,0-1 0 16,-1 1-46-16,-1 0-33 15,0 2-41-15,7-6-41 0,-6 1-103 0,-4 6-142 16</inkml:trace>
  <inkml:trace contextRef="#ctx0" brushRef="#br0" timeOffset="49217.3">11583 12163 368 0,'0'0'64'0,"0"0"45"0,0 0-33 0,0 0-9 0,0 0 9 15,-20 0-3-15,20-4-9 0,-1 2-5 16,1-4-20-16,0-1 8 0,1-1-6 16,6-3 1-16,1-4-6 0,4-3-7 15,5-4-5-15,5-2-3 0,7-4 0 16,5-4-1-16,12-5 0 0,11-6 1 15,4-1-5-15,-1 4 0 0,-1 7-6 16,-4 0-2-16,6 4-4 0,-1-1-3 16,4 0 2-16,0 4-2 0,-3 4 1 15,-2 1-2-15,-8 4 0 0,-2 2 0 16,-6 1 2-16,-1 4-2 0,-9 2 4 16,-5 1-1-16,-5 1-2 15,-9 4 2-15,-1 0-3 0,1-2 1 16,-2 1-1-16,0 1 0 0,-3-1 1 15,-4 3-1-15,-2-1 1 0,-3 1 0 16,0 0 0-16,0 0-1 0,0 0-1 16,0 0 1-16,0 0 0 0,0 0 0 15,0 0 0-15,0 0-1 0,0 0 2 16,0-1-1-16,-2 1 1 0,0-1 0 16,-2-2 0-16,-1 0-1 0,-2 2 0 15,-1-4 1-15,1 3-1 16,-2-3 0-16,-2 2 1 0,1-2 0 15,-1 2 0-15,0-3-1 0,1 3 1 16,1-3 0-16,-2 2-1 0,2-1 1 16,1-1-1-16,0 2 2 0,0-1-1 15,0-2 0-15,1 2 0 0,0-1 0 16,0 0 1-16,2-1-1 0,1 0 0 16,-3 1 3-16,1 0 0 0,1 0 0 15,1 0 2-15,0-1-5 0,0 3 1 16,0-1 0-16,0-2-1 15,1 1 0-15,-2 3 5 0,3-1 2 16,-1 1 2-16,2 0-4 0,-1 1-1 16,2 1-1-16,-1 0-3 0,1 1-1 15,0 0-4-15,0 0-1 0,3 0-5 16,-1 2 6-16,4 2 3 0,0 0 1 16,3 2 1-16,2 1-1 0,3 2 3 15,0-2-3-15,3 1 0 0,0 1-1 16,1 1 2-16,2 0 0 0,-2 0-1 15,0-2 0-15,-3 3 0 0,2-2 0 16,-5 0 1-16,0-2-1 0,-3 2 0 16,-2 0 1-16,-1-1 0 0,-4 1 0 15,-2 1 1-15,0 1 0 0,-2-1 0 16,-4 3 3-16,-1-2-1 0,-5 3 0 16,1 1-1-16,-2-1 0 0,-2 0-3 15,0 2 3-15,-2-1-3 0,1-2 1 16,0 1 0-16,0 1 0 0,-1-2-1 15,0-1 1-15,4 0-1 0,0-2-1 16,1 0 1-16,2-1-21 0,2 0-22 16,0 0-12-16,3-1-43 0,2 2-20 15,3-1-41-15,6 3-74 0,4-4-127 16,2-5-18-16</inkml:trace>
  <inkml:trace contextRef="#ctx0" brushRef="#br0" timeOffset="49967.57">13627 11275 280 0,'0'0'33'0,"0"0"13"0,-1-4 20 0,-1 4-2 16,0-4-17-16,1 0 10 16,-2 1 6-16,1-2 7 0,2-1-3 0,-3 0-8 15,1-1-14-15,-1-1-5 16,1 0 1-16,-1 1-8 0,0-1-15 16,-2 0 3-16,0 2-9 0,-1 0-8 15,0 1 8-15,-2 3-5 0,-3 2-5 16,0 0 2-16,-5 4 0 0,2 3-3 15,-2 4 0-15,2 1 0 0,-4 2 0 16,3 5 0-16,0 0 1 0,3 2-2 16,0 3-1-16,3 0 1 0,3 3 0 15,3 1 3-15,3 1 7 0,0-3 2 16,3 3 3-16,5-5-4 0,4 1-1 16,3-2-4-16,2 0 6 0,1-5-3 15,4-1-1-15,1-1 10 0,1-5 10 16,-3-2-1-16,4-3-1 0,-2-1-3 15,-1-5-4-15,-2 0 1 0,0-3 1 16,-4-2-3-16,0-4 0 0,-2-2 2 16,0-5-2-16,-4-2-7 0,-1-5-4 15,0-4-4-15,-2-2 0 0,-4-2-3 16,-1-1 3-16,-1 3-3 0,-1 1 0 16,-1 4-3-16,-6 4 1 0,-2 2 2 15,-2 3-2-15,-2 0-1 0,-4 4 1 16,1 1-1-16,-1 2 1 0,-1 2 2 15,-1 0 0-15,5 0 0 0,-3 2-2 16,4-1-19-16,-1 4 1 16,3 0-13-16,0 1-15 0,3 0-15 15,0 0-24-15,4 3-20 0,3 3-40 16,1 2-78-16,5 0-82 0,-1-2 4 16</inkml:trace>
  <inkml:trace contextRef="#ctx0" brushRef="#br0" timeOffset="50170.65">14061 11573 867 0,'0'0'115'0,"0"0"-32"0,0 0-46 0,2-23-36 16,1 15-1-16,-1-1-52 15,1-1-33-15,2 4 6 0,3-5-88 0,-1 7-19 16,3-2-128-16</inkml:trace>
  <inkml:trace contextRef="#ctx0" brushRef="#br0" timeOffset="50858.74">14572 11163 284 0,'0'0'79'0,"0"0"30"0,0 0 15 0,0 0-48 15,3-34-13-15,-3 30-4 0,0 2 1 0,0 2-15 16,0 0-22-16,0 2-11 0,-3 8 2 16,1 3 8-16,0 5 0 0,1 3 0 15,-4 7 5-15,2 2 3 16,-2 8-5-16,-4 5-4 0,3-3 0 15,1-4-10-15,1-5-2 0,3-7-4 16,-4 2-1-16,3 3-1 0,-3-4 0 16,4-3-2-16,0 0 1 0,-1-5 1 15,1-2-3-15,1-3-4 0,0-3-2 16,0-5-113-16,8 1-71 0,-2-5-113 16,0 0-121-16</inkml:trace>
  <inkml:trace contextRef="#ctx0" brushRef="#br0" timeOffset="58438.03">10365 13590 221 0,'0'0'146'0,"0"0"-69"0,0 0 37 0,0 0-10 0,6-34-20 15,-4 25-15-15,1-1 0 0,-1 0-3 16,1 0-9-16,-2 1-12 0,0 1-4 15,0 1-2-15,0 0-5 0,0 2-9 16,-1 1 1-16,0 0-7 0,0 2 0 16,0-1-10-16,0 3-6 0,-1 0-3 15,0 7-6-15,-1 3 0 0,-1 7 6 16,0 6 7-16,-4 11 3 0,-2 12 4 16,0 10-2-16,-1 3 3 0,2-5 0 15,1-5-2-15,3-17-6 0,3-5 0 16,-1-6-3-16,2-3-3 0,0 2 2 15,-1 2-3-15,0 0-3 0,0-5-18 16,0-5-29-16,0-4-33 0,1-5-55 16,0-3-76-16,0-1-131 0</inkml:trace>
  <inkml:trace contextRef="#ctx0" brushRef="#br0" timeOffset="58986.95">10648 13909 257 0,'0'0'90'0,"0"0"13"0,0 0 8 0,1-6-12 16,-1 4-15-16,2 1-3 15,-1-1-13-15,2 2-6 0,-1 0-18 0,1 0 0 0,0 4-2 16,-1 0-4-16,1 1-9 16,-2 0-6-16,0-1-2 0,-1 0-3 15,0 0-4-15,0-3 0 0,-1 2 5 16,-1-2 1-16,-1-1-3 0,1 0-1 15,-1 0-2-15,0-1 3 0,1-3-6 16,0-2-5-16,1-1-4 0,1 0-2 16,0-3-4-16,0 3-22 0,0 0-18 15,1 0-19-15,1 2-20 0,1 2-38 16,4 0-51-16,-1 0-157 16,1 2-93-16</inkml:trace>
  <inkml:trace contextRef="#ctx0" brushRef="#br0" timeOffset="59799.9">10864 13747 209 0,'0'0'103'0,"0"0"-13"0,0 0 24 0,0 0-11 15,-5-9-16-15,4 3-16 0,0 1 4 0,-1-2-9 16,0 1-7-16,1-1-4 0,1-1 1 15,0-1-2-15,0 1-10 0,0-2-20 16,3 1 4-16,1 0-5 0,-1 0-4 16,2 0-5-16,0-1-3 0,1 1 2 15,1 2-6-15,0 0-1 0,1 1 1 16,-1-1 1-16,1 4-4 0,3-2-2 16,-2 1-2-16,1 1-1 0,1 2 1 15,0 1-2-15,0 0 1 0,0 0-1 16,-2 4 2-16,0 2-1 0,-2 0-2 15,1 3 3-15,-3 1-1 0,0 2 1 16,-2 5 0-16,0 1 4 0,-2 1-1 16,-1 2-2-16,0 1 5 0,-2 2-1 15,-2-3-1-15,-1 1-1 0,-1 0-1 16,-3-2 2-16,-2 0-1 0,-1-1 2 16,-1 0-1-16,-2-2 6 15,0 0-2-15,0-4 0 0,0 0 3 16,3-2-1-16,1-3-4 0,1-1 4 15,3-3-6-15,3-1-2 0,1-2 6 16,2-1-2-16,1 0 6 0,0 0 0 16,0 0 1-16,3 0-5 0,2 0 2 15,3 0-1-15,3 0-6 0,1 0-2 16,2 2 2-16,0 0-3 0,2 0 1 16,1 0 1-16,1-1-1 15,-1 1-1-15,1-1 0 0,-2-1-4 16,3 0-17-16,-2 0-18 0,-2-1-23 15,1-1-26-15,-2 1-47 0,3-1-68 16,-6 0-131-16,-3-1-201 0</inkml:trace>
  <inkml:trace contextRef="#ctx0" brushRef="#br0" timeOffset="60690.31">11505 13694 348 0,'0'0'101'0,"4"-7"18"0,-1 3-15 0,1-1-26 15,-3 1-19-15,0-2-16 16,0 1-1-16,-1-2-16 0,0 0-3 0,-1 0-2 16,-3 1-8-16,-1 0-4 0,-4 2-2 15,-1 1-7-15,-3 1 1 0,-3 2-2 16,-1 0 2-16,-1 3-1 16,-2 2 0-16,2 2 0 0,-1 1 0 15,2 0-2-15,2 3 1 0,2 0 1 16,1 2 0-16,3 1-1 0,3 1-2 15,1 1 2-15,4 1 2 0,1 1-1 16,3-3 2-16,5 2 8 0,3-4-2 16,3-1-3-16,1 2 8 0,3-2-7 15,1 0 6-15,1-2 3 0,1 0 10 16,-2 1-1-16,2 0 0 0,-1-1-4 16,-2 0-5-16,0 0-7 0,-5 2-7 15,1-1 0-15,-3 3 1 0,-2-1 0 16,0-1 2-16,-3 3 4 0,-3-1 6 15,-1-2 0-15,-2-1 0 16,0 0-7-16,-2-1 5 0,-3-2-5 16,-1 0 0-16,-4-4-3 0,0 3 1 15,-2-4 0-15,-2-1-3 0,-1-1 0 16,-2-1-1-16,0 0 3 0,-1-3-3 16,-1 0-1-16,2-4 0 0,-1 3 2 15,0-3-2-15,2 1 0 0,2-2 0 16,0-1 1-16,3-1 2 0,3-2-2 15,2 1 0-15,3-1 1 0,3-1-2 16,2 2 2-16,5 0 2 0,3-1 2 16,4 0 6-16,3-2-1 0,5-1 1 15,1-2 2-15,3-2 4 0,0 0 4 16,1-1-5-16,-4 0-7 0,-4 0 3 16,-2 2 5-16,-6 1 1 0,-3 0-6 15,-3 3-8-15,-4 0-5 0,-1 1-4 16,-2 3 2-16,-4 1-20 0,-2 1-16 15,1 1-37-15,-2 3-11 0,-1 1-32 16,-2 0-52-16,2 2-87 0,0 0-215 16</inkml:trace>
  <inkml:trace contextRef="#ctx0" brushRef="#br1" timeOffset="72451.73">8721 12802 83 0,'0'0'25'0,"0"0"-1"0,6-7 12 0,-4 6-2 0,1 0 14 15,-2-1-8-15,2 0-4 0,-2 1 2 0,1 0-2 16,0 0 5-16,1 0-3 16,0-1-6-16,-1-1-8 0,1 2-8 15,0 0-2-15,-1 1-4 0,-1-1 5 16,1 0 17-16,-2 1 2 0,0 0 18 16,0 0-17-16,0-1-2 0,0 0-2 15,0-1-2-15,0 2 2 0,0-2-10 16,0-1 1-16,3 1 9 0,-2 1 2 15,-1-1 5-15,2-1-8 0,-2 2 0 16,0 0-10-16,0 1-17 0,0 0-3 16,0 5-6-16,0 4 4 0,0 5 1 15,0 4 0-15,0 5 2 0,0 6-1 16,0 7 1-16,0 7 0 0,0 8 3 16,2 3-2-16,0-7 2 0,0-9 1 15,-2-12 1-15,0-7-6 0,0-2 3 16,0 4-1-16,0 0-1 15,0 0 7-15,0-2-4 0,0-4-1 16,2-5-1-16,-2-2-2 0,1-2 1 16,-1-2-1-16,1-3-21 0,0-1-54 15,2 0-36-15,0-2-74 0,-1-1-150 16,0 0-71-16</inkml:trace>
  <inkml:trace contextRef="#ctx0" brushRef="#br1" timeOffset="73127.12">8559 13688 268 0,'0'0'80'0,"0"0"-12"0,-8-8 5 0,2 4-39 0,1-1-2 0,-1 2-5 16,0 0 0-16,0 1 12 0,0-1-32 16,-1 2-3-16,-1 1 0 0,1 0 14 15,-1 2 2-15,-1 4-7 0,-1 2-5 16,0 4-1-16,-2 2 2 0,1 3-1 15,-2 5 1-15,3 0 2 0,1 5-4 16,2 1 0-16,1 2-7 0,4 0 0 16,2-3 0-16,2 1 0 0,5-3 4 15,1-3 1-15,3 0 6 0,2-5 6 16,2-2 5-16,1-4 1 0,2-4 9 16,2-3-2-16,2-4-3 0,-2-7 4 15,1-3 3-15,-1-4 3 0,-2-4 1 16,-2-5 3-16,-3-3-6 15,-3-3-5-15,-2-5-9 0,-3-6-10 16,-3 2-8-16,-2 3 1 0,-1 5-4 16,-4 10 0-16,-3 3 0 0,-1 3-3 15,-3 5 1-15,-3 3-2 0,0 4-9 16,-2 1-26-16,2 1-32 0,-1 3-51 16,1 2-20-16,-5 8-45 0,5-1-53 15,3-2-21-15</inkml:trace>
  <inkml:trace contextRef="#ctx0" brushRef="#br1" timeOffset="74363.84">9666 12842 88 0,'1'-2'47'0,"0"0"-6"0,1-1 9 0,0-1-1 0,-1 0-3 0,1 1-6 16,-1-1 8-16,0 0 11 0,0 0-3 16,0 1 22-16,0 0-1 15,0 0-19-15,0 0-13 0,0-2-4 16,0 3-8-16,-1-1-11 0,1 0-1 15,-1 1-2-15,2-2-3 0,-2 3-1 16,0 0-3-16,0 0 4 0,0 1-3 16,0 0-2-16,0 0-10 0,0 0-1 15,0 5-1-15,0 1-1 0,-3 3 2 16,1 4 0-16,0 2 2 0,0 5-1 16,0 0 4-16,2 5-1 0,-1 1 11 15,1 0 9-15,-1 3-5 0,1-3 4 16,0 0-7-16,0-1 0 0,0-2-7 15,0-2-2-15,1-2 0 0,0-3-2 16,1-3-3-16,-1-1 3 0,-1-3-5 16,1-2 1-16,-1-3 1 0,1-1-1 15,-1-3-2-15,0 2-8 0,0-2-24 16,0 0-23-16,0 0-36 0,0 0-50 16,0 0-157-16,0-2-135 0</inkml:trace>
  <inkml:trace contextRef="#ctx0" brushRef="#br1" timeOffset="75426.6">9261 13665 185 0,'-1'-2'53'0,"0"-2"0"0,-1 1 4 0,-2-1-18 16,3 0-3-16,0 1-15 15,-1 1 2-15,0-1 33 0,0 0-27 0,0 0 4 16,0 1 15-16,1 0-9 0,-1 0-6 16,0 2-5-16,0 0-9 0,0 0-5 15,0 0 2-15,1 0-8 0,-1-1-1 16,-2 1 2-16,2-1-5 15,-2 1 3-15,-1 0-3 0,0 0-2 16,-2 2-1-16,1 2 3 0,-3 1-2 16,1 3 2-16,0 2 2 0,-1 2-4 15,-1 1 4-15,4 1-6 0,-2 3 1 16,0-1-1-16,3 3 0 0,1 0-1 16,1 0 1-16,2 1 0 0,1-1 0 15,2-2 8-15,3 1 7 0,1-3 10 16,4-1-5-16,0 0 5 0,1-2 9 15,2-3 6-15,1-3-11 0,0-3 6 16,1-3-3-16,0-2-7 0,-2-5 2 16,1-4-6-16,-2-2-7 15,-1-3 8-15,-1-3-1 0,-2-1 0 16,-3-3-7-16,-1-1-5 0,-2-3-4 16,-2 1-4-16,0 1 2 0,-4 5-3 15,-2 2-1-15,-1 5 1 0,-3 2-7 16,0 3-9-16,-2 4-11 0,-1 2-18 15,0 1-17-15,1 1-21 0,3 1-30 16,1 2-22-16,0 4-70 0,2 0-55 16,2 1-16-16</inkml:trace>
  <inkml:trace contextRef="#ctx0" brushRef="#br1" timeOffset="75598.42">9450 13866 593 0,'0'0'100'0,"0"0"-72"0,0 0 12 0,0 0-40 0,5-15-55 0,-5 10-134 16,0-2 45-16,0 3-31 0</inkml:trace>
  <inkml:trace contextRef="#ctx0" brushRef="#br1" timeOffset="76348.75">9586 13556 294 0,'0'0'35'16,"0"0"14"-16,0 0 19 0,0 0-27 0,0 0-12 0,0 0 3 15,0 0 20-15,19-37 27 0,-16 34-24 16,-1-1 2-16,0 1 9 0,0 0-14 16,-1 0 1-16,0-2-2 0,1 3-7 15,-1-1-21-15,-1-1-14 16,3 0-5-16,0 1-4 0,-3 2 0 16,2-1-1-16,-2 2-3 0,0 0-5 15,0 6-8-15,-4 2 9 0,-3 3 7 16,1 4-3-16,-2 3 3 0,-3 1 1 15,2 2 2-15,0-1 2 0,1 1-4 16,-1-1 0-16,2-2-1 0,2-2 1 16,0-1 0-16,2-2 1 0,1-2 1 15,2-2-3-15,0-1 1 0,1-4-2 16,2 2 2-16,1-6 2 0,1 1-1 16,2-1 2-16,0 0 0 15,1-3-2-15,0-3 3 0,1 0 0 16,1 0-2-16,-1-1 4 0,1 0 0 15,0 1 2-15,-1-2 3 0,0 1 2 16,-2 2-3-16,3-1-8 0,-2 1 2 16,-1 1 3-16,1-1-3 0,0-1-1 15,0 2-3-15,0 0 0 0,-1 0 1 16,-1 2-1-16,-1 0 2 0,-3 2-2 16,1 0 0-16,-3 4-3 0,1 2 1 15,-1 4 2-15,0 1 6 0,-1 3 3 16,0 0-3-16,-1 0 0 0,0 0-3 15,-1 1 1-15,0-4-2 0,0 2 0 16,0-2-2-16,0 0 0 0,0-2 1 16,1-2-1-16,0 0 0 0,0-3-11 15,0-2-68-15,1 0-49 0,0-2-53 16,0 0-112-16,1-4-1 0</inkml:trace>
  <inkml:trace contextRef="#ctx0" brushRef="#br1" timeOffset="76981.45">9846 13481 307 0,'0'0'67'0,"1"-6"-10"0,0 4 48 0,0-4-25 0,1 2-19 0,2-1-27 15,0 0-6-15,3 0 11 0,0-1-11 16,1 1 8-16,1 0 3 0,-1 1 0 15,1 1 3-15,-1 0-2 0,-2 1-18 16,-2 2-9-16,0 0-12 0,0 0 1 16,-2 4-2-16,-1 2-4 0,-1-1 1 15,0 3 1-15,0 3-3 0,-3 0 5 16,-2 3-1-16,-1 0 1 0,0-1 0 16,-1 1 0-16,0 0-2 0,-1-3 3 15,2 0-1-15,-2-1 0 0,1-2 1 16,1 0-2-16,0-3 2 0,3-2-1 15,2 1 0-15,1-1 0 0,0-3 2 16,3 0-2-16,4 0 8 0,-1 0-7 16,3-1 0-16,0-1 1 0,2-1 2 15,0 2-2-15,1 1 6 16,1-1-3-16,0 1-3 0,-2 0 0 16,2 0-1-16,-3 0 2 0,0 1 4 15,-1 6 3-15,-2-1 0 0,-2 1-1 16,-2 3 0-16,-1 0-3 0,-2 0-4 15,0 1 5-15,-2-2-5 0,-4 0 6 16,1 2-2-16,-1-2-4 0,-3-2 1 16,2 0-3-16,-1-3 3 0,-1 0-2 15,-1-1 0-15,0-1-1 0,-1-2-22 16,-1 0-52-16,2 0-35 16,-1 0-43-16,-1-4-91 0,4-1-12 15</inkml:trace>
  <inkml:trace contextRef="#ctx0" brushRef="#br1" timeOffset="77763.89">10218 13310 298 0,'0'0'49'0,"0"0"21"0,5-15-4 0,-5 8-37 0,0 3-13 0,0 0-8 15,0 1-2-15,-2 0 2 0,0 2-4 16,-2 1 7-16,-1 0 20 0,-4 1-17 16,1 2-7-16,-2 2-4 0,-2 0-3 15,-1 4 1-15,1-1-1 0,0 1 1 16,1 1-1-16,-1-1 0 0,4 1 0 16,0-2 2-16,3 3-2 0,2 0 0 15,0-3 2-15,3 3-1 0,0-2 5 16,5 0 6-16,0 1-2 0,1-2 12 15,1 0 1-15,2-1-9 0,1-1 0 16,-1 1-5-16,2-1-5 0,-2-1 6 16,0 2 16-16,0 1 4 0,1-3 6 15,-2 3-5-15,-2-1 1 0,3 1-5 16,-1 0-5-16,-3 2-3 0,0-2-7 16,-2 2-2-16,0-1-5 0,-3 0-1 15,0 0 1-15,0 0-2 0,-3 0 1 16,-2-2 4-16,-2 1-3 0,-2-2 5 15,-3 0 4-15,3-2-2 16,-4 0-7-16,2-2-3 0,-3-1 4 16,2-1-5-16,0 0 0 0,-1-3 4 15,1-1-5-15,3-2 5 0,0 1-4 16,2 0 0-16,2-1 2 0,2 1 3 16,2-1-2-16,1-1-4 0,0-2 4 15,2 0-1-15,3-2 3 0,2 2 3 16,3 0-3-16,1-2 3 0,2 1-4 15,3-1 1-15,0-1-5 0,1 0 3 16,-1-2 1-16,1 0-3 0,-3-2 4 16,-2-1 2-16,-2 0 9 0,-2 1 2 15,-2 1-7-15,-3 1-4 16,-2 1-4-16,-1 3-4 0,-2 0-1 16,-3 1-3-16,-2 0-15 0,0 3-37 15,0 0-31-15,-2-1-78 0,0 2-141 16,1 0-197-16</inkml:trace>
  <inkml:trace contextRef="#ctx0" brushRef="#br1" timeOffset="79561.06">10522 13145 296 0,'0'0'69'0,"0"0"11"0,9-9 27 0,-7 5-37 0,0 1-38 16,1 2-1-16,-2 0 14 0,1-1-5 15,-1 2-7-15,-1-1-1 0,0 0 3 16,0 0-2-16,0 1-3 0,-3 0-8 15,-1 0-3-15,-2 0-7 0,-2 0-10 16,-3 3 0-16,-1 3-1 0,-2 1-1 16,0 2 1-16,-2 2 0 0,1 1-1 15,0 1 2-15,1 5-1 0,2 1 1 16,-2 0-2-16,3 4 0 16,0 0 3-16,4 2-2 0,1 1 1 0,2-1-1 15,2 0 1-15,2-2 2 16,0-1 11-16,4-3 3 0,2-3 5 15,2 0-8-15,4-4-1 0,-1-2-3 16,3-2-2-16,-1-4 10 0,2-3 1 16,-2-1 7-16,0-3 5 0,1-3-3 15,-3-2-9-15,-3-2 11 0,0-1 7 16,-5-2 2-16,-2 0-11 0,-1 0-7 16,-3 3-5-16,-3-1-8 0,-3 1-9 15,-2 2 0-15,-3 2-1 0,1 3-1 16,-2 0-1-16,0 2 3 0,1 1-4 15,-1 0-6-15,1 0-19 0,2 3-17 16,1-1-27-16,3 2-21 0,0 1-41 16,3-2-69-16,3 1-190 0</inkml:trace>
  <inkml:trace contextRef="#ctx0" brushRef="#br1" timeOffset="82388.55">6560 15470 393 0,'0'-6'45'0,"0"0"20"0,0-2 93 0,0-1-53 15,0 0-44-15,0-1-45 0,0 3-5 0,0 0 48 0,0 1-36 16,0 4-9-16,0 2 32 0,1 0-30 15,-1 2-16-15,0 6-7 0,0 6 7 16,0 8 6-16,-3 5-2 0,-2 16-2 16,-6 14 5-16,1 13-6 15,1 5 3-15,1-5-4 0,3-8 7 0,3-12-5 16,-1-2-1-16,2-3 1 0,-2-11-2 16,1-6 0-16,0-9 0 15,1-3-21-15,-2 1-48 0,1 0-36 16,-3-3-60-16,1-6-117 0,0-5-55 15</inkml:trace>
  <inkml:trace contextRef="#ctx0" brushRef="#br1" timeOffset="82657.61">6495 15508 365 0,'0'0'288'0,"0"0"-188"0,0 0 14 0,0 0-12 0,0 0-45 0,0 0-20 15,34-44-2-15,-21 35 0 0,4 1 0 16,3-1-11-16,0 1-4 0,2 0-8 16,2 2-4-16,1 0-6 0,0 2-2 15,2 0-1-15,1 2-2 0,-1 1-18 16,-2 1-54-16,0 0-49 0,4 2-55 0,-8 1-94 15,-5 2-86-15</inkml:trace>
  <inkml:trace contextRef="#ctx0" brushRef="#br1" timeOffset="82860.98">6572 15776 721 0,'0'0'53'0,"0"0"-1"0,0 0 60 0,0 0-62 16,0 0 1-16,0 0 10 0,40 15-7 0,-20-15-15 16,7-4-10-16,4-2-22 0,-1 1-6 15,2-2-1-15,-1 1-54 16,-4 1-73-16,13-3-87 0,-6 1-175 16</inkml:trace>
  <inkml:trace contextRef="#ctx0" brushRef="#br1" timeOffset="83721.67">7337 15755 437 0,'0'0'86'0,"0"0"7"0,0 0 34 0,0 0-44 16,6-42-25-16,-6 28 2 0,0 3 3 0,-3-3-21 16,0 3-12-16,-2-1-2 0,0 1-15 15,-4 1-4-15,-2 4-7 0,-2 1-2 16,-3 4-2-16,-1 1 0 0,-4 3-2 15,-2 8 4-15,0 2-1 0,-1 5-3 16,1 3 4-16,1 7-1 16,4 1 0-16,3 3-2 0,3 1 3 15,5 1-3-15,3 1 1 0,1-3 2 16,3-1 0-16,6-1 1 0,2-5-1 16,0 1 1-16,4-6 0 0,0-4 1 15,0-1 1-15,1-8 1 0,1-3 2 16,0-4 10-16,-2-3 4 0,1-5 0 15,-1-6 3-15,0 0-2 0,0-4 6 16,-1 0-4-16,0-2-10 0,0-2-2 16,-1 2 0-16,1-1 0 0,1 0 5 15,-2 3 0-15,-1 1-9 16,0-1-3-16,-1 4-2 0,-2 1-1 16,-1 4 0-16,-2 2-1 0,-1 4-1 15,-2 0-5-15,0 3-1 0,-1 4-6 16,-2 5 4-16,-2 6 8 0,1 2 0 15,0 5 1-15,1 1 0 0,1 0 0 16,2-1 1-16,0 2-1 0,3-5 0 16,1 2 1-16,3-1-1 0,0-5-7 15,3-1 7-15,-1-1 5 0,2-5 3 16,1-3 2-16,-1-3-3 16,2-2 0-16,-3-3 2 0,0-2 7 15,-2-4 1-15,2-2 10 0,-1-5 6 0,4-1-21 16,-2-7-11-16,2 2 1 15,-2-3-3-15,0 2 2 0,0 0-2 16,2 3 2-16,-2 3-2 0,1 1 0 16,-3 1-1-16,0 5 1 0,-3 2-18 15,-3 1-5-15,0 4 7 0,-3 1 6 16,0 2-2-16,0 3-11 0,-3 5 9 16,-3 3 8-16,1 3 7 0,-1 5 2 15,1 2 0-15,1 0-2 0,0 2 1 16,3-3-1-16,1 2 2 0,0-2-1 15,1-2 0-15,2 1 1 0,-1-3 1 16,3-1 3-16,1-3 6 0,2-2 2 16,3-3-8-16,1-3-3 0,1-3 2 15,3-1-5-15,-1-5-34 0,3-4-30 16,-3-2-48-16,5-12-76 0,-5 2-128 16,-2-3-215-16</inkml:trace>
  <inkml:trace contextRef="#ctx0" brushRef="#br1" timeOffset="83877.89">7639 15586 716 0,'0'0'250'0,"-1"0"-214"0,1 0 19 0,0-3-55 16,0 1-1-16,0 0-117 0,0-3-136 0,0 3 9 0,0-2-32 15</inkml:trace>
  <inkml:trace contextRef="#ctx0" brushRef="#br1" timeOffset="84191.52">7866 15440 603 0,'0'0'95'0,"0"0"-39"0,0 0-25 0,0 0-30 16,0 0 4-16,0 0-1 15,8 52 18-15,-12-28 11 0,-1 11 7 0,-2 10 19 16,0-3-13-16,1-2-5 0,-2 0-15 15,4-13-15-15,-3 5-5 0,0 5-4 16,2-7-1-16,-3 3-1 0,0-1-23 16,0 5-106-16,1-8-132 0,1-8-107 15</inkml:trace>
  <inkml:trace contextRef="#ctx0" brushRef="#br1" timeOffset="84722.65">8869 15519 441 0,'0'0'166'0,"0"0"-82"0,0 0 26 0,0 0-74 15,0 0-19-15,0 0-2 0,9-38-7 0,-7 38 5 0,-2 0-13 16,0 7 0-16,0 2 4 0,-1 5 6 16,-3 7 9-16,1 3-1 0,-2 5-4 15,-3 7-3-15,-3 11 0 0,-3 6 4 16,1-6 9-16,3-9-5 16,1 0-4-16,3-11 6 0,-1-2 22 15,2 2-10-15,1-7-6 0,3-1-3 16,1 3-5-16,0-6-2 0,1-3 0 15,6-4 8-15,1-5-2 0,3-2-2 16,2-2-12-16,4 0-3 0,3-5-1 16,-1-3-3-16,3-5-2 0,3 1-5 15,-2-1-37-15,1-2-26 0,0-2-7 16,-2 1-36-16,1-7-58 0,-4 1-119 16,-5 6-65-16</inkml:trace>
  <inkml:trace contextRef="#ctx0" brushRef="#br1" timeOffset="84910.1">8843 15758 706 0,'0'0'321'0,"0"0"-270"0,0 0 4 0,0 0-47 16,38-28-3-16,-19 21-3 0,2-2-2 0,1 2 0 15,1-1-6-15,0-1-1 0,0 3-30 16,-2 1-34-16,0 0-15 0,1 3-52 15,8-1-100-15,-7 1-33 0</inkml:trace>
  <inkml:trace contextRef="#ctx0" brushRef="#br1" timeOffset="85222.52">9260 15707 405 0,'0'0'154'16,"0"0"-96"-16,0 0 37 0,0 0-72 0,0 0-8 0,0 0-7 15,0 0-7-15,0 0 1 0,-34 16 2 16,19-6 1-16,0 2 5 0,-4 3 16 16,1 0 12-16,1 2-4 0,1 4-16 15,4 0-6-15,2 0 5 0,3 0 2 16,5-2 8-16,2 0 4 0,3-3-3 16,6-2 14-16,2-3-1 0,1-2 2 15,5-5-18-15,0-4 39 0,-1-4-27 16,2-7-6-16,-3-3-7 0,-1-3-14 15,-3-6 1-15,-3-1 1 0,-3-6-11 16,-3-3-1-16,-2 1-2 0,-1 4 1 16,-2 5-7-16,-3 12-10 0,0 0-20 15,-2 6-41-15,-2 2-16 0,-2 2-45 16,3 1-72-16,1 0-172 0</inkml:trace>
  <inkml:trace contextRef="#ctx0" brushRef="#br1" timeOffset="85894.35">10319 15773 326 0,'0'0'135'0,"0"0"-62"0,0 0 45 0,0 0-69 16,14-30-3-16,-9 21 0 0,3 1-20 0,0 0 1 16,0 0-6-16,3 1 5 15,1 2 4-15,1 2-6 0,-1-1 8 16,2 3 0-16,1 1-12 0,-2 0-7 15,3 4-7-15,-3 0-6 0,0 3-1 16,-2 3 1-16,-1 5-5 0,-1 4 5 16,-1 0 0-16,-1 4 0 0,-1 0 0 15,-1 1 0-15,-3 3 0 0,-2-3-1 16,0 0 2-16,-3-5-1 0,-3 2 1 16,-2-4-1-16,0-1 0 0,-4-3-5 15,1-3 4-15,-2-4-2 0,-1-4-1 16,1-2 4-16,-1-2 0 0,2-7 3 15,2-1 6-15,0-2-1 0,5-3-2 16,1 0 7-16,3-1 22 0,1 0 7 16,5 0-4-16,4 0 0 0,7 1-7 15,0 0 0-15,7 0-1 0,1 1-9 16,3 2-1-16,1 0 1 0,2 1-9 16,-1-1-11-16,0 2-1 0,-1 1-9 15,-3-1-42-15,0 2-44 0,0 2-52 16,5-1-46-16,-3 2-133 0,-7 2-52 15</inkml:trace>
  <inkml:trace contextRef="#ctx0" brushRef="#br1" timeOffset="86348.2">10968 15838 208 0,'0'0'204'0,"0"0"-115"0,0 0 59 0,0 0-14 0,34-2-43 0,-24-3-26 15,1 1-30-15,1-3-2 0,2 0 3 16,0-1 19-16,1 1 6 16,-1 0-9-16,1-1-7 0,-1-1 3 15,-1 1-19-15,-3-3-6 0,-1 1-7 16,-3-1-5-16,-2-2-4 0,-2 2-7 15,-2-1-5-15,-4 1 0 0,-2-1-2 16,-5 4 2-16,-3 0 2 0,-1 5 0 16,-3 2-1-16,-2 1 1 0,-2 1 3 15,-1 6-2-15,-1 4 2 0,2 3 0 16,-2 3-1-16,1 4 0 0,4 2-6 16,1 1 1-16,2 1 3 0,4 4 1 15,3-1 2-15,4 1-1 0,4 0 1 16,1-3 2-16,2-1 3 15,5-3 7-15,2-1 0 0,5-5-2 16,-1-4-2-16,4-3 2 0,1-5-5 16,3-4 1-16,1 0-2 0,2-3-1 15,2-3-3-15,0-3-4 0,1 0-39 16,0-5-47-16,7-8-71 0,-7 1-106 16,-4 3-179-16</inkml:trace>
  <inkml:trace contextRef="#ctx0" brushRef="#br1" timeOffset="86887.09">11396 15757 491 0,'0'0'94'0,"0"0"19"0,0 0-20 0,0 0-44 0,16-14-9 0,-13 14-17 15,-2 0-13-15,0 3 0 0,0 5 1 0,0 5 11 16,-1 2 6-16,1 6 23 0,-1 3-4 16,0 10-13-16,2 8-9 0,2 10-6 15,0 2-7-15,1-2-4 16,-2-5-3-16,-2-6-3 0,-1 3-1 15,-1-2 0-15,-5-1 1 0,0-3 0 16,-4-6 0-16,1-6 3 0,2-6 10 16,-2-3-4-16,-1 2-7 0,-2-1-1 15,-2-3-2-15,-1-6 0 0,1-6-1 16,-2-3-6-16,1-8 0 0,0-5 3 16,2-2 3-16,3-7 5 0,1-3-1 15,3-5-4-15,2-1 1 0,3-1 0 16,1-1-1-16,5 2 2 0,3 1 4 15,4 5 22-15,2 2 1 0,3 2-7 16,2 3-5-16,2 3 1 0,1 0 0 16,1 4-4-16,1 0 3 0,1 2-4 15,0 0-2-15,-1 2-6 0,-3 0-1 16,-1 2-4-16,-5 2-3 0,-1 1-10 16,-5-3-38-16,-2 3-24 0,-2-4-25 15,-3 2-22-15,-2-6-63 0,-3 1-186 16,-2 0-83-16</inkml:trace>
  <inkml:trace contextRef="#ctx0" brushRef="#br1" timeOffset="87043.3">11466 15546 1003 0,'0'0'56'0,"0"0"-36"0,0 0 4 0,0 0-24 15,0 0-67-15,25-22-166 0,-21 17-160 0</inkml:trace>
  <inkml:trace contextRef="#ctx0" brushRef="#br1" timeOffset="87183.89">11755 15960 565 0,'0'0'522'0,"0"0"-435"16,0 0-31-16,0 0-41 0,0 0-15 0,0 0-101 16,0 0-111-16,34-25-108 0,-27 16-41 15</inkml:trace>
  <inkml:trace contextRef="#ctx0" brushRef="#br1" timeOffset="87621.74">12720 15395 105 0,'0'0'426'0,"0"0"-378"0,0 0 8 0,5-42 10 15,-5 31-52-15,0 5 15 16,0 1 19-16,-1 5 3 0,-1 0-19 0,0 2-22 15,-2 9 15-15,0 3 22 0,1 7-3 16,-3 6 3-16,2 4-4 0,-1 10-28 16,-1 11-8-16,0 13-2 0,-2 5-4 15,-2-5 2-15,0-3-2 0,0-4 2 16,-4-6-1-16,3-1 0 0,0-2-2 16,-1-3 0-16,2 0-17 0,2-4-84 15,3-5-63-15,2-10-125 16,3-9-90-16</inkml:trace>
  <inkml:trace contextRef="#ctx0" brushRef="#br1" timeOffset="88012.28">13014 15495 320 0,'0'0'196'16,"0"0"-137"-16,0 0 76 0,0 0-65 0,15-44-47 0,-14 39 24 15,0 0-36-15,1 4 16 0,-2 1-9 16,0 1-16-16,-2 5-2 0,0 2 22 15,0 3 14-15,0 7 14 0,-3 1-17 16,2 5-5-16,-3 5-11 0,1 4-9 16,-1 10 0-16,1 9-6 0,-3 11 2 15,3 2-4-15,-3-8 6 16,4-5-3-16,3-10 0 0,-3-2 1 16,2-3-3-16,-1-7 1 0,1-6 0 15,1-10-2-15,1 2-7 0,-4-3-96 16,0-1-54-16,1 0-142 0,1-7-53 0</inkml:trace>
  <inkml:trace contextRef="#ctx0" brushRef="#br1" timeOffset="89434.26">12604 15858 646 0,'1'-3'151'0,"4"1"-48"0,3-4 1 0,1 2-28 16,2-2-19-16,4-1-13 0,2-1-15 15,3 0-5-15,-2 1-9 0,2 2-7 16,0-1-8-16,1 1 0 0,-1 3-3 15,1-2-19-15,1 2-47 0,5 2-63 16,-6 0-91-16,-1 1-185 0</inkml:trace>
  <inkml:trace contextRef="#ctx0" brushRef="#br1" timeOffset="89950.7">13237 16165 445 0,'0'0'99'0,"0"0"-56"16,0 0 71-16,0 0-54 15,8-35-31-15,-8 28-10 0,0-1 9 0,-2 3 2 16,-1 0-14-16,-1 3-2 0,-1 1-2 16,-2 1-9-16,1 2-1 0,-3 4 0 15,-2 3-1-15,-1 4 7 0,1 4 16 16,-3 1 4-16,6 2 6 0,0 1-5 15,4 0-10-15,3-2-2 0,1-2-5 16,3 1 12-16,3-4 11 0,3-2 13 16,3-4-4-16,-1-2 6 0,4-3-4 15,-1-3-3-15,2-1-2 0,3-6 2 16,1-2-15-16,-4-4-5 16,0-3-4-16,-2-6-1 0,-4 0-3 15,-2-3-10-15,-4-1-5 0,-3-2-2 16,-1 4 1-16,-5 3-1 0,-3 3-3 15,-4 5-2-15,0 2-6 0,-4 4-15 16,2 3-19-16,-2 1-18 0,0 3-16 16,2 5-15-16,1 3-33 0,-1 9-47 15,4-2-81-15,3-1-90 0</inkml:trace>
  <inkml:trace contextRef="#ctx0" brushRef="#br1" timeOffset="90450.84">14037 16153 1088 0,'0'0'36'0,"0"0"-32"0,17-8 11 0,-10 2-15 16,-5-1-17-16,-2 0-91 16,-2-4-59-16,-5 2-65 0,2 1-121 0</inkml:trace>
  <inkml:trace contextRef="#ctx0" brushRef="#br1" timeOffset="90622.4">13992 16461 1110 0,'0'0'119'0,"0"0"-93"0,0 0-10 0,0 0-16 16,0 0 0-16,0 0-74 0,0 0-37 0,0 0-69 16,0 0-175-16,0-9-96 0</inkml:trace>
  <inkml:trace contextRef="#ctx0" brushRef="#br1" timeOffset="95380.87">14709 15924 74 0,'-4'-2'165'0,"2"0"-130"0,-1-2 7 0,0-1 15 0,1 1-8 16,2 0-9-16,-3 1 12 0,3 1 18 15,-2 2 10-15,2-1-13 0,0 1 2 16,0 0-23-16,2 0-17 0,6 0-3 15,4 0 11-15,7 0 0 0,13 0 0 16,17 0-4-16,16 0-4 0,6 0 1 16,3 0 8-16,-6 1-7 0,-7-1-13 15,1 2-8-15,-5 0-8 0,-2 2 0 16,-7-3-2-16,-4 2-13 0,-6 0-45 16,-8-1-53-16,-5-1-64 0,-7 1-75 15,-6 0-63-15</inkml:trace>
  <inkml:trace contextRef="#ctx0" brushRef="#br1" timeOffset="95647.35">14839 16128 316 0,'0'0'497'0,"0"0"-419"0,0 0-39 0,0 0 48 16,0 0-5-16,34 2-11 15,-4-2 0-15,15 0-18 0,13 0-10 0,7-2-20 16,0 2-4-16,-7 0-14 0,-4 0-1 16,-5 3-4-16,-2-2-6 0,-1 3-37 15,-5-1-41-15,-1-1-26 0,-1 0-43 16,-13-2-93-16,-6 0-180 0</inkml:trace>
  <inkml:trace contextRef="#ctx0" brushRef="#br1" timeOffset="96100.37">15393 15713 548 0,'0'0'167'0,"0"0"-94"0,0 0 33 0,-6-41-19 0,6 30-51 0,-2 1-5 16,2 2 8-16,-3-1 0 0,2 2 0 15,1 0-2-15,0 4 7 0,0-2-5 16,0 3-7-16,-2 0-2 15,2 0-15-15,0 2-15 0,0 0-2 16,2 4-3-16,5 3 3 0,3 2 2 16,0 3 0-16,5 4 0 0,3 0 2 15,4 4-2-15,3 2 0 0,7 7 1 16,9 6-1-16,9 6 0 0,4 4 2 16,-5 1-2-16,-5-3 0 0,-6-6 0 15,-11-4 3-15,-8-10-2 0,-5-4 2 16,-6-1 8-16,-3 2 4 0,-2 3 5 15,-3 1-1-15,-6 0-4 0,-7 0-3 16,-12-1 0-16,-10 4-3 0,-12 1-3 16,-10 2-3-16,0 2-2 0,3-4 0 15,7-3-1-15,6-1-34 0,1 0-86 16,1-2-61-16,13-4-134 0,4-7-342 16</inkml:trace>
  <inkml:trace contextRef="#ctx0" brushRef="#br1" timeOffset="98498.81">16700 15683 435 0,'0'0'116'0,"0"0"-65"0,0-23 51 0,0 15 13 15,0 2-45-15,-1 0-32 16,-1 2 6-16,0 2-4 0,2 1-20 0,0 1-14 16,-3 1-6-16,0 7-2 0,0 2 2 15,-2 4 2-15,-4 3 3 0,4 5 1 16,-3 0-1-16,3 2 1 15,0 1-1-15,-1 1-2 0,5 0 0 16,-1-1-1-16,1 1-2 0,-1-1 1 16,2-3 0-16,0-1 3 0,0-3-4 15,0 0-1-15,0-3 1 0,2 0 0 16,-1-4-3-16,-1-1-6 0,0-2-32 16,0-2-9-16,0-2-61 0,0-2-38 15,0-2-57-15,-5-2-24 0</inkml:trace>
  <inkml:trace contextRef="#ctx0" brushRef="#br1" timeOffset="98702.78">16732 15574 857 0,'0'0'92'0,"0"0"-59"0,0 0 33 0,-2-41-50 0,1 31-16 16,-1 1-2-16,2 2-11 0,0 1-20 16,0 0-68-16,0 5-1 0,5 0-117 15,-2 1-86-15</inkml:trace>
  <inkml:trace contextRef="#ctx0" brushRef="#br1" timeOffset="99530.71">16915 15807 323 0,'0'0'75'0,"0"0"-30"0,0 0 56 0,0 0-26 0,0 0-44 0,17-38 18 16,-7 28 5-16,0-2 0 0,0 1 13 15,3 1-2-15,-1 2-11 0,1 0-18 16,-3 3-13-16,2-1-9 0,-4 5-2 15,0 1-7-15,1 0-2 0,-2 0 0 16,-2 5-3-16,0 4-2 0,-2 4 0 16,-2 5 0-16,-1 3 0 0,0 5 2 15,0 2-1-15,0 2 3 0,-4 3-3 16,-1 0 2-16,1-1 1 0,1 2-2 16,-2-3 1-16,1-2 1 0,4-1-2 15,0-7 1-15,0-3 0 16,0-5-1-16,0-3 0 0,0-4 3 15,0-3-1-15,0-3 3 0,0-1 7 16,0-5-5-16,4-3 8 0,1-4 1 16,-2-2-3-16,4-1-6 0,-1-2-3 15,2-1 5-15,3-1-3 0,0-1-1 16,2 0 0-16,0 0 0 0,5-3-4 16,-2 2 0-16,3 0-2 0,0 0 2 15,3 1-1-15,-3 3 0 0,0 1 0 16,0 3 0-16,0 1 0 0,-3 2-1 15,0 1 1-15,-4 1 1 0,1 2-1 16,-4 2 1-16,-2 3 1 0,-4 2 2 16,0 3-4-16,0 6-4 0,-1 4 3 15,-2 2 1-15,3 6 1 0,-3 3 2 16,0 2-3-16,0 5 6 0,0 0 8 16,-3 1-1-16,1 1-5 0,-1-2-4 15,0-2-2-15,-2 1 0 0,2-6-2 16,1 0-2-16,-2-3-32 0,-1-3-78 15,2-3-102-15,1-7-199 0</inkml:trace>
  <inkml:trace contextRef="#ctx0" brushRef="#br1" timeOffset="100108.69">17869 15784 348 0,'0'0'81'0,"0"0"-25"0,2-15 20 0,-2 7-31 0,-2 3-30 15,-4-1 16-15,-2 1 2 0,1 3-12 16,-6 2 3-16,-2 0 1 0,1 0-3 16,0 6-1-16,-2-1-6 0,3 2-12 15,-1 1-2-15,0-1 0 0,6 2-1 16,0 2 0-16,2-2-2 0,1 3 2 15,5-1 1-15,0-1 6 16,0 0 18-16,3 1 1 0,-1-2 9 16,6-1-13-16,1-2 6 0,1-3-7 15,-1 1-7-15,5-2-3 0,1 0-2 16,0 3 3-16,1 0 10 0,0 2 11 16,0 1-7-16,1 3-4 0,-4-2 6 15,3 2-12-15,-5 3-5 0,-3 0-3 16,-4-1 6-16,-4 3 7 0,-6-1 4 15,-7 0-3-15,-1-1-4 0,-5-1-2 16,-4-3-1-16,-3-1-3 0,-2-1-6 16,-7-3-2-16,-6 0-2 0,-6-4-2 15,-1-1-25-15,10 0-36 0,10-2-25 16,10-2-33-16,1-1-61 0,1 0-95 16,3-2-196-16</inkml:trace>
  <inkml:trace contextRef="#ctx0" brushRef="#br1" timeOffset="101544.4">18149 15935 155 0,'0'0'45'0,"0"-4"1"0,0 0 4 0,0 0-19 15,0-1-7-15,3 0 16 0,-3-1 17 0,2-1 10 16,2 4-27-16,-1-2-15 16,-1 4-7-16,1-1 8 0,1-2 6 15,-3 3 16-15,2-1-1 0,-3 0-12 16,0 0-2-16,3 0-12 0,-2 2 2 15,-1 0 2-15,1-1-4 0,-1-1-4 16,2 2-2-16,-1-3-5 0,1 1-3 16,1 1 4-16,-2-1 11 0,-1-2 0 15,2 2-7-15,-1-2-5 0,-1 2-7 16,1 0 0-16,-1 1 8 0,0 0-4 16,0 0-5-16,0 0-1 0,0 1-1 15,0 0-1-15,0 0 0 0,0 0 0 16,0 0-1-16,0 0 2 0,0 0 0 15,0 0 0-15,0 0 3 0,1 0-1 16,-1 0 1-16,0 0-3 0,0 0 2 16,0 0 1-16,0 0 2 0,0 0 8 15,0 0-8-15,0 0-1 0,0 0-4 16,0 0 1-16,0 0 0 0,0 0-2 16,0 0 1-16,0 0-1 0,0 0 0 15,-1 0 1-15,1 0 0 0,-1 0 0 16,1 0 0-16,-3 1 0 0,3 0 0 15,-1 0 1-15,-2-1 0 0,1 1-1 16,2-1 0-16,-1 0 1 0,-1 0-1 16,1 0 0-16,0 0 2 0,-2 0 1 15,3 0-1-15,-1 0 1 0,-1 0 4 16,2 0 7-16,0 0 3 16,0-2 1-16,0 0-2 0,0 0-3 15,0 2 3-15,0-1 0 0,0 0-6 16,0 0 0-16,0-1-1 0,0 0-4 15,0 0 0-15,0 1 3 0,0 0 2 16,0 0-3-16,0-1-2 0,0 2 1 16,0-1 3-16,0 1-7 0,0 0 0 15,0 0-1-15,0 0 0 0,0 0 1 16,0 0-1-16,0 0-1 0,-1 0 1 16,1 0 1-16,0 0-1 0,0 0 1 15,0 0-2-15,0 0 1 16,-1 0-1-16,0 3 0 0,-1 0-2 15,-3 3 2-15,2 0 0 0,-3 6-1 16,2 3 1-16,-3 2 0 0,1 5 0 16,-1 1 1-16,1 2-1 0,2 1 1 15,2 1 1-15,0 0-1 0,2-1-1 16,0-2 2-16,5-1-1 0,3-2 4 16,0-1 2-16,1-3 2 0,1-3 1 15,2-3 6-15,-1-4 1 0,2-2-3 16,-2-5-3-16,2 0 6 15,1-2 2-15,-3-6-4 0,3-2 2 0,-3-4-5 16,1-5-5-16,0-1-1 16,-4-5-3-16,0-1 0 0,1 1-2 15,-2 1 0-15,-1 2-1 0,0 1 1 16,-1 5-1-16,1 1 0 0,-3 3 0 16,1 0-1-16,-3 2 1 0,2 2 0 15,-3 1-1-15,2 1 1 0,-2 4-3 16,0 2 0-16,0 1-10 0,0 9 2 15,0 3 9-15,-2 4 1 0,-2 4 2 16,2-1 0-16,0 5-1 0,1-2-1 16,1-2 1-16,0 3 1 0,0-4-1 15,0-2 0-15,1-2 5 0,3-2-1 16,0-2 1-16,0-2 3 0,0-2-4 16,3-2 6-16,0-1 5 0,0-1-3 15,2-2-4-15,-1-2-6 16,2 2 0-16,1-1-2 15,-1 0 0-15,3-1-11 0,0 1-54 0,4 0-25 16,0 0-45-16,9-1-77 0,-2 0-188 16</inkml:trace>
  <inkml:trace contextRef="#ctx0" brushRef="#br1" timeOffset="102591.16">19026 15821 176 0,'1'-3'104'0,"3"0"-48"0,-1 0 6 0,0-2-28 16,2 3 1-16,0-1 7 16,1 0-1-16,-2 1-6 0,4-1-2 0,-3 1-10 15,0 1 12-15,3-2 9 0,-4 0 13 16,0 1 17-16,1 0-10 0,-4 1-4 16,2-3-20-16,0 3-13 0,-2-1-16 15,0 0-6-15,2-1 0 0,0 1-2 16,-1-3-2-16,-1 0 4 0,1-1 2 15,-2 0-4-15,0-1-2 0,0 0-1 16,0 0 0-16,0-1 0 0,-2 0-1 16,-1 0 0-16,-3-1 1 0,3 1 1 15,-3 1 0-15,1-1 1 16,-2 1-1-16,1 1 4 0,1-2 1 16,-1 1 7-16,1 1 1 0,2-1 6 15,-2 1-2-15,3 2 5 0,-3-3-12 16,1 2-3-16,0 0-4 0,0 1 2 15,0-1 0-15,0 4-2 0,1 1 1 16,-2-1-3-16,0 1 2 0,1 1-3 16,-2 4-1-16,-1-1 0 0,2 6 2 15,-4 2-2-15,0 2 2 0,-2 7 3 16,-2 1 4-16,0 6-5 0,-4 9 8 16,-1 13 7-16,-3 17 7 0,0 5-4 15,7-1-4-15,2-2 3 16,6-8 3-16,3-3-7 0,0 2-8 15,1-1-4-15,-1-4-2 0,0-1 1 16,0-8-3-16,1-2 0 0,2-10-1 16,0-11 3-16,0-7-1 0,0-6-2 15,0 0-28-15,0-5-54 0,0-5-61 16,0-3-48-16,2-7-183 0</inkml:trace>
  <inkml:trace contextRef="#ctx0" brushRef="#br1" timeOffset="102782.97">18683 16194 957 0,'0'0'167'0,"0"0"-111"0,0 0 6 0,0 0-48 0,43-28-8 0,-20 21-4 0,6 1-2 0,-2-2 3 15,2 2-3-15,-3-1-32 0,2 0-47 16,-1 1-26-16,16-3-55 0,-9 4-122 15,-2-1-120-15</inkml:trace>
  <inkml:trace contextRef="#ctx0" brushRef="#br1" timeOffset="103157.88">19375 15763 431 0,'0'0'131'0,"0"0"-45"0,0 0 58 0,2-43-66 15,-2 28-14-15,0 0-45 16,1-1-12-16,-1 1 1 0,0 1 0 0,-3 2 15 0,1 0 15 16,-2 5 9-16,0 1-6 0,-1 1-15 15,-2 3-7-15,2 2-6 0,-4 0-10 16,0 4-1-16,-4 6-2 15,2 3 0-15,-3 6 2 0,-1 5 0 16,4 4 3-16,-5 6 5 0,4 4 1 16,-2 9 3-16,1 11-1 0,0 13 3 15,2-1 1-15,3-6 1 0,2-10 1 16,0-10-15-16,2-4 0 0,-2 1-4 16,1-9 3-16,1-4 0 0,0-7-3 15,2-4 1-15,-3 1-1 0,2 1-8 16,-1-5-52-16,3-5-41 0,-2-9-68 15,1 0-68-15,-2-9-224 0</inkml:trace>
  <inkml:trace contextRef="#ctx0" brushRef="#br1" timeOffset="103314.35">19097 16163 891 0,'0'0'210'0,"0"0"-148"0,0 0 17 0,33-14-52 0,-19 8-23 0,2-1-2 16,2 1-2-16,-2 1-34 0,1-1-80 16,8 1-41-16,-6 1-67 0,3 0-226 15</inkml:trace>
  <inkml:trace contextRef="#ctx0" brushRef="#br1" timeOffset="103470.3">19562 16285 767 0,'0'0'349'0,"0"0"-277"0,0 0-26 0,0 0-32 15,0 0-14-15,0 0-41 0,0 0-67 0,0 0-87 16,0 0-78-16,23-14-128 0</inkml:trace>
  <inkml:trace contextRef="#ctx0" brushRef="#br1" timeOffset="104140.18">20438 16022 639 0,'0'0'44'0,"0"0"-41"0,0 0 4 0,0 0-4 0,4 12 9 0,3-7 42 16,2-2 3-16,1 1-4 0,4-2 13 16,1 0 11-16,1 0-11 15,3-1 7-15,-2-1-17 0,4 0-8 16,-1 0-14-16,-1-5-6 0,4 1-13 15,-1-1-5-15,-2-2 0 0,1 1-6 16,-1-1 2-16,-2-2 12 0,-1 0 3 16,-2 1-7-16,-1-1 0 0,-4 0-8 15,-1 1 3-15,-6-2-8 0,-3 0-1 16,-3 2-5-16,-7 0-1 0,-6 1-6 16,-3 4 0-16,-6 2-2 0,-7 1 6 15,-7 6-3-15,2 4-1 0,3 1 3 16,6 6 0-16,5 1 4 0,-2 2 5 15,-1 6-3-15,4 1 2 0,6 0 1 16,7-1-1-16,5 0 2 0,4-3 0 16,7 1 8-16,6-2 9 0,2-1 5 15,5-5 2-15,2-2-3 0,3-4-6 16,-2-4-9-16,4-4-4 0,-1-2 0 16,0 0-3-16,-2-2-1 0,0-3-62 15,-1-2-19-15,-3 1-51 0,7-5-88 16,-5 1-203-16</inkml:trace>
  <inkml:trace contextRef="#ctx0" brushRef="#br1" timeOffset="104483.84">20956 16079 374 0,'0'0'143'0,"0"0"-101"0,0 0 62 0,0 0-29 16,19-26-30-16,-16 23 14 0,-2 3-15 0,1 2-27 15,0 3-12-15,1 8 12 0,0 1 27 16,1 3-14-16,0 4-15 0,0 0-11 16,3 1 2-16,0 0-4 0,4-1 0 15,-1-2 15-15,3 0 21 0,0-5-1 16,1-2 8-16,1-4 8 15,1-2-6-15,3-5 4 0,1-1-6 0,-1-4-9 16,2-3-7-16,0-4-6 16,-2-4-14-16,1-3-3 0,0-6-4 15,-3 1-2-15,0-3-3 0,-3 4-24 16,0 1-12-16,-4 4-7 0,-1 1-36 16,-1 5-56-16,0 1-52 0,3 0-70 15,-1 2-92-15</inkml:trace>
  <inkml:trace contextRef="#ctx0" brushRef="#br1" timeOffset="104750.8">21493 16154 696 0,'0'0'129'16,"0"0"-60"-16,0 0 11 0,0 0-52 15,0 0-16-15,0 0 3 0,0 0 5 0,0-21 7 16,-2 20-3-16,1 1-2 15,-1 0-10-15,1 0-12 0,-1 7 0 16,-3 1 0-16,2 2 1 0,0 5 6 16,-2 0 1-16,2 3-4 0,-2 2 1 15,2-2-3-15,1 2 3 0,1-3-3 16,0 1-2-16,1-2-3 0,0-2 3 16,0 0-1-16,1-5-18 0,2-1-96 15,3-8-66-15,0 0-137 0,0-3-120 0</inkml:trace>
  <inkml:trace contextRef="#ctx0" brushRef="#br1" timeOffset="104907.01">21626 15932 654 0,'0'0'215'0,"0"0"-115"0,0-37-13 0,0 24-62 0,0 2-23 15,0 2-2-15,0 2-19 0,0 3-22 0,0 2-92 16,0 2 21-16,0 11-89 0,0-1-55 15,1 2-28-15</inkml:trace>
  <inkml:trace contextRef="#ctx0" brushRef="#br1" timeOffset="105453.76">21856 16131 523 0,'0'0'96'0,"0"0"-5"0,0 0 1 0,0 0-80 16,5-37-9-16,-5 25-2 15,0 1 0-15,-2 0 2 0,-1-1-2 0,-3 1 1 0,1-2 4 16,-2 3-6-16,-2-2-1 15,-1 3 1-15,0 2-4 0,-2 3 1 16,-1-1-5-16,2 3-2 0,0 0-5 16,0 2-2-16,1 0 8 0,0 5 5 15,1 2-2-15,0 1 4 0,2 5-15 16,1 0 17-16,1 0 1 0,2 1-1 16,3 1 0-16,0 1 0 0,1 0 6 15,4-1 19-15,0 3-10 0,0-3-2 16,1 1 3-16,0 1 3 0,2-1-8 15,0-3-1-15,-2 2 0 16,2-2 0-16,-1-3 3 0,0-1-6 16,0-1 3-16,-2-3 3 0,1-3-4 15,-1-2 8-15,2 0 29 0,-2-7 0 16,1-1-15-16,-1-2 4 0,2-3-2 16,-1-6-6-16,0-2-12 0,-1-7-6 15,1-12-3-15,1-15-2 0,3-21 4 16,2-12 3-16,4 1 5 0,1 4-11 15,-1 21-5-15,-5 13 0 0,-3 14-1 16,-5 15 1-16,-1 6 0 0,0 3-4 16,0-2-5-16,0 0-16 0,0 2-27 15,-1 2-31-15,2 5-72 0,-1 3-91 16,1 1-139-16</inkml:trace>
  <inkml:trace contextRef="#ctx0" brushRef="#br1" timeOffset="106344.21">22063 16130 549 0,'0'0'92'0,"0"0"14"0,0 0-9 0,0 0-73 0,24 6-2 16,-15-6-6-16,2-4-5 0,-1-1 0 15,2 0 29-15,1-3 22 0,0 1-15 16,1-1-24-16,-1-1-1 0,2 1-15 16,-1 0-5-16,-1-2 0 0,0-1 1 15,-3-2-2-15,-1 0-1 0,-2-1 0 16,-2-1 0-16,-3 1 0 0,-2 0-1 16,0 1-1-16,-4 2 1 0,-3 0 0 15,-3 4-1-15,-1 1 0 0,-2 4 2 16,-2 2-3-16,-1 2 2 0,-1 6 0 15,0 6-2-15,-1 2 2 0,1 7 1 16,2 3-1-16,3 4 1 16,1 1 1-16,4 2 2 0,4 1-3 15,2 1 0-15,1-4 3 0,3 2-2 16,3-4 7-16,2-3 3 0,3-6 3 16,0-5 12-16,3-4 7 0,-1-4-2 15,2-6-7-15,0-1 10 0,1-5-7 16,0-6-2-16,-2-4-5 0,3-1-12 15,-2-2-5-15,1-4-1 0,-1 0-2 16,2-3 1-16,0 4-1 0,-2-3 0 16,1 2-2-16,-1 1 1 0,0 1-4 15,-1 2 1-15,0 3 3 16,-1 1 0-16,-3 6 0 0,0 0-2 16,-1 4 2-16,-2 2-1 0,-1 2-1 15,0 2 2-15,-1 2-2 0,0 6-2 16,-2 1 3-16,-1 2 0 0,0 3 1 15,-2 1 0-15,0 2 1 0,0 0 0 16,-1 0 0-16,-1 2 0 0,1-3-1 16,0 3 1-16,-1-4 0 0,2 0 0 15,0-3 1-15,0-1 0 0,0-4 1 16,2-2 4-16,0-4 2 0,2-3 13 16,0 0 7-16,0-4-5 0,3-4-12 15,1-3-6-15,0 1-4 0,1-4 0 16,2-2 2-16,-1 0-3 0,0-1 0 15,2 1 0-15,-1-2 0 0,0 1 0 16,0 1 0-16,0 3 0 0,-1-1 0 16,1 3 0-16,-3 1 0 0,2 0 0 15,-2 4-1-15,0 0 0 0,-2 3 0 16,-1 0 1-16,-1 3-2 0,0 0-4 16,-1 4 0-16,-1 2 2 0,0 3-1 15,-1 1 3-15,0 4 2 0,-1 3 0 16,0 1 0-16,0 1 0 0,-3 1 1 15,-1 1-1-15,-1 1 1 16,2-2-1-16,0-1 0 0,1-2 1 16,0-2-1-16,2-4-1 0,0-1-38 15,0-2-63-15,0 0-46 0,3-1-35 16,-1-3-111-16,1-1-158 0</inkml:trace>
  <inkml:trace contextRef="#ctx0" brushRef="#br1" timeOffset="106825.73">23085 16063 418 0,'6'-6'259'0,"2"1"-148"0,-1-3 15 0,2 0-91 15,-3-1-28-15,-2 4-6 0,-3-1 1 16,-1 3-2-16,0-2-5 0,-5 3 4 16,-1 2-1-16,-3 0-1 0,0 2 3 15,-1 5 0-15,-2 0 0 0,-1 2 0 16,0 2 0-16,0 0 1 0,2 1 0 16,-1 2 0-16,2-3-1 0,1 2 3 15,-1 1-3-15,3-1 3 0,0 1 0 16,0-1 13-16,0 2 9 0,1 0-8 15,1-3-6-15,1 0-5 0,3 1-5 16,-1-3 1-16,2-2 2 0,0 0 11 16,0 2 6-16,0 1-5 0,0-2-2 15,0 0 2-15,0 2-6 0,0-2-4 16,0-2-3-16,0 0-2 0,0-1 1 16,0 1 0-16,2-1-1 0,-1-2 1 15,3 1 0-15,0 1-1 0,1 0 3 16,3 0-4-16,-1 0 0 0,0-1 0 15,3-1 0-15,2-3-16 0,0 2-10 16,3-2-9-16,-1-1-38 0,1 0-15 16,0 0 1-16,1-1-50 0,5-7-51 15,-1 0-39-15,-5 1-45 0</inkml:trace>
  <inkml:trace contextRef="#ctx0" brushRef="#br1" timeOffset="107294.68">23308 16206 198 0,'0'0'128'0,"0"0"-24"0,0 0 32 0,0 0-60 0,0 0-13 0,-2-6 32 15,3 6-45-15,3-2-5 16,0 2-2-16,2-2-2 0,4 2-3 0,1 0 1 15,1-1-10-15,3 0-13 16,1-3-4-16,0 1-8 0,1-2 1 16,0-1-1-16,1-1-3 0,-2-1 1 15,2-4-2-15,-2 1 0 0,0-3 0 16,-4-2-10-16,-2 0-10 0,-2 1-3 16,-6 1 5-16,-2 1 0 0,-6 3-11 15,-7 1-8-15,-4 2 13 0,-4 2 15 16,-3 3 3-16,-8 2 3 0,-8 7 3 15,-5 9 0-15,5 3 0 0,8 1 9 16,10-2 14-16,7-2 16 16,-3 3 7-16,2 6-8 0,0 3 2 15,5-2 2-15,5 3 6 0,1-5-9 16,4-2-4-16,1-4-10 0,6-2 0 16,2-3-5-16,4-4 1 0,4-1 21 15,3-2-21-15,5 0-12 0,1-1-3 16,0 0-3-16,3-2-2 0,-1-2-1 15,-1 1-5-15,1-2-74 0,0 1-32 16,-1-1-48-16,8 0-63 0,-7 0-129 16,-4 0-138-16</inkml:trace>
  <inkml:trace contextRef="#ctx0" brushRef="#br1" timeOffset="107953.86">24686 16090 631 0,'4'0'107'0,"-1"0"-35"0,2 4-20 0,0 1-42 16,0 4 5-16,-2 5-6 15,-1 3 14-15,-1 6 29 0,-1 5 6 0,0 11-2 16,-3 10-6-16,-2 9 1 0,-2 2-19 16,-2-1 0-16,-3-6-18 0,0-5-8 15,0-2-1-15,-1-3-1 0,2-1-3 16,-1-10 2-16,4-6-3 0,1-7 0 15,0-5-1-15,-1 2-4 0,0-2-34 16,-2 0-19-16,-1-5-35 0,2-4-40 16,0-5-64-16,-1-6-26 0,2-4 10 15,3-3-33-15</inkml:trace>
  <inkml:trace contextRef="#ctx0" brushRef="#br1" timeOffset="108235.16">24706 16272 602 0,'0'0'55'0,"0"0"64"0,26-45-61 0,-14 26-13 15,2-1 27-15,-1 4-31 16,3 1 0-16,-2 3-12 0,2 1 1 0,-2 3-2 16,2 1 2-16,-2 3 3 0,0 1-15 15,-3 3-10-15,0 1-1 0,-1 5 5 16,-2 2 0-16,-1 4 1 0,-3 3-3 15,-2 1-4-15,-2 2 0 0,-4 3 3 16,-4 1-3-16,-3-3-2 0,-3 2 1 16,-2-1-5-16,-1-4 3 0,-2-3-2 15,-3 0-1-15,0-6-6 0,0-3-39 16,1-4-52-16,-1 0-50 0,-5-10-75 16,6 0-109-16,4-2-23 0</inkml:trace>
  <inkml:trace contextRef="#ctx0" brushRef="#br1" timeOffset="108547.47">25163 15789 621 0,'0'0'85'0,"0"0"15"0,0 0 7 0,0 0-69 16,38-18-7-16,-33 18-17 15,-1 1-3-15,-3 7 0 0,-1 3 8 0,-3 5 11 16,-4 7 1-16,-2 6-10 16,-3 10-4-16,-4 10-1 0,-1 7-12 15,0 3-1-15,0-9-2 0,4-5 2 16,1-6-3-16,0-2 1 0,4-6-2 15,1-6-21-15,2-5-34 0,0-3-35 16,2 8-57-16,0-3-72 0,1-1-87 16</inkml:trace>
  <inkml:trace contextRef="#ctx0" brushRef="#br1" timeOffset="109625.45">25414 16237 285 0,'0'0'256'0,"0"0"-217"0,0 0 44 0,0 0-25 16,35-41-30-16,-28 32-5 0,-2 1-6 16,-2 1-7-16,-1-2-4 0,-1 2 3 15,-1 0 8-15,0-1 15 0,-3 1-17 16,-1 1-3-16,-4 1-9 0,0-1-3 15,-2 2 0-15,-3 1-2 0,0 3 2 16,0 0-2-16,-3 3 2 0,0 3-1 16,0 5 0-16,1 0 0 0,0 4 0 15,1 3 0-15,0 2-2 0,2 0 2 16,0 1 1-16,3 2-3 0,2-1-2 16,1 1 5-16,4-1 7 0,1-2-7 15,1 0 2-15,1-3-2 0,3-2 10 16,1-2 19-16,1-3-5 0,0-3 0 15,3-4 15-15,0-3 6 0,0 0 6 16,3-4 8-16,0-4-26 0,0-2-10 16,3-2-8-16,-1-2-4 0,0-2-3 15,0-1-5-15,-1 1-2 0,-1-5 0 16,-1 4 0-16,1 0-2 16,-3-3 1-16,0 5 0 0,-1 2 0 15,-2 1-1-15,-2 2 1 0,-1 4-2 16,-1 2 2-16,-1 2-2 0,-1 2-2 15,0 0-10-15,0 6 5 0,0 2 8 16,-1 5 0-16,-1 3 0 0,-2 2 1 16,0 4 0-16,1 2 0 0,-2 0 0 15,2 3 0-15,1-1 1 0,1 0 0 16,1-3 0-16,0-1 3 0,0-2 10 16,2-2-4-16,1-3-4 0,2-4-2 15,-1-3 1-15,-1-4 5 16,2-4 13-16,0-1 11 0,1-4-5 15,4-5-3-15,-2-1-6 0,1-3-10 16,3-2-7-16,0-3-2 0,2-1 1 16,2-2-2-16,-2 0 0 0,2-1-1 15,-3 3 0-15,2 1 1 0,-4 3 0 16,1 3 0-16,-3 1 0 0,0 1 2 16,-1 2-2-16,0 1-3 0,0 2 3 15,-1 1-6-15,-2 1 1 0,2 4-1 16,-3 0 3-16,-1 0-4 0,-1 8 0 15,0 1 5-15,0 5-2 16,-2 3 4-16,0 1-1 0,0 2 0 16,0-1 1-16,0-1 0 0,1 0 0 15,-1-4 2-15,0-1-2 0,2-2 1 16,-1-2 3-16,0-4 1 0,1-1-1 16,0-4 4-16,1 0 7 0,2 0-1 15,0-1 0-15,1-4-7 0,1-1-2 16,1 0-2-16,2-3 0 0,2 0-2 15,2-3 0-15,1-2-1 0,1 0 1 16,0-2-1-16,1-1 0 0,-1 2 0 16,-1-1 0-16,-2 2-2 0,-2 2 2 15,1 0 0-15,-2 1-1 0,-1 2-11 16,1 0-21-16,-2 1 6 0,-2 1 7 16,-2 1 11-16,1 4 4 0,-4 0-1 15,1 2 0-15,-1 0-1 0,0 2 2 16,0 1 2-16,1 5 2 0,-2 0 0 15,1 0 0-15,1 2 0 0,-2-1 1 16,2 2 0-16,-2 2 0 0,0-2 0 16,0 2 0-1,0-1-1-15,0 1 2 0,-2 2-1 0,0 1 0 0,1 0 0 16,-2-1 0-16,0 0-26 0,-1-1-37 16,0-1-24-16,-1 0-33 0,2-2-39 15,-2 2-40-15,2-4-98 16</inkml:trace>
  <inkml:trace contextRef="#ctx0" brushRef="#br1" timeOffset="109984.77">26305 15742 454 0,'5'-6'100'0,"0"0"-9"0,2 2 30 0,-3 0-86 0,0 4-8 0,-2 3-5 15,-2 7-21-15,-2 6 4 0,-4 7 10 16,-3 11-2-16,-3 13-1 0,-2 12-1 16,-2 2 14-16,4-4 7 0,0-6-2 15,3-6 2-15,1-3 1 0,-1-2 1 16,4-1-3-16,1-8-2 0,1-7-9 15,1-8-6-15,2-2 3 0,0 1-7 16,0-2-5-16,0-2 3 0,3-4-1 16,2-3 1-16,1-4 9 15,4 0 2-15,0 0-11 0,3-6-3 16,-1 0-5-16,1-2 0 0,3 0 0 16,-2-2-52-16,3 0-56 0,6-10-54 15,-6 4-82-15,-1-1-181 0</inkml:trace>
  <inkml:trace contextRef="#ctx0" brushRef="#br1" timeOffset="110187.82">26122 16102 951 0,'0'0'114'0,"0"0"-16"0,36-3-35 0,-17-1-52 0,4 3 3 0,0-1-12 16,1 0-2-16,1 0 2 0,0 2-1 15,-2-1-1-15,-2 1 0 0,0 0-2 16,-1 0-46-16,-1 1-60 0,10-1-56 16,-5 1-104-16,-1-1-194 0</inkml:trace>
  <inkml:trace contextRef="#ctx0" brushRef="#br1" timeOffset="111078.68">27283 15915 387 0,'0'0'163'0,"0"0"-108"0,0 0 101 0,0 0-100 16,0 0-30-16,22-26-20 16,-30 28-6-16,-5 7 0 0,-4 9 1 0,-4 4 12 15,-2 7 18-15,-3 4-10 0,-4 10 1 16,-4 6-8-16,-4 8-11 0,1 1-2 16,3-7 1-16,8-7-1 0,8-12 1 15,4-9-2-15,5-6 2 0,4-3-2 16,0-2 2-16,0-2-1 15,1-2 0-15,3-7 0 0,1-1 13 16,1-6 70-16,6-7-43 0,1-5-24 16,4-2 3-16,1-6 5 0,6-10-9 15,4-12-8-15,8-10 0 0,2-4 2 16,1 1 2-16,-5 5-5 0,-2 8-5 16,-1 3 0-16,-2 10-1 0,-4 6-1 15,-4 7 0-15,0 0 1 0,3-3 1 16,2 1 0-16,1-5-1 0,-3 9-1 15,-2 1 1-15,-5 8-3 0,-2 3 2 16,-3 3-3-16,-4 5-1 0,-1 0-3 16,0 7 4-16,-1 2-2 0,-1 5-4 15,0 6 9-15,-3 5-1 0,0 5 1 16,-1 12 0-16,-4 12 1 0,0 11-1 16,0 2 0-16,1-4 1 0,3-7-1 15,0-9 0-15,4 4 3 0,0-3 4 16,3-1-6-16,0-1 5 0,1-6-4 15,0-9-1-15,1-7 0 0,-2-8 0 16,-1-1 1-16,1-5 5 0,1 1 6 16,0-3-7-16,-1-5 4 0,0-3 13 15,0-7-1-15,-1-4-11 0,1-3-6 16,-2-5-5-16,-1-5 1 16,-1-4-1-16,-4-3-4 0,-4-1 0 15,-5 0 0-15,-3 3-1 0,0 3 3 16,-5 5-1-16,0 5-1 0,-2 1-20 15,-1 4-15-15,0 2 1 0,1 2 0 16,4 1 6-16,1 1 11 0,6 3-4 16,0 1-30-16,5 1-30 0,5 0-41 15,1 1-105-15,2-1-69 0</inkml:trace>
  <inkml:trace contextRef="#ctx0" brushRef="#br1" timeOffset="111730.39">28507 15890 992 0,'6'-6'79'0,"1"-2"-49"0,-2 0 55 0,1 1-70 15,0 1-14-15,-2 4-1 0,-2 2 0 16,-2 6-10-16,0 4 0 0,-1 8 8 16,-4 8 1-16,-3 9 1 0,-1 13 1 15,-4 10 0-15,1 3 1 0,-1-3-1 16,1-4 0-16,2-5 0 0,-1-3 0 16,0-2-1-16,1-8 1 0,4-11 1 15,3-6-1-15,1-5-1 16,2 1 0-16,0-4 1 0,0 0 2 15,0-6 7-15,3-2 20 16,2-3 11-16,4-3 1 0,2-4-11 0,1-6-13 16,2-5-8-16,5-3-2 0,-1-4-3 15,2-2-2-15,2-1-1 0,3-1-2 16,0 1 1-16,-1 2-1 0,2 2 0 16,-1 2 0-16,0 4-1 15,-3 2 1-15,-3 3 0 0,1 3-1 16,-5 5 0-16,-3 1-2 0,-2 4 0 15,-2 4-2-15,-5 4-2 0,0 5 3 16,-3 4 3-16,-4 4-2 0,-3 2 2 16,-1 4 0-16,-1 4-1 0,-2-1-2 15,1 0-7-15,1 0-8 0,2-3-10 16,1-1-18-16,1-2-25 0,4-1-65 16,1-4-75-16,0-9-201 0</inkml:trace>
  <inkml:trace contextRef="#ctx0" brushRef="#br1" timeOffset="112262.7">29112 16355 419 0,'0'0'116'0,"0"0"-99"0,0 0 42 0,0 0-46 15,8-38-10-15,-7 30 1 0,-1 1 3 0,0-2 32 16,-1 4 10-16,-2 0 13 0,0 2-22 16,0 1-3-16,-4 2-3 0,-1 0-25 15,-2 1-8-15,-3 5 0 0,-2 3-1 16,-2 3 0-16,0 4 4 0,1 3-4 16,-1-1 5-16,4 3 11 0,1 1 10 15,3-3 26-15,5 2-2 0,1-4-11 16,3-1-7-16,1-2 7 0,4-3-5 15,2-2 7-15,2-5-3 0,2-4-6 16,-1 0-1-16,5-5-11 0,-2-3 2 16,1 0-8-16,2-2-9 0,1-3-4 15,-1-2 1-15,3-2 1 0,-1-5-3 16,0 2-2-16,-1-2 1 16,-1 3 0-16,-3 3 0 0,-4 5 1 15,-2 3 0-15,-4 3-2 0,-1 3 0 16,-2 2-3-16,0 0-9 0,-1 7 7 15,-3 3 4-15,1 3 2 0,-2 4 0 16,1 3 2-16,1 0 0 0,2 1 3 16,1 0 7-16,0-2-2 0,3 1 2 15,2-2 0-15,1-3-2 0,2-3-3 16,3-3 1-16,-1-4-3 0,1-3-1 16,1-2-3-16,3 0-6 0,0 0-38 15,0-2-24-15,2-3-58 0,5-8-84 16,-6 1-171-16,1-3-218 0</inkml:trace>
  <inkml:trace contextRef="#ctx0" brushRef="#br1" timeOffset="112658.88">29640 16283 617 0,'0'0'72'0,"0"0"17"0,0 0 12 0,0 0-82 0,24-16-4 0,-24 12-4 16,-2-1-11-16,-4 0 1 0,-2 1-1 16,-5 0 4-16,2 1 4 0,-4 2-1 15,3 1 0-15,-2 0 3 0,1 2-3 16,1 2 3-16,1 1-5 0,1 0 0 16,1 1-3-16,2-2-2 15,1 2 2-15,2 1-2 0,2 0 1 16,2 1-1-16,0 0 3 0,5 1 4 15,4 1 12-15,2 2-4 0,4-1-10 16,3 0 2-16,1 0 12 0,-1 1 11 16,0 0 8-16,-3 1 11 0,0 1-12 15,-5-1-13-15,-4 4-4 0,-5-1 6 16,-3 1-3-16,-8 0 8 0,-7-2 14 16,-2-2-2-16,-6-2-9 0,-4-2-13 15,1-1-9-15,-2-2-7 0,-3-1-1 16,3-2-4-16,1-1-2 0,2-2-30 0,1 0-44 15,5 0-40-15,-4 0-49 0,7-2-87 16,6 0-263-16</inkml:trace>
  <inkml:trace contextRef="#ctx0" brushRef="#br1" timeOffset="115256.61">17103 16826 379 0,'0'0'73'0,"0"0"-8"0,0 0 60 0,0 0-40 15,25-41-29-15,-20 30-6 16,0 1 10-16,1 0 13 0,-3 0-13 0,2 1 5 16,-2 3-12-16,-1 1-6 0,-1 2-12 15,-1 1-16-15,0 1-4 0,0 1-15 16,0 3 0-16,0 5-7 0,-3 7 7 15,0 6 0-15,-4 13 3 16,-2 13 1-16,-2 14 0 0,0 7 1 0,0-3 1 16,3-7-2-16,0-6-2 15,0-3 3-15,-4-4-5 0,-1-4 3 16,2-10-3-16,3-8 4 0,3-8-3 16,0-4 0-16,2 0-1 0,0 0 1 15,1-3 1-15,2-3-1 0,0-5 4 16,5 0 0-16,0-6 6 0,3-7-7 15,4-3-1-15,1-4-1 0,3-3-1 16,0-5 0-16,3 1-1 0,-2-1 0 16,5 1-1-16,0 1 0 0,-1 2 1 15,0 4-1-15,0 4-1 0,-1 2 2 16,-3 6-1-16,-1 2-1 0,-2 5 1 16,-4 1-4-16,-4 1 3 0,0 4-2 15,-3 2-3-15,-1 6 6 0,-2 1 0 16,0 3 1-16,-2 2 0 0,1 1 3 15,-4 1-3-15,2-2 2 0,0 1 2 16,-2-3-4-16,3 2 2 0,2-3 2 16,-3-3-3-16,3 0-1 0,0-2 6 15,0-2 4-15,3-3 4 0,-1 0-3 16,1-1 0-16,0-2-1 0,-1 0 4 16,1 2-4-16,-3-2 0 0,5 0 2 15,-4-1-5-15,2-1-1 16,1 1 1-16,-1-2-4 0,0 0-1 15,3 0 5-15,1-2 2 0,2 0-1 16,2-2-4-16,-1 1 5 0,4-2-6 16,-3 1 2-16,3-4 0 0,-3 1-2 15,1-3-1-15,1 0 0 0,-1-2-1 16,2-1 1-16,-2 1-2 0,1-1 0 16,-4 1 0-16,1 1 0 0,2 1 0 15,-4 1 0-15,-1 0 1 0,-1 2 0 16,-2-1-1-16,-1 1 0 15,1 0 0-15,-4 2 0 0,3 1 0 16,-3 1 0-16,0 1-1 0,2 1 1 16,-1 1-2-16,-1 0 0 0,0 0-3 15,0 0 0-15,0 0-1 0,0 4 2 16,0 2 0-16,0 3 1 0,0 5 3 16,0-1 0-16,-3 2 0 0,3-1 0 15,0 3 1-15,-3-3-2 0,3 2 2 16,0-2 0-16,0 0 4 0,3 0 3 15,0-3 0-15,1 0 4 0,0-1 2 16,1-1 1-16,0-2-1 0,1 0-2 16,2-4-4-16,0 2-3 15,2-4-1-15,0-1-2 0,0 0-2 16,3 0-17-16,-1-7-32 0,0 0-26 16,1-2-32-16,4-12-45 0,-2 4-101 15,-4-1-216-15</inkml:trace>
  <inkml:trace contextRef="#ctx0" brushRef="#br1" timeOffset="115381.58">17659 17080 857 0,'-1'-5'123'0,"-1"-2"-96"0,2 0 23 0,0-1-44 16,3 1-6-16,3 3-72 0,-1-1-67 15,10 4-100-15,-2 0-71 0</inkml:trace>
  <inkml:trace contextRef="#ctx0" brushRef="#br1" timeOffset="115946.43">17948 17205 734 0,'0'0'129'0,"0"0"-32"0,0 0 1 0,0 0-27 16,0 0-7-16,30-37-3 0,-25 26-20 0,-2-1 13 0,0-1 1 16,-2-2-8-16,-1 1-11 0,0 1-18 31,-1-2-3-31,-3 1-13 0,-3 1-4 0,1 1 1 0,-5 2-8 0,1 2-13 16,-4 3-55-16,0 2 49 15,-1 3 27-15,-2 3 1 0,3 3-5 16,3 4 3-16,0 0-7 0,4 3 5 15,-2 2-2-15,6 2 5 0,2 3 0 16,1 6 1-16,0 0-3 0,1 3 5 16,6 2-3-16,0 2 2 0,4 5 0 15,-1-2-1-15,2 1 1 0,0 5 1 16,0 3 0-16,-1 8-2 0,-3-2 2 16,-3-11-4-16,-5-10 6 0,0-12-5 15,-2 0 3-15,-2-2-2 0,-3-1 2 16,-5-1-1-16,-3-2 3 15,-2-5-4-15,1-5 0 0,-3-2-10 16,0 0 9-16,0-4 1 0,2-3 1 16,4-4 2-16,1-1-2 0,2-3 10 15,2-2 6-15,4-5 10 0,4 0-8 16,1-2 4-16,6 1 1 0,6-2 3 16,2 1 4-16,5-1-11 0,1 1-2 15,6 3-8-15,1-2-3 0,2 1-7 16,0 0 0-16,5 1-15 0,-2 2-49 15,-1 1-23-15,-2 1-9 0,-2 4-22 16,-1-3-21-16,7-4-23 16,-8 7-42-16,-7 0-176 0</inkml:trace>
  <inkml:trace contextRef="#ctx0" brushRef="#br1" timeOffset="116447.09">18237 16913 765 0,'0'0'45'0,"0"0"-9"0,0 0 25 0,18-42-29 0,-14 34-13 0,-3 2 7 16,0 2-4-16,-1 3 10 0,0 1-17 0,-1 6-12 16,-1 5 5-16,-3 6 16 15,2 6 0-15,-5 5-16 0,5 10-3 16,0 13 0-16,0 7-2 0,1 4 0 15,1-6-1-15,0-6 1 0,-2-9-1 32,2-9-1-32,-1-6 1 0,0-9-2 0,1-5 1 0,-1 3 0 0,-2-4 0 15,2 0 1-15,2-4 7 0,0-5 14 16,0-2 19-16,0 0 10 0,0-1-10 16,6-6-20-16,1-3-17 0,2-4 0 15,3-5-4-15,2 0 0 0,0-2 0 16,3-2-1-16,-1-2 0 0,3 0 1 15,1 1-1-15,-4-2 1 0,3 4-1 16,-4 2-1-16,-1 6 0 0,-2 3 0 16,-3 4 0-16,-1 3 1 15,-3 2-3-15,-1 2-1 0,0 0 1 16,-3 6-6-16,-1 4 2 0,0 5 6 16,-1 4 0-16,-3 1 1 0,0 5 0 15,0 1 2-15,0-1-1 0,1 1 2 16,1-4-3-16,-2 1 1 0,4-5-1 15,0-1-6-15,0-3-28 0,0-3-49 16,0-3-42-16,6-3-50 0,-1-2-93 16,1-2-114-16</inkml:trace>
  <inkml:trace contextRef="#ctx0" brushRef="#br1" timeOffset="116809.46">18671 17293 762 0,'0'0'112'0,"0"0"-7"0,0 0-10 0,0 0-37 15,33-28-23-15,-23 21-9 0,0 0-14 0,1 1-3 16,3 0 22-16,1-1-7 0,-1-1 8 16,0 0-14-16,2-1-3 15,-4-2-11-15,-2 0-1 0,3-1-2 16,-6 0 1-16,-2 1-2 0,-1-1 1 15,-3 2-2-15,-1-1-25 0,-5 2-14 16,-4 3-12-16,-3 1 14 0,-6 4 2 16,-3 1 28-16,0 6 6 0,-5 6 0 15,0 4-1-15,0 4 6 0,1 4-6 16,3 3 6-16,4 3-3 0,2 1 4 16,4-1 8-16,3-2 18 0,4-1 0 15,1-3 3-15,4-4-6 0,5-5-12 16,1-3-10-16,4-4 2 0,3-3-3 15,1-3-4-15,4-2-8 0,2 0-30 16,1 0-15-16,3-4-23 0,11-4-57 16,-4-2-90-16,-5 2-193 0</inkml:trace>
  <inkml:trace contextRef="#ctx0" brushRef="#br1" timeOffset="117231.53">18928 17271 731 0,'0'0'90'0,"0"0"-8"0,0 0-7 15,0 0-54-15,38-32-7 0,-27 24 9 16,0 0-2-16,-2-2 21 0,1 2 17 16,2 3-22-16,-4 1 6 0,1 2-20 15,-1 2-5-15,0 0-17 0,0 2-2 16,-2 5-2-16,1 6-1 0,-2 3 0 15,3 5 3-15,-3 2-2 0,0 2 4 16,-2 1-3-16,-2 1 2 0,-1-3 0 16,0-2-6-16,-4-3-8 0,-5-3-1 15,-3-2-3-15,-1-5-4 0,-2-3-6 16,-1-2-2-16,-1-2 18 16,3-2 12-16,2-2 6 0,1-2 20 15,5-2 17-15,2-3 18 0,4 0-24 16,0-5-16-16,0-2-8 0,7-1-6 15,1-4 5-15,3 3 1 0,3-4 7 16,3 6 3-16,2 0-1 0,4 1-4 16,3 1-11-16,8 2-7 0,7 3-3 15,8-2-15-15,3 5-49 0,-2 3-40 16,2-2-39-16,-17 5-92 0,-2-1-168 16</inkml:trace>
  <inkml:trace contextRef="#ctx0" brushRef="#br1" timeOffset="117606.19">20498 17225 877 0,'0'0'55'0,"0"0"2"0,0 0 30 0,0 0-57 16,19-32-6-16,-18 29-12 15,-1 1-9-15,0 2-3 0,-3 4-8 0,-2 6 8 16,-2 11 11-16,-3 9 26 0,-1 15-3 15,-1 10 7-15,-2 3-20 0,6 2-11 16,2-5-5-16,1-6-3 16,1 1 0-16,0-1 1 0,-2-3-5 0,3-2 2 15,-3-4-23-15,2-8-47 0,0-10 6 16,0-6-64-16,0 0-56 0,0-4-121 16,1-3-189-16</inkml:trace>
  <inkml:trace contextRef="#ctx0" brushRef="#br1" timeOffset="117965.49">20452 17323 713 0,'0'0'39'0,"0"0"44"0,26-41 0 0,-11 24-60 16,2 0 8-16,1 1 11 16,2 2-1-16,1 3-14 0,-3 1 9 0,1 6 7 15,-1 1-42-15,-5 3 33 0,0 0 5 16,-2 0-31-16,-1 1-7 0,0 4 1 16,-2 1-4-16,-1 5-2 0,-1 1 3 15,-2 3-3-15,-2 3 4 16,-1 2-3-16,-1-2 1 0,-1 2 1 0,-4 0 1 15,-1-2-1-15,-2-2 3 16,-4-2-2-16,1-2 0 0,-4 0 0 16,-4-4-24-16,-4-2-28 0,0-2-15 15,-1-3-32-15,-13-1-53 0,9-3-128 16,3-3-101-16</inkml:trace>
  <inkml:trace contextRef="#ctx0" brushRef="#br1" timeOffset="118402.88">20748 17232 370 0,'0'0'216'0,"0"0"-205"0,0 0 51 0,47-38-40 16,-29 28-11-16,2-1 32 0,0 3-43 0,1 2 46 15,-3 1 17-15,-1 3-13 0,-3 0-9 16,0 2-2-16,-3 0-20 0,-1 3-10 16,-2 5-9-16,-3 1-3 0,-1 5-2 15,-2 2 0-15,-1 4 5 0,-1 3 1 16,-1 3 0-16,-2-1 1 0,-1 3-2 16,-1-3 0-16,-2-1 1 0,-2-2-1 15,0-5-1-15,-2-2-4 0,-2-3-14 16,1-2-1-16,-2-4 8 15,3-4 4-15,-1-2 7 0,2 0-9 0,2-6 10 16,4-2 5-16,1-1 0 16,3-4 1-16,1-2 5 0,4-2 4 15,4-5 14-15,2-1 13 0,4-2 1 16,4 0-1-16,0 0-9 0,3 1-10 16,2 1-14-16,2 3-8 0,1 2 0 15,-1 2-1-15,1 3-18 0,-1 4-34 16,1-1-30-16,6 3-48 0,-6 1-88 15,-2 1-202-15</inkml:trace>
  <inkml:trace contextRef="#ctx0" brushRef="#br1" timeOffset="118809.21">21416 17200 703 0,'0'0'44'0,"0"0"14"0,0 0 18 0,0 0-58 16,0 0-1-16,15-38-1 0,-15 30-3 15,0 1 8-15,-2 5-11 0,-1-4 9 16,0 3-12-16,-3 1 1 0,0 2-8 0,-2 0-2 16,-2 1 0-16,-2 6 2 15,-1 3-4-15,0 4 5 0,1 5-3 16,0 3 3-16,0 1-2 0,4-1 2 15,2 0-1-15,1-1 1 0,4 0 3 16,1-2 28-16,3-3 8 0,3-4 1 16,2-3-6-16,1-3-1 0,1-4 9 15,1-2 10-15,-1-2 9 0,2-5-17 16,-1-2-8-16,1-2-2 0,-2-4-8 16,-2-3-14-16,-1-2-4 0,-1-4-7 15,-3-3-1-15,-2 0-2 0,-1 1 1 16,-1 0-5-16,-3 4-17 0,-2 4-7 15,0 0-26-15,-2 7-16 0,-2 3-66 16,-1 1 4-16,-2 6-72 0,2-1-135 16,4 2-40-16</inkml:trace>
  <inkml:trace contextRef="#ctx0" brushRef="#br1" timeOffset="119230.98">21704 17146 713 0,'0'0'47'0,"0"0"-18"0,0 0 52 0,13-1-66 0,-12 1 1 0,-1 0-14 16,-3 2 1-16,-3 8-3 0,-1 3 17 15,-3 7 31-15,1 6 1 0,-3 11-19 16,-2 11-1-16,0 7-11 0,-1 5 0 16,3-5-11-16,2-7-3 0,0-8-3 15,2-5 3-15,-1-8-3 0,0 4-1 16,1-7-10-16,1-1-46 0,-2 3-32 16,-1-6-47-16,1-2-72 0,1-3-127 15</inkml:trace>
  <inkml:trace contextRef="#ctx0" brushRef="#br1" timeOffset="119621.96">21646 17254 610 0,'0'0'139'0,"0"0"-81"0,0 0 59 0,46-51-80 16,-30 38-12-16,0-1 8 16,-1 2-26-16,-2 2 27 0,1 2 14 0,-3 1-18 15,-1 3-3-15,1 0-2 0,0 2 3 16,1 1-9-16,-1 1 7 0,2 0-24 16,1 2 1-16,-3 3 0 0,2 3-2 15,-3 1-1-15,-2 0 0 0,-1 4-4 16,0 2 2-16,-4-2 2 0,-2 4 0 15,-1-1 4-15,-5 0 5 0,-3 2 1 16,-1-2-2-16,-3 1-3 0,-2-1-2 16,-1-2 1-16,-2-2-3 0,-1-1 3 15,-2-3-4-15,1-1 3 0,1-3 1 16,0 0-4-16,1-2-11 0,1 0-42 16,2 1-30-16,1-3-39 0,4-1-80 15,3-3-199-15</inkml:trace>
  <inkml:trace contextRef="#ctx0" brushRef="#br1" timeOffset="119778.17">21926 17444 461 0,'0'0'375'0,"0"0"-310"0,0 0 61 0,0 0-86 0,0 0-40 15,0 0-32-15,33-15-103 16,-23 12-81-16,0 1-77 0,-2 0 33 15</inkml:trace>
  <inkml:trace contextRef="#ctx0" brushRef="#br1" timeOffset="120231.19">22954 17387 432 0,'0'0'50'0,"0"0"33"0,0 0 16 0,32-38-48 0,-23 26-12 16,-1-1-2-16,-3-1 2 0,-2 2-1 15,-3 3-12-15,0-1 0 0,-6 3-13 16,-2 2-9-16,-6 2-4 0,-1 3 2 16,-4 1-4-16,-1 7 4 0,-3 4-4 15,1 4 3-15,2 3-3 0,4 3 2 16,3 1 0-16,4 3 0 0,3-4 1 16,5 2-2-16,2-1 2 0,7-3 3 15,4 2-2-15,3-7 6 0,3-4 8 16,2-3 3-16,0-3 3 0,1-4 0 15,-2-2 3-15,-1-5-3 0,-3-3-5 16,0-3 4-16,-5-2-6 0,-3-3-5 16,-2-1-9-16,-4-1-1 0,-1-2-16 15,-5 1-36-15,-1 1-16 0,-3 2 4 16,0 2-11-16,-2 3-42 0,2 1-68 16,2 3-89-16</inkml:trace>
  <inkml:trace contextRef="#ctx0" brushRef="#br1" timeOffset="120653.23">23506 17161 517 0,'0'0'109'0,"0"0"-57"0,4-38 45 0,-3 21-74 0,0 3-18 15,-1 1-2-15,0-1-4 0,0 2 4 16,0 4-2-16,-2 2 13 0,1 2 9 15,-1 2 0-15,-1 0 14 0,0 2-30 16,-4 5-6-16,0 2 9 0,-3 5-5 16,0 5 1-16,-2 6-6 0,-1 5 1 15,-2 13 1-15,-4 11-2 0,0 14 1 16,1 4 1-16,4-4 3 16,3-7 5-16,4-10-5 0,-1-2 1 15,-2 0-1-15,1-5-3 0,2-7-2 16,1-5 0-16,1-11 0 0,2 1-34 15,0-3-45-15,-1 4-64 0,1-3-157 16</inkml:trace>
  <inkml:trace contextRef="#ctx0" brushRef="#br1" timeOffset="120840.42">23262 17570 801 0,'0'0'165'0,"0"0"-151"0,34-29 57 0,-16 18-48 0,3 0-21 16,0 1-4-16,2 2-3 0,1 2 2 0,1-1-44 15,-2 3-16-15,2 0-35 0,16 4-99 16,-7 0-93-16</inkml:trace>
  <inkml:trace contextRef="#ctx0" brushRef="#br1" timeOffset="121371.63">24541 17557 355 0,'0'0'297'0,"0"0"-215"0,0 0 44 0,0 0-52 0,27-46-46 16,-25 34-6-16,-1 1-3 16,-1-1-9-16,-2 0-1 0,-3 3 0 15,-3-2 9-15,-1 2-8 0,-1 1-2 16,-4 3-6-16,-3 1-2 0,-2 4 1 15,-2 0-2-15,-1 1 1 0,-3 6-2 16,0 6 1-16,1 3 0 0,1 2 0 16,1 6-8-16,2 1-21 0,5 4-36 15,3 1-18-15,6-1 8 0,4-4 41 16,2-1 28-16,7-1 7 0,3-4 0 16,2-3 2-16,2-4 0 0,3-4 3 15,1-5-1-15,1-3 29 16,0-4 22-16,0-5 4 0,2-5 6 15,0-2-5-15,-2-5-17 0,1 0-3 16,-2-6-7-16,-1-5-1 0,1-9 8 16,-1-11-8-16,4-11-7 0,1-5-17 15,-4 6-7-15,-1 8-1 0,-5 16-2 16,-2 10-30-16,-5 8 28 0,-2 4-14 16,0 0-14-16,0 1-12 0,0-1-28 15,0 6-46-15,3 1-55 0,-1 4-49 16,0 1-73-16</inkml:trace>
  <inkml:trace contextRef="#ctx0" brushRef="#br1" timeOffset="121794.76">24813 17437 639 0,'0'0'55'0,"0"0"73"0,0 0-66 0,27 37-45 16,-18-27 7-16,2-3-9 0,2 1 11 0,-2-4 15 0,2-2 4 16,1 2-2-16,1-3-7 0,2-1-3 15,-2 0-13-15,1 0-1 0,-3-3-8 16,0-1-1-16,-3-2 0 16,-2-2-10-16,1-1 0 0,-4 0 0 15,-1-2-3-15,-3-1-25 0,-1-1 4 0,-4 3-8 16,-5 0-9-16,-5-1 19 15,-2 3 6-15,-4 2 13 0,-3 3 2 16,-2 3-1-16,0 6 0 0,0 3 2 16,2 5 4-16,1 3 2 0,4 2 9 15,3 1 10-15,5 3 16 0,3-3 1 16,1 1 4-16,5 0 3 0,1-1-6 16,0-3-3-16,5-1-6 0,3-3-10 15,2-2-7-15,3-2-8 0,3-2-4 16,2-2-5-16,2-1-3 0,1-4-57 15,2 1-29-15,2-1-41 0,17 0-58 16,-7-1-215-16</inkml:trace>
  <inkml:trace contextRef="#ctx0" brushRef="#br1" timeOffset="122342.67">25709 17233 559 0,'0'0'91'0,"0"0"-6"0,0 0-4 0,0 0-62 15,13-32-1-15,-11 23-4 0,1-2 6 16,0 0 10-16,1 0 2 0,-1-2 5 16,-1 2 12-16,0-1-10 0,-1 1-6 15,0 2-4-15,0-1-16 0,-1 1-3 16,0 0-6-16,-1 0-3 0,-1-1-1 15,-3 3-3-15,-2 0 1 0,-1 2-3 16,-1 1 4-16,-2 1-5 0,-3 3 5 16,1 0 0-16,-3 5 1 0,0 4-3 15,-3 4 3-15,-2 7 1 0,0 8 3 16,-5 12 5-16,-5 12-1 0,-3 14 0 16,4 7 0-16,4-6 1 0,6-6-2 15,5-8-7-15,-2 1 8 0,3-4-7 16,-3-1 6-16,4 2-7 0,0-5 2 15,2-1 0-15,2-4-1 0,0-9-1 16,2-7 0-16,3-4-2 0,0-5-19 16,1 1-17-16,-2 1-30 0,0-3-31 15,3-6-51-15,-2-7-72 0,3-2-76 16,-1-1 40-16</inkml:trace>
  <inkml:trace contextRef="#ctx0" brushRef="#br1" timeOffset="122561.37">25301 17620 876 0,'0'0'85'0,"35"4"12"0,-9 0-27 0,2 0-47 0,0-1-14 15,0 1-5-15,-2-1-4 0,-1-2-14 16,-1-1-14-16,-1 1-13 0,0-1-51 16,10 0-72-16,-5 0-139 0</inkml:trace>
  <inkml:trace contextRef="#ctx0" brushRef="#br1" timeOffset="122690.25">25922 17727 758 0,'0'0'460'0,"0"0"-436"0,0 0-21 0,0 0-3 0,0 0-150 15,0 0-128-15,0 0-344 0</inkml:trace>
  <inkml:trace contextRef="#ctx0" brushRef="#br1" timeOffset="134393.6">17072 11397 157 0,'-2'-2'30'0,"2"-2"-8"0,0 1 13 0,-2 1 11 15,2-2-11-15,0 2-1 16,0-1 12-16,0-1 12 0,0 2-6 0,-1 0 2 0,1 1-6 16,-2-1-1-16,2 0-5 15,0 2-7-15,0 0-6 0,0 0-5 0,0 0-4 16,0 0-6-16,0 0-7 0,0 0-3 15,2 0-2-15,-1 0 3 0,4 2 11 16,-2 1 9-16,5 0 5 16,2-1-6-16,1 1 3 0,4 0-1 15,1 1-5-15,6 0-3 0,0-1-3 16,3 0-6-16,5-1-2 0,9 1-4 16,11-1-1-16,13 0 0 0,8-2-1 15,-1 0-1-15,4 0 1 0,-6 0 0 16,2-1 1-16,1 0-2 0,3 1 0 15,4 0-2-15,4 0 5 0,3 0-3 16,1 0 2-16,2 1-2 0,2 0 0 16,0 1 0-16,2 2-1 0,3-2 1 15,2 0 0-15,-1 0-1 16,1 0 1-16,-1 2-6 0,3 0 2 16,3-1 3-16,6 1 1 0,-1-2 3 15,3-1-3-15,1 3 0 0,5-2 0 16,5-1 0-16,2-1 3 0,1 1-3 15,3 0 0-15,0 2 1 0,3 0-1 16,2-1 0-16,-1 2 0 0,2 0 1 16,-2 1 5-16,0-1-4 0,-1 2 4 15,-3 0 3-15,1 1 4 0,-3 0-6 16,-2 1 3-16,-4-1-5 0,-4 1-2 16,-2 0-3-16,-1 0 0 15,-4 1-2-15,-7-1-3 0,-4 0-30 16,-5 0-29-16,-5 0-43 0,-5-1-62 15,-23-2-70-15,-15-3-83 0</inkml:trace>
  <inkml:trace contextRef="#ctx0" brushRef="#br1" timeOffset="136872.75">17163 10933 82 0,'0'0'221'0,"0"0"-128"0,0 0-19 0,0 0 18 16,0 0-33-16,0 0-12 0,0 0 4 0,0 0-3 15,0 0-9-15,3 0-21 0,-1 0 25 16,4 0-14-16,-3 0 7 0,4 0-4 16,2 2-6-16,0-2-2 0,-1 0-3 15,2 0-7-15,2-5 0 0,-2 2 2 16,1-2 0-16,1 0-1 0,1-1-1 16,3 0-5-16,-2-2-1 0,4 1-1 15,-1-1 1-15,0 0-1 16,1-1 1-16,2-2-1 0,2 0 2 15,-1-1 0-15,1-2-2 0,2 0-2 16,-1-1-4-16,2 0 1 0,0-2-2 16,0-1 1-16,-2 0 1 0,3 1-2 15,-4-2 3-15,0 0-3 0,0 0 1 16,-1-2 3-16,-1 2-1 0,-1-2 4 16,-1-1 3-16,-1 0 1 0,-1-2 1 15,1 1-2-15,-2-1-1 0,0-2 2 16,1 3-3-16,1-4 1 0,-2 1-1 15,2-1-3-15,3 0 0 0,-3-1-3 16,1 2 2-16,1-4-2 0,0 3 2 16,-2-2-2-16,0 0 1 15,1-1 1-15,-2 1 3 0,1-2 0 16,-2-1 4-16,0 3-3 0,1-2 0 16,0 0-2-16,-1 0-4 0,2 0 1 15,-3-1-2-15,3 1 1 0,-1 0-1 16,1-2 1-16,-2 3 0 0,2-2-1 15,-1 2 0-15,1-1 1 0,0 0-1 16,-4 1 0-16,2-1 2 0,-3 0-3 16,3 2 3-16,-1-4-1 0,-1 1 1 15,2 0 0-15,-1 0 3 16,2 1-1-16,-1-1 0 0,2 2 1 16,-1-1-2-16,2 0 1 0,-1 0-2 15,1-1-1-15,-2 2-1 0,2 0 2 16,0 1-2-16,-2 0 1 0,3 1 1 15,-3-1 0-15,4 3-2 0,-4-3 1 16,0 1 0-16,1 0 0 0,2 1-2 16,-1-1 1-16,-1 0-1 0,2 2-3 15,1-4 3-15,-2 5 0 0,3-4 0 16,-2 3 0-16,1-2 0 0,0 3 1 16,-2-2-1-16,-1 1 0 0,0 1 1 15,0 0-1-15,0 0 1 0,0 2-1 16,0-3 0-16,0 2 0 0,1 2 0 15,2-2 0-15,0 3 0 0,3-1 0 16,-1 0 0-16,0-1 0 0,1 1 1 16,1 1-1-16,1 0 2 0,-3 0-1 15,2-1 1-15,0 3 0 0,0-2-1 16,-2 1-1-16,0 0 2 0,1 2-1 16,1-2-1-16,-2 2 0 0,0-1 0 15,2 1 1-15,-1 0-1 0,-2-1 0 16,1 2-1-16,2 1 1 0,-2 0 0 15,4 1 0-15,-1-1 0 0,2 2 0 16,-1-2-1-16,2 3 0 16,-1-1 1-16,-2 2 1 0,2-3-1 15,1 3 0-15,-1 1-1 0,-1 0 2 16,1 0-1-16,0 0 0 0,1 2-2 16,-2 0 2-16,3 0 0 0,-1 1-1 15,0 1 1-15,1 0-1 0,1 1 0 16,0 1 1-16,0 1-1 0,1 0 1 15,1 3 0-15,2-1 0 0,-1 0-1 16,4 0 1-16,7 2 0 0,6 0 0 16,-2 3 0-16,-5 0-3 0,-3 2 4 15,-5-1-1-15,-2 2 0 0,-3 1-2 16,-7-1 1-16,-5-2 1 16,1 2-1-16,4 2 1 0,4 0 0 15,2 2-1-15,1 0 1 0,0 3 0 16,0 0 0-16,0 0 0 0,-1 0-1 15,0 4 1-15,-1-1-1 0,0 0 1 16,-1 3 1-16,0-2-1 0,-2 2-1 16,-1 1 1-16,1 0-1 0,-2 2 0 15,1-1 1-15,0 1 0 0,-3 0-1 16,1 2 1-16,-1-1 1 0,1 1-1 16,-1 0 1-16,1-2-1 15,-2 3-1-15,1 0 1 0,0-1 1 16,-2 2-1-16,2-2 1 0,0 0-1 15,-1 0 0-15,2 2-2 0,-2 0 2 16,1 0 1-16,1 1-1 0,0 1 1 16,-2 1-1-16,2 0 0 0,-1-1 1 15,0 3-1-15,-2 0 0 0,1 0-1 16,-2 3 1-16,1-3 1 0,-2 2-1 16,-1 0 0-16,3 0 0 0,-4 1 1 15,2-1-1 1,-1 0 0-16,1 2 0 0,0-3 0 15,0 1 0-15,2 0 0 0,-1 2 0 16,1 0 0-16,3 7 1 0,3 5-2 0,3 2 2 16,2 4-1-16,-6-13 0 0,-5-7 1 15,-1 2-1-15,6 1 0 0,-1 2 1 16,-1 0-1-16,1-2 1 0,-5-10-1 16,-2 0 0-16,4 5 1 15,-4-7-1-15,5 7 0 0,4 8 0 0,-2-5 0 16,-2 3-1-16,2-2 1 0,-3-4-1 15,1 4 2-15,2-1-1 16,1 1 2-16,1-1-1 0,0 0-1 16,2 0 1-16,1-1-1 0,1-1 3 15,3 1-3-15,4 2 0 0,7 3 0 16,5 4 2-16,2-2 0 0,-5-4-1 16,-6-4-1-16,-5-4 1 0,-1-1 0 15,-3-4 0-15,-5-3-1 0,-7-5-1 16,3 3 1-16,3 1 0 0,3 2 0 15,5 3 2-15,-2-2-2 0,0-2-2 16,-1 1 1-16,-2-4 1 0,-2 2 0 16,0-2 0-16,-2-2 0 15,-2 0 0-15,-3-3-1 0,-1 0-2 16,-2-2-24-16,-2-2-13 0,-3 1-19 16,-2-1-19-16,-2-1-34 0,-1 0-33 15,-5 0-76-15,-4-2-118 0,-3-3-88 0</inkml:trace>
  <inkml:trace contextRef="#ctx0" brushRef="#br1" timeOffset="138091.79">22009 9441 22 0,'-1'-8'36'0,"0"-1"-25"0,-2 0-2 0,1-3 27 15,-2 1-9-15,1-2-24 0,0 2 2 0,-2-1 2 16,0-2 12-16,0 3-1 0,-2-1 2 16,2 1-1-16,0-2-4 0,1 2 19 15,-1-2 0-15,2 0 0 0,1 0-3 16,1-1-2-16,0-1-8 16,1 1-5-16,0 2 3 0,0-2 1 15,0 0 6-15,0 1 2 0,1 0 10 16,1-2 2-16,0 1 3 0,1-2-5 15,0 1-6-15,0 0-1 0,0 0 2 16,-1 1 1-16,0 1-3 0,-1 1 0 16,-1 1 1-16,0-2-7 0,0 4 6 15,0-1-1-15,0 0-2 0,0 2-5 16,0 1-4-16,0 2-1 0,0 0-5 16,0 4-6-16,0 0 0 0,0 0 0 15,1 1-7-15,-1 1-4 0,0 3 2 16,2 4 2-16,-1 5 1 0,1 2 2 15,-2 6-2-15,0 3 1 0,0 3 2 16,-5 12 1-16,0 9-1 0,-3 11 7 16,0 3 0-16,-1 0-6 0,2 0 3 15,0-6-3-15,0 5 1 0,-2-1-4 16,1 2 0-16,-1 1-1 0,-1 0 0 16,2 1 3-16,2-2 1 0,-1 3 5 15,2-4 4-15,-1-1-2 0,1 2 4 16,1-7-2-16,0-1 0 0,1-2-9 15,2-1-2-15,0 0-1 0,1 0-2 16,0 2 5-16,0-3-4 0,0 1 3 16,0-4 3-16,0 1 1 0,-1-3-4 15,1-1 2-15,0-3 2 0,-1-4-2 16,1-6-2-16,0-6-3 16,0-8 2-16,0 1-3 0,0 3 2 15,0 1 0-15,0 3 1 0,0-2-1 16,1-1 1-16,1-3-1 0,0 0 2 15,0-2 1-15,0-1 2 0,0-2 4 16,-1 0-4-16,2-3 3 0,-1 2 2 16,1-2 1-16,-1 3-3 0,2-1-2 15,0 0 3-15,-1 1-2 0,0-1-1 16,0 3 0-16,0-2-5 0,-1-1 3 16,1 2-5-16,-2-1 0 0,0 0 0 15,0-3 1-15,0 2-1 16,0-4 2-16,-1 0-3 0,0-2 1 15,0 0-1-15,0-3 1 0,0 0-1 16,0-2 0-16,0 0-8 0,0 0-14 16,2-1-9-16,-2 0-11 0,0-1-18 15,0 0-19-15,0 0-25 0,0 0-41 16,-2 0-84-16,1 0-168 0</inkml:trace>
  <inkml:trace contextRef="#ctx0" brushRef="#br1" timeOffset="139154.03">20684 12258 213 0,'0'-2'70'0,"3"-1"-14"0,-2 0 9 0,2-2 8 16,-1 2-20-16,-1-3-3 16,0 3 15-16,1-3 16 0,-2 1-26 0,1 1-5 15,0-1-7-15,-1 3 2 16,0-2-4-16,0 1-9 0,-2 2-5 16,-3 0-13-16,-3 1-9 0,-2 0-3 15,-2 3 0-15,-4 4 4 0,0 4-2 16,-2 2-3-16,1 4 0 0,0 5-1 15,1 1 3-15,2 5-2 0,2 2 3 16,3 0-2-16,1 3 0 0,5-2 5 16,2 0 17-16,1-3 4 0,3 0 1 15,4-3-1-15,5-2-5 0,2-1-3 16,3-5-4-16,2-3-4 0,3-4-3 16,2-5-1-16,-1-4-2 0,0-1 2 15,0-7 3-15,-2-3 1 0,-1-3-3 16,-4-3 11-16,-1 0 6 0,-4-6-4 15,-2-3 2-15,-4-5-11 0,-3-1-7 16,-2 0-3-16,0 0-2 0,-5 4 0 16,-3 4-1-16,0 2 0 0,-4 4-2 15,0 3 0-15,-1 3 1 0,-3 0-1 16,-1 5 1-16,0 3-1 0,-1-2 0 16,2 5-3-16,0 0-18 0,5 0-22 15,0 0-21-15,2 6-17 0,4 0-29 16,2 5-67-16,2 0-108 15,1-1-78-15</inkml:trace>
  <inkml:trace contextRef="#ctx0" brushRef="#br1" timeOffset="139279.01">21042 12624 639 0,'0'0'130'0,"0"0"-117"0,0 0-13 0,0 0-38 0,0 0-250 0,-9-22-137 16</inkml:trace>
  <inkml:trace contextRef="#ctx0" brushRef="#br1" timeOffset="140138.74">21377 12181 185 0,'0'0'100'0,"0"0"-2"0,0 0 4 0,0 0-15 15,0 0 0-15,5-22-36 16,-3 18 1-16,1-2-4 0,2 0-7 0,-1 1 4 0,1 0 2 15,0-1-6-15,0 4 2 0,-1-3-7 16,1 3-5-16,-1 1-8 0,-1 0-2 16,-1 0 5-16,0-1 2 0,-2 2 4 15,0 0-10-15,-1 3-13 16,-3 4-5-16,-5 2 1 0,-2 5 3 16,-2 3 2-16,-3 0-5 0,0 6-4 15,-1-1 0-15,1 1 2 0,0 0-1 16,3 0 4-16,1-2 6 0,4-1 1 15,3-4-4-15,2 1 3 0,3-4-1 16,1-3 1-16,3 3 7 0,4-4 1 16,0-2-1-16,5-3 1 0,-2 0-4 15,3-4-3-15,1 0-3 0,3 0-1 16,0 0-4-16,3-5-1 0,0 2 0 16,1-3-2-16,0 0-2 0,0 2 0 15,-2-1 0-15,-1 3 1 16,-2-1-1-16,-3 0 0 0,-3 3-1 15,-2 0-1-15,-4 0 2 0,-2 0-3 16,-2 1-5-16,-1 6 3 0,-3 0 2 16,-3 6 3-16,-4-1 2 0,0 7 1 15,0-1-1-15,-1 0-1 0,1 2 2 16,1-3-3-16,0-1 1 0,3 1 0 16,0-3-1-16,1 1-1 0,0-4-20 15,1-2-60-15,0-2-25 0,1-1-49 16,2-2-65-16,0-2-109 0,1-2-89 0</inkml:trace>
  <inkml:trace contextRef="#ctx0" brushRef="#br1" timeOffset="140873.87">21809 12273 226 0,'0'0'100'0,"0"0"0"0,1-8 22 0,3 6-27 0,1-3 8 0,2 3-36 15,3-3-11-15,-1 3-10 16,5 0 1-16,-1 0 7 0,1 0-6 15,0 2-14-15,0 0-5 0,-2 0-8 16,-2 0-13-16,0 4-6 0,-4 2-1 16,-2 1-1-16,-3 4-7 0,-1 0 2 15,-6 2 3-15,-5 2 1 0,-3 1 1 16,-3-2 0-16,0 3 0 0,-3-1-6 16,4-3-16-16,0 0 8 0,4-4-5 15,1-1-1-15,6-2 15 0,1 0-1 16,3-4 4-16,1-1 2 0,2-1 3 15,3 4 6-15,4-4 10 0,-1 1 6 16,3-1-6-16,0 0-7 0,1 1 2 16,0-1-1-16,2 0-5 0,-2 0-5 15,2 2 1-15,-1 1-3 16,-1 0 1-16,1 4 2 0,-2 0 3 16,1 2 2-16,-3 0-1 0,0 4 1 15,-2-2 4-15,0 3-2 0,-3 1 0 16,-2-1 1-16,-2 1 0 0,0 2-3 15,-3-1-1-15,-2-1 2 0,-5-3 2 16,1 1-4-16,-2 0 0 0,-3-4-3 16,1-1-4-16,-3-2 0 0,0 0 1 15,-2-1 0-15,1-1-2 0,-1-1 0 16,0-2-17-16,3 1-52 0,0-2-29 16,4 0-31-16,0 0-50 0,5-4-130 15,1-1-32-15</inkml:trace>
  <inkml:trace contextRef="#ctx0" brushRef="#br1" timeOffset="141653.44">22478 12313 312 0,'0'0'145'0,"0"0"-2"0,6-17-35 0,-3 10-40 0,-2 0-3 16,1 1-28-16,1 1-3 16,-2-1-14-16,0-1-13 0,0 2 3 0,-1 0 5 15,-1 0-12-15,-3 2-3 16,-3-1-6-16,-5 3 1 0,-3 1 2 16,-3 0 0-16,-4 1 1 0,-3 5 0 15,0 0 2-15,0 4 1 0,3-1 0 16,0 4-2-16,3-2 2 0,4 5-2 15,4-1 0-15,3 3 1 0,4 0 0 16,4-1 1-16,2 2 1 0,5 0 3 16,5-1-2-16,3 2 4 0,3-2-5 15,1 0 0-15,0-1 0 0,1 1-2 16,-2-3 1-16,-1 1 0 0,-1-1 1 16,-2-1-1-16,-1-2 0 15,-1 1 14-15,-2-1 2 0,-2 1-9 16,0 0-2-16,-3-2-4 0,-2 1-1 15,-2-1 2-15,-1 1-3 0,-3-3 4 16,-3-2 3-16,-4-2-2 0,-1 0 4 16,-4-4-2-16,-1 1-2 0,-3-2-1 15,-2 0-2-15,-1 0-2 0,0-2 2 16,0 0-2-16,3-3 4 0,4-1 0 16,2 0-3-16,5-2 5 0,2-4 0 15,3 2-1-15,3-3 3 16,1 0 11-16,5-1-5 0,4-3-9 15,2-1 0-15,4 1 3 0,4 0-1 0,2 0-1 16,2-2 2-16,2 3-1 0,0-1 2 16,-3-1 11-16,-1-1-10 0,-4 2-5 15,-4 1-5-15,-3 0 4 0,-4 1-2 16,-4 1-2-16,-3 2-3 0,0 0-5 16,-4 3-7-16,-4 1 2 0,-1 2-31 15,-2 3 4-15,-1-1-5 16,1 4-9-16,1 0-16 0,0 0-46 15,0 1-57-15,4 3-43 0,0-2-2 16</inkml:trace>
  <inkml:trace contextRef="#ctx0" brushRef="#br1" timeOffset="142215.88">22976 12292 372 0,'0'0'66'0,"0"0"62"0,15-17-49 0,-11 11-11 16,-2 1-39-16,-2-1 2 15,0 3-12-15,0-1-5 0,-1 1-7 0,-2 0-1 16,-2 3 8-16,-2 0-6 0,-1 0 0 16,-2 2 1-16,-2 2-5 0,-2 3 0 15,0 0-4-15,-2 3 1 16,-1 2 0-16,0 3 3 0,-1 3 10 16,1 4 18-16,-1 2-1 0,1 1-8 15,4 4-3-15,2 1 16 0,1-1 1 16,4 0-2-16,3 1-1 0,2 0-8 15,1-2-4-15,2-3-7 0,5 1 7 16,3-5 7-16,1-2-7 0,3-3-7 16,2-3 1-16,2-5-5 0,0-4-1 15,2-1-1-15,-1-3-1 0,2-1 6 16,-1-5 13-16,-4-2 7 0,0-1-5 16,-3-6-13-16,-1 1-9 0,-6-4-2 15,-2-1-5-15,-4 2-2 0,-1 0-1 16,-6 2 2-16,-4 0 1 0,-2 4-2 15,-1 2-1-15,-2 1 1 0,-1 4-1 16,0 0-4-16,-1 2-15 0,2 2-15 16,-1 0-8-16,3 1-19 0,-1 4-18 15,3-1-48-15,-3 2-67 0,6 0-157 16</inkml:trace>
  <inkml:trace contextRef="#ctx0" brushRef="#br1" timeOffset="149500.03">22033 10041 200 0,'0'0'61'0,"0"2"-9"0,0-1-20 0,0 2 35 0,0-2-17 16,1-1-10-16,1 4 13 16,-1-3 4-16,0 0 0 0,0 0 4 0,1-1 12 15,1 0-4-15,2-1 5 0,4-5-4 16,3 0-15-16,5-4-11 0,3-5-14 15,5 0-8-15,7-4-9 16,7-3-1-16,-2 1-3 0,-4 4-4 16,-4 2-1-16,-5 3-3 0,3 0-1 15,4-3 0-15,-2 3 0 0,-3 1-11 16,-2 2-36-16,-2 1-34 0,-5 1-42 16,-4 4-42-16,-3-1-109 0,-4 4-21 15</inkml:trace>
  <inkml:trace contextRef="#ctx0" brushRef="#br1" timeOffset="149782.25">22126 10579 561 0,'0'0'77'0,"0"0"3"0,0 0-17 0,0 0 17 0,0 0-15 0,39-18-7 16,-20 4 7-16,5-4-6 0,12-5-29 15,12-6 5-15,9-4-11 0,4 4-7 16,-7 0-8-16,-6 6-5 0,-11 5-1 16,-3 1-1-16,-5 3-4 0,-5 4 1 15,-5 1-19-15,-3 1-38 0,2 1 10 16,-1-2-95-16,0 1 36 0,-2 1-55 15,-3 1-47-15,-5 1-15 0</inkml:trace>
  <inkml:trace contextRef="#ctx0" brushRef="#br1" timeOffset="150047.81">22293 10957 610 0,'0'0'155'0,"0"0"-46"0,0 0-38 0,-18 38 3 0,18-32-11 15,2-4-10-15,5-2 6 16,4-4 10-16,3-4-25 0,6-6-19 16,4-2-5-16,3-2-11 0,2-4-8 15,2 2 4-15,-1 1-7 0,1 0 2 16,-2 1-10-16,-3 2-29 0,-1 0-18 15,-1 3-29-15,-2-1-42 0,5-3-63 16,-7 5-152-16,-4 1-19 0</inkml:trace>
  <inkml:trace contextRef="#ctx0" brushRef="#br1" timeOffset="150219.76">22659 10928 937 0,'0'0'128'15,"0"0"-7"-15,0 0-83 0,0 0 5 0,0 0 12 16,35-8-31-16,-15 1 4 0,4-1-24 16,10-4 0-16,9-6-4 0,12-2-20 15,0 0-85-15,-1 0-68 0,-15 6-117 16,-12 3-381-16</inkml:trace>
  <inkml:trace contextRef="#ctx0" brushRef="#br1" timeOffset="153802.1">22510 10125 208 0,'0'0'140'0,"0"0"-81"0,0 0 52 0,0 0-19 15,-28 0-12-15,21 0-19 16,2 0 18-16,0-1 4 0,3-3-12 0,2-2-9 16,2-3-28-16,7-3-1 0,7-7-17 15,7-1-3-15,16-9 0 0,19-6-6 16,22-8 26-16,12-3 6 0,4 4-11 16,-2 3-26-16,-5 7 3 0,1 2-2 15,2 4 8-15,-2 2-8 0,0 3 0 16,-2 1 2-16,-4 0 0 0,-5 4 0 15,-6 1-1-15,-7-1-1 0,-5 6-1 16,-4 1 3-16,-8 1-5 0,-5 2 3 16,-9 3-2-16,-10-2 0 0,-8 4-1 15,-7-1 1-15,-4 1-1 0,-2-1 1 16,0 0 2-16,-2 2 1 16,-2-2 0-16,0-1 9 0,-4 0-1 15,-2 0-9-15,-2-3-2 0,-3 0-1 16,0 2 0-16,0-2-2 0,-3 0 2 15,1 1 0-15,-1 0-1 0,-1-1 1 16,0-1 0-16,-1 2 0 0,0 0 0 16,2 0 0-16,-3-1 0 0,5 3 1 15,0-3-1-15,0 3 2 0,4-2-2 16,1 3 1-16,4-2-1 16,0 1 0-16,3 2-4 0,0-1 2 0,2 0-2 15,3 0 0-15,2 2 1 16,3 0-1-16,3 2 1 0,2 2 2 15,1 2 0-15,1 1 1 0,3 2 0 16,1 0-1-16,0 1 2 0,0 2-2 16,-1-1 2-16,-3 2-2 0,-3-3 1 15,-5 2-1-15,-3-1 0 0,-5 1 2 16,-1-1 0-16,-7 1 1 0,-5 0 4 16,-6 2-2-16,-3-1 0 0,-3 0-1 15,-3 1-3-15,-2 1 0 0,2 1 0 16,1-1-17-16,0 1-16 0,3-1-27 15,3 1-25-15,0-1-43 0,5 7-27 16,4-6-68-16,5-1-108 0</inkml:trace>
  <inkml:trace contextRef="#ctx0" brushRef="#br1" timeOffset="154256.37">24722 9336 129 0,'0'-5'339'0,"2"0"-291"0,-1 1 29 0,0-1 4 15,-1 5-12-15,0 2-48 0,0 5-12 0,-1 7 37 16,-1 3 7-16,-2 8-9 0,-3 10 1 15,0 8-14-15,-1 12-3 0,-1 4-4 16,0-2 1-16,3-4-6 16,-2-5-4-16,2-1 2 0,-2-1-8 15,1-4-1-15,1-8-7 0,1-5-1 16,1-9 0-16,0 0-20 0,-1 2-31 16,1-2-29-16,-1 0-17 0,2-5-54 15,-2-8-60-15,2-5-45 0</inkml:trace>
  <inkml:trace contextRef="#ctx0" brushRef="#br1" timeOffset="154646.91">24676 9411 327 0,'0'0'69'16,"0"0"30"-16,24-39-5 0,-14 26-13 0,0 2-26 0,0-2-18 15,1 2 23-15,3 0-38 0,-1 0-7 16,1 3 6-16,-1 0 2 0,4 1 6 16,-2 2-6-16,2 0-1 0,1 2-6 15,1 1-4-15,1 2-7 16,-1 2-4-16,2 3 3 0,-3 2 1 15,-1 0-5-15,-4 2 2 0,-2 1 0 16,-6 1-2-16,-2-1 0 0,-3 2 4 16,-6 1 4-16,-5 0 2 0,-4 1 4 15,-5-1-2-15,-3 0-3 0,-1 2-5 16,-3-4-1-16,0 2-2 0,-3 1-1 16,2-2-19-16,0-1-28 0,0-1-14 15,4 3-24-15,2-3-39 0,-1 1-58 16,8-4-55-16,5-2-36 0</inkml:trace>
  <inkml:trace contextRef="#ctx0" brushRef="#br1" timeOffset="154912.72">25057 9451 406 0,'0'0'306'0,"0"0"-217"0,0 0 35 0,0 0-73 16,39-19 0-16,-21 14-39 0,1 1 12 0,1 0-8 0,-1-2-6 15,2 3-10-15,-1-4-1 16,-2 6-5-16,1-2-44 0,-2-1-29 15,8 2-64-15,-6-3-106 0,-3 5-84 16</inkml:trace>
  <inkml:trace contextRef="#ctx0" brushRef="#br1" timeOffset="155365.74">25442 9332 470 0,'0'0'79'0,"0"0"13"0,0 0-32 0,0 0-46 15,0 0-14-15,0 0-9 16,0 0-1-16,23-31 4 0,-22 32 1 16,-1 5-2-16,0 3 7 0,0 4 1 15,0 4 2-15,1 0 0 0,1 5 0 16,0 0-3-16,3-1 1 0,1 2 1 16,3-2-3-16,2-2 7 0,0-2 4 15,4-3 20-15,-1-3 20 0,3-3 5 16,-1-4-11-16,1-2 1 0,-2-2 12 15,2-3 10-15,-4-4-12 0,1-3 1 16,-1-4-5-16,1-3-21 0,-3-2-4 16,1-5-14-16,-1-4-4 0,-1-1-8 15,1 0-8-15,-2 1-18 0,-1 3-15 16,-1 3-4-16,1 5-33 0,-2 4-27 16,-1 5-42-16,1 0-81 0,-1 5-63 15</inkml:trace>
  <inkml:trace contextRef="#ctx0" brushRef="#br1" timeOffset="156022.66">26071 9357 220 0,'0'0'140'0,"0"0"-51"0,0 0 23 0,0 0-49 15,0 0-21-15,0 0-18 16,6-25-4-16,-6 17 5 0,0 0-13 0,0-1 2 16,0-2 11-16,0 2 0 0,-1 0 8 15,-3 2-9-15,-1-1-12 0,-2 1-7 16,-1 2-5-16,-3 2-1 0,-4 3-3 15,-2 0 3-15,-2 7-1 0,-2 4 1 16,0 2 0-16,0 3 1 16,3 4-3-16,2-2 2 0,3 4 0 0,4 0-1 15,3 1 1-15,3-2 1 0,3 0 12 16,0 0 27-16,5-4 7 16,2-1-5-16,-1 0-9 0,3-5 7 15,-2-4-17-15,1 1-5 0,0-5 1 16,1-1 5-16,-2-2 0 0,1 0-5 15,0 0-5-15,2-2-7 0,-1-3 0 16,0-1-6-16,2 1 2 0,0-2 0 16,-2 0-1-16,2-1 0 0,-1-1-1 15,-1 1 1-15,0 1 0 0,-2 0-1 16,-1 0-1-16,-2 1-4 0,0 2-4 16,-3 1 0-16,0 1-4 15,-1 2 1-15,-1 0 0 0,-2 4 4 16,-1 2 6-16,1 0-1 0,-1 2 2 15,1 1 1-15,1 0 0 0,1 1 1 16,1-2 7-16,0 0 12 0,3-1 6 16,2-2 0-16,0 1 3 0,3-4-3 15,3 1-7-15,1-3-5 0,4 0-5 16,0 0-6-16,3-3-1 0,-1-1-2 16,0 0-2-16,1 0-14 0,-3-3-36 15,-3 0-26-15,1-1-26 0,1-9-54 16,-3 3-104-16,-3-2-216 0</inkml:trace>
  <inkml:trace contextRef="#ctx0" brushRef="#br1" timeOffset="156429.03">26349 8965 464 0,'0'0'84'0,"0"0"40"0,16-13-52 0,-8 9-17 15,0 0-11-15,-2-1-13 16,0 2 12-16,-1-2-11 0,0 2-10 0,2 0 5 15,-3-1 7-15,1 1 7 0,-1-1-12 16,-2 3 1-16,1 1-16 0,-2-1-5 16,0 1-9-16,-1 0 0 0,0 2-2 15,-1 6-4-15,-3 3 5 0,-1 1 2 16,-2 8-1-16,-3 3 1 0,-1 3 5 16,0 6 6-16,-2 3-8 0,2 5 4 15,-1-3-8-15,4-1 2 0,1-1-1 16,2-6 1-16,1 4-2 15,0-2-2-15,0-4-24 0,2-1-50 16,2-6-42-16,0 0-68 0,2-8-160 16,4-4-20-16</inkml:trace>
  <inkml:trace contextRef="#ctx0" brushRef="#br1" timeOffset="156840">26545 9235 368 0,'0'0'81'0,"0"0"31"0,0 0 27 15,0 0-90-15,0 0-22 0,0 0-19 16,24-38-1-16,-23 34 2 0,-1 3 2 15,0 0 3-15,0 1 3 0,0 0-17 16,0 2-3-16,-2 5 3 0,-2 2 0 16,-2 4 1-16,1 3-1 0,2 3 2 15,0 2 4-15,1 3-2 0,2 2 10 16,0-1-2-16,5-1 8 0,1 0 6 16,3-4 12-16,1-1 7 0,0-3-2 15,2-6 8-15,-1-3-8 16,0-6 2-16,2-1 3 0,-3 0-9 15,1-6-15-15,-1-3-10 0,0-2-7 16,0-5-6-16,0-5-1 0,0-4-31 16,0-4-29-16,-1-3-16 0,-1 2-2 15,0 2 2-15,-1 3-2 0,1 4-3 16,1-2-53-16,-3 3-154 0,0 7-59 0</inkml:trace>
  <inkml:trace contextRef="#ctx0" brushRef="#br1" timeOffset="157246.06">26895 9223 251 0,'0'0'82'16,"0"0"-35"-16,0 0 51 0,0 0-78 15,0 0-13-15,34 28-7 0,-26-24 4 0,0-3 45 0,0 0 7 16,1-1 7-16,2 0 24 0,0-2-50 15,1-2-10-15,0 0-20 0,0-1 2 16,0-4-4-16,-1 0 0 0,0-2 1 16,-2-2 1-16,-1-2-6 0,-3 1 0 15,-2 2 0-15,-3 1-1 16,-4 1-1-16,-5 3-7 0,-6-1-10 16,-2 5 8-16,-2 1 7 0,-1 2 1 15,-3 5 1-15,-1 8 0 0,0 4 1 16,2 4 0-16,0 5 20 0,2 1 11 15,3 1 24-15,4 1-3 0,4 1 7 16,4-4-6-16,4-1-4 0,1-2 1 16,3-4-13-16,4-5-7 0,2-3-6 15,3-4-8-15,1-4-3 0,4-2-10 16,1-1-3-16,4 0-15 0,2 0-40 16,1-2-52-16,12-6-86 0,-6 0-165 15</inkml:trace>
  <inkml:trace contextRef="#ctx0" brushRef="#br1" timeOffset="159262.25">25134 10469 380 0,'0'0'95'0,"0"0"19"0,0 0-14 0,0 0-29 16,0 0-15 0,0 0-15-16,2 0 15 0,2 1 0 0,3 0 2 0,2 2-8 15,4-2-9-15,2 1-8 0,2 0-1 16,2 0-13-16,-2-1-9 0,2 0-4 16,1-1-4-16,-2 0 3 0,1 0-4 15,-2 0-1-15,1-2-14 16,-1 0-57-16,1-2-59 0,-4-1-76 0,-4 1-176 15</inkml:trace>
  <inkml:trace contextRef="#ctx0" brushRef="#br1" timeOffset="159480.96">25171 10688 745 0,'0'0'130'0,"0"0"-57"0,0 0 36 0,0 0-65 0,0 0 9 16,34 14-22-16,-18-13-8 0,3-1-2 15,1 0-14-15,3 0-5 0,2 0-2 16,1 0-31-16,7 0-82 0,10 0-96 16,-6-1-171-16</inkml:trace>
  <inkml:trace contextRef="#ctx0" brushRef="#br1" timeOffset="165067.99">26216 10548 67 0,'0'0'228'0,"0"0"-159"0,0 0 18 0,13-17-1 15,-10 11 3-15,0-1-52 16,0 3-16-16,-1-2 5 0,1 2-16 0,1 0 0 16,-2 1 13-16,0 0 7 0,-1 2 2 15,0 0-4-15,2-1-6 0,-3 2-11 16,1 0-2-16,-1-1 4 0,0 1-6 16,0 0 5-16,0 0 4 0,0-1 9 15,0 1 1-15,-1-2-11 0,-2 1-15 16,1-1 6-16,-2 0 5 0,0-2-9 15,-2 1-2-15,-1-1 0 0,-3 4 0 16,0 0-1-16,-1 0-4 0,-3 7 4 16,-1-1 1-16,-2 4 0 0,0 2 1 15,-1 3-1-15,0 2-2 16,3 2 0-16,2 4-1 0,0 1 3 0,4 3-1 16,1-1-1-16,-1 3 2 15,5-2 1-15,2 2 0 0,2-3 1 0,0 0 10 16,4-2-5-16,3-2 0 15,4-2-1-15,0-1-2 0,3-4-3 16,2-3 5-16,1-3 0 0,1-2 1 16,2-2 3-16,-1-4 0 0,-2-1-1 15,1-3 6-15,-2-2-2 0,-1-4 5 16,-2 0 5-16,0-5 2 0,-3-3-5 16,0-2-6-16,0-4-7 0,-2-2-2 15,-3-3-3-15,0 1 1 0,-1-1-1 16,-1 0-1-16,-1 0 1 0,-1-1-1 15,-1 1 0-15,0-1-1 0,0 1 2 16,-3 2 3-16,0 0 7 0,-2 3-2 16,0 3-4-16,-1 1 3 15,-4 5-5-15,1 3-3 0,1 1 0 16,-3 3-1-16,0 3-3 0,2 2-3 16,-3 0 10-16,2 2-8 0,-1 2 7 15,0 1-6-15,2 5 2 0,0 1-1 16,2 0-8-16,-1 2-18 0,3 1-17 15,0 2-10-15,2 0-20 0,1 0-26 16,2 8-41-16,0-5-99 0,0-2-104 16</inkml:trace>
  <inkml:trace contextRef="#ctx0" brushRef="#br1" timeOffset="165255.2">26564 10866 852 0,'0'0'46'0,"3"-3"-15"0,-1-1-14 0,0-2-17 0,0 1-55 0,2-3-99 16,-1 3-17-16,0-2-82 0</inkml:trace>
  <inkml:trace contextRef="#ctx0" brushRef="#br1" timeOffset="166270.93">26866 10522 199 0,'0'0'102'0,"0"0"-40"0,0 0 11 0,6-19-19 16,-4 13 6-16,1 2-4 0,-1-3-8 0,2 2 28 16,0-1-31-16,1 1-5 0,1-1-5 15,3 1-10-15,-1-2-4 0,2 3 7 16,2 0-7-16,1 1 3 0,2 1 2 15,1 2-14-15,2 0 0 0,-1 0 0 16,0 4-2-16,-2 3-7 0,-1 0-1 16,-5 4-2-16,-2 0-4 0,-4 4-1 15,-3 0-1-15,-5 1 1 0,-5 0 5 16,-4 2 1-16,-5 1 2 0,-1-2 2 16,-2 2-4-16,0-1-1 0,1-2-30 15,1-1 2-15,3-2 6 0,1-2 10 16,3-3 5-16,0-1 5 0,5-4 0 15,0-1 2-15,4 0 0 0,2-2 2 16,1 0 3-16,1 0-5 0,4-1-1 16,4-1 1-16,2-1 1 0,5 2 0 15,1-1 1-15,3 1-2 0,0 1 1 16,0 0-1-16,2 3 0 16,-1 0 0-16,-3 3 1 0,2 1 2 15,-4 1 4-15,2 1-2 0,-6 0-1 16,1 1-1-1,-5 1 0-15,-4-1 7 0,-1 1 0 0,-2-1-1 0,-5 0 2 16,-3 0 3-16,-5 0 10 0,-1-2 2 16,-3-2-3-16,-3 1-6 0,1-3-5 15,-2 0-7-15,-2-1-3 0,2-2 1 16,-2-1-3-16,2 0-20 0,1-1-27 16,2-2-20-16,3 0-29 0,1-1-80 15,4 0-82-15,4 0-33 0</inkml:trace>
  <inkml:trace contextRef="#ctx0" brushRef="#br1" timeOffset="166903.67">27289 10570 317 0,'0'0'82'0,"2"-7"-16"0,-1 1 42 0,2 0-46 0,0 0-30 0,3 0-15 16,1-1-4-16,1 0 40 0,1-1-21 16,3 1-5-16,0 1 17 0,1 0-16 15,0 1 7-15,1-2-3 0,1 2-9 16,-1 1-10-16,1-2-8 0,-1 4-2 15,1-1-1-15,-1 1-2 0,0 1-1 16,-2 1 1-16,-2 0-1 0,-1 2 0 16,-4 3-4-16,-2 6-4 0,-1 3 0 15,-2 4 9-15,-5 1 8 0,-4 3 0 16,-6 2 6-16,-2-1-2 0,-2 5-7 16,-3-1-1-16,3 0-1 0,-3 0-1 15,-1-1 0-15,1 0-2 0,-1-2 0 16,-1-2 0-16,1-2 1 15,4-3-1-15,-1-2 1 0,3-2 1 16,4-4 3-16,1-1-5 0,4-4 5 16,4-1 3-16,4-2 8 0,0 0 2 15,4-1-8-15,8 2 6 0,4-2-4 16,5 1-2-16,6-1-6 0,3 0 5 16,6 0-5-16,6 0-2 0,6 0 0 15,-3 0-2-15,-10 0 0 0,-9 0-7 16,-8 0-49-16,-2 0-31 0,4 0-42 15,11-3-107-15,-4 0-71 0</inkml:trace>
  <inkml:trace contextRef="#ctx0" brushRef="#br1" timeOffset="167497.91">28077 10455 249 0,'0'0'116'0,"0"0"-63"0,0 0 26 0,26-40-20 16,-20 29-13-16,0-2 9 0,-1 1-22 0,0 2 38 15,-1 0-37-15,-1 2 12 0,1 0 16 16,-3 3-25-16,1 1-15 0,-2 1 0 16,0 1 1-16,0 1-23 0,-1 0-12 15,-2 1 3-15,-3 2 4 0,-1 4 3 16,-4 3-1-16,-5 2 1 15,-3 4 0-15,-4 4 2 0,-2 4 2 16,-3 4 0-16,-1 4 0 0,0 4-1 16,0 4 2-16,-1 7-2 0,2 8 2 15,5 7-2-15,3 0 1 0,9-8 10 16,8-9-3-16,3-11-2 0,1-9-4 16,4-7-1-16,2-2 1 0,3 1 1 15,4 0 5-15,2-2 9 0,3-6 18 16,1-7-5-16,0-1-12 0,1-5-1 15,-2-7 3-15,-1-4-1 0,-1-6-18 16,-3-2-2-16,-4-5-2 16,-4 3 1-16,-4-2 1 0,-3 3-6 15,-7 5-3-15,-3 1-2 0,-5 3-2 16,-3 4 1-16,-3 2-11 0,1 3-9 16,-2 2-14-16,1 3-8 0,1 2-10 15,3 0-7-15,-1 1-15 0,2 7-54 16,3-1-41-16,6 1-47 0</inkml:trace>
  <inkml:trace contextRef="#ctx0" brushRef="#br1" timeOffset="168857.45">28481 10481 236 0,'0'0'70'0,"-1"0"-5"0,1-2 5 0,0 0-26 15,0-2 10-15,0 0 7 16,2 1-5-16,-1-1-2 0,1 1-15 0,1-1-11 16,-1 1 17-16,-2 1-10 0,2 0 3 15,-1 0 1-15,-1 2-12 0,1-2-5 16,0 2-10-16,-1 0 8 0,0 0-7 15,1 0 3-15,-1 0-14 0,2 0 1 16,-2 0-2-16,0 0-2 0,0 0-7 16,0 0 4-16,0 4 0 0,0 0 4 15,0 0 9-15,-3 3-7 0,-2 0 11 16,0 2-4-16,-1 4-3 0,-3 0 5 16,-1 3-6-16,-1 2 1 15,-3 1 3-15,1 2 1 0,-1 1 8 16,-2 1 1-16,0-1-4 0,2 1 2 15,-2-1-1-15,2-2 1 0,-2 0-3 16,3-2-3-16,1-2-5 0,-1-1-1 16,2-3 0-16,1 0 0 0,1-3-1 15,1-1 1-15,1 0 0 0,1-2-1 16,1-2-2-16,1 0 8 0,3-3-7 16,-1 0 2-16,2 0 1 0,0-1 1 15,0 1-1-15,0-1 5 0,0 0-1 16,0 0-3-16,0 0-1 0,0 0 0 15,0 0-4-15,0 0 2 0,0 0-1 16,2 0-2-16,-1 0 0 0,2-1-1 16,1 0-2-16,2 0 1 0,1 1 1 15,0 0 0-15,2 0 0 0,1 0 0 16,2 1 0-16,1 1 0 0,0 0 0 16,1 0 0-16,2-1 0 0,-2 2 0 15,3-1 1-15,-2 0 0 0,1-2 0 16,1 0-1-16,-2 0 0 0,1 0 1 15,-1 0-1-15,-2 0 1 0,0-2 0 16,-1 0 1-16,-2-2-1 0,-2 1 0 16,1-1 0-16,-3 2 0 0,1-3 1 15,-2 3-1-15,0-2 0 0,0 1-1 16,-2-2 1-16,2 1 1 16,-2-1 0-16,1 2 0 0,0-4-1 15,-1 1 1-15,-1 0-2 0,1-1 0 16,-2 0 1-16,1-2-1 0,-1 1 1 15,0-1 0-15,0 1 0 0,-1 0 2 16,0 2 1-16,0 0 2 0,0-1 2 16,0 1-1-16,0-1-2 0,0 3 0 15,0-2-2-15,0 3-1 0,0-1 5 16,0 2-2-16,0 1 0 0,0 0-1 16,0 1-4-16,0 0-2 15,0 0-3-15,-2 4-3 0,1 4 3 16,-2 3 3-16,-2 3 2 0,0 5 0 15,-3 2 1-15,2 4 2 0,0 1 2 16,0 0-1-16,2 3 2 0,-1 0-6 16,2-2 2-16,0 2 3 0,1-3-4 15,0 2 0-15,0-5 1 0,-1 1 0 16,-1-4 3-16,2 1-2 0,-1-2 3 16,0-2 0-16,-1-1 4 0,1-5-4 15,0 0-1-15,1-3 0 0,-1-3-1 16,3 0-4-16,-2-1 4 15,2-1-3-15,0-1 0 0,0 1 0 16,0 1 2-16,2-2-2 0,0 2 1 16,-1-2-2-16,0 2-2 0,0-1 2 15,-1-1-4-15,1 2-15 0,1-2-19 16,-2-1-10-16,2 3-12 0,-1-1-29 16,2 1-52-16,0 0-65 0,0 1-151 15,2-5-152-15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0339-9CF0-DDD1-14C0-BF5C91A000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46FF71-74E3-DA5C-2F65-E16961FC13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982082-0184-F853-F38D-F41AC5161F62}"/>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34C89C30-28FD-68AB-EE3E-88E67A9B8B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49F0D-54AA-0A64-67E6-386684FE8EDA}"/>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2033746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3C5EB-0F5F-4EA6-2BDE-A3060CF658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165306-0AE9-2933-0948-F5F675FF4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05CC3-FCE6-E58F-CCA3-6084EA42597E}"/>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2A69E046-5472-F98F-6BCA-F492C36E7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D349FF-2475-34D5-9272-7C12FA2ACF05}"/>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247333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A93F-716F-2D29-0C88-809A8B20EE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14BC85-E440-2E54-4603-3E2E629AC4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E0D832-32B2-DD19-8EE1-2B5A65E2278A}"/>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2E00E6E8-16D0-72C5-CC1D-A27D1ECF4A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8E725-7A7E-B0D8-3740-486A3E5AE8A0}"/>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3020526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0834C-387B-8B9A-5BCD-9CDDA3D26B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6040E2-6B80-6716-9890-65D2DE4F9A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99B4D8-B5EF-8EB5-384E-FD66BD0FCA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3AEFA2-A133-0649-7665-77936A1FAA2F}"/>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6" name="Footer Placeholder 5">
            <a:extLst>
              <a:ext uri="{FF2B5EF4-FFF2-40B4-BE49-F238E27FC236}">
                <a16:creationId xmlns:a16="http://schemas.microsoft.com/office/drawing/2014/main" id="{7FE0B0B3-6DEF-52FA-959D-6C1ED0A26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4EC4EC-ACEC-13EB-7E82-7E84A87FADBE}"/>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2317718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33F72-76D4-1C74-4626-700866FEF6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651B14-C8C4-9DC7-9954-B4590187B0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F690CD-DBA6-06EE-4CBA-80459B4AB1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D0F6E9-2763-CF51-E4D5-432E80DEA3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EC8559-18F0-95D0-D874-3B96538363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C0EE0B-5376-28B2-F138-2A51287CC689}"/>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8" name="Footer Placeholder 7">
            <a:extLst>
              <a:ext uri="{FF2B5EF4-FFF2-40B4-BE49-F238E27FC236}">
                <a16:creationId xmlns:a16="http://schemas.microsoft.com/office/drawing/2014/main" id="{2AC35687-9689-3290-D8EE-8EBCF08156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FFD517-D89B-231C-949F-4CF125C8EFBA}"/>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1656654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E85D-4CA1-3692-74B2-9E351811DA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C2EF47-017F-19B2-6CB7-BBD95AE6C35E}"/>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4" name="Footer Placeholder 3">
            <a:extLst>
              <a:ext uri="{FF2B5EF4-FFF2-40B4-BE49-F238E27FC236}">
                <a16:creationId xmlns:a16="http://schemas.microsoft.com/office/drawing/2014/main" id="{2C973540-F56F-2EF2-D282-432F9D60C3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42B609-60D0-77E5-3A6C-F24A4FAD851A}"/>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162431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E96927-4ACE-F60C-ABD1-1923101F854F}"/>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3" name="Footer Placeholder 2">
            <a:extLst>
              <a:ext uri="{FF2B5EF4-FFF2-40B4-BE49-F238E27FC236}">
                <a16:creationId xmlns:a16="http://schemas.microsoft.com/office/drawing/2014/main" id="{74B4B4BB-2C13-1C01-7AD9-8BAE34458B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6CC81B-B6D3-859A-E950-A75743A03A3F}"/>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2225938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6EED-4476-0F6D-4366-95A699E76A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F2F779-3CC2-92A9-DD1E-CAC06F01FF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E67571-8452-4ADE-6EDE-C45F67043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3AB20B-86B8-B783-F475-1CCB6DDBF90C}"/>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6" name="Footer Placeholder 5">
            <a:extLst>
              <a:ext uri="{FF2B5EF4-FFF2-40B4-BE49-F238E27FC236}">
                <a16:creationId xmlns:a16="http://schemas.microsoft.com/office/drawing/2014/main" id="{697E1988-AE1A-8B60-72E7-EE1859F133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BB89BB-1030-3458-19C5-CC2116A16308}"/>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2827841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BD819-6D3D-37E8-3625-764CF97C18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211015-11CD-ED7B-DC20-27F7C2A8E1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0BC892-9475-ACE4-64D5-9D462FA97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81BDC9-26B0-802D-8F49-78EDC05A0690}"/>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6" name="Footer Placeholder 5">
            <a:extLst>
              <a:ext uri="{FF2B5EF4-FFF2-40B4-BE49-F238E27FC236}">
                <a16:creationId xmlns:a16="http://schemas.microsoft.com/office/drawing/2014/main" id="{D0F00EB7-222A-773D-2695-B09658DD7F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600ED3-781F-ACBA-997E-6F79B68ED30E}"/>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404939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65444-650E-407D-DA7D-437D208834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49CC2B-7F0A-A616-EB8E-7930BC5D59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EDEFDE-D140-4424-0199-3C3FB32416AD}"/>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766160F9-107B-D06C-7211-917C10DEF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29A305-54D0-806B-CFED-48CE094D70D0}"/>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372878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A32E79-9491-A756-7202-1A9406463D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890DA7-BD8F-80EC-F8D2-94391F02F3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21A46E-FC1E-7B13-DD7D-6914C7AF545E}"/>
              </a:ext>
            </a:extLst>
          </p:cNvPr>
          <p:cNvSpPr>
            <a:spLocks noGrp="1"/>
          </p:cNvSpPr>
          <p:nvPr>
            <p:ph type="dt" sz="half" idx="10"/>
          </p:nvPr>
        </p:nvSpPr>
        <p:spPr/>
        <p:txBody>
          <a:body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B9DE25EF-7BD2-7C2D-A662-686352633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7933A-6FDB-3666-09F2-508E11E512BD}"/>
              </a:ext>
            </a:extLst>
          </p:cNvPr>
          <p:cNvSpPr>
            <a:spLocks noGrp="1"/>
          </p:cNvSpPr>
          <p:nvPr>
            <p:ph type="sldNum" sz="quarter" idx="12"/>
          </p:nvPr>
        </p:nvSpPr>
        <p:spPr/>
        <p:txBody>
          <a:bodyPr/>
          <a:lstStyle/>
          <a:p>
            <a:fld id="{F89BFB43-23C2-478F-8856-9662CDD9CD28}" type="slidenum">
              <a:rPr lang="en-US" smtClean="0"/>
              <a:t>‹#›</a:t>
            </a:fld>
            <a:endParaRPr lang="en-US"/>
          </a:p>
        </p:txBody>
      </p:sp>
    </p:spTree>
    <p:extLst>
      <p:ext uri="{BB962C8B-B14F-4D97-AF65-F5344CB8AC3E}">
        <p14:creationId xmlns:p14="http://schemas.microsoft.com/office/powerpoint/2010/main" val="318107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CC6324-6D73-5670-F216-5EBBB064C3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F0C894-2259-A481-32C9-B0BD881A5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212F2E-9863-65E0-8563-2F8D16097A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326DD0-5AB8-4B70-869C-020BE1BFB61C}" type="datetimeFigureOut">
              <a:rPr lang="en-US" smtClean="0"/>
              <a:t>10/16/2026</a:t>
            </a:fld>
            <a:endParaRPr lang="en-US"/>
          </a:p>
        </p:txBody>
      </p:sp>
      <p:sp>
        <p:nvSpPr>
          <p:cNvPr id="5" name="Footer Placeholder 4">
            <a:extLst>
              <a:ext uri="{FF2B5EF4-FFF2-40B4-BE49-F238E27FC236}">
                <a16:creationId xmlns:a16="http://schemas.microsoft.com/office/drawing/2014/main" id="{DEC17823-130C-2D99-4266-470F658C37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F5C402E-1E02-5016-1ACD-44E09428EF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9BFB43-23C2-478F-8856-9662CDD9CD28}" type="slidenum">
              <a:rPr lang="en-US" smtClean="0"/>
              <a:t>‹#›</a:t>
            </a:fld>
            <a:endParaRPr lang="en-US"/>
          </a:p>
        </p:txBody>
      </p:sp>
    </p:spTree>
    <p:extLst>
      <p:ext uri="{BB962C8B-B14F-4D97-AF65-F5344CB8AC3E}">
        <p14:creationId xmlns:p14="http://schemas.microsoft.com/office/powerpoint/2010/main" val="3862907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ustomXml" Target="../ink/ink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09800" y="2130553"/>
            <a:ext cx="7772400" cy="1470025"/>
          </a:xfrm>
          <a:prstGeom prst="rect">
            <a:avLst/>
          </a:prstGeom>
        </p:spPr>
        <p:txBody>
          <a:bodyPr anchor="ctr" anchorCtr="0"/>
          <a:lstStyle/>
          <a:p>
            <a:pPr eaLnBrk="1" hangingPunct="1"/>
            <a:r>
              <a:rPr lang="en-US" b="1">
                <a:latin typeface="Arial" charset="0"/>
                <a:cs typeface="Arial" charset="0"/>
              </a:rPr>
              <a:t>Section 12.4</a:t>
            </a:r>
            <a:endParaRPr lang="en-US" b="1" dirty="0">
              <a:latin typeface="Arial" charset="0"/>
              <a:cs typeface="Arial" charset="0"/>
            </a:endParaRPr>
          </a:p>
        </p:txBody>
      </p:sp>
      <p:sp>
        <p:nvSpPr>
          <p:cNvPr id="3" name="Subtitle 2"/>
          <p:cNvSpPr>
            <a:spLocks noGrp="1"/>
          </p:cNvSpPr>
          <p:nvPr>
            <p:ph type="subTitle" idx="4294967295"/>
          </p:nvPr>
        </p:nvSpPr>
        <p:spPr>
          <a:xfrm>
            <a:off x="2895600" y="3502152"/>
            <a:ext cx="6400800" cy="1752600"/>
          </a:xfrm>
          <a:prstGeom prst="rect">
            <a:avLst/>
          </a:prstGeom>
        </p:spPr>
        <p:txBody>
          <a:bodyPr rtlCol="0" anchor="t" anchorCtr="1">
            <a:normAutofit/>
          </a:bodyPr>
          <a:lstStyle/>
          <a:p>
            <a:pPr algn="ctr">
              <a:buNone/>
              <a:defRPr/>
            </a:pPr>
            <a:r>
              <a:rPr lang="en-US" b="1" i="1" dirty="0"/>
              <a:t>Inference about Two Population Proportions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 about Two Population Proportions</a:t>
            </a:r>
          </a:p>
        </p:txBody>
      </p:sp>
      <p:pic>
        <p:nvPicPr>
          <p:cNvPr id="7" name="Picture 6" descr="A picture containing diagram&#10;&#10;Description automatically generated">
            <a:extLst>
              <a:ext uri="{FF2B5EF4-FFF2-40B4-BE49-F238E27FC236}">
                <a16:creationId xmlns:a16="http://schemas.microsoft.com/office/drawing/2014/main" id="{D88D976B-FA2E-4F73-B2AE-26489B258D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6160" y="2632710"/>
            <a:ext cx="5059680" cy="1592580"/>
          </a:xfrm>
          <a:prstGeom prst="rect">
            <a:avLst/>
          </a:prstGeom>
        </p:spPr>
      </p:pic>
    </p:spTree>
    <p:extLst>
      <p:ext uri="{BB962C8B-B14F-4D97-AF65-F5344CB8AC3E}">
        <p14:creationId xmlns:p14="http://schemas.microsoft.com/office/powerpoint/2010/main" val="3727641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Assumptions for Comparing Two Population Proportions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7851739E-72CB-9FE0-95D0-6E6277030BD8}"/>
                  </a:ext>
                </a:extLst>
              </p14:cNvPr>
              <p14:cNvContentPartPr/>
              <p14:nvPr/>
            </p14:nvContentPartPr>
            <p14:xfrm>
              <a:off x="1350000" y="1781640"/>
              <a:ext cx="10121040" cy="4754160"/>
            </p14:xfrm>
          </p:contentPart>
        </mc:Choice>
        <mc:Fallback xmlns="">
          <p:pic>
            <p:nvPicPr>
              <p:cNvPr id="3" name="Ink 2">
                <a:extLst>
                  <a:ext uri="{FF2B5EF4-FFF2-40B4-BE49-F238E27FC236}">
                    <a16:creationId xmlns:a16="http://schemas.microsoft.com/office/drawing/2014/main" id="{7851739E-72CB-9FE0-95D0-6E6277030BD8}"/>
                  </a:ext>
                </a:extLst>
              </p:cNvPr>
              <p:cNvPicPr/>
              <p:nvPr/>
            </p:nvPicPr>
            <p:blipFill>
              <a:blip r:embed="rId3"/>
              <a:stretch>
                <a:fillRect/>
              </a:stretch>
            </p:blipFill>
            <p:spPr>
              <a:xfrm>
                <a:off x="1340640" y="1772280"/>
                <a:ext cx="10139760" cy="4772880"/>
              </a:xfrm>
              <a:prstGeom prst="rect">
                <a:avLst/>
              </a:prstGeom>
            </p:spPr>
          </p:pic>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100(1 −</a:t>
            </a:r>
            <a:r>
              <a:rPr lang="el-GR" i="1" dirty="0">
                <a:latin typeface="Cambria Math" panose="02040503050406030204" pitchFamily="18" charset="0"/>
                <a:ea typeface="Cambria Math" panose="02040503050406030204" pitchFamily="18" charset="0"/>
              </a:rPr>
              <a:t>α</a:t>
            </a:r>
            <a:r>
              <a:rPr lang="en-US" dirty="0"/>
              <a:t>)% Confidence Interval for </a:t>
            </a:r>
            <a:r>
              <a:rPr lang="en-US" i="1" dirty="0"/>
              <a:t>p</a:t>
            </a:r>
            <a:r>
              <a:rPr lang="en-US" baseline="-25000" dirty="0"/>
              <a:t>1 </a:t>
            </a:r>
            <a:r>
              <a:rPr lang="en-US" dirty="0">
                <a:latin typeface="Symbol" pitchFamily="98" charset="2"/>
              </a:rPr>
              <a:t>-</a:t>
            </a:r>
            <a:r>
              <a:rPr lang="en-US" dirty="0"/>
              <a:t> </a:t>
            </a:r>
            <a:r>
              <a:rPr lang="en-US" i="1" dirty="0"/>
              <a:t>p</a:t>
            </a:r>
            <a:r>
              <a:rPr lang="en-US" baseline="-25000" dirty="0"/>
              <a:t>2</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099963ED-7442-4E41-0706-18B434A81A8B}"/>
                  </a:ext>
                </a:extLst>
              </p14:cNvPr>
              <p14:cNvContentPartPr/>
              <p14:nvPr/>
            </p14:nvContentPartPr>
            <p14:xfrm>
              <a:off x="1422720" y="1637640"/>
              <a:ext cx="7655760" cy="3333960"/>
            </p14:xfrm>
          </p:contentPart>
        </mc:Choice>
        <mc:Fallback xmlns="">
          <p:pic>
            <p:nvPicPr>
              <p:cNvPr id="3" name="Ink 2">
                <a:extLst>
                  <a:ext uri="{FF2B5EF4-FFF2-40B4-BE49-F238E27FC236}">
                    <a16:creationId xmlns:a16="http://schemas.microsoft.com/office/drawing/2014/main" id="{099963ED-7442-4E41-0706-18B434A81A8B}"/>
                  </a:ext>
                </a:extLst>
              </p:cNvPr>
              <p:cNvPicPr/>
              <p:nvPr/>
            </p:nvPicPr>
            <p:blipFill>
              <a:blip r:embed="rId3"/>
              <a:stretch>
                <a:fillRect/>
              </a:stretch>
            </p:blipFill>
            <p:spPr>
              <a:xfrm>
                <a:off x="1413360" y="1628280"/>
                <a:ext cx="7674480" cy="3352680"/>
              </a:xfrm>
              <a:prstGeom prst="rect">
                <a:avLst/>
              </a:prstGeom>
            </p:spPr>
          </p:pic>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1C89-E04F-4612-AFC9-DDFEF639D7F5}"/>
              </a:ext>
            </a:extLst>
          </p:cNvPr>
          <p:cNvSpPr>
            <a:spLocks noGrp="1"/>
          </p:cNvSpPr>
          <p:nvPr>
            <p:ph type="title"/>
          </p:nvPr>
        </p:nvSpPr>
        <p:spPr/>
        <p:txBody>
          <a:bodyPr/>
          <a:lstStyle/>
          <a:p>
            <a:r>
              <a:rPr lang="en-US" dirty="0"/>
              <a:t>Hypothesis Testing about </a:t>
            </a:r>
            <a:r>
              <a:rPr lang="en-US" i="1" dirty="0"/>
              <a:t>p</a:t>
            </a:r>
            <a:r>
              <a:rPr lang="en-US" baseline="-25000" dirty="0"/>
              <a:t>1</a:t>
            </a:r>
            <a:r>
              <a:rPr lang="en-US" dirty="0"/>
              <a:t>-</a:t>
            </a:r>
            <a:r>
              <a:rPr lang="en-US" i="1" dirty="0"/>
              <a:t>p</a:t>
            </a:r>
            <a:r>
              <a:rPr lang="en-US" baseline="-25000" dirty="0"/>
              <a:t>2</a:t>
            </a:r>
          </a:p>
        </p:txBody>
      </p:sp>
      <p:pic>
        <p:nvPicPr>
          <p:cNvPr id="5" name="Picture 4">
            <a:extLst>
              <a:ext uri="{FF2B5EF4-FFF2-40B4-BE49-F238E27FC236}">
                <a16:creationId xmlns:a16="http://schemas.microsoft.com/office/drawing/2014/main" id="{9B69CA26-CA7F-46C9-92BA-C1930CD285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905000"/>
            <a:ext cx="8686800" cy="2709250"/>
          </a:xfrm>
          <a:prstGeom prst="rect">
            <a:avLst/>
          </a:prstGeom>
        </p:spPr>
      </p:pic>
    </p:spTree>
    <p:extLst>
      <p:ext uri="{BB962C8B-B14F-4D97-AF65-F5344CB8AC3E}">
        <p14:creationId xmlns:p14="http://schemas.microsoft.com/office/powerpoint/2010/main" val="65297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a Hypothesis about Two Population Proportions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1D39753D-12F5-4F46-D179-5FA7B516D4C8}"/>
                  </a:ext>
                </a:extLst>
              </p14:cNvPr>
              <p14:cNvContentPartPr/>
              <p14:nvPr/>
            </p14:nvContentPartPr>
            <p14:xfrm>
              <a:off x="1815120" y="1852200"/>
              <a:ext cx="6201720" cy="4592880"/>
            </p14:xfrm>
          </p:contentPart>
        </mc:Choice>
        <mc:Fallback xmlns="">
          <p:pic>
            <p:nvPicPr>
              <p:cNvPr id="3" name="Ink 2">
                <a:extLst>
                  <a:ext uri="{FF2B5EF4-FFF2-40B4-BE49-F238E27FC236}">
                    <a16:creationId xmlns:a16="http://schemas.microsoft.com/office/drawing/2014/main" id="{1D39753D-12F5-4F46-D179-5FA7B516D4C8}"/>
                  </a:ext>
                </a:extLst>
              </p:cNvPr>
              <p:cNvPicPr/>
              <p:nvPr/>
            </p:nvPicPr>
            <p:blipFill>
              <a:blip r:embed="rId3"/>
              <a:stretch>
                <a:fillRect/>
              </a:stretch>
            </p:blipFill>
            <p:spPr>
              <a:xfrm>
                <a:off x="1805760" y="1842840"/>
                <a:ext cx="6220440" cy="4611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E63F6A6-4F6B-0836-A3BB-31FCCA488279}"/>
                  </a:ext>
                </a:extLst>
              </p14:cNvPr>
              <p14:cNvContentPartPr/>
              <p14:nvPr/>
            </p14:nvContentPartPr>
            <p14:xfrm>
              <a:off x="4650480" y="2269080"/>
              <a:ext cx="6395760" cy="4029480"/>
            </p14:xfrm>
          </p:contentPart>
        </mc:Choice>
        <mc:Fallback xmlns="">
          <p:pic>
            <p:nvPicPr>
              <p:cNvPr id="4" name="Ink 3">
                <a:extLst>
                  <a:ext uri="{FF2B5EF4-FFF2-40B4-BE49-F238E27FC236}">
                    <a16:creationId xmlns:a16="http://schemas.microsoft.com/office/drawing/2014/main" id="{5E63F6A6-4F6B-0836-A3BB-31FCCA488279}"/>
                  </a:ext>
                </a:extLst>
              </p:cNvPr>
              <p:cNvPicPr/>
              <p:nvPr/>
            </p:nvPicPr>
            <p:blipFill>
              <a:blip r:embed="rId5"/>
              <a:stretch>
                <a:fillRect/>
              </a:stretch>
            </p:blipFill>
            <p:spPr>
              <a:xfrm>
                <a:off x="4641120" y="2259720"/>
                <a:ext cx="6414480" cy="4048200"/>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722376" y="1280160"/>
            <a:ext cx="7543800" cy="2779776"/>
          </a:xfrm>
        </p:spPr>
        <p:txBody>
          <a:bodyPr>
            <a:noAutofit/>
          </a:bodyPr>
          <a:lstStyle/>
          <a:p>
            <a:r>
              <a:rPr lang="en-US" dirty="0"/>
              <a:t>A cell phone executive has recently been bombarded with complaints from his customers about defective cell phones. He has two plants which produce the cell phones, and he is not sure where the defective phones are coming from. In the past, </a:t>
            </a:r>
          </a:p>
        </p:txBody>
      </p:sp>
      <p:pic>
        <p:nvPicPr>
          <p:cNvPr id="287746" name="Picture 2"/>
          <p:cNvPicPr>
            <a:picLocks noChangeAspect="1" noChangeArrowheads="1"/>
          </p:cNvPicPr>
          <p:nvPr/>
        </p:nvPicPr>
        <p:blipFill>
          <a:blip r:embed="rId2" cstate="print"/>
          <a:srcRect/>
          <a:stretch>
            <a:fillRect/>
          </a:stretch>
        </p:blipFill>
        <p:spPr bwMode="auto">
          <a:xfrm>
            <a:off x="8530972" y="1752600"/>
            <a:ext cx="2828924" cy="1981200"/>
          </a:xfrm>
          <a:prstGeom prst="rect">
            <a:avLst/>
          </a:prstGeom>
          <a:noFill/>
          <a:ln w="9525">
            <a:noFill/>
            <a:miter lim="800000"/>
            <a:headEnd/>
            <a:tailEnd/>
          </a:ln>
        </p:spPr>
      </p:pic>
      <p:sp>
        <p:nvSpPr>
          <p:cNvPr id="5" name="Rectangle 4"/>
          <p:cNvSpPr/>
          <p:nvPr/>
        </p:nvSpPr>
        <p:spPr>
          <a:xfrm>
            <a:off x="1078992" y="4249723"/>
            <a:ext cx="9208008" cy="1815882"/>
          </a:xfrm>
          <a:prstGeom prst="rect">
            <a:avLst/>
          </a:prstGeom>
        </p:spPr>
        <p:txBody>
          <a:bodyPr wrap="square">
            <a:spAutoFit/>
          </a:bodyPr>
          <a:lstStyle/>
          <a:p>
            <a:r>
              <a:rPr lang="en-US" sz="2800" dirty="0"/>
              <a:t>the plants have had good control over the number of defective phones produced. Because of the recent flurry of complaints, he thinks that one of the plants may have lost control over its production process.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a:xfrm>
            <a:off x="838200" y="1280160"/>
            <a:ext cx="9372600" cy="2715768"/>
          </a:xfrm>
        </p:spPr>
        <p:txBody>
          <a:bodyPr>
            <a:noAutofit/>
          </a:bodyPr>
          <a:lstStyle/>
          <a:p>
            <a:r>
              <a:rPr lang="en-US" dirty="0"/>
              <a:t>To test this theory, he randomly selects </a:t>
            </a:r>
            <a:r>
              <a:rPr lang="en-US" dirty="0">
                <a:solidFill>
                  <a:srgbClr val="0000FF"/>
                </a:solidFill>
              </a:rPr>
              <a:t>200</a:t>
            </a:r>
            <a:r>
              <a:rPr lang="en-US" dirty="0"/>
              <a:t> phones from each of the plants and counts the number of defective phones. The results of the survey are displayed in the table.</a:t>
            </a:r>
          </a:p>
        </p:txBody>
      </p:sp>
      <p:graphicFrame>
        <p:nvGraphicFramePr>
          <p:cNvPr id="6" name="object 3"/>
          <p:cNvGraphicFramePr>
            <a:graphicFrameLocks noGrp="1"/>
          </p:cNvGraphicFramePr>
          <p:nvPr>
            <p:extLst>
              <p:ext uri="{D42A27DB-BD31-4B8C-83A1-F6EECF244321}">
                <p14:modId xmlns:p14="http://schemas.microsoft.com/office/powerpoint/2010/main" val="650995348"/>
              </p:ext>
            </p:extLst>
          </p:nvPr>
        </p:nvGraphicFramePr>
        <p:xfrm>
          <a:off x="3124200" y="4661408"/>
          <a:ext cx="5943600" cy="1574800"/>
        </p:xfrm>
        <a:graphic>
          <a:graphicData uri="http://schemas.openxmlformats.org/drawingml/2006/table">
            <a:tbl>
              <a:tblPr firstRow="1" bandRow="1">
                <a:tableStyleId>{5C22544A-7EE6-4342-B048-85BDC9FD1C3A}</a:tableStyleId>
              </a:tblPr>
              <a:tblGrid>
                <a:gridCol w="1336177">
                  <a:extLst>
                    <a:ext uri="{9D8B030D-6E8A-4147-A177-3AD203B41FA5}">
                      <a16:colId xmlns:a16="http://schemas.microsoft.com/office/drawing/2014/main" val="20000"/>
                    </a:ext>
                  </a:extLst>
                </a:gridCol>
                <a:gridCol w="2135116">
                  <a:extLst>
                    <a:ext uri="{9D8B030D-6E8A-4147-A177-3AD203B41FA5}">
                      <a16:colId xmlns:a16="http://schemas.microsoft.com/office/drawing/2014/main" val="20001"/>
                    </a:ext>
                  </a:extLst>
                </a:gridCol>
                <a:gridCol w="2472307">
                  <a:extLst>
                    <a:ext uri="{9D8B030D-6E8A-4147-A177-3AD203B41FA5}">
                      <a16:colId xmlns:a16="http://schemas.microsoft.com/office/drawing/2014/main" val="20002"/>
                    </a:ext>
                  </a:extLst>
                </a:gridCol>
              </a:tblGrid>
              <a:tr h="30480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lt1"/>
                          </a:solidFill>
                          <a:latin typeface="+mn-lt"/>
                          <a:ea typeface="+mn-ea"/>
                          <a:cs typeface="+mn-cs"/>
                        </a:rPr>
                        <a:t>Cell Phone Survey Data </a:t>
                      </a:r>
                    </a:p>
                  </a:txBody>
                  <a:tcPr marL="0" marR="0" marT="0" marB="0"/>
                </a:tc>
                <a:tc hMerge="1">
                  <a:txBody>
                    <a:bodyPr/>
                    <a:lstStyle/>
                    <a:p>
                      <a:pPr marL="10795" algn="ctr">
                        <a:lnSpc>
                          <a:spcPct val="100000"/>
                        </a:lnSpc>
                        <a:spcBef>
                          <a:spcPts val="150"/>
                        </a:spcBef>
                      </a:pPr>
                      <a:endParaRPr sz="1000">
                        <a:latin typeface="Roboto Condensed"/>
                        <a:cs typeface="Roboto Condensed"/>
                      </a:endParaRPr>
                    </a:p>
                  </a:txBody>
                  <a:tcPr marL="0" marR="0" marT="19050" marB="0"/>
                </a:tc>
                <a:tc hMerge="1">
                  <a:txBody>
                    <a:bodyPr/>
                    <a:lstStyle/>
                    <a:p>
                      <a:pPr marL="10795" algn="ctr">
                        <a:lnSpc>
                          <a:spcPct val="100000"/>
                        </a:lnSpc>
                        <a:spcBef>
                          <a:spcPts val="150"/>
                        </a:spcBef>
                      </a:pPr>
                      <a:endParaRPr sz="1000" dirty="0">
                        <a:latin typeface="Roboto Condensed"/>
                        <a:cs typeface="Roboto Condensed"/>
                      </a:endParaRPr>
                    </a:p>
                  </a:txBody>
                  <a:tcPr marL="0" marR="0" marT="19050" marB="0"/>
                </a:tc>
                <a:extLst>
                  <a:ext uri="{0D108BD9-81ED-4DB2-BD59-A6C34878D82A}">
                    <a16:rowId xmlns:a16="http://schemas.microsoft.com/office/drawing/2014/main" val="10000"/>
                  </a:ext>
                </a:extLst>
              </a:tr>
              <a:tr h="196850">
                <a:tc>
                  <a:txBody>
                    <a:bodyPr/>
                    <a:lstStyle/>
                    <a:p>
                      <a:pPr algn="ctr">
                        <a:lnSpc>
                          <a:spcPct val="100000"/>
                        </a:lnSpc>
                      </a:pPr>
                      <a:endParaRPr sz="2000" b="1" dirty="0">
                        <a:solidFill>
                          <a:srgbClr val="000000"/>
                        </a:solidFill>
                        <a:latin typeface="Times New Roman"/>
                        <a:cs typeface="Times New Roman"/>
                      </a:endParaRPr>
                    </a:p>
                  </a:txBody>
                  <a:tcPr marL="0" marR="0" marT="0" marB="0"/>
                </a:tc>
                <a:tc>
                  <a:txBody>
                    <a:bodyPr/>
                    <a:lstStyle/>
                    <a:p>
                      <a:pPr marL="10795" algn="ctr">
                        <a:lnSpc>
                          <a:spcPct val="100000"/>
                        </a:lnSpc>
                        <a:spcBef>
                          <a:spcPts val="150"/>
                        </a:spcBef>
                      </a:pPr>
                      <a:r>
                        <a:rPr sz="2000" b="1" spc="-5" dirty="0">
                          <a:solidFill>
                            <a:srgbClr val="000000"/>
                          </a:solidFill>
                        </a:rPr>
                        <a:t>Number</a:t>
                      </a:r>
                      <a:r>
                        <a:rPr sz="2000" b="1" spc="-30" dirty="0">
                          <a:solidFill>
                            <a:srgbClr val="000000"/>
                          </a:solidFill>
                        </a:rPr>
                        <a:t> </a:t>
                      </a:r>
                      <a:r>
                        <a:rPr sz="2000" b="1" spc="-5" dirty="0">
                          <a:solidFill>
                            <a:srgbClr val="000000"/>
                          </a:solidFill>
                        </a:rPr>
                        <a:t>Sampled</a:t>
                      </a:r>
                      <a:endParaRPr sz="2000" b="1" dirty="0">
                        <a:solidFill>
                          <a:srgbClr val="000000"/>
                        </a:solidFill>
                        <a:latin typeface="Roboto Condensed"/>
                        <a:cs typeface="Roboto Condensed"/>
                      </a:endParaRPr>
                    </a:p>
                  </a:txBody>
                  <a:tcPr marL="0" marR="0" marT="19050" marB="0"/>
                </a:tc>
                <a:tc>
                  <a:txBody>
                    <a:bodyPr/>
                    <a:lstStyle/>
                    <a:p>
                      <a:pPr marL="10795" algn="ctr">
                        <a:lnSpc>
                          <a:spcPct val="100000"/>
                        </a:lnSpc>
                        <a:spcBef>
                          <a:spcPts val="150"/>
                        </a:spcBef>
                      </a:pPr>
                      <a:r>
                        <a:rPr sz="2000" b="1" spc="-5" dirty="0">
                          <a:solidFill>
                            <a:srgbClr val="000000"/>
                          </a:solidFill>
                        </a:rPr>
                        <a:t>Number </a:t>
                      </a:r>
                      <a:r>
                        <a:rPr sz="2000" b="1" dirty="0">
                          <a:solidFill>
                            <a:srgbClr val="000000"/>
                          </a:solidFill>
                        </a:rPr>
                        <a:t>of</a:t>
                      </a:r>
                      <a:r>
                        <a:rPr sz="2000" b="1" spc="-35" dirty="0">
                          <a:solidFill>
                            <a:srgbClr val="000000"/>
                          </a:solidFill>
                        </a:rPr>
                        <a:t> </a:t>
                      </a:r>
                      <a:r>
                        <a:rPr sz="2000" b="1" spc="-5" dirty="0">
                          <a:solidFill>
                            <a:srgbClr val="000000"/>
                          </a:solidFill>
                        </a:rPr>
                        <a:t>Defectives</a:t>
                      </a:r>
                      <a:endParaRPr sz="2000" b="1" dirty="0">
                        <a:solidFill>
                          <a:srgbClr val="000000"/>
                        </a:solidFill>
                        <a:latin typeface="Roboto Condensed"/>
                        <a:cs typeface="Roboto Condensed"/>
                      </a:endParaRPr>
                    </a:p>
                  </a:txBody>
                  <a:tcPr marL="0" marR="0" marT="19050" marB="0"/>
                </a:tc>
                <a:extLst>
                  <a:ext uri="{0D108BD9-81ED-4DB2-BD59-A6C34878D82A}">
                    <a16:rowId xmlns:a16="http://schemas.microsoft.com/office/drawing/2014/main" val="10001"/>
                  </a:ext>
                </a:extLst>
              </a:tr>
              <a:tr h="206375">
                <a:tc>
                  <a:txBody>
                    <a:bodyPr/>
                    <a:lstStyle/>
                    <a:p>
                      <a:pPr marL="94615" algn="ctr">
                        <a:lnSpc>
                          <a:spcPct val="100000"/>
                        </a:lnSpc>
                        <a:spcBef>
                          <a:spcPts val="125"/>
                        </a:spcBef>
                      </a:pPr>
                      <a:r>
                        <a:rPr sz="2000" dirty="0">
                          <a:solidFill>
                            <a:srgbClr val="000000"/>
                          </a:solidFill>
                        </a:rPr>
                        <a:t>Plant</a:t>
                      </a:r>
                      <a:r>
                        <a:rPr sz="2000" spc="-20" dirty="0">
                          <a:solidFill>
                            <a:srgbClr val="000000"/>
                          </a:solidFill>
                        </a:rPr>
                        <a:t> </a:t>
                      </a:r>
                      <a:r>
                        <a:rPr sz="2000" dirty="0">
                          <a:solidFill>
                            <a:srgbClr val="000000"/>
                          </a:solidFill>
                        </a:rPr>
                        <a:t>A</a:t>
                      </a:r>
                      <a:endParaRPr sz="2000" dirty="0">
                        <a:solidFill>
                          <a:srgbClr val="000000"/>
                        </a:solidFill>
                        <a:latin typeface="STIX"/>
                        <a:cs typeface="STIX"/>
                      </a:endParaRPr>
                    </a:p>
                  </a:txBody>
                  <a:tcPr marL="0" marR="0" marT="15875" marB="0"/>
                </a:tc>
                <a:tc>
                  <a:txBody>
                    <a:bodyPr/>
                    <a:lstStyle/>
                    <a:p>
                      <a:pPr marL="11430" algn="ctr">
                        <a:lnSpc>
                          <a:spcPct val="100000"/>
                        </a:lnSpc>
                        <a:spcBef>
                          <a:spcPts val="125"/>
                        </a:spcBef>
                      </a:pPr>
                      <a:r>
                        <a:rPr sz="2000" dirty="0">
                          <a:solidFill>
                            <a:srgbClr val="000000"/>
                          </a:solidFill>
                        </a:rPr>
                        <a:t>200</a:t>
                      </a:r>
                      <a:endParaRPr sz="2000" dirty="0">
                        <a:solidFill>
                          <a:srgbClr val="000000"/>
                        </a:solidFill>
                        <a:latin typeface="STIX"/>
                        <a:cs typeface="STIX"/>
                      </a:endParaRPr>
                    </a:p>
                  </a:txBody>
                  <a:tcPr marL="0" marR="0" marT="15875" marB="0"/>
                </a:tc>
                <a:tc>
                  <a:txBody>
                    <a:bodyPr/>
                    <a:lstStyle/>
                    <a:p>
                      <a:pPr marL="10795" algn="ctr">
                        <a:lnSpc>
                          <a:spcPct val="100000"/>
                        </a:lnSpc>
                        <a:spcBef>
                          <a:spcPts val="125"/>
                        </a:spcBef>
                      </a:pPr>
                      <a:r>
                        <a:rPr sz="2000" dirty="0">
                          <a:solidFill>
                            <a:srgbClr val="000000"/>
                          </a:solidFill>
                        </a:rPr>
                        <a:t>12</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2"/>
                  </a:ext>
                </a:extLst>
              </a:tr>
              <a:tr h="206375">
                <a:tc>
                  <a:txBody>
                    <a:bodyPr/>
                    <a:lstStyle/>
                    <a:p>
                      <a:pPr marL="99060" algn="ctr">
                        <a:lnSpc>
                          <a:spcPct val="100000"/>
                        </a:lnSpc>
                        <a:spcBef>
                          <a:spcPts val="125"/>
                        </a:spcBef>
                      </a:pPr>
                      <a:r>
                        <a:rPr sz="2000" dirty="0">
                          <a:solidFill>
                            <a:srgbClr val="000000"/>
                          </a:solidFill>
                        </a:rPr>
                        <a:t>Plant</a:t>
                      </a:r>
                      <a:r>
                        <a:rPr sz="2000" spc="-20" dirty="0">
                          <a:solidFill>
                            <a:srgbClr val="000000"/>
                          </a:solidFill>
                        </a:rPr>
                        <a:t> </a:t>
                      </a:r>
                      <a:r>
                        <a:rPr sz="2000" dirty="0">
                          <a:solidFill>
                            <a:srgbClr val="000000"/>
                          </a:solidFill>
                        </a:rPr>
                        <a:t>B</a:t>
                      </a:r>
                      <a:endParaRPr sz="2000" dirty="0">
                        <a:solidFill>
                          <a:srgbClr val="000000"/>
                        </a:solidFill>
                        <a:latin typeface="STIX"/>
                        <a:cs typeface="STIX"/>
                      </a:endParaRPr>
                    </a:p>
                  </a:txBody>
                  <a:tcPr marL="0" marR="0" marT="15875" marB="0"/>
                </a:tc>
                <a:tc>
                  <a:txBody>
                    <a:bodyPr/>
                    <a:lstStyle/>
                    <a:p>
                      <a:pPr marL="11430" algn="ctr">
                        <a:lnSpc>
                          <a:spcPct val="100000"/>
                        </a:lnSpc>
                        <a:spcBef>
                          <a:spcPts val="125"/>
                        </a:spcBef>
                      </a:pPr>
                      <a:r>
                        <a:rPr sz="2000" dirty="0">
                          <a:solidFill>
                            <a:srgbClr val="000000"/>
                          </a:solidFill>
                        </a:rPr>
                        <a:t>200</a:t>
                      </a:r>
                      <a:endParaRPr sz="2000" dirty="0">
                        <a:solidFill>
                          <a:srgbClr val="000000"/>
                        </a:solidFill>
                        <a:latin typeface="STIX"/>
                        <a:cs typeface="STIX"/>
                      </a:endParaRPr>
                    </a:p>
                  </a:txBody>
                  <a:tcPr marL="0" marR="0" marT="15875" marB="0"/>
                </a:tc>
                <a:tc>
                  <a:txBody>
                    <a:bodyPr/>
                    <a:lstStyle/>
                    <a:p>
                      <a:pPr marL="10795" algn="ctr">
                        <a:lnSpc>
                          <a:spcPct val="100000"/>
                        </a:lnSpc>
                        <a:spcBef>
                          <a:spcPts val="125"/>
                        </a:spcBef>
                      </a:pPr>
                      <a:r>
                        <a:rPr sz="2000" dirty="0">
                          <a:solidFill>
                            <a:srgbClr val="000000"/>
                          </a:solidFill>
                        </a:rPr>
                        <a:t>10</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normAutofit/>
          </a:bodyPr>
          <a:lstStyle/>
          <a:p>
            <a:pPr marL="514350" indent="-514350">
              <a:buFont typeface="+mj-lt"/>
              <a:buAutoNum type="alphaLcPeriod"/>
            </a:pPr>
            <a:r>
              <a:rPr lang="en-US" dirty="0"/>
              <a:t>Are the sample sizes large enough to assume that the sample proportions are approximately normally distributed? </a:t>
            </a:r>
          </a:p>
          <a:p>
            <a:pPr marL="514350" indent="-514350">
              <a:buFont typeface="+mj-lt"/>
              <a:buAutoNum type="alphaLcPeriod"/>
            </a:pPr>
            <a:r>
              <a:rPr lang="en-US" dirty="0"/>
              <a:t>Calculate a 95% confidence interval for the difference between the proportions of defective phones from Plant A and Plant B. </a:t>
            </a:r>
          </a:p>
          <a:p>
            <a:pPr marL="514350" indent="-514350">
              <a:buFont typeface="+mj-lt"/>
              <a:buAutoNum type="alphaLcPeriod"/>
            </a:pPr>
            <a:r>
              <a:rPr lang="en-US" dirty="0"/>
              <a:t>Is there sufficient evidence for the cell phone executive to conclude that there is a difference in the proportion of defective cell phones produced by the two plants at </a:t>
            </a:r>
            <a:r>
              <a:rPr lang="el-GR" i="1" dirty="0">
                <a:latin typeface="Cambria Math" panose="02040503050406030204" pitchFamily="18" charset="0"/>
                <a:ea typeface="Cambria Math" panose="02040503050406030204" pitchFamily="18" charset="0"/>
              </a:rPr>
              <a:t>α</a:t>
            </a:r>
            <a:r>
              <a:rPr lang="en-US" dirty="0"/>
              <a:t> = 0.10?</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5FADD814-99C9-7918-E29F-A4D7723EC033}"/>
                  </a:ext>
                </a:extLst>
              </p14:cNvPr>
              <p14:cNvContentPartPr/>
              <p14:nvPr/>
            </p14:nvContentPartPr>
            <p14:xfrm>
              <a:off x="5137920" y="4405680"/>
              <a:ext cx="1352160" cy="49680"/>
            </p14:xfrm>
          </p:contentPart>
        </mc:Choice>
        <mc:Fallback xmlns="">
          <p:pic>
            <p:nvPicPr>
              <p:cNvPr id="4" name="Ink 3">
                <a:extLst>
                  <a:ext uri="{FF2B5EF4-FFF2-40B4-BE49-F238E27FC236}">
                    <a16:creationId xmlns:a16="http://schemas.microsoft.com/office/drawing/2014/main" id="{5FADD814-99C9-7918-E29F-A4D7723EC033}"/>
                  </a:ext>
                </a:extLst>
              </p:cNvPr>
              <p:cNvPicPr/>
              <p:nvPr/>
            </p:nvPicPr>
            <p:blipFill>
              <a:blip r:embed="rId3"/>
              <a:stretch>
                <a:fillRect/>
              </a:stretch>
            </p:blipFill>
            <p:spPr>
              <a:xfrm>
                <a:off x="5128560" y="4396320"/>
                <a:ext cx="1370880" cy="684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A0F1C99-B989-08FB-2496-AF132A52AD31}"/>
                  </a:ext>
                </a:extLst>
              </p14:cNvPr>
              <p14:cNvContentPartPr/>
              <p14:nvPr/>
            </p14:nvContentPartPr>
            <p14:xfrm>
              <a:off x="1143720" y="1443960"/>
              <a:ext cx="9502200" cy="4569480"/>
            </p14:xfrm>
          </p:contentPart>
        </mc:Choice>
        <mc:Fallback xmlns="">
          <p:pic>
            <p:nvPicPr>
              <p:cNvPr id="3" name="Ink 2">
                <a:extLst>
                  <a:ext uri="{FF2B5EF4-FFF2-40B4-BE49-F238E27FC236}">
                    <a16:creationId xmlns:a16="http://schemas.microsoft.com/office/drawing/2014/main" id="{CA0F1C99-B989-08FB-2496-AF132A52AD31}"/>
                  </a:ext>
                </a:extLst>
              </p:cNvPr>
              <p:cNvPicPr/>
              <p:nvPr/>
            </p:nvPicPr>
            <p:blipFill>
              <a:blip r:embed="rId3"/>
              <a:stretch>
                <a:fillRect/>
              </a:stretch>
            </p:blipFill>
            <p:spPr>
              <a:xfrm>
                <a:off x="1134360" y="1434600"/>
                <a:ext cx="9520920" cy="4588200"/>
              </a:xfrm>
              <a:prstGeom prst="rect">
                <a:avLst/>
              </a:prstGeom>
            </p:spPr>
          </p:pic>
        </mc:Fallback>
      </mc:AlternateContent>
    </p:spTree>
    <p:extLst>
      <p:ext uri="{BB962C8B-B14F-4D97-AF65-F5344CB8AC3E}">
        <p14:creationId xmlns:p14="http://schemas.microsoft.com/office/powerpoint/2010/main" val="141795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33F2317A-7FF4-B435-A3AB-AF70F19F11B7}"/>
                  </a:ext>
                </a:extLst>
              </p14:cNvPr>
              <p14:cNvContentPartPr/>
              <p14:nvPr/>
            </p14:nvContentPartPr>
            <p14:xfrm>
              <a:off x="1130760" y="1696320"/>
              <a:ext cx="9806400" cy="2945520"/>
            </p14:xfrm>
          </p:contentPart>
        </mc:Choice>
        <mc:Fallback xmlns="">
          <p:pic>
            <p:nvPicPr>
              <p:cNvPr id="3" name="Ink 2">
                <a:extLst>
                  <a:ext uri="{FF2B5EF4-FFF2-40B4-BE49-F238E27FC236}">
                    <a16:creationId xmlns:a16="http://schemas.microsoft.com/office/drawing/2014/main" id="{33F2317A-7FF4-B435-A3AB-AF70F19F11B7}"/>
                  </a:ext>
                </a:extLst>
              </p:cNvPr>
              <p:cNvPicPr/>
              <p:nvPr/>
            </p:nvPicPr>
            <p:blipFill>
              <a:blip r:embed="rId3"/>
              <a:stretch>
                <a:fillRect/>
              </a:stretch>
            </p:blipFill>
            <p:spPr>
              <a:xfrm>
                <a:off x="1121400" y="1686960"/>
                <a:ext cx="9825120" cy="2964240"/>
              </a:xfrm>
              <a:prstGeom prst="rect">
                <a:avLst/>
              </a:prstGeom>
            </p:spPr>
          </p:pic>
        </mc:Fallback>
      </mc:AlternateContent>
    </p:spTree>
    <p:extLst>
      <p:ext uri="{BB962C8B-B14F-4D97-AF65-F5344CB8AC3E}">
        <p14:creationId xmlns:p14="http://schemas.microsoft.com/office/powerpoint/2010/main" val="4017768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1DE548A-C2BE-85F1-E973-65D4BFE93388}"/>
                  </a:ext>
                </a:extLst>
              </p14:cNvPr>
              <p14:cNvContentPartPr/>
              <p14:nvPr/>
            </p14:nvContentPartPr>
            <p14:xfrm>
              <a:off x="627120" y="825840"/>
              <a:ext cx="10721520" cy="5642640"/>
            </p14:xfrm>
          </p:contentPart>
        </mc:Choice>
        <mc:Fallback xmlns="">
          <p:pic>
            <p:nvPicPr>
              <p:cNvPr id="3" name="Ink 2">
                <a:extLst>
                  <a:ext uri="{FF2B5EF4-FFF2-40B4-BE49-F238E27FC236}">
                    <a16:creationId xmlns:a16="http://schemas.microsoft.com/office/drawing/2014/main" id="{C1DE548A-C2BE-85F1-E973-65D4BFE93388}"/>
                  </a:ext>
                </a:extLst>
              </p:cNvPr>
              <p:cNvPicPr/>
              <p:nvPr/>
            </p:nvPicPr>
            <p:blipFill>
              <a:blip r:embed="rId3"/>
              <a:stretch>
                <a:fillRect/>
              </a:stretch>
            </p:blipFill>
            <p:spPr>
              <a:xfrm>
                <a:off x="617760" y="816480"/>
                <a:ext cx="10740240" cy="5661360"/>
              </a:xfrm>
              <a:prstGeom prst="rect">
                <a:avLst/>
              </a:prstGeom>
            </p:spPr>
          </p:pic>
        </mc:Fallback>
      </mc:AlternateContent>
    </p:spTree>
    <p:extLst>
      <p:ext uri="{BB962C8B-B14F-4D97-AF65-F5344CB8AC3E}">
        <p14:creationId xmlns:p14="http://schemas.microsoft.com/office/powerpoint/2010/main" val="3116939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6B464-7F9A-D245-EF2A-FD96A9B26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5BD6C-C851-6DC0-F41C-2A5A76752995}"/>
              </a:ext>
            </a:extLst>
          </p:cNvPr>
          <p:cNvSpPr>
            <a:spLocks noGrp="1"/>
          </p:cNvSpPr>
          <p:nvPr>
            <p:ph type="title"/>
          </p:nvPr>
        </p:nvSpPr>
        <p:spPr/>
        <p:txBody>
          <a:bodyPr/>
          <a:lstStyle/>
          <a:p>
            <a:r>
              <a:rPr lang="en-US" dirty="0"/>
              <a:t>Example (cont.)</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AC1BFC6-64B6-CA67-2C6E-55327C5C63E8}"/>
                  </a:ext>
                </a:extLst>
              </p14:cNvPr>
              <p14:cNvContentPartPr/>
              <p14:nvPr/>
            </p14:nvContentPartPr>
            <p14:xfrm>
              <a:off x="1397880" y="1588320"/>
              <a:ext cx="9283320" cy="4894920"/>
            </p14:xfrm>
          </p:contentPart>
        </mc:Choice>
        <mc:Fallback xmlns="">
          <p:pic>
            <p:nvPicPr>
              <p:cNvPr id="4" name="Ink 3">
                <a:extLst>
                  <a:ext uri="{FF2B5EF4-FFF2-40B4-BE49-F238E27FC236}">
                    <a16:creationId xmlns:a16="http://schemas.microsoft.com/office/drawing/2014/main" id="{0AC1BFC6-64B6-CA67-2C6E-55327C5C63E8}"/>
                  </a:ext>
                </a:extLst>
              </p:cNvPr>
              <p:cNvPicPr/>
              <p:nvPr/>
            </p:nvPicPr>
            <p:blipFill>
              <a:blip r:embed="rId3"/>
              <a:stretch>
                <a:fillRect/>
              </a:stretch>
            </p:blipFill>
            <p:spPr>
              <a:xfrm>
                <a:off x="1388520" y="1578960"/>
                <a:ext cx="9302040" cy="4913640"/>
              </a:xfrm>
              <a:prstGeom prst="rect">
                <a:avLst/>
              </a:prstGeom>
            </p:spPr>
          </p:pic>
        </mc:Fallback>
      </mc:AlternateContent>
    </p:spTree>
    <p:extLst>
      <p:ext uri="{BB962C8B-B14F-4D97-AF65-F5344CB8AC3E}">
        <p14:creationId xmlns:p14="http://schemas.microsoft.com/office/powerpoint/2010/main" val="4277568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TotalTime>
  <Words>270</Words>
  <Application>Microsoft Office PowerPoint</Application>
  <PresentationFormat>Widescreen</PresentationFormat>
  <Paragraphs>29</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Aptos Display</vt:lpstr>
      <vt:lpstr>Arial</vt:lpstr>
      <vt:lpstr>Cambria Math</vt:lpstr>
      <vt:lpstr>Roboto Condensed</vt:lpstr>
      <vt:lpstr>STIX</vt:lpstr>
      <vt:lpstr>Symbol</vt:lpstr>
      <vt:lpstr>Times New Roman</vt:lpstr>
      <vt:lpstr>Office Theme</vt:lpstr>
      <vt:lpstr>Section 12.4</vt:lpstr>
      <vt:lpstr>Inference about Two Population Proportions</vt:lpstr>
      <vt:lpstr>Assumptions for Comparing Two Population Proportions </vt:lpstr>
      <vt:lpstr>100(1 −α)% Confidence Interval for p1 - p2</vt:lpstr>
      <vt:lpstr>Hypothesis Testing about p1-p2</vt:lpstr>
      <vt:lpstr>Testing a Hypothesis about Two Population Proportions </vt:lpstr>
      <vt:lpstr>Example</vt:lpstr>
      <vt:lpstr>Example (cont.)</vt:lpstr>
      <vt:lpstr>Example (cont.)</vt:lpstr>
      <vt:lpstr>Example (cont.)</vt:lpstr>
      <vt:lpstr>Example (cont.)</vt:lpstr>
      <vt:lpstr>Example (cont.)</vt:lpstr>
      <vt:lpstr>Example (cont.)</vt:lpstr>
    </vt:vector>
  </TitlesOfParts>
  <Company>Appalachian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Roy, Jayjit</dc:creator>
  <cp:lastModifiedBy>Jayjit Roy</cp:lastModifiedBy>
  <cp:revision>3</cp:revision>
  <dcterms:created xsi:type="dcterms:W3CDTF">2024-11-05T20:45:28Z</dcterms:created>
  <dcterms:modified xsi:type="dcterms:W3CDTF">2026-10-16T17:48:45Z</dcterms:modified>
</cp:coreProperties>
</file>