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482" r:id="rId3"/>
    <p:sldId id="483" r:id="rId4"/>
    <p:sldId id="444" r:id="rId5"/>
    <p:sldId id="446" r:id="rId6"/>
    <p:sldId id="443" r:id="rId7"/>
    <p:sldId id="449" r:id="rId8"/>
    <p:sldId id="450" r:id="rId9"/>
    <p:sldId id="484" r:id="rId10"/>
    <p:sldId id="485" r:id="rId11"/>
    <p:sldId id="466" r:id="rId12"/>
    <p:sldId id="48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8" autoAdjust="0"/>
    <p:restoredTop sz="94660"/>
  </p:normalViewPr>
  <p:slideViewPr>
    <p:cSldViewPr snapToGrid="0">
      <p:cViewPr varScale="1">
        <p:scale>
          <a:sx n="105" d="100"/>
          <a:sy n="105" d="100"/>
        </p:scale>
        <p:origin x="60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1T13:50:35.402"/>
    </inkml:context>
    <inkml:brush xml:id="br0">
      <inkml:brushProperty name="width" value="0.05292" units="cm"/>
      <inkml:brushProperty name="height" value="0.05292" units="cm"/>
      <inkml:brushProperty name="color" value="#0070C0"/>
    </inkml:brush>
  </inkml:definitions>
  <inkml:trace contextRef="#ctx0" brushRef="#br0">3743 5646 278 0,'0'0'48'0,"0"0"-3"0,0 0 26 0,4-24-1 0,-4 18-2 0,0 1-16 0,3-1 13 0,-3 0-12 0,0-1-11 0,0 0 7 15,0 2 0-15,0-2-3 0,2 1-4 16,-2 1-15-16,1 1-2 0,-1-1 1 16,0 3-10-16,0 0-7 15,0 2-9-15,0 0-1 0,1 1-6 16,-1 6-6-16,1 3 12 0,-1 8 1 16,0 5-3-16,0 5 3 0,0 4 0 15,0 8 0-15,-3 8 0 0,0 9-1 16,1 0 1-16,-1-4 4 0,2-6-3 0,-1-7 1 15,-1-9-2-15,3-4 0 0,0-8 2 16,0-2-2-16,-1 4-1 16,0 1-31-16,-1 2-55 0,1-6-30 0,-3-1-61 15,0-6-74-15,0-5 11 0</inkml:trace>
  <inkml:trace contextRef="#ctx0" brushRef="#br0" timeOffset="359.29">3593 5538 458 0,'0'0'27'0,"0"0"5"0,0 0 28 16,0 0 11-16,36-21-45 0,-24 21-24 15,2 0 5-15,1 4-6 0,2 4 3 16,-1 6-1-16,2 3 5 0,-1 4 4 15,4 3-9-15,0 2 8 0,-3 3-9 16,-1 3 1-16,0 0 1 0,-4 3-4 16,-2-2 5-16,-4 2 6 0,-3-1 11 15,-4-3 0-15,0 1-21 0,-3-3 2 16,-5-1 90-16,-3 1-27 0,-4-5-37 16,-1 0-2-16,-5-1 9 0,-2-4-19 15,-2 1-10-15,-3-2-2 0,-2-1-5 16,3-3 2-16,-1-1-9 0,1-4 7 15,2-2-14-15,3 0-59 0,-5 0-32 16,5-4-108-16,6-1-109 0</inkml:trace>
  <inkml:trace contextRef="#ctx0" brushRef="#br0" timeOffset="1015.38">4333 5958 360 0,'0'0'52'0,"0"0"-12"0,0 0-2 0,0 0-4 0,7 5-3 0,0-3 26 0,3 0 6 0,4 1 14 0,0-1-23 15,2-2-6-15,3 0-5 0,0 0-6 16,3 0 3-16,1-2-2 0,-2-4-9 16,3-1-4-16,-1-2-5 0,-1 1-2 15,-2-2-6-15,-3-2 0 0,0 2-6 16,-3-4 3-16,-3 1-3 0,-2 1-6 16,-3-1 2-16,-3 1-2 15,-3 1 0-15,-3 1-11 0,-6 2 5 16,-2 0-1-16,-4 2 3 0,-2 2-1 15,-6 4 0-15,-1 0-2 0,-3 5 3 16,1 6 4-16,-2 0-2 0,-1 6-2 16,2 3 3-16,2-1-1 0,2 5 2 15,3 1-4-15,4 0 3 0,4 0 1 16,5-3-3-16,2 3 1 0,5-3 2 16,0-1 0-16,6-1 2 0,4-1 9 15,1-2 18-15,7-2-1 0,0-4 0 16,5-1-4-16,3-2-7 0,7-4-11 15,7-4 1-15,7-4-7 0,0-8-1 16,-3-2-41-16,-12-2-46 0,-9 5-60 16,5-11-102-16,-8 5 76 0,1-2-240 15</inkml:trace>
  <inkml:trace contextRef="#ctx0" brushRef="#br0" timeOffset="1313.48">4987 5932 443 0,'0'0'45'0,"0"0"-37"0,0 0-6 0,0 0 7 0,2 43 5 0,-2-22 6 0,0 7 25 0,0 6-3 0,0 13-10 0,1 9 33 0,-1 4-33 16,2-3-5-16,0-5 24 0,-1-6-29 16,0 1-8-16,-1 2-11 0,0-4 1 15,0 0-2-15,0-7 1 0,0-7-3 16,0-7-5-16,0-7-60 0,-1-3-9 16,1 0-53-16,-5-5-8 0,2-2-54 15</inkml:trace>
  <inkml:trace contextRef="#ctx0" brushRef="#br0" timeOffset="1594.54">4930 5939 403 0,'0'0'23'0,"11"-43"63"0,-3 28 33 0,0-2-31 0,2-1-37 16,3-2-10-16,0 3 6 0,1 1-10 15,1 5 0-15,4 0 0 0,-2 4-2 16,3 3-8-16,1 3-14 16,2 1-2-16,1 5-9 0,0 7-1 15,0 3 1-15,-2 4 1 0,-2 3 0 16,-2 2-1-16,-4 4 4 0,-4-1-6 16,-3 0 2-16,-5-1-1 0,-2-3-1 15,-6 0 5-15,-4-2-5 0,-4-2 1 16,-6-1-1-16,-4-1-55 0,-9-2-54 15,-10-4-81-15,5-3-77 0,6-5-72 0</inkml:trace>
  <inkml:trace contextRef="#ctx0" brushRef="#br0" timeOffset="2407.07">5548 5983 636 0,'0'0'41'0,"0"0"8"0,0 0 40 0,0 0-45 16,25-42-25-16,-16 31-10 0,4-1 9 0,0 3-6 16,2-1-12-16,0-1 6 0,2 3 0 15,0 0 8-15,1 1-6 0,-2 1-1 16,2 1-4-16,-4-3 5 0,-2 2-3 15,-2 0-3-15,-4 2 2 16,-3-2-2-16,-3 4-2 0,-5-3-22 16,-4 3 13-16,-6-3 7 0,-5 3 0 15,-4 2 1-15,-2 0-1 0,-2 6 2 16,0 2 0-16,3 2 0 0,3 5 0 16,1 2-5-16,1 3 5 0,6 3-5 15,2-1 1-15,3 1 2 0,6 1 2 16,3-2-1-16,0 0 0 0,8-1 1 15,3 0 0-15,2-5 3 0,5-1-2 16,1-4 4-16,3-3 0 0,1-4-1 16,0-4 5-1,1-4-5-15,0-6 3 0,1-5-6 0,0-1 5 16,-1-6-1-16,0 1-4 0,-2-2-1 16,0-1 1-16,-2 4-2 0,-1-4 1 15,2 3-7-15,-2-1-6 0,-1 3-9 16,0 4-10-16,-2-1-4 0,0 4-1 15,-2 1-7-15,-1 3-9 0,-1 3-100 16,-2 3 150-16,1 2 3 0,-2 4-5 16,1 8 2-16,-2 3-8 0,1 4 10 15,-3 4 0-15,-1 5-1 0,0-1-1 16,-2 4 3-16,-1-2 1 0,2 1 3 16,-1-5 2-16,0 0 1 15,-1-3 18-15,1-5-3 0,1-3-6 16,-2-5 2-16,-1-2 13 0,2-6 9 15,0-1 33-15,0-6 18 0,3-5-63 16,0-2-17-16,2-4 5 0,2 0 13 16,2-4 4-16,1 1-17 0,3-1-4 15,2-2-6-15,3 1 1 0,2 1-2 16,-1 1-5-16,2 0-37 0,0 2 36 16,-2 3 1-16,-2 0 0 0,1 5-2 15,-1-2 2-15,-2 3 0 0,1 5-90 16,-3-1 61-16,-1 5 25 0,-1 6 3 15,-1 2-4-15,-2 6 1 0,-3 1-1 16,0 2 3-16,-3 3-3 0,-2 1 2 16,-3 1 1-16,0-2 2 0,0 0-1 15,0 3-3-15,0-2-79 0,-2 5-65 16,1-2-95-16,1-6-23 0</inkml:trace>
  <inkml:trace contextRef="#ctx0" brushRef="#br0" timeOffset="2844.46">6861 5925 505 0,'1'-4'104'0,"2"-2"21"0,-1-3-33 0,-1-3-38 0,0 2-35 0,-1-2 4 0,0 1-7 0,-2 0-8 0,-1 0-1 0,0 2 2 16,-1 0 6-16,0 1 0 0,-2 1-6 15,0 0-9-15,-1 1-2 0,-1 5-3 16,-2 1-5-16,-1 4-7 0,-1 6-16 16,-2 5 7-16,1 3-1 15,0 5-1-15,1 1-3 0,3 1-1 16,-1-1-3-16,5 0 22 0,2-2 10 15,3-2 3-15,0-1 8 0,3-2-8 16,4-3 0-16,2-2-2 0,1-7 2 16,2-5 0-16,2-3 12 0,2-8 39 15,1-6 10-15,1-4 0 0,0-7-8 16,2-13-21-16,-1-20-16 0,0-18-5 16,1-11-3-16,-4 5-1 0,1 14-7 15,-3 21 0-15,-3 13-3 0,-2 13 0 16,-4 9 0-16,-3 5-55 15,0-2-29-15,-2 0-71 0,1 1-118 16,-1 6-150-16</inkml:trace>
  <inkml:trace contextRef="#ctx0" brushRef="#br0" timeOffset="3688.91">7192 5875 416 0,'0'0'61'0,"0"0"1"0,34-23-23 0,-20 11-30 0,2 1-6 0,-3-2-1 0,1 1 3 0,-2 0 19 0,-1-1 17 0,-1 2 34 0,-4 0-13 16,-1 1-15-16,-4 0-18 0,-1 1-17 15,0 1-12-15,-3-1 0 0,-3 2-8 16,-5 0 1-16,0 1 0 0,-3 1 7 16,-1 3-6-16,-2 2 5 0,-1 2 1 15,0 5-5-15,1 4 5 0,0 0-3 16,2 5 2-16,1 1-3 0,2 3 3 16,3-1 1-16,1 4 0 0,4 0 0 15,1 0 1-15,3 2-2 0,0 0 2 16,2-2-1-16,4-2 0 15,2 1 1-15,2-5 1 0,3-1 1 16,2-3 2-16,0-4-3 0,2-4 7 16,-1-4 10-16,0-2 12 0,0-6 3 15,1-4-7-15,-1-3-6 0,1-1-13 16,1-3 5-16,-1-1-13 0,0 1 3 16,-2 0-3-16,-1 0-1 0,0 1-5 15,0 1 5-15,-2-1 0 0,-2 4-1 16,2-2-2-16,-2 5 1 0,-1 0-68 15,1 1 45-15,-4 5 23 16,-1 2 1-16,0 0-1 0,-2 2-6 16,-1 3-1-16,1 2-2 0,-2 6 8 15,0 0-3-15,-1 4 5 0,0 2 2 16,0 3 4-16,0-2 5 0,0 2 1 16,0-1 0-16,2 0-1 0,0-2 1 15,1-4 1-15,0-1 4 0,0-3 16 16,-1-2-6-16,2-4 1 0,-1-1 18 15,1-2-8-15,4-4 16 0,-1-2-27 16,2-3-12-16,0 1-4 16,1-2 6-16,1-5 1 0,0 4-3 15,2-3-4-15,0 0-9 0,2 1-6 16,0 1-2-16,1 0 7 0,-1 3 2 16,0-1-2-16,-2-1 1 0,0 3 0 15,-2 3 0-15,0 0 0 0,0 3-1 16,-3 1-4-16,0 1 4 0,-2 0-5 15,-1 3-3-15,1 5 5 0,-3 1 0 16,1 5-1-16,-1 2 0 0,1 3 5 16,0 2 0-16,1 2 0 0,0 1-1 15,0 1 1-15,-1 2-1 0,1-3 1 16,0 4-12-16,1-5-50 0,1 0-17 16,-3-3-37-16,4 2-33 0,-4-7-156 15,1-5-36-15</inkml:trace>
  <inkml:trace contextRef="#ctx0" brushRef="#br0" timeOffset="4070.67">8063 5374 666 0,'4'-6'102'0,"0"1"-19"0,1-2-14 0,0 1-54 0,2 4-15 0,-1 2-9 0,1 2 6 0,-1 5-4 0,0 6 5 0,1 3-3 0,-1 3 3 16,-2 4-2-16,-1 5 4 0,0 6-2 16,-2 10 2-16,-1 5 0 0,0 3 0 15,-3-5 2-15,-2-5 0 0,2-10 3 16,-1-5 10-16,2-6-2 0,2-2 2 15,-1 4 6-15,1 0-2 0,0 2 13 16,1-2-9-16,2-5-5 0,1-1 0 16,1-5 14-16,0-3-8 0,2-1 1 15,0-2 8-15,2-5-8 0,2 3 0 16,2-4-13-16,1 0-4 0,3-2-3 16,0-1-5-16,2-3-1 0,0 1-4 15,0-2-42-15,0-3-56 0,5-8-81 16,-5 3-147-16,-2 0-262 0</inkml:trace>
  <inkml:trace contextRef="#ctx0" brushRef="#br0" timeOffset="4273.74">8109 5707 918 0,'0'0'57'0,"0"0"-28"0,39-8 19 0,-19 5-45 16,5-2-3-16,-2 2-3 16,4-1 3-16,1 3-26 0,-1 0-39 0,1 1 28 15,1 1-34-15,6 5-54 0,-8 2-99 16,-5-4-38-16</inkml:trace>
  <inkml:trace contextRef="#ctx0" brushRef="#br0" timeOffset="4977.07">9607 5534 336 0,'0'0'100'0,"0"0"-14"0,0 0 33 0,39-16-34 16,-24 10-29-16,-1 0-19 0,0 0 14 15,1 0-5-15,-1-1-1 0,-2 1 1 16,-3-1 4-16,1 3-8 0,-4 0-9 16,-4 1-7-16,-1-1-13 0,-1 1-11 15,-6 0-2-15,-7 2-6 0,-4 1-2 16,-12 7 3-16,-7 6-2 15,-2 2 0-15,7-4 0 0,4 3 7 0,9-3-2 16,-4 4 1-16,-1 1 1 0,5-1 0 16,1 0 0-16,5-1-1 0,3-1 0 15,3-2 0-15,5-1 0 0,1 3-2 16,9-1 0-16,1-1 3 16,4 1 3-16,4 0 1 0,3 1-4 15,1-3 2-15,3 3-1 0,1-2 3 16,-1 2-1-16,1-1 0 0,-3 1-3 15,-1 1 1-15,-2-1 0 0,-6-1 1 16,-4-1 1-16,-3 0 1 0,-7-1-1 16,0 2-3-16,-9-2 0 0,-6 1 7 15,-8 2-3-15,-9 0 4 0,-13-3-6 16,-11 0 2-16,-2 0-4 0,1-6 0 16,10-1 1-16,3-3-1 0,6 0-9 15,7 0-28-15,8-2 7 0,7 1-15 16,4 1-22-16,2 0-30 0,2-2-55 15,4 0-92-15,4-2-11 16</inkml:trace>
  <inkml:trace contextRef="#ctx0" brushRef="#br0" timeOffset="6133.4">10147 5770 569 0,'0'0'56'0,"0"0"47"0,0 0-26 0,0 0-22 0,19-42-28 0,-19 31-21 0,0 3 13 0,-2-1-11 0,-4 1 4 0,0 0-11 15,-4 1-1-15,-1 3-5 0,-5 1 3 16,-2 3 1-16,-2 0-5 0,-3 7 5 15,-3 5-7-15,-2 4 3 0,-2 3-2 16,0 7 6-16,1 1 0 0,1 3-1 16,3 0-1-16,3 0 2 0,5-1-2 15,2 0-35-15,6-1 19 0,3-3 4 16,4-3 5-16,2-3 7 0,4-2 3 16,6-2 4-16,3-3-3 0,4-4 7 15,1-7-4-15,5-1 7 0,-1-9 31 16,2-5 12-16,2-3-6 0,2-4-24 15,0-2-5-15,0 1-6 0,1-2-2 16,-4 1-6-16,0 3-3 0,-1 0 1 16,-2 2-1-16,-4-2-2 0,-1 5 0 15,-4 3 0-15,-1 0-1 0,-4 4 1 16,-2 5-4-16,-4-1-4 0,0 4 3 16,-2 0-14-16,0 5-5 0,0 4 20 15,-1 3-5-15,-2 3 9 0,0 3-2 16,0 0 2-16,1 4 1 0,1-1 0 15,1-1-1-15,0 0 1 16,0-2 0-16,3-3 0 0,0-1 1 16,1-2 1-16,0-2 1 0,1-3 16 15,1-3 21-15,-1-3-10 0,1-1 5 16,1-3 8-16,2-4-19 0,2-7-11 16,2 0-1-16,1-4-9 0,0-2 1 15,3-2-3-15,1-2-2 0,3-1-2 16,-1 3 2-16,-1 0 0 0,2 1-1 15,0 3-3-15,-2 1 1 0,0 4-1 16,-4 1-1-16,1 4-6 0,-5 4 3 16,1 0-10-16,-4 4 1 15,-1 0-5-15,-1 7-6 0,-1 2 9 16,-1 5 7-16,-2 1 8 0,-2 7 3 16,0 1 0-16,0 2-1 0,-3-1 2 15,-1 1 0-15,2-2 1 0,-1-2 0 16,1-2 0-16,1-5 0 0,-1-1 0 15,2-6-1-15,0-5 0 0,0 0 8 16,1-2 4-16,2-4 13 0,1-2 6 16,3-4-18-16,2-4-5 0,1-3 6 15,4-2-12-15,0 1 1 0,2-4-1 16,2 2-2-16,1-1 1 16,-1-1-2-16,2 4-1 0,-1-2 0 15,-2 4-11-15,0 1-3 0,-2 3-1 16,0 0 5-16,-3 3 0 0,0 2 6 15,-3 1-12-15,-1 4-9 0,-1 0-10 16,-2 2 4-16,1 3 7 0,-1 4 9 16,-2 5 9-16,-2 0 3 0,1 3 1 15,-2 5 2-15,0-1 4 0,1 1-1 16,-1-2-1-16,1 0 3 0,0 0 1 16,1-5 1-16,1 0 0 0,0-4 3 15,-1-2 3-15,2-5 15 0,-1-2 24 16,3-2-2-16,1-5-15 0,1-2-12 15,3-2-3-15,0-2-2 0,3-1-4 16,0 0-9-16,4-2-2 0,-2 4 4 16,3-3-4-16,1-1-1 0,1 1 0 15,1 1-2-15,-1 0 2 0,-1 2-5 16,0 0 0-16,-2 4 5 0,-1 0-1 16,-2 1-2-16,-1 5 2 0,-2-2-2 15,0 3-7-15,-3 1-15 0,-1 3-13 16,-2 2 6-16,-2 6 6 0,-1 2 3 15,-1 6 21-15,-2 3-2 0,-1 3-5 16,-1 1 3-16,0 3-13 0,0-2-11 16,2 2-5-16,-1 1-24 0,1-1-28 15,-1 11-45-15,0-7-63 0,0-5 18 16</inkml:trace>
  <inkml:trace contextRef="#ctx0" brushRef="#br0" timeOffset="6477.1">11507 5792 634 0,'6'-7'67'0,"-1"1"-4"0,2 0 9 0,-1 1-55 0,-1 0-11 0,-1 4-6 0,-1 1 0 0,-2 6-3 0,1 3-7 16,-2 4 10-16,-2 5 12 0,-1 4 2 15,-1 11 2-15,-4 11-8 0,1 10-3 16,1 6-2-16,0-1-3 0,3-5 1 16,0-6 1-16,-2 1-4 0,2-3 2 15,-2-1 0-15,-2-1-1 0,-1-2-4 16,-2-2-14-16,3-8-36 15,2-7-13-15,1-9-64 0,0-3-21 16,0-4-12-16,1-2-64 0</inkml:trace>
  <inkml:trace contextRef="#ctx0" brushRef="#br0" timeOffset="6773.87">11471 5840 425 0,'0'0'65'0,"17"-38"77"0,-6 18-23 0,3 0-52 0,-1 4-18 0,3 0-20 15,-1 3 8-15,1 4-10 0,-2 0 1 16,1 3-13-16,-2 4-1 0,1 0-9 16,-1 2-4-16,-1 2-1 0,0 5-1 15,-2 1-1-15,-2 3-1 0,0 3 0 16,-3 3 0-16,-2 3 3 0,-2-1 2 15,-1 4 0-15,-4-1-1 0,-4 1 0 16,-5 1-1-16,-1-4 1 0,-5 0 0 16,-2 0 0-16,0-3-1 0,-2-4-3 15,-1-3-52-15,1-4-17 0,1-4-27 16,-5-2-79-16,3-6-41 0,8 0-29 16</inkml:trace>
  <inkml:trace contextRef="#ctx0" brushRef="#br0" timeOffset="7117.96">11939 5225 737 0,'0'0'64'0,"0"0"-43"0,0 0 66 16,0 0-60-16,33-37-19 0,-29 35-8 16,-1 2-7-16,-2 2-3 0,1 6-8 15,-1 4 8-15,-1 4 10 0,0 2-1 16,-3 6 2-16,-2 12-2 0,-2 11 2 16,-4 10-3-16,-3 8 2 0,-1-2 0 15,2-6 2-15,2-4-1 0,0 1 0 16,3-4-1-16,1 3 2 0,5-7-2 15,1-2 1-15,1-2-2 0,3-10-34 16,1-9-15-16,1-5-11 0,6 0-32 16,-2-6-44-16,1-1-67 0</inkml:trace>
  <inkml:trace contextRef="#ctx0" brushRef="#br0" timeOffset="7477.25">12155 5709 558 0,'0'0'84'15,"0"0"9"-15,0 0 2 0,0 0-83 16,36-43-12-16,-23 34-7 0,4 2 5 0,-1 0 4 16,1 0 4-16,-1 0 2 0,0 2 27 15,0 1 4-15,0-1-1 0,-2 2-6 16,-2-2-21-16,-3 3-8 0,-2 1-3 15,-5-2 0-15,-2 1-4 0,0 1-18 16,-6-2 16-16,-5 1 2 0,-4 2-29 16,-6 0 28-16,-4 8 4 0,-2 4 1 15,-3 4 0-15,0 4-2 0,2 1 2 16,1 5 0-16,6 0 0 0,1 0 0 16,5 1 4-16,6-1 6 0,2-3 15 15,6 0 7-15,2-2-5 0,7-3-3 16,5-3-4-16,3-2-6 0,4-6-7 15,5-4-6-15,8-3-1 16,6-9-115-16,7-8-86 0,-7 0-161 16</inkml:trace>
  <inkml:trace contextRef="#ctx0" brushRef="#br0" timeOffset="7914.91">12763 5520 714 0,'0'0'108'0,"0"0"-69"0,0 0 36 0,0 0-66 0,0 0-9 16,-12-39-45-16,-1 33-24 0,-3 5 28 15,0 1 20-15,-2 0 18 0,-1 6 2 16,0 1 1-16,1 2 4 0,2 2 1 15,0 3 2-15,5 0 0 0,1 2-1 16,1-2-5-16,3 2-1 0,4 1 0 16,2-1 3-16,0 0-2 0,3 0 0 15,5-2-1-15,4 2 0 0,3-1 2 16,3 0-2-16,2-1 5 16,4 1-4-16,1 0-1 0,1-2 2 15,-1 1-1-15,0 0 1 0,-3-1 2 16,-1 0 24-16,-4 1 18 0,-6-1-7 15,-5-2-4-15,-4-1-13 0,-2 0-5 16,-6 0 5-16,-7-1 5 0,-3-1-14 16,-3 0-6-16,-2-1-6 0,-3-2 2 15,-2-2-3-15,-1-1-3 0,-7-2-26 16,-4 0-59-16,-6 0-32 0,10-3-100 16,7-4-102-16</inkml:trace>
  <inkml:trace contextRef="#ctx0" brushRef="#br0" timeOffset="8305.21">13668 5693 631 0,'0'0'178'0,"0"0"-128"0,0 0 29 0,0 0-4 0,33-9-51 0,-3 3 11 0,22 1 1 0,21-1 6 0,14 1-10 16,4 1 8-16,-2-1 1 0,-8 3-16 15,-4-2-13-15,-3 3-10 0,-2 1-2 16,0 0-1-16,1 0-22 0,-5 0-73 16,-3 3-48-16,-10-1-77 15,-16-1-65-15,-15 0-9 0</inkml:trace>
  <inkml:trace contextRef="#ctx0" brushRef="#br0" timeOffset="8774.44">14545 5429 430 0,'0'0'222'0,"0"0"-145"0,0 0 1 15,0 0-22-15,0 0-40 0,0 0-16 16,-3-2 2-16,6 2 0 0,2 0-1 15,4 3 5-15,5 2 14 0,5-1-3 16,5 1 20-16,1 1-8 0,4 2-4 16,1-1-16-16,-3 0-1 0,3 2-1 15,-2 0 10-15,2 2 0 0,0 1 1 16,-2 1-4-16,-2 2-3 0,-1 0-7 16,-8 2-4-16,1 1-3 0,-10 0 0 15,-2 1 2-15,-6-1 0 0,0 1 1 16,-8-1 8-16,0 0 11 0,-8 1 5 15,0-1-1-15,-4-1-7 0,-2 1-4 16,-5-1-6-16,-1-1-4 0,-7 1 2 16,-6 0-4-16,-2 4 0 0,-1-3-2 15,11-3-67-15,-7 0-118 0,12-7-101 16,3 0-321-16</inkml:trace>
  <inkml:trace contextRef="#ctx0" brushRef="#br0" timeOffset="12470.05">16038 5544 275 0,'0'0'93'0,"0"0"-24"0,0 0 16 0,-3-9 34 0,1 8-40 0,2-1-22 0,0-1-8 0,0 3-7 0,0-1-9 15,0 1-4-15,0 0-8 16,0 0-6-16,2 0-6 0,1 0 4 16,3 0-5-16,2 0 13 0,6-1 11 15,2 0-3-15,5-3 0 0,2 1-8 16,3-4 4-16,4 0-7 0,-3-3 1 15,3-2-4-15,-2 2-1 0,-4-2 0 16,-1 1-4-16,-2-3 1 0,-2 2 1 16,-2-2 1-16,-7 0-9 0,-2 1 2 15,-5 0-6-15,-3 0 2 0,0 0-4 16,-8 3 1-16,-5 0-2 0,-1 2-11 16,-6 3 3-16,-3 5 5 0,-3 2 2 15,-3 9 3-15,1 0-2 0,-2 6 1 16,3 1 1-16,2 3 0 0,2 1 1 15,6 1-4-15,4-1 2 0,1-1-1 16,7-2 2-16,5 1 1 0,0-2 0 16,3-1 2-16,8-1-1 0,0-1 3 15,2-1 5-15,6-3 12 0,1 0 5 16,3-2-6-16,2-2 0 0,3-1-7 16,1-3-5-16,-1-2-5 0,1-1-2 15,-3-1-1-15,1-2-4 0,-3-3-29 16,-2-1-61-16,8 0-42 0,-6-1-74 15,-5 0-197-15</inkml:trace>
  <inkml:trace contextRef="#ctx0" brushRef="#br0" timeOffset="12626.26">16858 5640 781 0,'0'0'131'0,"0"0"-92"0,0 0-1 0,0 0-9 0,0 0-29 0,0 0-14 0,0-1-45 0,-1 0-49 0,-1-3-112 16,2-1-20-16,0 0-20 0</inkml:trace>
  <inkml:trace contextRef="#ctx0" brushRef="#br0" timeOffset="13219.85">17242 5511 319 0,'0'0'152'0,"0"0"-106"0,0 0 21 0,0 0 32 0,-2-45-43 0,2 37-19 15,0 0 3-15,0 1 7 16,0 2-23-16,0 1 2 0,0 0 7 15,0 2 3-15,0 1 7 0,0-1-14 16,0-2-9-16,-3 4-11 0,0-2-6 16,-3 2-5-16,-2 0 2 0,-2 0-6 15,-7 1 6-15,-1 6-2 0,-2 2-2 16,-2 3 2-16,1 1-1 0,-1 1-10 16,4 1-1-16,1 0-15 0,5-2 9 15,4-2 15-15,3-2-2 0,2 1 7 16,3-4-2-16,3 0 1 0,2 0 0 15,7-2 1-15,5 0 8 0,1 2-3 16,3-2 1-16,6 1 4 0,0-1-2 16,0 2-7-16,-1 1 1 0,-2 0 0 15,-3 3 0-15,-1 3-1 0,-1 4 5 16,-1 3-2-16,-1 4 1 0,-3 7-2 16,-4 9 2-16,-1 10-4 0,-6 9 3 15,-3 1-2-15,-1-9-2 0,-3-11 2 16,-3-11-1-16,2-6 0 0,0-3 1 15,-6 4 0-15,0 1-1 0,-5-1 4 16,1-6-3-16,0-5 2 0,-2-6 2 16,4-5-2-16,0-2 10 0,1-7 25 15,1-4 10-15,-2-9-6 0,7-2-16 16,0-4-12-16,2-1-5 16,4-1-4-16,0-1 3 0,8 4-5 15,6-5-4-15,-1 3 0 0,6-1-3 16,2 3-32-16,1-2-40 0,3 5-48 15,13-10-56-15,-5 6-207 0</inkml:trace>
  <inkml:trace contextRef="#ctx0" brushRef="#br0" timeOffset="13344.88">17753 5806 634 0,'0'0'138'0,"0"0"-96"0,0 0-7 0,0 0-24 0,7 0-11 0,-2 0-55 0,1-2-117 0,-1-1-104 0</inkml:trace>
  <inkml:trace contextRef="#ctx0" brushRef="#br0" timeOffset="14148.8">18530 5327 336 0,'0'0'76'16,"0"0"-45"-16,0 0 30 0,0 0 18 0,11-45-17 0,-8 34 7 15,0-1 7-15,0 0-32 0,1-2 3 16,0 0 10-16,-1-1-20 0,0 4-29 15,1-4-1-15,1 6-1 0,-1-2-3 16,1 5-3-16,-2 1-1 0,1 4-1 16,-3 1-6-16,-1 7-6 0,0 7 8 15,-1 5 5-15,-6 12 0 0,1 13 1 16,-4 13 0-16,2 6 0 0,0 0 1 16,4-2-1-16,2-9 0 0,2-2 2 31,0 0-1-31,0-6 1 0,3 1-2 15,2-6 0-15,-1-7 2 0,1-7 3 16,-2-6 4-16,-1-5-1 0,4 1 4 16,-4 1-3-16,4-4 1 0,-4-4-2 15,1-4 2-15,2-4 11 0,-1 0 36 16,1-7-9-16,0-7-16 0,3-4-17 16,1-4-1-16,2-3-10 0,2-1 2 15,1 0-5-15,2 2-1 0,3-2 0 16,3 1-2-16,1 5 1 0,0-2 0 15,2 2 0-15,-3 3-1 0,3 1 0 16,-4 2 2-16,-2 3-3 0,2 1 2 16,-4 1-14-16,0 4-3 0,0-1 18 15,-4 6-3-15,0 0 2 0,0 0-3 16,-2 6 0-16,-1 1 2 0,-2 4 0 16,0 1-4-16,-3 1 0 0,-2 6 5 15,-2 3-3-15,0 3 4 0,-1 1 0 16,0 4 1-16,0 0 0 0,0-1 0 15,0-2-1-15,0 3 0 0,3-5-2 16,-1-2 2-16,1 0 3 0,1-6-3 16,-3 0-4-16,1-4-68 15,0-6-14-15,-2-1-22 0,3-8-91 16,-3-2-98-16</inkml:trace>
  <inkml:trace contextRef="#ctx0" brushRef="#br0" timeOffset="14586.46">19459 5722 660 0,'0'0'117'0,"0"0"-73"0,0 0 33 0,6-16-36 0,-3 10-20 0,1 3-12 0,-1-3-3 0,4 1-3 0,-2 1-3 15,3-1 0-15,0 3 0 0,3-2 1 16,-1 1 0-16,3 2-1 0,-1-3 3 16,0 2-3-16,1-1 3 0,-3-1-3 15,-2 0 2-15,0-1-2 0,-1-2 0 16,-3 0-1-16,-2 0-5 0,-2 3-20 16,-6-3 4-16,-5 1 7 0,-4 3 3 15,-5-1 5-15,-4 4 4 16,-4 0 3-16,-8 6 0 0,5 3-1 15,0 5 1-15,-1 2 0 0,8 1-4 16,-1 5 4-16,2 1 0 0,4-1-1 16,5 1 2-16,3-4 5 0,5 2 15 15,6-3 4-15,1-1 6 0,9-2-3 16,2-1 9-16,4-2-9 0,3-5-9 16,5-3-9-16,4-4-5 0,0-1-5 15,2-5-7-15,2-2-62 0,4-2-42 16,4-4-29-16,4-3-89 0,-8 3-1 15</inkml:trace>
  <inkml:trace contextRef="#ctx0" brushRef="#br0" timeOffset="15508.98">19901 5700 345 0,'0'0'156'0,"0"0"-71"0,0 0 1 0,0 0-27 16,0 0 8-16,24-31-35 0,-18 24 3 0,-1 0 6 16,3-1-20-16,-4 1 7 0,-3 1-1 15,1-1 6-15,-2 2-15 0,-1-2-8 16,-2 4-10-16,-4-2 0 16,-1 3-2-16,-3 1-1 0,-4 0 1 15,1 1-4-15,-3 3-11 0,-1 6-14 16,-2 3 7-16,-1 5 0 0,2 0-10 15,0 4 0-15,2 1 0 0,1-2 1 16,4 3 12-16,0-1 16 0,4 0 1 16,4 0 4-16,0-2-10 0,4 2 9 15,0-2 2-15,3-1 9 0,2-2 11 16,0-2 2-16,4-1 8 0,-1-4 0 16,0-1-8-16,0-4 3 0,4-4-4 15,-3-1 6-15,2-4 5 0,1-7-18 16,0 1-9-16,2-5 3 15,-2 0 3-15,1-4-9 0,2-1-3 16,-4 1 4-16,1-1-4 0,0 3 1 16,-3 2-1-16,1-1 0 0,-2 3 0 15,-1 2 0-15,-1 2-1 0,1 2-1 16,-3 1-2-16,-1 3 0 0,-1-1 0 16,1 3 3-16,-1 1-5 0,1 1-4 15,0 4-1-15,0 3 7 0,0 2 0 16,2 2 4-16,-1 1 5 0,0 2 8 15,0 1 4-15,-2-3-4 0,4 1 3 16,-2-3 0-16,0-2 1 0,-1-1 3 16,1-2-8-16,1-2 6 0,-1-4 9 15,0 0 7-15,2-2 12 16,1-3-15-16,0-3-11 0,-1-2-9 16,2-2-3-16,1-2-4 0,0-2-2 15,-1 0 1-15,0-1-3 0,2-1 1 16,-2 1-1-16,2 1 0 0,1 3 0 15,0 0 0-15,-1-1-1 0,2 3-1 16,-1 0-1-16,0 2 0 0,1 1-7 16,-2 1 4-16,-2 0-4 0,4 4 1 15,-4 2 5-15,1 1-1 0,0 0 1 16,1 4 2-16,0 8-3 0,2 0-1 16,-1 3 5-16,-1 6-3 0,0 0 0 15,-1 2-1-15,-1 2 3 0,-4 0-7 16,-1 3 6-16,-3-3-3 0,0 0-1 15,0-2-6-15,-4-5-18 0,-2-4 8 16,-1-5 2-16,-1-3 7 0,-1-5-2 16,0-1 7-16,1-4 9 0,-1-3 5 15,2-7-1-15,1-4 5 0,3-3-3 16,0-3 5-16,1-1 2 0,2 0 0 16,7-1 7-16,3 2 3 0,5 0-7 15,3 1-4-15,6 0-9 0,7 0-3 16,8 0 1-16,8 2-2 0,-3 3 2 15,-7 3-2-15,-12 8-1 0,-11 3-8 16,-2 1-57-16,2 1-35 16,5 0-61-16,-1-2-150 0,-5 3-21 15</inkml:trace>
  <inkml:trace contextRef="#ctx0" brushRef="#br0" timeOffset="15915.14">20931 5165 438 0,'6'-3'69'0,"0"1"-44"0,-1 0 34 0,1 2-37 0,0 4-22 0,-3 3-4 0,-1 2-9 0,-2 8 6 0,-4 5 7 0,-1 2 2 15,-4 6-2-15,0 3 3 0,-3 11 1 16,-3 9-4-16,-1 4 8 0,0 3 2 16,4-11 28-16,3-10 0 0,5-14 17 15,1-4 13-15,1-4-12 16,2 5-8-16,-1 0 0 0,1 4-3 15,0-4-5-15,1-4-4 0,5-3 2 16,-1-2 2-16,2-5-1 0,3-2-13 16,0-4 4-16,3-1-8 0,2-1-11 15,1-1-4-15,2-5-7 0,3-1 0 16,-2-1-11-16,0-2-57 0,0-1-45 16,5-9-70-16,-6 3-126 0,-2-2-59 0</inkml:trace>
  <inkml:trace contextRef="#ctx0" brushRef="#br0" timeOffset="16086.97">20867 5552 939 0,'0'0'133'0,"0"0"-46"0,0 0-3 0,0 0-47 0,44-31-32 0,-20 25-2 15,9 0-3-15,11-1-2 0,13-1-48 16,5 3-49-16,0-1-74 0,-17 3-95 15,-12-1-141-15</inkml:trace>
  <inkml:trace contextRef="#ctx0" brushRef="#br0" timeOffset="16618.49">21844 5541 770 0,'0'0'69'0,"0"0"-47"0,38-20 16 16,-18 14-29-16,3 1-9 0,0-2-1 15,2 1 1-15,0 1-1 0,-1 2-11 16,0 3 1-16,-1 0 9 0,-3 1 0 16,0 6 2-16,-2 3-4 0,0 4 1 15,-3 3 1-15,-4 3-5 0,-2 3 3 16,-3 2 1-16,-1 4 1 0,-4-2-1 15,-1 2-4-15,-5-3-4 0,-3 1-1 16,-2-5 4-16,-2-3 4 16,-1-3 4-16,0-3 0 0,-1-6 2 15,3-4 4-15,0-3 1 0,2 0 11 16,2-5 21-16,2-4-2 0,2-4-2 16,3-6 6-16,1-2 8 0,6-4-16 15,3 1-7-15,7 0 2 0,3 1 3 16,7 0-13-16,8-1-7 0,11-1-9 15,7-4-2-15,0 5 0 0,-7 3-8 16,-12 9-68-16,-10 5-75 0,3 0-34 16,-7 1-142-16,1 4-106 0</inkml:trace>
  <inkml:trace contextRef="#ctx0" brushRef="#br0" timeOffset="17212.62">22736 5606 607 0,'0'0'48'0,"0"0"36"0,0 0-29 0,0 0 18 16,0 0-32-16,0 0-15 16,23-32 9-16,-19 25 1 0,0 4-6 0,0-3 7 15,-1 0-6-15,0-2 1 0,-1 1-9 16,-2 0-6-16,0 2-14 15,-2 0 0-15,-4 0-3 0,-1 2-8 16,-2 2 6-16,-5 1-5 0,0 1-3 16,-4 7-9-16,0 6-2 0,-2 4 7 15,-2 4 8-15,1 4 3 0,0 2 3 16,2 1-2-16,3-2 5 0,0 2-6 16,5-2 3-16,3 1 0 0,3-5 2 15,2-2-1-15,1-3 0 0,2-4 2 16,2-2-1-16,1-4 17 0,2-2-1 15,0-5 0-15,3-1 2 0,2-4 4 16,3-6-12-16,0-1-6 0,4-3-2 16,-1-2-1-16,2-1-2 0,0-3 0 15,0 2-1-15,1 1 1 16,-2-2-2-16,1 5 0 0,0 1 0 16,-3 0-2-16,-1 5 6 15,-2 1-7-15,-3 3 3 0,-2 0-1 0,-2 3 1 16,-2 1-4-16,-3 0-2 0,0 4-19 15,-2 2 21-15,-3 5 5 0,-1 0 1 16,0 4 0-16,-1 0 1 0,2 1 7 16,-1-1-1-16,2 1 3 0,2-3-1 15,1-2 1-15,1 2 4 0,2-5 5 16,3 0 0-16,5-3-2 16,2-2 3-16,3-2-7 0,4-1-2 15,3-5-6-15,3-3-5 0,0-1-1 16,3-2-17-16,-3-3-66 0,2-1-32 15,10-11-38-15,-8 3-68 0,-3 0-168 0</inkml:trace>
  <inkml:trace contextRef="#ctx0" brushRef="#br0" timeOffset="17618.77">23376 5053 773 0,'0'0'68'0,"0"0"-19"0,16-22 17 0,-9 14-52 0,0 5-10 0,-1-1-1 0,-1 4-3 0,-2 0-1 0,2 0-3 0,-4 7 2 0,-1 2 2 0,0 6 5 16,-3 6 18-16,-4 4-3 0,-3 6 4 15,-3 9-16-15,-4 13-5 0,-3 11-3 16,1 6 2-16,2-4-2 16,5-8 3-16,5-8 6 0,2-6 23 0,3-2-1 15,1-8 8-15,1-9-3 16,0-4 1-16,1-3-8 0,1 2 2 16,3-1-1-16,1 3-1 0,1-7-5 15,3-1-6-15,4-6-4 0,0-5-3 16,3-3-4-16,3-2 0 0,1-5-7 15,2-2 0-15,-2-4 0 0,-1 1-22 16,0-3-34-16,-1-2-38 0,-1-2-41 16,0-6-54-16,-5 1-101 0,-5 3-88 15</inkml:trace>
  <inkml:trace contextRef="#ctx0" brushRef="#br0" timeOffset="17790.62">23301 5494 980 0,'0'0'142'0,"0"0"-69"0,0 0-11 0,0 0-46 0,47 0-14 15,-24 0-2-15,4-4-11 0,8 3-62 16,5-2-56-16,9-2-29 0,0-2-75 16,-10 3-57-16,-10-1 3 0</inkml:trace>
  <inkml:trace contextRef="#ctx0" brushRef="#br0" timeOffset="18197.8">23939 5543 627 0,'0'0'173'0,"0"0"-77"0,0 0-31 0,0 0-61 0,0 0-3 16,0 0-1-16,0 0 6 0,0 0-3 15,42 9 2-15,-28-8 5 0,1 2-6 16,0-1-2-16,1-1 20 0,-2 0 17 16,0-1-1-16,-1 0-4 0,0-1-16 15,1-2-4-15,-4-1-13 0,0-3 1 16,-2-1 1-16,-2-2-3 0,-3 0-14 16,-2-2-13-16,-1-1 3 0,-3 2 21 15,-5 3-13-15,-5 1 0 0,-3 4 7 16,-7 0 2-16,-4 3 0 0,-8 7 7 15,-12 10-2-15,-3 10-2 0,-2 4-1 16,8 1 1-16,13-6 2 0,11-5 2 16,8-6 0-16,2 0 2 0,1 1 9 15,3 2 17-15,1 3 1 0,5-3-7 16,2-2-5-16,6-1 0 0,4-3-3 16,7-4 0-16,4-5-8 0,10-2-6 15,11-1-5-15,11-2-82 0,2-5-58 16,-12 3-104-16,-10-1-78 15</inkml:trace>
  <inkml:trace contextRef="#ctx0" brushRef="#br0" timeOffset="18883.16">24840 5470 648 0,'0'0'50'0,"0"0"9"0,9-5-28 0,-8 4-31 0,-1 0-12 0,-7-1-6 0,-3 2-36 0,-5 0 5 15,-3 0 47-15,-3 4 2 0,-2 0 2 0,1 1 3 16,-2 4-5-16,3 0 7 0,-2 1-2 16,2 0-3-16,4 0 5 0,1 2-6 15,4-2 0-15,0 2 2 0,5-1 0 16,3-1-3-16,1 2 5 0,3-3 5 15,1-1 7-15,5 1 14 0,5-2 11 16,4 0 1-16,3 2 7 0,2-2-2 16,5 1-14-16,2 0-5 0,-1 1-9 15,1 3-1-15,-2-1 4 0,-3 2 3 16,-2-2 1-16,-6 3-7 0,-3 1-2 16,-6-1-3-16,-4 1 5 0,-3 0 20 15,-8-1 2-15,-3 0-1 16,-7-1-10-16,-4-3-4 0,-3-1-11 15,-3-3-7-15,-2 1-5 0,-8-2 0 16,-5-3-3-16,-7-2-1 0,0 0-34 16,4-1-56-16,5-4-28 0,7 3-53 15,11-1-64-15,4-1-178 0</inkml:trace>
  <inkml:trace contextRef="#ctx0" brushRef="#br0" timeOffset="23064.12">26228 5149 243 0,'0'0'47'0,"0"0"-18"0,0 0 19 0,0 0 11 0,9-27 3 0,-6 20-19 0,0-1 8 0,1 2 13 0,0 0 15 0,1 2-24 16,-1-2-3-16,0 1-9 0,-1 1 9 16,0-1-9-16,0 2-15 0,-1-1-1 15,-1 3-11-15,0 0-8 0,-1 1-8 16,0 0-8-16,0 5-5 0,0 4 1 16,-3 2 3-16,-1 9 9 0,-4 4 1 15,-4 12 3-15,-4 9 2 0,-4 13 0 16,0-2 1-16,2-3 5 15,6-13 1-15,4-11 0 0,4-7 5 16,1 0 2-16,1 4-2 0,2 2 0 16,0 2 8-16,5-1-7 0,4-4 5 15,4-2-3-15,2-3 4 0,4-4 11 16,0-4-6-16,2-4-1 0,1-2-4 16,0-6 2-16,-2 0-1 0,0-7-3 15,-3-2 0-15,-4-6 7 0,-4-1-9 16,-1-3-9-16,-4-2-9 0,-4 1-3 15,-2 2-2-15,-9 0 0 0,-2 3-1 16,-5 1-2-16,-3 4-8 16,-3 0-17-16,-4 5-9 0,1 1-2 15,0 2-8-15,1 1-12 0,5-1-11 16,3 0-17-16,6 2-20 0,4 0-20 16,4 0-31-1,11 0-42-15,4 0 16 0,3 0 23 0</inkml:trace>
  <inkml:trace contextRef="#ctx0" brushRef="#br0" timeOffset="23485.91">26645 5489 296 0,'0'0'361'0,"0"0"-287"0,0 0 55 0,0 0-51 0,-3 0-15 0,2 0-18 0,0-1-7 0,1 1-4 16,-1 0-2-16,1 0-13 0,0 0-4 15,0 0-9-15,0 0 1 0,0 0-6 16,2 0 2-16,2 1 5 0,2 2-2 16,3 1 1-16,1-2 4 0,0-1-8 15,2 0 1-15,-1-1 1 0,0-1 2 16,-2-1-5-16,-1-1 1 0,-3-2 1 16,0-1 4-16,-1-2 1 0,-1 1 1 15,-3-2-10-15,0-1-1 0,-4-1-1 16,-3 1 0-16,-3 1-4 0,-3 3 0 15,-3 3 1-15,-3 3-1 0,-2 1 6 16,-3 7-6-16,-2 6 3 0,-1 2 2 16,1 4 0-16,0 3 0 0,4 3-2 15,2 0 1-15,5-1 1 0,3 2 0 16,4-4 1-16,4-2-1 0,4 0 2 16,2-1-1-16,6-2 5 0,5-2-2 15,3-4 2-15,4-4-1 0,4-4-2 16,4-3-2-16,1-1-35 0,2-3-44 15,0-4-55-15,12-7-52 0,-7 3-118 16,-5-3-99-16</inkml:trace>
  <inkml:trace contextRef="#ctx0" brushRef="#br0" timeOffset="23929.81">27310 5219 635 0,'0'0'132'0,"0"0"-37"0,0 0-4 0,0 0-48 0,16-39-3 0,-13 30-24 0,1 1-1 0,0 0 3 0,-2 0 7 16,0 2 12-16,-1 3 3 0,-1-2 0 16,0 3-10-16,0 2-1 0,0-2-27 15,-1 0 7-15,-1 1 8 0,-1 1-17 16,-2 3-4-16,-3 2-5 0,-1 7 4 16,-4 4-12-16,-2 2 17 0,-1 5 0 15,-1 5-1 1,-4 2 1-16,-4 10 1 0,-1 8 0 15,-6 9 1-15,-1 6 0 0,5-4 0 16,3-4-1-16,3-8 1 0,1 1-1 16,2-1 0-16,-1-1 0 0,4 1 2 15,2-2-3-15,2-1 0 0,2-6-2 16,4-7 1-16,3-6-14 0,1-8-35 16,2-3-25-16,0-3-45 0,4 0-55 15,1-3-146-15,3-7-26 16</inkml:trace>
  <inkml:trace contextRef="#ctx0" brushRef="#br0" timeOffset="24149.51">26987 5662 937 0,'0'0'126'0,"0"0"-39"0,0 0-3 0,0 0-62 0,0 0-17 0,47-39-5 16,-24 31 0-16,2 1-1 0,1-1-22 16,-1 1-14-16,2 2-32 0,-1-2-44 15,2 1-18-15,11 3-37 0,-8-2-88 16,-1 5 61-16</inkml:trace>
  <inkml:trace contextRef="#ctx0" brushRef="#br0" timeOffset="24508.8">27602 5585 556 0,'0'0'201'0,"0"0"-135"0,0 0 19 0,0 0-32 16,0 0-30-16,-2-39-5 0,-1 29-10 16,0 1-4-16,-2 1-4 0,0 0 0 15,-2 0 0-15,-1 1 1 0,0 1 6 16,-2 3-2-16,-2 0-3 0,-1 3 0 15,-4 5-2-15,-1 4 0 0,-3 6-2 16,-2 6 2-16,2 3-2 0,-2 3 2 16,2 3 0-16,1 0-1 0,7-2 1 15,2-1 0-15,2-3 0 0,6-2-6 16,3-4 6-16,3-4 0 0,4-2 7 16,4-4 18-16,3-5 23 0,3-3 0 15,5-7 4-15,-1-2-10 0,3-3-11 16,-1-2-7-16,0-6-5 0,-5 1-5 15,-1-2-8-15,-4 0-5 0,-3 3-1 16,-3 4-3-16,-2 0-17 0,-4 5-29 16,-1 1-24-16,-1 4-8 15,-5-2-36-15,-2 2-27 0,1 2-129 16,1 1 8-16</inkml:trace>
  <inkml:trace contextRef="#ctx0" brushRef="#br0" timeOffset="24946.7">27666 5649 406 0,'0'0'230'0,"0"0"-121"0,0 0 7 0,0 0-37 16,0-43-25-16,0 34-19 0,3-1 0 15,1-1-14-15,1 2-9 0,1 1-2 16,1 0 5-16,-1 0-3 0,3 1 0 15,-2 1-6-15,0 3-5 0,1 1-2 16,1-1 1-16,0 3-3 0,0 3 3 16,-1 1-3-16,2 7-2 0,-2 1 1 15,0 3-1-15,1 2-5 0,-3 3-2 16,0-1 8-16,-3 3-2 0,-1-1 4 16,-2-3 2-16,0 2-3 0,-3-4 1 15,-2-4 2-15,-1 0-2 16,-2-5 2-16,3-5-3 0,0-1 3 15,1-1 10-15,-1-2 4 0,2-4 37 16,2-1 17-16,1-3-12 0,1-2-15 16,5 1-10-16,3-4-10 0,3 1-10 15,2 2 0-15,5-1-7 0,0-1-3 16,4 2-1-16,1-1-1 0,3-2-4 16,1 2-43-16,1 1-36 0,1-1-15 15,-1 2-40-15,0 0-64 0,8 2-80 16,-7 3 64-16,-7 3-83 0</inkml:trace>
  <inkml:trace contextRef="#ctx0" brushRef="#br0" timeOffset="25352.84">28199 5538 221 0,'0'0'274'16,"0"0"-135"-16,0 0-15 0,0 0-46 0,0 0-26 0,0 0-18 15,5 13-11-15,-1-13 2 0,1 0 4 16,2 0-14-16,0-2 8 0,1-3 0 15,1-1 2-15,1 1-1 0,3-2-5 16,-2 1-3-16,2-2-1 0,-1 1-6 16,0-1 2-16,0 1-5 0,-2 0-2 15,-2-1 3-15,0 2-1 0,-2 0-4 16,-2-4-2-16,-1 1-1 16,-2 1 0-16,-1 0-3 0,-4-1 2 15,-2 2 1-15,-5-2 0 0,-2 2 0 16,-5 5-11-16,-2 2 0 0,-5 3 1 15,-8 11 2-15,-7 7-5 0,-7 6 6 16,2 4 6-16,9-4 2 0,11-6-1 16,11-7 2-16,3 1 3 0,0 3 19 15,3 2 10-15,2 2-9 0,6-3 8 16,1-3-1-16,6-1-8 0,6-3-7 16,3-3 2-16,5-3-11 0,10-2 5 15,9 0-6-15,9-1-6 0,0 2 0 16,0-1-3-16,-7 2-23 15,-2 0-37-15,0-2-29 0,-1 2-51 16,-8-4-132-16,-5 0-195 0</inkml:trace>
  <inkml:trace contextRef="#ctx0" brushRef="#br0" timeOffset="26024.56">29280 5488 152 0,'0'0'205'0,"0"0"-192"0,37 8 26 0,-19-3 10 0,-2 1 0 0,1 1 20 0,-2 0 10 0,-3 1 0 0,-1-1-25 0,-3 0 6 16,-2 0-1-16,-2-3-10 0,-3 0-6 16,2-3-7-16,-3 0-1 0,0-1-7 15,-6 0 2-15,0-4 0 0,-4-4-6 16,-4-4-8-16,-2-5-6 0,-3-3-8 15,2-3 0-15,-2-1-2 0,4-1-1 16,0-6-15-16,0-8-10 0,2-8 7 16,3-8 10-16,2 4 9 0,4 14-4 15,2 12 4-15,2 10 0 0,-3 1 3 16,0-1-3-16,-1 0 0 0,0 2 2 16,0 5-2-16,1 1-1 0,0 3-7 15,0 2 0-15,0 2-6 16,-2 4 2-16,-1 4 7 0,-1 6-2 15,-1 4 6-15,-2 6 1 0,0 5 0 16,2 2 1-16,-6 7 3 0,-1 4-4 16,1-2 0-16,2-4 4 0,3-10-4 15,1-5 14-15,1 0 8 0,2-2 1 16,2-2 2-16,3-4 0 0,0-4-1 16,2-3-3-16,4-4 15 0,5-2 9 15,5 0-1-15,4-6-11 0,4-2-11 16,11-4-2-16,4-4-11 0,9-1-2 15,2 0-7-15,-3 5 3 0,-5 3-3 16,-4 2-3-16,-3 6-7 16,-2 1-42-16,-5 3-41 0,-6 2-39 0,3 0-56 15,-9 0-98-15,1-3-128 16</inkml:trace>
  <inkml:trace contextRef="#ctx0" brushRef="#br0" timeOffset="27119.94">18915 6858 577 0,'0'0'84'0,"0"0"-33"0,0 0 31 0,0 0-37 0,0 0-34 0,0 0-5 0,0 0-1 0,19-36-4 0,-16 34 0 15,-3 1 1-15,3-2 1 16,-2 0 3-16,0-1 20 0,-1 0 14 15,3-2-3-15,-3 2-1 0,1 0-3 16,0-1-11-16,-1 1-3 0,0 1-3 16,0-3-5-16,0 0-2 0,-3-1-4 15,-2-1-3-15,-2 1-2 0,-5 2-4 16,1-1 1-16,-5 5-3 0,-1 1-1 16,-4 3 1-16,-1 6-1 0,-3 6 2 15,-2 4 0-15,-3 3-1 0,1 3 6 16,1 5 1-16,1-2-1 0,4 3 0 15,3-1 0-15,2-1-2 16,6-2 2-16,0 1 0 0,6-5 1 16,3 0-2-16,3-2 0 0,0-1 1 15,7-5 1-15,3-1 2 0,-1-4 5 16,7-5 0-16,-2-2 6 0,4-3-7 0,-1-3 5 16,5-5 2-16,-3-4-1 0,0-3-5 15,2-2 0-15,-2-4-2 0,-1 1-4 16,-3-4 3-16,0 2-4 0,-2 2-1 15,0 5 0-15,-4 4-1 0,-1 3 1 16,-3 4-4-16,-1 2 4 0,-3 2-10 16,-1 0 0-16,0 5-3 15,0 2 12-15,-1 3 1 0,-3 3 2 16,3 0-1-16,0 2 0 0,0 0 16 16,1 0 3-16,0-2 9 0,3 0 5 15,3-2 0-15,0-1-3 0,2-2-3 16,1-1-6-16,5-3-8 0,1-2-3 15,3-2-6-15,1-2-5 0,3-4-4 16,3-2-63-16,3-2-46 0,-1 0-19 16,15-7-74-16,-7 2-123 0,-4 1-68 15</inkml:trace>
  <inkml:trace contextRef="#ctx0" brushRef="#br0" timeOffset="27526.09">19512 6628 548 0,'0'0'127'0,"0"0"-41"0,4-30-2 0,0 17-45 0,1 1-30 0,1 1-7 0,-1 0 2 0,-2 0-4 0,0 1 10 0,-1 3 30 16,-2 0-3-16,0 3-6 0,-2 1-20 16,-3 3-11-16,0 0-1 15,-3 0-3-15,-4 3-1 0,-1 4 3 16,-4 4 2-16,-1 4-1 0,-4 3 1 16,0 4 0-16,-1 3 0 0,1 5-1 15,-1 2 1-15,-3 8-1 0,0 11 1 16,-2 8 0-16,2 3 0 0,5-2 1 15,6-4 2-15,2-5 2 0,1 0-4 16,-5 2 3-16,4 1-3 0,-4 1 0 16,5-7 0-16,0 1-1 0,2-5 0 15,3-5-17-15,4-7-37 0,1-10-18 16,2-2-29-16,4-8-96 0,-1-4-71 0</inkml:trace>
  <inkml:trace contextRef="#ctx0" brushRef="#br0" timeOffset="27744.79">19203 7102 674 0,'0'0'238'0,"0"0"-147"0,0 0 16 0,6-39-23 15,5 28-62-15,7-1-20 16,11-1-1-16,10-4-1 0,8 3 4 0,0 1-4 15,-2 2-4-15,-4 3 1 0,-7 1-38 16,4 1-46-16,-3 2-57 0,0 0-36 16,-10 0-115-16,-3 1-38 0</inkml:trace>
  <inkml:trace contextRef="#ctx0" brushRef="#br0" timeOffset="28119.7">19845 6664 719 0,'0'0'62'0,"0"0"-21"0,0 0 13 0,0 0-44 16,0 0-8-16,0 0-4 0,0 0 1 15,8 19 0-15,-8 0 1 0,0 3 2 16,-7 5-1-16,2 8 2 0,-6 9 10 15,-6 7 3-15,-1 0 13 0,1-10-5 16,4-10-1-16,5-9-7 0,1-2-9 16,0 3 4-16,1 2-1 0,0 3 6 15,4-3 2-15,0-5 8 0,2 1 7 16,2-5 3-16,4-3 7 16,1-2-5-16,2-4 2 0,5-2-5 15,1-3-6-15,4-2-7 0,3 0-12 16,1-2-4-16,3-5-4 0,1-1 0 15,-1-3-2-15,3 0-8 0,-4 0-26 16,0-1-20-16,-2 1-19 0,-2 0-12 16,-2 0-39-16,-2-5-52 0,-5 2-150 15,-2 2-81-15</inkml:trace>
  <inkml:trace contextRef="#ctx0" brushRef="#br0" timeOffset="28291.53">19862 7046 826 0,'0'0'132'0,"0"0"-38"0,0 0-9 0,0 0-56 0,0 0-26 0,39-23-3 15,-18 14 0-15,4-2-32 0,3 1-31 16,1 1-20-16,2 0-38 0,5 1 2 16,9-4-82-16,-7 4-16 0</inkml:trace>
  <inkml:trace contextRef="#ctx0" brushRef="#br0" timeOffset="28744.64">20468 6974 563 0,'0'0'134'16,"0"0"-62"-16,0 0 15 0,0 0-35 15,0 0-30-15,0 0-4 0,0 0-10 0,0 0-8 16,9-12 0-16,0 8 2 0,3 1 5 15,3-1 3-15,0 0 16 0,-1 0 3 16,2 0 0-16,-1 0 0 0,-2-1-3 16,1-1-5-16,-3 2-2 0,1-1-10 15,-4 1-5-15,-2-2 4 0,-4 4-3 16,0-4 0-16,-2-1-5 0,0-1 0 16,-3 0 0-16,-3 0-3 15,-2 1-3-15,-2-2 3 0,0 2-5 16,-1 2-7-16,-3 1-13 0,0 2 0 15,-2 2 18-15,1 0 5 0,-4 8 5 16,1 2-2-16,-1 4-1 0,0 2 2 16,4 1 1-16,0 4-1 0,2-3 1 15,4 4-1-15,-1-1-1 0,6 0 0 16,1 0 1-16,3 0 2 0,1-2 0 16,4 2 14-16,5-3 14 0,0-2-8 15,3-1-7-15,4-3 0 0,3-3-5 16,0-4-5-16,3-2 1 0,2-3-5 15,-1 0-9-15,-1-2-35 16,2-3-27-16,-2-3-48 0,3-9-74 16,-7 2-107-16,-4 0-38 0</inkml:trace>
  <inkml:trace contextRef="#ctx0" brushRef="#br0" timeOffset="29164.28">20684 6936 547 0,'0'0'286'0,"0"0"-200"0,0 0 12 0,0 0-48 0,29-42-25 0,-19 32-18 0,3 0-6 0,0 2 1 0,1 1-2 0,-1-1 11 16,-1 3 7-16,2 2-4 0,1 1-3 16,-3 2-1-16,2 0-5 0,-1 3-5 15,1 4-2-15,-1 3 2 0,1 3-3 16,-2 3 3-16,2 6-2 15,1 2 2-15,0 2 0 0,2 2 0 16,-3 2 1-16,2-1 1 0,-4-1-1 16,-3-3-1-16,-1-2-2 0,-4-1 1 15,-4-6-2-15,-3-1-6 0,-4-6 9 16,-4-2-8-16,0-5-2 0,-3-2 9 16,3-1 1-16,0-7 1 0,0-1 4 15,4-5 3-15,1-1-2 0,2-4 6 16,1-1 8-16,2-1 1 0,1-1-4 15,3 2-4-15,4 2 1 0,4-1 4 16,5 3-4-16,4 0-5 0,3-1-5 16,11-1-4-16,10 1-2 15,10-1 0-15,0 0 2 0,-3 7-4 16,-7 3-42-16,-4 1-40 0,-3 0-5 16,3 0-61-16,-11 0-87 0,-3 2-96 15</inkml:trace>
  <inkml:trace contextRef="#ctx0" brushRef="#br0" timeOffset="30217.31">22264 6978 725 0,'0'0'21'0,"0"0"5"0,44-29 13 0,-22 16-14 0,0 4-22 0,-1 0-3 0,3 2-4 0,-4 1-25 0,0 4-17 0,-4 2 20 16,0 0 15-16,-3 7 7 0,-3 2-5 16,0 5-12-16,-4 3 18 0,-2 6 3 15,-3 2 3-15,-1 6 5 0,-1 7 9 16,-4 6-4-16,-4 6-4 16,1-4-3-16,1-10-6 0,2-13 3 15,2-5 3-15,1-2-2 0,1 2 13 16,-1-3 2-16,2-5 12 0,0-3-1 15,1-6 4-15,3-1 9 0,3-3 41 16,0-6-24-16,3-6-27 0,1-1 2 16,1-5-16-16,2-4-3 0,1 0-14 15,4-3 4-15,0 2-4 0,3-1-2 16,0 1 1-16,4 2 0 0,-1 1-1 16,-1 1-2-16,3 5 2 0,-2 2-2 15,-1 5-1-15,-1 3 1 0,-2 2 2 16,-2 4-5-16,-4 1 2 0,-1 4 0 15,-3 7-5-15,-2 2-9 16,-2 4 11-16,-4 4-3 0,-1 3 7 16,-2 4 0-16,-3-1 2 0,-2 2 0 15,-1-2 1-15,1 3 2 0,0-3-3 16,1-4 0-16,1-4 1 0,1-2 2 16,1-7-3-16,0-1 2 0,1-5 6 15,0-3 3-15,4-1 19 0,1 0 18 16,2-5-1-16,4-2-17 0,1-2-8 0,1-3 4 15,3 0-7-15,1-3-9 0,1-1-8 16,4 1-1-16,-1-3 2 0,2 1-3 16,0-1 0-16,-1 2 3 0,0 0-3 15,-2 1 0-15,2 3 0 16,-2-1 0-16,-1 3 0 0,0-2 0 16,-2 4 0-16,0 1-1 0,-2 0-1 15,-2 3 1-15,-3 3 1 16,-2-1-2-16,0 2-1 0,-2 0-1 0,-1 0-2 15,-1 2-5-15,-2 3-3 0,1 2 4 16,-2 1 2-16,0 4 5 0,0 2 1 16,0 0 1-16,-1 1 0 0,0 2 0 15,0 2 1-15,0 1 0 0,-3 4-3 16,1-1 3-16,-1 2 0 0,0 0 1 16,1-2-1-16,-1-1-6 0,1 0-35 15,0-2-18-15,1-3-16 16,1-2-23-16,0-1-25 0,6-7-66 15,1-5-109-15</inkml:trace>
  <inkml:trace contextRef="#ctx0" brushRef="#br0" timeOffset="30576.6">23646 7204 461 0,'0'0'272'0,"13"-22"-212"0,-2 7 53 0,0 3-68 0,0-3-15 0,3 1-24 0,0 1-2 0,2-2-1 0,1 2-3 0,1-1 0 16,-3 1 1-16,1 2 3 0,-3 0 7 15,0 2 7-15,-3-2-10 0,-3 4-3 16,-3-1-5-16,-2 2 0 0,-2-1-8 16,-7 2-17-16,-4 0 0 0,-5 2-8 15,-5 2 5-15,-3 1 9 0,-4 4 12 16,-2 7 5-16,0 4 2 0,1 4 0 15,1 2 1-15,2 5-1 0,3 0 1 16,4 2 3-16,3 0 3 0,7 0 29 16,4-1 8-16,5-1 13 0,1-1 1 15,6-3 8-15,5 0-18 0,1-6-8 16,3-4-10-16,3-3-6 0,3-4-14 16,2-3-4-16,4-2-6 15,2 0-6-15,5-6-66 0,9-1-45 16,6-3-54-16,-8 0-74 0,-11 1-144 15</inkml:trace>
  <inkml:trace contextRef="#ctx0" brushRef="#br0" timeOffset="31060.86">24347 7152 603 0,'0'0'162'0,"0"0"-43"0,0 0-24 0,0 0-41 15,25-39-16-15,-19 31-26 16,-2 1 1-16,0-1 6 0,-1 0 12 16,-2 0 14-16,1 1 2 0,-1-1-13 15,-1 1-7-15,0 1-2 0,0-1-15 16,-3 0-8-16,-2 0-2 0,-2 1 0 16,-3 1-2-16,-1 0-1 0,-3 2 0 15,-1 1-1-15,-2 2-5 0,0 0 4 16,-4 5-3-16,-1 2 3 15,0 1-2-15,0 3 2 0,0 3-11 0,2 0-2 16,0 5-9-16,3 0 1 16,1 2-6-16,2-2 6 0,5 0 8 15,1-1 15-15,4-2 2 0,3-3 1 16,1 2 0-16,4 0 2 0,5-3 1 16,3-3-1-16,2-3 7 0,3-4-3 15,3-2-1-15,0-2 4 0,3-7 12 16,-1-3 14-16,0-1 4 0,1-3-3 15,-2-4-3-15,-1-3-13 0,1-5-7 16,-1-10 1-16,2-11-3 0,0-15-4 16,-1-5-5-16,-3-1-2 0,-1 5-1 15,-2 11 0-15,1 6-11 0,-5 11 4 16,-3 8-4-16,-1 11-20 0,-3 1-12 16,0 2-12-16,-1-1-22 0,0 1-27 15,0 2-51-15,-1 6-97 0,0 3-30 16</inkml:trace>
  <inkml:trace contextRef="#ctx0" brushRef="#br0" timeOffset="31452.88">24665 6932 271 0,'0'0'322'0,"0"0"-227"0,0 0 47 0,0 0-83 0,20-30-21 0,-15 23-24 0,0 0-8 0,-1 1-5 0,0 4-2 0,-2 2 1 0,-1 0-8 16,-1 7 2-16,0 3 6 0,-1 3 1 16,-3 0 1-16,-1 3 2 0,-1 2 1 15,-3 1-5-15,0 2 1 0,0 0-1 16,0 0 4-16,0 0 1 0,2-1 7 15,2-1 8-15,1-2 5 0,0 0 0 16,3-3 14-16,-2-1 3 0,1-4 3 16,2 0-5-16,0-5-10 0,0 1 9 15,1-1-6-15,4-2-10 0,0-1 4 16,3-1-8-16,1 0-3 0,4-6-11 16,2 0 1-16,2-1-5 15,2-3-1-15,1 0-34 0,2-4-61 16,0-1-28-16,7-13-83 0,-5 4-172 15,-4-3-188-15</inkml:trace>
  <inkml:trace contextRef="#ctx0" brushRef="#br0" timeOffset="31593.47">24936 6803 708 0,'0'0'115'0,"0"0"15"0,0 0-53 0,0 0-63 15,0 0-13-15,0 0-1 16,0 0-63-16,-20-31-70 0,20 26-83 15,0 2-12-15,0-1-47 0</inkml:trace>
  <inkml:trace contextRef="#ctx0" brushRef="#br0" timeOffset="31937.14">25232 6813 433 0,'0'0'36'16,"0"0"31"-16,0 0-32 0,0 0-35 0,-6-46-1 0,-1 38-18 15,-2 1 12-15,-5 4 5 0,-1 3 2 16,-3 0 2-16,-2 8 2 0,-2 6 11 16,-4 3 9-16,-1 8 18 0,-1-1 25 15,1 5-5-15,4 0-17 0,4 0-8 16,4-1-3-16,3-1-12 0,3-2 1 15,3 0 5-15,4-4 12 0,2-1 13 16,2-3-7-16,7-2 4 0,2-4-5 16,5 0-9-16,5-5-11 0,4-2-8 15,12-2-11-15,11-2-2 0,12-6-4 16,6-4 0-16,-2-2-46 0,-4 0-40 16,-5 1-48-16,-4-2-63 0,-12 2-140 15,-9 2-72-15</inkml:trace>
  <inkml:trace contextRef="#ctx0" brushRef="#br0" timeOffset="32640.37">25895 6521 505 0,'0'0'104'0,"0"0"-3"0,0 0 4 0,0 0-71 0,41-40-20 0,-29 33-9 0,-3 0-3 0,1 1 0 0,1 1-2 0,-3 3 0 0,0 1 0 15,0 1 0-15,-1 1-1 0,0 5 1 16,-2 2 0-16,-1 3-2 0,0 5 2 15,-3 1 0-15,1 1 0 0,-1 4 3 16,-1-3 0-16,0 3 2 0,1-2 5 16,0-2 6-16,0-2-2 0,1-1 11 15,0-4 11-15,0-3 2 0,1-2 5 16,-1-4-6-16,1-1-6 0,0-1-3 16,1-3 14-16,1-3-8 0,2-3-10 15,1-3-5-15,2-3 1 0,0-3 4 16,2-2-6-16,1-2-6 0,2 0-3 15,0-2-1-15,2 0-1 0,0 2 0 16,3-1 0-16,0 3-6 0,0 3 1 16,1 1-1-16,-1 4-2 0,0 4 0 15,-2 1 0-15,-1 4 0 0,1 2-3 16,-3 1 1-16,-1 6 1 0,-3 1 0 16,0 4-1-16,-2 7 1 0,-1 1-2 15,-1 6 1-15,0 3 3 0,-1 2-1 16,-2 5 1-16,0 1-5 0,0 7 4 15,0 6-7-15,-2-6-121 0,-1-6 26 16,-1-5 103-16,-4-9-1 16,-3 4-5-16,-3 2-111 0,-9 5-47 15,3-8-164-15,-1-6-145 0</inkml:trace>
  <inkml:trace contextRef="#ctx0" brushRef="#br0" timeOffset="32905.93">26086 7012 464 0,'0'0'134'0,"0"0"-4"0,0 0-28 0,0 0-60 0,51-14-6 0,-30 9-16 0,4-1 7 0,10-1 9 0,8-3-10 16,8 1 3-16,2-2-7 0,0 0-17 16,-7 2 0-16,-6 2-5 0,-1 2-1 15,-2-1-27-15,-2 5-64 0,-2-2-26 16,-10 0-97-16,-4 3-71 0</inkml:trace>
  <inkml:trace contextRef="#ctx0" brushRef="#br0" timeOffset="33125.44">26218 7432 1022 0,'0'0'100'0,"0"0"-77"0,0 0 27 0,0 0-41 0,0 0 2 16,-11 40-11-16,11-38-49 0,0-2-20 16,3-10-91-16,0-2-48 0,2-4-167 0</inkml:trace>
  <inkml:trace contextRef="#ctx0" brushRef="#br0" timeOffset="33281.65">26589 7294 1037 0,'0'0'74'0,"0"0"-19"0,0 0-9 0,0 0-46 15,0 0-83-15,0 0-183 0,0 0-208 0</inkml:trace>
  <inkml:trace contextRef="#ctx0" brushRef="#br0" timeOffset="38636.75">7938 9209 263 0,'0'0'109'0,"3"-9"-56"0,-1 2 19 0,0 2-17 0,-1 0-1 0,0 0-21 0,0 4-10 0,-1 0 19 0,0 1-9 0,0 1-33 16,0 7-10-16,0 8 10 0,-2 6 18 16,0 10 15-16,-1 15 12 0,0 13-6 15,1 2-12-15,2-2 0 0,0-8-5 16,1-9-10-16,1-1-2 0,-1-4-3 15,-1-1-6-15,0-6 2 0,0-7 0 16,0-5-1-16,-4-4-1 0,1 4-2 16,-3-1-21-16,1 0-60 15,-5-5-49-15,2-6-115 0,0-5-28 16</inkml:trace>
  <inkml:trace contextRef="#ctx0" brushRef="#br0" timeOffset="39023.83">7763 9200 614 0,'0'0'175'0,"0"0"-110"0,0 0 21 0,0 0-35 16,0 0-34-16,0 0-15 0,0 0-2 15,25-31 0-15,-11 31 3 0,2 2 0 16,3 5-3-16,2 4 10 0,0 2-5 16,3 4 3-16,0 6 2 0,3 2-6 15,0 3 6-15,3 2-3 0,-2 2-1 16,-1-1-1-16,-2 4-3 0,-4-4 8 16,-4-1-7-16,-5-2 11 0,-2-1 0 15,-7-1 2-15,-3-3-5 0,-4 0 11 16,-9 0 5-16,-3-3-9 0,-6 1 3 15,-6-3-8-15,-5 1-3 0,-9-1-5 16,-8 2-5-16,-2-3 1 0,4-5-3 16,3-2-3-16,9-4-34 0,1-1-13 15,7-1-22-15,7-1-9 0,8-2-16 16,0 0-50-16,1-1-115 0,4 0 37 16</inkml:trace>
  <inkml:trace contextRef="#ctx0" brushRef="#br0" timeOffset="39768.89">8566 9439 383 0,'0'0'26'0,"0"0"20"0,0 0 13 0,0 0 9 0,0 0-2 0,19-27-22 0,-16 24 19 0,0-2-9 0,0 3-12 0,-1 0-7 15,-1-1 12-15,0 1-5 0,0 0 9 16,-1 1-8-16,0 1-8 15,0 0-1-15,0 0-12 0,0 0-4 0,0 0 1 16,0 0-8-16,-3 0-9 16,-2 1 1-16,-3 3 1 0,-3 2-4 15,-1 3 0-15,-4 5 0 0,-1 1 0 16,-1 4-2-16,-2 4 5 0,0 2-4 16,-1 0 1-16,4 1 0 0,-2 3 0 15,4 0 1-15,1-2 0 0,3 2-1 16,3-3-1-16,1 1 1 0,5-5-1 15,2-1 0-15,0-6 2 0,5-1-1 16,2-4 1-16,2-3 0 0,1-6 0 16,4-1 5-16,2-4-1 15,1-6 0-15,1-1-4 0,2-4 5 16,0-3 7-16,-1-2 0 0,1-1-2 16,-1-3-2-16,-2 4 0 0,0-2-5 15,-1 0-2-15,-2 4-2 0,-1 2 0 16,-3 1 0-16,0 4 1 0,-4 1-3 0,-1 4 6 0,-2 3-8 15,-1 3 4-15,-1 2-15 0,-1 7 6 16,0 4 9-16,0 3 8 0,0 6 1 16,-1 2-5-16,0-1 4 0,0 1-4 15,1-1 9-15,0 0 0 0,0-3 13 16,2-2 5-16,2-2-4 0,2-3 2 16,1-2-5-16,1-3-3 0,1-1 0 15,3-4-1-15,1-2-2 0,5-1-6 16,1-4 1-16,5-3-9 0,1-1-1 15,2-2-3-15,1-2 0 0,0 0-1 16,-1-1-10-16,-2-2-47 0,1-1-24 16,-2 0-37-16,6-6-41 0,-6 5-89 15,-5 2-176-15</inkml:trace>
  <inkml:trace contextRef="#ctx0" brushRef="#br0" timeOffset="40282.92">9194 9120 550 0,'0'0'230'0,"0"0"-187"0,21-19 34 0,-9 13-55 0,0 1-15 0,0 2-6 0,0 3 4 0,-1 2-6 0,1 4 3 0,-4 4 7 16,0 5 20-16,-3 4 2 0,-2 5 2 15,0 13-1-15,-3 10-4 0,-2 13-12 16,-3 4-2-16,-2-2-4 0,-1-7 6 15,-1-7 1-15,4-3-6 0,-4-2 8 16,4-2-10-16,-1 0 6 0,0-1 2 16,1-8-5-16,0-6 2 0,3-7 1 15,1-3 6-15,0 2-4 0,0 0-3 16,0-3-11-16,1-3 10 0,0-2-4 16,3-5-3-16,3 1 7 15,2-3 6-15,4-2-2 0,5 1-1 16,3-2-4-16,4-2-10 0,1-2 1 15,2-2 1-15,0 2-4 0,1-2 0 16,0-1-6-16,-2 0-27 0,0-1-18 16,-2 0-17-16,-2-2-18 0,-2 0-10 15,0-1-37-15,0-5-56 0,-4 1-124 16,-5 0-44-16</inkml:trace>
  <inkml:trace contextRef="#ctx0" brushRef="#br0" timeOffset="40470.37">9287 9636 890 0,'0'0'89'0,"0"0"68"0,0 0-52 16,0 0-34-16,0 0-38 16,7-13-31-16,4 8 2 0,5-2-4 0,3-3 0 15,5 3 0-15,2-1-1 16,1 2 0-16,3 0-47 0,1 3-45 15,14 1-51-15,-8 0-64 0,-3 2-196 0</inkml:trace>
  <inkml:trace contextRef="#ctx0" brushRef="#br0" timeOffset="41236.44">10014 9619 405 0,'0'0'58'0,"0"0"34"0,0 0-1 0,0 0-45 15,37-14-19-15,-31 12-9 0,-2-1 13 0,0 0 11 16,-3 0-6-16,1-1 25 0,-2 2-11 15,0 0-2-15,0-2-9 0,0 2-13 16,0-2-8-16,0 0-4 0,0-1 1 16,0 2-1-16,-2-3 4 0,-1 3-3 15,0-4-1-15,-1 2-5 0,-3 1-6 16,1-1-1-16,-2 1-2 0,-2 0 1 16,-2 1-2-16,-1 0 0 0,-2 2 0 15,1 1 1-15,-3 1-1 0,-1 4 0 16,0 0-2-16,-1 5 3 0,0 0-6 15,2 5 6-15,2-1-4 16,1 3-2-16,3 3 3 0,2 0 1 16,1 1-2-16,3 2 4 0,2 0-4 15,3 2 4-15,0 0 3 0,1-1-3 16,2 1 0-16,3-1 0 0,1-3 0 16,0 0 3-16,2-5-3 0,1-4 9 15,0-3 7-15,-1-3-2 0,3-4-6 16,-1-2 6-16,3-4 27 0,0-5-17 15,2-1-7-15,-1-5 0 0,-2-3 2 16,2-2 0-16,-4-4-7 0,0-3-2 16,2-1-2-16,-4 0-3 15,2-1 4-15,-3 2-1 0,-1 4-6 16,0 1 7-16,-2 5 0 0,1 3-6 16,-3 2-1-16,0 4 1 0,-2 2-3 15,0 3-2-15,-1 1 2 0,0 2 0 16,0 0-2-16,-2 4-3 0,-2 4 5 15,-2 3 1 1,1 4 3-16,-1 3 4 0,1 2-4 0,-2 2 1 0,3 2-2 16,-2 0-1-16,2-1 7 0,1-1 6 15,3-3 1-15,0 1-1 16,0-3 5-16,2 0-6 0,3-3-2 16,3-2 1-16,2-4-6 0,3 2-1 15,5-5-3-15,1-2-2 0,3-2 0 16,2-1-1-16,2 0-13 0,-1-1-21 15,2-2-20-15,-3 0-14 0,3 1-30 16,1-1-41-16,15-5-78 0,-8 3-166 16</inkml:trace>
  <inkml:trace contextRef="#ctx0" brushRef="#br0" timeOffset="41925.33">11285 9732 285 0,'-1'-2'38'0,"0"1"31"0,0-1-3 0,0 0-6 0,0-1-2 0,-1 1 19 0,1 0-9 0,-1-1-5 0,0 2-5 0,0-2 6 16,0 1-6-16,2-1-11 15,0 2-1-15,0 0-2 0,1 0-13 16,6 0-15-16,2-1-2 0,8 0 14 16,6 0 6-16,11-1 2 0,13-2 0 15,17 1 1-15,8 0-2 0,3 2-7 16,-1 0-6-16,-9 1-3 0,-2 1-10 15,-3 0-5-15,-2 0-2 0,-3 0-2 16,-1 0 1-16,-4 0 0 0,-4-1-1 16,-3 0-4-16,-5-1-32 15,-4 0-25-15,-10 0-17 0,-6 2-33 16,-9-2-28-16,-2 2-56 0,-1-2-96 16,-4 1-24-16</inkml:trace>
  <inkml:trace contextRef="#ctx0" brushRef="#br0" timeOffset="42347.88">12108 9536 370 0,'0'0'60'0,"0"0"69"0,0 0 15 0,0 0-52 16,-9-42-44-16,9 33 7 0,-2 0-5 0,2 1-4 16,0 0-13-16,0 2 7 0,3-1-6 15,1 1-4-15,1 0-9 0,3 5-6 16,2-1-9-16,1 1 6 0,4 1-6 16,2 0-4-16,2 3 5 0,2 4-4 15,-1 2-1-15,2-1-2 0,-2 4 1 16,0 1-1-16,0 1 2 0,-2 3 0 15,-2-1 1-15,-2 2-3 0,-4 3 11 16,-3-2-3-16,-2 2 5 0,-5-1 6 16,-2 2 2-16,-5 0-4 0,-6-2-2 15,-2 0-7-15,-5-1 1 0,-5 0-4 16,0-2 0-16,-5-2-5 0,-1 0 1 16,0 0-1-16,1 0-9 15,-1-3-20-15,5 0-19 0,3-2-11 16,3 2-21-16,6-3-14 0,3-1-31 15,4 2-61-15,5-2-104 0,2-2-48 16</inkml:trace>
  <inkml:trace contextRef="#ctx0" brushRef="#br0" timeOffset="43613.68">13480 9586 271 0,'0'0'78'0,"0"0"14"0,0 0 32 0,0 0 18 0,0 0-61 0,0 0-26 0,11-28 0 0,-1 16 2 0,3-1 0 16,2-1-11-16,4-2-17 0,-3 0-12 15,6 1-4-15,0 0-11 0,-4 4 2 16,3 4-5-16,-3 1 1 0,1 5 0 16,-2 1-6-16,-4 3 2 0,-2 8-1 15,-2 5-15-15,-2 3 11 0,-3 4 4 16,0 3-5-16,-4 2 9 0,0 3-5 15,0 1 2-15,-5 2 4 0,-1 1 1 16,0-1-1-16,0-3-2 0,3-1 2 16,-3-2 0-16,3-6 1 0,1-2-1 15,1-5 3-15,1-3-2 0,0-7-1 16,0-2 1-16,0-3 4 0,0-3 9 16,3-7 7-16,2-5-2 0,4-2-11 15,1-6-5-15,5-3 3 0,-1-2-5 16,3-4 0-16,1 1-1 0,4 0 0 15,2 0-2-15,-2 5 1 0,2-1-1 16,0 7 1-16,1 1 0 0,-3 4-3 16,2 4 0-16,-4 0 0 0,0 5 3 15,-3 2 0-15,-2 3-1 0,-2 1 1 16,-3 4-3-16,-1 6-7 16,2 1 3-16,-6 4 0 0,0 1 4 15,2 6 4-15,-5 0 1 0,1 3-1 16,-3-1 0-16,0-1 0 0,0 0 1 15,0-3 1-15,0-1-1 0,0-4 5 16,-3-4 8-16,3-3 3 0,-2-3-3 16,2-4-1-16,0-1 2 0,0 0 10 15,0 0 32-15,2-4 9 0,1-6-24 16,-1-2-29-16,6-6-7 0,1-1 3 16,4-4 5-16,1-1-5 0,5 1-1 15,-3 2-3-15,6-2-4 16,0 2 3-16,-1 1-2 0,-1 1-2 0,2 0-1 15,-1 3 0-15,1 3 1 16,-3 2-3-16,0 2 2 0,0 0 1 16,-2 4-5-16,-1 3 0 0,-6 2-3 15,2 0-6-15,-3 3 2 0,0 3 0 16,-2 3 3-16,-2 4-1 0,1 3-1 16,-2 1 8-16,-1 4 1 0,-2 2-4 15,1 1 4-15,-2 1-4 0,0-1-13 16,1 4-10-16,-1-3-9 0,1 0-21 15,-1-2-25-15,3-1-26 0,1 2-26 16,1-3-97-16,-2-7-57 0</inkml:trace>
  <inkml:trace contextRef="#ctx0" brushRef="#br0" timeOffset="44289.77">14984 9604 224 0,'0'-6'183'0,"3"-2"-68"0,-1 1 27 0,1-2-39 0,0 2-47 0,-1-1-16 0,1 0-9 0,-3 0-2 0,3 1-17 15,-3-1 17-15,0 1 8 0,0-1-11 16,2 2 1-16,-2-2-2 0,1 1 7 16,-1 1-7-16,0-1-6 0,0 1-3 15,0-1 2-15,-1 1-7 0,-1 0-9 16,-3-1 0-16,-1 2-3 0,-2 0 1 16,-3 2-5-16,0 3 3 0,-3 0 0 15,-2 0-3-15,-1 7-11 0,-1 3-4 16,-2 4 4-16,1 2-24 0,0 6-4 15,0 0 4-15,1 1-4 0,1 3 5 16,4 0 15-16,2 2 6 0,5-2 14 16,0 2 3-16,5-4-1 0,1 0 1 15,4-1 2-15,2-3 1 0,5-4 2 16,-1-5-4-16,1-2 6 0,3-2 0 16,-1-3 3-16,0-4 11 0,-1 0 23 15,1-7 8-15,-1-3-10 0,1-1 2 16,-1-1-12-16,-1-1-8 0,1-3-12 15,0-1 1-15,1 0-8 0,-3-2-4 16,2 2 2-16,-1 1-1 0,-3-2-1 16,3 4 2-16,-5 2-2 0,-1 2 0 15,2 2-1-15,-4 3 1 0,1 3-3 16,-4 2 2-16,0 2-17 16,0 8 2-16,-7 3 14 0,0 4 2 15,1 5 0-15,-2 3 2 0,-1 2 6 16,2 1-2-16,-1 0 2 0,5-1 2 15,-2 0 1-15,-1-3 6 0,5-2 9 16,0-3-2-16,1-5-2 0,1 0-5 16,6-5-8-16,-2-2 0 0,6-6-4 15,3-1 2-15,2-5-7 0,3-5-6 16,2-2-47-16,2-3-25 0,2-3-21 16,9-15-61-16,-4 3-94 0,-5 3-121 15</inkml:trace>
  <inkml:trace contextRef="#ctx0" brushRef="#br0" timeOffset="44680.3">15468 9075 725 0,'0'0'76'0,"0"0"-11"0,0 0 27 0,22-25-73 0,-16 22-12 0,-1 3-7 0,-2 0 0 0,0 6-3 0,0 6 0 16,-3 4 3-16,0 6 2 15,0 11 11-15,-6 10-4 0,-2 11 0 16,2 8 9-16,-1-4-6 0,1-5 1 16,0-5 5-16,3-1 2 0,-2-5 7 15,2 1 1-15,1-4 6 0,0-2 1 16,2-8-2-16,0-5-11 0,0-7 6 15,2-2-4-15,3 1-5 0,-2 0-5 16,2-2-4-16,1-3 6 0,0-6-5 16,4-1 3-16,1-4-3 0,3-1 2 15,-1-5-4-15,4-3-6 0,-4-4-2 16,4 2-1-16,1-7-26 0,-1 3-35 16,2-3-34-16,-3-3-37 0,1-10-60 15,-6 4-110-15,-3 4-49 0</inkml:trace>
  <inkml:trace contextRef="#ctx0" brushRef="#br0" timeOffset="44852.2">15466 9491 720 0,'0'0'177'0,"0"0"6"0,0 0-25 0,0 0-42 16,0 0-73-16,0 0-34 0,0 0 2 15,47-34-10-15,-26 27 3 0,3 0-4 16,2 1-3-16,3 3-17 0,1-2-42 15,0 3-40-15,0 1-48 0,13 1-57 16,-10 0-140-16,-1 0-9 0</inkml:trace>
  <inkml:trace contextRef="#ctx0" brushRef="#br0" timeOffset="45211.94">16035 9468 568 0,'0'0'51'0,"0"0"-10"0,0 0-4 15,0 0-23-15,0 0-14 16,-8-36-5-16,0 33-7 0,0 3 0 0,-6 0 11 16,1 5 1-16,-4 3 1 0,-2 5 2 15,0 4 3-15,-2 0 2 0,1 6-8 16,1 3 8-16,0 0 4 0,3 0 15 15,2 3 8-15,0-3-2 0,6 1 5 16,3-3-9-16,0-3 20 0,5-2 5 16,0-4 3-16,5-1 14 0,3-4-15 15,2-2 4-15,5-1-16 16,0-5-5-16,7-2-13 0,3-2-8 16,3-6-14-16,4-5-4 0,11-6 0 15,4-3-6-15,2-2-37 0,-5 0-35 16,-9 6-30-16,-8 0-28 0,3-5-63 15,-7 3-111-15,-5 0-27 0</inkml:trace>
  <inkml:trace contextRef="#ctx0" brushRef="#br0" timeOffset="45790.81">16269 9049 452 0,'0'0'59'0,"0"0"-4"0,0 0 70 0,0 0-25 0,0 0-55 0,0 0-13 16,10-35 5-16,-8 35-22 0,1 0-15 16,1 6-1-16,-1 6 1 0,0 3 1 15,0 7 3-15,0 8 9 0,-1 10 10 16,-2 12 8-16,0 10-10 0,0 0-15 15,0-5 4-15,-3-4-8 0,-2-10-2 16,2 0 1-16,1-10 3 0,2-6-3 16,0-8-1-16,0-1 5 0,0-1 4 15,2 2 14-15,1-1-5 0,0-5-6 16,2-4-6-16,-2-4-3 16,5-3 15-16,0-2 18 0,0-2 14 15,4-4-11-15,-2-3-4 0,4-2-10 16,0-3-8-16,-1-2-11 0,4-1-6 15,-2-1 3-15,0 0-3 0,0 1-1 16,0-1 1-16,1 3 1 0,-2 0-1 16,-1 2-4-16,1-1 0 0,-3 4 0 15,-1 0-2-15,2 2 4 0,-4 2-3 16,0 0 0-16,-1 1-6 0,0 3-7 16,-2 2-5-16,3 0 1 0,-3 0-4 15,0 1 10-15,-1 4 11 16,1 2 0-16,-2 2 3 0,2 2 2 15,-2 4 2-15,-1 5-2 0,-1-2 0 16,1 0 2-16,-2 4-2 0,0-2 0 16,0 2 0-16,-2-2 0 0,-1 2-1 15,2-2 1-15,-1-2 1 0,2-2-1 16,0-3 0-16,0-1-41 0,0-4-77 16,3-4-51-16,0-4-151 0,2 0-94 15</inkml:trace>
  <inkml:trace contextRef="#ctx0" brushRef="#br0" timeOffset="46181.34">16879 9579 429 0,'0'0'92'0,"0"0"-27"0,0 0 28 0,0 0-34 0,45-34-42 0,-32 27 8 0,2-1 12 0,0 3 15 0,4-2-7 0,-3 1 12 0,1-2-29 0,-4 1-15 16,2-1-6-16,-5 2-1 0,1-1-6 15,-6 1-9-15,-2-1 6 0,-3 1 2 16,-3-1-10-16,-8 2-4 0,-2 2-1 16,-6 2 5-16,-1 1-8 0,-3 4 15 15,-2 6 2-15,0 3 0 0,1 3 0 16,-1 4 2-16,6 1 2 0,0-1 1 15,3 2 2-15,2 1 14 0,6-1 12 16,2 0 15-16,4-1 0 0,2 0 3 16,0-4-9-16,8-1-1 0,-3-3-13 15,6-5-9-15,3-3-10 0,2-3 2 16,3-2-5-16,3 0-4 0,-1-4-21 16,4 0-58-16,2-1-46 0,11-5-48 15,-6 1-124-15,-2 0-20 0</inkml:trace>
  <inkml:trace contextRef="#ctx0" brushRef="#br0" timeOffset="46696.84">17518 9536 521 0,'0'0'178'0,"0"0"-76"0,0 0-15 0,0 0-43 0,0 0-27 16,35-25-2-16,-30 19-1 0,-2 2 4 16,1-1 22-16,-3 0 5 0,2 1-6 15,-3-1 6-15,3 2-15 0,-3-2-11 16,0 2-7-16,-6-2-12 0,1 1-9 16,0-1 6-16,-6 2-2 0,-1 1 5 15,-1 1-2-15,-4 1 1 0,-1 1 1 16,-4 4 0-16,0 1 2 0,0 3-2 15,-2 1-1-15,1 5 1 0,-1 3-2 16,6 3-2-16,1 1 4 0,4-1-5 16,4 0 3-16,6 0 1 0,1 0 0 15,2-1 1-15,5-2 0 0,4-1 3 16,3-1-1-16,2-4 4 0,3-3-1 16,2-4-2-16,0-4 3 0,3-1 2 15,0-8-3-15,-2-2-3 0,1-3 1 16,1-2 7-16,0-2 9 0,-4-5 1 15,-1-2-6-15,-1-7 5 0,1-10-3 16,-2-11 6-16,0-15-14 0,0 2-3 16,-4 9-3-16,-5 15-2 0,-1 7-1 15,1 3 1-15,-1 3 0 0,4-3 0 16,-4 9-1-16,0 1-7 16,3-3-6-16,-2 5-21 0,0 2-21 15,2 4-18-15,-1 3-47 0,2 4-51 16,2 4-145-16,-3 1-58 0</inkml:trace>
  <inkml:trace contextRef="#ctx0" brushRef="#br0" timeOffset="47322.86">19353 9598 38 0,'6'-8'179'0,"-3"2"-141"0,2-4 28 0,1 1 25 0,-1-4-1 0,0 2 8 0,3 0 17 0,-3 0-37 0,-1 1-22 15,1 0-8-15,-2 4-4 0,0 0-10 16,-3 3-2-16,0 2-17 0,0 1-15 15,0 6-8-15,-4 8 8 0,-1 4 0 16,-2 7 1-16,-3 13-1 0,-2 12 11 16,-3 16 1-16,-4 7-4 0,-2-3-4 15,3-4-3-15,-2-9 0 0,6-1-1 16,-2-1 3-16,3-5-6 0,0-3-8 16,0-4-29-16,0-6-18 0,2-9-9 15,3-6-43-15,-4-4-76 0,4-7-20 16,1-3-105-16</inkml:trace>
  <inkml:trace contextRef="#ctx0" brushRef="#br0" timeOffset="47713.36">19337 9594 442 0,'0'0'115'0,"0"0"0"0,0 0 5 0,49-44-55 16,-32 32-35-16,2 2-3 0,2 1 14 0,0 0-29 16,0 3-1-16,-3-1-3 0,3 3-5 15,0 0 0-15,-3 3-3 16,0 1 1-16,-1 0 1 0,2 6-1 15,-2-1 5-15,-3 5 3 0,-1-1-1 16,1 1 10-16,-3 5 0 0,0 0-5 16,-4 3 3-16,-2 2 3 0,-3 2-6 15,-2 0 4-15,-6 3 8 0,-3 0-4 16,-5 0 7-16,-5-2-4 0,-1-3-11 16,-3 0-6-16,-4-3-3 0,-3-4 0 15,3-1 0-15,-6-3-3 0,5-1-1 16,-2-4-1-16,5-1-28 0,2-2-40 15,4-1-39-15,5-4-48 16,5-2-134-16,6 0-87 0</inkml:trace>
  <inkml:trace contextRef="#ctx0" brushRef="#br0" timeOffset="48761.15">20328 9652 385 0,'0'0'94'0,"0"0"9"0,0 0-21 0,0 0-19 0,0 0 2 0,18-32-22 0,-18 23-21 0,0-1-2 0,0 1-2 0,0 0 6 16,0 0-8-16,0 0 29 0,-3 0 2 16,-1-2-12-16,0 4-12 0,0-1 4 15,-2 1-6-15,-1 1-3 16,-2 0-13-16,0 0-5 0,-4 4 0 15,-4 1 0-15,-1 1-3 0,-4 2 3 16,-2 6 0-16,-2 1-1 0,-1 4 0 16,3 2 0-16,-1 3 1 0,1 3 0 15,2 0-1-15,4 1 1 0,3 1 0 16,2 1 1-16,6 0 0 0,2 0-2 16,4-2 1-16,1 0 0 0,3 0 0 15,3-1-1-15,2-3 1 0,1 0 2 16,4-3-1-16,-1-2 2 0,0-3 5 15,1-4-2-15,0-4 0 16,1-2 12-16,0-2-4 0,1-3 3 0,-2-2-1 16,2-4-1-16,-1-3-2 15,-1-1 2-15,3-3-4 0,-2-2-2 16,2-1-3-16,-3-3 2 0,0 2-2 16,-1-2 6-16,0 2-2 0,-2 1-1 15,-2 2-5-15,0 3-3 0,-2 3-1 16,-2 3-2-16,-1 2 2 0,0 3 2 15,-3 2-2-15,0 2-4 0,0 1-9 16,-4 2 6-16,-1 3 4 0,-2 5 3 16,-1 2-1-16,0 2 2 0,2 3-3 15,-2 3 3-15,2-1-1 16,2 3 0-16,2 0 0 0,2-1 0 0,0 1 3 16,3-4-2-16,2-1 4 15,0-1 0-15,4-3 4 0,-1-3 5 16,2-2 0-16,2-3 4 0,0-3-3 15,2-2-3-15,-2-5 1 0,3 0 3 16,0-4-7-16,1-2 1 0,1-3-3 16,0-3-5-16,-1 0 1 0,-1-4-2 15,-2 0 5-15,0-1-1 0,1 0 0 16,-3 2-5-16,2 0 3 0,-2 2-2 16,0 2 2-16,0 1-3 0,-1 0 0 15,-1 4 0-15,2 3-1 0,-4 0 0 16,-1 6-2-16,-4 1 1 0,2 1-3 15,-2 0 4-15,-1 2-7 0,-1 4-1 16,0 3 3-16,0 1 4 0,-3 5 2 16,-1 3 0-16,1 2 0 0,-2 2 0 15,2 1 1-15,-1-1-1 0,2 2 0 16,-3-3 2-16,4 0 0 0,-1 1-1 16,-1-3 4-16,3 1 0 0,0-4 0 15,0 0 3-15,0-3-1 0,2-3 0 16,2-1 6-16,3-1 1 0,0-4-3 15,3-2-2-15,3-2-2 0,2-5-5 16,1-1-2-16,0-4-15 16,2 0-36-16,-2-5-28 0,1 0-37 15,-1-16-42-15,-2 4-130 0,-4 0-265 16</inkml:trace>
  <inkml:trace contextRef="#ctx0" brushRef="#br0" timeOffset="48914.68">20673 9417 828 0,'-1'-7'98'0,"1"0"38"0,0 1-40 0,0-1-71 0,1-1-25 0,1 1-14 0,0-1-82 0,8-2-94 0,-4 3-151 0,0-1 18 0</inkml:trace>
  <inkml:trace contextRef="#ctx0" brushRef="#br0" timeOffset="49476.78">20885 9448 410 0,'0'0'114'0,"0"0"54"16,0 0-57-16,0 0-49 0,37-15-37 0,-26 11-9 15,-2 1-5-15,1 2-3 0,1-1-4 16,0-2-1-16,1 2 13 0,0 0 7 16,1 0 4-16,1 2 1 0,-1 0-10 15,0 2-8-15,0 2-8 0,-1 0-2 16,0 0 0-16,-1 3 0 0,0 0 2 15,0 1-2-15,-1 2 0 0,2 3-1 16,-3 1 0-16,0 5 1 0,-1 3-3 16,1 1 3-16,-2 5 4 0,1 1 2 15,-2 1 2-15,1 5 7 0,-2-2-7 16,-2 1-5-16,-2 0 3 0,-1-3-1 16,-1-1-5-16,-5-4 3 15,-3-2-3-15,-1-6-2 0,0-3 2 16,-3-2 4-16,1-6 2 0,-1-5-1 15,0-2 1-15,0 0-5 0,2-5 6 16,1-3-4-16,1-1 3 0,1-4 0 16,3-1 3-16,2-6 19 0,3 0 6 15,2-5-6-15,4 0-2 0,6-2-1 16,2-1-5-16,4 0-1 0,5 2 1 16,2 0-7-16,2 1-4 0,9-2-4 15,7-1-3-15,5 1 2 0,0 2-3 16,-4 5-1-16,-11 6-4 0,-9 4-15 15,-5 3-38-15,-1 3-41 16,2-1-38-16,9-3-32 0,-3 3-68 16,-5 0-90-16</inkml:trace>
  <inkml:trace contextRef="#ctx0" brushRef="#br0" timeOffset="50075.75">21960 9434 257 0,'0'0'242'0,"0"0"-151"0,0 0 60 0,36-8-70 0,-24 6-36 0,-2-2-36 0,-1 1 2 0,0-2 8 0,-2 1-8 0,-3-1 9 0,-1 2 8 16,-2-2 3-16,-1 2-4 0,-3-1-27 15,-4 2-6-15,-4 0 6 0,-3 0-2 16,-4 2 4-16,-1 0-4 0,-3 5 3 16,-1 1-3-16,-3 3 4 0,1 1 2 31,-1 3-4-31,0 1 0 0,1 0-1 0,2 1 4 0,6-1-5 0,3 1 7 15,4 1-5-15,6-1 3 16,2 0 1-16,2 0 12 0,5-1-6 16,3 0 0-16,4 0-4 0,3 1-2 15,2-1 0-15,3 0-3 0,2 1-1 16,2-1 1-16,0-1-1 0,0 0 2 16,-1 2-2-16,-1-1 0 0,-2-1 0 31,-2 0 1-31,-2 3-1 0,-5-2 1 0,-3 1 14 15,-4 1 18-15,-4 0 4 0,-1 0-2 16,-5-1-8-16,-5-1 1 0,-3-2-8 16,-4-2-5-16,-3-1 4 0,-2-1-5 15,-2-1 4-15,0-1-5 0,-1-1-11 16,-1 0 1-16,2-2 0 0,0 1-3 16,2 0 1-16,0 1-1 0,-1-1-2 15,2 0-31-15,1 1-66 0,-9-1-39 16,5 0-93-16,2-3-276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1T13:52:57.213"/>
    </inkml:context>
    <inkml:brush xml:id="br0">
      <inkml:brushProperty name="width" value="0.05292" units="cm"/>
      <inkml:brushProperty name="height" value="0.05292" units="cm"/>
      <inkml:brushProperty name="color" value="#0070C0"/>
    </inkml:brush>
  </inkml:definitions>
  <inkml:trace contextRef="#ctx0" brushRef="#br0">9567 6905 173 0,'0'0'142'0,"0"0"-68"0,0 0 15 0,0 0-16 0,0 0 39 0,0 0-44 0,0 0 6 0,0 0-11 0,0 0-9 0,1 0-11 0,2-2 9 16,0-2-10-16,4-1-7 0,0-2-3 15,5-1-7-15,3 0 0 0,1-2-1 16,1 0-1-16,3-1-2 0,2-1 0 16,1 0-8-16,0-1-6 0,-1 0-2 15,2 2-3-15,-5-2-2 0,1 3 0 16,-2-1-1-16,1 2-9 0,-2 1-22 16,-3 0-29-16,-1 2-28 0,-4 2-45 15,-1 0-51-15,-3 2-132 0,-4 1 11 16</inkml:trace>
  <inkml:trace contextRef="#ctx0" brushRef="#br0" timeOffset="359.28">9707 6903 400 0,'0'0'102'0,"0"0"-21"0,0 0 29 0,0 0-38 0,0 0-5 16,0 0-34-16,6-24 5 0,-6 24-7 15,1 0-20-15,-1 0-11 0,1 2-6 16,0 4 6-16,1 3 10 0,-2 3 23 15,1 2-7-15,0 0-3 0,-1 3-12 16,0 0-7-16,0 1-1 0,0-2-3 16,0 3 1-16,0-2-1 15,2-1 0-15,-2 0 0 0,2-1-2 0,0-2-38 16,-1 0-33-16,3 1-55 16,-1-2-121-16,-1-3-38 0</inkml:trace>
  <inkml:trace contextRef="#ctx0" brushRef="#br0" timeOffset="593.6">9611 7237 437 0,'0'0'267'0,"0"0"-166"0,0 0 27 0,0 0-65 16,0 0-7-16,0 0-29 0,0 0 12 0,38-20 15 15,-20 13-10-15,3 0-10 0,0-1-6 16,1 0-15-16,1 1-11 0,-1-1-2 16,0-1 0-16,0 1-30 0,0 0-45 15,0 1-36-15,2-1-46 0,7 0-66 16,-5 2-72-16,-3 1-47 0</inkml:trace>
  <inkml:trace contextRef="#ctx0" brushRef="#br0" timeOffset="1124.81">9998 7106 496 0,'0'0'66'0,"0"0"50"0,0 0-58 0,0 0-33 15,22-44-10-15,-9 33 1 16,0 0 5-16,1 0 3 0,0 3-12 0,1 1 5 15,-2 1 0-15,-2 3-13 0,1 2-2 16,-3 1-2-16,-1 0 0 0,0 5-2 16,-3 2 1-16,-2 2-4 0,0 2 5 15,-1 0 0-15,-1 1 5 16,-1 0-4-16,0 2-1 0,0-3 0 16,-2 2 2-16,1 0-2 0,-1-2 0 15,1-1 4-15,-1-2-1 0,2-4 10 16,0 1 0-16,0-4-2 0,0-1 0 15,2 0 13-15,-1 0 12 0,3-3 9 16,0-2-21-16,3-5 5 0,0 0-4 16,1-2 1-16,0-2-9 0,6-1-9 15,-2 1-5-15,1-2-2 0,2 1 2 16,1 0-2-16,0 1 0 0,-1 0-1 16,-2 2 1-16,0 1-1 0,-1 0 1 15,-2 4-1-15,0-1 3 16,-1 2-3-16,-1 0 0 0,-1 2-1 15,-1 3 0-15,-2 1-4 0,2 1-1 16,-3 4 5-16,1 3 1 0,-1 4 2 16,0 0 6-16,-2 2-2 0,0 2-3 15,0 1 0-15,0 0-3 0,1-1 0 16,-1 3 2-16,1-2-2 0,0 0 0 16,-1-1-26-16,2-1-37 0,1-2-32 15,1 1-49-15,0-3-90 0,-1-3-130 0</inkml:trace>
  <inkml:trace contextRef="#ctx0" brushRef="#br0" timeOffset="1625.28">10787 6993 272 0,'0'0'80'0,"0"0"3"0,0 0 29 0,0 0-55 0,1-28 3 0,-1 22-26 0,0 0 2 0,0 0 8 0,-1 1 1 0,0-1-6 0,-1 2 2 16,-1-1-8-16,0 1-5 15,-1 1-14-15,1 0-10 0,-2 1 0 16,-3 2-4-16,2 1 0 0,-2 4-3 15,-2 2 1-15,-1 4 2 0,0 1 0 16,-1 3 0-16,2 0 0 0,1 2 0 16,2 4 0-16,0-1-1 0,3 1 0 15,1 2-2-15,3-2 3 0,0 0 2 16,1-1-1-16,4-2 0 0,2-1 2 16,0-3-2-16,0-3-1 0,1-3 3 15,1-4-2-15,1-4 4 0,-1-3 1 16,0-6-3-16,0-5 3 15,-1-4 26-15,-2-8 1 0,0-10-11 16,-1-11-15-16,1-7-6 16,0 1-1-16,0 11 5 0,-1 11-4 0,-1 13-1 15,1 0 0-15,-1 0-2 0,-1 1-3 16,0-3-6-16,-1 5-28 0,0 2-21 16,0 3-20-16,0 1 4 0,4 5-48 15,0 2-93-15,0 2-17 0</inkml:trace>
  <inkml:trace contextRef="#ctx0" brushRef="#br0" timeOffset="2054.56">11020 7004 370 0,'0'0'99'0,"0"0"7"0,0 0 29 0,0 0-93 0,11-4 4 0,-9 4-26 0,0 0-3 0,-2 3 8 0,0 1 6 0,0 3 14 0,-2 0 0 0,-1 4-8 15,0 1-6-15,-2 3-4 0,1 1-4 16,-1 1-2-16,-1 1 3 0,1 1-4 16,1-3 5-16,0 0-10 0,0 1-3 15,0-4 1-15,1 0-2 0,1-3 5 16,1-2 1-16,1 1 2 0,0-5 8 16,0-1-4-16,2-1 3 0,3-2 7 31,2 0-10-31,3 0-11 0,3-2 3 15,2-3-12-15,4-2-3 0,0-2 3 16,2-2-3-16,1-1-22 0,0 0-38 16,-2-3-22-16,-1 0-30 0,4-8-51 15,-6 3-87-15,-2 1-176 0</inkml:trace>
  <inkml:trace contextRef="#ctx0" brushRef="#br0" timeOffset="2211.12">11141 6936 530 0,'0'0'139'0,"0"0"-94"0,0 0 36 0,0 0-74 0,0 0-7 0,0 0-98 15,0 0-92-15,11-4 44 0,-6 2-34 16</inkml:trace>
  <inkml:trace contextRef="#ctx0" brushRef="#br0" timeOffset="2652.16">11337 6969 345 0,'0'0'167'0,"0"0"-99"0,0 0 81 0,0 0-101 15,0 0-16-15,9-37-7 16,-7 31-11-16,0 1 5 0,0 2-9 0,-1 0 7 16,1 0 15-16,-1 3-9 0,1 0-2 15,0 3-14-15,1 5-2 0,0 2 2 16,0 2 0-16,0 5 1 0,1 2-7 16,1 3 5-16,-1 2-5 15,2 0-1-15,0 0 0 0,1 0 1 0,0-1 6 16,2-3 32-16,-1-2 10 15,0-2 3-15,1-5-2 0,0-1-15 16,0-5-5-16,1-3-2 0,-1-2-1 16,-1-5 4-16,1-6-9 0,1-3 0 15,-2-5-5-15,0-7-3 0,-2-9-8 16,2-7-3-16,-4 5-3 0,1 3-2 16,-1 7 2-16,1 9-3 0,1-2-23 15,1 0-21-15,0 3-16 0,-1 4-22 16,0 0-55-16,4 1-64 0,-2 3-143 15,-1 3-46-15</inkml:trace>
  <inkml:trace contextRef="#ctx0" brushRef="#br0" timeOffset="2870.83">11801 7176 982 0,'0'0'192'0,"0"0"-148"0,0 0-5 0,0 0-39 0,12-13-44 0,-12 3-112 0,0 0-96 0,-1 1-91 0</inkml:trace>
  <inkml:trace contextRef="#ctx0" brushRef="#br0" timeOffset="6576.46">13428 6744 137 0,'0'-3'75'0,"0"1"-18"0,1-1 3 0,1 0 3 0,-2 2-5 0,0 0 4 0,0-2 2 0,0 1 23 0,0-3-29 16,0 2 4-16,0-2-5 0,0 1-7 15,0 1-4-15,0 0-5 0,0 0-6 16,0 1-11-16,2-2 4 0,-1 1 0 15,1-1-14-15,-1 1-1 0,2-2 12 16,-2-1-16-16,3 1 2 0,-4-1 0 16,0 4-4-16,0 0 1 15,2 2-4-15,-2 0-4 0,0 1-8 16,0 6-5-16,0 2 12 0,0 3-1 16,-2 7 3-16,-1 3-1 0,0 2 0 15,0 4 1-15,-2 1-1 0,-1-1 3 16,4 1-2-16,-1-2-1 0,0-2 0 15,1 0-2-15,2-3 1 0,-2-3-43 16,0-2 0-16,1 0-9 0,1-4-9 16,0-3-28-16,0-3-26 0,0-4-70 15,0-3-32-15,3 0-47 0</inkml:trace>
  <inkml:trace contextRef="#ctx0" brushRef="#br0" timeOffset="6906.74">13590 6681 405 0,'0'0'104'0,"0"0"20"0,0 0-21 0,0 0-37 16,0 0-33-16,1-27-17 15,-1 26 7-15,0 1 6 0,0 0-13 0,0 1-9 16,1 3-4-16,1 4 1 0,-2 4 7 16,0 1 12-16,0 5 0 0,0 2-5 15,0 2 1-15,0 3-3 0,0 3 4 16,0 0-7-16,0-1-7 16,0 0-5-16,0-2 1 0,0-2 0 15,0-3-2-15,2-1 0 0,2-3-24 16,-1-1-43-16,-2-3-33 0,3-1-41 15,-4-6-98-15,1-2-20 0</inkml:trace>
  <inkml:trace contextRef="#ctx0" brushRef="#br0" timeOffset="7195.46">13431 6868 475 0,'0'0'258'0,"0"0"-140"0,0 0-20 0,0 0-31 15,0 0-31-15,0 0-10 0,31 0 14 0,-13-2 11 16,-1-1-17-16,4-1-4 0,-2-2-21 15,0 2-2-15,0-1-7 0,0 2 0 16,0 0-8-16,-1 0-43 0,0 2-53 16,7-3-41-16,-5 2-106 15,-3 0-110-15</inkml:trace>
  <inkml:trace contextRef="#ctx0" brushRef="#br0" timeOffset="7476.64">13812 6765 357 0,'0'0'171'0,"0"0"-53"0,0 0-6 15,0 0-14-15,0 0-48 16,0 0-20-16,0 0-8 0,9-13-9 0,-9 20-7 15,0 4 19-15,-3 2 15 0,0 5 2 16,0 1-18-16,-3 3-8 0,2 2-9 16,0-1-6-16,-1 0 2 0,3 1-1 15,-1-4-4-15,1 0 2 0,0-1-15 16,2-2-35-16,0-2-14 0,0-2-32 16,1-4-31-16,2-4-91 15,0-3-51-15</inkml:trace>
  <inkml:trace contextRef="#ctx0" brushRef="#br0" timeOffset="8185.3">13836 6822 345 0,'0'0'94'0,"0"0"2"0,0 0 37 0,0 0-49 16,0 0-25-16,6-37-12 0,-3 30-12 16,0 0-9-16,-3 1-11 0,4 0 5 15,0-1 12-15,-2 1 1 0,1 1 6 16,0 0-8-16,0 1 3 0,2 0-5 16,-4 0-6-16,4-2-4 0,-2 0-1 15,0 0-4-15,1 0 0 0,2 0-5 16,-1 1 1-16,-2 1 1 0,4-1-1 15,0 1-2-15,-2-1 3 0,0 0 1 16,1 1-6-16,0 0-3 0,-1 2 1 16,-1 0-4-16,1-1 0 0,2 1 3 15,-3 0-3-15,4 0 0 0,-2 1 0 16,1-2-2-16,-2 3 1 0,4 0 1 16,-1 0-1-16,-3 2 0 0,0 0-4 15,1 2 5-15,-3 2-3 0,3 1 1 16,-4 1-3-16,1 2 3 0,-3-1 1 15,0 4-1-15,0 1 2 0,-5-1 1 16,-3 2-1-16,-1 1 1 16,-4-1 6-16,-2 0-5 0,0 0-2 15,-4-3 0-15,2-1 1 0,0-1 2 16,1 0-3-16,2-2 2 0,-1-3 1 16,3 0-3-16,2-3 0 0,-2 1 3 15,4-2-3-15,0 1 1 0,3-1 1 16,-1 0-1-16,3 0 0 0,-1-1-1 15,3 2 0-15,1-1-2 0,0 1-2 16,0 0 4-16,1 3 1 0,3-1 3 16,5 0-1-16,-1 2 11 0,2 1-3 15,2-2-3-15,4 2-1 16,-2-1-1-16,2 2-5 0,1-2 7 16,-3 1-4-16,2-1 0 0,-1 1 0 15,0-2-4-15,-2 1 1 0,1-3 1 16,-4 3-2-16,1-1 0 0,-1 0 0 0,-1-2-9 15,-1 0-19-15,-2 0-32 0,3 0-30 16,-4 0-45-16,-2-1-46 0,2-1-107 16,-3-1-87-16</inkml:trace>
  <inkml:trace contextRef="#ctx0" brushRef="#br0" timeOffset="9029.59">14580 6689 192 0,'1'-2'95'0,"2"1"-37"0,-3 1 3 0,2-2 9 0,1 0-19 0,0 1-8 0,-3 0 13 0,2-1 9 0,-2 1-15 0,1 0 2 15,-1 1-15-15,0-1-13 0,0 1 2 16,0 0-13-16,0 0-6 0,0 0 0 16,0 2-5-16,-1 1-1 0,-1 1 2 15,-1 3 4-15,1 4 10 0,-1 3 0 16,-1 1 13-16,-1 3 8 15,-1 5-11-15,-1 0-7 0,1 3-5 16,0 1 1-16,-1 0 10 0,1 1-7 16,1-3 7-16,2-1-1 0,-2 0-4 15,3-2 7-15,0-1-2 0,2-2-7 16,2-1-1-16,2-2 0 0,2-3 1 16,-1-4 3-16,3-1-2 0,3-3 2 15,0-4 0-15,2-1 0 0,1-3 3 16,0-6-5-16,2 0-3 0,-3-3-1 15,2-2-1-15,-5 1-2 16,4-1-7-16,-6-1-4 0,0 2-1 16,-3 1 1-16,-2 3-2 0,-3 0-2 15,0 3 0-15,-3 1-7 0,-2-2 5 16,-3 2-4-16,-3 0 2 0,3 1-8 16,-3 1-18-16,0 0-16 0,3 1-10 15,0 1-8-15,0 0-16 0,3 0-16 16,-1 1-6-16,3 0-7 0,3 0-39 15,3 0-85-15,3 1 21 0,0-1-109 16</inkml:trace>
  <inkml:trace contextRef="#ctx0" brushRef="#br0" timeOffset="9483.92">14790 6966 359 0,'0'0'150'0,"0"0"-12"0,0 0-28 0,0 0-36 0,17-3-37 0,-11-1-19 0,1 2-4 0,1-2 1 0,1 0 2 0,-1 0-1 0,0 0 5 16,1-1-6-16,1 2-7 0,-2-2-1 15,-2 0-2-15,2 1-3 0,-5-1-1 16,2 1 3-16,-4-3-1 0,1 1 3 15,-2 1 2-15,0-3-7 0,0 1-1 16,-3 1 0-16,-2-1-2 0,-4 0-5 16,1 0-1-16,0 1 2 0,-2 3 5 15,-5 3 0-15,2 0 0 0,-1 3-1 16,1 6 2-16,-3 3 0 0,4 0 0 16,-2 3 0-16,4 3 3 0,2-1-1 15,3 1 15-15,0 4 6 0,3-2 13 16,2 1-4-16,0 0-6 0,7 0 0 15,-2-1-7-15,5-3 6 0,2 0 2 16,1-4 0-16,4-1 1 16,1-3-6-16,2-4-6 0,-1-5-8 15,2 0-4-15,1-3 1 0,-3-4-5 16,3-1-23-16,0-3-37 0,-4-1-39 16,7-8-59-16,-5 1-66 0,-2 3-152 15</inkml:trace>
  <inkml:trace contextRef="#ctx0" brushRef="#br0" timeOffset="9999.43">15316 6728 220 0,'0'0'112'0,"0"0"-13"0,0 0 13 0,0 0 1 0,3-17-49 0,-3 12 5 0,0 1-16 0,2-1-5 0,-2 1-4 0,0 0 3 0,0 0-12 15,0-1-2-15,0 0 1 0,0-2-6 16,0 0-4-16,0 0 4 16,0 0-12-16,-2 1-7 0,1 0-1 15,-1 2-2-15,0 0-6 0,-1-1 1 16,0 2-2-16,-2 1 0 0,-1 2 0 16,-3 0-5-16,-1 3 3 0,-1 5 3 15,-3 2-2-15,1 5 1 0,-1 2 0 16,-1 4-1-16,0 5 3 0,0 1-1 15,0 2 0-15,2 3-1 0,-1-2 1 16,0 4 1-16,4-1-1 0,-4-1 0 16,6 0 1-16,2-2-1 0,1 1 0 15,0-2 0-15,2 0-2 0,2 0 2 16,1-3 0-16,0-1-3 0,1-2-15 16,4-4-26-16,1-1-34 0,4-6-48 15,2-8-60-15,-2-2-131 0</inkml:trace>
  <inkml:trace contextRef="#ctx0" brushRef="#br0" timeOffset="10202.51">15133 6974 791 0,'0'0'126'0,"0"0"-36"0,0 0-4 0,0 0-42 16,44-15-33-1,-25 10-5-15,3 0-2 0,0-1-4 0,0-1 1 16,-4-1-1-16,2 3-17 0,-4-2-49 16,1 2-41-16,5-3-44 0,-4 2-124 15,-4 1-30-15</inkml:trace>
  <inkml:trace contextRef="#ctx0" brushRef="#br0" timeOffset="10749.32">15450 6908 214 0,'0'0'79'0,"0"0"-6"0,0 0 10 16,0 0-44-16,0 0-11 0,0 0 18 15,0 0 45-15,0 0 6 0,23-14-33 16,-23 10-22-16,1 3-3 0,-1-1 3 15,0 0-12-15,0 1-2 0,0 0-7 16,0 0-6-16,0 0 3 0,0 1-7 16,0 0-8-16,-1 0-1 0,-1 0-2 15,-1 1 0-15,1 0 0 16,-4 1 1-16,2 1-1 0,1-1 2 16,0 0 8-16,-3 1 7 0,6-1-2 15,-3 0 1-15,1 1-2 0,1-2-5 16,-1 1-2-16,0 1 0 0,1 0 2 15,-1 0 1-15,-1 1 0 0,0 1 8 16,1 0-8-16,-3 1 1 0,2-1-4 16,-4 3-1-16,2-1 0 0,2 3-4 15,-2-1 0-15,0 0 0 16,2 1-2-16,1-1 2 0,-2 2-2 0,4 0 3 16,0-3-1-16,0 1-2 0,0-2 8 15,0 0 2-15,6-1 2 0,0-1 3 16,-1 0-3-16,3-3 5 0,1-2-4 15,-1 0 8-15,2-3 6 0,-2-3 3 16,1-1-7-16,-1-2-6 0,0-1-7 16,-1-2-5-16,0-3-5 0,-4 2 2 15,2 0 0-15,-3 3-2 0,-1 1-3 16,-1 1-3-16,0 2-22 0,-1 0-25 16,-1 3-15-16,-3-1-6 0,2 2-25 15,-3 1-41-15,0 1-68 0,1 0-171 16</inkml:trace>
  <inkml:trace contextRef="#ctx0" brushRef="#br0" timeOffset="11186.71">15542 6987 416 0,'0'0'55'0,"0"0"15"0,0 0-1 0,0 0-15 0,14-34-44 0,-9 26-10 0,0 2 8 0,2 0 21 0,-2-1-3 0,0 2 13 16,3 1-5-16,-3 1-12 0,2 1-18 15,0 1-4-15,-1 0 1 0,-1 1-1 16,0 0-2-16,1 0-3 16,-3 3 3-16,-2 2-2 0,1 3-1 15,0 2 3-15,1 2 2 0,-3 3-1 16,0 0 1-16,0 1 0 0,0 0 0 15,0 1 0-15,-5-1-1 0,0-3 0 16,-2 0-2-16,0-2 3 0,1-4 4 16,1-1-1-16,0-3 19 0,-1-3 19 15,2 0 12-15,-1-4-7 0,3-3 11 16,-1-1 7-16,3-5-2 16,0 0-15-16,0-4-17 0,3-2-14 15,2-1-3-15,0 1-2 0,4 0-4 16,-1 1-6-16,3 3-1 0,0 2 0 15,2-1 0-15,-2 3-5 0,3 1-30 16,-1 2-58-16,2-1-34 0,9-2-51 16,-8 3-130-16,1 0-63 0</inkml:trace>
  <inkml:trace contextRef="#ctx0" brushRef="#br0" timeOffset="11608.99">15756 6945 322 0,'0'0'172'16,"0"0"-80"-16,0 0 68 0,0 0-67 0,0 0-66 0,18 22-5 15,-13-20-10-15,1-1 5 0,0-1 1 16,1 0 11-16,-1 0 17 0,1-2-14 16,0 0 4-16,1-2-14 0,0 0-8 15,0-1-8-15,1 1-2 0,1-2 2 16,-2-1-6-16,1 3 0 0,-4-2-3 15,1 1 3-15,-1-1 1 0,-3 2-1 16,-2-2-2-16,-2 2-17 0,-4 0 7 16,-4-1 10-16,-4 3 2 0,-2 2 0 15,-1 3-1-15,-3 4 0 16,0 5 1-16,0 2-3 0,0 1 3 16,5 1-1-16,0 3 1 0,5-1 0 15,-1-2 5-15,6 3 2 0,2-4 17 16,0 0 2-16,3-1 13 0,4-2-3 15,1-1-7-15,3-2-2 0,0-3-17 16,6-3 10-16,-1-1-7 0,4-2 2 16,-1 0-13-16,8-2 3 0,-2 0-5 15,4-1-5-15,-1 0-37 0,3 1-51 16,9-1-47-16,-6 0-59 0,-7 1-224 16</inkml:trace>
  <inkml:trace contextRef="#ctx0" brushRef="#br0" timeOffset="12710.52">13701 7888 262 0,'0'0'137'0,"0"0"-9"0,0 0 45 0,2 0-40 0,1-2-57 0,-1-3-37 0,4-2-13 0,3-3 13 0,4 0-9 16,-3-1-9-16,5 0 1 15,-2 1-5-15,2 1-4 0,-2-1-10 16,1 2 2-16,-2 2-3 0,-1 2-2 16,-2 3-4-16,0 1-5 0,-2 3 4 15,-2 5-4-15,-2 4 4 0,-3 3 5 16,0 2 1-16,0 4 0 0,0 3 2 16,-5 0-3-16,0 1 0 0,1-2 1 15,-1-2 0-15,3-3 1 0,-1-3-2 16,-1-2 4-16,2-4-1 0,-1-5-3 15,3 0 2-15,0-4 3 0,0 0 15 16,0-5 43-16,0-4-25 0,3-5-21 16,3-2-8-16,-1-3 2 0,3-2 0 15,-2 1-5-15,5 0 1 0,-1-1 1 16,1 3-8-16,3 0 2 0,-1 2-2 16,4 1 0-16,-3 0 0 0,2 3 0 15,-3 2-2-15,2 0 2 0,-2 3 0 16,-2 2 0-16,0 4-5 0,-5 1 3 15,1 0-3-15,-4 8-4 0,2 2 3 16,-1 4 5-16,-4 3 0 0,0 0 1 16,0 3 1-16,0 0 0 0,-6 0-1 15,1-3 0-15,2 1 0 0,0-5 0 16,0 0 3-16,0-5 1 0,1-1 2 16,2-4 8-16,0-3-1 15,0 0 24-15,0-1 5 0,0-5-11 16,2-3-16-16,4 0-9 0,-1 0 0 15,3-5-1-15,3-1 0 0,0-1-4 16,1 1-1-16,4 0-2 0,0 0 1 16,1 0 0-16,4 2 1 0,-4 0-5 15,4-2-2-15,-2 3-1 0,0 0-1 16,-2 3-3-16,-3-1-1 0,2 5 3 16,-6 0-3-16,2 3-1 0,-4 2 7 15,-3 0-3-15,1 4-5 0,-2 6 7 16,-1 3 5-16,-3 2 0 0,0 4 3 15,0 2-2-15,-2 0 2 16,1 2 0-16,-1 0-1 0,2-1-13 16,0-1-36-16,0-3-16 0,0 0-13 15,3-3-26-15,2-2-59 0,1-5-171 16,-3-6-31-16</inkml:trace>
  <inkml:trace contextRef="#ctx0" brushRef="#br0" timeOffset="13044.55">14505 7854 448 0,'0'0'118'0,"3"-4"-12"0,1 1-29 0,-1-2-44 0,2 1-25 0,1-2-5 0,0 2-1 0,1 0 8 0,1 0-2 15,-1 1 18-15,-2 2 0 0,0 0-12 16,-2-1 3-16,-1 1-7 0,1-1-2 15,-3 2-8-15,-2 0-2 0,-1 0-1 16,-5 0-7-16,-1 3-9 0,-2 4 9 16,-1 3 6-16,-3 2 4 0,0 3 1 15,0 3 7-15,2 1 21 0,0 3 2 16,4-3 8-16,2 1 5 0,1-3 3 16,6-2 1-16,0-1-15 0,0-3-1 15,2-1-15-15,4-5-3 0,0-2-4 16,3-3 0-16,3 0-6 0,1-4 0 15,4-3-4-15,0-2-15 0,4 2-54 16,1-1-43-16,3 0-46 0,8-3-65 16,-4 1-88-16</inkml:trace>
  <inkml:trace contextRef="#ctx0" brushRef="#br0" timeOffset="13507.57">14903 7901 182 0,'0'0'105'0,"0"0"-54"0,0 0 13 0,0 0-4 16,0 0-21-16,34-20 7 0,-30 17-9 15,3-3 45-15,-4 3-11 0,1-4 13 16,0 2-20-16,-3 1-5 0,1-2 2 16,-2 0-7-16,0-2-3 0,0 1-27 15,0 1-8-15,-3-1-14 0,1 1-2 16,-5-1-2-16,2 1 1 0,-2 1-5 15,-1 2 5-15,0 1-5 0,-4 2 6 16,-1 1-3-16,-1 6 0 16,0 1 2-16,-2 5 1 0,0 2-1 0,2 4-4 15,0 3-8-15,1-1-33 16,4 1 17-16,2 1 11 0,4-1 13 16,1 0 3-16,2-5 2 0,2-1 1 15,4 0 3-15,4-3-3 0,1-4 0 16,2-2 2-16,2-5 4 0,-2-2-3 15,4-4 5-15,-1-7 2 0,0-1 30 16,-3-2 2-16,2-8 4 0,-2-8-23 16,1-15-10-16,-1-16 1 0,-2-4-4 15,-3 4-6-15,3 11-1 0,-3 19-1 16,0 7-3-16,-3 9-1 0,-1 4 0 16,1-1 1-16,-2 1-24 15,-1 0-23-15,1 3-20 0,0 3-16 16,-3 1-35-16,2 4-53 0,1 0-114 15,-1 3-32-15</inkml:trace>
  <inkml:trace contextRef="#ctx0" brushRef="#br0" timeOffset="13804.95">15169 7800 386 0,'0'0'98'0,"0"0"-13"0,0 0 24 0,0 0-69 0,11-31-12 0,-8 26-2 0,-1 1 4 0,-2-2 0 0,1 2-9 0,-1 2 10 0,2 2-14 0,-2 0-9 16,0 5-8-16,0 4 3 0,-3 2 5 15,1 2 4-15,-1 6-5 0,-2 1 2 16,-1 2 1-16,0 1 6 0,-1 1-9 15,1-1-6-15,1-1 1 0,2-3-2 16,0-1-40-16,0-3-70 0,3-5-141 16,0-6-34-16</inkml:trace>
  <inkml:trace contextRef="#ctx0" brushRef="#br0" timeOffset="13961.17">15275 7678 629 0,'0'0'172'0,"0"0"-40"0,17-37-26 0,-12 25-63 16,-2 2-39-16,0 2-4 0,0 2-5 0,-1 1-36 16,-2 2-3-16,2 0 23 0,-2 3-32 15,0 0-12-15,1 4-54 0,2 5-19 16,-1 0-24-16,1 3-57 0</inkml:trace>
  <inkml:trace contextRef="#ctx0" brushRef="#br0" timeOffset="14257.97">15425 7737 142 0,'0'0'390'0,"0"0"-250"0,0 0-65 0,0 0-29 0,0 0-34 16,0 0-12-16,16-41-3 0,-16 36-4 16,-3-2 4-16,-2 3-1 0,0 2 4 15,-3 2 9-15,-4 2 1 0,-1 4-1 16,0 4 3-16,-1 6 2 0,-3-1 6 15,2 4 6-15,0 3-14 0,4-3-3 16,4 2 20-16,-1-1 21 0,5 0 12 16,3 0 1-16,0-2 3 15,0-2-18-15,3-1-12 0,5-2-7 16,0-3-3-16,2-4-5 0,4-2-5 16,0-2-10-16,5-2-1 0,3-6-5 15,-4-1 0-15,4-6-39 0,1 1-49 16,-2-2-48-16,6-8-49 0,-5 3-88 15,-2 1-113-15</inkml:trace>
  <inkml:trace contextRef="#ctx0" brushRef="#br0" timeOffset="14695.46">15624 7567 508 0,'0'0'146'0,"0"0"-57"0,0 0-8 0,0 0-28 16,0 0-36-16,30-43-5 0,-25 37 1 0,1 2 6 0,-1 2-14 16,-1 0 12-16,0 1-9 0,2 1-8 15,-1 1 2-15,-1 4-2 0,-2 2-3 16,1 3 2-16,-3 1 1 15,2-1 0-15,-2 1 0 0,0-1 0 16,0-3 1-16,-2-1-1 0,2-2 2 16,0-1 1-16,0-3 1 0,0 0 24 15,0-3 35-15,0-2-11 0,5-5-29 16,0 0-7-16,1-4-11 0,3-3-2 16,1-3 1-16,-2-1-4 0,2-3 1 15,2-1-1-15,-1 1 4 0,0 1-4 16,0 5 1-16,-1 3-1 0,-4 7 7 15,0 1-7-15,-1 5 0 0,-2 0-4 16,2 2 3-16,-2 2-4 0,-1 3-2 16,1 5-15-16,0 2-18 15,-1 5-27-15,2 0-37 0,-4 11-32 16,2-3-95-16,-1-4-20 0</inkml:trace>
  <inkml:trace contextRef="#ctx0" brushRef="#br0" timeOffset="14929.78">15765 7673 307 0,'0'0'350'0,"0"0"-221"0,0 0-38 0,0 0-3 0,0 0-63 0,36-32-16 0,-26 21-2 0,5 0-6 0,-2-1 2 15,4-1-3-15,-1 2 1 0,3 0-1 16,-2 0-3-16,-1 2-6 0,0 0-52 16,3-1-51-16,-2 4-105 0,-4 0-78 0</inkml:trace>
  <inkml:trace contextRef="#ctx0" brushRef="#br0" timeOffset="15086.3">15755 7847 893 0,'0'0'110'0,"0"0"-78"0,0 0-2 0,0 0-30 15,0 0-78-15,0 0-171 16,0 0-180-16</inkml:trace>
  <inkml:trace contextRef="#ctx0" brushRef="#br0" timeOffset="15195.58">15959 7785 672 0,'0'0'162'0,"0"0"-71"0,0 0-24 16,33-4-31-16,-25 0-31 15,-2 0-5-15,-6-6-88 0,2 2-173 0,-2 0-236 16</inkml:trace>
  <inkml:trace contextRef="#ctx0" brushRef="#br0" timeOffset="18420.37">18433 7541 30 0,'0'0'280'0,"0"2"-239"0,0 0-11 0,0-2 43 0,0 0-18 0,0 1 4 0,0-1 51 0,0 0 0 0,0 0-29 0,0-1-7 15,0-1-19-15,0-1-23 0,-2-1-6 16,-2-3 1-16,4 0-6 0,-3-2 10 16,2 0-11-16,0-5-9 0,0-2-2 15,-1-2 1-15,2-3-2 0,-1-3 2 16,1-2-4-16,0-2 0 0,0-3-2 16,1-7 3-16,3-8-5 0,3-8 4 15,2-2-5-15,1 1 2 0,2 2 2 16,1 4-5-16,0-3 1 0,4-3-1 0,-1 0 0 15,2-3 0-15,3-2 0 0,0-1 0 16,3-1-1-16,4-1 0 0,2-2 1 16,2 0 0-16,1-2 0 0,2 1 0 15,-2 0-2-15,1-2-5 0,1 2 7 16,-3 0 0-16,1 2 1 0,1 0-2 16,-3 2 1-16,5 0-2 0,-4 0 1 15,5 2-1-15,-1 0-1 0,2 0-10 16,0 1 9-16,-2-2 4 0,2 5-10 15,-1 1 10-15,1 2 0 0,-1 0-1 16,-1 2-1-16,-2 3 2 0,-2 4 0 16,0 0 5-16,-2 3-8 15,-2 3 3-15,-4 4 0 0,-6 5-1 16,7-3 3-16,-4 4 13 0,2 3-14 16,2-4-1-16,-4 5 3 0,4-1-2 15,3-3-1-15,-2 2-2 0,0 2 2 16,-1 1-1-16,-3 5 2 0,-1-1-2 15,-5 4 1-15,-2 4 0 0,-3 0 2 16,-3 3-1-16,-3 2 0 0,-3 3-1 16,-2 0 3-16,-2 0 1 0,-6 1-4 15,-5 2-1-15,-4 0 1 0,-5 5-1 16,-4 0-1-16,-3 2 0 0,-7 4 1 16,5-2 1-16,-1 1 0 0,2 2 3 31,6-2-3-31,1 1 4 0,1-1-4 0,5-1 1 0,1-1-1 15,6-1 0-15,2-2 0 0,5-1 1 16,2 0-1-16,1-3-5 0,4-1 5 16,8 0 8-16,4-1 6 0,5-4 2 15,6-2-1-15,3-1-3 0,2 0-5 16,5-1-2-16,-5 1 4 0,2-1-6 16,1-1 0-16,-7 3-1 0,2-1 2 15,-7 1-4-15,-2 2 0 0,-1-1 3 16,-2 0-1-16,-2 4 1 15,-6-1-3-15,0 1 0 0,-2 0 1 16,-5 1-1-16,-1 1-4 0,-1 0 3 16,-1 3 1-16,0 3 1 0,-1 3 2 15,-3 3 0-15,-3 1 2 0,-1 5-1 16,0 0-4-16,-2 0 5 0,-1 3-5 16,1 0 0-16,-1-1 0 0,2 0 2 15,1-1-2-15,1 0-17 0,-1-1-23 16,0 0-14-16,1-1-5 0,1 0-41 15,1-2-17-15,1 7-49 0,1-5-98 16,3-3-2-16</inkml:trace>
  <inkml:trace contextRef="#ctx0" brushRef="#br0" timeOffset="18951.5">20521 4131 554 0,'3'-6'152'0,"1"-2"-88"0,0-2 14 0,0 0-13 0,1 2-35 0,-1 1-18 0,0 0 3 0,1 3-3 0,-1 2-11 0,0 1-1 0,-1 1-3 15,0 4 0-15,-1 5 0 0,-2 5 3 16,0 6 0-16,0 11 7 0,-5 11 5 16,-2 12 5-16,0 1-9 0,0-4-3 15,1-5-4-15,1-6 3 0,-3-2-4 16,2-7 1-16,4-4-1 0,-1-8 1 15,2-1-2-15,-1 4 1 0,1 0-36 16,0 0-25-16,1-5-32 0,0-3-54 16,3-7-84-16,0-5-10 15</inkml:trace>
  <inkml:trace contextRef="#ctx0" brushRef="#br0" timeOffset="19248.3">20805 4111 417 0,'0'0'88'0,"0"0"-8"0,0 0 28 16,0 0-64-16,0 0-26 0,0 0-14 15,25-18 1-15,-22 27-4 0,-1 4 8 16,-2 4 19-16,0 4 9 0,-2 3 5 16,-3 4 10-16,1 1-26 0,-2 1 18 15,1 0-27-15,0 0-8 0,1 0-7 16,0-2-1-16,2-1 0 0,2 0-1 16,-1-4-4-16,1 0-46 0,0-4-42 15,1 0-60-15,0-5-105 0,0-4-45 0</inkml:trace>
  <inkml:trace contextRef="#ctx0" brushRef="#br0" timeOffset="19589.99">20477 4397 485 0,'0'0'206'0,"0"0"-154"0,0 0 41 16,0 0-41-16,41-14-25 0,-21 8-5 15,0-1 8-15,6 0-2 0,-1-1-12 16,3 0-14-16,-2 0-2 0,0-1-2 16,0 2-47-16,-3-1-63 0,7-1-63 15,-6 2-71-15,-4-1-101 0</inkml:trace>
  <inkml:trace contextRef="#ctx0" brushRef="#br0" timeOffset="19859.06">21008 4184 654 0,'0'0'89'0,"0"0"-35"0,0 0 23 0,0 0-38 15,0 0-28-15,0 0-11 16,0 0 0-16,1-16-10 0,-1 23 3 0,0 6 7 15,-3 5 1-15,-2 6 13 0,-1 2 11 16,-3 4-1-16,0 1-11 0,0 2-9 16,0 0-2-16,-1 1-1 15,3 1-1-15,0-1-2 0,1-2-32 16,1-1-32-16,1-2-16 0,2-4-20 16,2-4-59-16,-1-3 13 0,1-6-3 15</inkml:trace>
  <inkml:trace contextRef="#ctx0" brushRef="#br0" timeOffset="20421.43">21087 4246 188 0,'0'0'146'0,"0"0"-108"0,0 0 18 0,0 0-20 0,13-44-19 0,-10 37 5 16,-1 0 33-16,1-1 27 0,-1 3-30 16,3 1-6-16,-3 0 4 0,0 1-6 15,0-1-4-15,2 0-8 0,-1-3-6 16,2 2-7-16,-1-1-7 0,2 4-5 16,0-3 6-16,0 3-4 15,1-1-9-15,0 3 2 0,2-3 4 0,-1 1-3 16,0-1 4-16,0 0-4 0,2 1 3 15,-1-2-1-15,-1 1-3 16,0 2-2-16,-2 1 0 0,-1 0 0 16,-1 0 0-16,-1 0-2 0,-2 1-5 15,1 2 3-15,-1 1-2 0,-1-2 6 16,0 3-3-16,-1 0-4 0,-3 2 0 16,-1 2-1-16,-3 2-10 0,-3 4 18 15,-2 0-3-15,-4 1 5 0,-2 1-2 16,-1 2 0-16,-2 0 0 0,0 1-3 15,-2-1 3-15,2 0 0 0,2-1-1 16,0-2 1-16,3-2-1 0,3 1 2 16,3-1 0-16,2-1-1 15,5-1 0-15,2 0 1 0,2-1 0 16,2-2 8-16,5-2 3 0,1 1 19 16,5-3 8-16,0 0 6 0,6-1-3 15,1-3-13-15,1 2-5 0,1-3-17 16,2 0-1-16,0 0-6 0,-2 0-12 15,2 0-29-15,9 0-86 0,-6 0-78 16,-4-4-171-16</inkml:trace>
  <inkml:trace contextRef="#ctx0" brushRef="#br0" timeOffset="21157.22">21921 4401 310 0,'0'0'107'0,"0"0"-60"0,11 0 31 16,-8 0-23-16,0 0-6 0,0 0-17 0,0 0 2 0,-2-1 15 0,1-2-1 0,-1 0 8 0,0-1 3 0,1-1-2 16,-1-1-12-16,0 1 2 0,1-3-10 15,-1 1 5-15,0-2-10 0,1 1-10 16,-2-1-6-16,0 0-9 0,0 0-3 15,0 0 3-15,0 0-7 0,-3 0-2 16,-2 1 0-16,-2 1-2 0,-2 2-1 16,-2 1 1-16,-4 4 4 0,-1 3-6 15,-3 5 5-15,-1 2-4 0,-2 5 5 16,0 2 0-16,3 1 0 0,1 2-5 16,4 1 5-16,2-2-3 0,4 1 1 15,3-1 2-15,4-1-3 16,1-2 6-16,3-2-4 0,4-2 2 15,2-2 1-15,3-3 5 0,0-1 2 16,0-5-1-16,3 0 8 0,0-1 2 16,1-2-7-16,-2-4 2 0,1-2-9 15,-1-1 0-15,1-2-4 0,-2-2 1 16,-1-2-1-16,-2 0-2 0,0 2-1 16,-2-2-11-16,-2 3 7 0,-1 1-2 15,-1 3 3-15,-1 1-5 0,-1 4 0 16,0 1 4-16,-2 2-7 0,0 0-11 15,0 4-9-15,0 2 23 16,-2 3 8-16,1 3 3 0,-1 0 0 16,1 2 3-16,1 0-1 0,0 1 0 15,3-3 12-15,0 1 4 0,3-2-1 16,2-3-2-16,-2-2 4 0,2-2-2 16,1-2-5-16,4-2-4 0,0 0-8 15,4-5-14-15,1-3-60 0,1-3-58 16,12-6-50-16,-6 2-139 0,1 1-83 15</inkml:trace>
  <inkml:trace contextRef="#ctx0" brushRef="#br0" timeOffset="21578.98">22496 4095 689 0,'0'0'91'0,"0"0"-2"0,0 0-20 0,21-28-50 0,-17 21-4 0,0-2-12 16,0 1 0-16,-2 2 2 0,-1 2 29 0,-1 0 15 0,0 0 7 0,-1-1-5 15,-1 1-15-15,-2 0-9 0,0 1-12 16,0-1 1-16,-1 2-14 0,1 1-1 15,-1-1-1-15,0 0-4 0,-2 2 3 16,1 0-1-16,-2 2 0 0,0 1-4 16,-3 4 5-16,0 2-1 0,-1 1 2 15,-1 4-2-15,0 5 1 0,-1 2-2 16,-1 6 3-16,-1 7 0 0,-1 9-2 16,-2 7 4-16,2 1-4 0,4-4 2 15,4-1 0-15,0-6 4 0,2 2-4 16,0 4-3-16,1-2 3 0,0 1 1 15,0 0-1-15,3-3 3 0,-1-8-3 16,0-4 0-16,1-9-3 16,1 1-2-16,0 0-75 0,1 7-67 15,0-6-58-15,1-7-179 0</inkml:trace>
  <inkml:trace contextRef="#ctx0" brushRef="#br0" timeOffset="21766.75">22242 4520 596 0,'0'0'503'0,"0"0"-442"0,42-21 1 16,-18 13-42-16,10-3-19 0,6-1-2 15,-4 2-8-15,-6 0-34 0,-6 1-74 16,-8 2 23-16,2-2-5 0,8-5-103 15,-6 5-99-15</inkml:trace>
  <inkml:trace contextRef="#ctx0" brushRef="#br0" timeOffset="22133.4">22726 4130 708 0,'0'0'295'0,"0"0"-241"0,0 0 31 0,0 0-76 15,0 0-9-15,0 0-25 0,0 0-22 0,0 0 27 16,13-13 2-16,-14 21 18 0,-2 4 0 16,-3 4 3-16,0 6-1 0,-2 1 8 15,-2 4-8 1,0 3 2-16,-1 1-3 0,-2 2-1 15,1-2 0-15,0 2 2 0,2-1-2 16,3 0 0-16,1-1 2 0,1-2 5 16,4-2 20-16,1-4 5 0,0-2-3 15,4-4-9-15,1-3 0 0,1-5 1 16,2-1 0-16,5-4-10 0,1-3-1 16,3-1-2-16,2-2-3 0,2-3-5 15,1-2-6-15,0-3-22 0,2-1-61 16,0-1-18-16,6-8-60 0,-5 4-78 15,-7 0-110-15</inkml:trace>
  <inkml:trace contextRef="#ctx0" brushRef="#br0" timeOffset="22336.48">22722 4434 759 0,'0'0'159'0,"0"0"-99"0,0 0-23 0,0 0-24 16,46-11-12-16,-24 6-1 0,2-1 0 16,3 0-4-16,-2 0-16 0,2-1-5 15,0 1 0-15,-2 0-16 0,1 1-13 16,1-1-5-16,-2 2-38 0,9-1-113 16,-7 2-7-16</inkml:trace>
  <inkml:trace contextRef="#ctx0" brushRef="#br0" timeOffset="22742.92">23198 4359 266 0,'0'0'107'0,"0"0"-41"0,0 0 3 0,0 0-34 15,0 0-2-15,0 0-12 0,0 0-2 0,0 0 47 16,-14 6-7-16,14-6-7 0,1 1 5 16,1 0-3-16,2 0-3 0,2 0-4 15,1 0-9-15,1 1-21 0,1 0-6 16,1-2 1-16,0 0 1 0,0 2 4 15,0-2 6-15,0 0-7 16,-2 0-13-16,-1 0 4 0,0-2-6 16,-1 1 1-16,-2-3 1 0,-2 0-1 15,-2 0-2-15,0-3-13 0,-1 1 5 16,-6-1-3-16,0 1-4 0,-3 1 4 16,-2-2 2-16,-3 6-2 0,-4-1 7 15,2 2 2-15,-2 3 2 0,1 3-2 16,1 2-1-16,1 3-1 0,2 2 3 15,2 3 1-15,3 1-4 0,2-1 1 16,3 2 3-16,4-1 2 0,0-2 0 16,5 1 1-16,4-2-3 0,2-3 12 15,3 1-1-15,2-3 10 16,2-4-11-16,1-1-6 0,0-4-4 16,0 0-18-16,1-6-43 0,-1 0-33 15,-1-1-37-15,5-4-118 0,-4 3 4 16</inkml:trace>
  <inkml:trace contextRef="#ctx0" brushRef="#br0" timeOffset="23196.19">23349 4293 391 0,'0'0'370'0,"0"0"-296"0,0 0 47 0,0 0-69 0,0 0-36 0,31-43-9 0,-23 32-5 16,1 1-2-16,-1 0 3 0,1 1-1 0,2 1-2 16,-2 3-1-16,1 0-1 0,1 4-2 15,-1 1 4-15,0 2-5 0,1 4 3 16,0 2 2-16,-1 4 0 0,1 2-5 16,-3 4 2-16,0 4-1 0,-1 2 4 15,0 2 0-15,-2-3-2 0,-2 0 2 16,-1 0 0-16,-2-6-3 0,0 2 3 15,-4-6-9-15,-3 1 9 0,-3-6-2 16,1-3-8-16,-1-3-4 0,-1-2 11 16,3-2 3-16,0-3 8 0,3-3 18 15,1 0 23-15,2-1 9 0,2-3-16 16,0-2-18-16,4-1-7 0,1 0-6 16,4 1-2-16,2 0 10 0,3 1-5 15,3 2-3-15,5 3-6 0,4-2-5 16,2 2 0-16,7 1 1 0,-2 1-1 15,0-1-2-15,-2 2-26 0,-6 1-54 16,2-1-26-16,-2 3-17 0,-2 1-28 16,8 0-69-16,-5 1 5 0,-3 0-109 15</inkml:trace>
  <inkml:trace contextRef="#ctx0" brushRef="#br0" timeOffset="24228.48">24354 4359 621 0,'0'0'154'0,"10"-3"-66"0,1 0-32 0,4-4-30 0,4-1-10 0,3 0-5 0,2 1 4 0,-1-2-1 0,-3 2-11 0,0 1-1 16,-3 2 4-16,-2 2 1 0,-2 1-2 15,-3 1-5-15,-1 3 0 0,-2 2-2 16,-1 4-1-16,-1 3 1 0,-3 2-5 16,-2 3 7-16,0 3 0 0,-3 3 0 15,-4 0-3-15,-2 0 3 0,1-1 5 16,-1-1-4-16,-1-4 3 0,3-2 1 15,1-2-3-15,1-4 10 0,2-4 0 16,2-2-7-16,1-3 6 0,0 0 8 16,1-3 63-16,4-6-33 0,3-2-29 15,2-5-8-15,4-2 1 0,2-3-10 16,3 0-1-16,0 0 0 0,1 0-2 16,2 1-2-16,2 3 2 0,-3 1-1 15,0 3 0-15,-1 2-3 0,-3 2 4 16,0 2-4-16,-4 1 3 0,-1 5-6 15,-1 1-10-15,-2 1 4 0,0 6-7 16,-1 5-2-16,-3 3 3 16,-1 4 8-16,-2 1 2 0,-2 0 7 15,0 3 2-15,0-2-1 0,0-3 0 16,-1 0 1-16,0-3 1 0,0-2 0 16,0-5-1-16,1-3 2 0,0-2 1 15,0-3 5-15,1 0 14 0,4-5 14 16,2-1-13-16,1-4-10 0,2-1-5 15,3-2-3-15,1-2 6 0,3 0 0 16,1 1-5-16,2-1-6 0,1 1 0 16,2-1 0-16,1 0 2 0,-1 0-2 15,-1-1-5-15,1 0-3 0,-1 1-6 16,-2 0-2-16,-3 3 12 16,-1 2 0-16,-3 2 2 0,-2 6 1 15,-1-2-66-15,-2 2 56 0,-3 2 4 16,-1 2-20-16,0 2 13 0,0 4 8 15,-2 0 6-15,-1 5-9 0,1-1 9 16,-1 6 3-16,1-2-3 0,0 4-2 16,-1 1 2-16,1 0-1 0,-1 0 0 15,0 0 1-15,0-3-13 0,-1 2-36 16,2-6-52-16,-2-1-33 0,3 0-85 16,-2-4 26-16,1-3-18 0</inkml:trace>
  <inkml:trace contextRef="#ctx0" brushRef="#br0" timeOffset="24665.94">25504 4399 436 0,'0'0'148'0,"21"-7"-100"0,-5 1 14 0,4 1-42 0,0 0-4 0,1-1-11 0,1 1 1 0,-1-1 21 0,-2 1-9 0,-1-3 6 16,-1 1-1-16,-2-2-14 0,-2 2 0 16,-2-2 6-16,-3-2-5 0,-5 3-10 15,-3-1-2-15,0 1-13 0,-7 2-1 16,-5 2-3-16,-2 0-4 0,-6 4 22 15,-2 3 1-15,-3 5 3 0,-2 5 1 16,-1 5 2-16,1 1-1 0,2 3 0 16,3 2-1-16,1 0-1 0,4 2 9 15,4 0 11-15,4-1-4 0,2-2 2 16,5 0 19-16,2-1 19 16,4-6-5-16,2-1-2 0,2-5-15 15,3-4-6-15,3 0-19 0,1-4 4 16,5-2-14-16,2 0-1 0,0 0-1 15,2-4-44-15,3 0-77 0,11-5-66 16,-6-1-71-16,-2 0-57 0</inkml:trace>
  <inkml:trace contextRef="#ctx0" brushRef="#br0" timeOffset="25134.52">26064 4440 542 0,'0'0'165'0,"0"0"-102"0,0 0 28 16,0 0-55-16,0 0-1 15,19-45-10-15,-17 35-16 0,-2-1 13 0,1-2-6 16,-1 2-5-16,0 1-1 0,-2 0-10 16,-3 2-5-16,0 1-7 0,-4-1 9 15,-1 4 3-15,-1 3-4 0,-5 1 1 16,-1 2-1-16,-2 6-1 0,-2 4-18 15,2 3-30-15,-1 2 18 16,1 4 13-16,4 0 1 0,3-1-3 16,0 1 21-16,4-3 2 0,3 0-1 15,3 1 4-15,2-4-2 0,5-1 0 16,3-3 6-16,3-3-2 0,3-3 4 16,0-4-6-16,2-1 3 0,1-3 6 15,1-5 12-15,1-3 24 0,-2-1-12 16,2-3 3-16,-1-3-9 0,1-4-12 15,-2-3 2-15,-1-6 4 0,2-11 3 16,-1-12-4-16,3-12-1 0,-2-1-8 16,-1 6 7-16,-3 13-9 0,-4 15 5 15,-2 10 3-15,-4 6-12 0,0 3-7 16,-3 1-3-16,1-2-1 0,-2 0-2 16,1 6-21-16,-1 1-7 0,0 3-22 15,0 3-33-15,0 2-46 0,-1 7-47 16,1 2-73-16,0 3 28 0</inkml:trace>
  <inkml:trace contextRef="#ctx0" brushRef="#br0" timeOffset="25478.71">26300 4245 530 0,'0'0'123'0,"0"0"-85"0,0 0 14 0,0 0-43 0,0 0 8 0,37-8 4 0,-31 2 13 0,2 4 9 0,-3-2-2 16,1 3 5-16,-3 0-21 0,0 1-13 15,-1 2-12-15,-1 3-1 0,-1 2 0 16,0 1 1-16,-1 2-1 0,-2 3 1 16,-2 0 0-16,0-1 1 0,0 3-1 15,-1 1 1-15,2 0 2 0,0-1-2 16,1 4 4-16,0-1 19 0,0-2-2 15,1 1-2-15,1-3-3 0,0-1-6 16,1-2 11-16,0-2-9 16,0-1 12-16,0-2 8 0,3-3 0 15,1 0-2-15,2-2-2 0,4-1-17 16,1-2-4-16,2-4-8 0,3-3-9 16,-1-2-43-16,1-2-59 0,3-12-81 15,-4 1-202-15</inkml:trace>
  <inkml:trace contextRef="#ctx0" brushRef="#br0" timeOffset="25666.52">26485 4122 653 0,'0'0'154'0,"0"0"-16"0,0 0-38 0,0 0-67 15,0 0-28-15,0 0-1 0,24-19-4 0,-20 12-7 16,0 2-42-16,0 1-3 0,-1 0-28 15,1 3-3-15,2 1-50 0,-1 0-95 16,1 0-1-16</inkml:trace>
  <inkml:trace contextRef="#ctx0" brushRef="#br0" timeOffset="26041.43">26813 4213 360 0,'0'0'59'0,"0"0"46"0,0 0 46 0,0 0-115 0,0 0-1 0,0 0 5 16,0 0-20-16,0 0-16 0,-33-36 5 16,22 39 3-16,-1 5 13 0,-3 2-11 15,-1 2-6-15,-3 1-1 0,1 2-7 16,-1 2 2-16,0 1-1 0,3 0 10 15,1 0 22-15,3 2 6 0,1-3 2 16,2 0 1-16,3-1 3 0,2-1-4 16,3-1-3-16,1-1-4 15,2-2-3-15,4-4 8 0,3 1 0 16,1-1 1-16,3-2-11 0,4-1-7 16,0 0-10-16,3-3-6 0,2-1-2 15,1 0-3-15,2 0-1 0,1 0 0 16,0-3-16-16,2 0-33 0,-2-1-28 15,0 0-38-15,8-1-60 0,-7 2-83 16,-5-2-109-16</inkml:trace>
  <inkml:trace contextRef="#ctx0" brushRef="#br0" timeOffset="26338.23">27278 4584 1006 0,'0'0'280'0,"0"0"-247"0,0 0-33 0,36-13-7 0,-24 6-125 0,-2 1-98 0,-4 2-223 0</inkml:trace>
  <inkml:trace contextRef="#ctx0" brushRef="#br0" timeOffset="30052.48">24504 7730 379 0,'0'0'86'16,"0"0"-12"-16,-12 0 15 0,8 0-25 0,2 0-12 15,0 1-21-15,1-1 10 0,1 0-1 0,0 0-21 0,6 0 7 16,5-2-3-16,6-2-8 15,13-2-6-15,17-2-1 0,18-3 1 16,9 2 2-16,5 0-3 0,-2 2-1 16,-3 3-3-16,3 2-1 0,4 2-2 15,0 0 5-15,1 0-1 0,-2 4 1 16,-6 1 1-16,-6 0-6 16,-7-2 3-1,-4 2-4-15,-7-3 2 0,-5 1-1 16,-5-1 6-16,-5 0-6 0,-9 0 0 15,-5-1 4-15,-9-1-4 0,-1 1 1 16,-2 1-2-16,-2-1 1 0,1-1 0 16,-5 0 2-16,-2 1-2 0,-1-1 3 15,0 0 1-15,0 0 17 0,-2 0 9 0,-1-1-7 0,-2-3-2 0,0-1-12 16,-1 0-2-16,-1-2-8 0,-1 1 3 16,-1 1-2-16,0-2-1 15,0 0 1-15,-2 0 0 0,1 0 0 16,0-1 1-16,-1 2-2 0,0-1 2 31,1 0 0-31,-3 1 2 0,3-2 3 16,0 1-1-16,0 0 7 0,2 1-10 15,1 1 8-15,1-1 1 0,-1 1-1 16,3 0-1-16,1 2 2 0,1 1 0 16,0-1 2-16,2 2-7 0,0-1 0 0,0 2-7 0,1 0-5 0,4 0-4 15,3 2 4-15,4 3 4 0,3 2 1 16,4 2 0-16,3 4 0 0,1 1 1 15,0 3-1-15,0 0 1 0,0 0-2 16,-2 2 2-16,-1-1 0 0,-1 0-1 16,-5 0 6-16,-3-3 0 0,-1 3-4 15,-6-3 2-15,-2-1-1 0,-2 0-2 16,-3 1 6-16,-4-1-4 0,-3 1-2 16,-2 0 6-16,-2 0-6 0,-1-1-1 15,-1 1 4-15,-2 4-4 0,1-4 0 16,-1 3-45-16,0 3-48 0,-1 1-50 15,-5 9-83-15,3-5-155 0</inkml:trace>
  <inkml:trace contextRef="#ctx0" brushRef="#br0" timeOffset="33479.08">26597 7558 163 0,'0'0'73'0,"1"0"-15"0,-1 0-17 0,1 0 0 0,-1 0-4 0,1-2 7 0,-1-1 22 0,2-1 27 0,-2 1-21 15,1 0 24-15,0-2-22 0,0 3-8 16,0-1-1-16,0 0-9 0,-1 2-17 16,0 1-9-16,1-1-4 0,-1 1-18 15,0 1-8-15,1 3 0 0,-1 4 0 16,0 7 3-16,0 3 5 15,0 6 4-15,0 2 7 0,0 4-12 0,0 0 4 16,-1 1-8-16,0-4 0 16,0 0-1-16,1-3-1 0,0-4-1 15,0-2-4-15,1-5-40 0,0-2-41 16,0-4-24-16,1-7-36 0,0 0-110 16,0-7-29-16</inkml:trace>
  <inkml:trace contextRef="#ctx0" brushRef="#br0" timeOffset="33619.71">26659 7297 472 0,'0'0'302'16,"0"0"-288"-16,0 0-3 0,0 0-11 0,0 0-22 0,0 0-130 15,-14-25-92-15,14 25 40 0</inkml:trace>
  <inkml:trace contextRef="#ctx0" brushRef="#br0" timeOffset="34244.54">26751 7581 479 0,'0'0'200'0,"0"0"-122"0,0 0 17 0,0 0-24 16,0 0-15-16,0 0-36 0,3-40-2 0,4 35 9 16,0-2-6-16,1 3-8 0,3 0 5 15,-2 1-11-15,1 3 5 0,1 0-5 16,-1 0-4-16,0 3 0 0,1 2-2 15,-1 3-2-15,0 2 1 0,1 2-5 16,-1 3 4-16,-1 0 1 0,-1 4-2 16,-3-2 5-16,-2 5-4 0,-2-4 2 15,-1 1 3-15,0-2-4 16,-1-1 2-16,-1-6 2 0,1-1-3 16,0-4 6-16,0-1-3 0,1-4 10 15,0 0 0-15,0 0 33 0,1-4 6 16,1-5-23-16,3-3 0 0,1-2-11 15,1-4-5-15,2 2 1 0,0 0-7 16,0-3 4-16,2 3-8 0,1 0 0 16,-1-1-4-16,3 1 0 0,0 0 0 15,1-1 1-15,-1 2-1 0,3 1 0 16,-4 2-1-16,1 0 0 0,-3 5-6 16,-3 2 4-16,-1 2 1 15,-3 1-4-15,-2 2 0 0,-1 2-4 16,-1 4-6-16,0 3 12 0,0 5 3 15,0 1 1-15,1 3 0 0,1 3 1 16,0-1-1-16,1 0 4 0,1 0-6 16,0-2 4-16,-1 2-3 0,0-2 2 15,0-1 1-15,0-2-2 0,-1 1-4 16,0-6-47-16,-1-1-17 0,0-4-21 16,1-1-56-16,0-2-60 0,0-2-152 15,1 0-56-15</inkml:trace>
  <inkml:trace contextRef="#ctx0" brushRef="#br0" timeOffset="34760.4">28049 7186 429 0,'0'0'126'0,"5"-23"-22"0,-2 9-1 0,0 1-42 0,2 1-13 0,-2 1-21 0,0 2-11 0,0 3-2 0,-3 3 4 0,0 3-6 15,0 1-12-15,-1 8-1 0,-4 6 1 16,-1 7 11-16,-4 12 10 0,-3 15 8 16,-2 13-1-16,2 8-15 0,1-2-4 15,5-6-6-15,3-8 0 0,0-3-1 16,1-2 2-16,2-2-4 0,-3-4-15 16,0 0-22-16,1-5-38 0,-1-11 10 15,2-6-40-15,1-2-58 0,1-6-26 16,0-3-41-16</inkml:trace>
  <inkml:trace contextRef="#ctx0" brushRef="#br0" timeOffset="35104.06">28360 7204 722 0,'0'0'119'0,"0"0"-42"0,0 0 10 0,0 0-72 16,0 0-15-16,0 0-7 15,0 0-7-15,12 3 7 0,-11 10 3 0,-1 5 4 16,0 6-6-16,-1 3 6 0,-3 3 4 15,-1 10-4-15,0 8 6 0,-1 8 1 16,-1-1 0-16,4-9-3 0,0-12-2 16,2-11 0-16,1-2-2 0,0 4-49 15,0 2-46-15,0 3-15 0,0-3-2 16,0-1-58-16,0-6 36 0,-1-8-72 16</inkml:trace>
  <inkml:trace contextRef="#ctx0" brushRef="#br0" timeOffset="35307.6">28029 7561 757 0,'0'0'57'0,"0"0"-23"0,0 0 5 0,49-5-27 0,-21 1-8 16,0-2 1-16,4 1-5 0,-2 2-2 16,-5 0-46-16,5-2-40 0,8 0-65 15,-8 0-75-15,-6-1-144 0</inkml:trace>
  <inkml:trace contextRef="#ctx0" brushRef="#br0" timeOffset="35605.3">28675 7274 814 0,'0'0'44'0,"0"0"1"0,0 0-20 0,0 0-25 16,0 0-1-16,0 0 1 0,3 45 0 15,-3-21 0-15,-2 6 6 0,-2 7 6 16,-2 9 10-16,-2 7-7 0,-1-2-4 16,3-8-2-16,1-12-5 0,2-11-3 15,-2 1-2-15,2 0-1 0,-3 1-41 16,1 0-51-16,1-1-67 0,0-9-117 16,2-4-27-16</inkml:trace>
  <inkml:trace contextRef="#ctx0" brushRef="#br0" timeOffset="36323.86">28696 7302 374 0,'0'0'85'0,"0"0"-9"0,0 0 39 0,0 0-69 15,0 0-17-15,0 0-4 0,37-38 11 0,-29 31 8 16,3-1 1-16,-5 2 15 16,2 1-9-16,0-1-10 0,1 0-2 15,-1-2-5-15,-1 1-14 0,1 2 3 16,0-1-17-16,0 0 4 0,-1-1-4 15,0 2 8-15,2-3 2 0,-1 1 0 16,0 3-5-16,0-2-9 0,0 4 3 16,1-4-1-16,-1 2-2 0,-1 1-1 15,2-1 3-15,-3 1-6 0,1 0 3 16,-1 1-1-16,0 1 1 0,0 1 0 16,-1 0-2-16,0 0 1 15,-1 0-1-15,-1 0-3 0,2 1 2 16,-1 2-3-16,0 3 4 0,0 0-3 15,0 1 4-15,0 1-1 0,-1 1-4 16,-1 1 4-16,1 2 1 0,-3-1-4 16,0 4 3-16,0-1 0 0,0 0 1 15,-3 1 0-15,-2 0 0 0,0 2 1 16,-3 1-1-16,-4-2 0 0,0 0-2 16,-3 0 2-16,-3-1 2 0,-2 0-2 15,-2-1-3-15,-1-2 1 0,0-1 2 16,-1-1 3-16,1-1-2 15,0-1-1-15,0-1 3 0,2 1-3 16,2-1 1-16,2 0 0 0,2-2 1 16,3 1-2-16,4 0-1 0,0 1 1 15,3-2 0-15,2 0-1 0,2 1 1 16,1 2 0-16,4-1 1 0,-1 2 2 16,5-1 5-16,2 2 6 0,2-1 4 15,0 1-5-15,3-1-2 0,0 1 3 16,0-1-3-16,1-1-8 0,-1 1-2 15,0-2 3-15,-2 3-4 0,2-1-2 16,0-2-7-16,-1 1-44 0,2-1-46 16,8 0-65-16,-4-2-120 0,-4-1-185 15</inkml:trace>
  <inkml:trace contextRef="#ctx0" brushRef="#br0" timeOffset="37148.6">29305 7522 361 0,'3'0'71'0,"2"0"-2"0,0-1 17 16,3-2-30-16,1 0-28 0,0 0-3 0,-1-2 0 0,-1 0 15 0,0 0 9 0,0 0 19 0,-1 0-16 16,1 0-2-16,-3 1 1 0,0 2-10 15,-3 0-19-15,-1 2-7 0,0-2-15 16,-1 0-2-16,-6 0-1 0,-2 2-3 15,-3 0-3-15,-3 0-2 0,-4 2-8 16,2 2-2-16,-1-1 10 0,2 3 10 16,1 1 1-16,2 1 0 0,1-1-1 15,3 1 1-15,2 0 0 0,2 0 0 16,1-1-1-16,3 0-3 0,-1 2 4 16,2-2 0-16,2 1 0 0,3-1 2 15,3 0-1-15,3 0 4 16,1 2-3-16,3-3-1 0,2 1 0 15,0-1 4-15,0 1-5 0,-2 1 2 16,-1 0 1-16,-4 0 13 0,-2 1 10 16,-4 0 8-16,-3 1 7 0,-1-1-12 15,-7 0 10-15,-2 1 3 0,-4 1-1 16,-6-3-12-16,0 0-6 0,-2-3-12 16,-2 0-8-16,0-2 2 0,1 1-5 15,0-1-6-15,2 0 3 0,-1 0 0 16,1 1-3-16,2-2-53 0,4 2-41 15,-7-1-67-15,6-1-129 0,2-2-239 16</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1T13:56:56.366"/>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
    <inkml:brush xml:id="br2">
      <inkml:brushProperty name="width" value="0.05292" units="cm"/>
      <inkml:brushProperty name="height" value="0.05292" units="cm"/>
      <inkml:brushProperty name="color" value="#FF0000"/>
    </inkml:brush>
  </inkml:definitions>
  <inkml:trace contextRef="#ctx0" brushRef="#br0">5482 5972 101 0,'-2'1'240'0,"0"2"-187"0,-1 0 31 0,0-1 23 0,0 0-25 0,1 0-27 0,-1-1 40 0,3-1-11 0,0 0-9 16,0-7-13-16,1 0-20 0,3-7-22 16,2-3-4-16,0 0 5 0,3-5 4 15,3-1-1-15,1-2-18 0,4-3-1 16,0-1-2-16,2-2-2 0,1-3 3 15,3 1-4-15,5-6 0 0,-4 3 1 16,1 1-1-16,4-6 0 0,-8 8 1 16,3-1-1-16,-1-2 0 15,-4 8 2-15,1-4-4 0,0 1 3 16,-3 2-1-16,-1-1 1 0,-1 6-1 16,-2-1 0-16,-2 1 0 0,-3 1 2 15,1 2-1-15,-2 5-1 0,-1-1 0 16,0 2 1-16,-1 1-1 0,1 4 0 15,-3 2 0-15,1 2 0 0,-3 1-1 16,1 3-2-16,-2 2-1 0,1 0-4 16,-1 0-6-16,0 6 5 0,0 2 5 15,0 4 2-15,0 4 1 0,0 4 0 16,-3 5-1-16,-2 5 2 0,-1 1 0 16,-1 8 0-16,-2 9 0 0,-2 9 0 15,0 0 0-15,3-2 2 0,2-8-2 16,3-9 0-16,1-5 0 0,2-8 0 15,2-5 1-15,2-3-1 0,3 0 2 16,1 5-2-16,3-2 0 0,2-3-3 16,1-3 3-16,1-5 2 0,2-2 3 15,0-5-5-15,1-2 7 0,0-7-3 16,2-4 2-16,-1-8-6 0,0 0 5 16,0-5 3-16,-1-4-6 0,-1-2 3 15,0-3 1-15,-4 0 0 0,-1-4 9 16,0-4-9-16,0-6-3 0,-2 4-1 15,0 8 0-15,-3 6-2 0,-2 8 0 16,0-3 0-16,1 1 0 16,-1 1 0-16,-2 6-1 0,0 5 1 15,-2 2 0-15,1 3-3 0,-2 5 0 16,0 1-5-16,0 2-9 0,0 10 6 16,0 4 2-16,-3 7 7 0,-2 4 2 15,0 4 1-15,-1 2 0 0,2 2-1 16,1-3 0-16,1 1 3 0,2-2-3 15,0-1 1-15,5-1-1 0,1-4 4 16,2-1 12-16,-1-1 5 0,3-2-5 16,2-3 5-16,0-2 9 0,0-1-14 15,2-1 2-15,-1-4-2 16,2-3 2-16,-1-1-4 0,3-4-4 16,0-1-3-16,2-1-1 15,1-2-2-15,-3-4-2 0,3 1-2 0,-3 0-2 16,0-3-76-16,5-1-65 0,-4 2-69 15,-3 1-230-15</inkml:trace>
  <inkml:trace contextRef="#ctx0" brushRef="#br0" timeOffset="862.11">6897 5855 269 0,'1'-2'83'0,"0"-3"-3"0,0 1 25 0,-1-1-28 0,2 0-13 0,-1 2-16 0,-1 0 25 0,0-1-19 0,0 2-12 15,0-2 10-15,0 2 3 0,0-1-9 16,0-2-17-16,0-1-4 0,0 3-7 16,-1-3-11-16,-1 3 0 0,1-2-3 15,-1 3 5-15,-2-2 2 0,2 2-1 16,-3-2 5-16,-1 1-3 0,1-1-1 16,-1 0-6-16,-1 2 1 0,2-1-6 15,-4 1 3-15,1 2-1 0,0 0-4 16,-3 1 0-16,0 4 1 0,1 1-1 15,-2 1 2-15,0 1-1 0,0 0 1 16,0 3 0-16,0 0 2 0,-1 0-2 16,3 3-2-16,1-1-1 0,2 1 3 15,-1 1 1-15,3 0 1 16,2 1-2-16,1-1 0 0,1 0 0 16,1 1 1-16,3-3 1 0,2-1-2 15,0 2 0-15,4-1 2 0,-1-2-1 16,1 1 1-16,3-2 4 0,-1 0-6 15,0 1 2-15,1-5 1 0,0-1-3 16,-1-1 2-16,3-3 3 0,-2-1-4 16,1-4 2-16,-2 1 1 0,-1-5-1 15,1-1-1-15,-3-2 3 0,1 2-2 16,-1-2 3-16,-2-2 25 0,-1-3-4 16,0-2-5-16,-2-4-1 0,-1-5-5 15,-2-4-6-15,0-2-1 0,0 0-1 16,0 0 0-16,-2 0 9 15,-1 5 7-15,0 1 1 0,1 2-5 16,-1 3-6-16,1 3 2 0,1-1-6 16,-1 3 3-16,1 3-1 0,0 0-9 15,1 3 0-15,-1 2 1 0,1 0-4 16,0 1 1-16,0 1 0 0,0 1-1 16,0 1-1-16,0 3-2 0,0-1-20 15,0 0-45-15,2 1-48 0,3 0-38 16,1-2-109-16,1 1-194 0</inkml:trace>
  <inkml:trace contextRef="#ctx0" brushRef="#br0" timeOffset="1394.41">8060 5389 744 0,'0'0'178'0,"0"0"-44"0,1 0-22 0,-1-1-45 0,2-2-32 0,0-1-20 0,0 1-10 0,0-3-3 0,-1-1 1 0,0-1-1 16,-1 2-2-16,0 1-1 0,2 1-5 15,1 2-87-15,2 2-80 0,2 0-131 16,-2 2-150-16</inkml:trace>
  <inkml:trace contextRef="#ctx0" brushRef="#br0" timeOffset="1566.25">8099 5658 609 0,'0'0'94'0,"0"0"25"0,0 0-19 0,0 0-57 16,0 0-26-16,0 0-12 16,0 0-1-16,0 0 0 0,-8 18-1 0,8-18-3 15,0 0 0-15,2 0-32 0,6 0-95 16,0 0-103-16,3 0-145 0</inkml:trace>
  <inkml:trace contextRef="#ctx0" brushRef="#br0" timeOffset="2473">9186 5450 247 0,'0'0'49'0,"0"0"20"0,0 0 4 0,0 0 14 0,0 0-43 0,1-26-4 0,0 21 22 0,1 2-12 0,-1-1-10 0,2-2 25 16,0 3-16-16,-1-2-15 0,-1 3-5 15,3-1 3-15,-2-1-4 0,0 2-9 16,0 0 2-16,-1-1-1 0,0 1 4 16,-1-1 0-16,0-1-4 0,0-2-4 15,0 3 7-15,-2-4-5 0,-1 4-6 16,-1-1 6-16,-1 0-14 0,-3 1-4 16,-2 3-1-16,-1 0-2 15,-4 5-1-15,-2 4 3 0,-2 6 0 16,-2 2 0-16,1 6 1 0,0 1-1 15,1 5-6-15,3 2 5 0,1-1 2 16,5 1-1-16,3-3 1 0,3 0 0 16,3-3 0-16,1-1 3 0,1-2-3 15,5-2 0-15,1-3 2 0,3-2 0 16,2-4 0-16,0-3 0 0,2-2 5 16,0-5 5-16,1-2-2 0,0-7 6 15,1-3 4-15,-2-3 6 0,2-5-3 16,-1 1-3-16,0-4-5 0,-2-1-6 15,2 3 0-15,-3-1-3 16,1-1 0-16,0 4-4 0,-1 2 0 16,-1 2-1-16,-2 2-2 0,-1 3 2 15,-2 5-1-15,-3-1 0 0,1 5-2 16,-3 0-5-16,-1 1-4 0,0 7-2 16,0 5 10-16,0 3 3 0,-1 2 1 15,-3 3 1-15,3 2 0 0,1-1 1 16,0-3 1-16,0 2-1 0,2-4 6 15,5-1 9-15,-2-1 4 0,2-3 2 16,1-3 13-16,4-3-5 0,-1-2-3 16,2-4 0-16,4 0-9 0,1-7-4 15,1-1-9-15,1-3-4 0,0-3 2 16,0-1-5-16,0-1-1 0,-2 0-24 16,0 1-69-16,1-2-35 0,-2-5-42 15,-3 6-91-15,-3 0-238 0</inkml:trace>
  <inkml:trace contextRef="#ctx0" brushRef="#br0" timeOffset="2932.68">9637 5404 163 0,'0'0'179'0,"0"0"-115"0,8-17 72 0,-5 11-72 0,0-1-3 0,0 0-15 0,2 2-9 0,-2-2 28 0,0 1-35 0,0 2-9 16,-2 1 11-16,-1 2-4 0,2 1-11 15,-2 0-17-15,2 5-8 0,0 4-2 16,-1 4 10-16,2 7 2 0,-1 2 0 15,1 3-1-15,0 3 3 16,0 1-2-16,2 0 13 0,0-1 8 16,2-3 18-16,2-1 7 0,2-2 5 15,0-4-10-15,3-2-1 0,-2-3-1 16,0-3 3-16,2-3-5 0,-2-5 2 16,2-2-9-16,-2-2 4 0,2-7 2 15,-1-4-15 1,-1-3-6-16,1-4-2 0,-2-5-2 15,0-3-11-15,-2-2-1 0,2-1-1 16,-2 0 0-16,1 5-3 0,-1 0-34 16,-1 5-37-16,0 2-20 0,-2 5-30 15,1 1-35-15,-1 3-56 0,-2 3-212 16</inkml:trace>
  <inkml:trace contextRef="#ctx0" brushRef="#br0" timeOffset="3760.18">10284 5517 141 0,'0'0'63'0,"0"0"5"0,0 0-2 0,0 0-27 0,15-12 17 0,-11 9-7 0,-3-2-12 0,0-1-7 0,-1 2 18 0,0-2 25 16,0-2-12-16,0 1 15 0,-2-3-27 16,-2 2-9-16,2-3-11 0,-1 2-13 15,0-1 3-15,-1 0 12 16,-2-1-2-16,2 2 4 0,-3 2-13 15,3 0 6-15,-2 0-13 0,-1 3-8 16,0-2-5-16,-2 2-1 0,-1 2-1 16,1 2-2-16,-3 6 3 0,-1 3-2 15,1 5-1-15,-2 2 3 0,2 2 1 16,0 4-1-16,2 1 1 0,1 4 0 16,0-1 0-16,5-1-1 0,2 1 0 15,2-1 1-15,3-2 0 0,4-4 0 16,1 1 0-16,3-4 0 0,1-4 2 15,-1 1 0-15,0-6 0 0,1-5 0 16,-2-2 4-16,0-2-1 0,1-7 3 16,-2-4-6-16,-1-3 2 0,2 0-2 15,-3-4-1-15,0 1 0 0,0-1 0 16,-1 1 0-16,1 1 3 0,0-1-3 16,-2 2 7-16,0 2 1 0,-1 1 2 15,-1 3-3-15,3 0 6 0,-4 2-9 16,1 2 1-16,0 3-3 15,-2 2-2-15,0 1-1 0,-1 1-4 16,0 2-6-16,0 3 1 0,0 8 4 16,0 3 5-16,0 5-1 0,0 4 2 15,0 4-2-15,0 5 3 0,0-1-2 16,0 2 1-16,0-2 3 0,3-2-2 16,0 4 2-16,1-1 0 0,-1 3 3 15,1-3-1-15,-2-1 1 0,-1 2 3 16,-1-6 2-16,-1-2 2 0,-5-3-4 15,1-1 1-15,0-6-1 0,-1-2 1 16,1-5 4-16,-4-5 0 0,2-5 9 16,-2-2 7-16,0-7 7 15,-2-6-7-15,1-4-5 0,2 1-6 16,-1-5-7-16,4 1 0 0,3-1 1 16,2 2-5-16,1-1-1 0,5 2 0 15,4 2-5-15,0-2 0 0,1 3 0 16,2 1-3-16,1 0 0 0,1 1-1 15,0-1-6-15,3 0-77 0,1-1-60 16,12-5-71-16,-4 1-129 0,-2 4-235 16</inkml:trace>
  <inkml:trace contextRef="#ctx0" brushRef="#br0" timeOffset="3903.45">10651 5691 890 0,'0'0'79'0,"0"0"35"0,4 0-62 0,0 0-43 0,2-2-9 0,2-3-45 0,3-3-150 0,-1 0-184 0</inkml:trace>
  <inkml:trace contextRef="#ctx0" brushRef="#br0" timeOffset="4622.63">11439 5368 253 0,'0'0'23'0,"0"0"-5"0,0 0 29 16,0 0-22-16,0 0-5 0,10-21-2 16,-10 17 40-16,1 1 14 0,-1 1-14 15,0-1 18-15,2 2-11 0,-1-1-8 16,2-2-31-16,-2 2-5 0,2-1-4 15,-2-2-1-15,2 4-2 0,-1-1-7 16,0 2-5-16,1 0-2 0,1 3-4 16,0 5 2-16,-1 5-2 0,1 3 4 15,-2 6 1-15,2 4 5 0,0 4 2 16,1 2 0-16,2 0-7 0,-1 0 5 16,1-1-3-16,1-2 14 15,3-5 21-15,-1 0 18 0,2-3 0 16,0-3-10-16,0-3 3 0,0-4-18 15,-3-4-1-15,0-3 0 0,0-4 14 16,1 0 8-16,0-9 1 0,-1-7-8 16,1-5-11-16,-1-11-18 0,0-11-3 15,-1 3-7-15,0 2-2 0,-2 10-2 16,0 7-2-16,1-1-1 0,0-2 0 16,0 6-2-16,-2 3-11 0,-1 3-43 15,0 3-25-15,2 1-10 0,0 2-45 16,6 5-56-16,-1 1-108 15,1 0-133-15</inkml:trace>
  <inkml:trace contextRef="#ctx0" brushRef="#br0" timeOffset="5247.46">12061 5447 321 0,'0'0'94'0,"0"0"46"0,0 0-43 0,0 0-44 0,0 0-23 0,23-44-1 0,-20 35 32 0,1 1-26 0,-2 1 3 0,0 0 21 16,0 0 4-16,0-1-6 0,-2 1-3 15,0 2-15-15,0 0-17 0,-3 0-13 16,-1 2-9-16,-4-3 0 0,1 3-3 15,-6-2 0-15,0 4 0 0,-1 1 3 16,-1 0-2-16,0 6 0 0,-1 3 0 16,0 2 1-16,-1 3-1 0,2 5 2 15,-1 1-5-15,2 0-5 0,2 1 5 16,2 1 4-16,3 2-3 0,3-2 4 16,2 2 0-16,2-1 0 15,3-1 0-15,2 2 4 0,3-6 3 16,3 1 4-16,0-5 3 0,0-3 2 15,1-4 5-15,-2-5-6 0,0-2 19 16,2 0 5-16,-1-7-8 0,-1-3-19 16,2-5-5-16,-2-1-4 0,1-1-2 15,0-3-1-15,0 3 4 0,-2 0-4 16,2 1-1-16,-1 0 1 0,-2 1 1 16,1 1-1-16,-2 0 0 0,-1 5 0 15,-2 1-2-15,-2 2 0 16,1 3 0-16,-3 2-8 0,1 1-6 15,-1 0 0-15,0 2-3 0,0 6 8 16,-1-1 9-16,-2 2 0 0,2 4 2 16,-1-3 0-16,1 3 0 0,0-2 0 15,1 2 2-15,0-2-2 0,0 0 0 16,3-1 1-16,0-2-1 0,4 0 1 16,-2-1 1-16,2-3 1 0,1-1 1 15,4-3 0-15,2-3 0 0,0-1-2 16,3-5-2-16,2-4-34 0,1 2-50 15,2-4-34-15,5-15-74 0,-7 3-169 16,-2 2-168-16</inkml:trace>
  <inkml:trace contextRef="#ctx0" brushRef="#br0" timeOffset="5591.23">12423 4770 634 0,'0'0'73'0,"0"0"42"0,11-19-41 0,-9 16-64 0,1 3-10 0,-3 2-6 0,3 7-8 0,-3 7 14 0,0 6 3 0,0 4 20 16,-3 5 9-16,0 12 6 0,1 10-3 15,-1 11-9-15,2 1-9 0,1-1 3 16,0-7-1-16,2-6-5 0,3 0-7 16,0-4-4-16,3-1 1 0,-2-7-4 15,0-7 3-15,-2-7-1 0,-1-5-2 16,0-4-19-16,-1 1-100 0,4 2-67 16,-4-4-148-16,2-5-130 0</inkml:trace>
  <inkml:trace contextRef="#ctx0" brushRef="#br0" timeOffset="6013.13">12752 5295 394 0,'0'0'69'0,"0"0"53"0,0 0-48 0,0 0-51 16,0 0-6-16,0 0 2 16,9-25 8-16,-9 24-3 0,0 1 2 0,-1 0-26 15,0 1 0-15,0 5-3 0,-2 3 3 16,-2 5 1-16,1 4-1 0,0 5 1 15,1 2 0-15,2 4 6 0,1-2-3 16,0 4 1-16,4-2 17 0,1 0 28 16,3-3-17-16,3-2 8 0,0-2 10 15,5-4-3-15,-2-2-11 0,2-4-2 16,-1-5 4-16,0-5 8 16,2-2-1-16,-4-6-10 0,4-4-13 15,-4-6-14-15,1-4 0 0,-2-5-7 16,1-2-2-16,-5-3-3 0,2-2-32 15,-1 3-12-15,2 1-18 0,-2 5-36 16,0 0-28-16,0 6-104 0,-3 5-140 0</inkml:trace>
  <inkml:trace contextRef="#ctx0" brushRef="#br0" timeOffset="6404.23">13107 5396 339 0,'0'0'268'0,"0"0"-190"0,0 0 61 0,0 0-75 16,40 6-47-16,-30-11 2 16,3-2-5-16,-3 0 23 0,1-2 1 0,1 0 14 15,0-1-7-15,1-2-8 0,-1 2 6 16,-1-3-21-16,0 1-10 0,-3-3-8 16,0 1 1-16,-3-1-5 0,-2 6 0 15,1-3 0-15,-4 4-2 0,0 1-1 16,0 2 0-16,-9 0-7 0,-1 4 2 15,-4 1 3-15,-3 7-3 0,-2 4 6 16,-1 7 1-16,-1 2 1 0,-1 3-2 16,4 5 1-16,-3-2 0 0,3 2-1 15,5-2 1-15,2 0 0 0,2-1 2 16,4-4 1-16,5 1 7 16,0-2 11-16,4-4 2 0,4-5-1 15,2-2 7-15,-1-3 2 0,5-3-1 16,1-2-5-16,5-1-14 0,1-1 1 15,6-2-10-15,-2 1 0 0,3-3-1 16,1 1-7-16,1-2-86 0,8-1-50 16,8 0-66-16,-8 4-142 0,-2-2-238 15</inkml:trace>
  <inkml:trace contextRef="#ctx0" brushRef="#br0" timeOffset="7029.85">14178 5405 100 0,'0'0'136'0,"0"0"-25"0,0 0-7 0,9-17-37 0,-7 14-3 0,0-1 8 0,1-1-12 0,-1-1 1 0,1 0 6 0,-3-1-23 16,3 0-10-16,-1 0-5 0,-2 3-7 15,3-1-6-15,-3-1-9 0,0 2-2 16,0-2 2-16,0 0-3 0,0 2-3 16,-3-1-1-16,1 4-4 0,-5 1-5 15,-1 1 2-15,-5 6 6 0,0 4-1 16,-4 3 2-16,-1 8 0 0,-2 2 2 15,2 5-2-15,4 0-2 0,1 1 2 16,4 0 1-16,6-1 1 0,0-3-1 16,3-2 2-16,4-3 3 0,7-4 8 15,-1-4 22-15,1-2 17 0,3-6-4 16,2-4 2-16,-2-3 0 0,-1-8-16 16,2-5-26-16,0-5-1 0,-4-5-3 15,0-3-4-15,-2-4-1 0,-2-1 0 16,-2 2-8-16,1 0-10 0,-3 7-6 15,0 2-8-15,-3 3-20 16,0 4-28-16,0 2-41 0,-8 2-62 16,2 4-80-16,0 2-87 0</inkml:trace>
  <inkml:trace contextRef="#ctx0" brushRef="#br0" timeOffset="7499.14">14562 5295 132 0,'0'0'274'0,"0"0"-189"0,0 0 65 0,36-47-62 0,-27 32-44 0,-2 1 11 0,-2-1-3 0,-4 2-3 0,3-1 12 0,-4-1-12 0,1 0-2 15,-1 1-7-15,0 3-16 0,0-4-9 16,0 2-9-16,0 1 8 0,-1-1-11 16,-3 0-2-16,1 2-1 0,-3 2 1 15,0 0-1-15,-1 2 3 0,-1 1-3 16,-2 1-4-16,2 3 3 16,-2 0 0-16,-2 2-1 0,-1 0-1 15,0 4 0-15,-2 5 0 0,0 4-4 16,-2 5 7-16,1 5-1 0,-1 5 1 15,-2 8-1-15,1 6 0 0,1 14 0 16,3 3 1-16,3-3 0 0,6-4 0 16,3-5 1-16,1-1 0 0,1-2 2 15,0 1 5-15,2-1-2 0,1-3-3 16,0-1 3-16,3-2-5 0,-5-7 3 16,3-6-2-16,-1-4 2 0,0-5-1 15,-1 1-3-15,1 0-28 0,2-4-65 16,-4-5-67-16,1-11-56 0,-2-5-59 15,0-3-150-15</inkml:trace>
  <inkml:trace contextRef="#ctx0" brushRef="#br0" timeOffset="7655.35">14322 5624 733 0,'0'0'139'0,"0"0"-32"0,0 0 5 0,0 0-74 0,46-41-23 0,-25 31 12 16,4-2-3-16,10 2 27 0,4-3-19 15,-1 4-12-15,-5 1-14 0,-3 1-5 16,-5 4-1-16,10-3-28 16,21-1-125-16,-9 3-119 0,0 0-309 0</inkml:trace>
  <inkml:trace contextRef="#ctx0" brushRef="#br0" timeOffset="8229.53">15781 5543 589 0,'0'0'145'0,"0"0"-97"0,0 0 65 15,0 0-52-15,25-38-49 0,-22 28-6 16,-1-2 3-16,-2 1 11 0,0-1-3 16,0 2 7-16,-5-3-4 0,0 3 3 15,0-4-1-15,-3 4-6 0,-4 2-6 16,1 1-7-16,-5 2-3 0,0 3-2 15,-3 2 2-15,-2 1-1 0,-2 5 0 16,-1 5 0-16,1 4 0 0,0 5 0 16,1 2 1-16,2 3-1 0,5-1 1 15,1 4-2-15,5-2 0 0,7-1 1 16,2-1-2-16,0-1 1 0,8-2 2 16,6-4 2-16,2-2-1 0,1-2 1 15,4-6 1-15,1-4 0 0,0-3 3 16,-1-6 4-16,1-4 8 0,-5-6 26 15,4-6 0-15,-5-5-2 0,-2-16-19 16,3-17-12-16,-6-20-7 0,0-7 0 16,-3 4-4-16,-3 12 1 0,1 18 0 15,-2 9 1-15,-4 10-2 0,0 9 0 16,0 8-2-16,-5 3-1 16,0-1-1-16,0 1-25 0,-1 2-31 15,1 2-34-15,1 6-36 0,4 4-104 16,0 3-172-16</inkml:trace>
  <inkml:trace contextRef="#ctx0" brushRef="#br0" timeOffset="8573.09">16044 5432 617 0,'0'0'95'0,"0"0"-42"0,0 0-4 0,0 0-33 0,32-43-13 0,-27 37 1 0,1 2 7 0,0 1-3 0,-4 1 1 0,-1 1 54 0,-1 1-29 16,2 0-13-16,-2 6-15 0,0 3-1 15,0 6 13-15,0 3 2 16,-2 4-7-16,-1 4-7 0,-1 1 0 16,2-2-5-16,-1 4 0 0,3-4 5 15,-2 0-5-15,2-2-1 0,0-1 3 16,0-6-3-16,2-1-16 0,1-6-103 16,3-3-99-16,-3-5-170 0</inkml:trace>
  <inkml:trace contextRef="#ctx0" brushRef="#br0" timeOffset="8699.62">16147 5209 652 0,'0'0'252'0,"0"0"-226"0,0 0 9 0,0-40-35 0,3 23-36 16,2 3-181-16,-2 0-199 0</inkml:trace>
  <inkml:trace contextRef="#ctx0" brushRef="#br0" timeOffset="9234.85">16534 5177 329 0,'0'0'43'16,"0"0"10"-16,0 0 47 0,0 0-40 15,0 0-25-15,38-38 37 0,-35 32-10 0,-1 3 6 0,1-3-5 16,-3 0-10-16,0 3-15 16,0-4-11-16,0 1 2 0,0 0-12 15,-1 1-3-15,-3-1-3 0,1-2-4 16,-2 0 3-16,2-1-5 15,-2 0-2-15,-4-1 0 0,4 1 1 0,-1 0 0 0,-2 0 0 16,1 0 0-16,0-2 0 0,-1 3-1 16,1 2 1-16,-2 0-3 0,1 1 0 15,0 3 0-15,0 0-1 0,-1 2-2 16,1 1 0-16,0 3 0 0,0 6 1 16,-1 2-2-16,1 5 3 15,0 6-3-15,0 14 3 0,-3 11-1 16,0 15 3-16,1 7 1 0,1 3-2 15,-1-8 0-15,1-3-1 0,0 1 3 16,-1-4 14-16,2-3 11 0,1-6-5 16,0 0-17-16,2-8-4 0,2-2 2 15,3-9-2-15,0-8-1 0,0-6 1 16,0-4-2-16,0-3-1 0,0 0-59 16,2-5-25-16,-1-5-34 0,-1-10 1 15,0-4-88-15,0-2-179 0</inkml:trace>
  <inkml:trace contextRef="#ctx0" brushRef="#br0" timeOffset="9391.07">16179 5525 822 0,'0'0'107'0,"0"0"-42"0,0 0 28 0,0 0-66 0,42-33-23 0,-17 24-4 0,7-1 0 0,11-3 0 0,3 1 4 15,4 0-3-15,-7 3-1 0,-2 1-40 16,-5 1-50-16,1-1-72 16,-10 0-165-16</inkml:trace>
  <inkml:trace contextRef="#ctx0" brushRef="#br0" timeOffset="9875.33">17000 5264 452 0,'0'0'99'0,"0"0"-29"0,0 0 31 0,0 0-49 16,10-42-44-16,-7 30 1 0,1 3 36 0,-4-1 5 15,2-3 10-15,1 4 13 0,-1-3-13 16,1 2-2-16,-1 0-11 0,-1-1-19 15,-1 1-9-15,0-3-6 0,0 3-7 16,-3-1-2-16,0 0-1 0,1 1 1 16,-3 0-2-16,1 0-1 0,-1 1 1 15,0 2-1-15,2 1-1 0,-2 1 0 16,2 0 1-16,-2 3-1 0,1 0-1 16,-1 0 0-16,0 2-2 0,-1 0 1 15,1 2 1-15,-1 4-4 16,-2 0 4-16,0 6-1 0,0 4 0 15,0 3 2-15,-1 7 0 0,-1 2 0 16,2 12 0-16,-6 11 0 0,3 10 1 16,-3 3-1-16,3-1 0 0,1-1 0 15,1-7 1-15,3 0-1 0,-1-4-1 16,-1-3 1-16,-1-1 5 0,3 0-1 16,-1-1 2-16,4-4-3 0,-2-4 1 15,4-5-2-15,-1-12-1 0,2-6-1 16,0-3-6-16,0-3-45 0,0-2-52 15,0-4-70-15,2-6-36 16,1-6-44-16,-3-3-96 0</inkml:trace>
  <inkml:trace contextRef="#ctx0" brushRef="#br0" timeOffset="10095.34">16657 5525 830 0,'0'0'168'0,"0"0"-60"0,0 0-21 0,0 0-60 0,43-12-19 0,-18 9-6 0,7-2 8 0,6-2 9 0,-3 1 5 0,-5 2 6 16,-5-1-18-16,-3 3-7 0,2-4-5 16,2 4-2-16,3-2-87 15,7-4-93-15,-6 2-136 0,0-1-202 0</inkml:trace>
  <inkml:trace contextRef="#ctx0" brushRef="#br0" timeOffset="10267.18">17294 5620 894 0,'0'0'281'15,"0"0"-237"-15,0 0-33 0,0 0-11 0,0 0-120 0,-4-40-182 16,0 26-261-16</inkml:trace>
  <inkml:trace contextRef="#ctx0" brushRef="#br0" timeOffset="13384.93">18174 5396 329 0,'0'0'94'0,"0"0"8"0,0 0 2 0,0 0-36 0,0 0-15 0,21-20 0 0,-16 14-12 0,-1 1-4 0,0-3 12 0,0 1 12 0,0 0 2 16,1-1-13-16,-3 1-8 0,1-2-7 15,0 0-2-15,-3 0 5 16,0-4-12-16,0 3-6 0,-6-4-7 15,4 5-3-15,-5-3-6 0,0 4-4 16,-2-1-1-16,-2 2-1 0,-2 4-1 16,-3 2-3-16,-1 1 0 0,1 8 3 15,-3 4 2-15,-1 7-3 0,-1 5 3 16,1 3-1-16,-1 6 1 0,2-1 1 16,0 2 1-16,5-2-1 0,1-1 0 15,2-2-1-15,6-4-1 0,0-3 1 16,4-3 1-16,1-3-1 0,3-2 1 15,2-3 0-15,3-5 2 0,2-2-2 16,2-3 3-16,1-1-2 0,2-8 5 16,-2-2 4-16,4-6-9 15,-4-4 4-15,0-4 0 0,1-2-3 16,0-3 2-16,0-2-3 0,-2 5 1 16,0-1-1-16,-1 7 1 0,0 1 6 15,-4 7-4-15,0 4-2 0,0 3-1 16,-4 2-2-16,0 1-1 0,-3 2 2 15,3 2-11-15,-2 3 5 0,-1 8 4 16,0 2 1-16,0 3 1 0,-1 3 2 16,-2 1 1-16,3 1 5 0,0-1 10 15,0 1 5-15,4-2 4 0,0 0 0 16,5-3-1-16,-1-3-1 0,1-2-2 16,4-2-4-16,-3-3-2 0,5-2-3 15,0-5-3-15,1-1-3 0,3-1 1 16,1-6-4-16,1-2-3 0,1-5-2 15,0 2-32-15,2-1-57 0,-2-2-34 16,4 0-55-16,7-4-63 0,-5 2-175 16</inkml:trace>
  <inkml:trace contextRef="#ctx0" brushRef="#br0" timeOffset="13728.65">18764 5292 411 0,'0'0'118'0,"0"0"-69"0,0 0 36 0,14-31-34 0,-11 20-35 0,-2 3-7 0,-1 3-1 0,0 0 19 0,-4 1 8 0,-4 3-16 16,-1 2-6-16,-6 6-3 0,-4 6 5 15,-1 3 0-15,-3 7 12 0,-3 2 8 16,2 3 1-16,2-2-11 0,4 4 1 15,4-5-1-15,3 4 7 16,6-5 4-16,2-1-5 0,3-2 4 16,3-3 3-16,2-3-12 0,8-4-1 15,4-1 0-15,3-5-4 0,2-2-5 16,4-3-8-16,3-3-5 0,1-4-3 16,3-1-17-16,-1-2-60 0,1 0-38 15,1-2-38-15,6-3-53 0,-6 5-76 16,-8-1-144-16</inkml:trace>
  <inkml:trace contextRef="#ctx0" brushRef="#br0" timeOffset="14151.2">19032 5398 446 0,'0'0'116'0,"0"0"-40"0,0 0 47 0,29-35-27 15,-17 22-57-15,2-2-5 0,1 4-9 16,1-3 4-16,-1 1-6 0,2 3 5 16,-2 1-7-16,1 2-10 0,-3 4-6 15,0-1-4-15,-3 4-2 0,3 7 0 16,-2 2-2-16,-2 6 0 0,-2 2 2 16,2 6 1-16,-3 3-1 0,-1 1 2 15,-2-1-1-15,2 3 2 0,-2-4 0 16,-1 1-2-16,-1-3 2 0,-1-4-2 15,0-3 1-15,-3-1-1 0,0-6 1 16,-2-2-1-16,4-5 1 0,-2 0 9 16,2-2 18-16,-2-6 30 0,1-2-11 15,1-4-18-15,0 0-1 0,1-3-3 16,1 0 1-16,2 0 1 0,5 0-7 16,2 0-9-16,2 1-9 0,4 2 2 15,5 0-4-15,1 3 0 0,-1-4 0 16,4 4 0-16,1 0-5 0,0 2-56 15,2 1-30-15,1 4-23 0,0-1-28 16,7-2-68-16,-4 0-142 0</inkml:trace>
  <inkml:trace contextRef="#ctx0" brushRef="#br0" timeOffset="14541.73">19721 5345 294 0,'0'0'69'0,"0"0"-15"0,0 0 46 0,0 0-18 0,0 0-38 0,27-26-6 0,-24 17 4 0,0 1 13 0,0-1 2 0,-1 2-16 0,-2 0-8 16,0 1-13-16,0 3-14 0,-2-4-6 16,-5 1-2-16,2 3-3 0,-3 2 4 15,-4 1 0-15,0 3 1 16,-1 7-3-16,-2 4 0 0,-1 3 3 15,-1 4 0-15,1 3 0 0,-1 1 0 16,4 3-1-16,-1-2 1 0,6 3 0 16,1-5 0-16,5 1 1 0,2-3-1 15,2 0 12-15,5-5 23 0,1-2 12 16,6-1 13-16,1-7-14 0,3-5-12 16,1-2 14-16,4-6-9 0,1-5-9 15,0-3-5-15,-2-1 4 16,0-5-7-16,0-3-11 0,-5-3-3 0,-1 1-4 15,-4 2-4-15,-2 2 0 16,-5 4 0-16,-3 3-3 0,-2 4-22 16,-6 1-40-16,-4 0-52 0,0 2-31 15,-9 1-21-15,4 3-60 0,1-1-85 0</inkml:trace>
  <inkml:trace contextRef="#ctx0" brushRef="#br0" timeOffset="15120.04">20136 5243 488 0,'0'0'137'0,"0"0"-5"0,0 0 5 0,0 0-75 0,0 0-25 0,32-26-16 0,-30 20-10 0,0 4 7 0,-1 0-1 0,-1-1 0 16,0 2-2-16,0 0 0 0,0 0-6 15,-3-1-2-15,0 1-7 0,-3 0-3 16,-3 1 2-16,-3 1 0 0,-1 3 1 16,-3 2 0-16,-2 1-2 15,2 1 3-15,0 0-1 0,2 1 1 16,2-1-1-16,2 0-2 0,3 0 2 15,1 4-3-15,2-2 2 0,1-1 1 16,2 1 0-16,1 2 1 0,1-3-1 16,3 0 1-16,3 3-1 0,1-2 2 15,1-1 1-15,3 0-2 0,-1-2 1 16,4 0 0-16,-1 0 3 0,3 1-4 16,-1-1 0-16,2 0-1 0,-2 0 1 15,-1 0-1-15,1 1 0 0,-1 0 0 16,-3 2 5-16,0-2 3 0,-3 0-2 15,-4 1-4-15,-2 2 3 0,-3 0 3 16,-4 2 2-16,-4-2 2 16,-5 4-5-16,-4-3-2 0,-4-1 4 15,-2 0-6-15,1 0 0 0,-2-3-1 16,-1-1 1-16,1-5-1 0,1 1-2 16,0-3 0-16,3 0-49 0,3-2-29 15,2-1-10-15,5-3-1 0,5-3-34 16,7-7-48-16,4 1-152 0</inkml:trace>
  <inkml:trace contextRef="#ctx0" brushRef="#br0" timeOffset="15588.59">20491 5264 446 0,'0'0'130'0,"0"0"-3"0,0 0-36 0,27-24-9 0,-20 17-39 0,0 0-7 0,-3 0-14 0,-3 0-1 0,-1 3-9 16,-1-1-12-16,-7 3 0 0,-1 0 0 16,-3 2-3-16,-4 0 3 0,-2 1 0 15,-3 3 0-15,0 3 1 0,4 2-2 16,-1 2 1-16,3-2 0 0,2 4-2 15,3-2 2-15,4 4-2 0,1-1 0 16,4-2-1-16,1 1 3 0,2 1-2 16,6-2 4-16,5 1-2 0,3 0 3 15,1-2-6-15,3 2 0 0,0-2 1 16,1 1 4-16,0 0-1 0,0 1-1 16,-1 0 0-16,0-2 2 0,-3 2-1 15,-2-2 3-15,-5 2 1 0,-2-2 5 16,-5 3-1-16,-1 0 3 0,-4-4-1 15,-4 1 5-15,-5-1-4 0,-2-1 1 16,-6 0-6-16,1-3-3 16,-5 0 0-16,-1-3-2 0,-1-1-2 15,-2 2 1-15,1-2 0 0,0 2-1 16,0-1-1-16,0 0-12 0,3 0-37 16,1-1-28-16,-5-2-38 0,4 0-109 15,6-3-118-15</inkml:trace>
  <inkml:trace contextRef="#ctx0" brushRef="#br0" timeOffset="16182.55">21493 5247 218 0,'0'0'131'0,"0"0"-86"0,11-7 38 0,-5 5-37 0,2-3-33 0,0-2-10 0,0 0 0 0,0-1 3 0,1 1-2 15,-2 4 28-15,-3-1 17 0,1 1-3 16,-2 2-3-16,2 1-15 0,-4 0-17 15,0 2-11-15,0 5 0 0,-1 7 6 16,0 3 1-16,-2 4-3 0,0 4 0 16,-1 5-2-16,2 1 9 0,1 1-1 15,5-1 9-15,3-2 11 0,1-3 25 16,5-1-15-16,0-3 14 0,3-5 5 16,-1-2-8-16,2-6-3 0,0-3-3 15,0-6 5-15,0-1 1 0,-1-8-5 16,-2-4-2-16,0-4 2 0,-3-5-18 15,-1-2-9-15,-3-6-11 0,-2-2-3 16,-1 0-5-16,-2 0 0 0,-2 2-1 16,0 4-7-16,-1 3-21 0,2 3-20 15,-2 5-32-15,0 4-42 16,2 0-71-16,-1 5-101 0,3 2-109 16</inkml:trace>
  <inkml:trace contextRef="#ctx0" brushRef="#br0" timeOffset="16729.37">21998 5333 712 0,'0'0'97'0,"0"0"21"0,0 0-43 0,0 0-54 0,11-45-19 15,-8 34 2-15,1-2-4 0,0 4 1 16,0 1 0-16,2 1-1 0,1 2-1 15,0 4 1-15,0 1 0 0,2 3 0 16,1 3 0-16,-2 6-5 0,-1 3 5 16,0 1-2-16,0 1 2 0,-3 6-3 15,-1-3 3-15,-1 1 2 0,-1 1-1 16,-1 0-1-16,0-3 0 0,0-1 2 16,0-5-1-16,0-2 1 0,-2-4 2 15,2-3 13-15,-1-1 2 0,1-3 13 16,0 0 57-16,3-5-24 0,0-1-33 15,3-2-19-15,2-1 4 16,1-5-5-16,1 0 2 0,1-2 0 16,1 0-8-16,0 0 4 0,1 0-4 15,0 0-4-15,0 0-1 0,2 1 1 16,-2-1-2-16,0 5 0 0,-1-2 0 16,1 2 0-16,-3 0 0 0,0 4 0 15,1 4 0-15,-5-1 0 0,0 3-4 16,-1 1 1-16,-2 0-1 0,1 0-2 15,0 4 1-15,-2 1 2 0,1 2 3 16,-1 3-1-16,0-1-6 0,-1 1 2 16,0 3 5-16,1-1 3 0,-1 3-2 15,1 0 0-15,0 0-1 0,-1 2 0 16,1-1 1-16,-2 4-1 0,2-3 1 16,-2 1 0-16,1 2-1 0,-1-4-1 15,0 0-4-15,0-3-27 0,0-4-35 16,0-2-37-16,2-5-69 0,-1-2-109 15,1 0-137-15</inkml:trace>
  <inkml:trace contextRef="#ctx0" brushRef="#br0" timeOffset="16994.91">22572 5240 176 0,'0'0'276'0,"0"0"-210"0,0 0 40 0,0-1-94 0,-2 5-10 0,0 3-2 0,-2 5 3 0,-2 0 10 0,2 2 9 0,-1 3 14 15,1 3-1-15,-1-2-9 0,2 3-1 16,0 0-5-16,-1-1-7 0,1 2-9 16,1-2-3-16,1-1 4 0,0-2-4 15,1-1 2-15,0-4-3 0,0-5-57 16,1-4-162-16,1-3-97 0</inkml:trace>
  <inkml:trace contextRef="#ctx0" brushRef="#br0" timeOffset="17104.39">22625 5071 612 0,'0'0'395'0,"0"0"-337"0,0-38-58 0,0 22-23 0,1 2-9 16,0-2-110-16,-1 5-139 0,0 4-34 15</inkml:trace>
  <inkml:trace contextRef="#ctx0" brushRef="#br0" timeOffset="17526.5">22760 4766 609 0,'0'0'38'0,"0"0"90"0,0 0-47 0,0 0-77 0,0 0-4 0,0 0-2 16,0 0-5-16,27 41 7 0,-27-8 3 15,0 11 1-15,-3 11 7 0,-2 6 0 16,-1-2 2-16,1-3 3 0,0-7 9 15,0-1 13-15,0 1-3 0,0-5-7 16,0-4 1-16,1-6-4 0,1-10 14 16,3-8 18-16,0 0-17 0,0 1 5 15,0-2 0-15,2 1 0 0,2-4-13 16,2-5 7-16,0-4-6 0,3-3-1 16,2 0 1-16,4-6-23 0,0-1-6 15,4-2 3-15,0 0-7 0,-2-2 1 16,3-2-1-16,0-2-17 0,-2-3-65 15,0-3-41-15,-2-3-40 0,-2-9-57 16,-4 4-122-16,-6 5-190 0</inkml:trace>
  <inkml:trace contextRef="#ctx0" brushRef="#br0" timeOffset="17635.96">22855 5212 723 0,'0'0'131'0,"0"0"-24"0,0 0-20 0,42-4-73 15,-24-1-14-15,1 0-12 16,-1-2-147-16,6-6-86 0,-3 5-74 0,-5-2 15 16</inkml:trace>
  <inkml:trace contextRef="#ctx0" brushRef="#br0" timeOffset="18073.36">23264 5102 346 0,'0'0'182'0,"0"0"-92"0,0 0 89 0,0 0-86 0,0 0-40 16,0 0-40-16,0 0-13 0,0 0-1 15,-3-35 1-15,-10 31 0 0,-6 4 0 16,0 0 2-16,-3 2-2 0,-1 4 0 16,-1 3 0-16,1 3-1 0,1 0 1 15,2 2 2-15,1 2-2 16,3 1 0-16,5 0-2 0,3-1 1 15,2 0 0-15,4 1-3 0,2-3 4 16,5 1 1-16,5-4 3 0,2 2-2 16,5-5 5-16,1 0 10 0,5 1 10 15,1-2-4-15,3 2-9 0,1-1-5 16,-2 1-7-16,1-2 6 0,1 5-4 16,-5-2 4-16,-2 1 16 0,-5 2 0 15,-3 0 11-15,-5-1-16 0,-4 2-1 16,-4 1 1-16,-2-2-2 0,-6 0-1 15,-4 0-5-15,-1 2 0 0,-4-4-10 16,-1 1 5-16,-3-2-6 0,-4 2 3 16,2-2 0-16,-1-1-1 0,-2 1-1 15,0-1 0-15,3-1 0 0,1-3-1 16,2 1-38-16,5-2-66 0,5-3-43 16,10-1-64-16,4-5-127 0,6 2-59 15</inkml:trace>
  <inkml:trace contextRef="#ctx0" brushRef="#br0" timeOffset="18510.74">24354 5139 370 0,'0'0'76'0,"0"0"63"0,0 0-70 0,8-32-35 0,-5 25-8 0,0 1 1 0,-1 5 25 0,-1 1 26 0,1 0-50 0,-1 7-26 0,0 5 29 16,1 3 45-16,-2 5-3 0,0 5-23 15,0 2-15-15,0 2-11 0,0 0-10 16,-2 1-8-16,1 0-1 0,0-2-3 16,0 0 0-16,0-4-1 0,0-2 1 15,1-2-2-15,-1-6 4 0,0-2-2 16,0-5-2-16,1-4-25 0,0-2-105 15,0-5-13-15,1-5-49 0,0-4-233 16</inkml:trace>
  <inkml:trace contextRef="#ctx0" brushRef="#br0" timeOffset="18629.95">24389 4994 675 0,'0'0'174'0,"0"0"-101"0,-4-39 58 0,2 23-116 0,1 4-15 0,-1 1-4 0,2 2-91 0,0 1-68 15,0 1-124-15,2 4-76 0</inkml:trace>
  <inkml:trace contextRef="#ctx0" brushRef="#br0" timeOffset="19265.34">24579 5301 758 0,'0'0'102'0,"0"0"13"0,0 0-48 0,6-44-61 0,1 29-1 16,0 3-4-16,1-3-1 0,0 1 2 16,2 1-2-16,-1 3 2 0,2-1 4 15,0 1-4-15,0 2 2 0,0 4-3 16,1-1-2-16,-1 4-2 0,-1 1 3 15,1 0-3-15,-3 0 1 0,-1 5-7 16,0 0 1-16,1 4 2 0,-3 3-4 16,0 2 0-16,-1 1 6 15,-1 3 1-15,-2 3-2 0,0 2 4 16,-1 0 1-16,0-2 4 0,0 2-3 16,-1-3 2-16,1-3-1 0,0-1 4 15,0-3 4 1,0-3 25-16,0-2 4 0,0-3 2 0,0-4 21 0,1-1-10 15,1-1 14-15,3-6-21 16,0-1-20-16,1-3-9 0,1 0 2 0,1-4-10 16,2 0-1-16,0-1-7 15,1-1 0-15,2-3 0 0,0 1 2 16,1-2-4-16,-1 4 3 0,0-1-3 16,-1 0 4-16,-1 6-4 0,2-2 2 15,-2 1-6-15,-1 1-2 0,0 2 0 16,-1 0 3-16,-2 2 1 0,-1 1 0 15,0 4 2-15,-2-1 1 0,-1 2-2 16,-1 2-3-16,-1 3-2 0,1 3-3 16,0 2 3-16,-2 5 6 0,1 1 2 15,1 4 1-15,-1 4 1 0,0 1-2 16,0 0-3-16,-1 1 3 0,2-1 0 16,-2 1 2-16,1-2-1 15,0 0-1-15,0 0 1 0,3-1-2 16,-2 1 2-16,2-2 3 0,1-1-4 15,0-5-57-15,2 1-49 0,3-5-39 16,5-2-57-16,0-2-150 0</inkml:trace>
  <inkml:trace contextRef="#ctx0" brushRef="#br0" timeOffset="19687.1">25999 5047 841 0,'0'0'79'0,"4"-8"-1"0,0 5-3 0,0-2-63 0,-2 1-11 0,0 2-1 0,-1 2-1 0,0 0-4 0,1 7-6 0,-1 4 9 0,1 5-1 15,-1 3 3-15,1 9 6 0,0 12 20 16,0 11-4-16,0 14-11 0,-1 3-4 15,0-3 0-15,-1-8-3 0,0-6-2 16,-3-1-2-16,-1-3 0 0,-2-1 0 16,0-6-11-16,-1-3-27 0,0-9-20 15,2-8-35-15,0-1-58 0,1-8-76 16,0-4-92-16</inkml:trace>
  <inkml:trace contextRef="#ctx0" brushRef="#br0" timeOffset="20030.77">25882 5022 627 0,'0'0'77'0,"0"0"49"0,20-50-15 0,-4 30-86 16,3 3-14-16,6 3-6 0,0 1-4 0,2 4-1 15,0 2 0-15,-2 5 1 16,-1 2 1-16,0 0-1 0,-1 7-1 16,-3 2 2-16,-2 2 0 0,-3 2 9 15,-1 6 7-15,-3 1-5 0,-4 2 4 16,-2 3-10-16,-4 0 1 0,-2 2-4 16,-6-2-1-16,-2-1 1 0,-4-1 1 15,-4-3 1-15,-3-3 3 0,-1-5-2 16,-5-2 1-16,-1-5-2 0,-1-1-1 15,-1-4-5-15,2 0-93 0,3-6-61 16,-1-3-65-16,5 0-50 0,7-1-12 16</inkml:trace>
  <inkml:trace contextRef="#ctx0" brushRef="#br0" timeOffset="20469.41">26590 4992 614 0,'0'0'72'0,"0"0"35"0,0 0 35 0,0 0-112 15,0 0-21-15,10-38-9 0,-14 34-3 0,-2 0 3 16,-1 3-2-16,-1 1 1 0,-2 1 0 15,-2 5 1-15,-1 2 1 0,-1 2-1 16,-1 5 1-16,-2 3-1 0,1 2 1 16,-1 2 1-16,3 2 2 0,2 0-2 15,3 1 3-15,4 1 1 0,4-2 23 16,2-1 38-16,6-5-28 0,3 3 4 16,5-8 6-16,3 0-12 0,1-5-9 15,2-2-8-15,1-5 5 0,0-1 3 16,-2-7-11-16,0-1-1 0,-4-5-4 15,-2-2 3-15,-3-4 7 0,-4-4-14 16,-3 0 0-16,-3-1-8 0,-1 1-1 16,-4 1-4-16,-2 5 2 15,-3 1-6-15,-2 2-16 0,0 3-39 16,-1 2 4-16,-1 3-15 0,1 1-17 16,0 3-10-16,3 2-30 0,0 0-78 15,2 0-80-15,3 0-6 0</inkml:trace>
  <inkml:trace contextRef="#ctx0" brushRef="#br0" timeOffset="20781.84">27028 4918 728 0,'0'0'102'0,"0"0"2"0,0 0 10 0,0 0-90 0,0 0-22 0,28-18-2 0,-21 18-2 0,0 0 1 0,-1 5 0 0,0 3-5 15,-1 2 6-15,-2 8 1 0,-1 3 4 16,-2 5 1-16,0 7-1 0,-2 9-2 16,-1 13 2-16,-2 13 0 0,4 1 0 15,1-1-2-15,1-9-2 0,1-7 3 16,2-2-4-16,-2-5 0 15,0-1 2-15,-1-11-2 0,-1-9-6 16,2-5-26-16,-1-5-45 0,1 0-29 16,1 2-55-16,1-4-105 0,-1-8-44 0</inkml:trace>
  <inkml:trace contextRef="#ctx0" brushRef="#br0" timeOffset="21204.12">27003 4937 393 0,'0'0'152'0,"0"0"-1"0,0 0 27 0,18-50-97 0,-8 38-30 0,1 3-29 16,3-1-9-16,0 2-1 0,4-1 3 15,0 4-1-15,4-1 12 0,0 4-5 16,-2 2-1 0,3 0-9-16,0 0-6 0,4 2 5 0,-1 5 0 0,3 1-10 15,1 1 4-15,-1 0-2 0,-1 4-1 16,-2-1-1-16,0 4 1 0,-4 3-1 16,-5-1 7-16,-2 2 0 0,-7 1-1 15,-5-1-2-15,-3 2 3 0,-9-1-3 16,-8-1-1-16,-6 1-2 15,-9-3 0-15,-10-2 3 0,-6 1-2 16,-3-5 0-16,6-3 0 0,11-3 1 16,10-4-1-16,8 0 2 0,0-1-4 15,1-1 0-15,1 0-46 0,2 0-31 16,6 0-15-16,6-2-20 0,11-3-54 16,4 0-164-16,2 1-49 0</inkml:trace>
  <inkml:trace contextRef="#ctx0" brushRef="#br0" timeOffset="21813.34">27836 4870 465 0,'0'0'114'0,"0"0"-94"0,0 0 57 0,21-5-59 0,-15 3-9 0,-2 1-2 0,0 1 5 0,-1 0 8 0,-1 0-1 0,1 5 2 0,-1 1 29 16,0 2-19-16,0 3-3 0,-1 4-11 15,1 1-12-15,-2 6 6 0,0 1-1 16,0 1 12-16,0 6-10 0,0-1 0 16,1 0 0-16,2 2 11 0,1-3 15 15,5-1-9-15,-1-1 5 0,5-3-5 16,-1-3 11-16,3-1 14 0,-1-3-18 16,3-5-3-16,-1-2-5 0,2-4-5 15,0-5 6-15,0 0-8 0,-2-7 1 16,-1-2 4-16,-3-6 4 0,-2-2-3 15,0-6-16-15,-4-6-4 0,-1-10-7 16,-1-10-1-16,0-11-12 16,-1 3-8-16,-3 5-58 0,0 12 17 15,-2 10 6-15,-3 7-55 0,1 6-46 16,-3-5-38-16,1 4-117 0,0 0-122 16</inkml:trace>
  <inkml:trace contextRef="#ctx0" brushRef="#br0" timeOffset="22127.25">28334 4512 688 0,'0'0'50'0,"0"0"-39"16,0 0 25-16,0 0-32 0,0 0-1 0,14 22-1 15,-9-7 5-15,-1 3 26 0,-2 6 34 16,-1 3-32-16,1 6 4 0,-1 11 13 16,0 9-23-16,0 11 1 0,-1 1-2 15,0-4-8-15,0-6 2 0,0-8-3 16,0-2 2-16,0 1-10 0,0-5-3 16,1-2-3-16,0-8-5 0,0-4 0 15,-1-10 6-15,2-1-5 0,1-1-1 16,0 2-3-16,3-1-92 0,5-4-67 15,-1-6-102-15,4-4-186 0</inkml:trace>
  <inkml:trace contextRef="#ctx0" brushRef="#br0" timeOffset="22799.44">28733 4591 690 0,'0'0'79'0,"0"0"20"0,0 0-20 0,0 0-56 0,32-44-17 0,-24 31-3 0,1 6-3 0,-1 0 11 0,0 1 1 0,0 3 1 16,1 1-9-16,-2 2-4 16,0 0 0-16,0 2-2 0,0 5 2 15,-2 1-2-15,-1 5 0 0,-1 1-7 16,-2 1-2-16,1 4-5 0,-2 1 6 16,0-1 4-16,1 0 6 0,1 0-2 15,0-4 5-15,1-1-3 0,2-1 3 16,-1-4 1-16,1-2 1 0,-1-3 5 15,1-2 12-15,0-2-1 0,2 0 16 16,2 0 22-16,0-4-19 0,3-4-14 16,0-4-1-16,0-2 1 15,4-3-7-15,-1-4-14 0,2-3 2 16,-1 0-7-16,3-1 4 0,-4 0 0 16,1 3-3-16,-2 1 2 0,1 4 6 15,-2 3 4-15,-4 2-6 0,1 4-2 16,-2 3-4-16,-3 4-1 0,2 1-4 15,-2 0 3-15,-4 6-7 0,3 4 2 16,-3 7 2-16,-1 5-25 0,0 1-6 16,-3 8-8-16,-2 1-15 0,-2 0-14 15,0 3-20-15,-1 9-49 0,2-8-93 16,1-5-57-16</inkml:trace>
  <inkml:trace contextRef="#ctx0" brushRef="#br0" timeOffset="23088.15">28913 5130 233 0,'0'0'480'0,"0"0"-402"16,0 0 12-16,0 0-53 0,36-30-26 0,-22 20-2 0,3-1-2 0,1 1 8 0,2 0 12 0,2-3 3 0,0 3-1 15,-1-1-16-15,0 1-10 0,0 2 1 16,-2-2-4-16,0 1-1 0,-3 2-15 16,0 1-72-16,2-1-38 0,-6 1-99 15,-3 2-113-15</inkml:trace>
  <inkml:trace contextRef="#ctx0" brushRef="#br0" timeOffset="23291.22">28897 5383 807 0,'0'0'76'0,"0"0"-52"0,0 0 96 0,0 0-107 16,0 0-1-16,0 0-12 0,0 0-1 0,-14 27-21 16,17-36-54-16,7-9-83 0,1 5-118 15,0-2-84-15</inkml:trace>
  <inkml:trace contextRef="#ctx0" brushRef="#br0" timeOffset="23447.7">29161 5292 1024 0,'0'0'73'0,"0"0"-23"0,0 0-21 0,0 0-29 15,0 0-15-15,0 0-75 0,0 0-20 0,0 0 27 16,5-31-104-16,-5 23-74 0,2 3-169 16</inkml:trace>
  <inkml:trace contextRef="#ctx0" brushRef="#br0" timeOffset="23806.72">29857 5356 1035 0,'0'0'133'0,"0"0"-121"0,0 0-11 0,0 0-1 16,23-41-113-16,-19 27-107 0,-1 0-221 0</inkml:trace>
  <inkml:trace contextRef="#ctx0" brushRef="#br1" timeOffset="31135.91">5701 7327 23 0,'0'0'43'0,"2"3"-3"0,-2-2-1 0,1 0 4 16,-1 0 2-16,0-1-3 0,0 2 2 16,2-2-5-16,-2 0-4 0,0 0 5 15,0 0 15-15,0 0 42 0,0 0-15 16,1 0-14-16,0-4 4 0,0-1 0 16,-1-2-18-16,0 1 0 0,0-1 0 15,0 1-12-15,0 0-13 0,0-2-13 16,0-1 2-16,0 3-11 0,0 0 5 15,-1 3-2-15,1 1-4 0,-1 2-6 16,1 4-2-16,-1 3-5 0,1 8 7 16,-2 5 1-16,1 7 5 0,-1 10 1 15,-1 14-4-15,2 11-1 0,0 4 0 16,1-4-2-16,0-6 10 0,0-9-4 16,0-4-5-16,0 1 1 0,0-1-1 15,0-2-1-15,0-1 2 0,0-11-2 16,0-6-4-16,0-6-23 0,0-6-30 15,0 2-16-15,0-2-13 0,-3-4-61 16,1-2-94-16,-1-5-52 0</inkml:trace>
  <inkml:trace contextRef="#ctx0" brushRef="#br1" timeOffset="31542.05">5665 7421 304 0,'0'0'140'0,"0"0"-33"0,0 0-37 0,0 0 6 0,11-40-7 0,-8 31 0 0,3-1-19 0,-1 0 3 0,1 1-22 0,1-1-13 16,1 1-6-16,3 0 11 15,0-1 3-15,1 1-6 0,1 1-6 16,2 0-5-16,1 2-6 0,2 3 1 16,-1 0-3-16,1 1 1 0,-2 2 0 15,1 6-2-15,-2 6 3 0,0 0-3 16,-2 4 0-16,-2 3 0 0,-1 1 2 16,-4 0 0-16,-3 1 1 0,-3-2 8 15,-1-2 2-15,-6 2-3 0,-6-2 10 16,-1-2-5-16,-6 1-2 0,-4-2-6 15,-2-3 2-15,-1-2-9 0,-3 0 2 16,0-2-2-16,0-1-17 0,2-3-23 16,3 0-25-16,6-2-36 15,2 0-40-15,6 0-95 0,6-1-105 0</inkml:trace>
  <inkml:trace contextRef="#ctx0" brushRef="#br1" timeOffset="32198.15">6010 7653 127 0,'0'0'164'0,"0"0"-87"0,0 0 17 0,0 0 7 0,3-16-4 0,-2 11-31 0,2 2-6 0,-1-3 23 0,2 1-43 0,0 0-3 0,0-3 6 16,2 1-17-16,0 0-3 0,0 0-12 15,5 3-3-15,-2-1-7 0,1 1 9 16,3 1-6-16,1 2-3 0,0 1 0 16,1 0-1-16,1 4 2 0,0 5-4 15,2 2 2-15,-1 7-3 0,1 3 2 16,0 5 0-16,-3 3 1 0,-3 3 0 15,-2 1 2-15,-4-1-2 0,-1-1 1 16,-4-4 0-16,-1-2-1 16,0-4 5-16,-4-3-3 0,-2-4 1 15,-1-2 2-15,-3-6 5 0,1-3 2 16,-1-3 4-16,-2-6-5 0,2-3 14 16,1-5 1-16,-1-2 6 0,3-3-4 15,1-2-8-15,3-1 1 0,2 0 13 16,1-3-31-16,3 2 5 0,4-1-1 15,3 1-2-15,5 1 0 0,2 2-5 16,2 0 3-16,4 3-3 0,0 1 0 16,3 2-1-16,0 0-1 15,1 5 2-15,0 0-17 0,-1-1-46 0,0 4-20 16,-2 0-22-16,-1 1-40 16,4 1-70-16,-6-1-135 0</inkml:trace>
  <inkml:trace contextRef="#ctx0" brushRef="#br1" timeOffset="32667.27">6521 7664 298 0,'0'0'54'0,"0"0"32"0,0 0 30 0,0 0-50 0,33 12-29 0,-22-12 5 0,2 0-3 0,-2 0-5 0,1 0 1 0,1-3 15 16,0-2 1-16,2-1-6 0,0 0-7 16,1 0 11-16,-2-2-10 0,2 0 1 15,-4 1-11-15,0-4 5 0,-1 2-4 16,-4 0-12-16,0-2-5 0,-4-1-4 16,-1 0-9-16,-2 1-1 0,0 0 0 15,-5 2-7-15,-3 2 5 0,-4 3 2 16,-5 4-7-16,-2 0 0 0,-1 4-1 15,-4 5 8-15,-1 5-5 0,2 2-8 16,0 3-11-16,1 4-7 16,2-1 5-16,4 1 13 0,3 1 13 0,5 0 1 15,4-1-1-15,4-3 3 16,3 0-1-16,5-2 13 0,4-3 15 16,2-1 3-16,2-5 6 0,2-2-9 15,0-2 1-15,0-4-4 0,2-1-6 16,-1-1 2-16,-1-4-6 0,0 0-6 15,-2-2-6-15,1 0-3 0,-2-2-2 16,2-2 0-16,-3 0-27 0,0-2-26 16,-2 3-26-16,0 0-26 0,-2 2-33 15,2-2-56-15,-3 3-144 0,-3 1-60 16</inkml:trace>
  <inkml:trace contextRef="#ctx0" brushRef="#br1" timeOffset="33028.37">6912 7602 429 0,'0'0'142'0,"0"0"-30"16,0 0 18-16,21-41-77 0,-14 29-32 0,0 1 4 0,-2 2-12 0,-1 1 17 0,0 1-14 0,-1 5 3 0,1 2 7 0,-1 2-23 15,1 9-2-15,3 4 1 0,-2 5 7 16,1 3-7-16,0 1 5 0,3 0-5 16,1 0-1-16,1-2 2 0,2 0-3 15,-1-4 24-15,0-2 10 0,3-3 6 16,-2-3-1-16,-1-3 2 0,1-2 0 16,-3-5 11-16,1 0-1 0,-2-5-15 15,1-4-10-15,0-3-17 0,-1-3-6 16,-1 0-3-16,1-3-23 0,-2 1-27 15,0 1-22-15,1 1-17 0,0 5-61 16,2-4-54-16,-2 6-155 0,-2 1-62 16</inkml:trace>
  <inkml:trace contextRef="#ctx0" brushRef="#br1" timeOffset="33292.17">7366 7583 430 0,'0'0'71'0,"0"0"27"0,0 0-13 0,0 0-32 15,0 0-7-15,19-39-10 0,-17 33 24 0,-1 4-9 0,0 0-11 16,0 2 9-16,0 2-48 0,1 5 5 16,0 5-4-16,-1 2 6 15,-1 3 4-15,0 4-2 0,0 1 11 16,-2 2-16-16,0-1 11 0,0 0-14 15,1 0 0-15,-1-3 1 0,2 0 0 16,-2-3-6-16,2-3-17 0,0-4-79 16,0-2-68-16,3-4-100 0,-1-3-62 15</inkml:trace>
  <inkml:trace contextRef="#ctx0" brushRef="#br1" timeOffset="33401.42">7467 7591 501 0,'0'0'134'0,"0"0"58"0,5-58-45 0,-3 35-61 15,-2 1-49-15,0 2-36 16,0 4-2-16,0 5-5 0,-2 1-29 16,0 2-22-16,2 4-56 0,0 2-98 15,2 2-124-15</inkml:trace>
  <inkml:trace contextRef="#ctx0" brushRef="#br1" timeOffset="33838.81">7700 7532 404 0,'0'0'229'0,"0"0"-126"15,0 0 38-15,0 0-54 0,5-43-43 0,-4 32-13 16,1 4-30-16,-2-1 12 0,1 1 8 15,-1 1-6-15,0 2 31 0,0 1-34 16,0 3 20-16,0-1-29 0,-1 1-3 16,-2 1 0-16,-1 6 0 0,-1 2-3 15,-1 7 5-15,-1 6-13 0,-2 2 19 16,1 4-16-16,0-1 11 0,0 3-4 16,2-3 1-16,1 0 0 0,1-4-8 15,4-3 17-15,0-1-18 0,0-4 18 16,4-4-7-16,2-2-2 0,1-4 17 15,3-5 5-15,1 0-3 0,1-6 19 16,1-4-6-16,0-3 1 0,0-3-14 16,-3-5 7-16,-2-2-14 0,-2-4-9 15,-2-1-3-15,-2 0-2 0,-1 1-13 16,-1 4-19-16,-2 4-2 0,-3 5-29 16,-4 4-24-16,1 2-56 0,-7 3-64 15,2 3-74-15,2 1-14 0</inkml:trace>
  <inkml:trace contextRef="#ctx0" brushRef="#br1" timeOffset="34386.33">7833 7551 444 0,'0'0'104'0,"0"0"23"0,0 0 1 0,0 0-53 0,0 0-25 0,12-44-20 0,-11 35 6 0,-1 1 3 0,1 1-18 16,1 2 9-16,-1 1-13 15,0 0-8-15,1 1-4 0,-2 2-1 16,0 0-4-16,1 1-1 0,-1 0-7 16,1 1-4-16,-1 7 0 0,1 1-4 15,-1 5-10-15,2 1 10 0,-2 2 10 16,3-1 3-16,1 0 4 0,1-1-1 15,2 0 2-15,1 0-2 0,1-3 1 16,2-1 0-16,-1-4 1 0,-1-1 2 16,1-4 10-16,-3 0 9 0,1-2-5 15,-1 0 13-15,-1-2 4 0,1-1-14 16,-1-1-7-16,-2-1-3 0,1 1-3 16,-1-2-7-16,-1 0 2 0,3 4 1 15,-2-3 3-15,0 1 8 0,0-1 6 16,-2 2-2-16,1-3-7 0,-1 3 5 15,-1 0-1-15,1 0-7 0,-2-3-2 16,2 4-1-16,-1-3-1 0,-1 0-5 16,2 1 0-16,-2-2-3 0,0-1 1 15,-2 0-15-15,-1 1-7 0,1 1 3 16,-1 0-8-16,0 1-15 0,1-1-18 16,0 2-23-16,0 0-5 0,0-1-21 15,-1 0-18-15,1 0 9 0,1 1 38 16,0-1 21-16,0-2 24 0,-1 3 16 15,0-2-20-15,2-3-31 0,0 1-34 16,0 1-52-16</inkml:trace>
  <inkml:trace contextRef="#ctx0" brushRef="#br1" timeOffset="34933.08">8129 7419 236 0,'0'0'53'0,"0"0"13"0,19-9 3 0,-11 3-41 0,0 0 24 0,2 0-13 0,0 2 36 0,-2-2-4 0,-1 2-2 0,-2-1 7 15,1 1-4-15,-4 0-20 16,-1 0-14-16,-1 1-20 0,0 2-18 0,-2-1-2 16,-5 2-2-16,1 0-26 15,-1 2 9-15,-1 3-1 0,0-1-17 16,0 3-9-16,1-1 10 0,0 1 23 15,1 1 14-15,-2 2 1 0,2 0 0 16,1 2 1-16,2 2 1 0,0-2 0 16,3 2 1-16,3-2 0 0,3 0-2 15,2 0 0-15,3-2 9 0,0-1 4 16,2 0 9-16,2-1 1 0,-2 1-6 16,3-2-7-16,-3 0 0 0,2-1 6 15,-1 2 9-15,-1-2-4 0,-2 0-13 16,-3-1 6-16,-3 1-4 0,-1-1-6 15,-4-2 3-15,-2 2-1 0,-5-2 11 16,-4 2 2-16,-4-2-5 0,-2 2-10 16,-2-3-5-16,-1 0 0 0,-2 0-2 15,-2-1-66-15,0 1-35 0,-8-2-39 16,5 0-107-16,5 0 4 0</inkml:trace>
  <inkml:trace contextRef="#ctx0" brushRef="#br1" timeOffset="35292.37">8417 7179 548 0,'0'0'113'0,"0"0"28"0,0 0-54 0,20-37-49 0,-15 28-24 0,-1 2 5 0,-2 3-19 0,0 0 26 0,-1 3-10 0,-1 1-3 16,0 3-13-16,0 6 8 0,-1 5 0 16,-3 6 11-16,-3 5 7 0,1 6-19 15,-2 10-5-15,-1 5 2 16,1-1-1-16,3-6-1 0,0 0 4 15,1 0-9-15,-1 8 4 0,2 5-1 16,1-13 0-16,2-12-7 0,0-10-55 16,0 0-55-16,6 4-52 0,1-2-124 15,-1-4-82-15</inkml:trace>
  <inkml:trace contextRef="#ctx0" brushRef="#br1" timeOffset="35854.72">8618 7476 556 0,'0'0'71'0,"0"0"-4"0,0 0 5 0,0 0-66 15,0 0-6-15,6-41-2 0,-8 38-10 16,-1 3 4-16,1 0-1 0,-1 9 1 15,0 0 8-15,1 7 3 0,0 1 16 16,1 3-2-16,1-2-3 0,0 2-12 16,1 2 7-16,5-3-7 0,-1-1 2 15,2-2 10-15,1-1 14 0,2-2 14 16,-2-3-9-16,1-2-3 0,1-1-14 16,0-1-3-16,-1-6 15 0,0 0 1 15,1-2 18-15,-2-4-10 0,0-1 9 16,-2-4-20-16,1-1-6 0,-3-3-10 15,2 0-10-15,-3-1 2 0,1-3 0 16,0-1-1-16,1-2 0 0,-1 2 1 16,1-1-2-16,-2 2 1 0,1 3 0 15,-1 4 0-15,0 1 6 0,-1 3-7 16,-1 4 0-16,0 0-1 0,0 3 0 16,0 1-10-16,0 5-2 15,1 7 12-15,0 4 1 0,-1 5-3 16,1 4 5-16,-1 3-2 0,1 4 3 15,0 1-3-15,0 3 2 0,2 4 0 16,1 9 8-16,1 2-9 0,2 0 7 16,-3-11 0-16,-1-10-3 0,-2-12 1 15,-1-2-1-15,-1 0 6 0,0 1-11 16,-3-1 6-16,-4-5 0 0,-4-2-5 16,-2-4-1-16,-4-1-4 0,-4-3-40 15,-4-1-56-15,-13 0-62 0,4-2-121 16,3-4-174-16</inkml:trace>
  <inkml:trace contextRef="#ctx0" brushRef="#br1" timeOffset="36402.44">9466 7529 444 0,'3'-1'107'0,"0"-2"36"0,0 1-61 0,0 0-10 0,0 2-22 0,-2 1-29 0,0 6-7 0,-1 4 17 0,0 5-5 0,0 2 24 0,0 2-18 16,-3 2-9-16,1 4-4 0,-1-1-8 15,2 0-1-15,-1-1-9 0,-1-2 3 16,3 0 0-16,0-5-2 0,0-3-2 15,0-4-20-15,0-2-51 0,3-4-47 16,-1-4-60-16,1-1-97 0,-1-4 0 16</inkml:trace>
  <inkml:trace contextRef="#ctx0" brushRef="#br1" timeOffset="36527.42">9487 7396 775 0,'0'0'39'0,"0"0"45"16,0 0-41-16,-1-44-43 0,1 34-36 0,1-1-139 16,0 3-30-16,2 3-59 0</inkml:trace>
  <inkml:trace contextRef="#ctx0" brushRef="#br1" timeOffset="37184.11">9654 7727 584 0,'0'0'50'0,"0"0"55"0,0 0-14 0,0 0-47 0,0 0-22 0,-4-47-6 16,4 35 6-16,2-2 13 15,0 2-10-15,3-1 21 0,-1 0-3 16,2 3-12-16,1-2-7 0,1 1-12 16,3 0-11-16,0 2 4 0,1-1-8 15,-2 1 8-15,0 1-7 0,2 2 2 16,-4 2-1-16,2 2-1 0,-1 2 3 16,1 0-4-16,-2 4-3 0,-1 3 6 15,1 3-3-15,-1 3 2 0,-2 3-2 16,-1 1 3-16,-1 2 0 0,0 1-2 15,-1 3 1-15,0 0 2 0,-1 0 8 16,-1 1-6-16,1-2 1 0,-1-3 7 16,0-2-11-16,0-4 10 0,0-3 0 15,0-4 5-15,0-3-4 0,0-1-2 16,1-2 15-16,1 0 24 0,1-2 7 16,1-5-26-16,3-4-5 0,-1-1-18 15,5-3 0-15,0-5-5 0,-1 1 0 16,2-2-1-16,-1-1 2 0,-1 3-4 15,2 1 1-15,-1 0-1 0,-1 5-1 16,1 1 0-16,-3 2 2 0,-1 0-3 16,1 2 4-16,-1 2-3 0,-1 1 2 15,-1-1 1-15,0 1 0 0,0 1-2 16,1 1 2-16,-3 1-2 16,0 0-12-16,0 2 1 0,1 2-3 15,0 3 6-15,-1 1 3 0,4 2-9 16,-1 1 3-16,-1 3 3 0,-1 3 2 15,0 2 3-15,-2 2 3 0,-1 3 2 16,0 2 2-16,-1 0-2 0,0 0 0 16,-2 0 1-16,0-1 0 0,0-2-1 15,0 0-15-15,1-3-45 0,0 0-28 16,0 2-39-16,1-6-72 0,0-4-142 16</inkml:trace>
  <inkml:trace contextRef="#ctx0" brushRef="#br1" timeOffset="38072.18">11099 7369 285 0,'6'-8'280'0,"1"-1"-223"0,1-1 91 0,2-2-31 0,1 1-40 0,-1 0 0 0,-1-2-37 0,-2 2 13 0,-1-2-31 0,-4 2-12 0,-2 0 11 0,0 3-17 16,-6 2-4-16,-5 4 3 0,-3 2-6 15,-5 0 5-15,-2 5-2 16,-4 5 0-16,-2 1 0 0,-1 4-5 16,-2 3 4-16,3 1-1 0,2 2-21 15,4-1 15-15,2 1 3 16,5 0 3-16,2-3-3 0,5 2 8 15,4-2-8-15,3 0 9 0,1 0-11 16,6 0 7-16,3-4 0 0,5 2 1 16,0-1-1-16,5-4 5 0,1 1-4 15,1-1 8-15,1 2 0 0,1-2 13 16,2 1-6-16,-1 0 0 0,-2 1-3 16,1 1-7-16,-2-1 4 0,-5 1-1 15,-3 1 16-15,-3 0-9 16,-4 0 3-16,-4-2-2 0,-3 4-1 15,-6-4-1-15,-4 0-3 0,-3 0 5 16,-6-2-12-16,-5-1 1 0,-3-2-5 16,-8-3 2-16,-7-1-3 0,-6-3-22 15,-2-1-22-15,5-1-23 0,12-3-4 16,10 1-13-16,8-1-36 0,-4 0-48 16,6 1-107-16,2-1-66 0</inkml:trace>
  <inkml:trace contextRef="#ctx0" brushRef="#br1" timeOffset="38478.33">11360 7732 412 0,'0'0'188'0,"0"0"-140"0,0 0 61 0,44-25-64 0,-31 14-2 0,-2 3-26 0,1-2-4 0,1 1 11 0,-2 0 7 0,2 0-3 0,-1 0 12 16,0-1 0-16,0 0-7 0,0 2 0 16,-1-1-26-16,-3-2 5 0,-2 0-10 15,-2 3 4-15,-4 0-6 16,-1-1-2-16,-5 2-4 0,-4-1-2 16,-6 1 6-16,-1 3-10 0,-5 2 11 15,-3 2-7-15,-1 3 8 0,0 5 0 16,-1 6 0-16,1 2-4 0,1 2 4 15,1 2-2-15,3 1 4 0,5 2-2 16,3 0 1-16,7-1 4 0,3-1 3 16,3-2 16-16,4 0 10 0,5-3-1 15,3-3 8-15,3-2-23 0,3-3-5 16,2-3-7-16,0-2-5 0,1-3-1 16,2-1-23-16,0-3-23 0,2-3-31 15,11-2-46-15,-5-1-105 0,-4-1-182 16</inkml:trace>
  <inkml:trace contextRef="#ctx0" brushRef="#br1" timeOffset="38933.05">11846 7514 425 0,'0'0'66'0,"0"0"56"0,0 0-25 0,0 0-54 0,0 0-22 0,1 0-14 0,-3 0 3 0,-1 0 1 0,-2 0 8 0,-3 0 30 0,2 1-2 16,-3 2 0-16,-2 3-19 0,0 0-5 15,-2 4-12-15,0 1-2 0,-2 1-7 16,-1 1 2-16,-2 5-1 0,1 1 1 16,1-1 3-16,1 2 7 0,1 0 9 15,3 1 7-15,0 2-2 0,3-3 2 16,3 0-2-16,3-1 0 0,2-2-15 16,0-2 5-16,5-3 7 0,2 0 2 15,0-3 5-15,4-4 1 0,1-2 4 16,1-2-6-16,2-1-2 0,0-1-8 15,1-2-4-15,0-2-5 0,1-1-7 16,-2 1-4-16,1 1-1 0,0-1-2 16,2 1-40-16,-2 0-29 0,1-1-18 15,-2 0-25-15,1-1-34 0,4-2-56 16,-5 1-129-16,-2 0-171 0</inkml:trace>
  <inkml:trace contextRef="#ctx0" brushRef="#br1" timeOffset="40066.36">12388 7209 649 0,'2'-7'109'0,"2"0"21"0,-1 0 12 0,1 1-81 0,-1 0-32 0,-1 1-26 0,0 4 5 0,0 1-8 0,0 1-5 0,-2 6 3 16,1 6 2-16,0 3 8 0,0 9-6 15,0 9 23-15,0 13-10 0,2 13 8 16,-1 3-5-16,0-3-7 0,-1-7-6 15,0-11 1-15,-1-5-6 0,0-9 3 16,-1-8 0-16,0 0-3 0,-1 1 0 16,0 0-2-16,-2 3-24 15,0-6-53-15,0-4-55 0,2-4-54 16,0-4-112-16,2-4-64 0</inkml:trace>
  <inkml:trace contextRef="#ctx0" brushRef="#br1" timeOffset="40630.06">12614 7405 360 0,'0'0'159'0,"0"0"-89"0,0 0 60 0,0 0-31 0,0 0-69 16,13-44 21-16,-10 33-21 0,1 0 23 16,0 0-25-16,2 1 12 0,2-2 13 15,0 1-20-15,0-1 10 0,2-2-29 16,0 2 12-16,1-2-19 0,2 1-1 16,-1 0-4-16,2-2 0 0,-2 2-3 15,1 2 4-15,-4 3-6 0,-1 2 7 16,0 2-9-16,-3 2 5 0,-1 1-2 15,1 1-1-15,-3 2-7 0,1 3 9 16,0 5-3-16,2 3 2 0,-4 5 1 16,1 6-2-16,-1 3 0 0,-1 6 3 15,0 4 6-15,-4 3-6 0,-5 10 19 16,-4 4-9-16,-3-3 1 16,2-11-6-16,1-10-2 0,1-14 1 15,2-1-4-15,-2 4 1 0,-1 0 1 16,0 1 3-16,0-4 2 0,2-1 8 15,3-4-4-15,2-4 2 0,2-2-2 16,2-1-10-16,2-2 9 0,0 0 5 16,1-2 20-16,4 0 7 0,4 0-1 15,4 0-14-15,3 0-8 0,2-2-10 16,2 0-6-16,2 1 4 0,1-3-6 16,-1 1-1-16,1 0 1 0,-1 0-2 15,-3 1-24-15,0-3-42 0,0 2-37 16,-1-2-42-16,5 0-55 0,-4 0-106 15,-6-1-156-15</inkml:trace>
  <inkml:trace contextRef="#ctx0" brushRef="#br1" timeOffset="40786.28">13015 7685 816 0,'0'0'198'0,"0"0"-111"0,0 0-7 0,0 0-78 0,21-16-2 0,-13 9-66 0,-2 1-80 0,-1-5-12 0,-1 3-118 0,-3 0 2 0</inkml:trace>
  <inkml:trace contextRef="#ctx0" brushRef="#br1" timeOffset="41348.65">13433 7094 423 0,'0'0'72'0,"0"0"36"0,0 0 7 0,0 0-47 15,0 0-31-15,0 0-23 0,20-17 5 16,-20 17 6-16,2 2-11 0,1 5-2 16,-3 3 19-16,0 8 29 0,0 4-19 15,0 7-3-15,0 12-20 0,0 12 5 16,0 9-4-16,-3 5 11 0,1-9-6 15,-1-6-2-15,-2-9 2 0,5-5-7 16,0-8 12-16,0-7-8 0,2-5-7 16,1-3-5-16,-2 4-1 0,1-1-4 15,1 2-4-15,0-5 6 0,-1-4-6 16,3 1 0-16,-4-6-26 0,3-1-32 16,1 1-24-16,4-4-51 0,-1 1-88 15,1-2-180-15</inkml:trace>
  <inkml:trace contextRef="#ctx0" brushRef="#br1" timeOffset="42083.2">14202 7286 797 0,'3'1'154'0,"-1"-1"-74"0,1 0 8 0,-1 0-41 0,-2-3-34 0,4-1-9 0,-4 1-4 0,0-2-2 0,0 1-73 0,0 0-72 32,-4-2-87-32,2 1-115 0</inkml:trace>
  <inkml:trace contextRef="#ctx0" brushRef="#br1" timeOffset="42223.78">14306 7580 898 0,'0'0'74'0,"0"0"7"0,0 0 41 0,0 0-68 16,0 0-41-16,0 0-13 16,0 0-34-16,0 0-49 0,-3 34-95 0,2-32-10 15,-1-2-180-15</inkml:trace>
  <inkml:trace contextRef="#ctx0" brushRef="#br1" timeOffset="44888.49">15426 7265 135 0,'0'0'109'0,"0"0"-62"0,2-8-4 0,0 4 9 0,-2-1 3 0,0 2 12 0,1-1 21 0,1 1-20 0,-2 3-21 0,0-1 0 0,0-1-8 0,1 2 5 16,-1-1 1-16,2 0-19 0,-2 1-12 15,0 0-1-15,0 0 1 0,0 0-10 16,0 0 5-16,0 0 4 16,0 0 1-16,0 0 18 0,0 0-2 15,0 0 7-15,0-1 7 0,-2-2-13 16,-2 0-14-16,-1-1-3 0,-5-1-9 16,-1 1-2-16,-1 0-1 0,-7 4-1 15,1 0-1-15,-2 2 0 0,-4 5 0 16,-1 2 1-16,1 2-1 0,-3 4 0 15,-1 4 0-15,-1 5 1 0,2 4-1 16,1 1 5-16,8 3-5 0,1 0 4 16,6-1 5-16,5-1 1 0,3-1 10 15,3-2 4-15,7-3 9 0,1-3 3 16,2-2 0-16,4-4-5 0,5-4 6 16,3 1-9-16,0-4-4 15,5-3-8-15,0-3-6 0,3-2-3 16,6-1-6-16,5-7-1 0,4-2-18 15,-3 0-37-15,-9 2-15 0,-9 0-27 16,-3 0-24-16,17-7-50 0,-4 3-98 16,-1-2-165-16</inkml:trace>
  <inkml:trace contextRef="#ctx0" brushRef="#br1" timeOffset="45232.61">15730 7291 585 0,'0'0'128'0,"0"0"-34"0,0 0-2 0,0 0-4 0,19-18-57 0,-5 11 6 0,4-2 14 0,5 0 5 0,4-1-8 16,0 1-12-16,3-1 4 0,0 2-17 16,-2 3 0-16,2 0-13 0,-3 1-10 15,-1 2 0-15,1 1 4 0,-2 1-9 16,0 0-14-16,0 0-19 0,-4 3-28 16,1 2-1-16,-2 0-42 0,-5 3-23 15,2 9-71-15,-6-4-93 0,-2-1-54 16</inkml:trace>
  <inkml:trace contextRef="#ctx0" brushRef="#br1" timeOffset="45576.28">16076 7324 445 0,'0'0'127'0,"0"0"-16"15,0 0 28-15,3-39-58 0,-3 28-49 16,0 1-19-16,0 2 18 0,0 0-7 0,0 3 1 16,0 2 23-16,0 1-15 0,0 2 8 15,-2 0-21-15,1 0-7 0,1 5-13 16,-2 5 0-16,-1 5 1 15,-2 4 1-15,2 4-1 0,0 2 3 16,0 3-6-16,3 1 6 0,-3 0-4 16,3 0 0-16,0-1 0 0,0-1 0 15,0-2-14-15,0 1-23 0,0-3-34 16,0-2-26-16,-2 2-54 0,1-4-87 16,-1-5-57-16</inkml:trace>
  <inkml:trace contextRef="#ctx0" brushRef="#br1" timeOffset="45810.6">15836 7770 657 0,'0'0'166'0,"0"0"-61"0,0 0-8 15,0 0-23-15,0 0-26 0,0 0-1 16,45 1 7-16,-25-3-7 0,5-1-2 15,3 0 5-15,-1 1-10 0,3-1-12 16,-2 0-14-16,1 2-8 0,-1 1-4 16,-1 0-4-16,2 0-31 0,-2 0-43 15,1 0-40-15,2 0-46 0,5 0-81 16,-3-3-155-16</inkml:trace>
  <inkml:trace contextRef="#ctx0" brushRef="#br1" timeOffset="46686.08">17542 7151 329 0,'0'0'84'0,"0"0"-20"0,0 0 28 0,5-21-20 0,-4 17-5 0,-1 0 1 0,0-1 9 0,0 2-23 0,0-2-8 0,2 1 5 16,-2 0-13-16,0-1 8 0,0 2-11 16,0 0-9-16,-2 0-2 0,2 1-8 15,-1-1-1-15,-2-4 3 0,-1 1 2 16,-1-2-2-16,0 1-6 0,0 0-1 16,-2 0-3-16,1 1-2 0,-1-1-5 15,0 3 2-15,1-1-3 0,-4 2 0 16,1 0 0-16,2 3 0 0,-1 0 0 15,0 0 0-15,-1 2 0 0,-2 3-2 16,3 2 0-16,-1 3 2 0,-1 4-1 16,1 5 0-16,-2 3 1 0,4 8-1 15,-1 9 1-15,-3 14-2 0,0 8-97 16,2 5 99-16,-2-5 0 0,-2-10 1 16,5-2 1-16,-1-5 12 0,-1-2-9 15,4-4-1-15,-2-7 1 0,1-5 4 16,3-5-8-16,-1-2 0 0,2 5 0 15,-5 1 1-15,5 3-1 0,-2-5-1 16,3-3 1-16,1-3-1 0,1-4-12 16,0-2-27-16,0-7-47 0,3 2-48 15,2-6-29-15,1 0-101 16,-1 0-74-16</inkml:trace>
  <inkml:trace contextRef="#ctx0" brushRef="#br1" timeOffset="46842.3">17270 7626 654 0,'0'0'81'0,"0"0"-31"0,0 0 1 0,46-30-31 0,-25 19-20 0,4 1-23 0,16-5-89 0,-8 4-126 0,-1-2-45 0</inkml:trace>
  <inkml:trace contextRef="#ctx0" brushRef="#br1" timeOffset="47235.31">17795 7484 312 0,'0'0'230'0,"0"0"-118"0,0 0-17 0,0 0-27 0,0 0-46 16,0 0-11-16,0 0-1 0,0 0 4 15,-16-37-11-15,8 33 10 0,0 3-2 16,-4 0-8-16,-1 1-2 0,0 4 0 16,-2 6 3-16,-1 3-2 0,-1 3 2 15,1 5-3-15,2 2-1 0,2 0 0 16,2 0-1-16,6-1 0 0,1-2 2 15,3-2-1-15,7-2 2 0,3-1 0 16,2-4 37-16,5-3 29 0,0-2 1 16,4-5-18-16,0-1-11 0,1-6-5 15,-2-3-3-15,-1-3-8 0,-5-2-5 16,-3-2-1-16,-1-2-6 0,-6 0-8 16,-4-2-4-16,-3 0-36 0,-6-2-29 15,-1 4-25-15,-4 2-49 0,-10-2-63 16,2 5-98-16,2 3-108 0</inkml:trace>
  <inkml:trace contextRef="#ctx0" brushRef="#br1" timeOffset="47841.84">17973 7437 307 0,'0'0'109'0,"0"0"-23"0,0 0 15 0,0 0-33 0,0 0-45 0,16-14 16 0,-11 10 3 0,0-2 8 0,1 1-10 16,0-1 18-16,-1 0-26 0,3 2 1 15,1 0-2-15,-1 0-10 0,1 0-8 16,2 2-11-16,-1 1 0 0,0 1-2 16,1 0-2-16,2 2 1 0,-2 5 0 15,4 4-1-15,-2 5 0 0,0 6 1 16,1 2 1-16,-3 3 0 0,3 1 3 15,-4 1-3-15,-4-1 4 16,2-1 1-16,-5-3 5 0,-3-1-4 16,0-1-1-16,-2-4 1 0,-5-3-5 15,-3-1 4-15,-1-6 2 0,-3-3-5 16,1-5 6-16,-1 0-7 0,3-2 1 16,3-4 8-16,0-4 38 0,1-1-10 15,3-3-8-15,1-2-7 0,3-2-2 16,0-2-8-16,5 1 2 15,4-1 0-15,2-2 6 0,5 2 5 16,3 0-4-16,3 0 0 0,6 1-2 16,1-1-11-16,1 2-4 0,0 3-1 15,-1-1-4-15,-2 3-1 0,-2 2-3 16,-5 2-48-16,0 1-42 0,-2 1-60 16,-2-1-103-16,-7 1-227 0</inkml:trace>
  <inkml:trace contextRef="#ctx0" brushRef="#br1" timeOffset="49671.9">19353 7940 306 0,'0'0'229'0,"0"0"-111"0,0 0-14 0,-4-3-3 0,3-2-44 0,1-2 3 0,3-4-7 0,3-3 1 0,2-3-10 0,2-3-5 0,5-1-11 15,0-3-7-15,5-2 0 0,5-3-1 0,0-3-16 16,7-7 6-16,0 5-7 0,-1-2 3 15,5-6-5-15,-3 0 2 0,-2 3 3 16,-2 4-4-16,-7 6 7 0,-2 7-3 16,0-3 1-16,1-2-5 0,-1-1-1 15,-1 5 1-15,-4 0 2 0,0 0 1 16,-3 3 2-16,-1 3 7 0,-2 1-4 16,-3 6 5-16,-2 0-6 0,0 2 2 15,-3 3 1-15,1 1-5 0,-2 1-2 16,1 3-2-16,-1 0-3 15,0 0-6-15,0 7 1 0,-3 2-1 16,-2 6 3-16,-1 5 2 0,0 7 1 16,-3 3-8-16,-2 9-2 0,-4 8 1 15,2 7-6-15,0 1 3 0,0-5 6 16,6-13-3-16,2-12 5 0,3-6 3 16,2-2 1-16,0 0-3 0,1 3 3 15,2-3 0-15,3-2 0 0,1-3 1 16,4-4 2-16,0-4 2 0,3-4 2 15,3-1 5-15,1-7 5 0,1-3 2 16,1-3 2-16,0-3-7 16,0-3-1-16,-1-6 1 0,-2-4-6 15,4-10-2-15,-1-11-5 0,-1-7-1 16,-3 1 2-16,-5 15-2 0,-5 13 1 16,-3 13 1-16,-1 1-2 0,1 0 0 15,-1-1 1-15,-1 2-1 0,-1 4 0 16,-3 3-4-16,-1 3 0 0,-3 4-5 15,1 4-2-15,-3 7 5 0,-2 6 2 16,-1 6 3-16,2 5-1 0,-2 3 1 16,3 4 1-16,1-1 0 0,0 1 1 15,2-2-1-15,3-2 2 16,1-3-1-16,2-3 0 0,0-2 11 16,1-4 0-16,2 0 2 0,2-6 4 15,1 0 7-15,1-4 1 0,2-1-5 16,2-1 4-16,2-5-4 0,0 1-6 15,3-3-8-15,0 0-3 0,4 0-3 16,0-3-1-16,-2-3-20 0,2 0-32 16,1 0-35-16,0-2-38 0,9-1-61 15,-5 2-89-15,-2 0-187 0</inkml:trace>
  <inkml:trace contextRef="#ctx0" brushRef="#br1" timeOffset="50109.3">20578 7607 505 0,'1'-5'95'0,"3"-3"27"0,-1 0-29 0,1 0-49 0,-2 1-4 0,0 3-10 0,-1 0 15 0,-1 1-5 0,0 3-3 15,0 0-15-15,-1 4-15 0,-3 7 12 16,-2 4 9-16,0 4-2 0,1 4-5 16,-3 5-7-16,1 3 4 0,1 3-11 15,-1 2 2-15,2-2-7 16,1 2-1-16,1-3-1 0,0-2 0 16,3 0-15-16,0-2-26 0,0-5-28 15,4 0-42-15,4-2-71 0,-1-9-126 16,2-5-122-16</inkml:trace>
  <inkml:trace contextRef="#ctx0" brushRef="#br1" timeOffset="50548.42">20947 7521 325 0,'0'0'440'0,"0"0"-335"0,0 0 5 0,0 0-35 0,28-3-19 0,-13 3-18 0,4 0 4 0,2 0 5 0,2 0-13 0,-1 0-11 15,1 0-2-15,0 2-14 0,0 1-5 16,-1 1-2-16,0-1-3 0,0 3-36 16,0 1-29-16,2-1-38 0,12 0-90 15,-4-2-154-15,-4 0-103 0</inkml:trace>
  <inkml:trace contextRef="#ctx0" brushRef="#br1" timeOffset="51438.99">21722 7801 551 0,'0'0'104'0,"0"0"-12"0,0 0 10 16,0 0-26-16,0 0-53 0,0 0-5 15,35-41 18-15,-20 23 21 0,1-1-9 16,2-2 4-16,2-3-5 0,2-1-7 15,2 0-1-15,1-3-17 0,-1 0-8 16,1-1-6-16,-1-1-4 0,1-2-2 16,-1 1-1-16,1 0 1 15,-1 0 0-15,-3 0 3 0,2-2-1 16,-1 1-2-16,-2 0 0 0,0 4-1 16,-3-1 3-16,-3 4 2 0,-1 3 5 15,-2 5-1-15,-4 2-1 0,-1 4 1 16,-3 0-4-16,-1 5-3 0,-1 3-1 15,0 1-2-15,0 1 1 0,-1 1-2 16,0 0 0-16,0 0-3 0,-2 4 0 16,-1 4-3-16,-2 6 4 0,-2 3 2 15,-1 5 1-15,-1 3 2 0,-1 4 1 16,0 3-3-16,-2 4 1 0,0 0-2 16,1 8 2-16,0 2-1 0,3-6 0 15,2-5-2 1,5-6 0-16,1-8 1 0,2 0 1 0,5 2 0 0,1-4 2 15,5-4 0-15,1-5-1 0,4-1 7 16,0-4-7-16,4-4 3 0,0-1-1 16,0-3 2-16,0-5-2 0,0-5 0 15,0-3 7-15,-1-4 3 0,0-5-8 16,3-11-2-16,2-11-1 0,-1-12-2 16,1-2 0-16,-6 6-1 0,-6 15 1 15,-4 13 3-15,-4 8-3 0,-1 1 0 16,1-2 2-16,-1 0-1 0,2 1 0 15,-3 3 2-15,-2 5-3 16,-1 5-4-16,-1 3 2 0,-1 3-7 16,-3 2-1-16,-3 8 1 0,0 5 4 15,-1 8 5-15,-1 5 0 0,-2 7-1 16,0 9 0-16,1-5 2 0,-1 0 0 16,0 4 0-16,4-9 4 0,-1 0 8 15,4-1 1-15,2-7-1 0,1 0 6 16,1-3 3-16,3-5-3 0,1-3 6 15,3-2-7-15,2-4 2 0,1-2-3 16,3-5 0-16,1-2-7 0,3 0-4 16,3-2-6-16,3-5-1 0,2-2-33 15,2-2-35-15,7-3-50 0,6-1-45 16,8-4-85-16,-9 4-216 16</inkml:trace>
  <inkml:trace contextRef="#ctx0" brushRef="#br1" timeOffset="52220.8">22883 7529 196 0,'-1'-2'177'0,"1"2"-79"0,0-1-6 0,0 0-52 0,0 1-1 0,0 0-10 0,0 0 35 0,0 0 23 0,0 0-41 0,0 0 13 15,0 0 2-15,0 0-6 0,1-1-6 16,1 0-13-16,0-1-9 0,2 2 0 15,1-3-4-15,3-1-2 0,-1 2-6 16,1-3-1-16,2 0-4 0,-1 0-5 16,1 0 2-16,2 0-3 0,-2 1-4 15,1 2 4-15,0-2 0 16,-1 2 0-16,-1 1-1 0,-2-1 0 16,1 2-2-16,-2 0 1 0,0 2 3 15,-1 0-3-15,-1 5-1 0,0 2-1 16,-1 3 3-16,-2 2 1 0,-1 2 7 15,0 2 5-15,-4 2-1 0,0-1 0 16,-2 3-1-16,-2-2-1 0,0 1-3 16,-4 0-2-16,0-2 4 0,-1 1-3 15,-1-3 5-15,1-2 2 0,0 1 4 16,1-4-4-16,0 0 1 0,3-1-2 16,1-3-2-16,2 0-6 0,1-3-1 15,2 1-4-15,3-4 1 16,0 2 4-16,1-3 4 0,6 1 15 15,3-2 9-15,4 1-5 0,5-1-7 16,4 0-4-16,3 0-8 0,0 0-3 16,9 0-2-16,-3-1-2 0,-1-1-4 15,2-1 2-15,1-1 1 0,10-1-3 16,11-1 0-16,3 1-11 0,-3-3-28 16,-4 2-23-16,-5 1-41 0,-1 0-68 15,-12 1-91-15,-5 1-272 0</inkml:trace>
  <inkml:trace contextRef="#ctx0" brushRef="#br1" timeOffset="81237.57">5603 6830 1 0,'0'0'168'0,"2"-2"-87"0,-1 2-3 0,1-2 18 0,0 2-19 0,-1-1-8 0,1 0-19 0,-1 1-6 16,1-2-1-16,1 2-7 0,2 0 2 16,-2-1 7-16,2 1-2 0,-2 0-4 15,0 0 4-15,0 0-10 0,-1 0-5 16,0 0-5-16,-1 0-14 0,-1 0 3 15,0 0-4-15,0 0 2 0,0 0 0 16,-3 0 0-16,-2 0 2 0,-6-2-8 16,-5 0 5-16,-4-2 3 0,-4-3-7 15,-1 0 1-15,0 1-1 0,2-1-4 16,3 1 4-16,-1-1 3 0,1 1-5 16,3-1 6-16,-1 3 2 0,3-1-3 15,0 2 5-15,2 0-6 0,3 2 4 16,0 0 5-16,3 1-4 0,2 0-3 15,1 0-1-15,2 0 3 0,2 0-3 16,0 0-7-16,0 0 2 0,0 0-3 16,0 0 3-16,0 0 1 0,0 0-1 15,0 0-3-15,0 2 3 0,0 2-3 16,0 2 1-16,0 2-1 0,-2 2 3 16,1 5-3-16,-1 6 0 0,0 7-1 15,2 16 2-15,0 16-4 0,0 7 6 16,4 6 1-16,-1 1 20 15,-3 0 1-15,0 3-4 0,-7 5-11 16,-3-4 0-16,-2-1 2 0,-1-5 2 16,1-4 13-16,1-3-5 0,-1-1 1 15,2-4 14-15,2-2-13 0,0-5-3 16,4-4-8-16,1-3 8 0,1-6-9 16,1-8-2-16,0-8-1 0,0-3-1 15,0-6 5-15,1 2-4 0,0 0-7 16,0-1 1-16,3-1 2 0,0-2-4 15,1-3 2-15,0-2 1 0,3-1-2 16,0 0 1-16,2-2 3 0,1 0-3 16,3-4-1-16,1 3 6 15,1-4-5-15,1 0-1 16,2 0 2-16,-3-4-3 0,2 1-1 0,-1-3 2 16,0 2-2-16,-1-1 0 0,-1-2-20 15,-3 0-30-15,0 2-21 0,-4 0-33 16,-1 0-45-16,-3 0-74 0,-2 1-154 15,-1-3-341-15</inkml:trace>
  <inkml:trace contextRef="#ctx0" brushRef="#br1" timeOffset="83040.64">23393 6746 419 0,'0'0'95'0,"0"0"-29"0,4 0-13 0,0 0-3 0,3-1-18 0,2-1-8 0,3 1 29 0,1-1-11 0,6-1-4 0,0 0-1 16,5 2-13-16,0-1-9 0,2 0 2 15,3-1 2-15,-1 3-4 0,-1-2 4 16,0-2 0-16,-2 1-3 0,-3-2-5 16,0 2 3-16,-3-2 8 0,-2 2-2 15,-3-1 8-15,-2 0-8 0,-2 0 5 16,-4 2 6-16,0 0-5 0,-1 1-5 16,-2 1 0-16,-2-1-3 0,0 1-9 15,-1 0-1-15,0 0-6 0,0 0-2 16,0 0-4-16,0 0-1 0,0 1-1 15,-1 2 4-15,-1 7 2 0,0 2 0 16,-2 3 2-16,1 2-1 0,0 5-1 16,0 1 1-16,2 4 1 0,-1 3-2 15,2 9 3-15,0 7-2 16,2 10 1-16,1 2 1 0,0-1 4 16,-1-3 3-16,-1-4 4 0,0 3 4 15,-1-3-5-15,0 1-6 0,0-2-3 16,0-1-2-16,1 1 1 0,-1-3 0 15,3-3-2-15,-1 1-1 0,1-4 1 16,1 1 0-16,0-3 0 0,-1-7-1 16,0-4 2-16,-1-7 1 0,0-1 1 15,1 1 2-15,-2 2 2 0,2 1-1 16,-2-1-3-16,-1-5-1 0,0-3-2 16,0-2 2-16,0 0-1 15,0-3-2 1,0-2 4-16,0 2-3 0,0-3 0 15,0-3 3-15,0-1 0 0,0 0 1 16,0-2 7-16,0 2 2 0,0-2-3 0,0 0 6 16,0 0-1-16,-1 0-6 0,-1 0-1 15,-1 0-1-15,-3 0 1 0,-2 1 4 16,-3 2 1-16,-4 0-3 16,0 0 3-16,-3 1 1 0,-2-2 6 15,0 1-2-15,-1 0 0 0,-1-1-4 16,1-1-5-16,-1 3-4 0,2-2-3 15,1-2-1-15,0 2 1 0,0 0-3 16,3 1 0-16,0-2 0 0,4 2-9 16,1 0-51-16,1 0-53 0,-2 3-61 15,3-2-96-15,0-2-278 0</inkml:trace>
  <inkml:trace contextRef="#ctx0" brushRef="#br0" timeOffset="91374.76">4944 9295 95 0,'0'0'246'0,"0"0"-174"0,1-11 13 0,0 5 21 0,-1 3-19 0,2-1-33 0,-1 2 14 0,0-1 2 16,0 1-15-16,-1 1-5 16,0 0 6-16,0 1-13 0,0 0 1 0,0-1-8 15,0 0-11-15,0 1-3 0,2 0 5 16,-2 0-8-16,0 0-3 0,0 0-11 15,0 2-5-15,0 4-11 0,1 5 10 16,1 9 1-16,1 11 6 0,-2 11 14 16,1 12 13-16,-1 4-10 0,-1-6-10 15,0-14 2-15,1-9-9 0,-1-8 3 16,0-1-7-16,0 3-2 0,0 1 0 16,0 1-1-16,0-4-31 15,0-5-23-15,0-5-34 0,-1-5-15 16,1-3-25-16,-3-11-14 0,2-4-93 15,-2-2-87-15</inkml:trace>
  <inkml:trace contextRef="#ctx0" brushRef="#br0" timeOffset="91875.03">4981 9327 512 0,'0'0'135'0,"0"0"-39"0,0 0 36 0,6-45-60 15,-5 32-2-15,0-1-31 0,-1 3 15 16,0-3-5-16,0 3-19 0,0 1 0 16,0 5-15-16,0 2 6 0,0 2-17 15,0 1-4-15,0 7-23 0,1 4 14 16,2 8 8-16,1 4 0 0,1 2-1 16,4 5 4-16,0-3-4 0,1 3 1 15,4 0-3-15,0-4-5 0,2-1 2 16,1-4 1-16,1-2 6 0,-1-4 0 15,1-4 4-15,-1-3-1 0,-1-5-3 16,1-3 5-16,0 0-4 0,0-5 4 16,-2-5 4-16,-1-2-3 0,-1-3 10 15,-2-1 0-15,0-4 5 0,-1 0-12 16,-2-2-2-16,1 0-3 0,-3-2-3 16,0 0-1-16,-1 1 1 0,-1 1 0 15,0 3 1-15,-3 1 0 16,1 4 3-16,0 1 12 0,-2 5-3 15,1 1-9-15,-1 6-5 0,0 1-4 16,1 3-14-16,-1 8 7 0,0 4 11 16,0 3 1-16,0 6 8 0,0 5 1 15,0 9 1-15,0-4 4 0,0 2-8 16,1-2 2-16,1-3-3 0,1 1 0 16,1-1-5-16,0-1 4 0,1-3-4 15,0-3 0-15,0-4-1 0,0-1-21 16,0-7-79-16,1-4-83 15,0-5-135-15,-1-1-284 0</inkml:trace>
  <inkml:trace contextRef="#ctx0" brushRef="#br0" timeOffset="92515.67">5796 9443 435 0,'0'0'103'0,"0"0"21"0,0 0-18 0,5-18-47 0,-5 12 0 0,1-1-23 0,-1 3 6 0,0-2 14 0,0 0-7 0,0 2 10 15,-2 0-19-15,0 1-1 0,0-1-13 16,-1 0-15-16,0 0-4 0,-2 2-7 16,-2 1 0-16,-2 1-10 0,-2 5 10 15,-2 5-6-15,-4 5 6 0,-2 3 1 16,2 4-1-16,-2 3 0 0,3-1 1 16,0 2-7-16,3 0 3 0,4-2-8 15,4-3-11-15,4-2 7 0,1 1 4 16,1-3 11-16,3-2-1 0,0-3 2 15,1-3 0-15,-1-2 0 0,-1-4 4 16,2-3 5-16,-1-3 18 0,1-5 3 16,1-4 7-16,-1-1-2 0,1-3-10 15,0 0-10-15,1-1-9 0,2-2-1 16,-1 2-5-16,0-2-1 0,3-1 1 16,0 3-2-16,-1 0 2 0,1 0-1 15,-1 5 0-15,-2 1-3 0,0 4 0 16,-1 3 3-16,-2 4-7 0,0 5 2 15,-1 4-3-15,-1 4 4 16,-1 3 4-16,0 2 4 0,0-1 3 16,0 2 5-16,2-1 0 0,1-2 3 15,1-1 1-15,1-3-1 0,0 0 7 16,3-4-2-16,0-4-2 0,1-1-3 16,2-3-1-16,0-5-6 0,2-3-2 15,-1-3-6-15,0-1-19 0,-1 1-28 16,-2-1-22-16,2-1-23 0,-4-2-29 15,1-7-75-15,-1 2-144 0,-3 2-187 16</inkml:trace>
  <inkml:trace contextRef="#ctx0" brushRef="#br0" timeOffset="92870.11">6066 9086 505 0,'0'0'185'0,"0"0"-75"0,0 0 13 0,8-33-78 0,-5 30-7 0,-1 0-32 0,0 3 2 0,1 8-2 0,-2 6 21 16,0 8 14-16,0 5 7 15,-1 11-9-15,0 11-24 0,-1 6 7 16,0 2-21-16,-1-4 15 0,0-7-12 15,2-8 13-15,0-4 8 0,0-5-1 16,0-8 16-16,2-8-10 0,-1 0 8 16,0-3-9-16,0 3-4 0,2-2-6 15,-1-4-5-15,2 0-1 0,1-6-4 16,2 1 12-16,2-2-12 0,1-3 0 16,2-2-9-16,1-2 1 0,0 1-1 15,1-2-20 1,1 0-22-16,-1-1-37 0,-1-2-24 15,-1-1-41-15,1-7-46 0,-5 2-111 16,-4 1-165-16</inkml:trace>
  <inkml:trace contextRef="#ctx0" brushRef="#br0" timeOffset="93058.14">6068 9380 865 0,'0'0'119'0,"0"0"-10"0,0 0-26 0,0 0-49 0,0 0-3 16,43-14-28-16,-27 9 7 0,3 1-1 16,-1 0-9-16,0 0 1 0,-1 3-2 15,1 0 1-15,0 1-68 0,0 1-57 16,7 4-92-16,-4-1-142 0,-3 1-98 16</inkml:trace>
  <inkml:trace contextRef="#ctx0" brushRef="#br0" timeOffset="93448.78">6564 9410 277 0,'0'0'184'0,"0"0"-68"0,0 0 22 0,0 0-46 0,0 0-24 0,0 0-27 15,8-42-28-15,-11 36 6 0,-2 1-9 16,-2 2-9-16,-1 0 11 0,-1 2-11 16,-2 1 3-16,0 3-2 0,-5 5-2 15,1 1 0-15,-3 1 0 0,2 5 0 16,-1 1 3-16,1 2 2 0,3 3-5 16,1-1 5-16,1-1 0 0,3 4 10 15,4-3 13-15,2-1 4 0,2-1 11 16,1-4-6-16,4 1 4 0,2-2-13 15,3-4 3-15,1-1-2 0,2-1-2 16,4-4-7-16,2 0-14 0,0-3 2 16,3-1-5-16,2-5-3 0,0-3-2 15,2 0-40-15,-1-2-23 0,-1 1-34 16,0-1-27-16,6-4-36 0,-8 2-101 16,-3 0-47-16</inkml:trace>
  <inkml:trace contextRef="#ctx0" brushRef="#br0" timeOffset="94011.81">6779 9132 270 0,'0'0'322'0,"0"0"-201"0,0 0 16 0,0 0-49 16,0 0-35-16,0 0-11 0,18-26-35 0,-18 26 17 16,0 0-21-16,0 1 3 0,1 6-3 15,0 2 1-15,-1 6 25 0,1 2-10 16,0 4 4-16,0 4-10 16,1 3-4-16,-1 1-1 0,1 4-4 15,-1-1-4-15,1 2 1 0,-2-3-1 16,1 1 4-16,1-2-3 0,-1-2-1 15,0-3 1-15,0-5-1 0,0-4 4 16,-1-4-5-16,1-4 2 0,-1-2 0 16,2-4 0-16,-1-2 3 0,2 0 8 15,0-6 3-15,2 1 5 0,1-5-13 16,1 0 7-16,2-2-2 0,-2-3-1 16,3 0-5-16,-1-2-4 0,3 0-1 15,-1-2 4-15,-2 1-7 0,3-2 2 16,-2 3 0-16,-1 1-1 15,2 2 1-15,-2 0 0 0,-1 3 0 16,1 2 0-16,-3 2-2 0,-1 2 0 16,-1 4-3-16,0 1 3 0,-1 0-3 15,0 6 0-15,1 3 5 0,-2 1 0 16,-1 5-1-16,1 0 3 0,-2 3-1 16,0 2 2-16,0 1 2 0,0 0 4 15,-2 1-8-15,1-1 4 0,-1 0-3 16,0-2-2-16,0-3 0 0,2-1 0 15,0-2-25-15,0-4-49 0,2-2-38 16,5-4-62-16,-1-3-113 0,2 0-69 16</inkml:trace>
  <inkml:trace contextRef="#ctx0" brushRef="#br0" timeOffset="94373.63">7297 9457 422 0,'0'0'80'0,"0"0"35"0,0 0-20 0,0 0-69 0,39-23 12 0,-29 15-31 0,-1 1 27 0,0-1 21 0,-1 0-20 0,0 0 17 0,-1 1-19 16,-1-1-5-16,-3 0-23 0,-2 0-4 15,-1 1-1-15,-4 0-35 16,-4 3-3-16,-3 0-7 0,-3 4 7 15,1 5 17-15,-4 3 18 0,0 3 1 16,3 3 2-16,1 1 10 0,0 3 20 16,4 1 1-16,2-1 9 0,1 2 13 15,4-2-4-15,2 1 10 0,0-5 1 16,1 0-12-16,4-6-10 0,-1 0-14 16,2-3-10-16,2-5-3 0,1 0-5 15,3-6-6-15,2 0-31 0,3 0-15 16,1-2-35-16,4 3-66 0,11-7-87 15,-5 3-94-15,-2 1-4 0</inkml:trace>
  <inkml:trace contextRef="#ctx0" brushRef="#br0" timeOffset="94779.79">7685 9411 430 0,'0'0'92'0,"0"0"67"0,0 0-60 0,0 0-31 15,0 0-2-15,0 0-30 0,11-38 29 16,-11 30-4-16,-3 0-10 0,-1-1-17 16,-2 0-15-16,-1 1-4 0,-1-1-9 15,-2 4-4-15,-3-1-2 0,0 4 0 16,-2 2-2-16,0 4 2 0,-3 6-1 16,1 2-3-16,0 6 3 0,1 1-1 15,2 4-1-15,2 1-2 0,4 1-1 16,1 1 6-16,5-2 0 0,2-1-3 15,7-2 5-15,3-1-2 0,2-5 2 16,5-3-2-16,0-5 1 0,3-2 0 16,1-5 0-16,2-1-1 0,-1-6 3 15,1-3 3-15,-1-4 20 0,-2-7 20 16,0-4-8-16,-4-13-13 0,0-17-8 16,-5-21-8-16,-4-5-3 0,-2 4-1 15,-3 11-5-15,0 21 2 0,0 11-2 16,0 13 0-16,-2 7 0 0,0 3 0 15,0 1 0-15,0 0-6 0,-2 1-30 16,1 2-27-16,0 3-26 16,1 4-59-16,1 0-79 0,1 5-151 15</inkml:trace>
  <inkml:trace contextRef="#ctx0" brushRef="#br0" timeOffset="95248.48">8806 9337 697 0,'0'0'33'0,"0"0"52"0,0 0-17 0,9-36-51 0,-6 29 13 16,-1 6-21-16,2 1 7 0,-2 8-5 0,2 6 21 0,-2 6-1 0,0 7 26 16,-1 13 1-16,-1 11-19 0,0 11-4 15,-3 8-22-15,-1-4 1 0,0-6-10 16,0-4-1-16,-1-3-3 0,-1-1 0 16,-1-1 0-16,-1-5-2 0,-1-2-5 15,2-6-34-15,1-8-15 0,3-11-28 16,0-6-38-16,-3-5-26 0,3-2-162 15,0-4-93-15</inkml:trace>
  <inkml:trace contextRef="#ctx0" brushRef="#br0" timeOffset="95607.71">8809 9497 435 0,'0'0'52'0,"0"0"145"0,19-43-119 0,-11 24 1 16,1 2 10-16,1 0-41 0,1 0 10 0,-2 1-1 15,2 1-10-15,-1 1-8 0,1 1-18 16,1 3-8-16,-2 2-2 0,2 2-7 16,0 0-4-16,-1 5 0 0,0 1-2 15,1 4 1-15,-2 4 0 16,0 2 1-16,-1 4-2 0,-2 3 2 15,-3 1 0-15,-4 2 3 0,0 2 4 16,-3-1 6-16,-5 2 6 0,-2-2-1 16,-3-3-2-16,-4-1-5 0,-1-4-4 15,-3-4-3-15,-3 0-2 0,2-5-2 16,-3-1-18-16,0-3-17 0,2 0-20 16,4-1-24-16,2-2-37 0,4-1-4 15,8-4-41-15,5 3-122 0</inkml:trace>
  <inkml:trace contextRef="#ctx0" brushRef="#br0" timeOffset="96498.84">9301 9340 402 0,'0'0'164'0,"0"0"-64"0,0 0 47 0,0 0-115 0,0 0-6 16,0 0-23-16,19-7 2 0,-19 4 1 16,0-2 2-16,-2 2 31 0,-3-2 1 15,2 3 24-15,-2 0-22 0,-1-1-14 16,-2 2-10-16,-1 0-17 0,-2 1-1 15,-3 0 8-15,-2 1-15 0,0 7 11 16,-3 1-7-16,0 4 3 0,0 3 0 16,-1 0-1-16,2 1-8 0,3 3 0 15,0-2-12-15,4 3 14 0,2 0-5 16,4-1 12-16,2 1-2 0,3-2 2 16,0-2 0-16,5-1-7 0,2 0 4 15,1-4 4-15,3-1-4 0,-1-4 6 16,0-2-2-16,3-2 3 0,-2-3 1 15,1 0 0-15,1-4 4 0,1-3 32 16,0-1-4-16,1-2-3 0,0-3-12 16,0-2-9-16,0-1-9 0,-1-1-3 15,1-3 2-15,-3 2 0 0,0-1-2 16,-1 1-1-16,-3 1 10 0,-2 1 8 16,-1 2 1-16,0 4-3 0,-3 1-5 15,0 2-9-15,-1 1-2 0,-1 3-3 16,0-1 3-16,-1 4-1 0,-2 0-4 15,-1 4-2-15,-1 1 6 16,1 4-5-16,0 4 4 0,1 1 2 16,1 0 0-16,0 3 1 0,2 0-3 15,0 0 3-15,2 2-1 0,1-1 1 16,0-1 0-16,2-2-1 0,0 1 0 16,2-2 0-16,0 0 2 0,1-3 0 15,0-1-2 1,1-2 5-16,1-3 4 0,-2-3-5 0,2-2 4 0,0-2 4 15,0-1 13-15,1-4-3 0,-1-3-1 16,0 1 1-16,1-4-7 0,0-2-2 16,-1-6-9-16,0-3-2 0,-1-6-2 15,-1-2-2-15,0-10-9 0,0 4-4 16,-2 1 15-16,0 7-11 16,-2 13 10-16,-1-1 0 0,-2 6-3 15,-1 6-10-15,0 4 10 0,-3 2-7 16,-1 0-1-16,0 8 4 0,0 3 5 15,-1 4 1-15,3 4 2 0,-1 1-1 16,2 3 3-16,1 3-1 0,0-1 14 16,0-1 5-16,0 0 1 0,1 0 4 15,2-2 2-15,-1-3-2 0,1-4-5 16,1-2-9-16,0-1-1 0,1-6-5 16,1-2 4-16,2-4-4 0,-1 0-4 15,2-7-1-15,0-3-57 0,2-3-37 16,-2-3-36-16,-1-12-71 0,1 3-139 15,-4-1-322-15</inkml:trace>
  <inkml:trace contextRef="#ctx0" brushRef="#br0" timeOffset="96623.81">9551 9155 886 0,'0'-2'34'0,"0"-3"34"0,1 0-60 0,0-2-8 0,-1-5-115 0,0 5-190 16,0 2-14-16</inkml:trace>
  <inkml:trace contextRef="#ctx0" brushRef="#br0" timeOffset="97108.07">9743 9326 521 0,'0'0'40'0,"0"0"95"0,0 0-94 0,0 0-9 15,25-38-7-15,-19 28-8 16,2 1 9-16,-1 0-22 0,0 0 4 0,0 2-8 15,3-1 8-15,-2 1 12 0,0 2 2 16,0 3-4-16,1 1-18 0,-2 1 0 16,1 1 1-16,2 4-2 0,-2 4 1 15,1 2-2-15,-1 5 1 0,1 5 2 16,-3 0-3-16,2 4 4 0,-2 0 3 16,-2 0 7-16,-3 1 3 0,-1-3 0 15,-3 2-3-15,-3-5-2 0,-2-2-6 16,-2-3 3-16,0-3-6 0,0-5 18 15,-1-5 8-15,-1-2 20 16,3-1-2-16,1-7-8 0,2 1 7 16,1-6 1-16,4-3-1 0,1-2-14 15,2-5-11-15,4-2-10 0,3-4-6 16,1 3 1-16,5 0-4 0,3 3 0 16,2 3-2-16,3 1 2 0,0 3-11 15,1 3-40-15,1 0-30 0,11 0-67 16,-7 3-92-16,-3 1-181 0</inkml:trace>
  <inkml:trace contextRef="#ctx0" brushRef="#br0" timeOffset="97562.2">10396 9240 476 0,'0'0'82'0,"0"0"70"0,0 0-36 0,0 0-56 0,0 0 4 0,25-12-40 0,-26 7-12 0,-4-2-9 0,-2 1-5 0,-2 1 3 0,-3 1-2 15,0 1-4-15,-1 3-5 0,0 0 3 16,0 0-7-16,-2 2 13 0,2 3-3 16,-1-1 2-16,1 3 2 0,1-1-1 15,3 1 1-15,2 0-3 0,2-1 2 16,2 1 2-16,2 0 5 0,1 1 4 15,2 3 12-15,5-2-2 0,0 2-5 16,2 2 4-16,3-4-10 0,2 5 17 16,0 1-11-16,1 0 12 0,3 1-16 15,-2-1 6-15,2 3 6 0,-3-2-9 16,0 1 4-16,-4 3-8 0,-2-3 14 16,-4-1-5-16,-3 1 16 0,-2-2-8 15,-4 0-7-15,-7-2 1 0,-1-4-7 16,-6-1 4-16,-2-2-16 0,-2-3 9 15,-3 1-10-15,-1-3 2 0,-2-1-3 16,3 0-13-16,-1-4-37 16,2 0-28-16,4-1-32 0,6 1-4 15,6 1-18-15,8-5-111 0,2 5-41 16</inkml:trace>
  <inkml:trace contextRef="#ctx0" brushRef="#br0" timeOffset="97946.9">11521 9247 924 0,'0'0'131'0,"0"0"55"0,0 0-97 0,17-10-53 0,-15 5-28 0,-1-2-8 0,-1 3-36 0,0-1-30 0,-3 2-32 0,-2-1-19 16,-1 4-82-16,0 0-158 0</inkml:trace>
  <inkml:trace contextRef="#ctx0" brushRef="#br0" timeOffset="98071.89">11550 9619 982 0,'0'0'101'0,"0"0"75"0,0 0-104 0,0 0-58 16,0 0-14-16,0 0-42 16,0 0-75-16,0 0-56 0,-32 7-144 0,23-12-12 15</inkml:trace>
  <inkml:trace contextRef="#ctx0" brushRef="#br0" timeOffset="101205.78">12333 9307 449 0,'0'0'95'0,"0"0"21"0,0 0-29 0,0 0-21 0,0 0-23 0,-1-23 1 0,8 12 14 0,-2-1-20 0,3-2-9 16,2-2-2-16,2 0-5 0,0 1 4 16,1 0-16-16,0 0 6 0,0 3-12 15,4 1-3-15,-4 2-1 0,4 2 0 16,1 3 0-16,-3 4-3 0,4 2 2 16,-3 7-1-16,1 7 2 0,1 7 0 15,-1 6 2-15,0 5-1 0,-2-1 1 16,-1 3 3-16,-4-3-5 0,-4 2 0 15,0-4 0-15,-6-4 0 0,0 1-9 16,-6-6 5-16,-4-2-3 0,-2-4 5 16,-1-4 1-16,-3-4 2 0,0-5 2 15,-1-3-1-15,1-1 5 0,2-6 20 16,1-4 2-16,2-5 17 0,5-5-9 16,0 1-6-16,5-5-8 0,1 1 3 15,3 1 1-15,5 0 0 0,5 3 2 16,2-2-2-16,6 1 5 15,4 3-10-15,2-1-3 0,2 3-15 16,1 1-3-16,-1 1-1 0,1 1-8 16,3 0-26-16,-5 2-17 0,1-1-9 15,-3 4-10-15,0 0-16 0,-5 0-17 16,-1 4-39-16,7-7-64 0,-5 3-111 16,-5 3-95-16</inkml:trace>
  <inkml:trace contextRef="#ctx0" brushRef="#br0" timeOffset="102330.97">13333 9317 227 0,'0'0'126'0,"0"0"-5"0,0 0 25 0,13-32-24 0,-10 21-30 0,0 0-21 0,0-1-6 0,0 1-2 0,-1 0-26 16,1-2-4-16,-1 4-1 0,-1 0 1 15,1 1-4-15,-2 0 3 0,0 1 1 16,-4 2-4-16,0 1-19 0,-1 1-10 16,-4 3 0-16,-4 6-8 0,-1 4 7 15,-2 8-1-15,-6 1 3 0,2 5-1 16,-4 2 1-16,2 2 0 0,1-2-1 15,2 3 0-15,1-2 2 0,4-1-2 16,2-2 0-16,2-2 0 0,4-4 0 16,1 0-1-16,5-5-1 0,0-1 1 15,5-4 1-15,3-5 1 0,6-2 3 16,-1-1 3-16,7-3 3 0,1-6 2 16,-2-3 4-16,1 0 12 0,-1-2 2 15,0 0 0-15,-4-2-3 0,2 0 1 16,-4 0-7-16,0-1-7 0,-1 0-6 15,-1-1-6-15,-1 1 0 0,-1 1-1 16,-1 2 0-16,1 3-1 16,-3 0-1-16,-1 3 0 0,0 5 0 15,-3 2-4-15,1 1-5 0,-3 4-9 16,0 8 9-16,0 1 9 0,0 4 1 16,0 0-1-16,0 1 2 0,-3 2-1 15,3-4 2-15,0-1-3 0,0-3 2 16,0-1-1-16,3-3 5 0,0-4-3 15,1-2 3-15,0-2 3 0,2 0 2 16,-1-5-1-16,3-2-5 0,-3-3 8 16,4-1 2-16,-1 0 0 0,0-5-4 15,1-1-2-15,1-1-7 0,1-1 0 16,3-3 1-16,-3 2-2 16,2 0 0-16,-1 4-1 0,-1 1-2 15,2 1 2-15,-2 3-6 0,2 4-1 16,-3 2 3-16,-1 2-4 0,-1 3 6 15,1 0-5-15,-1 7 3 0,-4 4-2 16,2 4 0-16,0 1 1 0,-4 4 6 16,2-1-2-16,-1 3 2 0,-1-4-1 15,1 2 2-15,0-4-1 0,2-2 2 16,-3-2-2-16,1-3 1 0,0-3 0 16,-1 0 1-16,2-5 3 15,-1-1 2-15,-1 0 0 0,2-2 5 16,3-4-2-16,-2-3 4 0,3-3-7 15,1 2-6-15,0-4 2 0,3 3-2 16,2-4-1-16,2 0 0 0,1 0-1 16,-1-2 0-16,0 2 1 0,1 0 1 15,2-1-1-15,-2 2-1 0,-1 0-2 16,0 2 3-16,0-1-1 0,-2 5-2 16,-3 1-2-16,-1 4-3 0,0 3 4 15,-3 2-2 1,-2 6-5-16,-2 3 3 0,0 2 4 0,-3 2 2 0,0 1 2 15,0 0-1-15,0 0 1 0,0 0-2 16,0-1-4-16,0-1-5 0,1 1 3 16,-1 0-1-16,0 1 0 0,0-1-1 15,0-3-6-15,0 2-29 0,0-2-24 16,0-3-28-16,0-3-37 0,1-1-39 16,6-1-52-16,-4-2-87 0,2-2 48 15</inkml:trace>
  <inkml:trace contextRef="#ctx0" brushRef="#br0" timeOffset="102784.47">14302 9331 461 0,'5'-5'102'0,"-1"-4"-6"0,2 1 3 0,-1-2-25 0,0-2-35 0,-2 1-27 0,-1 1 22 0,-1 0-8 0,-1 1 5 16,0 2 9-16,-1-1-3 0,-4 1 9 15,2 1-29-15,-2 2-2 0,0-2-10 16,-1 5-6-16,-3 0 4 0,-1 1-6 16,-1 6 3-16,-3 2-3 0,1 3 3 15,-4 4-23-15,4 1 9 16,-3 1-6-16,2 3 15 0,0-1-9 0,3 2 13 15,3 1-1-15,3-3 2 16,2 1 1-16,3-5 2 0,4-4 16 16,3-1-5-16,4-4 13 0,0-4-4 15,2-2 10-15,1-3 27 0,1-5-3 16,0-6-10-16,1-3-9 0,0-2 7 16,-3-6-17-16,-3-4-7 0,1-14-10 15,-2-13-8-15,-2-16-3 0,1-3 0 16,-3 10-4-16,1 13-18 0,-1 24 7 15,-4 10-10-15,1 8-2 0,-2 2-20 16,0 2-26-16,0-1-27 0,-3 5-50 16,1 2-58-16,2 9-90 15,-3 1 75-15,3 4-24 0</inkml:trace>
  <inkml:trace contextRef="#ctx0" brushRef="#br0" timeOffset="103196.93">14485 9209 144 0,'0'0'378'0,"0"0"-268"0,0 0 9 0,0 0-35 16,0 0-39-16,22-38-15 15,-19 29-5-15,-1 1 15 0,-1-1-22 0,1 0 12 16,-2 0-17-16,0 3 9 0,-2 1-2 15,1 3-17-15,-4 2-3 0,0 0 0 16,-3 2-4-16,-1 8 8 0,-2 3-11 16,1 5 14-16,-4 3-7 0,3 3 0 15,1 2-1-15,3 1-1 0,2 1 4 16,2-2-5-16,3-2 6 16,0-1-3-16,5-6 0 0,2-2 2 15,3-4 14-15,1-7 15 0,3-1 12 16,-1-3-11-16,1-5 6 0,2-8-15 15,0 2 3-15,-2-5-5 0,-3-5-10 16,0-2 0-16,-5-3-10 0,-4-3 3 16,-2-2-4-16,-2 5 2 0,-1 3-2 15,0 3-5-15,-3 6-27 0,1 4-35 16,-3 2-19-16,1 1-47 0,-7 4-71 16,5 0-151-16,-1 2 8 0</inkml:trace>
  <inkml:trace contextRef="#ctx0" brushRef="#br0" timeOffset="104119.96">14782 9213 61 0,'0'0'230'0,"0"0"-95"0,0 0-18 0,0 0-7 0,-13-12-30 0,13 4-10 0,0 0-10 0,0-2-6 0,5-2-9 15,0 1 3-15,1-2-3 0,2 0-2 16,1 1-7-16,1-1 0 0,-2 3-15 16,4 3-9-16,-5 1-10 0,-1 3 0 15,0 3-4-15,-1 1-1 0,1 7-2 16,-1 6 4-16,-3 4 2 16,1 5 0-16,-3 5 1 0,0 2 5 0,-2 1 1 15,-1-1 1-15,-2-1-6 0,1-1 3 16,-1-4-3-16,2-2 0 0,1-4-2 15,-1-4-1-15,3-4 2 16,0-1 5-16,-3-4-5 0,3-3 5 16,0-2 35-16,0-4 10 0,3-4-12 15,-1-4-20-15,1-2-10 0,2-1-3 16,2-2 3-16,3-1-5 0,-1-4-2 16,2 2 0-16,2-1-3 0,0 0-1 15,4 3 0-15,-3-1-2 0,2 5 2 16,-1 0 1-16,0 2 0 0,-2 3-2 15,1 2 0-15,-3 1 1 0,-3 4 0 16,1 2 0-16,-2 0-6 0,-1 7 3 16,-3 3 2-16,1 4-1 0,-1 2 3 15,1 4 0-15,-2-2 1 16,1 1-1-16,0 0 0 0,-3-2 0 16,2-1 1-16,-2-1 0 0,0-2-1 15,0-3 1-15,0-2 0 0,0-6 0 16,3 1 4-16,-3-3 1 0,3 0 17 15,-1-3 6-15,3 0-9 0,2-4-5 16,1 0-2-16,0-2 1 0,2-2-5 16,2-2-3-16,1-3-5 0,2 1-1 15,0-3 4-15,2-2-3 0,-2-2-1 16,0 1 0-16,0 0-2 0,0 2 0 16,-2 2 2-16,1 2-5 0,-6 3 2 15,0 1 0-15,-3 4-1 0,0 2 0 16,-5 4-3-16,1-1 0 0,-1 2-10 15,0 0-9-15,0 5 10 0,0 1 10 16,0 2 4-16,-1 2 0 0,1 1-3 16,0 3-2-16,3 3 6 0,-3 1-2 15,4-1 3-15,-2 0 0 0,1 3 0 16,-1-1 0-16,1 3 0 0,0 0-1 16,-3-1 1-16,2 0 1 0,-1 1 0 15,-1-4-2-15,2 1-32 0,-2-2-15 16,0-3-7-16,0-4-31 0,0-1-24 15,0-2-73-15,1-4-147 16,1-2-179-16</inkml:trace>
  <inkml:trace contextRef="#ctx0" brushRef="#br0" timeOffset="104776.05">16493 9093 314 0,'1'-3'147'0,"4"-3"-31"0,-3 3-12 0,1-2-12 0,0 1-34 0,-3 0-24 0,0-1-9 0,0 2-14 0,0 0 2 0,-3-1-11 16,-2 4 4-16,-4 0 2 0,1 1 6 15,-3 6-9-15,-3 1 0 0,1 1-5 16,-2 3 1-16,-2-1-2 0,0 3 4 16,0 0-3-16,-1 2 0 0,4-2 1 15,0 3-1-15,3-1 1 0,1 1 6 16,3-1-1-16,2 3 5 0,2-1 4 16,1-2 1-16,4 1-3 0,4-3-1 15,3 1-2-15,4-4 1 0,0 1 13 16,2-4 4-16,4-2-5 0,-1-2 0 15,2 1-15-15,-2-4-1 0,1 1-1 16,-5 1-2-16,0-2 9 0,-4 2 16 16,-5 1-3-16,-4 0-6 0,-1 5 0 15,-1 0-1-15,-9 1 7 0,-1-1-2 16,-7 0-7-16,-1-1-4 0,-3 0-10 16,-1-1 0-16,-4-1 1 0,-2-1-3 15,1-2 0-15,-4-1-2 0,4-1-5 16,-2 1-5-16,4 0-13 0,1-1-4 15,3 1-5-15,6-2-16 0,5 3-15 16,5-1-21-16,4 0-36 0,2-2-43 16,10 0-61-16,2 0-47 15</inkml:trace>
  <inkml:trace contextRef="#ctx0" brushRef="#br0" timeOffset="105995.05">16825 9280 442 0,'0'0'149'16,"0"0"-37"-16,0 0 3 0,0 0-18 0,22-35-45 0,-20 26 0 0,-2-2-5 0,-2 2-17 0,-3 0-15 0,-3 2-11 0,-1 0-3 16,-1 4 1-16,-4-2 2 0,-2 5-4 15,-1 0-3-15,-4 8 3 0,-1 3 0 16,-3 3-1-16,0 6-1 0,2 0 2 16,0 4 2-16,4 1-2 15,1-1-1-15,6 0 1 0,4-2 1 0,5-2-1 16,3-2 0-16,0-2 1 15,6-4 4-15,5 0 15 0,-1-4 19 16,4-3-3-16,0 0-9 0,2-5 3 16,1 0-5-16,1-1-4 0,-1-5 2 15,2 0-5-15,-1-1 2 0,-3-3 0 16,0 1-1-16,0-1-3 0,-4-1-5 16,-1 0 3-16,2-3-8 0,-4 3-1 15,-1-3-3-15,-1 0-2 0,0 1 2 16,-3 1 0-16,2 1-2 0,0 0 0 15,-2 5-1-15,-3 3 1 0,2 1-8 16,-2 2 0-16,0 0-6 0,-2 3 2 16,-3 4 8-16,-1 3 3 0,1 3-1 15,1 3 1-15,2 1 2 0,-1-1-2 16,3 1 2-16,0 0 0 0,0-1 0 16,2-4-1-16,1 1 0 0,1-3 3 15,1-3-1-15,1-1 4 0,1-4 3 16,1-1 4-16,1-1 1 0,2-6-5 15,2 0-3-15,-1-5-3 0,0-1-2 16,3-2 0-16,-2-1-1 0,3 1 2 16,-2-1-1-16,3 0-1 0,-4-1 2 15,-1 1-4-15,1-1 4 0,-3-1 0 16,2 2-2-16,-2-1-1 0,1 3-1 16,-2 0 2-16,1 0-6 0,-4 4 2 15,1 2-3-15,0 4-5 16,-4 0 7-16,1 3 3 0,-3 3-6 15,-1 5 1-15,0 2 6 0,0 4 0 16,0 1-3-16,-1 1 4 0,-3 2 1 16,3-1 2-16,-1 2-2 0,2-1-1 15,0-2 1-15,2 0-1 0,1-3 8 16,0-2-4-16,1 0 0 0,0-6 6 16,1-1-1-16,-2-3 5 0,3-1 3 15,-1-1 4-15,2-4-6 0,-1-2-3 16,2-1-7-16,1 1 0 0,-2-2-1 15,2-2-4-15,2-2 1 16,-1 2-1-16,2-5 0 0,-1 1-1 16,2 0-6-16,-2 0-4 0,3 0-4 15,-1 1-5-15,-1 4-5 0,1-1-4 16,0 2 7-16,-4 3 3 0,-1 2-5 16,-1 2 1-16,-1 2 8 0,-2 1 4 15,0 2-4-15,0 5-7 0,-4 4-3 16,2-1 4-16,-2 2 6 0,0 2 10 15,0 1 5-15,0-1 0 0,0 0 2 16,2 1-2-16,-1-3 3 0,2-1-2 16,2-2 1-16,-3-3 2 15,2-2-1-15,-1-3 1 0,-1-1 7 16,4-1-1-16,-1-1 15 0,0-2-8 16,4-3-3-16,2 1-1 0,-3-1-3 15,6-2-6-15,-4-2-2 0,5 1-1 16,0-5 0-16,-2 2 1 0,2-2-2 15,-2-1-1-15,1 0-4 0,-2 1 4 16,-1 3 1-16,-1 0-1 0,0 1 0 16,-2 3-1-16,1 4 1 0,-4-1-1 15,0 4 0-15,-2 0-3 0,0 6-4 16,-3 1 5-16,0 3 2 0,0 3 0 16,-3 0 2-16,-2 3-1 0,0 0 1 15,2 0 0-15,-3 0-22 0,2 1-17 16,-3-1-6-16,4 1-31 0,-2 1-33 15,0 0-61-15,2-6-128 0,0-2-121 16</inkml:trace>
  <inkml:trace contextRef="#ctx0" brushRef="#br0" timeOffset="106324.18">17830 9198 420 0,'1'0'108'0,"3"6"-27"0,-3 3-21 0,-1 3 2 0,0 7-25 0,0 0 1 0,-3 4 0 0,0 5 7 0,-2 0-19 15,0 7 7-15,-1-2-6 0,1 1-22 16,-1 1 5-16,-2-2-9 0,5-2 1 15,-2-2-1-15,-1-3 0 0,1 0-1 16,2-3-2-16,1-5-20 0,1-2-29 16,-1-4-24-16,1-3-36 0,1-4 3 15,0-1 13-15,1-4 18 0,4-2-1 16,-2-4-21-16,2-1-60 0</inkml:trace>
  <inkml:trace contextRef="#ctx0" brushRef="#br0" timeOffset="106605.83">17855 9342 297 0,'0'0'177'15,"0"0"-26"-15,22-37-29 0,-11 23-28 0,0-1-40 0,3 0-20 16,-2 1-8-16,1-1 5 0,0 2-3 16,0 2 14-16,1 1-4 0,-1 4-7 15,-1 2-6-15,-2 1-8 0,-3 3-13 16,-1 0-1-16,-3 6-2 0,1 1 4 15,-2 3-3-15,-2 3 3 0,0 2 4 16,-2 2 19-16,-3 1-1 16,-3 3-5-16,-1-2-1 0,1 2-10 15,-6 0-4-15,-2-3-6 0,-1-1 5 16,1-2-4-16,-3-1 0 0,-3-4-2 16,3-2-6-16,0-2-25 0,-1-4-19 15,2-2-14-15,3 0-32 0,2-4-35 16,6-8-45-16,0 4-76 0,5-3-16 0</inkml:trace>
  <inkml:trace contextRef="#ctx0" brushRef="#br0" timeOffset="106918.25">18141 8911 467 0,'0'0'103'0,"0"0"33"0,0 0-21 0,30-38-41 16,-24 31-49-16,-2 2 0 0,2 3-14 0,-3 2-7 15,-1 0 0-15,-1 4-2 0,1 5 2 16,-2 1 12-16,0 5 11 0,-2 5-8 16,-3 4 8-16,-1 2-1 0,-2 6 2 15,0 8-9-15,-6 7-5 0,3 7-8 16,-2-1-3-16,3-8 0 15,5-14 0-15,2-11-3 0,-1 0 0 16,3 3 0-16,-1 2 1 0,0-1-1 16,2-2-14-16,0-2-46 0,4-8-36 15,4-4-66-15,0-1-132 0,1-7-132 16</inkml:trace>
  <inkml:trace contextRef="#ctx0" brushRef="#br0" timeOffset="107340.02">18350 9178 300 0,'0'0'102'0,"0"0"-7"0,0 0 17 0,0 0-35 15,41-20-10-15,-33 16-23 16,2 1-4-16,0-3-7 0,1 0-14 0,0 3 0 15,4-4-11-15,0 2 0 0,0-1-7 16,0 2 0-16,-3-3-1 0,-3 1 1 16,-1 1-1-16,-4 0-4 0,-4 3 4 15,-4-1 5-15,-6 3 12 16,-6 0 7-16,-7 5 22 0,-4 3 1 16,-5 2 2-16,-6 5-11 0,-7 8-5 15,5-3-6-15,7-2 7 0,6 1 11 16,14-5 12-16,-1 3 6 0,2 1-6 15,5-2-12-15,2-1-1 0,5-3-11 16,0 1-1-16,7-5-7 0,2 1 4 16,5-3-5-16,5-4-1 0,4 1-8 15,2-3-13-15,3 2 5 0,1-2-7 16,1 0-1-16,-2 0-27 0,3 0-35 16,-1 0-41-16,10 0-48 0,-7-2-83 15,-6-2-192-15</inkml:trace>
  <inkml:trace contextRef="#ctx0" brushRef="#br0" timeOffset="110173.95">19412 9167 795 0,'0'0'104'0,"0"0"-43"0,0 0 16 0,4-24-6 0,-4 17-48 0,0 1-21 0,0 0-1 0,0 3-2 0,0-2-28 0,0 4-10 0,0 0-50 16,0 1-4-16,0 0-97 0,0 1-49 15,0 2 0-15</inkml:trace>
  <inkml:trace contextRef="#ctx0" brushRef="#br0" timeOffset="110446.97">19447 9504 559 0,'0'0'251'0,"0"0"-180"0,0 0 10 0,0 0-44 31,0 0-14-31,0 0-16 0,0 0-5 0,0 0 17 15,9 44-4-15,-9-33 24 0,0 3-20 16,-4 2 2-16,1 0-15 0,-4 4-2 16,2-1-4-16,-2 2 7 0,-1-3-15 15,-1 1 8-15,0-1-36 0,0 0-45 16,-1-1-22-16,0-1-32 0,1 1-70 16,2-5-9-16,0-4-45 0</inkml:trace>
  <inkml:trace contextRef="#ctx0" brushRef="#br0" timeOffset="111634.66">20294 9258 364 0,'0'0'115'0,"0"0"-46"0,0 0 16 0,0-1-17 0,1-1-27 0,4 0-32 0,1-3 31 0,3 2-1 0,1-2 7 0,0-2-5 0,2 3-2 0,-3-2 6 16,4-1-16-16,1 1-5 0,-3 3-4 15,-1-2-14-15,-2 3 1 0,-4 2-1 16,2 0-6-16,-2 2 0 0,-1 6 0 16,-1 4 0-16,-2 3-4 15,1 3 8-15,-1 5 3 0,0 1-4 0,0 2 4 16,-1 1-1-16,1-1 3 15,-2 1 3-15,2-3-9 0,0-2 9 16,2-3-9-16,0-1 5 0,-2-2-5 16,3-5 0-16,-2-2 8 0,-1-3-6 15,1-3 3-15,-1-1-6 0,2-2 10 16,-2 0 10-16,2-3 33 0,1-4-13 16,2-3-15-16,0-3-4 0,1-3-10 15,3 1-1-15,-1-2-11 0,2 1 5 16,2-2-5-16,1 2 0 0,1-3 2 15,1 2-1-15,3 0-3 0,0-1 2 16,2 1 1-16,2 0-1 0,-3 2 1 16,0-1 3-16,-3 5 1 15,0-2 7-15,-3 4-3 0,1 0-1 16,-3 2 1-16,0 0-3 0,-1 1-2 16,-1 2 5-16,-2 1-10 0,-2 3 1 15,1 0-1-15,-2 6-4 0,-1 1-2 16,-1 3 6-16,-2 5 4 0,0 2 0 15,0 4 3-15,0 3 0 0,-1 5-2 16,-1 1-5-16,1-3 7 0,0 4 1 16,1-4-4-16,0 0 2 0,0-3 1 15,2 2-2-15,0-6 2 0,1 2 0 16,-1-5-3-16,1-1-4 0,-1-1 4 16,-1-3-3-16,0-1-1 15,-1-1 0-15,1-2 0 0,-1 1-3 16,0-2-12-16,1 0-21 0,0-1-12 15,0-1-24-15,1 0-23 0,2 0-41 16,4-5-65-16,-1 0-117 0,0 0-229 0</inkml:trace>
  <inkml:trace contextRef="#ctx0" brushRef="#br0" timeOffset="112072.05">21609 9237 872 0,'2'-5'105'0,"1"2"2"0,1-2-38 0,-1 2-29 0,0-2-35 0,0 5-5 0,0-1-7 0,3 1-34 0,-3 0-33 0,0 3-32 0,1 7-74 16,-2-1-113-16,0-1-80 16</inkml:trace>
  <inkml:trace contextRef="#ctx0" brushRef="#br0" timeOffset="112244.96">21698 9587 809 0,'0'0'202'0,"0"0"-96"16,0 0-18-16,0 0-44 0,0 0-41 0,0 0-3 16,0 0 0-16,0 0-25 0,0 0-35 15,-25-24-15-15,25 20-24 0,0 3-58 16,5-1-102-16,0-2-111 0</inkml:trace>
  <inkml:trace contextRef="#ctx0" brushRef="#br0" timeOffset="113118.51">22641 9362 253 0,'0'0'62'0,"0"0"2"0,0 0 45 0,0 0-10 0,12-15-10 0,-6 8-5 0,2-1 0 0,1 0-9 0,3-1-22 0,0-1-5 0,0 1-10 15,1 4 2-15,-1-2-1 16,0 5-17-16,-4 2-8 0,-1 0-4 16,0 4-3-16,-2 4-5 0,-1 3 6 15,-3 3 0-15,0 3-1 0,-1 4 3 16,-1 2-4-16,-2 0 4 0,-3 1 1 16,0 0 3-16,0-1-1 0,0-3-2 15,-1-2-6-15,1-2 1 16,0-5 2-16,2-2-7 0,1-5 3 15,2 0 1-15,1-3 5 0,0-1 33 16,0-6 18-16,2-2-17 0,2-3-21 0,2-3-7 16,4-2 2-16,0-4-7 15,2 1-1-15,4-3-9 0,0 0 2 16,3-1-3-16,1 0 0 0,-2 4 2 16,2-2-4-16,-1 4 4 0,-2 1-3 15,0 2 2-15,-3 3-2 0,-1 2 1 16,-2 1-2-16,-1 4 2 0,-2 1-1 15,-1 2-3-15,-3 1-4 0,0 5-1 16,-2 3 6-16,-1 6 3 0,-1 3-1 16,0 6 2-16,-3 2 3 0,-2 3-2 15,-1 1-2-15,-3 0 0 0,2 0 3 16,-1-1-2-16,0-2-1 0,0-4 2 16,0-2-2-16,2-2-3 0,0-4-12 15,2-3-36-15,-1-3-24 0,2-1-15 16,2-5-31-16,1-2-44 0,9 0-25 15,0-4-81-15,2-2-119 0</inkml:trace>
  <inkml:trace contextRef="#ctx0" brushRef="#br0" timeOffset="113649.62">23346 9370 494 0,'0'0'85'0,"0"0"26"0,0 0-37 0,0 0-5 0,22-34-15 0,-19 28 13 0,0-2 2 0,-1 1-5 0,0 1-25 0,-2-1 13 16,0 4-20-16,0-1-6 0,-2 2-10 16,-1 0-15-16,0-1 2 0,-2 1 1 15,-3 2-8-15,1 0 8 0,0 0-8 16,-2 2 5-16,-1 3-1 0,1-2 0 15,0 3 1-15,2 3 2 16,-1 0 1-16,1 1-4 0,1-1 2 16,-1 2 3-16,1 1 1 0,0 2 3 15,1 0 5-15,1 3-5 0,1 0 3 16,2 1-5-16,0 3 8 0,1-3-8 16,0 2 4-16,3-2 6 0,2-1-3 15,2-1 5-15,3-1-4 0,0-3 5 16,1-2-5-16,2-1 1 0,0-3 0 15,3-1-7-15,-2-3 10 0,3-1-7 16,-1-1 7-16,1 0-1 0,0-5 0 16,-1-2-6-16,-1-3 2 15,-1-2-3-15,-1-7 4 0,-1-4-11 16,-3-4 0-16,-1-4-3 0,-3 0 0 16,-4 3-1-16,-1 2-1 0,-3 5 1 15,-5 5-4-15,-3 2 3 0,-5 3-5 16,-2 2-2-16,1 2-13 0,-1 1-13 15,2 2 3-15,2 1-17 0,1 3-15 16,4 0-14-16,0 3-20 0,3 3-29 16,4 6-49-16,2-2-110 0,0-1-213 0</inkml:trace>
  <inkml:trace contextRef="#ctx0" brushRef="#br0" timeOffset="113805.88">23684 9563 1174 0,'0'0'36'0,"0"0"12"0,0 0-48 0,0 0-61 0,21 0-149 0,-17-2-111 0,-1 0-31 0</inkml:trace>
  <inkml:trace contextRef="#ctx0" brushRef="#br0" timeOffset="115759.63">24498 9315 152 0,'0'0'110'0,"2"-4"-45"0,-2 2 6 0,0-2 25 16,0 0-33-1,1-1-9-15,0 2 17 0,0-1 5 0,0-1-24 16,0 0 5-16,-1 2-16 0,2-2 1 15,-1 3-8-15,-1-1-4 0,1 1-7 16,-1 0 6-16,0 1-9 0,0 0-2 16,0-1-3-16,0 1-2 0,-1-1-7 15,-1 2-2-15,0 0-2 0,0 0-1 16,0 0 1-16,0 0 3 0,1 0-3 16,0 0 2-16,0 0 1 0,1 0-5 15,0 0 5-15,0 0-4 0,0 0 2 16,0 0 4-16,0 0-2 0,0 0 7 15,0 0 12-15,0 0-5 16,0 0-5-16,0-1-1 0,0 0-4 16,0-1-9-16,0 1 4 0,0 0-4 15,0-1 2-15,-1 2-2 0,1-1 0 16,-1 0 0-16,0 1-1 0,1 0 1 16,-1 0 0-16,1 0 0 0,-1 0 1 15,1-1-1-15,0 1 1 0,0 0-1 16,0 0 0-16,-1-2 0 0,1 2 0 15,0 0 0-15,-1 0-1 0,1-1-1 16,0 1 2-16,-1 0-2 0,-1-1 2 16,0 1 0-16,1-2 0 15,-1 0 1-15,0-1-1 0,0 3 1 16,0-1-2-16,0 0 3 0,-1 1-2 16,0 0 0-16,0 0-4 0,-1 0 4 15,0 0-1-15,-2 1 2 0,0 0-2 16,-2 4 2-16,-2 1-1 0,0-2 0 15,-2 4-1-15,-1 2-2 0,1 1 4 16,-3 3-1-16,1-1 0 0,-2 3-3 16,3 3 3-16,0-1 0 0,1 4 0 15,4-1 1-15,-1-2 1 0,5 1 2 16,2-1 1-16,2 0 3 0,1-2 4 16,4 1 5-16,3-2 3 0,3-1 0 15,0-2 1-15,5-3 0 0,0-3 5 16,3-1-5-16,2-4-3 0,-1-1-1 15,3-1-1-15,1-4-2 0,-1-3 1 16,-1-3-5-16,-1-2 1 0,-2-1-1 16,-1-5 11-16,-3-4-7 0,-3-3 1 15,-4-5-8-15,-1-1-7 0,-4 1 1 16,-3 0-1-16,0 4 1 0,-6 4 0 16,1 2-1-16,-2 4-3 0,-1 4 3 15,-2 2-16-15,1-1-13 0,1 5-7 16,0 1-15-16,-1-1-20 0,2 5-19 15,-1-1-28-15,-5 2-50 16,3 0-91-16,0 2-177 0</inkml:trace>
  <inkml:trace contextRef="#ctx0" brushRef="#br0" timeOffset="125389.99">25078 9109 234 0,'2'-3'166'0,"0"-2"-89"0,3 1 29 0,-1-3-65 0,1 0-19 0,0 0-11 0,3 0 4 0,-1-1 19 0,-2 1 10 0,1 3 8 16,-2-1-3-16,1-1-2 0,-2 2 21 15,0-1-7-15,2-2-4 16,-3 2-9-16,1-1-14 0,-1-1-3 16,0-1-13-16,0 0 1 0,0 0-7 15,-2 0 3-15,0 0 1 0,0 0 1 16,0 0 3-16,-2 0 1 0,-1 1-1 16,-1 1-5-16,-2-1 0 0,0-1-4 15,0 1-2-15,-1 0-7 0,0 4 0 16,-1-1 2-16,-2 2-4 0,2 2 1 15,-4 2-1-15,1 5 0 0,-3 7 1 16,-1 2-1-16,0 7 3 16,-1 2-1-16,1 5 1 0,0 10-3 0,1 6 1 15,-1 12-1-15,1-2 1 16,1-2 3-16,4-4-3 0,1-4 0 16,-1 0 1-16,1-3-2 0,0-1 2 15,0 0 0-15,0-9-1 0,3-7-1 16,0-4 0-16,2-5-2 0,-1 4-3 15,2-1-25-15,-1 2-30 0,2-6-24 16,1-3-28-16,0-3-64 0,1-5-56 16,2-3-142-16</inkml:trace>
  <inkml:trace contextRef="#ctx0" brushRef="#br0" timeOffset="125608.37">24861 9465 832 0,'0'0'121'0,"0"0"-18"0,0 0-12 0,0 0-41 0,36-36-11 0,-16 30-12 0,3 0-3 0,4 0 8 0,1 3-28 0,2-2-1 0,0 4-3 0,0-1-37 15,-1-1-38-15,2 2-63 0,16 0-104 16,-9-1-185-16</inkml:trace>
  <inkml:trace contextRef="#ctx0" brushRef="#br0" timeOffset="126092.63">26019 9171 696 0,'0'0'93'0,"0"0"-16"0,0 0 4 0,11-40-1 16,-8 32-35-16,-2 2-15 15,1 4-3-15,-2 1 14 0,0 1-38 16,0 2-3-16,0 9-2 0,-2 7 2 15,-3 13 14-15,-5 17 1 0,-6 20 5 16,-1 4 5-16,-2-1-13 0,1-3-7 16,1-13-2-16,0-2-3 0,3-4 1 15,0-2 0-15,0-1-2 0,0-4 1 16,1-4-3-16,3-9-31 0,1-5-24 16,1-10-50-16,1-5-43 0,-2-1-46 15,1-2-119-15,-1-3-21 0</inkml:trace>
  <inkml:trace contextRef="#ctx0" brushRef="#br0" timeOffset="126467.9">25992 9296 340 0,'0'0'66'0,"0"0"40"0,0 0 15 0,27-43-28 16,-18 30-25-16,1 2-9 16,1-2 1-16,-1 2 1 0,3-1-23 0,0 2 4 15,0 0-5-15,3 0-8 16,-1 2 4-16,1 2-14 16,0 2-5-16,1 2-7 0,-1 1 0 0,0 1-5 15,0 3-1-15,-2 3-1 0,-3 2-2 16,0 2 1-16,-6 3-2 0,-2-1 3 15,-3 2-1-15,-1 0 1 0,-6 0 2 16,-4-1 2-16,-3 1 4 0,-5-1-8 16,-2-1 5-16,-3 1-3 0,-2-3-2 15,-2 1 0-15,-1-3-5 0,1-3-46 16,0 0-17-16,3-3-38 0,2 2-13 16,2-3-27-16,1-1-59 15,7 0-38-15</inkml:trace>
  <inkml:trace contextRef="#ctx0" brushRef="#br0" timeOffset="127390.54">26668 9153 49 0,'0'0'340'0,"0"0"-234"0,0 0-9 0,0 0-26 0,0 0-16 0,28-26-21 0,-23 22-24 0,-1-2 6 0,1 1-4 0,-2-1 7 0,0 0 28 15,-1-1 3-15,-1 1 2 0,-1 0-7 16,0-2-13-16,-3 2-12 0,-1-1-3 15,0 0-3-15,-2 3-7 0,-2 0-2 16,-2 0-5-16,0 4-1 0,-2 0-4 16,-4 4 2-16,0 4 2 0,-4 5-1 15,-2 4 1-15,-1 1 0 0,-4 4 1 16,-1 2 0-16,0 0 0 0,0 3 0 16,2-4 0-16,4 0-4 0,5-3 5 15,3 0-1-15,4-3 0 0,6-3-4 16,3-3 1-16,1-3 3 0,5-2-1 15,5-1 5-15,4-5-2 0,3 0 5 16,4-3-6-16,1-2 4 0,3-1-4 16,-3-2 6-16,3-4-6 0,-1 2 5 15,0-5 0-15,-2 2-2 0,-1 0 1 16,0-2-2-16,-3 1-1 0,1-1-2 16,-2 3 0-16,-1-1 0 0,0 0 5 15,-2 2-5-15,-2-2 0 16,-1 5 0-16,-3 0 4 0,-3 1-4 15,-2 3-1-15,-2 1-1 0,-1 3-2 16,0 0-2-16,0 0-6 0,-1 7 8 16,-3 0 1-16,1 2 1 0,-2 4 1 15,0 1 1-15,1 0-1 0,3 2 0 16,0-1 1-16,1-1 0 0,3 1-2 16,2-1 2-16,1-3-3 0,1 0 6 15,2-1-2-15,-1-2 0 0,1-1 0 16,1 0 0-16,1-3 4 15,0 0-5-15,-1-4 2 0,1 0 4 16,0-2-4-16,1-4 2 0,0-2 0 16,0-2-1-16,2-2 0 0,0-1 14 15,0-2-3-15,-1-1-10 0,1-2-2 16,-1-1-2-16,0-1 1 0,0 0 0 16,-1 1-1-16,-1 2-1 0,-1 0 0 15,1 3 0-15,-2 2-7 0,-1 4-5 16,-2 0 1-16,-1 5-1 0,-3 1 4 15,-1 2 6-15,-1 0-13 0,-1 3 4 16,-3 5 4-16,-1 2 5 0,-1 5 1 16,0 1 2-16,0 4 1 0,1-3-1 15,2 3 1-15,0-2-1 16,0 0 0-16,3 1 0 0,0-2 9 16,0-1 2-16,3-2 3 0,1-4 0 0,1-1-5 15,2-2-3-15,0-4 6 16,2-3-6-16,2 0-6 0,4-6 0 15,7-9-102-15,-4 0-120 0,-2 1-198 0</inkml:trace>
  <inkml:trace contextRef="#ctx0" brushRef="#br0" timeOffset="127516.35">27158 8921 669 0,'0'-6'168'0,"0"3"-162"0,0-3-6 0,0-3-21 0,0 0-228 0,0 2-250 0</inkml:trace>
  <inkml:trace contextRef="#ctx0" brushRef="#br0" timeOffset="128134.4">27308 9121 236 0,'0'0'125'0,"0"0"-73"0,0 0 47 0,0 0-28 16,0 0-47 0,0 0-9-16,33-36 17 0,-26 27 28 0,-1 2-7 0,1-2-1 15,1 1-3 1,-1 1-13-16,1 0-11 0,0-1-4 15,0 2-7-15,0 1-7 0,0 0-3 16,-2 2-3-16,3-1-1 0,-2 4-2 16,-1 0 2-16,0 0 0 0,1 0 0 15,-2 6-2-15,0 1 1 0,0 3-1 16,0 5 0-16,-1 1 1 0,-1 6-1 16,-2 1 2-16,1 2 0 0,-2 3-5 15,-2-2 5-15,0 4 0 0,-1-4-1 16,-1-1 0-16,-2-3 0 0,0-1-2 15,-3-5-1-15,1-2 3 0,-1-5 1 16,-2-4 2-16,0-3 2 0,0-2 2 16,2-2-2-16,-1-5 4 0,2-2 7 15,4-2 24-15,1-2 0 0,3-4-11 16,0-1-3-16,5-2-12 0,2-2 2 16,3-1-1-16,3-1 11 15,3-2-3-15,4 3 1 0,2-1-14 16,5 3-3-16,2 0-3 0,1 0-1 15,1 3-2-15,-3-1-2 0,-2 4-14 16,-1 3-81-16,2-3-57 0,-5 2-39 16,-5 4-222-16</inkml:trace>
  <inkml:trace contextRef="#ctx0" brushRef="#br0" timeOffset="128666.84">28085 9007 517 0,'0'0'145'0,"0"0"-33"0,0 0 10 0,0 0-73 0,37-11-15 0,-33 5-19 0,-3 1-15 0,-1 1-16 0,0-1 9 16,-5 3 6-16,-2-2 0 16,-2 2-3-16,-2 2 4 0,-3 0-3 0,-4 6 5 15,1 1-2-15,-4 1 0 16,1 2 0-16,2-1 1 0,-1 3 0 16,5-2-1-16,1-1 0 0,4 1 3 15,5-1-1-15,2-2 2 0,2 1 8 16,3 0 6-16,3-2 25 0,4 2-2 15,2-2-1-15,3-1-26 0,2 1-6 16,-1-3-8-16,0 0 3 0,0 2-3 16,-2-1 2-16,-3 1-5 0,1 5 3 15,-5-1-1-15,-1 2-5 0,-5 2 3 16,-1 3 1-16,-1 0 2 0,-6 1 3 16,-3 0 5-16,-3 0 19 0,0 1 10 15,-3-1 1-15,-1-1-7 0,-3-1-7 16,-1 0-5-16,2-4-10 0,-3 0 0 15,2-4-7-15,0 1 0 0,2-3 2 16,-1-1-2-16,4-1-4 0,1-3 1 16,3 0-66-16,0 0-86 0,2 0-100 15,3-4-243-15</inkml:trace>
  <inkml:trace contextRef="#ctx0" brushRef="#br0" timeOffset="181549.53">20210 10599 326 0,'-1'-1'67'0,"0"-3"2"0,1 1 42 16,-2-2-37-16,1 0-28 0,0 0-3 0,-1-1 15 0,0 1-10 0,0-1-11 0,0 0-4 0,-2 1-6 15,0 0-7-15,-1 1-3 0,-2 1-5 16,1 0-2-16,0 3-5 0,-5 0-3 16,2 4 1-16,-3 3 1 0,-1 4-3 15,0 2-1-15,-1 5 5 0,0 1 3 16,3 2-5-16,-1 3-1 0,4 0-1 15,2-2 3-15,2 0 1 0,4 1-2 16,0-4 3-16,5 1 8 0,3-4 5 16,2-3 8-16,4-2-4 0,2-2-3 15,4-3 1-15,1-1-4 0,-2-5 1 16,1 0 4-16,-1-3 4 0,-3-5-3 16,-2-2-3-16,-3-4-10 0,-1-2 4 15,-3-3-5-15,-2-2-2 0,-2-1-6 16,-3-2-1-16,0 1-4 0,-3-1-16 15,-3 3-15-15,1 3-4 0,-1 2-12 16,-1 3-8-16,2 4-17 0,-2 3-31 16,3 5-30-16,-3 1-50 0,3 4-52 15,-1 1 9-15</inkml:trace>
  <inkml:trace contextRef="#ctx0" brushRef="#br0" timeOffset="182033.78">20298 10638 374 0,'0'0'131'0,"0"0"2"0,0 0-13 0,0 0-28 0,0 0-44 0,-3-39-17 0,6 34 5 0,0-2-3 0,1 2-13 16,0 1-3-16,4-1-2 15,-1 2-3-15,1 1-4 0,-1 1-1 16,4-1-5-16,-3 2 4 0,2 3-6 16,-2 1 2-16,-1 5-2 0,1 2 0 15,-1 2 0-15,2 5 0 0,0 0 1 16,0 4-1-16,-1 2-1 0,2-3 1 16,0 2 0-16,-4-3 0 0,1-1-9 15,-3 0-2-15,-2-3 3 0,-2-1 3 16,0 0 1-16,-2-6 3 0,0-2 1 15,-2-1 2-15,-1-4-2 0,2-2 6 16,-1-1 10-16,-3-6-7 16,2-2 2-16,-2-4 8 0,3 0 7 15,0-1-2-15,2-2 6 0,2 3 2 16,0-3 2-16,3 2-1 0,2 2-1 16,4-1-11-16,4 0-7 0,1 2-3 15,1-1-1-15,5 2-4 0,0-2 0 16,3 3-2-16,2 1-4 0,-1 0 0 15,-1 2 0-15,-1-2-14 0,1 2-31 16,-1 0-16-16,-1-1-24 0,5-1-43 16,-5 1-74-16,-5 2-164 0</inkml:trace>
  <inkml:trace contextRef="#ctx0" brushRef="#br0" timeOffset="182847.53">20877 10977 315 0,'0'-2'72'0,"1"-3"43"0,0-1 8 0,1-1-13 0,2-1-39 0,0 0-9 0,2 2-4 0,1-1-1 0,0 2-16 0,0 3-5 15,-1 2-13-15,0 0-6 0,-1 2 5 16,-1 6 0-16,-2 2 8 0,-2 3 0 16,0 4-15-16,-6 3 0 0,-2-1-9 15,-2 2-1-15,0 1-4 0,-2-1-1 16,0-2-27-16,1 0-30 0,1-2-51 16,2 3-68-16,1-5-109 0,5-3-139 15</inkml:trace>
  <inkml:trace contextRef="#ctx0" brushRef="#br0" timeOffset="183540.84">21513 10729 517 0,'0'0'115'0,"0"0"-8"0,0 0-20 0,0 0-4 0,18-34-43 0,-12 26-22 0,3 0 1 0,-1 1-3 0,0 2-10 0,-1 1-2 0,1 3-3 0,-1 1 1 15,-1 2-4-15,0 6 4 0,0 3 2 16,0 2 4-16,-3 5 3 15,0 2-1-15,-1 2-7 0,-1 2 2 16,-1 0-5-16,0 0 3 0,0-2-3 16,-1-2 3-16,-1-2-3 0,-1-4 2 15,1-1-6-15,1-2 6 0,-1-4-2 16,1-3 1-16,1-2 1 0,0-2 5 16,0-3 2-16,3-5-3 0,0-3-6 15,2-4 5-15,0 3-4 0,3-5 20 16,2-1 9-16,-1 0-15 0,2-1-2 15,3-1-10-15,-1 2 3 0,2-2-4 16,-1 2-1-16,2 2-1 16,-2 1 1-16,0 1-3 0,-1 3 4 15,-1 1-3-15,0 2 1 0,-2 1 0 16,0 3-3-16,-2 3 3 0,-1 1-1 16,-2 0-6-16,-2 4 6 0,0 5 1 15,-2 3 0-15,-1 3 9 0,0 3 1 16,-2 3-5-16,-2 0 1 0,1 1-1 15,0 0-2-15,0-2-1 0,1-1-2 16,-1-2 0-16,1-2-23 0,-1-1-35 16,1-2-40-16,0-4-41 0,2-5-72 15,0-2-117-15</inkml:trace>
  <inkml:trace contextRef="#ctx0" brushRef="#br0" timeOffset="184056.73">22146 10650 247 0,'0'0'68'0,"0"0"15"0,0 0 26 0,0 0-44 0,6-25-18 0,-6 20-25 0,0 1-3 0,0-2 0 0,-2 6-1 0,-1-1 0 15,-2 1-2-15,-1 0-2 0,-3 4 11 16,1 1 10-16,0 3-7 0,-1 4-9 16,0 0 1-16,1 3-4 0,1 3-3 15,0 1-4-15,0 1-4 16,1 0-2-16,2 3-1 0,2 1 13 0,0-2 22 15,2 2 9-15,0-5-2 16,1 0-12-16,2-2 0 0,1-5-6 16,1 1-2-16,2-5-14 0,2-3 17 15,0-2-4-15,2-3 1 0,2-5 4 16,-1-4-9-16,2-3-10 0,-2-3 2 16,0-5 12-16,-2-2-10 0,-2-6-4 15,-3 1-3-15,1 0-4 0,-3 4 2 16,-1 5-4-16,-2 1 1 0,0 5 1 15,-2 3-4-15,-4 2 1 0,-2 3-4 16,-1 0 4-16,-1 3-4 0,-3-1 3 16,2 2-10-16,-1 0-12 0,2 3-16 15,1 3-11-15,2 0-8 0,0 3-33 16,2 6-54-16,2 0-83 0,1-3-231 16</inkml:trace>
  <inkml:trace contextRef="#ctx0" brushRef="#br0" timeOffset="184212.94">22494 10921 817 0,'0'0'69'0,"0"0"35"0,0 0-41 0,0 0-43 0,0 0-20 0,32-4-61 16,-25 0-33-16,-2 2-22 0,5-1-68 15,-2 0-19-15,3 0 15 0</inkml:trace>
  <inkml:trace contextRef="#ctx0" brushRef="#br0" timeOffset="185057.34">23561 10471 409 0,'0'0'70'0,"0"0"53"0,0 0-29 0,4-30 5 0,-2 20-40 0,0 1-9 0,0 0-7 0,1 0 5 0,0-1-11 0,-1 1-16 16,2 0 11-16,-2 2-9 0,0-1 13 16,0 2-5-16,-1 1-4 0,-1 0 5 15,0-1-10-15,0 4-6 0,0-2-2 16,-1-1-3-16,-2 1-4 0,0 2 0 15,-1-2-3-15,-1 2-1 0,0 1-2 16,0 0 2-16,-1 1-5 0,-2 0 4 16,-1 0-4-16,-1 2 2 0,0 2 0 15,-2 3 0-15,1 3 0 16,-2 4-1-16,-1 1 0 0,0 7-1 16,-1 3 4-16,2 3-3 0,-4 12 2 15,3 11-1-15,-2 11 0 0,5 4 0 16,3-1 0-16,1-8 1 0,1-8-1 15,3-5 0-15,-3-2 2 0,3-5-2 16,-1-3 0-16,2-8 2 0,1-6-1 16,1-2-1-16,-1 2-5 0,1 0-50 15,0 0-15-15,0-5-29 0,2-7-68 16,2-8-70-16,0-1-87 0</inkml:trace>
  <inkml:trace contextRef="#ctx0" brushRef="#br0" timeOffset="185744.69">23338 10708 476 0,'0'0'40'0,"0"0"70"0,0 0-24 0,0 0 7 0,0 0-44 0,10-12-25 0,-5 11 20 0,1 0-8 0,0 1 13 0,0-1-11 16,-1 1-16-16,0 0-6 15,0 0-6-15,1 0 10 0,-2 0-7 16,1-1 5-16,0 0 8 0,1 1-8 16,0 0 0-16,-1-2-14 0,-1 2 1 15,-2 0-3-15,0 0 0 0,-2 0-2 16,1 0 0-16,0 0-2 0,-1 0-2 15,0 0 2-15,0 0-13 0,0 0 2 16,0 0-5-16,0 0 4 0,0 0 1 16,0 0 3-16,0 0 9 0,0 0-1 15,0-1 0-15,0 1 3 0,-1 0-1 16,1 0 0-16,-1 0-2 16,1 0 0-16,0 0 0 0,0 0 1 15,0 0-2-15,0 0-10 0,-1 0-18 16,0 0 5-16,0 1 8 0,1-1 4 15,0 2 6-15,-2-2-1 0,2 1 3 16,-1 1-3-16,-1-2 5 0,-2 1-1 16,2-1 5-16,-1 1-1 0,1 0 3 15,-1 0-3-15,2 0 2 0,0 0-1 16,0-1 0-16,1 0 0 16,0 0 4-16,0 0 0 0,0 0 27 15,0 0 1-15,0 0 1 0,0 0-7 16,0 0-1-16,0 0-3 0,0 2-9 15,0-2-2-15,0 0-5 0,0 0 0 16,3 0 2-16,0 0 2 0,4 0 4 16,3 0 2-16,0 0 2 0,4 0 3 15,1 0 0-15,-1 0-7 0,3 0-5 16,-1 0-4-16,-2 0-3 0,0 0-2 16,1 0 0-16,-3 1-1 0,2-1-10 15,-2 0-25-15,0 1-13 0,-3 0-9 16,2 1-8-16,0-1-8 0,-1 2-31 15,1 0-12-15,7 1-80 0,-6 1-31 16,1-3-36-16</inkml:trace>
  <inkml:trace contextRef="#ctx0" brushRef="#br0" timeOffset="186135.22">23844 10702 314 0,'0'0'65'0,"0"0"21"0,0 0 35 0,15-11-39 0,-12 8-16 0,1 1-25 0,-2-1-7 0,0 0-10 0,0 2-8 0,-1-2 3 16,0-1 4-16,-1 0 8 0,0-1 6 15,0-2-7-15,-2 2-12 16,-2 1-12-16,0-1-3 0,-2 3-3 16,-3 0 0-16,-2 2-2 0,-2 0 1 15,-2 3 0-15,-1 5 1 0,-2 3 0 16,-1 1 1-16,2 5 2 0,1 3 0 15,2 2 3-15,1-1 2 0,4 3 5 16,3-2 0-16,2 0 9 0,4-3 8 16,0-2 2-16,5-3 8 0,3-2 1 15,4-1-7-15,0-5-3 0,4-3-4 16,-1-3-2-16,3 0-4 16,-2-7-3-16,0-5-6 0,-2-3-5 0,-1-3-5 15,-3-4 3-15,-1-2-5 16,-3-2-17-16,-1 4-13 0,-2 1-8 15,-3 4-22-15,0 6-34 0,-1 2-38 16,-8 2-41-16,2 3-124 0,-1 0-59 16</inkml:trace>
  <inkml:trace contextRef="#ctx0" brushRef="#br0" timeOffset="186573.41">23985 10722 368 0,'0'0'69'0,"0"0"50"0,0 0-57 0,29-40-2 0,-19 29-10 16,1-2-5-16,1 4 5 0,0 1-3 16,0 1-13-16,-1 2 1 0,2 1-6 15,-1 0-22-15,1 4-4 0,-1 0-3 16,0 4 1-16,-1 5-3 0,0 5-3 15,0 2 4-15,-2 4 2 0,1 3-2 16,-3 1 1-16,-1 1 0 0,0 0-2 16,-2-1 3-16,-2-1-3 0,1-4 4 15,-3-3-4-15,0-2 3 0,0-5-1 16,-4-4 0-16,-1-3 0 0,-1-2 10 16,1-3-1-16,-2-6 1 0,2-4 32 15,-1-1 13-15,2-5-3 0,1 1-7 16,1-3-5-16,2 0-3 15,0 2 12-15,3 1-5 0,5 0-6 0,4 3-11 16,3 2-19-16,4 1-8 0,4 3 0 16,1 0-1-16,1 1-3 0,-1 2-7 15,-1-1-43-15,-3 3-28 0,1 0-36 16,7-2-58-16,-5 4-84 0,-3-2-171 16</inkml:trace>
  <inkml:trace contextRef="#ctx0" brushRef="#br0" timeOffset="187385.71">25222 10601 217 0,'0'0'97'0,"0"0"-17"0,0 0 45 0,0 0 24 0,21-40-34 0,-14 27-30 0,-2 2-6 0,1-1-6 0,-1 1-31 0,0-1-4 0,-1 3-1 15,-1-1-4-15,-1 4-7 0,-2 2-7 16,0 1-9-16,0 3-10 16,-2 0-3-16,-3 8-6 0,-2 4 7 15,0 6 1-15,0 2 0 0,0 6 1 16,2 3 0-16,-1 3 0 0,3 2 1 15,1-1-1-15,1 0 0 0,1 1 0 16,2-3 0-16,2-3 1 0,3-1 0 16,-2-4 0-16,3-3-1 0,0-5 1 15,1-3 1-15,-1-4 2 0,-1-2-4 16,0-4 6-16,1-2 4 0,0-4 12 16,-1-4-2-16,1-3-4 0,0-1-1 15,0-1-7-15,-2-1 1 0,0-1 2 16,1 2-2-16,-1-1-3 0,0 1 4 15,-1 1-3-15,0 0-5 0,0-2 1 16,2 3-2-16,-2-1 0 0,1 4-1 16,-2 1 0-16,0 4 0 0,-2 0 0 15,0 1-4-15,0 2 2 0,-1 0-2 16,0 5-7-16,1 3 8 0,1 1 1 16,-2 5 2-16,2-1 0 0,-1 3 0 15,2-1 0-15,0 0 0 0,3-1 0 16,-2 0 0-16,2-2 0 0,-1-1 0 15,-1-2 1-15,1-2-1 0,-1-1 2 16,2-3 2-16,-2-3 1 16,0 0 17-16,0 0 10 0,0-5 0 15,1-2-7-15,1-4-3 0,-3-2-3 16,1-5-2-16,0-5-3 0,0-2-2 16,0-1-2-16,1 2-7 0,-1 3-2 15,0 2-1-15,0 4 0 0,0 3-10 16,-1 1-27-16,0 2-29 0,-1 3-24 15,0 1-27-15,-1 1-25 0,4 1-58 16,-1 2-150-16,-1 0-96 0</inkml:trace>
  <inkml:trace contextRef="#ctx0" brushRef="#br0" timeOffset="188258.3">25729 10373 412 0,'0'0'118'0,"5"-10"-69"0,-3 6 44 0,0-1-40 0,0 2-20 0,0 0-17 0,-1 0 5 0,0 3 34 0,-1 0-40 15,1 0-8-15,-1 1-7 16,1 6 0-16,-1 3 2 0,1 6-1 16,-1 4 18-16,1 4-4 0,0 3 3 15,1 2-9-15,-1 2 2 0,-1 2-8 16,0 0 0-16,0 5-2 0,-1-4-1 16,-1-2 0-16,-1-1 3 0,1-7-3 15,0 1 1-15,1-3-1 0,1-4 0 16,-1-6 0-16,1-4 1 0,0-2 2 15,0-4 2-15,0-2 7 0,1-7 37 16,2-2-8-16,0-3-26 0,2-2 3 16,2-5-8-16,2 3-8 0,1-1 0 15,1 0-3-15,2 2 1 0,-1 0 0 16,2 0 1-16,-1 1-1 0,1 1 0 16,-1 0 2-16,-1 0-2 0,0 1 0 15,-1 0 0-15,-1 2-2 16,1 0 4-16,-2 2-3 0,-1 1 2 15,-1 1-2-15,-1 2 0 0,-3 2 1 16,1 1 0-16,-3 1-3 0,0 1-2 16,-1 5-2-16,0 3 1 0,0 1 6 15,0 3-2-15,-2 4 2 0,0 3 0 16,0 1-1-16,1 3 2 0,1 1-1 16,0 0 0-16,0 0 0 0,1-1 0 15,2 0 0-15,1-3 2 0,0-2-2 16,0-3 12-16,3-4-5 0,-2-3-2 15,1-3 3-15,0-3 1 16,1-3 25-16,2-2 12 0,0-3-18 16,1-3-11-16,1-3 8 0,-1-5 1 15,0-1-8-15,0-1-7 0,0-2-8 16,1-2 2-16,1 0-5 0,-1 1 2 16,1 1-2-16,-1 1 0 0,-2-1 0 15,-1 5 0-15,0 1-2 0,-1 4 0 16,-1-1-1-16,-2 4-1 15,-1 2-10-15,-1 1 6 0,-1 3-1 16,-1 1-6-16,0 3-2 0,-1 3 11 16,-2 5 5-16,1 1 0 0,-1 3 1 15,0 2 1-15,2 1-1 0,-1 0 0 16,2 0 0-16,-1 1 0 0,1 0 1 16,0 0 0-16,0-1 3 0,0-2 0 15,0 0 3-15,1-2 1 0,1-2 0 16,0-4 3-16,1-2-6 0,1-4-3 15,1-2-2-15,3-5-27 0,4-11-113 16,-3-2-121-16,1 1-188 0</inkml:trace>
  <inkml:trace contextRef="#ctx0" brushRef="#br0" timeOffset="188383.3">26315 10487 530 0,'-1'-4'98'0,"0"0"-38"0,-1 0 4 0,0-1-64 0,0 1 0 0,-5 0-125 0,2-1-137 0,-1 3 9 0</inkml:trace>
  <inkml:trace contextRef="#ctx0" brushRef="#br0" timeOffset="188759.43">26518 10610 411 0,'0'0'61'0,"0"0"47"0,0 0-20 16,0 0-45-16,0 0-31 16,0 0-6-16,0 0-4 0,0 0 1 0,0 0-6 15,-32-26 6-15,21 32-3 0,-1 3 1 16,-2 2 2-16,0 5 0 0,-1 2-1 15,0 1 7-15,1 1-3 0,2-1 14 16,0 1-1-16,4 0 15 0,2-4 14 16,4 2-9-16,2-1 3 0,0-4 5 15,4 1 18-15,3-3-22 0,2-2 3 16,3-3-12-16,0-2-7 0,4-3-14 16,1-1-6-16,3-3-3 15,3-2-2-15,-1-3-2 0,3-2 0 16,2-2-2-16,-1 2-12 0,0-3-57 15,-3-1-36-15,1-1-23 0,2-10-27 16,-7 3-132-16,-5 2-72 0</inkml:trace>
  <inkml:trace contextRef="#ctx0" brushRef="#br0" timeOffset="189296.09">26758 10288 501 0,'0'0'91'0,"0"0"46"0,0 0-43 0,0 0-36 0,0 0-23 0,11-21-15 0,-10 19 10 0,1 0-10 0,-1 1-18 0,2 0 2 0,1 1-4 0,0 0 0 16,0 4-2-16,0 0 0 0,-1 3 2 0,-2 1-5 15,1 3 5-15,-1 2 0 0,-1 2-1 16,0 3 1-16,-1 4 0 0,-2 3-1 16,0 2 4-16,0 2-5 0,1 4 3 15,-2-1-1-15,1 0 1 16,-1 3 1-16,1-2-2 0,0-1 0 16,-2 0 0-16,2-2 1 0,-1 0-1 15,1-5 2-15,0-1 15 0,1-3 9 16,1-5-5-16,0-3-7 0,-1-5-2 15,2-2 3-15,0-4 7 0,2-2 30 16,2 0 22-16,3-6-27 0,3-2-35 16,3-6-9-16,1-1 2 0,2-4-3 15,1-2 0-15,1-1-2 0,1 3 0 16,1 2-1-16,1 4 0 0,-3 6-1 16,1 2 0-16,-4 3-1 0,0 2 3 15,-4 3-1-15,-3 3-3 0,1 5 2 16,-5 0-1-16,0 5 2 0,-2-1 1 15,-1 1 0-15,-1 2 0 0,0-1-1 16,-2-1 1-16,1 1 0 0,-2-1-3 16,1-3-21-16,-1 2-86 0,-2 1-75 15,0-5-117-15,1-2-278 0</inkml:trace>
  <inkml:trace contextRef="#ctx0" brushRef="#br0" timeOffset="191268.46">28136 10715 186 0,'0'0'163'0,"3"-1"-74"0,-3 1-12 0,3 0-23 0,-2-1-9 0,1 1 13 0,0-1-22 0,0 1 6 0,0-1-17 0,0 1 10 0,1-1 13 16,-1-1-9-16,0 1 8 0,-1-1-11 16,0 0 12-16,0 1-6 0,-1-1-4 15,0 0-6-15,0 0-1 0,0 0-7 16,0-1-3-16,0-1-4 0,-1 1 0 15,-2-1-5-15,0-1-5 0,-2 1 2 16,-1-3-3-16,0 3-5 0,-3-2 3 16,0 1-3-16,-1 0-1 0,-3 1 1 15,2-1 1-15,-2 3-1 16,-2-1-1-16,1 0-1 0,-2 3 1 16,-1 0 0-16,0 0-1 0,-3 5 0 15,3 1-1-15,-1 3 2 0,1 0-4 16,0 6 2-16,1-2 1 0,2 5-3 15,2-2 2-15,3 4 2 0,1 0-1 16,4 2-4-16,3-1 5 0,1-1 0 16,5 1 0-16,3-3 1 0,2 1-1 15,2-2 2-15,1-3 1 0,2-1-1 16,2 0-1-16,-1-3 1 0,2-3-2 16,-2-1 4-16,1-6-3 0,-1 0 2 15,-2-1 0-15,-1-6 1 16,-1-3-2-16,-2-3 3 0,-2-3 0 15,3-6 1-15,-5-6 0 0,2-15-2 16,-2-20-1-16,4-24 0 0,-2-9-2 16,0 5 3-16,0 15 14 0,-1 23-13 15,-2 14 13-15,-2 11 16 0,-1 9 0 16,-1 3-5-16,-1-2-17 0,0-1 0 16,0-1 4-16,0 2-7 0,0 2-2 15,0 1-3-15,0 2-3 0,0 1-1 16,0 2-1-16,0 1-4 0,0 3-29 15,0 0-14-15,0 4-30 0,0 2-40 16,4 3-67-16,2 4-166 0,1 1-117 16</inkml:trace>
  <inkml:trace contextRef="#ctx0" brushRef="#br0" timeOffset="192518.64">28980 10649 202 0,'1'-2'70'0,"-1"0"-22"0,2-1-5 0,-2 2-22 0,1-2-2 0,0 0 7 0,0 2 8 0,1-1 8 0,-2 2-9 0,1-2-3 0,1 2-8 16,-2-1-3-16,1 1-4 0,1-2 22 15,-2 1-12-15,3 1 2 0,-2-1 4 16,1 1 7-16,-2-1 16 0,1-1-16 15,0 0-4-15,1 0-8 0,-1 1-1 16,0-1 2-16,1 1-1 16,-2-3-6-16,0 4-8 0,0 0-1 15,0 0-9-15,0 0-2 0,0 0-6 16,0 4 1-16,0 2 4 0,-3 1 1 16,-1 4 5-16,-1 2-2 0,0 3 2 15,-1 0 2-15,0 3-4 0,0-1 2 16,1 2 4-16,0-2-2 0,1 2 11 15,2-3 1-15,0-1 5 0,0-3-4 16,2-2-2-16,0 1-2 0,0-4 4 16,0 0 1-16,1-3 3 0,2 0 2 15,-1-1 3-15,1-2 0 16,2-1 0-16,0-1 4 0,2 0 0 16,2-1-7-16,3-4-8 0,1 1-8 15,1-3-7-15,-1 1 0 0,2-3-3 16,1 0 0-1,-1-3-23-15,2-2-48 0,0-1-30 0,-3-1-42 0,4-13-43 16,-6 5-68-16,-2-1-178 0</inkml:trace>
  <inkml:trace contextRef="#ctx0" brushRef="#br0" timeOffset="192659.51">29101 10497 269 0,'0'0'436'0,"0"0"-373"0,0 0-31 0,0 0 5 0,0 0-37 0,2-23-18 0,1 19-75 0,3 3-4 0,5 1-87 0,-1 1 29 0,-1 2-4 0</inkml:trace>
  <inkml:trace contextRef="#ctx0" brushRef="#br0" timeOffset="193102.12">29419 10585 379 0,'0'0'119'16,"0"0"-17"-16,0 0 63 0,0 0-65 16,0 0-24-16,15-44-28 0,-16 39-20 0,-4 0-19 15,-4 0-9-15,1 3 0 0,-4 0-6 16,-3 2 4-16,-1 2 1 0,-3 2 0 15,0 4 0-15,0 0 1 0,1 2-2 16,1 1 1-16,2 2 1 0,0 0 1 16,4 1-1-16,3 0-2 15,4 0 1-15,1-1-1 0,3-1 0 0,0 2 1 16,6-3 1-16,1 0-1 16,5-2-5-16,-1-1 4 0,2-1-1 0,2 0 3 15,0-1 2-15,2-2-2 0,-1 1 4 16,3-1-2-16,-2 2 4 0,-2 0-2 15,-3 1 7-15,0 0 0 16,-3 1 6-16,-1 0 1 0,-4 1-2 16,-2 0 0-16,-2-1 1 0,-5 1 7 15,-3 1 0-15,-3-1-1 0,-3-1-9 16,-2-1-8-16,-3 0-1 0,0-1-4 16,-4 1-1-16,0 0 0 0,0-2-19 15,-1-1-27-15,0 2-21 0,2-4-32 16,-4 1-32-16,6-3-104 0,3 0-55 15</inkml:trace>
  <inkml:trace contextRef="#ctx0" brushRef="#br0" timeOffset="196839.57">30094 10711 199 0,'1'-3'160'0,"1"-1"-115"0,2 0-12 0,1-1 17 0,0 1-19 0,-2 0 3 0,2-2 20 0,-1 2 29 0,0 0-28 0,-1 3-16 0,0-2 2 16,0 2 1-16,-2 0-4 0,1-1-8 15,-2 2-9-15,2 0-5 0,-2-1 0 16,0 1-1-16,0-1 7 16,0-2-1-16,0 1-3 0,0-1-1 15,0-1-1-15,0 0 3 0,0-1 6 16,-2 1-12-16,-1-1 6 0,-1 1-8 15,0 0-11-15,-2 1 0 0,-2 2-1 16,-3 1-1-16,-2 4 2 0,0 6-1 16,0 4-2-16,-2 2 1 0,3 5 2 15,1 0 0-15,4 1 1 0,1-1 0 16,4 2 6-16,2-3-3 0,8-2 12 16,0-1 7-16,5-2 2 0,2-3-4 15,4-4 5-15,0-3-3 0,3-3-6 16,-1-4-7-16,0-6-4 0,-2-2-1 15,-3-6 0-15,-3-5 2 0,-5-3-6 16,-4-2 2-16,-3-3-3 0,-1-2-4 16,-4 2-13-16,-5 2-8 0,-1 5-13 15,-5 1-25-15,-2 7-7 0,-1 3-17 16,-2 3-2-16,-2 5 0 0,3 2-3 16,-1 1-25-16,5 1-82 0,1 7 28 15,5-2 19-15</inkml:trace>
  <inkml:trace contextRef="#ctx0" brushRef="#br0" timeOffset="197323.81">30445 10346 393 0,'0'0'84'0,"0"0"-17"0,0 0 52 0,0-35-40 0,0 28-30 0,0 1-8 0,2 1-1 0,0 1 3 0,-2 3-11 0,1 0-1 0,1 1-18 15,-1 4-11-15,0 2-1 16,-1 3-1-16,0 5 0 0,-2 4 0 15,-1 5 5-15,-6 12-3 0,-3 11 4 16,-2 10 4-16,0 3 11 0,3-6-5 16,2-5 1-16,5-12 6 0,3-8 1 15,1-8 6-15,0-1 3 0,2 2-4 16,5 1-3-16,-1 2 3 0,2-8 2 16,1-1-4-16,3-8-8 0,1-3-1 15,0-4 12-15,2-4-9 0,0-4-5 16,0-7 3-16,-1-4-5 0,-1-5-5 15,0-1-6-15,-1-1-2 16,-6 3-1-16,1 1-1 0,-6 5-4 16,-1 2-20-16,-3 1-21 0,-6 4-26 15,-5 2 11-15,-4 2-6 0,-6 4 2 16,-1 0-10-16,-2 2-38 0,-7 3-54 16,7 0-108-16,2-1-37 0</inkml:trace>
  <inkml:trace contextRef="#ctx0" brushRef="#br0" timeOffset="197899.36">30718 10586 277 0,'0'0'127'0,"0"0"-43"0,0 0 55 0,0 0-32 0,0 0-32 0,25-3-21 0,-22 2-14 0,-1-2-8 0,-1 2-1 0,-1-1-4 16,0-1-4-16,0 3-12 0,-1-1-11 15,-1 1-1-15,-3 0 1 16,0 3 0-16,-3 1 1 0,-1 3 0 15,0-1-1-15,1 1 1 0,-4 1 0 16,2 0 0-16,2 0 0 0,0-1-1 16,2-1 3-16,1-1-2 0,0 2 2 15,3-2-1-15,1 0 5 0,1 0 8 16,1 1-4-16,3-1 0 0,2 0 0 16,2 0 5-16,1 0 0 0,3 0-3 15,0-2-5-15,1 2-1 0,1-1 3 16,-2 0-5-16,1 0-3 0,3 2 1 15,-3 0 1-15,-1 2-2 0,-1 1 12 16,-1 2 1-16,-1 1-8 0,-4 2 1 16,-4-1-2-16,-1 2 3 15,-1 0 12-15,-7-1 3 0,-4 0 0 16,-1 0-7-16,-6-4-2 0,-2 1-4 16,-1-3-5-16,-3-1-3 0,0-3-1 15,-2-1-1-15,3-2 0 16,-3-1-1-16,3-1-5 0,2-3-21 15,5-1-5-15,0 0-11 0,5-1-16 16,3 0-24-16,6 2-29 0,5-6-44 16,5 4-132-16,3-1-13 0</inkml:trace>
  <inkml:trace contextRef="#ctx0" brushRef="#br0" timeOffset="198336.71">30966 10775 547 0,'0'0'152'0,"0"0"-94"0,0 0 17 0,0 0-35 0,23-19-22 0,-16 12 9 0,-1 1 10 0,2 1 4 0,0 0-6 0,0-1-6 0,1 1-4 16,1-3-10-16,-2 3-7 0,4-1-5 15,-2-1-3-15,-1 2 3 0,2-1-2 16,-3-2 1-16,0 0-2 0,-2-3 3 15,0 2-3-15,-2-2-2 0,-4 0-2 16,0 1-1-16,-2 0-3 0,-6 1 1 16,-1 1-1-16,-4 0 3 15,-4 2-1-15,-4 1 6 0,1 4 0 16,-4 1 2-16,0 2-2 0,1 5 0 16,-1 5 0-16,2 0 0 0,0 6 0 15,4-1-2-15,3 1 1 0,2 2 1 16,2 0 0-16,5 2 0 0,2-2 3 15,4 0 3-15,0 2 6 0,5-5 1 16,6 0 6-16,0-2-1 0,4-2 4 16,5-4-4-16,4-2-12 0,1-3-2 15,1-3-2-15,0-1 2 0,3 0-4 16,-3 0 0-16,0 0-15 16,0-1-41-16,-2-2-43 0,3-2-47 15,-6 1-98-15,-4-2-101 0</inkml:trace>
  <inkml:trace contextRef="#ctx0" brushRef="#br0" timeOffset="198792.03">31233 10743 448 0,'0'0'60'0,"0"0"32"0,0 0-7 0,0 0-65 0,0 0-18 0,36-32 3 0,-28 25-3 0,1 2-1 0,-2 0 14 0,1 0 13 0,1 2-11 16,-3 0-7-16,1 1-7 0,1 2-3 15,-1 0 0-15,-2 2 0 0,1 2-2 16,-2 4-1-16,1 1 0 0,-4 5 1 15,1 2-4-15,1 0-1 0,-3 3 7 16,-3 0 0-16,-2-2 0 0,-2-1 1 16,-1-2-13-16,-1 0 12 0,1-4-66 15,0-3 37-15,0-3 12 0,1-3 17 16,0-1 29-16,4-3 37 0,0-5 19 16,1-1-2-16,2-2-2 0,0-5-24 15,2-4-15-15,3-1-4 0,0-2-13 16,1 1-8-16,3 2 0 0,-1 4 4 15,3 2-8-15,3 4-9 0,-1 1-2 16,3 0-2-16,-3 2-3 0,0 2-5 16,-1-2-69-16,1 3-65 0,2-1-86 15,0-2-113-15</inkml:trace>
  <inkml:trace contextRef="#ctx0" brushRef="#br0" timeOffset="199201.83">31609 10609 548 0,'0'0'28'16,"0"0"65"-16,0 0-11 0,0 0-58 15,0 0-7-15,19-17-7 0,-18 14-3 16,-1 0-1-16,0 3 12 0,0-1 8 0,0 1-7 0,0 0-12 15,0 1-5-15,0 4-2 0,0 2 0 16,-1 4 6-16,-1 1 1 0,0 3-6 16,-1 3-1-16,2 1 2 0,-1 3-2 15,0-1 3-15,2 1-3 0,0-2 2 16,2 0 14-16,3-2 28 16,0-3 4-16,-1-3 2 0,1 0-10 15,3-5-3-15,-5-4-2 0,5-2-3 16,-2-1 12-16,1-4 16 0,4-3-15 15,-3-4-8-15,1-2 1 0,2-3-14 16,0-4-10-16,2-4-2 0,-1-2-3 16,0-3-9-16,2 2 1 0,-3 1-2 15,0 4 1-15,0 3-6 0,-5 3-15 16,1 5-43-16,-1 1-10 0,2 3-36 16,-4 2-37-16,3 3-52 0,-1 0-115 15,1 2-35-15</inkml:trace>
  <inkml:trace contextRef="#ctx0" brushRef="#br0" timeOffset="199593.74">31956 10664 734 0,'0'0'66'0,"0"0"-6"0,0 0 8 0,0 0-53 0,37 0-12 15,-28-2-1-15,2-2 3 0,3 1-3 16,-1-2-1-16,4 1 2 0,-2-1 0 15,-1 0 12-15,-1 1 6 16,-1-2-12-16,-6 3 7 0,1-2-7 16,-4 1 3-16,-1 0-12 0,-2 0-6 15,0 0-25-15,-2 1 2 0,-8 0 5 16,-3 2 10-16,-5 1 14 0,-4 3 0 16,0 6-1-16,3 5 3 0,0 3-2 15,-1 1 4-15,3 4 5 0,-1-1 14 16,5 0-2-16,0 0 4 0,2-2 6 15,5-1 0-15,1-1 6 16,5-3-1-16,0-2 1 0,3 0 4 0,2-3-5 16,3-3-3-16,1-3-14 0,1-1-9 15,3-2 1-15,4 0-5 0,-1-2-5 16,1-1 0-16,0-2-2 0,-2-1-10 16,0 1-72-16,1 0-22 0,1-2-40 15,9 0-26-15,-2 0-128 0,-2 2-100 0</inkml:trace>
  <inkml:trace contextRef="#ctx0" brushRef="#br0" timeOffset="200078">32527 10609 437 0,'0'0'80'0,"0"0"-11"0,0 0 46 0,0 0-67 0,0 0-4 0,20-26 6 0,-20 21-3 0,0 0-15 0,-3 3-20 0,-3-1 0 15,-2 0-5-15,-2 1-5 0,-1 2-2 16,-4 0 0-16,2 0-2 0,-3 0 2 16,-2 2-2-16,1 4 2 0,-5 2 0 15,0 5 0-15,-3 2-1 0,3 3 1 16,0 1-1-16,6 1 1 0,2 3 0 15,3 0 2-15,4 0 22 0,2 0-1 16,4-1 3-16,1 0-10 0,4-3-6 16,6-3-4-16,3-1 3 0,3-6-3 15,2-2 2-15,2-6 14 0,-2-1 13 16,4-5-3-16,-1-6-4 16,1-1 5-16,2-4 7 0,-2-4-2 15,0-6-7-15,-3-12 3 0,-3-16 1 16,3-17-10-16,-3-10-5 0,-2 2 4 15,4 9-1-15,-5 15-9 0,-1 17 3 16,0 12-17-16,-9 8 2 0,2 5 1 16,0-2-3-16,0 0 0 0,-2-4 0 15,-1 1-3-15,-2 3-10 0,0-1-34 16,0 1-60-16,-4 0-48 16,1-5-38-16,0 3-146 0,1 1-282 0</inkml:trace>
  <inkml:trace contextRef="#ctx0" brushRef="#br0" timeOffset="-197401.33">4583 11598 181 0,'0'0'132'0,"0"0"-55"0,-1 0 11 0,-1-2 4 0,1 0 13 0,-1-1-41 0,-1 1-2 0,3 0-7 0,-2-2-7 0,1 2-1 0,1-3 4 0,-1 2 5 16,1-2-12-16,0 1-6 0,0-2-4 16,1-1-12-16,2-1 1 0,1 1-10 15,0-2-8-15,1-1 0 0,1-1-4 16,1 1 1-16,2 1 1 0,1-1-1 15,0 1-1-15,0-1 1 16,2 2 1-16,0 0-1 0,1 2 0 16,0 2-1-16,2-2-1 0,-2 1 0 15,1 1 1-15,-1 0-1 0,2 2-1 16,-3 2 0-16,2 0-3 0,-1 6 4 16,-2 1-4-16,-1 3 1 0,0 4-4 15,-4 3 7 1,0 4 2-16,-2 3 0 0,-3 2 1 0,-1 1-2 0,-3 2 3 15,-1 1-2-15,-5 0 0 0,0 1-2 16,-4 0 0-16,-2-1 1 0,-3 1 2 16,-1-2-1-16,-2 0 3 0,-3 0-3 15,2-5-2-15,1-1 2 0,2-6 0 16,2-2-1-16,4-4-1 16,3-6 3-16,3-1-2 0,4-4 6 15,2-2 3-15,1-5-6 0,2-6 13 16,8-4-4-16,1-3-5 0,5-2-1 15,2-1-6-15,4-2-1 0,2 0 1 16,0 0-1-16,3-2-8 0,7-1 8 16,6-6 4-16,-4 7-4 0,-3 2-2 15,-5 4 0-15,-6 4 2 0,3-3 0 16,1 2-1-16,-1-1 0 0,-4 6 1 16,-3-1 0-16,-3 1 2 0,-3 3 2 15,-3 0-4-15,-1 2-3 16,-3-1 3-16,-2 5 0 0,-1 0-1 15,-2 0-3-15,-1 4 0 0,-3 0 0 16,-3 0-3-16,-5 1 4 0,-4 6 1 16,-2 3 2-16,-5 3-6 0,1 4 1 15,-4 4-7-15,0 2 7 0,1 4 3 16,2 1 1-16,3 2 2 0,1 1-1 16,2 0 1-16,3-3-1 0,2 1 0 15,5-4 4-15,0-2 12 0,4-1 12 16,3-1-3-16,0-5 0 0,5-1 7 15,2-4 8-15,3-2-11 0,2-3 1 16,3-2 1-16,2-4-7 0,3-3-5 16,2 0-4-16,2-5 1 0,0 1-9 15,1-1-6-15,-1 0-1 0,0 0 0 16,-4 2-20-16,-2 0-39 0,-2 4-28 16,-2-1-24-16,-3 3-34 0,1 0-69 15,-4 3-126-15,-4-1-167 0</inkml:trace>
  <inkml:trace contextRef="#ctx0" brushRef="#br0" timeOffset="-196362.1">5400 12050 255 0,'3'-2'78'0,"0"0"1"0,0-2 47 0,0 2-14 0,-1 0-39 0,-1-1-10 0,0 3-9 0,0-1-5 0,-1 1-11 0,1-1 2 16,-1 1-3-16,0-1 0 0,0 1 1 15,1-1-6-15,-1 0-5 0,0 1 1 16,0-2-2-16,0 1 6 0,-1 1-10 16,-1-1-12-16,-1 1-2 0,-1-1-2 15,-2-1-1-15,1 2 0 0,-1-1 8 16,0-1 1-16,-1 2-1 0,-1 0 1 15,2 0-6-15,-1 0-3 0,1 0 0 16,-1 3-4-16,-1 0 2 0,1 2 3 16,0-1-1-16,-1 3 1 0,-1-1 1 15,1 2-2-15,-1 1 1 0,0 0-3 16,1 2-1-16,1 0 1 0,1 0 6 16,1 0-6-16,1 0 1 0,2 1 2 15,1-1-2-15,1 0 2 0,0-1 1 16,2-1-6-16,3 2 6 0,0-1-5 15,0-1-1-15,0-1 2 0,1-1-3 16,-1 1 1-16,1-1 0 0,0-2 1 16,-1-1-1-16,0 3 0 0,0-5-1 15,2 3 1-15,-2-3 0 0,1-1-1 16,-1 0 2-16,1 1-1 0,-1-2-1 16,2 0 2-16,-1 0 0 0,-2-4-1 31,2 3-1-31,-1-1 1 0,-1-3-1 15,2 3 1-15,-1-2 1 0,-1 2-1 16,-1-1-1-16,-1 0 0 0,0 1 3 16,0 1-3-16,-1-1 1 0,1-1-1 15,-1 2 0-15,0 0 2 0,0 0-2 16,-1-1 1-16,3-1-1 0,-2 1 1 16,1-4 1-16,-1 1 0 0,1-2 1 15,-2-5 2-15,0 0 11 0,0-6 2 16,0-6-4-16,-1-1-2 0,0-6-2 15,0 0 7-15,1-2 8 0,0 3 1 16,0 0-1-16,0 6-4 0,2 0-7 16,-1 4-3-16,1 3 2 0,-1 5-4 15,-1-1 0-15,0 3-2 0,0-1 0 16,0 2-4-16,0 3 2 0,0 3-2 16,0-2-3-16,-1 3 0 0,1 1-1 15,0-2-2-15,0 2-1 0,0 1-28 16,0 0-29-16,0 0-23 0,1 0-24 15,1 3-19-15,1-1-42 0,4 2-56 16,0-2-157-16,-1-1-136 0</inkml:trace>
  <inkml:trace contextRef="#ctx0" brushRef="#br0" timeOffset="-195768.46">4599 11138 523 0,'-5'0'122'0,"-1"0"-39"0,-2 0 23 0,0 0-36 0,2 1-16 0,1 0-1 0,4 1 2 0,0-1-13 0,1 0-1 0,2 0-7 0,8-1-7 15,6 1 19-15,7-1 0 0,13 0 3 16,13 0-17-16,15-3 1 0,5-2-9 16,-2 4 1-16,-4-2-4 0,-7 1-6 15,-1 0-7-15,-1 2-4 0,-2-1-2 16,-4-1 1-16,-5 2-3 0,-5 0 0 16,-9 0-1-16,-5 3 1 0,-8-3-15 15,-1 2-40-15,1 3-43 0,8 1-60 16,-3-1-100-16,-3-1-239 0</inkml:trace>
  <inkml:trace contextRef="#ctx0" brushRef="#br0" timeOffset="-195330.53">6779 11469 515 0,'0'0'366'0,"0"0"-194"0,0 0-37 0,0 0-65 0,1 0-26 0,-1 0-24 0,0 0-15 0,0 0-2 0,0 0-3 0,0 0-1 0,1 0-66 15,1 0-58-15,0 0-152 0,1 0-283 16</inkml:trace>
  <inkml:trace contextRef="#ctx0" brushRef="#br0" timeOffset="-195173.98">6932 11899 980 0,'0'0'76'0,"0"0"24"0,0 0-18 15,0 0-72-15,0 0-10 0,0 0-77 16,0 0-72-16,0 0-92 0,-15-8-315 0</inkml:trace>
  <inkml:trace contextRef="#ctx0" brushRef="#br0" timeOffset="-191937.19">8401 11503 151 0,'0'0'66'15,"0"0"-51"-15,0 0-4 0,0 0 22 0,15-20 1 0,-12 17-11 0,4-2 29 0,-2 2 21 0,-1-1-17 0,0 1 8 0,0 1 3 16,-1-3 9-16,-2 3-15 0,0-1-8 15,0 1-1-15,-1 1 0 0,0-1-13 0,-2-2-14 16,-3 2-12-16,-1 0-12 0,-3 0-1 16,-4 2 0-16,-1 0-2 15,-3 2-1-15,0 1 3 0,-3 4 0 16,0 0 0-16,2 2 0 0,-1 2 0 16,2 0-1-16,0 2-3 0,3 0-2 15,2 0-3-15,2 1 6 0,4-3 0 16,3 4 0-16,1-3-1 0,2-2 1 15,5 0 3-15,3 2 0 0,3-2 3 16,3-1-2-16,2-1 1 0,1 3 4 16,1-6 1-16,1 3 3 0,0-1 3 15,-1 1-2-15,-1-1-4 0,-3 0 2 16,-2 0-3-16,-4-1-5 0,-3-1 2 16,-3 0 15-16,-2 2 5 0,-2 0 16 15,-5 0 9-15,-5 0-2 0,-2 0-10 16,-5-1-7-16,0 1-10 15,-5 0-7-15,0-1-7 0,-2-1-2 16,-1-1-3-16,2 1 3 0,-1-1-3 16,1 1 0-16,1-2-1 0,3 2-20 15,3-2-26-15,2 1-18 0,5-2-37 16,6 1-27-16,5 0-41 0,5-1-129 16,2-2 23-16</inkml:trace>
  <inkml:trace contextRef="#ctx0" brushRef="#br0" timeOffset="-190675.14">8775 11650 285 0,'0'0'193'0,"0"0"-117"0,0 0 41 0,4-16-45 0,-3 11-5 0,1-2-36 0,-1 3-9 0,0-2 4 0,-1-1-2 0,0 1-9 16,-2 3 10-16,-1-3 0 0,-1 4-13 15,-2-2-7-15,-3 3-5 16,-2 1-1-16,-2 0 0 0,-3 6-2 15,-1 3 2-15,-3 2-1 0,0 4 1 16,1 2 1-16,-1 2-2 0,3 4 4 16,2 0-2-16,4 2 1 0,3-2-1 15,4 1 0-15,3-3 2 0,2 0-2 16,5-3 2-16,5-2 5 0,1-1 8 16,3-4 7-16,1 0 2 15,2-5 0-15,1-3 0 0,2-3-8 16,-1-2 9-16,0-6-5 0,0-3 6 15,-1 0 8-15,-1-3-9 0,-3-2-3 16,-1 0-4-16,-1 0-4 0,-1-3 1 16,-1 1-6-16,-1 2 1 0,-2 1-5 15,-1 0-2-15,-1 3-1 0,-2 1-1 16,-1 3 0-16,-1 3-1 0,-1 1 0 16,-1 4-5-16,-1 0-6 0,-4 2 5 15,0 5 4-15,-1 4 1 0,-1 1 1 16,3 4 0-16,-1 0 0 0,4 2 0 15,1 1 0-15,0-2 1 16,1 0-1-16,5 1 2 0,0-5-2 16,2 0 1-16,1-4 2 0,-1-1-2 15,2-2 2-15,-1-5 2 0,2-1-2 16,0-1 4-16,-1-6 0 0,2-1-6 16,-1-1 5-16,0-4-5 0,0 1 2 15,1-3-2-15,0 1 2 0,-1-1-2 16,2 0-1-16,1 0 0 0,-1 2-1 15,1 0-1-15,-2 0 0 0,2 3 2 16,-2 2-3-16,-3 0-3 0,1 2 3 16,-4 3-3-16,0 0-1 0,-2 3-1 15,-1 5-9-15,-1 3 5 0,-1 3 0 16,0 4 12-16,-1 3-1 0,0 1 1 16,0 1 0-16,1-1 0 0,3 1 1 15,-1-2 1-15,-1-1-2 0,1-1 2 16,2-2 4-16,-2-2 1 0,3-3 6 15,-1-2-1-15,1-4-5 0,-3-3 1 16,4 0 6-16,-1-6-5 0,2-4 1 16,1-3-6-16,0-3 5 0,1 0-1 15,1 0-6-15,0 0 1 0,0 0-3 16,3 0 0-16,-1 0 0 0,2 1-2 16,-2 0 2-16,2 2-10 15,-1 0-7-15,0 1 0 0,-2 4-9 16,-1 1 13-16,-1 4-1 0,-1 3 9 15,-2 0-5-15,-1 4 2 0,1 8 7 16,-4-2-5-16,1 6 3 0,-2 0 3 16,-1 2 0-16,0 1 1 0,1 1 1 15,-2-1-2-15,2-1 1 0,-1 0-1 16,0-3-1-16,1-3 1 0,0-1 2 16,0-6-1-16,-1 2 2 0,1-6 1 15,-1-1 1-15,2-1 18 0,2-6-2 16,-1-1-11-16,2-2-3 0,1-3 0 15,2 0 6-15,1-1-5 0,0-2-5 16,3 1-3-16,-1-2 0 0,1-1 0 16,1 1 0-16,-1 1 2 0,-1 0-5 15,2 0 3-15,-1 1 0 0,-1 0-2 16,-2 4 1-16,1-1 0 16,-2 2-2-16,-2 3 1 0,0 0-5 15,-1 3 0-15,0 1-2 0,-2 3-1 16,0 0 3-16,-1 5-3 0,-1 4 4 15,-1 1 1-15,-1 4 4 0,0 4-1 16,0 2 2-16,0 1 2 0,0-2-2 16,0 5 1-16,0-1-1 0,0 0 0 15,0 0-4-15,0-1-27 0,0 0-24 16,-1-2-29-16,1 7-44 0,0-8-78 16,0-4-213-16</inkml:trace>
  <inkml:trace contextRef="#ctx0" brushRef="#br0" timeOffset="-190373.36">9935 11678 373 0,'0'-1'119'0,"0"1"39"0,0 1-93 0,0 4-59 0,-1 3 19 0,-2 5 27 0,1 1 9 0,-1 4-14 0,0 2-15 16,-1 4 4-16,3 0-8 15,-1 3-12-15,2-1-3 0,-1 2-9 16,1 1 0-16,0-1-4 0,-2 0 2 16,0 0 0-16,1-3-2 0,-1 0 0 15,-1-3-7-15,0 0-53 0,-1-3-16 16,0-3-30-16,-1-2-21 0,-1-1-79 15,0-7 15-15,1-1-49 0</inkml:trace>
  <inkml:trace contextRef="#ctx0" brushRef="#br0" timeOffset="-190045.31">9898 11832 355 0,'0'0'88'0,"0"0"101"0,23-46-53 0,-11 27-38 16,-2-3-31-1,1 4-32-15,1-2-4 0,0 4-1 0,-1-1-2 0,2 2 3 16,-2 1-3-16,-1 5 9 0,0 2 4 16,-2 2-13-16,-2 3-5 0,1 2-11 15,-2 3-2-15,-1 4-2 16,-2 2-8-16,-1 4 2 0,-1 5 3 15,0-1-4-15,-5 0 2 0,1 4 1 16,-4-3-4-16,1 2 3 0,-2-1-2 16,-3-2 0-16,2-1-1 0,-2-2 1 15,-2-1-1-15,0-4-17 0,-1-4-67 16,0-3-42-16,-2-3-63 0,4-5-168 16,4-1-64-16</inkml:trace>
  <inkml:trace contextRef="#ctx0" brushRef="#br0" timeOffset="-189777.63">10199 11417 710 0,'0'0'84'0,"0"0"67"0,0 0-65 0,0 0-25 16,0 0-35-16,20-37-19 0,-20 37-4 15,0 0-3-15,0 6-6 0,-1 4 6 0,-3 5 10 16,0 4 14-16,-3 2 3 16,0 3-14-16,0 4-2 0,1 3-7 15,-3 0-3-15,2 2 3 0,-1 2-3 16,2-1-1-16,-3 2-6 0,1-1-36 16,1-4-14-16,1-1-50 0,2 2-41 15,0-10-91-15,3-6-102 0</inkml:trace>
  <inkml:trace contextRef="#ctx0" brushRef="#br0" timeOffset="-189402.73">10337 11713 457 0,'0'0'81'0,"0"0"19"0,0 0-3 15,28-45-65-15,-20 33-2 0,0 0-22 16,1-2-4-16,2 3 4 0,-1-2 14 15,3 3 7-15,1-2 3 0,0 2-3 16,3 0-12-16,-3-1-7 0,1 2-9 16,-1 0 2-16,-1 0-1 0,-3 0 1 15,-1 0-3-15,-4 1 0 0,-4 0-3 16,-1 2-6-16,-6 1-7 0,-5 3 4 16,-3 1 10-16,-3 1 2 0,-4 5 1 15,0 4 0-15,-2 4-1 0,0 3 0 16,2 0 0-16,4 4 1 0,0 2 8 15,5-2 39-15,3 2 39 0,1 0-6 16,5-3-29-16,3 1-13 0,2-4-15 16,4-1-6-16,2-6-5 0,1 0-2 15,5-4-3-15,2-3 7 0,3-2-10 16,1 0-5-16,5-4-5 0,1-2-51 16,13-6-78-16,-5 2-114 0,-3 0-269 15</inkml:trace>
  <inkml:trace contextRef="#ctx0" brushRef="#br0" timeOffset="-188401.35">11535 11598 344 0,'0'0'269'0,"0"0"-162"0,0 0 9 0,4-13-28 0,0 9-21 0,4-3-29 0,4 1-17 0,2-1 7 0,1 2 1 0,3-1-1 16,1 0-1-16,0 2-2 0,1-1-16 16,-3 4-2-16,-1 0-5 0,-2 1-2 15,-1 2 0-15,-5 6 0 0,0 5-4 16,-4 4-7-16,-2 4 11 0,-2 5 0 16,-7 3 1-16,-1 2 1 0,-3 1-2 15,-2 0 0-15,0-2 1 0,-1-2 2 16,1-2 1-1,0-3-1-15,0-5 8 0,3-2 2 0,3-6-3 0,0-4-3 16,5-2-1-16,1-4 15 0,1-3 20 16,3-5-7-16,5-2-21 0,1-5-3 15,5-3-9-15,2 0 7 0,1 0 2 16,2 0-4-16,0-3 2 0,1 3-7 16,1-2 0-16,0 1-1 0,-2 0 0 15,0 4 1-15,-2 2-1 0,-1-1 0 16,-1 5-2-16,-2 1 2 0,0 3-1 15,-4 2-1-15,-1 3-2 0,-3 0 0 16,0 5-1-16,-2 6-8 0,-2 0 12 16,-1 5-1-16,0 0 2 0,0 3 0 15,-1-1-1-15,-3-2 1 0,0 0 2 16,1-1-1-16,-1-2-1 16,2-3 1-16,-1-3 0 0,2-2 1 0,0-3 1 15,1-2 7-15,0 0 13 16,2-2 12-16,2-3-14 0,2-3-6 15,1-1 0-15,4-2-3 0,0 1-6 16,2-3-2-16,3 1-3 0,0-2 1 16,2-2-2-16,1-1 1 0,0 2-1 15,-1-1 0-15,-1 1 0 0,1 0 1 16,-2 1-1-16,1-1 0 0,-3 4-4 16,1-1 4-16,-5 3-3 0,0 2 0 15,-3 1 1-15,-4 4 2 0,-1 1-3 16,-1 1-3-16,-1 1-3 0,0 5 3 15,0 3 1-15,-2 1 4 0,-2 4 2 16,-1 4-1-16,-1 3 0 16,0 2 0-16,1 0 0 0,-1 2 1 15,1 2-1-15,0-2-5 0,-2-1 3 16,4-1-4-16,1-1-17 0,2-5-29 16,0-1-48-16,7-7-81 0,2-3-106 15,-1-5-253-15</inkml:trace>
  <inkml:trace contextRef="#ctx0" brushRef="#br0" timeOffset="-188026.72">12485 11732 640 0,'0'0'93'0,"9"-9"18"0,-1 4-39 0,0-1-23 0,0-1-26 0,3 0-13 0,0 0-1 0,-2-1 3 0,2 1-2 0,-1 0 4 0,0 3 1 16,2-2 7-16,-4-1-10 0,0 4-4 15,-2-2-4-15,-1 2 1 0,-2-2-1 16,-1 2 3-16,-2-1-7 0,-1 0-6 16,-4 0 0-16,-4 3 4 0,0 1-2 15,-5 0 4-15,-2 6 0 0,-2 3-1 16,-2 5-2-16,-2 4 3 0,1 5 0 15,-1 2 0-15,2 5 2 0,3 1-1 16,3 1 18-16,3-1 16 0,3-1 8 16,2-4-5-16,5-2-18 0,1-2-13 15,2-4-1-15,3-5-2 0,4-4 3 16,2-4-2-16,4-4 2 0,3-1-7 16,2-6-9-16,3-3-69 15,-1-4-50-15,15-15-42 0,-9 5-182 16,0-3-91-16</inkml:trace>
  <inkml:trace contextRef="#ctx0" brushRef="#br0" timeOffset="-187073.3">12936 11703 570 0,'0'0'129'0,"0"0"-7"0,0 0-29 0,0 0-16 0,0 0-31 0,0 0-23 16,21-38-7-16,-21 31 3 0,0 0-3 16,-3 0-9-16,-2 0 0 15,0 4-7-15,-1-1-3 0,-2 4 1 16,0 0 2-16,-6 4-4 0,0 3 3 16,-1 4-1-16,-2 4 2 0,0 3 0 15,-4 3 0-15,2 3 0 0,2 1 0 16,1 4 0-16,3-2-2 0,4 2 1 15,1-1 2-15,5-1 2 0,3-1 9 16,1-1 5-16,5-3-4 0,3-4 6 16,2-1 19-16,0-3-2 0,2-5-4 15,1-2-6-15,0-5-6 16,0-2-2-16,-1-2 3 0,1-6 5 16,-1-2-6-16,-2-4-5 0,1-4-6 15,-2-4-8-15,0-6 0 0,1 2-1 16,-2-4-1-16,-1 4 1 0,1 0 1 15,-1 6-1-15,-3 1 1 0,0 4 2 16,0 4-3-16,-2 3 1 0,1 1-4 16,-2 1 3-16,-1 4-1 0,1 0 0 15,-2 2-4-15,0 0-3 0,0 5-5 16,0 6 4-16,0 3 8 0,0 5-1 16,0 0 3-16,0 1-1 0,3 3 0 15,-3-1-1-15,3-3 1 0,1 2 2 16,-1-5 0-16,1 1-2 0,0-3 0 15,-1-4-1-15,0-3 4 0,0-2-3 16,-3-4 5-16,3-1 2 0,2-2 0 16,-3-4 0-16,4-3-7 0,-2-2 1 15,3-1 1-15,0-2-2 0,1 0 0 16,1-1 0-16,3-2 0 0,-3 1-2 16,0-2 0-16,3-3-7 0,-4 5-5 15,1 0 2-15,1 3-1 0,-4 4 2 16,1 1 5-16,-1 3-6 0,-1 2-3 15,1 3-4-15,-1 0 6 0,-2 3-1 16,1 4 7-16,0 5 3 16,-1 0-11-16,-1 5-1 0,1 1 2 15,-3 0 11-15,1 2 3 0,-1-2-1 16,0 2 1-16,0-3 0 0,-1-1 0 16,1-2 0-16,-2-4 2 0,2-1-1 15,2-3 1-15,1-4 1 0,3-2-1 16,0-1 6-16,1-6-3 0,2-1-3 15,1-2 1-15,1-4 0 0,2-2 0 16,0 0 0-16,0-4 0 0,2 0 1 16,-1-1-2-16,0 2-4 0,2-1 5 15,-1 4-4-15,0 1 1 16,-1 2-1-16,-1 2-2 0,0 4 3 16,1 1-2-16,-3 3 1 0,-2 0 0 15,-1 3-2-15,-3 1 0 0,-2 6 0 16,-3 4 3-16,2 3 1 0,-2 2 1 15,0 2-1-15,1 0-1 0,1 2 1 16,-2-3-1-16,1 2 3 0,1-2-3 16,0-2-2-16,2-3-28 0,1 0-80 15,3-4-73-15,-3-1-137 0,2-6-251 16</inkml:trace>
  <inkml:trace contextRef="#ctx0" brushRef="#br0" timeOffset="-186518.55">14379 11845 225 0,'0'-7'200'0,"3"0"-110"0,2-2-8 0,0-2 2 0,-2 0-58 0,3 0-20 0,-3-2-3 0,2 1 12 0,-2 1 19 0,-1 2 18 15,1-1-6-15,-3 0 3 0,0 2-2 16,0 4-23-16,0-1-8 0,-5 4-14 16,0 1-2-16,-5 0-5 0,1 8 4 15,-3 5-1-15,-5 2 2 0,2 5 0 16,-2 4 1-16,1 3 0 16,2 1-1-16,2 1 0 0,3 1 0 15,3-2 0 1,6-2 1-16,0-3 4 0,6-1 14 15,2-6 15-15,3-3 0 0,3-3-2 16,1-7 1-16,2-3 20 0,0-2-16 16,1-7-10-16,-1-5-3 0,2-3 1 15,-6-7-11-15,2-3-10 0,-3-2-4 16,-6 1-3-16,0-1-9 0,-3 6-14 16,-1 4 5-16,-2 5 1 0,-3 2-31 15,-1 4 2-15,-1 5-19 0,1 2-33 16,-1 1-64-16,1 1-145 0,2 1-19 15</inkml:trace>
  <inkml:trace contextRef="#ctx0" brushRef="#br0" timeOffset="-186096.77">14911 11665 557 0,'0'0'127'0,"0"0"-43"0,0 0-28 0,22-46-39 0,-18 31-13 0,-1 1 2 0,0 1 3 0,-1 3 17 0,-2-1 31 0,3 0 10 16,-3 2-11-16,0 1-10 0,0 1-24 15,-3 0-11-15,1-1-6 0,-1 3-5 16,0 0 0-16,-2 0-2 0,-2 2 2 15,0 1 0-15,2 0 1 0,-1 2-3 16,-1 0 1-16,1 5 1 0,-3 3 0 16,-1 5 2-16,0 3 13 15,-2 3-5-15,-2 8 3 0,-2 7 10 0,0 12-9 16,-8 8-5-16,1 6-6 16,5-4 0-16,-1-3-3 0,8-7 0 15,-4 0 5-15,5-2-3 0,0-1 19 16,3-2-6-16,4-3-10 0,1-8-3 15,2-5 2-15,0-8-3 0,0-2-2 16,0 1 1-16,5-1-75 0,4-2-68 16,1-8-74-16,-2-3-227 0</inkml:trace>
  <inkml:trace contextRef="#ctx0" brushRef="#br0" timeOffset="-185924.95">14753 11955 870 0,'0'0'129'0,"0"0"-22"0,42-16-30 16,-20 8-53-16,-2 1-21 0,2 0 3 15,-1 3-4-15,1-1-2 0,-2-1 0 16,-1 4-3-16,2-3-31 0,1 3-82 16,-5 0-116-16,-1 2-192 0</inkml:trace>
  <inkml:trace contextRef="#ctx0" brushRef="#br0" timeOffset="-185033.54">9688 12852 114 0,'0'0'311'0,"0"0"-208"0,0 0 41 0,7-19-36 0,-4 12-26 0,-1 0-20 0,3 0-4 0,-2 0 4 0,2 0-4 16,0 1-6-16,-1-1 4 0,-1 0-10 16,-1 0-4-16,-1 0-6 0,0 0-7 15,-1-1-8-15,0 1-4 16,-1-2-6-16,-2-1-4 0,-3 2-6 16,-2 0 0-16,-2 0-1 0,0 1-2 15,-3 2 0-15,-2 4-1 0,-2 1 0 16,-2 5 0-16,-3 2 2 0,2 5-1 15,-1 3-2-15,0 6 0 0,1 2 1 16,3 1 1-16,2 1-8 0,4-1-4 16,3 0 0-16,5-1 10 0,3-1-4 15,3-2 4-15,7 0 3 0,2-3 1 16,4-3-1-16,2 1 1 0,2-7 0 16,1-3 2-16,1-4 2 0,0-1-1 15,1-7 2-15,0-5 0 0,-2-3 9 16,2-5 10-16,-3-3-3 0,-2-5 10 15,2-14-6-15,-1-16-3 0,-2-18-12 16,-1-8-5-16,-5 5-2 0,-2 15 0 16,-3 15-2-16,0 11-1 0,-2 10 0 15,-2 7-1-15,-1 6 0 0,-1 7-2 16,0-2-2-16,-1 1-31 0,-1-1-28 16,1 7-37-16,0 2-41 0,1 7-54 15,0 3-179-15,1 2 25 0</inkml:trace>
  <inkml:trace contextRef="#ctx0" brushRef="#br0" timeOffset="-184405.83">10335 12703 412 0,'0'-3'97'0,"0"-3"32"0,0 3-47 0,0-2-13 0,0 2-32 0,0 0-14 0,-1 2 3 0,-3 1-12 0,3 4-13 15,-3 5 4-15,0 2 20 0,-1 6 25 16,0 3 2-16,-1 4 2 0,0 1-10 16,3 2-5-16,-2-1-17 0,2 2-6 15,-2-1-8-15,1-4-5 0,1 1 1 16,0-2-2-16,-1-2-1 0,3-3-1 16,1-5-11-16,0-4-64 0,2-7-56 15,4-1-79-15,-1-3-178 0</inkml:trace>
  <inkml:trace contextRef="#ctx0" brushRef="#br0" timeOffset="-184265.25">10426 12545 800 0,'0'0'129'0,"0"0"-6"0,0 0-45 0,-10-48-68 16,5 35-9-16,2 6-1 15,0-1-16-15,1 1-54 0,1 5-31 0,1 2-11 16,2 6-94-16,3 3-75 0,0 0 87 15</inkml:trace>
  <inkml:trace contextRef="#ctx0" brushRef="#br0" timeOffset="-183827.84">10778 12687 507 0,'0'0'140'16,"0"0"-5"-16,0 0 0 0,0 0-36 0,14-44-23 0,-10 33-14 15,-3 0-25-15,0-2 6 0,0 4-8 16,0 0-7-16,0 1 7 0,0 0-12 16,0 1-3-16,0 1-6 15,-1 1-5-15,0 0-2 0,0 0-1 16,0 2-4-16,-2-3-2 0,-2 4-1 15,-3-2-7-15,0 3 8 0,-2 1-4 16,-3 0 2-16,0 6 0 0,-1 2 3 16,-3 2-3-16,1 4 3 0,-1 1-2 15,1 1 1-15,-1 3 0 0,2 3 0 16,-1 5 1-16,2 4-2 0,-3 9 1 16,0 8 0-16,0 8 1 0,1 2-1 15,0-4 2-15,4-5-2 16,1-6 1-16,-1 0 0 0,1-3-1 15,1-5 1-15,0-8-2 0,4-6 1 16,1-4-37-16,1 1-33 0,-1 2-7 16,1-3-12-16,3-5-76 0,-1-4-106 15,1-6-158-15</inkml:trace>
  <inkml:trace contextRef="#ctx0" brushRef="#br0" timeOffset="-183656.01">10474 13076 456 0,'0'0'489'0,"0"0"-358"0,0 0 5 0,0-39-60 16,5 27-44-16,4 1-14 15,3-3-12-15,3 0-5 0,4 1 6 0,1 1-6 16,1 1-2-16,2 0 1 0,1 2-5 16,3 1-46-16,5 2-48 0,12 0-60 15,-7 0-69-15,-1 4-165 0</inkml:trace>
  <inkml:trace contextRef="#ctx0" brushRef="#br0" timeOffset="-183234.25">11208 12741 325 0,'0'0'166'0,"0"0"-78"0,0 0 71 0,-4-50-102 15,3 34 7-15,0 2-8 16,1 1-11-16,0 2 28 0,0 1-21 0,0-1-14 16,0 3 3-16,0 2-9 0,0 0-19 15,-1 0 5-15,1 1-13 0,-1 2 1 16,1 0-6-16,-1 2-2 0,-2 1 0 16,-2 2-5-16,0 3 6 0,-2 3 0 15,0 0 0-15,-3 2 1 0,1 0 0 16,1 1 0-16,-2-2 1 0,-2 4-2 15,1 2 2-15,-1 3-2 16,0 3 0-16,0 3 1 0,-1 2 1 16,2 5 0-16,-3 6-1 0,1 8 0 15,0 8 0-15,1 0 2 0,2-5-2 16,2-4 1-16,0-6-1 0,1-4 1 16,2-3 0-16,0-7 0 0,2-4-1 15,1 0 0-15,-1 0-4 0,-1 2-1 16,-1 0-70-16,0-6-7 0,2-2-29 15,-3-6-73-15,1-4-141 16,1-4-71-16</inkml:trace>
  <inkml:trace contextRef="#ctx0" brushRef="#br0" timeOffset="-183030.59">10839 13033 856 0,'0'0'93'0,"0"0"1"0,0 0 11 0,49-21-59 16,-30 14 1-16,4 0-23 0,3-1 8 15,1 2-6-15,-1 1-23 0,0 0 1 16,1 2-3-16,-1-1-2 0,-2 3 1 16,0 0-9-16,-2 1-73 0,0 1-48 15,6 0-80-15,-4 1-192 0</inkml:trace>
  <inkml:trace contextRef="#ctx0" brushRef="#br0" timeOffset="-182842.73">11397 13039 1166 0,'0'0'188'0,"0"0"-127"0,0 0-26 0,0 0-35 16,0 0-70-16,26-42-136 0,-26 26-101 0,-1-1-226 0</inkml:trace>
  <inkml:trace contextRef="#ctx0" brushRef="#br0" timeOffset="-178542.22">6981 14560 357 0,'0'0'73'0,"0"0"-29"0,-1 0 69 0,1 0 5 0,0 0-35 0,0 0-21 0,1 0 5 0,5 0-8 0,1-2-11 16,3-1 6-16,4 2-2 0,1-3-6 15,5 0 0-15,2 3-16 0,1-1-13 16,1-2-6-16,1 2-4 0,2-1 5 15,-2 0-6-15,0 2-1 0,-1-4-3 16,0 5-1-16,0-1-1 0,-1 1 0 16,-2 0-1-16,-1 0-22 0,-1 0-35 15,-5 0-25-15,-2 1-13 0,-2 4-36 16,-4-3-36-16,-4 3-79 0,-1-2 57 16,-1 2-15-16</inkml:trace>
  <inkml:trace contextRef="#ctx0" brushRef="#br0" timeOffset="-178307.9">7017 14774 661 0,'0'0'129'15,"0"0"-91"-15,0 0 75 0,0 0-26 0,0 0-27 16,0 0 3-16,36 15 18 0,-18-13-24 15,-1 0-20-15,5-1 1 0,1-1-14 16,0 0-9-16,2 0-13 0,0 1 3 16,0-1-1-16,1 1-8 0,-2 0-5 15,1 2-37-15,1-1-44 0,-1 0-28 16,11 2-57-16,-5-2-140 0,-5-1-141 0</inkml:trace>
  <inkml:trace contextRef="#ctx0" brushRef="#br0" timeOffset="-177636.18">8518 14225 86 0,'0'0'159'0,"0"0"-81"0,0 0 3 0,-6 0-2 0,4 0 0 0,1 0 38 0,-1-1-28 0,2 1-3 0,0-1-12 0,0 1-8 0,0 0-1 16,5-2-10-16,3 1-7 0,3-1-4 15,7-1 0-15,4 0-9 0,12 0 2 16,12 0 3-16,9 2-8 0,5 0-1 16,-6 1-11-16,-2 0-6 15,-5 0-7-15,-2 1-3 0,-2 0-2 16,3 2 0-16,-4-1-2 0,0 0 0 16,-3 1-4-16,-2 0-22 0,-5-2-27 15,-5 0-17-15,-7 1-29 0,-5 0-41 16,2 1-56-16,-4 0-124 0,-1-2-53 0</inkml:trace>
  <inkml:trace contextRef="#ctx0" brushRef="#br0" timeOffset="-176504.08">8492 14354 3 0,'0'0'103'0,"0"0"-76"0,0 0 4 0,0-5-9 0,0 2-14 0,0 1-8 0,-1-1 0 0,-1 2 1 0,-1-1 2 0,0 0-2 16,0 2 6-16,0-3 12 16,3 1 9-16,-2 0 6 0,1 0-4 15,1-1-6-15,-1 0-12 0,1-1-12 16,0 0 0-16,0 0 4 0,0-1 0 15,0 1 5-15,0 0 8 0,1-1 12 16,-1 2 13-16,0-2 15 0,0 4-6 16,-2-3 21-16,2 0-25 0,-1 1-2 15,1-1-1-15,0 2-7 0,0-2 2 16,0 1-9-16,0 2 0 0,0-1 11 16,0 0 1-16,-2 1 1 0,2 0 5 15,-2 0-12-15,1 0-9 16,0-1-2-16,0 0-5 0,0 2-1 15,-1-1 1-15,0 0 3 0,2 1-9 16,0 0 11-16,-1 0-7 0,1 0-1 16,0 0-4-16,0 0-5 0,0 0-8 15,0 0 3-15,2 1-2 0,3 4 1 16,1-1 0-16,3 3 0 0,3 1 3 16,1 2-2-16,4 2-2 0,0 0 0 15,3 3 1-15,1 3-1 0,1-1 1 16,0 2-2-16,1 1 1 0,1 1 2 15,-2-1-2 1,2 1 2-16,-2-1 5 0,-2-1-3 0,1 0 0 0,-4 0-2 16,-2-3 0-16,-2 0-2 0,-3-1 1 15,-2 1 1-15,-1-1 1 0,-4 0 1 16,0 0 4-16,-3 0 0 0,0 0 3 16,-3 0-3-16,-2 1-3 0,-3 2 5 15,1-2-6-15,-2 2 0 0,-2-2-2 16,-1 2-3-16,-1-1 3 0,-1-1-3 15,-3 2 5-15,1 1-5 0,-3-3 4 16,1 2 3-16,0-1 6 0,-3-2-2 16,2 1-5-16,0-1-2 0,-1 0-1 15,0 0 5-15,1-1-5 0,1 0 0 16,2-3 1-16,3-1 4 0,1 1-8 16,2-3 10-16,3-4-7 15,3 3-3 1,2-2-1-16,2-3 1 0,3 2 3 15,7-2 5-15,5-2 5 0,7 0-2 16,11-1 0-16,15-5-6 0,11 0-3 16,6-2-1-16,-1 5 1 0,-6-1-1 15,-6 2-1-15,-2 2 0 0,-1 0 0 16,-3-1 0-16,-2 1 0 0,-3 0-8 16,-6 0-4-16,-5 0-9 0,-8 0-5 15,-7 0-7-15,-1 0-13 0,-1 1-15 16,1-1-25-16,-2 4-37 0,-2 1-52 15,-5 3-78-15,-1-1-147 0</inkml:trace>
  <inkml:trace contextRef="#ctx0" brushRef="#br0" timeOffset="-175659.98">8458 15628 221 0,'0'-2'88'0,"1"-3"-36"0,1 4 26 0,1-3-22 0,-1 0-22 0,1-1-5 0,0 1 17 0,-1-1 21 0,1 2 11 0,-1-2-22 0,-1 3 7 15,0 0-12-15,0-1-2 0,0 1 2 16,0 0-1-16,1 2-12 0,-2-1-5 16,0-1-4-16,2 1-3 0,-2 0-1 15,0 1-13-15,1 0-4 0,-1 0 0 16,0 0-2-16,0 3-3 0,2 1-1 15,-2 4 2-15,0 4 10 0,0 2 1 16,0 4-4-16,0 4-3 0,-2-1 0 16,1 2 6-16,-1 1 2 0,0-1-4 15,1-1 4-15,0-1-1 0,0-3-4 16,0 1-1-16,0-5 1 0,-1 0-2 16,1-1 4-16,1-5-2 0,-1-2 4 15,1-3 2-15,0-1-4 0,0-1 0 16,1 1 5-16,0-2 5 0,1 0-4 15,1 0-1-15,3 0-5 0,0 0-5 16,2-3 0-16,3 1-2 0,2 1-6 16,-1-1 1-16,4-1 1 15,-1 1-2-15,2 1-2 0,-1-1-1 16,1 2-21-16,0-2-22 0,0 0-32 16,-2 2-22-16,0-1-24 0,-3 0-37 15,0-6-79-15,-5 1-155 0</inkml:trace>
  <inkml:trace contextRef="#ctx0" brushRef="#br0" timeOffset="-175456.92">8526 14419 741 0</inkml:trace>
  <inkml:trace contextRef="#ctx0" brushRef="#br0" timeOffset="-175050.77">8850 15524 261 0,'0'0'126'0,"0"0"-37"0,0 0 46 0,0 0-18 16,0 0-22-16,0 0-3 15,0 0-33-15,9-5-4 0,-2 3-5 0,1 0-16 16,1-2-3-16,2 3-2 0,2-1-1 16,0 1-13-16,1-2-14 0,0 2 4 15,0 1-5-15,-1 0-2 0,1 0-10 16,0 1-30-16,2 3-36 0,-2-2-55 16,3 3-70-16,-2-1-55 15,-3-1-21-15</inkml:trace>
  <inkml:trace contextRef="#ctx0" brushRef="#br0" timeOffset="-174613.38">8852 15676 182 0,'0'0'39'0,"0"0"-30"16,0 0-3-16,0 0 5 0,0 0 24 0,0 0-2 16,-2 0 19-16,3-1-10 0,0 0 0 15,0 1 3-15,1-2 1 0,-1 1 8 16,0 1-10-16,-1-1 6 0,2 0-3 15,0 0 6-15,-2 1-6 0,1-1 16 16,-1 1-19-16,1 0-4 16,0 0 2-16,1-1-9 0,1 0 4 15,1 0-5-15,1 0-2 0,3-1-4 16,2 1 1-16,1 0-1 0,3 1-7 16,1-1 7-16,2 0-12 0,-1 1 2 15,1-1-9-15,0 1-5 0,1 0-2 16,-3 0 0-16,2 0 0 0,-4 0-14 15,2 1-16-15,-5 0-21 0,2-1-42 16,-4 0-45-16,0 0-89 0,-2 0-112 16</inkml:trace>
  <inkml:trace contextRef="#ctx0" brushRef="#br0" timeOffset="-174222.85">9385 15496 645 0,'0'0'180'0,"0"0"-105"0,0 0 44 0,0 0-36 0,10-17-35 0,-10 17-13 0,0 0-18 0,0 7-17 0,0 2 0 0,-1 7 21 0,0 5 1 16,0 2-5-16,-1 3-6 0,2 1-1 15,0 1-6-15,0-1 0 0,0-2-3 16,1-1-1-16,1-2-1 0,-1-2 0 15,-1-1-33-15,1-2-54 0,-1 1-65 16,0-4-93-16,0-3-163 16</inkml:trace>
  <inkml:trace contextRef="#ctx0" brushRef="#br0" timeOffset="-173800.72">8489 15318 552 0,'0'0'397'0,"0"0"-323"0,0 0-15 0,0 0-50 0,0 0-3 0,2 0-6 0,-2 0-25 0,0 0-5 0,0 0-47 0,0 0-57 16,-2-2-101-16,2 0-122 0</inkml:trace>
  <inkml:trace contextRef="#ctx0" brushRef="#br0" timeOffset="-172612.61">8641 13835 70 0,'0'0'227'0,"0"0"-133"0,0 0-22 0,0 0-4 0,0 0 14 0,-5-15-12 0,5 11-7 0,0 1 22 0,1-2-15 15,0 0 7-15,5-2-15 0,0-2-13 16,0 0-10-16,1 1 4 0,2 0-1 16,0-1-9-16,-1 2-9 0,0 1-5 15,-1 0-10-15,1 2-8 0,-3 1 0 16,-1 2-1-16,1 1-7 0,-2 4-4 16,1 4-2-16,0 5 7 0,-2 4 6 15,1 2 0-15,-1 5 0 0,1 1 2 16,-1 1 1-16,-1 0-2 0,0-1 0 15,0-1 0-15,-1-2-1 16,0-2 1-16,0-3 2 0,0-2-3 16,0-5 2-16,0-2-1 0,0-4 1 15,0-2-1-15,0-2 6 0,0-2 2 16,2-5 3-16,1-3-7 0,3-5 1 16,0-7-1-16,1 0-2 0,1-4 1 15,2-1 0-15,1 0 0 0,0 1 2 16,3 2-6-16,0 4 3 0,2 2 3 15,-2 2-4-15,2 4 0 0,-2 1-2 16,-1 4-3-16,1 2 3 0,-2 3 1 16,0 0-1-16,-3 2 0 0,0 5-1 15,0 3-6-15,-2 6 4 16,-1 3 3-16,-1 4 0 0,-1 0 2 16,-1 2 0-16,-1 0-1 0,1-3-1 15,-1 0 4-15,1-2-4 0,-1-3 1 16,1 1-1-16,-1-3 0 0,1 0-1 15,0-1 1-15,-1 0-26 0,0-1-73 16,0-1-49-16,3 1-98 0,-3-5-205 0</inkml:trace>
  <inkml:trace contextRef="#ctx0" brushRef="#br0" timeOffset="-171721.73">10357 14601 413 0,'3'-6'90'0,"-1"4"-43"0,2-2 52 0,0 0-30 0,-1-4-10 0,0 3-4 0,0-2 2 0,-1 0 3 0,-1 2-21 16,0-2 9-16,-1 4-19 0,0-1-5 16,0-1 4-16,0-1 4 15,0 0-12-15,-1-1-4 0,0 1-5 16,-2 1-1-16,-3 1-3 0,-1 2-5 15,-3 0-1-15,-2 1-1 0,-4 1 0 16,-2 4 0-16,0 2-1 0,-5 2 0 16,3 4 0-16,-2 6 0 0,2 0-2 15,0 4 1-15,3 1 1 0,3 1 1 16,1 2 0-16,6-3-2 0,3 1 0 16,2-1 0-16,2 0-2 0,5-4 4 15,3-1-5-15,3-2 4 0,2-5 1 16,1 0 2-16,2-5 1 0,3-3 5 15,-2-3-5-15,4 0 1 0,-4-7-3 16,4-3 5-16,-3-3 1 0,-1-3 4 16,-2-5 22-16,-3-5 6 0,0-11-6 15,-3-15-12-15,-1-15 10 0,-1-9-9 16,-4 0-4-16,1 10-10 0,-1 13 2 16,-1 11-6-16,-1 10 7 0,0 11-3 15,-1 6-4-15,0 2 4 0,0 2-6 16,-1-2-2-16,0 1 0 0,-1 1 0 15,1 4-4-15,1 2 0 0,0 1-14 16,0 4-84-16,2 0-35 0,6 8-49 16,0 4-43-16,-2-1-159 0</inkml:trace>
  <inkml:trace contextRef="#ctx0" brushRef="#br0" timeOffset="-170883.76">10769 14800 221 0,'0'-4'108'0,"1"2"-34"0,0-3 22 0,0 1-11 0,1-1-9 0,-1-1-8 0,1 2-6 0,0-2 1 0,1 2-15 0,-1 0 5 0,-1 0 8 16,1 1-21-16,-1 2 3 0,1 0-11 15,-1 1-11-15,0 0-9 0,0 0-12 16,2 3-2-16,-3 3-4 0,0 2 5 15,0 5 1-15,0 0 4 0,0 7 2 16,-3-1-2-16,1 3 6 0,-1 2-3 16,1-1 3-16,-1 0 4 0,0-1 5 15,-1 0-3-15,1-5-1 0,0 0 4 16,0-3-1-16,-1-2-1 0,2-2 3 16,1-4-1-16,-1-3-3 15,2-1 7-15,0 0-2 0,0-1 0 16,4-1 21-16,1 0 13 0,1-1-18 15,3-3-11-15,2 2-5 0,3-3-9 16,0 1 1-16,2-1 1 0,0 2-9 16,2-1-3-16,0 3 2 0,-3-1-4 15,1-1 0-15,-2 1-1 0,-1 1-1 16,-1 0-4-16,0 0-4 0,-1 1-28 16,-3 0-19-16,-2 0-27 0,-2-2-8 15,-1 1-21-15,-2 0-24 16,-1-6-79-16,-2 2-184 0</inkml:trace>
  <inkml:trace contextRef="#ctx0" brushRef="#br0" timeOffset="-170695.79">10921 14554 507 0,'0'0'323'0,"0"0"-263"0,0 0-15 0,0 0-4 0,0 0-28 0,-5-33-12 0,4 27-2 0,1 2 0 0,-1 0-17 0,-1 4-103 16,0 0-100-16,-1 2-103 0</inkml:trace>
  <inkml:trace contextRef="#ctx0" brushRef="#br0" timeOffset="-169777.5">7697 16157 188 0,'0'0'107'0,"0"0"-53"0,3 0 14 0,-3-1-6 0,0 1 1 0,0-1 5 0,0 0-11 0,0 1 5 0,1 0-6 0,-1 0-10 16,1 0-6-16,1 0-12 0,0 0 5 15,2 0 1-15,3 0 8 0,1 0-7 16,3 0 3-16,5 0-12 0,2 0-9 16,5 0-5-16,11 1-2 0,15 0 9 15,18 0-2-15,12-1-2 0,8 0 3 16,4 0-5-16,0 0-4 16,9 0 3-16,10 0-5 0,10 0 3 15,9 0-5-15,10 0 2 0,5 0-2 16,9 4 0-16,2 0-2 0,8 1-1 15,1 3 12-15,0 1-5 0,1 0-5 16,-4 4 10-16,-2-1 1 0,-7 4 9 16,-5-1-14-16,-8 0 2 0,-6 4-5 15,-10-2-3-15,-8 0-2 0,-7 3-2 16,-12-2 0-16,-8-1-13 0,-10-3-68 16,-9-5-61-16,-21-3-164 0,-12-4-326 15</inkml:trace>
  <inkml:trace contextRef="#ctx0" brushRef="#br0" timeOffset="-165817.05">9027 17013 176 0,'0'-3'133'0,"0"-2"-58"0,1-1 29 0,2-2-14 0,0 0-29 0,1-1-6 0,2 1-5 0,0-2 6 0,-1 2-10 0,-2 1-1 16,2 1 4-16,-2 0-10 15,3 3 18-15,-2-1-23 0,0 0-13 16,1-1-3-16,1 1 2 0,1-1-2 15,2 1 2-15,0 0-4 0,0 1-6 16,2 1-1-16,-1 0-5 0,-1 1 1 16,1 1-2-16,-3 0 1 0,1 1-4 15,-2 3 0-15,-1 3 0 0,1 5-1 16,-3 2 2-16,0 3 6 0,-1 3-2 16,-1 3-2-16,0 3 4 0,0 3-3 15,-1 2-3-15,2 5 4 0,-1-2-2 16,0 0-3-16,-1-2 4 0,0-4-3 15,0 1 0-15,-4 0 4 0,2-3-4 16,-1 1 1-16,0-6-1 0,0-2 0 16,1-2 1-16,-2-3-1 0,4-3-1 15,0-3 3-15,0-1-2 0,0-3 0 16,0-3-1-16,3-1 25 0,-1-4 52 16,0-5-27-16,0-1-22 0,3-5-14 15,0-1 5-15,0-5-4 0,1 1-4 16,2-5-4-16,1 1-4 0,1-2-3 15,3 0 3-15,0 0-3 0,3 0 1 16,-1 1-1-16,2-1 1 0,-2 3-2 16,0 1 2-16,0 1-1 0,0 1 2 15,0 0 0-15,0 2-2 0,-2 0 1 16,3 2-1-16,-4 1 0 16,1 1 0-16,-2 2 0 0,0 2 1 15,-2 1 0-15,1 1-1 0,-2 1 1 16,-1 2-1-16,-1 1 1 0,0 2 0 15,-3 2-1-15,0 3 0 0,1 4-2 16,0 5 1-16,1 4 1 0,0 6 1 16,3 1-1-16,-2 1 4 0,2 5-4 15,-2 0 1-15,3 0 0 0,-1 3 1 16,2-2 6-16,-2 1-3 0,1-1 3 16,-1-3-2-16,-2-3 5 0,-1 0 2 15,-1-4-3-15,-1 0 0 16,-1-3-1-16,0-3-4 0,-1-3 3 15,-1 2-2-15,0-6-5 0,0-2 2 16,0-1-1-16,0-2 0 0,0-2-1 16,0 0-1-16,0 1-5 0,0 0-53 15,0 2-71-15,0-1-48 0,0-2-120 16,0 0-298-16</inkml:trace>
  <inkml:trace contextRef="#ctx0" brushRef="#br1" timeOffset="-154891.84">13137 13209 167 0,'0'0'63'15,"0"0"-34"-15,3 0 0 0,-2 0-2 0,3 0-10 16,-2 0-4-16,1 0 2 0,0 0 1 16,1 0-1-16,-2 0 14 0,0 0 9 15,1 0 12-15,0 0 1 0,0 0-8 16,-3 0 0-16,0 0 4 0,0 0-5 15,0 0-4-15,0 0-3 0,0 0 11 16,0 0-18-16,-3-2-2 0,-3-1-9 16,2 0-12-16,-4-3-1 0,-1 1 1 15,-3 0-4-15,1 0 6 0,1-1-2 16,-4 1 13-16,3-1-1 0,0 2-10 16,0 1 6-16,1 0-3 0,1-1 9 15,-2 2 1-15,2 0 1 16,-1 1-10-16,2 1-2 0,0 0 1 15,0 0 0-15,3 0 6 0,-2 0-3 16,5 0 4-16,-2 0 2 0,2 0-6 16,0 1 6-16,2-1-10 0,0 0-2 15,0 0 2-15,0 2-5 0,0-1-4 16,0 1 4-16,0 0-4 0,0-1 2 16,0 4 2-16,0-1-3 0,0 4-1 15,0 3 4-15,0 4-4 0,0 6 4 16,0 4-2-16,0 9 0 0,0 10 2 15,0 12 17-15,-3 4 7 0,3-2 6 16,-2-3-9-16,0-7 2 16,1-1-4-16,-4 1-5 0,0-2-7 15,1-4 0-15,-1 0-2 0,0-4 3 16,2-9 4-16,-1-5-6 0,2-8 4 16,2-1-3-16,-2 3-2 0,2-1-4 15,0-1 7-15,0-1-6 0,0-6-1 16,0-2 1-16,4 0-5 0,0-3 6 15,1-1-3-15,1 0 3 0,1-2 4 16,3 1 5-16,2-2 3 0,2 0-5 16,1 0 1-16,3 0-6 0,-1-2-4 15,4 1-3-15,-1-1 3 16,0 0-5-16,1 0 0 0,0-1 0 16,-3 2 0-16,2 0-4 0,-2-2-5 15,-1 1-64-15,-3 1-15 0,0 1-35 16,2-2-42-16,-2 0-82 0,-4-2-191 0</inkml:trace>
  <inkml:trace contextRef="#ctx0" brushRef="#br1" timeOffset="-154423.05">13736 13434 390 0,'0'-8'133'0,"0"-3"-38"0,0 0 16 0,0-1 11 0,0 0-64 0,0 0-18 0,1 1-1 0,0 1 19 0,0 3-30 0,1 2-1 15,-2 2-3-15,1 3-16 0,1 0-8 16,-2 6-2-16,1 5 2 0,0 8 0 15,-1 6 6-15,0 14 9 0,-2 10 1 16,-1 7 1-16,-2 4-11 0,2-5-5 16,1-9 1-16,2-6-1 0,-2-4 0 15,1-3 0-15,1-9 0 0,-2-5-1 16,1-3-5-16,-1 3-57 16,2-1-41-16,-4 0-35 0,0-6-86 15,0-3-59-15,1-7-15 0</inkml:trace>
  <inkml:trace contextRef="#ctx0" brushRef="#br1" timeOffset="-153985.66">13708 13526 174 0,'0'0'152'0,"0"0"-84"0,0 0 40 0,0 0-10 0,0 0-34 16,0 0-10-16,0 0-4 0,15-42 16 16,-12 35-24-16,2-2-11 0,0 3 1 15,0-2-3-15,-2 0 8 0,3 1-2 16,2-1-15-16,-2 1-10 0,1-1 5 16,1 1-4-16,1 1 6 0,0 2-5 15,0-2-6-15,4 1-5 0,-1 2 1 16,2-1 0-16,-1 3-2 0,1 1 4 15,-2 1 1-15,-1 6-3 0,2-2-2 16,-4 2 1-16,-1 1 1 0,-1 3 2 16,-1 1-3-16,-3-1 9 0,-3 2 9 15,0 2 11-15,-2-3-7 0,-5-1-1 16,-1 0-9-16,0-2-2 0,-6 0-4 16,-2 0-1-16,-1-3-3 0,0 0-1 15,-3-1 2-15,0-2-2 0,1 0-2 16,0-1-2-16,3 1-13 0,-1-2-35 15,7 2-42-15,2-2-32 0,4-1-68 16,4 0-169-16</inkml:trace>
  <inkml:trace contextRef="#ctx0" brushRef="#br1" timeOffset="-153313.95">14069 13683 3 0,'0'0'258'0,"0"0"-178"0,0 0 14 0,-3-9 6 0,1 5-15 0,1 2-11 0,1-1-7 0,0-2 9 0,0 0-17 16,3-1-11-16,2 1 3 16,3-1-13-16,0 0-14 0,1 0-8 15,4 1-5-15,1-1-4 0,-1 2-2 16,1 0-3-16,0 4-2 0,-1 0 1 16,1 1-1-16,-3 5 0 0,1 4-2 15,0 4 2-15,-4 2-2 0,1 4 0 16,-1 4 0-16,-3-1 2 0,-2 5 0 15,-3-3 1-15,0 2-1 0,-2-4 0 16,-4 0 2-16,1-3-1 0,-7-2-1 16,3-3 0-16,0-4 0 0,-3-5 1 15,3-3 1-15,0-4 2 0,0-5 0 16,1-6 4-16,3-3 2 0,-1-2 25 16,4-4 15-16,0-1-14 0,2 0-1 15,4-2-12-15,2 1-1 0,2 3 3 16,3-2 1-16,0 5-10 0,2 0 0 15,4 3-7-15,-1 2-6 0,0 1 3 16,4 3-6-16,-4-1-2 0,1 2 0 16,1 1-3-16,1 2-64 0,1 1-26 15,1 1-26-15,6 2-35 0,-4-2-77 16,-5 2-147-16</inkml:trace>
  <inkml:trace contextRef="#ctx0" brushRef="#br1" timeOffset="-152844.81">14581 13699 233 0,'0'0'84'0,"0"0"-16"0,0 0 38 0,0 0-7 0,18 0-29 0,-12-1-2 0,0-2 13 0,2-1-23 0,0 0-17 0,0 0-6 0,0-2-8 16,1 2 8-16,-3 0 14 16,1 0-9-16,-2 0-7 0,1 0 4 15,-3-1 2-15,0 0-6 0,-3-2-10 16,0 1-10-16,0-1-10 0,0 0 0 16,-6 0-3-16,-3 0-6 0,-1 2-1 15,-4 1 2-15,-2 4 0 0,-1 0 4 16,-4 4 0-16,-1 5 0 0,0 4-1 15,1 3 1-15,-4 2 0 0,5 1 1 16,5 3 0-16,-2-4-3 0,4 0 3 16,5 1 3-16,4-1 1 0,1 0 10 15,3-2 5-15,0-2 0 16,6-2 10-16,0-1 5 0,5-1-4 16,0-4-3-16,5-2-6 0,0-4 1 15,3 0-7-15,3-4-1 0,2-3-10 16,1 2-3-16,-1-3 3 0,4 4-4 15,-1-1 0-15,1 0-27 0,-1 2-35 16,-3-1-37-16,0 2-30 0,6-1-27 16,-5 2-123-16,-9-1-185 0</inkml:trace>
  <inkml:trace contextRef="#ctx0" brushRef="#br1" timeOffset="-152360.22">14900 13745 410 0,'0'0'135'0,"0"0"-31"0,0 0 0 0,0 0-41 0,0 0-19 0,0-31-14 0,0 27 9 0,2 1 2 0,-2 3-9 0,0-1 3 0,0 1-17 0,0 0-10 15,1 1-5-15,1 1 0 0,-2 0-2 16,2 1 2-16,1 1 2 0,-3 0 2 15,3 1 4-15,0-1 1 0,-1 1-1 16,2-2 3-16,-1 1 1 0,-1 2 3 16,1-1-2-16,0 3 14 15,1 0-10-15,-1 2-12 0,0 2 2 16,2-2-5-16,-2 0-4 0,3 1 4 16,-4-3-1-16,2 3-4 0,0-2 8 15,0 0 13-15,0-2-2 0,0 3-4 16,1-4-5-16,0 0 2 0,1 0-6 15,-1-1 1-15,0-1-1 0,1-3 2 16,2-1 4-16,-2 0 10 0,2-3 4 16,-1-2 3-16,2-2-7 0,-1-1-2 15,0-4 2-15,0-3-1 0,1-5-9 16,-1-3-2-16,0-2-7 16,1 0 1-16,1 4-4 0,-4 0-2 15,1 6 1-15,-1 2-2 0,-2 3-29 16,-2 1-48-16,1 3-36 0,-1 0-29 15,1 1-32-15,0 0-39 0,2 1-93 16,0 1-65-16</inkml:trace>
  <inkml:trace contextRef="#ctx0" brushRef="#br1" timeOffset="-152125.89">15273 13669 164 0,'0'0'436'0,"0"0"-317"0,0 0-43 0,0 0-8 0,0 0-50 0,15-29-13 0,-11 25-3 0,-4 2-1 0,0 2 6 16,1 0-7-16,-1 6 2 0,0 5 6 15,0 2 19-15,0 3 9 0,-1 4 2 16,-3 0-1-16,2 5-7 0,-3-1-12 16,2 0-10-16,1 0-5 0,1 1 1 15,-1-3-4-15,2-1 0 0,0-1-7 16,0-4-57-16,3-4-39 0,1-6-70 15,2-6-136-15</inkml:trace>
  <inkml:trace contextRef="#ctx0" brushRef="#br1" timeOffset="-151984.87">15392 13566 750 0,'0'0'217'0,"0"0"-147"0,0 0-33 0,0 0-20 16,0 0-17-16,8-38-21 15,-5 32-68-15,-3 4-30 0,1 3-83 0,1 4-72 16,-2 2 2-16</inkml:trace>
  <inkml:trace contextRef="#ctx0" brushRef="#br1" timeOffset="-151581.78">15581 13746 512 0,'0'0'188'0,"0"0"-122"0,0 0 45 16,16-39-30-16,-13 28-53 0,0-2-19 15,-3 1 6-15,0 2 0 0,0 1 23 16,0 0-3-16,-3 2-6 0,-1 1-16 16,2 4-8-16,-3 0-2 0,2 2-3 15,-3 1-6-15,-1 6 5 0,0 3-2 16,-3 5 2-16,2 2 1 0,0 3 0 15,-3 2 0-15,5 0 0 0,-2 0 0 16,3 0 3-16,2-1-3 16,0-3 0-16,3-2-2 0,0-1 5 15,6-3-3-15,-1-5 8 0,3-2 2 16,3-5 10-16,3 0 10 0,-1-7 11 16,1-2-5-16,2-2 3 0,-2-4-7 15,-3 0-7-15,-1-2-4 16,-1-2-11-16,-4 2-5 0,-2 1-3 15,-3 2-2-15,0 3-7 0,-7 2 6 16,-2 2-19-16,-2 2-30 0,0 1-12 16,-3 2-20-16,1 2-18 0,1 0-24 15,-1 3-25-15,5 1-80 0,3 3-71 0</inkml:trace>
  <inkml:trace contextRef="#ctx0" brushRef="#br1" timeOffset="-151222.47">15730 13795 204 0,'0'0'234'0,"0"0"-90"0,0 0-30 0,0 0-46 15,21-37-32-15,-17 26-13 16,-1 0 21-16,-1-2-20 0,-2 2 10 0,3 2 3 16,-3 1 9-16,2 3-21 0,-1 0 1 15,-1 3-9-15,0 2-16 0,0 0-1 16,0 4-11-16,0 4 11 0,-3 3-2 15,1 3 2-15,2 4 4 16,0-2-2-16,0 3 0 0,5-2 0 0,-2-2-2 16,2-1 8-16,2-3 6 15,0-3 16-15,1 0 8 0,0-4 3 16,-1-3-5-16,0-1-1 0,1-5 2 16,0-5 1-16,-1 0-5 0,0-4-2 15,1-2-14-15,-3-4-7 0,-2-2-8 16,2-2-2-16,-3-2-4 0,-2 1-18 15,0 2-13-15,0 4-10 0,0 3-12 16,-2 5-26-16,-1 3-30 0,1 2-44 16,2 0-68-16,-1 5-108 0</inkml:trace>
  <inkml:trace contextRef="#ctx0" brushRef="#br1" timeOffset="-150799.22">15997 13674 394 0,'0'0'109'0,"0"0"-19"16,0 0-6-16,0 0-30 0,39-17-26 15,-34 12-4-15,0-2 9 0,-2 2 5 0,-3 1-12 16,0 1 6-16,-3 0-32 16,-2 1-3-16,-3 2 2 0,-1 0 0 15,-1 0 1-15,2 2 2 0,-2 2 2 16,3 0-4-16,-1 2-4 0,5 0 4 15,-2 0-3-15,3 1 3 0,1-2 0 16,-2 2-2-16,3-2 2 0,0 2 0 16,0-1 1-16,3 1-1 0,0 0-1 15,0 0 1-15,0 1 29 0,2 0-7 16,0 1-6-16,0-1-1 0,4 0-10 16,2-1-1-16,-1 0 11 0,2 0 0 15,1 1 8-15,1-1 2 0,-3 1-5 16,-1 0 1-16,-4-2 2 0,0 1-5 15,-4-1 5-15,-2 1-5 0,0 0-7 16,-8 0-5-16,-1 1-1 0,-1-1 3 16,-4-3-6-16,-2-3 3 0,-1-1-3 15,-1 0-2-15,-4 0-19 0,0-3-46 16,1 0-21-16,1-2-24 0,0 3-40 16,-3-2-66-16,6 1-56 0</inkml:trace>
  <inkml:trace contextRef="#ctx0" brushRef="#br1" timeOffset="-150405.12">16166 13435 384 0,'0'0'146'0,"0"0"-42"0,0 0-9 0,0 0-31 0,11-36-38 0,-11 28-11 0,2 2 36 0,1 1-1 0,-3 1-1 0,3 1 3 16,-2 2-9-16,-1 0-15 0,0 0-10 15,2 1-18-15,-2 2-2 0,0 4-5 16,0 5 7-16,0 4 0 0,0 6 4 15,0 4 5-15,0 2 2 0,0 1-1 16,0 2 0-16,-2 3-5 0,1 2-2 16,-2-2 4-16,0 0-6 0,1 1 3 15,-1-5-4-15,0 1 0 0,1-4 1 16,2-3-1-16,-1-3-14 0,1-4-53 16,0-2-43-16,0-6-55 0,3-2-90 15,2-4-68-15</inkml:trace>
  <inkml:trace contextRef="#ctx0" brushRef="#br1" timeOffset="-150124.22">16344 13612 445 0,'0'0'158'0,"0"0"-67"0,0 0-9 0,0 0-5 16,0 0-33-16,0 0-1 15,27-2 9-15,-19 7-11 0,0 5 2 0,2 1-3 16,-1 1-6-16,2 1-10 16,-3 2-11-16,3 0-5 0,0 0-6 15,1-2 3-15,0 0-2 0,-1 0-1 16,0-4-4-16,0-1-8 0,0-3-70 15,5-3-66-15,-5-2-96 0,-3 0-171 0</inkml:trace>
  <inkml:trace contextRef="#ctx0" brushRef="#br1" timeOffset="-149905.52">16621 13622 459 0,'0'0'198'0,"0"0"-87"0,0 0-1 0,0 0-53 15,0 0-57-15,0 0-2 0,0 0 2 16,0 0 1-16,-22 41 25 0,12-16 39 16,-4 3-14-16,1 3-1 0,-2 2-4 15,5 2-29-15,-3-1 0 0,1 0-12 16,4-1-4-16,-3-3 1 0,3-2-2 16,0-3-1-16,2-3-87 0,-2-3-69 15,2-4-130-15,3-6-149 0</inkml:trace>
  <inkml:trace contextRef="#ctx0" brushRef="#br1" timeOffset="-148966.78">17242 13544 676 0,'0'0'109'0,"0"0"-48"0,8-24 27 0,-5 14-48 0,0 1-30 0,1 1-10 0,-3 1 14 0,2 2-4 0,-2 3 12 16,-1 2 10-16,0 0-32 0,0 6-6 16,-4 6 6-16,-1 4 1 0,-1 6 4 15,1 3-1-15,2 3 4 0,0-1 4 16,1 3-1-16,2 0-9 0,3-2 1 16,2-2-2-16,3-3 3 0,-3-2 0 15,2-5-4-15,0-3 2 0,-1-4 17 16,1-4 15-16,-1-2-2 0,0-3 0 15,2-3 0-15,-1-2 1 0,-1-5 11 16,3-2-2-16,-2-3-6 0,2-1-21 16,-1-3-9-16,1-1-4 0,1-1 1 15,0-1-1-15,-1 1-2 0,0 0 2 16,-1 0-2-16,-1 4 0 0,0 2 2 16,-3 2-2-16,0 5-2 15,-2 3 2-15,-2 2 0 0,3 3-7 0,-3 2-2 16,0 4-7-16,3 8 11 15,-3 2 5-15,5 7 3 0,-1 0-3 16,3 1 0-16,1 1 0 0,3-3 3 16,2 0-3-16,-1-5 0 0,2-3 4 15,-4-5-3-15,1-2 0 0,0-5 2 16,0-2 4-16,-1 0-2 0,2-4 16 16,-4-2 7-16,0-4-1 0,0-5-6 15,1-2-7-15,0-4-7 0,-3-4-2 16,0-3-4-16,2 1-1 0,-3 1 0 15,0 1-1-15,-1 2-28 0,3 4-28 16,0 3-22-16,-2 4-29 0,2 1-27 16,4 2-48-16,-1 3-83 15,0 1-128-15</inkml:trace>
  <inkml:trace contextRef="#ctx0" brushRef="#br1" timeOffset="-148575.55">17844 13597 398 0,'0'0'227'0,"0"0"-132"0,0 0 21 16,0 0-32-16,30 0-54 0,-22 0-14 0,-2-1-1 0,1-1-10 0,2-2 1 0,0 3 32 0,-1-4 1 0,2 0-5 16,1 0 1-16,-2-2-12 15,1 0-8-15,1-1 0 0,-3 0-2 16,1-1-4-16,-4-1-6 0,0-2-3 15,-1 3-4-15,-4 2-7 0,-5 1-19 16,-4 3-11-16,-5 3 17 0,-5 0 16 16,-1 7 6-16,-3 2-2 0,-3 6 4 15,0 3-1-15,3 4 4 0,-1 1-3 16,7 1 0-16,1 2 2 0,6-2 2 16,2-2 22-16,5 0 19 0,3-2-2 15,0-1-7-15,3-3-6 0,5-2-1 16,0-3-15-16,3-2 2 0,4-4-7 15,0-2-1-15,4-3-4 0,0 0-4 16,5 0-12-16,-2 2-68 0,8 0-55 16,-4 1-104-16,-5 0-250 0</inkml:trace>
  <inkml:trace contextRef="#ctx0" brushRef="#br1" timeOffset="-147841.58">13861 14671 335 0,'3'-1'94'0,"-3"-2"-25"0,3-2 45 0,2-1-16 0,1-1-30 0,-1 0 14 0,0 2-17 0,-1-1 2 0,0 1-5 0,-1 2-7 16,-3-3-20-16,0 5-12 0,0-1-6 15,-5-1-16-15,-3 3 0 0,-6 0-2 16,-2 1-3-16,-3 4 1 0,-2 3 3 15,-2 5-2-15,-1 2 0 0,0 2 2 16,2 1 0-16,5 2-1 0,1-3 1 16,0 4 8-16,5-3-6 0,2-1 2 15,3 0 6-15,4-3 10 0,2 0 8 16,2-2 2-16,4-1-3 0,4-2 7 16,2-1-9-16,5-3-5 0,1-2-6 15,2-2-6-15,4-1-6 0,0-1 0 16,3-3-2-16,2 0-36 0,0-1-41 15,3 0-39-15,5-2-31 0,8-2-82 16,-7 3-97-16,-5-1-150 0</inkml:trace>
  <inkml:trace contextRef="#ctx0" brushRef="#br1" timeOffset="-147279.31">14319 14726 525 0,'0'0'154'0,"0"0"-84"0,0 0 46 0,0 0-56 16,25-37-31-16,-17 27-4 0,-2 3 15 0,1-1 5 15,0 2 1-15,-3-1 7 0,2 2-1 16,-4-1-3-16,1 2-14 0,-2-1-15 16,-1 3-7-16,0-3-6 0,-1 1-7 15,-4 0-2-15,-1-3 1 0,-5 1-5 16,0 3 4-16,-2 2-10 15,-1 1-3-15,-2 3 3 0,-3 5 7 16,-1 2-2-16,2 2 3 0,-4 3 3 16,0 1-1-16,3 0 4 0,0 3-2 15,3-2 0-15,2-1 0 0,3 0-1 16,3-3 1-16,3-1 0 0,4 2-1 16,1-2-1-16,4 0 2 0,1-3 1 15,3-1 1-15,2 1 6 0,2-3 20 16,1-1-5-16,-2-3 3 0,1-2-1 15,0-5-2-15,2 1-8 16,0-3-10-16,0-2-3 0,2-2 2 16,0-1-3-16,-2-3 0 0,3 0 0 15,-2-1-1-15,-2 1 1 0,-1 2 0 16,-2 4-1-16,-1 1 0 0,-3 2-1 16,-4 3 0-16,-2 1 0 0,0 2-10 15,0 2-6-15,-4 2 2 0,0 4 11 16,-4 2 2-16,3 0 3 0,-1 4-2 15,3-3 1-15,3 3 0 0,0-3 0 16,0 1 0-16,3-3 4 0,5 0 2 16,0-2 7-16,1-2 1 0,4-3-1 15,2 1-2-15,0-3-7 0,5-3-1 16,-2 0-3-16,2-5-1 0,-1 0-45 16,0-3-29-16,2 0-31 0,-4-3-55 15,7-9-90-15,-5 1-130 0</inkml:trace>
  <inkml:trace contextRef="#ctx0" brushRef="#br1" timeOffset="-147028.72">14670 14400 729 0,'0'0'177'0,"0"0"-94"0,0 0 4 0,0 0-43 0,9-27-30 0,-9 25-14 0,3 3-1 0,-1 8-8 0,1 4 9 0,-3 7 9 16,0 5 18-16,0 6 8 0,0 9 0 16,0 11-16-16,-5 6-4 0,5 4-13 15,-3-9 3-15,3-13-1 0,3-14-4 16,-3-6 1-16,3 0-2 0,0 0-35 16,1 2-90-16,4 3-64 0,1-4-142 15,-1-9-178-15</inkml:trace>
  <inkml:trace contextRef="#ctx0" brushRef="#br1" timeOffset="-146613.56">15100 14712 125 0,'0'0'330'0,"0"0"-230"0,0 0-14 0,0 0-16 0,0 0-34 15,36-25 2-15,-30 20 9 0,-3 1 14 0,2-2 1 16,-4 4-6-16,1-1 15 16,-2-1-18-16,0 0-13 0,0 1-26 15,-3 1-12-15,-4-1-1 0,0 3-2 16,-4 0-1-16,1 5 2 0,-5 2 1 15,0 6-1-15,-4 1 0 0,0 4 0 16,-3 1 0-16,0 3 0 0,3 0 0 16,0 0 1-16,5-2 0 0,3 1 1 15,3-3 22-15,3-1 11 0,2-4 1 16,3-1-12-16,0-2-13 0,3-3 2 16,5-4 10-16,-2 0 4 0,4-3 0 15,4 0-11-15,0-5-12 16,4-1-3-16,-2 2 0 15,6-3-1-15,-2-1-47 0,4 1-49 0,0-2-45 16,9-4-60-16,-3 4-125 0,-6-2-180 16</inkml:trace>
  <inkml:trace contextRef="#ctx0" brushRef="#br1" timeOffset="-146254.28">15395 14723 162 0,'0'0'401'0,"0"0"-300"0,0 0-3 16,0 0 3-16,0 0-59 0,0 0-22 15,11-32 5-15,-9 27-13 0,-2 4-6 16,0 1-2-16,0 0-4 0,0 7-5 16,-2 2 5-16,-1 4 1 0,1 2 0 15,1 4 0-15,1 0-1 16,0 1 5-16,3 3-4 0,2-2 0 15,2 0 5-15,3 0 5 0,1-1 8 16,3-2 13-16,0-3 4 0,2-4 1 16,0-4-6-16,-2-2 9 0,0-4 6 15,-2-1 9-15,2-6 6 0,-3-2-12 16,0-2-17-16,-3-5-14 0,-2-3-10 16,-1-4-8-16,0-5-1 0,-4 1-11 15,2-4-38-15,-1 2-4 0,-2 0-18 16,1 4-14-16,-1-5-48 0,0 7-112 15,0 5-197-15</inkml:trace>
  <inkml:trace contextRef="#ctx0" brushRef="#br1" timeOffset="-146004.33">15719 14408 436 0,'0'0'114'0,"0"0"-30"0,0 0 29 0,17-36-60 16,-14 30-28 0,1 1 13-16,-3 4-21 0,1 2-13 0,1 9-4 0,-3 3 17 15,2 8 17-15,-2 5 26 0,0 5-15 16,0 11-21-16,0 8-11 16,-5 6-7-16,2 1 2 0,-2-14-8 15,0-12 3-15,2-12-3 0,1-1-2 16,-1 3-21-16,1-1-97 0,0 5-57 15,2-4-66-15,0-8-58 0</inkml:trace>
  <inkml:trace contextRef="#ctx0" brushRef="#br1" timeOffset="-145456.18">16011 14726 220 0,'0'0'83'0,"0"0"-6"0,0 0 62 16,0 0-20-16,33-30-14 0,-26 24 14 16,-1 1-33-16,-3-1-17 0,2 4 2 15,-2-3-15-15,2 1-6 0,-2-2-15 16,0 0-16-16,0-2-10 0,-1 1-5 16,1 0-3-16,-3 3-1 0,0-2-1 15,-5 3-4-15,0-1-3 0,-3 4 2 16,-2 3-3-16,-3 4 8 0,2 5 1 15,-3 3 0-15,1 1-1 16,-1 1-2-16,1 2 3 0,2-1 0 0,0 1 3 16,3-2-4-16,0 1 1 0,2-3-2 15,3-3 2-15,3-1 0 16,0-3 2-16,0-5-2 0,3 2 7 16,1-5-5-16,1 0 7 0,3-5-2 15,-1-1-4-15,2-1 3 0,-1-2 5 16,0 0 4-16,0-2-7 0,1 0-6 15,-1 0-2-15,0 0 0 0,-1 1 0 16,0 1 2-16,-2 1-2 0,1 3 0 16,-1 1-5-16,-3 2 4 0,-1 1-17 15,1 1-14-15,0 3 18 0,-1 4 10 16,-1 2 1-16,2 3 0 0,2 0 3 16,-2 1 1-16,-1-2 1 0,4 0 6 15,-2 0 26-15,0-2 9 0,1-4-2 16,2 0-9-16,0-1-7 0,-1-4-8 15,1 0 1-15,2-1-14 0,0-7-1 16,3 2-3-16,-3-2-53 0,2-5-32 16,2 4-38-16,1-8-58 0,-1 1-109 15,-4 0-157-15</inkml:trace>
  <inkml:trace contextRef="#ctx0" brushRef="#br1" timeOffset="-145175">16313 14269 455 0,'0'0'77'0,"0"0"11"0,0 0-20 0,0 0-44 0,8-18-24 0,-10 25-8 0,-4 5 7 0,1 7 1 0,-3 6 1 16,0 6 1-16,0 10 3 0,2-3 5 15,-2 1 37-15,5 7 44 0,0-9-15 16,3 2 9-16,-2-1-12 0,2-9-12 15,2 2-3-15,1-4-17 0,0-3-7 16,2-2-13-16,1-7 0 0,1-4-8 16,-1-4 5-16,5 0-9 0,0-5-3 15,0-2 4-15,1-1-5 16,0-5-5-16,2 2-17 0,-1-4-44 0,1 0-33 16,5-11-50-16,-5 1-115 15,2 0-261-15</inkml:trace>
  <inkml:trace contextRef="#ctx0" brushRef="#br1" timeOffset="-145018.79">16348 14610 120 0,'0'0'870'0,"0"0"-781"0,0 0-62 0,0 0 14 0,0 0-18 16,36-27-23-16,-23 19-6 0,2-1-88 15,4 0-36-15,4 0-48 16,-3 4-52-16,-1 0-109 0</inkml:trace>
  <inkml:trace contextRef="#ctx0" brushRef="#br1" timeOffset="-144612.6">16651 14618 459 0,'0'0'103'0,"0"0"-13"0,0 0-6 0,36 11-39 0,-23-10-9 15,1-1 28-15,-1 0-18 0,1 0 2 16,0 0 12-16,-1-3-12 0,-2 0-9 16,2-4-7-16,-4 4-28 0,2-5 0 15,-6 1-4-15,0-2-2 0,-4 2-15 16,-1-3-20-16,-3 2-11 0,-5-1-11 16,-6 3-17-16,1 1 42 0,-5 1 24 15,-2 3 8-15,0 1 2 0,2 4 1 16,-2 2 2-16,1 4-3 0,1 0 5 15,1 4-3-15,3-1 39 0,0 4 25 16,4-1-1-16,4 2 7 0,1 1-8 16,5-1 6-16,0-1-5 0,0-1-19 15,3-2-17-15,2-2-9 0,0-4-8 16,1 0 0-16,1-3-2 16,5-1-1-16,-2-2-5 0,1-2 0 15,5 0-4-15,-4 0-9 0,7-4-32 16,0 1-18-16,0-1-22 0,3-1-40 15,2-3-54-15,9-7-65 0,-5 1-99 16</inkml:trace>
  <inkml:trace contextRef="#ctx0" brushRef="#br1" timeOffset="-144173.12">17038 14544 346 0,'0'0'132'0,"0"0"-20"0,0 0 13 0,0 0-39 15,0 0-20-15,21-38-23 0,-21 31 13 0,0 2-9 16,-2 2-10-16,0-2-9 0,-1 3-13 16,-2-1-8-16,-4 1-6 0,1 0 2 15,0 2-3-15,-4 0 0 0,2 4 4 16,-3 3-4-16,-4 3-4 0,0 4 4 16,-1 4 0-16,-2 2 2 15,2 5-1-15,1 1 1 0,1 2 6 16,4-1 19-16,2-1-3 0,2 1 2 15,4-5 5-15,4-1-4 0,0-2-8 16,4-3 1-16,3-1 3 0,1-5-1 16,1 0 3-16,2-5-2 0,0 2 1 15,3-6 2-15,-1-1-4 0,0 0 4 16,2-2 15-16,-2-5-4 0,1-3-5 16,-1-3-9-16,3-5-1 15,-5-7-1-15,3-2-10 0,-5-7-3 16,4-10-7-16,-2-13-1 0,2-11 2 15,-2-2-1-15,-2 12-1 0,-4 16 0 16,-5 18-2-16,3 9 2 0,-3-1-2 16,0 2 2-16,0-1-1 0,0-1-5 15,0 3-29-15,0 2-20 0,0 4-14 16,0 1-25-16,-3 3-28 0,-3 2-58 16,-2 1-86-16,2 0-170 0</inkml:trace>
  <inkml:trace contextRef="#ctx0" brushRef="#br1" timeOffset="-142734.54">13741 15910 390 0,'0'-3'81'0,"0"-2"-30"0,0 1 23 0,3 1-18 0,2-1-24 0,-1-1 9 0,1 0 42 0,0-1-11 0,0-1-30 0,1-1 10 15,3 1 0-15,-1 0-11 0,-1 3-13 16,1 0-8-16,4 0-6 0,-4 0-5 16,2 1-3-16,2 3-4 0,-1 0 2 15,-1 0-4-15,-1 2 0 0,-1 4-1 16,-2 4-5-16,-2 5 6 0,-1 4 0 15,-3 5 0-15,0 5 0 16,-5 3 0-16,-3 2 3 0,0-1-1 16,-3-1-2-16,0-1 0 0,0-2 2 15,0-3 0-15,-1 0-1 0,0-5-1 16,3-1 3-16,-1-5-1 0,2-5-2 16,-1-1 4-16,3-5-4 0,2-1 2 15,1-3 4-15,0-1-3 0,3-5 7 16,0 0-9-16,0-3 7 0,5-1-6 15,3-4-1-15,0-1 8 0,6-2 3 16,-1-1 2-16,7-2-10 0,-2 2 0 16,2-1-4-16,0-1 0 15,0 1 0-15,2 0 2 0,0-2-4 16,-2 3 5-16,1-1-6 0,-2 2 3 16,-2 1 0-16,-1 1 1 0,-3 2 0 15,-1 1-1-15,-2-1 0 0,-2 3 2 16,-1 2-1-16,-2-1-1 0,0 2 2 15,-2 0 2-15,-3 1-4 0,0 2 1 16,0 0-1-16,0 2 6 0,0 2 5 16,0-1-2-16,-2 1-5 0,1-1-2 15,-2 1-2-15,1 0-3 0,-3 1 0 16,-2 3 3-16,2 3 0 0,-3 3 1 16,-2 0 0-16,-2 0 0 0,-1 3-1 15,-1 4 0-15,0-2 0 0,-2 2 0 16,0 1 1-16,0 1-1 0,0 0 0 15,1 2 1-15,2-1 3 0,1-1-1 16,2-1 7-16,2-2 4 0,3 1 7 16,2-1 3-16,0-3 1 0,3 0-4 15,0-2 0-15,4-1 4 0,3-2-5 16,1-1-2-16,1-4 1 0,4-2-3 16,3-1-5-16,-2 0-1 0,2-1-7 15,1-4-2-15,2 1 0 0,-2-1-2 16,2 1-34-16,-1 0-33 0,1 3-37 15,1-1-31-15,3-1-75 0,-3 2-148 16,-4 0-258-16</inkml:trace>
  <inkml:trace contextRef="#ctx0" brushRef="#br1" timeOffset="-142453.36">14254 16178 541 0,'0'0'88'0,"2"-7"-32"0,1 3 64 0,-3 0-13 0,1 3-54 0,1 0-3 0,-2 1-24 0,0 2-19 0,0 5 0 15,0 3 20-15,0 6-6 0,0 3 7 16,0 3-15-16,-3 3-6 0,3 2-6 15,-3 0 5-15,1 2-5 0,2-2 2 16,0 0-2-16,0-2-2 0,0-2-15 16,0-2-45-16,0-3-26 0,0 0-42 15,0-7-157-15,0-3-22 0</inkml:trace>
  <inkml:trace contextRef="#ctx0" brushRef="#br1" timeOffset="-141984.21">13848 15620 458 0,'0'0'128'0,"0"0"-48"0,0 0 44 0,0 0-52 0,0 0-18 0,3 0-2 0,7 0 20 0,4 0-3 0,2 0-5 0,7 0-9 0,4-1-15 16,3-2 4-16,7-1 1 16,7-3-11-16,5 3-11 0,-8-2-10 15,-9 1-7-15,-10 4-2 0,-6-2-1 16,4 2-3-16,-1-1 3 0,6 0-3 15,-7 0-10-15,-1 0-50 0,-1-1-14 16,1 1-38-16,-2-3-77 0,-2 2-174 16,-3-2-143-16</inkml:trace>
  <inkml:trace contextRef="#ctx0" brushRef="#br1" timeOffset="-141378.65">15068 16077 451 0,'0'0'85'0,"0"0"-5"0,0 0 50 0,0 0-18 0,0 0-25 0,6-2-34 0,2 0 2 0,3-1 5 0,3 1-3 0,4-2-10 0,2 0-8 16,4-1-9-16,-3 3-16 0,4-3-12 15,-2 4 4-15,1 0-5 0,0 0-2 16,0 0-3-16,2 1-70 0,3 0-30 15,12 0-68-15,-6 0-140 0,-2 0-105 16</inkml:trace>
  <inkml:trace contextRef="#ctx0" brushRef="#br1" timeOffset="-140357.58">16027 15879 125 0,'0'0'253'0,"0"0"-161"0,0 0-38 0,0 0 9 0,0 0-11 0,4 0-3 0,-2 0 20 0,1 0-3 0,2 0-10 0,3-1-9 0,0-1-1 16,1 1-5-16,1-1 3 0,-2-2-5 15,6 3-3-15,-3 1-4 0,3 0 0 16,-1 0-15-16,0 0 2 0,2 2-14 15,-3 3 4-15,0-1-7 0,-4 1-2 16,2 4 3-16,-4 4-3 0,1 1 0 16,-5 3 1-16,-2 3 0 0,0 1 0 15,-5 3 0-15,-5 4 2 16,-2-3 1-16,0 3-2 0,-4-1-1 16,-1-1 0-16,2-1 0 0,-2-1 2 15,3-4-3-15,0 0 1 16,1-4 0-16,3-3 0 0,1-2 2 0,1-4-1 15,3-1 0-15,2-4-2 0,3-2 4 16,0-4 7-16,3-6-9 0,4-2-2 16,1-2 4-16,4-7-4 0,1 1-1 15,6-4-1-15,-2 0 4 0,4-2-4 16,1 0 4-16,1 1-2 0,-2 1 0 16,1 1 0-16,2 3 0 0,-5-1 0 15,1 4 0-15,-1 0 0 16,-3 1 1-16,0 2-1 0,-5 2 0 15,-3 1 3-15,-3 4-2 0,-1 2 1 16,-2 2-1-16,-2 1 10 0,0 1 5 16,-2 1-6-16,-2 0-10 0,-3 1 1 15,-1 2 2-15,0 4 6 0,-1 0-4 16,1 3-5-16,0 1 4 0,0 0 1 16,-1 2-5-16,-1 2 0 0,2-2 0 15,2 1 0-15,-3 2 3 16,1 3-1-16,1-2-2 0,-1 0 0 0,-2 1 0 15,0 1 0-15,2-1 0 0,-1 2 0 16,2-2 0-16,1 0-1 0,1 1 1 16,2-3 0-16,3-1 2 0,0 0-1 15,5-5 5-15,1 1 13 0,1-3-6 16,3-3 7-16,3 0 0 0,0-3 13 16,4-2-8-16,-1 0-2 0,3 0-8 15,1-5-5-15,1 1-7 0,-2-4-2 16,3 2-2-16,-3-2-26 0,-2 0-51 15,2 0-36-15,-3-1-71 16,-3 1-140-16,-2 2-260 0</inkml:trace>
  <inkml:trace contextRef="#ctx0" brushRef="#br1" timeOffset="-139799.22">16487 16311 363 0,'0'0'146'0,"0"-2"-68"0,0-1 35 0,0-1-18 0,0-1-4 0,2 0-22 0,-1 0 2 0,2-2-8 0,0 0-15 0,2-1 3 15,1 1-11-15,-1-1-9 0,5 1-4 16,2 0-13-16,-2 0-3 0,2 2-5 16,-1-1 1-16,-1 3-2 0,2 0-3 15,-5 3 1-15,-1 0-3 0,-1 4-1 16,-2 3-1-16,-1 2 1 15,-1 0 1-15,-1 6 0 0,0 1 1 16,-3 4 1-16,-2 0 1 0,-3 4-1 16,0-2-2-16,-2 2 3 0,-2-3 0 15,3-3-3-15,-4 2 2 0,5-4 0 16,0-4 2-16,-1-1-2 0,4-2 10 16,-1-2-5-16,4-3 2 0,2 0 3 15,0 0 1-15,0-3 2 0,2 0 14 16,1 0-2-16,5-1-5 0,1 0-10 15,2-3 2-15,3 1-7 0,1 0-1 16,2-2-1-16,-1 2-3 16,3-1-1-16,0 0-1 0,0-1-15 15,-3-2-33-15,4 1-17 0,-3-2-31 16,1 1-52-16,1-1-52 0,-3 1-119 16,-2-1-177-16</inkml:trace>
  <inkml:trace contextRef="#ctx0" brushRef="#br1" timeOffset="-139294.4">15991 15643 333 0,'0'0'186'0,"0"0"-109"0,0 0 21 0,0 0 3 0,0 0-20 0,6 0-10 0,3-1 9 0,1-1-11 0,7-1 0 0,2 2-6 0,5-1-11 16,1 2-12-16,2 0-3 0,9 0-17 16,4 0-7-16,-4 0-4 0,-4 0-9 15,-5 0 2-15,-5 0-2 0,3 2-3 16,5-2-57-16,-2 3-52 16,10-1-62-16,-6-1-118 0,-5-1-213 15</inkml:trace>
  <inkml:trace contextRef="#ctx0" brushRef="#br1" timeOffset="-138449.78">16741 15505 192 0,'0'0'295'0,"0"0"-230"0,0 0-23 0,0 0 48 0,36-2-31 0,-21 0-12 0,5-2 7 0,2 2 7 0,2-2-30 0,1 1-1 16,4 1-8-16,-1-2 7 0,2 2-5 16,-3 1-3-16,1 0 4 0,-1 0-5 15,-4 1-3-15,-3-4 1 0,-1 4-4 16,-3 0-1-16,-4-1 0 0,-2 0 3 16,-4 1 2-16,-1-1-1 0,-5 1 3 15,3 0 5-15,-3 0 1 0,0 0 8 16,0-1-15-16,0 1-9 0,0 0-9 15,-3 0 0-15,3 2-1 0,-3 3-2 16,1 5 2-16,-4 1 1 0,3 7 1 16,-4 4-2-16,3 6 1 0,-1 11 1 15,0 14-2-15,1 11 0 0,0 7 0 16,3 3 2-16,-1-9-1 0,2-3 0 16,0-5 1-16,0-3-1 0,2-1 1 15,-1-6 0-15,3 1 6 0,0-3 3 16,0-2 8-16,0-3-2 0,4-2 0 15,-2-8-7-15,-1-6 2 0,0-7-5 16,-2-1-1-16,2 1 0 16,1 2-3-16,0 0 11 0,-2-2 6 15,-1-3-2-15,0-1 3 0,-1-2-8 16,-2-3 2-16,0-1 1 0,-2-2 3 16,-3 1 0-16,0 0-1 0,-3-1-5 15,-4-1 4-15,2-1 0 0,-7-1-8 16,-2-2-3-16,0 0 1 0,-3 0-7 15,1-2 1-15,-1-2-1 0,0-3-2 16,1 3-22-16,-2-1-37 0,1 0-28 16,4 1-22-16,1 2-27 0,-2-2-43 15,6 1-100-15,2 1-199 16</inkml:trace>
  <inkml:trace contextRef="#ctx0" brushRef="#br0" timeOffset="-97799.34">20041 13218 106 0,'0'0'158'0,"0"0"-54"0,0 0-26 0,15-6 19 0,-10 3-14 16,-1-2-24-16,2 1 1 0,-3-1-13 0,1 3-8 0,1-2-9 0,-2 1-5 0,1-1 3 15,-1 0 3-15,2 1 0 0,-1-2 7 16,-1 3-6-16,-1-1-2 0,1 1 5 16,-2 0-6-16,-1 2 0 0,1 0-4 15,-1-1-4-15,0 1-7 0,0 0-2 16,0 0-1-16,-1 0-3 0,0 0 1 16,-2-1 2-16,-2 1-5 15,-3 0-3-15,-1 0-1 0,-4 0-2 16,-5 2-1-16,-1 3 1 0,-5 2-1 15,-1 1 1-15,-1 1-3 0,0 2 3 16,1 2-3-16,1 1 3 0,2 0-1 16,0 0 3-16,3 3-2 0,2-3 0 15,3 2-1-15,3-3 1 0,4 0 4 16,2-2-3-16,5-2 0 0,0 0 0 16,5 1 1-16,3-2 6 0,3 0 2 15,2-1-1-15,4-1 1 0,-1 1-3 16,4 0 2-16,-2-2-4 15,3 2-1-15,-1 0-2 0,-2 0 0 16,0-1 1-16,0 4 1 0,-1-2 2 16,-1-1 0-16,-2 2-2 0,-1-1 9 15,0 1 5-15,-4 0 0 0,-2-2-6 16,-2 2 6-16,-3 1 0 0,-2 0 1 16,-2-1 6-16,-5 2-12 0,-1-2 0 15,-4 1-4-15,-3-1-2 0,0-2 0 16,-2 0-4-16,-1-2 1 0,-2 1-3 15,1-3 0-15,0 2 1 0,-1-2-2 16,0 0-5-16,2 0-2 0,-2 0-18 16,4 1-14-16,0-2-11 15,2 0-17-15,1 0-23 0,6 0-20 16,1-1-27-16,6 1-40 0,0-1-105 16,6 0-96-16</inkml:trace>
  <inkml:trace contextRef="#ctx0" brushRef="#br0" timeOffset="-96970.39">20363 13765 17 0,'2'0'229'0,"1"0"-161"0,0-2-9 0,3 1 23 0,-2 1-20 0,1-1-15 0,1 0-8 0,-2-1-3 0,1 1 8 0,0 0 1 15,-3 1 2-15,0-1 0 0,-1 1 1 16,-1 0-12-16,0 0 5 0,-1 0 3 16,-1-1 1-16,0 1-11 0,-5-1-9 15,4-1-2-15,-2 0-7 16,0 2 5-16,-1-3-11 0,0 2 1 16,-2-2 6-16,0 2-8 0,1 0 2 15,0 0 3-15,-2 1-2 0,0 0-3 16,0 1-3-16,0 2-3 0,-1 1 2 15,0 2-3-15,-1 2 0 0,2 2-1 16,-1 1 1-16,3 3-2 0,-1 1 0 16,3 1 0-16,2 3 0 0,2-3-2 15,1 1 2-15,1 2 1 0,4-2 1 16,1-3-2-16,4 1 5 0,0-2-4 16,2-3 3-16,2-3 2 0,-1-2 3 15,0-3-6-15,1-1 2 16,0-1 3-16,-4-2 0 0,3-3 12 15,1-3-1-15,-4-3 0 0,-2-3 12 16,-1-2-2-16,-1-5 4 0,-4-4-1 16,-2-1-11-16,0-5-1 0,0 0 0 15,0 0-2-15,0 4-3 0,-2 4 2 16,2 3 2-16,-3 4-6 0,0 4-1 16,2 1-1-16,-2 3-5 0,0 0 1 15,1 0-4-15,0 2 0 0,1 1-2 16,1 0-2-16,-1 0 1 0,0 0-1 15,1 0-6-15,0 2-15 0,0-1-35 16,0 4-14-16,0-3-22 0,1 0-23 16,3-2-39-16,4 0-75 0,-2-1-181 15</inkml:trace>
  <inkml:trace contextRef="#ctx0" brushRef="#br0" timeOffset="-96284.83">21125 13430 201 0,'-1'0'159'0,"0"0"-78"0,1-3 54 0,0 2-14 0,0-1-18 0,0 2-24 0,3-2-17 0,0 2 0 0,2-2-19 0,1 2 6 0,2 0-1 16,1-1-8-16,1 1-4 0,1 0-12 16,0 0-11-16,0 0-5 0,2 0-8 15,-2 0 4-15,2 0-4 0,-2 0 0 16,1 0 0-16,0 3-15 0,-1-1-45 16,1 2-39-16,-1-1-51 0,-2 1-65 15,-2-1-104-15,-3-2-21 0</inkml:trace>
  <inkml:trace contextRef="#ctx0" brushRef="#br0" timeOffset="-96081.77">21128 13566 705 0,'0'0'145'0,"0"0"-61"0,0 0-1 15,0 0 6-15,0 0-36 16,0 0-7-16,34 11 14 0,-19-11-21 0,1 0-11 15,2-3-21-15,-1 1 7 0,3 1-10 16,-1 0-4-16,0-1-1 0,3 0-2 16,-1 2-30-16,0-1-50 0,11 0-51 15,-5 0-109-15,-3-2-225 0</inkml:trace>
  <inkml:trace contextRef="#ctx0" brushRef="#br0" timeOffset="-92136.34">22620 12974 360 0,'-1'0'90'0,"1"0"-4"0,-1 0 12 0,0 0-13 0,0-1-22 0,1 1-15 0,0 0 8 0,0 0-7 0,1 0-5 0,4 0-17 16,0 0 17-16,5 0 17 15,5 0-4-15,4 0 8 0,5 0-16 16,8 0-5-16,9 0-17 0,7-1-5 16,2-2-13-16,-3 0-6 0,-4-1 1 15,-4 1-1-15,-3 1-5 0,-6 2 3 16,-5-2-2-16,-8 2-30 0,0 0-27 16,1 0-17-16,2 0-17 0,1 2-24 15,-6 0-44-15,-1 5-71 0,-7-1-64 16,-4-3-39-16</inkml:trace>
  <inkml:trace contextRef="#ctx0" brushRef="#br0" timeOffset="-91191.8">22652 13051 214 0,'0'0'88'0,"0"0"-49"0,0 0 14 0,0 0-4 16,0 0 5-16,-2-10 5 16,2 7-4-16,0 1-5 0,-1 0-12 0,1 1-3 15,-1-1-5-15,-1 0-3 0,1 2-2 16,-1-1 1-16,1 0 7 0,-1 0-3 16,0-1 0-16,1 1-3 15,0 1-3-15,0 0 3 0,0-2 5 16,0 2-3-16,1 0-2 0,0 0-3 15,0 0 1-15,0 0 5 0,0 0-3 16,0 0-5-16,0-1-5 0,0 0 7 16,0 1-9-16,-1-1 5 0,1 0-1 15,-1-1-4-15,0 2 3 0,1-1 0 16,0-1 2-16,-1 2-11 0,1 0 6 16,0 0-3-16,0 0 1 0,0 0 4 15,0 0-2 1,0 0-3-16,0 0-1 0,0-1 2 15,0 1-9-15,0 0 10 0,0 0-8 16,0 0-1-16,0-1-1 0,0 1-4 16,3 0 0-16,0 0-1 0,1 0 0 15,2 1 1-15,3 2 0 0,1 2 1 16,2 0 0-16,2 5-1 0,1-1 1 16,3 2 0-16,2 2 0 0,1 1-2 15,3 1 1-15,0 1 0 0,1 0 1 16,-3 0-1-16,0 2 0 0,0 0-1 15,-3 0 1-15,-1 2 0 0,-4 0 0 16,0 0 0-16,-3 0 0 0,-2 0 0 16,-2 0-1-16,-3-1-1 0,-3-1 2 15,-1 3 0-15,-3-1 2 16,-5 1-2-16,-3-1 4 0,-2 0-1 16,-2 0-2-16,-3-1 0 0,-2-1 1 15,-3 2 0-15,0-3 2 0,0-2-3 16,-2 2-1-16,0-3 0 0,1 0 0 15,2-1 3-15,-1 0-2 0,2-1 1 16,3 0-1-16,1 0-1 0,3 0 4 16,-1-1 0-16,5 0-1 0,1 0 1 15,4-2-4-15,1 2 1 0,3-4-3 16,1 2 2-16,6-1 0 16,6 1 5-16,4-2-5 0,7-1 7 15,10-3 0-15,13-1-3 0,11-2 4 16,8 0 3-16,-2 0-1 0,-2-2-7 15,-9 0 0-15,0 2-2 0,0 0 0 16,-4 0-1-16,0 0 0 0,-4 0-5 16,-2 1-10-16,-6 2-37 0,-6 0-21 15,-9 1-22-15,-6 0-41 0,-3 1-56 16,-1-1-85-16,-4 2-188 0</inkml:trace>
  <inkml:trace contextRef="#ctx0" brushRef="#br0" timeOffset="-90217.18">22638 14254 151 0,'0'-2'61'0,"0"-1"-14"0,0 1 10 0,0-1-12 0,0 2-3 0,0-2 24 0,0 2-7 0,0-2 0 15,0 2-11-15,0 0-6 0,0-2 6 16,0 1-1-16,0 0 4 0,0 2-7 0,0-2-1 15,0 1-2-15,0 0 0 0,0 1 2 16,0-1-13-16,0 1-8 0,0 0-3 16,0 0-5-16,1 0-3 0,-1 0-8 15,0 0-3-15,0 5-3 0,0 2 3 16,0 2 4-16,-2 2 7 0,0 3-3 16,-1 0-1-16,0 2-2 0,0-1-1 15,-1 1 4-15,0 0 4 0,1-1 3 16,0 0 6-16,1-3-8 15,-1-1 1-15,2-1 1 0,0-3-2 16,1 0 3-16,0-3 5 0,0-1-5 16,2-3 2-16,2 0 7 0,0 0 3 15,3 0 3-15,0-3 0 0,2-2-15 16,1-1-4-16,3 2-7 0,-1-1 5 16,3-1-10-16,0 4 3 0,1-1-3 15,0 2 0-15,-1 0 0 0,-1 0-1 16,1 1-2-16,-2-1-20 0,-1 1-18 15,1 0-15-15,-3 0-19 0,0 1-28 16,-2 1-25-16,-2-2-61 16,-2 0-148-16,-3 0-83 0</inkml:trace>
  <inkml:trace contextRef="#ctx0" brushRef="#br0" timeOffset="-89982.85">22671 14047 722 0,'0'0'77'0,"0"0"-53"0,0 0-15 0,-8-7-9 0,5 4-5 0,0-1-32 0,1 3-17 0,1-1-64 0,0-1-90 0,1 3 51 0</inkml:trace>
  <inkml:trace contextRef="#ctx0" brushRef="#br0" timeOffset="-89654.09">22934 14114 372 0,'0'0'115'0,"0"0"-20"0,0 0-1 0,0 0-32 0,0 0 22 16,0 0-11-16,0 0 3 0,0 0-2 16,42-4-20-16,-29 0-6 0,2 0-9 15,-1-1-3-15,0 2-13 0,0-3-9 16,-1 3-12-16,1-2-1 0,-1 2-1 16,0 0 0-16,-1 1-3 15,2 2-50-15,-2 0-27 0,1 0-55 0,1 0-33 16,-4 4-104-16,-3 1-35 0</inkml:trace>
  <inkml:trace contextRef="#ctx0" brushRef="#br0" timeOffset="-89451.31">23031 14245 598 0,'0'0'105'15,"0"0"-2"-15,0 0-5 0,0 0-24 16,0 0-12-16,0 0-16 0,0 0 28 0,0 0-26 15,43 16-13-15,-27-17-26 0,-1-1-1 16,1-2-8-16,-1 2-16 0,1 0-40 16,0 0-59-16,5-1-36 0,-3 2-107 15,-3 0-113-15</inkml:trace>
  <inkml:trace contextRef="#ctx0" brushRef="#br0" timeOffset="-89216.99">23480 14174 307 0,'0'0'428'0,"0"0"-386"0,0 0 8 16,0 0 14-16,0 0-42 0,0 0 3 16,0 0-20-16,0 0-5 0,7-13 1 15,-7 26 17-15,0 6 22 0,0 4-6 16,-2 3-10-16,-1-1-24 0,2 2 8 15,1 0-5-15,0-3-6 0,4-1-2 16,-1 0-38-16,0-5-31 16,4 4-66-16,-3-7-94 0,1-4-69 15</inkml:trace>
  <inkml:trace contextRef="#ctx0" brushRef="#br0" timeOffset="-88121.58">22720 12616 104 0,'0'0'135'0,"0"0"-83"0,-1-8 15 0,1 5 5 0,-2 0-25 0,1 1-6 0,0-1 14 0,1 0 8 0,-1 1-3 0,1 0 2 16,0-1 8-16,-2 2-18 0,2 1 0 15,0-1-7-15,0 0-6 0,2-3-7 16,1-1-7-16,1-2 1 0,2 0-1 16,1 0-5-16,0-2-8 0,3 2-4 15,-1 1-4-15,0 2-4 0,1 0-1 16,-1 2 1-16,-1 1 0 0,-1 1-1 15,0 1-2-15,-2 5-4 16,-1 2 6-16,-1 1 1 0,-2 5 6 16,1 2-6-16,-2 0 1 0,0 1 1 15,0 4 1-15,0-4-2 0,0 0 1 16,0-1-2-16,0-3 1 0,1-1 0 16,0-1 1-16,0-4 5 0,0-3 2 15,1 0-3-15,0-4 0 0,2-3 8 16,-1-4 14-16,3-3-2 0,-1-2-4 15,3-2 4-15,-1-3-13 0,2 0-4 16,0 0 0-16,1 0-9 0,1 0 6 16,0 0-4-16,-1-2-1 15,2 2 0-15,0 3-2 0,1 1 1 0,0 1 0 16,-1 3-2-16,1 1 0 16,-3 2 1-16,-1 3 1 0,-1 3-3 15,-3 0 1-15,-2 3-6 0,0 5 3 16,-1 3 5-16,-2 1 1 0,0 5 0 15,0 0-1-15,0 1 2 0,2 1-2 16,0 2 0-16,1-1 0 0,2-1 1 16,0-2-1-16,0 1 0 0,-1-1 1 15,2-1-1-15,-1-3 0 0,0 1-1 16,-2-1 1-16,0-3-1 0,0 1-5 16,0-1-19-16,0-4-20 0,-1-1-14 15,1 1-16-15,0-3-31 0,-1 1-17 16,1 0-34-16,1 0-47 0,-2-1-34 15</inkml:trace>
  <inkml:trace contextRef="#ctx0" brushRef="#br0" timeOffset="-87169.02">24125 12847 226 0,'4'-4'40'0,"1"1"29"0,0-2 2 0,0 2 18 0,0-2-28 0,-1 3-4 0,0-1 16 0,0-1-14 0,-2 2 9 0,-1-2-18 0,0 1-3 15,-1 2-1-15,0-1-7 0,-1 1-8 16,-2 0-17-16,-3 1-6 0,-2 1-5 15,-3 3-3-15,-4 5 1 0,-2 2-1 16,-6 6 0-16,-1 5 0 16,-5 14 0-16,-5 13 0 0,-3 19 0 0,2 7 0 15,5 2 4-15,7-4-1 16,8-4 10-16,3-4 12 0,7-3 8 16,4-7 10-16,1-2 0 0,4-6-6 15,5-2-3-15,4-4-6 0,-1-8-1 16,0-6-2-16,-2-8 0 0,1-4 1 15,4 1 5-15,0 0-3 0,3-1-7 16,-1-3-8-16,1-2-5 0,1-4-4 16,-2 0-2-16,1-2-2 0,-2-2-1 15,0 1-26-15,-1-1-32 0,-2 1-29 16,0 0-43-16,2-3-53 0,-4 2-106 16,-2-2-236-16</inkml:trace>
  <inkml:trace contextRef="#ctx0" brushRef="#br0" timeOffset="-86364.18">24695 13392 164 0,'0'0'72'0,"0"0"-36"0,0 0 27 0,0-3-19 0,-2 2 8 0,2-2 27 0,-1-2-11 0,-1 5 1 0,1-3-16 0,-1 2-2 16,-2 0-2-16,-1-1 1 0,0 1-22 15,-1-2-8-15,-1 0-3 0,-3-1-4 16,0 2 3-16,-1-1-4 0,-2 1-1 16,1 2-3-16,-3 0-5 0,1 0-1 31,-3 6-2-31,1 1 1 0,-1 5-1 15,1 1-1-15,-1 5 1 0,4 2 0 16,0 3-1-16,5 2-3 0,2 0 3 16,3 3-1-16,3-2 1 0,3-1 0 15,3-1 0-15,5 1 0 0,2-5 1 16,2-1 2-16,3-1 4 0,1-6 9 16,-2-2-3-16,4-7-3 0,0-2-4 15,-2-2 2-15,0-6 1 0,-3-5 9 16,-1-3 7-16,-4-6 6 0,1-6-2 15,-4-12-4-15,-3-15-8 0,-3-23-1 16,-2-9-7-16,-2-2-5 0,-3 12 0 16,2 15 0-16,2 14 24 0,-2 13-14 15,0 9 14-15,-1 9 15 0,0 3-15 16,-1 1-1-16,1-3-1 0,-1 0-2 16,1 4-4-16,1 1-14 0,3 1 0 15,-2 3-5-15,2 2-7 0,0 1-28 16,2 3-32-16,1 0-48 0,2 8-17 15,6 12-28-15,1 0-100 0,-2-2-111 16</inkml:trace>
  <inkml:trace contextRef="#ctx0" brushRef="#br0" timeOffset="-85676.93">24966 13535 130 0,'0'0'171'0,"0"0"-98"0,0 0 25 0,0 0-20 0,0 0-12 0,1 0-20 0,-1 0-9 0,2 0 9 15,0 0-6-15,0 0 10 0,1 2-10 16,1 1-3-16,-1 0-4 0,-1 2-6 16,1-1 0-16,-2 3-3 0,1 0 2 15,-2 3-1-15,0 1 2 0,0 1-6 16,0 2-2-16,-2 1 2 0,0 0-5 15,0 1-4-15,1-1 1 0,0 1 0 16,-1-1-2-16,1 0 10 0,0-3 8 16,0 2-2-16,0-3 4 0,0-2-6 15,1-2-3-15,0-3 3 0,0 0-5 16,1-1 2-16,0-3-4 0,2 0 0 16,0 0 1-16,1 0 2 0,3 0-6 15,1-2-4-15,2-2-7 0,2 2 3 16,-1-1-6-16,2-1 0 0,1 0 0 15,1 1-1-15,0-1 0 0,-1 2 0 16,0 0-12-16,-1 0-21 0,0-1-12 16,-3 3-17-16,-1-3-18 0,-3 2-25 15,1-2-26-15,-5-1-43 0,-2-3-138 16,0 1-175-16</inkml:trace>
  <inkml:trace contextRef="#ctx0" brushRef="#br0" timeOffset="-85518.88">25066 13326 798 0,'0'0'61'0,"0"0"-46"0,0 0 40 16,0 0-55-16,0 0-11 0,-15-35-26 15,13 31-29-15,1 1-8 0,1 1-138 16,-1 2-14-16,1 0-44 0</inkml:trace>
  <inkml:trace contextRef="#ctx0" brushRef="#br0" timeOffset="-84956.61">25721 13369 206 0,'0'0'71'0,"0"0"28"0,0 0-19 0,0 0 18 0,0 0 4 0,-27 15-5 0,25-10-18 0,1-1 1 0,1 2-11 0,1-2 5 16,4-1-10-16,4 2-3 0,2-1 3 15,6-2-5-15,2 0-6 0,7-2-12 16,2 0-12-16,2 0-11 0,2 0-11 15,0 0-3-15,4 0-2 0,6-4-2 16,6 1-3-16,2 2-23 0,-2-2-29 16,-4 3-34-16,-4 0-43 0,-2-3-67 15,-9 3-140-15,-6-2-145 0</inkml:trace>
  <inkml:trace contextRef="#ctx0" brushRef="#br0" timeOffset="-83816.25">26560 13234 120 0,'0'0'110'0,"0"0"-21"0,0 0 18 0,-2-1 18 0,2-1-42 0,0-2-24 0,0-2 8 0,0 0 9 0,2-2-4 0,2-2-18 16,1 2 4-16,1-3-21 0,0 1-7 16,3 0-6-16,1-1-8 0,1 3-1 15,-1 0-9-15,3 2 4 0,-2 1-7 16,0 1 2-16,-1 2-5 0,0 2 0 15,-2 2-1-15,1 4-2 0,-3 3 2 16,0 3-4-16,-3 6 4 0,0 2 1 16,0 6 6-16,-1 1-4 0,0 4 0 15,-2 0 2-15,-2-1-4 0,-3 1 2 16,-2 0-2-16,-2-4 3 0,-4 0-2 16,-1-4 0-16,0 0-1 0,1-3-1 15,-1-4 0-15,0-3 1 0,3-2 2 16,-2-4-2-16,4-3 3 15,0-3-2-15,2-1 3 0,1-1 0 16,3-4 2-16,1-4-5 0,2-1 2 16,3-4 4-16,6-1-7 0,2-2 2 15,3-2-2-15,4-3-3 0,4 0-1 16,1-2 0-16,2 0-2 0,1 1 2 16,1 0 3-16,0 0-4 0,0 1 5 15,-2 4-1-15,-4 0 0 0,0 0-1 16,-4 2 2-16,1 0 0 0,-3 2 2 15,-2 2-2-15,0 0 0 0,-1 2 0 16,-4 2 0-16,-2 1 0 16,-1 1 4-16,-3 2 6 0,-1 1-1 15,-1 0-1-15,2 2-5 0,-2 1-2 16,0 0 2-16,-2 0-3 0,-1 1 0 16,-2 2 1-16,1 0 0 0,-2 1 1 15,-1 2-2-15,-2 1 0 0,-1 1 0 16,-1 4-1-16,-2-1 1 0,-1 4 0 15,-2 1 1-15,2 2-1 0,-3 2 3 16,1 2-2-16,-1-2 3 0,2 5 4 16,0-1 5-16,4-2 0 0,2 0 2 15,1-2 2-15,4-1-2 16,2-2-1-16,2-2 2 0,1-1 1 16,3 0 6-16,3-5 6 0,0 0-6 15,1-2 5-15,2-3-2 0,3 0-5 16,1-3-2-16,1-1-3 0,0 1-4 15,2-1-3-15,-1 0-1 0,3 0-5 16,1 0-3-16,-1 0 3 0,2 0-3 16,-1-1-7-16,3 1-21 0,0-1-34 15,1-1-18-15,0 1-23 0,-2-2-27 16,6 1-60-16,-6-1-108 0,-4-2-162 0</inkml:trace>
  <inkml:trace contextRef="#ctx0" brushRef="#br0" timeOffset="-82393.58">26515 12997 371 0,'-2'0'118'0,"1"0"-15"0,-1 0-6 0,1 0-8 0,1 0-9 0,0 0-15 0,1 0-17 0,5 0-2 0,4-2 5 16,8-1 13-16,5 1-3 0,10-4-10 15,12 2 6-15,13-2-14 0,4 0-2 16,-2 2-7-16,-6 1-9 0,-7 1-12 16,-2 0-8-16,-4 2-1 0,-4 0-3 15,-8 0 0-15,-7 0-1 0,-8 0 0 16,-3 0 0-16,-1 2-11 0,-1-2-26 16,-1 2-13-16,-4-1-22 0,-3 1-33 15,-1 0-35-15,-3 3-38 0,-2-2-52 16,-2 2-86-16</inkml:trace>
  <inkml:trace contextRef="#ctx0" brushRef="#br0" timeOffset="-81364.11">27395 13710 89 0,'0'0'90'0,"0"0"-17"0,0 0 10 0,8-6-6 0,-7 4 21 0,1 0-5 16,0 0-13-16,-2-2-17 0,0 0 2 0,0 1-16 0,0-1-12 16,0 1-6-16,1 0-2 0,-1 1-8 15,0-1-3-15,0 1 9 0,0 1-7 16,0 0-1-16,0 0-8 0,0-1 2 16,0 2 0-16,-1-2 0 0,-1 0 0 15,0 1-7-15,-1-1 3 0,0 0-5 16,-2 1 4-16,1-2 1 0,-1 3 2 15,0 0 1-15,-1 0-4 0,1 0 4 16,-2 0-4-16,0 0 2 0,0 0-8 16,-1 0 0-16,-2 2 0 0,1 0 0 15,0 1 1-15,-1-1-2 0,0 4 3 16,1-2 0-16,0 3-1 0,0 2 5 16,2-1-1-16,0 2-1 0,2-1 0 15,2 0 2-15,-2 0-1 16,4 2-4-16,1-1 2 0,0-1-2 15,0 2 1-15,0-3 1 0,3 0-1 16,2-1-1-16,1 1 4 0,0-3-4 16,1-1 3-16,2 0 0 0,0-1-4 15,0 0 0-15,2-2 6 0,-1-1-7 16,-2 0 0-16,1 0 0 0,-1 0 5 16,0-4-6-16,-1 0 3 15,-2-1 4-15,1-2 2 0,-2-3 12 0,0 0 0 16,-1-5-7-16,-1-1 2 0,0-5-5 15,-1-2-5-15,0-4 0 0,1-3 1 16,-2-1 0-16,0 0 0 16,0 1 7-16,-2 5 2 0,0 2 6 15,-2 4 4-15,1 3-9 0,-1 1-4 16,0 3 0-16,0 1-5 0,1 2-1 16,0 1 1-16,1 0-8 0,0 2 1 15,1 1-1-15,0-1-5 0,1 2-18 16,0-1-21-16,0 2-10 0,1-2-26 15,3 3-37-15,2 0-42 0,8 2-45 16,1 0-126-16,0-1-121 0</inkml:trace>
  <inkml:trace contextRef="#ctx0" brushRef="#br0" timeOffset="-80800.66">27414 12680 503 0,'0'0'123'0,"0"-1"-81"0,2 1-3 0,1 0-16 0,4 6 0 0,1 1 12 0,3 4 4 0,4 6 34 0,1 4-25 0,1 7-8 16,5 11-22-16,5 15 0 15,3 17-4-15,0 10-10 0,-3 1 14 16,-4-2-16-16,-6-5 8 0,1 0 0 16,-1-1 11-16,-3-1-2 0,-3-7 1 15,-2-6 9-15,-5-2-9 0,-4-3 5 16,-4-5-10-16,-4-3 10 0,0-10-17 15,0-13-5-15,1-5 2 0,-2-5-1 16,-1 3 1-16,-3 0-4 0,-4 1-1 16,0-6 0-16,-1-2-2 0,-1-3-23 15,3-3-18-15,-1 0-16 0,3-4-26 16,1-4-44-16,4-2-61 0,4-4-163 16</inkml:trace>
  <inkml:trace contextRef="#ctx0" brushRef="#br0" timeOffset="-79951.49">27774 12608 291 0,'0'0'94'0,"0"0"-11"0,0 0 34 0,0 0-45 0,0-3-25 0,0-1-2 0,0 1 3 0,0-2 13 0,0-1-12 0,0 1 3 0,0-2 1 16,2 1-10-16,1-1-2 0,0 2-10 15,2-2-3-15,0 1-4 0,3-1-7 16,-1 1-5-16,3 1-5 0,1 1-7 16,0 1 4-16,-1 0-5 0,2 2 1 15,-1 1 0-15,-2 0 0 0,0 5 0 16,-2-2 0-16,0 3 0 0,-3 0 0 16,-2 3-3-16,0 2 3 0,-2 4 0 15,-2 3 0-15,-3 2 1 0,-4 2 3 16,-1 0-1-16,-2 1-1 0,-1-2 1 15,-1-1 1-15,0-2-2 0,0-1 9 16,2-3 13-16,2-1 7 0,1-3 1 16,3-2 0-16,1 0-7 0,4-3 1 15,1-1-1-15,1 1 4 0,4-2 0 16,5 0 3-16,4-1 0 0,6-1 3 16,3-1-2-16,8 0-9 15,10 0-5-15,-5 0-12 0,-3 0-2 16,-6 0-1-16,-4 0-3 0,2 0-1 15,3 0-4-15,-1 0-8 0,-4 0-39 16,-1 0-16-16,-5 0-28 0,-2 0-29 16,-5-1-33-16,0-5-54 0,-3 0-116 15,0-2-272-15</inkml:trace>
  <inkml:trace contextRef="#ctx0" brushRef="#br0" timeOffset="-75190.13">22456 14816 277 0,'0'0'197'0,"0"0"-143"0,0 0 8 0,0 0-13 0,0 0-16 0,1 0-12 0,1 0-11 0,1-3 16 0,1 3-2 16,3-2 1-16,0 2 12 0,1-1-15 16,0 0 11-16,3 1-8 0,-1 0 8 15,5 0-6-15,0 0-4 0,4 0-5 16,2 0-4-16,5 0 3 0,10 0-11 16,12 0 6-16,14-4-8 0,8 2 6 15,3-2-3-15,1 0 0 0,-4-2 6 16,7 3-6-16,5-3 3 0,8 2-3 15,10-1 5-15,4-1-5 0,7 1-2 16,3 1 3-16,4-1-8 0,6 1 4 16,5-1-4-16,6-2 7 0,4 5-6 15,4 0-1-15,5-2 4 0,3 4-3 16,3 0 9-16,0 5-1 0,0 0-5 16,-1 3 1-16,-3-1 6 0,-2 1 1 15,-3 0 9-15,-7 1 1 0,-4-1-3 16,-6 2 7-16,-4-2-7 0,-7 0 2 15,-8-1-11-15,-6 0-5 0,-8 1-2 16,-7-1-4-16,-7-3 1 0,-7 3-17 16,-12-2-18-16,-8 1-19 15,-9-1-21-15,-10 3-41 0,-8-1-42 16,-11-2-131-16,-6-2-64 0</inkml:trace>
  <inkml:trace contextRef="#ctx0" brushRef="#br0" timeOffset="-74205.08">23796 15588 264 0,'-3'0'82'0,"0"0"-28"0,2 0 8 0,-1 0 44 0,0 0 1 0,2 0-27 0,0-2 8 0,0-1-15 0,2-1-15 0,1-1-17 0,2-1-12 0,1 1-1 15,1-2 0-15,2 1-11 0,2-1 4 16,-1 3-7-16,1-2-10 16,1 1-1-16,-1 4-1 0,1 1-3 0,-1 1 1 15,-2 6 0-15,0 2-8 0,0 5 8 16,-3 2 0-16,-1 5 3 0,-1 3 1 16,-3 3 1-16,-1 1 0 0,0-1-4 15,-2 1 1-15,-2-3 0 16,1-2 0-16,-1-2 2 0,0-2-4 15,1-5 1-15,0 0 0 0,1-5 0 16,1-2 1-16,1-2-2 0,0-5 5 16,1 0 7-16,3-8 31 0,2-5 2 15,1-2-20-15,2-3-9 0,3-3-6 16,-1-1 1-16,5-1-4 0,1 0 5 16,2-1-3-16,1-1-5 0,1 2-1 15,0 0-1-15,0 3-1 0,0 1-2 16,0 2 1-16,-2 2 0 0,1 0 0 15,-2 5-1-15,-4 0 1 0,-1 4 0 16,-4 1-1-16,-4 4-4 16,-2 1 3-16,-1 0 0 0,-2 1 2 15,0 5 3-15,1 3-1 0,-1 0 0 16,0 4 2-16,0-2-4 0,0 5 1 16,2 3-1-16,-2 1 1 0,2 2-1 15,-1 1 2-15,-1 2 0 0,0 1 4 16,0-2-1-16,-3 0 2 0,1-2-3 15,-2 0 1-15,0-2 0 0,-1 0-3 16,1-2 0-16,-2-3-1 0,3-4-1 16,0 1-22-16,1-4-35 0,1-3-45 15,1-1-48-15,1-3-67 16,2-1-198-16</inkml:trace>
  <inkml:trace contextRef="#ctx0" brushRef="#br0" timeOffset="-73752.05">24670 15674 528 0,'0'0'120'0,"-3"-5"-34"0,3 3 54 0,0 0-45 0,0 1-10 0,3 0-27 0,5 1 5 0,6 0-5 0,2 0-6 0,4 0-2 16,2-2-16-16,1 2 0 0,2 0-24 16,2 0 2-16,-1 0-11 0,0 3 1 15,0-2-2-15,-3 1-19 0,2 0-14 16,0 0-32-16,-1 1-23 0,1-2-55 15,6 0-58-15,-7-1-171 0</inkml:trace>
  <inkml:trace contextRef="#ctx0" brushRef="#br0" timeOffset="-73422.7">25491 15519 141 0,'0'0'580'0,"0"0"-512"0,0 0 11 0,0 0 23 0,0 0-24 16,0 0-12-16,0 0-36 0,11-24-2 16,-11 25-28-16,0 5-1 0,0 1 1 15,0 3 3-15,0 3 12 0,0 5-10 16,-1 4 19-16,0 4-12 0,-1 4 14 15,1 3-14-15,-2 2 5 0,1-2-1 16,-1-1-13-16,0-1 2 0,-1-1 0 16,3-2-6-16,0-2 3 0,1-4-4 15,0 0-9-15,1-4-38 0,0-2-25 16,1-3-37-16,2-5-33 0,-2-5-81 16,-1-1-148-16</inkml:trace>
  <inkml:trace contextRef="#ctx0" brushRef="#br0" timeOffset="-71035.63">20921 15955 227 0,'1'0'37'0,"0"0"14"0,0 2 26 0,-1-2-6 0,1 0 31 0,-1 0 1 0,1 0 2 0,-1 0-9 0,2 0-9 0,0-2-16 0,2-1-14 15,1-2 3-15,1-2-15 0,3-1-14 16,4-2-3-16,0-2-13 0,4-1-8 15,2-1-5-15,2-1 2 0,2 0-4 16,0 2 1-16,-2 2-1 16,1 0 0-16,-1 5-1 0,-5 0 1 15,1 4-3-15,-4 1 3 0,-1 1-1 16,-2 3-3-16,-2 4 1 0,0 2-3 16,-1 3 0-16,-1 1 3 0,-1 4 3 15,-1 0-2-15,-1 0 4 0,2 5-2 16,0-2 0-16,0 4 0 0,0 0 1 15,0 3-1-15,0-2 0 0,0 3-1 16,2-2 1-16,-2 0-1 0,0 1 1 16,-2-1 0-16,1 1 0 0,-2 0-1 15,0-2-5-15,0 1 6 0,-1-2-1 16,1-2 1-16,-2-1-11 16,0-2 10-16,0-3-1 0,-1-1 4 15,0-5-2-15,1-2 1 0,0-2-1 16,0-4 1-16,0 0 0 0,0-2 5 15,0-2 4-15,0-1 2 0,0-5 0 16,0-3 0-16,2-3-2 0,0-2 5 16,2-2-5-16,-1-4 3 0,0 0 2 15,-1-4-4-15,1-2 5 0,0 0 3 16,-1-3-7-16,0-1 0 0,0 0-2 16,0-4-2-16,0-5 1 0,0-9-3 15,2-6 3-15,0-6-4 0,0 6 1 16,1 3-3-16,-1 3 0 0,1-1 0 15,-1 1 0-15,3-1 1 0,-2-2 2 16,2 2 2-16,0-1 6 0,1-2-1 16,-2 1 1-16,2-2-7 0,0 0 3 15,1 0-4-15,-1-2-2 0,0-1-4 16,0 1 3-16,1 0-2 0,0-2-1 16,0 2 1-16,0-3 0 0,2 1-1 15,-1 1 0-15,0-3 1 0,2 5-1 16,-1-2-1-16,0 0 1 0,0-1 0 15,1 1-1-15,0 0 1 0,-2 0 0 16,1 1 0-16,-1-1-3 0,0 0 2 16,-1-1 1-16,1 2 0 0,-2-1 2 15,0 1-2-15,-1 1-2 0,1 0 1 16,-1 2 1-16,2 1 0 16,-1-1 0-16,0 0 2 0,0-1-4 15,-1 1 1-15,1 1 1 0,1 1 2 16,-1 1-2-16,0 1-1 0,-2-1 1 15,3 4 0-15,-1-1 0 0,-1 4-2 16,-1 2 2-16,1 1 0 0,-1 0 0 16,0 2 0-16,0 0-1 0,0 3 1 15,0 4 2-15,-2 5-2 0,-1 7 0 16,1 0-1-16,0-4 1 0,1-2 0 16,2-3-2-16,-1 1 2 0,-2 2-1 15,0 1-1-15,0 0 0 16,0 3 1-16,-2 2-1 0,1 0 2 15,-1 2 0-15,1 2 0 0,-1 1 0 16,0 0 0-16,-1 4 0 0,1-1 0 16,-1 2 0-16,1 2 0 0,0 0 0 15,-1 3 0-15,1 1 0 0,0-2-1 16,0 5 0-16,0-3 1 0,1 3-2 16,1-1 0-16,2 1 2 0,0 0 0 15,2-3-1-15,2 2 1 16,2 0 0-16,2-1 0 0,2 1 0 15,1-1 2-15,4-1-2 0,2 2-1 16,2 0 1-16,1-1 0 0,3 1 0 16,8 1 0-16,7 0 0 0,7-3 0 15,3 2 0-15,-3 1 0 0,-1-2 0 16,-5 0 0-16,2 1 0 0,1-4 0 16,4 2 0-16,1-2 1 0,3 0 0 15,1 2-1-15,2-1 0 0,1-1 0 16,0 2 0-16,0-2 0 0,-1 1 0 15,1 2 0-15,-1-2 1 0,2 1 0 16,2 0-1-16,0-2 0 0,2 3-1 16,0-2 1-16,-1 3 1 0,0 0 0 15,0 0-1-15,3-1 0 16,0 1-1-16,2 0 1 0,2-1 1 16,2 1-1-16,-1 0 0 0,0-1 0 15,-2 1 0-15,-1 0 0 0,0 0 1 16,1 0 1-16,4 0 2 0,-3 0-1 15,2 1 1-15,-1-2-1 0,-2 3-1 16,1 0 3-16,3-2 1 0,0 2-2 16,4-1 3-16,-1-1-5 0,1 2-1 15,-3-3-1-15,1 3 1 0,-2 0 0 16,0 0-1-16,2 0 0 16,1 0 2-16,1 0-2 0,-2 0 0 15,2 0 0-15,-2 0 3 0,2 0-3 16,3-1 0-16,1 1 1 0,2 0 1 15,1 0-1-15,-1-1-1 0,1-1 0 16,0-1 0-16,2 0 1 0,1 1-1 16,1-1 0-16,-3 1 0 0,1 2 1 15,-2-2-1-15,0 0 0 0,-1 0-2 16,1 0 0-16,0 1 2 0,-3 0 0 16,-2-1-1-16,-3-1 1 0,-1 2 2 15,-1-2-2-15,0-1 0 0,-2 3 1 16,-2-2 0-16,-5-1-1 15,-4 3 0-15,-4-1 0 0,-5 1 0 16,-3-1 0-16,-3 1 2 0,-4 0-2 16,-5 0 0-16,-8 1 1 0,-6-2-2 15,-4 2 2-15,-4 0-1 0,2 0 0 16,2 0-4-16,0 0-7 0,-1 0-28 16,-4 0-27-16,-2 0-43 0,-3 0-65 15,-4-4-104-15,-2 2-294 0</inkml:trace>
  <inkml:trace contextRef="#ctx0" brushRef="#br0" timeOffset="-55408.95">19396 17305 246 0,'0'0'121'0,"0"0"2"0,0 0-11 0,0 0-1 0,0 0-109 0,0 0 47 0,3-41 32 0,-2 33 22 0,-1 2-32 0,0 0-13 16,0 1 3-16,0 2-13 0,0 0-23 15,0 2-7-15,0 1-8 0,0 0-10 16,0 3-2-16,0 2-6 0,0 8 3 15,0 5 4-15,0 5 1 0,0 7 0 16,0 1 1-16,-1 2 1 0,-1 3-1 16,1-3 1-16,-3-1-1 0,3 1-1 15,-2-3 0-15,0-1 0 0,1-2-1 16,1-3-26-16,1-3-27 0,0-2-13 16,0-5-34-16,0-3-30 0,0-3-73 15,0-6-89-15,0-2 10 0</inkml:trace>
  <inkml:trace contextRef="#ctx0" brushRef="#br0" timeOffset="-54987.17">19390 17294 468 0,'0'0'103'0,"0"0"-35"0,0 0 40 0,0 0-28 16,0 0-31-16,0 0-31 0,7-31 4 0,-5 27 5 0,-1 1-8 16,1 3-10-16,-1 0-9 15,1 3 0-15,2 2 0 0,0 5-2 16,2 2 2-16,0 3 0 0,1 6 0 16,0 1 0-16,1 4 0 0,1 0 0 15,0 2 1-15,1-1 0 0,4 0-1 16,-2-1 0-16,2-2 0 0,-2-2-1 15,1-4 2-15,1-3 0 0,-5-2 1 16,4-5 0-16,-5-4 4 0,0-4 37 16,0-2 18-16,1-9-5 0,-1-3-7 15,-2-5-9-15,-1-6-9 0,1-3-5 16,-4-4-9-16,-2-4-4 16,0-9-8-16,0-8-5 0,-2-1 0 15,-2 4-1-15,2 19-4 0,2 11-5 16,0 11-9-16,0-1-20 0,0 3-16 15,-2 2-38-15,2 2-36 0,0 7-37 16,0 3-126-16,2 1-20 0</inkml:trace>
  <inkml:trace contextRef="#ctx0" brushRef="#br0" timeOffset="-54534.14">19800 17476 429 0,'0'0'81'0,"0"0"-47"0,0 0 68 0,0 0 16 0,0 0-77 0,0 0-13 0,14 0 27 0,-8-3-9 0,-1 1-11 0,3-3-11 16,1 3 1-16,2-4-2 0,-1 3-2 15,1-3-1-15,2-2-13 0,-2 0-1 16,4 0-5-16,-3-1 0 0,-1-2-1 15,1 1 0-15,-4-3-8 0,-2 2 5 16,-3 0-11-16,-2 0-15 0,-1 2 0 16,-2 1-8-16,-5 0-7 0,-2 2-21 15,-4 4 16-15,-1 1 30 0,-3 1 9 16,-2 3 9-16,1 5 1 0,-3 3 0 16,5 1 8-16,1 1 6 0,3 1 11 15,3 1-1-15,1-2 3 0,5 1-1 16,2 1-4-16,1 1 11 0,4-1 6 15,5-1 10-15,1-1 1 0,1 0-11 16,3 0-14-16,0-2-11 0,3-1-7 16,0-2-4-16,2-3-1 0,-1 1-2 15,-1-6 0-15,0 0-52 0,0 0-37 16,0-3-18-16,-1-1-24 16,8-7-62-16,-4 2-47 0,-4 1-18 15</inkml:trace>
  <inkml:trace contextRef="#ctx0" brushRef="#br0" timeOffset="-54143.63">20183 17457 465 0,'0'0'137'16,"0"0"-73"-16,0 0 38 0,0 0-27 0,0 0-40 0,-2-8-16 15,2 8 11-15,0-1-8 16,1 1-6-16,1-1-12 0,4 1 3 15,0 0-2-15,2 0-4 0,1 0 4 16,2 0-2-16,0-3-1 0,0 0-1 16,1-3 4-16,2 0-4 0,-1 1-1 15,-3-3 2-15,-2 0 0 0,-3 0-1 16,-4 1-1-16,-1-2 0 0,0 3-10 16,-6 0-9-16,-5 3-3 0,-3 1 6 15,-3 0 12-15,-3 2-2 0,0 5 6 16,0 1-1-16,-1 5 1 0,4 1 0 15,0 1 4-15,4 2 10 0,0 1-4 16,4-1 2-16,2-1 2 16,4 0 8-16,3-1-1 0,1-1 18 15,5-3 3-15,2 3-6 0,4-3-5 16,0 0-12-16,1-2-7 0,1-5-9 16,1 2 0-16,1-3-3 0,-1-1-1 15,2-5-43-15,1 2-33 0,0-3-44 16,11-3-53-16,-7 1-143 0,-3 1 10 0</inkml:trace>
  <inkml:trace contextRef="#ctx0" brushRef="#br0" timeOffset="-53628.13">20601 17394 368 0,'0'0'44'0,"0"0"-4"0,0 0 46 0,0 0-40 0,0 0-19 0,-23-29-11 0,17 26-1 0,-1-2 0 0,0 3 17 0,0-1-14 0,-1 2-6 16,-1 1 4-16,-3 0-5 0,2 2-8 15,-4 0-3-15,1 3 0 16,0 0 2-16,-1 2 0 0,1 1 2 15,-1 3-4-15,3-1 0 0,3 1-2 16,2 2 2-16,-1 1 2 0,5 2-2 16,2-1 0-16,2 1-129 0,6 0 129 15,-1-1 43-15,1-2-40 0,3-1 9 16,2-2 6-16,0 1-14 0,3-4-2 16,-2-4 0-16,2-2 8 0,-2-1 11 15,3-4 2-15,-4-7 8 0,0 2 11 16,-1-6-3-16,-2-1 2 0,0-2-2 15,-3-4-15-15,0-4-1 0,-2-3-8 16,-1-10-8-16,-1 2-4 16,-3 1 2-16,1 2 23 0,-1 9 0 15,1-1 7-15,0 3-7 0,0 5-4 16,-1 1-8-16,0 3-1 0,0 4-2 16,0-1-7-16,0 0-2 0,0 3-4 15,0 1-1-15,0 2-8 0,0 1-31 16,0 2-29-16,0 0-41 0,3 0-44 15,1 1-113-15,-1 0-66 0</inkml:trace>
  <inkml:trace contextRef="#ctx0" brushRef="#br0" timeOffset="-52721.14">21513 17409 301 0,'1'-6'95'0,"0"1"-43"0,0 0 45 0,1-3-2 0,-1 2-32 0,0-2-22 0,0 1-5 0,0 0 2 0,-1-1 10 0,0 1 4 0,-1-1 4 16,-1 0 1-16,-2 0-20 0,-2 0-13 15,-1 0-7-15,-1 0-4 0,1 3-2 16,-3-1 2-16,2 2-10 0,-2 2 0 16,-1-1-3-16,0 3-1 15,0 0-1-15,-1 4 0 0,-1 3 2 16,-1 2-4-16,0 5 4 0,0 0-2 15,1 3-1-15,3 0 2 0,0 1-1 16,4 4 0-16,2 0 3 0,1 1-2 16,3 0 1-16,0-1-2 0,1 1 2 15,4-2-7-15,2-1 6 0,2-4-3 16,0 1 2-16,3-3-2 0,2-1 4 16,1-6 0-16,-1-3 0 15,-1 1 1-15,0-5 0 0,-3 0 3 16,-1-3 2-16,0-2 0 0,-1-3-5 15,0-3 5-15,0-1-2 0,-1-3 0 16,-2-3 9-16,-1-3 16 0,0-7-5 16,-1-6-5-16,-1-15-1 0,-2-11-1 15,0-8 1-15,0 5-7 0,-3 4-2 16,0 14 0-16,0 9 20 0,2 9-10 16,0 8 1-16,1 3 5 0,0-1-7 15,-1-2-7-15,0 1-6 0,0 3 3 16,-1 2-3-16,1 1-3 0,1 3-2 15,0 1 0-15,0 0-4 0,0 2-7 16,0 2-35-16,0 0-38 0,4 3-25 16,0 1-15-16,7 1-130 0,-1 3-111 15,-1 0-50-15</inkml:trace>
  <inkml:trace contextRef="#ctx0" brushRef="#br0" timeOffset="-51923.09">21987 17384 266 0,'0'0'81'0,"0"0"-42"0,-1 0 26 0,-1 0 1 0,0 0-4 0,2 1 6 0,-1-1 0 0,1 0 8 0,0 0-21 0,0 0-1 15,4 0 5-15,1 0 10 0,5-1-4 16,5-1-3-16,3 0-11 0,4 0-14 15,5-1-3-15,0 1-2 0,4 0-9 16,4-1-5-16,-3 0-14 0,0 2-2 16,-1-1-2-16,-6 2 0 0,3-2-7 15,-3 2-42-15,-2 0-17 0,-1 0-28 16,-2 0-53-16,-4 0-61 0,-3 0-100 16,-7 0-33-16</inkml:trace>
  <inkml:trace contextRef="#ctx0" brushRef="#br0" timeOffset="-51520.13">22264 17243 436 0,'0'0'78'0,"0"0"-30"0,0 0 51 0,0 0-11 16,0 0-56-16,9-10-19 0,-2 9-5 15,3 1-4-15,2 0 5 16,3 4-7-16,0 3 4 0,2 3 3 15,-1 2 1-15,1 2 4 0,-1 1-10 16,0 3 5-16,-2-1-4 0,0-1 7 16,-1 1 12-16,-3-4-14 0,0 2 0 15,-2-3-6-15,-4 1-3 0,-2-3-1 16,-2 0 0-16,-3 0 4 0,-4 0-3 16,-2-2-1-16,-3 0-1 0,-2-1-3 15,-2 1-48-15,2-2-49 0,-7 5-70 16,7-3-40-16,0-2-41 0</inkml:trace>
  <inkml:trace contextRef="#ctx0" brushRef="#br0" timeOffset="-50742.78">23024 17437 422 0,'0'0'76'0,"0"0"-32"0,0 0 48 0,0 0-4 0,15-42-41 0,-9 29-11 0,2 2 18 0,1-3 3 0,0 4 13 16,1 1-26-16,0 0-10 0,-2 3-2 15,1 0-13-15,0 4-7 0,-1 1-9 16,-1 1-3-16,0 1-2 0,1 4 0 16,-2 3-2-16,0 4 1 0,-1 1-3 15,0 2 6-15,-2 4 0 0,3 0 1 16,-1 2 0-16,-1 1 1 0,0 1-1 16,-1-2-1-16,0-1 0 15,-1-1 0-15,0-3 1 0,0-4 2 16,0 0-2-16,1-5 0 0,-2-5 0 15,0 0 2-15,0-2 4 0,0-1 11 16,2-4 37-16,0-6-32 0,2-4-18 16,0-3-1-16,2-4-2 0,2-1-1 15,-2-1-1-15,3-1 2 0,0 2-2 16,2 2 1-16,-1-1-3 0,3 5 1 16,-1 3 0-16,1 1 0 15,-1 4 1-15,0 1-1 0,-1 1-1 16,0 2 1-16,0 0-1 0,-2 4 1 0,0 1 0 0,-1 0-3 0,-2 4 3 15,0 1-1-15,-1 1 1 0,1 2-2 16,-2 0 3-16,0 3-6 0,0 0 5 16,-2 4-2-16,0-1-1 0,-1 4 2 15,-1-1 1-15,-1 1 1 0,0 2 1 16,0-3 0-16,0 3-1 16,0-3 1-16,-1-1-1 0,0 0 1 15,0-1-1-15,1-5-29 0,-1 2-43 16,1-5-31-16,0-2-24 0,2-1-67 15,2-4-62-15,-1 0 28 0</inkml:trace>
  <inkml:trace contextRef="#ctx0" brushRef="#br0" timeOffset="-50280.3">23734 17441 328 0,'0'0'58'0,"0"0"33"0,0 0 37 0,2-19-30 0,-2 12-39 0,0-1-8 0,-2 0-15 0,-1 0-6 0,-1-1-6 15,1 1 1-15,-1 3-2 0,0-1-6 16,-1 0-8-16,0 3-5 0,0 0-4 16,-2-1 1-1,0 2-2-15,1 2 1 16,-1 0-1-16,-1 2 0 0,-1 2-2 0,1 0 3 0,0 3-4 15,-2-2 4-15,1 2 0 0,1 3-4 16,-1 0 3-16,1-1 0 0,2 3 1 16,1-1 0-16,2 0-1 0,0 1-2 15,3 0 2-15,0 0-2 0,4 2 3 16,1-1 2-16,3-2-2 0,0 2 5 16,3-2 2-16,0 0 5 0,2-1 3 15,-2-2 6-15,0-2-4 16,1-2-11-16,-2-1 24 0,0-3 1 15,-1 0-6-15,-1-2 17 0,0-3-6 16,-1-3-17-16,1-3-11 0,-3-1-2 16,-1-5-3-16,-1-3-3 0,-3-3 0 15,0-1-13-15,0 2-14 0,-4 2 0 16,1 6-4-16,-2 2-20 0,-3 5-32 16,-1 5-20-16,-2-1-30 0,-2 3-32 15,-4 7 14-15,0 1 4 0,6 0-73 16</inkml:trace>
  <inkml:trace contextRef="#ctx0" brushRef="#br0" timeOffset="-49796.04">23809 17493 255 0,'0'0'176'0,"0"0"-85"0,0 0 42 0,0 0-54 0,0-44-27 0,3 34-14 0,0 1-1 0,2 1-4 16,1 1-3-16,0 1-6 0,1-1-11 16,0 1 1-16,1 1-12 0,-1 1 1 15,1 2-1-15,-1-1-2 0,1 3 1 16,-1 0-1-16,-1 3-1 0,2 2-4 15,-1 1 0-15,1 5 1 0,0 1 4 16,-1 4-2-16,0 2 1 0,2 1 0 16,-3 1 1-16,-2-1-2 0,0 0 2 15,-3-1 0-15,-1-2-1 0,-1-3-3 16,-3-1 0-16,0-2-1 0,-1-3 3 16,0-3 2-16,0-4 4 0,2-2 7 15,-1-6 7-15,3-4 6 0,0-3 13 16,1-2 14-16,0-4-12 0,0-1-2 15,2 0-14-15,3-1-1 0,3 4 0 16,1 0 1-16,2 2-9 0,3 2-6 16,4-1-2-16,2 3-4 0,1 0-4 15,-1 4 1-15,1 0-10 0,0 3-66 16,-1 3-20-16,0 2-31 0,-1 1-4 16,4 3-67-16,-3 1-80 0,-5 1 11 15</inkml:trace>
  <inkml:trace contextRef="#ctx0" brushRef="#br0" timeOffset="-48965.92">24203 17441 487 0,'0'0'116'0,"0"0"-64"0,0 0 82 0,0 0-74 0,12-11-28 0,-7 7-15 0,1-1-9 0,1 0 2 0,0 0-2 0,1 0-2 0,1 0-6 16,1 2 0-16,0 0 0 0,1 1 0 16,-1 2-1-16,-1 0 4 0,0 0-6 15,-3 0 3-15,0 0 0 16,-1 2-4-16,0 3 2 0,-2 3-14 16,-1 0-11-16,-1 3 5 15,-1 4 10-15,0 1 9 0,-1 4 3 0,-4 1 0 16,1-1 1-16,0 0 1 0,0-2 1 15,1-1-2-15,0-2 0 0,2-3 0 16,1-3 6-16,0-6 2 0,0 1 6 16,0-4 11-16,1 0 23 0,2-7 3 15,1-1-20-15,1-6-8 0,2-2 8 16,2-3 0-16,0-1-16 16,1-2-11-16,2-1-5 0,1-1 0 15,1 4-2-15,0 1-1 0,1 3 2 16,-1 2-1-16,-2 4 2 0,0 1-1 15,-2 4 0-15,-1 1 1 0,-1 1-3 16,-1 3 1-16,-2 0-8 0,1 0 0 16,-3 1 2-16,2 6-3 0,1 2 6 15,-2 4 1-15,0 1 0 0,-1 2 3 16,1 1 1-16,-3-1-2 0,1 1 2 16,-2-2 1-16,0 0 0 0,0-2 1 15,0-2 0-15,1-4 6 0,-1-2 8 16,2-3 1-16,-1-1 2 0,0-1 13 15,0-1 32-15,1-5-10 0,3-2-18 16,-1-1-11-16,2-1-6 0,0-2-8 16,1 1-1-16,2-2-1 0,0 2-6 15,0-2 1-15,3 0-4 0,-1 1 1 16,1-2 0-16,0 0-2 0,-1-1 0 16,3 2-7-16,-2 0-2 0,-1 3-2 15,1 1 0-15,-2 1 1 0,-2 3-8 16,1 0-2-16,-4 3 2 0,-1 1-4 15,-1 1 4-15,-2 0 1 0,-1 1 0 16,0 3 6-16,0 1 4 0,0 2 8 16,0 1 2-16,0 0-2 0,0 1-1 15,0 2 1-15,1 0 0 0,1 1 1 16,0 0-1-16,0 1 1 0,-1 0-1 16,0-1-1-16,0 2 1 0,-1-3-2 15,1 3-4-15,0-3-21 0,0 1 1 16,0-1-5-16,-1-1-6 0,0-1-25 15,0-3-14-15,0-2-1 16,0 1-20-16,-1-3-32 0,-1 1-4 16,1-1-21-16,-1 0-16 0</inkml:trace>
  <inkml:trace contextRef="#ctx0" brushRef="#br0" timeOffset="-48325.45">25039 17418 410 0,'7'-5'104'0,"2"1"-20"0,-2-2 25 0,1-1-69 0,-2 2-5 0,-1-2 11 0,1 1-6 0,-3-1 10 0,0 0 9 16,0 0 2-16,1 2-8 0,-3-2-26 16,2 2-10-16,-1 1-11 15,-2-1-4-15,0 2-2 0,-3 0-7 16,-2 1 6-16,-2 1-5 0,-4 1 4 16,-2 1-2-16,-3 7-2 0,-2 4 3 15,-2 5 2-15,-2 3 1 0,2 5-2 16,0 2 2-16,2-1 1 0,2 2-1 15,6-3 0-15,0 1-3 0,6-3 3 16,1-1 1-16,3 0 0 0,0-6 4 16,1-2 3-16,2-4 6 0,3-4-1 15,0-3 3-15,1-3 17 0,1-3 1 16,4-4-4-16,0-5-3 0,1-2-4 16,1-3-8-16,0-2-8 0,1-3-3 15,1 0-2-15,0 2-2 0,-1 0 3 16,-1 2-2-16,-2 3-1 0,-1 2 0 15,-3 3 0-15,-1 2-2 0,-3 1-6 16,1 3-5-16,-3 1 3 0,-1 2 4 16,0 1-1-16,-1 0 3 0,0 0-10 15,0 2-6-15,0 3 8 0,0 3 4 16,0 1 6-16,-1 4 2 0,0-2 0 16,-1 3 0-16,1-2 0 0,1 0 2 15,0 1 1-15,0-2 4 0,1 0 1 16,3-2 8-16,3-1-1 0,0-2-2 15,2-2-4-15,4-2 1 0,1-2-5 16,2-2-2-16,1-1-3 0,2-3-9 16,-1-2-43-16,0-1-24 0,1-3-46 15,2-8-82-15,-2 0-169 16</inkml:trace>
  <inkml:trace contextRef="#ctx0" brushRef="#br0" timeOffset="-48013.03">25447 17038 713 0,'0'0'76'0,"0"0"-7"0,0 0 27 0,14-38-78 0,-13 29-11 0,0 4 12 0,-1 1-5 0,1 4-1 0,-1 2-13 0,0 11-3 15,0 3 3-15,2 8 6 0,-2 6 14 16,0 11 8-16,0 12-2 0,0 5-2 16,0 1-2-16,0-8-3 0,0-13-4 15,0-12-5-15,0-8-2 16,1-2 0-16,1 6-7 0,-1 0 2 16,2 2 0-16,0-2-3 0,-1-3-1 15,0-3-13-15,0-2-70 0,2-3-74 16,-1-5-77-16,0-1-182 0</inkml:trace>
  <inkml:trace contextRef="#ctx0" brushRef="#br0" timeOffset="-47231.7">26782 17429 246 0,'0'0'58'0,"0"0"-7"0,0 0 37 0,6-16 1 0,-2 11-22 0,-1-2 16 0,2 1-27 0,-2-2-8 0,1 1-16 0,1 0 4 0,0-1 0 15,-2 0 1-15,-1 0 1 0,0-1 5 16,-1 1-3-16,-1-1-16 16,0 1-7-16,-2 0-3 0,-2 1-11 15,-2 0-2-15,-2 1-2 0,-4 4 1 16,1 2-4-16,-6 0 3 0,1 4 1 16,-3 2 0-16,-1 7 0 0,1 2-2 15,1 2 1-15,4 3 2 0,1 0 2 16,4 4-1-16,4-1 2 0,2 1-2 15,3-1 2-15,8 0 7 16,1-2 10-16,5-1 6 0,2-1 1 16,2-5-6-16,2-4-2 0,0-2 8 15,0-5 2-15,-1-3-5 0,1-1-3 16,-1-6-7-16,-4-2-3 0,-1-4-5 16,-4-5 1-16,-3-1-8 0,-3-4-3 15,-3-1-17-15,-1 1-13 0,-5 2-4 16,-2 4-22-16,-2 2-25 0,-3 6-47 15,-1 1-50-15,-5 3-67 0,3 3 6 16,2 2 17-16</inkml:trace>
  <inkml:trace contextRef="#ctx0" brushRef="#br0" timeOffset="-46716.19">26947 17345 294 0,'0'0'47'0,"0"0"1"0,0 0 44 0,0 0-17 0,29-34-9 0,-21 25 11 0,-1 1-18 0,2 3-7 0,0-3-11 0,-1 1-9 0,2 0 3 0,0 1-9 16,0-1-9-16,3 1-9 0,-2 2-2 15,0-1-5-15,2 4 0 16,-1-1-1-16,1 0 0 0,-2 2 1 16,0 0-1-16,1 1 2 0,-3 4 4 15,0 5-4-15,1 4 0 0,-3 5 3 16,1 3 1-16,-1 5 0 0,2 1 0 16,0 2-2-16,-1-1-2 0,-2 1-2 15,1-2 0-15,-5-1 0 0,-2 2 0 16,-1-3-2-16,-7-3-14 0,-1-1 16 15,-3-6 0-15,-1-5-3 0,2-5-1 16,1-4 4-16,-1-2 9 0,2-4-1 16,3-3 4-16,0-3 22 15,1-4 25-15,1-3-12 0,2-4-1 16,2 1-18-16,0-1-12 0,4 0-7 16,4 4 13-16,2 1 1 0,2 2-4 15,4 1 0-15,2 0-3 0,2 0 3 16,1 2 6-16,1-1-12 0,-2 2-4 15,2-1-8-15,-4 2-1 0,-1 1-14 16,-4 0-26-16,2 0-17 0,-2 1-29 16,3 0-27-16,-3 0-31 0,12-1-44 15,-5-1-157-15</inkml:trace>
  <inkml:trace contextRef="#ctx0" brushRef="#br0" timeOffset="-45722.56">28385 17232 386 0,'-1'-2'112'0,"1"-3"-60"0,0 2 73 0,0-2-28 0,0 0-33 0,3 0-7 0,2-2 6 0,0 0-2 0,2 2-20 15,2-1-13-15,-1 0-12 0,1 0-2 16,-1 2-6-16,3 3-8 0,-3 1 0 16,0 3 0-16,-2 2-5 0,2 5 2 15,-2 1-3-15,-1 4 6 0,-2 7 1 16,2 1 1-16,-3 5 0 0,2 3-2 16,-1 1 3-16,-1 1-2 0,-1-1 2 15,-1-1-3-15,1 0 0 0,-1-2 0 16,0-4 0-16,0-3 2 0,-1-4 0 15,1-4-2-15,0-4 3 0,0-3-3 16,0-3 2-16,0-4 7 0,0-4 29 16,2-4 18-16,3-6-21 0,3-4-13 15,4-6-9-15,2-5-5 0,5-1-6 16,1-2 0-16,5 0-2 16,0 0 1-16,2 2-1 0,0 5 1 15,-1 2 0-15,0 2-1 0,-2 5-1 16,-1 3 1-16,-1 2-1 0,-1 5 1 15,-2 1-1-15,-3 2 0 0,-1 1-1 16,-3 2 1-16,-2 2-2 0,0 5-3 16,-4 1 2-16,1 7 4 0,-3 3 1 15,-1 3 1-15,0 2 1 0,-1 1 0 16,1 0 3-16,-1-1-1 0,1 0-3 16,0-1 0-16,1 0 2 0,-1-3-3 15,-2 2 1-15,0-5-4 16,0 1 2-16,-1-1 0 0,0-1-1 15,0-1-8-15,0-3-44 0,0 2-43 16,0-2-37-16,6-1-58 0,0-2-173 16,1-5-72-16</inkml:trace>
  <inkml:trace contextRef="#ctx0" brushRef="#br0" timeOffset="-44752.99">29634 17191 143 0,'0'0'123'0,"0"0"-79"0,0-1 35 0,0-3 8 0,0 1-9 0,1-3-10 0,1 0 9 0,0 1-31 0,-1 0-10 16,3-1 6-16,-2 3-6 0,0-2-6 15,-1 3 8-15,-1-1 0 0,2 0 5 16,-1 1-2-16,0 0-9 0,-1 0 0 16,0 0-9-16,0 1-6 0,0 1-2 15,0-1-7-15,0 0-1 0,1 0-2 16,-1 0 2-16,0 1 3 0,0 0-3 15,0 0-1-15,0 0 3 0,0 0 1 16,0 0-2-16,0 0 3 16,0 0 0-16,0 0 0 0,0 0-3 15,0 0 2-15,0 0-4 0,0 0-3 16,0 0 0-16,2 0-3 0,-1 0-3 16,2 3 3-16,1-1 3 0,1 2-1 15,4 2 0-15,-1 0 3 0,1 3-1 16,4 1-1-16,0 3 2 0,4 0-1 15,0 2 8-15,4-2 2 0,1 1-3 16,0-1-1-16,2 1 2 0,1-3-4 16,-3 1 0-16,-1-2-3 15,-1 1 1-15,-1-1 2 0,-6-2-1 16,-2-2 3-16,0-1 1 0,-5 1-6 16,-1-2 2-16,-2 0-6 0,-1 2 1 15,-2-3-2-15,0 2 0 0,-3 1 2 16,-2 0 0-16,-2 2 0 0,-5 3 1 15,1-2 3-15,-2 1 2 0,-4 3 7 16,-3-3-1-16,0 4-2 0,-3 0 2 16,-1-1-5-16,-1 0 0 0,2 2-1 15,-2 0-2-15,0-1-5 0,1-1 1 16,1 0-2-16,3 1 1 0,0-3-1 16,4 2 0-16,0-2-1 0,4 0-13 15,1-2-31-15,5-2-14 0,2 1-16 16,3-3-29-16,1-2-34 0,17-2-59 15,-1-1-114-15,3-1-164 0</inkml:trace>
  <inkml:trace contextRef="#ctx0" brushRef="#br0" timeOffset="-43721.17">30432 17305 102 0,'0'-3'22'0,"0"1"-2"0,0-2 28 0,1 1 3 0,-1-1-26 0,0 0 15 0,0 0 20 0,0 0 3 0,0-1-13 0,2 0-9 16,-2 0 2-16,1-1-4 0,1 3-1 16,0 0-2-16,2 0 5 0,-3 2 9 15,0 0 3-15,0 0-21 0,1 0-11 16,-1 1-6-16,1 0 1 0,0 0 1 16,1 0 5-16,2 0 7 0,-1 0 0 15,3 0 11-15,0 0-10 0,0 2-10 16,-1-1-1-16,2 0-3 0,1-1-1 15,-1 0 6-15,0 1-5 0,-1 1-3 16,2-1-2-16,-1 1-3 0,0 0 4 16,-1 2 0-16,2 0 0 0,-3 0 5 15,-1 0-7-15,-2 1-6 0,0-1-3 16,-3 1-1-16,-1 3 0 0,-6 0 1 16,-2 4 2-16,-5 0 2 0,-4 3-5 15,-1-2 4-15,-3-1-2 0,3 1-2 16,-1-3 2-16,2 2 0 0,2-2-1 15,3-2-1-15,3-2 2 0,2-1-1 16,3-1-1-16,3-2 0 0,1 0-1 16,1 1 0-16,0-2 2 0,3 1-1 15,2 0 8-15,1 0-3 0,5-2-3 16,-1 0-1-16,6 0 2 0,1 0-1 16,-1 0-1-16,3 1 0 15,1 0-1-15,-2 3 0 0,0 0 1 16,-3 2-1-16,2 1 2 0,-4 1 0 15,1 2 0-15,-3 3-2 0,0 0 1 16,-3 1 1-16,-3 2 3 0,-2 0 8 16,-3 1 1-16,-2-4 13 0,-3 1 5 15,-4 0-1-15,-4-3-1 0,-3-1-7 16,-4 1-4-16,-3-4-4 0,-3-1-9 16,-2-2-1-16,-2-1-2 0,2-2 0 15,-2-1-2-15,4-1-1 0,1-3 0 16,3 1-11-16,4 0-25 15,1 0-13-15,6 0-14 0,6-1-8 16,1 0-17-16,5 0-15 0,7-2-62 16,18-2-62-16,-3 0-68 0,2 0 4 15</inkml:trace>
  <inkml:trace contextRef="#ctx0" brushRef="#br0" timeOffset="-43173.32">31081 17378 304 0,'0'0'131'0,"6"-5"-92"0,-1 3 53 0,-4 1 24 0,1-2-47 0,0 0 10 0,-2 1-19 0,1-4-13 0,-1 2-4 16,0-1 2-16,0-2 0 0,0 2-12 16,0-1-9-16,-1 2-7 0,-4 1-10 15,-3-1 2-15,0 2-8 0,-3 2-2 16,-5 0 1-16,0 2 0 0,-4 5 1 16,0 4-1-16,-1 2-1 0,-1 5 0 15,0 1 1-15,4 3-1 0,1 1 1 16,4 1 2-16,1 1-2 0,4-1 5 15,4 2-1-15,4 0 7 0,2-2 5 16,6-1 1-16,6-3-4 0,1 0-1 16,3-4-5-16,3-1 1 0,3-6-1 15,1-3-3-15,2-3 2 0,-2-2 1 16,2-1 8-16,-3-3 5 0,1-4-4 16,-1-2-3-16,-4-6-3 0,-1-7 2 15,-2-3 5-15,1-12-2 0,-2-10-10 16,-5-7 2-16,0 6-2 0,-10 15-4 15,-1 10-1-15,-1 8 9 0,-5 0-2 16,-2-2-2-16,-4-2-5 0,-1 4-1 16,-4 2 0-16,2 2-2 0,-1 2 2 15,0 7-9-15,3 2-33 16,-2 1-24-16,2 8-26 0,-4 10-38 16,2-1-100-16,2-4-217 0</inkml:trace>
  <inkml:trace contextRef="#ctx0" brushRef="#br2" timeOffset="12580.21">26414 8161 9 0,'-4'3'45'0,"-2"-2"-13"0,0 0-8 0,1 0-11 0,-1 1-1 0,1 0-2 0,-1 0-3 0,1-1 2 0,2 1 0 0,-1 2 0 16,0-2 1-16,1-2-4 0,0 3-3 15,1-1 0-15,-1 0 13 0,-1-2 12 16,3 1 8-16,-1 0 3 0,2-1-4 15,0 1-3-15,0-1-4 0,0 1-5 16,0-1-4-16,0 0-4 0,0 0 2 16,0 0 2-16,0 0 7 0,0 0 2 15,0 0 1-15,0 0 0 0,0 0 0 16,0 0-1-16,0 0-1 0,0 0-4 16,0 0-5-16,0 0-4 0,0 0-3 15,0 0 3-15,2 0-1 16,0 0-7-16,2 0-2 0,0 0-1 15,0 0 0-15,0 0 2 0,3 0 0 16,0 0 0-16,1 0 1 0,1 0 0 16,0 0 0-16,2 0 1 0,1 0 0 15,0 0 1-15,3 0-1 0,1 0-2 16,2-1-2-16,1 0-2 0,1 1 1 16,3-1 1-16,0 0-3 0,1 1 0 15,1-1 1-15,2 0 0 0,1-2 1 16,0 3-2-16,3-2 1 0,4 2-1 15,8 0 0-15,4-1 0 16,2 0 1-16,-3 1 1 0,-2-1-2 16,-6 1 1-16,2 0-1 0,2 0 1 15,0-3-1-15,-1 3 2 0,4-1 2 16,-2 1-3-16,6-1 2 0,-2 1-2 16,3-1 6-16,3-1-4 0,-2 1 1 15,3-1 0-15,1 2-2 0,0-1 7 16,-1 0-1-16,1 0 2 0,2-3 1 15,1 3-3-15,1-1 2 0,3-2-8 16,2 1 8-16,1 3-6 0,1-2-1 16,-2 1 3-16,2-1-1 0,0 1 2 15,0 1 1-15,1-1-2 0,2 1-6 16,1 0 6-16,1 0-3 0,0 0-3 16,-3 0 0-16,0 0 4 0,1 1-3 15,1 0 2-15,-2-1-2 0,2 2-1 16,-1-2 0-16,-3 1 2 0,-2-1-2 15,-1 0 0-15,-5 0-1 0,0 0 1 16,-3 0 0-16,-2 0 0 0,-2 0-1 16,-4 0 0-16,-3 0-1 0,-3 0-17 15,-4 0-28-15,-10 0-10 0,-4 0-20 16,-7 0-36-16,-2 0-28 0,6 0-57 16,-3 0 25-16</inkml:trace>
  <inkml:trace contextRef="#ctx0" brushRef="#br2" timeOffset="14589.06">26517 7987 204 0,'0'0'60'0,"0"0"-29"0,0 0-10 0,0 0-9 0,1 0 2 0,-1 0-1 0,2 0 18 0,0-1 12 0,1-1-2 0,2-1 4 15,0 1-11-15,0-3 0 0,2 2-1 16,-1-2-3-16,1 2-2 0,2-3-9 16,0 3 4-16,2-3-3 0,3 1-5 15,-1-2-5-15,3-3 3 16,0 2-4-16,1-1-6 0,0-2 2 16,2 0-3-16,1 1 0 0,-1-3 2 15,1 2-3 1,0-2 0-16,0 1 0 0,-2-1 2 15,0-2-3-15,-1 1 1 0,-1 1 1 16,0 0-2-16,-3-2 2 0,1 0-1 16,-2 0 1-16,1 0-1 0,-1-1 1 15,-2 1 0-15,3 0 20 0,-3-2-14 16,0 2 0-16,1 0-2 0,-1-1 1 16,-1-1 0-16,2 0 0 0,0 0 4 15,-1-1-6-15,2 1 1 0,-2-1-2 16,2 1 1-16,-3-3 1 0,0 2 1 15,0 0 2-15,0 0 3 0,-2-1 1 16,1 0 0-16,0 0-1 0,0 0 0 16,-2 1 1-16,1-3-2 0,0 2-3 15,1-2 1-15,0 2-4 0,-1-1-3 16,1 0 3-16,1 1-1 0,0-2-2 16,0 0 0-16,1 0-1 0,-1-1 4 15,0 0-3-15,2 3-2 16,-2-2 2-16,1 2 0 0,0-2-2 15,0 2 0-15,-1-2 1 0,0 3-1 16,2-3 0-16,-2 1 0 0,1 1 2 16,0-2 0-16,0 1-2 0,0 0 2 15,2-1 0-15,-2 1-2 0,1-2 3 16,0 2-2-16,0 0 1 0,-1 1 1 16,2-1 0-16,-1-1-1 0,0 3 5 15,1-4 1-15,-1 4 0 0,1-2 1 16,-1 1-3-16,0-1-3 0,2 2 0 15,-2-2 0-15,3 2-2 0,-3 0-1 16,1-2 0-16,0 3 1 0,1 0-1 16,-1-2 2-16,-1 3 2 0,1 1 0 15,0-2 2-15,0 2 2 16,1-1-3-16,-1 1 7 0,1-1-11 16,2 1 0-16,-1 1 4 0,0-3-5 15,2 1 0-15,0 1 2 0,0 1-2 16,2-4 0-16,0 5-1 0,-1-2 2 15,1 0-2-15,1 0 1 0,0 1 0 16,-1 0 1-16,1-1-1 0,0 3 1 16,0 0-1-16,1 0-2 0,-1 1 1 15,-1 2 1-15,1 0 0 0,-1 1 0 16,2 1-1-16,-1-2 1 0,0 2 1 16,-2 0-1-16,1 0-1 15,-1 1 1-15,0 4 0 0,1-1-4 16,0-1 0-16,-1 3 2 0,3 0 2 15,-3-1-1-15,2 0 1 0,0 2-1 16,-3 0 1-16,1 0 0 0,0 4-4 16,0-2 3-16,0 0 1 0,0 3-1 15,0 0 1-15,3 0-1 0,-2 3 1 16,0 0 0-16,2 0 1 0,-1-1-1 16,2 1 0-16,0 3 0 0,1-2 0 15,0 1 0-15,2 3 0 0,1-1 0 16,0 1 0-16,2 2 1 0,-3 0-1 15,3 0 0-15,-2 2 1 0,2-1-1 16,0 1-1-16,-2 2 1 0,1-1 1 16,-1 1-1-16,0 1 0 0,-2-1-1 15,-1 1 1-15,-2 1 0 0,0-2 0 16,2 3-1-16,-5 0 1 0,2-2 0 16,-2 2-1-16,0 0 1 0,0 0 0 15,-1 2 0-15,0-1 0 0,0 1 1 16,-2 0-1-16,3 2 0 0,-2 0 2 15,1 0-2-15,2-1-1 0,-2 1 1 16,4-1 1-16,-2 0 0 0,1 1 2 16,1 1-3-16,-2-1 2 0,1 1 0 15,0-3 0-15,-2 2-1 16,1-3 1-16,0 0 1 0,-1 0-2 16,-1 0 2-16,0 0 0 0,-2-2 4 15,1 0-6-15,0 1 1 0,-1 0-1 16,1 1 0-16,0-2 1 0,0 0 0 15,0 1-1-15,1-3 0 0,2 1 0 16,-2 0 0-16,3-1 5 0,0-1-3 16,-1 1-1-16,1-1 3 0,1 1-1 15,0-2-1-15,0 0 2 0,0 2 0 16,1-1-4-16,0 0 3 0,0-1 0 16,-1-1-1-16,2 0 5 0,-2 1 3 15,3-3 0-15,-1 1-3 16,-1 1 3-16,2-3-5 0,0 0 2 15,-2-3-5-15,0-1 5 0,-2-1-2 16,0-2 1-16,-3-1 0 0,0-1 2 16,-4-2 0-16,0 1-2 0,-2-1 4 15,-3-1-5-15,-1 0 1 0,-1-1-5 16,-3 2 1-16,1-2-2 0,-3 0-1 16,0 0-1-16,1 0 0 0,-1 0-13 15,0 1-80-15,0 2-76 0,0-2-116 16,-3 0-309-16</inkml:trace>
  <inkml:trace contextRef="#ctx0" brushRef="#br2" timeOffset="17968.86">27198 7381 148 0,'0'0'90'0,"0"0"-50"0,0 0 13 0,0 0-11 0,0 0-9 0,6-26-3 0,-6 21 9 0,3 1 5 0,-3 0-8 0,3 0 5 16,0-1 18-16,-1 2-9 0,0-1-5 16,0-2 5-16,0 2-1 0,0 0-12 15,-1 2-7-15,0-2-1 0,0 2 0 16,0 1 0-16,0 0-3 0,-1-1-3 16,0 2 2-16,1-1-1 0,-1-1 3 15,0 1-1-15,1 0-6 0,0 0-4 16,-1 1-5-16,0 0-3 0,0 0-3 15,0 0-5-15,0 1-4 0,0 4-2 16,-1 5 2-16,-1 1 4 0,-1 8 2 16,-1 2-1-16,0 6 1 0,0 0 1 15,2 5-2-15,1 7-1 0,1-4 2 16,0 2-1-16,3-1 2 16,0-5-1-16,2 4-1 0,-1 0 0 15,-1 0 9-15,-1-1 1 0,0-1 1 16,-2-2-2-16,2-2-2 0,-1 0-3 15,0-1-3-15,0-5 4 0,1-1-4 16,1-2 2-16,-2-3 0 0,0-1-4 16,1-2 3-16,-2-5 0 0,0-1-1 15,0 0 0-15,0-1-1 0,0 0 2 16,-2-3-3-16,1 1 0 0,-1 0-4 16,-2-2-16-16,3 2-56 0,-3-2-64 15,1 1-84-15,0-2-209 16</inkml:trace>
  <inkml:trace contextRef="#ctx0" brushRef="#br2" timeOffset="19026.78">29571 7204 105 0,'-2'-1'66'0,"0"0"7"15,2 0-3-15,-1-2-21 0,-1 0 13 0,2 0-8 0,-1-2-6 0,0 1 21 0,1 0-6 0,0 0-7 0,0 0-3 16,0 2 9-16,0 0-6 0,0 0-7 15,0 1-7-15,1 0-1 0,-1-1-2 16,1 2-8-16,-1 0-12 0,0 0-12 16,0 0-7-16,0 0-4 0,0 5-3 15,0 3 4-15,2 4 3 0,-2 3 0 16,0 4 0-16,-2 6 0 0,-1 3 1 16,1 5 0-16,1 11 4 0,-1 7-4 15,2 7 2-15,2 1 2 0,1-13 1 16,-1-12 0-16,-1-1 11 0,-1 4 11 15,2 1-1-15,-2-2-8 0,0-9-5 16,0-5 1-16,0 4-1 0,0 1 0 16,-2 4-5-16,0-3-1 0,1-5-3 15,-2-1 1-15,1-4-2 0,0-5 0 16,1 0 2-16,-3-3-2 0,2-3 0 16,0-2 2-16,-1 0 0 0,2-1 2 15,-1-2-6-15,-1-1 0 16,1 1 0-16,1-2 0 0,-1 0-1 15,2 0-2-15,0 0-9 0,-2-2-48 16,2 0-36-16,0-4-54 0,0 0-103 16,0 1-189-16</inkml:trace>
  <inkml:trace contextRef="#ctx0" brushRef="#br2" timeOffset="19813.29">27859 7027 167 0,'0'-4'46'0,"1"1"-6"0,0-1 23 0,0 2-6 0,-1-3-6 0,0 3 7 0,0-1 12 0,0 0-1 0,0 0-16 15,0 1-5-15,0 0-6 0,0 0 5 16,0 0-14-16,0 1 1 0,0 0 1 16,0 0-8-16,0 1-17 0,0 0-10 15,-1 0 0-15,1 3-2 0,0 3-1 16,0 1 2-16,0 4 1 16,-1 3 4-16,-1 4 10 0,-3 5 4 0,1 3 14 15,-1 5 0-15,-2 6-4 0,1 7-5 16,1-5-6-16,0-5-5 0,1-4-4 15,0-7-6-15,0 2 0 0,-1 5 2 16,0-2-4-16,-1-1 1 0,3-5 0 16,0-3 0-16,1 0-1 0,1-5-1 15,0-2-61-15,1-5-79 0,1-2-97 16,2-3-122-16</inkml:trace>
  <inkml:trace contextRef="#ctx0" brushRef="#br2" timeOffset="20297.54">28003 7292 358 0,'0'0'106'0,"0"0"-33"0,0 0 9 15,10 0-20-15,-3 0 1 0,1 0 21 0,2 0-3 0,4 0-14 0,-1 2-26 0,4-1 6 0,-1 0-15 16,3 2-9-16,0-2-6 0,-2 1-8 15,2-2-3-15,-3 0-6 0,3 0 1 16,-3 0-1-16,2 0 0 0,0-2-57 16,-2-1-59-16,7 0-57 0,-2 0-148 15,-6-1-164-15</inkml:trace>
  <inkml:trace contextRef="#ctx0" brushRef="#br2" timeOffset="21048.6">28828 7132 117 0,'0'0'73'0,"0"0"-21"0,0 0 9 0,0 0 6 16,0 0 12-16,0 0 6 0,22-36-8 15,-22 33-9-15,2 1-20 0,-1 1-5 16,-1-2 4-16,1 3 10 0,0 0-21 15,-1-1-8-15,0 1-9 0,0 0-4 16,0 0 3-16,0 0-12 0,-2 0-3 16,0 0 1-16,-2 4-3 0,-1 1 0 15,-5 5 0-15,-1 2-1 0,-3 5 2 16,-1 4 2-16,-4 0 1 16,-2 5 4-16,-1 2-3 0,-4 0-1 15,0 2-1-15,-1 1 17 0,3-1 9 16,-1-3 1-16,1 1-18 0,2-5-3 15,3 0-5-15,0-5-2 0,2-2 4 16,4-2-5-16,3-7-2 0,0-3 1 16,4-4 14-16,-1-7-5 0,3-5-5 15,0-2 1-15,2-4-4 0,-1-3 1 16,1-4 2-16,0 1-3 0,2 1-1 16,0 1 5-16,0 3 0 0,0 3-2 15,4 2 0-15,-2 0-3 0,1 2 2 16,0 2 0-16,2 1 2 0,0 2 1 15,0 3-2-15,1 0-2 16,5 3-2-16,-1 1 1 0,3 0 0 16,0 1 0-16,2 5 2 0,2 5 0 15,2 3-3-15,-2 5 5 0,3 1-1 16,-3 2 1-16,2 2 3 0,1-1 7 16,-2 2 4-16,2 0-3 0,0-2-3 15,-1-1-1-15,2-1-5 0,-2-1 0 16,2-4-5-16,-3 0-1 0,0-1 2 15,-1-2-3-15,-3-2 4 0,1-3-3 16,-3 0-1-16,1-3 0 0,-1 0-22 16,0 0-45-16,0-2-27 0,6-1-45 15,-1-2-76-15,-4 2-190 0</inkml:trace>
  <inkml:trace contextRef="#ctx0" brushRef="#br2" timeOffset="28417.02">29528 8460 104 0,'0'0'44'0,"0"0"0"0,8-6 7 0,-8 5-7 0,1 0-10 0,1-1-2 0,-2 0 0 0,0 1 1 0,0 1-5 0,0-1 9 15,0 1-8-15,0-2 8 0,0-2 4 16,0 3-10-16,0-1 7 0,0 0-6 16,0 1-13-16,0-1 0 0,0 0 7 15,0 0 20-15,0-2-21 0,0 3 10 16,-2-2-6-16,2-1-1 0,0 2 1 16,0-2 0-16,0 1 2 0,-1-1-7 15,1 0 2-15,0 0-7 0,0 2-2 16,0-1 3-16,0-1-2 0,0 2-4 15,0 2-1-15,0-1-1 0,0 1-7 16,0 0-5-16,0 0-2 0,0 1-4 16,0 7 1-16,0 1 3 0,0 5 1 15,-2 5 1-15,-1 4 1 16,0 4-1-16,-1 2 2 0,1 0 0 16,-1 1-2-16,1 2 5 0,-2-2-1 15,2-1 2-15,0-3-2 0,1 1 5 16,-1-3 3-16,1 0 13 0,-1-6-8 15,1 3-1-15,-2-4-2 0,2 0 1 16,1-3-5-16,1 0 0 0,0-4-4 16,0-1-2-16,0-1-2 0,3-3 2 15,1 1 1-15,2-3-1 0,1-1 4 16,3 2 1-16,0-3-3 0,3-1 1 16,1 2-2-16,1 0-5 0,2 0 1 15,0 0 1 1,1-2-1-16,-1 2-1 0,1-2 1 15,-1 3-1-15,0-3-3 0,-2 1 1 16,-1-1-48-16,-1 0-11 0,-1 0-17 16,-4 0-21-16,-2-1-38 0,1-4-48 15,-5-2-84-15,-2 3-40 0</inkml:trace>
  <inkml:trace contextRef="#ctx0" brushRef="#br2" timeOffset="28682.58">29533 8775 187 0,'0'0'375'0,"0"0"-255"0,0 0-13 0,-2-5 30 0,5-1-65 0,2 2-28 0,1-1-5 0,3-1 4 0,0 1-5 0,2 3-21 15,0-2-3-15,1 0-10 16,0 1 1-16,2-1-4 0,0 1-1 16,2-2 2-16,-1 2-2 0,1-2-4 15,0 4-56-15,0-4-42 0,7 3-50 16,-6 0-130-16,-1 0-86 0</inkml:trace>
  <inkml:trace contextRef="#ctx0" brushRef="#br2" timeOffset="29640.44">30097 8933 195 0,'0'0'54'0,"0"0"-9"0,0-12 12 0,3 5-16 0,-1 3-2 0,2-2 5 0,-3-1 11 0,1 0-9 0,0 1-12 0,1 0 5 0,-2 0 8 0,1-3 7 15,0 3-4-15,1-1 9 0,-3 0-15 16,2 1-13-16,-1 3-1 0,-1-3 4 16,0 5-4-16,0-1-12 0,0-1 1 15,0 3-7-15,0 0-5 0,-2 0-5 16,-2 6-2-16,-1 1-1 0,-6 6 1 16,0 4 2-16,-4 4 8 0,-2 3 1 15,1 2-2-15,-1 3-2 0,0-2-1 16,1 1-3-16,0-1-2 0,4-2 1 15,0-2 0-15,0-3-2 16,1-3 0-16,1-3 4 0,2-3-4 16,2-2 2-16,0-5 0 0,1-4 1 15,0 0 7-15,-1-8-3 0,3-1-1 16,-2-5 1-16,3-1 3 0,1-1-5 16,1-1 2-16,0 0-3 0,1 1 1 15,1-1-3-15,1 3-1 0,1-1 1 16,-1 2-1-16,1 2 0 0,1 0 5 15,-2 3-4-15,2 4 1 0,-2-2-2 16,2 4 2-16,1-1-2 0,2 3 1 16,0 0 1-16,0 5 0 0,3 1 5 15,0 3 5-15,0 2 4 0,1 3-7 16,0 0 4-16,-3 1-3 0,2 2-4 16,-1-2 0-16,-2-1-5 0,-1-1 0 15,-2 0 0-15,0-2 0 0,0-2-2 16,-2-2 1-16,0-2-1 0,-1-1-9 15,1-3-55-15,-1-1-18 0,2 0-34 16,1-6-49-16,-1-1-108 16,1 3-111-16</inkml:trace>
  <inkml:trace contextRef="#ctx0" brushRef="#br2" timeOffset="29968.49">30348 8889 422 0,'0'0'52'0,"0"0"15"0,0 0 44 0,2-5-67 0,-2 5-25 0,0 0-8 0,0 6 1 0,-5 3 31 0,0 4 29 0,-1 3-8 16,-4 2-13-16,-1 3-12 0,0 4-9 16,-3 2-13-16,1-1-7 0,0 2-7 15,1-2-2-15,1-2 2 0,1 0-3 16,1-1 0-16,2-1-9 0,1-1-48 16,1-5-29-16,4-4-47 0,1-3-53 15,0-4-92-15</inkml:trace>
  <inkml:trace contextRef="#ctx0" brushRef="#br2" timeOffset="30483.99">30402 9086 363 0,'0'0'87'0,"0"0"20"0,0 0 10 16,0 0-62-16,0 0 0 15,0 0 2-15,13-35-18 0,-8 29-3 0,-1-1-15 16,2 0-3-16,0 2-5 0,3-2 3 15,-2 2 6-15,1-1-10 0,-2 4-1 16,1-1 3-16,0 0-5 0,-2 2-4 16,-2 1-5-16,1 0-2 0,-3 4-1 15,-1 1 0-15,0 6-3 0,-3 2 5 16,-5 4 1-16,-3 2 0 16,0 2 2-16,-2-1-2 0,-1 2 2 15,3-2 1-15,0-2-2 0,2-2 0 16,2-1 0-16,4-5 5 0,0-1 18 15,3-4 9-15,0 0 2 0,0-2-2 16,3-3 15-16,3 0-1 0,2 0-13 16,3-1-16-16,0-1-8 0,5-2-4 15,-3 3-4-15,3-2-2 0,1-2 0 16,-1 4-1-16,1-1-7 0,2-2-38 16,-4 2-18-16,2-3-17 15,-1 4-14-15,1-2-33 0,2 2-64 16,-3-2-82-16,-4 1-59 0</inkml:trace>
  <inkml:trace contextRef="#ctx0" brushRef="#br2" timeOffset="31798.33">26505 8598 83 0,'-1'0'55'0,"0"0"-19"0,0-2 5 0,-1 2-6 0,1 0-14 0,0 0 2 0,-1 0-7 0,1 0 5 0,0 0-6 0,0 0-2 0,1 2 6 16,-1-1 2-16,0 1 3 0,1-2 8 16,-1 1 11-16,1 0 4 0,-1 0-9 15,0 2 0-15,1-3 2 0,-1 1-3 16,1 0-7-16,0-1 4 0,0 0 13 16,0 0 12-16,4 1-22 0,3 0-4 15,4-1 1-15,2 0 6 16,3 0-3-16,1-1-14 0,2 0-8 15,-1 0-5-15,0 0-10 0,1-2 5 16,-2 3-4-16,0-1-1 0,-1 1 0 16,0 0-3-16,-2 0-66 0,1 0-37 15,1 0-69-15,-2 0-91 0,-4 0-77 16</inkml:trace>
  <inkml:trace contextRef="#ctx0" brushRef="#br2" timeOffset="32504.07">26933 8407 186 0,'0'0'57'0,"0"0"15"0,0 0-28 0,0 0-22 0,0-16-5 0,0 11 2 0,0 3 10 0,0 0-8 0,0-2-9 0,1 2 19 0,0 0-3 16,-1-1 6-16,2 1-1 0,-2 1-5 16,1 1-5-16,-1-1 7 0,0 1 4 15,0 0 0-15,0 0-14 0,0 0-8 16,0 0-4-16,0 1-5 0,0 1-2 15,0 4-1-15,0 1 4 0,0 2 11 16,0 4 22-16,0 2-13 0,0 3-9 16,-3 3-7-16,1 1 1 0,-2 4 3 15,-1-2-1-15,1 0 10 0,-1-1 1 16,2-1-5-16,-1 0 3 0,2-3 5 16,1-2-12-16,-1 2 1 0,2-5 3 15,0-2 1-15,0 0-1 16,0-3-1-16,3-4 0 0,1 0 1 15,1-1 3-15,3-1-5 0,2-2-4 16,1-1 3-16,1 0-6 0,4 0-6 16,-2 0 0-16,1-1-1 0,0-1-1 15,1-1 0-15,-2 1-5 0,2 1-40 16,-2-1-21-16,-2-2 0 0,0 1-25 16,-2-6-32-16,-1 2-86 0,-4-1-106 15</inkml:trace>
  <inkml:trace contextRef="#ctx0" brushRef="#br2" timeOffset="32675.91">26921 8587 569 0,'0'0'102'0,"0"0"-23"0,0 0-11 0,0 0-2 0,0 0-17 0,46 1-13 0,-27-1 27 0,3-2-17 0,0-1-27 0,-2-1-16 0,2 1 1 16,-2-1-2-16,-1 2-2 16,-1 1-18-16,0-1-90 0,7 0-32 15,-5 1-94-15,-5 1-116 0</inkml:trace>
  <inkml:trace contextRef="#ctx0" brushRef="#br2" timeOffset="33384.58">27441 8665 215 0,'0'0'101'0,"0"0"-28"0,0 0 39 0,0 0-43 16,0 0-36-16,4-31-9 0,-2 26 21 0,-2-2 20 0,1 1-11 15,1-1 6-15,-1 2-18 0,0 2-12 32,0 0 2-32,0 0 1 0,-1 2-5 15,0-1-3-15,0 2-8 0,0 0-8 16,0 0-9-16,0 2-5 0,-3 4 3 16,-3 3 1-16,0 1 1 0,-3 4 1 15,-4 2 1-15,1 5 0 0,-2 0 2 16,-3 1 5-16,0 1-3 0,1 3 2 15,-2-6-3-15,3 2-3 0,-1 0 0 16,2-5 0-16,0-3-1 0,4-3 2 16,0 0-1-16,1-7 3 0,2-1 6 15,1-3-2-15,0-3 3 0,0-4 16 16,0-2-5-16,3-2-6 0,1-2 0 16,1-2-3-16,1 3-9 0,3-3 0 15,0 1-2-15,3 0-3 0,1 3 3 16,0-2-3-16,1 4 0 0,-1 0 1 15,1 2-1-15,0 1 0 16,0-1 0-16,1 5 0 0,0 1-4 16,-1 1 2-16,-1 0 0 0,2 3 0 15,-2 5 2-15,0 2 5 0,0 3-3 16,0 1 0-16,1 3 1 0,-1-1 1 16,0 1-3-16,0 2 1 0,0-2-1 15,0 0 0-15,1-2 0 16,0 0 3-16,1-5-4 0,-2 1-2 15,2-3-27-15,0-3-72 0,-1 0-31 0,3-3-41 16,-2 2-62-16,0-4-66 0</inkml:trace>
  <inkml:trace contextRef="#ctx0" brushRef="#br2" timeOffset="33744.15">27690 8734 195 0,'0'0'321'0,"0"0"-228"0,0 0 16 0,5-16-43 0,-3 13-37 0,-2-1-18 0,2 2-5 0,-1-2 12 0,-1 3 23 15,0 1-18-15,0 1-10 0,-3 5-11 16,-2 3 5-16,0 4 16 0,-2 1 8 16,-1 3-6-16,-2 4-9 0,2 0-8 15,-1 1-3-15,-2 1-4 0,3 0 2 16,0 0 0-16,-1-2-2 0,1-1-1 16,1 1 0-16,-1-3-2 0,0 0-5 15,0-3-28-15,2-3-24 0,-1 0-31 16,0-5-78-16,0-2-123 0,2-2-79 15</inkml:trace>
  <inkml:trace contextRef="#ctx0" brushRef="#br2" timeOffset="34431.78">27771 8843 270 0,'0'0'71'0,"0"0"18"0,0 0 10 0,0 0-25 15,0 0-18-15,3-16-14 0,-1 14 1 0,-1-1 2 0,-1 1-16 0,2 2-10 0,1-3 13 16,-1-1-16-16,1 1-5 0,0-2 9 15,3 2-2-15,-1-1 2 0,0 2 0 16,1-1-7-16,1-1-7 0,0 3-1 16,0 0-4-16,-1 0-1 0,0 1 2 15,-1 0 0-15,0 0-2 0,1 0 4 16,-1 0 1-16,-2 0-2 0,1 0-2 16,-1 2 1-16,0-1-1 0,-2 3-1 15,0 0 4-15,-1 1 1 0,0 2 4 16,-1 3-2-16,-2-1 1 15,-2 2-3-15,-1 1 1 0,-2 1-1 16,-2 2 4-16,0-2-2 0,0 1 7 16,-2 1 3-16,2-2 12 0,1-1 12 15,0 1-6-15,2-2-6 0,2 0-12 16,3-4-4-16,1 1-2 0,1-5 0 16,1 3 0-16,5-4 5 0,1 1 12 15,4 0-7-15,0-1-8 0,2 1-4 16,2-1-5-16,0 0-4 0,2 0 3 15,0 1-3-15,1-2 1 0,1 1 0 16,0-1-1-16,3 0 0 0,0 2-8 16,-1-1-34-16,2-1-22 0,1 2-35 15,10-1-50-15,-5 0-99 0,-6-2-210 16</inkml:trace>
  <inkml:trace contextRef="#ctx0" brushRef="#br2" timeOffset="43286.6">31108 8678 161 0,'1'-1'79'0,"1"-2"-62"0,-2 1 10 0,2 1 11 0,-1 0 5 15,-1 0 1-15,2 0-2 0,-2-1 23 0,1 1-8 0,0 0-12 0,3 0-3 0,-1-1-9 16,-1-1-10-16,-1 1 3 0,1 1 23 15,-1-1 5-15,-1-2-2 16,2 2-13-16,-2 0-13 0,0-1-9 0,0 0-8 16,0-2-2-16,0 2 2 15,0-3-5-15,0-1 10 0,0 3-3 16,-2-1 4-16,1-1-4 0,-2 2 0 16,-1 0 0-16,-2 1-3 0,0 0-5 15,1 0-2-15,-1 0 0 0,-1-2-1 16,-3 4-2-16,0-1 2 0,-1-1 1 15,0 3-1-15,0 0 0 0,0 0 1 16,0 0-1-16,1 0 0 0,-2 4-1 16,4-1 1-16,-3 4-2 15,-2 1 2-15,2 1 0 0,1 4-3 0,1-2 2 16,1 3 0-16,3 1-1 16,1 1 2-16,2-1 0 0,0 1-1 15,2 1 1-15,4-2 2 0,2 1-2 16,0-1 0-16,4-1 3 0,1-3-2 15,-2 0 1-15,4-2 0 0,0-3-1 16,-2-3 2-16,4-1 2 0,-3-2-1 16,3-1 4-16,-2-3 16 0,1-7 7 15,-4 0 19-15,1-6-8 0,-2-4-7 16,-1-3-10-16,0-13-5 0,3-10-4 16,-2-10-5-16,-2 1-3 0,-2 10-4 15,0 16-4-15,-5 15 4 0,0 1 0 16,4 4-4-16,-4-2-1 0,0 3-1 15,0 2-1-15,0 3-3 0,0 0-44 16,0 3-31-16,0 1-34 0,1 0-44 16,6 6-99-16,-1 2-39 0,1 0-8 15</inkml:trace>
  <inkml:trace contextRef="#ctx0" brushRef="#br2" timeOffset="43839.84">31493 8503 284 0,'0'0'26'0,"0"-5"10"0,0 0 15 0,0 3-17 0,0-3 11 0,0 2 8 0,0-2 7 0,2 2-6 0,-2 0-1 0,1 1-10 0,-1-2-1 0,0 0-5 16,0-1-4-16,0 0-10 0,0-2-6 15,0-1-2-15,0 1 3 0,0 0 4 16,0-2 3-16,0 1 2 0,-1 0 0 15,-1 0-2-15,-2 0-8 16,-1 0-4-16,0 2-2 0,0-1-2 16,-1 1-1-16,1 2-1 0,-1 0 4 15,1 2-2-15,2 0-7 0,0 2-2 16,-2 0 0-16,2 0-4 0,-2 1 3 16,-1 4-2-16,0 3 0 0,-2 3 2 15,1 3 1-15,-3 4 0 0,0 4 0 16,2 3 3-16,-4 3-3 0,4 4 2 15,-2 0 2-15,2 5 7 0,-1 3-2 16,-1 6 3-16,5-5 1 0,2-5 3 16,3-5-7-16,0-7-3 0,0 3-4 15,0 3 0-15,2-1 0 0,1-4-2 16,-2-2 0-16,1-3 0 0,0-2-2 16,-1-4-77-16,1-5 17 0,0-2-113 15,1-8-71-15,-2-5-55 16</inkml:trace>
  <inkml:trace contextRef="#ctx0" brushRef="#br2" timeOffset="44058.54">31328 8684 564 0,'0'0'147'0,"0"0"-78"0,0 0 49 0,0 0-57 0,0 0-27 0,21-13 0 0,-14 11-4 0,3 1-13 0,-1-1-11 0,0 1-1 16,1 1-3-16,1 0-2 0,-2 4 0 15,3-1-1-15,2 1-26 0,7-2-85 16,-4 0-77-16,1-2-150 0</inkml:trace>
  <inkml:trace contextRef="#ctx0" brushRef="#br2" timeOffset="44574.35">31800 8592 220 0,'0'0'195'0,"0"0"-142"0,0 0 21 0,0 0 11 0,8 2-28 0,-2 0-18 0,-1 1 0 0,3-2 1 0,3 1-7 0,-2-1 3 0,1 3-12 16,2-3-6-16,0 0-8 16,-2 0-8-16,3 0 1 0,-3 0-2 15,2-1-1-15,-2 0-1 0,1 0-60 16,3-3-77-16,-3 1-54 0,-4-4-75 16</inkml:trace>
  <inkml:trace contextRef="#ctx0" brushRef="#br2" timeOffset="44777.33">31800 8726 652 0,'0'0'17'16,"0"0"-1"-16,0 0 65 0,0 0-46 0,0 0 30 15,0 0-19-15,44 8-10 0,-31-9-7 16,3 1-16-16,0-2-8 0,-2 2-2 15,0 0-3-15,2 0-2 0,0 0-1 16,1 0-72-16,1 0-84 0,-3-2-125 16,-5 0-129-16</inkml:trace>
  <inkml:trace contextRef="#ctx0" brushRef="#br2" timeOffset="45480.28">32081 8627 205 0,'0'0'279'0,"0"0"-226"0,0 0 50 0,0 0-15 16,18-40-49-16,-9 32-11 0,-3 0-5 0,-1 1-13 15,3 0-8-15,-1 2 0 0,0 0 0 16,1 3-1-16,-3 2 6 0,0 1-4 15,-2 5-2-15,-1 5 1 0,1 2 2 16,-1 3 19-16,-2 6-14 0,2-1-4 16,-2 6 3-16,0-2-7 0,-2 3 2 15,-5-1 0-15,4-3-2 16,-1-1-1-16,1-1 2 0,0-5-2 16,0-2 1-16,1-1-1 0,2-7 4 15,0-3-2-15,0-4 1 0,3 0 14 16,-1-6 25-16,0-5-6 0,1-3-16 15,0-1 1-15,2-3 7 0,2 1-3 16,1-2-5-16,2 0-5 0,0-1-11 16,2 2-1-16,1-2-1 0,1 3-2 15,0 1 0-15,5 1 1 0,-3 3-1 16,3-2 0-16,1 0-1 16,-2 2 1-16,1-1 0 0,-5 4 1 15,-2 1-1-15,-2 1 0 0,-3 1 1 16,-4 3-1-16,2 3 0 0,-4 0-2 15,-1 2-3-15,3 5-3 0,-3 0 7 16,-4 2 0-16,4 4 2 0,-4-1 1 16,3 7 0-16,-1-1-2 0,-1 3 5 15,0 0 3-15,3 0-5 0,-2 2 0 16,2-5 3-16,0 2-6 0,0-1 0 16,0-3 4-16,0-2-4 0,0-2-3 15,0-3-47-15,0-5-58 0,3-4-82 16,4 0-119-16,-4-2-115 0</inkml:trace>
  <inkml:trace contextRef="#ctx0" brushRef="#br2" timeOffset="45949.18">32546 8686 351 0,'0'0'114'0,"0"0"-32"0,0-1 17 0,0 1-46 0,0 0-27 0,0 0 2 0,0 0 1 0,1 0 22 16,1 0-7-16,4 0 12 0,1 0 2 15,2 2-3-15,0-1-18 0,4 0-9 16,-2 1-1-16,3 0-18 0,0-1-2 16,-1 0-6-16,3-1 2 0,-5 1-3 15,2-1 0-15,1 4-33 0,-5-2-39 16,4-1-30-16,5-1-58 0,-7 0-79 16,-1 0-90-16</inkml:trace>
  <inkml:trace contextRef="#ctx0" brushRef="#br2" timeOffset="46355.34">32960 8515 622 0,'0'0'77'0,"0"0"-19"0,0 0 15 0,0 0-27 16,0 0-41-16,0-7 3 0,0 7-8 0,0 4-3 15,1 3 0-15,3 7 3 0,0 5 26 16,-4 6-5-16,3 1-1 0,-3 5 8 16,0 1 10-16,5 2 5 0,-3-1-9 15,-1 0-14-15,2-2-6 0,-3 0-12 16,0-4 0-16,2-1 0 0,-2-3 0 16,2-2 0-16,-1-3-2 0,-1-2-8 15,0-2-68-15,2 0-71 16,-1-4-87-16,3-2-136 0</inkml:trace>
  <inkml:trace contextRef="#ctx0" brushRef="#br2" timeOffset="81657.48">3424 4177 146 0,'0'0'88'0,"1"0"-37"0,-1 0 25 0,2 0-24 0,-1 0 0 0,0 0 8 0,-1-2-22 0,0 2-8 0,0-1 15 0,0 0 2 15,0-1-4-15,1 2-7 0,-1-2 1 16,1 1-4-16,1-2 4 0,-2 2-4 16,3-2-5-16,-2 1-10 0,0 1-2 15,-1-1-7-15,0 2-4 0,0-2 1 16,0 1-3-16,0 1-1 15,0-2 0-15,0 2 1 0,0-2 2 16,-2 2 4-16,-1-2 1 0,3 1 0 16,-3-1 0-16,-2 0-8 0,2 1 1 15,-3 0-3-15,-2 1 0 0,-3 0-1 16,-1 2 1-16,-2 1 0 0,0 1 0 16,-6 3 6-16,-3 1-3 0,-2 1-2 15,-2 2-1-15,0 3 0 0,-1 1-2 16,1 2 2-16,0 0-1 0,2 2 0 15,0-1 1-15,1 1 0 0,2 1 6 16,5-1 0-16,-1-2 3 16,7 1 7-16,0-1 5 0,3-2-12 15,5 1-7-15,3-1 2 0,0-1 6 16,7-1-10-16,3-1 11 0,1 0 27 16,2-2-16-16,5-2 0 0,0 0 11 15,3-1-9-15,4-1-8 0,0-2-3 16,0 0-6-16,1-2-4 0,-1-2-1 15,-1 0 2-15,1-2-4 0,-1-2 0 16,-3 2-46-16,-1-4-49 0,1 3-28 16,2-2-55-16,-3 1-129 0,-4 0-139 0</inkml:trace>
  <inkml:trace contextRef="#ctx0" brushRef="#br2" timeOffset="81988.22">3593 4235 219 0,'0'0'397'0,"0"0"-308"0,0 0 9 0,0-15 3 0,4 10-55 0,-1 1-15 0,2-3-5 0,3 0-3 0,4-2 0 0,1 3-4 0,4-1 10 0,1 1-6 15,3 1-5-15,0 1-11 0,-1 1-4 16,0 0-3-16,5 2 1 0,-5 1-1 16,0 0-1-16,2 0 1 0,-3 0-48 15,0 3-38-15,-2 0-20 16,4 1-47-16,-4-2-101 0,-4 1-45 15</inkml:trace>
  <inkml:trace contextRef="#ctx0" brushRef="#br2" timeOffset="82328.06">3856 4206 307 0,'0'0'296'0,"0"0"-207"0,0 0 33 0,0 0-30 0,0 0-45 15,0 0-11-15,0 0 2 0,-6-24-15 16,6 24-20-16,0 0-3 0,0 4-15 15,-2 2-1-15,-1 5 13 0,0 3 2 16,-2 4-1-16,1 2 1 0,-1 2 2 16,1 3-1-16,0 1 1 0,-1 0 1 15,0-2-2-15,0 1 0 0,-2 0-4 16,4-1-51-16,1-2-18 0,-1 5-68 16,3-4-56-16,0-7-77 0</inkml:trace>
  <inkml:trace contextRef="#ctx0" brushRef="#br2" timeOffset="82546.73">3730 4591 704 0,'0'0'175'0,"0"0"-89"0,0 0 12 0,0 0-43 15,0 0-31-15,0 0-4 0,0 0 9 0,25-25 9 16,-12 19 4-16,3 2-11 0,-2-2 1 15,5 1-20-15,1 0 0 0,0-1-11 16,0-1-1-16,0 3 0 0,0-2-40 16,1 2-50-16,0-2-38 0,6-3-51 15,-3 2-105-15,-4-2-181 0</inkml:trace>
  <inkml:trace contextRef="#ctx0" brushRef="#br2" timeOffset="83282.12">4932 4149 360 0,'0'0'47'0,"0"0"34"0,0 0 4 0,0 0-9 0,14-34-10 0,-12 29 0 0,-1 0-13 0,1-3-10 0,-2 2-2 0,0 2-6 0,0 0 1 15,0 0 2-15,0 1-16 0,0-2-4 16,0 0-3-16,-1-3-6 0,0 0-7 16,-2 0 4-16,1 0-5 0,-1 1 3 15,0-1 0-15,0-2-3 0,-1 1 1 16,1-1 1-16,-1 3-2 0,0 2 3 16,-2 0-3-16,0 3 1 0,-1 1-2 15,0 1 0-15,0 0-2 0,-1 0 0 16,-1 2 1-16,0 4 1 0,1 3-2 15,-3 1 0-15,1 5 2 0,1 0-2 16,-4 4 2-16,2 3 0 0,0 3-1 16,-1 4 1-16,2 2 0 0,-3 8 1 15,1 10 1-15,-1 6 0 0,-1 3 8 16,3-6 2-16,1-6 0 16,2-4 11-16,2-4-9 0,-2 1 3 15,5-1-3-15,-3-5-7 0,3-3-5 16,0-6-2-16,2-9 4 0,1 2-3 15,0-1-1-15,0 0 0 0,0-2-20 16,1-5-27-16,1-3-49 0,0-7-79 16,0-6-40-16,-2-4-224 0</inkml:trace>
  <inkml:trace contextRef="#ctx0" brushRef="#br2" timeOffset="83463.84">4621 4460 424 0,'0'0'342'0,"0"0"-242"0,0 0 10 0,0 0-53 0,0 0-42 0,26-29-10 0,-13 19-2 0,4 2 0 0,1 0 2 0,4-2-1 0,0 3-4 16,0 0-1-16,0 0-56 0,11 1-102 15,-6 1-79-15,-3 3-71 0</inkml:trace>
  <inkml:trace contextRef="#ctx0" brushRef="#br2" timeOffset="83791.89">5061 4342 346 0,'0'0'109'0,"0"0"-55"0,0 0 26 0,0 0-48 15,0 0-14-15,0 0-8 0,0 0 3 16,0 0 6-16,-29-36-3 0,24 33-6 15,0 2 8-15,-1 1-14 0,-1 1-4 16,-1 5 0-16,-1 6-2 0,-1 2 2 16,1 4 0-16,-1 3-2 0,0 2 2 15,-1 3 5-15,2-1 3 0,2 1 3 16,3-2 12-16,2-2 7 0,2-2 17 16,2-3-3-16,3-3 9 0,3-3-16 15,3-4-6-15,2-5 1 0,-1-2 0 16,3-4 2-16,-1-5 0 0,1-5-14 15,-1-8 2-15,-1-3-15 0,-3-3-7 16,-2-2-6-16,-3 0-38 16,1 2-10-16,-4 5-7 0,-1 4-30 15,-1-1-57-15,-1 4-113 0,-2 5-172 16</inkml:trace>
  <inkml:trace contextRef="#ctx0" brushRef="#br2" timeOffset="84244.9">5182 4389 156 0,'0'0'158'0,"0"0"-60"0,0 0 26 0,0 0-24 16,0 0-13-16,18-39-19 0,-13 31 1 15,0-2-15-15,0 1-14 0,1 0-12 16,0-2-9-16,1 3-3 0,-1-1 5 15,1 2-10-15,1 1-9 0,-2 1-2 16,1 1-2-16,-1 2-1 0,0 2-2 16,1 2-1-16,1 4-3 0,-1 3 3 15,2 4 1-15,0 3 0 0,-1 4 3 16,-1-1 2-16,0 3 0 0,0 1 2 16,-2-1-4-16,-2 0 4 0,-1-3-5 15,1 2 2-15,-2-3 1 0,-1-2 6 16,0-3-6-16,0-4-16 0,-2-3-1 15,-2-6-12-15,-1 0 29 0,0-6 12 16,-3-4 2-16,1-2 0 0,-1-3 7 16,1-2-5-16,0-1 8 0,3-1 18 15,3 4 12-15,1 1-4 0,1 0-8 16,7 1-14-16,2 2-15 0,3 0-12 16,5 2-1-16,4-2-1 0,1 3 0 15,2 0 1-15,-2 0-1 0,0 1 1 16,-4 2-32-16,-1 2-55 0,-2 0-33 15,3 1-39-15,-5 2-99 16,-2-2-99-16</inkml:trace>
  <inkml:trace contextRef="#ctx0" brushRef="#br2" timeOffset="85244.83">6164 4564 368 0,'0'0'153'0,"0"0"-102"0,0 1 59 0,0-1-31 0,0 0 18 0,0 0-26 0,0-2 17 0,2-5-3 0,1-2-54 0,4-6-10 16,1-1 11-16,2-5-5 0,5 0-10 15,2-3-6-15,2-1 3 0,2-1-9 16,2-1-2-16,2-2 1 0,0 3-2 15,-2-1-2-15,-2-1 6 0,0 3-6 16,-3 1 0-16,-1 2 1 0,-3 2-1 16,0 0 0-16,-2 2 0 0,-2 3 1 15,-2 2 0-15,-2 2 0 0,-2 2 2 16,-1 3 2-16,-1 2-3 0,-2 2 1 16,1 0-3-16,-1 2-4 0,0 0-7 15,0 2-11-15,-3 4 3 0,-2 6 16 16,-2 4 2-16,-3 6 1 0,-3 3 1 15,0 4 0-15,-2 1 0 0,2 1 0 16,2 0 0-16,2-4-1 0,3 1 0 16,4-4-1-16,1-4 1 0,1 0-2 15,3-4-1-15,2-1 3 16,2-4 5-16,1-3-2 0,1-4 7 16,1-4-1-16,1 0 1 0,1-5 1 15,0-4-3-15,2-4 19 0,-2-5 3 16,1-1-12-16,-2-4-8 0,2-3-3 15,-4-3-6-15,2-1 2 0,-2-1-1 16,0 0-2-16,-1 4-1 0,0 2 1 16,-2 1-1-16,1 6 1 0,-2 3 1 15,-1 3-1-15,-3 4-1 0,1 4 1 16,-2 0-4-16,0 4-3 0,0 2-9 16,-2 5-14-16,-2 5 24 0,-1 8 6 15,0 0 0-15,-1 7 2 16,1-1-2-16,2 3 0 0,0-1 0 15,1 0 1-15,2-1-1 0,-1 0 0 16,1-3 5-16,0-1 14 0,3-3-3 16,1-1-6-16,2-1-1 0,1-4 4 15,-1-2 2-15,1-4 14 0,1-2 9 16,1-4-2-16,0 0-11 0,1-2-14 16,3 0-1-16,1-6-3 0,3 1-5 15,1-2-2-15,2 1-10 0,-2-1-66 16,3 0-32-16,0 5-32 0,7-2-58 15,-5 3-132-15,-2 0-230 0</inkml:trace>
  <inkml:trace contextRef="#ctx0" brushRef="#br2" timeOffset="86073.72">7176 4553 138 0,'2'-1'126'0,"0"1"-71"0,1 0 12 0,-1-1 2 0,-1 0-14 0,1 0 19 0,0 0-10 0,-2 1 8 0,2-1-15 0,-2 1-2 15,0-2-12-15,0 1 0 0,0-1-4 16,0 0-12-16,0-2-3 0,0 0-10 16,0-1-5-16,0 3-2 0,0-1 5 15,0-1 4-15,-3 3 2 0,0-2 2 16,0 1-7-16,-2-1-2 15,0 1-4-15,-1-1-2 0,-3 2-2 16,1-1 1-16,1 2-1 0,0 0-1 16,-1 0-2-16,2 0 2 0,-1 4-2 15,1 0 0-15,0 1 0 0,-1 3 0 16,1 2 4-16,0 1-1 0,1 0-1 16,1 0 4-16,1 2-4 0,0-2-2 15,1 3-5-15,2-1 5 0,0 1 16 16,4 0-11-16,-1-1 1 0,2-4 2 15,1 2 0-15,0-6 1 0,1 2-1 16,0-3 1-16,0-2-3 0,-1-2-1 16,0 0 9-16,1 0 3 0,-2-4 24 15,0 0-6-15,-2-5-8 0,1-3-3 16,0-5-10-16,-1-7-9 16,0-5-3-16,1-7 0 0,-2 3-1 15,1 1 3-15,-1 4 2 0,1 7 13 16,-1-2-3-16,-1 3 5 0,2 4-1 15,-2 3-4-15,0 1-3 0,-1 2-5 16,1 0 1-16,-1 1 0 0,0 1-5 16,0 2-3-16,0-2 2 0,0 3-3 15,0 0 0-15,0 1-4 0,0-1-10 16,0 1-35-16,0 0-25 0,1-1-39 16,0 1-56-16,0-2-110 0,1 1-299 0</inkml:trace>
  <inkml:trace contextRef="#ctx0" brushRef="#br2" timeOffset="86808.25">8175 4256 640 0,'0'0'272'0,"0"0"-128"0,0 0-30 0,0 0-75 0,0 0 10 0,0 0-41 0,0 0-1 0,0 0 8 0,0 0 7 16,0-1-6-16,-1-1-8 0,1 0-1 15,0 0-7-15,0-1-29 0,1 1-100 16,4-1-86-16,-2-1-164 0,0 2-210 16</inkml:trace>
  <inkml:trace contextRef="#ctx0" brushRef="#br2" timeOffset="86995.7">8179 4501 690 0,'0'0'332'0,"0"0"-261"0,0 0 31 0,0 0-70 16,0 0-9 0,0 0-23-16,0 0 8 0,0 0 0 0,0 0-3 15,0 8-5-15,0-10-2 0,0-2-67 16,0-1-85-16,0 0-172 0,0-1-306 15</inkml:trace>
  <inkml:trace contextRef="#ctx0" brushRef="#br2" timeOffset="91097.93">9394 4379 262 0,'0'-1'79'0,"0"-1"-28"0,0 0 61 0,0-3-33 0,0 3-7 0,0-2 8 0,-1 2-1 0,1-4-2 0,-1 5-14 16,1-3-4-16,0 0-12 0,0-2-7 15,0 1-7-15,1-2-10 0,2-1-12 16,2-3-3-16,0 2-3 0,3-1-4 15,2-3 7-15,1 2-5 0,1-2 1 16,2 1 4-16,0 0-3 0,-1 2-3 16,1-1 2-16,-3 2 0 0,2 1-1 15,-3 3-3-15,-1 1 0 0,-1 1 0 16,-1 1 0-16,-1 2-2 0,0 2-2 16,-2 4-2-16,0 4-3 0,-1 2 4 15,-1 5 5-15,-2 3 7 0,0 4-1 16,0 1 0-16,-2 5 2 0,-4-3-4 15,0 5-2-15,-3-2 3 0,-1 2-4 16,0-2 1-16,-4-1-2 0,0-1 3 16,-2-3 0-16,1-3-1 0,-2-3-1 15,3-1-1-15,0-4 4 16,1-1-3-16,4-6 2 0,1-4 2 16,3-1-2-16,2-2 4 0,1-5 9 15,2-4 19-15,2-5-17 0,6 2-4 16,3-5-9-16,3 0-1 0,5-5-1 15,1 4-1-15,1-6-2 0,3 1 0 16,2-2-1-16,0 2 1 0,0-1-2 16,0 0 1-16,-2 1 1 0,-1 3-2 15,-3 1 2-15,-2 3 0 0,-2 0 1 16,-3 3-1-16,-2 0-2 0,-1 3 0 16,-2-1 1-16,-3 2-1 15,0 1-1-15,-2 2-1 0,0 0 3 0,-3 1-4 16,0 2 3-16,0 2-5 15,-4-1 6-15,0 1-1 16,0 1-2-16,-3 0-1 0,0 1 0 0,-4 4 3 0,-2 4-1 16,-1 3 0-16,-2 3 1 15,-1 3 1-15,1 1 2 0,-1 2-3 16,3 1 2-16,-1 0 0 0,2 0 2 0,2-2 3 16,0 4 5-16,5-3 3 0,0-2 2 15,3 1 2-15,2-4 6 16,1 1-5-16,4-3 3 0,2-3 7 15,2-2-3-15,2-3-4 0,4 0 8 16,2-5 1-16,0-1-4 0,2 0-6 16,1-2-3-16,1-3-11 0,1 3-1 15,0-1-4-15,-1-1-1 0,1 2-2 16,-3-1-6-16,1-1-32 0,-1 3-30 16,0-1-17-16,0 2-29 0,-4 2-37 15,0 4-56-15,-6 2-130 0,-1-3-161 16</inkml:trace>
  <inkml:trace contextRef="#ctx0" brushRef="#br2" timeOffset="92302.09">10186 4735 182 0,'2'0'83'0,"-1"-1"19"0,1 0-47 0,0-1 11 0,-1 2 14 0,1-2-8 0,-1 1-16 0,-1-1-22 0,2 0-7 0,-2 0 6 16,0 0 3-16,1 1 6 0,-1 0-5 15,0 0-1-15,0-2 0 0,0 1-1 16,0 0-6-16,0-2-2 0,-1 2-1 16,-1-2-2-16,2 1 1 0,-3 1-2 15,2 0-1-15,-1-2-2 0,-1 3-5 16,1 0-3-16,-1-3 1 0,0 2-4 15,-1 0 1-15,0 0-1 16,1 0-7-16,0 1 6 0,-1 0-7 16,0 1 0-16,-1 0 1 0,-1 0-2 15,1 0 2-15,1 1-2 0,-1 2 2 16,0-1-2-16,1 1 4 0,-1 2-3 16,0-3 1-16,1 4 0 0,0-1 0 15,1 3 1-15,-1-1-1 0,1 2 0 16,0 0-1-16,0 1 0 0,1 1-1 15,-1-1 1-15,1 0-1 0,1-1 2 16,0 4-2-16,0-4 1 0,1 0-1 16,0 1 1-16,1-2-1 0,1 0 0 15,2 2 3-15,0-4 1 16,1 0 3-16,0-1 2 0,1 2-2 16,-1-4-2-16,3 3 2 0,-2-2-2 15,1-1-4-15,-2 0 2 0,-1 0-2 16,0-1 3-16,1-2-4 0,-1 1 2 15,-1-1-1-15,1 1 0 0,-1-1 1 16,-1 0-2-16,2 0 2 0,-2 0 0 16,1 0 1-16,1 0-1 0,-1-2 1 15,0 0-3-15,-1-2 2 0,1 1 0 16,0-1-2-16,0 2 0 0,-1 0 1 16,2-2-1-16,-1 3 1 0,1 0 0 15,-1-1-1-15,0-1 0 0,-1 1 2 16,1 0 0-16,0 1-1 0,-1-2 1 15,1 2 0-15,-2-1 0 0,1-1-1 16,0-1-1-16,-1 2 1 0,0-2 0 16,0 2 0-16,-1-2-1 0,0 1 2 15,0 1 1-15,0-1 1 0,0-1 4 16,0 0 6-16,-1 0-3 0,-2-3-4 16,0-1 3-16,0-2-4 0,-1-4 6 15,0 0-3-15,0-1-1 0,0-2 3 16,-1 0-1-16,0-1-1 0,1-1 1 15,1 2-2-15,1-1-1 0,-1 1 1 16,3 2 3-16,-1 2-1 0,-1 1 1 16,2 2 0-16,0 1 1 0,0-1-3 15,0 0 0-15,0 0-2 16,0 2 0-16,0-1 0 0,0 2-3 16,0 0-2-16,0 1-1 0,0 1 2 15,0 1-3-15,2 1 0 0,-1-1-1 16,-1 4 0-16,0-1 0 0,0 1 1 15,0-1-2-15,0 1-2 0,0 0-11 16,0 0-19-16,0 0-15 0,0 0-14 16,0 0-21-16,0 0-24 0,0 1-34 15,2 0-38-15,0-1-122 0,-1 0-139 16</inkml:trace>
  <inkml:trace contextRef="#ctx0" brushRef="#br2" timeOffset="93052.43">9324 3996 165 0,'-2'-3'155'0,"0"-1"-109"0,1 2 30 0,-3-1-13 0,2-1 18 0,-1 3-19 0,3-1 17 0,-2-1 4 0,1 2-5 0,1-1-9 0,0 2-7 16,0 0-13-16,4-1-22 0,5 1-12 16,4 0 6-16,8-3 6 0,5 1-2 15,10-5 0-15,11-1 4 0,9-1-2 16,3-2-2-16,-2 1 4 0,-5 1-2 16,-6 1-7-16,-2 0 4 0,-1-1-7 15,-12 0-9-15,-5 4-3 0,-10 1 2 16,-2 1-1-16,0-1 7 0,0-1-5 15,-2 1-4-15,-4 0 3 0,-2-1-2 16,-3 3-1-16,-3 0-4 0,0-1-4 16,0 3-21-16,0-2-25 0,-2 2-45 15,-1 0-46-15,0 1-81 16,1 0-176-16</inkml:trace>
  <inkml:trace contextRef="#ctx0" brushRef="#br2" timeOffset="119184.33">11502 3901 142 0,'0'0'66'0,"3"-4"-41"0,-1 1 19 0,-1-3-13 0,0 3-5 0,0-2 21 0,-1 2-13 0,1 2 30 0,-1-1 13 0,0 0-1 15,0 0 3-15,0 0-15 0,0 1-13 16,0-1 3-16,0-1-11 0,0 0-9 16,0 0-8-16,0-1 1 0,0 0-9 15,0-1-10-15,0 3 0 0,0 1-1 16,0 1-5-16,0 0-2 16,0 1-12-16,1 6-12 0,1 3 19 15,1 4 4-15,0 8-3 0,0 2 3 16,-1 2-1-16,0 4-6 0,0 3 5 15,-2-2 0-15,2 2 1 0,-2-4 4 0,0 0 1 16,0-2 8-16,0-3-5 16,1-2-6-16,-1-3 7 0,1-2-1 15,1-3-6-15,-2-2-9 0,0-3-69 16,0-5-51-16,-4-3-91 0,1-1-120 0</inkml:trace>
  <inkml:trace contextRef="#ctx0" brushRef="#br2" timeOffset="119578.27">11280 4058 614 0,'0'0'114'0,"0"0"-14"0,0 0-3 0,0 0-38 0,0 0-32 0,3 0-25 0,3 0 5 0,4 0 21 0,5 0 21 0,4 0 5 16,4 0-18-16,2 0-12 0,1-4-1 15,2 1 1-15,1-1-18 0,-1 1-1 16,-1 1-2-16,-3 0 0 0,0 2-3 16,-4 0 1-16,0-1 1 0,-5 1-2 15,-2 0 0-15,-2 0-14 0,-4 0-38 16,0 0-32-16,-2 0-38 0,-2 1-62 16,-3 1-130-16,0-1-51 15</inkml:trace>
  <inkml:trace contextRef="#ctx0" brushRef="#br2" timeOffset="120203.12">11289 4658 310 0,'0'0'245'0,"0"0"-138"0,0 0-15 0,5 0-23 0,3 0 17 0,4-1-16 0,6 1 20 0,5-3-4 0,4-2-26 0,2 1-24 0,2-1-5 16,0-1-17-16,-3 1-3 0,0 2-6 15,1-1 0-15,-4 0 2 0,0 2-7 16,-4-2 3-16,-2 2-3 0,-3-2-1 16,-4 2 1-16,0 0-3 0,-4 1-35 15,-1 1-27-15,-1-2-8 0,-1 2-24 16,1 0-36-16,-2 0-50 0,0 0-112 16,-2-1-75-16</inkml:trace>
  <inkml:trace contextRef="#ctx0" brushRef="#br2" timeOffset="121266.87">12705 4016 4 0,'0'0'60'0,"2"-5"-27"0,0 1 7 0,-1 0 2 0,1 1-6 0,-2-1 8 0,2 0 4 0,-2 1 28 0,0 1-26 0,0 0-2 15,0-1-8-15,0 1-10 0,0 0-1 16,0-2 1-16,1 2 1 0,-1 0 6 16,0-1 1-16,0-1 3 0,0 0-4 15,0-1 1-15,0 1-3 0,0-1 3 16,1 1-10-16,-1 1-7 0,0-1 11 31,1 1-5-31,0-1 2 0,1 0 1 0,-2-1-9 0,1 2-6 0,0-1 3 16,1 2-9-16,-1 1-1 15,-1 1-8-15,1 0 0 0,1 0-7 16,-2 3-3-16,2 5-3 0,1 4 9 16,-3 6 3-16,3 4 1 0,-1 3 2 15,-2 4-1-15,1 1 0 0,-1 0 4 16,0 0-3-16,0 1 8 0,0-2 2 16,-1-1-1-16,-1-1 4 0,-1-3-1 15,3 0 3-15,-2-3-1 0,1-3-2 16,1-3 10-16,-1-4-4 0,1 0 0 15,0-4-10-15,0-1-4 0,1-3-1 16,0 0 4-16,1-2-3 16,3-1 10-16,1 0 17 0,1 0-4 15,2-1-10-15,5-3-11 0,1 1-5 16,2 0 3-16,1-1-4 0,3 0 0 16,-4 1-2-16,1-2-1 0,-1 0 1 15,-1 0 1-15,1 0-1 0,-4 1-16 16,1-1-47-16,-6 1-19 0,0 0-32 15,-2-5-58-15,-3 2-90 0,-3 1-198 16</inkml:trace>
  <inkml:trace contextRef="#ctx0" brushRef="#br2" timeOffset="121485.57">12726 4213 671 0,'0'0'102'0,"0"0"-30"0,0 0 32 0,29-2-51 0,-15-3-4 0,2-1 7 0,1 1-19 0,0-3 4 0,2 1-19 0,-2 0-17 0,-1-1 9 16,-1 2-10-16,0-2 0 0,-1 1-2 16,1 1-2-16,-5 3 0 0,2 0-41 15,-2 1-77-15,-2 2-43 0,0 0-51 16,-2 0-114-16</inkml:trace>
  <inkml:trace contextRef="#ctx0" brushRef="#br2" timeOffset="122737.79">13333 4434 88 0,'0'0'131'0,"0"-3"-76"0,0 0 30 0,0-1-40 0,0 1-24 0,0-1 0 0,0 1 12 0,0-1 22 0,0 2-11 0,0 1-8 15,0-1 14-15,0 0-2 0,1 0-9 16,0 2 3-16,0-1-3 0,1-1-10 16,-2 1 0-16,0-1-1 0,0 2-8 15,1-1 0-15,-1 1 1 0,0-1 8 16,0 0 5-16,0 1-8 0,0 0-6 16,0 0-2-16,0 0-4 0,0 0-8 15,0 0-5-15,0 0-1 0,-1 0-7 16,-3 1 2-16,0 4 4 0,-1 2 0 15,-4 3 1-15,1 3 3 16,-1 0 0-16,0 2-3 0,-3 1 9 16,-1 2-6-16,1-3 1 0,2 0-1 15,-3 1 3-15,2-2-3 0,1-1 1 16,1-3 5-16,-2 1 3 0,3-4-1 16,0-3-1-16,-1-1 2 0,2-3 0 15,3 0 11-15,-3-3 2 0,1-3-7 16,3-2-9-16,-3-1-3 0,3-1 5 15,1 0 2-15,1-2-3 0,1 1-3 16,0-1-1 0,0 2-4-16,3-2-2 0,0 4-1 0,3 0 0 0,-3-1-3 15,2 3 4-15,-1 0 0 16,0 0-2-16,0 2 1 0,0 2-1 16,2-1 2-16,-1 1-3 0,0 2 1 15,1 0 0-15,-1 2-5 0,0 2 4 16,2 3 0-16,0 1 2 0,-1 1 0 15,2 1 0-15,1 3 1 0,-3-2 1 16,2 1-1-16,1 2 0 0,0-1 0 16,0-1 3-16,-2 0-3 0,1 0 0 15,-2-1-1-15,1-3 2 0,-3 0-2 16,1-1-11 0,-1-3-53-16,0-2-12 0,-1 0-7 15,-1-2-24-15,2 0-10 0,4-4-63 16,0-3-104-16,0 0-101 0</inkml:trace>
  <inkml:trace contextRef="#ctx0" brushRef="#br2" timeOffset="123114.53">13564 4428 257 0,'0'0'179'0,"4"-7"-84"0,-2 2 64 0,1 2-44 0,-3-2-42 0,2 3-45 0,1-1-8 0,-3 1 16 0,0 2-8 0,0 0 6 16,0 0-5-16,-2 6-28 16,-1 4 10-16,-2 5 40 0,-2 2-9 15,-1 6-10-15,-1 3-12 0,-1 1-10 0,2 4-6 0,-3-1 1 0,2-1-5 16,-1 1 0-16,2-2 4 0,-2-3-4 16,1-1 0-16,1-2-5 0,0-2-17 15,0-4-30-15,0-4-31 0,2-3-76 16,3-5-127-16,-2-4-125 0</inkml:trace>
  <inkml:trace contextRef="#ctx0" brushRef="#br2" timeOffset="123807.06">13638 4706 291 0,'0'0'127'0,"0"0"-16"0,0 0 23 0,0 0-62 15,0 0-35-15,0-18 4 0,0 13-9 0,0 2 14 16,1 0-1-16,1-2-11 0,0-2-2 16,2-1-11-16,0 2-4 0,0-1-7 15,1 1-5-15,0 1-3 0,1-1 1 16,1 4 1-16,-1-3-4 0,1 2 0 15,0-2 2-15,-2 0-1 0,0 3-1 16,1 0 0-16,-4 1 0 0,1 1 1 16,1 0-3-16,1 2 1 0,-2 1 0 15,-1 2-3-15,1 1 2 16,0 2 1-16,-1 4 1 0,1 1 1 16,-3 2-1-16,0 1 9 0,-2 2 5 15,-2 1 3-15,-3-2 1 0,-1 3-3 16,-1-3-2-16,1 0-4 0,-3-2 1 15,0 0 5-15,3-1 8 0,-3-3 11 16,6-2 2-16,-4-2-7 0,5-2-3 16,1-3 5-16,2 0-6 0,1-1-6 15,0-1 1-15,3 0 2 16,2-1-6-16,4-1-10 0,0 0-4 0,3-1 0 16,5 1 0-16,-3 1 2 15,5 0-3-15,-3 1 2 0,3 0-2 16,1 0-1-16,-2 0 0 0,0 2-1 15,0-1 1-15,1 1 0 0,0-1 0 16,-3 0 0-16,3 0-11 0,-3 0-25 16,-2 0-1-16,-1 2-28 0,-1-1-22 15,-2-1-24-15,1 1-47 0,-2 0-77 16,-3-2-178-16</inkml:trace>
  <inkml:trace contextRef="#ctx0" brushRef="#br2" timeOffset="128526.12">14264 4315 148 0,'0'0'132'0,"0"0"-52"0,0 0-5 0,0 0-6 0,0 0-19 0,0 0-13 0,0 0-1 0,0 0 4 0,0 0 1 0,0 2-13 0,0-2-9 0,1 0-6 16,-1 0 8-16,0 0-2 0,0 0 4 16,0 0-2-16,0 0-2 0,0 0-6 15,0 0 0-15,0 0-6 0,0 0-2 16,2 3-2-16,-1 0 1 0,1 0-1 16,-2 1 1-16,0 0 1 15,0 1 1-15,0 1 0 0,-3-1 0 16,0 0-1-16,1 1 0 0,-1-1-3 15,0-2-3-15,1 1 3 0,-1-1 4 16,0-2-2-16,1-1-1 0,2 0 13 16,-4 0 27-16,4 0-17 0,-2-3-2 15,0-1-7-15,1 1-5 0,1-2-7 16,-3 2 13-16,3-1-3 0,0 3 1 16,0-3 0-16,0 2-7 0,0 0-1 15,0 1-2-15,3-1-4 0,-3 1 4 16,0 1-3-16,3 0-3 0,-3 0-1 15,2 0 0-15,2 0-1 0,-3 0-1 16,1 1-1-16,0 2 3 16,1-1 1-16,-3 2 0 0,0-1-4 15,2 1 3-15,-1 0 2 0,-1 3-2 16,0 0 2-16,-1-1 1 0,-1 0 1 16,-1-1-2-16,3-1 1 0,-3-1 0 15,1-1-2-15,-1 0 1 0,2 0 1 16,-1-2-1-16,2 0 7 0,0 0 2 15,-2 0-1-15,1-1 3 0,1-2 0 16,0-2 3-16,-3-1-5 0,3-1-2 16,3-1-4-16,-2 0 6 0,3 2-3 15,1 1-3-15,-1 1 5 16,1-2-7-16,-2 3 3 0,2 0-2 16,-2 0 3-16,0 1-5 0,-1 0 0 15,2 2-1-15,-4-1-2 0,2 1 1 16,1 0 0-16,-3 1-3 0,1 1 1 15,1 1 2-15,-2 2 1 0,0-2 0 16,0 3 2-16,-3-2-1 0,1 0 1 16,-1 1 2-16,-1-2-4 0,4 0 2 15,-2-2-2-15,2 1 4 0,0-2-3 16,0 0 6-16,0 0 3 0,0 0 13 16,0-2 9-16,0-1-16 15,0 0-7-15,0-2-3 0,0 3 3 0,0 0-5 16,2-1 2-16,-2 2-6 0,4 0-2 15,-4 0 2-15,2-2-3 0,1 1-48 16,0-1-38-16,7-3-40 0,-2 0-82 16,2-1-176-16</inkml:trace>
  <inkml:trace contextRef="#ctx0" brushRef="#br2" timeOffset="137763.77">15330 3759 225 0,'0'-2'57'0,"3"1"-24"0,-3 0 9 0,2-1-15 0,1 2-20 0,-3-1-2 0,2 0 5 0,-2 1-4 0,3 0-2 15,-3-1 8-15,1 0 15 0,1 0 15 16,-2 1-1-16,0 0-14 0,2 0-10 15,-2 0-13-15,0 0 0 0,0 0-3 16,0 0 2-16,1 0 0 0,-1 0-3 16,0 0 0-16,0 0 1 0,0 0-1 15,0 0 2-15,0 0 7 0,0 0 7 16,0 0 1-16,0 0 8 0,0 0 14 16,-1 0-3-16,-1 0 14 0,0-1-16 15,-1 0-12-15,0-1-5 0,-2 0 1 16,0 0-6-16,-2 1-4 0,-4-1-1 15,1 2-1-15,-4 0 0 16,1 2 2-16,-4 0-8 0,1 3 2 16,-6 1-1-16,3 2-1 0,0 1-1 15,-3 1 1-15,6 2 0 0,-1-1 1 16,1 1-1-16,5-1 0 0,0 0 0 16,4 1-1-16,1-3 1 0,3 0-2 15,3 0 1-15,0-3-4 0,2 2 5 16,7 0 16-16,-1-2 14 0,0 1-1 15,6-1 4-15,-1-2-7 0,2 2-10 16,0-4-4-16,0 0-4 16,0-1 0-16,2-1 3 0,-3 1 6 15,2 1-9-15,-3-1-4 0,-2 3-2 16,3 2 2-16,-4-1-3 0,-2 2 1 16,2-1-2-16,-3 1 0 0,-1 1 0 15,-1 1 0-15,0 0 2 0,-5 0-2 16,0-2 7-16,0 1 0 0,-2 1 5 15,-4-2 2-15,-1 1 2 0,-2 2 0 16,-2-2-2-16,-2-3-4 0,2 1-6 16,-3-3 0-16,-2 0 0 0,2 0-1 15,-2 0-1-15,0-1 1 0,0 0-1 16,1 0-1-16,2 1 2 0,-4 0-2 16,4-1 0-16,-1 0-1 0,1 0 0 15,-2-1-1-15,5 0 0 0,-1-1-15 16,0 0-37-16,3 0-7 0,1 0-33 15,3 0-38-15,-2 0-57 0,4 0-120 16,2 0-56-16</inkml:trace>
  <inkml:trace contextRef="#ctx0" brushRef="#br2" timeOffset="138964.07">15674 4196 194 0,'2'-2'86'0,"0"0"-27"0,1 0 5 0,0 0-26 0,2-1-24 0,-1 1 18 0,1 1 15 0,-2-2-4 0,2 1-15 0,0 0-4 15,-2 2-3-15,-1-2 10 0,1 0 6 16,-3 2 7-16,0 0 0 0,0 0 16 16,0 0-19-16,0 0-15 0,0 0-4 15,-3 0-3-15,1 0-1 0,2 0-5 16,-1 0 0-16,-1-2-4 0,-1 0 5 15,1 0 1-15,-3-1-4 0,2 1 2 16,0-2-7-16,0 0 0 0,-3 1 8 16,1-1-6-16,-2 2-5 0,1-3-1 15,-6 5-2-15,4 0-1 0,0 0 1 16,-3 0 5-16,3 0-3 0,0 6-1 16,0-3-1-16,-1 2 1 15,4 0-1-15,-2-1 0 0,3 2 0 16,-1-2 0-16,2 4 0 0,1 0-2 15,-2 1 2-15,4 0 1 0,0 0 0 16,0-1 1-16,0 1 2 0,4 1 0 16,-1-3 3-16,0 1 1 0,2-2-1 15,2 0 2-15,-1 1-7 0,3-3 6 16,-1 0-6-16,-1-2-2 0,4 1 6 16,-2-3-4-16,1 0 0 0,-2 0 1 15,-1 0-2-15,0 0 1 16,-1-3 2-16,-1 2-2 0,0-2-1 15,-2 0 0-15,3 1-1 0,-3-1 1 16,-3 0 4-16,3 1-4 0,-1-2 6 16,-2 0 7-16,3-2 10 0,-3-1-4 15,0-2-2-15,0 0-11 0,-3-4 4 16,1-1-4-16,-1-2 2 0,0-3-5 16,-3-2 0-16,3-3 6 0,0 0 6 15,-2 2 3-15,3 1 4 0,-1 2 1 16,0 3-1-16,1-1-8 0,-1 4-2 15,0 1-2-15,0 1-2 0,3 2-4 16,0 0 3-16,-3 1 3 0,3 5-5 16,0-1-3-16,0 1 0 0,0 2-3 15,0-1-1-15,0 1 0 0,0 1-4 16,0 0-1-16,0 0-34 0,0 0-36 16,0 0-27-16,0 1-31 0,0 1-8 15,3 3-55-15,1-1-125 0,-2 1-128 16</inkml:trace>
  <inkml:trace contextRef="#ctx0" brushRef="#br2" timeOffset="139687.2">14913 4587 234 0,'0'0'110'0,"0"0"-43"0,0 0 19 0,0 0-1 0,0 0 7 0,0 0-22 0,0 0 3 0,3 0-4 0,3 0-8 0,4 0-9 15,1-1 4-15,8-3-7 0,6 0 10 16,8-2-18-16,13-1-2 16,13 2-5-16,6 1-6 0,-2 0-2 15,-3 0-4-15,-7 1-11 0,-1-2-4 16,-4-1-5-16,-2 3 2 0,-2-3-4 15,-6 1 2-15,1 2 0 0,-9 0-1 16,-7 3 1-16,-6-2-2 0,-1 1-1 16,-2 0-3-16,0 0-25 0,-1 1-18 15,-2-2-17-15,-5 2-17 0,-2 0-39 16,-4 0-38-16,0 0-112 0,-5 0-53 0</inkml:trace>
  <inkml:trace contextRef="#ctx0" brushRef="#br2" timeOffset="140703.07">14897 5091 145 0,'0'0'47'0,"0"0"-7"0,0 0 21 0,0 0-14 0,0 18 2 0,0-14 19 0,0-1 6 15,0-1-7-15,0 1-3 0,2-2 18 0,1 0 7 16,-3-1-14-16,3 0-4 0,2-5 3 16,-2 2-21-16,6-5-10 0,-2-1-20 15,4-2-4-15,-1 2-2 0,2-1-2 16,-1 0 2-16,0-1 1 0,0 2-1 16,-3 2-5-16,2-1-4 0,-1 1-2 15,-1 2 1-15,0 1-3 0,-1 0-2 16,0 0-2-16,-4 2 1 0,2-1-1 15,-2 3-1-15,-3 0-2 0,2 2-3 16,-1 1-1-16,1 1 6 16,0 2-1-16,1 1-1 0,1 4 2 15,-2 0 2-15,2 4-2 0,0 1 2 16,2 0-1-16,-1 0 0 0,-2 1 2 16,3 1-2-16,-1-2-2 0,0 1 2 15,1-2 0-15,-4-2 2 0,3-1-2 16,1 1 1-16,-2-4 0 0,1-3-1 15,-2-3 3-15,0 0-2 0,1-3 1 16,1 0 5-16,-2 0-3 0,0-3 3 16,3-4 0-16,-3-3-4 0,2-4 0 15,-2-2 3-15,-1-6-6 0,1-3 1 16,-1-8 1-16,1-9 1 0,0 2-3 16,0 6 0-16,-3 6 1 0,0 4 1 15,1 0 4-15,-1-2 2 0,0 3 0 16,0 2-4-16,-1-1 1 0,1 5-4 15,-3 0 3-15,3 0 1 0,-2 1-1 16,2 2-2-16,0 0 3 0,0 2 0 16,0 2 0-16,0 2 1 0,2 2 0 15,-2 3-1-15,4-1-1 0,-1 3-4 16,1 0-6-16,2 0 6 0,4 0 0 16,2-1 1-16,1 2 1 0,6 0 4 15,0-2 6-15,5 2 3 0,4 0 1 16,7 0 1-16,3 0-3 15,1 0-6-15,-6 0-6 0,-1-1 2 16,-7 0-1-16,1-1-1 0,4-2 0 16,-2 2-2-16,1-5 1 0,-4 5 1 15,3-4-2-15,-4 5-2 0,-5-4-15 16,0 2-32-16,-2 2-23 0,-1-2-31 16,-6 0-34-16,-1 1-70 0,-3-1-134 15,-4 1-203-15</inkml:trace>
  <inkml:trace contextRef="#ctx0" brushRef="#br2" timeOffset="141641.57">15325 4976 127 0,'0'0'166'0,"0"0"-87"0,0 0-2 0,0 0 12 0,0 0-22 0,0 0 20 0,0 0-24 0,0 0 1 0,0 0-14 16,3 0-6-16,-1-1-2 0,3-2 1 16,0 0-2-16,1-1-15 0,3-1 1 15,-1 1 5-15,0 0-2 0,2-1-11 16,1 1-6-16,-3-1-8 0,0 1-2 16,-1 0-2-16,-2 2-1 0,0 2 0 15,-2 0-3-15,-1 2-2 0,1 4-3 16,-2 2 3-16,1 2 2 0,-2 2 3 15,0 0 0-15,0 3 1 0,0 1 1 16,0-1 0-16,-2 0-2 0,2-1 0 16,-1 2 2-16,1-5-2 0,0 1 0 15,0-3 1-15,-2 0 1 0,2-3-2 16,0 0 2-16,0-4-2 16,0-2 8-16,0 0 2 0,0 0 26 15,2-6 6-15,-2 0-16 0,3-5-9 16,2 1-7-16,1-4-6 0,0 0-1 15,4-1 0-15,-2 3-3 0,4-1-2 16,1 1 2-16,1 0 4 0,-1 1-4 16,4 0-3-16,-4 2 1 0,4 0 2 15,-4 0 3-15,0 0-3 0,1 0 0 16,0 2 4-16,-2 1-4 0,0 1 0 16,-4 1 1-16,1 1-1 0,-4 1 1 15,-1 2 0-15,0 0-2 0,-1 0-1 16,0 2-4-16,-1 5 1 15,1 0 2-15,0 5 3 0,0 1 0 16,0 2 3-16,0 2 3 0,2-1 3 16,0 2-3-16,-2-1 3 0,2-1-1 15,-1 1-3-15,1-2 0 0,-3-1 1 16,4-2-4-16,-4 1 4 0,1-3-3 16,0 0 5-16,-3-2-4 0,2-3-2 15,-2 1-1-15,1-3 0 0,-1 1 3 16,2-3-1-16,-2 0-3 0,0-1 0 15,0 0-56-15,2 0-46 0,-1-1-69 16,2-2-139-16,-2-4-381 0</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1T14:07:39.779"/>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
  </inkml:definitions>
  <inkml:trace contextRef="#ctx0" brushRef="#br0">8912 6405 114 0,'0'0'44'0,"1"-4"-31"0,1 2 5 0,0 0 0 0,0-3-10 0,0 3-6 0,1-3 4 0,-1 1 7 0,0-2 7 0,0 1 12 0,1 3 22 15,-2-2 14-15,0 1 5 0,1 1-9 16,-1-2-8-16,0 1-4 15,0 1-15-15,1-3 8 0,-1 3-20 16,0-2-1-16,0 2 0 0,0 0 2 16,-1 1-2-16,3 1-8 0,-2 0-15 15,0 4-1-15,2 3 0 0,-1 6 0 16,0 3 9-16,0 5 11 0,0 6 11 16,-2 12-4-16,1 13-8 0,-1 11 10 15,0 6-3-15,0-2-2 0,1-6-8 16,-1-4-1-16,2-5-7 0,-1-2-7 15,0-3 5-15,-1-2-5 0,1-2-1 16,0-5 1-16,0 0-1 0,0-7-10 16,0-8-25-16,-1-6-34 0,2 0 9 15,1-2-39-15,3 2-93 0,-2-6-83 16</inkml:trace>
  <inkml:trace contextRef="#ctx0" brushRef="#br0" timeOffset="377.62">9310 6441 613 0,'0'0'101'0,"0"0"-24"0,0 0 13 0,0 0-45 0,0 0-20 0,20-38-20 0,-17 38-3 0,1 0-2 0,-2 4 0 0,0 7 0 16,-2 4 22 0,2 5 21-16,-2 5 0 0,0 12 1 0,0 10-16 15,-2 9-3-15,0 1-8 0,0-11-7 16,2-10-3-16,0-3-3 0,0-4-4 15,0-4-4-15,1 6 4 0,1-9 3 16,1 4-3-16,-1-2 0 0,2-1-3 16,-3-3-56-16,1-3-40 0,-2-3-41 15,-2-5-104-15,0-4-105 0</inkml:trace>
  <inkml:trace contextRef="#ctx0" brushRef="#br0" timeOffset="612.47">8946 6763 761 0,'0'0'125'0,"0"0"-4"0,0 0-49 0,0 0-43 15,0 0-29-15,0 0 12 0,39-9 28 16,-18 4-11-16,5 0-13 0,0 1-12 15,3 0-1-15,5 1-3 0,5 3-2 16,9-1-40-16,0 0-104 0,-13 1-124 16,-11 0-217-16</inkml:trace>
  <inkml:trace contextRef="#ctx0" brushRef="#br0" timeOffset="1221.7">9710 6976 333 0,'0'0'91'0,"0"0"17"0,0 0-11 0,0 0-37 16,0 0-19-16,0 0-14 0,1-18 24 0,-1 15-3 15,-1 0-7-15,-1 0 17 0,1-1-9 16,-1 3-2-16,0 0-21 0,-1 0-16 15,1 0-10-15,-1 1-4 16,-2 0-2-16,0 2 0 0,-1 3 6 16,0 1-7-16,0 4 11 0,-2 0-4 15,-1 4 0-15,2 2-3 0,0 3-3 16,-1 2 3-16,1 3 3 0,2-1-1 16,3 0 0-16,1-1 1 0,1-3 0 15,2 0 0-15,2-5-3 0,5 0 3 16,3-5 12-16,0-2-2 0,3-3 18 15,1-4-11-15,2-5 15 0,1-5 0 16,-1-3-6-16,-2-6 0 0,-2-3 0 16,-2-4 9-16,-5-2 1 0,-2-1-9 15,-2-1-12-15,-3 4-5 0,0 1-3 16,-2 5-6-16,-3 3-1 16,-1 4 0-16,-4 2-6 0,1 4-4 15,-1 2 3-15,-4 1 5 0,2 4 1 16,-1 0-8-16,-1 0-5 0,2 1-58 15,0 3-27-15,3 0-28 0,1 1-50 16,2-1-113-16,2-2-68 0</inkml:trace>
  <inkml:trace contextRef="#ctx0" brushRef="#br0" timeOffset="1849.28">10945 6610 706 0,'0'0'174'0,"1"0"-21"0,0 0-61 0,1 0-35 0,-2-1-23 0,1-1-21 0,0-3-4 0,-1 3-5 0,0-4-4 16,0 5-3-16,0-3-16 0,0 1-52 15,1 3-79-15,-1 0-111 0,2 0-202 16</inkml:trace>
  <inkml:trace contextRef="#ctx0" brushRef="#br0" timeOffset="2020.81">10998 6866 725 0,'0'0'110'0,"0"0"17"0,0 0-50 15,0 0-52-15,0 0-11 0,0 0-13 16,0 0-1-16,0 0 0 0,-10 16-13 16,9-15-27-16,1 0-51 0,0 0-63 15,3 1-168-15,0-1-112 0</inkml:trace>
  <inkml:trace contextRef="#ctx0" brushRef="#br0" timeOffset="3349.71">12070 7549 263 0,'0'0'33'0,"0"8"29"0,-1-4 16 0,1 2-19 0,-3-2-9 0,3 0 7 0,-1-3 17 0,1 1 1 0,-1-2 2 0,1 0 21 16,0-2 16-16,0-3-40 16,5-7-32-16,0-6-15 0,4-5-16 15,4-5-9-15,5-10 0 0,7-9 1 16,5-12-1-16,2-2-2 0,-1 4 0 16,-1 7 2-16,-2 7-2 0,0-1 0 15,0 0 0-15,0 1 2 0,-1-3 0 16,-2 1-2-16,0 0 0 0,-2-1 1 15,0 2-1-15,-5 1 1 0,-3 8-1 16,-5 7 1-16,-2 7-1 0,-1-1 2 16,0 0-1-16,-1-6 10 0,1-1 1 15,-2 0 2-15,1 2-4 0,-2 2-1 16,-2 2-2-16,1 2-4 0,-1 3-1 16,1 4-2-16,-3 4 0 0,0 2-2 15,0 3 1-15,0 4-4 0,0 1-15 16,0 5-4-16,0 5 12 0,-2 4 11 15,-2 5 1-15,-2 7 0 0,-3 5 5 16,0 9-4-16,-3 11 0 0,-1 11 0 16,3 3-1-16,3-3 0 0,4-6 1 15,3-7-1-15,3-5 0 0,5-3 0 16,0-7 1-16,3-8-1 0,-1-7 0 16,1-1 2-16,5 1-2 0,1 0 5 15,5-1-3-15,2-5 1 0,0-7 1 16,2-5 1-16,-1-4 0 15,1-10 0-15,0-6 1 0,-2-7-2 16,2-10-1-16,-3-18 2 0,0-19-4 16,-3-7 1-16,-4 4 0 0,0 10-2 15,-5 17 0-15,1 11 0 0,-3 12-1 16,-2 9 1-16,-3 6-1 0,-1-1 2 16,-1 2-2-16,2 0 1 0,-4 4-2 15,0 4-7-15,0 2-12 0,0 8 3 16,-7 6 12-16,1 6 5 0,-2 11 1 15,0 2 3-15,0 2-3 16,2 5 3-16,5 1-3 0,1-2 0 0,0-5 9 16,2-6 12-16,3-9 9 15,2 5-1-15,1 0 1 0,2-2-1 16,2-3 3-16,-2-4-11 16,2-1-6-16,1-6-2 0,0 1-7 0,1-6 0 15,0-1 2-15,0-1-5 0,1-1-1 16,-3 0 1-16,2-3-3 0,-2 0-12 15,0 0-42-15,-2-2-36 0,-1 2-40 16,-2-3-83-16,0 1-140 0,-5 1-224 16</inkml:trace>
  <inkml:trace contextRef="#ctx0" brushRef="#br0" timeOffset="4526.74">13570 7328 308 0,'3'-4'94'0,"-3"-2"-2"0,2 0-9 0,1 0-19 0,-3 2-13 0,3-2 35 0,-3 2-27 0,0-1-19 0,0-1 1 15,0 2 9-15,0-1-6 0,0 1 0 16,-3 0-15-16,3 1-1 0,-3-1-11 16,1 0 0-16,-1-1-5 0,-3 2-1 15,2-1 1-15,0 1-6 0,-4 2-2 16,3-1 0-16,-4 2-2 0,-1 0-2 16,1 0 4-16,-2 0-4 0,0 2 2 15,1 2 0-15,-2 3-1 0,2 0-1 16,-1 2 1-16,1 0 1 15,1 3 0-15,3-1 2 0,-1 1-1 16,4-1 1-16,-2 2-1 0,5 0 0 0,0-1 2 16,1 2 1-16,4 0-1 0,2-1 3 15,-2 1-2-15,3-3 1 0,1 2-1 16,0-1-3-16,1-3 0 0,1 1-1 16,-1-2-1-16,1-2 1 0,-1 0 1 15,-1-3-2-15,-1 1 2 0,1-2 0 16,2-1-2-16,-3-1 3 0,1 0-4 15,1 0 4-15,1 0-1 0,-2-3-1 16,1-1-1-16,-2 1-1 0,0-1 4 16,-2 2-3-16,2-1 0 15,-3 1 1-15,1 0-1 0,-1 0 2 16,0 0-3-16,-2-2 0 0,-1 2 1 16,2-3 2-16,-1 3-2 0,-1-1 0 15,1-1 5-15,-3 1 9 0,1-1 0 16,-1-2-1-16,0-2-1 0,0 0 0 15,-1-4 3-15,1-2-2 0,-4-5-1 16,1-4-3-16,-1-4-6 0,1-2 1 16,0-2 0-16,0 2-1 0,1-1 10 15,2 5 3-15,-2 0 5 0,1 4-8 16,1-1-2-16,0 2 2 0,0 3-3 16,0-1 2-16,0 3-5 0,0 1 3 15,0 3-1 1,3 0 1-16,-3 1 0 0,2 4-2 15,-1-1 0-15,1 1-4 0,-2 1 0 16,0 1-4-16,0 1-1 0,0 2-3 16,0-1 2-16,0 0 0 0,0 1-11 15,0 1-38-15,1 0-27 0,1 0-33 16,-1 0-52-16,1-2-88 0,1 0-223 0</inkml:trace>
  <inkml:trace contextRef="#ctx0" brushRef="#br0" timeOffset="8323.28">14687 6725 265 0,'0'0'75'0,"0"0"-8"0,0 0 10 0,-5 0 2 0,5 0-7 0,0 0 16 0,3 0-2 0,4 0-27 0,1 0-2 0,4 0 12 16,4-1-12-16,5 0-1 0,4-2-2 16,3 1-9-16,7-2-10 0,6 0-11 15,5 0-9-15,0 1-6 0,-5 1-7 16,-9-1 0-16,-9 2-2 0,-4-1 0 16,-4 1 0-16,2 1-4 0,2 0-40 15,-2 0-41-15,-1 0-37 0,-5 0-79 16,-3 1-119-16,-6 1-18 0</inkml:trace>
  <inkml:trace contextRef="#ctx0" brushRef="#br0" timeOffset="8620.09">14717 6918 326 0,'0'0'184'0,"0"0"-85"0,0 0 14 0,0 0 0 16,0 0-34-16,0 0 0 0,32 1-19 16,-11-1 4-16,5 0-20 0,4 0-13 15,2 0-1-15,7 0-10 0,2 0-5 16,8 0-13-16,-3 0-1 0,-11 0-2 15,-5 0-4-15,-11 0-62 0,-2 0-62 16,12 0-102-16,-4 0-118 0,-3-1-109 16</inkml:trace>
  <inkml:trace contextRef="#ctx0" brushRef="#br0" timeOffset="10124.66">16021 6585 312 0,'3'-7'94'15,"-1"2"-15"-15,1-2 27 0,1-1-16 0,-1 1-44 0,2-1 0 0,-2 2-5 0,-1-1-2 0,1 1-14 0,-1 0 12 0,-2 2-2 16,0-1-7-16,-2 2-2 0,-1-2-17 16,-2 0-7-16,-3 1-2 0,-1 0-7 15,-4 1 7-15,-1 3 0 0,-4 0-1 16,0 5 1-16,-3 1 0 0,-1 4-2 15,0 0 2-15,0 6-1 0,1 4 1 16,-1 3 0-16,2 2 0 0,5 2-1 16,1 2 1-16,6 2 0 0,3 2 1 15,4-2-1-15,1-2 2 0,3 2 11 16,7-5 12-16,2-1 13 0,1-2-5 16,6-3-4-16,0-1-1 0,3-2-6 15,3-5-3-15,0-1 0 0,0-5-3 16,1-2-6-16,-2-4-1 0,1 0-3 15,-2-2 0-15,-2-3-3 0,0-4 6 16,-1 0 1-16,-4-4 13 0,0-2-3 16,-3-3-3-16,-1-4-4 0,-4-1-7 15,-2-5-4-15,-1 2-1 0,-3-3-1 16,-2 0 0-16,-5 1-3 16,-1 0 1-16,-4 2 1 0,-2 3-3 15,-3 2 3-15,-2 3 1 0,1 1-2 16,-3 1 0-16,-1 2 1 0,-1 1-2 15,2 3 2-15,-3 1 1 0,3 3 0 16,0 3-3-16,3 2 2 0,-1 1-2 16,4 0-19-16,1 2-88 0,2 7-69 15,0-1-132-15,3 0-211 0</inkml:trace>
  <inkml:trace contextRef="#ctx0" brushRef="#br0" timeOffset="11565.04">8681 8695 214 0,'0'0'101'16,"0"0"-49"-16,0-8 20 0,0 5-39 0,0-1-1 0,1-2-11 0,-1 1 19 0,0 0 37 0,1-3-8 0,0 5 15 0,-1-1-17 15,2 1 5-15,-2 0-27 0,0 1 1 16,0 2-12-16,0-1-12 0,0 1-5 16,0 0-17-16,1 2-4 0,-1 5-4 15,1 2 6-15,0 9 2 0,0 2 9 16,0 8-2-16,1 6 4 0,0 13 1 15,1 9 0-15,1 4 1 0,-2-7 5 16,1-6-5-16,-1-6-5 0,0 0-1 16,-1 0-5-16,0-2 2 0,-1-4-4 15,0-5 0-15,-2-7 0 0,0-7 0 16,0-1 0-16,1 0-5 0,-1 1-16 16,0-1-79-16,1-7-51 0,1-7-41 15,0-1-61-15,2-1-56 0</inkml:trace>
  <inkml:trace contextRef="#ctx0" brushRef="#br0" timeOffset="11908.71">9009 8627 617 0,'0'0'26'0,"0"0"66"0,0 0-12 0,0 0-42 16,10-41-32 0,-8 38-3-16,-1 0 0 0,0 3-3 0,0 6-11 0,-1 4 11 15,0 8 8-15,0 6 8 16,0 4 14-16,-1 11 27 0,-2 12-15 15,2 6 2-15,1 4-26 0,2-8-7 16,1-7-2-16,1-9-2 0,0-5-4 16,-1-6 2-16,-2-7-3 0,1 0 1 15,2 1-3-15,0 3-1 0,-1 1 1 16,1-5 0-16,-2-4-35 0,0-6-167 16,-1-2-79-16,-1-6-52 0</inkml:trace>
  <inkml:trace contextRef="#ctx0" brushRef="#br0" timeOffset="12158.65">8684 9003 528 0,'0'0'177'0,"0"0"-50"0,0 0 8 0,0 0-67 16,0 0 39-16,42 1-66 0,-21-4 4 16,1 1-17-16,1-1-18 0,-2-2-6 15,1 3-4-15,2 0 1 0,-3 0-1 16,3 2-6-16,-1 0-81 0,12 4-97 16,-7 0-91-16,-2 0-130 0</inkml:trace>
  <inkml:trace contextRef="#ctx0" brushRef="#br0" timeOffset="12924.39">9595 9310 307 0,'0'0'78'0,"0"0"28"0,0 0-17 0,0 0 7 16,0 0-31-16,0 0-9 0,2-14 9 16,-2 12-15-16,0 1-18 0,0-3 8 15,0 1 7-15,0 0 4 0,0-2-20 16,0-2-11-16,0 5-4 0,0-1-7 16,-1-1-9-16,-4 2-5 0,0 0 3 15,-1 2-7-15,-2 0 7 0,-5 3-1 16,0 3 3-16,-2 3 0 0,-1 6-2 15,-3 1 1-15,1 4 1 0,-2 7 0 16,2 0 0-16,0 4 0 0,1 1 0 16,6 1 0-16,2-3-1 15,5-3 1-15,3-2-1 0,1-3-1 16,2-5 3-16,4-2-2 0,1-1 0 16,2-5-2-16,2-5 3 0,-1-2 5 15,3-4 1-15,1-5 1 0,-3-5 3 16,3-4-3-16,-1-1 8 0,0-4 9 15,-2-1-5-15,0 0-1 0,0-4-4 16,-1 3 1-16,-2 2-3 0,3 1-7 16,-3 2-5-16,0 3 2 0,-1 1-2 15,0 3-1-15,-2 2 1 0,-2 4 0 16,-1 1-1-16,1 4-2 0,-1 0-5 16,-1 4-7-16,1 3 2 0,-1 5 13 15,0 1 0-15,0 4 4 0,2 0-1 16,1 2 2-16,3 0 0 0,-1 0 4 15,1 0 6-15,1-3 7 0,1-2 0 16,0-1 4-16,0 0 3 0,0-3 0 16,0-2 1-16,0-3-6 0,-1-1-10 15,1-2-6-15,0-1-2 0,3-1-4 16,0 0-2-16,2-1-2 0,3-2-29 16,1-1-81-16,14-3-55 0,-4 0-113 15,-1 1-221-15</inkml:trace>
  <inkml:trace contextRef="#ctx0" brushRef="#br0" timeOffset="14067.28">11247 9153 765 0,'0'0'102'0,"0"-2"13"0,1-1-18 0,-1 1-50 0,0-1-25 0,0-2-14 0,0-1-3 0,0 3-2 0,-1-3-3 15,1 1-1-15,-2 2-2 0,2 0-2 16,0-4-68-16,0 2-139 0,2 0-173 0</inkml:trace>
  <inkml:trace contextRef="#ctx0" brushRef="#br0" timeOffset="14255.07">11208 9349 659 0,'0'0'178'0,"0"0"-64"0,0 0-34 15,0 0-47-15,0 0-16 0,0 0-13 0,0 0-2 16,0 0-2-16,-33-9-13 0,33 6-26 16,0-1-112-16,2-1-57 0,1 2-124 15</inkml:trace>
  <inkml:trace contextRef="#ctx0" brushRef="#br0" timeOffset="15251.48">12371 10054 50 0,'0'0'194'0,"0"0"-141"0,0 0 14 0,0 0-11 0,0 0-9 0,-16 15-6 0,16-15 42 0,1-5 70 0,3-3-61 0,0-2-34 16,5-5 17-16,2-6-14 0,5-3-24 15,4-5-17-15,3-2-6 0,8-11-4 16,7-9-5-16,8-7-1 0,-1-2 3 16,-3 7 8-16,-5 4 7 0,-6 8 1 15,1-1-3-15,-1 0-8 0,-2 0 2 16,2-2-6-16,-3 1-4 0,-4 1 2 16,-2 8-2-16,-5 6 0 0,2-5-2 15,2-5 0-15,-1 1-1 0,-4 2-1 16,-8 12-2-16,-2 8 0 0,-3-1 2 15,-1-1 3-15,1 0-3 0,-1 5 0 16,-2 1 0-16,0 6 0 0,0 0 0 16,0 3 0-16,-1 2-3 15,0 2-6-15,-4 6 3 0,-1 6 4 16,0 3 2-16,1 6-1 0,-1 5 1 16,1 7 0-16,1 11 0 0,0 7 0 15,2 3-1-15,2-5 1 0,0-6 1 16,1-8-1-16,4-6 0 0,2-4 0 15,1-9 0-15,0-2 2 0,6 3-2 16,-1-1 0-16,5 0 4 0,0-3 0 16,-1-7 3-16,2-4 14 0,-3-4 0 15,3-4-3-15,-3-6 3 0,4-6-3 16,-1-5-7-16,-4-9-3 0,3-10-4 16,1-16-3-16,2-12-1 0,-2 1-1 15,0 11 0-15,-5 21 1 16,-6 14 1-16,-3 10 0 0,-4 4-2 15,1 0 1-15,-2 2-4 0,0 3 0 16,0 1-1-16,0 2-2 0,-3 7-3 16,-2 6 7-16,-1 4 2 0,0 7 1 15,1 3 0-15,2 1 1 0,3 0 1 16,0 0-2-16,6-1 6 0,2-3 2 16,1-1 8-16,2-2 2 0,2-4 1 15,0 0 1-15,2-2 3 0,-1-4-3 16,1-3-6-16,-1-2-4 0,0-4-5 15,-3-2 2-15,0-1-5 0,2-3-2 16,-2 0 0-16,-1-3-21 16,2 1-87-16,1 0-29 0,4-1-59 15,-3 3-139-15,-1-1-273 0</inkml:trace>
  <inkml:trace contextRef="#ctx0" brushRef="#br0" timeOffset="16006.29">13902 9673 284 0,'1'-4'79'0,"2"2"-5"0,-1 0 0 0,1-3 1 0,-1 1-5 0,1-1-11 0,-2-1-7 0,0 1-8 0,0 0-7 0,-1-1-1 0,0 2-2 16,-1-1 7-16,-1 0 4 0,-3 1-19 15,2-2 6-15,-3 1-12 0,-2 1-13 16,0 0 6-16,0 2-8 0,-4 1-2 16,2 1-3-16,-4 0-1 0,3 3 1 15,-2 3-1-15,-1 7 1 16,2-1 4-16,3 3-4 0,-2 3 1 0,3 1 3 16,3 2-2-16,1-1-1 15,3 1-1-15,1-1-2 0,2 0 2 16,5-2 0-16,1-1 1 0,4-1 7 15,1-4-6-15,0-2 16 0,2-3 4 16,0-5 1-16,2-2-2 0,-1-6 0 16,-2-4-3-16,0-5 5 0,-1-5 9 15,-2-3-1-15,-3-5-7 0,1-13-7 16,-4-10-5-16,0-11-5 0,-5 2-1 16,0 13 4-16,0 16 8 0,0 10 11 15,0 3-7-15,-3 0-7 0,1-3-7 16,-3-1 0-16,2 5-5 0,-1 0-3 15,2 1 1-15,-1 3-2 16,3-1-2-16,0 3-6 0,0 0-29 16,4 3-81-16,11-2-43 0,-1 3-101 15,2 1-163-15</inkml:trace>
  <inkml:trace contextRef="#ctx0" brushRef="#br0" timeOffset="16444.24">14802 9204 371 0,'0'0'119'0,"0"0"15"0,-3-6-15 0,3 2-31 0,3 2-53 0,4-2 31 0,4 0-2 0,3-2-19 0,5 2-14 0,8 0 9 16,0 0-7-16,7 0-2 0,9 2 1 15,6 1-5-15,0 1-7 0,-8 0-11 16,-8 0-6-16,-9 2-3 0,-5 0 1 16,0 2-2-16,0 2-6 0,2-1-45 15,2 2-61-15,-1 1-56 0,0 3-56 16,-4-2-83-16,-6-4-78 0</inkml:trace>
  <inkml:trace contextRef="#ctx0" brushRef="#br0" timeOffset="16725.75">14862 9476 479 0,'0'0'119'0,"0"0"-34"0,0 0-26 0,0 0-23 15,0 0-15-15,0 0 93 16,26 6-2-16,-7-6-38 0,6-1-28 0,10-1-8 16,8-3-17-16,7-1-5 0,-3 3-11 15,-3-2-4-15,-7 2-1 0,-4 0 0 16,-6 2-3-16,-2 0-35 0,-6-1-83 15,7 0-56-15,-3-2-119 0,-1 1-99 16</inkml:trace>
  <inkml:trace contextRef="#ctx0" brushRef="#br0" timeOffset="17211.43">15319 8927 389 0,'0'0'76'0,"0"0"44"0,0 0-17 0,0 0-32 16,0 0-20-16,0 0-4 0,19-25-10 0,-19 25-35 15,-3 2 9-15,-2 7-9 0,-4 4 29 16,-2 5 20-16,-2 7-9 0,-8 13-6 15,-5 15-17-15,-6 14 0 0,-6 7 3 16,3 1 3-16,5-9 7 0,2-7-1 16,6-3-2-16,0-6-4 0,2-4-5 15,2-1-1-15,3-6-7 0,3-5-6 16,1-7 3-16,4-8-8 0,1-1 3 16,-3 0 0-16,1-1-3 0,0 2 0 15,1-8 2-15,1-1-3 0,3-1-16 16,1-6-70-16,2-1-45 15,7-3-99-15,4-5-102 0,0-2-194 16</inkml:trace>
  <inkml:trace contextRef="#ctx0" brushRef="#br0" timeOffset="17961.27">16343 9047 265 0,'0'0'54'0,"0"0"-1"0,0 0 4 0,1-10-5 0,-1 7-6 0,-1 1-10 0,-5 2 21 0,-4 2-14 0,-4 3-3 0,-5 3 14 0,-3 4-8 16,-2 3-6-16,-1 4-3 0,-4 4-4 15,3 6-7-15,0 1-10 0,1 10-9 16,9-5 0-16,-1 1-2 0,7 2-4 15,7-7 1-15,1 2 0 0,2-2 5 16,5 0-1-16,3-3 27 0,6-3-22 16,1-3 29-16,5-5-7 0,-1-2-5 15,5-7-10-15,3-2 5 0,1-5-9 16,-1-1 3-16,1-2 2 0,2-3-4 16,-3-3 6-16,-1-3 2 0,-1 1 6 15,-6-3-4-15,-1-2 4 0,-3-4-4 16,-5 2-6-16,-4-5-5 0,2-3-4 15,-5-3-5-15,0-1-2 0,-3-8-3 16,0 2-2-16,-2 2 2 0,-4 0-1 16,-1 8 1-16,-3-3-3 15,-3 4 3-15,-1 1 0 0,-2 5 2 16,-3 1-2-16,-1 3 0 0,4 3-2 16,0 2 0-16,0 1 2 0,5 4 0 15,0 0-1-15,3 1 0 0,3 2-2 16,2-1-13-16,3 2-65 0,0 0-31 15,7 5-52-15,-1-2-122 0,2 0-134 16</inkml:trace>
  <inkml:trace contextRef="#ctx0" brushRef="#br0" timeOffset="25062.57">10966 11362 112 0,'0'0'64'0,"0"0"44"0,0 0-14 16,0 0-7-16,1 0-14 0,0-2-24 0,2-1 9 0,-1 1 1 0,0-3 3 0,0 3-4 0,-1-2 8 0,2 1 0 16,-1 2-7-16,0-2 6 0,-1 1-27 15,0 0-13-15,1 2-14 0,-2-2-6 16,1-1-2-16,-1 1 1 0,0-1-2 16,0-1 1-16,0 2 5 0,-1-2 1 15,-1 0-2-15,-2 1-4 0,-2-1-3 16,0 0-2-16,-2 1 2 0,-2 3 0 15,-2 0 2-15,-2 1-4 16,-3 5 3-16,1 3-2 0,-1 3 1 0,1 2-1 16,0 5 0-16,3 0 1 15,1 3-2-15,4 2 1 0,4-1 0 16,3 2 0-16,2-4 1 0,6 1 9 16,4-2 11-16,2-3 11 0,5-2-2 15,1-3 1-15,5-1 0 0,0-4 0 16,1-3-2-16,1-4 12 0,-1-2-9 15,-1-6-4-15,-2-6-2 0,-3-3-2 16,-4-4-7-16,-3-3-8 0,-6-4 0 16,-3-4-5-16,-3-1-3 0,-2-2-3 15,-5 2 1-15,-1 6-7 0,-5 5 0 16,0 5-3-16,-2 4-12 16,-3 8-29-16,-1 4-15 0,0 1-6 15,0 5-19-15,2 5-30 0,1 2-84 16,2 6-39-16,3 0-1 0,4-4-9 15</inkml:trace>
  <inkml:trace contextRef="#ctx0" brushRef="#br0" timeOffset="25552.89">11147 11412 164 0,'0'0'70'0,"0"0"28"0,0 0 5 0,0 0-6 0,-19-46-2 0,17 37-3 0,1-1-6 0,1-2-8 0,0 2-18 0,3 0-11 0,4-2 10 16,0 1-25-16,0 0-11 0,1 1-3 16,2 3-5-16,-2-1 1 0,2 5-3 15,-2-3-7-15,2 4 1 0,0-2-7 16,0 3 1-16,2 1-1 0,-2 1 0 15,2 6-5-15,0 3-1 0,-1 4 5 16,2 6 0-16,-1 3 0 0,-1 2 1 16,0 1 0-16,-1 1 0 0,-1-1 1 15,-1-1-2-15,-3-1 1 0,-2-3 0 16,-3-4-1-16,0-2 0 0,0-2 1 16,-5-4 2-16,-1-3-1 0,-3-5 7 15,0-1-3-15,-2-5 1 0,-3-5-1 16,2-4 1-16,-2-3-4 0,1-4 5 15,2 1-3-15,1-3 0 0,5 2 5 16,2-1 11-16,3 5 34 0,3 3-10 16,4 0-14-16,6 2-7 0,2 1-16 15,6 1-3-15,4 2-3 0,1 0-1 16,1 2 0-16,2 2-1 0,0 0-7 16,-1 2-84-16,0 2-43 0,7 4-71 15,-8 1-142-15,-3 1-103 0</inkml:trace>
  <inkml:trace contextRef="#ctx0" brushRef="#br0" timeOffset="25896.6">11719 11560 359 0,'0'0'117'0,"0"0"42"0,0 0-11 0,0 0-57 0,31 6-28 0,-27-4-24 0,-2 4-31 0,-1 2-1 0,-1 2-3 16,0 3 3-16,-3 3 3 0,-3-1 30 15,-1 1-8-15,-1 1-1 0,-2 3-10 16,-2-4-9-16,1 1-7 0,0-1 1 16,-2-1-5-16,2-1-1 0,-2-1 1 15,1-1-2-15,1-2-18 0,-5 2-215 16,3-4-135-16,1-2-62 0</inkml:trace>
  <inkml:trace contextRef="#ctx0" brushRef="#br0" timeOffset="28523.26">14910 10968 306 0,'0'0'72'0,"0"0"-12"0,0-1 14 0,0 0-35 0,0-1 3 0,0 1 8 0,3-1 14 0,-3 1-11 0,2 0 0 15,-2 1 1-15,0-1-2 16,1 1-9-16,-1 0 8 0,0 0-23 16,0 0-7-16,0 0-5 0,0 0-10 15,0 0 1-15,0 0-4 0,0 0-1 16,0 0 4-16,0 0 4 0,0 0 3 16,0 0 8-16,-1 0 4 0,1 0-3 15,0 0-3-15,0 0-1 0,0 0 4 16,0 0-4-16,0 0 1 0,0 0-3 15,0 0 1-15,0 0-2 0,0 0-2 16,0 0-3-16,0 0 2 16,0 0-1-16,0 0-3 0,0 0-1 15,0 0-3-15,0 0 1 0,0 0 1 16,0 0-5-16,0 0 3 0,0 0-4 16,0 0-1-16,0 0 0 0,0 0 0 15,0 0 0-15,0 1-2 0,3 4 2 16,1 0 0-16,3 1 1 0,4 2 0 15,3 0 0-15,2 2 6 0,4 1-5 16,3 0 0-16,7 3 1 0,0 1 1 16,9 2-2-16,4 5 1 0,4 2 0 15,-6-2-1-15,-9-5 3 0,-10-4 0 16,-6-3 0-16,3 0 2 0,0 4 0 16,3 1 2-16,-5-3 1 0,-1-1-1 15,-2-1-2-15,-6-3 0 0,0 1-2 16,-3-1-1-16,1-3 1 0,-3 0 1 15,-3 0-3-15,0 0-1 0,0 2 2 16,-3 1-3-16,-5 2 3 0,-1 0 0 16,-3 4 4-16,-3-1-6 0,-3 4-1 15,-2-1 3-15,1 2 1 0,-2 0-3 16,-1 0 3-16,-1 0 2 0,1 0 2 16,1 1 5-16,2-1-3 0,0-3-2 15,0-1 1-15,0 2-7 0,3-2 3 16,-1-2-4-16,6 2 0 0,-3-4 0 15,4 0-1-15,2-1 0 0,2-1 0 16,0-1-1-16,1-2 1 16,2 1-1-16,-1-2-1 0,3 0-26 15,-1-1-61-15,1-2-18 0,1 0-33 16,6 0-76-16,-1-4-87 0,6-2-110 16</inkml:trace>
  <inkml:trace contextRef="#ctx0" brushRef="#br0" timeOffset="29257.98">16474 11051 240 0,'0'-6'66'0,"0"-1"5"0,0-1 13 0,0 1-2 0,0 0-26 0,0 2 4 0,0 0 18 0,-2-1-16 0,1 3-17 16,-4 1-6-16,-1 0-5 0,1 2-11 16,-3 0-6-16,-3 2-9 0,-1 5-4 15,-3 1 3-15,-2 4-1 0,-2 3 0 16,-3 2-5-16,3 5 3 0,0 1 1 15,-2 5 0-15,7 0 2 0,0 2-4 16,4 1 2-16,4 2 2 0,4-1 0 16,2 1 5-16,5-3 2 0,5 0 21 15,7-2 0-15,2-3 12 0,3-2-10 16,5-5-4-16,3-3-7 0,5-4-6 16,-4-4-3-16,1-5 1 0,0-2-4 15,-7 0 2-15,3-7 10 0,-5 1 2 16,0-1-5-16,-4-3-10 0,-3 1-1 15,-2-5 2-15,-3-2-1 0,-3-1 2 16,0-5-4-16,-2 0-8 0,-1-3 3 16,-5-1-6-16,3-2 2 15,-3 1-4-15,-3 0 4 0,0 4-4 0,-2 2 0 16,-4 2-1-16,1 2 2 0,-2 0-1 16,-5 3-2-16,-1 1 1 15,-3 4 0-15,1 1 1 0,-4 2 2 16,2 0 0-16,2 2 0 0,1 0 0 15,1 1 0-15,2 1 0 0,1-2-1 16,3 3-1-16,1 0-7 0,3 1-32 16,3 0-25-16,1 0-19 0,-1 0-32 15,3 4-68-15,0 1-98 0,0-1-139 16</inkml:trace>
  <inkml:trace contextRef="#ctx0" brushRef="#br0" timeOffset="30140.62">11049 13096 499 0,'3'-5'84'0,"0"0"-28"0,1-1 23 16,0-1-11-16,0 0-27 0,-1 0-25 0,-2-1 17 0,2 1 30 0,-3-1-20 0,0 2 5 0,-1 0 13 15,-4 2-20-15,1-1-13 0,-2 1-12 16,0 1-9-16,-2 0-1 0,-3 2 1 16,-1 1-7-16,-2 4-1 0,-1 3 1 15,-2 4 0-15,-1 4-1 0,1 4 1 16,1 3 0-16,0 3-1 0,4 1 0 15,1 3 0-15,6-1-1 0,2 2 4 16,3-5-4-16,6 0 5 0,5-3-2 16,1-3 12-16,4-4 12 0,2-1 4 15,4-4 2-15,2-5 0 0,1-3 5 16,-1-2-10-16,-1-8 5 0,-1-4 2 16,-4-3-3-16,-2-7-3 0,-5 0-3 15,-5-5-7-15,-1-2-11 0,-5-3-3 16,-7 2-3-16,-2 1-5 0,-2 5-1 15,-4 5-4-15,-1 3-1 0,-2 5-21 16,-2 5-35-16,4 3 2 0,0 3-46 16,3 0-34-16,4 8-88 0,4 0-116 15,2 1 13-15</inkml:trace>
  <inkml:trace contextRef="#ctx0" brushRef="#br0" timeOffset="30547.98">11227 13096 298 0,'0'0'148'0,"0"0"-57"0,0 0 55 0,-13-44-37 0,12 31-45 0,1 0-7 0,4 1-3 0,2 1-5 0,3 0-13 0,1 3-3 16,0 3-4-16,3 1-10 15,-1 3-8-15,3 1-5 0,0 5-5 16,0 5-1-16,0 5-1 0,0 2 1 16,0 7 0-16,-1 1 0 0,1 2-1 15,-2 4 1-15,0-1 0 0,-3 1-2 16,0-2 5-16,-4-1-5 0,-2-2 2 16,-3-3-2-16,-1-2-2 0,-1-5 0 15,-3-2-7-15,-2-7-18 0,-3-5-14 16,2-2 23-16,-2-4 20 0,-2-5 5 15,3-6 1-15,1-3 5 0,1-3-2 16,3 1 8-16,3-2 29 16,0 5 10-16,2 0-5 0,5 0-8 15,1 5-21-15,5-1-5 0,2 2-8 16,3 1-6-16,1 2-3 0,4 2-1 16,-1 1-1-16,0 3-4 0,2 1-36 15,1 1-62-15,1 1-43 0,8 9-78 16,-4-1-148-16</inkml:trace>
  <inkml:trace contextRef="#ctx0" brushRef="#br0" timeOffset="30813.23">11796 13419 437 0,'0'0'161'0,"0"0"-67"0,0 0-31 0,0 0-4 15,0 0 15-15,0 0-3 0,17 27-12 16,-11-18 14-16,0 0-40 0,-1 3-9 16,0 1-2-16,-2 2-8 0,-1 2-6 15,-2 3-2-15,0-1-4 0,-3 2 1 16,-5-1-2-16,1 0 3 0,-2 0-2 16,-3-2-1-16,1-1-1 0,-2-1-2 15,1-1-21-15,-1-3-110 0,-7-1-52 16,2-3-40-16,4-3-125 0</inkml:trace>
  <inkml:trace contextRef="#ctx0" brushRef="#br0" timeOffset="31672.81">15325 12848 304 0,'0'0'119'0,"0"0"-20"0,0 0 5 0,7-13-23 0,-4 9-47 0,0-2-17 0,2-1 14 0,0 0 5 0,0 0 0 0,2-1 3 15,-2 3 10-15,3-1 4 0,-2-1 10 16,2 1-19-16,-2 3-4 0,-1-2-5 16,-2 1-3-16,0 2-4 0,-1 0-8 15,-2 2-18-15,0 0-2 0,-6 4-4 16,-4 5 4-16,-7 2 4 0,-5 5-1 16,-2 2 7-16,-3 5-1 0,-6 0 2 15,-2 6 3-15,2-1 4 0,0-2 9 16,0 0 2-16,7-5 5 0,-2 4-2 15,4-3-12-15,0-1-5 0,3-3 3 16,6-3 0-16,4-2 0 0,2-3-3 16,4-2-2-16,0-2-6 0,5-2-3 15,0-2 1-15,0 0-4 0,5 0 5 16,3-1 1-16,6-1 0 0,2 1-1 16,4 0 0-16,4 3-5 15,1 2 1-15,-1 1-1 0,3 1 0 16,3 0 0-16,0 1 0 0,0 2-1 15,0 2 2-15,0 0 1 0,-3-2-1 16,0 1-2-16,-2-1 3 0,-3-1-3 16,-1 0 0-16,-4 0 2 0,-1-2-2 15,-5-2 1-15,1 0-2 0,-2-2 1 16,-5-2-6-16,1 0-19 0,0-1-68 16,-4-1-37-16,6 0-38 0,0-2-98 15,-2-2-220-15</inkml:trace>
  <inkml:trace contextRef="#ctx0" brushRef="#br0" timeOffset="32438.25">16777 12872 168 0,'0'0'189'0,"0"0"-105"0,5-21 19 0,-5 12 20 0,0-2-51 0,-3 1-44 0,-2 0-11 0,-1 0 0 0,-2 0-9 0,0 0 5 0,-5 4 13 15,-1 2-6-15,-2 0-4 0,-1 4-5 16,-5 3-5-16,1 5 0 0,-4 5 13 16,-2 4 11-16,-1 4-2 0,-2 5-8 15,3 4-13-15,0 9-2 0,2 10-3 16,4 6 2-16,7 0 1 0,6-3 7 15,8-9 2-15,0-9 1 0,7-8-2 16,0-7-3-16,1 0 12 0,2 0-18 16,5 1 15-16,3 0-4 0,1-6 3 15,2-2 2-15,2-5-2 0,1-3 3 16,1-4 4-16,-1 0 12 0,0-1-8 16,-1-5 2-16,1-4-3 0,-2 1-2 15,-1-6-4-15,1 0-2 0,-4-4-7 16,0-2 0-16,-1-1-1 15,-4-1-3-15,1 1-2 0,-1-2 1 16,-2 1 1-16,0-1-1 0,-3 0-2 16,0 0 3-16,0 1-1 0,-4 3-1 15,-4 1 4-15,2 3-1 0,-2 1 0 16,-2 0-2-16,-5 2-5 0,0 1-2 16,1-2 0-16,-2 2-1 0,-3 0 0 15,3 2 2-15,-1 0-2 0,-2 0-2 16,3 2 1-16,-2 2 0 0,-1 1 1 15,0-1-1-15,3 2 2 0,0 1-2 16,-3 0 1-16,3-1-1 16,-1 3 0-16,0-1 1 0,-1 1 0 15,2 0-1-15,3 0 1 0,-1 1-2 16,0 0 1-16,3 0-2 0,-1 0 1 16,4 2-5-16,-3 1-4 0,3 0-25 15,-3 2-45-15,3 0-39 0,0 4-59 16,0-1-122-16,0-2-217 0</inkml:trace>
  <inkml:trace contextRef="#ctx0" brushRef="#br0" timeOffset="37540.72">8324 14979 168 0,'0'0'83'0,"0"-5"-25"0,0 5 13 0,0-2-1 0,0-1-2 0,0 0-22 0,0 2 1 0,1-4 8 0,0 3 0 16,0-2-2-16,2-1-4 0,0 0-5 16,-1 2-3-16,0-1 12 0,-1 2-16 15,2 0 1-15,-2 0-12 0,0 0-3 16,0 2-9-16,-1 0-11 0,0 4-3 16,0 2-8-16,0 6 6 0,0 8 2 15,-2 6 0-15,-4 14 1 0,-1 12 0 16,-2 10 3-16,0 2-2 15,1-5 5-15,-1-8 0 0,4-8 13 0,-1-2 4 16,1-9-6-16,2-5-2 0,-1-7-4 16,1-3-6-16,1 3 6 0,-1 2-6 15,2-2 5-15,0-1-2 0,1-4 2 16,0-4 5-16,3-4-5 16,0-2 5-16,4-3 12 0,1 0 3 15,2-2 11-15,4 0-12 0,3-1 0 16,3-2-7-16,1-2-9 0,1-2-6 15,0 0-2-15,4 0-1 0,-2-1-5 16,-1 2 4-16,1-1-2 0,0 0-2 16,-3-1-2-16,-2 0-11 0,-1 0-49 15,-3 1-22-15,-3 0-27 0,-4 1-23 16,-4-3-52-16,-3 3-119 16,-1-2-159-16</inkml:trace>
  <inkml:trace contextRef="#ctx0" brushRef="#br0" timeOffset="37743.82">8291 15279 784 0,'0'0'112'0,"0"0"-68"0,0 0 62 0,0 0-41 0,30-20-23 0,-11 12-9 0,1-3 16 0,4 2-5 0,0-1-18 16,3 1-11-16,-1-2-8 0,1 4-3 15,-1 3-4-15,0-1 0 0,1 4-3 16,0 0-21-16,-2 1-101 0,9 0-78 16,-6 2-162-16,-5 2-167 0</inkml:trace>
  <inkml:trace contextRef="#ctx0" brushRef="#br0" timeOffset="38368.65">8957 15722 334 0,'0'0'85'0,"0"0"-60"0,0 0 104 0,0 0-28 0,14-41-52 16,-11 33-23-16,1 0 36 0,-1 1 26 15,-1 1-28-15,-1 2-5 0,0 0-18 16,-1 2-14-16,0 2-9 0,0 0-14 16,0 3-5-16,-1 7-2 0,-2 2 5 15,-3 8 2-15,-1 4 4 0,-1 2-2 16,0 5 1-16,-1-1-1 0,0 2-1 15,1-2 1-15,-1-1-3 16,2-2 2-16,1-4 2 0,-1 0-3 16,3-5 1-16,0 0 1 0,2-3 0 15,1-5-1-15,1-1-1 0,0-1 7 16,1-3 22-16,3-2 6 0,1 1 2 16,-1-4 2-16,3 0 0 0,1 0-3 15,1-4-9-15,2 0-9 0,2-2-8 16,1 0-7-16,0 1-1 0,4 0-2 15,-1-2 1-15,0 1 0 0,2-2-2 16,-2 1-10-16,-1 1-63 0,-1 0-19 16,-1 1-50-16,-2-4-59 0,-3 0-86 15,-2-1-136-15</inkml:trace>
  <inkml:trace contextRef="#ctx0" brushRef="#br0" timeOffset="38540.49">8904 15876 707 0,'0'0'117'0,"0"0"-54"0,0 0 41 0,0 0-50 16,0 0-35-16,0 0-12 15,39-25-2-15,-20 18-2 0,3 1-3 0,0-1 0 16,2 2-5-16,1-1-70 0,0 0-40 16,12 3-85-16,-7-2-97 15,-3 2-57-15</inkml:trace>
  <inkml:trace contextRef="#ctx0" brushRef="#br0" timeOffset="38931.01">9278 15854 268 0,'0'0'151'0,"0"0"-129"0,0 0 72 0,0 0-31 15,0 0-18-15,0 0-3 16,41 10 4-16,-27-10 11 0,3 0 1 0,-1-3-14 15,2 0-1-15,-2-2-10 16,0 1 0-16,-1 0 7 0,1-1-9 16,-2-1-7-16,0-1-12 0,-2-2-8 15,-3-1 0-15,0 2-1 0,-5 0 0 16,-2 2-3-16,-2 0-1 0,-4 0-2 16,-6 1-22-16,-4 3-1 0,-4 1 18 15,-3 1-4-15,-6 2 7 0,0 6 5 16,-1 3-3-16,-1 2 3 0,1 4 0 15,2 0 0-15,4 2 0 0,3 1 2 16,4-1 0-16,7 2 3 0,3-3 0 16,5-2-2-16,3-1 3 15,5-1 3-15,4-4 4 0,2-1 3 16,3-3-6-16,2-4-5 0,5-2-4 16,-1-1-1-16,6-4-74 0,0-2-39 15,10-5-80-15,-5 3-97 0,-6 0-61 0</inkml:trace>
  <inkml:trace contextRef="#ctx0" brushRef="#br0" timeOffset="39369.22">9693 15786 387 0,'0'0'265'0,"0"0"-156"16,0 0 36-16,0 0-81 0,0 0-20 15,3-20-13-15,-9 15-22 0,-2 2-1 0,-3-1-5 16,-1 4-3-16,-4 0 0 0,1 6 0 16,-3 1-1-16,2 2-1 0,-1 0 2 15,4 3-2-15,0-1 0 0,5 3-2 16,1-1 1-16,2 0-5 0,4 0-2 16,1 1-12-16,5-3-1 15,2 1 16-15,2 0 5 0,1 0 1 0,3-3 1 16,1 3 1-16,0-3 0 0,0 1-1 15,3-3 2-15,-2 1-2 16,0-2 5-16,0 1-5 0,0-1 2 16,-2 0 1-16,-3 0 1 0,-1 0 17 15,-4-3 4-15,-2 3-12 0,-3-2-3 16,-3 1 5-16,-5 0 3 0,-6 0-2 16,-3-1-13-16,-3-2 2 0,-2 2-2 15,0-4-3-15,-2 0 0 0,1 0-22 16,1-4-59-16,2 1-34 0,-5-4-73 15,7 1-98 1,3-1-35-16</inkml:trace>
  <inkml:trace contextRef="#ctx0" brushRef="#br0" timeOffset="39734.85">9893 15758 524 0,'0'0'117'0,"0"0"-7"0,0 0-9 0,20-37-64 0,-18 29-13 0,-1 2-3 0,0 4-2 0,-1 1-6 0,0 1-10 15,0 2-3-15,-2 6 0 0,-2 5 3 16,-1 1 9-16,-2 5-3 0,-1-1 0 15,2 2 2-15,-1 2-6 0,0 0 3 16,-1 1-4-16,2-3 1 0,0 2 3 16,1 0-2-16,0-4 4 0,1 0 4 15,3-1 21-15,0-2-11 0,1-3-4 16,0-2 4-16,3-2 4 0,1 1-13 16,2-5 4-16,1 2 4 15,1-4-11-15,4-2-1 0,-1 0-5 16,1 0-4-16,3-4 1 0,-2 0-3 15,3 0 0-15,-1 0 0 0,2 0-8 16,-2 0-81-16,4-7-46 0,-5-1-82 16,-1 1-216-16</inkml:trace>
  <inkml:trace contextRef="#ctx0" brushRef="#br0" timeOffset="39906.68">9832 15923 727 0,'0'0'223'0,"0"0"-160"0,0 0 31 0,0 0-53 16,0 0 5-16,0 0-24 0,36-5-8 16,-21 2-4-16,4-2 9 0,-2 2 0 15,4 0-7-15,-1 1-8 0,1 1-4 16,-1 0-1-16,0 1-44 0,10-1-106 16,-5 0-101-16,-2-1-193 0</inkml:trace>
  <inkml:trace contextRef="#ctx0" brushRef="#br0" timeOffset="40344.58">11658 15251 537 0,'0'0'106'0,"0"0"-14"0,0 0 12 0,0 0-39 0,0 0-10 0,0 0 10 0,45-12-16 0,-27 11-2 0,2 0-14 0,2-1-8 0,2 0-19 16,-2 0-5-16,2 2 0 15,0 0-2-15,-1 0-3 0,8 0-131 16,-7 4-97-16,-6-2-184 0</inkml:trace>
  <inkml:trace contextRef="#ctx0" brushRef="#br0" timeOffset="40516.42">11676 15508 398 0,'0'0'238'0,"0"0"-186"0,0 0 95 0,51 0-78 0,-22 0-27 16,8 0-2-16,8-3-24 0,2 2-6 15,-8 1-8-15,-9 0-2 0,3 3-1 16,2 0-6-16,-4-1-157 0,0 2-245 16</inkml:trace>
  <inkml:trace contextRef="#ctx0" brushRef="#br0" timeOffset="43596.49">13309 15119 182 0,'0'0'214'0,"-1"0"-161"0,1 0 20 0,0-3 22 0,0 0-35 0,0-4-36 0,0 0 2 0,0-1 13 0,0 0 2 0,3-1-4 0,-2-1 15 15,3-1-9-15,-1 1 4 0,3-2-2 16,-1 2-3-16,3-1-11 0,0-2-13 16,5 3-7-16,-1-3 3 0,4 4-8 15,0-3 2-15,4 2-3 16,-3 0-1-16,1 3-4 0,0 0 0 0,-2 1 2 16,0 2-2-16,-1 1 0 0,-2 2 3 15,-1 1 0-15,-1 1-1 16,0 4 1-16,-3 2-3 0,0 1 0 0,0 3-1 15,-2 4 0-15,-2 4 0 16,0 4-1-16,-4 4 2 0,0 2 5 16,-3 2 2-16,-2 2 8 0,-5-1 2 15,1 1-6-15,-5 0-1 0,-1 0-4 16,-1-2-1-16,-2-2-2 0,-1-2 2 16,0-3-2-16,0-1-1 0,3-4 3 15,-1-3-2-15,0-5 2 0,7-2-5 16,2-3 2-16,1-4 3 0,4-2 0 15,2-1 4-15,1-5 15 0,5-5-9 16,6-2-13-16,0-3 0 16,8-3-2-16,1-2 0 0,3-2 2 15,5 0-1-15,0-1-1 0,9-5 0 16,7-3-1-16,2-1 0 0,1 1 1 16,-10 8 2-16,-11 7-2 0,-11 5 1 15,-1 2 0-15,2-2-1 0,-3 1 0 16,4-2 2-16,-5-1-1 0,-2 4 1 15,-4-1-1-15,-1 1 1 0,-2 1-2 16,-2-1 1-16,-1 1-1 0,0 1 0 16,-4 0-1-16,-1 3-1 0,-1-1-1 15,-1 3 1-15,-2 3-4 0,-4 0 0 16,-1 2 3-16,-2 7 1 0,-1 2 1 16,-1 4 1-16,-2 3 0 15,4 1 0-15,-3 2 0 0,5 3-1 16,-3-1 1-16,7 0 1 0,-1 0 1 15,2 0 12-15,1 0 4 0,3-2 6 16,2 0 3-16,1-2 4 0,2 0-8 16,2-4-2-16,4 0-4 0,0-2 8 15,3-3-3-15,3-1-3 0,1-2 4 16,4 0-3-16,-1-5-8 0,1 1 0 16,-1-3-6-16,3 0-5 0,-1-2 0 15,0-1 0-15,2 0-1 0,0-1-21 16,2 2-38-16,-3-3-19 0,-2 3-14 15,0 2-30-15,4-1-41 0,-8 1-81 16,-2-1-199-16</inkml:trace>
  <inkml:trace contextRef="#ctx0" brushRef="#br0" timeOffset="44546.97">14281 15532 138 0,'3'0'114'0,"-1"0"-56"0,1 0 25 0,0 0-32 0,0 0 6 0,-1 0-4 0,-1-2-7 0,0 0 0 0,0 2 6 16,-1 0 1-16,2-2 6 0,-2 2-7 15,1-3-6-15,2-1-6 0,-3 1-1 16,0-1-3-16,0 1-2 0,0-3-7 15,0 2 8-15,0-1-13 16,-4-1-3-16,1 2 6 0,1-1-6 16,-3-1-8-16,2 5-1 0,-2-1-6 15,-3-2 3-15,0 3 5 0,0 0-4 16,-1 1-1-16,1 0 0 0,-1 1-1 16,-1 4-5-16,0-2-1 0,0 5 0 15,1 2 3-15,0 1-2 0,0 0 0 16,4 2-1-16,-1 2 1 0,4-2 2 15,-1 1-3-15,3 1 2 0,0 1 1 16,3 1-1-16,0-1 2 0,2 0 2 16,3-1 0-16,0-2 2 0,0-1-1 15,3-1-1-15,-2-1-1 0,2-3-1 16,-1-2 1-16,2 0-3 0,-2-2 3 16,-1-3 1-16,-1 0-5 0,0 0 5 15,-3-2-1-15,0-3-3 0,0 1 6 16,-1-2 4-16,1 1-3 0,-2-1 1 15,0 1-1-15,0-1 0 0,-1-1-2 16,-1 2 2-16,1-2-5 0,-2 1 1 16,0-1 2-16,0-2 2 0,0-3 3 15,0 0 4-15,0-2-7 0,-5-3-1 16,2-4-2-16,0-2 1 0,-2-2-2 16,1-1 6-16,1-1 0 0,1 2 0 15,2 0 3 1,-2 3 2-16,2 1-3 0,-1 3 7 15,1 1-3-15,0 4-2 0,-2 0-5 16,2 3 0-16,0 0-7 0,0 2 0 16,-3 2-1-16,3 0-1 0,0 2-2 15,0-1 0-15,0-1-6 0,0 4-21 16,0-3-32-16,0 3-22 0,0 0-27 16,3 1-43-16,5-1-70 0,1 2-107 15,-1-2-202-15</inkml:trace>
  <inkml:trace contextRef="#ctx0" brushRef="#br0" timeOffset="45156.18">13261 14696 294 0,'-5'-2'201'0,"0"-1"-120"0,2-1 18 0,-2 2 2 0,2-1-31 0,3 1-6 0,0 1 3 0,3 0-11 0,5-1-16 16,4-3-7-16,6 2 1 0,4-2 2 16,13-2 2-16,6 0-6 0,13 0 0 15,4 2-7-15,-1 0 2 0,-4 4-3 16,-7-1-6-16,0-1-8 0,-3 2 2 15,-5-1-7-15,-2 1-1 0,-7 0-2 16,-7 0-1-16,-7-1 2 0,-3 1-3 16,0 1 2-16,1-1-2 0,-4 0 2 15,-2 0-2-15,-4-1-3 0,-1 1-30 16,-2 1-30-16,0 0-22 16,0 0-35-16,0 0-53 0,0 0-107 15,0 0-140-15</inkml:trace>
  <inkml:trace contextRef="#ctx0" brushRef="#br0" timeOffset="45724.02">14981 15168 452 0,'0'0'148'0,"0"0"-78"0,11 0 32 0,-2 0-11 0,7-1-18 0,2-4 19 0,7 2-9 0,2-2-3 0,7 1-23 16,8-1-16-16,5 1-17 0,-1-1-4 16,-9 1-8-16,-9 2-9 0,-11 0 0 15,0 1-3-15,1 0 1 0,2-1-1 16,4 1-1-16,-3 1-28 0,-1 0-44 15,-1 0-25-15,0 4-38 0,8 0-54 16,-7 2-112-16,0-4-95 0</inkml:trace>
  <inkml:trace contextRef="#ctx0" brushRef="#br0" timeOffset="46693.44">16112 15557 265 0,'0'0'88'0,"0"0"-52"0,0 0 45 0,0 0 8 0,0 0-17 15,-8 5 38 1,8-8 1-16,5 1-27 0,3-5-33 0,3-1-1 15,3-2 1-15,5-3 11 0,-1-4-3 16,5-1-23-16,4-6-6 0,2-3-15 16,5-7-4-16,9-10-4 0,6-6-7 15,0-3 2-15,-8 6-1 0,-11 10 1 16,-8 10-1-16,-6 5 1 0,3-5-2 16,-1 1 2-16,0-5 3 0,4-5-5 15,-7 8 4-15,2-6-3 0,-3 3 1 16,0 3 0-16,-2 0 0 15,-3 3-2-15,0 3 3 0,-4 1 0 16,0 3-1-16,-2 5 1 0,0 1-1 16,-3 2-1-16,0 4 1 0,0 3-3 15,-3 1 1-15,0 2-9 0,-2 3 0 16,-4 5 6-16,1 5 0 0,-2 5 3 16,-2 3 2-16,2 7-2 0,-1 3-1 15,-1 8 1-15,-1 10 2 0,5 5-1 16,-1 2-2-16,7-6 0 0,1-11 1 15,1-13 0-15,1-5 1 0,5-2 3 16,-1 4 0-16,5-1 0 0,2 1 2 16,2-6 1-16,4-2-2 0,2-7 1 15,-1-4-1-15,2-4 1 0,1-6 2 16,0-6-2-16,-3-4 1 0,3-4 8 16,0-11-3-16,3-15-10 0,1-10 0 15,-6-2-1-15,-1 8 0 0,-9 9-1 16,-4 16 1-16,-1 9-1 0,1 0 0 15,-3-1-2-15,2 3 0 0,-2-1 1 16,-1 5 0-16,-2 2-2 0,0 2-1 16,-2 4-2-16,-1 2 2 0,0 0-5 15,-2 4 0-15,-1 8 4 0,1 1 5 16,-1 5 0-16,-1 1 1 0,4 4-1 16,-2 1 0-16,-2 0 2 0,5 1-2 15,1-1 2-15,1 0-1 0,0-1 2 16,1-4 7-16,5 2 0 15,-1-4 1-15,1-2 0 0,-1-1 6 0,3-3 8 16,1 0-2-16,-1-6-8 16,2 1-2-16,2-1-5 0,-2-2-3 15,1 2 2-15,0-3-4 0,2-1-3 16,2-1 2-16,-2 1-2 0,3-1 0 16,0 3-2-16,-2 0-31 0,4 0-33 15,0 1-24-15,-2-1-34 0,0 3-50 16,3 0-82-16,-2-4-132 0</inkml:trace>
  <inkml:trace contextRef="#ctx0" brushRef="#br0" timeOffset="47741.21">17463 15433 250 0,'3'-3'126'0,"-3"-2"-87"0,5 2 23 0,-3-1 16 0,1 0-15 0,1-1 10 0,-2 0 6 0,0 2-14 0,-2-2-5 0,0 2-16 16,0-3 3-16,-2 3-5 0,0-2-14 16,-2-1 9-16,-1 2-7 0,0-1-5 15,2 2 0-15,-3-2 0 0,-1 1-3 16,0-1-9-16,0 0-2 0,1 3-6 16,-2 0-1-16,-1 1-3 15,-1 1 2-15,2 0-2 0,-1 2 5 16,-1 1-3-16,2 2 0 0,0 1 2 15,1-1-5-15,0 1-2 0,4 1 0 16,-2 2 2-16,4 0 0 0,-1 2 0 16,1-1 0-16,1 3 1 0,0-1 3 15,0 2-4-15,1-1 1 0,1 2-1 16,-1-2 2-16,4 0 1 0,-3 0-2 16,3-1 2-16,1 1-1 0,-2-3-2 15,3 0 4-15,-1-1-3 16,2-3 1-16,-2-1 1 0,2 0 1 15,0-2-2-15,0-2 1 0,1-1 1 16,-1 0 0-16,0 0 0 0,-1 0 0 16,0-1 0-16,0-1 4 0,-4-1 4 15,3 0-1-15,-1-4 2 0,-1 1 0 16,1-1 3-16,-3-3-1 0,1 0-3 16,0-4-4-16,-3-1-3 0,2-2 4 15,-2-6-5-15,0-2-2 0,0-5 1 16,-2-6-1-16,2-5 3 0,0-6 2 15,0-3 1-15,0 7 6 0,2 13 3 16,-2 13 4-16,2 3-2 0,-2 1 0 16,0-2-4-16,0-4-6 15,0 6 1-15,0-2-2 0,0 3-3 16,0 1-1-16,0 0 1 0,-2 3-5 16,2 1 2-16,-2 3-2 0,2-1 0 15,0 1 0-15,-1 0 0 0,1 2-2 16,0 0-8-16,0-1-19 0,0 3-25 15,0 0-23-15,0 0-32 0,0 0-42 16,1 1-42-16,3 4-68 0,-1 1-83 16</inkml:trace>
  <inkml:trace contextRef="#ctx0" brushRef="#br0" timeOffset="48584.94">12926 16110 238 0,'0'0'180'0,"1"0"-107"0,-1 0-10 0,1 0-25 0,1 0-6 0,0 0-7 0,4 0 15 0,0 0 5 0,4 0-3 0,3 0-9 0,4 0 2 16,4 0 1-16,4-2-1 0,11 0-6 16,15-1-5-16,18-3 13 0,12 2 7 15,8-3-8-15,5 0-5 0,4 1-5 16,6-2-4-16,13-1-11 0,10 1 0 15,13-1-5-15,10 0 6 0,5 0 3 16,13 1 2-16,5-3 5 0,9 7-3 16,4-1-5-16,4 2-1 0,-2 3-1 15,2 0-7-15,1 3-5 0,-3 4 4 16,3 1-4-16,-8 1 1 0,-4 1-1 16,-4 0 0-16,-6 1 1 0,-11 0-1 15,-8 0-20-15,-7-2-20 0,-9-1 2 16,-11-1-13-16,-9 0-11 0,-10-3-37 15,-12 1-47-15,-31-2-111 0,-13-1-144 16</inkml:trace>
  <inkml:trace contextRef="#ctx0" brushRef="#br0" timeOffset="52001.9">14306 16482 348 0,'0'0'103'15,"0"0"-29"-15,0 0 26 0,16-13-26 0,-11 7-14 0,1 2 3 0,2 0 11 0,-3 0-19 0,-1 1-8 0,1-1-1 0,-2-1-1 0,-1 3 9 16,0-2-11-16,-1 1-4 0,-1 0-13 16,0 2-2-16,-3-2-8 0,-3 1-10 15,-2 1-6-15,-5 1-7 0,0 0-1 16,-1 4 3-16,-5 2 3 0,2 2 0 15,-2 5 1-15,2-2 0 0,0 4 0 16,0 0 1-16,3 1-1 0,-2 0-6 16,4 1 7-16,1-2 1 15,3 3 0-15,3-3-1 0,2 0-3 16,3-3 1-16,5 0 0 0,3-3 2 16,4 2-1-16,1 0 2 0,4-2 1 15,-1-1-1-15,1 0 0 0,-2 0 1 16,2 0-1-16,-1-1-1 0,-2-1 0 15,-3-1 1-15,-1 0-1 0,-4-1 0 16,0 2 14-16,-5-3-3 0,0 2-3 16,-1 1 3-16,0-1 2 0,-2 0 6 15,-4-1 0-15,-2 0-7 0,0 0 5 16,-3-3-6-16,-5 1-3 16,2-2-3-16,-5 1-4 0,-1-1 4 15,2 0-5-15,-4 0 1 0,0 0 0 16,-1 0-1-16,1 0-3 0,-1 1-9 15,4 1-12-15,0-2-7 0,-1 2-15 16,4 0-14-16,2 1-15 0,6 0-26 16,3 0-43-16,2 1-38 0,6 0-60 15,5-1 24-15</inkml:trace>
  <inkml:trace contextRef="#ctx0" brushRef="#br0" timeOffset="52533.93">14455 16794 223 0,'0'0'184'0,"0"0"-137"0,0 0 26 0,17-14-1 0,-15 12-28 0,1 0 2 0,-1 0 20 0,1 0-6 0,-3 2-6 0,0-3-11 15,0 2 1-15,0-2 6 0,0 3 2 16,0-1-8-16,-3 0-6 0,2-1-5 16,-2-1-16-16,0 1-7 0,-3 0-5 15,-2 2-4-15,0 0-1 0,0 0-3 16,-3 2 2-16,-1 3-5 0,2 3 2 15,2 1 2-15,-3 4 0 0,5 1-2 16,1 1 2-16,5 3 0 0,0-3-3 16,3 2 3-16,2-2-3 0,3-3 0 15,3 0 5-15,-3-1-1 0,3-5 1 16,1-1 3-16,-2-3 4 0,0-2 6 16,-1-2 8-16,-1-4 12 0,0-5 3 15,-2-1 3-15,0-3-2 16,-1-3-9-16,-2-5-3 0,-1-1-5 15,-2-3-8-15,0-2-3 0,0-1-6 16,0 4-2-16,0-1 0 0,0 5 0 16,0 2-1-16,0 7-3 0,-2 3-21 15,2 2-18-15,-2 4-24 0,1 2-22 16,1 0-13-16,0 2-21 0,0 1-50 16,8 4-57-16,0 0-27 0,1-1-92 15</inkml:trace>
  <inkml:trace contextRef="#ctx0" brushRef="#br0" timeOffset="52893.52">14880 16423 454 0,'0'0'155'0,"0"0"-87"0,0 0 27 0,0 0-52 0,12-24-28 0,-12 21 4 0,2 3-1 0,-2 0 0 0,0 6-15 0,-2 4 5 16,-4 7 11-16,0 5 13 0,-5 13 19 16,-5 12-12-16,0 11 0 0,-1 3-12 15,1-3-4-15,2-8-5 0,3-9-9 16,-3 0-1-16,2-2-6 0,1-1 3 15,-3-3-3-15,3-5-2 0,-1-5 1 16,2-6 0-16,0-3-1 0,1 1-1 16,-2 2-3-16,3-1-41 0,-3-2-41 15,0-1-54-15,3-6-116 0,3-2-164 0</inkml:trace>
  <inkml:trace contextRef="#ctx0" brushRef="#br0" timeOffset="53737.27">15040 17146 442 0,'0'0'138'0,"0"0"-54"0,0 0 42 0,0 0-55 0,20-41-29 0,-12 28 8 0,6 0 5 0,-1-1-3 0,1 1-19 16,2 2-16-16,2-1-2 16,-1 2 5-16,-2 2-3 0,0 2-6 15,2-1-1-15,-4 2-5 0,-1 1-3 16,-1 2 4-16,-3 1-5 0,3 1-1 15,-3 0 0-15,0 2 0 0,-2 1-1 16,2 3 0-16,-5 2-2 0,-1 1-1 16,-1 5-5-16,1 1 9 0,-2 2-3 15,0 2 3-15,-2 0 0 0,1-2 0 16,1 2 0-16,0-1 0 0,0-2 0 16,0 0 2-16,3-3-2 0,-3-2 0 15,3 0 0-15,-3-5 2 16,2 1-1-16,1-4 4 0,-3-3 10 15,2 0 4-15,-2-4 17 0,3-4 2 16,-2-4-11-16,1-2-2 0,0-2-1 16,1-5-10-16,-3-3-4 0,4-5-3 15,-4-11-3-15,0-14-3 0,0-15 0 16,0-2-1-16,-2 6-4 0,0 13-2 16,2 18 3-16,0 7 3 0,0 9-1 15,0 2 2-15,0-1-1 0,-3-3 0 16,1 2 1-16,2 2-1 0,-3 3 0 15,1 2 1-15,1 2-1 0,1 4 0 16,0-1 2-16,3 4-2 0,3 0 1 16,3 1-1-16,3-1 2 0,3 2 1 15,6-2 2-15,1 0 0 0,3 1 5 16,5-2 2-16,7 3 2 0,13 0 4 16,6 0 4-16,7 0-9 0,-1 0-5 15,-6 0-6-15,-5 0-1 0,-1 0-1 16,-4 3 0-16,0 0-6 0,-5-1-18 15,-3 1-22-15,-6-1-13 0,-4 2-20 16,-9 2-13-16,-5-3-21 0,0 3-38 16,4 1-41-16,-4-1-122 0,-3-1-12 15</inkml:trace>
  <inkml:trace contextRef="#ctx0" brushRef="#br0" timeOffset="54449.21">15513 16960 400 0,'2'-5'114'0,"1"-1"-45"0,2 0 36 0,0-1-33 0,1 2-33 0,3 0-7 0,-4 1 4 0,0 2-5 0,0-1-3 0,1 3-7 0,-3 0-6 0,3 3-2 15,-4 3-10-15,1 3 7 0,-1 5 3 16,-1 4-2-16,1 4-1 0,-2 2-1 16,0 4-3-16,1 1 2 0,-1-1 0 15,0 0-4-15,0-1 2 0,2-3-3 16,-2-4-1-16,2-1-1 0,1-4 0 15,0-4 6-15,-1-5-1 0,2-2 13 16,-1-4-2-16,2-1 7 0,3-7 5 16,0-4-5-16,1-5 2 0,1-3-5 15,1-4 1-15,1 0-3 0,0-3-1 16,2 1-5-16,2 0-8 0,-1 0 0 16,0 0-1-16,2 4 2 0,-1 3 1 15,1 3 3-15,-4 1-7 0,4 3-3 16,-4 1 0-16,-2 4 0 0,2 1 0 15,-5 3 0-15,0 3-1 0,-1 0 1 16,0 8-2-16,-3 4 2 0,1 2 2 16,-3 5 1-16,1 2-1 0,0 1 3 15,-1 2-4-15,2-2 2 16,-1 3-1-16,-1-3-1 0,1-1-1 0,0 0 1 16,-1-2-1-16,1-1 1 0,-1-2-1 15,1-2-26 1,-1 0-42-16,1-5-29 0,0-2-65 15,0-1-108-15,0-5-219 0</inkml:trace>
  <inkml:trace contextRef="#ctx0" brushRef="#br1" timeOffset="66490.45">20411 5767 196 0,'0'0'67'0,"2"-5"-41"0,-1 3-3 0,0-1-10 16,0 2-7-16,-1 0-2 16,0 1 14-16,2 0-4 0,-2 0-1 0,0 0 3 15,0 0 3-15,0 0 12 0,0 0-8 16,0 0-13-16,0 1 2 16,0-1 1-16,0 0 37 0,0 0-8 0,0 0 4 15,0 0 8-15,0 0-5 16,0 0-2-16,0 0-5 0,0 0-13 15,-2 0-5-15,2 0-8 0,-4 0-9 16,-2 0-3-16,-4 0-4 0,-1 0 0 16,-3-1 0-16,-3 1 0 0,-4-1 1 15,-3 0 0-15,2-1 0 0,-5 1-1 16,2-2 0-16,0 2 1 0,-1-1 0 16,4-2-1-16,-2 2 3 0,2-1-3 15,3 0 1-15,-1 1-2 16,2 1 1-16,2 0 0 0,1-2 3 15,2 3-2-15,3 0 9 0,3 0 5 16,1 0 4-16,2 0-6 0,4 0-3 16,-1 0-8-16,1 0 2 0,0 0-4 15,0 0 3-15,0 0 1 0,0 0 6 16,0 0 3-16,0 2 1 0,0-2 11 16,0 0-4-16,0 0-2 0,0 0-10 15,0 0 2-15,0 0-4 0,0 0 2 16,0 0-2-16,0 1 2 0,1-1-3 15,1 2-2-15,0-1 1 0,0 5-5 16,0 1 1-16,2 1-1 0,0 7 0 16,-3 3 0-16,3 7-1 0,-2 11 1 15,-1 14 0-15,1 15-1 0,0 5 2 16,-1-1-1-16,-1-3 0 0,0-6 0 16,0-3 0-16,-3 1 5 0,-2-2 9 15,-4 1 9-15,0-2 2 0,-3-2-10 16,-1-3 20-16,2-1-15 0,0-7 0 15,2-8 0-15,4-8-9 0,2-10-6 16,2-4-2-16,-2 3-3 0,2 0 3 16,-2-1 0-16,1-2 1 0,2-4 3 15,0-2-2-15,0-2 5 0,2-1 3 16,2 1-2-16,1 0 8 0,2-1 3 31,5 0-5-31,2-1-4 0,3-1-2 0,1 0-7 0,4 0-1 16,3 0-2-16,-1-1-1 0,-1 0 0 15,1 0-3-15,-1-2-11 0,1 0-47 16,-2-1-23-16,3-1-40 0,9-2-54 16,-6-1-114-16,-2 0-185 0</inkml:trace>
  <inkml:trace contextRef="#ctx0" brushRef="#br1" timeOffset="66913.5">21153 6188 492 0,'4'-8'101'0,"1"-1"-51"0,0-2 35 0,2 1-6 0,-3 1-44 0,-1 2-16 0,-2 3 10 0,0 1 11 0,-1 3-21 16,0 2-19-16,0 7-21 0,-3 8 2 15,-5 13 19-15,-1 14 14 0,-3 15 27 16,0 3-15-16,4-4-12 0,3-4-6 16,3-6-5-16,1-3 0 0,1-6-2 15,0-5-2-15,0-6-1 0,1-9-25 16,-1 0-40-16,0 3-31 0,0-1-83 16,-3-3-114-16</inkml:trace>
  <inkml:trace contextRef="#ctx0" brushRef="#br1" timeOffset="67397.82">21153 6184 250 0,'0'0'86'0,"0"0"-26"0,0 0 13 16,0 0-15-16,0 0-17 16,0 0 1-16,0 0 8 0,13-15 17 0,-9 9-6 15,1-1-1-15,1-2-9 0,1-2 5 16,0 2-12-16,3-4-8 0,2 3-11 15,-1-1-6-15,2 0 3 0,0 2-7 16,3-1-6-16,-2 1-6 0,3 0-3 16,-1 3 3-16,2 1-2 0,-4 5 2 15,2 0 2-15,-3 6-5 0,1 3 0 16,-3 5-6-16,-2 1 2 0,-1 1 3 16,-5 2-4-16,-3 2 5 0,0-1 7 15,-8-1 18-15,-2 2 7 16,-2-3-11-16,-5 0-4 0,-2-3-5 15,-2 0 0-15,-2-5-6 0,-2 1 2 16,-1-3-6-16,1-2 1 0,-1-1 0 16,1-2 0-16,2 0-2 0,1-2-1 15,4 0-8-15,2 0-43 0,4 0-36 16,4 0-60-16,4 0-97 0,1 0-95 16</inkml:trace>
  <inkml:trace contextRef="#ctx0" brushRef="#br1" timeOffset="67991.88">21485 6448 209 0,'0'0'157'0,"0"0"-55"0,0 0 16 0,0 0-12 0,19-19-46 0,-12 10-14 0,2-3 10 0,0 1 7 0,1-3-13 0,4 0-2 0,-3 3-5 16,3 1-6-16,-2 1-9 0,0 3-8 16,1 1-13-16,-1 3-6 0,3 2-1 15,-2 3-1-15,1 5-2 0,-2 7-6 16,1 5 4-16,-3 4-1 16,0 3 3-16,-3 4 2 0,0 0 0 0,-4 0 1 15,-1 0 0-15,-2 0 1 0,0-2 0 16,-3-3-1-16,-2-3 0 15,0-4-7-15,-1-3-7 0,-1-4-1 16,-1-4-5-16,0-7 18 0,1-1 2 16,-1-6 18-16,1-7 0 0,0-2 9 15,2-5-7-15,2-1-5 0,3-2 6 16,0 0 10-16,3-2 4 0,4 1-2 16,6 2-9-16,0 0-6 0,6 0-3 15,3 2 1-15,1 1-4 0,2 0-3 16,2 3-9-16,1 0-1 0,-1 3 1 15,0 1-11-15,-1 3-61 0,-2 2-22 16,2 2-37-16,8 2-33 16,-6 3-93-16,-4 0-85 0</inkml:trace>
  <inkml:trace contextRef="#ctx0" brushRef="#br1" timeOffset="68413.64">22196 6470 331 0,'0'0'72'15,"0"0"-1"-15,0 0 19 0,36-2-8 0,-23-1 2 0,3 0-12 0,0-1-6 0,1-1-15 0,0-1-13 0,1 0-12 0,0 0 4 16,-2-2 2-16,0 1-1 0,-3 0 0 15,-3 0 0-15,-1 1-6 0,-5 0-6 16,0 1-6-16,-3-1-12 0,-1-2-1 16,-5 1-15-16,-3 0 7 0,-5 3-13 15,-2 0 1-15,-4 4-1 0,-2 1 8 16,-1 6 8-16,-5 6 3 0,1 2-3 16,-1 3 5-16,0 4-1 0,3 3 1 15,3 0 0-15,1 3 2 0,4-3 0 16,4 3 2-16,4-3 4 0,5-1 11 15,3-4 8-15,1 0 8 0,6-5-10 16,1-1-3-16,4-5 2 0,2-3-5 16,3-4 4-16,2-2-7 0,4 0-6 15,1-6-7-15,1-1-3 0,-3-2 0 16,0-2-16-16,0 0-41 0,-2-1-35 16,0 0-52-16,4-3-60 0,-3 3-124 15,-6 1-77-15</inkml:trace>
  <inkml:trace contextRef="#ctx0" brushRef="#br1" timeOffset="68788.56">22523 6455 454 0,'0'0'74'16,"0"0"36"-16,0 0-2 0,0 0-36 0,9-41-21 0,-7 34-10 15,0 1-5-15,-1 2-5 0,2 0-12 16,-1 3-5-16,-1 1-14 0,3 0 0 16,0 6-9-16,1 6 2 0,2 4 5 15,0 5-1-15,0 2 3 16,1 6 0-16,2-1 0 0,-1 0 2 16,2 0-2-16,2-1 0 0,1-4 3 15,3-1-3-15,-1-6 2 0,0-5 6 16,-1-4 17-16,1-3 14 0,-2-4 24 15,1-6 11-15,-2-3-23 0,2-5-10 16,-3-4 0-16,-1-6-9 0,1-5-13 16,-1-10-10-16,-2 3-9 0,2 1-5 15,-3 2-10-15,0 9-8 0,1 0-6 16,-1 3-20-16,0 3-28 0,-1 3-29 16,5 3-65-16,-4 4-88 0,-2 1-77 15</inkml:trace>
  <inkml:trace contextRef="#ctx0" brushRef="#br1" timeOffset="69054.73">23061 6429 377 0,'0'0'205'0,"0"0"-160"0,0 0 32 0,0 0-55 16,0 0-15-16,17-37-6 15,-15 35-1-15,-1 1 0 0,2 1 0 16,-2 1 0-16,1 6 1 0,-2 3 5 16,1 4 8-16,-1 3 11 0,0 4 0 15,-1 3-14-15,-2 2-5 0,0-1-6 16,1 3 0-16,0-4 4 0,1 1-4 16,0-3-19-16,1-4-54 0,-1 0-43 15,1-7-32-15,0-5-42 0</inkml:trace>
  <inkml:trace contextRef="#ctx0" brushRef="#br1" timeOffset="69195.23">23174 6181 711 0,'0'0'70'0,"0"0"7"0,0 0-56 15,0 0-21-15,0 0-53 16,0 0-137-16,0 0-93 0</inkml:trace>
  <inkml:trace contextRef="#ctx0" brushRef="#br1" timeOffset="69640.84">23412 6450 438 0,'0'0'99'0,"0"0"-4"0,0 0-12 16,0 0-43-16,29-36-1 0,-25 29-25 16,-2 1 5-1,0 2 8-15,-2 0-6 0,0 3-7 16,-2 0-14-16,-2 1 0 0,-1 1-3 15,-3 6 2-15,-2 4 0 0,-1 3 1 16,1 6 0-16,-2 2 0 0,3 4 0 0,2 0-4 16,1 4-8-16,0 0-11 15,3-1 5-15,1-3 18 0,2-3 0 16,0-1 1-16,5-5 5 0,3-3 16 16,1-5 10-16,2-9 26 0,3 0-9 15,1-11 4-15,0-4-5 0,-1-5-1 16,0-3-20-16,0-9 1 0,-1-10 3 15,-1-8-10-15,-4 6-8 0,-4 11-10 16,-3 13-2-16,-1 7-1 0,0 1-3 16,-1 0-3-16,-2 0-33 0,-4 3-24 15,-2 5-39-15,-3 2-39 0,-2 2-26 16,3 4-47-16,1 2-29 0</inkml:trace>
  <inkml:trace contextRef="#ctx0" brushRef="#br1" timeOffset="70031.37">23662 6406 281 0,'0'0'298'0,"0"0"-180"16,0 0 43-16,0 0-101 0,21-38-31 0,-18 31-22 0,0-1-6 0,-2 3 1 0,0 0-2 0,0 4 0 0,-1 1-3 0,0 0-13 16,-1 6 5-16,-1 6 7 0,0 4 4 15,-1 5 1-15,1 3-1 0,2 2 3 16,0-1-3-16,0 2 0 0,5-3-11 16,1-1-4-16,4-4 7 0,-1-3 6 15,2-3 2-15,1-3 6 0,0-7 21 16,2-3 32-16,-1-2 30 0,1-9-12 15,0-1-7-15,1-5-9 0,-1-5-26 16,0-4-22-16,-1-1-13 0,-2-5-7 16,-2 1-25-16,-1 2 5 0,-2 4 4 15,-1 4-6-15,-1 6-31 16,-2 2-58-16,1 2-63 0,-2 3-129 16,1 2-54-16</inkml:trace>
  <inkml:trace contextRef="#ctx0" brushRef="#br1" timeOffset="70453.83">24133 6296 247 0,'0'0'365'0,"0"0"-254"0,0 0 10 0,0 0-76 0,12-38-36 16,-12 31-9-16,-5 0-26 0,-1 0-10 15,-5 5 15-15,-1 2 21 0,-2 0-4 16,-1 5 4-16,-1 4 2 0,2 1 2 16,1 1-2-16,1 2 6 0,2 0-2 15,2-1 2-15,-1 2 1 0,4-1-6 16,1 0 1-16,3 0-4 0,1-1 2 16,0 0 0-16,5-1 4 0,3-1 8 15,3 0 15-15,0-2 1 0,3 0 2 16,-1-3-10-16,2 1-9 15,2-2-8-15,0 0-2 0,-1-1-3 16,1 2 3-16,-2-3-2 0,-2-1 2 16,-1 3 4-16,-6-2 18 0,-1 2-6 15,-2 0-5-15,-3 0 0 0,-1 2-6 16,-4 1-2-16,-3 1-4 0,-4 0 1 16,-3 1 1-16,-4 0-4 0,0 0 2 15,-6 1 0-15,1-2-4 0,-3 1-28 16,2 1-46-16,-3 0-6 0,2 1-14 15,2-3-53-15,-3 0-29 0,10-3 22 16,3-3-7-16</inkml:trace>
  <inkml:trace contextRef="#ctx0" brushRef="#br1" timeOffset="70844.84">24290 5990 458 0,'0'0'101'0,"0"0"52"0,0 0-37 0,0 0-65 0,23-42-26 0,-17 35-23 0,-2-1 1 0,0 2-2 0,-1 3 2 0,0 0 0 0,-1 3 9 16,0 0-2-16,0 3-4 0,0 6-1 15,0 5 2-15,-1 5 4 0,-1 3-2 16,0 8-6-16,-2 7 1 0,-3 10-4 16,0 8 1-16,0 0 2 0,2-10-3 15,-1-12 0-15,3-12 2 0,0-2-2 16,0 3 0-16,0 2 1 0,-2 5-1 15,3-7-39-15,0-3-66 0,0-4-81 16,4-6-55-16,-1-3-18 0</inkml:trace>
  <inkml:trace contextRef="#ctx0" brushRef="#br1" timeOffset="71126.02">24532 6213 416 0,'0'0'81'0,"0"0"7"0,0 0 23 0,38 7-86 0,-27 1-4 16,0 0-16-16,0 4-3 0,-1 0-1 15,0 3-1-15,-1 0 2 0,-1 1-2 16,0 0 0-16,0-1 1 0,-1 0 1 16,0 0 0-16,1-1-2 0,4-3-7 15,-2-4-149-15,-2-1-99 0</inkml:trace>
  <inkml:trace contextRef="#ctx0" brushRef="#br1" timeOffset="71329.1">24831 6220 722 0,'0'0'174'0,"0"0"-83"0,0 0 15 0,0 0-93 15,0 0-13-15,0 0-9 0,-37 3 7 0,20 13 0 16,-3 7 2-16,-1 6 0 0,-4 8 2 16,-4 8-1-16,-4 5 7 0,2 3 11 15,5-6-11-15,6-5-8 0,7-13 1 16,5-3-1-16,2-5 0 0,3-1-43 15,-1 8-69-15,1-4-96 0,2-4-189 16</inkml:trace>
  <inkml:trace contextRef="#ctx0" brushRef="#br1" timeOffset="74468.89">23659 7257 504 0,'0'0'114'0,"3"-9"-42"0,-1 5-12 0,-1 1-1 0,-1 2-40 0,1 1-12 0,-1 0-1 0,1 1-6 0,1 6-10 0,-1 5 10 0,0 5 2 16,0 8 22-16,-1 5 14 0,0 11-1 15,0 18-8-15,-2 10 3 0,-1 1 3 16,2-5-9-16,0-8-12 0,1-10-10 16,-1 0 1-16,-1-3-1 0,0-3-4 15,1-4-3 1,-1-6-19-16,1-8-29 0,1-7-16 15,0-1 6-15,0-2-33 0,3-1-37 16,1 1-91-16,0-10 22 0</inkml:trace>
  <inkml:trace contextRef="#ctx0" brushRef="#br1" timeOffset="74765.7">23910 7397 569 0,'0'0'92'0,"0"0"-3"0,0 0-17 0,9-45-25 16,-6 35-20-16,-1 3-24 0,0 4-1 0,0 2 3 15,0 1-5-15,0 7 0 0,1 6 6 16,1 8 17-16,-2 12 2 0,-1 12 3 15,0 10-4-15,2 3-8 0,-1-5 1 16,1-7-7-16,3-9-1 0,-1-6-9 16,1-5 5-16,-2-7-2 0,1-2-3 15,-1 1-4-15,1 0-50 0,-1 0-32 16,0-5-41-16,-2-6-90 0,0-3-51 16</inkml:trace>
  <inkml:trace contextRef="#ctx0" brushRef="#br1" timeOffset="74984.4">23770 7607 512 0,'0'0'359'0,"0"0"-260"0,0 0 18 0,0 0-73 15,0 0-16-15,0 0-22 0,42-13-3 0,-23 10 4 16,1 0-3-16,2 0-4 15,0 1 2-15,1 0-4 0,-1 1-4 16,2 1-69-16,-1 0-65 0,9 2-88 16,-6 1-97-16,-4 0-51 0</inkml:trace>
  <inkml:trace contextRef="#ctx0" brushRef="#br1" timeOffset="75439.16">24341 7780 667 0,'0'0'84'0,"0"0"32"0,0 0-49 0,0 0-24 16,0 0-30-16,0 0-9 0,0 0-2 15,0 0 0-15,-3-30-2 0,0 28-12 16,1 2 9-16,-2 0-4 0,-1 5 7 16,-1 3-1-16,-2 2 1 0,0 4 0 15,0 3 2-15,-1 3-1 0,1 2 0 16,2 0 1-16,3-1-2 0,3-2 0 16,1 0 2-16,3-5 3 0,4-5 3 15,4-1 20-15,1-4 19 0,3-4 4 16,0-3-15-16,3-8-11 0,-2-2-1 15,1-6-2-15,-4-1 0 0,1-4 6 16,-3-3-5-16,-3-1-11 0,-5-2-8 16,-3 0-4-16,-1 2 0 0,-3 5-6 15,-5 3-1-15,0 7-7 0,-3 4 0 16,-3 3 6-16,0 4 6 0,-1 2-13 16,1 2-25-16,2 4-35 0,0 0-35 15,4 2-27-15,4 2-89 0,2-1-38 16,2-2-91-16</inkml:trace>
  <inkml:trace contextRef="#ctx0" brushRef="#br1" timeOffset="75818.02">25198 7349 836 0,'0'0'123'0,"0"0"31"0,0 0-67 0,4-14-54 0,-2 9-20 0,2-4-13 0,-1 1 0 0,0 0-5 0,0 0-55 0,1 2-3 0,1-2-62 15,1 2-129-15,1 1-191 0</inkml:trace>
  <inkml:trace contextRef="#ctx0" brushRef="#br1" timeOffset="75974.23">25325 7571 207 0,'0'0'535'0,"0"0"-474"0,0 0 91 0,0 0-100 15,0 0-28-15,0 0-18 16,0 0-3-16,0 0-3 0,-33 12-29 0,29-14-117 15,0 1 33-15,3 1-84 0,1 0-14 16,0 2-75-16</inkml:trace>
  <inkml:trace contextRef="#ctx0" brushRef="#br1" timeOffset="77007.17">25892 8079 411 0,'0'0'20'0,"0"0"25"0,0 0 56 0,0 0-36 0,0 0-23 0,-23 19-21 0,21-15 28 0,2-3 19 0,0-1-20 0,0 0 39 0,3 0 27 16,2-7-32-16,4-2-29 0,4-6-22 15,4-5-18-15,5-4-6 16,4-5-1-16,3-4-4 0,7-9-1 0,8-12 0 15,4-7 0-15,1 0-1 0,-5 7 2 16,-7 10-1-16,-9 10-1 0,-3 6 0 16,2-5 4-16,1-8-4 0,4-7 0 15,-1-2 0-15,-6 5-3 0,-9 9 0 16,-2 6 3-16,-6 6 0 0,-2 7-2 16,-2-1 2-16,0 0 0 15,1-1-1-15,-2 1-1 0,-2 5-2 16,-1 2-7-16,0 7 4 0,-1 1 5 15,-2 3-8-15,-2 3 4 0,-1 5-1 16,-1 5 4-16,-1 4 0 0,-1 3 1 16,2 4 0-16,0 2 2 0,1 3 0 15,1 2-3-15,0 1 3 0,4 0 0 16,1-1 0-16,4 0-1 0,2-1 2 16,2-3-2-16,2 0 2 0,3-2 0 15,-1-4-1-15,3-2 4 0,-2-3-3 16,1-5 1-16,2-2-1 0,-3-2 4 15,2-6 0-15,-1-1 9 16,1-5 9-16,-1-3-4 0,2-1 4 16,-2-5 2-16,0-2 1 0,-1-4-4 15,0-5-2-15,-1-4-19 0,-1-9 2 16,4-9-2-16,0-7 0 0,0 2-1 16,-3 12 0-16,-3 11 0 0,-3 14 0 15,-1 1 1-15,0 1-2 0,1 0 0 16,-2 2-2-16,-1 4 3 0,-1 2-6 15,-2 5-6-15,0 0 5 0,-1 0-1 16,-3 2 0-16,0 8 6 0,-2 5-2 16,0 5 4-16,2 3 1 0,1 1-1 15,2 2 0-15,1 1 2 0,1-2-2 16,4 2 6-16,0-1 0 0,4-5 16 16,-1 3 7-16,2-6-1 0,-2-2 4 15,1-1-7-15,2-3-2 0,0-3-6 16,1-3-5-16,3-2-7 0,0-2 3 15,2-2-5-15,3 0-3 0,-1-2-3 16,4 0-27-16,0-2-55 0,-1 1-33 16,3 0-40-16,10 0-80 0,-6 2-195 15,-4-1-71-15</inkml:trace>
  <inkml:trace contextRef="#ctx0" brushRef="#br1" timeOffset="77257.1">27243 7576 917 0,'0'0'79'0,"7"0"-12"0,-3 0-8 0,2 0-56 0,0 3-3 0,0 3-5 0,-2 7-1 0,-1 2-7 0,-2 5 12 16,-1 6 1-16,0 1 2 0,-5 5 3 15,0 1-5-15,-1 1 5 0,1 0-2 16,0-1-3-16,1-1 4 0,1-2-4 16,2-5 0-16,0-4 0 0,1-2-43 15,3-7-159-15,2-4-131 16,1-4-107-16</inkml:trace>
  <inkml:trace contextRef="#ctx0" brushRef="#br1" timeOffset="77678.88">27802 7389 646 0,'0'0'149'0,"0"0"-70"0,0 0 28 0,43-32-43 16,-23 23-37-16,1-1-12 0,4-1-1 16,-1 2 18-16,1-1-12 0,-1 2-3 15,-1 2-6-15,0-1-8 0,1 0-2 16,3 2-1-16,-2 2-1 0,3 0-3 16,-2 2-45-16,-1 1-47 0,8 1-68 15,-5 2-103-15,-5-1-61 0</inkml:trace>
  <inkml:trace contextRef="#ctx0" brushRef="#br1" timeOffset="78709.98">28555 7809 742 0,'0'0'72'0,"0"0"-34"0,0 0 60 0,33-46-65 0,-16 25-13 0,1 1-10 0,7-6 2 0,2-1 2 0,1 0-10 0,2-2 5 0,2-1 7 15,1-2 8-15,3-7 2 0,7-5 2 16,-7 5-15-16,-1 5 3 15,-8 4-3-15,-8 4 1 0,6-3-1 16,0-4 2-16,-1 2-8 0,-2 2-4 16,-4-2-3-16,-1 2-1 0,-1 2 1 15,-4-1 1-15,-1 3 0 0,0 0 2 16,-1 2-1-16,-2 3-2 0,-5 3 0 16,2 5-1-16,-3 1 0 0,-1 4-1 15,-1 2-2-15,0 1 0 0,-3 3-6 16,0 0 6-16,-2 1 3 0,-2 2-2 15,0 3 2-15,-1 4 1 0,-2 0-1 16,2 2-1-16,-1 2 1 0,1 3 1 16,1 2-1-16,0 0 1 0,0 2-2 15,1 2 1-15,0 1 2 0,1 3-3 16,0 1 3-16,2 0-1 0,-1 1 0 16,2-1 0-16,1-2 0 0,1 0 2 15,0-1-1-15,1 0 0 0,5-4 0 16,-1 2-1-16,0-2 1 0,1-1 1 15,2 0 2-15,1-3 1 0,1 0 1 16,-2-1 1-16,2-5 4 0,-1-2-1 16,2-1 3-16,0-2 6 0,0-3-5 15,0-2-1-15,3 0-4 0,-1-7 3 16,1-1-2-16,0-1 5 0,-1-4 5 16,2-2-2-16,-1-3-6 15,0-1-6-15,0-4-2 0,1-2-3 16,-2-4 0-1,3-2 0-15,-3-2-1 0,0-1 1 0,0-5-1 0,3-5 1 16,-3 5 1-16,-3 5 0 0,0 10 0 16,-5 7-1-16,1 0 0 0,1 1-1 15,-4 4 6-15,0 4-4 0,-1 0 2 16,1 5-2-16,-2 3-2 0,-1 0-13 16,0 6-1-16,-4 7 10 0,1 5 2 15,-2 6 2-15,-3 6 0 0,1 5 0 16,-3 8 2-16,2 8-2 15,-1 6 0-15,3 1 0 0,3-9 2 16,0-14-1-16,3-10 1 0,3-7 6 16,-1-1 8-16,2 2-4 0,3 0-1 15,1 0 1-15,1-6 0 0,1-3 3 16,3-4 2-16,1-1-1 0,3-4-7 16,2-1-7-16,-1-3 3 0,3-2-5 15,0-4-4-15,2 0-55 0,0-2-39 16,0 2-34-16,0-2-34 0,3 0-71 15,-6 3-101-15,-2 2 7 0</inkml:trace>
  <inkml:trace contextRef="#ctx0" brushRef="#br1" timeOffset="79241.62">29730 7653 195 0,'0'0'259'0,"0"0"-138"0,0-2 15 0,0 0-46 0,3-3-50 0,2-1-24 0,1 0-3 0,2 0 0 0,2 0 5 0,0 0 20 0,2-1 37 15,-2 3-29-15,2-1-13 0,-3 1-7 16,0 1-3-16,-2 2-4 0,-1-1-4 16,-1 1-5-16,0 0-8 0,-2 0-1 15,2 1-1-15,1 0-3 0,-3 3 2 16,2 1-5-16,-3 4-3 0,1 3 7 16,-3 0 1-16,0 3 1 0,-2 1 4 15,-4 2 4-15,-3 1-4 0,-4 3 7 16,0-3-1-16,-3 2-4 0,2-3-3 15,0-1-1-15,1-1 0 0,1-2 1 16,1-2 4-16,3-2 5 16,-1-1 10-16,4-2-6 0,1-2-7 15,3-1-3-15,1-3 4 0,0 0 12 16,1 0 15-16,6 0 2 0,2 0-8 16,1 0-13-16,5 0-3 0,1 0-13 15,3-3 3-15,0 0-5 0,3-1 0 16,2-2 0-16,1 1-1 0,-1 0-1 15,3 0-28-15,0 0-41 0,-1-1-12 16,3 0-25-16,-2 0-54 0,12-2-115 16,-5 2-88-16</inkml:trace>
  <inkml:trace contextRef="#ctx0" brushRef="#br1" timeOffset="79640.32">30825 7253 759 0,'0'0'63'0,"0"0"28"0,0 0-23 0,41-23-48 0,-22 15-8 0,3 0-2 0,0 1 0 0,2 1 13 0,3 0-15 16,-2 0-3-16,0 3-5 16,1-3 1-16,-3 4-1 0,-1-1-3 15,-1 3-26-15,-4 0-83 0,5 3-54 16,-5 1-105-16,-4 1 6 0</inkml:trace>
  <inkml:trace contextRef="#ctx0" brushRef="#br1" timeOffset="79843.39">30818 7428 909 0,'0'0'99'16,"0"0"-30"-16,0 0-23 0,0 0-37 0,47 4-1 15,-14-4-8-15,9-2 4 0,7-2-3 16,7-1 1-16,-6-2-4 0,-6 2-20 15,-4 1-43-15,-1 0-37 0,-4 0-15 16,1-1-132-16,-12 1-39 0</inkml:trace>
  <inkml:trace contextRef="#ctx0" brushRef="#br1" timeOffset="80530.86">31977 7131 454 0,'0'0'30'0,"0"0"-16"0,0 0 19 0,0 0-10 16,0 0-7-16,0 0 6 0,0 0-4 0,19-1-18 15,-21 1 3-15,-1 0 11 0,-4 1 5 16,-2 3 2-16,-2 1-2 0,-6 2 2 16,1-1 1-16,-3 2-4 15,1 2 5-15,-3 1-4 0,2 1 1 16,1 1 4-16,3 2 6 0,2 3-5 16,2 2-8-16,3 0-2 0,3 2-1 15,3 0 10-15,2 0 14 0,2-2 23 16,5 2-19-16,2-1-5 0,2-2-12 15,2-1 2-15,2-1-7 0,1-3-1 16,3-1-7-16,1-2-1 0,1-5-6 16,1-1 3-16,2-2 0 0,-3-1-2 15,-1-1 1-15,-1-1 3 16,-1 0-8-16,0 0 4 0,1-4-3 16,-3 0-1-16,1-3 2 0,1-3-2 15,-1-2-1-15,-2-1 2 0,-1-3-1 16,-5 1-1-16,1-3-1 0,-5 0 1 15,2-3-1-15,-5 0 0 0,1 1 4 16,-1-1-2-16,-2 0-1 0,0 1-1 16,0 0-2-16,0 0 2 0,0 0-3 15,-4 1 3-15,1 0 0 0,-2 3 0 16,-2 0-2-16,2 3 2 0,0 3 5 16,-3-2-5-16,1 2 4 0,-1 2-4 15,0 1 1-15,0 2-1 0,-3 0 0 16,1-1-1-16,4 0 1 15,-1 2 0-15,0 2 0 0,2-1 0 16,0 2-1-16,0 0 1 0,2 1-1 16,-3 0 0-16,0 0-3 0,-1 2-2 15,1 3-9-15,-2 2-92 0,-3 2-28 16,-2 5-47-16,2-1-131 0,-1-1-77 0</inkml:trace>
  <inkml:trace contextRef="#ctx0" brushRef="#br1" timeOffset="81249.43">27079 8617 814 0,'0'0'198'0,"0"0"-97"0,0 0-20 0,0 0-34 0,0 0-13 0,0 0-25 0,0 0-6 0,0 0-3 0,-1 0-1 16,-1 0-18-16,0 0-52 0,-1 1-41 16,-2 3-78-16,1 1-62 0,-1 3 8 15,5 10 52-15,0-2 58 0</inkml:trace>
  <inkml:trace contextRef="#ctx0" brushRef="#br1" timeOffset="81390.03">27142 8972 10 0,'0'0'467'0,"0"0"-330"0,5 38-5 0,-3-20-20 16,-2-2-36-16,0-1-39 16,-4-1-24-16,0-2-9 0,-2 3-4 0,-1-3-7 15,-1-1-90-15,-5 9-116 0,2-6-72 16,3-1-100-16</inkml:trace>
  <inkml:trace contextRef="#ctx0" brushRef="#br1" timeOffset="81531.09">27096 9541 355 0,'0'0'81'0,"0"0"13"0,5 51 21 16,-4-30-62-16,0-2-10 15,-1-1-25-15,0-3-15 0,0 0-3 0,-3 1-90 16,0-6-152-16,0-1-100 0</inkml:trace>
  <inkml:trace contextRef="#ctx0" brushRef="#br1" timeOffset="81624.81">27091 9963 808 0,'0'0'109'0,"0"0"-27"0,14 40 23 0,-7-22-92 15,2 1-5-15,5 4-8 0,0-4-130 16,-2-4-198-16</inkml:trace>
  <inkml:trace contextRef="#ctx0" brushRef="#br1" timeOffset="87725.87">28139 9717 374 0,'0'0'55'0,"0"0"21"0,0 0 51 0,0 0-38 0,-7-16-26 0,7 13-6 0,0-2-5 0,7 2-21 0,2-2-12 0,6 0-15 16,4 0 5-16,8 1 0 0,7-1-2 15,8 1-3-15,6-2 3 0,1 1-2 16,-6 0 0-16,-4 2 1 0,-9 0-6 15,-6 1 6-15,-5 1-1 0,-3 1 3 16,3-1 5-16,0 1-1 0,2-1 3 16,-3 0-2-16,-5 0-1 0,-3 0-8 15,-1 0 5-15,-4 1-1 0,-2-2-1 16,-3 2 7-16,1 0 13 0,-1 0-4 16,0 0-5-16,0 0 0 0,0 0-6 15,0 0-8-15,0 2-4 0,0 3-10 16,0 3 3-16,0 5 7 0,-1 4 2 15,-1 6 1 1,0 4 1-16,-1 2-3 0,2 11 4 0,1 8-4 0,0 11 0 16,3 4 0-16,2-1-1 0,0-2 2 15,-2-9-2-15,-1-3 0 0,-2-1 0 16,0-4 3-16,0-2-3 0,-1-2 0 16,0-7 1-16,1-3 1 0,0-8-1 15,0-1-1-15,0 5 2 0,3 2-1 16,2 2 1-16,1-1-2 0,0-3 1 15,2-2 2-15,-2-3 1 16,2-2 9-16,-3-4-7 0,-2-1 13 16,-1-4 2-16,-2-2-3 0,0-2 3 15,-3 0-6-15,-5 2 2 0,-3-1 6 16,-4 1-11-16,-4-1-1 0,-4 0-3 16,-1 0-2-16,-1 1 0 0,0-1-5 15,-2-2 4-15,2 2-5 0,-1-4 1 16,2 4-1-16,0-5 1 0,1 0-2 15,1 0-2-15,3-1-25 0,0 0-75 16,-1 0-30-16,-1-1-99 0,1-1-144 16,6-2-195-16</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1T14:09:49.420"/>
    </inkml:context>
    <inkml:brush xml:id="br0">
      <inkml:brushProperty name="width" value="0.05292" units="cm"/>
      <inkml:brushProperty name="height" value="0.05292" units="cm"/>
      <inkml:brushProperty name="color" value="#0070C0"/>
    </inkml:brush>
  </inkml:definitions>
  <inkml:trace contextRef="#ctx0" brushRef="#br0">25544 6358 51 0,'-2'0'173'0,"0"-1"-126"0,1-1 17 0,-1 0-8 0,0 2 29 0,1-1-33 0,0 1 5 0,0 0 5 0,1 0-9 16,-1 0-1-16,1 0-1 16,-2 0-8-16,2 0 1 0,-1 0-6 15,1 0 3-15,0 0-11 16,0 0-2-16,0 0-11 0,0 0-2 15,0 0-2-15,1 0-2 0,3 0 2 16,3 1 6-16,4 1-3 0,4 0 5 16,7-2-1-16,12 0 0 0,18-3-3 15,24-3 5-15,15-2 0 0,8-1 2 16,7 0-5-16,1 3-4 0,12-2-3 16,10 1-2-16,9-1-5 0,3 3 1 15,6-1-3-15,1 2-3 0,-1 0-2 16,-1 0-3-16,-3 0-6 0,-2 4 1 15,-4-2 8-15,-7 2 1 0,-6 0 1 16,-7 0 1-16,-5 0-1 16,-9 2 0-16,-11 2 1 0,-9 1-1 15,-8 1-1-15,-8 0-3 0,-6 0-46 16,-8 2-32-16,-5-3-45 0,-11-1-92 16,-11-2-170-16</inkml:trace>
  <inkml:trace contextRef="#ctx0" brushRef="#br0" timeOffset="5687.2">19415 8374 285 0,'0'0'82'0,"0"0"-50"0,-3 0 13 0,1 0 0 0,1 0 1 0,-3 0 2 0,3 0 15 0,-1 0-3 0,-1 0-11 0,1-1-9 0,-1-1 1 16,1 1-7-16,0-1-3 0,0 1 1 15,-1 0-5-15,3 1-5 16,-2 0 0-16,2 0-2 0,0 0-11 16,0 0-9-16,2 0 0 0,4 0-1 15,2 0 0-15,4 2 1 0,4-2 0 16,7 2 2-16,4-2 4 0,11 0-6 15,10 0 3-15,17-2 0 0,10-3 0 16,2 1-1-16,2-2-2 0,-2-1 1 16,8 0 4-16,4-2-3 0,3 1-1 15,4 0 3-15,5 1-4 0,7-1 0 16,1 0 0-16,3 3 0 0,4-1 2 16,3 3-2-16,1-1 2 0,3-1-2 15,-1 4 0-15,-1-1-1 0,4-1-1 16,0 1 2-16,0 2 0 0,-1 0 0 15,-2 0 0-15,0 0 0 0,2 0 3 16,-1 0-1-16,-2-1-2 0,-2 0-2 16,1 0 0-16,0-1 4 0,-1 0 1 15,-2 1-1-15,1 0-2 0,0 1 0 16,1-1-2-16,0 0 2 0,-2 1 3 16,0 0-3-16,-1 0 0 0,0 0 0 15,-1 0 5-15,-2 2-5 0,-1-1 2 16,0 0-2-16,0 1 0 0,-2 0-2 15,-2-1 4-15,-4 1-4 0,0 1 3 16,-3 1-1-16,-1 0 0 0,-4 0 0 16,-4-2 0-16,-5 3 2 0,-5 1-1 15,-4-3-1-15,-5 3 0 0,-6-3-2 16,-7 1 2-16,-8 0 3 16,-3 1-1-16,-5-3 14 0,-2 4-16 15,-1-2 1-15,-2 1-1 0,2 1-5 16,-5-2-80-16,1-1-55 0,-12-1-132 15,-6-2-157-15</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1T14:20:02.667"/>
    </inkml:context>
    <inkml:brush xml:id="br0">
      <inkml:brushProperty name="width" value="0.05292" units="cm"/>
      <inkml:brushProperty name="height" value="0.05292" units="cm"/>
    </inkml:brush>
  </inkml:definitions>
  <inkml:trace contextRef="#ctx0" brushRef="#br0">24862 8780 94 0,'0'0'76'0,"0"0"-45"0,0 0 0 0,0 0-2 0,4-5-9 0,-4 5-3 0,2 0 8 0,0 0 12 0,0-1-8 0,-1 1-12 0,1-1-8 16,0 1 0-16,-1 0 6 0,0 0 11 15,0 0 19-15,0 0-4 0,2 0-6 16,0 0-3-16,2-1-7 0,3 0-8 16,3 0-10-16,5-2-3 0,7 0 0 15,10 1-2-15,15-4-1 0,20 0 2 16,11 0-2-16,5 1 1 0,1-1-2 16,-5 0 0-16,0 4 0 15,1-2-1-15,-4 3-1 0,0 1 2 16,-4 0 1-16,0 0-1 0,-4 4 2 15,-2-2 21-15,-2 1 28 0,-1 1 0 16,0 2-3-16,0-3-5 0,1 6-20 16,2 0-18-16,-3 0-3 0,-4 2-2 15,-1-2-12-15,-4 3-66 0,-3-4-43 16,-15 0-110-16,-8-8-72 0</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1T14:13:29.230"/>
    </inkml:context>
    <inkml:brush xml:id="br0">
      <inkml:brushProperty name="width" value="0.05292" units="cm"/>
      <inkml:brushProperty name="height" value="0.05292" units="cm"/>
      <inkml:brushProperty name="color" value="#0070C0"/>
    </inkml:brush>
  </inkml:definitions>
  <inkml:trace contextRef="#ctx0" brushRef="#br0">2503 4838 278 0,'0'0'35'0,"0"0"-7"0,0 0 1 0,0 0 8 0,0 0-12 0,23-10-3 0,-17 6 14 0,-1 1 17 16,1 0 6-16,2-2 17 0,-3 2-33 15,0-2-6-15,-2 1 5 0,0 0 0 16,1 0-5-16,-2 0-7 0,3 0 1 15,-5 1 5-15,2 1 2 0,-2-3 1 16,0 4-9-16,0-1-6 0,-2-3-2 16,1 0-8-16,-3 1-6 0,-2-2-1 15,0 3-5-15,-4 1-2 0,-1 2-2 16,-4 4-1-16,-4 6 2 16,-4 3 0-16,-2 6 0 0,-2 1-2 15,-3 5 2-15,3 5-2 0,2 1 1 16,-1 1-1-16,4 1 3 0,0-1-2 15,2-1 2-15,4-2 0 0,4 0 3 16,5-1 2-16,3-3-1 0,3-3-2 16,1-2 8-16,2-1-4 0,3-1 7 15,4-2 9-15,2-3-8 0,-1-2 5 16,5 0-1-16,0-5-8 0,4 0 5 16,0-2-1-16,3-2-7 0,0-2-6 15,1 0-1 1,-1-4-7-16,1-1-70 0,2-4-62 15,5-10-74-15,-3 3-164 0</inkml:trace>
  <inkml:trace contextRef="#ctx0" brushRef="#br0" timeOffset="390.88">2900 4834 359 0,'0'0'153'0,"0"0"-55"0,0 0 11 0,2 0 11 0,-2-2-27 0,4-1-27 0,1-2-12 0,5-2 9 0,1-4-18 0,8 0-4 0,-1-3-10 16,5-1-6-16,2-1-11 0,1 0-7 16,0 0-3-16,1 2-4 0,-3-1-1 15,1 1-1-15,-2 3-8 0,0 1-39 16,-4 1-26-16,0 2-38 0,4 2-36 15,-8 2-85-15,0 2-94 0</inkml:trace>
  <inkml:trace contextRef="#ctx0" brushRef="#br0" timeOffset="674.19">3066 4808 604 0,'0'0'110'0,"0"0"-17"0,0 0 19 15,0 0-23-15,0 0-45 0,0 0-25 16,0 0 1-16,-9-23-13 0,9 23-7 16,0 0-2-16,0 4-14 0,0 3 3 15,0 3 8-15,0 5 5 0,0 3 1 16,0 4 1-16,0 1-2 0,0 3 4 15,0 1-4-15,-2-1 0 0,1 1 0 16,-1-2 0-16,-1 0 0 0,3 2-27 16,-2-3-61-16,-1 1-36 0,2 5-101 15,-1-5-42-15</inkml:trace>
  <inkml:trace contextRef="#ctx0" brushRef="#br0" timeOffset="861.64">2967 5279 810 0,'0'0'177'0,"0"0"-132"0,0 0 49 0,0 0-40 0,0 0-30 15,0 0-11-15,0 0 6 0,39-29 17 16,-9 19 5-16,8 1 21 0,-3 0-26 16,-2 2-21-16,-11 1-9 0,-3 5-6 15,0-4-26-15,14-1 20 0,7-3-78 16,7-1-46-16,-1 1-58 15,1-4-45-15,-16 5-103 0</inkml:trace>
  <inkml:trace contextRef="#ctx0" brushRef="#br0" timeOffset="1440.42">4333 4797 63 0,'0'0'428'16,"0"0"-335"-16,0 0 33 0,0 0-20 0,0 0-47 0,11-31-27 15,-9 23 5-15,0-2-5 0,0-2 14 16,-1 2 1-16,2-1 0 0,-2 0-7 16,-1 3-7-16,2-1-21 0,0-3 3 15,-2 3 22-15,0-1-30 0,0-1-5 16,0 1-2-16,-4 1 0 0,3 3 1 15,-2 2 22-15,1 0-4 16,0 3-19-16,-1-3-43 0,-3 4 38 16,-2 3-6-16,-3 5 2 0,-2 5 7 15,-2 5-2-15,-2 6 1 0,-4 9 3 16,-4 12-2-16,-3 12 3 0,0 2-1 16,5 0 5-16,5-5-3 0,5-7-2 15,0 3 0-15,2-1-2 0,2 2 2 16,0-2 1-16,4-2 2 0,2-2-3 15,1-5 1-15,0-7-1 16,2-5 0-16,0-9 0 0,0-1-20 16,2 1-47-16,0 4-9 0,2-1-12 15,4-5-42-15,-2-5-90 0,0-8-102 16</inkml:trace>
  <inkml:trace contextRef="#ctx0" brushRef="#br0" timeOffset="1627.56">4096 5147 594 0,'0'0'355'16,"0"0"-305"-16,0 0 7 0,0 0-13 0,0 0-31 16,43-44-12-16,-24 34 7 0,6 1-5 15,0-2-3-15,-1 1-3 0,3 2 3 16,1 0-22-16,2 3-70 0,13-1-50 15,-9 1-84-15,-2 3-120 0</inkml:trace>
  <inkml:trace contextRef="#ctx0" brushRef="#br0" timeOffset="1971.22">4663 5030 439 0,'0'0'85'0,"0"0"-24"0,0 0 25 0,0 0-50 0,0 0-8 0,0 0 4 15,0 0-2-15,0 0 6 0,-36-25-4 16,30 20-2-16,2 1-5 0,-2 0-1 16,0 2-20-16,-2 0-4 0,-1 2-9 15,-1 2 6-15,-3 6-4 0,-1 3 1 16,-1 4 2-16,0 4 1 0,1 1 2 16,4 2-8-16,2 0 9 0,3 0 0 15,5-2 0-15,0 0-2 0,5-3-1 16,3-3 1-16,2-2 2 0,3 0 4 15,2-5 9-15,2-5 42 16,0-2-18-16,1-2 6 0,0-7 26 16,-3-5-19-16,-2-2-8 0,-2-4-11 15,-1 0-11-15,-4-2-13 0,-1-1-7 16,-1 1-2-16,-2 2-11 0,-2 2-23 16,0 2-29-16,0 4-34 0,-2 2-21 15,-4 1-51-15,2 2-138 0,0 4-33 16</inkml:trace>
  <inkml:trace contextRef="#ctx0" brushRef="#br0" timeOffset="2439.85">4781 5053 418 0,'0'0'107'0,"0"0"-1"15,0 0 5-15,0 0-60 0,12-42 1 0,-8 31 4 16,0 1-32-16,0-2 8 0,1 3-2 16,0-1 12-16,2 2-13 0,-2 0-11 15,1 2-16-15,0-1-2 0,-2 4-1 16,1-1-2-16,2 2 3 16,0 2-4-16,0 0-1 0,-1 2 0 15,3 5 0-15,-2 2-9 0,1 6 11 16,0 0 2-16,1 4 0 0,0 2-3 15,-3 1 0-15,1 1-1 0,-1 1-7 16,-2 0 5-16,-1-1-6 0,-1-1-30 16,-1-3 11-16,-1-2 7 0,0-5 1 15,-3-3-8-15,0-4 18 0,-1-3-10 16,-2-2 7-16,1-2 17 0,-1-7 6 16,1-3 0-16,0-5 5 0,-1-2 11 15,4-2 10-15,1 0 11 0,1 2 14 16,2 0-2-16,5 2-3 0,1 1-4 15,4 1-13-15,2 2 0 0,3 0-12 16,2 0-6-16,1 4-6 0,0 0-7 16,0 0-4-16,-3 3 0 0,0-1-3 15,-3 3-23-15,0 0-51 0,3 3-71 16,-3 1-82-16,-4 0-124 0</inkml:trace>
  <inkml:trace contextRef="#ctx0" brushRef="#br0" timeOffset="3455.59">5955 5456 435 0,'0'0'110'0,"1"0"29"0,3-6 17 0,1-3-46 0,3-7-68 0,3-5-14 0,5-4 5 0,1-6 7 0,7-7-9 0,6-9 7 16,3-7-18-16,4 0 4 0,-2 2-3 15,-1 9 3-15,-4 3-9 16,0 0-8-16,-3 1 1 0,3 3-5 16,-6 3 5-16,-4 7-4 0,-5 7 1 15,0-1-3-15,-1-2-1 0,4-2 0 16,-2-2 6-16,0 0-5 0,-3 4 6 16,-2 0-5-16,-2 3-2 0,-3 6 1 15,-1 0-1-15,-1 5 1 0,-1 2 2 16,-2 3-1-16,-1 2-3 0,0 0-9 15,0 1-4-15,0 3 2 0,-2 4-4 16,-2 8 12-16,-1 3 3 0,-2 6 1 16,0 4-1-16,0 2-3 0,-3 2 2 15,4 0-11-15,2 1-7 0,1 0 19 16,2-1 0-16,1-2 0 0,3-3 0 16,1-2 2-16,2-3-2 0,2-2 1 15,1-3-1-15,-1-6 3 0,1 0-1 16,1-4 2-16,0-5 1 0,1-2 5 15,3-4 5-15,0-5 11 0,1-2 2 16,0-6-7-16,0-3-1 0,0-3-6 16,-1-6-11-16,0 0 2 0,1-3-1 15,-1-2-2-15,1-5 1 0,0 3-3 16,-2 2 1-16,2 2-1 0,-5 4 0 16,2 2 0-16,-3 2 0 0,-2 2 1 15,-2 6-1-15,-1 5 0 0,-1 3 0 16,-2 3 1-16,0 0-1 15,-1 4-1-15,0 1-5 0,0 0 3 16,0 1-9-16,-4 6-8 0,2 7 14 16,-2 2 3-16,-1 7 2 0,-1 5 1 15,1 3 2-15,0 2-1 0,0 1-1 16,0 7 0-16,3 3 0 0,1-5 0 16,1-3 2-16,2-10-1 0,4-5-1 15,2 1 6-15,2 2 23 0,1-4-16 16,3 0-2-16,-1-4 2 0,3-3 12 15,0-3 3-15,2-3 1 16,2-5 3-16,1-1-4 0,1-1-13 16,1-1-8-16,-1-3 0 0,3-2-6 15,-1-3-1-15,0-2-11 0,2 1-45 16,-2-3-33-16,0 3-25 0,6-5-48 16,-6 5-108-16,-4-3-274 0</inkml:trace>
  <inkml:trace contextRef="#ctx0" brushRef="#br0" timeOffset="4582.22">7460 5279 378 0,'1'-2'105'0,"4"-4"-3"0,-1 1 23 0,1 0-58 0,-2-2-9 0,1 1-3 0,-2 0 5 0,0 2-7 0,0-2-8 16,-1-1 2-16,0 0-4 0,-1 0-5 15,0 4 0-15,0-3-11 0,0 2-2 16,0 0-2-16,0-1-4 0,0 2-1 16,0-3-7-16,-2 3 0 0,1 0-5 15,-1 0-2-15,-1 1-1 0,1 1-1 16,-3-1-2-16,0 1 0 0,-2 1-4 16,0 0 3-16,-2 0 2 15,1 0 0-15,-2 1-1 0,0 3 0 0,1 0 0 16,-2 0-1-16,1 4-1 15,1 0 2-15,-1 0-1 0,0 0 0 16,3 2 0-16,0 1 0 0,0-1 0 16,3 2 2-16,0-1 1 0,1 3-2 15,3 0-3-15,0-4 2 0,0 3 1 16,1-2 0-16,3 2 0 0,0-3 1 16,1 0-1-16,2 1 1 0,-1-2-1 15,-1-1 2-15,3-1-2 0,-1 0 0 16,2-2 1-16,0 1-1 0,-1 0 1 15,3-3-1-15,-2 1 2 16,0-2-1-16,0-2 0 0,-1 0 0 16,-1 0-1-16,0 0 0 0,2 0-3 15,-2 0-1-15,-1 0 0 0,1 0 1 16,-1 0 2-16,0 0 1 0,-1 0-1 16,-1 0 1-16,-2 0 0 0,1-2 0 15,0 1 0-15,-1-2 1 0,1 2-1 16,-1 0 1-16,0-1 1 0,1-3-1 15,-1 1 1-15,-1-1 2 0,0-2-1 16,0 0 1-16,0 1 1 0,-1-3 2 16,0-2 2-16,0-3 4 0,0-3-9 15,-4-6-1-15,0-1 11 0,1-4-4 16,-1 1-4-16,1-3 9 0,0 2 1 16,1 2-2-16,1 2 4 0,1 2 3 15,0 1-3-15,0 4-5 0,0 1-1 16,0 1 1-16,0 4-3 0,0 0-1 15,0 2 0-15,0 2-1 0,0 1 2 16,0 2-3-16,0-1-3 0,0 3-2 16,0 0-2-16,0 0-1 0,0 0-1 15,0 1-25-15,0 1-39 0,0 0-35 16,0 0-29-16,0-1-85 0,0-1-184 16,1-4-259-16</inkml:trace>
  <inkml:trace contextRef="#ctx0" brushRef="#br0" timeOffset="12939">5167 6857 220 0,'0'0'96'0,"0"-1"-49"0,0-2 22 0,-1 1-6 0,1-1 18 0,-1-1-36 0,1 3 13 0,0-1 8 0,0-2-13 0,0 0-14 16,3 0 7-16,1 0 0 0,-1-2-8 15,4 0 2-15,-1-1-6 0,1-1-8 16,2 1-15-16,1-1-6 0,2 0-1 16,0 0 2-16,2 1 0 0,-1 1-3 15,1 0 1-15,2 1-2 0,-2 2-2 16,1 2 2-16,-2 1-2 0,0 0 0 15,-1 3 0-15,-2 4 1 0,1 1-2 16,-2 3-2-16,-3 3 2 0,0 2-2 16,-1 3 3-16,-2 1 3 0,-3 2-2 15,0 1 0-15,-1 0-1 0,-4 5 1 16,-3-4 0-16,0 2 1 0,-3 0 5 16,-2 1-6-16,1-2 6 0,-3 1 0 15,0 0-3-15,-1-1 4 0,0-3-2 16,-2 0 10-16,1-3-6 0,2-3-3 15,1 0-2-15,1-3-2 0,4-3 0 16,3-4-1-16,2-2 1 0,3-4 7 16,1 0 31-16,1-4 5 0,4-6-24 15,5-4-18-15,3-2-4 0,3-4 0 16,5 0 0-16,3-3 0 0,2 0-1 16,2-1 1-16,2-1-1 0,1 2-1 15,-1 2 2-15,-2 1 0 0,0-2-1 16,-2 4 1-16,-1 0 1 15,-2-2-1-15,-3 3 1 0,0 0 1 16,-4-1-2-16,1 2 3 0,-4 1-1 16,0 0-2-16,-2 2 1 0,-3 1 3 15,0 1 0-15,-2-2 16 0,-2 3-5 16,-1 2-12-16,0 1 0 0,-2 0 0 16,0 1 9-16,-1 3-5 0,0 1 0 15,0-1-6-15,0 3 1 0,-1-1-2 16,-2 1-3-16,-2 0 1 0,-2 5 0 15,-4 1-2-15,-1 3 1 0,-4 3-1 16,-1 2 3-16,-3 5 0 0,0 0-9 16,-2 5 9-16,1 1 0 0,-1 1 1 15,3 0 0-15,1-1 0 16,2 0 0-16,0-1-1 0,5 0 1 16,3-2 3-16,1 0-3 0,5-4 9 15,2 0 2-15,3-3 5 0,6-2 3 16,2-2 7-16,3-3 1 0,1 0 2 15,3-3-3-15,2-1-3 0,2-4-6 16,3 0-6-16,-1-2-1 0,-1-2-7 16,1-1-2-16,-2 2-1 0,-1-1 0 15,-3-1-21-15,0 3-63 0,-4-2-43 16,2 4-49-16,-5 0-98 0,-2 0-255 16</inkml:trace>
  <inkml:trace contextRef="#ctx0" brushRef="#br0" timeOffset="13860.66">6226 7336 268 0,'0'-1'100'0,"1"-1"4"0,-1 0 27 0,0-1-43 0,0 1-18 0,0 0-8 0,0-1-7 0,0 1-5 0,-1-1-9 0,0 1 5 16,-1-1-2-16,1 2-2 0,0-1-6 16,-1-1 7-16,0 0-16 0,0 0-5 15,-2 0-3-15,1 1-8 0,-2-1-4 16,1 0-2-16,-1 1-1 0,-1 0-1 16,0-2-1-16,-2 3 1 0,0-1 2 15,0 2-2-15,0 0 1 16,-2 0 1-16,0 3-2 0,1 1 1 15,-2-1-3-15,2 3-1 0,-1 1 1 16,0 3-1-16,3-1 0 0,1 5 1 16,0 0 0-16,0 2 2 0,4 0-1 15,-2 2 5-15,3 2-5 0,1 0 4 16,0 0 0-16,6-2-4 0,0 1 1 16,1-1 3-16,2-1-6 0,2-2 3 15,0-1-2-15,1-3 2 0,0-4-2 16,-1 1 2-16,2-3-2 15,-2-3-1-15,-1-2 6 0,0 0-5 16,0 0 1-16,-1-3 2 0,-1-2-1 16,1-2-3-16,-3 0 5 0,0-1 1 15,-1-1-4-15,-1-3 0 0,1 0 1 16,-2-3 1-16,-2-1 5 0,0-3 6 16,-1 0-1-16,0 1 2 0,-2-4 3 15,0 4 0-15,-1-2 1 0,-2 2-1 16,2 0-1-16,-1-1-3 0,1 1 2 15,-1 1-1-15,1 0 1 0,2 2 2 16,-1 1-6-16,0 2 0 0,1 0 2 16,0 2-7-16,0 1-3 0,1 1 2 15,0 0-4-15,0 0-3 0,0 1 0 16,0 1 0-16,1 2-3 0,0 0-12 16,0 2-25-16,-1 0-18 0,1 2-22 15,0 0-28-15,2 0-37 0,3 2-69 16,1-1-111-16,-1 1-154 0</inkml:trace>
  <inkml:trace contextRef="#ctx0" brushRef="#br0" timeOffset="14564.14">5164 6514 219 0,'-3'0'89'0,"-1"0"-5"0,2-1 25 0,-1 0-16 0,1 1-17 0,1-1 5 0,0 1-10 0,1 0-9 0,0 0-28 16,0 0-5-16,1 0-2 0,2 0 2 16,5 0 5-16,1 0 6 0,7 0 2 15,5 0-10-15,11 0-11 0,10-2-2 16,13-2 0-16,3 0 0 0,-1-2 0 16,-3 1-3-16,-7 0 0 0,0 1-3 15,-3 1-6-15,-1 2-2 0,-3 0 3 16,-4 0-6-16,-7 0-1 0,-6 1 0 15,-8-2 0-15,-3 0 0 0,0 2-1 16,1-1-1-16,0 1-4 0,-3 0-25 16,-4 0-48-16,-1 0-29 0,-1 1-34 15,-1 1-57-15,0 0-111 0,-1-2-69 16</inkml:trace>
  <inkml:trace contextRef="#ctx0" brushRef="#br0" timeOffset="15070.26">7680 6616 64 0,'0'0'345'0,"0"0"-291"0,0 0 44 15,11 0 3-15,-4 0 17 0,3 0-40 0,4 0-6 0,0 0-1 0,6-2-16 0,-1 0-16 0,2 0-8 0,2 1-17 16,1-1-2-16,-1 2-9 0,1 0 1 16,1 0-3-16,0 0-1 0,-2 0 0 15,-1 3-6-15,-1 0-44 0,-2 0-68 16,-3 1-54-16,-2-1-106 0,-7-1-28 0</inkml:trace>
  <inkml:trace contextRef="#ctx0" brushRef="#br0" timeOffset="15250.61">7725 6791 786 0,'0'0'88'0,"0"0"-34"0,0 0-23 0,0 0-12 0,0 0-3 0,50 19 2 16,-25-19-1-16,3-1 0 0,10-4-9 15,6-3-7-15,11 0 2 0,1 2-3 16,-1 3-5-16,-3-1-115 0,-18 2-157 15,-5 1-134-15</inkml:trace>
  <inkml:trace contextRef="#ctx0" brushRef="#br0" timeOffset="18697.78">9716 5990 1460 0,'0'0'0'0,"78"-1"36"16,-23 0-18-16,-5 0 0 0,2 1-5 0,-4 0-2 0,-3 0-4 0,-1 0-1 0,-7 0-5 0,-7 0 2 0,-9 1-2 0,-6 3-2 0,-2-2 2 0,1 0-2 0,-3 2-2 0,1-1-33 15,-4 3-73-15,-2 0-54 0,-3-2-76 16,-1-3-216-16</inkml:trace>
  <inkml:trace contextRef="#ctx0" brushRef="#br0" timeOffset="19999.5">9666 6140 245 0,'0'0'46'0,"0"0"-24"0,0 0 63 0,1-20-26 0,-1 16 5 0,0-2-29 0,-2 0 1 0,0-2 12 0,0 3-6 0,1 1 3 0,-1-1 34 0,1 3-23 15,-2 0-2-15,2-2-1 0,-1 1-10 16,1-1-4-16,0 1 1 0,0-3-8 16,-1 4-7-16,1 0-7 0,1 0-5 15,-2 1-3-15,2 0 1 0,-2 0-3 16,2 1 0-16,0 0-2 0,0 0-3 16,0 0-2-16,0 1-1 0,1 4-6 15,2 2 6-15,1-1 2 0,3 3 0 16,0 0 0-16,3 1-2 15,0 5 2-15,3 1 0 0,0 2-2 0,3 4 2 16,-2 0-2-16,4 2 2 0,-2 2 1 16,2 0-2-16,-1-1-1 0,0 0 1 15,0 2 0-15,-2-3 0 0,0 2-1 16,-2-3 1-16,-2 1-1 16,-2 2 2-16,-4-1-2 0,-4-1 5 15,-1 2-4-15,-4-1 6 0,-6 1-2 16,-4 0-1-16,-3 1 0 0,-4-1-2 15,-2 1 2-15,-1-1 4 0,-3-1-6 16,0 0 1-16,1-2 1 0,-3 0 4 16,1 0 8-16,1-1 3 0,0-2-7 15,1-1-3-15,2-2 2 0,5-2-5 16,0-3-2-16,5-2-3 0,2-3 1 16,6-3 0-16,2-2-4 15,4 2 0-15,0-3 2 0,7 0 0 16,6-1 4-16,5 0 5 0,12 0 2 15,10-1-4-15,14-2 3 0,4 0-5 16,0 1 7-16,-2 1-2 0,-7 0 1 16,-2-1-4-16,-3 0-3 0,-4 2 2 15,-7 0-6-15,-9 0 1 0,-5 0 0 16,-3 0-1-16,2 0-1 0,0 2 1 16,-1 0-2-16,-3 0-5 0,-4-2-60 15,-2 3-67 1,0-3-46-16,-4 0-132 0,-1-1-164 15</inkml:trace>
  <inkml:trace contextRef="#ctx0" brushRef="#br0" timeOffset="20608.74">10829 6651 285 0,'0'0'78'0,"3"-6"22"0,-2 1 28 0,0-1-38 0,-1 0 19 0,0-2-56 0,-1-1 7 0,-2 0 1 0,1-2-10 0,-3 0 3 16,1 1-4-16,-1 0-8 0,0-2-8 16,-2 4-12-16,-2-2-14 0,1 1-2 15,-1 3-4-15,0 2-2 0,-3 2-6 16,1 2 5-16,-2 0-3 0,-1 3 1 15,-3 5 3-15,2 2 0 0,-2 5-4 16,3 3 4-16,1 2-2 0,0 4 1 16,3 0-1-16,3 1 1 0,3-1-3 15,4 2 2-15,0-3-3 0,7 0 3 16,2-2 1-16,3-4 1 0,4-1-2 16,0-5 2-16,3-3 0 0,-1-4 2 15,1-4 1-15,0-3 3 0,-3-6-2 16,3-7 0-16,-4-5 3 0,0-3 5 15,-4-8 6-15,0-11 22 0,-4-15-19 16,-5-14-6-16,-2-9-2 0,0 6-3 16,-2 11 0-16,0 15 1 0,0 10-3 15,0 9 8-15,-2 8 1 16,1 8-1-16,0 1-2 0,-1-1-14 16,0 0-1-16,-1 3 0 0,2 0-7 15,0 6-3-15,1 1-47 0,2 4-35 16,0 6-24-16,3 16-87 0,2-2-35 15,1 2-125-15</inkml:trace>
  <inkml:trace contextRef="#ctx0" brushRef="#br0" timeOffset="21249.7">11130 6682 190 0,'0'0'176'0,"0"0"-122"0,10-18 71 0,-5 9-46 0,0 1 5 0,0 2-30 0,-1 2-5 0,0 0 11 0,0 0-16 0,1 2-10 15,-2 2 1-15,0 0-7 0,1 1-8 16,-2 3-3-16,0 1-6 0,0 2-1 16,-2 0 1-16,0 4-4 0,0 1 3 15,-2 1-2-15,-1 4-2 0,-1-1 1 16,-1 1-2-16,0 2 2 0,-1-2-2 16,1-2 8-16,1 2 11 0,0-3 0 15,1-1-8-15,0-2 0 0,1-2 0 16,1 0 2-16,0-4-8 0,1 1 2 15,0-4-2-15,0 1 3 0,4-1 7 16,0-2 4-16,2 0 4 0,2 0-4 16,3-2-6-16,1-1-4 0,3 1-3 15,0-2-7-15,2 2 0 0,-1-1 0 16,3-1-1-16,-3 0-3 0,2-1-1 16,0 1 0-16,-4 1 0 0,-1-2-5 15,0 2-32-15,-4 0-35 0,-1-1-31 16,-5-4-33-16,-1 1-70 15,-2 0-189-15</inkml:trace>
  <inkml:trace contextRef="#ctx0" brushRef="#br0" timeOffset="21421.54">11244 6452 859 0,'0'0'64'0,"0"0"37"0,0 0-57 0,0 0-40 16,0 0-4 0,-13-25-8-16,10 20-46 0,0 1-63 0,-2 3-30 15,0 1-70-15,1 0-37 0</inkml:trace>
  <inkml:trace contextRef="#ctx0" brushRef="#br0" timeOffset="22156.93">9595 7381 174 0,'0'0'30'0,"0"0"6"0,0 0 4 0,0 0-18 0,-21-1 5 0,17-1 1 0,0 0 26 0,2-1-1 0,-2 1 13 0,2-2-4 0,1 2-1 16,0 0-10-16,-1 0-3 0,1-1 5 16,-1 2-9-16,0-1 12 0,1 1-15 15,0-1-3-15,0 1-2 0,0 0-3 16,1 1-7-16,0-1-4 0,2-2-16 15,5 2-4-15,5-2-2 0,6 1 6 16,13-3-3-16,17 0 1 0,19-3 4 16,16 1 0-16,6-2 6 0,1 3 8 15,0 1 8-15,5 1-7 0,9-1 4 16,6-1-5-16,5-2-3 0,0 2-2 16,0 0-1-16,-7-1-11 0,-5 3 0 15,-1 0-2-15,-5 0 0 16,-7 3-3-16,-7-1-3 0,-12 2-5 15,-11 0-68-15,-6 0-25 0,-11 0-39 16,-8 0-75-16,-11 0-103 0,-13 0-108 16</inkml:trace>
  <inkml:trace contextRef="#ctx0" brushRef="#br0" timeOffset="23031.62">10354 7727 355 0,'0'0'49'0,"0"0"5"0,18-16 26 0,-8 8-39 0,-1-2 15 0,3 1-29 0,1 1-6 0,-1 0 8 0,1 0-5 0,-2 2 0 0,3 1 0 16,-2 0-5-16,-1 3-8 0,0 2-7 16,-2 0-4-16,1 5-1 0,-3 3-2 15,-2 4 3-15,-1 3 2 0,-2 3 3 16,-2 4 2-16,0 2 5 0,0 0 1 16,-2 3-3-16,-1 0 2 0,0 0-3 15,0-1 1-15,0-3-3 0,1-4 2 16,0-1-2-16,2-3-2 15,0-3-1-15,0-4-1 0,0-1 2 16,0-5 0-16,0-2 15 0,1-2 51 16,2-4 13-16,2-4-33 0,2-5-19 15,2-1-2-15,2-6-7 0,1-1-5 16,4 0-3-16,-2-2-5 0,4 2-5 16,0-1 1-16,1 2-2 0,-1 0-2 15,0 4 3-15,0 3-1 0,-2-1-1 16,-1 2 8-16,-2 2-5 0,0 1-5 15,0 2 1-15,-3 1-2 0,2 3 0 16,-3 2-4-16,-1 3-1 0,0 1-1 16,1 7-1-16,-1 5 2 15,-1 1 3-15,0 6-1 0,0 4 2 16,0 1 0-16,-2 6 1 0,0-1 3 16,0 4-3-16,0-1 1 0,-2-1 1 15,0-1 0-15,-1-3-2 0,-1-2 1 16,0-1-1-16,-1-3 0 0,0 0 3 15,0-6-3-15,0-1-2 0,0-4-4 16,0-2-55-16,0-3-39 0,1-1-40 16,6-5-57-16,0-5-132 0,3-1-149 0</inkml:trace>
  <inkml:trace contextRef="#ctx0" brushRef="#br0" timeOffset="23578.36">13041 6635 119 0,'1'0'194'15,"4"0"-122"-15,-2-1 37 0,4-1-7 0,1-2-22 0,4 1-13 0,0 0-10 0,2-2 13 0,2 0-25 0,2 0-4 0,-2 0-1 16,1-1-14-16,1 3-12 0,1-3-8 16,0 4-3-16,-2 0-2 0,3-2-1 15,-2 3-6-15,-3-1-20 0,0 1-66 16,-1 0-65-16,-4 0-74 16,-2 0-79-16</inkml:trace>
  <inkml:trace contextRef="#ctx0" brushRef="#br0" timeOffset="23797.32">13085 6822 394 0,'0'0'51'0,"0"0"32"0,0 0 50 0,0 0-45 15,0 0-36-15,40 16-2 0,-18-16 13 16,4-3-12-16,3-2-20 0,7-1-4 15,7-3-1-15,9 0-13 0,0 1-5 16,-1 1-2-16,-6 4-6 0,-3 1-3 16,-1 2 3-16,1-2-23 0,-10 0-186 15,-7 0-268-15</inkml:trace>
  <inkml:trace contextRef="#ctx0" brushRef="#br0" timeOffset="36894.97">14638 6111 281 0,'2'-6'55'0,"1"0"-30"0,0 0 5 0,0 0 10 0,0 0-10 0,2-1-16 0,0 4 3 0,-2-4 33 0,2 0-8 0,1 0 6 15,0 2 27-15,-1 0-8 0,0-1-5 16,-2 4-11-16,-1-2-8 0,1 2-2 16,-3-1-14-16,0-1-7 0,0 1-14 15,0-2-4-15,-5 3-2 0,-6 0-9 16,0 2 4-16,-5 3 4 15,-4 5 0-15,-1 5 1 0,-6 3-2 16,0 8 0-16,-1 2 4 0,-7 15-2 16,0 13 0-16,-4 13 0 0,9 6 2 15,7-1-2-15,9-6 1 0,6-6-1 16,2 3 2-16,4-7 20 0,2-1 27 16,0-2 12-16,4-4-16 0,2-2-4 15,2-3-7-15,0-8-12 0,0-11-8 16,-2-3-3-16,4-4-7 0,0 3-3 15,2 0 1-15,3 0 0 0,0-4-2 16,-1-4-19-16,2-4-108 0,7-9-79 16,-4 0-163-16</inkml:trace>
  <inkml:trace contextRef="#ctx0" brushRef="#br0" timeOffset="37347.99">14779 6478 584 0,'0'0'181'0,"0"0"-96"0,0 0 15 0,-2 0-35 0,2-1-42 0,6 0-19 0,4 1 11 0,6-2 23 0,3 0 3 16,6-1 6-16,2 1-16 0,0-1-14 15,1 0-6-15,2 2-5 0,5 0-5 16,-4 0 0-16,1 1-1 0,0 0-6 16,-2 0-32-16,3 0-95 0,14 1-96 15,-12-1-165-15</inkml:trace>
  <inkml:trace contextRef="#ctx0" brushRef="#br0" timeOffset="38083.35">15618 6383 225 0,'0'0'64'0,"0"0"-8"0,0 0 27 0,0 0 8 0,-5-4-20 0,3 0-9 0,1-1 7 0,1 1-17 0,1-2-9 0,2-1 11 0,1-1-15 15,2 1 0-15,3-1-7 16,1-2 0-16,1-1-13 0,3 1-5 16,2 0-6-16,0-1-1 0,1 1-5 15,1 2 4-15,-2 0-1 0,1 2-4 16,0 2-1-16,-1-1 0 0,-1 5 0 15,-3 0-1-15,-4 7 1 0,-2 2-4 16,-4 4 0-16,-2 5 2 0,-5 4 2 16,-6 2 0-16,-2 5 3 0,-6 3 1 15,-3 0-2-15,0 0-1 0,1 1 4 16,-1-4-2-16,2 1 0 0,1-1 2 16,0-3 16-16,3-3 4 15,2-3 2-15,4-3-5 0,2-3-8 16,2-4 0-16,3-2 2 0,3-2-6 15,0-2 1-15,2 0 4 0,5-1 17 16,3-2 3-16,3-1-6 0,4-1-5 16,5-4-8-16,-1 0-9 0,2-1-4 15,1 1-2-15,1 1-1 0,-2-1-1 16,2 2-16-16,0-3-58 0,0-2-40 16,10 0-40-16,-8 1-108 0,-2-1-186 15</inkml:trace>
  <inkml:trace contextRef="#ctx0" brushRef="#br0" timeOffset="38614.48">16278 6266 419 0,'0'0'104'0,"0"0"-1"0,0 0 22 0,-3-35-62 0,0 25-55 0,0 2-6 0,-2 0 2 0,2 1-1 0,-4 3-1 0,1-1-2 0,-3 5-8 16,-1 0 7-16,-1 5-9 0,0 1 9 15,0 5-1-15,1 1 1 0,-2 1-1 16,2 3 2-16,2 2-2 0,-1 3 4 15,1 0-2-15,0 3 9 0,0 1-5 16,2 0 2-16,1 2 9 0,4-2 4 16,1-1-4-16,3 1-3 0,2-3-2 15,7-1-3-15,-1-1 0 0,5-2 3 16,0-3 0-16,4-4 1 0,2 1 0 16,-2-6 5-16,0-3 8 15,-1-3 9-15,3-1 17 0,-3-6-3 16,-3-2-9-16,3-4-14 0,-3-3-4 15,-2-5-2-15,0-2-1 0,-3-6-5 16,-5-8-7-16,-1-8-5 0,-5 5-2 16,0 4 0-16,-6 9-2 0,1 6 3 15,-6-1-4-15,0-2-5 0,-2 5-21 16,-4 0-4-16,-2 8 11 0,-3 0 10 16,-2 4 1-16,-1 3 4 0,3 4-8 15,-2 0-5-15,2 7-6 0,3 2-39 16,3 4-39-16,2 10-32 0,6-5-116 15,3-2-81-15</inkml:trace>
  <inkml:trace contextRef="#ctx0" brushRef="#br0" timeOffset="39224.21">16899 6071 475 0,'0'0'88'0,"0"0"-47"0,0 0 44 0,8-31-37 0,-6 24-38 0,-1 0 0 0,-1 1-2 0,0 2 13 0,0-2 2 0,0 3 13 16,-3 0-5-16,1 3-26 0,-4 2-2 15,1 4 4-15,-7 5-7 0,-1 2 7 16,-4 5-7-16,-1 6 1 0,-4 2-1 15,-5 12 8-15,-1 9-7 0,-4 11 3 16,2 1-3-16,8-4 0 0,11-9 3 16,3-6 22-16,5-4 2 0,3-5-7 15,0-7 2-15,3-7 1 0,4-2 12 16,-1 0-9-16,6 2-6 0,1-3 1 16,0-6 0-16,6-7 7 0,-2-1 5 15,-1-9-5-15,3-5 4 0,-3-3 3 16,-1-2-9-16,-2 0-3 0,-3-1-14 15,-1 2-8-15,-3 1 1 0,-1 1-3 16,-5 0-5-16,-1 1-2 16,-6 1-4-16,-5 2-14 0,-1 3-6 15,-3 4-9-15,-3 0-2 0,-1 5-5 16,-1 1-4-16,-3 5-18 0,2 2-18 16,0 0-37-16,-2 7-33 0,2-3-71 15,5-1 0-15</inkml:trace>
  <inkml:trace contextRef="#ctx0" brushRef="#br0" timeOffset="39881.08">17248 6184 208 0,'0'0'138'0,"0"0"-61"0,0 0 4 0,8-24-13 0,-8 18-28 0,0-1 2 0,0 1-7 0,0 0-4 15,0 1 13-15,2 1-2 0,-2 1-8 16,0 0-11-16,2 1 3 0,-1-2 4 16,2 2-2-16,-2 0 0 0,1 0-15 15,0-2-3-15,-1 2-4 0,1 2-2 16,-2-2-2-16,0 2 0 0,0 0 9 16,0 0 2-16,0 0-8 0,0 0-5 15,-2 0 0-15,1 2 0 0,-3 1 4 16,0 3 0-16,3-3 0 0,-3 1-3 15,1 1-1-15,-2 0 0 0,2 3 0 16,-3 5 0-16,-1-1-1 0,-5 7 2 16,2 1-1-16,-4 3 1 0,3 3-1 15,0 2 1-15,0 2-1 0,2 3 3 16,2-1 45-16,2 2-18 0,1-1 0 16,4 2-18-16,0-3-2 0,4-4-3 15,4-1 2-15,0-5-2 0,2-4 12 16,-1-5-2-16,4-5 10 0,-1-6 1 15,1-3 7-15,-2-6-1 0,3-6-6 16,-4-2-3-16,0-2-8 0,0-1-6 16,-3-1-11-16,-2 1 0 0,-4 2 0 15,-1 1-6-15,0 2 4 0,-3 2-6 16,-5 3 0-16,-3 2-15 0,-2 2-18 16,-3 0-13-16,-2 4-2 15,-1 0-14-15,-1 5-34 0,-8 2-60 16,3 0-92-16,6-3-91 0</inkml:trace>
  <inkml:trace contextRef="#ctx0" brushRef="#br0" timeOffset="40328.61">17261 5855 505 0,'0'0'97'0,"0"0"-53"0,27 8 11 0,-13-1-35 0,5 4-14 0,-2 6-3 0,5 2-2 0,-1 5 10 0,1 6 8 0,3 9 10 16,1 10 2-16,0 12 13 0,-3 5-18 15,-3-5-11-15,-10-9 5 0,-3-7-11 16,-3-1 0-16,-4-2-4 0,-4 0-1 15,-6-3-3-15,0-7-2 16,0-6 2-16,-2-6-1 0,-1-2 4 16,-6 0-2-16,-1 4 3 0,-2 1-5 15,-4-4-5-15,1-2-61 0,-2-3 38 16,2-1-29-16,3-2-26 0,-5 0-50 16,5-4-35-16,6-2 6 0</inkml:trace>
  <inkml:trace contextRef="#ctx0" brushRef="#br0" timeOffset="40812.87">18184 6158 524 0,'0'0'146'0,"0"0"-25"0,0 0 4 0,3-47-55 0,-2 32-49 0,2 0-11 0,-1 2-5 0,1-1-2 0,-1 3-1 15,1 2 2-15,0 1 9 0,-3 2 19 16,3 2 1-16,-2 3-18 0,0 1-15 16,-1 1 0-16,3 4-9 0,-3 5 4 15,0 1 5-15,2 9 2 0,-2 1-2 16,0 8 1-16,2 10-1 0,0 14 1 15,-2 9-1-15,0 4 0 0,0-6 2 16,0-7-1-16,-2-9-1 0,2-6 2 16,-2-7-2-16,2-5 0 0,0-7 0 15,0-3-4-15,0-2-57 0,0 2-33 16,0-7-60-16,0-5-82 0,0-4-77 16</inkml:trace>
  <inkml:trace contextRef="#ctx0" brushRef="#br0" timeOffset="41062.8">18026 6322 816 0,'0'0'170'0,"0"0"-112"0,0 0-38 0,0 0-4 16,0 0 0-16,0 0-2 0,42 8 26 0,-21-8-2 15,4 0-25-15,2-1 18 0,1-1-17 16,-1-1-2-16,2 1-9 0,-1 1-2 16,1 0-1-16,0 0-2 0,-1 1-36 15,14 0-130-15,-7 0-119 0,-5 0-163 16</inkml:trace>
  <inkml:trace contextRef="#ctx0" brushRef="#br0" timeOffset="41344.03">18866 6586 939 0,'0'0'212'0,"0"0"-130"0,0 0-36 0,0 0-24 0,0 0-19 16,0 0 0-16,0 0-3 0,20 3-72 16,-16-9-57-16,5-6-21 0,-2 3-113 15,2-1-104-15</inkml:trace>
  <inkml:trace contextRef="#ctx0" brushRef="#br0" timeOffset="41469">19373 6578 777 0,'0'0'135'16,"0"0"-41"-16,0 0-47 0,34 8-47 0,-20-8-12 0,-2-4-277 15,-4-3-192-15</inkml:trace>
  <inkml:trace contextRef="#ctx0" brushRef="#br0" timeOffset="41593.96">19628 6583 636 0,'0'0'323'0,"0"0"-211"0,0 0 1 0,0 0-67 16,0 0-31-16,0 0-4 16,38 3-9-16,-29-10-2 0,4-2-83 0,1-3-48 15,9-8-82-15,-3 2-195 16</inkml:trace>
  <inkml:trace contextRef="#ctx0" brushRef="#br0" timeOffset="41938.06">20288 6127 185 0,'0'0'247'0,"0"0"-167"0,0 0 27 0,0 0-19 0,0 0-51 16,0 0-20-16,0 0-4 0,0 0-3 16,24 1 14-16,-24 15 49 0,0 4-22 15,0 5-13-15,0 2-9 0,-3 5-10 16,2 2 0-16,-1 5-10 0,1 6-1 15,1 5-4-15,0-4 2 0,2-10-5 16,0-11 0-16,1-7-1 0,0 4 0 16,0 0-4-16,-1 0-25 0,2-4-74 15,-3-3-41-15,0-5-88 16,1-7-98-16</inkml:trace>
  <inkml:trace contextRef="#ctx0" brushRef="#br0" timeOffset="42156.75">20060 6374 361 0,'0'0'576'0,"0"0"-463"0,0 0-40 0,0 0-41 0,0 0-16 0,53-2-13 16,-28 0-2-16,5 1 6 0,8 0-4 15,6-1-1-15,4 0 4 0,4 0-5 16,-5 1-1-16,-2 1 0 0,-2 0-1 16,-1 0-59-16,1 0-140 0,-10-3-183 15</inkml:trace>
  <inkml:trace contextRef="#ctx0" brushRef="#br0" timeOffset="42672.6">21472 5800 444 0,'0'0'27'0,"0"0"-2"0,0 0 51 16,37-36-31-16,-28 27-27 0,-3 1-10 15,-1 0 3-15,-3 4 9 0,-1 0-5 16,-1 1-10-16,-1 0 4 0,-3 3 3 15,-4 0-9-15,-3 6 1 0,-3 5 4 16,-4 3 0-16,-3 6-1 0,-2 5 2 16,-4 10-3-16,-4 14 3 0,-2 14-3 15,-1 7-3-15,3-1-3 0,6-3 2 16,3-6-2-16,2 2 0 0,2-2 2 16,5-3 2-16,2 1 49 0,5-1 7 15,4-2 13-15,2 0-15 16,7-3-10-16,2-4-11 0,2-5-26 15,0-9 13-15,0-9-15 0,-1-7-8 16,1-4 3-16,5 0-4 0,1-2-86 16,19-4-131-16,-6-4-106 0,-4-4-173 0</inkml:trace>
  <inkml:trace contextRef="#ctx0" brushRef="#br0" timeOffset="43047.49">21671 6394 730 0,'0'0'156'0,"0"0"-85"0,0 0 25 0,43-9-43 0,-13 6-18 0,9-3-13 0,9 4-3 0,-1-2 2 0,-7 2-14 0,-13 1-2 0,-10-2-3 16,2 2-1-16,2-1-1 0,4 1 0 16,5-1-7-16,-1 0-58 0,8 1-68 15,-7 0-123-15,-5 1-186 0</inkml:trace>
  <inkml:trace contextRef="#ctx0" brushRef="#br0" timeOffset="45421.9">22678 5934 233 0,'0'0'252'0,"0"0"-165"0,0 0 9 0,0 0-9 0,0-10-25 0,0 7-35 0,0 1 12 0,-1 0 3 0,1 2-17 0,0 0-9 16,0 0-7-16,0 0-9 0,0 6-4 16,0 1 4-16,1 7 8 0,-1 6 16 15,1 5 4-15,-1 9 12 0,-1 10-8 16,-4 14-3-16,-1 6 2 0,-1-1-8 15,2-6-13-15,2-13-4 0,0-12-5 16,3-7 3-16,0-6-3 0,0-1-2 16,0 1 1-16,0-1-46 0,3-1-71 15,1-6-47-15,-1-6-152 16,0-5-105-16</inkml:trace>
  <inkml:trace contextRef="#ctx0" brushRef="#br0" timeOffset="46162.98">22908 6078 120 0,'0'0'136'0,"0"0"-114"0,0 0 14 0,0 0 9 15,0 0 13-15,12-35-4 0,-11 32 22 16,-1 0 6-16,0 0-18 0,1 2-6 15,-1 0-10-15,0-3-6 0,0 3 17 16,0 0-14-16,0 0-8 0,1-1 3 16,-1 2-9-16,2-2-12 0,2 1-9 15,1-1-8-15,2 0 2 0,3 1-3 16,4-2 3-16,2 2 2 0,4 1 5 16,1 0 9-16,-2 0-4 0,1 4 11 15,-2-1-15-15,-4 2-9 0,-3 0-3 16,-4 1-6-16,-1 3 3 0,-6 2 3 15,0 0-1-15,-6 4-1 0,-2-1 0 16,-4 0 4-16,-1 0 0 0,-2-1 2 16,-1 0 0-16,2-2-3 0,0 1-1 15,3-3 0-15,0 0 4 0,2-2-2 16,1-3-2-16,3 1 3 0,3-4-2 16,0 2-1-16,2-2 3 0,0 0-3 15,2-1 4-15,3 0 2 0,1 0-2 16,5 0-3-16,0 0 1 0,2 1-2 15,2 0 0-15,1 4 0 16,1 3 0-16,2-1 1 0,-3 4-1 16,0 0 0-16,-2 2 5 0,-3 0-3 15,-1-1 2-15,-4 1 2 0,-2 0-2 16,-4-1 7-16,-2 1 9 0,-5-1 6 16,-5 0-4-16,-2-1-5 0,-5-3 4 15,-3-2-15-15,-3-1-3 16,-2-1 2-16,-1-2-4 0,-1-2-1 0,2 0-2 0,2-4-27 15,4 1-29-15,1-3-11 0,5-1-22 16,4-1-6-16,5 1-9 0,8-4-45 16,6 3-120-16,3-2-6 0</inkml:trace>
  <inkml:trace contextRef="#ctx0" brushRef="#br0" timeOffset="46865.97">23539 6149 378 0,'0'0'89'0,"0"0"-45"0,0 0 4 0,3-29-28 0,-2 21 13 0,1 0 3 0,-2 0 21 0,1 1 13 0,-1 3 8 0,0-1-6 15,0-1-11-15,0 3-17 0,0-3-5 16,0-1-12-16,0 0-14 15,0 1-3-15,0 0-2 0,-3-1-6 16,0 0 2-16,0-2 0 0,0 0 3 16,-2 0 1-16,-2 0-6 0,-2 1 8 15,0 3-5-15,-3-1 0 0,-2 0-4 16,-1 3-1-16,-3 0 1 0,-1 3-1 16,-3 0-2-16,0 5 0 0,3 1 0 15,-1 4-1-15,1-1-1 0,4 4 4 16,2 4-1-16,3-3 0 0,3 3 0 15,3-1-4-15,3 1 0 0,1-1 4 16,3-1-1-16,4-1 2 16,3-3 6-16,4 0-1 0,1-4 1 15,3-2 1-15,2 0-5 0,-1-5 14 16,0 0-8-16,0 0 4 0,-1 0 2 16,-3 0 0-16,1-6 1 0,-3 0 1 15,1-3-2-15,-2 2-11 0,-1-2 5 16,-2 0-5-16,-1 1 12 0,-1-2 4 15,0 2-2-15,-2 1 3 0,-2 1 2 16,-1 3-8-16,-1-2-2 0,1 3-4 16,-2-2-6-16,0 2-1 0,0 0-1 15,0 2-6-15,0 0 2 0,0 0-2 16,0 1-5-16,0 0 4 0,-1 5 3 16,0 0 3-16,-1 2-1 0,-1 2 2 15,2 4 0-15,-3 0 0 0,2 1 2 16,0 3-4-16,-2-1 2 0,2 2 0 15,-1 1 2-15,1 1 0 0,0-2-2 16,0 2 0-16,1-3-1 0,0 3 2 16,-1-3-1-16,2 0 0 0,0 1 0 15,0-1 0-15,0-2 0 0,0-1-6 16,0-2-39-16,0-1-13 0,3-3-18 16,0-3-24-16,2 0-17 0,0-1-26 15,6-5-75-15,-2 0-27 16,-1-2 5-16</inkml:trace>
  <inkml:trace contextRef="#ctx0" brushRef="#br0" timeOffset="47178.35">23823 6021 224 0,'0'0'496'0,"4"-20"-422"0,-1 11 45 0,1-2-84 0,0 3-22 0,0 2-13 0,-1 2 4 0,-1 0 6 0,1 3 1 0,0 1-7 16,-1 3 0-16,1 3-2 0,-1 6 4 16,0 3-2-16,1 5 4 0,-2 3 6 15,0 5-3-15,-1 3 0 0,0 0-4 16,0 2-7-16,-1 1 3 0,1-2-1 15,0-2 0-15,0-2-1 0,1 0 0 16,2-2-1-16,0-3-1 0,-1 0-6 16,1-3-57-16,-1-4-40 0,0 0-51 15,0-5-77-15,-2-5-53 0</inkml:trace>
  <inkml:trace contextRef="#ctx0" brushRef="#br0" timeOffset="47710.75">23946 5666 539 0,'0'0'135'0,"0"0"-54"0,0 0 7 0,0 0-68 0,0 0 5 0,41-8-19 0,-23 13 5 0,4 7 6 0,2 4-1 0,2 5-7 16,3 6-1-16,1 12-4 16,1 14-4-16,1 12 0 0,-5 6 6 15,-10-4-5-15,-8-4 7 0,-5-6 33 16,-4-2 20-16,0 0-24 0,-4-2-15 15,-1-4-7-15,-1-5-2 0,-1-2-7 16,-1-5 10-16,-1-8-11 0,1-7 8 16,3-5 3-16,-3-4-6 0,-2 2-5 15,-1 2 1-15,-3-2-5 0,-1-1 3 16,0-4-4-16,-1 2-6 0,1-3-66 16,-2 0-40-16,-3-2-55 0,4 0-81 15,2-3-129-15</inkml:trace>
  <inkml:trace contextRef="#ctx0" brushRef="#br0" timeOffset="48914.82">14712 7567 372 0,'2'0'127'0,"1"0"-42"0,2 0-19 0,0-3-19 0,3 0-16 0,4 1-2 0,-2-1 4 0,5 0 7 0,-2 1-13 15,1-1 0-15,0 0-2 16,3-1 27-16,0 3-12 0,5-1-10 16,-2 0-3-16,6 1 3 0,2-2-10 15,10 0-4-15,14-1-3 0,8-3-7 16,8-1-2-16,3-1 1 0,-3-2-1 15,0 3 5-15,2 0 2 0,5-3 2 16,3 0 2-16,7 2-4 0,4-2-3 16,2 1-4-16,1 0 4 0,3-1-8 15,1 2 5-15,2 2-4 0,2-1 1 16,4 0-2-16,0-3 0 0,0 4 2 16,-1 2-1-16,3-1 4 0,1 1-1 15,1-3 4-15,1 2 4 0,-1-3-7 16,0 1 0-16,0 1-1 0,1-1 0 15,1-1 0-15,-4 1 1 0,0 0 6 16,0-3-6-16,3 3 3 0,-1-2 3 16,-1 2-8-16,4-1 4 0,0-2-2 15,1 2-1-15,1-1-3 0,2 0 0 16,-1-1 0-16,0 3 1 0,4-2-2 16,1 0 0-16,-1 1 6 0,1 1-1 15,1 0 2-15,4 2 1 0,-3 0-3 16,5 0-3-16,-2 2-1 0,5 2-1 15,1-1 1-15,3 1-1 16,0 0 1-16,3 0-1 0,0-1-2 16,2 2 2-16,2 1 1 0,1-2 0 15,3 2-2-15,1 0 3 0,2 0-5 16,1 0 6-16,0 3-1 0,-3-1 0 16,0 1-2-16,-3-1 0 0,-4 2 0 15,-2 0-1-15,-6 1 0 0,-6 2 1 16,-7-2 0-16,-4 1 0 0,-8 0 0 15,-8-1-2-15,-10 1 1 0,-9 0-7 16,-6 2-20-16,-9 0-24 0,-10-4-29 16,-8 4-36-16,-12-1-71 0,-12-2-81 15,-11 0-115-15</inkml:trace>
  <inkml:trace contextRef="#ctx0" brushRef="#br0" timeOffset="49508.44">18764 7885 30 0,'1'-4'325'0,"4"1"-199"0,0 0-16 0,-1-1-12 0,0 1-15 0,-1 0-24 0,-2 1-7 0,1 1-9 0,-1 1-20 0,-1 0-2 0,0 2-10 0,0 3-8 15,0 1 2-15,0 5 7 0,0 6 16 16,-1 6 15-16,-2 7-3 0,-1 11-2 16,-4 11-8-16,-1 4-6 15,-2 4-12-15,2-10-5 0,-1-5-3 16,5-6 0-16,-1-3-2 0,4-5 0 16,2-6 0-16,0-9-2 0,-1 0-3 15,1 0 2-15,0-1-54 0,0-1-64 16,3-5-88-16,3-3-73 0,-1-6-53 15</inkml:trace>
  <inkml:trace contextRef="#ctx0" brushRef="#br0" timeOffset="49979.18">19234 7946 368 0,'0'0'65'0,"0"0"31"0,0-42 17 15,0 29-40-15,-3 1-35 16,0 4-16-16,-1 1 6 0,-3 2-16 0,2 3-11 16,-1 2 2-16,-5 6 4 0,2 6 1 15,-3 5-1-15,-2 3 15 0,4 7-17 16,-5 0 3-16,6 11 17 0,-1 8 11 15,5-4-5-15,1-6-20 16,4-6-2-16,1-6 1 0,7 4-6 16,-2 0 2-16,5-1 5 0,0-4 2 15,2-6 5-15,3-5 18 0,-2-5 7 16,5-4-13-16,-1-3 0 0,4-7-1 16,1-5-8-16,-1-2-5 0,-3-5 2 15,2-4 11-15,-4-11 3 0,-3-13-12 16,-4-9-8-16,-5 0-4 0,-5 12-6 15,0 15-1-15,-4 13-1 0,-2-2 2 16,-1 3-1-16,-4-3-1 0,-2 1-2 16,-3 1-2-16,-2 5 1 0,3 0 3 15,-1 6-2-15,0 1-1 0,3 3-13 16,1 1-13-16,1 3-15 0,2 4-13 16,0 3-22-16,3 2-44 0,1 6-67 15,4-1-122 1,-1-5-86-16</inkml:trace>
  <inkml:trace contextRef="#ctx0" brushRef="#br0" timeOffset="50687.28">25292 6382 503 0,'0'0'76'0,"0"0"-28"0,0 0 32 0,0 0-43 0,44-14 13 0,-30 13-20 0,4-2 2 0,0 2 3 0,1 0-11 16,1 1 18-16,1 0-15 0,-1 0-13 16,-2 0-2-16,2 0-9 0,-2 0-1 15,-1 0-2-15,0 0 0 0,-2 0-5 16,0 1-67-16,-2 2-52 0,2-3-78 16,-5 1-77-16</inkml:trace>
  <inkml:trace contextRef="#ctx0" brushRef="#br0" timeOffset="50953.63">25273 6616 379 0,'0'0'201'0,"0"0"-157"0,0 0 75 0,0 0-112 16,0 0 52-16,0 0-20 0,35 0 4 16,-13 0 5-16,12 0-18 0,8-2-6 15,11 2 5-15,0 0-19 0,-1 0-5 16,-5 0-5-16,-4 0-1 0,-2 0-2 16,2 0-58-16,-12 0-152 0,-8 0-191 15</inkml:trace>
  <inkml:trace contextRef="#ctx0" brushRef="#br0" timeOffset="54832.65">26487 6395 16 0,'0'0'268'0,"0"0"-192"0,0 0 8 0,0 0-26 0,-5-3-23 0,4 3-20 0,1 0-5 0,0 0-1 0,0 0 3 0,0 0-4 15,0 0 13-15,0 0 12 0,0 0 22 16,0 1 10-16,0 0-2 0,0 0-1 16,0 0 2-16,0-1-1 0,-1 1-4 15,1-1-7-15,-1 0-5 0,1 1-8 16,0-1-4-16,0 0-9 0,1 0-3 16,4 0 6-16,3 1 11 0,6-1 0 15,5 2 1-15,6-1-6 0,9-1-7 16,6 0-7-16,6 0-5 15,-3 0-5-15,-9-1 0 0,-11 1-4 16,-4 0-2-16,3 0-4 0,-1 0 0 16,3 0 0-16,-4 1-2 0,-3 2 0 15,-3-2-27-15,-1-1-27 0,-1 1-13 16,-2 0-17-16,-1-1-29 0,0 2-23 16,6-2-42-16,-3 3-72 0,0-3-112 0</inkml:trace>
  <inkml:trace contextRef="#ctx0" brushRef="#br0" timeOffset="55140.93">27289 6108 605 0,'0'0'107'16,"0"0"-37"-16,0 0-3 0,0 0-39 0,0 0-28 15,0 0-2-15,0 10 2 0,-3 7 9 0,0 6 22 16,-2 5 9-16,-1 9-1 16,-1-1 0-16,1 1-14 0,1 4-1 15,2-9-19-15,2 5 0 0,0-2-1 16,1-7-3-16,0 3 4 0,1-4-5 15,0-2-47-15,4-1-129 0,0-6-41 16,0-9-138-16</inkml:trace>
  <inkml:trace contextRef="#ctx0" brushRef="#br0" timeOffset="55703.18">27445 6174 404 0,'0'0'178'16,"0"0"-89"-16,0 0 35 0,0 0-52 15,0-44-22-15,2 34-20 0,2-1-2 16,3-1 12-16,-1 2-16 0,2 1 0 15,1-2 13-15,3 1-11 0,-1 2 3 16,0 0-1-16,1 4-7 0,0 1-16 16,0 1 5-16,1 2-10 0,0-1-2 15,1 1 2-15,0 0 0 0,-1 0 0 16,0 2-1-16,1 2 0 0,-4 4 0 16,0 3-4-16,1 6 0 0,-4 3 1 15,-1 3 0-15,-1 4 4 0,-4 3 0 16,-1 1 1-16,0 0 2 0,-4 0-1 15,-1 1-1-15,-2-3 0 0,-3-3 0 16,0 2 3-16,0-5-1 0,-3-3 10 16,2-1 11-16,-1-3-1 0,1-5 0 15,1-1-4-15,2-1-9 0,0-5 1 16,4-1-1-16,1 0 8 0,1-2 8 16,2-1-11-16,0 1 6 15,1-1 2-15,3 0-3 0,4-1-3 16,3-3-5-16,3 1-4 0,4 0-3 15,3-2-3-15,0 2-2 0,3-1 2 16,-1 3-2-16,1-1 1 0,-3 1-1 16,1-3 0-16,-1 2-2 0,-2-1-32 15,-1-1-17-15,0-1-11 0,-2 0-32 16,-1 1-34-16,7-2-65 0,-4 2-104 16,-3 0-113-16</inkml:trace>
  <inkml:trace contextRef="#ctx0" brushRef="#br0" timeOffset="56693.2">28359 5926 359 0,'1'-2'118'0,"-1"0"-8"0,1-1-5 0,-1 1-39 0,1 2-17 0,-1 0-11 0,0 0-3 0,1 0-8 0,-1 0-10 0,0 0-1 15,0 0 4-15,1 0-2 16,0 0 21-16,-1 0 0 0,0 0-3 16,1 0 12-16,0 0-3 0,-1 0 0 15,0 0 3-15,0-1-8 0,0-1-6 16,0-2-9-16,1 2-3 0,-1-3-4 16,1 2 2-16,0 1 3 0,-1-1-4 15,0 2 0-15,1-1 3 0,-1 0-7 16,1 0-4-16,-1 0 2 0,1 0-9 15,1-1 3-15,-2 1 2 0,1 1-4 16,-1-2 1-16,2 0 3 0,-2 2-6 16,0 0 1-16,0 1-3 0,0 0-1 15,0 0-4-15,0 1-3 0,0 3-1 16,0 2-1-16,-2 5 5 0,-2 3 3 16,-1 4 0-16,-3 3 2 0,-3 5 0 15,-2 3-1-15,-1 2 1 0,-2 1 2 16,2 0-2-16,-2 0 0 0,2-2 0 15,1-3 0-15,2-3-1 0,1-3 1 16,3-4-1-16,4-4 2 0,1-2 1 16,0-5-1-16,2-1 0 0,2-4 6 15,4-1 1-15,6 0 0 0,3-2 1 16,4-3-7-16,0-2-3 0,2 3 2 16,1-1-1-16,0-2 2 0,-1 1-3 15,2 0 2-15,-1-1-2 0,-1 0-1 16,-1 1 1-16,-1-1 2 15,-1-1 0-15,-2 0-2 0,-1 0 1 16,-2 1-1-16,-2 2 1 0,-3 0 0 16,1 0-1-16,-5 3 0 0,0 0 0 15,-2 0-4-15,1 2 0 0,-3 0-6 16,1 5-2-16,1 4 6 0,-1 3 2 16,-1 5 4-16,0 2 0 0,1 2 0 15,-1 3 0-15,0-1 0 0,0 3 2 16,-1-2-1-16,0-2-1 0,-2 0 0 15,-1 0 1-15,0-3 1 0,-1-1-2 16,0-3 0-16,1-4 0 16,-1 1 0-16,2-4-11 0,0-4-58 15,1-2-21-15,1-2-13 0,1 0-33 16,3-8-54-16,1-2-153 0,3 0-209 16</inkml:trace>
  <inkml:trace contextRef="#ctx0" brushRef="#br0" timeOffset="57491.34">29049 5941 431 0,'0'0'90'0,"13"-12"-12"0,-5 5 37 0,-1-3-55 0,1 1-15 0,-1 0 11 0,-3 1-8 0,-2 1-6 0,0-1-4 0,-2 2 8 0,0 3-17 15,-2 0-10-15,-4 0-13 0,-1 3-5 16,-4 0-1-16,2 1-3 0,-5 5 2 15,1 4 1-15,-4 3 0 0,1 3-1 16,-1 3 0-16,1 1 2 0,-1 2-2 16,4 2 1-16,0-1-1 0,5 1 1 15,2 0-1-15,3-1 0 0,3-2 1 16,0 0 0-16,6-2 1 0,1-3 0 16,4 1-1-16,1-3 1 0,1 1-1 15,0-3 0-15,1 0 3 0,1 0-2 16,0-3 0-16,-1 1 5 0,2-3-4 15,0 2-1-15,-1-1 0 0,2 2 1 16,-2-2 6-16,2 2 6 0,-4-1-1 16,1 0 0-16,-6-1-8 15,0 0 2-15,-3 0-1 0,-4 0 0 16,-1 0 1-16,-1-1-5 0,-6 1 4 16,-2-2 1-16,-5-1-2 0,-2-2 3 15,-3 0-5-15,-2 0 1 0,-3-3-4 16,2 0 2-16,1 0 0 0,3-3-2 15,1-1 4-15,4-1 5 0,4-2 6 16,1-2 1-16,5-1 1 16,2-1 3-16,1 0-3 0,4 0-3 15,2-1-12-15,5 1 3 0,2-1-3 16,3 1-1-16,1-3-1 0,2 0 2 16,3-1-1-16,-1-3 0 0,2-3 1 15,1 0-1-15,-1-3 2 0,-3 2-2 16,0-2 0-16,-6 3 0 0,-1 0 1 15,-5-1 2-15,-3 4 1 0,-4-2 0 16,-1 3 3-16,-5 1-8 0,-3 1-2 16,-3 1 0-16,-3 3-5 0,1 4 5 15,-3 0 0-15,2 3-6 0,-1 1 1 16,2 2 2-16,0 1-1 16,4 0-12-16,1 2-11 0,-1 2-17 15,4-2-39-15,0 3-11 0,0 2-14 0,2 1 11 16,1 3-28-16,2-3-124 15,0-1-78-15</inkml:trace>
  <inkml:trace contextRef="#ctx0" brushRef="#br0" timeOffset="57694.41">29482 6436 917 0,'0'0'134'16,"0"0"-120"-16,-1-3-14 0,-1-7-63 0,2 2-169 0,0 0-165 0</inkml:trace>
  <inkml:trace contextRef="#ctx0" brushRef="#br0" timeOffset="58429.07">29974 6041 370 0,'0'0'99'0,"0"0"-37"0,0 0 42 0,4-49-25 15,1 33-23-15,-1 1-5 16,1-1 7-16,0 1 11 0,1 2-3 0,1-1 6 16,0 2-8-16,0 1-20 0,1 1-12 15,2 3-18-15,0-1-5 0,1 3-3 16,2 1-4-16,0-1-2 0,-1 3 4 15,4 2-4-15,-2 0 0 0,2 5-2 16,-3-1 3-16,1 3-1 0,-1 0 0 16,-1 1-5-16,-4 2 4 0,0 2 0 15,-1 2-2-15,-3-1 3 16,1 2 0-16,-4 3 0 0,-1 1 0 16,0 2 5-16,-1 1-4 0,-5 0 8 15,-1 4 7-15,-1-2 1 0,-1 2-2 16,-4 0-2-16,-1 1 1 0,-3-1-3 15,1-1 3-15,-3 0-3 0,-3-2 3 16,3-3 3-16,-3-1 4 0,1-2-2 16,2 0 3-16,2-4-4 0,2-2-13 15,3-2-4-15,4 0 3 0,3-4-2 16,2-1 0-16,3-1 2 0,2-2 3 16,6 1-2-16,3 0 11 0,6-1 19 15,7-1-15-15,1 0-10 0,5 0-4 16,1 0-1-16,-1 0-4 0,0-2 2 15,-2-1-3-15,-1 1 3 0,-1-3-3 16,-2 1-5-16,-1-2-41 0,-3-1-18 16,-3 3-27-16,-1-2-30 0,-2 0-36 15,-1-3-43-15,-2 1-79 0,-3 1-144 16</inkml:trace>
  <inkml:trace contextRef="#ctx0" brushRef="#br0" timeOffset="62021.7">5402 10101 136 0,'0'0'29'0,"0"0"-17"0,0 0 13 0,1 0-3 0,3-1 7 0,-1 1 13 0,1-2 30 0,-1 1-10 0,0 0 19 0,-1 0 0 16,0 0-1-16,-1 1-10 0,0-1-12 16,1 0-4-16,0-1 3 0,-1 1-11 15,1-1 0-15,2 1-8 0,-1-1-1 16,0-1 0-16,0 0-1 0,-1-1-5 15,0 2 8-15,0-3-8 0,-1 2-10 16,-1-2-6-16,0 2-4 0,0 1-7 16,-3-1-4-16,-3 0 0 0,-5 3-5 15,-2 3 2-15,-7 2 1 0,-1 6 2 16,-6 1-1-16,0 4 2 0,0 1-1 16,0 2 1-16,1 1-1 0,4 0 0 15,-1 0-1-15,6 0 1 0,3-3 1 16,2-1-1-16,4-1-1 0,4-3 1 15,3 1-1-15,1-2-1 0,5-1 2 16,2-1 5-16,5-1-1 0,0-1-1 16,6 1 11-16,0-3 0 0,3 2 1 15,-1-2-7-15,1 1 2 16,2 0-8-16,-1 1 0 0,-1-1 1 16,-2 3-2-16,1 0 3 0,-2 1-1 15,-1 2 0-15,-1-2 5 0,-1 2 1 16,-3 1 2-16,-3-1-9 0,-5 1 7 15,-3 1 4-15,-1 1 7 0,-5-3 5 16,-7 0-1-16,-1 0 2 0,-6-2-5 16,-1-1-5-16,-4-2 0 0,-3-1 0 15,-2-3 6-15,-1-1-11 0,-1-1 1 16,-5-1-5-16,3 0-5 0,2-2 1 16,1 1-1-16,7 0-2 0,-3-1 0 15,4-1-2-15,4 2-10 16,2-1-17-16,5 2-13 0,3-2-16 15,3-1-18-15,1 2-11 0,4 0-30 16,12-6-58-16,1 3-96 0,2 0-142 16</inkml:trace>
  <inkml:trace contextRef="#ctx0" brushRef="#br0" timeOffset="62630.92">5659 10565 161 0,'0'0'117'0,"7"-7"-17"0,-3 3-16 0,-1-2-10 0,1 0-6 0,-2 0-5 0,0 0 5 0,1 0-5 0,-3-1-10 0,0 3 5 0,0-1-2 16,0-2-8-16,0 3 3 0,-3 0-19 16,1-2-10-16,-1 2-6 0,0 0-4 15,0 2 0-15,-2 0-5 0,-1 1-1 16,-1 1-5-16,-2 0 2 0,-1 5-3 15,0 2 4-15,-2 3-2 0,2 3 3 16,0 4-2-16,0 4-2 0,2 0 6 16,3 1 0-16,1 1-5 0,4-1 4 15,0-1-1-15,1 2 5 0,4-5 4 16,2-1-1-16,1 0-8 0,2-5-1 16,1-2 1-16,0-4 11 15,3-3 26-15,-2-3-18 0,2-3-2 16,-1-6 2-16,1-3 2 0,-2-3 5 15,0-5 0-15,1-4-4 0,-3-6-7 16,0-10-4-16,1-13-9 0,-3-9 3 16,-3-1-2-16,-1 10-2 0,-2 14 0 15,-2 18 4-15,0 6-2 0,0 1-3 16,0 2-3-16,-1-1-1 0,-1 0-1 16,0 4-3-16,1 2 2 0,0 2-15 15,1 2-46-15,0 1-39 0,4 0-41 16,9 2-71-16,-1 0-83 0,2 0-171 15</inkml:trace>
  <inkml:trace contextRef="#ctx0" brushRef="#br0" timeOffset="63006.42">6493 10326 432 0,'0'0'144'0,"0"0"1"0,-2-4 10 0,2 2-71 0,0 1-20 16,4 0-40-16,2-1-1 0,2 1 3 0,2 0-5 0,2 1 10 0,2 0-11 0,-1 0-16 15,3 0 4-15,0 1-6 0,1 3-2 16,-1-1 0-16,2 2 0 0,-1 1-66 15,-1-2-71-15,2 5-73 0,-3-2-132 16</inkml:trace>
  <inkml:trace contextRef="#ctx0" brushRef="#br0" timeOffset="63209.39">6521 10602 587 0,'0'0'167'0,"0"0"-68"0,0 0 34 0,0 0-76 16,0 0-8-16,0 0-21 0,0 0-23 16,0 0 21-16,43-10-17 0,-24 7 2 15,0 0-9-15,1 0-2 0,2 1 5 16,1 0-5-16,0 2 0 0,1 0-80 16,11 1-62-16,-6 3-103 0,-3-2-196 15</inkml:trace>
  <inkml:trace contextRef="#ctx0" brushRef="#br0" timeOffset="64999.18">6849 12808 386 0,'0'0'76'0,"0"0"7"0,0 0 25 0,0 0-27 0,0 0-5 0,2-2 14 0,3-2 13 0,-1-3-30 0,2-1-13 0,2-5 1 0,2 1-7 0,1-3-18 16,3 0-2-16,2-2-5 0,1 0-8 15,2 0 2-15,2 0-10 0,-1 3-3 16,2 1 0-16,-1-1-4 0,0 2-1 15,3 2 2-15,-2 2-5 0,0 3-2 16,-1 3-1-16,-1 2 1 0,-1 0 0 16,-3 6-2-16,0 1 2 15,-3 3-2-15,0 4-1 0,0 2 3 0,-2 3 0 16,2 2-1-16,0 4 0 16,0 3 1-16,-1 0 0 0,0 5 0 0,-1 0-1 15,1 5 1-15,1 9 1 16,0 6 0-16,-1 2-1 0,-1-6 1 15,-1-3 0-15,-2-8 3 0,-1-7-4 16,-1-5 0-16,-2-4 1 0,-1-4 0 16,0 5-1-16,1 0 3 0,-1 2-3 15,-1-4 0-15,1-4 0 0,-2-3 3 16,1-5-2-16,0-1-1 0,-1-5 3 16,-1-2 3-16,2-1 2 0,0-4 24 15,0-5-1-15,1-2-18 0,1-5-8 16,1-5 2-16,0-2-6 0,2-3 4 15,-1-4-2-15,1-9 1 16,4-8-1-16,0-8-1 0,0-5 2 16,0 2-1-16,0 5-2 0,-1 3 5 15,-1-1-5-15,1-2 1 0,-3-1 4 16,1-1-6-16,-1-4 5 0,0 1-1 16,-1-2 0-16,0 1 7 0,0-2 0 15,1 0-2-15,0 1 3 0,1 2 0 16,-1-3 1-16,1 1-5 0,3 1-2 15,-2-2 3-15,3-1-5 0,0 0 4 16,1-1-3-16,1 2-2 0,-1 1 0 16,-1 3-2-16,-3 0 1 0,1-1-2 15,-1 3 0-15,1-2 1 16,-3-1-1-16,0 3 0 0,0 1 0 16,0-1 2-16,0 1-2 0,-1 2-2 15,0 1 2-15,-1 2-1 0,2-1 2 16,-3 3-3-16,1-1 2 0,1 0 0 15,1 0 0-15,2-1 0 0,-1 1-2 16,0 1 1-16,0 3 1 0,1-2-1 16,-1 2 0-16,0 3 1 0,1-1-1 15,-2 2-3-15,1 5 2 0,-3 4-4 16,0 5 6-16,-2 6-3 0,1-2 3 16,0-2 0-16,0-5 0 0,-1-2-1 15,-1 1 1-15,0 1 1 0,-1 1-1 16,1 3 0-16,0-1 0 0,-1 2 0 15,0 2-1-15,1 0 1 0,-2 2 0 16,2 2 2-16,-1 1-2 0,2 3 0 16,-2 0 0-16,0 4 0 0,0-2 0 15,1 3 1-15,-2 1-1 0,1 0 0 16,0 3 0-16,1 0 0 0,0 0-2 16,0 3-1-16,1 0 0 0,1-2 0 15,2 2 1-15,1 0-2 0,1 1 2 16,2-1 1-16,2 2-1 0,1-1 2 15,3 0-1-15,1-1 2 16,4 0-1-16,3-1 0 0,0 2 0 16,8-1-1-16,9-2 1 0,7 1 0 15,5-2-1-15,-1 1 1 0,-2-1 0 16,0-2 1-16,1 3-1 0,4-2 1 16,4-2-1-16,3 2 2 0,2-3-2 15,3 1-1-15,2-1 1 0,-1 2 0 16,4 0 0-16,2-3 0 0,3 4 2 15,1-1-2-15,1 1 1 0,-1 3-1 16,-2-2 0-16,3 2-1 0,-3 1 1 16,5 0-3-16,0 0 3 0,3 0 1 15,0-2 0-15,0 3 0 0,2-1-1 16,0-2 0-16,2 2 0 0,4 0 0 16,1 2 0-16,-1-2 1 15,-1 1-1-15,1 0 1 0,2 0-2 16,2 0 2-16,3 0-1 0,-4 1 0 15,-2 0 0-15,1 0 0 0,-2 0 0 16,1 2 2-16,2-2-4 0,-3 2 2 16,0 1 0-16,-1 0 2 0,2 1-2 15,0-1 0-15,2-2 0 0,0 1-1 16,-1 1 1-16,-2-1 0 0,-1-1 1 16,1 1-1-16,0-1 0 0,3 0-1 15,-5-1 1-15,0 0 1 16,0 2-1-16,-3-2-1 0,3 0 1 15,0 1 0-15,2-1 2 0,-5 0-2 16,-1 0 0-16,-2 2 1 0,-3-2-1 16,-2 0 0-16,-3 0-1 0,-2 0 1 15,-6 0 0-15,-3-2 1 0,-7 2-1 16,-1-1 0-16,-5 0 0 0,-1 0 1 16,-6-1-2-16,0 0 1 0,-7 2-3 15,-2-2-24 1,-9 2-39-16,-5 0-24 0,-5 0-15 15,-4 0-45-15,6 0-52 0,-5 0-97 16,0 0-219-16</inkml:trace>
  <inkml:trace contextRef="#ctx0" brushRef="#br0" timeOffset="67711.03">8836 10468 120 0,'0'0'119'0,"0"0"-69"0,-1-4-3 0,1 2-12 0,0 0 31 0,0-1-39 0,0 1 8 0,0-1 20 0,1 1-10 0,-1-1 1 16,1 2 1-16,-1-1 18 0,0 2 2 15,0 0-10-15,0-1-11 16,0 1 4-16,0 0-13 0,2 0-20 16,0 0 3-16,4 0 5 0,4-1 10 15,6 0 1-15,5-1 0 0,11-1-8 16,11-2-5-16,11 0 6 0,3 0-4 15,0 0-1-15,-6 1-7 0,-4 0-8 16,0-1-6-16,-2 1-3 0,-1 1 1 16,-4-1 1-16,-4 3-1 0,-8 1-2 15,-8 0-24-15,-5 0-60 0,-5 0-18 16,0 0-26-16,-2 3-31 16,-7 4-92-16,-1-2-17 0,-4 0 18 0</inkml:trace>
  <inkml:trace contextRef="#ctx0" brushRef="#br0" timeOffset="68585.84">8957 10497 122 0,'0'0'29'0,"0"0"28"0,0 0 0 0,0 0 3 0,-38-20 12 0,32 14-39 0,1 4-1 0,1-2 7 0,0 2 8 0,1 0-2 16,2 0 1-16,-1 0-3 0,0 1 1 15,1 0-9-15,-1 1-6 0,-1 0 2 16,-1 0-12-16,0 0 3 0,0 0 3 16,-1 0 0-16,0 0 6 0,0 0-4 15,-1 0 4-15,1 0-6 0,-1 0-1 16,0 0 0-16,1 0 10 0,-1 1-5 16,-1-1-1-16,2 0 0 0,-1 0 3 15,1 0-7-15,-1-1-2 0,0 1 2 16,1-1 1-16,0-1-7 0,0 2 4 15,2-1-7-15,0 0 2 0,1 1-6 16,1 0-3-16,-1 0 0 0,2 0-1 16,0 0-7-16,0 0-2 0,0 0-1 15,0 4 2-15,4-1 1 0,0 4 0 16,4-1 1-16,1 5 3 0,4-1-4 16,1 3 2-16,5 1-1 15,3 4 1-15,3 1-1 0,3 1 0 16,4 0 1-16,4 5 3 0,6 3-1 15,4 3 10-15,2 0 1 0,-12-6-7 16,-9-6-3-16,-8-6-1 0,-5 1 1 16,2 1-3-16,0 2 3 0,0 4-4 15,-4-4 3-15,-5 2-2 0,-5-1-2 16,-2 1 2-16,-6 2 1 0,-6 0 2 16,-4-1-3-16,-2 2 5 0,-6 1-7 15,-2-3 3-15,-1 1 2 0,-2 0-1 16,-1-1 3-16,1-1 8 0,0-1-9 15,0 2 3-15,3-3-3 16,0-1-1-16,2 0-3 0,4-2 1 16,3 0-2-16,1-4 1 0,4 1-1 15,4-1 0-15,1-2-2 0,3-2 1 16,4-1 0-16,0 1 1 0,5 1-1 16,5-3 6-16,5 1-1 0,4 0 0 15,5-2 1-15,11-2-3 0,7-1 3 16,11 0 1-16,3 0-1 0,-3-4 6 15,-2 0-4-15,-5-1-2 0,2 0-3 16,-3 1-2-16,-1 0 0 16,-3 0 0-16,-3 1-1 0,-2 0 0 15,-7 2-3-15,-9-2-10 0,-3 3-41 16,-5 0-20-16,3 0-18 0,0 0-42 16,0 4-53-16,-3 1-111 0,-6 0-231 0</inkml:trace>
  <inkml:trace contextRef="#ctx0" brushRef="#br0" timeOffset="69258.14">8790 11734 177 0,'1'-2'130'0,"2"0"-20"0,-2 1 0 0,1-1-16 0,0 1 7 0,-1-3-18 0,1 4 11 0,0-3-6 0,-1 2-16 0,0-2-9 16,1 2-9-16,0 1-16 0,0-1-8 15,1 1-9-15,-1 0-10 0,1 0-7 16,-1 3-2-16,0 5-1 0,-1 4 0 16,-1-1 5-16,0 5-2 0,0 4 1 15,-4-2-3-15,0 4 2 16,0-1 0-16,-1-2-3 0,0 2 1 16,-1-4 7-16,-1-1 19 0,1-1-5 15,1 0-10-15,0-5 3 0,1 1-6 16,1-4 2-16,0-2 4 0,3 1 0 15,-1-2-6-15,1-1-2 0,0-2-5 16,1-1 6-16,5 0 13 0,1 0 9 16,3 0-5-16,2 0-1 0,2-3-4 15,4-2-5-15,1 3-8 0,0-3-2 16,1 3-6-16,-1-2 1 0,1 1 0 16,-2 1 0-16,-1-2-2 0,-2 1-2 15,-2-1-41-15,-2 2-12 16,-2-1-10-16,-4-1-25 0,-1 2-15 15,-2-3-20-15,-5-4-49 0,-1 2-90 16,-4-1-151-16</inkml:trace>
  <inkml:trace contextRef="#ctx0" brushRef="#br0" timeOffset="69430.03">8807 11590 831 0,'0'0'104'0,"0"0"-15"0,0 0-7 0,0 0-75 16,0 0-4-16,-6-37 4 0,6 32-14 0,1 0-18 16,1 3-53-16,-1 0-1 0,2 0-27 15,2 2-51-15,1 2-64 0,1 1-47 16</inkml:trace>
  <inkml:trace contextRef="#ctx0" brushRef="#br0" timeOffset="69899.73">9105 11665 306 0,'0'0'84'0,"0"0"37"0,0 0 17 0,0 0-37 16,0 0-17-16,7-11-27 15,-1 9 19-15,3-1-8 0,2-1-11 0,3 0 2 16,1 1-5-16,1-1-16 0,1 0-3 16,0 2-22-16,-1-1-6 0,-2 0-7 15,0 2 1-15,0 0-1 0,0 1 0 16,-4 0-18-16,1 1-63 0,-1 1-18 15,-1 2-51-15,-2 3-44 0,-2-3-109 16,-2 2-35-16</inkml:trace>
  <inkml:trace contextRef="#ctx0" brushRef="#br0" timeOffset="70126">9127 11839 633 0,'0'0'108'0,"0"0"32"0,0 0-71 0,0 0-1 15,0 0 11-15,33-6-32 16,-16 2 29-16,2-2-39 0,0 3-22 0,3-2-8 16,-1-1-6-16,0 3-2 0,2-2 0 15,-1 3-7-15,-1 1-71 0,2 0-6 16,9 1-57-16,-7 0-63 0,-1 0-200 15</inkml:trace>
  <inkml:trace contextRef="#ctx0" brushRef="#br0" timeOffset="70594.39">9690 11665 494 0,'0'0'134'0,"0"0"30"0,0 0-38 0,0 0-38 0,0 0-39 0,18-31-20 0,-16 27-11 0,-1 4 16 0,-1 0-26 0,0 0-6 0,0 7 0 0,0 6 11 15,-2 4 22-15,0 5-15 0,-1 3-7 16,-1 6-12-16,2 1 6 0,0 2-7 16,-1 1 0-16,3-3 2 0,-1 3 1 15,1-4-6-15,0-2-10 0,1 0-32 16,3-5-11-16,-1-1-21 0,0-2-57 16,2-3-55-16,0-5-105 15,-2-6-84-15</inkml:trace>
  <inkml:trace contextRef="#ctx0" brushRef="#br0" timeOffset="71500.89">8958 10078 182 0,'0'0'183'0,"0"0"-85"0,0 0 68 0,-1-8-98 0,1 4 11 0,0-1-12 0,2 0-16 0,1-1 6 0,1 2 3 0,0-2-9 0,1 0 1 15,1 0-11-15,-1 0-5 0,1 0-9 16,0 0-12-16,0 3-10 0,1 0-2 16,-2 2-3-16,1 1-4 0,-2 2 1 15,0 5 1-15,0 4-4 0,-2 4 5 16,0 3 1-16,-2 0-1 0,3 5 2 16,-3 0-1-16,0-3 0 0,1 2 1 15,-1-4 0-15,2 0-1 0,0-3 1 16,1-5 0-16,0-1 0 0,0-4-1 15,0 0 5-15,0-3-4 16,1-2 5-16,-1 0 3 0,3-8-4 16,-1 1 0-16,1-3 6 0,0-2 8 15,1-1-7-15,3-1 2 0,-2 0-1 16,2-1-5-16,2-1-5 0,-1 1 0 16,1-1-3-16,2 1 2 0,-3 1-1 15,1 3-1-15,-2 1 0 0,-1 2 2 16,0 0-2-16,-2 2 0 0,0-1 0 15,-2 3 0-15,0 2-3 0,-3 0 2 16,2 2-5-16,-3 6-3 0,-1 3 3 16,2 0 5-16,-1 4 1 0,-1 2 6 15,2 1-3-15,0 1 1 16,2 1-1-16,1 2-1 0,1-2-2 16,2-1 1-16,-3-1-1 0,2 0 4 15,-3-3-3-15,1-1-1 0,0 0 0 16,-1-5-2-16,-1 1-24 0,-1-3-70 15,3-1-60-15,-2-1-77 0,0-3-229 16</inkml:trace>
  <inkml:trace contextRef="#ctx0" brushRef="#br0" timeOffset="72329.08">10534 10249 230 0,'8'-5'66'0,"0"-1"55"0,0 0-8 0,0 2-5 0,0-2-21 0,-2 2-29 0,-1 0 11 0,-1 1-21 0,-1-1-25 0,-1 2-5 0,0-1-5 16,-2 1-1-16,0 2 6 15,-1 0-7-15,-4 1-11 0,-4 3 0 16,-6 5 1-16,-2 6-1 0,-7 5 3 16,-3 4-1-16,-7 12-2 0,-4 15 1 15,-6 17-1-15,1 6 0 0,9 4 0 16,6-2 3-16,9-8-1 0,7-3 1 16,4-3 1-16,7-5 36 0,1-1 24 15,7-3 4-15,3-2-12 0,2-5-4 16,3-5-17-16,0-7-1 0,-2-7-3 15,-1-9-8-15,-3-1-3 16,4-2 0-16,0 0-2 0,4 1-5 16,-1-4-5-16,1-4-4 0,-1-6 1 15,3 1-5-15,0-3-31 0,0 0-46 16,0-4-52-16,10-4-63 0,-5 0-118 16,-2 0-239-16</inkml:trace>
  <inkml:trace contextRef="#ctx0" brushRef="#br0" timeOffset="72970.05">11203 10825 364 0,'0'0'39'0,"0"0"69"0,0 0-17 0,0 0-10 0,2-29-33 0,-2 23-26 0,0 2 22 0,-2-2 8 0,0 3-13 0,-1-1 13 16,1 0-5-16,-3 1-17 0,1 2-5 16,-1-1-11-16,-2 2-10 0,1 0-1 15,-4 2-2-15,0 2-1 0,-1 2 1 16,-4 2 0-16,1 3-1 15,-3 2 0-15,1 4 0 0,-2 2 0 16,3 1-1-16,0 3 1 0,5 0 0 16,3 1-1-16,1 2 3 0,4-2-2 15,2-1 3-15,3-1-3 0,4-3 1 16,2-1 2-16,2-5 6 0,4-1 0 16,0-6 9-16,1-4 2 0,-2-2 5 15,3-6-1-15,-1-4 2 0,1-3 5 16,-3-2 4-16,1-5 5 0,-4-4-16 15,0-6 0-15,0-9-6 0,-4-16-5 16,-2-14-4-16,-1-4-7 0,-4 6 1 16,0 11 2-16,0 13-1 0,0 10 1 15,-1 9 0-15,0 4-5 0,-1 4 3 16,-1 0-3-16,1-2-2 16,-1 2 0-16,1 3-8 0,0 6-33 15,1 4-30-15,0 3-31 0,1 7-71 16,2 5-105-16,1 1-92 0</inkml:trace>
  <inkml:trace contextRef="#ctx0" brushRef="#br0" timeOffset="73579.28">11471 10944 246 0,'0'0'151'0,"0"0"-67"0,0-12 18 0,2 7-36 0,-1 0-7 0,0 1-12 0,1 0 1 0,0 2 25 0,0 0-24 0,0 0 2 0,1 2-4 16,-1 0-18-16,1 0 0 0,1 2-11 15,-2 2-1-15,0 3-8 0,-1 1 8 16,-1 4-7-16,0 0 1 0,-1 3 8 15,-2 4-9-15,0 0 2 0,0 4-5 16,0 0-1-16,-1-1 5 0,0 0 4 16,0-2 2-16,0-2-10 0,1 0 3 15,1-4-3-15,2-2 6 16,-1-3-3-16,1-2-2 0,0-1-4 16,0-3 5-16,2-1 4 0,0 0 2 15,4-2 12-15,1 0 7 0,-1 0-1 16,4-5-8-16,1 1-5 0,1-2-10 15,3 0-5-15,0 0 0 0,3 2-5 16,-2-3 2-16,2 1-1 0,-1 1-1 16,0 0-2-16,-1-1-4 0,-1 1-30 15,-2-1-7-15,-2 1-16 0,-2 1-19 16,-3-1-26-16,-3-4-37 0,-2 3-72 16,-1-2-171-16</inkml:trace>
  <inkml:trace contextRef="#ctx0" brushRef="#br0" timeOffset="73735.48">11542 10715 840 0,'0'0'41'0,"0"0"-38"0,0 0-6 0,0 0 0 16,-2-36-138-16,2 25-170 0,0 1-20 0</inkml:trace>
  <inkml:trace contextRef="#ctx0" brushRef="#br0" timeOffset="77427.45">12255 10735 297 0,'0'0'126'0,"-2"0"42"0,2 0-38 0,-1 0-9 0,1 0-17 0,0-1-20 0,0 1-4 0,1-1-17 0,1-2-6 0,2 0-7 0,4 0-10 15,4-3-5-15,1 3-7 0,4-1-7 16,2 2-11-16,2 0-5 0,0 1-2 15,0 1-2-15,2 0-1 0,0 0 0 16,0 1-13-16,0 0-49 16,2 2-52-16,9 0-68 0,-6 0-102 0,-2-2-148 15</inkml:trace>
  <inkml:trace contextRef="#ctx0" brushRef="#br0" timeOffset="78256.81">13041 10596 483 0,'0'0'92'0,"0"0"24"0,0 0-22 0,12-39 0 16,-6 27-46-16,1-1-21 15,2-1 2-15,1 1 19 0,0 1-33 0,2 2-2 16,0 2-1-16,0 2-4 0,2 3-2 15,-2 3-2-15,3 0 1 0,-3 3 2 16,0 5-6-16,0 0-1 0,-2 6 0 16,2 3-1-16,-6 0 1 15,1 6 0-15,-4 3 0 0,-1 1 0 0,-2 2 0 16,-3-2 5-16,-3 3-5 0,-3-1 1 16,-3-2 0-16,-1 0 1 15,-1-2-1 1,-1-1 4-16,-2-4-5 0,3-2 1 0,-3-2 1 0,4-4-1 15,0-1 3-15,4-3-3 0,1-3 2 16,3-1-2-16,2-4 3 0,3 0 10 16,0-1 0-16,0-6 26 0,5-2-14 15,3-2-11-15,1-3-2 0,7-2-6 16,0-2-2-16,3 0-4 0,6-3 0 16,0 1 0-16,1 0-1 0,1 2 0 15,1 0 1-15,0 1-1 0,1 0 0 16,-4 2 1-16,0-1-1 0,-3 3 0 15,-3 1 3-15,-3-1-2 16,-6 4 0-16,-3 0 1 0,-3 1-1 16,-1 1 2-16,-3 0-2 0,0 1-2 15,-2 1-1-15,-3 1-1 0,1 2-5 16,-4 2 4-16,-3 0-3 0,-3 3 0 16,0 7 4-16,-1 2-1 0,-2 3 3 15,1 7 0-15,0-2-1 0,2 3 1 16,2-2 0-16,2 3 1 0,2-2 1 15,0-2 0-15,5 0 4 0,1-1 9 16,2-1 9-16,0-2 4 16,5-1 3-16,-1-3 3 0,5-1-3 15,-1-2-5-15,5-3 2 0,-1-1-1 16,4-2-1-16,0-2-12 0,2-1-2 16,1 0-5-16,2-1-6 0,-1-2 0 15,0 0-7-15,0-1-42 0,0 0-28 16,-1 2-29-16,-1 0-31 0,4-1-62 15,-6 3-86-15,-2-1-136 0</inkml:trace>
  <inkml:trace contextRef="#ctx0" brushRef="#br0" timeOffset="78882.2">13826 10964 198 0,'5'0'82'0,"-2"0"-1"0,-1-1 6 0,1-1 16 0,0 1-27 0,-1 0-7 0,-1-1-4 0,-1 0 7 0,0 0-10 0,0 1 9 16,0 1-7-16,0-2-1 0,0 0-8 15,0 0-19-15,0 0-12 0,-3 1-5 16,1 1-5-16,1-2 2 0,-3 0-7 16,1 0-2-16,-1 2-3 0,0 0-3 15,-2 0-1-15,0 0 0 0,-2 6-2 16,0-1 2-16,-3 4-4 0,0 2 4 15,0 4-1-15,1 1 0 0,1 1 1 16,1 1 0-16,3 2 0 0,2 0-2 16,0-2 2-16,3 1-1 15,0-3 1-15,4 2 0 0,3-3 1 16,-1-4-1-16,5 1 3 0,-1-4 3 16,1-3 1-16,0-1 6 0,1-4 18 15,0 0 4-15,0-6-8 0,1-1-4 16,-2-1 0-16,0-3 5 0,0-4-3 15,0-4-2-15,-3-2-7 0,1-5-3 16,-2 0-1-16,2-2-2 0,-4 2 4 16,0 3 1-16,0 3-2 0,-2 5-4 15,0 2-4-15,-1 3-3 0,-1 2-2 16,2 2 0-16,-3-1 0 16,0 1-3-16,0 1-4 0,0 1-17 15,0-1-17-15,0 1-16 0,0 0-11 16,1 0-16-16,1 1-24 0,4-4-41 15,1 3-99-15,1-2-180 0</inkml:trace>
  <inkml:trace contextRef="#ctx0" brushRef="#br0" timeOffset="79491.42">13071 10391 271 0,'0'0'106'0,"0"0"-14"0,0 0-7 0,0 0 25 0,0 0-39 0,1 0-13 15,4 0-12-15,0-2 29 0,3-1-9 0,3-1 7 0,3 0-6 16,2-1-7-16,3 0-7 0,6 0-3 16,-4 2-14-16,4 0-7 0,-1 0-6 15,2 0-11-15,-2 2-5 0,-3 0-3 16,1-2-3-16,-1 3-1 0,-4 0 0 16,0 0-2-16,-4 0-2 0,1 0-26 15,-1 2-32-15,-1 0-22 0,-2 1-33 16,4 2-49-16,-3-1-98 0,0-1-112 15</inkml:trace>
  <inkml:trace contextRef="#ctx0" brushRef="#br0" timeOffset="80046.25">13978 10238 521 0,'0'0'112'0,"0"0"-52"0,0 0-20 0,0 0 10 0,36-1-26 0,-23 8 0 0,4 3 12 0,2 4 9 0,0 6-20 0,0 6 10 16,3 11-8-16,2 11 5 0,-2 15 0 15,0 4-1-15,-5 0 1 0,-3-7-11 16,-4-6-4-16,-2-3 2 0,0-3-7 16,-5-1 1-16,0-2 3 0,-3-3 0 15,0-1-3 1,-5-2-2-16,-4-6 0 0,3-6-6 15,-2-8-2-15,-1 0-3 0,-1-1 5 16,-3 3-4-16,-1-3 0 0,-1-2-1 16,0-2-14-16,4-6-48 0,-2-1-35 15,4-5-55-15,1-3-80 0,5-5-89 16</inkml:trace>
  <inkml:trace contextRef="#ctx0" brushRef="#br0" timeOffset="80764.83">14302 10100 259 0,'0'0'87'0,"0"0"-27"0,0 0-1 0,4 0 19 0,-4-2-31 0,0 1-9 0,1-1 8 0,0 0 5 0,2-1-2 0,-3 0-1 15,3 1-1-15,-3-2 14 0,3-3-14 16,2 2-12-16,-2-2-10 0,4 0-17 15,2-1-1-15,0 1-3 16,3-1 2-16,0-1-4 0,1 2 0 16,1-2-1-16,2 3-1 0,-2-1-1 15,0 4 1-15,-2 0-1 0,0 3 1 16,-4 0 0-16,-3 4-3 0,-2 5-6 16,-1 2 0-16,-2 5 6 0,0 3 3 15,-4 1 2-15,-2 2-2 0,-2-1 3 16,-3 1 0-16,1-3-1 0,1 0 0 15,-1-4 0-15,1-1 3 0,1-2 5 16,3-2 13-16,0-2-1 0,0-1 0 16,3 1-3-16,2-3 4 0,0 0-11 15,0 0 3-15,9-2 1 0,-1 1 0 16,2-3-1-16,7 1-3 0,0-2-1 16,4 0 1-16,1 0-2 0,3 0-4 15,-2 0-1-15,5-2-1 0,-1 1-4 16,1-1-1-16,-1-1 1 0,0 2-3 15,-2-3-22-15,-4 1-50 0,-2-1-39 16,1-1-32-16,-7 3-106 0,-4-2-130 16</inkml:trace>
  <inkml:trace contextRef="#ctx0" brushRef="#br0" timeOffset="81734.37">8438 12352 394 0,'1'0'94'0,"1"0"-61"0,1 0 15 0,2-1 3 0,3-1-9 0,1-1-23 0,5 1 22 0,2 0 10 0,4-2-21 0,1 2 8 16,3-1-2-16,3-1 1 0,9 2 0 16,8-3 0-16,12 1 12 0,7-1 8 15,0-1-15-15,-1 1-16 0,-1-1-6 16,2 1-7-16,8-2-5 0,2 3 0 15,8-2-3-15,4-1-2 0,4-2-2 16,2 2 1-16,5-1 0 0,2 1 0 16,4 0-3-16,5 3 4 0,2-2-3 15,-1 0 3-15,5 4-1 0,4-2 0 16,3 1 4-16,3-3 5 16,3 3-4-16,3-3 0 0,4-1 0 15,5 3-2-15,0-2 7 0,3 0 3 16,2 0 9-16,-1 0-8 0,4-1-3 15,1-1 0-15,2-1-4 0,0 2 2 16,1 0-4-16,-3-1-1 0,0 2-2 16,-7 0-3-16,-2-2 0 0,-7 2 2 15,-6 2-3-15,-7 0 0 0,-6 2 0 16,-11 1 0-16,-11 0 0 0,-10 1-2 16,-11 0-2-16,-13 0-41 0,-8 1-28 15,-16 0-26-15,-10 5-55 16,-14-3-96-16,-7 1-176 0</inkml:trace>
  <inkml:trace contextRef="#ctx0" brushRef="#br0" timeOffset="82642.82">9872 12831 249 0,'0'0'121'0,"0"0"-41"0,0 0 15 0,0 0-12 0,0 0 2 0,1 0-1 0,-1-2-3 0,2 0-12 0,-2 1-17 0,3-3-8 0,1 1-1 0,1-2-7 16,1 0-6-16,3 0 4 0,0 1-9 16,2-1-4-16,2 0-17 0,-2 2-1 15,1 1 10-15,0 2-13 0,-3 0 0 16,-2 7-2-16,2 3-3 0,-3 4 1 15,-1 7 2-15,-1 2 2 0,-1 11 0 16,-3 8 4-16,-1 8-3 0,-3-4-1 16,-2-10 2-16,2-10 0 0,-1-6-2 15,1 2 0-15,0 3 2 16,0-1-2-16,1-3 1 0,0-5-1 16,1-5 2-16,2-3-2 0,0-4 1 15,0-3 0-15,2-1 4 0,4-7 4 16,2-3-3-16,2-5 1 0,0-4-2 15,2 0 5-15,2-4 6 0,0-1-5 16,1-1-1-16,0-2 3 0,2-1 1 16,1 0-3-16,1 0-5 0,-1 1 1 15,0 2-1-15,1 1-1 0,-1 2-2 16,-1 1-1-16,-2 4 2 0,1 0-1 16,-2 3 1-16,-2 5-4 0,-1 1 1 15,-3 3-2-15,-2 2 1 16,-3 2-1-16,0 1 1 0,-1 0-7 15,-1 3 6-15,-1 3 0 0,0 4 1 16,0 3 0-16,0 2 6 0,0 3-4 16,0 3-2-16,0 3 3 0,-1 1-3 15,1 4 0-15,0-1 1 0,0 3 0 16,0 0 0-16,0 1 1 0,0 1 0 16,0-3-2-16,-2-1 2 0,2-1-2 15,-2-3 0-15,1-3-2 0,0-2-47 16,0-6-15-16,1-1-35 0,0-5-58 15,3-6-81-15,3-2-150 16,0-1-37-16</inkml:trace>
  <inkml:trace contextRef="#ctx0" brushRef="#br0" timeOffset="82924.06">10616 12990 250 0,'0'0'451'0,"0"0"-316"0,0 0-1 0,0 0-64 0,5 0-6 0,2 0-7 0,2 0-18 0,5 0 9 0,2 0-8 0,1 0-6 0,2-4-4 0,-1 2-7 15,0-1-16-15,0 1-5 0,2-1-2 16,0 0-2-16,0 2-8 0,1-2-57 16,0 1-30-16,-2 1-60 0,9-4-86 15,-6 1-127-15,-3 0-59 0</inkml:trace>
  <inkml:trace contextRef="#ctx0" brushRef="#br0" timeOffset="83173.95">11131 12840 793 0,'0'0'63'0,"0"0"11"0,0 0-38 0,0 0-19 16,0 0-17-16,0 0-7 0,0 0 0 0,0 0-2 15,4 24 9-15,-4-5 0 0,0 4 12 16,0 5 9-16,0 7-11 0,-1 0-5 15,-1-1-2-15,1 2-2 0,1-4 0 16,0 2-2-16,0 1 1 16,5-1-37-16,-1-4-38 0,1 1-25 15,3 3-86-15,0-6-17 0,0-7-62 16</inkml:trace>
  <inkml:trace contextRef="#ctx0" brushRef="#br0" timeOffset="84190.46">16166 11005 423 0,'3'0'104'0,"0"0"-44"0,5-2 59 0,3-1-17 0,0 1-41 0,5-1-7 0,0 0 4 0,3 0-7 0,-3-1-19 0,3 2-4 0,-2-1-14 16,-1 0-1-16,0 1-6 0,-1 1-5 16,0-1-1-16,-1 0-1 0,-3 0-5 15,0 1-40-15,-5 1-76 0,4-1-40 16,-5 1-74-16,-2 0-40 0</inkml:trace>
  <inkml:trace contextRef="#ctx0" brushRef="#br0" timeOffset="84377.83">16216 11172 725 0,'0'0'141'0,"0"0"-71"0,0 0 13 0,0 0-37 16,0 0-27-16,43 1 0 15,-24-5 0-15,0-1-11 0,3 2-6 16,0-4-1-16,2 4-2 0,0-2-5 15,-1 1-48-15,9-1-34 0,-5 0-83 16,-4 0-185-16</inkml:trace>
  <inkml:trace contextRef="#ctx0" brushRef="#br0" timeOffset="90030.67">16365 12936 182 0,'-3'3'62'0,"1"0"-31"0,-1 1 14 0,2 0 20 0,-3 0-15 0,3 1 0 0,-1-2 14 0,2 1 0 0,-1-2-7 0,-1-1 14 0,2 2-28 16,0-3 3-16,0 1-1 0,0-1-7 15,0 0 0-15,0 0-1 0,2-2 8 16,1-4-1-16,2-2-18 0,1-3-10 16,-1-4 5-16,4 1 4 0,2-1-14 15,-1-2 17-15,2 0-10 0,-2 3-3 16,2-1 0-16,1 0-4 0,-3 2 2 15,0 2-4-15,0-1 2 0,1 2-4 16,-2 1-1-16,1 2-6 0,1 1 0 16,0 0-1-16,-3 3 0 15,2 3 1-15,-4 0-3 0,5 0-2 16,-3 7 0-16,-2 3 3 0,2 2 0 16,0 5 0-16,0-1-1 0,-2 4 3 15,1 2 2-15,0 0-1 0,-2 4 0 16,2-1 0-16,-1 2 0 0,0 1 0 15,2-1 0-15,-2 2 1 0,-1 1-2 16,0-2-1-16,0 0 1 0,-2-2 2 16,3 0-2-16,-3-3 1 0,0 2-1 15,-1-4 1-15,1-1 0 0,-3-2-1 16,3-3 0-16,-3-3 0 16,2-3 1-16,0-3-1 0,-1-4 1 15,-1-2 2-15,2 0 4 0,-1-5 3 16,1-4 10-16,2-5-6 0,-2-3-6 15,1-5 1-15,0-3 1 0,1 0 0 16,0-6-2-16,-2 0-3 0,3 0 0 16,0-9-4-16,2-7 1 0,0-8-1 15,-1-3 0-15,-3 4-1 0,0 3 0 0,2 2 0 16,-2-1 1-16,0-2-1 16,-1 0-1-16,-1-1 1 0,1-2 1 15,1-1-1-15,-3 0 1 0,2-1 1 0,-1 3-2 16,-1-1 0-16,0 0 0 15,0 0 0-15,-1-1 0 0,1-2 0 16,0 2 0-16,0 0 1 0,0-5-1 16,1 3 0-16,3-1 2 0,-1 2-2 15,3 0-2-15,0 1 2 0,-1 1 1 16,1 0-1-16,-1 1 1 0,0-1-1 16,0 2 0-16,2-1 0 0,-2 2 0 15,0 1 0-15,0 1 0 0,0 3 1 16,-2 0-1-16,0 2 0 0,-2 1 1 15,2-1 2-15,2 2-3 0,-2-1 0 16,2-1 0-16,2 2 0 16,0-1-1-16,-2 4-1 0,1 0 2 15,-1 0 2-15,0 2-2 0,0 1-1 16,2-2 0-16,-2 9 1 0,-2 4 0 16,-1 5 2-16,1 2-2 0,-1-5 0 15,-1-3 0-15,4-4 0 0,-3 0 0 16,1 2 0-16,-3-2 0 0,4 1-1 15,1 0 1-15,-2 0 0 0,2 1 0 16,0 1 0-16,0-2 0 0,2 1-1 16,-2 3 2-16,0-3-1 0,0 3 0 15,1 0 0-15,-1 1 1 0,-1 0-1 16,1 1 0-16,-3 2 1 16,1 0 0-16,0 1-1 0,-1 1 0 15,-1 2 0-15,1-1 0 0,1 3 0 16,-3 1 2-16,2 0 0 0,0 3 2 15,-1 0 6-15,-1 2-4 0,4 1 4 16,0-1 0-16,-3 4 1 0,2-1-4 16,1 2 2-16,-1 0-9 0,3 1 2 15,-1-2 0-15,4 2-2 0,1-1-1 16,0 0 1-16,2 1 1 0,2-1-1 16,2 2-1-16,0-2 1 0,1 3 1 15,2-2-1-15,3 1 0 0,2 1 0 16,-1-1-1-16,3 1 1 0,4-1-1 15,6-1 2-15,7 2-2 0,7 0 1 16,5-3 0-16,-3 4 1 0,-4-1 0 16,-2-3-1-16,1 3 0 0,0-3 0 15,0 3-1-15,0-2 1 0,2-1-1 16,6 0 1-16,-2-1 1 0,1 1-1 16,5 1 0-16,-2 0 0 0,3 0 0 15,-1 1 0-15,-1-1 0 0,1 2-2 16,-4 1 3-16,4-1-1 0,-1 1 0 15,2 0 0-15,2-1 1 0,-1-1-3 16,1-1 3-16,-1 2-1 0,-1-2 1 16,-3 3-1-16,5-1 0 15,-1 1-2-15,1 0 4 0,2-3-2 16,2 2 0-16,0 0-2 0,1-3 2 16,0 2 1-16,2-1-1 0,-1 2-2 15,1 0 2-15,2-1-2 0,3-1 2 16,-1 0 1-16,3 1-1 0,0 0 0 15,-2 0 1-15,-1 1-2 0,1 2 1 16,5-1 0-16,1-1 0 0,0 0 0 16,3 2 0-16,-2-1 0 0,0 1 0 15,1 0 0-15,1 0 0 16,0 0 0-16,4-1 0 0,-2 0 0 16,-1 0 1-16,-2 1-1 0,2-2 0 15,1 2 0-15,1 0 1 0,3 0-1 16,-1 0 0-16,1 0 0 0,1 2 2 15,2-1-2-15,2 0 0 0,2 0 0 16,0-1 1-16,0 0-1 0,-2 0 0 16,2 0 1-16,0 0-2 0,0 0 2 15,1 0 2-15,-1 0-3 0,-2 0 3 16,1-1 6-16,0 1-4 0,2-1-2 16,1-2 3-16,-1 0-3 15,-2 3-2-15,0-4 2 0,0 2-1 16,1 1-1-16,1-2 6 0,-2 3-3 15,-2-3 3-15,-1 1 5 0,0 0-1 16,1-3-4-16,-1 3 1 0,-2 0-4 16,-2 1 1-16,0-2-4 0,-1 2 0 15,2-1-1-15,0 1 2 0,1-1-2 16,-2 1 1-16,1 1 0 0,-1 0 0 16,2-2 0-16,1 2 1 0,3 0 0 15,-1 0 3-15,-1 0-1 0,-1 0 3 16,1 0-1-16,2 0-6 0,2 0 0 15,1 2 5-15,-2 2-1 0,-2-4-4 16,1 2 1-16,-3-1 1 0,3 2-2 16,0-1 0-16,-2-1 1 0,-1 1-1 15,-2 3 0-15,3-3 0 0,0 2 0 16,0-3 0-16,2 0 1 0,-3 0 0 16,1 0 1-16,-2 2-2 0,3 0 0 15,-1-1 0-15,1 2-1 0,-1-2 3 16,-1 0-1-1,0 1-1-15,0-1 0 0,-1 2 0 0,1-1 2 0,-2 1-2 16,-2 1 0-16,-2 1 1 0,-4-2 0 16,2 1-1-16,-3-3 2 0,0 4-1 15,-3-1 1-15,-7-1 1 0,-1 3-3 16,-1-1 2-16,-1-3-2 0,-3 4 3 16,-1-2-3-16,-1 0 1 0,-5 2-1 31,-3-1 0-31,-2 1-1 0,-6 0 1 15,-5-2-2-15,-3 1 1 0,-8-1-18 16,-7 1-23-16,-7-2-16 0,0 1-21 16,0 0-34-16,4 5-53 0,-2-1-97 15,-6-2-259-15</inkml:trace>
  <inkml:trace contextRef="#ctx0" brushRef="#br0" timeOffset="94610.79">17918 10054 28 0,'0'-1'76'0,"3"-2"-42"0,-3 1 1 0,4 1 11 0,-3 0-7 0,2-1 4 0,1 1 16 0,-3-1 9 0,2 1-14 15,0 0 7-15,0-2-4 0,1 2 14 16,-3 0-32-16,2 0-11 0,-1 0-7 15,0 1-4-15,-1 0 0 0,-1 0 7 16,0-1 1-16,2 1 1 0,-2-1 0 16,0-1-4-16,1 2 0 0,-1 0-6 15,1 0-4-15,-1 0 1 16,0 0 4-16,1 0-2 0,-1 0 4 16,2 0-1-16,-1 0 1 0,-1 0-2 15,0 0 1-15,0 0 11 0,0 0-11 16,0 0-2-16,0 0 0 0,0 0-2 15,0 2 0-15,-3-2-14 0,-2 1 3 16,0-1-2-16,-3 0 1 0,-4 1-1 16,-1-1-1-16,-1 1 3 0,1 0-3 15,-4 1 3-15,4 0-2 0,-4-1 0 16,4 0 0-16,1 0-1 0,-1-1 1 16,2 1-1-16,0-1 3 0,2 1-2 15,1-1 0-15,-1 0 3 0,0 0 6 16,1 1-2-16,0-1 3 0,5 0 2 15,-2 0-4-15,5 0 4 0,-4 0 6 16,4 0-1-16,0 0 4 0,0 0-3 16,0 0-2-16,0 0-1 0,0 0-1 15,0 0-5-15,0 0 2 0,0 0 0 16,0 0-1-16,0 0 2 0,0 0-4 16,0 0-2-16,0 0-1 0,0 0-4 15,0 0-1-15,0 0-1 0,0 1 0 16,4 1 0-16,-4 3 0 15,3 2 0-15,-1 4-1 0,1 4 2 16,-1 1-1-16,0 6 1 0,-1 3-1 16,2 1 0-16,-1 5 4 0,0 0-4 15,2 9 4-15,0 8-1 0,1 7 2 16,-1 4 1-16,-1-6 4 0,-1-5-3 16,-2-4 1-16,0-2 0 0,0-9-3 15,0-4 3-15,0-7 2 0,0 0-2 16,0 2-2-16,0 3-1 0,0 2 0 15,0-3 1-15,0-3-2 0,-2-2 10 16,0-4-4-16,2-1 2 0,-3-2 1 16,2 1-6-16,-1-5 2 0,-1 1 0 15,0-1-2-15,1-4-2 16,2 2 2-16,0-3 1 0,-3 0-4 16,3-3 2-16,0 1 1 0,3-1-2 15,1-1 2-15,3-1 2 0,4 0-1 16,5 0 2-16,0-1-1 0,6-3-4 15,1 0 0-15,-2-1 1 0,3 1-4 16,1-1 1-16,0 1 1 0,-4 0-3 16,1 1 0-16,0 0-1 0,-1 1 0 15,0-1 1-15,-3 0-1 0,2 1 0 16,-2 1-1-16,-2-3 1 0,1 2-6 16,-4 0-20-16,4-2-24 15,-5 2-12-15,0-1-28 0,-2 1-31 16,-4 0-58-16,-1 1-96 0,-3 1-306 0</inkml:trace>
  <inkml:trace contextRef="#ctx0" brushRef="#br0" timeOffset="99585.8">18332 10436 104 0,'0'0'46'0,"0"0"-36"0,0 0-10 0,0 0-14 0,0 0-51 0</inkml:trace>
  <inkml:trace contextRef="#ctx0" brushRef="#br0" timeOffset="99987.65">18332 10436 12 0,'-36'8'228'0,"34"-8"-147"0,-1 0-21 0,1 0 7 16,1 2-26-16,-1-2-7 16,2 0-3-16,0 1 28 0,0 0-26 0,2 1 5 15,-1-1 12-15,1 0-6 0,1 2-1 16,1-3-2-16,0 2 2 0,1 1-5 16,3-1-1-16,0-1 3 0,1 0 3 15,4 1 5-15,1-2-5 0,3 0-2 16,1 0-11-16,4 0-9 0,0-2-3 15,0 0-1-15,0-1-2 16,2-1-2-16,-1 3-3 0,-2-3 3 0,1 2-4 16,-3 0 0-16,-3 0-3 0,-2 1-6 15,-3-1 2-15,-2 2-2 16,-5 0 0-16,0-1 0 0,-2 0-12 16,-2 1-44-16,0 0-21 0,0 0-47 15,0 0-48 1,0 0-100-16,-2 2-82 0</inkml:trace>
  <inkml:trace contextRef="#ctx0" brushRef="#br0" timeOffset="100609.93">18915 10422 194 0,'0'0'88'0,"0"0"13"0,0 0 17 0,0 0-13 0,0 0-25 0,0-11-12 0,0 4 0 0,0-4-1 0,0 2-13 0,3-1 9 16,-1-2-17-16,6 1-3 0,-2-1 0 16,2-1-14-16,2 2 8 0,2 0-17 15,1 0-8-15,2 1-7 0,0 1 5 16,2 3-9-16,-2 2 3 0,-1 1 0 15,-1 3-2-15,-4 0-2 0,2 3 1 16,-3 4-1-16,-3 5-1 0,-1 3 1 16,-4 6 0-16,0 3 0 0,-6 4 0 15,-4 2 0-15,-2-1 5 0,-1 2-4 16,-2-3 0-16,-1 0 2 0,-1-3-3 16,0-2 3-16,3-2-2 0,-2-2-1 15,1-2 1-15,3-3 4 0,1-3-4 16,2-2 19-16,4-3 3 0,1-3 2 15,2 0-1-15,2-2 9 0,0-1 8 16,1 0 1-16,1-2-13 0,5-2-6 16,3-2-8-16,2 1-7 0,1 1-1 15,0-2-2-15,4 2-2 0,-1-2-1 16,2-1-2-16,0 0-2 0,2-1-9 16,-1 0-39-16,2 0-20 0,2 0-22 15,-4-2-16-15,3 1-32 16,11-6-64-16,-9 4-151 0,-3 2-109 15</inkml:trace>
  <inkml:trace contextRef="#ctx0" brushRef="#br0" timeOffset="101117.2">19439 10329 179 0,'0'0'136'0,"0"0"-45"0,0 0 1 0,0 0 35 0,13-30-38 0,-9 25-18 0,-1-1-12 0,-2 0-18 0,3 1-13 0,-3 1 2 0,1 0 6 16,0 0 4-16,-1-1-5 0,0 1-17 15,-1 2-3-15,0 0-3 0,0 0 1 16,0 1-9-16,-2 1-4 0,-2 0-1 15,-2 0-4-15,-1 4 2 0,-3 3 2 16,-2 4 1-16,-2 4 0 0,1 4-2 16,0 1 2-16,-2 4 0 15,4 1-1-15,0 0 1 0,5 2-2 16,2-1 2-16,1-1-1 0,3-1 1 16,3-2 0-16,3-4 3 0,3 0-2 15,0-4-1-15,2-3 6 0,2-4-4 16,1-4 13-16,2-3 5 0,1-4-3 15,1-4 9-15,-2-4 6 0,1-2-1 16,-3-5 2-16,3-4-9 0,-4-12-9 16,1-12-12-16,-6-4-2 0,-1 4-1 15,-6 13-3-15,-1 15-3 0,0 9-2 16,-5 0 0-16,0 0-9 0,-4 3 5 16,-3-1-6-16,-1 4-1 0,-3 4-9 15,2 0-22-15,0 1-26 0,3 3-38 16,2 3-56-16,4 2-71 0,0-2 16 15</inkml:trace>
  <inkml:trace contextRef="#ctx0" brushRef="#br0" timeOffset="101907.4">19955 10175 198 0,'0'0'92'0,"0"0"-54"0,13-26 6 0,-8 15 19 0,1 0-21 0,-2 4-18 0,-1-1 37 0,-1 1-13 0,2 2 5 0,-2 1 11 0,-1 1-10 16,0 0-2-16,-1 2-14 0,0 1-10 16,0 0 0-16,0 0-9 0,0 0-7 15,0 0-8-15,0 0-2 0,0 0-2 16,0 0-5-16,0 0 3 16,-1 3 2-16,0 1 2 0,-5 1 1 0,3 2 0 15,-4 2 0-15,-3 0 1 16,0 2 1-16,0 3 0 0,-5 0 3 15,2 3-4-15,-3 3 1 0,-1 0-2 16,0 3-1-16,0 1 0 0,0 4-1 16,2-2 4-16,0 2 1 0,4-1 14 15,1 1 11-15,3-1-2 0,2 0-5 16,4-2 5-16,1-2-7 0,1 0-4 16,4-5-2-16,1 0-1 0,2-6-1 15,1-1 8-15,0-3-5 0,3-5 3 16,-2-1 6-16,2-2-5 0,1 0-3 15,-3 0 0-15,2-4 0 0,-1 0-13 16,-3-1 2-16,0-2-4 0,-1-1-2 16,-3 0 3-16,-1-3-4 0,-2 2-4 15,-1-2 1-15,-2 0-7 0,-4 2-2 16,-1 2 0-16,-2 2 2 0,-3 2-1 16,-1 3 6-16,-1 0 1 0,-3 0 0 15,3 4 1-15,-1 1-4 0,3 1-29 16,2-4-21-16,0 4-8 0,3-2-32 15,2 0-28-15,1-2-25 0,3 3-17 16,1-3-12-16,0 1 45 0,2-2-33 16</inkml:trace>
  <inkml:trace contextRef="#ctx0" brushRef="#br0" timeOffset="102469.88">20228 10110 296 0,'0'0'69'0,"0"0"11"0,0 0-33 0,7-18-10 0,-7 13-3 0,1 3 13 0,1-2 31 0,-2 2-27 0,0 2-6 0,0-1 2 0,0 1-9 16,1 0 7-16,-1 0-20 0,0 0-10 15,0 0-11-15,-1 0 2 0,-1 0-3 16,-1 3 0-16,0 3-3 0,-2 1 4 16,-4 4 0-16,1 2 1 0,-2 1 1 15,-4 3 4-15,3 4-1 0,-1 0 3 16,-3 5-8-16,5 1-1 0,-3 3 1 15,1 2 5-15,2-1 11 0,-1 3 2 16,5-1 7-16,0 1-3 16,5-2 1-16,1 0-5 0,0-2-8 15,4-5-1-15,3-1 1 0,2-4-2 16,2-4 3-16,3-7 6 0,0-3 6 16,2-6-8-16,0 0-1 0,2-7-6 15,0-3-6-15,-2-3 10 0,-2-3 2 16,-2 0-5-16,-2-3-2 0,-3 0-6 15,-4 3-3-15,-3 1 1 0,0 3 4 16,-5 2-7-16,-3 1 0 0,-2 2-2 16,-3 1 1-16,-1 1-2 0,0 0-5 15,-4 2-1-15,4 0-13 0,-3 1-5 16,1 2-10-16,1 0-5 0,0 0-8 16,1 0-15-16,5 0-27 0,2 1-33 15,7 0-77-15,0 1-97 0,8-2-63 16</inkml:trace>
  <inkml:trace contextRef="#ctx0" brushRef="#br0" timeOffset="103204.17">20739 10415 119 0,'-2'-2'68'0,"0"1"-10"0,-1-1-5 0,0 0-3 0,2 0 4 0,-1 0-12 0,-1 1-1 0,2-1 8 0,-1 2 2 16,0 0 19-16,1 0-31 0,0 0 5 15,0 0-2-15,1 0 2 0,0 0-5 16,0 0 2-16,0 3-2 0,2-1 0 16,3-1-2-16,1 0 2 0,2 1-2 15,4 0-6-15,4-1-3 0,3-1 2 16,5 2-1-16,1-2 4 0,4 1 0 15,7 0-9-15,4-1 1 0,-4 0-7 16,-3 0-8-16,-6-1-3 0,-3-2-2 16,-1 0-3-16,6-3-2 0,-2 1 1 15,-3-2-1-15,-3 3-3 0,-4-3-18 16,-1 2-44-16,-4-1-39 0,-1-4-64 16,-3 3-144-16,-3 0-185 0</inkml:trace>
  <inkml:trace contextRef="#ctx0" brushRef="#br0" timeOffset="106754.53">21866 10007 202 0,'0'0'50'0,"7"-4"11"0,-3 3-21 0,-1 0-12 0,2 0-5 0,0 0 12 0,-1-1 13 0,-1 1 2 0,0-1 11 0,1 2 24 0,-2-2-26 16,0 2-3-16,0-1-12 0,1-1-11 16,-2 1-9-16,1 1-6 0,-2-2-2 15,2 2 2-15,-2 0-2 0,0 0-2 16,0 0-2-16,0 0 5 15,0 0 1-15,0 0 3 0,1 0-1 16,-1 0-3-16,0 0-2 0,2 0-3 16,-2 0-5-16,0 0 9 0,1 0-7 15,-1 0 2-15,0 0 0 0,0 0-4 16,0 0 2-16,0 0-9 0,0 0 2 16,-1 0 0-16,-1 2 4 0,-1 1 1 15,0 0-1-15,-2 3-1 0,-1 1-2 16,0 2 0-16,-4 2-2 0,-1 4 0 15,0 2 0-15,-3 5 2 0,0 2-2 16,-3 6 1-16,-1 7 1 0,-4 8-1 16,-1 9 4-16,1 1-3 0,1-3 3 15,6-5 3-15,4-4-2 0,3-3 0 16,2-1 6-16,2 0-2 0,2-7-1 16,0-5 4-16,2-4-6 0,0-2 12 15,5 2-13-15,1 5 2 0,1-1 0 16,2 0 6-16,2-5-8 0,0-3 4 15,3-3 0-15,-3-2 0 0,1-4-1 16,0 0 5-16,-2-2-6 0,0-2-4 16,0 0 3-16,-2-1-3 0,0-1-5 15,-2 1 2-15,0-1-2 0,-2 1 0 16,-1-1-1-16,0-1 1 16,-2-1-1-16,0 0-6 0,0 0-20 15,0 0-22-15,0-2-18 0,-1 0-17 16,0 0-18-16,0 0-80 0,-2-4-102 15,0 1-161-15</inkml:trace>
  <inkml:trace contextRef="#ctx0" brushRef="#br0" timeOffset="107363.64">21989 10552 471 0,'0'-3'92'0,"0"-1"52"0,3 0-17 0,1-1-34 0,3-1-43 0,2 0 6 0,3-1 14 0,3 2-10 0,3-1 0 0,2 1-21 16,1 0-11-16,0 1-14 0,2-1-6 16,-1 3-4-16,-1-2-2 0,1 2-4 15,0 0-1-15,1 2-33 16,-2 0-53-16,8 0-48 0,-6 0-90 15,-2 0-182-15</inkml:trace>
  <inkml:trace contextRef="#ctx0" brushRef="#br0" timeOffset="107755.39">22596 10259 315 0,'0'0'55'0,"0"0"33"0,0 0-23 0,0 0-24 0,0 0-8 16,0 0 3-16,16 34 28 0,-15-15 15 15,-1 4 3-15,0 4-35 0,-2 2-6 16,0 2-17-16,0 1-7 0,0-1-10 16,2 1-3-16,-1-2 1 0,1-2-5 15,0-2 0-15,0-1-4 16,0-2-38-16,0 0-55 0,0-6-104 15,1-6-94-15</inkml:trace>
  <inkml:trace contextRef="#ctx0" brushRef="#br0" timeOffset="108349.37">22798 10361 319 0,'0'0'139'0,"0"0"-59"0,0 0 7 0,0 0-42 15,0 0-3 1,0 0-24-16,-1-38 13 0,4 30 10 0,3-1 7 0,-1 0 28 16,1-1-27-16,0 2-1 0,0 0-7 15,2 1 3-15,-2-1-10 0,2 3-12 16,-1-2-4-16,1 0-4 16,2 2-9-16,-1 1 0 0,0 0-1 15,2 1-3-15,-1 1 0 0,-1 2 0 16,2 0-1-16,-3 0 0 0,2 0-1 15,-1 5 1-15,-3 2-2 0,0 3 2 16,-1 4 2-16,-3 3-1 0,-1 6 8 16,-1 2 2-16,-2 4 0 0,-2 1-3 15,-3 1-7-15,-1-1 2 0,-2 0-2 16,0-1 3-16,1-2-1 0,-3-2 0 16,3-3 1-16,0-1 0 0,0-6 3 15,3-3 7-15,2-3 5 0,1-5-1 16,1 0 1-16,2-4-1 15,0 0 7-15,4 0-3 0,3 0 4 16,3 0-14-16,2-4-7 0,2 2-1 16,5-3 1-16,0 3-3 0,1 0-1 15,2-1 0-15,1 0-1 0,-2 0-3 16,1-2 2-16,2 2-24 0,-1 0-45 16,-2 1-14-16,3-3-22 0,1 0-51 15,-4 0-103-15,-6 0-95 0</inkml:trace>
  <inkml:trace contextRef="#ctx0" brushRef="#br0" timeOffset="109162.16">23314 10232 265 0,'0'0'139'0,"0"0"-58"0,0 0-2 0,4-8-34 0,-3 5 0 0,1 1-31 0,0-1 1 0,1 1 22 0,-2-1 8 0,2 1-3 15,-3-1 25-15,0 2-18 0,0 0-2 16,0-1-2-16,0 2-8 0,1 0-10 16,-1-1-8-16,0 1-5 0,1-2-2 15,0 1 2-15,0 0-4 16,0-2 4-16,0 3-3 0,1-2 4 0,-1 1 0 15,1 1-2-15,-1-2-2 16,-1 2-5-16,0 0-3 0,0 0-2 16,0 0-2-16,0 0 1 0,-1 5 0 15,-2 0 1-15,-1 2-1 0,0 3 1 16,-4 1 5-16,2 0-5 0,-1 4 2 16,0-1-1-16,-1 1-1 0,1 1-1 15,0 1 3-15,0-2-3 0,0 0 1 16,2-1-1-16,0-2 4 0,3-1-2 15,1-3 3-15,1-1 0 0,1-1 0 16,3-3-1-16,2-1 3 16,3-1 0-16,1-1 1 0,1 0 1 15,2-1-4-15,0-1-1 0,1 0 1 16,-2-1-1-16,-1 0 0 0,1 1 7 16,-2-1 2-16,-2 1 0 0,2 1-3 15,-3-1-7-15,1-1 4 0,0 0-4 16,1 0 2-16,-1 1-2 0,0 1-3 15,0-1 2-15,-2 1-2 0,0 1 0 16,-2 0 0-16,-1 0-1 0,-1 3 0 16,-1 3 1-16,0 1 5 0,-1 3 4 15,0 3 8-15,-1 1-5 0,-2 1-1 16,0 4-2-16,0-2 0 0,-1 1-3 16,0 1 1-16,2-1-5 15,-1-3-1-15,0 1 0 0,1-1-1 16,0-3 1-16,0-1-1 0,0-3 0 15,1 0-13-15,0-5-40 0,0 0-24 16,1-1-25-16,0-2-17 0,4-2-29 16,0-3-108-16,2-3-121 0</inkml:trace>
  <inkml:trace contextRef="#ctx0" brushRef="#br0" timeOffset="109896.81">23755 10244 422 0,'0'0'190'0,"0"0"-42"0,16-13 18 0,-10 8-109 0,-2 0 8 0,0 0-41 0,-2 0-11 0,0 0 9 0,-2 2-9 0,0-1 1 16,0 2-14-16,-1-1 0 0,-3 3-14 16,-2 0 3-16,-2 0 11 0,-4 6 2 15,0 0-1-15,-1 3 0 16,-1 1 1-16,1 1-1 0,-1 2-1 16,3-1 2-16,2 0-1 0,0-1 0 15,5 2-1-15,1-2-1 0,1 1 1 16,2-1 0-16,1 0 4 0,3 0-2 15,2-1-1-15,1 0 0 0,0-2 2 16,0 0-1-16,1 0 2 0,1-1-3 16,-1 2 2-16,0-3 0 0,3 1-3 15,-1 0 4-15,0 0-2 0,2 0-2 16,-3 1 5-16,9 11 0 16,-11-11-2-16,-1 3-3 0,-1-3 2 15,-1 3-1-15,-1-2 0 16,0-1 0-16,-3 0 7 0,0 2 2 15,-1-2-3-15,-3 0-2 0,-2-1 0 16,-1-1-4-16,-2 0 2 0,-2-2-2 16,-2-1 1-16,-3-2 1 0,0-1-2 15,-3 0 2-15,1 0-1 0,0-4 2 16,2-1-4-16,2 0 3 0,1-1 2 16,4-3-1-16,2 0 0 0,2-2 1 15,3 1 0-15,2-3 0 0,2 0-1 16,4-1-3-16,2 0 0 0,3-1 2 15,1-3-1-15,3 3 0 0,0 1 2 16,3-4 5-16,-2 3 4 16,1-1 3-16,-2 1 0 0,1 1-2 15,-3-1 9-15,-3 0 4 0,-2 1-12 16,-4 1-1-16,-2 0-14 0,-2 1-3 16,-3 1-2-16,-2 1-4 0,-6 4 5 15,1-1-1-15,-4 3-4 0,2 2 4 16,0 2-27-16,0 0-38 0,2 2-17 15,1 3-25-15,1 3-67 0,1 6-79 16,2-1-17-16,3 1-52 0</inkml:trace>
  <inkml:trace contextRef="#ctx0" brushRef="#br0" timeOffset="110062.31">23935 10553 725 0,'0'0'158'0,"0"0"-143"0,2-2-15 0,1-4-70 0,-1 1-136 0,0-2-323 0</inkml:trace>
  <inkml:trace contextRef="#ctx0" brushRef="#br0" timeOffset="110734.03">24075 10366 384 0,'0'0'110'15,"0"0"31"-15,0 0-37 0,0 0-55 0,0 0-11 0,17-46-29 16,-13 37 1-16,2 0 12 0,-1-2-1 16,1 2 18-16,0 0 3 0,0 1 4 15,3-1 1-15,-3 4-17 0,1-2-8 16,0 4-2-16,1 0-2 0,-1 1-4 16,0 2-13-16,-1 0 0 0,1 0-1 15,0 1 0-15,-1 3-2 0,-1 1 1 16,0 2-2-16,-2 1 2 0,0 3-1 15,0 3 2-15,0 2 1 16,-1 2 0-16,1 1-2 0,-3 3 3 16,0 1-1-16,-3 0 0 0,-3-1 1 15,-1 1-2-15,-3 0 0 0,-1-3 0 16,-2 1 3-16,-1-5 1 0,1-1-1 16,3-2 5-16,1-3 5 0,1-2 13 15,3-4-10-15,2 0-5 0,1-2-1 16,2 0 5-16,0-2 32 0,0 0 10 15,2 0-15-15,3-1-14 0,4-2-9 16,2 1-6-16,4 1-4 0,3-1-3 16,3 0-2-16,-2 2-4 15,3-1 1-15,1-1 2 0,-1-1-3 16,1 1 0-16,0 1-7 0,0-2-25 16,-1 1-20-16,1 0-17 0,-1 0-32 15,0-2-20-15,3-1-76 0,-4 1-153 16,-3-2-142-16</inkml:trace>
  <inkml:trace contextRef="#ctx0" brushRef="#br0" timeOffset="111454.04">24430 10054 188 0,'0'-4'227'0,"0"1"-123"0,0 1 56 0,1-2-65 0,1 2-16 0,1-1-34 0,1 1-4 0,1 2-22 0,1 0-10 0,2 0 0 0,4 7 1 16,1 3 2-16,4 3 3 0,1 8-6 15,2 3 1-15,0 5-1 0,2 9-2 16,4 10 1-16,-4 8 1 0,-3 1 5 16,-7-5-6-16,-8-4-1 0,-4-8-4 15,-3-1-3-15,-4-7 0 0,-1-5 0 16,0-7 0-16,-3 0 1 0,-3 2 2 15,-4 1-1-15,-1 0 3 16,-1-3-5-16,1-5 3 0,0-2-1 16,1-2 1-16,1-4-1 0,3 0-2 15,0-3 0-15,4-1 0 0,4-1-3 16,0-2-42-16,3 0-38 0,4-2-55 16,3-3-72-16,3-2-163 0</inkml:trace>
  <inkml:trace contextRef="#ctx0" brushRef="#br0" timeOffset="112486.29">24574 9812 345 0,'0'0'58'0,"0"0"33"0,0 0 9 0,1 0-19 0,2-2 1 0,4 0-56 0,3-1-19 0,4-2 25 0,4 1-19 0,0-1 10 15,2 0 20-15,0 2-18 0,0 0 9 0,-2 1 2 16,-1 1-1-16,0 0-2 16,-2 0-3-16,0-1-5 0,-4 2-3 15,3-2-7-15,-4 2-5 0,-1-1-1 16,0 1 2-16,-2-1-2 0,-1 1 5 15,-2 0 0-15,0-1 1 0,-1 1 0 16,0 0 7-16,0-1 1 0,-2 1 0 16,0 0-4-16,-1 0-7 0,1 0-4 15,-1 0-5-15,0 0-3 0,0 2-1 16,1 0 1-16,0 3 3 0,-1 1-2 16,2 3 1-16,-2 0 2 0,1 4-3 15,1 3 0-15,0 1 0 0,0 1 1 16,-1 6-1-16,0 2 0 15,1 3 0-15,-2 7-1 0,0 8 0 16,1 10 1-16,0 1-1 0,-1-4 1 16,0-5 2-16,0-4-3 0,1-2 5 15,0-1 1-15,1 0-2 0,1 0 0 16,0 1 1-16,-2-3-4 0,2-5 6 16,-2-5 3-16,1-6 6 0,-1-1-1 15,0 4 1-15,0 3-1 0,1 0-1 16,0-2-3-16,0-3-2 0,0-3-4 15,0-2-1-15,0-3-1 16,0-2-3-16,-1-2 3 0,0-1-2 16,0-2-1-16,-1 0 2 0,1-3-2 15,-1 2 2-15,0-4 1 0,0 1-1 16,1-1 2-16,-1-1-1 0,0-1 0 16,0 0 1-16,0 0 1 0,0 0 4 15,0 0 2-15,0 0 0 0,0 0 2 16,0 0-8-16,-1 0-3 0,-3 0-1 15,-1-1 0-15,-3 1 0 0,-3 0-1 16,-3 0 3-16,0 0-3 0,-4 0 2 16,-3 1-1-16,0 1 2 0,-4 1-3 15,-2 0-1-15,1 1 0 0,-1-2 0 16,0 0-1-16,1 1-5 0,2-2-23 16,1-1-26-16,1 0-22 0,4 0-23 15,2-3-24-15,7-5-51 0,3 0-121 16,4-1-116-16</inkml:trace>
  <inkml:trace contextRef="#ctx0" brushRef="#br0" timeOffset="113579.77">25162 9715 282 0,'0'0'59'0,"0"1"20"0,0 0-14 0,0-1-5 0,0 0 20 0,0 0-1 0,0 0 7 0,0-1-6 0,0-1-35 0,0-3 21 16,0 1-10-16,0-2 4 0,0 0-6 15,1-1-13-15,2-1-9 0,0 3-11 16,2-3-4-16,3 0-7 15,0 2-5-15,0-1 0 0,2 1-4 0,-1 2 1 16,0 1 2-16,1 0 4 16,0 0 0-16,-2 2-2 0,0 0 0 15,1-1-3-15,-1 2 0 0,-2 0-1 16,0 0-1-16,0 2-1 0,1 3 0 16,-1 1-3-16,-1 1 3 0,-1 3-1 15,-1-1 1-15,0 3 4 0,-1-1-3 16,-2 2 1-16,0 2 1 0,-1 0 0 15,-3-1 3-15,-1 1 0 0,-2 0-2 16,-1-1 1-16,-2 0 0 0,1-2-1 16,-1 0 1-16,0-1 5 0,1-1 2 15,1-3 8-15,-1 2-3 16,3-4 2-16,1 1-5 0,2-1-2 16,1-3 0-16,2 2 4 0,0-2-2 15,2-1 7-15,1-1-4 0,5 1 0 16,3-1-3-16,2 0-4 0,2-1-3 15,3-1-1-15,2 0-3 0,1-1 3 16,0 0-4-16,2-1-1 0,0 2-1 16,-2-4 0-16,3 4 0 0,-2-1 0 15,0-1-10-15,-2 1-27 0,1-1-32 16,0 0-22-16,-3-1-28 16,10-3-44-16,-6-1-149 0,-3 2-218 0</inkml:trace>
  <inkml:trace contextRef="#ctx0" brushRef="#br0" timeOffset="116896.31">25757 10262 355 0,'0'0'71'0,"0"0"-6"0,0 0-7 0,13-22-11 0,-10 16-18 0,1 2-1 0,1 0 25 0,-2 0-6 0,-1 1-6 0,1 1 10 15,-1-1 2-15,0 2 15 0,0-2-10 16,1-1-3-16,-2 2-12 0,1-2 2 16,-1-1-15-16,0 1-5 0,0 0 2 15,0-1-18-15,0 1-3 0,0 0-1 16,-1 3 8-16,0-1 1 15,0 1-1-15,0 1-6 0,0 0-7 16,0 0-2-16,0 2-5 0,0 2-6 16,-1 7 12-16,-1 3 1 0,0 3 0 15,0 5 2-15,0 4 0 0,-1 4-1 16,-1 2 0-16,1 1 2 0,0 3-3 16,0-3 0-16,0 0 0 0,0-3 1 15,2-2-1-15,0-4-3 0,0-1-32 16,1-4-8-16,-1-2-8 0,0-2-16 15,0-4-26-15,-1-4-40 0,-3-6-63 16,0-1-49-16,-1 0 0 0</inkml:trace>
  <inkml:trace contextRef="#ctx0" brushRef="#br0" timeOffset="117115.22">25629 10429 646 0,'0'0'140'0,"0"0"7"0,0 0-64 16,0 0-14-16,0 0-21 15,0-1-19-15,4 1 17 0,4 0-8 0,1 0-13 16,3 0-2-16,2 0-12 0,2 0-7 16,3 0 0-16,0 0-4 15,3 0 0-15,1 0-8 0,2 0-56 16,0 0-68-16,12-2-100 0,-5 2-122 15,-5-1-165-15</inkml:trace>
  <inkml:trace contextRef="#ctx0" brushRef="#br0" timeOffset="117553.83">26376 10610 477 0,'0'0'270'0,"0"0"-148"0,0 0 10 0,0 0-77 0,0 0-23 0,16-11-17 0,-13 8-10 0,-1 2-2 0,-1 0-3 16,1 1-2-16,-1 0-6 0,0 0-42 16,2 1-74-16,5 2-66 0,-1-2-76 15,0-1-36-15</inkml:trace>
  <inkml:trace contextRef="#ctx0" brushRef="#br0" timeOffset="117678.77">26752 10638 579 0,'0'0'125'0,"0"0"-37"0,0 0-39 0,0 0-49 15,0 0-28-15,0 0-208 0,0 0-67 16</inkml:trace>
  <inkml:trace contextRef="#ctx0" brushRef="#br0" timeOffset="117819.36">26956 10688 457 0,'0'0'79'0,"0"0"-6"0,0 0 68 0,0 0-70 16,0 0-31-16,0 0-29 15,0 0-3-15,0 0-8 0,0 0 0 16,8 15-67-16,-4-23-108 0,-1 0-85 16</inkml:trace>
  <inkml:trace contextRef="#ctx0" brushRef="#br0" timeOffset="118241.52">27264 10351 543 0,'0'0'100'0,"0"0"25"0,0 0-41 0,0 0-31 16,0 0-20-16,23-40-7 0,-20 35-4 0,0 1-1 15,-1 0-10-15,-1 3 12 0,-1 1-9 16,1 0-11-16,-1 7-3 0,0 5 0 15,0 6 15-15,-1 5 7 0,-2 5-13 16,-1 4 0-16,1 3-2 0,0-1-2 16,0 1-2-16,3-3-3 15,0 1 4-15,0-4-3 0,3-2 0 16,1 0 0-16,0-5-1 0,-1-2-21 16,0-4-33-16,0-4-62 0,2-4-82 15,-2-4-103-15,0-2-105 0</inkml:trace>
  <inkml:trace contextRef="#ctx0" brushRef="#br0" timeOffset="118522.68">27093 10501 322 0,'0'0'453'0,"0"0"-303"0,0 0-52 0,0 0-47 0,0 0-12 16,35 0-4-16,-13-1-11 0,3-2 11 15,3 0-14-15,2 0-15 0,0-1-3 16,0 2-3-16,1-1 2 15,-1 0-2-15,-2 1-24 0,10 0-114 16,-9 0-192-16,-4-2-154 0</inkml:trace>
  <inkml:trace contextRef="#ctx0" brushRef="#br0" timeOffset="131687.97">27829 9937 154 0,'2'-4'63'0,"0"1"-9"0,1-1 3 0,0 1-8 0,1-2-4 0,0 2-6 0,1 1 10 0,1-2 11 0,-2 2-14 0,1 0 5 0,-1-2 21 16,-1 3-28-16,-1 0-11 0,0 1 0 15,-1-1-4-15,-1 1-10 0,0 0-7 16,1 0-4-16,-1 0-3 0,0 0-4 16,0 0-1-16,0 0-3 0,-2 0 0 15,-1-1 3-15,-1 1 2 16,-1-1-1-16,-3 0 4 0,-1-2-4 15,-1-1 1-15,-1 1 4 0,-1 0-6 16,-1-2 4-16,-1 3 2 0,1-2-1 16,-3 2 1-16,2 1 1 0,-2 0 7 15,2 1 3-15,1 0 0 0,-1 0 5 16,3 0-2-16,2 1-2 0,2-1 3 16,2 1 0-16,2 0-2 0,1-1-2 15,1 0 3-15,1 0-5 0,0 0-5 16,0 1 4-16,0-1-8 0,0 0-2 15,0 0 2-15,0 0 1 16,0 0-2-16,0 1-2 0,0-1-2 16,0 2 5-16,0-1-2 0,0 1-1 15,1 4 0-15,2 1-1 0,-1 3 2 16,2 3-1-16,0 5-2 0,0 5 0 16,1 4 1-16,0 11-2 0,1 12 3 15,2 12 1-15,3 1 9 0,-2-3-2 16,0-5 2-16,-1-7-3 0,-1-1-2 15,-1-1-4-15,-1-3 2 0,0-8 7 16,-2-6-1-16,1 2 7 0,-1-5 8 16,0-2-18-16,0 2 8 15,1-7-2-15,-3 1-12 0,2-1 2 16,0-3-2-16,-1-3 0 0,0-2 1 16,0-2-1-16,0-2 1 0,0-2 1 15,0 0 6-15,2 0-1 0,0-1-1 16,0-1-1-16,1 1 1 0,1-2-2 15,2 1 0-15,1-1-5 0,1-2 0 16,0 0-1-16,2 0 0 0,1 0-2 16,0-2-17-16,2-1-32 0,1 1-21 15,-2 0-19-15,3-2-24 0,6-1-61 16,-1 1-55-16,-4 0-170 0</inkml:trace>
  <inkml:trace contextRef="#ctx0" brushRef="#br0" timeOffset="132313.25">28166 10388 41 0,'0'2'25'0,"0"-1"2"0,0 2 19 0,0 1 5 0,0-1-3 0,0 0-5 0,0-1 3 0,0-1 5 0,0 0 14 0,0-1 8 0,-1 1 8 16,1-1 7-16,0 0 10 16,0 0 15-16,0 0-35 0,0 0-10 15,2-1-9-15,2-1-11 0,2-1-13 16,4-1 1-16,4-1 5 0,2 1-5 15,5 0-10-15,0-1-14 0,1 0-1 16,0 2-10-16,2-1 3 0,-3 1-4 16,1 1 0-16,-3 1-9 0,0 1-38 15,-2 0-38-15,-3 0-36 0,2 0-48 16,-6 0-109-16,-1 1-43 0</inkml:trace>
  <inkml:trace contextRef="#ctx0" brushRef="#br0" timeOffset="132625.68">28518 10207 416 0,'0'0'83'0,"0"0"-17"0,0 0 39 0,0 0 14 0,0 0-56 16,0 0-35-16,10-31-5 0,-10 31 3 0,0 0-18 16,1 3-5-16,0 5 4 15,-1 3 16-15,0 4 12 0,0 4 15 0,1 4-10 16,-1 2-10-16,0 4-10 16,0 1-2-16,0 1-10 0,1 0-6 15,0-2 0-15,1 1-1 0,0-4-2 16,1 1 1-16,-1-4-30 0,3-4-50 15,-2-2-41-15,6-3-55 0,-1-4-124 16,-2-5-63-16</inkml:trace>
  <inkml:trace contextRef="#ctx0" brushRef="#br0" timeOffset="133235.94">28730 10252 562 0,'0'0'104'0,"0"0"5"0,0 0 29 0,0 0-71 0,0 0-20 15,34-45-17-15,-20 38 6 0,2-2-10 16,3 2-7-16,-2 2 2 0,3 2-1 16,-6 1-9-16,-1 2-1 0,-2 0-3 15,-3 2-7-15,-3 5-1 0,0 1 0 16,-4 1-2-16,-1 2-1 0,0-1 3 16,-3 2 1-16,-4-1-1 0,-1 1 0 15,-1-2-13-15,-2 0-4 0,0-2-4 16,0 0 10-16,0-2 7 0,-1 2 3 15,1-3 2-15,0 1 0 0,2-1 1 16,1-2-1-16,5 0 0 0,-2-1 0 16,5 1-1-16,0-2-5 0,5 2 4 15,1-1 2-15,4 2 0 0,4-1 1 16,-1 2-1-16,4 1 1 0,-1-1-1 16,0 2 0-16,0 0 0 0,-1-1 0 15,-2 2 0-15,0 1 0 0,-3 0-1 16,-2 2 0-16,-2 0 2 0,0 2 2 15,-4-1-2-15,-2 2 0 0,0-2 7 16,-2-1 0-16,-5-2 1 0,-1 2-2 16,-3-3 5-16,-3-2-3 0,0-1-2 15,-3-3-5-15,-2-1 0 0,1-1-1 16,-2 0-1-16,2-1-7 0,-1-2-26 16,5-2-26-16,-3 0-39 0,4-1-50 15,-1-4-65-15,3 2-30 0,4-1-113 16</inkml:trace>
  <inkml:trace contextRef="#ctx0" brushRef="#br0" timeOffset="133907.66">29276 10275 331 0,'0'0'82'0,"0"0"-28"0,0 0 30 0,0 0-19 0,5-22-21 0,-5 16-3 0,0 1 33 0,2-1-10 16,-2-1-13-16,0 1 0 0,0 0-11 15,0 0-15-15,0 0-5 0,0-1 0 16,-2 0 1-16,1 0 3 0,-1-1-6 15,0 2-5-15,1-2-6 0,-3 0-6 16,-1 2-1-16,0-1-3 0,-2 1-2 16,-1 2 0-16,-1 0 5 0,-1 2-3 15,-1 2-1-15,-1 0 1 16,-1 6-2-16,-2 3 5 0,0 3 0 0,1 3 0 16,1 1-1-16,2 1 1 15,2-1 0-15,3 0 0 0,2 1 1 16,3-2-1-16,1 0 0 0,3 0 1 15,4-2 5-15,2-1-1 0,2-3 4 16,2-1 0-16,0-3-5 0,1-1-2 16,-1-4 8-16,-3 0 0 0,1 0 2 15,0-1 4-15,-1-4 1 0,-2 0-10 16,1-1-2-16,-1 0 2 0,0-4-4 16,-3 2 4-16,0-1 0 0,0-2-2 15,-2 3-4-15,2-1 4 0,-2 2-4 16,1 1 2-16,-2 1 3 0,0 1 0 15,-1 3 5-15,0-2-3 0,-1 3-4 16,2-1-4-16,-2 1-3 0,0 2-3 16,1 2-2-16,0 5 6 0,0 2 1 15,-1 3 1-15,0 3 0 0,0 1-1 16,0 4 1-16,0 1 0 0,-2 2 7 16,1 2-4-16,-2-2 7 0,1 0-3 15,1-2-4-15,0 0 2 0,1-4-5 16,0-2 2-16,0-1-2 0,0-4 0 15,1-2-5-15,0-4-28 0,1-1-52 16,-1-4-26-16,3-1-40 0,0 0-99 16,-1-5-75-16</inkml:trace>
  <inkml:trace contextRef="#ctx0" brushRef="#br0" timeOffset="134206.56">29498 10188 433 0,'0'0'90'0,"0"0"9"0,8-12 56 0,-5 12-84 0,-3 0-45 0,2 3-21 0,-2 6-3 0,1 4 23 0,-1 3 13 0,0 3-3 0,0 7 13 15,0 1-6-15,0 4 0 0,0 2-2 16,0 2-16-16,0-1-12 16,-1 0 1-16,0 0-10 0,0-3-3 15,1-3 0-15,-3 1 0 0,1-6-10 16,1-1-51-16,0 0-79 0,0-4-109 16,1-6-168-16</inkml:trace>
  <inkml:trace contextRef="#ctx0" brushRef="#br0" timeOffset="134566.29">29774 10408 386 0,'0'0'302'16,"0"0"-150"-16,0 0-56 0,0 0-30 0,0 0-30 0,0 0-4 15,45-20 5-15,-30 14 7 0,3 0-19 16,-1 0-19-16,-2 1 0 0,2 1-1 16,-3 1-2-16,1 0-2 0,-1 2-1 15,-2 1-4-15,-2 0-13 0,-1 0-62 16,3 0-88-16,-4 0-165 0,0 1-72 16</inkml:trace>
  <inkml:trace contextRef="#ctx0" brushRef="#br0" timeOffset="135610.44">30595 9898 274 0,'1'-2'67'0,"2"-1"-4"0,0 2 9 0,-1-3-13 0,-1 1-8 0,1 0-2 0,-1-1-2 0,1 3 0 0,-2-1-7 0,0-1 5 16,0 1 2-16,-3 2-40 0,-2 0-5 16,-4 0-2-16,-2 2 0 0,-2 3 10 15,-4 5 1-15,-5 4 1 0,-2 4-5 16,0 6 0-16,-4 6-4 0,-3 12 6 15,-3 12-3-15,-3 9 4 0,3 4 0 16,10-6 21-16,8-7 22 0,7-8 5 16,4 0-9-16,3-2-6 0,2-2-10 15,7-2-10-15,-1-4 1 16,1-8-1-16,-1-6-7 0,0-7-7 16,0 1-6-16,4-1 2 0,1 1-5 15,3 1-2-15,1-3-32 0,2-1-69 16,8-2-51-16,-6-4-109 0,0-1-134 0</inkml:trace>
  <inkml:trace contextRef="#ctx0" brushRef="#br0" timeOffset="136255.31">30650 10406 252 0,'0'0'79'0,"0"0"-14"0,0-9 26 0,0 6-13 0,0 0-2 0,0 2-7 0,0 0-12 0,0 1 6 0,0-1-17 16,1 1-10-16,1-2-10 0,1 2 6 15,3-1-7-15,-1 0-5 0,4 1 4 16,3 0 0-16,0 0 2 0,1 0-7 16,-1 0-9-16,-1 0-3 0,-1 0-6 15,2 0-1-15,-2 0 0 16,0 0-9-16,0 0-40 0,5 0-69 15,-3 0-122-15,-2 0-87 0</inkml:trace>
  <inkml:trace contextRef="#ctx0" brushRef="#br0" timeOffset="136661.47">30899 10217 287 0,'0'0'48'0,"0"0"-2"0,0 0 22 15,0 0-13-15,0 0-5 0,29-25 6 16,-24 20 1-16,-1 1 3 0,-1 0-19 16,0 1 22-16,-1 3-20 0,0 0 1 15,-2 0-19-15,0 3-21 0,0 5 4 16,0 4 16-16,0 3 8 0,-2 4-1 16,-1 4-9-16,-2 2 0 0,-3 3 0 15,2 1-7-15,0 1-7 0,1 0 4 16,-3 0-10-16,3-3 1 0,2 1-3 15,0-3 0-15,0-2-11 0,0-6-39 16,2 0-35-16,1-4-43 0,0-5-155 16,0-2-40-16</inkml:trace>
  <inkml:trace contextRef="#ctx0" brushRef="#br0" timeOffset="137161.34">31013 10236 346 0,'0'0'52'0,"0"0"-4"0,0 0 44 0,0 0-2 15,0 0-17-15,0 0-16 16,0 0 0-16,22-29-7 0,-17 28-2 0,0 0-10 15,1 1-2-15,3-1-8 0,1-1-2 16,1 1-3-16,1-2-7 0,1 0 0 16,3 0-6-16,-3 2-7 15,0-3 3-15,-3 4-3 0,0-1 5 16,-2 1 2-16,-3 0-1 0,-1 1-7 16,-1 3-1-16,-1 3-2 0,-2 1-4 15,0 4 5-15,-5 3 2 0,-2 3-2 16,-3 2 5-16,-1 1-2 0,-2 2 1 15,-1-1 1-15,-2 1-3 0,2-1 0 16,-2 0 2-16,2-4 16 0,1-1-3 16,4-1 6-16,1-3 1 0,3-4-1 15,0-1-11-15,4-2-4 16,-1-3 3-16,2 0 8 0,5-2 7 16,1 1 2-16,2-1-1 0,3-1-7 15,3 0-2-15,2 1-3 0,2-1-10 16,2 0-4-16,-4 0 0 0,1 0 1 15,1-1-4-15,-1-1-16 0,1 0-19 16,0-1-26-16,0 0-27 0,-1-2-33 16,4-3-39-16,-5 0-97 0,-4 2-115 0</inkml:trace>
  <inkml:trace contextRef="#ctx0" brushRef="#br0" timeOffset="137912.34">31452 10176 145 0,'0'0'220'0,"0"0"-165"0,0 0 20 0,8-13-4 0,-5 8-44 0,0-1-11 0,2 1-12 0,-2-2 10 0,1 2 21 0,-1-1 21 0,-2 2 1 16,1-1 5-16,0 0 1 0,-2 2-8 15,1-1 0-15,1 0-8 0,0 1-2 16,-2 2-9-16,2-2-1 0,-2 2-8 16,2 1-9-16,-2-1-9 0,1 0 1 15,-1 1-8-15,0 0-2 0,-1 0-1 16,-3 4 1-16,-1 3-4 0,-2 2 4 16,-1 4 0-16,-2 5 3 15,-5 1-2-15,2 2-1 0,-2 1 7 0,2 0-7 16,-1 0 1-16,4-4 2 0,2 0-3 15,-1-1 3-15,4-4 5 16,4-2-2-16,1-1 10 0,0-3-11 16,4-1 6-16,5-2 2 0,1-1-1 15,-2-2 7-15,3-1-6 0,-1 0-1 16,1 0 0-16,-1-1-6 0,0 0-2 16,3-2-2-16,1 0-1 0,-4 2 2 15,1-1 3-15,1-1-1 0,-4 1-2 16,2 0 1-16,1 0-4 0,-3 1 0 15,3 0 1-15,-2-1-1 16,-1 1 0-16,-2 1 0 0,1 0-1 16,-1 0-1-16,-1 2 0 0,-2 1 0 15,0 3-4-15,-1 0 5 0,-1 3 0 16,-1 1-6-16,-3 2 7 0,-2 2 0 16,-1 2 2-16,-3 0-1 0,2 0-1 15,1 3 1-15,1-3-1 0,0 1 2 16,-2 0-2-16,2-2 1 0,0-2-1 15,0 0 0-15,-1-3-30 0,4-2-43 16,-2-2-27-16,1-2-46 0,3-3-44 16,7-5-18-16,0-2-31 0,1 0-38 0</inkml:trace>
  <inkml:trace contextRef="#ctx0" brushRef="#br0" timeOffset="138615.54">31877 10228 188 0,'0'0'209'0,"0"0"-139"0,0 0 46 0,22-15-3 0,-17 9-16 0,-2 3-55 0,-1-1-16 0,0 1-6 0,-1 0 6 0,-1 0 0 0,2 3-4 15,-2 0-2-15,0 0 1 16,0 0-12-16,-3 0-9 0,-2 1 2 16,-2 4-1-16,-1 1-1 0,-4 0 0 15,2 1 3-15,-2 0-3 0,-1 2 0 16,2-1 2-16,0 1-4 0,3 1 4 16,2-2-1-16,1 0-1 0,2 1 0 15,0-1 0-15,3 2 0 0,0-3 3 16,0 2 0-16,3-1-3 0,0 0 0 15,2 0 4-15,1-1-1 0,1-1-1 16,2 0 1-16,-1 2 0 0,3-1 1 16,-1 1 3-16,-1-1-1 15,0 5 1-15,-1-2-4 0,0 1-1 16,-2 0-2-16,-1 2 4 0,0 1-3 16,-2-2-1-16,-1 1 0 0,-1 1 0 15,1-1 1-15,-2-2 1 0,0-2-1 16,-5-1-1-16,-3-1 3 0,-3-1-2 15,-3-2-2-15,-2 0 5 0,2-3-4 16,-4-1 1-16,1 0 0 0,0-1 3 16,2-2-2-16,3-2-1 0,-1-1 4 15,7 1-4-15,1-2 7 0,2-2 0 16,3-1 13-16,1 0-1 16,6-1-7-16,-1 0-3 0,7-1-3 15,-2 0-1-15,5-4-4 0,1 0-2 16,2 1 3-16,-3-5 0 0,3 2 1 15,-5 1-4-15,2-1 18 0,-5 3-6 16,-3 2-2-16,1-1 12 0,-4 3-5 16,-5 0-3-16,0 1-14 0,0 2 0 15,-5-1-4-15,-2 2 1 0,-1-2-1 16,-2 4 2-16,0 2-1 0,1 1-7 16,0 1-54-16,2 1-7 0,-2 0-35 15,4 4-40-15,-1 1-46 0,4 7-7 16,1-1 3-16</inkml:trace>
  <inkml:trace contextRef="#ctx0" brushRef="#br0" timeOffset="138787.37">32059 10510 951 0,'0'0'37'0,"0"0"6"0,5 0-12 0,-4-2-31 0,3-1-35 0,-4-1-102 0,0-2-57 0,1 2-20 0,-1 0 74 0,0 2 32 0,0 0-79 0</inkml:trace>
  <inkml:trace contextRef="#ctx0" brushRef="#br0" timeOffset="139303.79">32151 10363 501 0,'0'0'55'0,"0"0"42"0,0 0-14 0,0 0-46 16,0 0-13-16,0 0-14 15,36-12 5-15,-28 12-11 0,3 0 42 16,0 0-1-16,-1-1-5 0,-1 0-11 16,-1 1-5-16,-2-3-8 0,1 3-5 15,2-1-8-15,-1 0-1 0,-3 1-1 16,1 0 0-16,-4 0-1 0,-2 0-1 16,1 1-4-16,-1 2 2 0,0 0-5 15,-1 4 7-15,-1 1 1 0,-1 2 3 16,-2 2-3-16,-1-1 1 0,-1 3 1 15,0-1-2-15,-1 0 1 16,0 0 5-16,1 1 3 0,-2-3 6 0,1 1 9 16,2-1-2-16,-2-1-5 15,0-3-8-15,3 1 1 0,2-1-7 16,1-3-2-16,2 0 5 0,0-2-2 16,4 1 3-16,2-1-2 0,2-2 7 15,0 1-1-15,5 2-3 0,0-2-4 16,2 0-3-16,2 0 0 0,4 0 0 15,-1-1-2-15,4 0-6 0,1 0-33 16,-4 0-28-16,3 0-17 0,-2-3-19 16,-5-1-77-16,0-3-23 0,-4 2-3 15</inkml:trace>
  <inkml:trace contextRef="#ctx0" brushRef="#br0" timeOffset="139756.84">32429 10048 304 0,'0'0'95'0,"0"0"-11"0,0 0 12 0,36 21-23 0,-20-9 17 0,-3 3-19 0,-2 3 2 0,3 5-13 0,-3 2-36 0,0 1-15 0,5 3-8 15,-4 0 0-15,1 2 1 0,0 1 2 16,-6-2-3-16,-2 2 1 0,-2-2-1 16,-3-3 11-16,2-1 18 0,-2-2-8 15,0-1-7-15,0-3-2 0,-2-2-9 16,-4-2 4-16,3-3-4 0,-5 0 3 15,2-1-2-15,1-2-3 16,0 1-1-16,-3-1-1 0,1-1 1 16,-5-2 0-16,3 1 0 0,0 0-1 15,-1-1 1-15,2 1 1 0,-1 0-2 16,-1-2 0-16,2 0 2 0,-2 0-2 16,0 0-2-16,2 1 0 0,1-2-2 15,4 0-16-15,0 1-26 0,-1-1-28 16,-1-1-22-16,3 0-55 0,2-2-52 15,-1-2-6-15</inkml:trace>
  <inkml:trace contextRef="#ctx0" brushRef="#br0" timeOffset="140984.12">32666 9909 378 0,'0'0'104'0,"0"0"-54"0,0 0 3 0,3 1-16 0,-2-1-16 0,-1 0 10 0,2 0 16 0,-2 0-7 0,0 0 7 0,5 1 21 0,0-1-10 15,1 0-8-15,5 0 3 0,0-2-6 16,6 0-18-16,3-3-19 15,0 3-5-15,-3-1 2 0,2-1-4 16,-2 3 4-16,1-1-2 0,-1 0 1 16,-4 1 1-16,3-1-4 0,-5 2 3 15,-3 0 2-15,1 0 1 0,-4 0 3 16,-3 0 3-16,-1 0-6 0,-1 0-3 16,0 2-3-16,2 1 0 0,-2-1-3 15,0-1 7-15,0 2 1 0,-3 0 6 16,-1-1 6-16,4 4-3 0,-3 0-6 15,3 2-3-15,0 1-7 0,-3 0 3 16,-1 2 3-16,-1 2-5 0,0 3 3 16,2 1 0-16,1 4 2 15,-1 3-2-15,3 0-1 0,-2 5 4 16,-1 0-7-16,3 2 5 0,-3-2-2 16,3 3-3-16,0-1 1 0,-2 1 3 15,2-1-2-15,0 2 3 0,0-1 5 16,2 1-4-16,1-1 2 0,-3-1 2 15,5 1-1-15,3-1-3 0,-3-1 1 16,4-3-4-16,-6 1 6 0,-3-5 5 16,5 0-2-16,-3-2-1 0,1-3 2 15,3-3-9-15,-4-2 2 0,-2-2-4 16,3-3 0-16,-3-1-1 0,2-1 2 16,-1-2 1-16,-1 2-5 0,0-3 4 15,0 1-1-15,0-1-2 0,0 1 2 16,-1 0-1-16,-3 1-1 0,1-1 0 15,-2 1 5-15,2 1-3 0,0-2-2 16,-2 1 4-16,-2 1-5 0,-3-1 5 16,-6-1-2-16,-1 1-1 0,2 0-3 15,-5 1 2-15,3-2-1 0,1 0 2 16,-5-1-2-16,5 1-10 0,-1-3-27 16,-2 0-11-16,5-1-21 0,1 0-15 15,2-2-35-15,6-4-30 0,2-7-74 16,3 1-99-16,2-2-75 0</inkml:trace>
  <inkml:trace contextRef="#ctx0" brushRef="#br0" timeOffset="141828.31">33048 9703 164 0,'-5'0'67'0,"5"0"-36"0,4 0 10 0,-1 0 14 0,3 0 11 0,-6 0 27 0,0 0 29 0,0-2-23 0,-3-1-32 0,1-2-18 0,2 1 4 15,2-2-10-15,0-1 3 0,3 1-3 16,-1-1-11-16,1-4 4 0,4 5-3 15,-1-3-10-15,3 1-7 0,2 0-9 16,-5 2 1-16,1 1-6 0,1 0 2 16,-7 1-2-16,7 3-2 0,-3 1 2 15,-4 0-2-15,5 0 0 0,2 3-1 16,-5 3-2-16,-1 3 3 0,-6 1-4 16,-5 4 5-16,0 2-1 0,1 3 1 15,0 2 3-15,1 1-1 0,-3-2 2 16,2 1-2-16,-1 0 2 0,1-3 3 15,-3-2 4-15,1-1 8 0,0-2 0 16,1-4-2-16,4 0-3 0,-3-3 1 16,5-2-3-16,-1-1 4 0,-1-1 1 15,3-2 3-15,0 0 1 0,3 0 4 16,4 0 13-16,0 0-15 16,-4-2-9-16,4 1-5 0,-3-2-5 15,5 1-2-15,6 0-2 0,-4-1 0 16,10 3-1-16,2 0 0 0,4 0-1 15,-1 0-2-15,-1 0-8 0,-5 0-7 16,-2 0-15-16,1 0-7 0,-4 0 0 16,3 1-12-16,-6-1-19 0,-2 2-5 15,-2-1-28-15,-8-1-29 0,2 0-20 16,-1 0-72-16,2 0-2 0,-3-4-74 16</inkml:trace>
  <inkml:trace contextRef="#ctx0" brushRef="#br0" timeOffset="143078.73">30016 9442 139 0,'-2'0'26'0,"2"-1"14"0,0 1-9 0,0 0-12 0,0 0-5 0,0 0-3 0,0 0-2 0,0 0-2 0,0 0-1 0,0 0 7 15,0 0 14-15,0-1 30 0,0 1-4 16,0 0-16-16,0-1 1 0,0 1-9 15,0 0-3-15,0-2 2 0,0 2-5 16,0 0-3-16,2-2 1 0,-2 2-10 16,0 0 4-16,0 0-9 0,0 0 0 15,0 0 1-15,0 0-3 0,0 0 7 16,0 0 5-16,0 0 10 16,-2 0 4-16,2 2-3 0,0-2 8 15,0 0-22-15,0 0-1 0,0 0 3 16,0 0 0-16,2 2 8 0,1-2-4 15,-1 0-2-15,1 0 5 0,0 1-2 16,2 0 2-16,0-1 3 0,0 1-5 16,4-1-9-16,-1 1 6 0,3-1-7 15,0 1 8-15,2-1 1 0,4 0-2 16,0 0-5-16,4 0-3 0,-1 0-1 16,3 0-2-16,2 0 0 15,2 0-2-15,2 0 8 0,0 0-2 16,3 0-1-16,-1 1 4 0,1 2-9 15,1-1 3-15,3-1-3 0,10 2-2 16,2-2 2-16,4 0 0 0,-8-1 3 16,2-1-3-16,-8-2 2 0,6 0 1 15,-3-2 1-15,2 2-5 0,2-1 0 16,0 1 1-16,0-2 1 0,0 3 1 16,2 1 3-16,1-2-3 0,0 0-1 15,0 0 1-15,1-2-2 0,0 3 0 16,-3 0 2-16,6 0-6 0,-1-1 4 15,1 0-3-15,3 0 4 0,-2 0-4 16,2 1 0-16,1 0-1 0,-1 0 4 16,4 2-3-16,-2-2 0 0,4 2-1 15,1 0 0-15,1 0-1 0,0 0 1 16,-1 0 0-16,3 0 1 0,-5 0 0 16,3 0 1-16,2 0-2 0,-2-1 1 15,4 0-1-15,-7-2 0 0,3 2 0 16,3-2 0-16,-10-3 2 0,4 1-2 15,-5 1 1-15,-14-1-2 0,6 2 1 16,-7-1-1-16,-10 1 1 0,8-2 1 16,-5 3-1-16,0-1-2 0,5 0 1 15,-7 0-9-15,-2 0-28 16,-5-1-50-16,-7 2-50 0,-10-3-71 16,-3 3-169-16,-4-3-161 0</inkml:trace>
  <inkml:trace contextRef="#ctx0" brushRef="#br0" timeOffset="147585.37">17545 11674 326 0,'0'0'118'0,"0"0"-61"0,0 0 24 0,0 0-3 0,2 0-26 0,-2 0-4 0,1 0 9 0,-1 0 5 0,2 0-33 15,1 0 3-15,2 0-7 0,0 0 11 16,4 1-10-16,-1-1 1 0,0 1 1 15,3 0-6-15,3 2-1 0,2-1 4 16,2-1-3-16,3 1-7 0,0 2-1 16,6-2-2-16,0-2 1 0,9 2-2 15,7-2 0-15,9 3-6 0,3-3 0 16,1 0 0-16,0-3-4 16,0 2 6-16,1 0-2 0,3-2 3 15,6 0-3-15,0 1-1 16,2 1 2-16,2 1 0 0,2 0 1 0,6-1-4 15,3 1-2-15,2-1 2 0,1-2 4 16,3 2-2-16,0 1-1 0,1 0-4 16,6-1 0-16,3 1 4 0,1 0-3 15,0 0 1-15,-1 1 2 0,4 3-4 16,3-4 2-16,3 1-1 0,3 0 1 16,-1-1-2-16,0 1 2 0,3-1-2 15,2 1 0-15,3 0 1 16,1-1 1-16,1 2-2 0,3 0 2 15,2-2-2-15,1 2-2 0,0-2 2 16,0 0 2-16,2 0-2 0,0 0 0 16,-1 0 0-16,2 0 3 0,-1 0-2 15,3 0-1-15,0 0 0 0,4-4 1 16,-1 0 0-16,4 1-1 0,1-1 2 16,2 1-1-16,3-1 6 0,0 1 0 15,0-2 3-15,2 3-8 0,-1-3-1 16,-3 3 1-16,3-1 0 0,-1-1-2 15,-4 2-1-15,2-3 1 0,-3 3 0 16,0 0 0-16,-1-2 2 0,0 3-2 16,1-2 0-16,-1 0 0 0,2 1 0 15,-1-1 1-15,2-1-1 0,-2 1 0 16,2-1 5-16,-2 0-5 0,2-1 4 16,1 0-2-16,-2 1 7 0,0-1 0 15,-3 2-8-15,0-2 0 0,-1 1 2 16,-1-1-4-16,-2-2 1 0,2 3-3 15,-1-1-9-15,1 0 9 0,-1 2-9 16,1-3 3-16,2 3 7 0,-3-4 1 16,3 3 0-16,-1 0 2 0,3-1-3 15,1 2 5-15,-2 1-5 16,2-1 4-16,1 2-3 0,-2 0 2 0,1 1-1 16,0 0 0-16,-1 0-1 15,1 2 1-15,-3 3 3 0,0-1-3 0,-4 1 0 16,0 0 0-16,-6-2-1 0,-1 3-2 15,-3-3-11-15,-2 2 3 16,-5-1-1-16,-4 1 9 0,-6 1-8 16,-5-2-7-16,-8 3-19 0,-4 0-16 15,-4-1-16-15,-8 1-19 0,-1-2-19 16,-10 0-66-16,-19-1-56 0,-11-2-59 16</inkml:trace>
  <inkml:trace contextRef="#ctx0" brushRef="#br0" timeOffset="148444.63">22760 12366 66 0,'0'0'298'0,"0"0"-251"0,0 0 5 0,0 0 1 0,3-29 14 0,-3 23-12 0,0 2 5 0,0 0 19 0,0 2 2 0,0 1-7 0,0 1-14 16,-1 0-23-16,1 0-28 16,0 6-9-16,0 4 0 0,0 6 0 15,0 7 7-15,-1 13 8 0,-1 10-5 16,-2 12 4-16,-2 6 2 0,-2-4 0 15,2-7-1-15,-2-6-5 0,-1-2-1 16,-2-4-7-16,2-8 1 0,1-5 0 16,2-9-3-16,-2 0-15 0,2-1-85 15,-1 2 8-15,1-1-97 0,3-6-102 16,1-7-73-16</inkml:trace>
  <inkml:trace contextRef="#ctx0" brushRef="#br0" timeOffset="148944.51">23264 12498 534 0,'0'0'156'0,"0"0"-25"0,0 0-9 0,0 0-51 0,-4-41-27 0,2 35-21 16,0 1 11-16,-1 3-9 0,0 2-13 16,-1 0-9-16,-1 6-3 0,-1 4 3 15,-1 6 4-15,0 3 8 0,-2 7-2 16,-3 7 5-16,1-1-4 0,0 3 5 16,-1-1-7-16,1-2-6 0,1 1-2 15,1 0-1-15,4-3 0 0,2-4-3 16,3-1 5-16,0-4-2 0,3-3 2 15,4-4 5-15,1-4-2 0,1-3 11 16,2-5 1-16,3-2 5 0,0-2-3 16,3-6 5-16,0-5-4 0,3-1 5 15,-3-5 3-15,2-5-1 0,0-10-11 16,1-13-7-16,1-11-5 16,-4-2-2-16,-5 9-2 0,-6 14 4 15,-3 16-6-15,-3 8 3 0,0 1 1 16,-1 2-5-16,-4-3-3 0,-2 0-2 15,-4 3-1-15,-3 4-5 0,0 1 9 16,-5 4-6-16,1 1 2 0,2 0-13 16,0 2-21-16,2 2 1 0,1 0-15 15,3 1-15-15,4-1-40 0,4 4-66 16,2-1-72-16,2 1-135 0</inkml:trace>
  <inkml:trace contextRef="#ctx0" brushRef="#br0" timeOffset="149413.14">23981 12585 472 0,'0'0'126'0,"0"0"20"0,-7 0-37 0,6 0-34 0,1 0-29 0,2 0-18 0,4 0 16 0,3 0 16 0,6 2-8 0,3 1-2 0,4 0 1 15,4 0-12-15,1 1-4 0,2 1-7 16,0-2-11-16,2 1-11 0,-1 0-5 15,0 1 3-15,1-2-2 0,1 2-2 16,-1-4-32-16,1 1-43 0,-1 0-29 16,1-1-49-16,9-1-74 0,-8 0-136 15</inkml:trace>
  <inkml:trace contextRef="#ctx0" brushRef="#br0" timeOffset="149725.72">24742 12466 646 0,'0'0'228'0,"0"0"-130"0,0 0 4 0,0 0-59 15,0 0-18-15,0 0-25 16,0 0-8-16,-4 15 8 0,0-3 8 0,-1 5-2 15,-1 4 4-15,0 2 6 16,0 8 5-16,0 6 19 0,2 12-12 0,0 10-8 16,3 0-2-16,1-1-8 15,2-6-6-15,3-7-1 0,2 1-1 16,2 1 0-16,-1-2-2 0,1-3-26 16,1-1-35-16,-1-3-39 0,-1-3-47 15,-2-11-114-15,-2-6-186 0</inkml:trace>
  <inkml:trace contextRef="#ctx0" brushRef="#br0" timeOffset="155623.79">10997 14492 146 0,'0'0'48'0,"0"0"-15"0,-3-8 18 0,1 4 10 0,1 0-8 0,0-1-4 0,0 3 1 0,-1-1 14 0,1-1-2 16,1 2-3-16,-1 1 3 0,0-3-2 15,0 2-22-15,1 2-3 0,-1-1 6 16,1 0-4-16,-1 1-6 0,1 0 0 15,0 0-7-15,0 0-8 0,0 0-5 16,2 0-3-16,2 2 11 0,3 2 17 16,2-1 5-16,6 1-6 0,2 0-9 15,3-2-11-15,2 1-2 0,-1-1-6 16,2 0-2-16,0 0-3 0,-1-1-1 16,-1 0-1-16,0 0-2 0,0-1-1 15,-3 0-31-15,-2 0-46 16,-4 1-49-16,-2 0-50 0,-3 1-93 15,-4 0-8-15</inkml:trace>
  <inkml:trace contextRef="#ctx0" brushRef="#br0" timeOffset="155827.84">11011 14637 654 0,'0'0'121'0,"0"0"-82"0,0 0 36 0,0 0 4 15,0 0-58-15,0 0-15 16,7 10 41-16,0-9 23 0,4-1-19 0,3 0-19 16,2 0-12-16,2 0-6 15,1 0-10-15,0 0-3 0,2-1-1 16,-1 1-3-16,4 0-68 0,11 1-124 16,-4 1-93-16,-3 1-91 0</inkml:trace>
  <inkml:trace contextRef="#ctx0" brushRef="#br0" timeOffset="156833.74">11837 14321 441 0,'0'0'76'0,"0"0"7"0,0 0 20 0,0 0-18 0,0 0-41 0,0 0-20 0,6-27 47 0,-5 27-39 0,0-2-14 0,-1 1 16 0,0 1-12 15,0 0 0-15,0 0 1 0,0 0 1 16,0 0-2-16,0 0 10 0,0 0-1 15,0 0 0-15,1 0 2 0,0 0-1 16,-1-1-5-16,1 1-10 0,1 0 3 16,-1-1-6-16,-1 1-2 0,2-3 6 15,-1 2-10-15,0-1 3 0,-1 1 4 16,1 1-7-16,0-2 1 0,1 0 4 16,-2 2-5-16,0-3 1 0,0 2-2 15,1-2 0-15,0 1-4 0,1 0 1 16,-1 1 0-16,-1-2-1 0,1 2 1 15,1 0-2-15,-2 1 1 0,0 0-1 16,0 0 1-16,0 0-2 16,0 0-1-16,0 0 0 0,0 0 0 15,0 0 0-15,0 1-3 0,0 3-3 16,0 1-1-16,0 2 6 0,0 3 1 16,-3 0 0-16,-2 6 4 0,-2 1-1 15,-2 3-2-15,-3 1 5 0,0 1-5 16,-3 1 3-16,2 0 4 0,0-1-8 15,1 0 4-15,2 0-2 0,-1-4 3 16,2 2-4-16,1-4 0 0,2-1 1 16,1-1-1-16,2-2-1 0,2-1 2 15,1-2-4-15,0-2 5 16,4-3-3-16,2 2 2 0,2-4-1 16,2-1 6-16,4-1-5 0,2 0 2 15,1-1 5-15,2-1-9 0,3-3 5 16,-2 3-3-16,0-2 1 0,0 1 0 15,1-1-1-15,-3 0-2 0,-1-1 0 16,-2 0 0-16,0 0 4 0,-1 1-3 16,0-1 1-16,0 1 0 0,-2 1 1 15,-1-3-2-15,0 3 1 0,-1 1-2 16,-2-1-1-16,0 2 0 16,-2 1-1-16,2 0 1 0,-4 1-3 15,0 4 0-15,-2 2 0 0,1 2 0 16,-2 0 4-16,1 6 1 0,-2 1 6 15,0 4-2-15,-4-1 2 0,0 2-1 16,1-3 0-16,-2 4-2 0,0-2 2 16,0 0-5-16,1-3 2 0,-2 2-2 15,1-3-1-15,0-4 3 0,-2 2-3 16,3-4 0-16,1-1-5 0,0-3-77 16,3-2-70-16,1-4-61 0,3-4-135 15,2-1-293-15</inkml:trace>
  <inkml:trace contextRef="#ctx0" brushRef="#br0" timeOffset="157648.16">12480 14422 206 0,'0'0'59'0,"0"0"-10"0,0 0-3 0,0 0-10 0,0 0 3 0,0 0-3 0,0 1 22 0,0 0 5 0,0-1-17 0,0 0 1 16,0 0 1-16,0 2 5 0,0-2 0 15,0 0-6-15,3 0 5 0,3-2 17 16,-1-1-27-16,3-1-10 0,0 1 4 16,4-2 0-16,0 3-11 0,0 1-13 15,2 1 2-15,-1 0-12 0,0 0 1 16,-2 2-3-16,0 5-1 0,-2 4-4 16,-3 0 3-16,-2 4-4 0,-3 1 6 15,-1 0 0-15,-4 1 0 0,-4 3 1 16,-3-2 0-16,0-2 2 0,-3-1-2 15,-1-1-1-15,-1-5 4 0,3 0-4 16,1-3 1-16,-2 0 3 16,6-4-4-16,2-1-2 0,3-1 2 15,1 0 3-15,2-1-3 0,3-1 0 16,5-2-2-16,0 0 2 0,4 1 0 16,2-1 1-16,1 0 0 0,1 2-1 15,3 1 1-15,-3 1-1 0,1 1 3 16,0 5-2-16,0 1 0 0,-1 2 2 15,-2 0 1-15,1 3 2 0,-1 0 3 16,-4 0 2-16,1 0 6 0,-2 1-8 16,-4 0 4-16,-2-2 1 0,-3 0 7 15,0 0 0-15,-6-2 0 0,-2-1 16 16,-2-2-13-16,-2-2 1 0,-3 1-10 16,-2-4-6-16,-5 2-2 0,0-1-5 15,-1 0 2-15,0-2-4 0,-3 1-4 16,4-1-6-16,3 0-70 0,4 0-40 15,2-3-27-15,9-6-93 0,2 3-118 16,4-2-97-16</inkml:trace>
  <inkml:trace contextRef="#ctx0" brushRef="#br0" timeOffset="158491.71">13131 14424 275 0,'0'0'97'0,"0"-9"-34"0,2 3 54 0,2 1-14 0,-1-1-37 0,-1 0 18 0,1 1-29 0,0 1-3 0,-1-1-6 0,1 3-1 16,-3 1-3-16,0 1-8 0,0-1-3 15,0 1-3-15,0 0-1 0,0 0-3 16,0 0-10-16,0 0-2 0,0 0-1 16,0-1-1-16,0 1 4 0,0 0 0 15,0 0 3-15,0 0 6 0,0-1-3 16,0 1-2-16,0-1-1 0,0 1 1 16,0-2 2-16,0 1 0 0,1 0-2 15,0 0 0-15,0 1-7 0,0-2 2 16,0 1 1-16,2-1-6 15,-3 1-2-15,0 1 1 0,0 0-7 16,0 0 0-16,0 2-3 0,0 3-3 16,0 5 6-16,0 4 1 0,-7 3 0 15,0 6 3-15,-3 1 0 0,-2 4-3 16,-1-1 1-16,0 2 1 0,1 0 1 16,0-2-4-16,1 0 5 0,3-2-5 15,2-5 0-15,3-2 0 0,1-5 1 16,2-1 0-16,2-4 1 0,1-3 1 15,4-1 1-15,3-2-2 0,4-2 4 16,1 0-2-16,4-4-1 0,-1 2-3 16,4-3 2-16,0 1-1 0,1 0 0 15,-2-2-1-15,-1 1 1 0,1 0 1 16,-2-1-1-16,-1 1-1 0,-1 0 1 16,0-1 2-16,-4 4-3 0,1-3 0 15,-3 2 2-15,-3 0-2 0,-1 0 1 16,-2 3-4-16,-2 0 1 0,-1 1-5 15,0 5 1-15,-2 2 3 0,0 3 3 16,0 5 10-16,-5 3 6 0,0 2-1 16,-1 1-2-16,0 0-4 0,1 3-1 15,0-3 2-15,0 1-4 0,1-2 2 16,2 1-4-16,-3-2-3 0,4-2 1 16,-2-1-2-16,3-1 0 0,-2-3-3 15,2-4-58-15,0 0-62 16,2-2-46-16,9-1-56 0,0-3-154 15,0-2-257-15</inkml:trace>
  <inkml:trace contextRef="#ctx0" brushRef="#br0" timeOffset="159069.74">14022 14966 416 0,'0'0'682'0,"0"0"-545"0,0 0-42 0,0 0 4 0,2-1-30 0,1-3-31 0,-3 1-5 0,4-1-2 0,-4-1-6 0,2 4-9 0,-2-1 9 0,0 0-15 15,1 2-3 1,1 0-7-16,-2 0-1 0,0 0-5 0,0 0 2 0,0 5-2 16,1 2-5-16,0-3-65 0,0 2-32 15,1 1-48-15,-2-1-63 0,0-3-195 16</inkml:trace>
  <inkml:trace contextRef="#ctx0" brushRef="#br0" timeOffset="160358.84">14905 14600 215 0,'0'0'93'0,"0"0"-20"0,0 0 40 0,8-13 14 0,-6 11-45 0,1-4-10 0,-2 3-15 0,2-2-6 0,-1 2 0 0,1-2-11 0,-3 2-2 0,2-2 2 16,1 4-5-16,-3-3-7 0,1 2 0 15,1 0-7-15,-2 2-7 16,2-2-4-16,-1 1-5 0,1 0 7 15,-2 0 3-15,0 1 8 0,0-1-3 16,0 0-1-16,0 1 6 0,0 0-9 16,0 0-6-16,0 0-6 0,0 0 1 15,0 0 3-15,0 0-8 0,0 0 4 16,0 0 1-16,0 0 1 0,0 0 0 16,0 0 0-16,0 0 8 0,0 0-3 15,0-2 4-15,0 1 2 0,0-1-7 16,0 0-2-16,0 1-5 0,0 0-2 15,0-1 1-15,0-1 0 0,0 2-2 16,0 0 1-16,0 1 1 16,0-1-2-16,0 0 0 0,0-1 1 0,0 2 0 15,0-2-1-15,0 1 5 16,0 0-5-16,0-1 7 0,0 2-4 16,0-3 2-16,0 1-2 0,0 0 3 15,0 0-2-15,0-1 6 0,0 2-1 16,0 1 2-16,0-1 0 0,0-1-2 15,1 2-4-15,-1-1 0 0,2 1 2 16,0-1-1-16,-2-1 3 0,3 1-5 16,-1-3 4-16,2 2 0 0,-1 0 2 15,2-1-7-15,-2-1 2 0,5 1-1 16,-3-1 2-16,4 2-6 16,-1-1 3-16,2 0-2 0,2 2 3 15,1 1-4-15,0 0 0 16,1 0 2-16,2 0-2 0,1 4-2 15,0 1 2-15,-4 4 0 0,0 2-4 16,-1 3 2-16,-4 4-6 0,-3 1 5 16,-5 3 0-16,-2 0 3 0,-7 1 0 15,-5 0 2-15,-4-1-1 0,-2-3 1 16,-2 0 2-16,1-5-4 0,2-1-1 16,3-4 1-16,-1-2 4 0,4 0-4 15,4-1 0-15,1-5 1 0,0 0 3 16,3-1-4-16,3 0 2 15,1 0 0-15,1 0-1 0,0 0-1 16,5 0-2-16,1 0 0 0,5 0-2 16,2 0 4-16,1 2 1 0,5 1-1 15,0-1 1-15,3 2-1 0,-2 1 0 16,4 2 0-16,-3 0 0 0,1 2-3 16,0 5 2-16,-4 0 1 0,2 1-5 15,-7 3 5-15,-4 2-2 0,-1 0 1 16,-5 0 1-16,-3-1 3 0,-5 1 4 15,-5-3 4-15,0-2-5 0,-6 0 3 16,-3-4-4-16,-3 1 0 0,0-3 2 16,-5-1-7-16,-3-4 3 0,-5 0 0 15,-7-3-2-15,7-1-1 16,5 0-6-16,5 0-14 0,10 0-54 16,1 0-29-16,3 0-4 0,6-1-18 15,7-4-63-15,18-4-39 0,3 1-115 16,2-1-108-16</inkml:trace>
  <inkml:trace contextRef="#ctx0" brushRef="#br0" timeOffset="160905.59">15861 14574 341 0,'8'-6'108'0,"3"0"-10"0,0-2 11 0,2 1-31 0,-1 0-21 0,1 0-15 0,-5-1 2 0,1 0-3 0,-1 1 21 0,-1-2-12 15,-4 4 8-15,3 0-1 0,-3-1-7 16,-3 2-3-16,0-2-8 0,0 1-11 15,0 4-8-15,0-1-9 16,0 1-9-16,-6 0-2 0,0 1-5 16,-2 3-2-16,-5 6 5 0,-3 4 1 15,-3 5 1-15,-1 6 0 0,-4 5 0 16,-3 9 0-16,-3 11 1 0,0 5-1 16,2 2 0-16,7-4 0 0,7-10 1 15,9-12 1-15,-1-1 1 0,4-8 3 16,2-3-1-16,3 5 0 0,4-1-3 15,-1 1 5-15,8-6-1 0,-3-7 3 16,6-3 10-16,1-6 13 0,1-1-6 16,-3-7 3-16,3-2 4 0,-6-5 0 15,2-3-3-15,-7-1-5 16,-1-4-13-16,0 0-4 0,-7 0-8 16,0 3 0-16,-9-2-2 0,1 6-6 15,-5 3-4-15,-4 0 2 0,-3 5-11 16,0 5-4-16,0 2-8 0,0 1-3 15,2 4-16-15,4 2-21 0,3 1-36 16,1 1-38-16,7 3-66 0,0-1-69 16,3-2-45-16</inkml:trace>
  <inkml:trace contextRef="#ctx0" brushRef="#br0" timeOffset="161562.64">16142 14573 239 0,'0'0'187'0,"0"0"-95"0,0 0-8 0,5-5 6 0,-5 2 6 0,2 0-35 0,1-2-13 0,1 1-9 0,1-2 16 0,3 3 3 16,0-2-5-16,6 0-18 0,-1 1-2 15,6-2-7-15,-2 5-6 0,2 0-7 16,1 1 1-16,-2 0-6 0,-2 2-5 15,-2 5-3-15,-4 1-3 0,-3 5 1 16,-3 2-2-16,-4 3-3 0,-4 0 6 16,-6 3 1-16,-5 2 0 0,-7-2 2 15,-3 2-2-15,-1-4 3 0,1 2-3 16,-2-5-4-16,4-3-12 16,1-1-2-16,7-4 5 0,0-1 9 15,5-1 1-15,5-2 0 0,2 1 1 16,3-2 2-16,3 1 4 0,7-2-1 15,2-1 3-15,4 0-2 0,5-1 1 16,2 1-5-16,0-1 2 0,5 2 0 16,-3 0 0-16,2-1-1 0,2 4 1 15,-4-2 11-15,-3 3 9 0,2 0-6 16,-7-1-6-16,-1 3 0 0,-7 1-5 16,-4-1-1-16,-2 1-4 0,-6 1 0 15,-6 2 6-15,-4 0-2 0,-6 2 1 16,-3-3 7-16,-5 2-7 0,-3-2 0 15,-8 2 2-15,-8 1-1 16,-4 0-5-16,1-1 0 0,9-3-1 16,13-5-6-16,10 0-5 0,6-3-80 15,2 0-11-15,1 0-37 0,6-2-30 16,2-5-121-16,8-1-63 0</inkml:trace>
  <inkml:trace contextRef="#ctx0" brushRef="#br0" timeOffset="161859.41">16711 14537 885 0,'0'0'159'0,"0"0"-114"0,0 0 15 0,38-25-45 0,-30 21-11 0,-3 4-4 0,1 5-7 0,-3 3-2 0,0 5 9 0,-3 3 0 16,0 8 13-16,0 8 7 0,-3 10-4 15,0 12-1-15,0 0-4 0,1-1-7 16,1-7 4-16,1-5-3 0,0 2-5 16,0-2 2-16,0-2 0 0,0-8-2 15,0-6 1-15,0-5-1 0,0-2-7 16,0 6-115-16,1-2-103 0,1-3-209 15</inkml:trace>
  <inkml:trace contextRef="#ctx0" brushRef="#br0" timeOffset="190764.69">8861 4346 226 0,'0'0'62'0,"0"0"-44"0,1-5 11 0,0 4 0 0,-1 0 4 0,1-1 6 0,1 0 30 0,-1 2-11 0,1-2-9 0,-1 1 9 0,1-1 2 0,0 2 2 16,-2 0-17-16,3 0-3 0,-1 0-5 15,1 0-2-15,1 0 0 0,-1 0-2 16,1 2-11-16,0 1-8 0,-1 1-1 15,-1 2-5-15,0-3 2 16,-2 3-1-16,0-1-2 0,0-1-3 16,-2 2 6-16,0-2-1 0,-1-1 4 15,2-2 11-15,-3-1 8 0,2 0 17 16,-1 0 5-16,-1-5-13 0,1-2-16 16,0-3-12-16,0 1-7 0,-1-2-4 15,1 0 1-15,2 2-3 0,-1 0-12 16,2 2-24-16,0 3-24 0,0 2-44 15,2 2-32-15,3 6-64 0,1 2-66 16,-1 0-13-16</inkml:trace>
  <inkml:trace contextRef="#ctx0" brushRef="#br0" timeOffset="191202.68">8915 4691 43 0,'0'0'309'0,"0"0"-238"0,0 0 74 0,0 0-19 0,14 13-23 0,-8-6-23 0,-1-3-17 0,-1 0-11 0,1 0-13 0,-2-1-8 0,-2-1-4 15,0-1-5-15,-1 1-1 0,0-2 6 16,0 0 0-16,0 0 0 0,-2 0-4 16,1 0-2-16,-2 0-7 0,-1 0-7 15,0 0-7-15,1 0-1 0,0 0-45 16,-1 0-33-16,4 0-48 0,0 0-75 16,4 0-205-16</inkml:trace>
  <inkml:trace contextRef="#ctx0" brushRef="#br0" timeOffset="192468.18">10022 4472 289 0,'0'0'65'0,"0"0"-22"0,-6-13 32 0,4 8-9 0,1 0-36 0,1 3-19 0,-2-4 24 0,1 4 5 0,1 0 6 0,-1-1-3 15,1 0 6-15,0-2-11 0,0 0-6 16,1 0-14-16,2 1-8 0,0-2 0 16,3 0 0-16,2-2 5 0,-2 1-4 15,2 1-6-15,2 0 4 0,-1 0 2 16,1 0 5-16,0 0-10 0,2 4 9 15,-2-3-9-15,0 2-2 0,1 0 1 16,-3 0 0-16,1 2 3 0,0 0-6 16,-2 1-1-16,1 0 2 0,-1 0-3 15,1 0 3-15,-1 3-2 0,-2 0 1 16,1 2-2-16,0 1 0 0,0 1-1 16,-2 2 1-16,-1 2 1 0,-1 0-1 15,0 2 4-15,-2 3 4 16,-2 0 7-16,-1 1-2 0,-4 1 2 15,-2 3-8-15,-2-1 3 0,-3 1-4 16,0 1-5-16,-3 2 2 0,-2-1-1 16,-2 0 1-16,2 2-1 0,0-3-2 15,2-4 0-15,2-1 0 0,1-4 2 16,5-1-1-16,1-3 1 0,2-4-1 16,2-2 0-16,1-3 6 0,3 0 5 15,1-7 1-15,6-3-6 0,3-4-5 16,5-1-1-16,3-2 1 0,5-4 0 15,4 0 0-15,2-1-1 0,1-2-1 16,1-1 1-16,1 3-2 16,-1-3 2-16,-1 4-1 0,-1 0 0 15,-4 0 0-15,-1 4 0 0,-2-1-2 16,-3 2 2-16,-4 2 1 0,-4 2-1 16,-2 2 0-16,-2 1 0 0,-3 2-7 15,-3 0 5-15,1 1-3 0,-2 1-4 16,0 1-4-16,-3 0 8 0,0 2-2 15,-4 1-6-15,-2 1 1 0,0 0 1 16,-3 2 5-16,-2 3 4 0,-1 3-1 16,-2 1 1-16,0 5 1 0,-2 1-1 15,0 1-1-15,3 4 3 16,-1-1 0-16,3 1-1 0,-1 2 0 16,4 0 1-16,2 0 2 0,1 1 10 15,1-1 4-15,3-2 0 0,4 1 13 16,0 0 0-16,4-5-1 0,3 1 2 15,0-3 2-15,2-1 0 0,2-2-13 16,3-2 8-16,1-2-1 0,2-2-3 16,-1-3-5-16,3-2-4 0,-1 0-9 15,0 0-2-15,0 0-2 0,-1 0-1 16,0-1-16-16,-2-1-33 0,2 0-32 16,-3 1-40-16,6 1-50 0,-4 0-79 15,-5 3-167-15</inkml:trace>
  <inkml:trace contextRef="#ctx0" brushRef="#br0" timeOffset="193156.44">10768 4813 280 0,'0'-3'98'0,"1"-1"-38"0,-1 1 41 0,0-3-30 0,0 2 1 0,0 1-20 0,0 0-8 0,0 1 11 0,-1 0-5 0,0 1-3 16,-1 0-5-16,-1 1-8 0,1 0-7 15,0 0-6-15,1-1-11 0,-1 1-6 16,-1 0 0-16,0 0-3 0,-2 0-2 15,0 2 0-15,-2 3 0 0,0 1-1 16,-2 4 2-16,0-1-1 0,-2 3-1 16,2 1 2-16,1 2-1 0,1 1 1 15,0 1 0-15,3 3 0 0,2-4 0 16,0 0-1-16,2-1 2 0,1-3 4 16,4 0-3-16,2-3 12 15,4 0-4-15,0 0 3 0,1-5 8 16,1 0-3-16,-2-2-3 0,0-2 1 15,-1 0-4-15,-2-5 14 0,-2-3-4 16,1 0 1-16,-1-4 11 0,-2-3-4 16,-1-5-5-16,0-4-9 0,-1-4-4 15,0-6-1-15,-2-1-8 0,2 4 5 16,-1 2 7-16,2 8 8 0,-1 2-1 16,-1 4-7-16,1 4-1 0,-2 3-4 15,0 3-3-15,1 0-6 0,-1 2 1 16,0-1-2-16,0 2 0 0,0-3 0 15,0 4-12-15,0 0-25 0,0 1-28 16,1 0-41-16,1 0-57 0,3 0-86 16,-1 1-145-16</inkml:trace>
  <inkml:trace contextRef="#ctx0" brushRef="#br0" timeOffset="193687.56">9982 4174 214 0,'0'0'199'0,"0"-3"-76"0,0 3 55 0,0 0-64 0,0 0-35 0,1 0-27 0,3-2-24 0,4 2 3 0,2-1-6 0,6 0 0 16,6-1 16-16,8 1-4 0,9-2 8 15,12 1-4-15,2 0-11 0,-4-2-14 16,-1 3-9-16,-6-2-2 0,2-2-2 15,-1 2 0-15,3 0-3 0,-6 2 2 16,0 0-1-16,-4 1-1 16,-7 0-7-16,-6 0-21 0,-6 2-27 15,-4 3-26-15,2-1-41 0,4 3-43 16,-1 0-103-16,-7-1-21 0</inkml:trace>
  <inkml:trace contextRef="#ctx0" brushRef="#br0" timeOffset="194469.11">12261 3993 363 0,'0'0'162'0,"0"-19"-94"0,0 10 47 0,0-2-5 0,1 1-53 0,-1 1-23 0,1 1-6 0,0 1 5 0,-1 3-2 0,1 0-2 16,0 3 1-16,-1 1-17 0,1 5-13 15,0 3 0-15,1 4 1 0,-1 6 12 16,0 4-2-16,1 5-3 15,-2 12-2-15,0 6-6 0,-2-3 3 16,0-4-1-16,2-7 0 0,-2-7-2 16,1 4 0-16,0 3 3 0,1-5-3 15,-1-3 3-15,1-3-3 0,0-1-6 16,0-3-15-16,0-4-21 0,-1-2-10 16,1-3-28-16,-2-3-30 0,1-2-34 15,-5-6 17-15,1-3-16 0,0-2-119 0</inkml:trace>
  <inkml:trace contextRef="#ctx0" brushRef="#br0" timeOffset="194703.65">12125 4206 467 0,'0'0'129'0,"0"0"-27"0,0 0 30 0,0 0-45 15,0 0-20-15,0 0 0 16,0 0-9-16,-3-6-6 0,11 5-18 0,4 0 14 15,8-2 0-15,3-1-6 0,5 1-3 16,8-1-17-16,-6 0-6 0,2 3-13 16,0-3-1-16,-4 4-2 0,2-1-2 15,1 0-20-15,-2 1-23 16,0 0-20-16,-5 0-29 0,-1 0-38 0,0 2-66 16,-7 3-102-16,-4-1-83 15</inkml:trace>
  <inkml:trace contextRef="#ctx0" brushRef="#br0" timeOffset="195030.63">12039 4691 697 0,'0'0'126'0,"0"0"-16"0,0 0-24 0,0 0-48 0,0 0 31 16,43 2 14-16,-8-2-7 0,15-3-33 15,7 0-16-15,5-3-14 16,-2 2-12-16,-6 0 4 0,-7 0-3 15,4 1-2-15,-4 2-3 0,3 1-18 16,-1 1-64-16,1-1-85 0,-11 0-186 16,-6 0-241-16</inkml:trace>
  <inkml:trace contextRef="#ctx0" brushRef="#br0" timeOffset="201530.46">13529 3922 284 0,'0'0'81'0,"0"0"-33"0,0 0 50 0,11-23-25 0,-8 16-30 0,0 0-13 0,2-1 14 0,-3 1 9 0,1 1 0 0,1 0-1 0,-3 1 2 15,2 0-3-15,0 2 2 16,-3 1-6-16,1 0-5 0,-1 2-12 16,0 0-5-16,0 0-22 0,0 4-3 15,2 1-9-15,-2 4 9 0,3 4 1 16,-3 4 6-16,2 5 0 0,-1 5-2 16,1 4 8-16,-2 3 2 0,0 7 0 15,0 10 4-15,0 3 7 0,-3-1-10 16,1-11-2-16,-1-11-4 0,3-13 1 15,-3 3 2-15,1-1 2 0,1 1-6 16,1 3-7-16,0-3 7 0,0-4 0 16,0-1 27-16,0-3-21 0,3-5 0 15,0-2-8-15,-2-3-1 0,2-1 8 16,1-2 3-16,-1 0 12 0,5 0-2 16,-1-3-10-16,3-2-4 0,0 0-10 15,4 0 2-15,-1-3-1 0,4 1-4 16,-1-1-5-16,1-1-9 0,-2 1-19 15,0 1-24-15,0-1-17 0,0 1-20 16,-2 0-25-16,-4 1-27 0,0-3-51 16,-2 1-132-16,-5 3-112 0</inkml:trace>
  <inkml:trace contextRef="#ctx0" brushRef="#br0" timeOffset="201733.43">13616 4256 752 0,'0'0'173'0,"0"0"-99"0,0 0 16 0,0 0-42 0,0 0-12 0,14 0-22 0,-3-4 23 0,2-2-1 0,5 1 4 16,3-3-14-16,0-1-16 0,1 2-7 16,0 0 2-16,-1-1-10 0,2 1-47 15,1 0-38-15,6 1-58 0,-7-1-84 16,-3 5-174-16</inkml:trace>
  <inkml:trace contextRef="#ctx0" brushRef="#br0" timeOffset="202390.43">14112 4348 280 0,'0'0'96'0,"0"0"-11"0,0 0 29 0,0 0-12 16,0 0-35-16,0 0-5 0,5-8-12 16,-5 7 3-16,0 1-5 0,0-1 0 15,0 1-1-15,0 0-6 0,0 0-9 16,-2 0-11-16,-1 0-9 0,0 3-5 16,-5 2-3-16,-2 3-3 0,-2 3 2 15,-4 3-2-15,-1 4 1 0,-2 2 5 16,0 2-3-16,0-1-1 0,1 1-2 15,1-3 2-15,1 0-3 0,2 0 1 16,1-5 1-16,2-3 1 0,2-2-3 16,2-2 2-16,1-3 1 0,0-4 4 15,3 0 10-15,1 0 12 0,-1-2-1 16,3-1 5-16,0-3-10 0,3 1-4 16,3 0-7-16,2-2 0 0,0-1-1 15,3 0 2-15,2-1-1 0,0-2-5 16,4 1 0-16,-1-1-5 0,1 2-1 15,-1 0 0-15,3 2-1 0,-3 3 1 16,-2 2-1-16,-5 2 7 16,2 2-3-16,-1 3-2 0,-2 5 4 15,-2 3-2-15,0 1 1 0,1 4 9 16,-1 1-5-16,-1-2-6 0,0 4 1 16,2-4-1-16,-2 1-3 0,0-2 0 15,1-2-9-15,1-1-32 0,-4-5-23 16,4-1-38-16,-3-2-35 0,4-3-41 15,-2-2-58-15,-1 0-152 0</inkml:trace>
  <inkml:trace contextRef="#ctx0" brushRef="#br0" timeOffset="202671.67">14387 4389 428 0,'0'0'211'0,"0"0"-125"0,0 0 2 0,3-8-27 0,-3 8-59 0,0 1 1 0,0 5 7 0,0 3 11 0,-1 3 7 15,-1 7 25-15,-6 1 15 0,1 4-20 16,-3 5 6-16,0 0-43 15,0 1 1-15,-2 1-8 0,1 0-7 16,3-1 3-16,-4-1-47 0,2-1-29 16,2-2-46-16,-1 1-37 0,-1-7-110 15,4-5-74-15</inkml:trace>
  <inkml:trace contextRef="#ctx0" brushRef="#br0" timeOffset="203218.34">14470 4630 357 0,'0'0'94'0,"0"0"-4"0,0 0-4 0,0 0-25 16,0 0-10-16,0 0 7 16,12-33 2-16,-9 29-3 0,3-2 1 15,-3 2-8-15,2-1-6 0,3-1-15 16,-2 1-10-16,3 3-10 0,-2 2-2 15,1 0-4-15,-3 1-3 0,0 6 0 16,-2 1-5-16,1 2 4 0,-4 3 1 16,0 1 5-16,0 4-2 0,-3 2-1 15,-1-1 2-15,-1 2-2 0,0-1 3 16,-3-1-4-16,-1-1-1 0,1-1 3 16,3-5 0-16,0 1 10 15,0-4 3-15,2-4 1 0,0-1-5 16,0-3 4-16,2 1 9 0,1-2 4 15,0 0 5-15,4 0-9 0,-1 0-3 16,5 0-6-16,3 0 3 0,5-1-4 16,0-1-1-16,3 2-3 0,1-1-3 15,1-1-5-15,1 0-1 0,0-1-2 16,-1 1-4-16,1-4-19 0,-2 2-22 16,-2 1-31-16,-1-1-23 0,-1 0-27 15,-5 3-76-15,-6-2-186 0</inkml:trace>
  <inkml:trace contextRef="#ctx0" brushRef="#br0" timeOffset="204390.91">14063 4510 123 0,'0'0'35'0,"0"0"-22"0,-11-23-13 0,8 14-2 0,-2-1-7 0,-2 1 9 0,1 1 1 0,2 1 1 0,-1 0 25 0,2 2 17 0,0-2 20 0,1 3 19 16,2-2-29-16,0 3 6 0,1-1-10 15,3 3-3-15,-1-1-7 16,2 2-8-16,1-2 1 0,-1 2-2 16,1 0-2-16,-1 0-5 0,-2 0-12 15,2 2-3-15,-1 0-1 0,-4-2-2 16,3 1 0-16,-1-1 4 0,-1 1 3 16,1-1 3-16,-2 0 1 0,2 0 5 15,-2 0 5-15,3 0 13 0,-3 0-9 16,1 0-1-16,0 0 2 0,-1 0 1 15,0-1-9-15,0 1-3 0,0 0-3 16,0 0-9-16,-2 0-3 16,-1 0-5-16,0 0 0 0,-2 2 0 15,-1 3 3-15,-2 0-2 0,1 0-1 16,-1 2 5-16,-2-1-3 0,0 0 0 16,-1 1 0-16,-3 1 3 0,2 0-5 15,-1 3 5-15,0-3-4 0,1 2 0 16,-2 1 5-16,2 0-3 0,1 3 0 15,0-4 0-15,1 2-3 0,-2-1 0 16,4 0-1-16,-2 0 0 0,-1 0 1 16,3-2-1-16,2 1 2 0,-1-2-1 15,2 0-1-15,0-3 0 16,0 2 1-16,2-2 2 0,-1 0-3 16,1-3 6-16,1 0 1 0,1 2 4 15,1-3 0-15,-2 0-1 0,1-1 4 16,1 0 8-16,0 0-5 0,0 0-3 15,0 0 2-15,-2 0-5 0,2 0 3 16,0-2-3-16,-1-3-2 0,1 1 6 16,0-4 2-16,0 0-6 0,0-4 0 15,1 1-2-15,2-2-5 0,1-2-1 16,1-4 0-16,1 2-3 0,-1-2 1 16,2 3-1-16,-1-1 0 0,0 3 1 15,2-1-1-15,-2 4 0 0,3 1 3 16,-4 2 1-16,3 1-4 0,-3 1 2 15,-2 1 0-15,3-1 5 0,-3 3 4 16,-1 1-3-16,1-1 4 0,-3 3-4 16,2-1-5-16,-1 1-3 0,2 0-1 15,0 1-2-15,1 5 2 0,0 0 0 16,2 0 1-16,1 1 0 0,1 3 1 16,0 0 0-16,-1-2-1 0,1 2 1 15,1 1 0-15,3 0-1 0,-4-1 1 16,2 2 0-16,2-1 0 0,-4 1-1 15,0-3 1-15,0 0-1 0,1-1 1 16,1 0 0-16,-2 0-1 16,-2-2 1-16,2 2 0 0,-3-4-1 15,-1 1 0-15,1 0 3 0,0-2-3 16,-3 0 1-16,1-1 1 0,-3-1-2 16,1-1 0-16,-1 0 0 0,3 0 0 15,-3 2 0-15,0-2-18 0,0 0-4 16,0 0-12-16,0 2-5 0,0-2-8 15,0 2-5-15,0 0-30 0,-4-2-59 16,-1 2-121-16,2-2-224 0</inkml:trace>
  <inkml:trace contextRef="#ctx0" brushRef="#br0" timeOffset="207692.76">15066 4604 346 0,'0'0'119'0,"0"0"-6"0,0 0 8 0,19-8-42 0,-13 7-25 0,1 1-1 0,-2-2 0 0,1 2-20 0,0 0-8 16,-4 0-8-16,1 0-3 0,-3 0-10 16,0 2-2-16,0 0 0 0,0 2 0 15,-2-1 9-15,-1-1 0 0,0 2-1 16,-2-3-1-16,-1-1-1 0,3 0-2 15,-2 0 5-15,-1-4 11 0,4 1 7 16,-1 0 0-16,3 0 4 0,0 0-3 16,0 1-10-16,1 0-1 0,1 0-8 15,3 2-8-15,0-2-1 0,0 2 0 16,2 0-2-16,3 0-2 0,-2 2 2 16,0 2-3-16,2 5 2 0,0 3 1 15,1 3 5-15,0 5 2 0,-1 2 0 16,-5 0 2-16,-1 3 3 0,-4-1 4 15,-1-1-6-15,-7 0 3 0,-2-2-7 16,-7-2 1-16,2-1-7 0,-3-2 2 16,2-3-2-16,0-3-12 0,2-3-18 15,0-1-33-15,4-5-22 16,2-1-24-16,1-8-48 0,3 0-52 16,3 0-153-16</inkml:trace>
  <inkml:trace contextRef="#ctx0" brushRef="#br0" timeOffset="208317.84">15381 4540 266 0,'0'0'257'0,"0"0"-140"0,0 0-31 0,27-41-7 0,-15 29-59 0,-2-1-10 0,1 2 4 0,-2 3 2 0,1 2 15 16,-2 4-23-16,-2 2 12 0,0 1-17 15,-1 6 8-15,0 5-5 0,-2 1-3 16,0 2 5-16,-1 4-8 15,1 1 10-15,-3 0-6 0,0-1 4 16,0 1-5-16,0-2 0 0,0-3 3 16,-3 2-6-16,1-3 2 0,2-5 5 15,0-1-10-15,0-3 7 0,0-4 1 16,0-1 2-16,0-1 5 0,0-5 2 16,0-3-11-16,5-4 2 0,-2 0-2 15,3 0 11-15,-3-1-3 0,4-2 7 16,-1 1 3-16,-1 0-10 0,4-1 6 15,-1 1-14-15,0 0-2 0,0 3 2 16,1-1-4-16,1 1 1 0,1 1 0 16,0 2 0-16,0-1 1 0,-1 2-3 15,2 1 2-15,-2 2-2 0,-2 0 2 16,2 2-1-16,-3 2 2 0,-2 1 0 16,-2 2 1-16,0 5-2 0,-3 0 4 15,0 4-2-15,0 3 7 0,0 3-4 16,0 1 1-16,-1 1 1 0,1 0-2 15,0 0-3-15,1-2-1 0,1 1 0 16,1-2 0-16,-3-1 3 0,3-1-4 16,-2-1-8-16,1-4-31 0,-2 1-34 15,3-4-39-15,-1-2-63 0,1-2-115 16,-1-2-6-16</inkml:trace>
  <inkml:trace contextRef="#ctx0" brushRef="#br0" timeOffset="208583.41">15834 4547 503 0,'0'0'123'0,"0"0"-27"0,0 0-17 0,30-10-36 0,-16 5-26 0,-1 4 0 0,-3-3-8 0,2 3-6 0,-2 0-6 0,-2-1-8 16,4 1-37-16,1-2-65 0,1 1-99 16,-3-1-147-16</inkml:trace>
  <inkml:trace contextRef="#ctx0" brushRef="#br0" timeOffset="208817.72">16134 4447 357 0,'0'0'92'0,"0"0"-69"16,0 0 54-16,0 0-19 0,0 44-24 0,0-26-8 15,-1 0-4-15,-1 5 0 0,2 0 0 16,0 0-9-16,0-1-2 0,0 2-3 16,0-3-7-16,3-2 0 0,-1 2 1 15,3-4-2-15,-2-1-9 0,2-2-53 16,2 0-79-16,-2-6-93 0</inkml:trace>
  <inkml:trace contextRef="#ctx0" brushRef="#br0" timeOffset="209849.22">17422 3664 268 0,'0'0'83'0,"0"0"-10"0,11-6 50 0,-8 3-49 0,-1 2-18 0,-2 0 5 0,2-1-7 0,-1 2 3 0,-1-1-21 15,0 1-2-15,0-1-12 0,0 1-3 16,0-1-5-16,-3 1-7 0,1 0 5 15,-1 0-1-15,-2 0 0 0,-4 0-8 16,-4 3-1-16,-3 0 1 0,-4 3-1 16,-2 2-2-16,0 1-1 0,-2 2 1 15,0 0 3-15,2 0-3 0,1 0-1 16,3 1 1-16,3 0 1 0,1-1-1 16,3 1-1-16,6-2 1 0,-1 0 0 15,3 1 0-15,3-1 3 0,5 0 5 16,2-1 8-16,3-1 13 0,1 1 2 15,5-1-8-15,-2-1-6 0,5 0-6 16,-3-2-11-16,3 2 5 0,1 1-4 16,-2-1 0-16,2 0-1 0,-2 0 0 15,-4 1 2-15,-1 2-1 16,-1 0 1-16,-2 2 4 0,-4 1-3 0,0-1-3 16,-3 2 4-16,-1 0 1 15,-2-3 3-15,-2 2 12 0,-7-3-8 16,1 0 7-16,-1 0-6 0,-4-3 2 15,0-1-2-15,-2-1 4 0,0-4 4 16,-2 1-9-16,-2-1-2 0,3-1-3 16,0 0-5-16,-1 0 0 0,1 0-1 15,2 0 1-15,1 0-2 0,-1-3 0 16,2 0-12-16,0-2-23 0,0 1-20 16,2-2-30-16,-2 1-32 0,1-3-44 15,1 2-139-15,5 1-117 0</inkml:trace>
  <inkml:trace contextRef="#ctx0" brushRef="#br0" timeOffset="210561.63">17725 4034 245 0,'0'0'157'0,"8"-1"-64"0,-6 1 23 0,4-1-37 0,-1-2-40 0,-2 2-16 0,1 0-1 0,-3-1 3 0,3 2 17 0,-3-2-8 0,-1 2 6 15,0 0-15-15,0 0-7 16,0 0-5-16,0 0-12 0,-5-1 7 16,2 1-6-16,-2 0 4 0,2 0-6 15,-3 0-5-15,-1 1 5 0,2 1 3 16,-5 0 1-16,0 0 1 0,0 4-4 16,-2 1 6-16,2 2 6 0,2 0-6 15,-1 2-1-15,4 0-4 0,1 0 4 16,0 1 1-16,4-2 1 0,0 1 8 15,0-1 2-15,5-1-1 0,3-2 6 16,1 0 4-16,-1-5 8 0,2-2-3 16,1 0-4-16,-2-5-5 15,1-4-6-15,2-1-3 0,-2-1 8 16,0-4 4-16,-2-3-7 0,-1-5 0 16,0-7-11-16,-3-8-4 0,0-14 3 15,0 0-2-15,-2 6-2 0,-2 15 2 16,2 14 14-16,-2 8 4 0,0 0-12 15,0-2-5-15,0 2-2 0,0 2-4 16,-2 1 1-16,2 1-1 0,0 1-3 16,-2 1-10-16,2 1-30 0,0 2-17 15,0 0-34-15,0 0-61 0,2 11-48 16,0 0-41-16,-1-2-111 0</inkml:trace>
  <inkml:trace contextRef="#ctx0" brushRef="#br0" timeOffset="211061.51">17103 4403 154 0,'0'0'105'0,"0"0"1"16,-5 4-20-16,4-3 17 0,1 0-24 0,0-1-6 0,3 3 6 0,8-3 12 0,2 0 1 0,7 0-22 0,10-2 1 15,14-1 0-15,15-1-5 0,10 1-1 16,2 0-14-16,-1 1-9 0,-7 2-20 15,0-1-9-15,1 1-9 0,-6 0-4 16,2 0 0-16,0 1-7 0,-3 1-19 16,-5 1-28-16,-3 2-14 0,-6-2-32 15,-4 4-38-15,-7-1-67 0,-12 0-129 16,-6-2-79-16</inkml:trace>
  <inkml:trace contextRef="#ctx0" brushRef="#br0" timeOffset="212014.92">16962 5029 236 0,'0'0'184'0,"0"0"-96"0,0 0-5 0,0 0-17 0,8-6-19 0,-5 3 2 0,4-3 5 0,2 1 18 0,-1-4-12 16,2 2 4-16,0-1-14 0,2-1-10 16,-1 0-3-16,3 0 5 0,0-2-9 15,0 2-5-15,-2 0-8 0,0 1-4 16,1 2-6-16,-4 3-6 0,1-2 0 16,-1 4-4-16,-2 0 0 0,-3 1 0 15,1 0-1-15,-2 0-2 16,3 3-4-16,-4 3 2 0,1 1 5 15,0 3 2-15,-3 4-2 0,4 0 4 16,-1 1-4-16,0 1 1 0,0 1-1 16,2 0 0-16,1 1 1 0,-3 1 1 15,2-2-1-15,1 1 0 0,-1-1 0 16,-2 0 3-16,3-3-4 0,-3-3 3 16,2 0-3-16,-3-3 2 0,0-2-1 15,-1-1 1-15,2-3 0 0,-3-2 8 16,2 0 2-16,-2-2 18 0,3-5 4 15,-3-2-21-15,0-5-5 16,2-3-1-16,-2-5-7 0,0-3 1 16,0-13 1-16,0-10 0 0,0-10-2 15,-2 2 0-15,2 10 0 0,0 14 0 16,0 14 0-16,3-2 0 0,-1 4 1 16,1-4-1-16,1-1 1 0,0 2 0 15,-1 3 0-15,-1 4 6 0,1-2-3 16,-2 3 4-16,1 2 2 0,1-2-1 15,2 3-5-15,1 2 1 0,0-1 1 16,2 1-3-16,5 2 2 0,4 0 2 16,5 0 0-16,1 1 2 0,14-1 2 15,9-3 1-15,11 4 1 0,3-2 1 16,-5 2-7-16,-8-1-1 0,-11 2-2 16,3 0-4-16,-10 1 0 0,-7 0 0 15,-2 0-1-15,-1-1-15 0,0 2-24 16,3-1-23-16,4 1-13 0,-7 0-27 15,-4 0-33-15,-3 5-57 0,-7-2-115 16,-4 1-124-16</inkml:trace>
  <inkml:trace contextRef="#ctx0" brushRef="#br0" timeOffset="213061.53">17373 4955 304 0,'0'0'109'0,"2"-1"-57"0,-1-1 21 0,1-1-5 0,0-1-28 0,-1 2 3 0,1-2 7 0,2 2 9 0,-2-1-17 0,-1-1 13 0,1 2-6 16,0 1-10-16,-1 0 1 16,1 0-17-16,-1 1-6 0,1 0-9 15,0 0 3-15,-1 0 0 0,-1 0 3 16,0 0-1-16,2 0-2 0,-2 0 1 16,0 0 0-16,0 0 4 0,0 0 0 15,0 0 2-15,0 0-5 0,0 0-1 16,0 0-2-16,0 0-2 0,0 0 1 15,0 0 1-15,0-1 3 0,0 0-1 16,0 1 0-16,1-2 2 0,-1 2-10 16,0-2 4-16,0 0-3 0,2 1-5 15,0-1 1-15,-2 2 1 0,0 0-2 16,1-1 0-16,-1 1 2 0,0 0-2 16,0 0 0-16,0 0 4 0,0 0-3 15,0 0 0-15,0 0 4 0,0 0 2 16,2-1 4-16,0 1 4 0,2-4 5 15,-1 3-6-15,3-1-3 0,-1-2 3 16,3 1-6-16,1-3-1 0,1 3-2 16,-2-2 0-16,4 3 5 0,-2-1-8 15,-2 1 4-15,0 1-1 0,1 1-3 16,-4 0-1-16,1 0-2 0,-1 3 1 16,-1 1-1-16,1 4-1 0,-3 2 2 15,1 3 1-15,-1 1 2 0,-1 4-2 16,-1 3 1-16,0-2-1 0,0 2 3 15,0 1-3-15,0-4 0 0,0 2-1 16,0-2 0-16,-1-3 3 16,-1-2-3-16,2-2 1 0,-1-4 2 15,1-3-1-15,-2-1 0 0,2-2 2 16,0-1 5-16,0 0 20 0,0-4 5 16,3-5 1-16,0-4-23 0,6-5-8 15,0-1-2-15,3-4-2 0,3 1 1 16,0-2-1-16,3 0-2 0,1 3 0 15,1 3 2-15,-2 2-2 0,-1 2 0 16,-1 2 2-16,1 2 0 16,-4 1 0-16,4 1-1 0,-5 2-1 15,2 2 1-15,-2 0-2 0,-2 2 1 16,1 2-2-16,-2 2-1 0,-1 5 2 16,2 6-1-16,-4 1 2 0,0 5 2 15,-1 2 3-15,0 3-3 0,1-2 2 16,0 2 0-16,2-4-2 0,-3 2 0 15,3 0 2-15,-2 0-2 0,-1-4 0 16,1-1 2-16,-4-1 0 0,1-3-2 16,0 1 2-16,-1-5-1 0,0-1-1 15,-1 0-9-15,2-3-50 0,0-2-40 16,2-1-39-16,-2-2-70 0,0 0-178 0</inkml:trace>
  <inkml:trace contextRef="#ctx0" brushRef="#br0" timeOffset="-211192.52">21021 3582 271 0,'0'0'61'0,"0"0"-36"0,10-8 28 0,-5 3 6 0,2 2-30 0,1 1 2 0,-2-2 22 0,0 2 11 0,-1-2-3 0,-2 1-2 0,0 1-2 16,0-1 7-16,-1 1-13 15,2-1-5-15,-2 0-10 0,-1 1-7 0,0 0-7 16,-1 1 7-16,0-1-2 16,1 0-5-16,-1 0 0 0,1-2 1 15,-1 1-7-15,0-2-3 0,0 0 1 16,0-2-3-16,-2 0-5 0,-1 0 6 15,-2-1 0-15,-1 1-1 0,0 2 2 16,-2 0-4-16,-2-1-5 0,-1 2 0 16,-2 0-4-16,-1 4 1 0,-2 0-2 15,-1 3-1-15,0 4 2 0,-1 4-2 16,-1 1-3-16,3 5 4 0,1 3-4 16,1 2 5-16,3 1-4 0,3 2 2 15,4-1-1-15,3 0 0 16,2-2 1-16,4 1 0 0,7-5 2 15,1-1-2-15,3-2-1 0,1-1 3 16,2-5 3-16,3-2 1 0,-2-4 0 16,1-3-1-16,1-4 7 0,-1-7-4 15,-1-4-4-15,-1-4 15 0,-4-5 11 16,2-13 8-16,-3-14-7 0,-3-18 3 16,-1-4-12-16,-5-2-10 0,-2 13 0 15,-2 14-9-15,1 11 1 0,-2 15 4 16,0 5-6-16,0 7-1 15,-1-3-1-15,-1 3-1 0,0-2-25 16,0 4-24-16,-1 5-21 0,1 1-18 16,0 2-20-16,2 4-69 0,0 10-59 15,1-1-54-15,2-1 43 0</inkml:trace>
  <inkml:trace contextRef="#ctx0" brushRef="#br0" timeOffset="-210676.96">21621 3331 555 0,'0'0'104'0,"0"0"-30"0,6-13-2 0,-3 7-31 0,1-1-28 0,0 0 16 0,-2 1 10 0,0-2 2 0,-1 2 9 0,0 0-14 0,-1-2 9 0,0 1-20 15,0-1 9-15,-3 0-21 0,0 0 2 16,-2 0-4-16,-1-2-10 0,0 0 14 16,-1 0-15-16,0 1 11 15,-1 2-8-15,1-1 1 0,0 1-2 16,0 0 3-16,-1 2 7 0,0 0-1 15,1 2 7-15,-2 3-7 0,0 0-6 16,1 4-5-16,-2 5 0 0,0 5-2 16,0 4 1-16,0 4 0 0,0 2 2 15,0 7-2-15,0 6 5 0,2 12-4 16,-1 9 0-16,3 4 4 0,2-3 0 16,2-7 3-16,1-3 0 0,-1-2 2 15,0-2 5-15,-2 1-2 0,0 1-5 16,1-3-6-16,0-2 3 0,1-6-2 15,2-5-2-15,-1-10 0 0,0-4 1 16,1-3-1-16,-1-2-1 16,1 0-17-16,-2-2-36 0,1-6-21 15,-1-4-29-15,-2-13-51 0,0-1-121 16,-2-3-185-16</inkml:trace>
  <inkml:trace contextRef="#ctx0" brushRef="#br0" timeOffset="-210473.62">21333 3655 736 0,'0'0'148'0,"0"0"-72"0,0 0 17 0,0 0-43 0,0 0-13 16,43-18-5-16,-28 14-11 0,0 0-2 15,0 2-17-15,1-2-2 0,1 1 2 16,1 1-4-16,3 1-24 0,2-2-59 15,14 2-63-15,-7-1-121 0,-1-1-190 0</inkml:trace>
  <inkml:trace contextRef="#ctx0" brushRef="#br0" timeOffset="-210114.31">22275 3454 243 0,'0'0'220'0,"0"0"-121"0,0 0 31 0,0 0-17 15,0 0-38-15,0 0-21 0,14-7-9 0,-6 3 24 16,3-1-9-16,4 1 1 0,1 0-4 16,2 2-18-16,1-1-8 0,2-1-15 15,-3 1-9-15,2-3-5 0,-2 4-2 16,0-1-7-16,-2-1-42 0,-1 2-31 15,-3 2-40-15,0 0-37 0,-3 0-87 16,-2 2-104-16</inkml:trace>
  <inkml:trace contextRef="#ctx0" brushRef="#br0" timeOffset="-209895.06">22227 3598 689 0,'0'0'195'0,"0"0"-140"16,0 0-2-16,0 0-14 0,0 0-6 0,41 0-6 16,-20 0-2-16,2-2 6 0,2-1 0 15,1-1-17-15,1 0-4 0,-2 1-8 16,1-2-2-16,-2 2-12 0,-1-1-52 16,0 1-35-16,6 2-64 0,-6 0-96 15,-3-1-105-15</inkml:trace>
  <inkml:trace contextRef="#ctx0" brushRef="#br0" timeOffset="-209028.72">23369 3405 280 0,'0'0'113'0,"0"0"-11"0,0 0 38 0,0 0-75 0,0 0-29 0,0-42-13 16,-1 33 11-16,1-1 1 0,-2 0 0 15,1 1 10-15,-1 2 0 16,0-1-14-16,-1-1 5 0,1 3 0 16,-1 0-18-16,0 2 1 0,1 1-6 15,-2 0-1-15,1 0-8 16,0 0-2-16,1 1-2 0,-1-1 0 15,0 1-1-15,-1 0 2 0,0 2-1 16,0 0 0-16,-1 0-2 0,-2 2 2 16,-2 2-2-16,1-1 1 0,-2 2 0 15,-1-1 1-15,-2 1 0 16,1 2-4-16,-3 1-11 0,2 2 7 16,-1 3 1-16,1 1 4 0,-1 2 3 15,3 1-4-15,1 0 3 0,2 3 1 16,2-1-2-16,5 2-2 0,1-3 3 15,1-2-3-15,5 1-1 0,2-3 5 16,2 0 5-16,1-4 6 0,3-2 11 16,1-3 2-16,3-4 9 0,2-1-7 15,0-3-11-15,-1-5-1 0,0-4 5 16,-2 0 6-16,1-2 1 0,-3-3-15 16,2 0 0-16,-2-3-6 0,0 0-4 15,-2-1 1-15,1 1-1 0,-4 0 5 16,-2 0-3-16,0 3 0 0,-2 1 0 15,-2 2 0-15,0 0-1 0,-3 5-1 16,0 0-1-16,-1 3 0 16,0 2-3-16,0 1 3 0,1 3-3 15,-1 0-6-15,0 2-6 0,0 4 8 16,1 6 7-16,0 4 1 0,-1 6 4 16,1 3-5-16,1 6 2 0,-1 2 6 15,-1 9 0-15,0 7 0 0,0 6 2 16,-3-2-7-16,0-10 3 0,1-12 4 15,2-10-1-15,0-2 3 0,0 2 3 16,0 4-3-16,0 1-1 16,2-1-3-16,0-5 0 0,0-1 3 0,1-6-5 15,1-2-2-15,-1-2 2 16,3-3-2-16,0-2-3 0,0-2-1 16,1 0-15-16,0 0-23 0,2 0-35 15,-1 0-39-15,5 0-70 0,-1-1-163 16,-3-1-303-16</inkml:trace>
  <inkml:trace contextRef="#ctx0" brushRef="#br0" timeOffset="-206980.16">24281 3853 131 0,'0'0'57'0,"4"-11"-14"0,-2 5 20 0,0 0-12 0,0 1-2 0,0-2-4 0,-1 1 18 0,1 0-2 0,-1-1-27 0,1 1-3 0,-1 1 3 16,1 0 2-16,-1 0 9 0,-1 0 5 16,1 0-6-16,0-1-10 0,0 1-5 15,0 1 0-15,0-1-3 0,-1 1 5 16,1 0 0-16,0 0 1 0,-1 0 10 16,1 0-8-16,1 1-5 15,0 0-3-15,-1 2-2 0,-1 1-6 0,0 0-9 16,0 0-8-16,1 1-1 0,0 4-3 15,0 4 2-15,0 4 1 0,-1 6 1 16,0 5 2-16,0 5 1 0,-3 10-1 16,-3 8 6-16,0 11 3 0,1 0 5 15,-1-4 5-15,1-8 1 0,2-11-8 16,-2-9 3-16,3-4-9 0,0-1-1 16,0 2 1-16,0 3 2 15,-1 0-1-15,2-2 5 0,-1-4-1 16,2-4-1-16,0-1-4 0,0-5-3 15,1-3-4-15,1-1 3 0,1-3 1 16,1-1 3-16,2-2 11 0,4 0 6 16,0 0-10-16,4-2-7 0,-1 0-4 15,3-2-3-15,0 1-1 0,0-2 1 16,-1 1-2-16,2 0-2 0,-1-1-5 16,1 1-17-16,-2 0-15 0,2-1-6 15,-2 0-10-15,-1 1-22 0,0-3-17 16,-3 1-17-16,0-1-44 15,-3-4-40-15,-3 3-99 0,-4-1-35 16</inkml:trace>
  <inkml:trace contextRef="#ctx0" brushRef="#br0" timeOffset="-206730.33">24285 4164 738 0,'0'0'124'0,"0"0"-20"0,0 0-6 0,0 0-31 0,44-27-31 0,-26 23-16 0,2-1 5 0,1 3 3 0,0-2-14 0,1 0-11 15,-1 1 2-15,0 1-4 0,-1-2-1 16,2 1 0-16,-2 2-20 0,0 0-29 15,1 0-49-15,5 1-34 0,-7 0-89 16,-4 0-129-16</inkml:trace>
  <inkml:trace contextRef="#ctx0" brushRef="#br0" timeOffset="-203856.16">24883 4445 252 0,'0'0'64'0,"0"0"14"0,5-5-35 0,-3 4-8 0,1-2 3 0,-2-1-4 0,2 1 8 0,0 0 14 0,0 0-10 0,-1-2-1 15,0 3-8-15,-1-1 10 0,1 0-4 16,-1 1-3-16,1 1 6 0,-2 0-8 16,1 0-3-16,-1-3-5 0,0 4 0 15,0-3-10-15,0-1 0 16,-1-1-4-16,-1 1-8 0,-2-2-1 16,-1 3-4-16,-1-1 0 0,-1 1 0 15,-1 1-3-15,0 1-1 0,-2 1 1 16,0 0 0-16,0 4-7 0,-2 3 7 15,-1 3-1-15,1 1 0 0,1 3-2 16,-1 2 3-16,2 2-1 0,0 0-1 16,3 3 1-16,2-1 0 0,2 1 0 15,2-2-2-15,1 0 2 0,1 0 1 16,4-4 0-16,2 1-1 0,3-4 1 16,0 2-1-16,1-5 2 15,1-1 4-15,0-2 1 0,0-5 1 16,0-1 5-16,-1 0 9 0,-1-7 20 15,0 0-8-15,-1-1-2 0,-2-4-1 16,1-2 0-16,-1-3 6 0,-2-3-17 16,-1-3-5-16,-1-2-4 0,-1 0-1 15,-1 1-4-15,-1 4 4 0,-1 3 0 16,-3 3 1-16,0 1-7 0,-2 4 2 16,0 1-5-16,0 2-2 0,0 3 0 15,0-2-4-15,1 1-31 0,-1 3-9 16,2 1-26-16,1 0-34 0,1 4-18 15,1 3-41-15,1 7-27 0,0 0-67 16,2-3-25-16</inkml:trace>
  <inkml:trace contextRef="#ctx0" brushRef="#br0" timeOffset="-203690.37">25178 4611 686 0,'0'0'262'0,"0"0"-203"0,0 0 7 0,0 0-58 0,-2-12-8 0,1 9-67 0,0 2-22 0,-1 1-19 0,1 0-87 15,1 0-28-15,-1-2 17 0</inkml:trace>
  <inkml:trace contextRef="#ctx0" brushRef="#br0" timeOffset="-203084.78">25368 4482 118 0,'0'0'115'0,"0"0"-77"0,0 0 30 0,0 0 13 0,0 0-2 0,0 0 22 16,0 0 7-16,12-4-21 0,-12 1-15 16,0 0-17-16,0-1-8 0,0-2-11 31,1 0-5-31,-1-1 2 0,1 1-9 0,1-1-2 0,-2-1-2 15,1 0-9-15,-1 0 1 0,0 1-8 16,0 2-1-16,0 0 0 16,-2 2-1-16,0 1-2 0,-2 1 2 15,-2 1-4-15,0 4-3 0,-5 4 5 16,1 4-1-16,-1 3 2 0,-1 4 1 16,3 1-2-16,1 2 0 15,1 1-1-15,4 1 1 0,3-2 0 0,0 0 1 16,3-3-1-16,5-1 2 0,0-2 4 15,1-5 12-15,2-3-2 0,1-2 3 16,0-2 6-16,1-4 12 0,-2-4 5 16,-2-2-10-16,1-4-1 0,-2-4-6 15,-3-3 0-15,-1-3-11 0,-2-5-9 16,-2 1 0-16,0 2-1 0,-3 3-4 16,-3 3-2-16,-1 1 0 15,-1 5-4-15,-4 2-8 0,2 3-2 16,-3 1-9-16,1 1-9 0,1 3-17 15,0 0-19-15,3 0-14 0,1 1-21 16,2 5-29-16,4 2-44 0,0-1-45 16,1-1-12-16</inkml:trace>
  <inkml:trace contextRef="#ctx0" brushRef="#br0" timeOffset="-202553.75">25531 4460 302 0,'0'0'108'0,"0"0"-33"0,0 0 42 0,5-14-41 0,-2 8-17 0,0 2-7 0,2-1 8 0,0-2-3 0,1 0-17 0,0 2 3 0,2-1 8 16,1 0-13-16,0 1-2 0,0 2-14 16,-1-2-5-16,2 1-8 15,-4 2 3-15,0 0-12 0,-2 1 0 16,0 1-1-16,-1 3-4 0,-1 4-3 15,-2 3 8-15,0 4-1 0,-4 2 2 16,-3 4 1-16,0 2-2 0,-3 2 0 16,-3-1 3-16,2 0-3 0,1-1 1 15,-1-2 1-15,4-1 0 0,1-3 0 16,3-3 9-16,0-1 7 0,1-3 14 16,1-2 10-16,1-1-12 0,0-4-11 15,0 1 1-15,1 0-5 16,3-2 14-16,2-1 3 0,1 0 1 15,3 0-13-15,3-4-11 0,-1 0-5 16,4-2-4-16,-2 1 0 0,2-3-19 16,-1 2-29-16,0-1-11 0,-1-2-22 15,1-1-27-15,-2 0-27 0,2-7-51 16,-4 3-110-16,-3 1-89 0</inkml:trace>
  <inkml:trace contextRef="#ctx0" brushRef="#br0" timeOffset="-202069.49">25883 4359 282 0,'0'0'269'0,"0"0"-151"0,0 0-14 0,0 0-45 0,0 0-35 0,19-31-13 0,-19 26-11 0,-1 4-9 0,-3-1 9 0,-2 1 0 16,-3 1 0-16,-1 2 0 0,0 1 3 15,0 3-1-15,2 1 7 0,1-1 0 16,1 1-1-16,1 2 1 0,-1-1-4 16,1 1-4-16,4-1 0 0,-1 0 1 15,2 1-2-15,0-1 7 0,2-1-1 16,1 2 8-16,2-3-3 0,3-1 2 15,0-1-1-15,2 1-4 0,2-2-3 16,0 1 0-16,2-1-5 0,-2 2 0 16,0-1 1-16,-1 0-1 0,0 2 15 15,-3-1-2-15,1 2-2 0,-2 1 4 16,-2-1 6-16,-2 3-7 0,0 1 1 16,-2-1-4-16,0-2-1 0,-1 3-5 15,0-2-2-15,-4 1-1 0,-2-2 2 16,-1-1 4-16,-3-1-1 15,0-2-4-15,-1-3 0 0,-1 1-3 16,0-2-5-16,-1 0-21 0,1-1-19 16,1-1-38-16,0-4-21 0,0-5-110 15,2 0-75-15</inkml:trace>
  <inkml:trace contextRef="#ctx0" brushRef="#br0" timeOffset="-201880.84">25873 4389 449 0,'0'0'137'0,"0"0"-46"0,0 0 37 0,0 0-29 16,36-26-26-1,-25 22-7-15,0-1-14 0,-2-1-12 0,3 0-20 0,-3 1-15 16,1 0 5-16,1 0-9 16,-1 1-1-16,2-2 0 0,1 3-11 15,0-3-52-15,8 4-55 0,-6-2-107 16,0 1-158-16</inkml:trace>
  <inkml:trace contextRef="#ctx0" brushRef="#br0" timeOffset="-201318.58">26365 4630 317 0,'0'0'61'0,"0"0"39"0,0 0-9 0,0 0-22 0,0 0-18 0,11 27-10 0,-5-19 12 0,-3-4-2 0,2 2-17 0,0-1 8 15,0 2-13-15,0 1-4 0,0 1 0 16,-1 0-12-16,0 4-7 16,-2 0-1-16,0 1 5 0,-2 1-6 15,0-1-1-15,-2 3 2 0,-3-2-2 16,-2-1-3-16,-1 1 4 0,0-4-1 15,-2 1-2-15,-1-3 2 0,2-1-3 16,1-3-14-16,-1-1-23 0,2-2-23 16,0-2-37-16,0 0-46 0,2-2-46 15,-1-1-24-15</inkml:trace>
  <inkml:trace contextRef="#ctx0" brushRef="#br0" timeOffset="-200349.56">26801 4518 341 0,'0'0'98'0,"0"0"-32"0,0 0 28 0,5-5-26 0,-5 3-15 0,1 0-15 0,0 0-8 0,-1-1 3 0,0 2-3 0,0-1 6 0,0 2 0 0,0 0-3 16,0-2-5-16,-1-1 8 0,0 1-4 15,1 1-7-15,-1-1-1 0,0-2-6 16,0 2-4-16,0-2-6 0,-1 1 4 16,0-1-6-16,-1-2-1 0,0 1 3 15,-1-2 1-15,1 1-3 0,0 0 15 16,-3 0-5-16,2 0-2 15,-1-1-1-15,-1 0-8 0,-1 1 1 16,-1 1-3-16,-1-1-3 0,-1 3 1 16,-2 0-2-16,0 3 1 0,-1 0-3 15,-1 2 2-15,1 6-5 0,-2 2 3 16,4 3 2-16,-1 0 1 0,2 4-5 16,2 0 4-16,1 2 1 0,4-3-1 15,1 0 1-15,2-2 0 0,2-1 0 16,2-2 0-16,3-4 1 0,1 0 6 15,3-4-3-15,0-3 7 0,2 0 0 16,2-5 3-16,-1-3 3 16,0 2-5-16,-2-3 5 0,1 1 3 15,-4-1 3-15,1-1-6 0,-2-2-5 16,1 2-7-16,-2 0-4 0,-1-2 0 16,-1 2-1-16,1 1 1 0,-2 1-1 15,0 1 0-15,-1 3 1 0,-1 1-2 16,-2 2-2-16,0 1 0 0,0 0-3 15,0 0-2-15,-2 7-2 0,-1 2 5 16,-2 5 3-16,-3 3 2 0,2 5 3 16,0 1-3-16,0-1 0 0,1 4 4 15,0 0-3-15,3 1 3 16,1-3-2-16,1-2 2 0,0 1 1 16,0-3-5-16,0-1 1 0,2-3 1 15,2-1-1-15,-3-5-1 0,1 1 0 16,0-3 0-16,-1-3-12 0,0 1-16 15,0-3-15-15,-1 0-3 0,0 0-23 16,1-2-30-16,-1 1-55 0,0-2-83 16,0 0-139-16</inkml:trace>
  <inkml:trace contextRef="#ctx0" brushRef="#br0" timeOffset="-199357.28">23884 3526 406 0,'0'1'223'0,"1"-1"-102"0,0 1 33 0,1 0-46 0,-1 1-21 0,1 0-20 0,0 0-16 0,0-1-1 0,0-1-18 0,-1 0-10 0,0 0-14 15,0-2 1-15,-1 1-5 0,1-1-4 16,0 0 0-16,-1 2-17 0,0 0-33 15,0 0-43-15,0 0-54 0,0 7-73 16,-1 1-56-16,0-1-42 0</inkml:trace>
  <inkml:trace contextRef="#ctx0" brushRef="#br0" timeOffset="-199060.47">23870 3887 556 0,'0'0'130'0,"0"0"-47"0,0 0 10 0,0 0-38 16,0 0-33-16,0 0-20 0,29 45 3 0,-27-30-2 15,-1 1 3-15,-1 1 5 0,-2 3 11 16,-2 0-15-16,-2 0 1 0,-2 0 0 16,-1-1 1-16,0 1-6 15,-1-1-3-15,-1-2-4 0,0-1-51 16,-2 2-79-16,4-3-110 0,0-2-118 16</inkml:trace>
  <inkml:trace contextRef="#ctx0" brushRef="#br0" timeOffset="-198263.14">27344 4012 517 0,'0'0'116'0,"8"0"-41"0,-1 0 20 0,3 0-11 0,3 0-15 0,2-1-13 0,-1-1-8 0,2 0-10 0,-2 0-19 16,-1 0-7-16,1 0-4 0,-1-1-7 16,-1 1-1-16,1-1-2 0,-3 1-19 15,1 0-40-15,-2 1-44 0,2 1-31 16,-2 0-81-16,-2 0-64 0</inkml:trace>
  <inkml:trace contextRef="#ctx0" brushRef="#br0" timeOffset="-198060.06">27375 4230 712 0,'0'0'169'0,"0"0"-117"0,0 0 43 0,0 0-22 15,38 15-16-15,-19-13-25 16,1 0-9-16,5-1-8 0,-1 0-9 0,1 1-4 16,0-2-2-16,0 2-7 0,2-1-44 15,0 0-36-15,9 3-50 0,-8-1-105 16,-3 0-143-16</inkml:trace>
  <inkml:trace contextRef="#ctx0" brushRef="#br0" timeOffset="-172445.19">28128 4133 263 0,'0'-1'120'0,"0"-1"-100"0,0 1 35 0,0 0-8 0,0-1-10 0,0 2-22 0,0 0 8 0,0-1 7 0,0-2 12 0,0 1 6 0,2-3 3 15,-1 2-3-15,0-4-1 16,2 0-7-16,-1 2-3 0,0-2 14 16,1 2-11-16,0-2-13 0,2-1-8 15,0 1 5-15,-1-1 0 0,0-1-1 16,2 1-2-16,-1 1-8 0,0 0 3 16,1 1-5-16,1-1-3 0,0 1 1 15,1-1-2-15,-2 2 0 0,-1 1-4 16,1 1 1-16,1 1-4 0,-4 2 0 15,2 0-1-15,-1 4-2 0,1 1 1 16,0 3-2-16,2 2 2 16,0 0 2-16,-2 2 0 0,1 1 0 15,-2 4 2-15,0 0-2 0,-1 2 0 16,-2 3-1-16,-1-1 0 0,-4 4 1 16,-1-1 2-16,-4 2 0 0,-2-2-1 15,-2 1 3-15,0-2-2 0,-4-1-1 16,3 1 2-16,-3-3 1 0,2-2-2 15,-2 1 1-15,1-3 0 0,0 2 4 16,2-3 1-16,1-3-1 0,2 0 7 16,3-2-6-16,1-2-1 0,2-4-1 15,2 0-5-15,1-3 5 0,2 2-1 16,0-2-2-16,0-1 10 0,3 0 10 16,2 0 3-16,3 0-3 0,1 0-1 15,4 0 1-15,2 0-2 0,2 0-2 16,1-1-4-16,2-2-2 0,-1 2-5 15,1 0-5-15,0-3-1 0,0 3-2 16,0-1 2-16,-3-2-2 0,0 0-28 16,1-2-37-16,-4 0-37 0,-1 0-52 15,7-7-70-15,-5 5-144 0</inkml:trace>
  <inkml:trace contextRef="#ctx0" brushRef="#br0" timeOffset="-172257.75">28535 4412 851 0,'0'0'154'0,"0"0"-92"0,0 0 43 0,2-7-72 0,-2 3-25 0,0 2-3 0,2-2-10 0,0 1-11 0,0-1-59 0,2-1-30 15,8-2-56-15,-2 2-98 0,2-1-126 16</inkml:trace>
  <inkml:trace contextRef="#ctx0" brushRef="#br0" timeOffset="-171475.54">28826 4109 370 0,'0'0'63'15,"0"0"-4"-15,0 0 43 0,0 0-20 0,0 0-22 16,-6-37-4-16,6 33 2 0,0 1-3 15,0 0-9-15,0-1 4 0,0 1-6 16,0-1-18-16,0 1 7 0,1 0-5 16,1 0-11-16,0 1-1 0,3-2-10 15,1 1-5-15,3-1-1 0,0 0 0 16,1-2 1-16,2-1-1 0,0 3 1 16,-2-2-1-16,2-2 1 0,-4 3 2 15,2 1 1-15,-3 0-4 0,-1 3 0 16,-2 1 2-16,-1 0-2 0,0 2-2 15,0 4-4-15,0 2 2 0,1 2 4 16,-2 2-1-16,1 2 0 0,-2 1-1 16,0 4 2-16,-1 0 0 0,-1 2 3 15,-3 1-2-15,-1-1 0 0,-3 1 1 16,-2 0 3-16,-2 0 3 0,-3 1 2 16,-2-1-1-16,1-1-5 15,-3-1 4-15,2-1 6 0,-2-2-4 16,2 0-3-16,2-3 10 0,1-3-5 15,5 0-3-15,2-3-1 0,1-3-4 16,4-1-3-16,1-3 7 0,1-1 2 16,0 0 10-16,0 0 2 0,1 0-3 15,5 0 1-15,3 0-6 0,5 0 3 16,3 0-2-16,4 0 2 0,2 0-7 16,-2 0-3-16,1-1-2 0,0 1-3 15,1 0-1-15,-1-2 1 0,-1 2-2 16,-3 0-2-16,2-2-28 0,-3 0-28 15,-3 2-37-15,1-2-40 16,-1-2-55-16,-1 1-112 0,-2-2-225 16</inkml:trace>
  <inkml:trace contextRef="#ctx0" brushRef="#br0" timeOffset="-170881.4">29527 3938 396 0,'0'0'63'0,"0"0"23"0,4-14 30 0,-4 8-43 0,0 0-27 0,0 2-3 0,-2 1-7 0,1 1-6 0,-1 0-15 16,0 2-11-16,-1-1 6 0,-3 1-6 16,2 0 2-16,-3 3-1 0,0 1 2 15,-3 1-4-15,2 2-1 0,-2 2 1 16,-1 1-3 0,-3 3-1-16,0 3 0 0,-2 2 1 0,0 3 0 0,-1 2 3 15,2 1 2-15,0 0 2 0,0 1 4 16,3-1 3-16,5 1 7 0,1-1 2 15,3 0 5-15,3 1-5 0,0-3 7 16,5 0 11-16,3-2-4 0,1-2-7 16,4-2 1-16,-2-5 1 0,3-1-16 15,1-3 12-15,2-3 3 0,-1-4-7 16,1 0-9-16,-1-1-6 0,-2-5 3 16,-1 0 6-16,-4-2 10 0,0-1-13 15,-2 0-6-15,-2 0-2 0,-2-1-3 16,-1 2-4-16,-2-1 1 0,0 3-1 15,-2 1-1-15,-3 1-1 16,-1 1-4-16,-5 2-5 0,0 1 4 16,-4 0 4-16,-3 4-1 0,-1 4 4 15,-1 3-2-15,0-2-1 0,2 1-7 16,1 0-15-16,-1 1-11 0,4-2-5 16,2 1-13-16,0-2-21 0,3-3-17 15,3 1-3-15,4-2 12 0,2-1-49 16,8-3-65-16,3 0-92 0</inkml:trace>
  <inkml:trace contextRef="#ctx0" brushRef="#br0" timeOffset="-170084.09">29787 4027 397 0,'0'0'68'0,"0"0"-26"0,-2-8 36 0,2 5-16 0,0-2-10 0,0-1-1 0,0 1-1 0,2-4 8 0,0 2-23 0,1 1-5 15,-1 0 3-15,2 3 7 0,-3-3 1 16,2 1-5-16,-1 0-12 0,0-1-8 15,1 0-7-15,2 0-1 0,0-1 0 16,1 1-6-16,3 0-2 0,-1-1 0 16,0 2 2-16,1 1-1 0,-1 1 5 15,0 1-5-15,1-1 3 0,-2-1-4 16,-1 1 0-16,-1 1 1 0,-2 0 0 16,-1 2-2-16,0 0-3 0,-2 2-2 15,1 1-4-15,1 3 4 0,-1 0 5 16,1 1 1-16,1 4-2 0,1 0 5 15,0 3-3-15,-1 3 0 0,0 1 4 16,-1 2 0-16,-2 1 2 0,0 0 0 16,-2 3 1-16,-3-1 10 15,-1 1 1-15,-3 1-2 0,-2 1 4 16,-3 1-2-16,-1-1-4 0,-3-1 5 16,1 1-1-16,-1-4-5 0,0-2-2 15,1-3 2-15,1-1 5 0,2-3-5 16,2-4-2-16,2 0-3 0,2-2 1 15,3-3 0-15,2 0-3 0,1-2 5 16,2-2-3-16,0 1-3 0,3 0 2 16,5-1 3-16,6 0 0 0,3 0 0 15,6 0-3-15,2-1-6 0,4-2 4 16,0 2-4-16,0-1 5 0,3 1-1 16,-2 1 2-16,-3-2-3 0,0 0-2 15,0 1 1-15,-4-1-1 16,-1-2-1-16,-4 1 1 0,0-2-1 15,-3-1-2-15,0 2-3 0,-3-2-49 16,0-1-33-16,-2 2-44 0,4-6-68 16,-2 3-138-16,-2 1-320 0</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1T14:17:54.139"/>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
  </inkml:definitions>
  <inkml:trace contextRef="#ctx0" brushRef="#br0">2606 5226 206 0,'0'-1'79'0,"0"-1"-25"0,0-1 39 0,0 1-21 0,0 1-10 0,0-1-8 0,1-1-10 0,0 2 0 0,1-1 0 0,-2 1 10 15,1 0 14-15,-1-2-13 16,0 3-9-16,0 0 1 0,0-1-19 16,0 0-10-16,0 0 1 0,0 0-10 15,0 0-6-15,0 0 1 0,0-1 0 16,0 1-3-16,0 1 4 0,3-1-2 16,-3 1 1-16,0 0 5 0,0 0 3 15,0 0-8-15,0 0 0 0,0 0-2 16,-3 0 0-16,3 0 4 0,0 0 0 15,0 0 1-15,0 0-6 0,-1 0 1 16,-1 0-1-16,0 0-1 0,-3 0-1 16,0 0 0-16,0 0-1 0,-2 1 1 15,1 3 1-15,-3-2-2 0,1 1 3 16,-2 1-2-16,2 0 2 0,-2 4-2 16,-2 2 1-16,-2-1-1 0,-2 1 1 15,-3 3 0-15,0 2 1 0,1 0 0 16,0 1-1-16,1 0-1 0,1 2 1 15,0-1 3-15,1 4 1 0,0-2-1 16,1 1 1-16,4 2 1 0,1-4 2 16,2 2 6-16,4-3 1 0,0 0 4 15,3-2 6-15,3-1-5 0,2-2 0 16,1 0 14-16,4-3 0 0,6 1-3 16,1-3 4-16,5-1-1 0,2-3-8 15,1 0-6-15,-3-3-5 0,1 0-8 16,0 0 1-16,0 0-6 0,-2-4 2 15,-2 0-2-15,1-3-1 16,0-2-50-16,-3 1-23 0,2-3-28 16,-2 2-49-16,5-5-56 0,-6 3-76 15,0 1-188-15</inkml:trace>
  <inkml:trace contextRef="#ctx0" brushRef="#br0" timeOffset="323.71">2846 5271 793 0,'0'0'72'0,"0"0"-8"0,1-17 49 0,-1 9-55 0,7-3-27 0,-2 2-6 0,4-2 5 0,4-2 2 16,0-1 0-16,7 2 12 0,2-2-13 0,2-1-2 15,2 3-18-15,0 1-10 0,1 0 1 16,-1 0-1-16,-2 3-1 0,2 1-1 16,-2 3-2-16,-1-2-12 0,0 2-42 15,-2 0-16-15,-3 3-21 0,3 0-54 16,-2 1-50-16,-8 0-184 0</inkml:trace>
  <inkml:trace contextRef="#ctx0" brushRef="#br0" timeOffset="668.33">3087 5158 611 0,'0'0'80'0,"0"0"-30"0,0 0 66 0,0 0-33 16,0 0-33-16,0 0 8 16,0 0-10-16,3-34-10 0,-3 34-27 0,0 0-1 15,0 0-10-15,0 2-3 0,0 4-13 16,0 7 16-16,0 4-1 0,0 5 3 15,-1 3 4-15,-1 6-2 0,2 0 2 16,0 1-6-16,-2 0 1 16,2 0-1-16,0-1 0 0,0-1 0 0,0 0 2 15,0-4-4-15,0 1 1 0,2-3-18 16,-2-2-51-16,0-3-38 16,0 1-63-16,0-8-147 0,0-5-50 15</inkml:trace>
  <inkml:trace contextRef="#ctx0" brushRef="#br0" timeOffset="924.87">2967 5605 694 0,'0'0'190'0,"0"0"-84"0,0 0-18 0,0 0-20 0,0 0-38 15,0 0-9-15,0 0 9 0,44-5 21 0,-28 3-10 0,3 1-7 16,1-3-11-16,-2 2-10 0,1 0 0 16,0 0-11-16,-2-2 0 0,3 2-2 15,-2 1-2-15,2-1-45 0,-2 1-47 16,2 0-36-16,7-2-66 16,-5-1-84-16,-1 2-157 0</inkml:trace>
  <inkml:trace contextRef="#ctx0" brushRef="#br0" timeOffset="1551.52">4709 5118 647 0,'0'0'203'0,"0"0"-94"0,1 0 5 0,-1 0-46 0,1 0-26 0,-1 0-18 0,0 0-5 0,0 0-3 0,0 0-13 0,0 0 5 16,3-2-8-16,0-2-5 0,1 0-69 16,3 3-76-16,1 1-124 0,-3 0-194 15</inkml:trace>
  <inkml:trace contextRef="#ctx0" brushRef="#br0" timeOffset="1691.82">4798 5402 715 0,'0'0'217'0,"0"0"-157"0,0 0 43 0,0 0-44 16,0 0-45-16,0 0-1 16,0 0-12-16,0 0-1 0,0 0-51 15,4 17-58-15,-2-18-57 0,1-4-193 16</inkml:trace>
  <inkml:trace contextRef="#ctx0" brushRef="#br0" timeOffset="4947.24">6151 5305 193 0,'0'0'224'0,"0"0"-104"0,0 0-22 0,-11-1-6 0,8 0-20 0,0 0-12 0,1 1 3 0,0 0-3 0,1 0 7 0,1 0-22 0,0 0-1 16,0 0-11-16,1 0-20 0,3 0-1 16,4 0-2-16,4 0 15 0,4 0 19 15,6 0-8-15,9-1-11 0,8-5-11 32,6 0-7-32,-3 2-6 0,-10-1 2 15,-7 2-2-15,-4-2-1 0,2 1-48 16,5-3-73-16,16-3-102 0,-9 2-156 15,-5 0-142-15</inkml:trace>
  <inkml:trace contextRef="#ctx0" brushRef="#br0" timeOffset="5419.12">6995 5011 390 0,'0'0'192'0,"0"0"-71"0,0 0 13 0,0 0-52 0,0 0-22 0,7-23-25 0,-7 20-12 0,0 3-8 0,0 0-15 0,1 1-2 0,0 5-10 16,0 7 12-16,-1 4 10 0,0 6 19 15,0 5 7-15,-2 12-5 0,-2 10-12 16,-2 10 6-16,-1-2-13 16,0-5-5-16,2-14 0 0,2-11-7 15,2-9 0-15,0 2-3 0,0 1-32 16,1 2-39-16,2 2-48 0,3-6-72 16,2-9-195-16</inkml:trace>
  <inkml:trace contextRef="#ctx0" brushRef="#br0" timeOffset="5997.26">7204 5230 390 0,'0'0'85'0,"0"0"47"0,0 0-6 0,0 0-67 0,-4-44-7 0,4 30-17 16,3 2 18-16,0-2-6 15,1 1-7-15,2-2 3 0,2 3-7 16,-2-1 0-16,2 0-12 0,1 2-4 15,1 0-5-15,1-1-6 0,1 2-6 16,1 1-3-16,-1 1 0 0,1 3 0 16,-2-1 0-16,0 5-3 0,1 0-1 15,-1 1-1-15,-1 5-4 0,2 5 6 16,-2 3-7-16,-2 6 4 0,0 4-4 16,-4 3 4-16,-2 5 2 0,-2 0 4 15,-7 1 6-15,-2 2-4 0,-1-5 1 16,-1 0 0-16,-1-2 1 0,1-4-4 15,-3-4 5-15,3 0-2 0,-2-5 0 16,1 0 10-16,2-6 2 0,2-1 3 16,1-1 1-16,2-4 11 0,3-2-5 15,2 0 6-15,0 0 1 0,0 0-5 16,2 0-7-16,3 0-9 0,3 0-8 16,2-6-3-16,1 4 4 0,3-3-1 15,1 1-1-15,2-3 1 0,0 0-3 16,3 2-1-16,2 2-13 0,1-2-34 15,-1 2-32-15,2-2-23 0,11-3-36 16,-7 2-93-16,-4 0-203 0</inkml:trace>
  <inkml:trace contextRef="#ctx0" brushRef="#br0" timeOffset="6873.05">7922 5003 234 0,'0'0'59'0,"3"-6"2"0,-1 3 13 0,0 1-21 0,-2-2 0 0,3 2-15 0,-2 1 10 0,-1 0-4 0,0 0 10 0,0 0 4 0,0 0 1 15,0 0-10-15,0 1-9 0,0-2 0 16,0 2-6-16,0-1-6 0,0 0-1 16,1 1-7-16,0 0-5 0,0-1 4 15,1 0 1-15,-1-1-4 0,0 2-3 16,-1 0-2-16,0 0-6 0,0 0-5 16,0 4-10-16,-3 3 1 0,-2 2 9 15,-3 6 8-15,-1 3 3 0,-3 3-3 16,-2 2-3-16,0 1-3 0,0-1 0 15,1 1 0-15,2-2 0 0,1-2-1 16,4-3 2-16,1-1 5 0,2-5-1 16,2 0 0-16,1-5-2 0,0 1-1 15,3-1 1-15,1 0 5 0,3-4 0 16,1 4 0-16,3-5 6 0,0-1-4 16,3 0-2-16,2 0-3 0,1-5-6 15,1 1 2-15,1-2-2 0,-3 0 1 16,2 3-2-16,-2-2 1 0,0 3 3 15,-3-3-4-15,-1 1 0 16,-2-1 0-16,-3 3 1 0,-1-2-1 16,-2 3 0-16,-2 1-1 0,-1 0-3 15,1 3-1-15,-2 1 1 0,0 3 4 16,0 2 5-16,0 4 1 0,0 3 5 16,0 1 1-16,-3 5-6 0,0 1-1 15,0-1 0-15,-2 2-5 0,2-2 1 16,-1 1 1-16,0-2 0 0,1 1-1 15,-1-2-1-15,-1-2-11 0,1-2-28 16,1-1-29-16,0-2-23 0,3-3-58 16,0-3-97-16,0-4-174 0</inkml:trace>
  <inkml:trace contextRef="#ctx0" brushRef="#br0" timeOffset="7622.88">8477 5046 494 0,'0'0'154'0,"0"0"-20"0,9-29 0 0,-7 18-80 0,-1-1-18 0,-1 3-23 0,0 0-3 0,-3 2-1 0,-2 2-9 16,-2 1-2-16,-2 4 2 0,-1 0-4 15,-4 4 2-15,1 4-2 0,-3 2 4 16,2 1-2-16,0 3 2 0,2 2-1 16,0-1 3-16,4 3 0 0,1 1 0 15,0-1 0-15,4 1 3 0,1 0-2 16,2-1 3-16,0 2 30 0,2-3-26 15,3-2-10-15,1 1 3 0,0-1 0 16,0 0-3-16,2-1 0 0,-1 2 1 16,1-3-1-16,-2 0 0 0,3 2 0 15,-1 1 0-15,-1-3 0 0,1-1 2 16,1 2 0-16,-3-2 7 0,1-1 3 16,-1-1 9-16,0 1-14 0,-1-1 4 15,-4-2-8-15,-1 0-1 0,0 0 3 16,-2 0 6-16,-5-1 4 0,-1-1-1 15,-3-3 0-15,-4 2-8 0,-2-4-2 16,-3-1-2-16,-2 2 0 0,2-2 0 16,-1 0-1-16,0-2 1 0,4-1 1 15,0-1-2-15,2-1 3 0,2-1-2 16,4-1 2-16,1-1 2 16,4-2-2-16,3 0 10 0,1-1-1 15,4-1-2-15,3 3-8 0,4-2 5 16,4 0 2-16,1 0-4 0,4-2-2 15,1-2-1-15,0 1-2 0,4-4 1 16,-2 2 0-16,-2 0-1 0,-2-2 0 16,0-1-1-16,-5 2 2 0,0-2 1 15,-3-1-1-15,-3 4-2 0,-2-5 3 16,-4 4-2-16,-2-2 0 0,-4 4-2 16,-3 1-1-16,-3 2 2 15,1 3 0-15,-4 2 1 0,1 3-1 16,-1 0 1-16,4 2-2 0,1 2 1 15,1 0-4-15,-1 0 0 0,4 0-19 16,1 5-38-16,-1-1-29 0,4 4-16 16,0 6-36-16,0-4-58 0,4 2-151 15</inkml:trace>
  <inkml:trace contextRef="#ctx0" brushRef="#br0" timeOffset="7841.57">8782 5525 974 0,'0'0'172'0,"0"0"-95"0,0 0 25 0,0 0-87 0,0-4 2 0,0 1-17 0,-2-2-27 0,2-1 11 0,0 0 6 0,0 1 2 16,2-2-15-16,3 2-59 0,7 2-78 15,-2-3-116-15,0 5-234 0</inkml:trace>
  <inkml:trace contextRef="#ctx0" brushRef="#br0" timeOffset="8498.17">9049 5193 435 0,'0'0'107'0,"0"0"-1"15,0 0 3-15,1-37-61 0,4 26 17 16,-2-1-19-16,3 1 21 0,1-1-1 0,1 2-18 16,0 1-15-16,0 0-7 0,3 0 5 15,-1 1-14-15,0 1-5 0,3-1-9 16,0 3-2-16,1-2-2 15,-3 3 1-15,2 1-1 0,0 3-3 16,-2 0 3-16,1 1-3 0,-1 5 0 16,-1 1 2-16,1 1-4 0,-1 2 6 15,-1 3-4-15,0 1 2 0,-3 2-3 16,-1 3 2-16,-5 3 3 0,0 2 0 16,-6 4 2-16,-4 3 0 0,-2-3 3 15,-1 2 3-15,-2-3-6 0,1-2 3 16,1-3 5-16,2-3 4 0,2-4 5 15,1-2 3-15,2-5 1 0,1-1 2 16,2-4 1-16,1-2-4 16,1 0 7-16,1-1 4 0,0 0 6 15,0 0-3-15,3 0-5 0,2-1-14 16,4 0-4-16,2-2-4 0,4-2-6 16,3-1-3-16,2-1 2 0,2 2-2 15,2 0 0-15,0 0-1 0,-1 3-1 16,0 1-11-16,1 1-14 0,-2 0-17 15,1 0-17-15,0 0-19 0,0 3-18 16,0 2-44-16,9 2-63 0,-6-2-145 16,-3-1-107-16</inkml:trace>
  <inkml:trace contextRef="#ctx0" brushRef="#br0" timeOffset="8982.43">10654 4681 389 0,'0'0'236'0,"3"-12"-171"0,-1 5 47 0,0-1-58 0,1 0-25 0,-2 4-9 0,1 0 0 0,-2 4 10 0,1 0-27 0,-1 5 8 15,0 7-9-15,0 4 29 0,-1 6 25 0,-1 4 0 16,-1 10-22-16,-2 8-11 16,1 8-12-16,1-3-2 0,1-10-4 15,2-9-1-15,0-14-2 0,0 2 1 16,0 1-2-16,1 1 1 0,1 1-2 15,-1-1-36-15,-1-5-34 0,0-4-53 16,-2-2-75-16,-2-3-119 0,1-4-78 16</inkml:trace>
  <inkml:trace contextRef="#ctx0" brushRef="#br0" timeOffset="9279.23">10346 5011 752 0,'0'0'117'16,"0"0"1"-16,0 0-36 0,0 0-37 0,0 0-5 0,0 0-13 15,47-2 20-15,-23-1 9 0,9-3-11 16,-2-1 7-16,2 2-24 0,-1 0-5 15,-4-1-12-15,3 1-6 0,1 0-2 16,-3-1-2-16,-1 4-2 0,-1-3-11 16,-1 3-30-16,-1 0-24 0,1-1-25 15,-2 3-39-15,7 0-58 0,-6 0-130 16,-3 0-155-16</inkml:trace>
  <inkml:trace contextRef="#ctx0" brushRef="#br0" timeOffset="9577.77">10519 5340 872 0,'0'0'103'0,"0"0"-41"0,0 0-14 0,0 0-24 15,0 0 35-15,42-1-16 0,-20-3 12 0,2 2-7 16,2-3-27-16,0 0-3 0,-1-1-15 16,2 0-1-16,1 3-2 0,0-2-2 15,7 4-32-15,5 1-34 16,9 0-31-16,0 1-51 0,0 3-62 0,-15-3-116 15,-9-1-86-15</inkml:trace>
  <inkml:trace contextRef="#ctx0" brushRef="#br0" timeOffset="10620.67">12249 4965 234 0,'0'0'108'0,"0"0"-59"0,0 0 44 0,0 0 13 0,0 0-27 0,0 0-2 0,0 0-4 0,0 0 3 0,0 0-10 0,0-4 15 16,0 2-28-16,0-5-18 0,0 0 2 16,0-2 12-16,0-2-11 0,0 0-14 15,0-3-4-15,2-1-5 16,4 0-7-16,-1-1-5 0,3-1-2 16,2 1-1-16,2 0 0 0,-2 2 0 15,1 1 1-15,0 1 1 0,0 3 1 16,-2 1 0-16,0 1-1 0,0 1-1 15,0 3-1-15,-1 1 0 0,0 2-4 16,0 0 0-16,3 3 3 0,-2 4-3 16,0 2 1-16,0 3 0 0,-3 4-2 15,2 4 3-15,-3 4 2 0,-1 5 0 16,-1-1 0-16,-3 3 1 0,0 0 3 16,-5 0-3-16,-2-3 1 0,2 2-1 15,-4-4 2-15,-2 0-2 0,1-3 3 16,-3-1-1-16,0-2 4 0,-1-3-1 15,0-3 2-15,2-1 3 0,-2-3-1 16,4-2-3-16,-1 1-3 0,2-2 3 16,3-1 1-16,0-4 0 0,2 2 5 15,2-3 3-15,2 0 1 0,0-1 7 16,1 0 0-16,3 0-2 0,2 0-2 16,5-2-8-16,1-1-5 0,5 2-1 15,0-2-2-15,3-1-2 0,-1 2-1 16,2 0-1-16,-1-2 1 0,-1 2-1 15,2-2 0-15,-1 1-6 0,-2 2-23 16,2-3-18-16,-2 2-30 0,1-1-36 16,6-5-61-16,-5 0-119 15,-4-3-248-15</inkml:trace>
  <inkml:trace contextRef="#ctx0" brushRef="#br0" timeOffset="10792.5">12783 5233 444 0,'0'0'459'0,"0"0"-374"0,0 0-10 0,0 0-53 0,-3-8-22 0,3 3-8 0,0 0-36 0,0-1-13 0,1-1-24 0,6-2-56 0,-2 0-39 16,2 2-113-16</inkml:trace>
  <inkml:trace contextRef="#ctx0" brushRef="#br0" timeOffset="11797.87">13044 4887 329 0,'0'0'75'0,"0"0"-40"0,0 0 17 0,0 0 2 0,0-35-5 0,3 26 4 0,-3 1-2 0,3 1 19 0,-2 0-1 0,1 1-21 0,0 0 6 16,0 0 0-16,0-2-9 0,2 1-15 15,-2 0-9-15,4 1-12 0,0 1-3 16,-1-1 6-16,1 0-4 0,0-2 6 16,1 1-1-16,0 1 0 0,0 2-9 15,1 0 4-15,0 1-3 16,2 0-5-16,-2 0 2 15,1 2-2-15,0 1 0 0,-1 0-2 0,0 0 1 0,0 1-4 16,-1 3 3-16,0 0 1 0,-2 2 0 16,3 2-2-16,-4 1 3 0,4 4 0 15,-5 1 1-15,2 4 1 16,0 0 2-16,-3 4 6 0,1 2 10 16,-3 1-5-16,0 3 0 0,-5 0 7 15,-1 0 1-15,-3 1-7 0,-3 0 2 16,1-1 0-16,-6 1-6 0,4-4 13 15,-4-1 0-15,4-2-9 0,-1-5 2 16,6-3 0-16,0-3-6 0,3-5-1 16,2-1 1-16,-1-4-5 0,4 0 9 15,0-1 19-15,0 0 6 0,0 0-8 16,0 0-1-16,4-1-4 0,1 0-12 16,3-3-9-16,3 0-6 15,0-1 0-15,2 1-2 0,2-2 1 16,3 1-2-16,-1 2 2 0,-1-2 0 15,2 4-4-15,-1 0 3 0,1 0-6 16,-1 1-13-16,-2 0-7 0,0-1-6 16,-2 0-10-16,-1-1-13 0,1 1-16 15,-3 1-26-15,0-1-14 0,-2 0-17 16,-1-1-29-16,2-3-59 0,-3 1-99 16,0 0-86-16</inkml:trace>
  <inkml:trace contextRef="#ctx0" brushRef="#br0" timeOffset="12736.92">13870 4679 439 0,'5'-6'102'0,"1"-3"7"0,-1-1-9 0,0-1-35 0,-2 2-35 0,0 1 3 0,-1 0 17 0,-2 2-2 0,0 0-6 0,0 2-11 0,-3 0-7 16,1 2-11-16,-4 1-6 0,1 1-4 15,-3 0 0-15,-1 4 2 0,-1 2-2 16,-4 3 2-16,0 3-5 0,-2 2 2 16,0 3-2-16,-3 3 1 0,3 5-1 15,-4 0 0-15,2 5-3 0,1 1 4 16,2 2-2-16,1-1 2 0,5 0 2 15,1-1 8-15,2-2 3 0,6 0 0 16,0-5-5-16,6-3-2 0,-1-2 0 16,6-3-2-16,-3-1 2 0,6-6 3 15,-1-2 8-15,2-3-1 16,3-4 1-16,-1-2-10 0,-2-2 1 16,1-3 1-16,-2-1 12 0,1-1 12 15,-5-1-8-15,-2 1-8 0,1 0-6 16,-5 1-1-16,0-1-7 0,-4 0 0 15,0-2-1-15,0 2-3 0,-5 0-3 16,-1 2 3-16,-3 0 0 0,-1 3 0 16,2 0 3-16,-8 2-3 0,2 2-1 15,-2 0-1-15,-1 0 2 0,1 2-2 16,0 4 2-16,2 1 0 0,1 0-3 16,1 2 3-16,-1-1-2 0,3 1-7 15,0 2-29-15,2-1-11 0,3-1-10 16,0 0 0-16,3-1 0 0,1 1-15 15,1-2-34-15,3-1-23 0,6-4-53 16,3 0-24-16,-1-2-83 0</inkml:trace>
  <inkml:trace contextRef="#ctx0" brushRef="#br0" timeOffset="13314.91">14019 4767 483 0,'0'0'166'0,"0"0"-99"0,0 0 9 0,0-24-1 0,1 16-47 0,3 1-1 0,3-1 7 0,-1 0 18 0,1 0-6 16,1 0-1-16,3 0 9 0,-3 0-6 16,3 2-3-16,-2 0-10 0,4 1-9 15,-2-1-4-15,2 0-13 0,1 1-7 16,0 1 0-16,-1 2 0 0,1-1-2 16,-3 3-2-16,-1 0 0 0,-2 3 2 15,1 2-1-15,-1 2-3 0,0 0 2 16,-3 3-3-16,1 1 2 15,0 2 2-15,-1 3-5 0,-2 1 5 16,-1 3 2-16,1 4 0 0,-3 1 0 16,0 1 10-16,-5-1-4 0,-3 3 5 15,0-2 0-15,-4 0-4 0,2 0 9 16,-4-2-1-16,3 0 1 0,-2-1-6 16,1-4 7-16,2 0-2 0,0-4 3 15,3-2 5-15,2-3-3 0,2-2-5 16,1-2-3-16,1-3 2 0,1-1-3 15,1-2 9-15,4 0-2 16,3 0-7-16,6 0 3 0,2-2-4 16,3-1-8-16,3-1 1 0,3 2-1 15,1-2-3-15,-1 1 0 0,2 3-1 16,1-2 1-16,-1-2-11 0,0 3-23 16,-1-1-29-16,-1 0-25 0,0-2-22 15,3-1-43-15,-4 1-81 0,-4-1-214 0</inkml:trace>
  <inkml:trace contextRef="#ctx0" brushRef="#br0" timeOffset="16638.32">15270 4082 301 0,'0'0'62'0,"0"0"-34"0,10-9 25 0,-4 3 2 0,1 3-40 0,0-3-1 0,-2 1 12 0,0 0 7 0,-2 2 1 16,2 1 9-16,-2 1 3 0,1-1 2 16,-2 2 0-16,-2 0-15 0,3 0-4 15,-3 0-9-15,0 0-7 0,0 0-7 16,0 0 1-16,0 2-4 0,0 2 9 16,0 1 2-16,0 2-3 0,0-1 1 15,-5 2 10-15,1 2 3 0,-4 2-5 16,0 3 0-16,0 2-13 0,-3 3-2 15,-2 3-1-15,-4 3-4 0,1 9 1 16,-6 8 3-16,-6 8-1 16,1 9 9-16,3 2 3 0,0-1 1 15,2 3-4-15,2 7 0 0,2 0-5 16,-4 11 3-16,2-1 2 0,2 3 4 16,1 8 10-16,2 0 0 0,1 3-6 15,2 1-10-15,4 2 7 0,3-3-1 16,5-3-3-16,0 0-6 0,5-5 4 15,3 0 1-15,3-1 2 0,4-3-3 16,2-3 2-16,3-9-2 0,2-2 9 16,-1-7 7-16,4-7-4 0,0-3-1 15,2-4-8-15,3-6-9 0,0-3 2 16,1-1 1-16,-2-8-2 0,-7-5 0 16,-4-6 2-16,2-1-5 0,1 0 1 15,1 4-1-15,5 0-2 0,-4-3 1 16,-5-2-2-16,1-5 0 0,-5-1-2 15,0-3-6-15,-4-2-24 0,-4-1-16 16,0-2-19-16,-3-2-20 0,-3-1-26 16,0-4-14-16,0-12-63 0,0 0-153 15,0 0-166-15</inkml:trace>
  <inkml:trace contextRef="#ctx0" brushRef="#br0" timeOffset="19092.21">16038 4409 114 0,'0'0'202'0,"0"-1"-154"0,0-1-3 0,0 1 16 0,0-1-24 0,-2 0-12 0,2 2 9 0,0-1 19 0,0 0-2 15,0 0-9-15,0 0-1 16,0-1-3-16,0 2-2 0,0-1 0 16,0 1-6-16,0 0-7 0,0 0 8 15,0 0-4-15,0 0-6 0,-1 0 0 16,1 0 0-16,0 0 0 0,0 0 4 16,0 0 0-16,0 0-3 0,0 0 6 15,0 0-3-15,0 0-1 0,0 0 3 16,0 0-3-16,0-1-7 0,0 0-2 15,0 1-1-15,0-3 0 0,0 3-6 16,0-2 3-16,0 1-1 0,0 0-2 16,-2-1 3-16,2 1-2 15,0 0-1-15,0 1 0 0,-2-2 3 16,0 2-4-16,2 0 3 0,0 0 1 16,0 0-4-16,0 0 1 0,0 0-1 15,0 0-5-15,0 0-2 0,-2 0 0 16,2 0-1-16,0 2 0 0,0-1 1 15,0-1 1-15,0 2-1 0,-1-1 0 16,1 0 0-16,-2 0 1 0,2-1 1 16,0 1-2-16,0 0 0 0,0-1 1 15,0 0-1-15,0 1 0 0,0 1 1 16,0-2-1-16,0 0 0 0,0 0 1 16,0 0 1-16,0 0-1 0,0 0 2 15,0 0 2-15,0 2-5 0,0-2 4 16,0 1-2-16,0 1-1 0,0-1 4 15,0 0-2-15,0 0 1 0,0-1 0 16,0 0 0-16,0 0 5 0,0 0 2 16,0 0 2-16,2 0 0 0,-2 0-5 15,0 0 0-15,0 0-2 0,0 0-2 16,0 0 1-16,0 0-2 0,0 0 1 16,0 0-2-16,0 0 1 0,0 0-3 15,0 1-2-15,0-1 2 0,0 4-4 16,0-1 4-16,0 5-2 0,-2 3 2 15,-1 1 0-15,-2 3 3 16,0 1-3-16,-3 3 0 0,-1 1 2 16,-1 1 1-16,-1 0-3 0,-5 1 2 15,2 4 0-15,0-3-2 0,0 1 1 16,-2-1 0-16,3-2 0 0,-2 0-1 16,3-5 2-16,1 0 0 0,2-1-2 15,1-3 4-15,5-3-4 0,0-1 0 16,1-2 0-16,2 0 0 0,0-1 2 15,5-3 5-15,1 0-3 0,4-2 4 16,7 0-3-16,2-3 2 0,3-1-3 16,5-2-4-16,0-1 2 0,1 2-2 15,-1 3 1-15,-2-1-1 16,2 0 0-16,-3 1-2 0,1-3 4 16,-1 2-2-16,-2-3 1 0,-1 0 0 15,-1 0-1-15,-3 1 1 0,-2-2-2 16,0 3 0-16,-5 1 1 0,-4 1 2 15,-1-1-2-15,-3 2 2 0,-2 1-2 16,0 0-7-16,0 4-4 0,-2 3-3 16,-1 4 12-16,-2 5 2 0,0 5 7 15,-3 2-3-15,1 1-1 0,0 2-1 16,1 2 1-16,1-2-1 0,0 0-1 16,1-3-1-16,-1-4 1 0,5-2-3 15,-1-2 1-15,1-3-12 16,0-5-40-16,0-2-23 0,0-1-19 15,1-4-32-15,1-3-4 0,10-10-86 16,-7 0-208-16</inkml:trace>
  <inkml:trace contextRef="#ctx0" brushRef="#br0" timeOffset="19716.88">16539 4476 510 0,'0'-1'162'0,"0"-3"-37"0,3 0-43 0,2-3-22 0,4-1-30 0,4-1-1 0,0 0 0 0,4 1 10 0,0 0 15 0,2 2-4 16,0 2-2-16,-1 2-24 15,-1 1-3-15,2 1-8 0,-5 3-8 16,-1 4-5-16,-1 1 0 0,-4 1-2 16,-6 2-4-16,-2 3 6 0,0 3 0 15,-8 3 2-15,-6 0-2 0,-2 3-7 16,-6-2 4-16,0 1 3 0,1-1-1 15,1-4-2-15,-1 0 1 0,5-3 1 16,1-5 1-16,5-1 0 0,2-1 0 16,3-5 0-16,5 0 1 0,0-2-2 15,2 0-3-15,6 0 4 0,3 0 1 16,5 0-1-16,0 0 4 0,4 0-3 16,0 0 1-16,0 1-1 0,3 1 1 15,-1 3-2-15,2 1 5 0,-2 2 2 16,0 3 6-16,-1-1 2 15,-4 3 2-15,-3 1 9 0,-1-1-2 16,-5 1 0-16,-2 2-5 0,-6-1-4 16,0 0 0-16,-6 0 1 0,-2 0 2 15,-1-4-2-15,-7 2-1 0,0-4-5 16,-3 0 0-16,-3 0-3 0,1-3-7 16,-5-3 0-16,0 1-6 0,1-2-29 15,-2 0-28-15,5 0-23 0,0-1-53 16,3-2-49-16,8-3-95 15,6-4-223-15</inkml:trace>
  <inkml:trace contextRef="#ctx0" brushRef="#br0" timeOffset="20451.09">17188 4496 221 0,'0'0'93'0,"0"0"-22"0,2-16 48 0,0 7 3 0,-1 2-70 0,-1-1 0 0,0 0-5 0,2-1-3 0,-1 1-9 0,1-2-3 16,2 2 0-16,-1 0 7 0,2 0 8 16,-1 0-7-16,0 2-3 0,-2 1-3 15,3 1-7 1,-2 2-5-16,1-1-4 0,-2 3-2 15,-1-1-10-15,-1 1-1 0,0 0-5 16,0 2-1-16,0 4 0 0,-1 0-1 16,-7 5 2-16,0 3 10 0,-3 4 3 15,-3 4-11-15,-2 1 6 0,-3 2-8 16,2 2 2-16,-4 0 0 0,4-2-1 16,4 2-1-16,-1-3 1 0,6-3 3 15,0-2 1-15,3-4 10 0,5-2-1 16,0-2-3-16,2-4 3 0,3-3 2 15,1-1 0-15,5-3 3 0,0-1 6 16,2-5-11-16,4-1-8 0,5 0-3 16,-4-1-2-16,2 1 1 0,1 0 0 15,-4 1 2-15,2-1 0 0,0-1 1 16,-1 0-2-16,-1 2-3 0,0-1 0 16,-1 0 2-16,-2-1-2 0,1 2 0 15,-1 0 0-15,-3 2 0 0,-2-2 0 16,-1 5 0-16,0-1-1 0,-5 2-3 15,1 0 2-15,-3 6-8 0,-1 2 6 16,0 5 4-16,-5 4 11 0,2 2-1 16,-3 0 9-16,-1 2-5 0,-2 1-2 15,4 1 1-15,-3-2-2 0,4 0-3 16,0 0-2-16,0-4-3 0,-1-2-1 16,4 0-1-16,-3-5-1 0,3-3-1 15,-1-1-21-15,2-4-43 0,-3 1-32 16,3-1-42-16,0-1-90 15,0-1-191-15</inkml:trace>
  <inkml:trace contextRef="#ctx0" brushRef="#br0" timeOffset="20638.84">17681 4866 616 0,'0'0'430'0,"0"0"-300"0,0 0-74 0,2-7-35 0,-2 2-21 0,-2-1-69 0,2-1-33 0,0 1 45 0,-1 0-8 0,1 3 13 16,1-2-24-16,4 0-172 0,0 1-52 15</inkml:trace>
  <inkml:trace contextRef="#ctx0" brushRef="#br0" timeOffset="22769.56">18076 4427 488 0,'0'0'115'0,"0"0"-63"0,3-15 27 0,2 8 17 0,3-1-65 0,3 0 7 0,4 0 7 0,3-1 7 15,4 0-13-15,2 4-3 0,2 1 4 16,-3 0-13-16,2 2 5 0,-1 2-17 15,-5 0-9-15,-2 5-6 0,-1 1 0 16,-3 3 0-16,-5 2-6 0,-5 2 1 16,-3 3 5-16,-2 2 0 0,-6 2-1 15,-6-1 1-15,-5 1 0 0,0-2 3 16,-3 2-4-16,2-3 3 0,-1-1 0 16,2-1-1-16,3 1-1 0,2-5 1 15,6 1 1-15,0-4-3 0,5 1 1 16,3-1 0-16,2-1 1 0,6-4 13 15,1 1 11-15,9-4-1 0,3 0-3 16,2 0-14-16,5-3-3 0,-1 1-3 16,2 0 0-16,-3 2 0 0,-1 3 0 15,-7 3 1-15,-1 1 0 0,-5 4 4 16,-5-1-4-16,-4 2 1 0,-3 3 8 16,-9 1 0-16,-4 3 10 0,-9-1-5 15,-3 1 1-15,-8 2-8 0,-7 1-5 16,-3-1-1-16,-4-2-1 0,12-4-4 15,5-6-10-15,10-2-15 0,2-2-15 16,-2-2-6-16,1-1-14 0,0 0-16 16,5-2-10-16,6-5-4 0,7-3 3 15,14-9-67-15,4 1-76 0,4-1-58 16</inkml:trace>
  <inkml:trace contextRef="#ctx0" brushRef="#br0" timeOffset="23206.96">18864 4302 674 0,'0'0'103'0,"0"0"-49"0,0 0 37 0,13-38-45 0,-10 28-28 0,-1 2 4 0,-2 1-2 0,2 1 15 0,-2 2-9 0,0 1-3 0,0 2-12 15,0 1-11-15,-3 3 0 16,-4 5-6-16,-2 3 1 0,-6 6 10 16,-2 3-4-16,-5 3 0 0,-2 4 2 15,2 2 1-15,-5 11 0 0,0 5 8 16,2 8-3-16,5-1 11 0,8-10 2 16,7-11 14-16,3-12-2 0,2-1-8 15,4-1 0-15,3 2-2 0,2 0-4 16,5-4-6-16,2-6 4 0,1-3-3 15,1-5-1-15,-1-2-1 0,-1-6-3 16,-2-3 10-16,-3-2 8 0,-6-3 0 16,0-1-17-16,-5 0-5 15,0 1-6-15,-5 0-1 0,-4-1-3 16,-3 4-4-16,-8 1-20 0,-2 1-14 16,0 4-4-16,-4 2-12 0,-2 1 6 15,1 3-6-15,0 0-9 0,-1 1-43 16,0 3-53-16,4-2-90 0,8-2-122 0</inkml:trace>
  <inkml:trace contextRef="#ctx0" brushRef="#br0" timeOffset="23910.17">19010 4292 192 0,'0'0'233'0,"0"0"-129"0,0 0-16 0,0 0-16 0,11-17-33 0,-6 12 0 0,0 1-3 0,3-1 19 0,2 1-5 0,1 0 7 0,-1 1-14 16,4-1-8-16,-1 0 6 0,4 0-6 16,-2 1-8-16,0 1-10 0,0 2-16 15,0 0 1-15,-2 1-2 0,-3 3-2 16,-1 3 0-16,-5-1-1 0,-2 4-3 15,-2-1-9-15,-3 5 15 0,-6-1 3 16,-2 4 4-16,-5-1-5 0,-1 0 3 16,-1-1-2-16,5-2 0 15,0 0-3-15,0-3 1 0,4 0 0 16,1-2 0-16,1 0-1 0,2-2 1 16,1-2 0-16,2 1 0 0,0-3-1 15,2 3 1-15,0-2 0 0,4 1 3 16,0 0 2-16,3 0 5 0,3 0-7 15,3-1 5-15,3-2-5 0,1-1-4 16,2 0 2-16,2 0-2 0,0 2 2 16,1-2-2-16,-1 4 0 0,-1 1 1 15,0 1 9-15,1 1 3 0,-5 2 1 16,0-1 0-16,-3 0 1 0,-4 1-5 16,-3-1-1-16,-4 1-7 15,-2 0 0-15,-3-1-1 0,-6 3 6 16,-3-2-4-16,-6 2 5 0,-2 0-2 15,-3-1 0-15,-5 0-4 0,0 1 1 16,-1-2-3-16,-1-2-6 0,3 1-27 16,1-1-32-16,3-2-19 0,4-1-27 15,3-3-15-15,6-1-50 0,8-1-44 16,2-3 0-16</inkml:trace>
  <inkml:trace contextRef="#ctx0" brushRef="#br0" timeOffset="24191.3">19592 4283 946 0,'0'0'84'0,"0"0"-11"0,0 0 10 0,0 0-65 0,23-37-13 0,-17 33-10 0,-2 3 12 0,-1 1-18 0,4 1 12 0,-3 6-1 15,0 2 6-15,-2 5 14 0,2 2 6 16,-1 2-24-16,-2 3 5 16,1 2-2-16,-2 3-5 0,0-1 6 0,-3 6-7 15,0-3 1-15,-2 3 0 16,1-2-1-16,-1 0-6 0,-3 1-24 16,1-3-38-16,-1-3-18 0,-7 3-39 15,3-7-83-15,2-4-154 0</inkml:trace>
  <inkml:trace contextRef="#ctx0" brushRef="#br0" timeOffset="24817.37">16071 5419 327 0,'0'0'122'0,"0"0"-52"0,0 0 0 0,0 0-35 0,5-2-34 0,3-1 31 0,4 1 18 0,3-2 26 0,7-1-6 0,9-2 7 16,14-3-11-16,21-3-5 0,10-2-2 16,12 1-14-16,2 2-1 0,3-3-6 15,10 0 0-15,14 0-15 0,10-1-10 16,13 1 1-16,7-2-5 0,10 0 2 15,5-3 0-15,-2 4-11 0,3-2 3 16,-5 2-1-16,-5 3 3 0,-4 1-4 16,-11 3 4-16,-6 1-5 0,-12 2-1 15,-11 2 0-15,-16 4-13 0,-16 0-38 16,-14 0-35-16,-15 0-22 0,-18 3-49 16,-9 3-61-16,-12 0-95 0,-9-4-14 15</inkml:trace>
  <inkml:trace contextRef="#ctx0" brushRef="#br0" timeOffset="25589.1">16699 6131 429 0,'0'0'161'0,"0"0"-83"0,0 0 4 0,0 0 24 0,1-2-47 0,-1-2-34 0,2-3 1 0,1-3 0 0,1-2-3 0,1-3 7 0,3-1 8 0,2-2 8 16,4-2-4-16,0-1-11 15,5 0-4-15,0 0-6 0,5-2-12 16,-1 5 0-16,-1-3-4 0,4 5-2 16,-4 0-2-16,3 1 0 0,-3 4-1 15,-1 0-2-15,-2 7 1 0,-2-1-1 16,-6 4 0-16,-3 1-3 0,1 3-2 15,-4 4 0-15,-3 6 7 0,-1 2 0 16,1 3 1-16,0 4 1 0,1 3-1 16,-3 1-1-16,3 1 3 0,0 2-4 15,2 0 2-15,-2-1-1 0,3 2 0 16,2-2 1-16,-3-2 0 16,3-3-1-16,1-4 4 0,-1-4 0 15,0 0 3-15,-3-5-2 0,4-5 1 16,-4-4 6-16,2-1 5 0,-3-3 12 15,4-5-3-15,-2-5-2 0,-1-2-6 16,0-2-3-16,1-6 1 0,-1-5-6 16,-2-6-3-16,3-13-3 0,-3-14-4 15,2-8 0-15,0 0 0 0,-2 11 0 16,1 19 0-16,-3 14 3 0,2 8-2 16,-1 2 6-16,2-3 1 15,-1 2-1-15,2 0 3 0,-3 4 3 16,4 0-7-16,1 3-2 0,2 1-2 15,2 1-2-15,5 0 0 0,5-1 0 16,4 1 2-16,6 0 0 0,14 1 4 16,13-4 0-16,6 1 0 0,-1-1 5 15,-2 1-5-15,-9 3 0 0,2 0-4 16,0-1-1-16,-4 1 0 0,-1 1-1 16,0 0-3-16,-3 3-10 0,-2 1-27 15,-1 1-18-15,-5 0-26 0,-8 0-24 16,-8 0-24-16,-5 2-62 0,-8 3-120 15,-2-2-85-15</inkml:trace>
  <inkml:trace contextRef="#ctx0" brushRef="#br0" timeOffset="25901.54">17608 5793 731 0,'0'0'139'0,"0"0"-49"0,2-10 0 0,0 8-37 0,-1-1-34 0,1 2 2 0,0 1-3 0,-1 0-15 0,1 5 0 16,-1 5 2-16,-1 6 9 0,0 3 0 15,0 8 2-15,-3 0-15 0,0 8 4 16,-2-3-2-16,0 9-3 0,-1-4 0 16,0-1-6-16,4-2-28 0,-1-6-31 15,1 2-19-15,2-2-45 0,-3 2-63 16,3-7-99-16,0-8-60 0</inkml:trace>
  <inkml:trace contextRef="#ctx0" brushRef="#br0" timeOffset="26401.68">17926 5989 206 0,'0'0'381'0,"0"0"-306"0,0 0 1 0,24-45-17 15,-16 31-22-15,2 1 4 16,-1-2 10-16,-1 3 12 0,0 0-17 0,-2 1 1 15,0-1-18-15,-1 3-5 0,-2 0 0 16,0 2-5-16,-3 1 0 16,0 4-4-16,0-1 4 0,0 2-19 15,-3 1 0-15,-2 0-2 0,0 6-1 16,-1 2 2-16,-1 4-1 0,0 4 2 16,-3 1 0-16,3 1-3 0,-1 4 5 15,1 2-2-15,1 0 0 0,1 3 0 16,2-1 0-16,3-1 3 0,0 0 7 15,3-2 3-15,2-2 5 0,3-1 1 16,2-7-2-16,0 0 0 0,3-5 1 16,0-5-1-16,4-1-3 0,0-2 7 15,-1-6-4-15,0-2 1 0,0-5 1 16,-2-2 1-16,-1-4-2 0,-3-5-9 16,-1-4-6-16,-3 1-2 0,-3-3-2 15,-3 6 1-15,0 3-1 0,-5 5 0 16,-4 3 1-16,0 3-3 0,-3 2-4 15,-1 1-14-15,-2 4-8 0,1-1 1 16,0 3-9-16,-2 1-8 0,6 0-4 16,-2 0-7-16,2 0-7 0,-1 1-25 15,5 2-17-15,-1-1-27 0,7-1-67 16,0 0-47-16,0-1-44 0</inkml:trace>
  <inkml:trace contextRef="#ctx0" brushRef="#br0" timeOffset="27152.25">19792 3689 552 0,'3'-1'87'0,"0"1"-51"0,2 2-15 0,2 2-11 0,4 3-4 0,-1 3-7 16,1 3 2-16,2 7 3 0,0 1 7 0,4 13-9 0,2 9 21 0,3 14-10 15,0 7 29-15,-4 1-23 0,2 3 1 16,-5-4 4-16,2 5-5 0,0 3-7 16,-4 4-8-16,2 4-4 0,-4 4 8 15,-3 8-13-15,-4 0 12 0,-4 2 4 16,0 1 34-16,-8-1 27 0,-5 0-8 16,-4-1-6-16,-6 0-3 0,-6-3-25 15,-3-9 1-15,-9-4 3 0,-1-8-2 16,-6-8-1-16,1-4 5 0,1-3 7 15,2-7-6-15,-1-1 3 0,5-5-8 16,3-5-13-16,7-7-8 0,6-7-9 16,5-4 2-16,5-6-1 0,-3 3-6 15,-1 1-11-15,1-1-45 16,4-2-34-16,2-2-45 0,5-4-84 16,3-3-219-16</inkml:trace>
  <inkml:trace contextRef="#ctx0" brushRef="#br0" timeOffset="30934.92">7280 7541 168 0,'0'0'74'0,"0"0"-20"0,2-5-11 0,-1 1-15 0,2 2-8 0,0 1 15 0,0 0-21 0,0 0 1 0,1 0 18 0,0 1 12 16,0-1 15-16,1 0 12 0,1-1-7 15,-2 1-14-15,2 1 0 0,-2-3-7 16,-2 3-17-16,0 0 0 0,-2 0-7 16,0 0-2-16,0 0-12 0,0 0 4 15,-1 3-2-15,-4-1-4 0,-3 3 5 16,-6-1-7-16,-2 2-2 0,-4 1-4 16,-2 0 1-16,-1-1 3 0,1-1 5 15,0-1-5-15,3 0 1 0,0-1-1 16,3-1 3-16,2 0 4 15,2 0 14-15,1-1 6 0,1 1 1 16,1-2-2-16,1 0 6 0,2 1 2 16,1-1-1-16,2 1-2 0,1-1-2 15,-1 1-6-15,2-1-1 0,1 0-5 16,-1 0-3-16,1 0-1 0,0 0 0 16,0 0 1-16,0 0 0 0,0 0-7 15,0 0-2-15,0 2-5 0,0 1-6 16,1 8 2-16,2 3 4 0,0 7 0 15,0 14 0-15,1 14 3 0,2 15-1 16,1 11 2-16,-3 1 14 0,0-4 8 16,-3-7-7-16,1-4 11 0,-2-6-9 15,1-2-1-15,-1-6-3 0,0-6 7 16,0-5-6-16,0-9-5 0,0-6-2 16,0-5-1-16,0 2-4 0,0 2 3 15,0-1-1-15,0-3-7 0,2-3 3 16,0-4-1-16,2-2 4 0,1 0 2 15,4-2 6-15,0 0 1 0,3 0-3 16,4-3 3-16,4 2-2 0,1-3-3 16,3-1-5-16,3 0-3 0,2-3 0 15,2 0-1-15,0 0-2 0,0-2 0 16,0 2-16-16,0-2-28 0,-2 2-22 16,-2-2-30-16,-3-1-44 0,3-1-43 15,-6 2-110-15,-5-1-263 0</inkml:trace>
  <inkml:trace contextRef="#ctx0" brushRef="#br0" timeOffset="31672.3">7859 8034 247 0,'-1'-2'108'0,"-1"2"-26"0,1-2 11 0,-1 2-4 0,0 0-4 0,-1 0-7 0,1 0-2 0,1 0-9 0,1 0-4 15,0 0-22-15,0 2 2 0,2-2 18 16,6 0 6-16,3 2-2 0,8 0-4 15,2 0-4-15,7 1-11 0,2-2-8 16,1 0-22-16,0-1-11 0,1 0 1 16,-2 0-5-16,-1-1-1 0,-2 0-4 15,0-2-22-15,-2 1-30 0,-2 0-26 16,-1 2-32-16,4 0-56 0,-4 0-113 16,-5 0-163-16</inkml:trace>
  <inkml:trace contextRef="#ctx0" brushRef="#br0" timeOffset="33938.87">8970 7773 70 0,'0'0'0'0,"0"0"-23"0</inkml:trace>
  <inkml:trace contextRef="#ctx0" brushRef="#br0" timeOffset="34220.08">8970 7773 148 0,'-28'-31'47'0,"28"29"-4"0,0 0-12 0,0-1 31 16,1 0-40-16,1 0 9 0,-1-2 17 0,2 1 24 16,-1-1 2-16,-1-1 2 0,1 3 5 15,0-1 8-15,0-2-24 0,0 1-10 16,0-1-6-16,0 1-1 0,0 1-2 15,0 1-10-15,-1 1-8 0,0 2-10 16,1 5-13-16,-1 3 2 0,1 7 7 16,-1 8 8-16,-1 3 9 0,0 10-1 15,0 8 0-15,-4 11-5 0,-2 5 5 16,1 0-5-16,-1-7-9 16,0-11-4-16,0-11-6 0,1-7-5 15,2-6 4-15,-2 0-5 0,2-2-2 16,-1 1-25-16,0 1-41 0,0-5-40 15,1-3-59-15,1-4-58 0,1 0-136 16,1-6 3-16</inkml:trace>
  <inkml:trace contextRef="#ctx0" brushRef="#br0" timeOffset="34736.11">9343 7696 692 0,'0'0'45'16,"0"0"37"-16,0 0-49 0,0 0-19 0,0 0-14 0,-21-16-15 0,10 23 12 0,-2 2 1 0,-2 6 0 0,0 1 4 0,0 2 9 0,4 3-1 15,1-1 8-15,1 4-9 0,4-2-5 16,0 1 4-16,5 0-8 0,0-2 6 16,4-2-5-16,7-1 6 0,2-2-4 15,5-3 4-15,3-1-2 0,2-1-2 16,3-1 15-16,0-1 5 0,-1-1-4 15,-1 2-12-15,-1-3 5 0,-3-1-6 16,-2 3 0-16,-5 0 9 0,-4 0 4 16,-4 3 7-16,-4 0 4 0,-1 1 4 15,-7 0-11-15,-4 1-4 16,-4 0-3-16,-3-1-12 0,-4-2 4 16,-1 3-7-16,-1-4 1 0,0 0-2 15,-1-2-1-15,1-2-17 0,1-1-17 16,-1-3-10-16,4-2-24 0,1 0-9 15,4-2-28-15,-2-8-60 0,7-3-93 16,2 3-63-16</inkml:trace>
  <inkml:trace contextRef="#ctx0" brushRef="#br0" timeOffset="35001.58">9302 7723 808 0,'0'0'127'0,"0"0"16"0,0 0-62 0,0 0-26 0,0 0-30 0,31-33-10 0,-19 25-13 0,3-1 2 0,-1 1 0 0,3-1 1 0,0 2-10 15,2-1-16-15,3 3-29 0,1 0-69 16,12 3-81-16,-6 2-146 0,-4-3-181 16</inkml:trace>
  <inkml:trace contextRef="#ctx0" brushRef="#br0" timeOffset="35589.37">9795 7661 419 0,'0'0'89'0,"0"0"28"0,0 0 0 0,0 0-17 15,33-38-59-15,-29 34-19 0,0 0 7 16,-4 3 8-16,0 0-14 0,0 1-16 16,-5 1 0-16,-3 1 1 0,-4 8 3 15,-4 1 1-15,-2 3 3 0,1 2-5 16,1 0-7-16,5 0 4 0,3 0-2 15,2-1 1-15,5-2-6 0,1 4 8 16,1-4-5-16,6 0 3 0,2 0 0 16,2 0-4-16,4-3 4 0,5 1-5 15,0-2 5-15,4 0-4 16,2-1 2-16,2 1 0 0,-2-2-2 16,-1 1 3-16,0-3-2 0,-4 4 18 15,1 0 0-15,-4 3 2 0,-1 2-1 16,-4 0-3-16,-2 2 5 0,-6 1-5 15,-3-1 0-15,-2-1-8 0,-5 4 5 16,-5-4-6-16,-4 2-1 0,-5-1 2 16,0-3-5-16,-5 0 2 0,-1-4-2 15,-1-1-3-15,0-1-1 0,1-3 2 16,0-2-4-16,1-2-7 0,3 0-12 16,3-2-16-16,1-2-5 0,5-3-20 15,2-1-10-15,4-1-34 0,3-4-33 16,4-12-77-16,4 6-88 0,2-2-70 15</inkml:trace>
  <inkml:trace contextRef="#ctx0" brushRef="#br0" timeOffset="35792.43">9835 7700 558 0,'0'0'210'0,"0"0"-71"0,0 0 35 0,0 0-91 0,15-38-25 0,-2 29-28 0,4 0 1 0,1-1-3 0,3 2-11 0,1 1-16 0,-1 1-2 16,0 0-11-16,2 2-41 0,1 1-52 16,10 1-66-16,-7 1-132 0,-4-2-142 15</inkml:trace>
  <inkml:trace contextRef="#ctx0" brushRef="#br0" timeOffset="36904.25">10564 7645 262 0,'0'0'74'0,"0"0"28"0,0 0-17 0,21-16-22 0,-16 12 8 0,-1 1-15 0,-1-3 5 0,-1 3-7 0,-2-3-31 0,0 2-23 0,0 0-2 0,-3 1 2 16,-3-1 5-16,-1 3 2 16,-4 1 0-16,-2 0 0 0,-4 3-1 15,-1 3 3-15,-4 1-3 0,-1 2-3 0,-2 2 1 16,2 0-3-16,0 4 0 15,2 0-1-15,3 1 2 0,3-1-2 16,4 1 0-16,4-1 0 0,4 1 0 16,0 0 5-16,6-1 8 0,2 1 1 15,3-1 4-15,2-1 8 16,4 1 5-16,1-2-4 0,2 0-6 0,1 1-14 16,2-3 2-16,1 3-4 0,-2 0 3 15,0-1-2-15,0 0 14 0,-1 1 6 16,0 2-2-16,-1 0-6 0,0 3-7 15,-4 0-1-15,0-2-2 0,-3 1 4 16,-2 1-3-16,-3-3-1 0,-4-1 4 16,-1-3-4-16,-3-1 7 0,-6-2 0 15,-6-1-3-15,-4-1-3 0,-4-4-4 16,-4 0 0-16,-1-3-2 0,-1 0-2 16,3-5 0-16,-2-3 1 15,5 0 2-15,1-2-2 0,4-3 1 16,2-2 2-16,3 2-5 0,4-1 5 15,6-1 1-15,3 1 9 0,3-1-2 16,6-1-5-16,5 0-5 0,5 0-1 16,4-2-2-16,2 0 3 0,4 0-2 15,6-5-1-15,-5 1 3 0,1-1-3 16,-3-1 2-16,-7 1 5 0,-1-2-1 16,-4-1 4-16,-3-1 3 0,-6 3-5 15,-5 1-2-15,-2 3-1 0,-1 2 0 16,-7 2-5-16,-3 4 1 0,-2 1-1 15,-3 3-4-15,-1 3 0 16,1 1 2-16,0 2-4 0,1 2-22 16,2 0-10-16,1 2-26 0,3 2-48 15,1 3-40-15,3 8-29 0,2-2-115 16,2 3-6-16</inkml:trace>
  <inkml:trace contextRef="#ctx0" brushRef="#br0" timeOffset="37076.33">10900 8025 1109 0,'0'0'56'0,"0"0"63"0,0 0-98 0,0 0-21 0,-1-3 0 0,-1-3-91 0,1 0-40 0,-1-1-89 0,3-6-79 0,3 2 56 0</inkml:trace>
  <inkml:trace contextRef="#ctx0" brushRef="#br0" timeOffset="37732.08">11308 7768 625 0,'0'0'73'0,"0"0"31"0,0 0-30 0,14-38-32 15,-10 29-22-15,0 0 13 16,-1 1-1-16,1 0 8 0,-2 1-18 0,-1 0 22 16,0 0-8-16,-1 0-7 0,0 1 3 15,0 0-23-15,-3 0 12 0,-2 0-18 16,-2 0 4-16,-4 2-3 15,-1 1-4-15,-2 1 0 0,-3 2 0 16,-2 0-4-16,1 0 9 0,-2 5-10 16,2 2 5-16,-2 5-2 0,1-1 2 15,3 2 0-15,1 2 0 0,3 0 0 16,3 2-4-16,3-2 1 0,5 1 3 16,1 0-1-16,6-2-1 0,3 0 4 15,3-1-1-15,2-3 3 0,1-1-4 16,2-3 20-16,-1-3-6 0,1-3 5 15,1 0-1-15,-1-7 0 0,-2 0-8 16,0-2-3-16,-1-2 1 16,-1-1-7-16,0 0 5 0,-3-2-5 15,0 0 0-15,-2-2 0 0,-2 2 0 16,0 1-1-16,-2-2 0 0,-1 3 2 16,-1 1-1-16,-2 0-2 0,0 3 2 15,0 1-3-15,0 1 4 0,0 2-2 16,0 0 0-16,0 2-1 0,0 1 0 15,0 1-2-15,0 0-3 0,1 1-5 16,1 5 9-16,2 1-3 0,-2 3 5 16,0 1 0-16,1 2 0 0,0 4-3 15,-1 3 5-15,2 0-2 0,-3 3 0 16,1 2 2-16,-1 0-2 0,2 1 0 16,-2 2 1-16,-1 1 2 0,1 1-1 15,0-3 0-15,0 2 4 0,-1-3-5 16,0-2 1-16,0-1-2 0,0-1 1 15,-2-4-1-15,1 0 0 0,-2-4-37 16,0-1-56-16,0 0-62 0,0-5-128 16,1-3-246-16</inkml:trace>
  <inkml:trace contextRef="#ctx0" brushRef="#br0" timeOffset="38466.28">11979 8129 312 0,'0'0'91'0,"8"4"43"0,-4-3-45 0,1 1-21 0,-2-2-28 0,-2 3-25 0,1-2-6 0,-2-1-2 0,0 1-5 0,-2-1 25 0,-1 1 2 15,-3-1-3-15,-2 0-7 0,0 0-8 16,-1 0-7-16,0-3-3 0,1-1 0 15,0 2 1-15,3-2 0 0,0 2-4 16,3 0 1-16,1 0-5 0,1 2 5 16,0-1-3-16,0 1-5 0,3 0-5 15,2 0 13-15,-1 0-1 0,1 0 2 16,1 1 0-16,0 3 0 16,-3 2-1-16,4-1-2 0,-4 1 3 15,1 1-1-15,-1 0 1 0,-1 0-1 16,-2-2 0-16,0-1-1 0,0-2-10 15,-4 2 10-15,-3-4 2 0,-1 0 1 16,-1 0-1-16,1-5 0 0,0 1 5 16,1-1 7-16,2 0 25 0,1-2 9 15,1 1 21-15,2-1-5 0,1-1-16 16,0-2-18-16,6 4-13 0,1-2-5 16,2 2-7-16,0-1 1 0,2 5 7 15,0 0 17-15,0 0-2 0,1 2-9 16,0 2-3-16,-1 2-4 0,-1 4 2 15,2 3-12-15,-3 2 3 0,-1 3-2 16,0 4 7-16,0 3 5 0,-5 1 16 16,-1 2-1-16,1 3-3 0,-3 0 0 15,-3-1-2-15,-2 3-3 0,-3-1-3 16,-2 0 0-16,0-5-4 0,0 0-3 16,-3-3 2-16,-1-1-7 0,-2-4-1 15,0-2 0-15,1 0 0 0,-1-4-4 16,3 1 0-16,4-4-32 0,-2-2-69 15,-3-5-70-15,4-1-119 0,2 0-377 16</inkml:trace>
  <inkml:trace contextRef="#ctx0" brushRef="#br0" timeOffset="42112.99">12840 7646 202 0,'0'0'63'0,"0"0"-2"0,0 0 12 0,0 0 11 0,0 0-1 0,-22 8 20 0,19-7-4 0,-2 0-7 0,5 2-8 0,-3-2-8 0,3-1-5 15,0 2-3-15,0-2-24 0,6 3-4 16,4 0 9-16,4 0-1 0,4 1-11 16,6-1-5-16,2-1-11 0,2 0-4 15,-1-1-7-15,0 0-6 0,-3-1-1 16,0 0-3-16,0 0-4 0,0 0-36 15,0-1-21-15,-3-1-35 16,1 1-41-16,11-1-50 0,-6 1-99 16,-4 1-80-16</inkml:trace>
  <inkml:trace contextRef="#ctx0" brushRef="#br0" timeOffset="42708.53">13608 7644 364 0,'0'0'23'0,"0"0"22"0,0 0 67 0,0 0-34 16,12-46-11-16,-11 36 4 0,-1 0 9 16,0-1-10-16,0 1-6 0,-1-1-3 15,-2 1-14-15,-1 0-12 0,0 1-11 16,-2-1-13-16,-3 2 2 0,1-1-13 15,-3 3 2-15,-3 1-2 0,1 2-2 16,-5 3-5-16,1 0 7 0,-5 2-2 16,1 4-2-16,1 6 3 0,-2 1-4 15,0 2-10-15,2 2 1 0,3 2 13 16,3 1-1-16,5-1-5 0,4-2 4 16,5 1-2-16,0-1 5 0,5-1 0 15,7-3 1-15,1-1 2 0,5-2 4 16,0-3 8-16,3-1 0 0,2-3 3 15,1-3-7-15,-3 0-2 0,1-2-1 16,-4-3 8-16,-3-3 10 0,-2 0 7 16,-2-2-4-16,-2 1-8 0,-1-2-3 15,0 0-3-15,-5 1-4 0,2-3 2 16,-2 2-3-16,-1-2-6 0,1 3 4 16,-2-4-3-16,0 5 0 0,1-2 3 15,0 3-6-15,0 2 1 0,-1 0-2 16,0 3-1-16,-1 1 0 0,0 2-1 15,0 3-1-15,0 4-6 0,-1 4 4 16,-2 4 4-16,-2 5 0 0,-1 2 1 16,0 6 0-16,1-1-1 0,0 2 0 15,2 1 1-15,1-2-1 16,1-1 0-16,1 0 0 0,0-4-1 16,0 1-37-16,0-3-9 0,0-1-20 15,0-3-41-15,0-2-59 0,-3-4-80 16,1-5-158-16</inkml:trace>
  <inkml:trace contextRef="#ctx0" brushRef="#br0" timeOffset="43395.87">13835 7585 418 0,'0'0'91'0,"0"0"11"0,-1-9 3 0,1 5-44 0,-2 1-10 0,2-2 0 0,0 0 25 0,0-2-15 0,0 0 7 0,2-2-6 16,3 2-12-16,1-2-11 0,2 1-10 16,0-1 3-16,3 1-13 0,0 0-6 15,1 2-2-15,1 2-8 0,0 1-1 16,-1 3-2-16,1-2 0 0,0 2-4 16,-1 0 4-16,-2 3-15 0,-2 3-11 15,1 3 6-15,-6 4-3 0,-3 1 11 16,0 1-1-16,-9 4 4 0,-2-1-11 15,-6 1 2-15,-1 0 0 0,-4 0 2 16,0-1-18-16,1-2-1 0,1-3 35 16,1-2 0-16,3-4 1 0,6 0-1 15,0-2 0-15,5-2 2 0,3-2-1 16,2-1 6-16,2 0 4 0,6 0 8 16,2 0-3-16,5 0-7 0,2-1 5 15,2 1 4-15,0-2-1 0,1 2 0 16,0 0-3-16,-2 0-4 0,0 0-1 15,1 3-2-15,-2 3 0 0,1 1 2 16,-4 2-2-16,-3 1 4 0,2 4-1 16,-4-1 3-16,-1 2-2 0,0 1-5 15,-2 0-3-15,-1-1-1 0,-2-2 0 16,-1 0-1-16,-2 2 1 0,-2-3 0 16,-7 1-1-16,1-1 4 0,-2 0-3 15,-2 1 0-15,-3-4-1 16,-2 1-1-16,-2-1 0 0,2-2-1 15,-1 1-17-15,1-3-18 0,2-2-19 16,0-2-13-16,5-1-7 0,0-2-30 16,5-2-2-16,5-5-67 0,0 1-68 15,3 0-29-15</inkml:trace>
  <inkml:trace contextRef="#ctx0" brushRef="#br0" timeOffset="43864.4">14134 7571 452 0,'0'0'151'0,"0"0"-5"0,13-8-39 0,-6 4-36 0,3 1-20 0,3-1-7 0,2-3 0 0,3 2-2 0,1 0-25 0,3-1-4 0,-1 0-6 15,2 0 10-15,2-1-7 16,-1 1 10-16,3-1-10 0,-6-1 0 16,1 2 7-16,0 1-4 0,-3 1 5 15,-2 2-9-15,-2-2-1 0,-3 1-4 16,-2-3-2-16,-3 3 1 0,1-1-3 15,-6 2 3-15,1 2-1 0,-3 0 1 16,0 0-2-16,0 2-1 0,-3 5-1 16,-3 4 1-16,-1 2 2 0,1 3-1 15,-1 3 2-15,1 1 1 0,-3 3 1 16,1 1 2-16,1 2-2 0,1 0-3 16,-1 4-2-16,2-2 3 0,0 2-2 15,2 0 0-15,-2 0-1 0,2 0 0 16,1-2 0-16,-1-1-1 0,-2-3-48 15,4-2-42-15,-2-2-82 0,3-6-68 16,0-3-210-16</inkml:trace>
  <inkml:trace contextRef="#ctx0" brushRef="#br0" timeOffset="44176.82">14733 7925 654 0,'0'0'165'0,"0"0"-71"0,0 0-37 0,0 0-22 0,6 1-21 0,-6-1 3 0,0 0-15 0,-6 0 8 0,0 0-6 0,-1-1 7 0,1 0 24 16,1-2 19-16,-1 0-4 0,3 2-21 16,0-2-10-16,3-1-12 0,0 0-5 15,3 1-2-15,0-1-4 16,3 0-37-16,-1 3-35 0,3 1-18 16,9-4-49-16,-4 1-119 0,0 0-114 15</inkml:trace>
  <inkml:trace contextRef="#ctx0" brushRef="#br0" timeOffset="44867.14">15107 7522 274 0,'0'0'57'0,"0"0"1"0,0 0-1 0,0 0-9 0,0 0-23 0,0 0 18 16,5-23 15-16,-5 19 25 0,3-2-19 16,-3 0 10-16,2 1-2 0,1 1-6 31,-3-2-3-31,3 2-26 0,-3-1-7 0,0 3-16 0,0 1-12 0,0 1-2 16,-2 0-5-16,-2 3-4 0,-4 4 8 15,-1-1 0-15,2 3 2 0,1 0 0 16,1 4-1-16,2-2-3 0,1 1 1 15,-2 0 2-15,4 2 1 0,0-2-1 16,1 0 1-16,4 0 4 0,1-1-3 16,0-1 8-16,3-3-3 0,0-1-2 15,2 1 3-15,0-5 3 0,3 1-2 16,-4 0-4-16,1-3-2 0,1 0 4 16,-2 0 0-16,4 0 7 0,-3-1-1 15,-1-1 1-15,2 2-4 0,-2 0-7 16,-1 2 2-16,-1 1 3 0,0 2-6 15,-3 4-1-15,0-2 0 0,1 4-1 16,-6 2 0-16,0-1 1 16,0 3-1-16,-3 0 0 0,-4-1 2 15,-2 0-1-15,-2 0-1 0,0-3 3 16,-2-1 1-16,-4 1-4 0,1-3 0 16,-3 1 2-16,-1-2 0 0,2 0 0 15,-1-4-2-15,3 2 0 0,0-3-27 16,4-2-37-16,1 0-29 0,6 0-31 15,-3-4-34-15,5-2-115 0,0 0-27 16</inkml:trace>
  <inkml:trace contextRef="#ctx0" brushRef="#br0" timeOffset="45135.82">15082 7477 394 0,'0'0'182'0,"0"0"-42"0,0 0 0 0,0 0-25 0,-5-11-29 0,10 6-32 0,0-1-17 0,6-1-5 0,0-1-12 0,5 0 0 0,-2-1-5 15,2-1-9-15,1 1-4 0,-1-1-2 16,1 1-9-16,-2-1-43 0,2 1-50 16,8 0-64-16,-7 1-93 0,-1-1-111 15</inkml:trace>
  <inkml:trace contextRef="#ctx0" brushRef="#br0" timeOffset="45854.89">15283 7233 243 0,'0'0'325'0,"0"0"-194"0,0 0-31 0,0 0-23 15,0 0-49-15,35-16-7 0,-18 12-9 16,1-2 13-16,2 1-11 0,0 1 8 16,2 1 6-16,-1-1-5 0,1 0 13 15,0 1-17-15,-1-1-4 0,-2 2-7 16,1-2-2-16,-4 2 3 0,1 1 0 16,-4-1 3-16,1 0 1 0,-4 1 3 15,-1 0 1-15,-1 0 0 0,-2 1-2 16,-1-1 4-16,-5 1 2 0,2 0-8 15,-1 0-2-15,-1 0-8 0,0 0-3 16,2 0-3-16,-2 0 0 0,0 4 3 16,1 2-1-16,1 3 0 0,-2 1 2 15,0 3-1-15,2 3 0 0,-2 3 0 16,3 5 0-16,-3 3 1 0,0 8-2 16,0 10 2-16,0 10-2 0,0 5 1 15,0-3 0-15,0-6 1 0,0-8-1 16,0-2 0-16,3-1-2 0,-1-2 1 15,4-1 2-15,-3-8-1 16,0-4 0-16,2-4 0 0,-2-3 0 16,-1 4 0-16,4 1 3 0,2 1-3 15,-2-3 1-15,-1-3 0 0,0-5 1 16,1-2 0-16,-4-3-2 0,1-4 3 16,-1-2-2-16,0 0 1 0,0-2-2 15,-2 2 2-15,0-2-1 0,0 2 0 16,0-2-1-16,0 0 0 0,0 0 0 15,0 2-1-15,0-1 1 0,0-1 0 16,0 1 0-16,0 0 1 16,-4 0 1-16,-1 2 8 0,-2-1 7 15,-4-1 4-15,-3 3 4 0,0-1-4 16,-5-1-2-16,-3 3 5 0,1-2-5 16,-4 2-10-16,3 0-3 0,1-1-4 15,-4 2 0-15,4-1-1 0,1 1-2 16,1 0 1-16,0 1-21 0,0-2-42 15,2-1-28-15,-7 3-47 0,5 0-94 16,2-5-187-16</inkml:trace>
  <inkml:trace contextRef="#ctx0" brushRef="#br1" timeOffset="87608.43">3428 10885 339 0,'0'0'38'0,"0"0"-17"0,0 0 36 0,-1 0-16 0,1 0-13 0,-2 0-4 0,2-1 25 0,0 0 9 0,0 0-2 0,0 1 11 16,0 0-1-16,0-2-5 0,0 0-16 16,0-2-13-16,2-2-13 0,2-2-12 15,2-1 1-15,2-5-4 0,2-1 36 16,4-2-9-16,0-2-11 0,2-2-2 16,3-1 3-16,0 2-3 0,2-3-7 15,-2 2-3-15,3-2-1 0,-3 0-3 16,1 0 5-16,-2 2-2 0,-1-1 3 15,-1 0-2-15,-1 1-2 0,-2-2-1 16,0 3 2-16,0-2-6 0,-3 2 0 16,-3 0 3-16,1 2-1 0,0 2 0 15,-2 2 6-15,-3 3 8 0,0 2 8 16,-1 0-1-16,-2 4-5 0,0 2-1 16,3 0-8-16,-3 1-4 0,0 2 2 15,0 0-8-15,0 0 0 0,0 0-3 16,0 0-2-16,0 0-3 15,0 0-1-15,0 4-1 0,-3 2 1 16,2 5 2-16,-3 1 4 0,-1 7 3 16,-3 1 1-16,1 3 0 0,0 1-1 15,-1 3 2-15,3-1-1 0,-2 0 0 16,3-1 0-16,0 1-2 0,4-5 3 16,0 1-1-16,3-5 0 0,2 0 2 15,2-3-3-15,1-4 1 0,-1-2 2 16,5-3 0-16,1-3-1 0,-3-2 1 15,4 0 6-15,-1-7-4 0,1-1-1 16,-1-6 2-16,0-1-1 0,0-2-1 16,0-3-1-16,-1-3 2 15,-2 1 2-15,2-2-5 0,-1 3 1 16,-1 0-3-16,-2 5 0 0,-3 4 1 16,2 2-1-16,-3 3-1 0,-2 4-1 15,-1 1 0-15,-1 2-5 0,0 0-5 16,0 7-7-16,0 2 8 0,-4 4 3 15,1 7 7-15,-4 0 1 0,5 3 2 16,-1 1-1-16,0-2-1 0,3 1 1 16,0-3 3-16,6-2 4 0,0 0 15 15,2-4-5-15,1-1 3 16,0 0 13-16,3-2-3 0,-2-1 3 16,0-4-5-16,2 1-1 0,-2-2-9 15,1-4-9-15,0-1-1 0,1 0-2 16,0-3-2-16,0-1-5 0,5-2-16 15,-4 1-65-15,2-1-36 0,0 1-31 16,5 0-61-16,-4 1-111 0,-2 3-216 0</inkml:trace>
  <inkml:trace contextRef="#ctx0" brushRef="#br1" timeOffset="88124.58">4313 10778 459 0,'1'-4'64'0,"0"-1"13"0,1 0 30 0,-1-1-59 0,0 1-15 0,1 1 7 0,-2 0 22 0,0 1-8 0,0 0-11 0,0 0 3 0,0 1-2 0,0-1-6 16,0 2-17-16,0-1-2 0,0 1-13 16,-3-1-6-16,0 1 0 0,-1 0-1 15,0 1-4-15,-3 0 2 16,1 3-3-16,-1 2 3 0,-2 2 1 16,1 4-2-16,1 0 3 0,0 4 0 15,-1 1 1-15,5 0-1 0,0 2 1 16,1-3 0-16,2 0 1 0,3-4-2 15,2 0 2-15,1-2 4 0,1-4-4 16,0 1 5-16,2-4 0 0,-2 0 8 16,0-2 28-16,0-2 0 0,-1-4 32 15,1-3-30-15,0-5-16 0,-1-3-2 16,3-4 5-16,-4-7-1 0,1-10-12 16,0-8-7-16,-2 5-8 15,1 3 0-15,-2 7-2 0,-1 13-1 16,0-4-1-16,0 0 0 0,-1 6 0 15,0 2-6-15,-1 5-14 0,1 3-33 16,-1 2-12-16,2 2-24 0,1 2-26 16,5 0-92-16,1 1-98 0,-1 2-139 15</inkml:trace>
  <inkml:trace contextRef="#ctx0" brushRef="#br1" timeOffset="88374.52">4842 10372 712 0,'0'0'324'0,"0"0"-244"0,0 0-36 0,0 0-31 0,0 0-6 0,4-14-7 0,-4 9-37 0,0 2-26 0,0 2-99 0,-3 0-81 15,3 1-138-15</inkml:trace>
  <inkml:trace contextRef="#ctx0" brushRef="#br1" timeOffset="88530.72">4894 10668 843 0,'0'0'57'0,"0"0"-3"0,0 0-13 0,0 0-30 15,0 0-11-15,0 0-111 0,0 0-72 0,0 0-79 16,10-12-144-16</inkml:trace>
  <inkml:trace contextRef="#ctx0" brushRef="#br1" timeOffset="89389.89">5954 10444 310 0,'0'0'77'0,"0"0"34"0,0 0 3 0,0 0-6 0,0 0-33 0,19-29-17 0,-15 22-3 0,0 0-7 0,1-1-18 0,1 1 4 0,-2-1 8 16,1 2-6-16,-1-2-2 0,0 2-3 16,-2-1-3-16,0 2 1 0,-2 1-5 15,0-1-1-15,0 1-9 0,-5 1-10 16,-2 0-3-16,-2 2-1 0,-5 1-5 16,-2 2 1-16,-3 6 3 0,-1 2-2 15,-1 5 3-15,-1 2 0 0,0 4 2 16,2 1-4-16,2 1 4 0,2 1-4 15,3-1 2-15,4 0 0 0,4-1 0 16,3-2 0-16,2 0-1 0,1-3 2 16,4-3-1-16,2 0 2 0,1-3 0 15,3-5 1-15,-1 0 4 0,1-5-1 16,2-1-2-16,-2-4 8 0,2-5-4 16,0-5 12-16,0-3-2 0,-1-3-11 15,-1-3-6-15,1 1 2 0,-2 2-1 16,-2 0-2-16,1 5 0 0,-2 4-1 15,-1 3-1-15,-1 1 1 16,-2 6-1-16,-1-1 0 0,0 2-6 16,-1 3-2-16,1 5 2 0,0 3 8 15,1 1 0-15,0 4 10 0,1 0 7 16,2 2 5-16,0-2 8 0,2-1 1 16,1-3 4-16,0-1-5 0,-1-2-5 15,2-2-10-15,0-3-5 0,-2 1-7 16,-1-3 7-16,0-2-5 0,0 0-2 15,0-1-3-15,-1-5-20 0,0 1-49 16,2-1-30-16,-2 1-39 16,0-3-71-16,0 0-150 0,-1 2-259 15</inkml:trace>
  <inkml:trace contextRef="#ctx0" brushRef="#br1" timeOffset="89736.6">6254 10478 207 0,'0'0'285'0,"0"0"-159"0,0 0-8 0,8-37-70 0,-6 27-18 0,0 2-8 0,1 0-2 0,-2 3 11 0,-1 1 5 0,1 2-3 0,-1 2-13 15,0 6-20-15,2 5-1 16,0 3 1-16,1 3 13 0,0 5 0 15,3-1-8-15,2 1-3 0,4 0 3 16,1-4-3-16,3 1 5 0,-1-5 23 16,3-1 20-16,-2-1-1 0,1-5 2 15,-2-4 1-15,1-3-8 0,-4 0 8 16,0-8-4-16,-2-3-7 16,-2-3-11-16,1-5-18 0,-4-6-6 0,-1-2-6 15,-3-4-20-15,1-3-38 0,-2 4 0 16,1 5 0-16,0 3-7 0,2 6-33 15,1 6-61-15,4 3-43 0,0 5-168 16</inkml:trace>
  <inkml:trace contextRef="#ctx0" brushRef="#br1" timeOffset="90401.03">6755 10533 313 0,'0'0'60'0,"0"0"43"0,0 0 28 0,0 0-40 15,0 0-22-15,0 0-8 0,-1-41 17 16,0 34-15-16,0-1-22 0,0 1-7 0,0 2-6 16,1-1-3-16,-1 1-3 0,-1-1-14 15,0 2 5-15,0-1-6 0,-1 2-4 16,-1-1-3-16,-5 2 0 0,2 1-4 15,-2 1-4-15,-3 0-4 0,-2 6-8 16,-1 3-4-16,-1 3-1 16,1 6 17-16,-2 1 5 0,4 2 3 15,1-1-1-15,2 1 1 0,4-3-2 16,3 0 2-16,1-2 1 0,2-3 0 16,2-1-2-16,2-3 2 0,2-3 11 15,2-2 12 1,1-4 3-16,1 0-6 0,0-4 2 15,0-5 0-15,1-3 2 0,-1 0-3 16,-1-4-4-16,2-2-12 0,-3 1 6 16,0-2-2-16,-1 1 2 0,-1 1 0 15,-2 2-1-15,0 3-6 0,-2 3-3 16,0 1-1-16,0 2-1 0,-2 2 0 16,0 1-1-16,0 1-4 0,0 2-10 15,0 1-10-15,-1 7 6 0,0 3 11 16,-1 5 6-16,-1 7 2 0,2 5 0 15,-1 5 1-15,1 6 1 0,1 8 0 16,0 7 0-16,0 0 5 0,2-5-3 16,0-3-3-16,0-8 0 0,-2-7 14 15,0-4-9-15,-3-7-3 0,-1 0 6 16,0 1 2-16,0 2 8 0,-3-1 0 16,0-4 4-16,0-4-5 0,-1-6-6 15,-2-2-4-15,0-4 3 0,-2-2 0 16,-1-2 4-16,3-6 7 0,-2-6 0 15,1-3-6-15,2-2-7 0,0-2 0 16,4-1-5-16,3-1 1 16,2-1-3-16,3 1-2 0,5-3-5 15,0-2-24-15,3 0-41 0,3-1-30 16,2 0-40-16,11-7-76 0,-3 9-179 16</inkml:trace>
  <inkml:trace contextRef="#ctx0" brushRef="#br1" timeOffset="90541.61">6927 10727 747 0,'0'0'120'0,"0"0"-7"0,0 0-64 0,8-7-49 0,-3 4-5 0,6-5-134 16,-3 2-122-16,1-1-119 0</inkml:trace>
  <inkml:trace contextRef="#ctx0" brushRef="#br1" timeOffset="91375.61">7914 10497 91 0,'0'0'45'0,"0"0"-5"0,0 0 40 0,0 0 0 0,39-29 2 0,-33 22 21 0,0 0 8 0,-1-1-32 0,0 1-17 0,-1 0-5 0,0 1-6 16,-1 2 2-16,0-1 0 0,-1 1-7 15,0 0-2-15,0-1-6 0,-1 0-8 16,-1 1-9-16,0-1 0 0,0-1-8 16,0 0-3-16,-1-1 0 0,-3 0-2 15,2 1 2-15,-3-1-2 0,0 0 0 16,0 1-2-16,-3 1-1 0,-1-1 1 15,0 2 0-15,-1 1-1 0,-3 3 0 16,-1 0-2-16,-1 0 1 16,-2 5 1-16,-1 3-4 0,0 1 3 15,-2 4-4-15,0 2 0 0,0 3 0 16,2 3 0-16,1 1 0 0,2 2-1 16,4 2-1-16,3 1-1 0,5-2 1 15,3-1 2-15,2-1-3 0,7-2 3 16,2-1 1-16,6-3 1 0,0-2 0 0,3-4-2 15,1-3 2-15,-1-6 1 0,3-2 3 16,-1-5-2-16,-3-7-2 0,0-3 1 16,-1-4 2-16,-4-6 8 0,-2-11 16 15,-2-18-9-15,-6-19-10 0,-3-8-3 16,-1 1-6-16,0 11-1 16,0 16 0-16,0 15 0 0,0 11 0 15,-1 7-1-15,0 6 1 0,-2-1-3 16,-2-1-11-16,2 2 0 0,0 5-9 15,0 2-21-15,1 6-8 0,2 1-40 16,0 5-104-16,7 15-21 0,-1-1-120 16,0 1-56-16</inkml:trace>
  <inkml:trace contextRef="#ctx0" brushRef="#br1" timeOffset="92141.05">8266 10423 328 0,'0'0'66'0,"4"-7"23"0,-3 3-15 0,0-2-47 0,0 1-12 0,1 0-7 0,-1 0 17 0,1 3 2 0,-1-1 4 0,0 1 23 0,0 0 0 16,-1 1 8-16,0-2-18 0,0 3-7 16,0 0-3-16,0 0-5 0,0 0-10 15,0 0-5-15,0 0-3 0,0 0-6 16,0 0-1-16,-1 0 1 0,0 0 1 16,1 0 2-16,0 0 4 0,0 3 0 15,0-3-1-15,-1 1-6 0,1 1 1 16,-2 2 2-16,1-1 5 0,-1 1-3 15,0 2 3-15,-2 1-3 0,2 1-5 16,-1 2 0-16,2 2 2 0,-1 0 2 16,1 3 6-16,0-1 9 0,0 2-1 15,1 1 2-15,0-3-7 0,0 0-3 16,0 0-7-16,2-1-2 0,-1-2 2 16,1-1-8-16,-1 0 6 15,1-3-4-15,0 1 0 0,0-2 0 16,0 0 1-16,-1-2-1 0,0 0-1 15,0-3 0-15,-1 0 1 0,0-1-2 16,0 0 3-16,0 1-3 0,0-1 2 16,0 0-1-16,0 0 1 0,0 0-1 15,0 0 0-15,0 0 0 0,0 0 1 16,0 0 0-16,0 0-2 0,0 0 0 16,0-1-2-16,0 0 1 0,0 0-1 15,0 0 2-15,0-1-1 0,0 2-2 16,-1 0 1-16,0 0-2 15,1 0-2-15,-1 0-2 0,1 0 1 16,-2 0-6-16,1 0-8 0,1 0-9 16,-1 0-23-16,1 0-20 0,0 0-21 15,-2-3-43-15,0 1-87 0,-1 1-159 16</inkml:trace>
  <inkml:trace contextRef="#ctx0" brushRef="#br1" timeOffset="92375.36">8252 10223 707 0,'0'0'319'0,"0"0"-296"0,7-26 29 0,-5 13-42 0,-1 2-10 0,-1 0-38 0,0-2-40 0,0 4 3 0,-1-2-40 16,-2 3-74-16,0 1-49 0,1 2-112 0</inkml:trace>
  <inkml:trace contextRef="#ctx0" brushRef="#br1" timeOffset="93267.4">8806 10115 276 0,'0'0'47'0,"0"0"47"0,0 0 23 0,9-26-39 0,-8 18-6 0,0 1-11 0,-1 0 18 0,0-1-13 0,0 3-5 0,0-2 1 16,-1-1 3-16,0 1-17 0,0-2-4 16,0 2-10-16,0-2 1 0,-1 1-8 15,0 1-7-15,-1-2-7 0,-1 1-7 16,0 2 2-16,-1 0-2 0,0 0-2 15,-2 4-4-15,1 0 0 0,-1 2-1 16,-3 0-2-16,0 2 3 0,-1 6-2 16,-3 3 1-16,1 3 1 0,-3 5 0 15,2 4-1-15,-3 3 0 0,-1 13 1 16,-2 7 0-16,-2 14 1 0,1 2-1 16,4-1-1-16,5-3 1 0,4-1 1 15,4 0-1-15,1-1-1 0,0-1-29 16,0-5 30-16,-1 0 1 0,2-5-1 15,2-2-1-15,0-4-1 0,1-10-15 16,1-4-19-16,-1-8-21 0,1-4-13 16,1 1-44-16,1-2-30 0,-1-1-156 15,1-7-111-15</inkml:trace>
  <inkml:trace contextRef="#ctx0" brushRef="#br1" timeOffset="93454.87">8489 10626 871 0,'0'0'63'0,"0"0"56"0,14-37-63 0,1 20-28 0,1-1-14 16,6 0-9-16,0 0-10 16,0 1 1-16,2 2-51 0,-1 2 0 0,2 1-13 15,1 1-31-15,12 0-65 0,-6 2-113 16,-4 1-29-16</inkml:trace>
  <inkml:trace contextRef="#ctx0" brushRef="#br1" timeOffset="93830.78">9024 10097 570 0,'0'0'24'0,"0"0"72"0,-2-38-19 0,0 23-26 16,-1 1-16-16,0-1 11 16,1 1 4-16,-3 2 5 0,2 1-13 15,-2 1 10-15,1 3-10 0,-2 0-12 16,1 1-5-16,-1 2-18 0,-1 1-3 16,0 2-1-16,0 1-4 0,-1 0 1 15,-3 4-2-15,0 4 1 0,-1 1 1 16,1 4-3-16,-1 2 2 0,-1 3 0 15,1 2 1-15,1 4-3 0,-2 4 0 16,2 3 1-16,-1 8 0 0,-2 10 4 16,0 9-5-16,1 3 4 0,3-2-1 15,1-6 0-15,4-5 0 0,2 0 0 16,0-3 0-16,3-2 0 0,0-5 2 16,0-5-5-16,3-7 0 0,1-8-25 15,0-2-29-15,0 2-20 0,1 0-27 16,0-2-141-16,0-6 31 0,-4-5-111 0</inkml:trace>
  <inkml:trace contextRef="#ctx0" brushRef="#br1" timeOffset="94018.23">8746 10526 773 0,'0'0'73'0,"0"0"48"0,36-12-52 0,-16 6-46 16,2-1-18-16,-2 0-5 16,3 2-23-16,1-1-70 0,7 2-63 0,-4 2-81 15,-4-1-105-15</inkml:trace>
  <inkml:trace contextRef="#ctx0" brushRef="#br1" timeOffset="94143.23">9208 10578 452 0,'0'0'502'0,"0"0"-428"0,0 0 10 0,0 0-67 15,0 0-17-15,0 0-71 0,33-33-106 0,-23 24-71 16,1-3-114-16</inkml:trace>
  <inkml:trace contextRef="#ctx0" brushRef="#br1" timeOffset="94737.26">10107 10213 444 0,'0'0'231'0,"0"0"-90"0,0 0-7 0,48-24-43 0,-34 17-16 16,3 1-29-16,-4 1-14 0,0 1 7 15,-6 0-26-15,-3 3-3 0,-3-2 2 16,-2 2-12-16,-6 1-4 0,-5 0 0 15,-4 2 2-15,-6 3-13 0,0 3 1 16,-3 1 8-16,0 3 5 0,2 0-5 16,1 1 8-16,3 2-5 0,2 0 3 15,4-1-1-15,3 0 1 0,3 0-1 16,5 1 1-16,2-1-4 0,2 1 4 16,6 1 1-16,3-1 5 0,3 0-5 15,2-2 5-15,3 1-1 0,1-1-3 16,0-2 8-16,0 1-6 0,1-1 13 15,-3-1-3-15,-2-1-1 0,-2-2-3 16,-5 2-5-16,-1-2 3 0,-5 0-2 16,-2 2 6-16,-2-1-2 0,-6 0 6 15,-6 2-4-15,-4-2-3 0,-5 0-2 16,-4 0-3-16,0-1-2 0,-7-1-1 16,-9-1-1-16,-2 0-15 15,-2-1-13-15,10 0-14 0,8-2-15 16,13 0-11-16,2-2-33 0,0 1-45 15,1 1-22-15,4-2-47 0,5 0-31 16,3 0-58-16</inkml:trace>
  <inkml:trace contextRef="#ctx0" brushRef="#br1" timeOffset="95338.95">10462 10486 358 0,'0'0'38'0,"0"0"-24"0,0 0 9 0,0 0-18 0,34-42 9 0,-27 32 16 0,0 0 45 0,-1 1 21 0,1-2-15 0,-1 3 22 16,-1 0-6-16,1 1-7 0,-1 0-22 16,2-1-33-16,-2 1-17 0,-1 1-11 15,0-1-4-15,-3 0 2 0,0 2 1 16,-1 0 7-16,-1 0-6 0,-2 3-2 15,-3-2-5-15,-4 3-3 0,-2 1 2 16,-2 1 0-16,-4 4 1 16,-2 5 0-16,-1 3-3 0,-3 3 6 0,-1 4-4 15,0 2 1-15,2-1 0 16,1 1-1-16,5 0-2 0,4-1 2 16,4-1 0-16,2-2 0 0,6-1 2 15,1-2 0-15,0-3 12 16,7 0 1-16,1-3 7 0,2-4 3 15,3-2 4-15,0-3-7 0,1 0-8 16,3-3-2-16,-3-4-1 0,3-1 11 16,0-2-6-16,-2 1 1 0,3-3-10 15,-3-1-2-15,0 0-2 0,-3 0 0 16,-1-1-2-16,0 1 0 0,-5 4-3 16,0-2-4-16,-2 6 4 15,-2-1-2-15,-1 3 0 0,-1 2-4 0,0 1-4 16,-2 0-3-16,-1 1 6 15,-2 3 3-15,1 3 7 0,-2 0-1 16,2 4 2-16,-1-2 0 0,2 2-1 16,2 0 1-16,1-1-1 0,0 0 0 15,1-2 0-15,2 0 4 0,2-1-1 16,-1-2-3-16,1-1 4 0,0-1 0 16,2-2-3-16,1-1 5 0,2 0-6 15,-1-3-17-15,3 0-19 0,1-3-23 16,1 1-25-16,1-1-36 0,6-3-60 15,-5-1-149-15,-3 1-81 0</inkml:trace>
  <inkml:trace contextRef="#ctx0" brushRef="#br1" timeOffset="95651.37">10834 10061 353 0,'0'0'368'0,"0"0"-320"0,0 0 54 0,20-22-68 0,-15 18-16 0,-3 3-13 0,-1 1-5 0,0 2-2 0,-1 6-9 0,0 4 11 15,-3 4 17-15,-2 7 11 0,-1 3 23 16,0 4-8-16,0 3 3 0,0 3-29 15,1 8-10-15,-3 6 0 0,3 5-7 16,-1-2 0-16,3-5 0 0,0-6-11 16,1-13-31-16,1-5-7 0,0-6-12 15,1-3-6-15,0 4-28 0,1-3-83 16,1-4-114-16</inkml:trace>
  <inkml:trace contextRef="#ctx0" brushRef="#br1" timeOffset="96042.23">11037 10485 431 0,'0'0'176'0,"0"0"-89"16,0 0 13-16,37-25-42 0,-24 17-13 0,-1 2-33 15,2-1 13-15,-1 1 13 0,2-1-4 16,-1 2-8-16,1 0-2 0,-2 0 2 15,1-2-9-15,-3 2-3 0,1-2-13 16,-3 3 1-16,-3-3-1 0,-2 0 1 16,-2-1-2-16,-2 1-3 0,-1 1 0 15,-5-1-7-15,-4 3 8 16,-2 1 3-16,-2 1-5 0,-2 2 6 16,-1 1-2-16,-1 5 0 0,1 1 0 15,1 3-3-15,0 3 5 0,3 2-5 16,1 2 5-16,2 3-2 0,3 1 14 15,2 2 12-15,2 2 12 0,3 0 1 16,0-1-4-16,3-3-17 0,3 0-5 16,0-4-10-16,2-3 2 0,1-4-1 15,0-3-4-15,1-3-11 16,3-4-34-16,0 0-30 0,12-6-39 16,-5-2-71-16,0-2-199 0</inkml:trace>
  <inkml:trace contextRef="#ctx0" brushRef="#br1" timeOffset="96479.97">11558 10284 632 0,'0'0'57'0,"0"0"94"0,0 0-94 0,0 0-57 0,0 0-7 0,-7-34-52 0,-4 30 46 0,-3 4 11 0,-1 0 2 0,-1 6-1 0,1 1 3 0,-1 1 8 15,4 1 0-15,-1 1 12 0,4 2-13 16,2-1 3-16,1 0-3 0,3 0 3 16,0 2 4-16,3 0 0 0,0-1 7 15,4 1-10-15,3-3-4 0,1 2 3 16,4-3 3-16,2 0-2 0,3-3-11 15,1 1 3-15,1-2-3 0,-1 1-3 16,1 0 2-16,-3 3-2 0,-1-1 1 16,-4 4 0-16,-2 0 6 0,-8 3 32 15,-1 0 30-15,-5-1-8 16,-6 1-5-16,-2 0-16 0,-5-3-12 16,-2 0-4-16,1-2-9 0,-3-2-5 15,0-3-7-15,2-1 4 0,-3-1-6 16,-1-1 0-16,0-2-15 0,0 0-65 15,-14-6-60-15,8-1-113 0,3 1-312 16</inkml:trace>
  <inkml:trace contextRef="#ctx0" brushRef="#br1" timeOffset="100825.03">12361 10059 112 0,'0'0'111'0,"0"0"-79"0,0 0-6 0,0 0-6 0,38-36-12 0,-27 27 3 0,1-1 5 0,2 0 13 0,0-1 5 15,4-2 25-15,-2 0-2 0,2 0 12 16,-2 0 15-16,-1-1-3 0,1 2 1 16,-1 0-30-16,0 1-2 0,-2-1-1 15,-5 4 2-15,-3 0-7 0,-2 1-4 16,-3 4-7-16,-3-2-17 0,-5 4-14 16,-5 1 4-16,-6 8-6 0,-6 7 0 15,-10 14 0-15,-10 15 1 0,-9 19 4 16,1 10 1-16,9 1-1 0,7-3-2 15,11-6 4-15,1 0 0 0,3 0-5 16,4-4 33-16,4 0 4 16,2-5-4-16,5-3-6 0,6-6-7 15,2-2 3-15,8-8-8 0,1-4-1 16,-1-8-4-16,1-9 0 0,1-1-4 16,2 0-6-16,2 1-2 0,5-2-11 15,-3-4-49-15,0-3-36 0,0-1-36 16,5-6-72-16,-4 0-171 0</inkml:trace>
  <inkml:trace contextRef="#ctx0" brushRef="#br1" timeOffset="101735.64">12947 10308 524 0,'0'0'75'0,"0"0"17"0,0 0 3 0,5-22-7 0,-5 17-59 0,0 0-4 0,0 0 13 0,0 3-6 0,-3 0 6 0,2 2-17 0,-1 1 1 16,1 5-22-16,-1 4 10 0,-3 4-5 16,0 8 10-16,-2 4 1 0,-2 4-1 15,-3 9-3-15,-1 9-10 0,-1 6 5 16,1 1-5-16,1-7-1 0,4-12 1 15,3-10-2-15,1-6 0 0,0-4 2 16,1 2 0-16,-2 2 0 0,2-1 4 16,1-5-1-16,-1-5 1 0,2-3 0 15,1-4 2-15,-3-2 20 0,2-4 17 16,0-7-6-16,1-6-27 0,-2-6-7 16,2-3-2-16,2-11 1 0,0 5-1 15,2-3 3-15,1 2 8 0,2 8-2 16,0-6 13-16,0 2-5 0,2 1-7 15,2 0-5-15,-3 2-1 0,3-1-4 16,0 3 3-16,2 3 4 0,-3-2 2 16,2 4 0-16,0 0-2 0,1 2 1 15,-3 2 2-15,1 0-4 0,0 2 2 16,0 1-9-16,-2 2 5 0,2 1-7 16,-1 0 0-16,0 1-1 0,2 2 0 15,0 2 1-15,0-1 0 16,0 3-2-16,-2 2 0 0,-1 0 0 15,0 1-3-15,-1 2 4 0,0 4-3 16,-3-1 3-16,1 1-5 0,-3 3 6 16,-1-1-1-16,-2 2 0 0,-1 1 1 15,-4 3-2-15,-4 0 3 0,-2 0-1 16,-5 4 2-16,0 0-1 0,-6 2 1 16,0-1-3-16,1-1 2 0,-2 0 1 15,-1 0-2-15,3-1 1 0,-1-2-1 16,2 1 0-16,3-3 0 0,2 0 0 15,2-1 0-15,2 1 0 16,5 0 0-16,1-3-1 0,2 0 0 16,3 0-1-16,0-1 2 0,2 1 1 15,4-1 0-15,3 0 0 0,4 2 2 16,0-3 0-16,4 2 6 0,5-2 5 16,-3 0-1-16,3-1 0 0,0-1-2 15,-2-2-7-15,0 0-2 0,-6-1-1 16,2 0-1-16,-6-2-7 15,2 0-18-15,-4 1-26 0,0-2-31 0,0 0-34 16,1 1-53-16,-4-1-88 0,0-1-170 16</inkml:trace>
  <inkml:trace contextRef="#ctx0" brushRef="#br1" timeOffset="102157.4">13420 10539 367 0,'3'-6'250'0,"2"-1"-139"0,3-3 4 0,1-5-34 0,1 0-35 0,1-2-37 0,0-2 8 0,0 0-8 0,0 0 22 0,1-4-1 0,-1 2 7 15,1-2-10-15,0 0-7 0,1-1 0 16,-2 3-11-16,0 0 12 0,-2 0-4 16,-1 3-7-16,-3 3-10 0,0 0 7 15,-4 6 3-15,-1 2-9 0,0 3-1 16,0 2-1-16,-1 2 0 0,-3 2-7 16,1 4 7-16,-2 4-4 0,3 5 5 15,-3 4-1-15,-1 5 1 0,1 10-2 16,-3 13 4-16,-1 12 0 0,0 4 2 15,0-2-7-15,0-3 6 0,2-11-3 16,1 1 0-16,0-3 0 16,4-9 0-16,-3-8 3 0,3-6-7 15,0-2-14-15,-2 2-43 0,0-2-43 16,-1 6-45-16,2-8-97 0,-2-6-61 16</inkml:trace>
  <inkml:trace contextRef="#ctx0" brushRef="#br1" timeOffset="102391.72">13274 10983 741 0,'0'0'182'0,"0"0"-21"0,0 0-71 0,0 0-20 15,0 0-17-15,0 0-35 16,45-7-10-16,-21 5 14 0,4-3 12 0,7 3 2 15,-4-1-2-15,1 1-6 0,-2 1-24 16,-6 1 0-16,4 0-4 0,-4 0-37 16,1 3-46-16,-1-1-42 0,9-1-82 15,-6 0-128-15,0-1-193 0</inkml:trace>
  <inkml:trace contextRef="#ctx0" brushRef="#br1" timeOffset="102736.9">14093 10542 755 0,'0'0'102'0,"0"0"-15"0,0 0 4 0,42-11-40 0,-23 5-10 0,4-2-4 15,0 3 8-15,3-3-13 0,-1 1-12 16,2 1-6-16,-3 0-13 0,1 2-1 15,2 0-9-15,-2 0-46 0,10 1-66 16,-4 1-92-16,-6 0-194 0</inkml:trace>
  <inkml:trace contextRef="#ctx0" brushRef="#br1" timeOffset="103080.56">14954 10246 354 0,'0'0'190'0,"0"0"-91"0,0 0 3 0,0 0 5 15,36 0-61-15,-29 10-28 16,-4 2 2-16,-3 6-10 0,0 7 25 0,-5 8-3 16,-6 12 17-16,-2 10-18 0,-1 6-4 15,2-3-12-15,-1-7-14 16,5-5 5-16,-1-6 0 0,1-5-8 16,3-9 4-16,0-7-4 0,0-1-33 15,-1 1-31-15,3 1-18 0,-3-2-44 16,2-5-65-16,1-6-58 0</inkml:trace>
  <inkml:trace contextRef="#ctx0" brushRef="#br1" timeOffset="103642.92">14916 10381 215 0,'0'0'191'0,"0"0"-116"0,0 0 3 16,0 0 13-16,24-44-31 0,-19 36-12 15,-1 2 5-15,1 0 14 0,0 0-19 16,-2 3 1-16,0-1-2 0,-1 2-10 16,4-2 3-16,-3 2-9 0,1-2-2 15,3 1-7-15,-2 0-1 0,3 1-13 16,-3 0-2-16,3 0 2 0,2-1 3 15,0 2-3-15,2-1 2 0,0 1-4 16,-1-1-2-16,6 2 6 0,-4 0-7 16,4 0 2-16,-4 0-4 0,2 0 1 15,0 3-1-15,-3 0-2 0,1 2 0 16,-3 2 1-16,-1 1-2 0,-4 2 2 16,-4 3 0-16,-1 1 0 0,-6 3 0 15,-6 3 0-15,-6 0 2 0,-3 2-1 16,-5 0-1-16,-1-2 1 0,-1 2-1 15,1-2-2-15,1-1 0 0,-2-2 2 16,4 0 0-16,4-2-1 0,2-2 2 16,6-5-2-16,4 0 1 15,3-1 0-15,2-3 3 0,3 0 0 16,1 1-1-16,4 0 5 0,5 1 0 16,2-2 1-16,6 1 9 0,2-1 2 15,2 3 3-15,4 0 8 0,4 3-4 16,0 0-5-16,0 1-11 0,1 0-2 15,-1-1-8-15,-3 1 2 0,0 0-2 16,-3-1 0-16,-4 3-25 0,-4-4-27 16,-1 2-17-16,-3 0-20 0,-1-1-38 15,-2 0-61-15,-4-3-141 0,-2-3-159 16</inkml:trace>
  <inkml:trace contextRef="#ctx0" brushRef="#br1" timeOffset="104189.67">15455 10473 416 0,'0'0'107'0,"0"0"-13"0,0 0-19 0,9-26-32 0,-5 19-25 0,-1 0 7 0,3 2 19 0,0-1 0 0,-1 0 4 0,-2 0 12 16,2-1-11-16,3-2 2 0,1 1-13 15,1-1-18-15,1 1-15 0,3-1 4 16,-1 2-1-16,1 3-1 0,-1-1 3 15,2 3-6-15,-2 1 1 0,3 1-2 16,-5 1 2-16,0 5-5 0,0 3 0 16,-3 3 0-16,-5 5-2 0,2 5 2 15,-5 5 0-15,-3 3 0 0,-2 1 0 16,-9 3 0-16,-2-1 0 0,-3 2-1 16,-5-1-6-16,-3-3-11 0,2 0-8 15,-2-3 15-15,2-4 8 0,3-3 3 16,6-2 5-16,0-5 25 0,7-3 1 15,4-5-10-15,2-1-11 0,3 0 2 16,3-4 10-16,7-1 13 0,5 0-10 16,5-3-10-16,3-2-5 0,12 2-7 15,7-2 3-15,6 1-4 0,2 0-2 16,-7 0 0-16,-5 0-7 16,-9 1-35-16,-6 0-38 0,-4 1-46 15,6-5-85-15,-2 1-139 0,-1-3-161 16</inkml:trace>
  <inkml:trace contextRef="#ctx0" brushRef="#br1" timeOffset="104580.2">15833 10067 758 0,'0'0'87'0,"0"0"-18"0,45 20-4 0,-22-3-14 0,3 6-41 0,6 13-5 0,6 14 6 0,1 15 12 0,-4 8 2 0,-5-1 21 15,-8-3-6-15,-6-8-10 16,-6 2 1-16,-3-2-12 0,-2 0-9 16,-5-3 1-16,-3-3-4 0,-8-5 4 15,-2-3 5-15,-5-3-2 0,-2-2-2 16,0-8-4-16,1-8 1 0,3-7-7 16,-4-2-1-16,-1 0-1 0,-6 2-26 15,-9 2-47-15,-5 0-41 0,-7-7-58 16,9-4-96-16,9-6-191 0</inkml:trace>
  <inkml:trace contextRef="#ctx0" brushRef="#br1" timeOffset="117653.72">4600 12141 234 0,'0'0'51'0,"0"0"37"0,0 0-4 0,13-38 4 0,-9 27 10 0,0-2-50 0,0 0-16 0,1 0-3 0,2-1-3 16,-3 0-3-16,0 3 19 0,0-1-2 15,-2 4-17-15,-2 0-2 0,3 2 3 16,-3 4-13-16,0 2-11 0,0 5-13 16,-1 6-1-16,-3 10 6 0,-2 13 8 15,-3 16 10-15,0 16 8 0,1 5 3 16,2 3 1-16,1-7-3 0,1-5 1 15,-1-1-9-15,-3-2-7 0,0-4-3 16,1-5-1-16,-1-2-9 0,3-7-13 16,3-8-7-16,0-10-21 0,2-6-35 15,0-6-24-15,2 1-15 0,0-3-76 16,3-3-13-16</inkml:trace>
  <inkml:trace contextRef="#ctx0" brushRef="#br1" timeOffset="117920.87">4849 12189 56 0,'0'0'482'16,"0"0"-386"-16,6-40 6 0,-6 25 21 0,0 5-55 0,0 4-23 15,0 4-9-15,0 2-17 0,-1 7-14 16,0 4-5-16,-4 7 32 0,2 8 24 15,-2 3-9-15,0 9-11 0,-1 12-6 16,1 6-23-16,4 1 3 16,0-5-8-16,1-7 1 0,1-13 1 15,0-4-3-15,-1-8-2 0,2-1 1 16,0 1-24-16,-1 2-39 0,2-2-35 16,-2-1-40-16,0-9-78 0,-1-3-171 15</inkml:trace>
  <inkml:trace contextRef="#ctx0" brushRef="#br1" timeOffset="118123.93">4587 12509 869 0,'0'0'65'0,"0"0"33"0,0 0-6 15,0 0-31-15,0 0-44 0,0 0-6 16,0 0 8-16,40-32-7 0,-22 27 10 15,1 0-20-15,2-1 2 0,1 1-4 16,-1 1-17-16,-1 2-62 0,12-1-93 16,-6 2-127-16,-3 1-175 0</inkml:trace>
  <inkml:trace contextRef="#ctx0" brushRef="#br1" timeOffset="118889.39">5117 12712 161 0,'0'0'188'0,"0"0"-134"0,0 0 33 0,0 0-2 0,-5-33-8 0,4 25-15 0,0 1 4 0,-2 3-3 0,0-1-12 15,1 2-12-15,-1 1-1 0,-3 0-11 16,1 2-11-16,-1 0-7 0,-2 2-5 16,1 3-4-16,-2 4 0 0,1 5-1 15,0 2 1-15,2 4-1 16,0 3-4-16,2-1 3 0,3 3 2 15,1-3 0-15,0-1 0 0,5 1 0 16,3-5 0-16,-1-2-1 0,1-1 1 16,3-4-2-16,-1-2 2 0,0-4 0 15,1-4 8-15,-1-1 9 0,0-7 9 16,-1-3-10-16,1-5 1 0,-4-1 7 16,-2-5 4-16,-1-2 1 0,-2-6-13 15,-1-1-12-15,-4 0-3 0,-1 4-1 16,-2 2 0-16,-2 6-3 0,-1 5 3 15,1 5-1-15,-3 6 1 0,2 1-6 16,0 2-15-16,-2 3-18 0,3 3-32 16,2 1-28-16,2 4-31 0,0-2-104 15,4-1-72-15</inkml:trace>
  <inkml:trace contextRef="#ctx0" brushRef="#br1" timeOffset="119076.84">5507 12462 903 0,'0'0'44'0,"0"0"-40"0,0 0 9 0,1-36-13 0,0 26-64 0,2-1-105 0,-1 3-41 0,0 2-106 0</inkml:trace>
  <inkml:trace contextRef="#ctx0" brushRef="#br1" timeOffset="119248.68">5608 12654 856 0,'0'0'45'0,"0"0"1"0,0 0-24 0,0 0-22 0,0 0-23 16,0 0-95-16,0 0 12 0,0 0-95 16,0 0-80-16</inkml:trace>
  <inkml:trace contextRef="#ctx0" brushRef="#br1" timeOffset="120031.19">5992 12880 562 0,'0'0'113'0,"0"0"-37"0,0 0 49 0,0 0-63 0,35-35-8 15,-24 17-11-15,1-1 11 0,3-4-9 16,1-3-15-16,1-2 6 0,1-2-14 16,2-3 0-16,1-1-6 0,3-7-4 15,3-6-5-15,5-6-2 0,-2 2-3 16,-6 8 1-16,-4 12-3 0,-7 9 3 15,1 3-3-15,1-3 1 0,2-1-1 16,1-3 0-16,-3 2 1 0,-2 4-3 16,-1 3-26-16,-4 3 28 0,-3 6 0 15,-4 0-1-15,0 5-6 0,-1 1 0 16,-1 2-9-16,-2 5-12 0,-2 3 2 16,-2 6 12-16,-1 3 13 0,-1 6-3 15,1 1-4-15,1 5-2 0,2 2-5 16,0 2 5-16,3 0 4 0,2 1 6 15,1 0-1-15,5-2 1 0,1-2 4 16,2-2-2-16,2-4 1 16,3-3 1-16,-1-4 9 0,3-5 5 15,-2-5 21 1,2-4-5-16,-2-3 2 0,3-9-8 0,-1-4-4 0,0-5 0 16,0-5 0-16,0-3-6 0,0-12-9 15,2-10-7-15,1-12 4 0,-1-3-6 16,-2 6 0-16,-1 9 0 0,-3 13 0 15,-3 13-1-15,-3 6-2 0,-3 7 1 16,-1 0 2-16,0 1-4 0,-1 2-4 16,-1 4-1-16,0 2-7 0,-1 4 9 15,-3 8-2-15,1 4 9 0,-2 6 1 16,2 3-1-16,-1 3 0 0,2 1 0 16,0 5 0-16,2-2 5 15,0-1 2-15,0 0 15 0,4-2 8 16,1-1 8-16,0-5-14 0,2-1-6 15,1-4-6-15,1-3-6 0,-1-2-1 16,3-5 1-16,0-5-6 0,0-1-1 16,2-2-40-16,0-3-37 0,1 0-47 15,6-2-45-15,-4 2-94 16,-3-1-217-16</inkml:trace>
  <inkml:trace contextRef="#ctx0" brushRef="#br1" timeOffset="120495.37">7102 12650 424 0,'0'0'147'0,"0"0"-42"0,9-18 25 0,-5 10-66 0,0 0-14 0,0 0-11 0,-3-1-27 0,1 0 15 0,-2 2-12 0,0-1 2 15,-1 1-4-15,-2 0 2 0,-1 1-3 16,-1 0-11-16,-3 2-1 0,0 4 3 16,-1 0-6-16,0 4 2 0,-5 7-1 15,3 3 0-15,-1 4 2 0,0 2-1 16,2 5 1-16,2 0-2 0,1 2 3 15,4 0-3-15,3-2 3 0,1-2-1 16,5-4 0-16,0-2 0 0,3-5 4 16,0-2-3-16,1-5 11 0,-1-3 1 15,-1-2 17-15,3-3 11 16,-3-4 4-16,-2-4 7 0,2-4-2 16,-1-6-10-16,-3-4-13 0,-3-12-10 15,-1-11-4-15,-3-13 4 0,-4 0-6 16,4 7-7-16,-1 13 0 0,3 16-3 15,0 5-1-15,0 5-7 0,1-2-23 16,0 0-18-16,0-1-23 0,0 4-24 16,7-1-57-16,-1 6-123 15,3-2-202-15</inkml:trace>
  <inkml:trace contextRef="#ctx0" brushRef="#br1" timeOffset="120777.17">7756 12233 393 0,'0'0'395'0,"0"0"-297"0,0 0 35 0,37-13-71 0,-22 9-27 0,3-2-13 0,3 0-11 0,-2-2-6 0,2 2 0 0,-2 1-1 0,-2 0-8 0,-2-1-1 15,-2 4-39-15,-2 1-35 0,1 1-80 16,-5 0-92-16,-1 0-101 0</inkml:trace>
  <inkml:trace contextRef="#ctx0" brushRef="#br1" timeOffset="120950.19">7756 12377 774 0,'0'0'221'0,"0"0"-132"0,0 0 30 0,0 0-80 16,0 0-23-16,39-4-16 0,-18-1-4 0,5-3-23 16,0 0-8-16,3 0-16 0,3 1-14 15,2 0-25-15,6 3-34 0,13-3-72 16,-9 1-27-16,-3 3-140 0</inkml:trace>
  <inkml:trace contextRef="#ctx0" brushRef="#br1" timeOffset="121345.37">8584 12187 582 0,'0'0'34'0,"0"0"69"0,0 0-41 0,0-40-36 0,-1 27-12 16,-2 0-14-16,-1 3-2 0,-1 2 2 15,-1 2-6-15,-2 3 2 0,0 2 1 16,-3 1-1-16,-1 8 3 0,-2 3 1 16,-2 7 4-16,-1 2 4 0,1 4-2 15,0 5-4-15,3 2-2 0,0 8 3 16,6 6-3-16,2-5 0 0,5-6 1 0,0-4 5 15,7-6 16-15,3 0 21 0,1 2-9 16,4-6-10-16,2-4-14 0,3-5 0 16,1-9-1-16,1-2-3 0,0-10 0 15,0-5-3-15,1-5 5 0,-4-5 9 16,-2-12 37-16,-2-12-12 0,-6-13-8 16,-3 1-1-16,-5 11-16 0,-1 16-6 15,-2 18-7-15,-1 4 1 0,-2-3-5 16,-1 2-1-16,-1-1-24 15,-3 5-44-15,2 3-49 0,-4 5-82 16,3 1-146-16</inkml:trace>
  <inkml:trace contextRef="#ctx0" brushRef="#br1" timeOffset="122017.08">4654 13706 636 0,'5'-8'62'0,"0"-3"-35"0,2-1 41 0,-1 1-13 0,-2-1-46 0,1 5-1 0,-2 1 2 0,-2 3 33 0,1 3-5 0,-2 2-36 16,0 8 14-16,0 7 3 0,-2 7 26 15,-3 10-13-15,1 14-7 0,-2 10-10 16,2 5-14-16,0-4 8 0,-1-6-7 15,3-6 0-15,0-1 0 0,0-2-4 16,1-4-13-16,1-5-38 16,0-9-24-16,0-7-8 0,4 9-78 15,0-8-7-15,3 0-82 0</inkml:trace>
  <inkml:trace contextRef="#ctx0" brushRef="#br1" timeOffset="122313.89">4986 13695 715 0,'0'0'131'0,"0"0"-67"0,0 0 8 0,0 0-9 16,0 0-34-16,0 0-19 0,0 0-10 15,2-15 0-15,-5 33 10 0,-1 4 18 16,-2 15 17-16,-1 10-18 0,0 9 9 16,1 3-22-16,2-3 0 0,2-5-11 15,0-5-3-15,1-5 5 0,1-3-2 16,0-5-4-16,0-8 1 0,0-6-1 16,0-2-29-16,2 0-42 0,-1 2-31 15,1-3-59-15,-2-7-83 0,0-3-43 16</inkml:trace>
  <inkml:trace contextRef="#ctx0" brushRef="#br1" timeOffset="122516.96">4673 14143 925 0,'0'0'100'0,"0"0"-56"0,0 0 50 0,0 0-54 15,0 0-27-15,33-20-9 0,-14 13 2 0,3 0-6 0,2-2 9 16,1 3-9-16,0-1-7 16,1 1-23-16,2 3-46 0,0 2-56 15,13 1-67-15,-8 4-76 0,-3 0-24 16</inkml:trace>
  <inkml:trace contextRef="#ctx0" brushRef="#br1" timeOffset="123112.31">5309 14220 544 0,'0'0'195'0,"0"0"-81"0,0 0-1 0,0 0-37 0,0 0-11 16,0 0-36-16,15-40 2 0,-12 30-6 15,-2 1-8-15,-1-1 12 0,0 2-4 16,0-1 5-16,-3 2-12 0,-1-1-11 16,-2 5-7-16,-3-1-5 0,-1 2-3 15,-3 2-16-15,-2 0 6 16,1 4-11-16,-2 5 18 0,2 2-10 0,-2 3-5 16,3 3 8-16,1-1-3 0,1 6 8 15,3-2 4-15,-1 2 7 16,6 1 3-16,1-1-1 0,2-1 0 15,2-3 4-15,2 1 0 0,4-3 7 16,0-4 6-16,0-2-2 0,0-5 9 16,3-1-2-16,-2-4 3 0,1-3 4 15,1-3 3-15,0-3-9 0,-1-2-6 16,2-3-8-16,-2-1-5 0,-1 0-2 16,2 0-1-16,-3-1-1 0,0 1 1 15,-1 0-1-15,0 3-2 0,-2-1 1 16,0 4-3-16,-2 2-2 0,0 2-2 15,-2 2 7-15,-1 2-4 0,0 1-8 16,0 1-10-16,0 7 11 0,-1-1 11 16,1 2 1-16,-1 4 1 0,1-1 0 15,0 2 3-15,1 0 2 0,3-1 14 16,1-1 5-16,2 2 2 0,1-4-7 16,1-2-9-16,5-2-2 0,-1-2-7 15,3-2-2-15,0-2-25 0,2 0-36 16,-1-5-19-16,1 0-18 0,0-2-47 15,10-5-55-15,-6 3-98 0</inkml:trace>
  <inkml:trace contextRef="#ctx0" brushRef="#br1" timeOffset="123361.93">5868 13819 1030 0,'0'0'149'0,"0"0"-87"0,12-8-9 0,-8 2-38 0,0 1-15 0,-2-2-39 0,-1 1 0 0,1 3-18 0,-2-1-31 0,1 1-37 0,1 3-69 15,1 0-125-15,-1 0-35 0</inkml:trace>
  <inkml:trace contextRef="#ctx0" brushRef="#br1" timeOffset="123486.9">5880 14059 947 0,'0'0'135'0,"0"0"-118"15,0 0 30-15,0 0-47 0,0 0-33 0,0 0-125 16,0 0-67-16,0 0-38 0,0 0-98 16</inkml:trace>
  <inkml:trace contextRef="#ctx0" brushRef="#br1" timeOffset="135787.31">6602 14428 406 0,'0'0'76'0,"0"0"-15"0,0 0 51 0,0-6-9 0,0-2-44 0,2-2-27 0,2-3 26 0,-1-3-5 0,2-5 4 16,1 2-8-16,2-5-5 0,5-2-16 15,0-2-6-15,5-2-14 0,1-3-5 16,3 0-3-16,6-7 3 0,5-5-2 16,-2 4 0-16,-3 7 1 0,-4 4-1 15,-5 5 2-15,6-4-2 0,1-2 2 16,0 0-1-16,-2 4 2 0,-3 1 7 16,-1 2-3-16,-4 4 7 0,0 0-4 15,-4 3 7-15,1 3-11 0,-5 1-6 16,1 2 9-16,-1 3-2 15,-3 2-4-15,0 2 1 0,-3 0-2 16,-1 3 0-16,0 0 2 0,-1 1-5 16,0 1-6-16,-1 4-5 0,-3 4 4 15,-2 5 2-15,-2 4 5 0,-1 4 3 16,0 5-3-16,-3 3 3 0,3 3-3 16,0 5 1-16,2-1 0 0,-1-2-1 15,3 0 1-15,1-5-1 0,1 2 1 16,3-2-1-16,0-3 0 0,0-3 0 15,3-2 0-15,4-5 1 0,2-1-1 16,-1-5 0-16,3-4 0 0,1-5 2 16,1 0 3-16,0-4 0 0,3-5 1 15,1-3-2-15,-1-5 2 0,2-3-4 16,-3-3 5-16,1-4 5 0,-2-3 6 16,0-3 0-16,-1 1-6 0,0 2-2 15,0 0 4-15,-2 3-8 0,1 1-1 16,-2 3-4-16,0 4-1 0,0 2 0 15,-1 4-1-15,-2 4 1 0,-3 3-1 16,0 3-5-16,-1 1 3 0,0 4-7 16,-2 6 5-16,-1 7-1 0,0 3 1 15,-3 5 5-15,-1 3 2 0,2 1-2 16,-1-1 2-16,2 0-1 16,1-2-1-16,0 0 1 0,3-3 3 15,1-3 11-15,2-1-3 0,0-5 11 16,0-2 1-16,1 0-9 0,0-4 5 15,0-3-2-15,0-2-6 0,-1-2 0 16,0-1-5-16,4-1-5 0,-1-4-2 16,1 0-15-16,1-1-48 0,0-2-27 15,0 1-36-15,6-2-44 0,-2 4-87 16,-1 0-191-16</inkml:trace>
  <inkml:trace contextRef="#ctx0" brushRef="#br1" timeOffset="136308.78">7705 14286 332 0,'0'-1'112'0,"3"-1"-34"0,-2 1 4 0,0 0-23 0,0-2 6 0,-1 0-17 0,0 1 8 0,-2-3-8 0,-1 0-10 15,0 1-16-15,-2 1-1 0,0-1 4 16,-1 1-9-16,0 1-11 0,-1 0-1 15,-1 2-8-15,-2 0 5 0,1 4-2 16,-1 3-2-16,0 3 3 0,-2 5-1 16,3 1 1-16,0 2-4 0,0 3 4 15,4-3-1-15,2 3 1 0,2-5-3 16,1 1 1-16,2-2 2 0,3-1 3 16,3-5-1-16,1 0 3 0,2-5 8 15,2-2 24-15,-1-2 17 0,0-6 4 16,2-4-1-16,-2-2 1 0,0-3-10 15,-2-3 2-15,-3-1-6 0,1-9-3 16,-2-8-18-16,-4-10-6 0,-1-6-6 16,-1 5-3-16,0 13-3 0,0 15-2 15,-1 6 1-15,0 1-3 0,-1-1-1 16,0 1 0-16,-1 3-5 0,1 1-3 16,1 3-35-16,1-1-37 0,0 4-47 15,7 0-76-15,1 2-93 0,2 0-200 16</inkml:trace>
  <inkml:trace contextRef="#ctx0" brushRef="#br1" timeOffset="136793.04">8297 13977 378 0,'0'0'71'0,"0"0"19"0,0 0 42 0,2 0-46 0,4-1-26 0,-1 0-14 0,4-2 9 0,2 2 7 0,5 1 3 0,1 0-9 16,1 0-7-16,2 0-17 16,0 0-6-16,3 0-15 0,0 0-3 15,1 0-3-15,-1 0-5 0,-1 0-1 16,0 0-1-16,-1 0-27 0,-1 0-52 16,0 1-24-16,2 4-28 0,-7-2-76 15,-3 1-109-15</inkml:trace>
  <inkml:trace contextRef="#ctx0" brushRef="#br1" timeOffset="137027.34">8356 14161 232 0,'0'0'384'0,"0"0"-334"0,0 0 29 0,0 0-1 16,0 0-30-16,0 0-19 0,0 0 15 0,33 20 41 15,-11-20-15-15,4 0-15 0,8-2 0 16,6-3-21-16,6 0-12 0,-4 1-15 16,-9 1-4-16,-8 0 1 0,-5 1-4 15,4-1-13-15,2-1-56 0,4 2-42 16,8-3-66-16,-11 4-98 0,-4-1-113 16</inkml:trace>
  <inkml:trace contextRef="#ctx0" brushRef="#br1" timeOffset="137527.24">8694 13694 405 0,'0'0'93'0,"0"0"-28"0,0 0 35 0,0 0-42 0,0 0 3 0,12-19-9 0,-12 19 5 0,0 0-8 0,0 3-46 0,-4 7-2 15,-5 5-1-15,-1 7 28 0,-8 14 18 16,-4 12-5-16,-6 14-1 0,-3 7-8 15,2-3 7-15,3-8-14 0,2-10 3 16,3-3-17-16,0-5-2 0,1-1-7 16,5-7 4-16,0-7-4 0,6-5-1 15,0-4 0-15,-2 1-1 0,1 1-43 16,0 0-72-16,1-8-69 0,4-3-100 16,3-4-150-16</inkml:trace>
  <inkml:trace contextRef="#ctx0" brushRef="#br1" timeOffset="138089.74">9356 13842 315 0,'0'0'378'0,"0"0"-294"0,0 0 32 0,0 0-52 16,14-42-29-16,-14 31-13 0,0 0-21 0,-3 3 7 15,-2 0-1-15,-2 3-7 0,-3 1 0 16,-2 2 0-16,-1 2-4 0,-4 3 6 15,0 5-5-15,-5 6 6 0,1 6-4 16,0 0 2-16,2 6-1 0,1-1 2 16,2 5-2-16,4-1 0 15,4 2 2-15,3 0-4 0,2 0 4 16,3-2-1-16,3-1 5 0,2-3 32 16,4-3-6-16,2-3-7 0,2-2 2 15,3-4-10-15,-1-4 2 0,2-3-6 16,1-4 5-16,1-2-6 0,2-4 17 15,-2-2-9-15,1-4 3 0,-2-2 7 16,1-4-4-16,-3-6 6 0,-2-3-17 16,-3-13-1-16,-2-8-11 0,-3 3 1 15,-4 5-3-15,-2 9 2 0,-1 8-3 16,-2 2 2-16,-3-3-4 16,-2 4 1-16,-1 3-3 0,-2 4-1 15,-3 1 0-15,0 3-2 0,-1 3-17 16,2 0-53-16,0 3-49 0,-1 1-55 15,3 0-131-15,2 0-260 0</inkml:trace>
  <inkml:trace contextRef="#ctx0" brushRef="#br1" timeOffset="143222.29">11734 12397 0 0,'2'-6'209'0,"1"-1"-152"0,0 0 35 0,2-1-26 0,-1-1 2 0,0 1-6 0,2 0-14 0,-1 0 25 0,2-1 1 0,-1 2-18 0,2 0 1 0,-3 0-7 15,-1-1-4-15,-1 5 1 0,0-2-6 16,-2 4-2-16,0-1-20 16,-1 2-1-16,0 0-14 0,-4 3-4 15,-3 6 1-15,-4 6-2 0,-6 7 2 16,-4 6 1-16,-8 12 2 0,-5 11 3 16,-7 14-3-16,-1 0 2 0,2-5-2 15,5-9 0-15,5-8-4 0,2-5 3 16,5-7 1-16,3-7-4 0,4-6 0 15,2-4 4-15,-3 3 0 0,-1-1 2 16,-1 0-5-16,4-5 4 0,0-5-2 16,3-6 3-16,1-3 3 0,3-8 0 15,0-6 1-15,3-7 2 0,0-2-2 16,3-5 3-16,0 0 0 16,2-2 9-16,5 1-5 0,2 2-1 15,1 1-6-15,2 5 4 0,3 3-5 16,0 3-6-16,1 4 0 0,-1 5 0 15,1 1 3-15,0 6-3 0,-2 2 1 16,4 5-2-16,1 7 7 0,0 3 0 16,4 5 2-16,-2 6 1 0,1-1-3 15,1 4 2-15,-1-1-6 0,-1 1-1 16,2 1 1-16,-4-4-5 0,0 0 1 16,-3-4-1-16,-1-1 0 15,-1 0-10-15,-3-4-37 0,1-3-49 16,-3-3-45-16,1-4-67 0,-1-2-141 15,0-5-166-15</inkml:trace>
  <inkml:trace contextRef="#ctx0" brushRef="#br1" timeOffset="143487.94">12107 12608 801 0,'0'0'100'0,"0"0"4"0,0 0-17 0,34-21-25 0,-16 17-28 0,0-2-21 0,3 1-5 0,2 1-6 0,2-1 0 0,-1 3 2 0,3 0-8 16,0 2-4-16,-1 0-63 0,-2 0-50 15,3 3-48-15,-7 1-89 0,-5 0-77 16</inkml:trace>
  <inkml:trace contextRef="#ctx0" brushRef="#br1" timeOffset="143659.94">12117 12763 767 0,'0'0'112'0,"0"0"-32"15,0 0-7-15,0 0-25 0,0 0-34 16,0 0 0-16,0 0 2 0,47 26-11 0,-22-24-5 16,0-1-22-16,1-1-47 0,4 0-40 15,10-3-82-15,-6 1-64 0,-3-1-33 16</inkml:trace>
  <inkml:trace contextRef="#ctx0" brushRef="#br1" timeOffset="144081.76">12763 12546 573 0,'0'0'109'0,"0"0"-53"0,0 0 12 0,12-46 14 15,-11 36-46-15,0-2 2 16,-1 3-7-16,0 1 7 15,-2 0-23-15,-1 5-2 0,-3-1 1 0,-2 4-10 0,0 0 2 16,-4 6-1-16,-2 3-8 16,-2 7 7-16,-2 4-1 0,-2 4-3 15,2 1 4-15,-2 6-4 0,5 0 0 16,0 2 0-16,5 1 1 0,3-2-2 16,2-2 2-16,5-3 1 0,4-1 3 15,4-4 3-15,3-2 11 0,4-5-2 16,1-4 16-16,2-5-22 0,4-6 20 15,-3 0-14-15,3-7-2 0,-1-5 3 16,-2-4 11-16,-1-2 6 0,-3-6 0 16,-4-4 0-16,-2-9-14 0,-2-8-6 15,-4 5-6-15,-2 5-4 0,-1 11 0 16,-1 8-4-16,-5 3-1 0,-1 1-6 16,-3 4 4-16,0 2-4 0,-3 4-27 15,0 1-13-15,0 1-24 0,0 2-24 16,5 4-45-16,0 5-62 0,4 0-108 15,3 1-34-15</inkml:trace>
  <inkml:trace contextRef="#ctx0" brushRef="#br1" timeOffset="144253.6">13055 12864 842 0,'0'0'387'0,"0"0"-315"0,0 0-13 0,0 0-35 0,0 0-24 0,0 0-43 0,0-25-75 0,-2 17-14 0,-1 1-69 16,0-1-47-16,-3 3 38 0,3-1-40 15</inkml:trace>
  <inkml:trace contextRef="#ctx0" brushRef="#br1" timeOffset="144784.76">13398 12602 561 0,'0'0'144'0,"0"0"-61"0,0 0-17 0,0 0-15 0,22-37-31 0,-19 26-8 16,-1 1 7-16,1 0-5 0,-2 0 10 15,1 1-3-15,-2 2 14 16,0 2-11-16,-3-1-2 0,0 1-2 16,-2 1-8-16,-2 0-4 0,-3 4-6 15,0 0-2-15,-6 7 0 0,0 2 0 16,-2 5-1-16,0 3-2 0,-4 3 1 15,5 5 4-15,4 0-7 0,0 4 5 16,2 1 0-16,7-3 0 0,3 1 1 16,2-2 6-16,5-3 5 0,5-1 11 15,1-5-8-15,4-2 11 0,-3-6 1 16,3-2 1-16,3-4 2 0,0-3-2 16,0-3 12-16,-1-4-7 0,3-3 1 15,-2-4 4-15,0-4-8 0,-3-8-5 16,-2-2-14-16,-1-11-6 0,-7 5-5 15,0 0 0-15,-3 2-3 0,-3 10-4 16,-4 1-3-16,-6 7-11 0,-2 2 5 16,-3 3-17-16,-2 4 0 0,-5 4-24 15,-2 1-13-15,2 2-26 0,1 6-9 16,-2 6-63-16,4-1-109 0,5 0-95 16</inkml:trace>
  <inkml:trace contextRef="#ctx0" brushRef="#br1" timeOffset="145103.93">13771 12429 860 0,'0'0'72'0,"0"0"-27"0,31-38 37 0,-18 26-30 0,-2 1-41 0,-5 3-3 0,-1 4-6 0,-3 0 0 0,1 4-2 0,-3 8-4 15,0 5 4-15,-3 5 10 0,1 10 8 16,-1 8-1-16,0 15 12 0,3 8-18 16,0 5 5-16,0-6-13 0,4-5-1 15,1-9-2 1,3-4-4-16,-3-1-19 0,-2-7-28 15,2-7-22-15,-4 6-57 0,1-9-56 16,-2-3-194-16</inkml:trace>
  <inkml:trace contextRef="#ctx0" brushRef="#br1" timeOffset="149722.06">11752 14183 102 0,'0'0'71'0,"0"0"-8"0,0 0 34 0,13-26-38 0,-9 19-5 0,0-1 2 0,0 1-6 0,0 0 7 0,-1 0-4 16,0 0 4-16,-2 2 2 0,2-2-3 15,-2 1-4-15,1 2 0 16,-1 0-18-16,-1 2-10 0,0 0 2 16,0 2-26-16,0 4-6 0,0 5-14 15,-3 7 14-15,-1 5 6 0,-2 7 2 16,-4 11 4-16,-1 11 1 0,-3 12 2 16,-1 5 2-16,2-4 1 0,-1-7 6 15,6-9 5-15,0-1 0 0,-1-4 9 16,3-4 4-16,2-3-8 0,2-10-2 15,2-6-19-15,0-4 1 0,0 1 0 16,4 3-5-16,1-4 3 0,2-2 0 16,2-2-3-16,0-4 1 15,2-3 4-15,4 0 6 0,-2-3 4 16,4-1-7-16,-1 0-5 0,3-1 0 16,0-3-6-16,-1-3 1 0,0 3-1 15,1-1-11-15,-3-1-28 0,-1 1-16 16,0-3-14-16,-4 3-24 0,-2-3-21 15,-2-4-67-15,-3 4-113 0,-3-1-131 0</inkml:trace>
  <inkml:trace contextRef="#ctx0" brushRef="#br1" timeOffset="149925.37">11670 14610 772 0,'0'0'118'0,"0"0"-61"0,0 0 58 0,0 0-42 0,0 0-37 0,27-24-17 0,-9 15 4 16,6-1 3-16,3-1-24 0,2 2-2 15,2 1-2-15,2 4-23 0,-3 0-36 16,4 3-29-16,10 1-83 0,-8 1-170 16,-5 1-94-16</inkml:trace>
  <inkml:trace contextRef="#ctx0" brushRef="#br1" timeOffset="150370.51">12146 14904 512 0,'0'0'129'0,"0"0"-63"0,0 0 44 0,0 0-22 16,0 0-47-16,0 0-3 0,35-37-6 15,-32 36-13-15,-2 1-11 0,-1 4-5 16,0 4-3-16,0 3 6 0,-3 5 10 15,-2 4 0-15,-1 1 7 0,-2 4 0 16,-2-1-3-16,1 0 5 0,-1-1-7 16,3 1 5-16,1-3-7 0,-2-3 9 15,4 0-3-15,2-4-6 0,-1 1 1 16,3-1-1-16,0-4 6 0,3-2-5 16,2 0 7-16,4-2-3 0,1-2 4 15,2 1 1-15,4-3-9 0,-1 1-5 16,2-3-10-16,2-3 1 0,-1 1-3 15,3-1-2-15,-2-2-31 0,1 2-27 16,-2-1-18-16,0 1-36 0,-3-2-38 16,-2-3-73-16,-3 1-159 15</inkml:trace>
  <inkml:trace contextRef="#ctx0" brushRef="#br1" timeOffset="150557.97">12143 15105 365 0,'0'0'515'0,"0"0"-429"0,0 0 20 0,0 0-24 16,0 0-45-16,26-45-28 15,-8 35-8-15,2 1 1 0,3-2-2 16,2 3-11-16,1 1-35 0,-1 4-57 16,0 1-36-16,10-1-45 0,-7 3-64 15,-2 0 4-15</inkml:trace>
  <inkml:trace contextRef="#ctx0" brushRef="#br1" timeOffset="150903.34">12540 15060 487 0,'0'0'225'0,"0"0"-147"0,0 0 30 0,0 0-31 16,0 0-29-16,0 0-17 15,38-18-5-15,-28 13 6 0,2 1-7 16,-2 0-7-16,3 0 1 0,-2 0-3 15,1 2 2-15,-2-2-4 0,-1 1-7 16,-3-2-4-16,1 2 0 0,-3-2-3 16,-4 1-1-16,0-1-5 0,0-1-16 15,-6 3-6-15,-4-1 2 0,-2 2 3 16,-2 2 11-16,-2 0 9 0,-2 4-1 16,0 1 4-16,-3 5 0 0,2 0 1 15,1 1-1-15,2 3 3 0,4 1 14 16,2 2-1-16,3-1 0 0,4 2 2 15,3-1-3-15,3-2 14 0,4-3 1 16,0 1 0-16,1-3-1 0,3-1-9 16,1-2-10-16,1-2-9 0,3-4-1 15,1-1-57-15,2 0-46 0,2 0-41 16,10-8-63-16,-4 1-152 0</inkml:trace>
  <inkml:trace contextRef="#ctx0" brushRef="#br1" timeOffset="151313.59">12969 14961 647 0,'0'0'137'0,"0"0"-97"0,0 0 20 0,0 0-43 15,-7-41-17-15,-3 35-11 16,-2 3 5-16,-2 1 6 0,-2 2-4 0,0 2 3 15,0 4 0-15,0 2 1 16,-1 2-2-16,4-1 1 0,-1 6 1 16,3-1-4-16,4-1 2 0,1 0 2 15,5 0-3-15,1 1 3 0,0 1 2 16,6-3 6-16,3 2 2 0,2-2 9 16,4-1-8-16,1-2 1 0,1 0 7 15,1-1 8-15,0-1-3 0,1-1 7 16,-3-1 2-16,0-2 0 0,-2 2-4 0,0-2-4 15,-5 2 4-15,0-1-1 0,-4 1-11 16,-2 3 2-16,-3-4-4 0,0 2-1 16,-5 0-4-16,-3-3-2 0,-5 3-3 15,-2-1-5-15,-4-1-2 16,1 2-3-16,-4-1-11 0,-1-2-18 16,2 2-23-16,0-4-39 0,1 0-30 15,-1-1-25-15,7-1-122 0,2-4-61 16</inkml:trace>
  <inkml:trace contextRef="#ctx0" brushRef="#br1" timeOffset="151688.49">13105 14936 446 0,'0'0'141'0,"0"0"-46"0,0 0 11 0,26-41-37 0,-20 29-36 0,-3 5-16 0,0 1-4 0,-1 2-6 0,-2 3-7 16,0 1-8-16,0 0-2 0,0 4 10 15,-5 3 14-15,2 4 4 0,-6 4 1 16,1 0 5-16,0 3-5 0,-1 2-7 16,1-1-2-16,0 2-3 0,-1-1 2 15,2 0 9-15,1-2 5 0,1 1-1 16,2-3 9-16,1-1 1 15,2-2 4-15,0-1 0 0,0-3-4 16,0-2 2-16,4-1 6 0,2-2-4 16,0 1-3-16,3-3-12 0,1-2-8 15,2 0-7-15,3-2-1 0,-1-3-5 16,3 3-1-16,2 0-5 0,-1-2-29 16,2 3-25-16,-4-1-16 0,2-2-31 15,-3 1-51-15,-2-4-48 0,-5 1-97 16,-4-1-119-16</inkml:trace>
  <inkml:trace contextRef="#ctx0" brushRef="#br1" timeOffset="151860.34">13058 15050 425 0,'0'0'429'0,"0"0"-312"0,0 0 28 0,0 0-52 15,0 0-41-15,0 0-21 0,0 0-18 0,38-17-11 16,-23 12-1-16,1-1 4 0,2 3-6 15,0-1 1-15,2 1-54 0,0 1-60 16,13-5-73-16,-4 1-156 0,-2-1-144 16</inkml:trace>
  <inkml:trace contextRef="#ctx0" brushRef="#br1" timeOffset="152407.07">14592 14329 509 0,'0'0'185'0,"0"0"-84"0,0 0 22 0,0 0-16 0,27 0-46 0,-16-2-16 0,5 0-5 0,-3-1-9 0,5 1-15 0,0-1-10 0,-1 0-3 16,1 2-3-16,-1-2 0 0,1 0-7 15,2 2-33-15,-3 1-34 0,1 0-53 16,-1 0-62-16,-4 1-177 0,-1-1-58 0</inkml:trace>
  <inkml:trace contextRef="#ctx0" brushRef="#br1" timeOffset="152595.7">14610 14482 769 0,'0'0'178'0,"0"0"-102"0,0 0 31 0,47-1-31 16,-17-5-58-16,8-3 0 0,11-3-8 0,0 2-10 15,-5 0 0-15,-6 5-4 0,-8 4-41 16,-6-1-44-16,7-2-88 0,-8 2-178 15,2-2-82-15</inkml:trace>
  <inkml:trace contextRef="#ctx0" brushRef="#br1" timeOffset="154284.76">15728 14291 418 0,'0'0'174'0,"0"0"-92"16,0 0 27-16,0 0-9 0,0 0-36 0,0 1 3 0,8-1 22 0,7 0-8 0,5 0-24 0,5 0-14 0,10 0-10 0,-3 0-10 16,1 0-12-16,0-1-10 0,-3 1-1 15,3 0-11-15,1 0-39 0,-3 3-52 16,13 1-89-16,-11-2-164 0,-6 0-212 16</inkml:trace>
  <inkml:trace contextRef="#ctx0" brushRef="#br1" timeOffset="154910.31">16613 13963 212 0,'0'0'13'0,"0"0"-11"0,0 0 5 0,0 0 11 0,0 0-4 0,-8-23 7 0,7 23 14 0,1 0-10 0,0 0-18 0,0 0-1 0,0 3 6 16,0 1 14-16,1 0 2 0,-1 0-8 15,2-2 13-15,0 1 16 0,-1 0 2 16,-1-2 16-16,0 1-15 0,2 0-3 16,-2 0-5-16,0-2-10 0,0 1 1 15,1-1 2-15,-1 0-1 0,0 3-11 16,0 0 6-16,0 1-2 0,0 3 2 16,0 6-10-16,-3 3 4 0,-2 6-3 15,-1 5 5-15,-1 11-10 0,-2 11 1 16,1 10 4-16,2 3-3 0,1-3 5 15,3-7-4-15,1-7-11 0,-1-4-3 16,-1 1-4-16,-1-5 0 0,2-4 0 16,-1-10-2-16,1-6-1 15,1-1-31-15,-1-1-80 0,2 2-59 16,-2-3-92-16,1-6-220 0</inkml:trace>
  <inkml:trace contextRef="#ctx0" brushRef="#br1" timeOffset="155603.94">16760 14284 436 0,'0'0'54'0,"0"0"-28"0,0 0 71 0,0 0 11 0,-1-39-72 0,2 29 7 0,4-2 17 0,-2 1-16 0,5-3 2 0,-2 4-5 16,1-3-8-16,-1 3 14 15,5-4-14-15,-2 4-8 0,1-3-10 16,2 2-8-16,1-2-7 0,0 1 1 15,-1 0 1-15,1 2-2 0,0 0-1 16,-2 0 1-16,3 3 0 0,-5 1-3 16,3 2 2-16,-2 1-2 0,-2 3 3 15,2 0-3-15,-2 3-2 0,1 2 5 16,-4 1-4-16,3 1 2 0,-3 3-3 16,2 0 1-16,-2 0 3 0,-2 1-3 15,1 0 4-15,-3 3-4 0,-1-1 3 16,0 0 2-16,0 1-1 15,0-2 0-15,-3 0 0 0,1 3-2 16,-1-3 4-16,0 1-2 0,1 0 2 16,-2-2 0-16,1 2-1 0,-2 0 3 15,0-1-1-15,-3 3-2 0,2 0 6 16,-3 0-5-16,-1-1 4 0,0 2-4 16,-2 1 3-16,1-1-1 0,-3 1 1 15,3 1 6-15,-1-1-6 0,-3 0 5 16,4 0-5-16,-2-1-2 0,2-1 16 15,1-2-3-15,1-2-7 16,3-2 1-16,-1-2-3 0,4-1 3 16,3-1 2-16,-1-3 5 0,1-1 0 15,0-1 6-15,4 0 16 0,1-1-11 16,3-4-5-16,3 2 0 0,3-2-5 16,2 3 1-16,3-1-5 0,2 0-8 15,-1 2-5-15,1-1 2 0,-1-1-3 16,4 1-2-16,-2 0 0 0,-3-3-24 15,1 4-17-15,1 0-16 0,-2-1-30 16,0 0-38-16,3-2-61 0,-4 1-107 16,-6-1-171-16</inkml:trace>
  <inkml:trace contextRef="#ctx0" brushRef="#br1" timeOffset="156386.26">17506 14050 280 0,'4'-5'111'0,"1"-2"-79"0,-2 1 24 0,2-2 23 0,-2 1-12 0,-1 1 6 0,1 1-10 0,1 0-16 0,-3-1-6 0,-1 3 10 16,4-1 0-16,-2 1 2 16,0 0-12-16,-1 0-5 0,2 0-19 15,2-1-2-15,-1 2 1 0,0-1 3 16,-2 0 4-16,1 2 7 0,0-2-11 16,0 2-4-16,-3 1-8 0,0 0-7 15,0 0 0-15,0 0-4 0,-3 5 1 16,-5 2 0-16,0 5 2 0,-3 2 2 15,-4 6 0-15,0 1 1 0,-1 4 0 16,-4-1-1-16,4 2-1 0,-1-1 0 16,4-1 1-16,0-2-1 0,2-2 0 15,5-1 1-15,4-2 1 16,-1-2-1-16,3 0 8 0,3-3-5 0,2-3 10 16,0-2-3-16,4 0 2 15,1-2 11-15,1-2 4 0,1-3 3 16,4 0-8-16,-2 0-9 0,2 0-2 15,3-2-3-15,-3-2-1 0,3-1-6 16,0 1 2-16,-1 0 0 0,0 0-4 16,-2 2 1-16,0-2-3 0,-2 2 4 15,0 2-3-15,-2-1 3 0,-1 1-4 16,-1 0 1-16,-3 1-1 0,-1 3-2 16,-4 4 3-16,1 2-6 0,-3 1 6 15,0 6-6-15,-1 1 7 0,-3-1-2 16,-2 5 4-16,-1-3-4 0,0 2 5 15,-1 1-3-15,2-3 0 0,-3 2 0 16,0-3-1-16,1-2 0 0,0 0-10 16,2-2-73-16,-2-3-17 0,2-2-36 15,1-5-60-15,2 2-106 0,3-6-67 16</inkml:trace>
  <inkml:trace contextRef="#ctx0" brushRef="#br1" timeOffset="157161.57">18157 14179 387 0,'0'0'157'0,"0"0"-27"0,0 0-19 0,21-38-40 0,-15 27-37 0,3 2 3 0,-4 1 11 0,1 1 8 0,-1 0-11 0,0 0-17 16,2 1 1-16,-5-1 2 0,3 2 6 15,-2 1-10-15,0-1-2 0,-3 1-9 16,2 0-2-16,-2-1 1 0,0 1-9 16,-2-1-6-16,-1 1 0 0,-5 2-6 15,-1 1 5-15,-1 1-5 0,-2 4 4 16,-3 4 1-16,-4 0-1 15,2 2 1-15,1 3 1 0,1 0-2 16,0 1 2-16,1 3 1 0,4-2-1 16,4 1 0-16,-1 2 0 0,3-1-3 15,1-2 2-15,3 2 1 0,2 1-2 16,2-2 2-16,4 2 2 0,-2-5-2 16,4 3 0-16,-2-4 0 0,1 3 2 15,1-4-1-15,-1 1 0 0,1 0 0 16,-1-1 0-16,-1 1 3 0,2-2-2 15,-3 0-1-15,2 0-1 0,-5 1 1 16,3-2 2-16,-4 0 3 16,1 0-6-16,-1-1 6 0,-2-1-2 15,-1 2 1-15,0-3 1 0,-1 1-1 0,-2-1 0 0,-4-3-3 16,0 3 6-16,-1-4-6 0,-6 0 4 16,1-2-6-16,-4-1 2 0,0-3 2 15,-2-1-3-15,1 1 3 0,0-2-4 16,1 0 1-16,4-1 1 15,1-1 2-15,1 0-4 0,3 1 1 0,2-2 4 16,3 2-2-16,3-1 2 0,0-1-5 16,3 0 3-16,7-2 3 0,0 0-6 15,3-2 2-15,4 1-2 0,3-3 4 16,0-1-2-16,-1-2 0 0,3-1 1 16,0-1 2-16,0 0-2 0,-3-2-3 15,-3 3 6-15,-1-1-3 16,-5 2 1-16,-3 1 1 0,-3 0 0 0,-3 3-3 15,-1 2-2-15,-7 3-2 16,2 1-2-16,-5 2 1 0,-2 1-2 16,0 2-10-16,-1 3-18 0,0 0-31 15,3 8-20-15,-2-1-18 0,4 7-51 16,-1 6-18-16,3 0-108 0,3-3-72 16</inkml:trace>
  <inkml:trace contextRef="#ctx0" brushRef="#br1" timeOffset="157302.16">18441 14550 883 0,'0'0'99'0,"0"0"-71"0,3-4-28 0,-3-8-111 0,0 1-285 0</inkml:trace>
  <inkml:trace contextRef="#ctx0" brushRef="#br1" timeOffset="157911.38">18522 14281 487 0,'0'0'110'0,"0"0"13"0,0 0-57 0,0 0-34 15,0 0-15-15,27-45 11 16,-20 36 13-16,-2-2 9 0,2 0-10 15,-1 0 8-15,2 1-13 0,4-1 0 0,-3 0-16 16,0-1-3-16,3 3-1 16,-2-1-6-16,1 2 2 0,2 1 2 15,-4 1 2-15,4-1-10 0,-4 1 3 16,1 4-5-16,-1-1-2 0,1 3-2 16,-2 0-1-16,0 2 1 0,2 1-2 15,-5 6 3-15,3 3-1 0,-1 2-1 16,-2 4 2-16,0 6 0 0,-3 0 0 15,-2 5 2-15,0 0-1 0,0 1 1 16,-6 3-1-16,1-3 1 0,-7-1-2 16,0 1 0-16,-3-2 1 0,0-3-1 15,-2-2 3-15,4-4-3 16,2-3 7-16,2-4 16 0,3-4-1 16,2-3-4-16,2-3 3 0,0-1 3 15,2 0 0-15,0-1 5 0,4 0 6 16,4 0 3-16,4 0-16 0,3 0-1 15,4 0-5-15,0-2-9 0,3 2 0 16,2-2-7-16,0 0 1 0,1 0-1 16,0 1-4-16,0-2-25 0,2-1-23 15,-3-2-18-15,2 3-27 0,-1-4-23 16,13-1-35-16,-5 1-87 0,-2 4-200 16</inkml:trace>
  <inkml:trace contextRef="#ctx0" brushRef="#br1" timeOffset="158364.41">19938 14245 563 0,'0'0'240'0,"0"0"-134"0,2 0-3 0,3 0-31 0,5 0-24 0,5 0-21 0,6 0 9 0,4 0-13 0,4-1-13 16,0 0-7-16,-1 1 0 0,1 0-6 15,-4-1-30-15,2 1-81 0,13-2-52 16,-7-1-92-16,-3 1-139 0</inkml:trace>
  <inkml:trace contextRef="#ctx0" brushRef="#br1" timeOffset="158895.75">21087 14140 705 0,'0'0'77'0,"0"0"-23"0,0 0 34 0,0 0-34 0,0 0-15 0,33-36-10 15,-29 31 18-15,0 0-30 0,-1-1 0 16,-3 4 4-16,2-1-3 15,-2 1-2-15,0 2-15 0,-4 0-2 16,-1 0 0-16,-4 4 1 0,-3 0 0 16,-2 6 0-16,-4 1-2 0,-2 2 4 15,-1 4-5-15,-1 2 5 0,-1 3-6 16,3 5 4-16,1 1-4 0,4-1 3 16,5 2 0-16,6 0-1 0,3-2 1 15,3 0-1-15,5-4 4 0,3 0 1 16,3-3 1-16,2-2-2 0,0-4 5 15,3-3-2-15,0-4 5 0,2-4 4 16,2-1 8-16,-2-2 12 0,2-3 3 16,1-2 4-16,-1-2-12 0,-1-5 5 15,0-2-16-15,-1-4-2 0,-2-6 1 16,0-12-10-16,-3-10 5 0,-1-7-9 16,-6 4 0-16,-6 12-3 0,-2 14 1 15,-1 8-1-15,-3-2 2 0,-3-1 0 16,-5-4-2-16,1 5-3 0,-5 1 2 15,0 3-1-15,-3 3 0 0,2 2-2 16,0 1-8-16,2 5-41 0,-2 0-7 16,-1 2-7-16,6 2-19 0,-1 4-42 15,-3 9-47-15,6-1-113 0,2-1-64 16</inkml:trace>
  <inkml:trace contextRef="#ctx0" brushRef="#br1" timeOffset="159630.26">15523 15333 448 0,'6'0'146'0,"5"0"-68"0,5-1 26 0,3-1-26 0,14-3-42 0,13-4 0 0,17 1 4 0,13-2 9 0,6-1-5 0,4 2-3 0,-1 0-6 15,8-1-2-15,10 2-7 0,12-3-7 16,7 3-3-16,6 1-2 0,11-4 11 16,8 3-4-16,7 0-5 0,11 2 3 15,9 3-9-15,6-3 10 0,13 1-5 16,6 2 3-16,6-1-4 0,7 4-6 16,4 0 2-16,2 3-5 0,0 1-4 15,2 1 3-15,-3 2-4 0,-1 2 2 16,-4 1-1-16,-7 3 2 0,-4-3-2 15,-13 2-2-15,-11-1 0 16,-12 2-3-16,-10-1-24 0,-15 1-29 16,-12-4-45-16,-16 0-76 0,-34-4-145 15,-20-3-315-15</inkml:trace>
  <inkml:trace contextRef="#ctx0" brushRef="#br1" timeOffset="164080.47">16469 15696 177 0,'0'0'89'0,"0"0"-28"0,0 0 10 0,2 0-6 0,-2 0-16 0,3-2 1 0,0-2 23 0,-1 1-24 0,1-2-5 15,2 2-2-15,-2-2 7 0,0 2 0 16,3-1-5-16,-4 2-8 0,1 0-1 15,0 2 0-15,-1-2 1 0,1 1-6 16,-3 0-2-16,3 0-8 0,-1 0-6 16,1-2 2-16,-1 0-8 0,0 0-3 15,3-1 7-15,-3 2-4 16,1-3 2-16,0 4-2 0,-1-1 3 16,1 0-1-16,-1-1 1 0,-1 2 1 15,-1 1-4-15,2 0-1 0,-2-1-1 16,0 1-5-16,2-1 4 0,-1 1 3 15,-1 0-8-15,0 0 6 0,0-1-3 16,0 1-1-16,0 0-1 0,0 0 4 16,2 0-4-16,-2-1 0 0,2 1 2 15,-2 0 0-15,0 0-1 0,0 0 4 16,0 0 3-16,0 0 2 0,0 0-3 16,0 0-3-16,0 0-1 15,0 0 0-15,0 0 2 0,0 0-1 16,0 0 2-16,0-3 1 0,0 3-4 15,2 0 0-15,-2-1-1 0,2 1-2 16,-2 0-1-16,1 0 1 0,-1 0-1 16,0 0 1-16,0 0-1 0,0 0 0 15,0 0 0-15,0 0 1 0,0 0-2 16,0 0 1-16,0 0 0 0,0 0 0 16,0 0 1-16,0 0-1 0,0 0 0 15,2 0 0-15,-2 0 0 0,1 0 1 16,1 0-1-16,-2 0 1 0,2 0 1 15,-1 1-2-15,-1-1 0 0,0 3 3 16,0-2-3-16,0 0 0 0,0 0-1 16,0 0 1-16,0 0 0 0,0 2 0 15,0-2-1-15,0 0 2 0,0 1 0 16,0-2-1-16,0 3 0 0,0 0 1 16,0-1-1-16,0 1 1 0,0 0-1 15,0-1 1-15,0 2-1 0,0-3-1 16,0-1 1-16,0 1 2 0,0-1-2 15,0 1 1-15,0 0 0 0,0 2-1 16,0-3 2-16,0 1-1 0,0 0 1 16,0-1 7-16,0 2 0 15,0-2-3-15,0 2 1 0,0 1 0 16,0 0-5-16,0 3 0 0,0 0 0 16,-3-2-1-16,3 4 0 0,-3 2 0 15,-2 0 1-15,-1 1-1 0,1 4 1 16,-3-1 0-16,0 0 0 0,-1 0 0 15,1 2 7-15,-3-2 2 0,0 0 6 16,3 0-9-16,-3 2 0 0,0-2 3 16,0-3 0-16,3 2-6 0,0-1 3 15,0-1-4-15,2-4-3 0,3 0 5 16,-1-1-5-16,4-1 3 0,0 1-3 16,0 0 4-16,5-3-1 15,0 3 1-15,4-4 0 0,2 3-3 16,2-3 2-16,4-1-3 0,1 1 1 15,1-2 0-15,1 0-2 0,1 0 0 16,4 0 1-16,-3 0-1 0,0 0 0 16,1 0 0-16,-1 0 0 0,-2-3 0 15,-2 2 0-15,1-2 3 0,-3 0-3 16,-1 0 0-16,-5-2 0 0,2 2 0 16,-4-3 1-16,0 1-1 0,-5 3 2 15,2-1-1-15,-1 0-1 16,-2 2 3-16,-2 0-3 0,2 1-1 15,-2 0-3-15,0 1-8 0,0 6 2 16,-2 4 5-16,0 2 4 0,-2 3 2 16,4 4-2-16,-3-1 3 0,1 2 0 15,2 1-2-15,0-2 0 0,0 0 0 16,0 2 0-16,0-4 2 0,0-1-2 16,0 0 0-16,0-1-1 0,-1-3 0 15,1 0-24-15,-2-3-45 0,1-3-24 16,-1-1-35-16,2-3-43 0,0-1-121 15,0-2-224-15</inkml:trace>
  <inkml:trace contextRef="#ctx0" brushRef="#br1" timeOffset="170060.2">17136 15733 156 0,'0'0'142'0,"0"0"-57"0,0 0 10 0,0 0 19 0,2 0-22 0,-2-3-21 0,4 2 2 0,-2-3 5 0,1 0-17 16,0-3-4-16,2 3-11 15,3-1-7-15,1-1-1 0,1 2-4 16,1-3-17-16,3 1-6 0,-1 3-6 15,2-2-4-15,-2 5 2 0,0 0-3 16,0 1 0-16,-1 6-4 0,-2 1 2 16,-4 1 0-16,0 5-7 0,-4 2-3 15,-2 4 12-15,-5-1-2 0,-3 2-2 16,-6 3-15-16,-5-1-20 0,-3 1-9 16,-2-3-2-16,1-1 11 0,0 0 16 15,3-5 19-15,1-2 1 0,6 0 3 16,2-6 1-16,2-1 1 15,6-4-1-15,1-1 3 0,2-1 0 16,0 0 12-16,5 0 28 0,4 0-16 16,1 0-8-16,4-1-7 0,0-1-2 15,2 0-2-15,1 2-3 0,1 0 7 16,2 0 2-16,-1 4-5 0,-1 3 4 16,-1 2-3-16,2 3-2 0,-2 2 0 15,1 0 4-15,-6 1-8 0,1 0 4 16,-2-2-3-16,-5-2-5 0,-1 1 7 15,-5-3 2-15,0-2-7 0,-6 1 20 16,-2-1-5-16,-3-3-11 0,-2 1 1 16,-1-3-2-16,-5 1-5 0,3-2 3 15,-3-1-4-15,2 0-10 0,1 0-19 16,-1-1-13-16,2-2-23 0,3 2-31 16,2-3-29-16,4 0-90 0,3 0-134 15</inkml:trace>
  <inkml:trace contextRef="#ctx0" brushRef="#br1" timeOffset="171105.03">17725 15811 139 0,'0'-3'57'0,"3"0"-21"0,-1 2 16 0,-2-3-8 0,3 2-11 0,-3 0 11 0,2-2 18 0,0 3 6 0,-1-1 24 0,1-3-25 0,-1 2-12 0,-1-1 1 16,0 1-8-16,2-2 3 0,-2 2-1 16,2-3-14-16,-1 2-6 0,2-2-5 15,-3 0 0-15,2 0 1 0,0 4-9 16,-1-2 0-16,-1 1 1 0,4 0-1 15,-3-2 0-15,0 2 4 0,-1-2-6 16,3 4 1-16,-3-1-1 0,0-1-1 16,0 2-2-16,0 0-4 0,0 1-1 15,0 0-2-15,0 0-3 0,0 0-1 16,0 0 3-16,0 0-4 16,0 0 2-16,0 0-2 0,0 0 1 15,0 0 2-15,0 0-3 0,0 0 1 16,2 0 0-16,-2 0 0 0,0 0 2 15,0 0 1-15,0 0 1 0,0 0 0 16,0 0-3-16,0 0-2 0,0 0 1 16,0 1-2-16,0 5 1 0,0 1-4 15,-3 2 4-15,-5 1 2 0,3 6 2 16,-4 2-2-16,-3-1 3 0,2 2-3 16,-1 1-1-16,1-3 4 0,-1 3-4 15,3-2 0-15,0-3-1 16,3 1 2-16,1-3-1 0,2-1-1 15,-1 0-1-15,3-3 1 0,0 0 4 16,3-3-2-16,5-4 1 0,-2 1-2 16,4-1 4-16,2-2 1 0,1 0-6 15,0 0 5-15,1-2-5 0,2 0 1 16,0 1 1-16,-4-1-2 0,4-2 2 16,-2 2-2-16,-1-3 0 0,0 1 2 15,-4-1-1-15,2-1-1 0,0 3 2 16,-3-1-1-16,1 1-1 0,-1 1-1 15,-4 0 1-15,0-1 0 0,0 2 0 16,-3 1 0-16,1 0 0 0,-2 0-3 16,0 1-2-16,0 6 2 15,-2 1 3-15,-1 5 11 0,1 2 0 16,-2 0 2-16,0 1-3 0,0 0 3 16,0-1-7-16,0 1 5 0,-1-1-7 15,2-2-1-15,1-1 0 0,2-2-1 16,-3 0-2-16,2 0 1 0,1-3-1 15,-2-1-2-15,2-1-39 0,0-2-52 16,3-1-55-16,2-1-97 0,3-1-231 0</inkml:trace>
  <inkml:trace contextRef="#ctx0" brushRef="#br1" timeOffset="171266.48">18220 16125 988 0,'0'0'146'0,"0"0"-83"0,-11-13-17 0,8 5-35 0,0 3-11 0,1-2-25 0,1 1-31 0,1 3-47 0,1 1-31 0,10-2-63 16,-1 0-138-16,1 2-47 0</inkml:trace>
  <inkml:trace contextRef="#ctx0" brushRef="#br1" timeOffset="172032.64">18509 15816 333 0,'0'0'103'0,"0"0"-41"0,0 0 76 0,0 0-28 15,4-38-28-15,-1 29-14 0,0 0 1 0,0 0-11 16,1 1-5-16,4 0-5 0,-3 1-16 16,5 0-7-16,1 4-4 0,2-2-8 15,-1 4-3-15,6 1-4 0,-2 0-4 16,-3 4-1-16,-1 1 1 0,-1 3-4 15,-3 0 0-15,-4 4 2 0,1 0-5 16,-3 3 3-16,-2 1 1 0,-7 4 1 16,2-2 2-16,-6-1-1 15,-3 2-1-15,1-3 0 0,-4-2-4 16,3-1-6-16,-3-2 8 0,2-3 2 16,1-1-2-16,3-2 3 0,1 1-1 15,1-3 0-15,4 1 1 0,2-2 0 16,0-2-1-16,3 2 0 0,3-2 0 15,2 0 5-15,3-2 1 0,6 1-2 16,1-2 0-16,3 0-3 0,2 2 0 16,-3 1 3-16,3 0 0 15,-1 4-1-15,0 0 1 0,-2 3-3 0,-2-1 0 16,-3 1 2-16,-1 0 2 16,-3 1 0-16,-3 2-4 0,-2 3 3 15,-3-2 0-15,-4 2 4 0,-3 0 2 16,-3 0 0-16,-5 0-2 0,-1-3-3 15,-4-1-1-15,-1 0-1 0,0-1 1 16,-1-2-4-16,0-2 0 0,1-2-10 16,1-1-34-16,4-1-21 0,0 0-24 15,3-2-22-15,4-6-53 0,1 1-115 16,5 0 14-16</inkml:trace>
  <inkml:trace contextRef="#ctx0" brushRef="#br1" timeOffset="172516.9">19061 15684 327 0,'0'0'93'0,"0"0"-39"0,0 0 21 0,12-19-27 0,-10 15-19 0,1 1 2 0,3 1 9 0,-4 1 2 0,-2-2 1 0,1 3-3 0,-1 0-14 15,0 0-21-15,-4 5-1 0,-4 2-2 16,2 3 4-16,-6 4 8 0,0 4 15 16,1 2 2-16,-1 3-4 0,0 0-12 15,2 3-2-15,2 2 3 0,1 0 1 16,4 2-1-16,0-1 6 0,1-1 0 15,2 0-12-15,0-4 21 0,5 0-1 16,1-4-3-16,0-4-1 0,1-4 7 16,1-4-4-16,1-2-8 0,0-6 4 15,0 0 4-15,-1-1-7 0,1-7 3 16,-3-1 2-16,-3-5-11 16,1-1-15-16,-3-2 3 0,-1 1-4 15,-1 1 0-15,-4 1-8 0,-2-1 3 16,-3 4-14-16,-2 0-14 0,1 2 2 15,-4 3-7-15,1 4-1 0,-1 1 2 16,1 1-9-16,0 1-21 0,2 3-21 16,1 2-30-16,2 7-76 0,3-1-49 15,2-1 4-15</inkml:trace>
  <inkml:trace contextRef="#ctx0" brushRef="#br1" timeOffset="173189.75">19237 15785 233 0,'0'0'99'0,"0"0"-45"0,0 0 31 0,0 0-9 0,8-19-10 0,-7 13-13 0,0 0 18 0,-1 1-16 0,2-1 11 0,-1 1-7 0,1 1-11 16,0-1-1-16,1 0-7 0,0-1-6 15,3 0-3-15,-1 1-4 0,1 0 4 16,4 1-8-16,3 1-7 0,-1-2-5 15,3 3 2-15,-2 1 1 0,4 0-10 16,-4 1-4-16,-1 0 0 0,-2 2 0 16,-3 4-1-16,-2-1-1 0,-2 2-2 15,-3 3 0-15,0 2-2 0,-2 1 4 16,-4 0 2-16,-3 1 3 0,-4-1-3 16,0-2 0-16,-2 2 0 0,1-2-1 15,-1-1-4-15,4-3 4 16,0-2-2-16,1-1 3 0,5-1 1 15,-1-1 0-15,6 0-1 0,-1-1 1 16,1 0 0-16,0-1 3 0,4 2 2 16,1-2-1-16,3 2-1 0,3 1 4 15,2-2-4-15,1-1-1 0,0 1 0 16,3-1-2-16,0 1 0 0,0 3 1 16,-1-1-2-16,-1 2 0 0,-1-1 2 15,-3 3 4-15,-1 1-4 0,-3 0 4 16,-3 3-5-16,-4 0 1 0,0 0-2 15,-1 1 5-15,-6-2 3 0,-2 0-3 16,-4 0 1-16,-1-3-3 16,-4-1 1-16,-1-1-2 0,0 0 3 15,-3-3-5-15,1-2-4 0,-2 0-14 16,3-2-17-16,3-1-5 0,-1 1-12 16,5-1-24-16,2 1-17 0,6 0-21 15,2-2-39-15,7-3-55 0,3 0 2 16,3-1-85-16</inkml:trace>
  <inkml:trace contextRef="#ctx0" brushRef="#br1" timeOffset="173502.17">19589 15734 306 0,'0'0'168'0,"0"0"-87"0,0 0 42 0,11-22 30 0,-6 17-56 0,-3 1-20 0,0 0-13 0,0 3-17 0,-2-1-16 15,2 2-23-15,-2 0-4 0,1 0-4 16,0 0-3-16,1 3 3 0,0 5 3 16,0 4 3-16,-1 3 2 0,-1 3 5 15,1 3 1-15,-1 2 0 0,0 3-4 16,0-2-6-16,0 3-3 0,0-2-1 15,0 1 3-15,0-3-1 0,0 1-2 16,0-4-14-16,2-2-36 0,-1-3-68 16,1-2-73-16,-2-5-196 0</inkml:trace>
  <inkml:trace contextRef="#ctx0" brushRef="#br1" timeOffset="173986.94">20193 15665 283 0,'0'0'162'0,"0"0"-112"0,0 0 45 16,0 0 0-16,0 0-57 0,11-8-24 15,-11 8-14-15,-6 2 0 0,-1 7 20 16,-4 6 33-16,-2 7 3 0,-4 5-19 15,-6 13-15-15,-6 14-6 0,-4 13 0 16,-1 8-9-16,2-3 1 0,2-4 10 16,5-8 12-16,-5 1 9 0,1 1-1 15,-1 0 11-15,-2-2-19 0,0-2-2 16,2-2-20-16,1-2 15 0,4-6-4 16,1-5-9-1,7-10-4-15,3-11-3 0,5-5 1 0,2-4-4 16,-1-1-8-16,3 0-53 0,-1 0-31 15,3-4-19-15,3-2-34 0,0-4-94 16,1 0-95-16</inkml:trace>
  <inkml:trace contextRef="#ctx0" brushRef="#br1" timeOffset="176996">20170 16668 186 0,'0'0'58'0,"0"0"5"0,0 0 23 0,0 0-11 0,0 0-9 0,4 14 29 0,-3-13-12 0,0-1-2 0,1 0 0 0,0 0 5 0,0 0-19 15,0-3-3-15,0 0-18 16,3-2-2-16,0-2-14 0,-3-1-9 16,5-2-7-16,-1-3-1 0,2 1-2 15,0 0-3-15,0-1-4 0,2 0-4 16,0 1 4-16,-1 2 2 0,-1 1-3 15,-1 1-3-15,2 5-1 0,-3 0 1 16,0 1-3-16,0 2 2 0,0 0-4 16,0 0 3-16,0 5-2 0,-1 0 2 15,0 3-4-15,0 3 5 0,0 1 1 16,-1 3 0-16,0 0-2 0,0 2 2 16,0 1 0-16,2 2-1 15,-3-1 1-15,4 1 1 0,-2-1 0 16,0-2-1-16,1 1 0 0,-1-4 0 15,0-1 0-15,1-3 3 0,-2-2-3 16,-1-2 0-16,0-2 1 0,1-4 4 16,-1 0 2-16,1-4-2 0,3-7 3 15,-3-1-6-15,2-6 10 0,1-3-3 16,-1-5-9-16,3-10 1 0,-2-14 2 16,0-13-2-16,0-6 0 0,0 4-1 15,-3 9-4-15,-1 20 1 0,0 9 3 16,-1 11 0-16,0 3 1 0,0-2 3 15,1 2 0-15,-1 0 6 0,-1 3 3 16,0 2 7-16,1 2 7 0,0 1-3 16,2 1-7-16,2 1-5 0,3 1-6 15,3 1 0-15,6-1-2 0,4 0 0 16,4 1-1-16,0 1 3 0,5 0 6 16,1-1 0-16,0 0-4 0,1 1-4 15,-2 0-3-15,1 0 0 16,-2 0-2-16,-2 0 0 0,-2 0 1 0,-2 0-17 15,-3 0-40-15,-5 2-33 0,-2 3-27 16,-5-2-42-16,-6 9-61 0,-2-3-158 16,-2-1-16-16</inkml:trace>
  <inkml:trace contextRef="#ctx0" brushRef="#br1" timeOffset="177277.19">20708 16610 716 0,'0'0'106'0,"0"0"-39"0,1-6 63 0,-1 5-55 0,1 1-41 0,-1 0-20 0,2 3-11 0,-1 6-3 0,0 2 7 15,0 4 20-15,-1 5-11 0,0 1-10 16,0 3-2-16,0-1-2 0,0 1-2 16,-2-1 0-16,-2 1-12 0,1-2-56 15,-4-1-46-15,5 5-37 0,-1-7-98 16,1-5-64-16</inkml:trace>
  <inkml:trace contextRef="#ctx0" brushRef="#br1" timeOffset="177730.63">20959 16656 381 0,'0'0'117'0,"0"0"-88"0,0 0 60 0,0 0-16 0,4-42-23 16,-6 34-32-16,1 1-1 0,-5 2 12 15,2 3-1-15,-1 2-10 0,0 0-2 16,-2 5-4-16,0 3-1 0,1 3-4 16,-1 1 2-16,1 1 7 0,1 3 0 15,1 0 3-15,0 1 6 0,4 3 3 16,0-1 2-16,4-1 0 0,1 0-1 16,1 0-3-16,4-2 11 0,1-2-12 15,0-1-7-15,1-4 7 0,3-2 3 16,-2-5 1-16,4-2-1 0,-1-1-1 15,1-6-7-15,0-2-4 0,0-2 7 16,-4-3-5-16,0-5 7 0,-3-3-12 16,-3-5-2-16,-5 0-3 0,2-1-8 15,-4 5-1-15,-4 3 1 0,-3 5-5 16,-2 2 1-16,-5 6-4 0,1-1-2 16,-3 5-5-16,0 1-15 15,1 1-13-15,0 1-21 0,1 0-12 16,3 2-4-16,1 2-15 0,1 4-31 15,2 5-54-15,2-3-100 0,4-2-17 16</inkml:trace>
  <inkml:trace contextRef="#ctx0" brushRef="#br1" timeOffset="178371.59">23106 14553 629 0,'5'-6'149'0,"2"1"-82"0,0-1 36 0,2-5-21 0,4 5-30 0,1-2-21 0,2 0-6 0,1 1-2 0,2 2-14 0,1-1-5 16,1 3 0-16,1-1-4 0,-1 2 0 15,0 1-3-15,0 1-10 0,-1 0-34 16,0 0-49-16,2 3-46 16,-6 1-125-16,-4-2-73 0</inkml:trace>
  <inkml:trace contextRef="#ctx0" brushRef="#br1" timeOffset="178559.07">23083 14744 781 0,'0'0'164'0,"0"0"-141"0,0 0 49 0,0 0-15 15,0 0-17-15,43 2-17 0,-19-2-8 0,2-3-1 16,0 1-14-16,3 1 0 0,1 0-5 16,1 1-28-16,5 0-59 15,8 0-48-15,9 3-81 0,-10 1-40 16,-6-2-113-16</inkml:trace>
  <inkml:trace contextRef="#ctx0" brushRef="#br1" timeOffset="178996.44">24545 14641 801 0,'0'0'122'0,"0"0"-73"0,0 0 29 0,0 0-16 0,35-18-25 0,-15 12-7 0,4 5-2 0,2-1 4 0,4-1-19 0,1 3-3 0,-2 0-9 15,2 1-1-15,-2 3-2 0,-1 0-27 16,1 1-68-16,-1 1-44 0,11 3-81 16,-5-1-127-16,-6-2-55 0</inkml:trace>
  <inkml:trace contextRef="#ctx0" brushRef="#br1" timeOffset="179840.48">25776 14406 510 0,'0'0'96'0,"0"0"-55"0,0 0 69 0,0 0-31 0,0 0-26 0,14-24-23 0,-14 19-1 0,0 0 12 0,0 0-10 16,0 2-7-16,0-1 1 0,-1 0-1 16,-2 0-5-16,-1-2-3 0,-2-2-4 15,-1 2 4-15,-3-1-4 0,-2-3-8 16,-1 2 6-16,-3 1-4 0,-1-1-5 15,-5 2 3-15,0 2-2 0,-4 2-2 16,-1 0 0-16,1 2 0 0,-3 2-1 16,1 3 0-16,1 4 0 0,2 4 1 15,2 3-2-15,4 2 2 0,3 2-5 16,5 2 3-16,4-1-8 0,3 1 10 16,4-2-5-16,6 2 5 0,3-2 4 15,5 0-4-15,4-3-4 0,4 2 4 16,2-7 8-16,2-1-8 0,2-3 5 15,0-5-5-15,-2-3 2 0,0 0 2 16,-4-4-3-16,0-7 8 0,-1 0 18 16,-1-4-11-16,-3-6 0 0,-1 1-1 15,-2-3-9-15,-3 1 3 0,1 0-3 16,-4 0 7-16,-1 4 1 0,-1 1-3 16,0 3 5-16,-3 2-4 0,0 4 0 15,-1 3-3-15,-1 1-9 16,-1 4 0-16,0 0-3 0,0 4-11 15,0 5 10-15,-1 7-1 0,-2 4 5 16,-1 8 1-16,1 4 0 0,-1 11-1 16,1 8 2-16,1 10 0 0,2 3-1 15,0-5-1-15,0-10 3 0,0-6-2 16,-1-7 1-16,0-2 0 0,1-8 0 16,0-7-1-16,0-1 1 0,0 1-1 15,-1 1 0-15,0-2-1 0,-1-3-31 16,0-2-85-16,-1-2-61 0,0-3-135 15,2-3-155-15</inkml:trace>
  <inkml:trace contextRef="#ctx0" brushRef="#br1" timeOffset="180043.92">26135 14960 1107 0,'0'0'0'0,"0"0"-108"0,0-24 60 0,-2 14-172 0,-1-2-204 0</inkml:trace>
  <inkml:trace contextRef="#ctx0" brushRef="#br1" timeOffset="182202.92">26904 14450 407 0,'-1'-8'52'0,"-3"-1"-17"0,-1 0 50 0,1-1-5 15,-3 2-35-15,1 0 13 16,-2 2-18-16,1 3 7 0,0-1-21 0,-1 3-13 16,-3 1-4-16,0 5-6 0,-2 4 0 15,-6 5-2-15,2 3 1 0,-1 4-1 16,-1 4 1-16,2 8-2 0,-2 9 0 15,6 7 0-15,3-5 1 0,6-8 5 16,4-7 14-16,2-8 6 0,4 4 3 16,5 1-1-16,2 5-2 15,4-6-6-15,1-2 6 0,5-2-5 16,1-5 5-16,1-2 8 0,-1-6 7 16,3-5-3-16,-1-3-1 0,0-4-6 15,-1-8-12-15,0-4 5 0,-3-3-3 16,-2-7-8-16,-2-5 5 0,-3-10-2 15,-1-14-10-15,-6-8-2 0,-6 2-1 16,-2 14-3-16,-5 15 0 0,-3 15 0 16,-2 1 0-16,-2-4-6 0,-6 0 4 15,-4-1-5-15,-1 1-7 0,-3 3-4 16,1 5-4-16,-1 1-4 0,2 4-5 16,3 5-28-16,2 1-20 0,3 1-6 15,0 2-35-15,5 8-33 0,2 1-102 16,5-1-21-16</inkml:trace>
  <inkml:trace contextRef="#ctx0" brushRef="#br1" timeOffset="182891.4">27514 14444 432 0,'0'0'146'0,"0"0"-128"0,0 0 36 0,0 0 37 0,40-36-38 0,-33 28-19 0,-4 0-3 0,0 1 26 0,-2 0-17 0,-1 2-12 0,-1-1 1 16,-4 2-24-16,-4 1-5 0,-4 1 0 15,-3 2-2-15,-3 0 3 0,-2 2-1 16,-1 4 1-16,1 2 0 16,2 0 3-16,3 1-4 0,1 2 2 15,3 2 0-15,2 1-1 0,2 2 1 16,3-1-2-16,1 2 1 0,4 1 0 16,0 0 4-16,5 3 0 0,4-1-1 15,2 0 4-15,3-1-2 0,1 2 0 16,1-3 1-16,1 4 6 0,1 0 2 15,-1 0 6-15,0 1-2 0,-2 1 0 16,-1 0-6-16,-2 1-3 0,-2-1-2 16,-1 0 7-16,-3 0-8 0,-2-1 3 15,-4-2-3-15,0-2 6 0,-5 0-4 16,-4-4 2-16,-3-3 5 0,-3 1-2 16,-6-5-7-16,-6-5 4 0,-6 0-8 15,-10-5-1-15,-7-7 2 0,0-1-1 16,12-3-2-16,9 3 1 0,13 0-2 15,1-3 4-15,2-1-2 16,-3-3 2-16,4-4 0 0,5 2 1 16,3-4-1-16,5 0-3 0,9 1 2 15,4-2-1-15,5 0-2 0,5-3 1 16,4 0 2-16,7-4 0 0,6-2-1 16,-4 4 5-16,-6 4 5 0,-6 4 0 15,-7 5-7-15,-2-2 1 0,1-4-3 16,-6 3-2-16,-3 0 1 0,-5 1-2 15,-3 1-6-15,-3-1-27 0,-8 3-9 16,-2 2-14-16,-5 2-21 0,-1 4-22 16,-1 3-21-16,-9 2-105 0,7 2-103 15,4 0-74-15</inkml:trace>
  <inkml:trace contextRef="#ctx0" brushRef="#br1" timeOffset="183378.28">27700 14369 539 0,'0'0'237'0,"0"0"-191"0,-1-3 29 0,1 3-32 0,2 0-26 0,4 0 3 0,2 0-7 0,4 0 20 0,5 0 3 0,5 0 12 0,1 2 14 16,4 1-16-16,1 1-7 0,1-2-23 15,0 2-10-15,0-2 1 0,-3-2-1 16,-1 0 1-16,0 0-3 0,-2-3 1 16,-1 0-2-16,0 0 1 0,-4-2 5 15,0 2 9-15,-3-2-2 0,-1 2-8 16,-4-1 6-16,-1 1 2 0,-2-1 3 15,-3 1-4-15,-1 0-8 16,-1 3-7-16,-2 0-1 0,0 0-4 16,0 5-4-16,0 5 7 0,-3 3 0 15,-2 7 2-15,-3 3 0 0,0 5 0 16,-2 3 0-16,-2 13 3 0,-1 11-1 16,-3 9-1-16,1 3-1 0,0-8 0 15,3-8 3-15,0-7-3 0,2-3 3 16,-1-2-3-16,4-6 1 0,1-6 0 15,0-8-1-15,2 0 3 0,0 0-3 16,0 3-13-16,1-1-72 0,1-3-49 16,1-2-48-16,-1-6-98 0,1-2-174 15</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1T14:22:14.867"/>
    </inkml:context>
    <inkml:brush xml:id="br0">
      <inkml:brushProperty name="width" value="0.05292" units="cm"/>
      <inkml:brushProperty name="height" value="0.05292" units="cm"/>
      <inkml:brushProperty name="color" value="#C00000"/>
    </inkml:brush>
  </inkml:definitions>
  <inkml:trace contextRef="#ctx0" brushRef="#br0">10433 14101 85 0,'1'-1'52'0,"1"0"-15"0,-1-1 6 0,1 1-8 0,0 1 0 0,-1-2-3 0,1 0-2 0,0-2 10 16,0 2-4-16,0-3-2 0,0 1 2 15,-2 1-4-15,2 0-1 0,2 0-6 16,-4-1 8-16,1 3-14 0,1-4 2 15,-2 2-1-15,2-1 15 0,-2 1-15 16,0 0 9-16,1-1-4 0,-1 1 6 16,0-2-3-16,0 4 5 0,0-4-4 15,2 4-2-15,-2 0-1 0,0-2-8 16,1 0 7-16,0 1-8 0,-1-1-3 16,0 2-6-16,1-1 13 0,-1 1-14 15,1 1 3-15,-1-1 0 0,1 0-5 16,-1 1 2-16,0 0-7 0,0 0-1 15,1 2-1-15,-1 1 1 0,1 2 1 16,0 3 0-16,0 3 0 0,1 2 1 16,0 3 2-16,1 1 2 0,-1 0 2 15,2 1-4-15,-2-2 8 0,0 0 3 16,0 3 1-16,0-3-2 0,0-1 7 16,-1 1-5-16,1-3-2 0,-1 0 1 15,1-3-3-15,0 0-1 16,-1 1 0-16,0-2-1 0,0-1 2 15,0 0 1-15,-1-1-6 0,1 0 2 16,-1-2-5-16,1 0 4 0,-1 0-4 16,0-1 2-16,1 0-4 0,-1-1 1 15,1 0 2-15,-1 0-2 0,0-2-1 16,0 0 0-16,0 0 3 0,0-1-1 16,0 1-3-16,0-1 3 0,0 0-3 15,0 0 1-15,0 0-2 0,0 0-4 16,0 0-20-16,0 0-53 0,0 0-25 15,0 0-50-15,1-1-38 16,2-1-106-16,-2-1-22 0</inkml:trace>
  <inkml:trace contextRef="#ctx0" brushRef="#br0" timeOffset="599.79">10005 14180 55 0,'-1'-1'89'0,"-1"1"-44"0,2-1 10 0,-1 0-1 0,0 1-7 0,-1 0-7 0,1 0 0 0,-1 0 11 0,-1 0 1 0,2 1-5 16,-1 0 21-16,1 1-15 0,0-2-10 15,1 4-9-15,0-1-15 16,4-2-8-16,5 2 11 0,3-1 22 15,6 0-7-15,12-2-9 0,10 0-9 0,11 0-5 16,4-4 11-16,-3 1-12 0,-2 2 5 16,-7-2-6-16,2 1-6 0,-5 0-4 15,-1-2-1-15,-3 0 1 0,-4 0-2 16,-7 2 0-16,-5 0-1 0,-8 1 0 16,0 0-16-16,-2-1-59 0,1 2-13 15,2-2-58-15,-6 1-93 0,-2 0-4 16</inkml:trace>
  <inkml:trace contextRef="#ctx0" brushRef="#br0" timeOffset="1411.79">8576 15028 119 0,'-1'0'101'0,"-1"-1"-38"0,0 0 17 0,0 1-11 0,1 0 13 0,1 0-4 0,0 0-18 0,0 0-20 0,3 0-20 0,2 0 18 0,4 0 25 0,2 1-1 15,4 0-8-15,1 0 0 0,4 0-1 16,0 2-13-16,4-1-15 0,1-2-8 15,0 2-9-15,1-2-4 0,-3 0-4 16,2 1 0-16,-2 0 1 0,1-1-1 16,-4 2-3-16,0-2-39 15,0 1-67-15,3-1-32 0,-4 1-108 16,-5-1-110-16</inkml:trace>
  <inkml:trace contextRef="#ctx0" brushRef="#br0" timeOffset="2147.67">9264 14866 344 0,'0'0'68'0,"0"0"-25"0,0 0 47 0,0 0-16 16,0 0-22-16,0 0-4 0,-2-30 10 15,1 27-9-15,0-3-5 0,-1 4 4 16,1-4-15-16,-3 1 2 0,3 0-11 16,-1-1-6-16,-1-1 0 0,-1 0 2 15,-1 0-6-15,0 2-10 0,0 0-4 16,-2 0-17-16,-1 2 1 0,-2 3 10 16,-2 0-32-16,-1 0 9 0,0 8 9 15,-3 0 7-15,2 6-6 0,-2 2-11 16,3 1-25-16,-1 3 13 0,3 0 15 15,2 2-16-15,2-1 5 0,5-2 2 16,2 1 0-16,1-3 23 0,6-1 7 16,2-2 3-16,2-3 3 0,4-1 0 15,-2-5 1-15,5 0 18 0,-2-4 13 16,1-1 4-16,1-6 2 0,-2-2 12 16,-2-2-10-16,0-3-8 0,-2-1 14 15,0-2-8-15,-4-1-7 0,1 2 7 16,-1-2-9-16,-1 0 0 0,-1 3-15 15,-1-1-7-15,-1 1-7 0,1 3 4 16,-3 3-1-16,1 0-2 0,-3 3 1 16,2 3-2-16,-2 2 0 0,0 0-2 15,0 7 1-15,-2 2-1 0,0 4 2 16,1 4 4-16,0 1-4 0,0 6 0 16,0 3 3-16,1-1-1 0,0 3 11 15,0-2-3-15,1 2 6 0,-1-1-4 16,1-2-5-16,0-2-3 0,-1-1-2 15,0-1-1-15,0-5-1 0,1 0-1 16,1 2-6-16,-2-7-73 0,6 4-64 16,-3-3-92-16,2-5-126 15</inkml:trace>
  <inkml:trace contextRef="#ctx0" brushRef="#br0" timeOffset="2319.52">9508 15303 495 0,'0'0'357'0,"0"0"-311"0,0 0 23 0,0 0-33 0,10-9-28 0,-7 4-8 0,1 1-20 16,-1-3-45-16,0 3-59 0,4-7-59 0,-3 3-1 16,0 2-52-16</inkml:trace>
  <inkml:trace contextRef="#ctx0" brushRef="#br0" timeOffset="2850.69">9820 14940 501 0,'0'0'76'0,"0"0"-49"0,0 0 53 0,0 0 10 0,0 0-41 15,6-43-12-15,-4 35 0 0,-1 1 2 16,1 0-7-16,-2 2-11 0,0 0 13 16,0 0-18-16,0 2-1 0,0 1-11 15,-1-2-4-15,-1 3-1 0,-2 0-1 16,1 0 0-16,-2 1-2 0,-1 1 0 15,-3 5 0-15,1 1 4 0,-2 4-2 16,-2 3 1-16,1 4-9 0,1 4-3 16,-2 1-7-16,4 6 3 0,3-2 6 15,0 2 8-15,4-2 3 0,1 0 0 16,3-2 0-16,5-3 0 0,0-2 0 16,6 0 2-16,-1-4 1 0,3-3 17 15,-1-4 7-15,2-3-1 0,-1-5 5 16,1-2 6-16,-2-7 4 0,2-5-2 15,-4-4-10-15,-1-5 4 0,-2-4-5 16,-4-11-6-16,-4-14-6 0,-2-4-11 16,-2 7-5-16,-2 15-6 0,-2 12 0 15,0 12-2-15,-3-2 0 16,-2 0-8-16,0 2 0 0,-5 1-1 16,1 5-9-16,1 0 2 0,0 3-22 15,2 0-28-15,2 3-36 0,2 1-23 16,0 5-111-16,4-2-20 0,2 0-41 15</inkml:trace>
  <inkml:trace contextRef="#ctx0" brushRef="#br0" timeOffset="3538.29">10131 14896 132 0,'0'0'363'0,"0"0"-311"0,0 0 10 0,0 0 26 0,11-39-31 0,-11 31-25 0,0 1-11 0,0 1-3 0,-4 3-1 0,-1 1-14 0,-3 1 0 15,-3 1-3-15,1 4-3 0,-1 2 3 16,-2 1 0-16,2 1 3 0,1 1-5 15,-2 0 2-15,5-1 0 16,0 1 0-16,2 3 0 0,2-3-1 16,0 0 2-16,3 2-1 0,0-1 4 15,5-1 0-15,-1 1 2 0,3-2 12 16,-1-1 4-16,0 2-4 0,2-2 8 16,-1 0-8-16,1-1-1 0,0 2-1 15,0-2 1-15,1 1-6 0,0-1 3 16,0 0-2-16,2 2-8 0,-2 0-1 15,0 3 4-15,1-1 0 0,-2-1 6 16,-2 3 3-16,1-2-11 0,0 1 3 16,-4 3-8-16,2-2 10 0,-3-1-2 15,-1 3 0-15,-1-3-5 0,0 1-1 16,-2-1 0-16,-2 0 0 0,-1-1-2 16,-4-2 3-16,1-3-1 0,-3-1 6 15,-2-2-8-15,-1 0 5 0,-2-2-3 16,1-2 1-16,0-2 1 0,2-4 1 15,2-3 1-15,0-2-1 0,2-2 1 16,2 1 4-16,3-3 0 0,0 3 0 16,4-2 3-16,0 1 6 0,7-2 3 15,1 2 1-15,3 0-10 0,3 0-4 16,0 0-7-16,4-1 1 0,-2 1 3 16,1 0-3-16,-2 4-2 15,-3-2 0-15,-1 3 0 0,-5 1 2 16,-1 0-3-1,-2-1 0-15,-3 1-3 0,0 1 0 0,-4 0-22 0,-3-1-19 16,0 1-9-16,-3 2-13 0,-1 3-46 16,-2 0-28-16,-4 3-51 0,3 0-94 15,1 0 7-15</inkml:trace>
  <inkml:trace contextRef="#ctx0" brushRef="#br0" timeOffset="4069.55">10244 14852 124 0,'0'0'400'0,"-1"0"-351"0,1 0 35 0,0 0 13 0,0 0-27 0,0 0-8 0,0 0-19 0,0 0-4 0,2-1-3 0,1 0-15 16,2 0 16-16,0 1-7 0,3-1-6 15,2 0-7-15,0-2-8 0,1 2-5 16,1 0-2-16,1-1 2 0,2 2-4 15,-2 0 1-15,2 0 0 0,-2-1 0 16,-2 0 2-16,2-1-2 0,-3 2-1 16,-1-1 2-16,0 1-2 0,-2-2 2 15,-3 2-1-15,1-2 2 0,-1 0-1 16,-2 0 4-16,0 2-3 0,1 0-3 16,-2 0-4-16,-1 0 3 0,0 5-7 15,-1-1 3-15,-4 7 5 0,2 2 1 16,-2 5 2-16,-1 2 5 0,-2 6-1 15,0 0 6-15,2 4 3 0,-1 0-2 16,0-2-3-16,2 1-1 0,-2-4-3 16,3 1 0-16,0-5-6 0,0-1 1 15,0-1-2-15,1-5 1 0,1-1-1 16,1-4-17-16,-1-2-68 0,2-7-70 16,0 0-96-16,0-4-211 0</inkml:trace>
  <inkml:trace contextRef="#ctx0" brushRef="#br0" timeOffset="44797.42">2698 9672 98 0,'0'0'158'0,"0"0"-145"0,0 0 9 0,16-13 35 0,-14 10-18 0,-1-1-7 0,-1 3-7 0,2-1 16 0,-1-1 3 0,-1 1 11 16,0 0 16-16,0-2 13 0,0 2-2 16,1-2-20-16,0 0-6 0,-1-1-8 15,0 2-10-15,2-2-15 0,-2 1-3 16,0-2-6-16,-2 1-2 0,0 2-6 15,-4 0-5-15,-2-1-1 0,-2 3-1 16,-3 1-1-16,-2 1 1 0,-5 5-3 16,-4 5-1-16,-1 3-1 0,-3 2 5 15,-1 4 0-15,0 1 1 16,4 0 0-16,1 2-2 0,4 0-3 16,2-1 4-16,5-1 1 0,1-1-2 15,4-3 2-15,3 0 0 0,1-2 3 16,4-1 4-16,4-1 6 0,6-1 2 15,1-2 6-15,8-1 5 0,3-1-6 16,1-1-9-16,3-4-4 0,4 1-4 16,2-2-3-16,1-2 0 0,-1 0-30 15,-1-1-35-15,-4-3-34 0,8 0-44 16,-10 0-84-16,0 0-84 0</inkml:trace>
  <inkml:trace contextRef="#ctx0" brushRef="#br0" timeOffset="45266.06">2774 9757 133 0,'0'0'292'0,"0"0"-262"0,0 0 45 0,35-35-6 0,-23 25-42 0,4 1-8 0,0-1 0 0,1 2 6 0,-1 0 4 0,4 3 6 0,-2 0-2 0,-2 3-17 15,3 2-1-15,-4 0-15 0,-1 6 0 16,-2 1-10-16,0 3 3 0,-2 3-1 16,-2 2 1-16,3 1 4 0,-5 3 3 15,-1-1 0-15,0 1-1 0,-2-1-5 16,-3 0-10-16,0-2-1 0,-3 0 9 15,-2-2 1-15,1-2 1 0,-2-3-2 16,0-2 1-16,-1-4 7 0,0-2 1 16,2-1 7-16,-1-2 3 15,0-5 4-15,0-4 12 0,2-1 11 16,0-2 2-16,2 0-7 0,1 0 3 16,1-2 3-16,1 0-6 0,5 0-13 15,3 2-2-15,3-1-5 0,-1 0-1 16,6 1 4-16,-1-1-2 0,3 4-10 15,-2 0-4-15,2 2-1 0,-2 3-19 16,-2 1-50-16,2 0-62 0,4 4-54 16,-4 1-92-16,-2 0-34 0</inkml:trace>
  <inkml:trace contextRef="#ctx0" brushRef="#br0" timeOffset="45578.78">3367 9704 357 0,'0'0'23'0,"0"0"12"0,0 0 60 0,0 0-19 0,0 0-49 0,15-8-11 0,-12 8-3 0,-1 0-8 0,0 3 1 0,1 3 16 15,-2 4 11-15,1 3 1 0,-2 4 0 16,0 2-9-16,0 1-13 0,0 3-11 16,0-1 1-16,-2 1 0 0,1 0-4 15,1 1-11-15,0 3-84 0,0-5-166 16,1-6-74-16</inkml:trace>
  <inkml:trace contextRef="#ctx0" brushRef="#br0" timeOffset="45735.07">3460 9596 624 0,'0'0'134'0,"0"0"-134"0,0 0-1 0,0 0-33 15,-14-45-165-15,7 35-37 0,4 2-36 0</inkml:trace>
  <inkml:trace contextRef="#ctx0" brushRef="#br0" timeOffset="46219.32">3662 9346 423 0,'0'0'66'0,"0"0"6"0,0 0 66 0,0 0-69 16,0 0-35-16,16-41-15 15,-16 38-5-15,4 3-14 0,-4 5-4 0,1 2 0 16,1 4 4-16,-2 6 3 0,2 3 0 16,-2 5 1-16,0 4 1 0,0 7 1 15,0 8 3-15,0-4-9 0,-2-3 14 16,1-5 4-16,-1-5 5 0,2 4-5 15,-4 3 3-15,4-1 5 0,0-3-8 16,0-5-3-16,0-1-6 0,0-2 8 16,5-6-5-16,-1-1-5 0,0-2 3 15,-1-4-1-15,1-3 1 16,-2-6-2-16,3 0 7 0,0 0 0 16,2-6-9-16,1-1-6 0,1-1-4 15,1-2-28-15,0-2-54 0,4-6-63 16,0 1-173-16,-3 0-122 0</inkml:trace>
  <inkml:trace contextRef="#ctx0" brushRef="#br0" timeOffset="46407.07">3627 9696 577 0,'0'0'57'0,"0"0"17"0,0 0 10 0,0 0-34 15,0 0-29-15,42-6-13 16,-26 1 1-16,2 0-8 0,1 0-1 0,-1 0-2 16,10 0-55-16,-3 0-94 0,-3 1-163 15</inkml:trace>
  <inkml:trace contextRef="#ctx0" brushRef="#br0" timeOffset="46516.12">3975 9751 488 0,'0'0'358'16,"0"0"-251"-16,0 0-24 0,0 0-62 16,0 0-21-16,0 0-61 0,0 0-93 0,0 0-70 15,11-18-84-15</inkml:trace>
  <inkml:trace contextRef="#ctx0" brushRef="#br0" timeOffset="47094.97">4482 9585 437 0,'0'0'93'0,"0"0"-9"0,0 0 14 0,0 0-56 16,0 0-16-16,0 0-21 0,0 0 3 16,9-16-8-16,-8 16-2 0,0 4-4 15,0 4 6-15,1 1 0 0,-1 8 4 16,3 3 12-16,2 3-7 0,1 3 2 16,1 2-8-16,3 0 6 0,2 0-7 15,1-3 16-15,2-1 22 0,-1-2 10 16,3-3 10-16,-2-5 3 0,0-1-5 15,-2-5-24-15,2-3 44 0,-3-5-10 16,-1-2-17-16,3-6 8 0,-3-8-24 16,0-2-11-16,-2-8-12 0,1-10-11 15,0-11 1-15,-3-9-2 0,2 3-27 16,-1 11-16-16,-2 15 9 0,-3 12-2 16,1 4 0-16,1-2-18 0,2 2-36 15,2-1-39-15,-1 4-27 0,9 7-59 16,-5 1-59-16,0 0 14 0</inkml:trace>
  <inkml:trace contextRef="#ctx0" brushRef="#br0" timeOffset="47688.57">5089 9663 352 0,'0'0'68'0,"0"0"14"0,0 0 36 0,0 0-53 16,0 0-17-16,0 0-13 15,13-13 4-15,-13 6-5 0,0 0 4 0,0 0 6 16,-1-1-11-16,-1 0 6 0,-1 0-8 16,-1 1-1-16,0-1-20 0,-1 0-9 15,-1 2-2-15,-1 1 2 0,-3 0-2 16,0 0-8-16,-2 3 3 0,-3 2-5 16,0 0-11-16,-3 7 3 15,0 1-8-15,0 6 12 0,-1 3 6 0,1 3 7 16,1 2-3-16,3 3 5 15,2-1 0-15,3 0 3 0,3-2-6 16,3 0 5-16,3-2-2 0,0-2 2 16,3 0 1-16,3-4 11 0,3-2 16 15,1-1 6-15,-1-4-4 0,0-1 16 16,2-5-3-16,-1-1 0 0,0-6 3 16,2-2-17-16,-1-4-6 0,0-4-14 15,1-1 2-15,-2-3-5 0,0 1-6 16,2-1 2-16,-3-1-3 0,0 2 2 15,2-1-2-15,-4 2 0 0,2 1-1 16,-2 3 0-16,-2 3-2 16,0 3 0-16,-3 3 1 0,0 3-1 15,-2 1 0-15,0 1-6 0,0 1-9 16,0 4 4-16,-3 5 8 0,0 2 4 16,-1 3 1-16,0 3 1 0,1 1-1 15,1 1 0-15,0 0 0 0,1-2 0 16,1 2 4-16,0-4-4 0,2-1 1 15,1-1 4-15,2-3 14 0,2-4-1 16,2-1-6-16,2-4-1 0,4-2-5 16,1-2 0-16,5-5-6 0,0-5-2 15,1-3-19-15,1 0-19 0,-1-3-15 16,-1-2-29-16,-2-1-60 0,3-14-54 16,-8 7-171-16</inkml:trace>
  <inkml:trace contextRef="#ctx0" brushRef="#br0" timeOffset="48016.62">5349 9216 316 0,'0'0'264'0,"0"0"-162"0,8-19 11 0,-4 13-39 0,-1 0-42 0,0 3-17 0,0-1 1 0,-1 3 0 0,-1 1-3 0,3 0-2 0,-2 2-3 15,-1 8-7-15,1 2 8 0,0 5 12 16,0 7 11-16,-1 3-7 0,0 12-10 16,-1 8-5-16,0-5-9 0,0-2 0 15,-1 0 2-15,0-10 0 0,0 3-3 16,0 4 0-16,-1-6 0 0,1 3-2 15,1-1-42-15,0-3-74 0,1 2-43 16,2-9-104-16,1-6-18 0</inkml:trace>
  <inkml:trace contextRef="#ctx0" brushRef="#br0" timeOffset="48375.91">5614 9567 387 0,'0'0'43'16,"0"0"66"-16,0 0 4 0,11-39-81 0,-10 30 5 15,0 0-1-15,-1 2-4 0,0 0-15 16,0 0-1-16,-2 6 6 0,1 1-17 16,-2 0-5-16,0 8-13 0,-1 6 13 15,1 4 3-15,0 2-1 0,1 6-2 16,0 0 5-16,2 3-2 0,0 1-1 15,1-1 4-15,2 0 0 0,4-2 30 16,2-2 4-16,1-3 17 0,0-5-3 16,0-1-19-16,1-5 0 0,-1-6-2 15,2-3 2-15,-3-2 19 0,2-8-1 16,2-4-14-16,-3-7-13 0,-1-4-9 16,2-11-13-16,-4-8-4 0,-1 3-1 15,-1 5-3-15,0 8-5 0,0 8-1 16,0-2-20-16,1 1-19 0,-1 1-35 15,2 5-54-15,2-1-81 0,-3 0-123 16,1 6-109-16</inkml:trace>
  <inkml:trace contextRef="#ctx0" brushRef="#br0" timeOffset="48782.13">5948 9619 276 0,'0'0'103'0,"0"0"-56"0,0 0 50 0,0 0-68 16,41-21-18-16,-31 13 3 15,-2 0 1-15,1-1 42 0,-1 1 22 16,-1 0-17-16,1-3-18 0,-1 3-12 16,0-2 1-16,-2 1-14 0,-1 1-1 15,-2-1-15-15,0-1 1 0,-1 2-4 16,-1 1-3-16,-1 1 3 0,-4 0-4 15,-2 4 2-15,-4-1-9 0,-1 3 3 16,-2 3 3-16,-1 2-6 16,-2 5 9-16,0 1 2 0,0 4 0 0,1 2-1 15,1 3 1-15,3 0 0 0,0 2 0 16,3 0 2-16,2 2 1 0,2 1 19 16,3-1 13-16,2 1 11 15,0-2-2-15,5-3-7 0,1-2-12 16,2-2-3-16,2-4 6 0,1-2 0 15,2-4 8-15,4-5-1 0,0-1-13 16,2 0-15-16,3-1-4 0,0-4-3 16,-1 0-4-16,2-1-66 0,0-1-54 15,7-1-75-15,-4 0-160 0</inkml:trace>
  <inkml:trace contextRef="#ctx0" brushRef="#br0" timeOffset="49765.81">6407 9492 33 0,'0'-3'77'0,"0"3"7"0,0-1 15 0,0 0 2 0,0 0 36 0,2 0-29 0,0-1-25 0,1 0-37 0,0 0-14 0,0 0-4 16,3-1 3-16,-3 1 4 15,1-4 8-15,-1 2-11 0,-2-1-3 16,-1-2-11-16,0 2-1 0,-3 1-5 16,-4 0-9-16,-4 1-3 0,-2 2-3 15,-5 1 1-15,-1 2 2 0,-3 5 0 16,-1 3-2-16,-3 1 3 0,3 2-1 16,0 0 0-16,1 3 2 0,3-2-2 15,2 2 0-15,6-3 0 0,2 3 0 16,6-4 0-16,3 1 2 0,4-2 5 15,6 2-1-15,2-3 5 0,5 1-1 16,2-2-2-16,2 0 7 0,2-1-4 16,-1 0-2-16,1 0 1 0,-1 1-2 15,-1-1 0-15,-4 1-5 0,-1 0 4 16,-7 0-4-16,-2-1-2 0,-6 2 6 16,-1-2 5-16,-5 3 10 0,-6-1 7 15,-4 0 4-15,-5-3-6 0,-3 3-7 16,-2-2-8-16,-3-2-8 0,0 1-1 15,-1 1 0-15,0 0-3 0,2-2 0 16,3-1-1-16,-1-1-8 0,3 2-88 16,-5 1-68-16,4-4-104 0,6 2-249 15</inkml:trace>
  <inkml:trace contextRef="#ctx0" brushRef="#br0" timeOffset="54500.38">7022 9600 25 0,'0'0'6'0,"0"0"2"0,0 0 31 0,0 0 10 0,3-10 12 0,-3 10 3 0,0 0 9 0,0 0-19 0,0 0 4 0,0 0 6 15,0 0 4-15,0-1 1 16,0 1 12-16,0 0-19 0,0 0-2 0,0 0-3 16,0 0-12-16,0 0 1 0,0 0-3 15,2 0 1-15,-1 0-3 0,1 0-9 16,1-1-8-16,3 1-7 0,2 0-3 16,2-1-4-16,3 0-10 15,-1 0 4-15,2 0-4 0,2-1 0 16,-1 2-9-16,2-1-25 0,1 1-25 15,-3 0-27-15,0 0-31 0,0 4-45 16,-2-1-95-16,-4 1-10 0</inkml:trace>
  <inkml:trace contextRef="#ctx0" brushRef="#br0" timeOffset="54672.6">7050 9714 471 0,'0'0'178'0,"0"0"-41"0,0 0-10 0,0 0-38 15,0 0-5-15,0 0-44 16,0 0 13-16,7 0-15 0,6-1-10 0,2-3-17 16,3 2 3-16,1 0-11 0,1 0 1 15,1 1-8-15,-1-1-15 0,2 1-49 16,10 1-72-16,-4 0-101 0,-4 0-218 16</inkml:trace>
  <inkml:trace contextRef="#ctx0" brushRef="#br0" timeOffset="56345.6">7945 9410 182 0,'1'-3'70'0,"0"-2"5"0,1 0-10 0,-2 0-7 16,2 1-12-16,0 1-23 0,-2 0 2 0,1 3-15 0,-1 0-8 0,0 3-2 0,1 2 0 15,0 5 5-15,-1 1 25 0,0 4 25 16,0 1 11-16,-1 4-23 0,-1 0 2 16,1 5-4-16,0-2-12 0,1 3-14 15,0-2-2-15,0 0-10 0,0 0 1 16,2-1-2-16,-1-1-1 0,1-2 0 16,1-1-1-16,-2-2 0 0,2-2-13 15,-1-2-69-15,0-3-28 0,-1-4-52 16,-1-3-22-16,0-3-62 0</inkml:trace>
  <inkml:trace contextRef="#ctx0" brushRef="#br0" timeOffset="56798.62">7752 9625 130 0,'0'0'144'0,"0"0"-72"0,0 0 19 0,0 0-9 0,19 0-2 0,-8-2-7 0,2 0 7 0,3 2-9 0,1-1 0 0,5-1-10 15,0 1 0-15,0-1-7 0,3 0-12 16,-1 0-13-16,0 1-11 0,-2-1-13 16,0 1-4-16,-3-1 0 0,-1 1-1 15,-1 1 0-15,-3 0-41 0,-1 0-43 16,-3 0-25-16,0 1-56 0,-2 1-126 16,-4 0-48-16</inkml:trace>
  <inkml:trace contextRef="#ctx0" brushRef="#br0" timeOffset="57204.86">7783 10118 429 0,'0'0'224'0,"0"0"-110"0,0 0-11 0,0 0-45 16,0 0 4-16,0 0-8 15,49-4-4-15,-30 3-1 0,2 0-21 0,0 1-17 16,1-2-7-16,2 1-4 16,0 1 0-16,1 0-3 0,3 0-24 15,2 0-43-15,14 1-72 0,-8 1-102 16,-3-2-166-16</inkml:trace>
  <inkml:trace contextRef="#ctx0" brushRef="#br0" timeOffset="58002.01">8611 9497 209 0,'0'0'86'0,"0"0"-15"0,0 0 14 0,0 0-5 0,0 0-9 0,3-3-32 0,-1 1 16 0,0-1-7 0,-1 2-17 0,2-1 20 0,2 0 19 16,1-1-18-16,3 0 2 0,1-1-3 16,2 1-24-16,4 0 2 0,0 0-8 15,1 1-4-15,3 2-5 0,-4 0-4 16,3 2-4-16,-4 5-4 0,-1 0-1 16,-2 2 1-16,-3 4 1 0,1 0-1 15,-4 1 0-15,-4 1-1 0,-2 1-1 16,-2-1 2-16,-6 1 1 0,-2-1-1 15,-2 0 0-15,0-3-1 0,0-1 0 16,1-2 1-16,-1-1 2 0,4-3-2 16,0 1 0-16,4-2 2 0,1-2-2 15,2-1 1-15,1-1 1 0,1 0-1 16,6 0 2-16,1 0 1 0,6 0-4 16,2 0 1-16,2 0 1 0,0 0-2 15,2 0 0-15,0 0 0 0,-1 5-1 16,1-1 2-16,-2 2-1 15,-1-1 0-15,-2 3 0 0,-2 2 0 16,-3 1 1-16,-3-1 0 0,-2-1-1 16,-2 2 1-16,-3-1 2 0,-3 0 9 15,-5-3 0-15,-3 3 2 0,-4-2 2 16,-4-2-4-16,-3 1-5 0,-4-2-2 16,-1-3 1-16,0-1-6 0,-2-1 1 15,0 0 0-15,-1-1-1 0,3-5-1 16,0 3 0-16,4-2-35 0,2 3-15 15,5-2-21-15,3 0-49 0,6 1-31 16,4 0-107-16,3 0-32 0</inkml:trace>
  <inkml:trace contextRef="#ctx0" brushRef="#br0" timeOffset="58189.46">9099 9773 823 0,'0'0'87'0,"0"0"14"0,0 0-49 0,0 0-52 0,-20-16 0 0,15 10-10 0,-1 1-21 0,2 1-33 0,2 0-49 0,2 2 10 16,2-2-69-16,5 2-82 0</inkml:trace>
  <inkml:trace contextRef="#ctx0" brushRef="#br0" timeOffset="58817.35">9388 9600 428 0,'0'0'81'0,"0"0"31"0,0 0-15 0,0 0-43 0,0 0-21 15,0 0-17-15,16-35 24 0,-12 23-4 0,2 2-3 16,0-3-2-16,1 0 2 0,1 0-5 15,4-3-5-15,-1 2-5 0,3 2-10 16,-1-2-2-16,1 1-5 16,2 4-1-16,0 0-1 0,-1 2 1 15,-2 5-3-15,1 2 1 0,-2 0 1 16,-1 2 1-16,0 7-2 0,-2 1-1 16,2 4 2-16,-3 3-1 0,-2 2-5 15,-3 3 2-15,-3 0 3 0,-1 0-2 16,-5 2 2-16,-4-1 2 0,-2 2 0 0,-3-2-1 15,0 2 1-15,-1-2-3 16,0-2-4-16,-1-1 6 0,0-3 1 16,3-2 2-16,0-1-2 0,3-5 0 15,2 0-1-15,1-2 4 0,4-1-3 16,0-3 2-16,2 0 1 0,1-2 1 16,1-1 7-16,3 0 4 0,2 0-4 15,4-1 10-15,4-2 1 0,2 2 5 16,4-1-5-16,3 1-2 0,0-1-3 15,3 1 1-15,0-1-9 0,2 2-3 16,-1-2 0-16,0 2-6 0,-1 0-1 16,-1 0 1-16,-1 0 0 0,-2 0-11 15,-4 0-40-15,-1 0-24 0,-2 0-42 16,2 0-35-16,-4 0-113 16,-3 0-28-16</inkml:trace>
  <inkml:trace contextRef="#ctx0" brushRef="#br0" timeOffset="59302.82">10047 9524 465 0,'0'0'66'0,"0"0"84"0,0 0-63 0,0 0-18 0,31-43-36 0,-28 36-27 0,-2 1-1 0,-1 3 18 0,-3 0-17 0,-3 1 0 15,-2 2-6-15,-5 3 1 0,1 2 0 16,-1 4 0-16,-1 0-1 0,2 1 1 16,2 3 2-16,1-2-3 0,3 2 2 15,1-2-2-15,3 3 0 0,1-2 0 16,1 0 0-16,5 2 4 0,3 0-3 15,2-1 3-15,3 0-2 0,1 0 3 16,3 0-3-16,-1-2 6 0,1 0 10 16,0-1-7-16,2 0 5 0,0 0 1 15,-1-2-4-15,0 0 0 0,0 1-2 16,-1-1-3-16,0 0-6 0,-3 3 6 16,-2-1-7-16,-3-1 1 0,-5 3-1 15,-4-1-1-15,-1 3 0 0,-7-1 6 16,-6 1 0-16,-3-1-5 0,-4 0 9 15,-3-3-5-15,-1 0 2 0,-2 0-5 16,2-3-2-16,-2-2 0 0,2 1-30 16,2-3-22-16,1-3 3 0,5 0-5 15,1-3-38-15,3-3-41 0,4-9-61 16,3 3-17-16</inkml:trace>
  <inkml:trace contextRef="#ctx0" brushRef="#br0" timeOffset="59516.16">10115 9519 764 0,'0'0'24'15,"0"0"49"-15,0 0-19 0,47-26-26 0,-28 17-24 0,3-1-3 0,2 1 5 0,0 1-6 0,2 0-3 0,1 0 3 0,-1 1 2 16,1 1-2-16,0 1-29 0,8-8-78 16,-7 4-162-16,-4-4-159 0</inkml:trace>
  <inkml:trace contextRef="#ctx0" brushRef="#br0" timeOffset="61320.07">2474 11574 309 0,'0'0'52'0,"0"0"-13"0,0 0 7 0,0 0 51 0,20-38-16 0,-18 29 10 0,3 1 8 0,-3-2-17 0,2 1-24 0,0 0-14 16,-2 1 0-16,0 2-6 0,-1 1-12 16,-1-1-7-16,0 4-8 0,0 1-11 15,0 1 0-15,0 3-6 0,-1 9-11 16,-1 5 17-16,-2 8 0 0,-2 14 0 15,-2 13-5-15,3 12 1 0,-2 5 4 16,1-6 5-16,3-7-4 0,1-8 4 16,-1-4-5-16,0-4 1 0,2-7-1 15,0-7 0-15,1-8-48 0,0-2-36 16,2 1-31-16,-2 1-86 0,0-5-90 16,0-7-17-16</inkml:trace>
  <inkml:trace contextRef="#ctx0" brushRef="#br0" timeOffset="61853.14">2428 11646 149 0,'0'0'385'0,"0"0"-290"0,0 0-9 15,0 0 6-15,0 0-27 16,-5-43-19-16,8 35-36 0,2 0 0 0,0-2-2 16,1 1 4-16,2 1 18 0,-2 1-2 15,3-1 2-15,3 0-12 0,1-1-9 16,1 0 0-16,3 0-8 0,-4 2 5 16,4-1-2-16,-1 1 1 0,3 0-5 15,-2 1 0-15,2 0 3 0,0 2-3 16,1 2-1-16,-2 0-1 15,-3 2-2-15,-3 2 1 0,-1 1-2 16,-6 4-2-16,0 3 7 0,-5 3 2 16,-7 3 0-16,-4 2-2 0,-6 1 0 15,-4 4-12-15,-4-2-15 0,0 2 2 16,-2 2-11-16,-1-1 23 0,2-1 10 16,2 0 2-16,-1-2 1 0,3 0 3 15,4-3-2-15,1 0-1 0,3-1-2 16,2-2 2-16,4 1 7 0,3-2 14 15,3-2 8-15,2 2 1 0,5-3 17 16,3 1-1-16,3-2 8 16,3 1 6-16,5-3-5 0,0 0-5 15,3-3-11-15,0 1-15 0,-1-2-16 16,3-3-4-16,2-1 0 0,-2 0-4 16,0 0-17-16,4-4-38 0,-1 1-37 15,0-2-34-15,-2 2-41 0,10-5-46 16,-10 2-174-16</inkml:trace>
  <inkml:trace contextRef="#ctx0" brushRef="#br0" timeOffset="62274.74">3036 11922 26 0,'0'0'254'0,"0"0"-206"0,0 0 18 0,0 0 22 0,8 0 24 0,0 0 59 0,3 0-47 0,2 0-41 0,0 0-14 0,2-5-10 0,-2 2-26 16,2-3-20-16,-1-2-1 0,2-1 2 15,-1 0 0-15,-1-2-8 0,-3 2-2 16,0-2 3-16,-2 0-3 0,-2 0 15 16,-4 0-2-16,0 1-3 0,-3 0-8 15,0 1-3-15,-3 0-3 0,-3-1-1 16,-5 3-1-16,1 3-3 0,-4 0-2 15,-5 4-8-15,1 3-3 0,-2 3 11 16,-3 5 5-16,1 4-1 0,1 2 1 16,2 5 1-16,0 2 1 0,6 0 0 15,2 0 3-15,2-1-2 0,6 1 2 16,1-3 7-16,2-3 9 16,5 1 4-16,6-3 7 0,0-4 4 15,0 0-2-15,6-7-13 0,-2-1-7 16,2-4-6-16,5-2-3 0,-3-5-3 15,5-5-5-15,1 1-36 0,4-2-34 16,5-3-26-16,8-6-61 0,6 2-67 16,-7 0-145-16</inkml:trace>
  <inkml:trace contextRef="#ctx0" brushRef="#br0" timeOffset="62774.62">3587 11811 497 0,'0'0'96'0,"0"0"36"0,0 0-25 0,0 0-43 0,0 0-6 15,0 0-4-15,-2-36 2 0,4 34-21 16,2 2-14-16,-2 0-1 0,2 3-15 16,2 5 4-16,-1 2 2 0,3 7 5 15,1 3 12-15,-1 4-12 0,2 3-3 16,1 2-7-16,-1 4 1 15,0 6-2-15,1 8-5 0,-2 4 1 16,-3 0 0-16,-2-10 0 0,-1-10 1 16,-3-12-2-16,0 0 2 0,-3 4 3 15,-3 1 3-15,-2 2-5 0,-4-1-1 16,1-5 3-16,-3-5-4 0,-1-5 2 16,1-4-1-16,-2-5 3 0,1-1-3 15,-1-4 4-15,1-9 1 0,-2-2-5 16,4-3 2-16,-4-4-2 0,6-2-2 15,0 1 1-15,3-1 2 0,3 2 0 16,4 4 22-16,1-1-4 0,3 2 2 16,3 0-4-16,3-1-3 0,1-1-1 15,5 3 2-15,3-1 5 0,1 1 0 16,2 0-2-16,2-3 2 0,1 6-4 16,3-2-5-16,-3 1-5 0,2 0-8 15,-5-1 1-15,1 4-2 0,-4-2-3 16,-1 3-13-16,-5 1-17 0,-2 2-11 15,-4 1 2-15,-1-1-27 0,-3 3-19 16,0-2-8-16,-2-8-52 0,-4 4-115 16,0-2-224-16</inkml:trace>
  <inkml:trace contextRef="#ctx0" brushRef="#br0" timeOffset="62930.83">3613 11606 991 0,'0'0'110'0,"0"0"-36"0,0 0 11 0,0 0-73 0,9-25-12 0,-5 17-3 0,-1-1-70 0,2 2-14 0,-1 1-40 0,1 1 11 0,7 5-107 16,-2 4-91-16</inkml:trace>
  <inkml:trace contextRef="#ctx0" brushRef="#br0" timeOffset="63071.43">3963 11847 154 0,'0'0'598'0,"0"0"-464"0,0 0 13 0,0 0-87 15,0 0-46-15,0 0-14 16,0 0-22-16,0 0-83 0,0 0-100 0,18-4-140 16,-14-2 47-16</inkml:trace>
  <inkml:trace contextRef="#ctx0" brushRef="#br0" timeOffset="63461.95">4869 11510 638 0,'0'0'104'0,"0"0"-40"0,0 0 39 0,20-41-47 16,-15 30-10-16,1 1-12 0,-1 0 0 16,1 2-20-16,-1 2-14 0,-2 1 18 15,-2 3 8-15,1 2-9 0,-2 0-17 16,0 5-1-16,0 6-1 0,0 6 2 15,-3 6 0-15,0 5 1 0,0 12 0 16,-1 10 4-16,2 12-4 0,1 4-1 16,0-2 0-16,1-8 0 0,-1-4-1 15,-2-3-1-15,2-3 2 0,0 1-21 16,1-6-34-16,1-6-42 0,2-10-43 16,3-2-57-16,-1-9-94 0,0-4 28 15</inkml:trace>
  <inkml:trace contextRef="#ctx0" brushRef="#br0" timeOffset="63759.07">5170 11566 545 0,'0'0'75'0,"0"0"-19"0,0 0-25 0,12-45 68 16,-9 38-69-16,-2 3 0 16,1 2 11-16,-2 2-21 0,3 5-20 15,-2 7 0-15,1 5 9 0,0 7 20 0,1 9-3 16,-2 13-4-16,2 12 2 0,2 2-10 16,1-1-12-16,1-4 3 0,0-8-5 15,-3-2 4-15,1-4-4 0,-2-1 0 16,-1-9-2-16,-1-4 1 0,-1-10-10 15,0-2-71-15,0 3-22 0,-2-4-76 16,-1-4-138-16</inkml:trace>
  <inkml:trace contextRef="#ctx0" brushRef="#br0" timeOffset="63962.65">4891 11900 792 0,'0'0'117'0,"0"0"-32"0,0 0 20 16,0 0-81-16,0 0-20 0,0 0-1 15,46-34-3-15,-24 25 0 0,4 0 0 16,1 2 0-16,3 2 0 0,1 0-8 16,0 2-69-16,12 2-43 0,-7 1-139 15,-5 0-184-15</inkml:trace>
  <inkml:trace contextRef="#ctx0" brushRef="#br0" timeOffset="64375.96">5556 11917 444 0,'0'0'139'0,"0"0"-10"0,0 0-11 0,0 0-62 16,18-40-16-16,-15 31-27 15,-1 1-11-15,-1 2 8 0,-1 0-7 16,0 4 1-16,-1 1-1 0,-2 1-3 16,0 2-4-16,-1 6 0 0,-1 5 2 15,-3 3 4-15,2 2-4 0,0 4 4 16,2 2 0-16,3-1-1 0,1 1 8 15,3-2 7-15,3-4 23 0,2 1 14 16,3-5 2-16,0-3 1 0,3-3-6 16,0-5-4-16,-1-3-2 0,2-3-3 15,-2-8 0-15,0-3-17 0,-3-5-9 16,-4-4-5-16,-1-2-1 0,-2-2-1 16,-3 0-2-16,0 2-6 15,-5 4-1-15,0 4 0 16,-3 7-8-16,-1 0-13 15,-3 3-24-15,0 2-13 0,-2 3-29 16,-4 1-48-16,2 1-86 0,4-3-255 0</inkml:trace>
  <inkml:trace contextRef="#ctx0" brushRef="#br0" timeOffset="68974.37">1870 13532 302 0,'0'0'81'0,"0"0"-18"0,7-10 16 0,-4 7 23 0,0-1-39 0,0 1-7 0,0-1 19 0,-1 1 2 0,4 1-20 0,-3 0 3 0,0-2-7 0,-1 4-7 16,-2 0-8-16,0-1-8 0,-2 1-12 15,-6-2-18-15,-5 1 0 16,-2 1-7-16,-7 0-5 0,2 2 5 16,-1 4-1-16,0 3 4 0,-1 2 1 15,3 3 0-15,2-1 2 0,2-1 0 16,3 2-1-16,1-1 1 0,6-1-1 15,3-1 0-15,1 0-2 0,2 0 4 16,4-3 1-16,8 0 0 0,1 1 5 16,5-1 3-16,5-2-5 0,-2 2 10 15,2-2-5-15,3 1-5 0,-4 1 0 16,1-1 1-16,-4 1-1 0,-2 0-3 16,-4 1 4-16,-3 2 2 15,-1-2 0-15,-7 0 0 0,0-1 0 16,-3 0 4-16,0 0 5 0,-6 2 7 15,-2-1 1-15,-8-1 0 0,0 0-7 16,-6-1-3-16,-5-1-8 0,-1-1 0 16,1-3-1-16,-2 0-2 0,1-2 0 15,-7 0-3-15,5 0 2 0,-2 0-2 16,1 0 0-16,7 0-1 0,-2 0-9 16,2 0-24-16,8 0-9 0,4 1-17 15,5-1-16-15,7 1-49 16,3-1-57-16,16 2-122 0,-1-2 108 0,4 0-45 15</inkml:trace>
  <inkml:trace contextRef="#ctx0" brushRef="#br0" timeOffset="69360.42">2091 13676 502 0,'0'0'84'0,"0"0"4"0,0 0 31 16,0 0-42-16,2-28-37 0,0 22 4 0,-1 0-11 0,1 2-6 0,-2 1-9 0,2 2-6 0,-1 0-1 0,-1 1-11 16,0 0-7-16,0 7-3 0,-1 3 7 15,-1 3 3-15,0 5 0 0,2 5-2 16,0-2 2-16,2 2 0 0,3-3 0 15,4 2 0-15,-1-5 0 0,1-2 2 16,4-3 0-16,-2-4 0 0,5-2 36 16,-2-2 15-16,-1-4 6 0,-1-4 5 15,-1-3-2-15,-4-4-13 0,2-2-19 16,-1-5-7-16,-1-4-11 0,-1-2-6 16,0-3-6-16,0 3-15 0,-1 1-11 31,-2 2-1-31,2 6-13 0,-2 2-22 15,1 3-25-15,1 5-69 0,3 2-80 16,-1 2-139-16</inkml:trace>
  <inkml:trace contextRef="#ctx0" brushRef="#br0" timeOffset="69782.77">2697 13563 589 0,'0'0'35'0,"0"0"19"0,0 0 30 0,0 0-35 0,16-44-32 15,-15 35 4-15,2 0 4 0,-3-2-6 16,2 2 15-16,-2 1 8 0,0-2 4 15,-2 2-13-15,1-1 0 0,-2 2-16 16,-1 0-17-16,-1 1 0 0,-1 3 0 16,-1 2-1-16,-1 1-3 0,-1 6-6 15,-4 6 5-15,1 3 1 0,0 8 4 16,-2 3 0-16,1 5 15 0,-3 8-4 16,0 8 0-16,-1 11-9 0,4 1 4 15,2-2 4-15,3-6 10 0,4-4 4 16,-1-1-18-16,-2-4-1 0,3-4-3 15,2-7 0-15,1-8 0 0,-1-8-2 16,2 0-11-16,0-1-49 0,2-3-43 16,-1 1-34-16,3-8-66 0,-2 0-134 15</inkml:trace>
  <inkml:trace contextRef="#ctx0" brushRef="#br0" timeOffset="69985.84">2396 13931 791 0,'0'0'60'0,"0"0"-6"0,0 0 104 0,0 0-81 15,15-41-48-15,0 29 12 16,1 0 3-16,3 0-7 0,2 2-27 0,-1 0 8 16,1 0-18-16,2 1-27 0,-2-1-36 15,5 2-13-15,-1 1-35 0,11-1-51 16,-3 2-122-16,-4 2-103 15</inkml:trace>
  <inkml:trace contextRef="#ctx0" brushRef="#br0" timeOffset="70424.5">3054 13595 391 0,'0'0'106'0,"0"0"-32"0,0 0 43 16,0 0-20-16,0 0-28 15,11-47 1-15,-10 36-10 0,2-1-12 0,-1-1-3 16,-1 2-12-16,1 0-11 0,-2 0 0 16,0 0 3-16,0 2 8 0,0 0-10 15,0 1-18-15,-4-3 1 0,0 2-6 16,-2-1 3-16,-2 2-3 15,3 0 3-15,-3 1-2 0,-1 2-1 0,-2 1-2 16,3 1 0-16,-4 2-2 0,2 1 0 16,0 0 2-16,-2 4-1 0,4 4-1 15,-2 0 1-15,-2 5 2 0,4 4-2 16,-3 3 3-16,0 2-1 0,1 6 1 16,-1 2 0-16,2 2 0 0,2 0-1 15,0 10-2-15,0 2 2 0,5 8 1 16,-1-2 1-16,-1-9-1 0,4-9 0 15,0-12 0-15,0 2 2 0,0 2-2 16,4 3-2-16,-2 0 1 16,1 1-1-16,-3-5 0 0,3-2-2 15,-3-1-82-15,2-6-51 0,-2-4-17 16,0-5-145-16,0-3-97 0</inkml:trace>
  <inkml:trace contextRef="#ctx0" brushRef="#br0" timeOffset="70616.36">2758 13831 333 0,'0'0'532'0,"0"0"-456"0,0 0 27 0,0 0-17 0,0 0-45 0,38-24-7 0,-19 17-14 0,0 0 7 0,3-1-20 15,-1 3-7-15,2-1-1 0,1 3-11 16,-2 0-42-16,2 0-51 0,14 3-59 15,-10 0-91-15,1 0-105 0</inkml:trace>
  <inkml:trace contextRef="#ctx0" brushRef="#br0" timeOffset="70742.28">3234 13846 491 0,'0'0'465'0,"0"0"-339"0,0 0-28 0,0 0-70 16,0 0-27-16,0 0-1 0,0 0-55 0,0 0-21 15,6-8-54-15,-1 4-8 0,4 0-85 16,-4 0-151-16</inkml:trace>
  <inkml:trace contextRef="#ctx0" brushRef="#br0" timeOffset="71382.75">3933 13712 404 0,'0'0'97'0,"0"0"-42"0,0 0 41 0,0 0-13 15,0 0-24-15,0 0 3 0,0 0 7 16,-4-25 9-16,4 23-15 0,0 0-3 16,4-1-20-16,1 1-4 0,1 0-18 15,2 1-4-15,5-1-4 0,-1 0 0 16,4 1-2-16,-1 0-6 0,4 1 2 15,-2-1-4-15,2 0 2 0,0-3 0 16,-3 0 2-16,4 0 1 0,-4-3 4 16,0 0 11-16,-2 0-10 0,-1-2-3 15,-3 1-4-15,-2 0-1 0,-3 0 3 16,-4-2-2-16,-1 2-3 0,-4-1 0 16,-5 0-6-16,-2 3-1 0,-5-1-4 15,-2 3 3-15,-5 3 2 0,1 1 0 16,-3 3 4-16,-2 6 1 0,5 2-1 15,-2 5-2-15,2 1 1 0,4 5 3 16,4 1-1-16,3-1 2 16,2 2-2-16,8-2 2 0,1 0 0 15,6-4 11-15,3 0 22 0,2-1-14 16,3-3 17-16,-1-4-8 0,5-2-8 16,0-4-3-16,2-3-4 0,2-1-5 15,-2-1-4-15,2-4-4 0,0-1-1 16,1-2 0-16,0 0-18 0,-1-2-50 15,0-2-36-15,0 3-43 0,5-6-69 16,-8 4-118-16,-2 0-66 0</inkml:trace>
  <inkml:trace contextRef="#ctx0" brushRef="#br0" timeOffset="71679.81">4344 13626 646 0,'0'0'191'0,"0"0"-135"0,0 0 40 0,9-38-60 0,-7 27-29 0,2 4-6 0,-1 0 6 0,-2 3 3 0,0 4 19 15,1 0-29-15,0 7 7 0,0 6-7 16,1 5 11-16,2 2 19 0,1 3-19 16,2 2 3-16,1 0-5 0,1-3 0 15,3-2 22-15,0-2-3 16,3-3 7-16,-3-6 3 0,-1-1-2 15,1-5-4-15,-3-3 3 0,3 0 10 16,-1-7-18-16,-1-3-8 0,1-6-13 16,0-5-6-16,1-1-9 0,-3-4-52 15,0-1-13-15,-1 3 0 0,3 0-10 16,-2 6-37-16,4 0-68 0,-2 6-139 16,-2 4-71-16</inkml:trace>
  <inkml:trace contextRef="#ctx0" brushRef="#br0" timeOffset="71930.7">4790 13578 602 0,'0'0'97'0,"0"0"-21"0,0 0 15 0,0 0-77 16,0 0-1-16,0 0-11 0,0 0 7 0,8-20 16 15,-8 20 8-15,0 0-16 0,0 2-15 16,0 4 12-16,0 5 4 0,0 2 9 15,0 0-13-15,0 5-1 0,0 1-7 16,0 0-3-16,0 2 0 0,0 0-3 16,0-1 3-16,1 1-3 0,1-3 0 15,-1-4-2-15,1-1-66 0,1-8-101 16,0-4-153-16,1-2-120 0</inkml:trace>
  <inkml:trace contextRef="#ctx0" brushRef="#br0" timeOffset="72071.27">4870 13492 622 0,'0'0'255'0,"0"0"-130"0,0 0 0 0,0 0-94 15,8-44-31-15,-7 35 0 0,0 2-43 16,-1 1-39-16,3 2-12 0,-2 4 4 0,0 1-48 16,0 4-142-16,-1 1-28 0</inkml:trace>
  <inkml:trace contextRef="#ctx0" brushRef="#br0" timeOffset="72571.16">5120 13590 364 0,'0'0'100'16,"0"0"-29"-16,0 0 46 0,0 0-81 0,34-24-12 15,-30 18 11-15,1 1 11 0,-3-2 10 16,-1 0-8-16,0 0-5 16,-1-1-16-16,0-1-3 0,-2 2-7 15,-1 1-8-15,-2 0-9 0,-2 2 0 16,0 0-1-16,-3 2 0 0,-5 2-2 15,1 0 1-15,-1 6-2 0,-2 4 1 16,0 4 3-16,1 3-1 0,-1 4-5 16,4 3 5-16,1 1-1 0,4 0-2 15,3 2 1-15,2-2 0 0,3-1 0 16,0-3 3-16,5-2 0 0,2-3 2 16,2-4-1-16,3-6 0 0,-1-4 4 15,3-2 5-15,0-9 2 0,0-3 33 16,-1-6 12-16,0-4-8 0,0-4-19 15,-2-10-6-15,1-10 0 0,-3-15 1 16,-3-3 1-16,-1 6-15 0,1 6-10 16,-3 16-1-16,2 10 0 0,-1 7-4 15,-1 2-16-15,2-1-20 0,2-1-5 16,-1 1-63-16,3 5-23 0,2 2-56 16,-1 5-183-16</inkml:trace>
  <inkml:trace contextRef="#ctx0" brushRef="#br0" timeOffset="73399.22">5388 13556 594 0,'0'0'40'0,"0"0"81"0,0 0-41 0,0 0-49 0,38 12-10 0,-27-12 4 0,-1-1 8 0,1-2 5 0,1-1 16 15,-2-1-6-15,1 1 3 0,1-3-16 16,-2 2-24-16,0-2-4 0,-1 1-5 16,-3-1-1-16,1 1-1 0,-2 1 0 15,-4-1 0-15,-1 0-5 0,0-1-12 16,-3 2-3-16,-3-1 11 0,-2 1 1 16,-3 0-12-16,-2 4 13 15,-4 1-4-15,-1 3 8 0,-2 4-2 16,3 4 4-16,-1 2 0 0,0 2 1 15,3 4 0-15,1 0 0 0,5 2 0 16,4 1 0-16,4 2 0 0,2-1 0 16,6-2 1-16,4 2 5 0,2-4-3 15,1 0 14-15,3-3 14 0,1-5-10 16,-2-2-4-16,4-4-8 0,-3-4 3 16,1-1-2-16,-1-8 10 15,2-2 13-15,-1-1-2 0,-2-2-6 0,1-1-14 16,-1-2-6-16,-1-1-3 15,2-1-1-15,-1-2 0 0,-1 0 0 16,-1-2-1-16,0 1-4 0,0 2 1 16,-2 0-5-16,0 1-2 0,-1 4 4 15,-3 2-6-15,-1 2 1 0,-2 5-13 16,0 1 6-16,-3 2 7 0,-2 0 3 16,0 2-12-16,0 3-23 0,0 2 20 15,0 2 13-15,0 3 7 0,0 4 3 16,-1 2 0-16,0 0 0 0,1 4 2 15,0 0 0-15,0 1 1 0,0-1-2 16,0 0 1-16,0-1 7 0,0-3 3 16,0-1 7-16,2-3-5 0,0-3-2 15,-1-2 2-15,1-3 6 0,1-3 13 16,0-1 16-16,3-5-13 0,1-2-14 16,3-2-5-16,0-3-5 0,0-3 1 15,2-2-5-15,0-1-3 0,1-2-3 16,-1-2-1-16,1 2 1 0,1-3-2 15,-1 2 2-15,0 1-2 0,-2 2 0 16,-1 1 0-16,1 1-1 0,-1 3 1 16,-2 3 0-16,1 0 0 0,-3 3 0 15,-1 3-4-15,0 3 3 0,-2 1-8 16,0 3-1-16,0 5 7 0,0 1 0 16,-2 6-1-16,0 3 0 15,-1 1 1-15,0 2 3 0,-2 4 0 16,-1-1 0-16,-1 2-1 0,1 1 1 15,-1-1 1-15,-1-2 0 0,2-2-2 16,0-3-10-16,0-3-83 0,-1-3-38 16,-2-1-33-16,0-2-71 0,4-5-180 15</inkml:trace>
  <inkml:trace contextRef="#ctx0" brushRef="#br0" timeOffset="73806.39">6339 13475 497 0,'7'-7'125'0,"0"0"-24"0,2-4 2 0,-1 1-80 0,-2 0-21 0,-1-1 3 0,-2 3-2 0,-3 1 0 0,0 2 23 0,-1-1 3 0,-5 4-10 16,0 2-15-16,-3 0 0 0,-2 3-2 15,-1 5-1-15,-1 1 0 0,0 4-1 16,-1 0 3-16,1 3-3 0,1 1 0 16,1 2 0-16,2 0 6 0,0 3 2 15,2 0 13-15,0 2 15 0,2 1-3 16,0-1-3-16,2 1-5 0,1-1-6 15,1 0-3-15,1-2-1 0,0 0-4 16,0-5-10-16,3-2 2 0,0-4 0 16,3-1-2-16,0-5-1 0,3-5-37 15,2 0-93-15,7-8-31 0,-2-2-84 16,2 1-63-16</inkml:trace>
  <inkml:trace contextRef="#ctx0" brushRef="#br0" timeOffset="74212.73">6540 13497 361 0,'0'0'154'0,"0"0"-57"0,0 0 34 0,0 0-75 0,0 0-23 0,0 0-3 16,-5-21 5-16,5 21-8 0,3 0-1 16,2 0 10-16,1 0 0 0,4 2-3 15,1 1-9-15,2-2-8 0,0-1-7 16,3 2 0-16,-1-2-6 0,3 0-1 15,-1-3 3-15,1-1-4 0,-3 0 0 16,1-4-1-16,-5 0 0 16,0-1-1-16,-4 0-1 0,-3 0-3 15,-4-1-5-15,-2 1-5 0,-7 2-7 16,-7 2-3-16,-4 3 11 0,-1 2 13 16,-5 5 1-16,-2 5-1 0,0 5 0 15,-1 4 2-15,1 1 1 0,3 4 9 16,4 0 18-16,2 2 22 0,6 0-10 15,3-1 14-15,5-1-7 0,3-1-11 16,2-4-16-16,5-4-8 0,5-2 7 16,2-3 5-16,5-4-13 0,2-1-6 15,4-4-1-15,3 2-5 0,2-2 0 16,0 0-24-16,0 1-72 16,9 0-56-16,-7 1-87 0,-4-2-271 15</inkml:trace>
  <inkml:trace contextRef="#ctx0" brushRef="#br0" timeOffset="75124.8">1532 14731 374 0,'0'0'70'0,"0"0"-47"0,0 0 86 0,38-36-28 0,-28 26-33 0,0 1-2 0,-1 0 8 0,-3 2-23 0,2 1 1 0,0 1 9 0,-4 3-9 16,-2 1 7-16,-2 1-17 0,0 2-14 16,0 6 0-16,0 6 9 0,0 1 0 15,0 9-3-15,-3 0-6 0,-2 7-4 16,-3 1 0-16,0 6-2 0,-3-5 1 16,6 3-3-16,-4-3-1 15,4-3 1-15,2 0 3 0,0 0 14 16,-2-4-3-16,5 1 0 0,-2-3 0 15,2-5 5-15,0-2-2 0,2-2-4 16,4-2 10-16,-2-4-5 0,-1-2-1 16,5-3 3-16,-1-1-1 0,3-2 3 15,3 0-2-15,4-1 4 0,-1 0-6 16,3-2-3-16,1-3-10 0,1 2-3 16,1-3 1-16,0 0-3 0,0 1 0 15,1-2-5-15,-3 2-18 0,5-1-12 16,-6 3-18-16,0-2-23 15,-2 1-26-15,-4-1-23 0,-3 1-42 16,-1-1-101-16,-6 0-58 0</inkml:trace>
  <inkml:trace contextRef="#ctx0" brushRef="#br0" timeOffset="75327.87">1543 14984 821 0,'0'0'70'16,"0"0"-32"-16,0 0 71 0,0 0-40 0,0 0-35 16,27-18-14-16,-10 11 1 0,3 0-12 15,3-1-6-15,6 3-1 0,-3-1-2 16,0 1-8-16,2 0-39 0,-4 2-14 16,1 2-16-16,0 0-14 0,-3 1-38 15,10 1-74-15,-8 0-26 0,0-1-122 0</inkml:trace>
  <inkml:trace contextRef="#ctx0" brushRef="#br0" timeOffset="75796.86">2010 14833 708 0,'0'0'82'16,"0"0"-58"-16,0 0 51 0,0 0-45 0,0 0-17 0,0 0-8 15,0 0 1-15,0 0-3 0,21-6-2 16,-19 15 10-16,-2 4-4 0,0 2-1 16,0 1 11-16,3 5 8 0,-3-1-13 15,0 3-4-15,0 1 0 0,2-2 2 16,-2 1 9-16,0 1-4 0,1-2-9 16,0-2 6-16,0-2-1 0,2-1-2 15,-3-4-7-15,2-3 4 0,2-4-6 16,-2-4 5-16,1-1 19 15,0-1 35-15,2 0 4 0,3-3-23 16,4-5-17-16,0-1-10 0,2-3-5 16,0 1-7-16,6-3-1 0,-2 0 3 15,4 0-2-15,0-1 2 0,-3 3-3 16,0-1 1-16,-1 3 0 0,-6-2 0 16,1 7-1-16,-2-1 0 0,-3 2 2 15,-2 3-2-15,-1 1 0 0,1 1 0 16,-4 6-5-16,-2 1 3 0,0 6-1 15,0 1 2-15,-5 2 2 0,1 4 0 16,0 1-1-16,4-3 2 0,0 3-2 16,0-4 0-16,0 3 0 15,0-5-6-15,0 1-55 0,0 0-26 16,0 0-65-16,0-5-78 0,0-3-186 16</inkml:trace>
  <inkml:trace contextRef="#ctx0" brushRef="#br0" timeOffset="76421.7">2684 15049 360 0,'0'0'51'0,"0"0"10"0,0 0 69 0,0 0-28 16,5-37-31-16,-5 29-1 0,1 1-3 0,-1 0 3 0,0-1 3 0,0 0-8 0,0 0-21 16,1 0 2-16,-1-1-10 0,0 2-5 15,0-2-18-15,0 2 0 0,-4 0-9 16,1 0-4-16,-2 3-2 0,0 0-3 16,-3 4-2-16,-2 0-1 0,0 6 0 15,-4 4 0-15,1 5 5 0,-3 7 3 16,-1 0-1-16,1 3 2 0,2 0-3 15,1 2 2-15,3 0-1 0,3 0 1 16,1-2-1-16,2-1 1 0,1-2 0 16,1-5 1-16,2-1-1 0,0-6-1 15,2-3 0-15,3-2 1 0,1-3 7 16,2-2 2-16,0-1 4 0,0-5 5 16,3-2 2-16,0-3-4 0,2-2-5 15,-2-1-6-15,1-1 1 0,-2 0-3 16,3 1 0-16,-1-1-3 0,-1-1 4 15,-1 2-4-15,2 1-1 0,-5 3 1 16,-1 2 3-16,-3 2-3 0,-1 1-2 16,-2 4 1-16,0 1-2 15,0 0-7-15,0 8-1 0,0 0 6 16,0 3 5-16,0 1 1 0,0 1-1 16,2 0 1-16,1-1 2 0,-2 0 1 15,2-2 13-15,2-1 0 0,-2 0 0 16,2-3 1-16,3 0 5 0,1-4 3 15,1 0-9-15,1-2-7 0,3 0-5 16,-2-2-3-16,1-1-2 0,3-2-6 16,-2-1-28-16,4-1-28 0,-1-1-35 15,1-1-13-15,2-1-37 0,5-10-44 16,-7 3-168-16</inkml:trace>
  <inkml:trace contextRef="#ctx0" brushRef="#br0" timeOffset="76792.22">3066 14670 869 0,'0'0'97'0,"0"0"3"0,0 0 15 0,19-44-93 0,-15 34-15 0,0 2-2 0,-1 1 8 0,-3 5 10 0,0 2-3 0,0 2-20 15,0 6-10-15,0 8 8 0,-3 12 2 16,-1 11-1-16,0 9 2 0,1 3 1 16,0-2-2-16,3-3 2 0,0-6-1 15,0-5-1-15,3-1 0 0,-3-8 8 16,3-6 16-16,-1-2-11 0,-2 3 1 16,2-2 3-16,1 3-1 0,-1-7 6 15,0-5-1-15,3-1-6 0,-2-3-3 16,2-1 14-16,2-3 4 0,0-2-12 15,4 0-9-15,2 0-5 0,2 0-2 16,0-5-1-16,2 1 0 0,-1-2-2 16,1-1-18-16,0-1-27 0,1-1-23 15,-2-4-29-15,-2-4-39 0,2-7-78 0,-5 2-160 0</inkml:trace>
  <inkml:trace contextRef="#ctx0" brushRef="#br0" timeOffset="76981.5">3052 14915 1055 0,'0'0'53'0,"0"0"52"0,0 0-11 0,41-7-66 0,-19 3-10 0,2-3-6 16,3-1-10-16,4 1 3 16,-1 0-5-16,7-1 0 0,4 5-2 15,9-2-4-15,-1 3-39 0,-3 2-22 16,-5 0-48-16,-12 0-88 0,-5 0-179 0</inkml:trace>
  <inkml:trace contextRef="#ctx0" brushRef="#br0" timeOffset="80268.05">4483 14972 291 0,'0'0'160'0,"0"0"-87"0,0 0 29 0,0 0 19 0,0 0-36 0,0 0-27 0,18-37 9 0,-18 31-2 0,2 2-20 0,0-3-1 16,-2 0-11-16,1 0 4 0,-1 0-6 15,0 0 1-15,0 0-4 0,0 3-1 16,0-2 5-16,0 0-10 0,-1 3-2 15,-1-3-3-15,0 3-1 0,-1-2-9 16,0 2-1-16,-3-2-1 0,0 2-5 16,-3 0-2-16,-1 2 0 0,-5 1 0 15,1 4-1-15,-5 5 0 0,-1 2 2 16,-2 5 1-16,-1 4-1 0,2 4-2 16,2 1 3-16,3 5 0 0,3-1-2 15,1 1-1-15,5-3 2 0,2 1 0 16,3-4 0-16,0-2-1 0,2-4-1 15,5-2 0-15,2-5 0 0,0-3 3 16,3-3 4-16,0-3 4 16,1-2-2-16,0-3 8 0,-1-5 10 15,3-5-4-15,-2-3-3 0,0-4-2 16,2-3-8-16,-3-4-4 0,0 1-2 16,-1 1 0-16,0 2 1 0,-3 1-2 15,1 7 1-15,-1 2-1 0,-3 5-2 16,1 4 2-16,-3 0-2 0,1 4-4 15,-1 4-5-15,-1 3 3 0,4 4 3 16,-3 2 5-16,1 3-1 0,-1 2 1 16,3 2 0-16,-2-3 2 0,1 2-2 15,2 0 11-15,0-3 9 0,1-2-1 16,-1-2 6-16,3-3-6 0,-2-1-5 16,-1 0 6-16,2-2 12 0,-3 1-5 15,5-5-15-15,-1 1-5 16,0-3 2-16,3-3-6 0,-1-1-3 15,2-4-30-15,0 0-42 0,0-1-21 16,0-2-17-16,4 2-37 0,4-7-53 16,-3 3-46-16,-2 4-142 0</inkml:trace>
  <inkml:trace contextRef="#ctx0" brushRef="#br0" timeOffset="80629.86">4862 14926 501 0,'0'0'50'0,"0"0"6"0,7-18 67 0,-4 12-71 0,-1 1-29 0,1 3-5 0,0-1 10 0,0 3-16 0,-2 0-3 16,1 5-3-16,-1 4 3 0,1 5 17 16,-1 3 4-16,0 4-5 0,0 3-10 15,0 2 10-15,0 1 4 0,-1-1 0 16,3 1 11-16,0-2-14 0,2-4 6 15,1-3-1-15,3-2 5 0,-2-6 5 16,1-4 8-16,2-1-1 0,-1-5-1 16,1 0 9-16,1-7-19 0,-1-5-3 15,0-2-5-15,1-5-4 0,-3-3-4 16,0-3-8-16,-1-4-3 0,0 1-6 16,-1-1-2-16,-1 0-2 0,0 4-2 15,-1 3-6-15,-2 5-28 0,2 1-22 16,-1 3-27-16,2 4-23 0,-1 3-29 15,2 5-38-15,8 1-15 0,-1 1-85 16,0 5-45-16</inkml:trace>
  <inkml:trace contextRef="#ctx0" brushRef="#br0" timeOffset="81301.57">5385 15010 367 0,'0'0'128'16,"0"0"-41"-16,0 0 41 0,0 0-41 16,0 0-32-16,0 0 5 0,16-38 6 0,-14 32 8 0,-1-1-8 15,-1 1-14-15,0-3 0 0,2 2-13 16,-2-2 2-16,1 1-14 0,-1 0-10 16,0-1-8-16,0 1-7 15,0-1 3-15,0 1-4 0,-1 1 0 16,-3 2-1-16,0-1-3 0,-1 3 1 15,-3 2-4-15,-2 1-8 0,-3 1-6 16,-1 6 4-16,-1 2 5 0,0 5 3 16,0 3 1-16,2 0 5 0,2 3 0 15,3 0 2-15,2 1-1 0,4 1-1 16,1-1 2-16,1-2 0 0,5 1 0 16,2-3 1-16,3-1 0 0,1-3 3 15,0-3-3-15,0-6 5 0,0-1 0 16,0-3 0-16,0-4 6 15,-2-3 22-15,0-3-7 0,1-4-5 16,-3 2-9-16,1-3-7 0,0-2-3 16,0 2 1-16,-1 1 0 0,-1 1 4 15,0 1-6-15,-2 2 3 0,1 5-2 16,-2-1-3-16,-2 4 0 0,0 2 0 16,0 0 0-16,-1 3-12 0,0 5 6 15,-1 6 3-15,-1 5 3 0,-1 7 1 16,-1 1-1-16,1 10 0 0,-1 10 0 15,-2 6 3-15,0-4-1 0,-1-9-2 16,-3 0 0-16,1-2 0 0,0-1 0 16,-4-4 1-16,5-11-1 15,0-6 1-15,-3 0 3 0,-1-1 5 16,-3 0 1-16,0-4-1 0,-2-6-7 16,2-3 1-16,-1-2 2 0,2-4 2 15,3-8 15-15,-1-1 8 0,0-7-1 16,4-2-16-16,1-2-1 0,4-2-3 15,1-2-6-15,4 0-1 0,7 1-1 16,1 0 0-16,4 1-1 0,2 2-3 16,0 5-11-16,3 0-46 0,1 3-21 15,1 1-24-15,2 3-57 0,13-2-83 16,-6 5-104-16,-1 2-36 0</inkml:trace>
  <inkml:trace contextRef="#ctx0" brushRef="#br0" timeOffset="81426.55">5648 15187 681 0,'0'0'167'0,"0"0"-61"0,0 0 32 0,10-3-70 0,-8 2-27 0,-1-4-19 0,0 3-22 0,0-3-5 0,0 2-54 0,1 2-30 0,0 1-67 16,1 0-81-16,0 2-144 0</inkml:trace>
  <inkml:trace contextRef="#ctx0" brushRef="#br0" timeOffset="82099.77">2894 16168 871 0,'0'0'43'0,"0"0"-35"0,0 0 28 0,0 0 12 16,34-36-38-16,-33 29-7 15,-1 0 1-15,-5 2-4 0,-3 0-12 0,-2 4-1 16,-3 1 5-16,-5 1 2 15,-1 7 2-15,-4 3 3 0,-1 3-1 16,0 2 1-16,2 4 0 0,0-1 0 16,3 0-1-16,6 0-4 0,2-3 5 15,5 2-8-15,4 1 6 0,2-2-2 16,4 1 4-16,5 0 0 0,2-2 2 16,5 0 3-16,1 0 5 0,2-1 22 15,3-2-9-15,-2 0-2 0,1-4 11 16,-3 2 1-16,4-5 0 0,-6 1-5 15,-4-1-2-15,-2-1-7 0,-4-3 12 16,-3 0-9-16,-3-2-7 0,-3 3 5 16,-6-2-7-16,-4 1 2 0,-7 1-7 15,-5 0-1-15,-5-1-5 0,-1 0 0 16,-7-1-1-16,-4 2-2 0,-6 1-28 16,7 1-34-16,9 0-11 0,10-2-35 15,8 2-19-15,0 0-55 0,3 0-102 16,1-3 61-16</inkml:trace>
  <inkml:trace contextRef="#ctx0" brushRef="#br0" timeOffset="82709.47">3286 16399 577 0,'0'0'104'0,"0"0"-38"0,0 0 29 0,0 0-33 0,41-30 4 0,-33 20 5 0,1 2-5 0,-1-1-2 0,0 0-8 15,0-2-1-15,-2 1-21 0,2 1-3 16,-3-2-14-16,0 2 0 0,-2-1-10 16,-3 2 0-16,0 0-2 0,-1 1-5 15,-4 1-1-15,-2 2-6 0,-4 0-4 16,0 3-10-16,-5 1 2 0,-2 5 1 15,-3 2-5-15,2 6 12 16,-3 3-5-16,0 4 1 0,2 2-14 16,0 4 12-16,3 1 10 0,4 2-1 15,2-1 6-15,2 1 2 0,3-2 0 16,4 0 0-16,2-5-1 0,1-2 1 16,3-5 1-16,2-4-1 0,3-4 3 15,-1-3 6-15,3-3 3 0,0-1 25 16,2-6-1-16,1-2 0 0,0-2-4 15,1-3-5-15,0-4-17 0,2-1-6 16,-2-1-4-16,1-1-1 16,-2-1-8-16,-3 1 2 0,0 4 4 15,-3 1 3-15,-2 4 0 0,-2 3-3 16,-1 3-12-16,-2 1 2 0,1 1 1 16,-2 3-1-16,0 0-4 0,0 5-1 15,-3 3 6-15,-2 4 6 0,3 2 6 16,-2 5 1-16,2-2-1 0,0 4 0 15,2-2 0-15,0-3 2 0,2 0-1 16,3-1 5-16,1-2 13 0,0-3 5 16,2-1-19-16,4-3 2 0,3-2 10 15,0-3-2-15,6-1-9 0,-3-1 0 16,2-6-6-16,0-2-1 0,-1-2-32 16,1-2-27-16,-3-3-40 0,6-10-75 15,-4 2-77-15,-5 1-177 0</inkml:trace>
  <inkml:trace contextRef="#ctx0" brushRef="#br0" timeOffset="82975.13">3734 16030 819 0,'0'0'98'0,"0"0"0"0,0 0-1 0,7-29-67 0,-4 23-13 0,-2 2-4 0,-1 3 11 0,1 1 4 0,-1 1-28 0,0 8-6 16,0 6 6-16,-1 8 14 16,-4 4 16-16,0 12-7 0,-2 9-7 15,-1 10-6-15,-2-1-3 0,3-2-7 16,2-4 4-16,2-8-4 0,2 0 2 16,1-3-4-16,0-9 0 0,1-8-25 15,2-6-62-15,3 1-42 0,0-3-92 16,1-3-183-16</inkml:trace>
  <inkml:trace contextRef="#ctx0" brushRef="#br0" timeOffset="83349.93">3970 16444 555 0,'0'0'81'0,"0"0"-5"0,0 0 29 16,0 0-41-16,25-42 4 0,-16 32-11 15,2 2-15-15,3-2 14 0,-1 1-5 16,4 2-6-16,-1-2-22 0,1 1-8 16,1 0-2-16,-1-3-2 0,-1 1-7 15,-3 1-1-15,-3-2-1 0,-1 2-1 16,-5-1-1-16,-3 2-11 16,-1-1-31-16,-2 2-25 0,-6-1-6 15,-4 3 9-15,0 3-1 0,-7 2 11 16,-2 0 9-16,-2 7 33 0,-1 5 3 15,-1 2 5-15,2 6 4 0,4-1 1 16,1 3 2-16,4 1-1 0,5 1 14 16,2 1 12-16,3 1 15 0,4-3 7 15,2 1 1-15,4-4-1 0,2 0 4 16,2-4-17-16,2-3-17 0,3-3-6 16,0-3-8-16,2-4-4 0,-1-3-2 15,3 0-18-15,0-3-42 0,14-5-59 16,-6 1-51-16,-3-3-246 0</inkml:trace>
  <inkml:trace contextRef="#ctx0" brushRef="#br0" timeOffset="83818.58">4499 16207 716 0,'0'0'127'0,"0"0"-79"0,0 0 51 0,0 0-79 0,16-39-20 0,-17 32 1 0,-5 0-2 0,-1 2-5 0,-3 4-3 0,-2 1 6 16,0 1 2-16,-2 7 1 0,-1 0 1 16,1 2 5-16,1 1-3 0,3-1 0 15,2 0-3-15,1 0 1 0,4-1-2 16,1 0 2-16,2 0 1 0,4 0 2 15,3 2 0-15,0-2 3 0,1-1 1 16,0 1 10-16,2-1-2 0,0-2 13 16,0 0-7-16,2-3 0 0,-1 2-9 15,0-2-2-15,0 4-3 0,-2 0 5 16,-1 1 6-16,-4 0-9 0,1 1 4 16,-5 1-3-16,0 3 6 15,-7-2 1-15,-1 0 4 0,0-2 1 16,-3-1 5-16,-3 0 5 0,0-2-4 15,-2-3-3-15,2-2-1 0,0 1-10 16,0-2-7-16,1 0-8 0,0-3 5 16,-2-1-4-16,4-2-1 0,2-1 0 15,2 2-10-15,2-2-14 0,3 2-25 16,2 0-28-16,3 2-20 0,7-1-30 16,15 1-55-16,-3 2-63 0,4-2-109 15</inkml:trace>
  <inkml:trace contextRef="#ctx0" brushRef="#br0" timeOffset="84437.33">5894 16353 521 0,'0'0'128'0,"0"0"-42"0,0 0 18 0,17-9-42 0,-14 3-17 0,-1 1 10 0,1-3-10 0,-2 1-4 0,0-1-3 0,-1-1-11 0,0-1 5 15,0-1-11-15,-3 1-2 0,-1 0-9 16,-1 2-3-16,-1 2 8 0,-4 0-3 16,-2 0-12-16,-3 3-3 0,-3 1 1 15,-2 2 0-15,-2 6-4 0,-2 8 5 16,0 3-5-16,0 6 6 0,2 5 0 15,3 2-5-15,3 3-11 16,4-2-8-16,5 0-4 0,6-2 12 16,1-2 11-16,6-2 3 0,5-3 1 15,3-2 2-15,2-4-1 0,3-4 0 16,1-4 3-16,2-5 3 0,1-3 9 16,1-7 28-16,-3-5 2 0,2-3 3 15,-1-5-10 1,-3-5-1-16,0-3-7 0,-2-8-9 15,-3-10 9-15,0-12-1 0,-2-12-1 16,-2 1-11-16,-2 8-8 0,-3 20-8 16,-3 17-1-16,0 5-4 0,-2 5-30 15,1-1-16-15,-1 1-3 0,1 1-5 16,0 4-27-16,0 3-7 0,0 4-40 16,6 8-51-16,0 3-117 0,0 1 5 15</inkml:trace>
  <inkml:trace contextRef="#ctx0" brushRef="#br0" timeOffset="84715.38">6230 16406 703 0,'0'0'192'0,"0"0"-163"0,0 0 39 0,0 0-23 0,0 0-36 0,5-24-4 0,-3 18 13 0,-1 1 22 0,0 1 7 0,0 1-7 16,-1 2-4-16,1 1-9 0,-1 2-26 16,2 7-1-16,-2 5 0 0,2 2 1 15,-2 5 1-15,0 1-1 0,0 0-1 16,0 2 1-16,0-3 0 0,-1 0-1 16,0-1-2-16,-1-3-9 0,2-2-82 15,-1-1-59-15,1-6-74 0,0-5-184 16</inkml:trace>
  <inkml:trace contextRef="#ctx0" brushRef="#br0" timeOffset="84875.13">6311 16211 863 0,'0'0'157'0,"0"0"-78"0,0-44 23 0,0 26-87 0,0 6-14 15,0 0-1-15,0 2-26 0,0 1-23 16,0 4-11-16,3 1-9 0,3 4-51 15,9 6-31-15,-2 1-75 0,1 2-47 16</inkml:trace>
  <inkml:trace contextRef="#ctx0" brushRef="#br0" timeOffset="85218.77">6682 16239 566 0,'0'0'110'0,"0"0"-10"0,0 0 46 0,0 0-66 15,5-43-14-15,-5 33-14 0,0-1 3 16,0 1-10-16,-1 2-11 0,0-1-9 16,1 2-8-16,-1-1-5 0,1 3-8 15,-2 2-3-15,1 0-1 0,-3 0 0 16,1 3-1-16,-1 0-7 0,-2 3 5 15,-1 3-3-15,-3 6 2 0,-1 5 1 16,0 5 3-16,0 3 0 0,-1 5 1 16,1 1-1-16,0 11 0 0,0 7 0 15,2-3-110-15,3-5 109 0,1-1-1 16,1 1 4-16,1 12 0 0,2 2 0 16,0-10-2-16,1-12 1 0,0-14 0 15,0-2-1-15,0 2-6 0,0 1-50 16,1 2-100-16,3-9-66 0,-3-5-215 15</inkml:trace>
  <inkml:trace contextRef="#ctx0" brushRef="#br0" timeOffset="85421.85">6453 16576 645 0,'0'0'411'0,"0"0"-317"0,3-43 12 0,2 24-62 16,3 2-32-16,2 0-5 15,2 0-5-15,2 3 8 0,1-1-4 0,-1 2 2 16,1 1-8-16,1 3-3 0,2 4 1 16,-2 1-34-16,2 3-31 0,0 0-29 15,4 1-29-15,13 0-23 0,-5 1-95 16,0 1-116-16</inkml:trace>
  <inkml:trace contextRef="#ctx0" brushRef="#br0" timeOffset="85735.18">7049 16376 610 0,'0'0'110'0,"0"0"-28"15,0 0 13-15,-7-44-52 0,4 29 0 0,-3 0 11 16,2 0-8-16,0-1 2 0,1 1 6 16,0 1-8-16,-1 2-20 0,2 0-10 15,-1 2-4-15,0 2-6 0,-2 2-5 16,0 0 3-16,0 3-2 15,-1 0-2-15,-1 3-1 0,-2 0-2 16,-1 6 2-16,1 6-2 0,-4 2 3 16,2 6-1-16,-1 6-1 0,-3 10 3 15,2 10-1-15,0 8 1 0,1 5 1 16,4-3-2-16,1-6 1 0,2-7 1 16,2-3-1-16,0 0-1 0,1-8 0 15,2-7 0-15,-2-4-1 0,2-3-9 16,-1 2-60-16,0 0-37 0,0 2-70 15,-1-6-126-15,1-7-99 0</inkml:trace>
  <inkml:trace contextRef="#ctx0" brushRef="#br0" timeOffset="85922.64">6833 16663 938 0,'0'0'172'0,"0"0"-112"0,0 0 40 0,28-48-77 0,-15 32-13 0,2-2 5 15,1 2-14-15,1-1 1 0,0 0-2 16,2 2-2-16,0 0 0 0,1 5-24 16,0-1-28-16,-2 2-37 0,1 2-26 15,1 3-8-15,6 2-28 0,-6 1-89 16,-1 1-12-16</inkml:trace>
  <inkml:trace contextRef="#ctx0" brushRef="#br0" timeOffset="86610.03">7190 16504 539 0,'0'0'114'0,"0"0"-37"0,0 0-21 0,0 0-48 15,0 0 25-15,0 0 8 0,0 0 3 0,0 0-1 16,42 4-3-16,-27-6 20 0,3 0-11 16,-2-2 1-16,3-1-16 0,-2-1-13 15,-1-3-8-15,-2 0-4 0,-3-1 2 16,-1 0 0-16,-3 0-1 0,-1-2-9 15,0 1 3-15,-4-1 5 0,-1 0-8 16,-1 0-2-16,-2 1-3 16,-3 4 3-16,-1 0-10 0,-3 3-2 15,-1 2-2-15,-2 2 4 0,-2 0 9 16,-2 6-5-16,-2 3-10 0,1 4-7 16,1 4 6-16,0 0 2 0,2 5 7 15,4 0 7-15,1 1 1 0,5 1-3 16,3-1 5-16,1 0-1 0,2-3 2 15,5-1-2-15,2-2 5 0,0-6 3 16,1-3 10-16,2-3-4 0,0-3 11 16,2-2-1-16,-2-4 5 0,1-5 6 15,1-2 0-15,-3-3 5 0,2-1-16 16,-2-2-1-16,0-1-10 16,0-3 2-16,-2-2 6 0,1-3-15 15,0-1 1-15,0-2-4 0,-1 0-2 16,0-1 0-16,0 4 1 0,-1 2 0 15,2 4-1-15,-1 4 6 0,1 4-6 16,-2 3-1-16,1 4-1 0,-1 3-1 16,-3 2 0-16,1 1-4 0,-2 6 1 15,0 5-4-15,0 4 5 0,-3 5 2 16,2 0 0-16,-3 3 2 0,0 1 0 16,0-1-2-16,0 1 2 0,0 1 0 15,-4-2-2-15,-3-1 0 0,-1-3-8 16,-2-3-16-16,-2-4-1 0,-1-4 5 15,2-6 14-15,0-2 8 0,5-1 3 16,1-3-1-16,2-5 4 0,2-1 1 16,1-1 5-16,2-4-1 0,3-2 0 15,3-1 0-15,4-3-3 0,1 2 2 16,5-1 7-16,1 0-3 0,3-1-5 16,3 2-6-16,0 1-3 0,1 1-1 15,0 0 0-15,0 3 0 0,-3 2-4 16,-2 2-18-16,-2 1-55 0,0 2-38 15,0 1-43-15,-3 5-95 0,-5 0-215 16</inkml:trace>
  <inkml:trace contextRef="#ctx0" brushRef="#br0" timeOffset="87375.4">6567 17192 353 0,'3'0'118'0,"1"-1"-78"0,1-1 68 0,0-1 1 0,1-1-39 0,-2-1 7 0,1 0-6 0,-1 1-2 0,1-1-6 0,-2 2-13 15,-1-1 1-15,-2 2-18 0,0 1-11 16,0 0-5-16,-1-1-10 0,-6 2-7 16,-1 0-7-16,-6 2-2 0,-5 5-3 15,-4 4 9-15,0 7-4 0,-3 2 3 16,0 3-3-16,2 2 3 0,2 1-1 15,4 0 3-15,2-2-3 0,5-1 0 16,3-5 1-16,3-3-1 0,4-2 4 16,1-4-2-16,5-3 3 0,2-4 4 15,2-2 6-15,5 0-1 0,-1-7 10 16,4-4 13-16,0-2-6 0,3-4-1 16,-1-2 0-16,0-3-4 0,0 1-8 15,-2-2-9-15,0 2-2 0,-2 3-2 16,-2 2 1-16,-2 2-1 0,-2 5 0 15,-1 3-2-15,-3 5 0 0,-1 1-2 16,-2 5-3-16,-1 5 4 0,-1 2 0 16,1 5 3-16,-1 2-1 0,1 4 1 15,0 1 4-15,1 2-2 16,1-3 6-16,1-2 0 0,1-1 4 16,0-3 1-16,2-3-1 0,-1-2-9 15,1 0 3-15,3-5-1 0,0-3-5 16,1 1 0-16,3-3-1 0,-1-2-40 15,2 0-34-15,1-1-24 0,14-5-71 16,-4 2-89-16,-1-3-166 0</inkml:trace>
  <inkml:trace contextRef="#ctx0" brushRef="#br0" timeOffset="87672.22">7123 17230 653 0,'0'0'40'0,"0"0"-6"0,0 0 25 0,0 0-45 0,2-40 8 0,-6 38 8 0,-2 2-7 0,-3 0-11 0,-2 6-1 0,-3 4 6 16,-4 6 3-16,0 3-5 0,1 4-1 16,0 2-3-16,1-2 0 0,4 1 8 15,2-1-2-15,4-1-16 0,4-1 63 16,2-3-10-16,3-3-25 0,4-1-3 15,5-4 12-15,-1-2-1 16,5-2-13-16,-1-5-9 0,1-1-9 16,3 0-2-16,1-6-4 0,0 0-3 15,-1-1-42-15,2-1-38 0,9-4-56 16,-6 4-95-16,-4-1-179 0</inkml:trace>
  <inkml:trace contextRef="#ctx0" brushRef="#br0" timeOffset="88034.38">7266 17289 696 0,'0'0'22'16,"0"0"32"-16,38-24-1 0,-20 15-34 0,-1 3 9 0,1 1-10 15,-3 0 4-15,0 5 3 0,-3 0 3 16,1 7-9-16,-2 5-9 0,-1 3-1 15,-1 4-7-15,-1 3 4 0,-3-1-6 16,-1 0 0-16,-2-2 0 0,-2 0 0 16,0-4 1-16,-5-3 0 0,-1-2-1 15,-1-3-3-15,-1-3 3 0,-1-1-22 16,1-3 10-16,1-5 12 0,1-2 3 16,1-2 45-16,3-5 26 0,1 1 1 15,1-5-27-15,2 0-18 0,3-2-20 16,5 1-5-16,1-1-3 0,3 3 0 15,2 1-4-15,2 2-3 16,2 5 0-16,0 1-20 0,3 2-20 16,-1 3-22-16,3 0-52 0,0 3-10 15,9 0-62-15,-5 3-71 0,-4-2 28 0</inkml:trace>
  <inkml:trace contextRef="#ctx0" brushRef="#br0" timeOffset="88393.66">7825 17236 499 0,'0'0'143'0,"0"0"-67"0,0 0 16 0,0 0-35 16,0 0-11-16,0 0-4 15,0 0-15-15,2-36 10 0,-2 32-2 0,0-1-1 16,0 1-10-16,0-1-9 0,-1 0-7 16,-2-2-5-16,-1 3 1 0,-3 1-4 15,-2 3-4-15,-3 2 2 0,-1 7-1 16,-2 6 2-16,-4 3-2 0,3 5 2 15,-3 0 1-15,4 4 0 16,2 1-1-16,3-2 3 0,3-3-5 16,3-2 3-16,3-4 0 0,1-3 0 15,5-5 4-15,2-1 16 0,3-4 8 16,3-3 14-16,2-1 1 0,2-4 4 16,1-4-10-16,0-1-6 0,0-5-9 15,-3-1-6-15,-2-2-9 0,0-2-7 16,-3-2 0-16,-2 2-4 0,-2 1-20 15,-4 3-26-15,-1 4-15 0,-1 2-19 16,0 3-34-16,-1 2-46 16,0 1-52-16,1 3-105 0</inkml:trace>
  <inkml:trace contextRef="#ctx0" brushRef="#br0" timeOffset="88846.67">8172 17215 632 0,'0'0'118'0,"0"0"-53"0,0 0 42 0,15-38-60 0,-15 26-23 0,-1 1-9 0,-3 3-6 0,-3 1-8 0,-3 3-1 0,1 3-4 16,-4 0 1-16,1 1 0 0,0 2 2 15,-1 2-1-15,3 3 2 0,-1 0 0 16,2 2 1-16,1 1-3 0,1 2 3 16,1-2-1-16,0 3 2 0,3-1-2 15,1 0 3-15,2 0 2 0,0-1-2 16,3-1 5-16,1 0 19 0,4-2 0 16,-1 0 6-16,0-2-6 0,2 1-6 15,2-1 1-15,-1 1 3 0,3-3 2 16,0 0-3-16,-1 0 4 15,0 0-13-15,-1 1-5 0,-2 0-2 16,-1 0-5-16,-2-1 4 0,-4 0-2 16,0 1-2-16,-2-1-3 0,-3 1 0 15,-4 0 2-15,-3 2 0 0,-2 0 1 16,-3 1-3-16,1-1 1 0,-3 0-1 16,1-1-17-16,-2-2-40 0,1 1-5 15,-1-3-20-15,4 3-29 0,0-4-2 16,2 1-39-16,3 0-102 0,3-2-61 15</inkml:trace>
  <inkml:trace contextRef="#ctx0" brushRef="#br0" timeOffset="89330.02">8416 17239 542 0,'0'0'82'0,"0"0"14"0,0 0-9 0,0 0-67 0,23-42-7 0,-23 34-4 0,0 0-1 0,-2 0 7 0,-3 1-12 0,-1 2 1 16,-3 3-3-16,1 1-1 0,1 1 3 15,-1 3 5-15,-2 1 4 0,2 1 4 16,-1 1 5-16,-1-1-11 0,3 1-5 15,0-1-4-15,0 3-1 16,3 0 0-16,1 1 0 0,2 1 1 16,1 1-1-16,0-1 2 0,2 1 3 15,4-1 11-15,0-1 10 0,1 0 0 16,1-1-6-16,1 1 1 0,1-1 3 16,0-2-12-16,0 0 3 0,1 2 4 15,-2 0-1-15,3-1-9 0,-3 1-1 16,0-1-1-16,-3 0-2 0,-1-2-1 15,-4 2 0-15,-1-1 8 0,-2 1 1 16,-7-3-1-16,1 0-1 0,-5 0 1 16,-5-1-4-16,0-1-7 0,-2-2 0 15,-2 0-1-15,-1 0-5 0,1-2-45 16,0-2-35-16,1 1-41 0,-6 0-23 16,8 0-142-16,2 0-102 0</inkml:trace>
  <inkml:trace contextRef="#ctx0" brushRef="#br0" timeOffset="89687.25">9185 17030 706 0,'0'0'21'0,"0"0"-11"0,0 0 62 0,25-37-25 0,-21 28-25 0,-3 3 0 0,-1 1 15 0,0 4 1 0,-1 1-18 0,-3 8-16 15,-1 7 8-15,-3 7 22 16,-1 5 21-16,-1 8-8 0,0 7-28 16,-3 7-10-16,-1 6-6 0,1 0-1 15,2-12-1-15,4-13-1 0,1-12 0 16,1-1-7-16,1 4-51 0,-1-1-46 16,1 2-34-16,0-1-81 0,2-5-96 15</inkml:trace>
  <inkml:trace contextRef="#ctx0" brushRef="#br0" timeOffset="90172.72">9103 17185 537 0,'0'0'60'0,"0"0"-15"0,0-44 72 0,1 25-61 15,1 0-9-15,1 1 6 16,0 1-1-16,2 1 6 0,-1 1-6 0,1 0-1 15,-1 3-17-15,3 0-8 0,-2 2-1 16,2 1-2-16,1 1 0 0,2-1-13 16,0 1-2-16,4 1-7 0,0 0-1 15,2 2-1-15,3 2 0 16,1 2-2-16,0-1 1 0,0 2 1 0,-1 0-1 16,-2 0-1-16,-3 6-1 15,-2 0-7-15,-3 4-1 0,-4-1-6 16,-2 5-5-16,-3 1-12 0,-5 1 18 15,-4 2 3-15,-6 1 7 0,-5 0 5 16,-2 1-1-16,-5-2 0 0,-2 1 0 16,3-1-22-16,-2-1-1 0,2-2 6 15,2-2 16-15,5-3 3 0,4-1 1 16,5-1 0-16,2 0 0 0,6-2 2 16,2-1 0-16,1 0 1 0,6 1 9 15,1 0 10-15,2 2 2 16,4 1 10-16,1 0 2 0,4 1 4 15,1 2 2-15,3-3-3 0,0 2-7 0,1-1-3 16,-1-1-13-16,1 0-13 0,-4-2-2 16,-1 0 1-16,-1-2-2 15,-5-1-12-15,0 0-44 0,-1-2-39 16,0 0-44-16,3-2-54 0,-2 0-84 16,-3 0-120-16</inkml:trace>
  <inkml:trace contextRef="#ctx0" brushRef="#br0" timeOffset="90645.66">9600 17227 579 0,'0'0'119'0,"0"0"-36"0,0 0 1 0,0 0-39 0,41-35 21 0,-30 22 7 0,0-3-12 0,1 0-6 0,1 0-4 0,-1-1 10 0,1-2-14 16,1-1-11-16,-2-3-17 0,2 0-11 15,-1-4-3-15,-2 3-5 0,2-1 5 16,-4 1-5-16,-1 3 1 0,1 2 0 16,-3 3-1-16,-1 3 2 0,-1 3-2 15,-2 2 0-15,2 0-1 0,-2 5 1 16,0 0-1-16,-1 3-4 0,0 0-8 15,0 6-4-15,-1 0 2 0,0 4 3 0,0 3 5 16,0 2 0-16,0 0 5 16,-3 4 2-16,-1 0 0 0,0 2-1 15,0 2 2-15,-1 3-2 0,0 1 2 16,0-1-1-16,1 4 0 0,-2-2 0 16,3 4 1-16,0-3-1 0,1 0 0 15,2 2 0-15,0-1 0 0,2-1 0 16,1-1 0-16,2-1-1 0,1-4-4 15,-1 0-54-15,0-3-11 0,1 0-35 16,0 0-38-16,3 0-22 0,-2-4-94 16,-2-2-37-16</inkml:trace>
  <inkml:trace contextRef="#ctx0" brushRef="#br0" timeOffset="90895.95">9661 17511 475 0,'0'0'382'0,"0"0"-323"0,0 0 44 0,35-4-51 0,-18 1 0 0,1 1-7 0,6-1-3 0,1 0-7 0,-1 2 0 0,3-1-14 0,0 1-17 15,0 0 0-15,-1 1-4 0,1 0-1 16,0 0-11-16,0 4-69 0,1-2-41 16,14 3-55-16,-7-3-120 0,-4-1-184 15</inkml:trace>
  <inkml:trace contextRef="#ctx0" brushRef="#br0" timeOffset="91552.04">11058 17551 705 0,'0'0'69'0,"0"0"-51"0,0 0 96 0,0 0-93 16,0 0-10-16,0 0-3 16,-11 30 22-16,-3-31 38 0,1-7-16 15,-5-2 2-15,-1-4 2 0,-1-4-5 16,-1-1-15-16,1-3-9 0,-2-1-7 15,0-2-7-15,2-4-3 0,-1 1-7 16,1-4 1-16,0-8-3 0,-1-7 2 16,2-6-3-16,4 1-2 0,4 9 2 15,5 11-5-15,5 13 4 0,1 1-5 16,0-1 6-16,1-1-1 0,1 1 2 16,-2 7 3-16,1 2-2 0,0 5-2 15,-1 2-1-15,0 2-1 0,1 1-4 16,-1 7-3-16,0 2 3 0,-2 7 4 15,-1 3 2-15,-2 4 0 0,-1 3 1 16,-2-1 0-16,-3 1-1 0,0 1-2 16,0-1 2-16,-2-2 0 0,2-3 1 15,1-2-1-15,3-3 1 0,2-3-1 16,2-5 3-16,1-2 0 0,2-2 11 16,0-1 5-16,0-2 16 0,4-1 15 15,3 0-1-15,3-4-6 0,3 0-15 16,4-4-10-16,2 0-9 0,3-2-3 15,1-1-2-15,1 0-2 0,2 0-4 16,2 1 2-16,0 0-3 16,1 2-32-16,8-3-28 0,8 2-24 15,8 1-43-15,3 3-25 0,1 2-40 16,-17 3-49-16,-10 0-142 0</inkml:trace>
  <inkml:trace contextRef="#ctx0" brushRef="#br0" timeOffset="91897.32">11897 17018 676 0,'0'0'182'0,"0"0"-131"0,0 0 71 0,26-36-53 0,-20 27-45 0,2 2-3 0,-4-1-10 0,0 5 8 0,-3 0 2 16,-1 3-5-16,0 3-16 16,-1 5 3-16,-3 7-3 0,-2 5 2 15,-2 8 11-15,-3 8-3 0,-3 10-6 16,3-4-2-16,2-3 0 0,1-3 0 15,1-10-1-15,1 3-2 0,0 3 0 16,1-7-35-16,0 0-52 0,-1-2-45 16,0-2-27-16,2-5-118 0,0-6-13 0</inkml:trace>
  <inkml:trace contextRef="#ctx0" brushRef="#br0" timeOffset="92537.88">11833 17065 484 0,'0'0'53'0,"0"0"39"0,0 0 4 0,16-37-49 16,-12 26-4-16,2 0 10 0,-1 2-20 0,1-2 1 15,2 2-13-15,-1 0 25 0,-1 0 15 16,1 1 3-16,2 1-16 0,-1 0-12 15,0-1-6-15,2 2-11 0,2-1 3 16,0-1-12-16,-1 0-2 0,3 2-3 16,0 0-2-16,1 0 0 0,1-1-3 15,0 2 1-15,2 0 0 0,2 1-1 16,-1 1 0-16,-1 2 0 0,2-1 0 16,-1 2 0-16,-2 0 0 0,1 0 0 15,0 3-2-15,-1 3 1 0,-3 0-4 16,0 2 5-16,-1 3-5 15,-2 0 4-15,-4 2-4 0,-1 3-1 16,-4 1-1-16,-2 3-4 0,-2 2 10 16,-6 1 1-16,-4 3 2 0,-3-1-1 15,-2 1 0-15,-4-4-1 0,0 2 3 16,0-5-2-16,3 0 0 0,-1-1-1 16,5-5 1-16,1 1 2 0,3-1-3 15,3-4 0-15,2-1 0 0,1-1 3 16,3 0-1-16,1-1 0 0,0-3-1 15,0-1 4-15,0 0-1 0,0-1 1 16,3 1 10-16,1-1 1 16,0-1 8-16,2 0 7 0,2 0-6 15,3 1-7-15,0-1 0 0,2 1-8 16,1 0-7-16,-2 1 0 0,1 0-1 16,0 2-2-16,-1 0 0 0,-1 1-2 15,-1-1-3-15,0 2-11 0,0-2-27 16,-2 1-12-16,-1-2-8 0,-1 2-21 15,1-2-1-15,-5 1-8 16,1-2-18-16,-1 1-7 0,-2 0-20 16,0-3 5-16,-1 0-26 0,-5 0 61 15,-2 0-8-15</inkml:trace>
  <inkml:trace contextRef="#ctx0" brushRef="#br0" timeOffset="93865.7">11921 16957 177 0,'-1'0'38'0,"0"1"-21"0,-2-1 34 0,2 2-9 0,-2-2-2 0,1 2 8 0,0-2 9 0,1 0 31 0,-1 0-27 16,1-2 11-16,-1 1 3 16,1-1-1-16,0-1-2 0,0-1-13 15,1-2 1-15,0-1-3 0,1 1-3 16,3-1-22-16,0-1-13 0,3 0-1 15,1 0-6-15,1 1-4 0,3 1-5 16,1 0-1-16,2 0-1 0,1 2 1 16,0-1-2-16,-1 3 3 0,1 0 5 15,-2 0 2-15,3 0 6 0,-2 2 1 16,3 0-3-16,-4 0-4 0,3 4-2 16,-1 0-6-16,0 1-2 0,-2 2 4 15,-1 0-4-15,-2 0-2 0,-1 1 1 16,-4 2-1-16,-1 2 2 0,-2 1-2 15,0-1 3-15,-2 1-2 0,0 2 2 16,2-1 1-16,0 0-1 0,-1 1-1 16,1 0 2-16,1 0-2 0,-2-1 1 15,-1 1-1-15,1-1 0 0,-2-1 0 16,0-2 1-16,0 3-1 0,0-4 1 16,-3 1-2-16,0 0 1 0,-3-2 0 15,0 0 2-15,-2-2-1 0,0 0 0 16,-5 0 1-16,2 1 1 0,-4 0-2 15,0-1 1-15,-3-3-1 0,0 1-1 16,-2-1 3-16,-1-1-2 0,-1 2-1 16,-1 1 0-16,-5 0 0 0,0 3 0 15,-1 1 0-15,2-3 1 0,4-2 0 16,0-2 1-16,3-3 2 16,4 0-4-16,0 0 1 0,4-1 1 15,2-1 0-15,4 0 1 0,4 2 1 16,2-1 22-16,0 0-7 0,3 1 1 15,4-1 0-15,5 1-13 0,2 0 1 16,4 0-3-16,0 0 3 0,4 0-3 16,1 3 1-16,0-1-5 0,0 1 2 15,3 1-3-15,0 2 2 0,1-1 0 16,1 0-1-16,-2 2-2 0,0 0 3 16,-3 1-1-16,1 2 0 0,-1-1-1 15,0 0 1-15,-1 1-1 16,0-2 1-16,-1 1 0 0,-2 0 0 15,-1 0-1-15,-2-1 1 0,-2 1 3 16,-3-1-2-16,1-1 2 16,-5 2 0-16,1-2 0 0,-2 0-3 0,1-1 1 15,-2 1 0-15,-1 0-2 0,0-3 0 16,-2 0 0-16,0 0 0 0,0-1 0 16,-1-1 0-16,0 0-1 0,1 0 0 15,-2-1 1-15,0-1-1 0,0 0-24 16,0 1-37-16,0-1-18 15,1 0-38-15,-1-2-34 0,1-2-58 16,-1-2-185-16</inkml:trace>
  <inkml:trace contextRef="#ctx0" brushRef="#br0" timeOffset="94483.92">12506 17119 402 0,'0'0'69'0,"1"2"-21"0,0-2 101 0,1 0-81 0,-2 0-28 0,1-3 41 0,0 0-12 0,1-1-26 0,-1-1 5 0,2 0-8 15,-1-3 4-15,2-1-3 0,1 0-8 16,1-4-5-16,1 1-12 0,3-1 0 16,0 1-5-16,2 0-6 0,0-1 0 15,2 2 1-15,0 0-1 0,2 3-3 16,-2 0 2-16,2 3-2 0,0 1-4 16,-2 2 2-16,-1 2 0 0,2 0-1 15,-3 4 1-15,2 1 0 0,-3 1-1 16,0 2 0-16,-1 1 1 0,-1 5-3 15,-1-1 3-15,-2 6-1 16,0 0-1-16,-1 3 2 0,-3 1-2 16,-1 1 1-16,-1 4 1 0,0-3-1 15,-3 2 0-15,-5 0 1 0,-1 0 0 16,-2 0-2-16,-2-3 2 0,-1-1 0 16,-3-1 1-16,1-4-1 0,4-3 2 15,0 0-2 1,4-2 5-16,0-3 8 0,4-3 0 15,2-2 5-15,1-2 2 0,1 0-4 16,1 0 4-16,5-1 20 0,2-2 0 16,5 0-4-16,1 0-8 0,6-2-5 15,2-1-2-15,4 0 0 0,1 2-3 16,3-2-8-16,0 1-3 0,-1 0-3 16,0-1-4-16,-1-1 0 0,-3 2 0 15,-1-3-6-15,-2 3-34 0,-3-4-31 16,-3 2-17-16,0 0-28 0,-3-4-36 15,4 0-81-15,-6 0-120 0,-1 0-100 16</inkml:trace>
  <inkml:trace contextRef="#ctx0" brushRef="#br0" timeOffset="94640.13">13493 17403 1070 0,'0'0'97'0,"0"0"-82"0,0 0 13 0,9-15-28 0,-9 6-55 0,0-8-94 0,-2 2-93 0,-1-1-206 0</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617.08099" units="1/cm"/>
          <inkml:channelProperty channel="Y" name="resolution" value="1090.77893" units="1/cm"/>
          <inkml:channelProperty channel="F" name="resolution" value="5.68611" units="1/deg"/>
          <inkml:channelProperty channel="T" name="resolution" value="1" units="1/dev"/>
        </inkml:channelProperties>
      </inkml:inkSource>
      <inkml:timestamp xml:id="ts0" timeString="2026-04-01T14:24:17.672"/>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Property name="color" value="#C00000"/>
    </inkml:brush>
  </inkml:definitions>
  <inkml:trace contextRef="#ctx0" brushRef="#br0">3723 4436 98 0,'0'0'183'0,"0"0"-167"0,0-15 0 0,2 9 26 0,-2-1 3 0,2 0 5 0,0 0 32 0,-1 0 6 0,3 1-7 16,-1-1-25-16,0 0-13 0,0 1 10 16,1 0-18-16,-4 1-7 0,3 1-4 15,-1 1-3-15,-2 2-3 0,0 1-10 16,0 0-8-16,0 1-9 0,0 6-10 16,0 2 16-16,-2 6 3 0,2 6 5 15,-3 5 0-15,0 11 3 0,-3 12 6 16,1 11 6-16,-3 7 7 0,2-4 1 15,0-8-9-15,-1-6-16 0,1-4 4 16,1-1-4-16,3-3-2 0,1-4-1 16,-1-7 6-16,-1-8-6 0,3-6-3 15,0-4-15-15,0 3-24 0,0-1-31 16,0-1-33-16,5-9-88 0,-2-4-95 16,2 0 7-16</inkml:trace>
  <inkml:trace contextRef="#ctx0" brushRef="#br0" timeOffset="328.36">3906 4434 660 0,'0'0'128'0,"0"0"-62"0,0 0-13 0,0 0-12 16,0 0-41-16,0 0-2 0,6-14-10 0,-5 22-17 16,3 3 10-16,0 5 19 0,-1 8 19 15,2 4 14-15,0 12-10 0,1 8 3 16,2 8-18-16,-2 2 7 0,3-7-14 16,-3-6 4-16,-1-9-4 0,-1-7 0 15,1-6-1-15,-2-6-12 16,1-3-30-16,0 1-27 0,0 1-13 15,1 1-74-15,-1-5-71 0,-1-6-78 16</inkml:trace>
  <inkml:trace contextRef="#ctx0" brushRef="#br0" timeOffset="577.98">3735 4829 865 0,'0'0'96'0,"0"0"-51"0,0 0 26 16,0 0-42-16,0 0-23 0,0 0 2 15,0 0 1-15,29-8 13 0,-9 2-2 16,3-2-10-16,0-1-5 0,4 1-5 15,-1 1-7-15,0 5-45 0,3 0-70 16,7 2-90-16,-5 0-107 0</inkml:trace>
  <inkml:trace contextRef="#ctx0" brushRef="#br0" timeOffset="1166.63">4264 4951 436 0,'0'0'68'0,"0"0"-20"0,0 0 26 0,0 0-44 16,0 0-24-16,0 0 3 16,0 0 31-16,18-30 17 0,-17 30 16 0,-1-2 4 15,0 0-1-15,0 1-15 0,0 1-23 16,0-2-3-16,0 2-9 0,-1-1-9 16,-1 0-9-16,0-1-6 0,0 0-2 15,-2 1-7-15,0 0 4 0,-2 1-1 16,1 0-4-16,-2 0-1 0,-1 2 1 15,-2 4-12-15,0 3 5 0,0 5 4 16,0 1 4-16,2 1 1 0,2 0 4 16,1 0-3-16,4 2 3 15,1-2 1-15,0-2-2 0,4-1 2 16,2-3 1-16,1-1 4 0,3-4 14 16,-1-3 1-16,5-2 5 0,0-2-3 15,-1-5-3 1,2-4 1-16,-3-3-2 0,0-1 4 0,-4-4 4 0,-1 0-11 15,-3-1 5-15,-3-1-6 0,-1 1-1 16,0 4-7-16,-3 3 4 0,-1 4 2 16,1 3-10-16,-2 2-1 0,0 4-5 15,-3 0-3-15,0 3-3 16,-2 2-6-16,0 1-6 0,1-1-19 16,0 0-13-16,3 1-16 0,-1 1-13 15,2 0-13-15,0-3-36 0,2-2-60 16,3 0-48-1</inkml:trace>
  <inkml:trace contextRef="#ctx0" brushRef="#br0" timeOffset="1519.06">5174 4512 865 0,'0'0'188'0,"0"0"-117"0,0 0 12 0,0-3-55 0,0-1-28 0,0 0-3 0,-2-3-26 0,0 0-7 0,1 1-55 0,0-1-45 16,1 3-81-16,0 1-152 0</inkml:trace>
  <inkml:trace contextRef="#ctx0" brushRef="#br0" timeOffset="1695.6">5242 4803 738 0,'0'0'152'0,"0"0"-122"0,0 0 73 0,0 0-54 15,0 0-33-15,0 0-7 0,0 0-5 0,0 0 8 16,0 0-8-16,-14 17-4 0,12-17-2 15,2 0-17-15,0 0-47 0,4 0-105 16,0 0-172-16,2-1-162 0</inkml:trace>
  <inkml:trace contextRef="#ctx0" brushRef="#br0" timeOffset="2664.87">5796 5234 426 0,'0'0'236'0,"0"0"-161"0,0 0 19 16,0 0-3-16,0 0-25 0,0 0-21 16,-7-11 6-16,7 3 13 0,0-5-15 15,4-1-7-15,2-3 0 0,5-5-2 16,-1-1-17-16,4-3-4 0,2 1-8 15,3-4-10-15,1-1 4 0,2-1-3 16,1-2-4-16,3-5 4 0,-2 1-4 16,0 2-4-16,2-6 6 0,-5 7 5 15,0-3-5-15,0 2 1 0,-4 4 0 16,1-3 1-16,0 3-2 0,-2 0-2 16,-2 3-2-16,-1 1 4 15,-2 1 0-15,1 1-3 0,-2 3 3 16,-2 2 0-16,-1 1 1 0,-2 3-1 15,0 1 0-15,-2 4 1 0,1 0-1 16,-1 3 0-16,0 1 2 0,-2 2-2 16,2 0-3-16,-3 4-6 0,0-1-3 15,0 1-5-15,0 1-17 0,0 0-10 16,0 4 4-16,0 3 23 0,-3 3 9 16,0 4 2-16,-2 1-6 0,-2 5 5 15,-1 3 4-15,-2 2 3 0,0 1 0 16,1 2 0-16,1 1-1 0,4 2 1 15,0 2 0-15,4-3-2 0,0 2 2 16,0-1 0-16,5-2-2 0,1 0 2 16,-1-4 3-16,3-3-3 0,0 0 0 15,1-5 8-15,1-3 6 0,-1-3-5 16,2-4 7-16,0-5 10 0,1-2 2 16,3-6 3-16,0-8-15 0,1-2-9 15,-2-5 0-15,1-4 0 0,-2-4 2 16,1-11 3-16,-1-7-7 0,-1-9-4 15,-1 5 0-15,-4 13-1 0,-3 13 0 16,-1 8 1-16,0-1 1 0,0 0-1 16,-1 2-1-16,0 5 2 0,-2 5-2 15,0 3 0-15,0 3-3 16,0 0-6-16,-4 7-13 0,0 4 15 16,0 7 3-16,-3 4 4 0,2 7-1 15,0 0 1-15,0 5 0 0,3-1 1 16,0-2-1-16,2 1 0 0,1-3-1 15,3-4 2-15,2 1-1 0,2-4 5 16,0-2 23-16,3-4-16 0,-1-1 6 16,-1-4 2-16,3-5 3 0,-4-1 0 15,0-4-11-15,0-1 3 0,3 0 1 16,1 0-7-16,0-3-2 0,2-2-7 16,-1-2 0-16,0 0-50 0,-2 0-21 15,2 1-24-15,2 1-44 16,-2 0-70-16,-1 3-186 0</inkml:trace>
  <inkml:trace contextRef="#ctx0" brushRef="#br0" timeOffset="3321.49">6840 4994 432 0,'0'-2'115'0,"0"-2"-70"0,0 0 38 0,-1-2-33 0,-1 2-8 0,-1-1-9 0,1-2 13 0,0 3 18 0,1-2-6 0,-1 0-3 0,-1 1-13 16,2 1-9-16,-2-1-3 0,1 1-15 15,-1-1-6-15,-2 3 2 0,2-2-10 16,-3 2-1-16,-2 1-3 0,-1 1 2 15,-1 0-1-15,-2 0 2 0,-1 0-4 16,0 6 4-16,-2 2-1 0,1 2 0 16,-1 4-5-16,2 2 4 0,1 1-1 15,4 3 2-15,2 0-3 0,3 1 3 16,2 1-1-16,1-4 2 0,3 1 4 16,4-1-1-16,1-4 4 0,3-4 10 15,0-2 14-15,2-3 5 16,-1-3 0-16,1-2 2 0,3-7-3 0,-2-3-6 15,1-4-3-15,-2-4-2 16,1-2 1-16,-3-6-1 0,0-10-12 16,-1-15-1-16,-3-10-5 0,-1-3-2 15,-3 7 4-15,-1 16-7 0,-1 15 6 16,0 9 7-16,-1 5-5 0,2-1-2 16,-2 1-3-16,0 0 2 0,0-1-6 15,0 3-4-15,0 1-4 0,0 0-36 16,0 0-23-16,0 1-20 0,2 2-36 15,4-4-61-15,-2 6-119 0,2-3-183 16</inkml:trace>
  <inkml:trace contextRef="#ctx0" brushRef="#br0" timeOffset="3946.34">7729 4586 225 0,'0'1'92'0,"-1"-1"-32"0,1 0 5 0,0 0 28 0,-1 0-22 0,1 0 0 0,0-1 13 0,0 0 13 0,0 0-20 0,0 1-5 0,0-2-5 15,3 0-11-15,2-2-19 16,1-1-8-16,6 0-7 0,-1 1-7 16,3-1 1-16,1 2-10 0,0 0-3 15,0 0-3-15,1 0-1 0,0 0 1 16,-1 1-1-16,1-2-10 0,0 0-38 15,-1 4-17-15,-3-2-34 0,2-1-29 16,-1 2-68-16,-3 1-90 0,-4-1-35 16</inkml:trace>
  <inkml:trace contextRef="#ctx0" brushRef="#br0" timeOffset="4149.95">7706 4712 577 0,'0'0'71'0,"0"0"42"0,0 0-38 0,0 0-37 16,0 0 8-16,0 0-7 15,45 15 15-15,-28-15-8 0,1 0 2 0,2-2-3 16,1-3-28-16,2 1-12 0,0-1-4 16,0 2-2-16,2-1-46 0,-1 4-44 15,9-2-68-15,-6 2-108 0,-4 0-49 16</inkml:trace>
  <inkml:trace contextRef="#ctx0" brushRef="#br0" timeOffset="4977.87">8767 4452 275 0,'0'0'41'0,"0"0"14"0,0 0-4 0,0 0-14 0,0 0 7 0,19-31-3 0,-17 26 13 0,0-2 9 0,-2 4-1 0,0-2-7 0,0 1-1 16,0 1-9-16,-1 1-15 0,-1-1-5 16,-3 1-19-16,-2 1-6 0,-2 1 0 15,-5 1-1-15,1 5 1 0,-5 2 0 16,0 3 0-16,-2 2 1 0,-1 3 1 16,1 5-1-16,0 4 2 0,2 4-2 15,1 3 2-15,4 0-2 0,3 2-1 16,4-2 5-16,3-1-5 0,3-2 18 15,1-2 11-15,6-2-2 16,1-2 2-16,5-1-6 0,1-4-8 16,2-3 1-16,0-1-3 0,5-6 3 15,-1-4 2-15,0-1 0 0,2-3 3 16,-1 0 6-16,-1-4-8 0,1-1-3 16,-2-1 7-16,-1-5-3 0,-1 0-6 15,-3 0 1-15,0-3-8 0,-1-4 8 16,-3-1-7-16,-1-1-7 0,-4-1 7 15,1-1-8-15,-4-1 1 0,1 0 7 16,-3 1-8-16,0-1 2 0,0 2 0 16,-3 1-2-16,-2-1 0 15,1 2-1-15,-3 1 1 0,-1 1 0 16,1 2 0-16,-1 1 0 0,0 1 1 16,-2 0-2-16,2 4 2 0,0-2 0 15,-1-1-1-15,1 4 0 0,1 0-2 0,-1 1 3 16,0 0-2-16,1 2 0 0,-1 1 1 15,1 2-1-15,-1 0 0 0,3 1-1 16,-2-1-1-16,1 2-40 0,1 0-33 16,-3 5-46-16,-3 1-77 0,2-1-167 15,-1-2-202-15</inkml:trace>
  <inkml:trace contextRef="#ctx0" brushRef="#br0" timeOffset="21158.52">3856 6262 282 0,'0'0'104'0,"0"0"-40"0,0 0 41 0,7-25-15 0,-3 19-34 0,-4 0-14 0,5-1-4 0,-3 2 0 0,0-2-1 0,0 3 11 0,-2-1-2 15,2 0 8-15,-2 2 2 0,0 3-23 16,0 0-13-16,0 0-20 0,0 1-1 16,0 6-8-16,-2 2 5 0,0 6 4 15,-2 4 0-15,-1 5 0 16,0 5 1-16,0 12 2 0,-2 10-3 15,1 15 13-15,-1 4 0 0,2-3-4 16,0-5 3-16,1-10-7 0,-1-2 3 16,0-4-5-16,-1-1-3 0,4-5 3 15,-2-7-6-15,1-7 6 0,3-9-10 16,-2 0 4-16,0-1-55 0,1-2-42 16,-2 0-64-16,1-8-33 0,1-3-78 15</inkml:trace>
  <inkml:trace contextRef="#ctx0" brushRef="#br0" timeOffset="21501.87">4076 6422 528 0,'0'0'91'0,"0"0"4"16,0 0 24-16,0 0-34 0,22-39-47 0,-22 35-4 15,3 0-2-15,-3 3-8 0,0 1-13 16,0 0-11-16,0 0 0 0,0 7-14 16,0 4 14-16,0 5 11 0,0 8 12 15,0 5-4-15,-3 11-6 0,-1 10-8 16,0 6 4-16,-1 3-1 0,2-7-2 15,-3-6 0-15,6-13-3 0,-2-6 0 16,1-8-2-16,0 2 1 0,-1-1-2 16,0 1-4-16,-2 2-28 0,0-3-42 15,0-3-52-15,-6-6-52 0,4-4-115 16,-1-5-33-16</inkml:trace>
  <inkml:trace contextRef="#ctx0" brushRef="#br0" timeOffset="21709.65">3840 6760 789 0,'0'0'112'0,"0"0"-23"0,0 0 33 0,0 0-59 16,0 0-29-16,0 0-4 15,0 0-5-15,18-37 8 0,-5 28-14 0,0 1 10 16,5-1-16-16,-2 1-11 0,6 0-1 15,0 2-1-15,1 2-6 0,0 2-93 16,4 2-44-16,4 1-87 0,-5 3-134 16,-3 0-106-16</inkml:trace>
  <inkml:trace contextRef="#ctx0" brushRef="#br0" timeOffset="22444.65">4354 6913 295 0,'0'0'51'0,"0"0"-34"0,0 0 65 0,0 0-20 0,0 0-11 0,27-36 1 0,-24 31 22 16,1 1-5-16,-2 1-14 0,1 0 8 15,-2 0-5-15,1 0-7 0,-2-2 5 16,0 2-16-16,0-1-6 0,0 2-10 16,0-2-5-16,0 0-6 0,0 0-3 15,0 0 1-15,0 0-4 0,0 1-1 16,-2 0-5-16,1-2-1 0,-2 0 0 15,1 2-1-15,-2-2 1 0,-1 4 0 16,-1-1-2-16,-3 2-1 0,-4 1 2 16,2 5-2-16,-4 2-7 15,1 2-1-15,-2 3 2 0,1 3 8 0,1 3 1 16,-1 2-1-16,4 2-3 16,0 0 3-16,6-1-7 0,2 1 7 15,3-2 1-15,0-1-3 0,5-3 2 16,1-1 1-16,2-6 0 0,-1 0 2 15,0-5-1-15,2-2 2 0,-2-3 3 16,1-5 10-16,1-7-3 0,1-1-9 16,-2-3 4-16,0-4 2 0,-2 0 5 15,3 0-1-15,-1-2-13 0,-1 2 3 16,0 1-4-16,0 0 3 0,0 3 2 16,-1 1-3-16,-2 2-1 0,-2 4-1 15,0 3-3-15,-1 3 2 0,-1 2-8 16,0 1 5-16,-1 5-17 0,-1 4 13 15,-2 3 8-15,0 3 2 0,0 1 2 16,2 4 0-16,0-2 7 0,2-1 5 16,0 0 9-16,0-1-1 0,2-2 7 15,2-2-3-15,0 0-5 0,2-3-1 16,-1-2-5-16,4-1-3 0,-1-3 2 16,1-1-6-16,4-2 0 0,0 0-1 15,2-3-5-15,1 0-4 0,2-2-1 16,-3 0-24-16,4 1-32 0,-2-1-21 15,6-1-45-15,-5 1-82 16,-1 1-177-16</inkml:trace>
  <inkml:trace contextRef="#ctx0" brushRef="#br0" timeOffset="22789.19">5325 6341 974 0,'0'0'134'0,"1"0"-50"0,-1-2-42 0,0 0-33 0,0 0-9 0,0-3-2 0,0 3-24 0,-2-4-29 0,-2 3-48 0,-1-3-56 16,-2 2-203-16,2 0-141 0</inkml:trace>
  <inkml:trace contextRef="#ctx0" brushRef="#br0" timeOffset="22961.03">5289 6605 793 0,'0'0'35'0,"0"0"11"0,0 0-21 0,0 0-19 15,0 0-6-15,0 0-38 0,0 0-5 0,0 0-13 16,0 0-38-16,16 17-8 0,-11-14-91 16,1-1-43-16</inkml:trace>
  <inkml:trace contextRef="#ctx0" brushRef="#br0" timeOffset="24132.72">6129 7191 291 0,'0'0'45'0,"0"0"-3"0,0 0 38 0,0 0 5 0,-5 11-31 0,5-11 12 0,0 0 25 0,0 0 12 0,0 0-15 0,0 0 10 15,2-4 13-15,1-5-46 16,2-2-51-16,3-7 5 0,3-3-3 16,2-4 4-16,2-2-6 0,1 0 3 15,4-3-6-15,2-2 1 0,0 0 0 16,3-4-1-16,3-4-8 0,4-6 1 15,3-4-2-15,-3 5 1 0,-8 8 2 16,-6 11-5-16,-5 4 2 0,3-4-1 16,0-3-1-16,2-4-1 0,-2-1 1 15,-1 2 3-15,-1 1-2 0,-3 3-1 16,-1 2 1-16,-2 5-1 0,-3 1 2 16,0 2-2-16,-3 3 1 0,-1 1-1 15,1 5 3-15,-2 1-3 0,0 2 0 16,0 4 0-16,0 1-1 0,0 0-2 15,0 1-5-15,-2 0-6 0,2 4 4 16,-2 4 6-16,-1 7 0 0,-1 1 3 16,-1 7-1-16,0 6-7 0,-4 9 1 15,-3 9 3-15,-1 10-5 0,0 3 2 16,5-5-6-16,4-6 8 0,4-8 1 16,2-5 4-16,4-6-3 0,1-8-1 15,2-9-1-15,-1 2 5 0,3-3 1 16,4 0 0-16,1-3 3 0,2-5-1 15,1-4 4-15,0-2-2 16,2-6 2-16,0-5-2 0,-1-5-3 16,2-6 4-16,-2-5 1 0,0-12-1 15,2-12-3-15,1-8-2 0,-1-1 1 16,-5 18 0-16,-5 11 1 0,-3 17-1 16,-4 0 0-16,1 0 0 0,0 1 8 15,-1-2 1-15,-2 4-1 0,-2 4 2 16,-1 2 14-16,0 4-2 15,0 1-9-15,0 2-7 0,0 0-7 16,-2 4-15-16,-2 5-2 0,-2 8 17 16,-2 4 1-16,2 6 2 0,-2 4-3 15,1 7 0-15,1-3 0 0,2 2 2 16,-1 5-2-16,3 3 14 0,1 5 4 16,1-4 0-16,0-13 2 0,1-10 10 15,2-7 8-15,1 2-9 0,1 0-7 16,3-1-4-16,0-3-2 0,2-3 0 15,3-3 3-15,3-3 5 0,-1-3-6 16,3 2-9-16,2-2-3 0,1-2-4 16,2 0 2-16,0 0-4 0,-1 0-3 15,1-1-30-15,1-1-39 0,0-1-31 16,-2 0-26-16,7 2-55 16,-7-1-106-16,-2 0-285 0</inkml:trace>
  <inkml:trace contextRef="#ctx0" brushRef="#br0" timeOffset="25117.04">7443 7129 130 0,'3'-1'95'0,"0"-1"-38"0,1 1 18 0,1-2-20 0,-2-1 14 0,2 0-5 0,-1 0 30 0,0 0-15 0,-1 0-11 0,-1 0 11 16,0 1-19-16,-1 1-4 0,-1 0-7 16,0 1-13-16,0-2-7 0,0 1-10 15,0 0-2-15,0-1-3 0,0 0 2 16,-2-2 2-16,-1 0-2 16,0-1-1-16,-1 3-6 0,-1-1 3 15,0 2-4-15,-2 0-4 0,1-1 3 16,-1 2-6-16,-2 1 1 0,1 0 2 15,0 0-3-15,-2 0 0 0,0 2 0 16,0 1 2-16,-1 1 0 0,1 1 1 16,1 2-1-16,1 1 1 0,-1 0-3 15,3 2 1-15,0 1 0 0,0-1 1 16,3 2-2-16,1 0 3 0,-1-1-4 16,2 0 4-16,1 1 2 15,0-1-1-15,2 1 1 0,3-1 2 16,-1 0-4-16,2-2 2 0,1 0-2 15,-1-2 0-15,2 0-1 0,-2 0 3 16,1-3-4-16,0 0 1 0,1-2 0 16,-1 0 0-16,0-2 1 0,0 0-1 15,-1 0-1-15,1 0-1 0,-1 0 3 16,-1 0-3-16,-1 0 0 0,1-2 1 16,-1 0 1-16,1 2-3 0,-2-3 0 15,1 0 1-15,-1 1 2 0,0-1-3 16,0-1 1-16,1 1 1 0,-2-1-2 15,2 2 0-15,-1 0 2 0,-2 1-2 16,2-3 1-16,-2 2 0 0,0-2-1 16,1-1 1-16,-2 0 1 0,1-2 4 15,-1 0 3-15,0-2 3 0,0-3 3 16,0-3 5-16,0-3-9 0,0-6-1 16,0-5 0-16,0-7-3 0,2-8-1 15,0 4-4-15,1 3 8 0,0 10-1 16,0 8 1-16,-1 0 7 0,2 1-3 15,-1 3 0-15,-1 3 5 0,0 2-3 16,-1 2-13-16,-1 0 5 0,2 0-6 16,-2 1-2-16,1 1-2 0,1 1 2 15,0 0-10-15,0-2-35 0,3 2-53 16,5-4-47-16,1 1-85 16,-2 0-215-16</inkml:trace>
  <inkml:trace contextRef="#ctx0" brushRef="#br0" timeOffset="56465.75">8717 6295 226 0,'0'0'69'0,"0"0"-18"0,7-7 26 0,-2 3-25 0,2 2 14 0,-1-2-44 0,1 1 22 0,-1 0 10 0,3-1-7 0,-2 2-2 16,0 1 8-16,0-2-13 0,0 1 5 15,1 1-4-15,-2 1-14 0,1-1 0 16,-2 0-7-16,-1 1-7 0,-1-1 3 15,-2 1-3-15,0 0-4 0,-1 0-4 16,-1 0-5-16,-6 1 2 0,-4 2-3 16,-6 5 2-16,-5 1 1 0,-11 4-2 15,-9 3 2-15,-7 6 1 0,-4 0 2 16,5-2-4-16,3 2 1 0,9-6 1 16,5-1 1-16,6-2 8 0,7-5 0 15,3-1 2-15,-3 3 16 0,0-1-8 16,-1 3 0-16,5-2-8 0,1-1-4 15,5 1-8-15,2-1 1 0,1-2-2 16,3 1-1-16,2-1 0 0,0-1 0 16,5 2 2-16,3-1 11 0,2 2 15 15,5 0 12-15,1-1-4 0,3 2-10 16,2-2 2-16,-2 1-6 0,2-1 2 16,-1 0-11-16,-2-1-4 0,-2 1-1 15,-1-1-7-15,-1 1 5 0,-5 0-6 16,1-2 1-16,-1-1-1 0,-1 1 0 15,-1 0-22-15,0 1-23 0,0 0-16 16,2 0-34-16,-1-1-52 0,5 0-52 16,-2-1-140-16,-1-3-145 15</inkml:trace>
  <inkml:trace contextRef="#ctx0" brushRef="#br0" timeOffset="57022.71">9250 6450 458 0,'0'0'106'0,"0"0"8"0,0 0-24 0,32-37-19 0,-24 28-23 0,-2 0 1 0,-1 1 16 0,-1 0-11 0,-1-1-14 0,-1 1 5 0,-2-1-7 16,0 1-6-16,0 1-12 0,0-1-6 15,-3 2-13-15,-1 1-2 0,-1-1 0 16,-1 1-2-16,-3 1-4 0,0 1 7 16,-2 3-5-16,-2 0 1 0,-1 3 0 15,-3 4 2-15,0 3-3 0,-3 4 5 16,-1 4 0-16,4 4-2 0,-2 3 1 15,5 3 1-15,1 0-3 0,4 2 3 16,4-1 0-16,2 1 0 0,3-4-1 16,3 1 2-16,3-3-1 0,3-2 0 15,6-2 1-15,0-2-1 0,4-2 4 16,2-2-3-16,0-6-1 0,2-2 2 16,2-6 6-16,0 0-5 0,2-8 1 15,-2-4 2-15,-2-7 0 16,-1-4-4-16,-6-8 2 0,-1-11 0 15,-3-9 0-15,-3 3-1 0,-5 8-3 16,-2 11 0-16,-2 11 0 0,-6 0-2 16,-3-1 1-16,-2 5-5 0,-2 4-3 15,-3 3 4-15,-2 2 0 0,0 3 3 16,0 2-3-16,1 4-5 0,1 3-58 16,1 2-45-16,1 7-41 0,4-3-119 15,3 0-172-15</inkml:trace>
  <inkml:trace contextRef="#ctx0" brushRef="#br0" timeOffset="58261.83">10885 6042 4 0,'4'-2'204'0,"-1"-1"-162"0,1 0 8 0,-1 1 9 0,0-2-14 0,0 2-14 0,2-1-9 0,0-2 15 0,2-2-3 0,-2 2 18 0,2 0-8 16,-3 0 10-16,1 2 2 0,1-1-2 15,-3 2-1-15,1 0-6 0,-3-2-8 16,1 3-10-16,-2 0-6 15,0-1 8-15,0 0-10 0,0 0-4 16,0 1-3-16,0-1-4 0,-1 1 2 16,0-1-8-16,0 1 6 0,-1 1-8 15,0 0 0-15,0 0-4 0,-1 0 1 16,-1 0 0-16,-1 4 0 0,-1-2 0 16,0 4 1-16,-3 1 0 0,-1 0-2 15,0 2 4-15,-2 4-2 0,-1-1 0 16,0 2 2-16,-2 0-1 0,1 3 4 15,-2-1-3-15,-1 1 2 0,-3 4-1 16,0 1-3-16,-1 4 2 16,-3-1-2-16,0 5-1 0,0 1 1 15,2 1 0-15,0 4 0 0,1 4 2 16,5 7 8-16,5 5 9 0,5-5 0 16,6-8-7-16,4 0 1 0,3-13 10 15,2 2 4-15,1-1-6 0,-1-5 19 16,6 2-15-16,1 2 3 0,1-3-1 15,-1-2-18-15,1-4 10 0,-3-3-10 16,1-3-1-16,-4-1-4 16,-1-3-4-16,-3-2 4 0,-3-1-4 0,-1-2-13 15,-1-1-25-15,0-1-24 0,-2 0-23 16,0-4-46-16,0-1-69 0,-1-2-262 0</inkml:trace>
  <inkml:trace contextRef="#ctx0" brushRef="#br0" timeOffset="59059.71">11300 6438 319 0,'0'0'84'0,"0"0"-28"0,-1-12 40 0,-1 7-26 0,0-2 9 0,1 0-40 0,0 3 7 0,0-1 8 0,1-1-14 0,0 2 2 15,0-1-1-15,0-2 1 16,0 1-2-16,1 3-4 0,0-1-9 16,1 2 4-16,-1-2-19 0,0 0-3 15,-1 3-4-15,0-3 5 0,0 1-3 16,-2 2 3-16,-2 0-10 0,-3 1-6 15,-1 0 1-15,-4 2 2 0,-3 5 0 16,-1 5 3-16,-3 3-2 16,1 3 1-16,0 2 1 0,0 2 1 0,3 1-1 15,0 2 2-15,4-2-2 0,1-1 0 16,5 1-4-16,1-2 8 16,4-1-7-16,0-3 6 0,6-3-3 15,1-2 2-15,3-4 3 0,2-1 3 16,1-5 4-16,0-2 3 0,2 0 0 15,-2-5-4-15,1-2 3 0,-3-4 16 16,1 0 4-16,-3-1-5 0,-1-4-4 16,0 0-2-16,0 1-14 0,0-1-4 15,-1-1 0-15,-1 1-3 0,-1 0 0 16,1 3-1-16,-2 2-1 0,-1 4 0 16,0 1-1-16,-2 4 0 0,0-1-2 15,-1 3 1-15,0 0-9 0,0 3-1 16,0 5 4-16,0 1 0 0,-2 4 8 15,1 1 0-15,0 0 1 0,1 3 1 16,0-3-1-16,3 1 3 0,1-2-1 16,-1-3 9-16,2-2 7 0,0 0 4 15,0-3 8-15,0-2-6 0,2-2-6 16,-1-1 3-16,2-2-9 0,0-5-6 16,0-1 0-16,-1 0-3 0,2 0-4 15,-1-1-5-15,0 1-32 0,-1 0-31 16,2 1-26-16,-3 1-42 0,1-2-82 15,-2 2-153-15,0 1-229 0</inkml:trace>
  <inkml:trace contextRef="#ctx0" brushRef="#br0" timeOffset="59434.63">11528 6423 339 0,'0'0'130'0,"0"0"-7"0,0 0-3 0,3-34-66 0,-1 26-27 0,2-3-11 0,-2 5 2 0,1 1 18 0,-2 1-5 16,2 2-3-16,-3 1-12 0,0 1-16 16,1 2-4-16,-1 6-6 0,0 4 5 15,1 3 5-15,-1 2 6 0,2 0-2 16,0 3-1-16,1-2-3 15,3-1 5-15,0 0 9 0,1-3 14 16,0-2 5-16,1-1 12 0,2-3 5 16,-2-5-2-16,0 0 5 0,0-3 1 15,0-1 0-15,-1-5-12 0,1-4-8 16,-1-3-15-16,0-3-11 0,-2-5 0 16,1-2-8-16,-2 0-3 0,0-2 1 15,0 6-12-15,-2 0-9 0,2 7-4 16,-1 4-12-16,-2 1-46 0,0 4-27 15,0 1-42-15,1 3-36 0,1 4-71 16,0 1-32-16</inkml:trace>
  <inkml:trace contextRef="#ctx0" brushRef="#br0" timeOffset="60137.58">11846 6486 252 0,'0'0'76'0,"0"0"-23"0,0 0 71 0,0 0-52 16,0 0 0-16,0 0-6 0,13-39-22 15,-9 30 12-15,-2 2-14 0,1-1 5 16,-1 0-4-16,-1 0-14 0,1 0-11 16,-1 1 0-16,-1-1-7 0,0-1 11 15,0 2-3-15,0 0-7 0,-3 2-7 16,0 1-5-16,0 0-1 0,-1 1-1 15,-2 3-3-15,-2 0-3 0,-2 5 3 16,-2 2 3-16,-1 4 0 0,-2 4 1 16,3 1-1-16,-1 1-2 0,2 4 0 15,3-4 4-15,-1 3-1 0,3-2 0 16,3-1 1-16,0-3 0 0,2-3-1 16,1 0 1-16,1-4 1 0,2-1 0 15,0-2 1-15,1-4 6 0,1 0 0 16,1-5 9-16,1-4 8 15,0 1-3-15,0-6-6 0,2-1-13 16,-2 0-1-16,-1-3 2 0,1 4-3 16,-1 1 5-16,3 1 14 0,-2 2-5 15,0 0 1-15,-1 1-9 0,2 4 6 16,-3-1-7-16,-1 2 5 0,0 1 2 16,-2 1-5-16,0 0-3 0,0 1 0 15,0 1-5-15,-1 0-5 0,1 5-6 16,-1 2 1-16,2 7 10 0,-1 4 0 15,0 5 0-15,0 4 0 0,-1 5 2 16,2 2 3-16,0 2-3 0,1 1 2 16,2 5-1-16,-3 5-1 15,1-4 2-15,-3-5-4 0,-1-7 3 16,0-8 5-16,-5 5-3 0,-1-1 2 16,1-3-1-16,-3-5-3 0,1-5 4 15,0-3 1-15,-1-5-3 0,0-4 4 16,0-2 2-16,-2-1 18 0,0-6 5 15,0-6 3-15,-1-3-11 0,3-3-5 16,1-3-5-16,3-1 8 0,3 2-11 16,1 0-10-16,2 2 1 0,2 1-3 15,3 1 0-15,-1-1-1 0,2 2-2 16,3 0-11-16,-2-1-68 16,2 0-33-16,10-6-54 0,-4 5-70 15,-1 0-177-15</inkml:trace>
  <inkml:trace contextRef="#ctx0" brushRef="#br0" timeOffset="60278.17">12116 6645 681 0,'0'0'130'0,"0"0"-33"0,14-6-45 0,-6 1-47 0,1 2-5 0,3-3-80 0,1-2-85 0,0 1-105 0,-1-1-169 0</inkml:trace>
  <inkml:trace contextRef="#ctx0" brushRef="#br0" timeOffset="60903.02">12832 6345 287 0,'0'0'93'0,"0"0"-24"0,0 0 85 16,0 0-112-16,0 0 6 16,32-33 8-16,-30 28 1 0,-2 2-24 0,-2 0-33 15,-3 1 1-15,-4 0-4 0,-1 2 3 16,-7 0 0-16,0 2-1 16,-4 5 1-16,-1 1 1 0,1 0 3 15,-1 4 1-15,0-1 7 0,3 2-7 16,2-1-3-16,4 2 1 0,2-1-2 15,5-2 0-15,4 3-1 0,2-1 2 16,2-1 4-16,5 2 1 0,3-1 6 16,3 0 12-16,3 1 0 0,0-1-8 15,2 0 2-15,-1 2-8 0,4-3 8 16,-4 1-6-16,-2-2-3 0,1 2-2 16,-4-2 9-16,-4-1 7 0,-2 0 8 15,-1-4-8-15,-5 0-2 16,-1 3 7-16,-9-2 6 0,-3 1 0 15,-6 0-6-15,-4-1-11 0,-11-1-8 16,-7-2-9-16,-8-1 3 0,2-2 0 16,3-1-3-16,6 0 0 0,10-1-1 15,7-2-14-15,6 2-27 0,4 0-12 16,0 0-18-16,1-1 5 0,3 1-16 16,4-1-15-16,3-1-15 0,18-2-81 15,2 0-67-15,-1 1-51 0</inkml:trace>
  <inkml:trace contextRef="#ctx0" brushRef="#br0" timeOffset="61497.04">12987 6578 365 0,'0'0'80'0,"0"0"-10"0,0 0 27 0,0 0-42 0,0 0-24 0,30-43-13 0,-22 35 24 0,-3 1 11 0,2 1 12 0,0-1 0 15,-1 1 4-15,1 0-8 0,-1 1-7 16,0-1-8-16,0 1-9 0,-1 2-17 16,0-1-15-16,-3 0 1 0,0-2-4 15,-2 0-1-15,0 1 0 0,0 1-1 16,-4 1-7-16,-1 0 7 16,-6 3-5-16,-1 2 0 0,-4 2-1 15,-2 7 6-15,-2 0-1 0,-1 5 0 16,1 3 0-16,2 0 0 0,4 3 1 15,1 0 2-15,4-2-1 0,1 0-1 16,4-2 4-16,2 0-3 0,2-5 1 16,2 0 1-1,2-4 6-15,1-1 15 0,3-3 5 0,1-2 5 0,-1-3-4 16,2 0-8-16,2 0-12 0,1-5-4 16,-2 1 5-16,3-3 5 0,-1-1-4 15,-2-3-6-15,2 1-2 0,1-5-1 16,-2 3-2-16,0-3-1 0,0-1 1 15,-2 1-2-15,-3 1-1 16,-2 3-2-16,-1 0 3 0,0 3-4 16,-3 3 5-16,1 1-6 0,-2 2-5 15,0 2-11-15,-3 3-2 0,-3 5 5 16,-1 2 16-16,-1 3 2 0,-1 3-1 16,0 4 1-16,1-2 1 0,3 1 2 15,0 0-2-15,2-4 0 0,3 0 1 16,0-3-1-16,1 1 1 0,3-4 4 15,3-2-3-15,1-2 5 0,2-3-1 16,2-2 3-16,0-5-8 16,3-1 5-16,0-4-6 0,-1-1-1 15,0-2-74-15,2-3-47 0,0-13-67 16,-1 7-152-16,-3-3-246 0</inkml:trace>
  <inkml:trace contextRef="#ctx0" brushRef="#br0" timeOffset="61819.4">13341 6077 349 0,'0'0'275'0,"0"0"-230"0,5-6 17 0,-2 3-21 0,-2 3-37 0,1 0-4 0,1 3-2 0,-3 3-10 0,0 4 12 16,0 3 22-16,0 7 35 0,0 3-4 15,0 6 2-15,0 3-13 16,-5 7-4-16,1 9-12 0,-1 5-14 16,-1 2-3-16,1-6-7 0,3-7 4 15,1-11-6-15,1-5 1 0,0-7 5 16,0-2-5-16,1 0 1 0,1 0-2 15,1-1-115-15,3-4-47 0,1-6-127 16,-3-4-148-16</inkml:trace>
  <inkml:trace contextRef="#ctx0" brushRef="#br0" timeOffset="62201.44">13559 6511 613 0,'0'0'117'0,"0"0"-54"0,0 0-10 0,0 0-31 0,45-5-13 16,-31 2 4-16,1 0 14 15,-2-1 23-15,2 0-6 0,0-2 8 0,-1 2-9 16,-3 0-12-16,-1 0-8 0,2 0-15 16,-6 0 5-16,1-2-8 0,-2 0 3 15,-2-1 5-15,-3-2-9 0,0 1-4 16,-3 0-2-16,-4 0 2 0,-1 1-11 15,-4 2 9-15,-1 2-1 16,-2 2-2-16,0 1 2 0,-4 2 3 16,2 5-1-16,0 5-3 0,2 4 0 15,-1 0 2-15,4 3-1 0,1 4 3 16,3-1 2-16,1 3-2 0,4-2 12 16,2-1 25-16,1 0-21 0,3-5 1 15,2-2-8-15,2-3 2 0,0-2-4 16,1-5-5-16,1-2 7 0,2-3-5 15,2-3-4-15,-1-2-73 0,1-3-7 16,5-4-65-16,-1 2-76 0,-1 1-158 16</inkml:trace>
  <inkml:trace contextRef="#ctx0" brushRef="#br0" timeOffset="62632.18">13902 6429 524 0,'0'0'139'0,"0"0"-28"0,0 0-6 0,0 0-45 15,17-40-43-15,-17 30-8 16,-1-1-9-16,-1 4-1 0,-5 2-1 0,0 1 2 16,1 0-3-16,-2 2 0 0,1 2 2 15,-5 0 1-15,4 6-2 16,-2 1 2-16,-1 2-3 0,2 2 3 15,0 2 3-15,2 0-2 0,1 1 2 16,1 1-2-16,2-2 0 0,3 2-1 16,0-1 3-16,3 0 0 0,3-3 0 15,5 2 0-15,-1-3 2 0,3 0-2 16,-1 1 2-16,1-2-3 0,1 0 3 16,0-1 6-16,0-1 5 0,-3 0 8 15,-1-1-9-15,-1-1 8 0,-4 1 0 16,-4-1-3-16,-1-2-12 0,-1 1 1 15,-4 0-2-15,-4 1 16 0,-4-1-4 16,-2 0-6-16,0-2-11 0,-2-2 2 16,-1 1-4-16,-2 0 1 0,1 2-1 15,0-1-4-15,-3-1-48 0,1 1-25 16,-4 0-21-16,-4-1-29 0,6 0-125 16,2-1-143-16</inkml:trace>
  <inkml:trace contextRef="#ctx0" brushRef="#br0" timeOffset="63304.87">14641 6321 298 0,'0'0'94'0,"0"-6"-23"0,0 3 50 0,0-1-48 0,0 2-38 0,0 0 1 0,0 2-5 0,0 0-6 0,-1 1-21 0,-1 5 0 0,-1 2 11 16,0 6 27-16,-2 3 2 0,-2 5-12 15,3 3 7-15,-2 1 3 0,1 3-20 16,-1-1-10-16,2 1-6 0,1-1 1 16,1-2-6-16,1-3 0 0,1-2 2 15,0-3-3-15,0-5 4 0,0-4-4 16,0-2-7-16,0-5-120 0,0-4-32 15,0-3-76-15,0-5-211 0</inkml:trace>
  <inkml:trace contextRef="#ctx0" brushRef="#br0" timeOffset="63429.84">14614 6150 33 0,'0'0'0'0</inkml:trace>
  <inkml:trace contextRef="#ctx0" brushRef="#br0" timeOffset="64273.68">14714 6315 471 0,'0'0'179'0,"0"0"-78"0,0 0 1 0,0 0-54 0,6-9-34 0,-1 4-6 0,0 0-3 0,0 0-1 0,2 0-2 15,-2 0 8-15,1 0 10 0,1 2 3 16,-4 1-3-16,3 2-8 0,0 2-12 16,-2 5-6-16,-1 3 5 0,0 3 0 15,-1 3 1-15,-2 2 0 0,0 3 0 16,0 2 1-16,-2-1-1 0,0 0 1 16,1 1 0-16,-1-2 2 0,2 0-3 15,0-6 0-15,0-3 1 0,0-2 5 16,0-5 5-16,2 0 5 0,-1-4 21 15,1-1 28-15,1-6-1 0,0 1-25 16,1-5-8-16,1 0-7 0,-1-4 0 16,4-1 4-16,0 1-11 0,4-3-7 15,1 0-8-15,1 0-1 16,2-1-2-16,1-1 1 0,-1 4 0 16,1-1 0-16,-1 1 2 0,2 4-2 15,-2-1 0-15,-1 4-1 0,-2 0 0 16,-3 4-1-16,-1 0 2 0,-1 4-5 15,-5 0 0-15,-1 6-8 0,1 3 8 16,-3 4 2-16,0 3 2 0,0 2 0 16,0 3 1-16,-2 2-2 0,-1-2 5 15,3 5-2-15,-3-3 0 16,0-2-1-16,1 0 0 0,2-3-1 0,-3-3-13 16,3-2-99-16,-5 0-38 0,1-6-91 15,1-3-224-15</inkml:trace>
  <inkml:trace contextRef="#ctx0" brushRef="#br0" timeOffset="64711.08">15626 6096 590 0,'0'0'130'0,"0"0"-59"0,0 0-4 0,14-19-41 0,-10 15-23 0,0 2-2 0,-1-1 2 0,2 3-1 0,-2 4-2 0,0 4 14 16,0 5 12-16,-2 6 35 0,-1 11-15 16,0 1-14-16,-1 2-18 0,-5 8 0 15,1 2-10-15,-1 10-2 0,-2 0 1 16,1-6 1-16,0-12-2 0,0-9-1 15,4-7 2-15,-3-4-3 0,-1-1-49 16,0 0-53-16,-3-2-50 0,2-4-80 16,0-6-78-16</inkml:trace>
  <inkml:trace contextRef="#ctx0" brushRef="#br0" timeOffset="65306.15">15556 6089 451 0,'0'0'103'0,"0"0"-55"0,0 0 42 0,14-40-43 16,-9 30-39-16,3-1-5 16,-3 2 5-16,1 0 7 0,3 0-6 0,-4 3 11 15,3 1 9-15,-3 2 10 0,0 1 11 16,1-2-11-16,-3 2-11 15,0-1-9-15,3-1-6 0,1 2-9 16,-2-3 2-16,4 1 0 0,-1 0-6 16,3-1 1-16,-2 1 0 0,1-2 2 15,1 3-3-15,0-1 0 0,0 2 0 16,-1 1 0-16,2-1 1 0,-2 2-1 16,-1 0 0-16,2 0-1 0,-1 0 1 15,-2 0-2-15,4 0 2 0,-4 3-1 16,2 1 1-16,2 1 1 0,-2 3-1 15,1 0-2-15,0 1-2 0,-2 2 1 16,-1-1 2-16,-1 3-1 0,-1 2-5 16,-3 1 5-16,-3 1 2 15,0 2 1-15,-5 0 8 0,-4-1-1 16,-2 1-1-16,-3-1-3 0,-4 0 0 16,-2 1-2-16,-5-1 0 0,-1-1-1 15,-4 2 1-15,0-3-2 0,3-1 0 16,-1-3 0-16,6 0 2 0,3-3 2 15,4-2 1-15,4 0 3 0,4-4-8 16,2 2 2-16,5-2 1 0,0 3-2 16,0 0 5-16,5 1 28 0,5 0 24 15,2 2-13-15,5 0-14 0,2 1-6 16,3 2-2-16,0-1 2 0,1 0-2 16,2 2 4-16,0-1-12 0,0-2-7 15,-3-1-4-15,-1 2-2 0,1-2 0 16,-2 0-2-16,0 0-1 0,-2-2-68 15,-3 0-52-15,5-3-62 0,-7 0-86 16,-2-2-242-16</inkml:trace>
  <inkml:trace contextRef="#ctx0" brushRef="#br0" timeOffset="65884.14">16104 6172 439 0,'0'0'86'0,"0"0"-5"0,10-22 13 0,-5 13-56 0,2 1-18 0,1 0-1 0,-1-1 14 0,1 0-1 0,4 0-11 0,-2 2 12 0,1 1-3 16,1 1 0-16,0-1-10 0,1 4-6 15,-3-1-3-15,3 1-6 0,-1 0 0 16,-2 2-2-16,-2 0-5 0,3 0 2 16,-3 3 0-16,0 1 0 0,-2-2-2 15,2 4 0-15,-2 1 0 16,-1 5 0-16,0 3-3 0,-2 4 5 15,-3 2-3-15,0 3 2 0,-5 3 2 16,-3 2 1-16,-3 1 7 0,-3 2-1 16,1 0 0-16,-4-2-7 0,-1 1 1 15,1-4 1-15,0-2 0 0,4-4 7 16,0 0 5-16,1-5 13 0,4-2-7 16,3-3-10-16,0-3 2 0,1-3-2 15,4-1 12-15,0-2 22 0,4 0 10 16,4-1-6-16,5-1 0 0,4 0-27 15,5 0-4-15,1 0-8 16,2 0 2-16,2 0-10 0,0-4 2 16,-1 0-3-16,1-2-1 0,-3 1-1 15,-2-1-14-15,0 1-46 0,-6 3-28 16,0-3-45-16,-2-3-56 0,-5 1-137 16,-2-1-271-16</inkml:trace>
  <inkml:trace contextRef="#ctx0" brushRef="#br0" timeOffset="66369.36">14589 6042 927 0,'0'0'89'0,"11"-1"-85"0,-3-1-4 0,3-3 0 0,-3 5-43 0,0-1-73 0,-5-1-46 0,-1-2-141 0</inkml:trace>
  <inkml:trace contextRef="#ctx0" brushRef="#br0" timeOffset="67383">11712 7673 314 0,'0'0'25'0,"0"0"-17"0,0 0 4 0,0 0-1 0,35-12-8 0,-28 9 1 0,-2-1-3 0,-2 0 39 0,0-1 24 0,-3 2 23 16,0-1 13-16,0 2-1 15,0-1-30-15,0 1-6 0,-2 0-15 16,0-3-3-16,0 3-3 0,0-5-11 15,-1 2-2-15,1-2 3 0,-2-2-15 16,1 1-3-16,-1-2-4 0,-1 3-3 16,-1-1-1-16,-2 3-6 0,-4 1 0 15,-1 1-3-15,-5 3 3 16,-1 7-6-16,-3 4 5 0,-1 5-2 0,-1 2 2 16,2 3 0-16,0 2 1 0,2 1 1 15,3 0 0-15,3-1-2 16,4-1 2-16,1-3-2 0,3-3 0 15,3-3 0-15,3 0 1 0,0-5 0 16,6-3 0-16,2-2 4 0,1-3 0 16,4 0 3-16,0-3 0 0,0-4-1 15,3-1 14-15,-3-3 3 0,2 1 0 16,-1-2-7-16,1 1-7 0,1 0-4 16,-1 1-4-16,-1 2 0 0,-2 1-1 15,-2 3-1-15,-1 2-1 0,-3 2-1 16,2 5-3-16,-3 5 3 0,-1 6-4 15,-1 5 7-15,1 7 0 0,-2 11 0 16,0 9 0-16,-2 9-2 0,-1 3 4 16,-5-7-2-16,-2-9 0 0,0-11-2 15,-1-9 2-15,0-6 0 0,0-1 3 16,-3-1-3-16,-2-1 0 0,-2-2 1 16,1-4 5-16,-1-4-3 0,3-5 3 15,1-2-4-15,0-5 4 0,5-6 3 16,-2-5-3-16,3-4 2 0,1-7 1 15,4-2 1-15,1 0 5 0,5-1 5 16,5 1 6-16,2-1-12 0,4 2-8 16,-1 2-6-16,2 2 1 0,1 1-1 15,1 2-14-15,3 1-33 0,-2 3-18 16,3 0-30-16,0 3-60 0,10-2-64 16,-8 4-141-16</inkml:trace>
  <inkml:trace contextRef="#ctx0" brushRef="#br0" timeOffset="67857.12">11919 7731 338 0,'0'0'219'0,"0"0"-173"0,12-20 48 0,-3 9-29 0,1 1-22 0,1-2-3 0,3 1 6 0,0 0 23 0,0 0-15 0,0 3-3 0,-1 0 0 16,0 2-23-16,-2 3 1 0,2-1-14 15,-3 2-8-15,-1 2-6 16,1 0-1-16,-3 2-4 0,0 7-2 16,-2 3 0-16,1 5 2 0,-6 5 3 15,0 1 1-15,0 3 0 0,-4 1 1 16,-1-1 2-16,-3-2-3 0,0 0 0 0,-4-3 0 15,2-5 2-15,-2-4-2 0,-1-4 3 16,3-5-2-16,-1-3 2 0,2 0 2 16,1-7 5-16,4-2 23 0,1-6 13 15,2-1-19-15,1-4-6 0,6 0-5 16,2-1 1-16,5 1-1 0,1 0-3 16,4 0 1-16,3 2-4 0,3 2-4 15,1 1-6-15,2 2 2 0,3 1-4 16,-2 1 1-16,2 2-22 0,-2 1-46 15,2 5-12-15,-5-3-12 16,1 4-8-16,-3 0-12 0,-3 2-10 16,1 0-50-16,-8 2-73 0,-3 0 29 15</inkml:trace>
  <inkml:trace contextRef="#ctx0" brushRef="#br0" timeOffset="68226.16">12424 7693 213 0,'0'0'82'0,"0"0"54"0,0 0-4 0,0 0-39 15,36 16-27-15,-22-14-19 16,5-1 0-16,-1-1 6 0,3 0-5 0,1-1 6 16,3-3 1-16,-2 0 2 0,2-1-14 15,-3-1-11-15,-2-1-8 0,-3 2-1 16,-5-2-10-16,-2 2-6 16,-5-2-5-16,-3 0-2 0,-2 0-3 15,-3-1 3-15,-4 1-2 0,-6-1-6 16,-1 0 2-16,-6 5-15 0,-3-4-30 15,2 3-9-15,-6 2-27 0,-1 2 20 16,-1 0 16-16,1 6 33 0,-2 3 10 16,0 4 8-16,2 1 0 0,2 5 1 15,7 0-1-15,2 3 2 0,6 0 4 16,5 0 7-16,6 0 11 0,1-1 26 16,9 0 10-16,2-3 3 0,6-4-3 15,0-1-18-15,4-2-6 0,1-4-6 16,1-3-8-16,2-4-16 0,-5 0 0 15,2-7-4-15,-2-1-2 0,0 0-11 16,0-2-48-16,1-2-28 0,7-5-69 16,-5 2-62-16,-2 1-172 0</inkml:trace>
  <inkml:trace contextRef="#ctx0" brushRef="#br0" timeOffset="68826.23">12955 7668 258 0,'0'0'219'0,"0"0"-87"0,0 0 4 0,0 0-45 0,0 0-13 0,30-42-15 0,-28 34-17 0,1 0 0 0,-3 0-26 0,0 0-6 0,0 0-3 16,0 2-5-16,-3 0-6 0,-5 1 0 15,2 3-1-15,-5-1-4 0,1 3 3 16,-6 2 2-16,2 3 0 0,-3 4-3 16,-1 3 3-16,2 3-1 0,0 4-1 15,1 0 2-15,3 3 0 0,-1-1 3 16,3 2-3-16,3-2-1 0,2 0-3 16,2-1 4-16,2-4 0 0,1-4 3 15,4 0 2-15,0-4-3 16,1-3 3-16,0 0 8 0,1-4 0 15,1-1 4-15,1 0 5 0,0 0-5 16,-1-2-2-16,0-2 0 0,2-1 2 16,-2 0 1-16,2-1-6 0,-1-3 1 15,1 1-2-15,-1-5-3 0,0 1-1 16,1-4 1-16,1 1-5 0,1 0-3 16,-2-1 1-16,2 1-1 0,-2 2 0 15,0 4 0-15,-1 1 0 0,-2 3-4 16,-1 2 2-16,-3 3 0 15,-2 0-8-15,0 6-6 0,0 2 13 16,-4 2 2-16,1 4-3 0,0 2 1 16,0 0 6-16,1 0 0 0,2 1-2 15,0-2-1-15,0-1 1 0,3-2 1 16,0-2 0-16,2-1 0 0,1-3 2 16,1-2 7-16,4 0-6 0,-3-4 3 15,4 0-2-15,3-6-4 0,-1-1-1 16,2 0-1-16,-2-4-37 0,0-2-39 15,-3-3-38-15,2-12-51 0,-2 5-79 16,-3-1-146-16</inkml:trace>
  <inkml:trace contextRef="#ctx0" brushRef="#br0" timeOffset="69139.86">13257 7238 462 0,'0'0'80'0,"0"0"18"0,0 0-44 0,0 0-49 0,10 15-4 0,-10-2 0 0,-2 7 5 0,-3 2 0 0,-3 3 7 0,2 6 15 16,-2 7 18-16,0 8 13 0,-3 5-13 16,5-3 15-16,-2-12-9 15,5-9 3-15,1-8-16 0,-2 5-15 0,1 0 5 16,1 5-3-16,0-6 0 0,1-2-2 15,1-3 2-15,3-4-8 16,-1-4-1-16,5-3-3 0,0-5-3 16,4-1-1-16,1-2-2 0,1-3-4 15,4-4-4-15,1-2-2 0,-1 0-40 16,-1-3-48-16,2-3-27 0,8-8-76 16,-8 2-140-16,-2 3-206 0</inkml:trace>
  <inkml:trace contextRef="#ctx0" brushRef="#br0" timeOffset="69311.67">13233 7602 698 0,'0'0'201'0,"0"0"-146"0,0 0-4 0,35-4-28 0,-17 0-23 16,4-1 0-16,0-1-1 0,3-1-35 15,-1 2-47-15,-2 0 32 0,1-1-3 16,-2 2-16-16,9-1-42 0,-9 1-100 15,-1 0-109-15</inkml:trace>
  <inkml:trace contextRef="#ctx0" brushRef="#br0" timeOffset="69717.82">13617 7560 474 0,'0'0'91'0,"0"0"-32"0,0 0-40 0,0 0-16 0,0 0 4 15,0 0 2-15,0 0 48 0,0 0 4 16,3 11-17-16,1-10 22 0,2 1-20 16,0-2-2-16,1 0-19 0,4 0-7 15,-1-2-12-15,2-2 0 0,2 0-3 16,-3-1-2-16,-1-1 5 0,-2-1-3 16,4-1 15-16,-7 2 2 0,0-2-11 15,-1-1-4-15,-3 1-5 0,-1-1-2 16,-2-1-1-16,-4 1-3 0,-3 2-31 15,-3 2-10-15,-2 3 11 0,1 2 16 16,-6 1 16-16,0 7 4 0,1 4-2 16,0 4 2-16,-2 3 5 0,5 0 2 15,-1 2 20-15,7 1 9 0,1 0 6 16,5-1-4-16,3-1 12 0,3-1 8 16,2-1-18-16,2-5-13 0,3-1-10 15,1-3-4-15,2-2 1 0,2-4-7 16,1 0-1-16,1-2-5 0,2-1 1 15,-2 0-2-15,3-4-17 0,-4 1-76 16,1-2-23-16,7-3-54 0,-5 0-71 16,-1-1-196-16</inkml:trace>
  <inkml:trace contextRef="#ctx0" brushRef="#br0" timeOffset="70155.22">13831 7481 417 0,'0'0'51'0,"0"0"50"0,0 0-34 0,33-16-32 0,-19 10-18 0,-4 3-7 0,1-1 15 0,1 2 11 0,1 2 12 0,-3 0-15 0,2 6-13 15,-2 1 15-15,2 4-14 16,-2 1-3-16,1 4-8 0,-2 3-3 15,-1 1-2-15,0 3-4 0,-3 1-1 16,-2 1 3-16,-3-2-3 0,0 1 4 16,0-3-2-16,-6-2 1 0,-2-1 3 15,1-4-5-15,-5-1 2 0,-1-5-3 16,-1-3 1-16,-2-5 5 0,-1 0-4 16,4-5 4-16,0-2-4 0,4-4 44 15,3-1 20-15,4-4-21 0,0-1-11 16,2-3-14-16,2 3 4 15,6-3 5-15,0 2 4 0,6 3-10 16,2-2-8-16,3 3 0 0,4-1-11 16,2-1 0-16,3 3-2 0,-1 1 0 15,2 1 0-15,0 3-2 0,-2-2 0 16,-5 5 0-16,-3 0 0 0,-3-1-3 16,-5 0-84-16,0 0-32 0,-3 0-42 15,-2-1-36-15,-1 0-121 0,-2 0-133 0</inkml:trace>
  <inkml:trace contextRef="#ctx0" brushRef="#br0" timeOffset="70436.59">14246 7092 584 0,'0'0'147'0,"0"0"-45"0,0 0 20 0,36 51-94 0,-19-18-16 0,4 13-2 0,3 17 9 0,-3 6-2 0,-4-2-12 0,-4-4 2 15,-7-9-7-15,-3-1 4 0,-3 0 2 16,-11-3 34-16,-2 1 0 0,-2-1-21 16,-6-3-7-16,-1-2-3 0,-1 0-7 15,0-5-1-15,1-8-1 16,0-4 0-16,7-7-53 0,2-7-63 15,-8 6-59-15,0-4-123 0,3-1-173 16</inkml:trace>
  <inkml:trace contextRef="#ctx0" brushRef="#br0" timeOffset="76187.43">4973 9284 62 0,'0'0'107'0,"0"0"-51"0,0-10 9 0,-1 7 24 0,0 0-45 0,1-1 16 0,0 2 19 0,0-2 0 0,0 1 6 0,0 1-17 0,0-2-12 16,2 2-7-16,0 2 8 0,-1-2-17 16,0 2-4-16,-1 0-5 0,0 0-17 15,0 0-14-15,0 2 0 0,0 4-4 16,0 3 4-16,-4 6 10 0,0 8 21 16,-3 10-17-16,-7 14 33 0,-4 10-11 15,-3 3-16-15,0-1-8 0,-1-10-3 16,1-4-7-16,2-4-1 0,-3-2 3 15,5-8-3-15,1-7 0 0,4-7 2 16,0-3-3-16,-2 1 0 0,-4-2 1 16,-3-2 10-16,3-4-11 0,-2-7 9 15,3 0-1-15,1-5-3 0,2-8 1 16,-1-6 1-16,4-6-3 0,0-9 0 16,3-2 1-16,3 0 0 0,3 1 8 15,2 7 5-15,3-5-10 0,2 6-5 16,4 0 0-16,2 4-2 0,0 3 0 15,3 3 0-15,0 5 6 16,1 3 3-16,2 3 1 0,1 6 4 16,1 2 9-16,3 7-9 0,2 4-2 15,0 3 0-15,-1 5 2 0,0 1-6 16,0 2 0-16,-1-1 4 0,-2 3-9 16,0-1-2-16,0 2 1 0,-4-1 4 15,-1-2-5-15,-2-1-2 0,-4-1 0 16,0-4 0-16,-4-1-11 0,-1-4-71 15,-2-4-27-15,1-2-102 0,-1-2-82 16,-1-3-185-16</inkml:trace>
  <inkml:trace contextRef="#ctx0" brushRef="#br0" timeOffset="76500.55">5410 9417 809 0,'0'0'91'0,"0"0"-13"0,0 0-5 0,28-5-30 0,-15 4-22 0,4 0-19 0,0 1 11 0,1 0-13 0,0 0 3 0,1 0-3 16,1 0 2-16,-1 0-2 0,0 1-10 15,0 3-90-15,5 1-71 0,-5 1-119 16,-5-3-113-16</inkml:trace>
  <inkml:trace contextRef="#ctx0" brushRef="#br0" timeOffset="76678.39">5445 9681 776 0,'0'0'134'0,"0"0"-54"0,0 0-6 0,0 0-54 0,0 0 5 16,0 0-22-16,50 1 8 0,-26-5-10 15,3 0-1-15,2-3-13 0,6 2-94 16,15-5-55-16,-9 4-119 15,-3-2-103-15</inkml:trace>
  <inkml:trace contextRef="#ctx0" brushRef="#br0" timeOffset="77193.89">6393 9437 568 0,'0'0'63'0,"0"0"10"0,0 0-1 0,14-36-31 15,-12 23-22-15,-1 4-18 0,0-3 13 0,-1 2 15 16,0 1-5-16,-4 1 5 0,-2 1 2 15,0 0-4-15,-4 4-11 0,1 2-11 16,-2 1-4-16,-2 2-1 0,-1 7 4 16,-3 4-5-16,-1 3 2 0,-1 3 0 15,-1 3-1-15,3 7 1 0,1-1-4 16,2 4 6-16,5 0-7 0,2-1 8 16,3-2-4-16,4 0 3 15,6-2 1-15,4-2 14 0,3-2 7 16,2-4-2-16,3-1-8 0,2-5 10 15,0-5-10-15,1-3 1 0,1-5 5 16,-1-4 0-16,0-5 12 0,1-4 5 16,-3-6 5-16,-2-3 3 0,0-4-1 15,-5-6-15-15,-4-4-16 0,-5-6-1 16,-3-9-12-16,-5 11 4 0,-4 6-4 16,-1 11 2-16,-3 9 2 0,-2 1-3 15,-4 2-2-15,-3 2-2 0,2 4 1 16,0-1-14-16,2 6-40 0,1 0-31 15,3 0-41-15,3 11-42 16,3-2-100-16,4 0-159 0</inkml:trace>
  <inkml:trace contextRef="#ctx0" brushRef="#br0" timeOffset="77399.2">6717 9691 1164 0,'0'0'107'0,"0"0"-13"0,0 0-25 0,0 0-50 0,0 0-19 0,28-31-56 0,-24 22-3 0,-1-2-8 0,-1 2-1 16,1 1 29-16,2 2-29 0,1 0-42 16,7 0-75-16,0 2-139 0,0 1-65 15</inkml:trace>
  <inkml:trace contextRef="#ctx0" brushRef="#br0" timeOffset="77981.03">7269 9435 357 0,'0'0'60'15,"0"0"28"-15,0 0 34 0,0 0-55 16,0 0-11-16,0 0-12 0,11-36 22 0,-11 25 1 15,1 2-16-15,0-2 12 0,-1 0-11 16,0 3-10-16,0-2-7 0,-1 2 1 16,-2-1-9-16,0 3-9 0,-2-1-5 15,0 2-7-15,-1 2-4 0,-2 0 1 16,0 1 0-16,-3 2-3 0,-1 0 2 16,-1 6-4-16,0 3 2 0,-2 4-1 15,1 2 1-15,-1 3 0 0,1 4 0 16,1 1-1-16,4 1 0 0,2 1-2 15,4 1 3-15,2 0 0 0,1-2 0 16,5-3 0-16,3-2 3 0,3-1-3 16,4-3 1-16,1-2 2 0,1-5 2 15,3-1-2-15,-2-6 8 0,2-2 7 16,-2-6 10-16,0-3-3 0,-1-5 5 16,-5-2 7-16,-2-3 4 0,-1-3-5 15,-6-4-15-15,-1-10-9 0,-2 4-6 16,-6-2-6-16,-3 4-3 15,-1 11-7-15,-1-3-1 0,-4 4-8 16,0 8-6-16,-4 2-20 0,0 2-29 16,2 6-32-16,-1 1-44 0,0 3-66 15,3 4-139-15,5-1-79 0</inkml:trace>
  <inkml:trace contextRef="#ctx0" brushRef="#br0" timeOffset="78340.33">7606 9190 722 0,'0'0'31'0,"0"0"26"0,0 0-16 0,0 0-15 0,37-34 5 0,-32 32-15 0,-1 1 16 0,-1 1 1 0,1 1-29 0,-1 7 19 16,0 1 1-16,-2 5 7 0,3 6-7 15,-2 2-11-15,2 6-3 16,0 1-10-16,1 2 1 0,0 2 5 16,0 0-6-16,0 5 0 0,0-1 0 15,-2-4-1-15,0 2 2 0,-1-10 1 16,1 5 2-16,-2-4-7 0,-1 0 4 15,0-5-2-15,0 2-1 0,0-5-23 16,0-3-36-16,-1-1-56 0,-1 0-70 16,1-5-111-16,0-1-45 0</inkml:trace>
  <inkml:trace contextRef="#ctx0" brushRef="#br0" timeOffset="80029.17">4963 14701 323 0,'4'0'81'0,"-1"0"-36"0,4 0 65 0,1-3-49 0,-1 3-20 0,2-3-13 0,1 2 6 0,0-1-6 0,2 0-9 16,2-1 21-16,1 1-5 0,2 2 0 16,0-1-5-16,4-1-6 0,2 0-2 15,2 1-7-15,2 1 2 16,3-1-1-16,7 1-3 0,9-2-1 16,10 0-1-16,5 0 3 0,-2 0-2 15,0 0-6-15,-2-2 6 0,6 1 2 16,2-1 6-16,3 1-10 0,4-3-4 15,3 1-3-15,-1 1 4 0,5 1-3 16,0-1-1-16,5 3-1 0,3 0-1 16,2 0 0-16,2-1 4 0,1 2-4 15,2 0-1-15,2 0 0 0,3 0 6 16,1 0 1-16,1 0 3 0,-1 0-2 16,2 0 7-16,2-1 5 0,1 1-5 15,3 0-2-15,-1-1 0 0,4 1-12 16,-2 0 21-16,3 0-22 0,3 0 2 15,-1 0 0-15,1 0 5 0,2 0-7 16,3 0 8-16,3 1 7 0,1 2 0 16,2-2 1-16,1 0 2 0,2 0 1 15,1 3-6-15,5-1-5 0,-2 0-7 16,3 3 0-16,2-2-1 0,1 0 2 16,-1-1-2-16,0 1 0 0,0 0 0 15,-2-1 0-15,-1-1 2 0,-2 0-2 16,-2 0-1-16,-1-1 1 0,-3 1 0 15,-4-1 3-15,-6 4-3 0,-4-3 0 16,-6 1 0-16,-7-1 0 16,-9-2 0-16,-8 0-5 0,-5 0-15 15,-6-3-10-15,-6-1-6 0,-6 1-20 16,-6 0-12-16,-8 2-26 0,-8-1-53 16,-7-3-45-16,-10 2-111 0,-8-1-52 15</inkml:trace>
  <inkml:trace contextRef="#ctx0" brushRef="#br0" timeOffset="82429.06">5110 14383 307 0,'0'0'143'0,"0"0"-24"0,1-1-26 0,0 0-40 0,0-2-9 0,1 2-8 0,0-1 5 0,1 2-7 0,0 0-7 16,1-1 1-16,1 1 1 0,-2-1 3 16,3 1 1-16,0 0 3 0,0 0 1 15,2 0-3-15,0 0-10 0,0 0-10 16,0 0 0-16,2 0-3 15,3 0-2-15,0 0 1 0,1-2-6 16,3-2 9-16,0 1-1 0,2-3-8 16,1 0 1-16,2-2-3 0,0-3 3 15,-1 0-4-15,2-1 4 0,1-1-2 16,0-2 0-16,1 0 7 0,-1 0-2 16,0-2-3-16,2 0-5 0,-1-3 4 15,2 1-2-15,-3-1 0 0,2-2 2 16,-1 2-2-16,-1-3 0 0,0 0 7 15,-3 0 2-15,1 0 15 0,-2 0-7 16,0 0-7-16,-1-1-4 0,-1 0-3 16,-1-1-1-16,1-2 0 15,-2 1 0-15,1-3 0 0,-2 1-3 16,1-3 8-16,-1 0-2 0,1 0-3 16,0-3 5-16,0 2-3 0,-1-2-4 15,1 1 0-15,0-2 4 0,1 2 2 16,-1-3-3-16,2 2 2 0,-1-2 0 15,-1 0 5-15,2 0-5 0,-1-1-3 16,2-4 2-16,1-5-1 0,4-5-2 16,-2 0 3-16,-3 5-2 0,-2 5 4 15,-1 4-1-15,-3 6-2 0,-1 5 0 16,-2 4 4-16,-1 0-3 0,3-3-3 16,2-5 1-16,0-5-2 0,2-1 2 15,-2 1-3-15,1 2 0 0,-2-1 0 16,1-2 0-16,-1 3 0 0,2 0 0 15,-3-2 0-15,1 2 0 0,0 0-1 16,-1-1-1-16,2 2 1 0,0 0 2 16,0 0-1-16,-1 0-1 0,2-1 1 15,-1 2-1-15,0 0 0 0,2 0 0 16,-3 0 0-16,2-2 0 0,-2 4 0 16,2-2-1-16,-1 1 1 0,1 0 5 15,-1-1-5-15,2 0 0 0,-2 0 0 16,3 0-3-16,-2 1 3 0,2 1 0 15,-1 0 1-15,1 1-1 16,-1-2-1-16,3 4 1 0,0-1 0 16,-3 1 0-16,4 2 0 0,-2 0 2 15,1-1-2-15,0 2 0 0,-2-3-1 16,2 2 1-16,-3 0-1 0,3 1 3 16,-1-1-2-16,1 3 0 0,1 0-1 15,-1-1-1-15,1 0 2 0,1 1 0 16,-2 1-1-16,1-1 1 0,2 2 0 15,-2-1 1-15,3 3 0 0,0-3-1 16,1 3 1-16,-1 0-2 0,2 0 2 16,2 0-2-16,0 1 2 0,1 0-1 15,0 1 0-15,-1 1-2 16,0 0 2-16,2-1 2 0,-1 1-2 16,1 1 1-16,0 2-1 0,0-1 1 15,-1 1 0-15,2 0 0 16,-1 0 1-16,-1 0-2 0,1 2 1 15,-1-1-1-15,0 2 1 0,0 0-4 16,-1 0 6-16,6 0-3 0,7-1 7 16,3 1-6-16,-1 2 3 0,-10 0-1 15,-8 3 1-15,-2 1 0 0,3-1-3 16,3 2 4-16,5-3-2 0,-1 4-3 16,0 0 0-16,-2-1 0 0,1 1 1 15,0 0-3-15,-1 0 1 0,0 1 1 16,0 1 3-16,0 3-3 0,1-3-2 15,-1 4 2-15,1-1 1 0,1 0 0 16,-2 2-1-16,1 0 0 16,0 1-1-16,0 0-2 0,-2 1 3 15,1 0 0-15,-1 2 0 0,-1-1 0 16,-2 2 0-16,0 0 3 0,-1 1-3 16,1-2-1-16,-1 4-1 0,0-1 2 15,-1 1 0-15,3 1-1 0,-2 0 3 16,1 1-4-16,0 0 2 0,0 3-1 15,-2-3 2-15,3 4-1 0,-2-3 2 16,1 2-2-16,-1 1 0 0,1 0-2 16,-2 1 1-16,0 0 1 0,1 0 0 15,0 0 1-15,1 0 1 16,-1 1-2-16,0-1-2 0,0 2 2 16,2 0 1-16,0-1 1 0,1 1-2 15,0 1 1-15,0 0-1 0,1-1 0 16,-1 2-1-16,1 1 2 0,-1 1 0 15,0 2 0-15,0 1 0 0,-1-1-1 16,-1 2 1-16,0 1 0 0,-1 1-1 16,1 0 0-16,2 5-1 0,5 7 2 15,-4-6 2-15,-2-3-1 0,-1 1 1 16,-5-12 0-16,2 6 0 16,4 6 1-16,-3-8 1 0,3 8-1 0,0-3 1 15,1 2-3-15,1 6 4 16,4 4-5-16,2 4 1 0,1 2 3 15,-3-3-4-15,-3-7-1 0,-3-5 6 16,0 1-5-16,1-1 3 0,1 0-2 16,-2-1-2-16,1-1 5 0,-3-4-4 15,-4-5 6-15,4 5-1 0,2 4-2 16,3 7 2-16,3 5 0 0,-1-4-1 16,-10-12-5-16,-1-2 2 0,-4-8 0 15,-1 3 2-15,7 10-4 0,7 8 0 16,8 10 2-16,-1 0-1 0,-3-5 2 15,-2-4-3-15,-5-8 5 0,-3-4-3 16,-2-5 2-16,-5-5 2 0,2 1 0 16,8 8 0-16,6 11-2 0,8 9 3 15,-3-5-5-15,-7-10 4 0,3-2-3 16,-1 0-2-16,6 3 4 0,4 2-2 16,-2-3-1-16,-5-6-1 0,1-3 1 15,-1 1 1-15,0-2-2 0,2 0 2 16,-2 0-3-16,0-2 3 0,2-2-3 15,-2-1 3-15,2 2-3 0,0-2 0 16,-1 0 3-16,0-1-1 0,-1 0-2 16,0-2 2-16,-7-3-2 0,-6-6 2 15,-3 2-2-15,-3-1 1 0,5-1-3 16,-1 3 4-16,5 0-3 16,-7-1 1-16,0-1 0 0,-3-4-6 15,-1 2-26-15,-3-2-32 0,-3-1-29 16,-4 1-18-16,-1-3-37 0,-11-1-59 15,-3-1-105-15,-3-1-289 0</inkml:trace>
  <inkml:trace contextRef="#ctx0" brushRef="#br0" timeOffset="83523.02">6164 13285 221 0,'2'-2'62'0,"-1"-1"-10"0,2 0 16 0,-1 0 11 0,2-1-40 0,-2 1-5 0,3-2 29 0,-2 2 7 0,-1-2-8 16,1 4 12-16,-1-3-18 0,-1 2-6 15,0 1-8-15,1 1-10 0,-2 0-4 16,2 1-10-16,0 3-3 0,-1 1 2 15,2 5 1-15,0 2 2 0,0 3-2 16,1 8-9-16,0 7 0 0,4 12 3 16,3 16-6-16,2 11 0 0,0 6 0 15,0-1 5-15,-2-7 15 0,-2-5 12 16,2-1-1-16,-2-2 5 16,0-1-9-16,1-5-2 0,-1-3-15 15,0-5-3-15,-2-3 1 0,-2-10-8 16,-1-6 12-16,-1-9-3 0,-1-1 8 15,0 2-2-15,1-2-4 0,-1 2-8 16,0-7-4-16,-1-1-1 0,1-6-2 16,-2 2 2-16,0-5 0 0,1-1-4 15,-1 0 0-15,0 0-1 0,1 0-8 16,-1 0-29-16,0 0-22 0,0-1-28 16,0-2-52-16,-2-4-60 0,-2 3-136 15,0-3-245-15</inkml:trace>
  <inkml:trace contextRef="#ctx0" brushRef="#br0" timeOffset="84054.14">5328 14294 262 0,'0'0'69'0,"0"0"-2"0,0 4 44 0,0 0 6 0,0-2-52 0,0 0 3 0,1 1 24 0,0 1-17 0,1-2-23 16,-1 4-7-16,3 0 5 0,1 0 1 15,2 2-6-15,2 3-3 0,1 1-2 16,6 4-9-16,1 2 4 0,3 2-4 16,3 6 1-16,2 0 7 0,0 2-21 15,1-2-8-15,0 0-6 0,0-1 0 16,-3-1-2-16,-1-6-1 0,-1 3 1 16,-2-5-2-16,-4-3 0 0,-1-2-4 15,-3-4-7-15,-2 1-58 16,-1-5-28-16,-2-1-15 0,-2-2-43 15,-3-4-69-15,0-5-159 0</inkml:trace>
  <inkml:trace contextRef="#ctx0" brushRef="#br0" timeOffset="84351.35">5566 14312 308 0,'0'0'342'0,"0"0"-278"0,0 0 40 0,0 0-15 16,16-38-28-16,-9 34-9 0,1 1-7 0,1 1 6 15,1 2-21-15,1 0-9 0,0 4-5 16,1 3 3-16,2 6 5 0,1 0-15 16,2 5 7-16,4 2-1 0,-1 1-1 15,2 3-9-15,1-1 7 0,1 1-10 16,-2-1-2-16,0-1 3 0,-2-3-2 15,-1-2-1-15,0-5-6 0,-3 0-38 16,-1-4-14-16,-3-3 11 0,0-1-43 16,-3-4-33-16,-2 0-12 0,-2-8-51 15,-2-1-28-15,-1-4 13 0</inkml:trace>
  <inkml:trace contextRef="#ctx0" brushRef="#br0" timeOffset="84569.65">5901 14184 478 0,'0'0'126'0,"0"0"0"0,0 0 16 16,0 0-49-16,0 0-23 15,0 0-27-15,0 0-14 0,0 0-3 0,13-30-8 16,-1 37 13-16,2 1-5 0,2 4-2 16,4 5-1-16,2 3-3 0,-1 1-2 15,2 1 9-15,0 1-19 16,-1 0-8-16,-3-1 3 0,0 1-2 15,-1-4-1-15,-1 0-40 0,0-3 4 16,-1-2-37-16,5-2-68 0,-4-4-64 16,-3-3-188-16</inkml:trace>
  <inkml:trace contextRef="#ctx0" brushRef="#br0" timeOffset="85085.15">5561 13226 631 0,'0'0'38'0,"0"0"35"0,0 0 1 0,-6-41-10 0,5 29-40 0,1 0-4 0,0 1 21 0,2 1-3 0,3 2 4 0,-1 4-2 16,0 1 1-16,1 3-26 0,1 0-5 16,0 8 0-16,3 7 2 0,-1 7 9 15,3 13-4-15,5 13 7 0,2 14-23 16,2 4 9-16,0 0 7 0,-1-7-11 16,0-6 5-16,-4 0-8 0,0 0 6 15,-2-3-8-15,-2 0 4 16,-1-3-5-16,-2-1 0 0,0-4 1 15,-2-9-1-15,-3-6-3 0,0-8-28 16,-1-3-17-16,1 2-58 0,0 2-67 16,2-5-109-16,-2-3-125 0</inkml:trace>
  <inkml:trace contextRef="#ctx0" brushRef="#br0" timeOffset="85773.26">5569 13269 307 0,'0'0'113'0,"0"0"-31"0,0 0 47 0,0 0-42 0,0 0-3 0,-4-15-1 0,4 13-23 0,0-1-13 0,-1-1-11 0,0 2 6 15,-1 2-8-15,-2 0-8 0,0 2-13 16,-1 4-1-16,-3 4 1 0,-1 3 4 16,-2 2-2-16,-2 6-7 0,-1 3-1 15,-1 2-2-15,-1 0-1 0,0 0-3 16,1-1-1-16,4-3 1 0,1-2 0 16,1-5-1-16,4-3 2 0,2-4 1 15,3-2-2-15,0-4 5 0,4-2-2 16,3-5 17-16,2-4 5 0,0-4 1 15,1-3-5-15,0-6-2 0,0 0-5 16,-1-4-1-16,0-3-9 0,-2 3 1 16,0-2-3-16,-1 2 6 0,0 1 0 15,1 2 3-15,-2 2 0 0,0 2-5 16,-2 1 1-16,1 2-5 0,-1 4-1 16,0-1-1-16,0 5-1 0,-1 3 1 15,1 3-2-15,0 2-1 0,2 0-4 16,1 6 4-16,3 3-3 0,3 3 5 15,1 1 2-15,3 4 0 0,1 2-1 16,3 0 1-16,0 2-4 0,-1 0 4 16,1-1-2-16,-3 0 1 0,2-2-2 15,-2-2 1-15,-1 0-2 16,-1-4-11-16,-1-1-26 0,-2-4-20 16,0-2-42-16,-3-5-59 0,-2-1-117 15,-2-5-219-15</inkml:trace>
  <inkml:trace contextRef="#ctx0" brushRef="#br0" timeOffset="86446.31">4600 12500 690 0,'0'0'101'16,"-1"-5"-40"-16,0 2 30 0,-2-2-63 0,1 0-18 0,0-2-7 0,-1 1 0 0,0-2 13 0,0 0 1 0,-1 2 12 0,0 1-15 15,-2 0 17-15,-1 3-14 0,3 1-2 16,-4 1-10-16,-2 0-4 0,-1 1-2 15,-1 2 6-15,-3 4-10 0,1 3 6 16,-2 3-1-16,3 1 0 0,0 3 1 16,1 2-3-16,3 3 0 0,1 3 1 15,3 2 1-15,5 0-2 0,0 1 0 16,9 0 2-16,0-1 0 0,3-1-2 16,5-2 2-16,1-3 0 0,1-1 0 15,1-4 2-15,-1-5 5 0,0-2-2 16,-1-4 3-16,-1-4 6 0,0-1 0 15,-1-6 8-15,0-2 9 0,-2-2-3 16,-1-5-4-16,-1-1 4 0,-3-2 7 16,-3-5-3-16,-3-5-4 0,-2-4-14 15,-1-8-6-15,-5 4-3 0,-4 1-4 16,1 4 4-16,-3 9 6 0,0 2-5 16,-2 3 0-16,-1 5-5 0,-1 2-1 15,-3 4 0-15,5 0-2 0,-4 3-3 16,5 1-25-16,0 1-20 0,3 0-36 15,3 1-46-15,2 2-40 16,3 3-103-16,1-3-136 0</inkml:trace>
  <inkml:trace contextRef="#ctx0" brushRef="#br0" timeOffset="86600.37">4867 12636 1057 0,'0'0'121'0,"0"0"-94"0,0 0-27 0,0 0-34 0,0 0-136 0,13-36-161 0,-7 26-80 0</inkml:trace>
  <inkml:trace contextRef="#ctx0" brushRef="#br0" timeOffset="87147.56">5158 12275 611 0,'0'0'124'16,"0"0"-52"-16,0 0 24 0,0 0-53 0,0 0-6 0,30-40 4 15,-26 32-9-15,-1 1 12 0,-2 0-14 16,0 0 0-16,-1 3-2 0,-1-3-4 16,-1 2-7-16,-4 2-10 0,1 1-5 15,-3-2-2-15,0 4 0 0,-4 0-5 16,-1 6 3-16,-3 0 0 0,-1 5 3 15,-2 3-5-15,2 2 4 0,-1 6-7 16,2 3 4-16,-1 4-13 0,6 1-2 16,1 4-2-16,4-2 14 0,3 1 1 15,3 0 4-15,2-5 2 0,6-1-1 16,2-6 2-16,4-3 11 0,2-3 4 16,3-6 5-16,1-6 2 0,1-3-9 15,1-8-2-15,1-3 8 16,-1-5 4-16,-3-3 0 0,0-2 11 15,-5-5 3-15,-5-4-11 0,-5-6-3 16,-5-13-13-16,-9-1-2 0,-3 4-10 16,-2 13-8-16,2 14-9 0,1 10-2 15,-3 0 5-15,-3-1-11 0,-6 0-13 16,2 5-22-16,1 0-31 0,0 4-23 16,-3 1-52-16,7 0-85 0,2 0-153 15</inkml:trace>
  <inkml:trace contextRef="#ctx0" brushRef="#br0" timeOffset="87461.31">5357 12057 975 0,'0'0'54'0,"0"0"12"0,0 0-21 0,0 0-35 0,28-41-2 0,-22 35-7 0,0 4-1 0,0 2-5 0,2 0 2 0,-1 9 3 16,1 4 12-16,3 6 10 0,-1 6-1 16,2 11 0-16,1-3-17 0,0 4 2 15,2 6-5-15,1 1 1 16,4 11-1-16,1 3 0 0,0-7-2 15,-1-3-7-15,-5-12-13 0,-1-6-36 16,-3-10-29-16,6 11-61 0,-2-5-106 16,0-2-154-16</inkml:trace>
  <inkml:trace contextRef="#ctx0" brushRef="#br0" timeOffset="104007.92">5093 15487 170 0,'-1'0'76'0,"1"1"-45"0,0-1 12 0,0 0-3 0,0 0 24 0,-2 0-19 0,1 0 13 0,0 0 17 0,0 0-2 0,1 0-9 16,-2 0 5-16,1 0-2 0,0 0-12 16,1 0-4-16,0 0-9 15,0 0-10-15,0 0 1 0,0 0 3 16,4 0-9-16,2 0-13 0,5 0 6 15,2 0 20-15,5 0-6 0,2 0-1 16,2-1-16-16,1 1-5 0,0-1-4 16,-2 1-1-16,0 0-7 0,-2 0 0 15,-1 0 0-15,-1 0-5 0,-3 2-50 16,2 0-28-16,-3 1-31 0,4-1-57 16,-3 0-85-16,-3 0-153 0</inkml:trace>
  <inkml:trace contextRef="#ctx0" brushRef="#br0" timeOffset="104680.3">5519 15392 397 0,'0'0'81'0,"0"0"-2"0,0 0 28 0,0 0-37 0,0 0-18 0,-6-30 5 0,6 23 0 0,0-1-17 0,0 1-6 0,1-1-2 16,1 1-2-16,2-1-10 0,0 0 1 16,2 0-10-16,0 1 5 0,1-1-2 15,1 1-6-15,3 0 2 0,-1-2-2 16,0 4-2-16,2-1-2 0,-2 0 1 16,0 3-5-16,0-1 0 0,-1 4-1 15,-1 0-2-15,-1 6 0 0,0 1 3 16,0 3-3-16,-2 5 0 15,1 1 3-15,-2 4-3 0,-1 0 3 16,0 3 0-16,-3 5 4 0,0-3-3 16,-4 0 0-16,-2 0 0 0,-1 0-1 15,-2-1 1-15,-4 0 3 0,0-2-3 16,-3-1 3-16,2-1-3 0,-1-1 0 16,1-3-1-16,-2 0 5 0,2-3-3 15,2 0 3-15,0-3 0 0,4-2 4 16,1-2 6-16,2-3-1 0,1-1 7 15,3 1 3-15,0-2 5 16,1-1 2-16,1 1-3 0,1 0-1 0,3 2 0 16,2-2-4-16,1 0 8 15,3-1-4-15,1 1 6 0,1-1-2 16,3 0-12-16,-3 0-8 0,2 0-6 16,-2 0-3-16,4 0-2 0,-1 0-1 15,0 0-4-15,0 0-35 0,-1 0-37 16,1 0-28-16,0-2-45 0,5-2-68 15,-3 1-129-15,-2-3-245 0</inkml:trace>
  <inkml:trace contextRef="#ctx0" brushRef="#br0" timeOffset="104852.13">5917 15613 622 0,'0'0'345'0,"0"0"-248"0,0 0 14 0,0 0-45 0,-8-17-55 0,7 14-7 0,0-2-1 0,1 0-6 0,0 1-22 0,0 0-23 0,0 1-24 0,3-3-52 15,0 3-82-15,2-1-179 0</inkml:trace>
  <inkml:trace contextRef="#ctx0" brushRef="#br0" timeOffset="105883.13">6283 15316 150 0,'0'0'398'0,"0"0"-326"0,0 0 27 0,0 0 3 0,35-42-18 0,-29 31-17 0,0 2 0 0,-5 2-6 0,-1-1-21 0,0 4-11 0,-1 0-20 15,-6 0-9-15,0 2-2 0,-4 2-1 16,-3 0 0-16,-2 6 1 0,-3 2 1 16,-2 5-1-16,1-1 0 0,-1 6 2 15,3-2-1-15,1 0 2 0,3 1-3 16,1-1 2-16,4-1 0 0,4-4-1 16,2 3-1-16,3-3 0 0,0-1 1 15,5-1 0-15,1-1 0 0,2 0 1 16,4-1 2-16,-2-1-1 0,1-1-1 15,3 1 4-15,-2-2-1 0,0-1-2 16,2 2 4-16,-2-1 1 0,0 2 1 16,-2 1-7-16,-1 1 7 15,2 1-3-15,-3 0 4 0,0 2 1 16,-1 0-8-16,1 1 3 0,-2-1 10 16,-2 2-2-16,0-4-4 0,-3 2-4 15,-1 0 1-15,0-1-5 0,-3-2 1 16,-4 0 3-16,-2-1-2 0,-2-2-2 15,-2 0 5-15,-2-3-5 0,-2-1 0 16,-1-1 1-16,-3-2-1 0,3-3 6 16,0-2-4-16,2-1-2 0,2-1 5 15,3-2-5-15,4 0 6 0,2-2-5 16,4 2 2-16,1-3 4 16,5 0 9-16,4-1 12 0,5 0-12 15,4-1-8-15,3 0-3 0,1-2 3 16,5-1-2-16,-2 1 0 0,-1 0 1 15,-1 0-2-15,-3 0 4 0,-4 2 11 16,-3-2-10-16,-4-1-7 0,-3 1-2 16,-5 1-1-16,-1 1 0 0,-7 1-4 15,-3 6-7-15,-5-1-19 0,-2 6-7 16,-2 0-10-16,-1 3-20 0,0 1-13 16,2 3-37-16,-3 7-60 0,7-2-131 15,3-1-119-15</inkml:trace>
  <inkml:trace contextRef="#ctx0" brushRef="#br0" timeOffset="106662.53">6519 15392 268 0,'0'-5'145'0,"0"-1"-82"0,0 2 53 0,0-4-38 0,0 1-15 0,-1-1-15 0,0-1-5 0,0 2 0 0,0 0-12 0,-1-2-12 15,1 1 8-15,1 0-1 0,0 0-1 16,3-3-4-16,0 3-6 15,2 0-6-15,-1-1-4 0,1 1 4 16,1 1-5-16,1 1 8 0,-1 3-8 16,0 0-1-16,1-1-2 0,-1 3 1 15,0 0 3-15,1-1 4 0,-1 2-1 16,0 0-2-16,0 0 0 16,1 2-2-16,-1 0 7 0,0 3-8 0,-1 2 5 15,2 1-4-15,0 3 0 0,-2 4 4 16,0 1-3-16,0 2-2 0,-2 2-1 15,-1 1 6-15,-2-1-3 0,0 3 0 16,0-1-5-16,-4-2 1 0,-2 0 0 16,-3 1 3-16,-2-2-3 15,-2 0 2-15,-1-2-3 0,-1 0 3 16,-1-3-2-16,1-3 7 0,2 0 19 16,3-3-12-16,1-3-12 0,3 0 2 15,0-2 3-15,3-1 23 16,1 0-5-16,2-1-5 0,0-1 2 15,3 0 9-15,3 0-6 0,2-3-10 16,2 1 1-16,4 0-3 0,1 1-3 16,3 0 0-16,0-1-5 0,2-1-4 15,2 2 1-15,-2-1-1 0,0 1-2 16,0-3 0-16,-2 4-2 0,-1-1-36 16,-1-1-12-16,-1 1-19 0,-2 1-26 15,0 0-32-15,0 0-58 0,-2 0-80 16,-2 0-175-16</inkml:trace>
  <inkml:trace contextRef="#ctx0" brushRef="#br0" timeOffset="110377.35">6896 15334 321 0,'0'0'88'0,"0"0"18"0,0 0 19 0,0 0-15 0,0 0-36 0,21-42-17 0,-17 32 3 0,-1-1 6 0,0 1-11 0,-1 1 7 0,-1 0-15 0,0 1 6 16,0 2-18-16,0 1 4 0,0 2-16 16,0 2 0-16,0 1-16 0,0 0-7 15,0 4-3-15,1 8-1 0,1 5 0 16,3 9 4-16,-1 11 0 0,0 11 7 15,0 6-1-15,1 0 12 16,1-7 7-16,-2-12 0 0,-1-13-8 16,-1-4-6-16,-1-4-6 0,1 4-4 15,-1 1-1-15,0 1 0 0,2-3-26 16,-2-1-61-16,2 0-54 0,-1-1-111 16,0-7-239-16</inkml:trace>
  <inkml:trace contextRef="#ctx0" brushRef="#br1" timeOffset="117255.9">4948 14816 116 0,'0'0'22'0,"0"0"-16"0,27 4 7 0,-16-2 0 0,0 0-6 0,1-1-5 0,-2 0-2 0,-2-1 1 0,1 0-1 0,-3 0 1 15,-1 0-1-15,-3-1 7 0,0-2-3 16,-2-1 3-16,0 0-6 0,-1-3-1 16,-2 1-67-16</inkml:trace>
  <inkml:trace contextRef="#ctx0" brushRef="#br1" timeOffset="117854.93">4920 14550 373 0,'0'0'94'0,"0"0"-30"0,0 0 34 15,0 0-22-15,0 0-28 0,0-27 2 16,0 21 10-16,0 0-6 0,1 0 5 16,1 0 2-16,0 0-16 0,2 1 2 15,-2 1-14-15,2 1-7 0,-1-1 2 16,1 1-20-16,0 0-7 0,-1 3-1 0,2 0-3 15,-2 7-8-15,1 3 8 0,0 5 2 16,0 5-4-16,-1 5 5 16,1 4-2-16,-1 2 2 0,0 1 2 15,0 0 8-15,0-1-6 0,-1-2 7 16,1-3-8-16,-1-4 4 0,-1 0-3 16,0-5 5-16,-1-1-8 0,0 0 2 15,0-2-1-15,0-4 2 0,-2 1-3 16,1-4 2-16,0-2 2 0,-1 1-2 15,1-4-2-15,1 2 2 0,-1-2-3 16,1-1-4-16,-1-1-34 0,0 1-60 16,1-1-50-16,0 0-51 0,0 0-127 15,0 0-137-15</inkml:trace>
  <inkml:trace contextRef="#ctx0" brushRef="#br1" timeOffset="118372.25">4479 14742 280 0,'0'0'74'0,"0"0"-32"0,0 0 44 0,-2-8-14 0,2 6-28 0,0-1 10 0,0-1 9 0,6 2-24 0,0 2-10 16,4-2 1-16,6 0 11 0,3 1 6 16,12 1 7-16,10 0-3 0,14-1 3 15,7 0-4-15,3 1-7 0,-4-3 4 16,-2 0-8-16,-2 2-17 0,0 0-16 15,-1-2-5-15,-4 1 4 0,-7 0-5 16,-1-1 3-16,-4 1-1 0,-6-1-1 16,-7-1 0-16,-8 0-1 0,-5 1-5 15,-4 0-20-15,2 3-27 0,0-1-19 16,-3-1-41-16,-2 2-25 16,-7 0-63-16,0 0-92 0</inkml:trace>
  <inkml:trace contextRef="#ctx0" brushRef="#br1" timeOffset="119090.31">3006 15344 379 0,'0'0'33'0,"-6"0"-4"0,6 0 33 0,0 0-28 0,0 1-20 0,0 1 14 0,6 0 53 15,2 2 6-15,0-1-4 0,8 1-3 0,1-1-14 0,2-1 1 16,6 0 9-16,-2-1-45 0,2 0-22 15,0-1-8-15,2 0 0 0,-2 0-1 16,3 0-8-16,1 0-80 0,-2 0-48 16,14 0-56-16,-8 0-115 0,-3-2-23 0</inkml:trace>
  <inkml:trace contextRef="#ctx0" brushRef="#br1" timeOffset="119715.26">3670 15263 467 0,'0'0'202'0,"0"0"-121"0,0 0 17 0,0 0-9 16,0-34-42-16,-2 23-15 0,-2 1 9 0,0-1 9 15,-1 1-16-15,-2 0 3 0,2 1-13 16,-1 0-2-16,0 0 7 0,0 2-18 16,-2-1-8-16,1 3 0 0,-1-1-6 15,-1 3-5-15,-1 2 7 0,2 1-4 16,-1 0-2-16,-2 3 1 0,1 4 4 16,-2 5-3-16,-1 2 2 0,0 4 1 15,-1 1-4-15,4 4-1 0,0 0 1 16,0-1-5-16,5 2-5 15,1-3 1-15,4-1-7 0,1 1 6 16,5-5 16-16,2 0-1 0,0-4 0 16,3-3 0-16,0-2-2 0,0-4 3 15,0-3 1-15,0 0 1 0,-1-6 5 16,-1-1 21-16,2-3 5 0,-1-4 1 16,-2 2-1-16,1-4-2 0,-1 2-12 15,0-3-8-15,-1 2-4 0,-1 1 1 16,2 0-6-16,-2 1 6 0,-3 2-8 15,2 1 3-15,-2 2-2 0,0 0-1 16,-1 3 0-16,-2 2-3 0,0 2-4 16,0 1-1-16,0 0-3 15,0 4-3-15,0 3 6 0,0 5 6 16,0 2 0-16,0 6 2 0,0 4 0 16,0 1 2-16,0 4-2 0,5 1 0 15,-1-1 3-15,0-1-2 0,-1 0 0 16,0-2-1-16,0 0 2 0,-3-1 0 15,3-2 1-15,-1-4-2 0,1 1-2 16,-3-5-26-16,7-4-138 0,-2-4-137 16,-1-5-325-16</inkml:trace>
  <inkml:trace contextRef="#ctx0" brushRef="#br1" timeOffset="119887.09">3842 15515 987 0,'0'0'104'0,"0"0"-59"0,0 0 24 0,0 0-63 0,-10-20-6 0,9 13-43 0,0 0-32 0,1 3 2 0,1-2-31 0,5 0-82 16,2 2-103-16,-1 0 19 16</inkml:trace>
  <inkml:trace contextRef="#ctx0" brushRef="#br1" timeOffset="120309.16">4030 15307 501 0,'0'0'125'0,"0"0"-17"0,0 0 33 0,0 0-57 0,0 0-48 0,0 0-15 16,-10-40-20-16,6 36 4 0,2 1-1 16,-1 2-2-16,0 1-2 15,0 0-5-15,-2 4-4 0,-1 5 8 16,-3 4-1-16,2 3 2 0,-1 5 0 16,0 1 0-16,0 1-3 0,2 1 3 15,4-1-4-15,0-2-2 0,2 1 4 16,3-3 4-16,2-1 2 0,3-3-3 15,2-2 4-15,-2-2 1 0,6-3 29 16,-3-3 2-16,0-3 12 0,0-2-4 16,0-4 7-16,-1-5-2 0,-1-2-14 15,-4-5-1-15,1-4-1 16,-4-3-19-16,-2-4-9 0,0-2-2 16,-4-1-2-16,0 1-2 0,0 8 1 15,-1 1-1-15,0 9-7 0,1 2-2 16,0 3-35-16,-1 2-14 0,1 3-22 15,0 1-14-15,2 4-34 0,0 3-49 16,2 1-85-16,0-2-52 0</inkml:trace>
  <inkml:trace contextRef="#ctx0" brushRef="#br1" timeOffset="120964.96">4292 15251 433 0,'0'0'174'0,"0"0"-42"0,0 0-9 16,0 0-66-16,0 0-40 0,3-44-8 0,-3 36-7 0,-2 1 1 0,-2 4-6 0,-1-1 2 0,-1 3-9 0,-2 1 3 15,0 2 2-15,0 4 4 0,-2 2-2 16,0 1 3-16,1 2 0 0,2-1 0 16,-1-1-1-16,4 3 1 0,0-3 3 15,3 0-3-15,1 0-2 0,0-1-1 16,0 0 1-16,4 1 1 0,-1 1 1 16,2-2-2-16,-1 1-2 0,1 0 4 15,1 0 2-15,0 1 1 0,3 1 4 16,-4 0 5-16,4 1-9 0,0-1 39 15,2 3 11-15,-1-1 6 0,3-1-23 16,-2 1-18-16,2-2 8 16,-1 2-12-16,-3-1-4 0,0-1-5 15,-1-1 1-15,-2 1-3 0,-4-1-2 16,-1-2 0-16,-1 1 2 0,-2-2 2 16,-3 0-4-16,-4-1 7 0,-2-2-4 15,0-2-1-15,-3 0 0 0,1-2 2 16,-2-1-3-16,1-3-1 0,-1-3 4 15,1-1-3-15,4 0 1 0,-1-1 2 16,5-4 2-16,1 4 8 0,2-1 16 16,3-2-8-16,0 1-1 0,1-2-8 15,3 2-5-15,1-2 4 16,3 1-8-16,1-1 12 0,-1-1 4 16,0 2-7-16,2 0-9 0,-3-2-4 15,0 4 6-15,-2-2 4 0,-1 2-2 16,-2-4-4-16,-1 2-5 0,-1-2-29 15,0 1 6-15,0 2-9 0,-3-1-19 16,-2 6-29-16,-1-1-27 0,2 3-16 16,-4 2-42-16,0 2-94 0,3 0-98 0</inkml:trace>
  <inkml:trace contextRef="#ctx0" brushRef="#br1" timeOffset="121465.48">4388 15197 289 0,'0'0'309'0,"0"0"-231"0,0 0 1 0,0 0-16 0,0 0-16 0,0 0 11 0,0 0-10 0,2-1-8 0,2-1-14 0,1 2-5 16,1 0-3-16,0 0-5 16,3 0 1-16,3 0-8 0,0 0-2 15,2-1 7-15,-1 0-1 0,2 1 1 16,0 0-4-16,0 0-1 0,0 0-2 16,0-1 1-16,-2 0-3 0,0 0-1 15,1-3 1-15,-4 2-1 0,0 0 7 16,-2-1-6-16,-3 1 2 0,0-1 4 15,-3 0 2-15,1 3-8 0,-3-1-1 16,0 1-1-16,0 0-8 0,0 1-2 16,0 4-2-16,0 3 12 0,-1 1 1 15,-1 6-1-15,1 3-5 0,0 8 5 16,0 1 0-16,-1 4 2 0,2 2 8 16,0 1 12-1,0-1-18-15,0-1 49 0,0-1-25 0,0-1-20 16,0-4 12-16,0 0 7 0,2-4-22 15,-2-3 0-15,0-2-4 0,1-3 2 16,-1-4-6-16,0-1-33 0,1-4-96 16,3-5-71-16,-1 0-138 0,1-7-213 15</inkml:trace>
  <inkml:trace contextRef="#ctx0" brushRef="#br1" timeOffset="171614.76">12995 11386 69 0,'0'0'221'0,"0"0"-152"0,10-7-11 0,-7 4 20 0,2 1-23 0,-1 1-6 0,-4 1 5 0,3 0-1 0,-3 0-18 0,0 6-18 0,0 1-8 16,1 4 24-16,-1 7 7 0,0 2-1 16,-1 8 1-16,-2 0-1 0,-3 6-9 31,0 4-4-31,-2 6-1 0,1 7-6 15,-4-3-5-15,5-9-8 0,1-11 0 16,2-10-5-16,1-2 1 0,-1 5-2 16,0 2-18-16,-2-2-46 0,1 0 2 15,1-5-54-15,1-4-29 0,-2-4-58 16,1-5-56-16</inkml:trace>
  <inkml:trace contextRef="#ctx0" brushRef="#br1" timeOffset="172130.26">12987 11568 173 0,'0'0'336'16,"0"0"-262"-16,0 0 22 0,8-35 7 0,-6 23-20 15,4 1-38-15,-4-2-5 0,4 4 14 16,0-1-16-16,-1-1-8 0,0 2-7 16,1 1 5-16,2-1-9 0,1 1-3 15,-1-1-6-15,1 0-2 0,4-1 1 16,-3 2-9-16,2-1 3 0,1 1 1 16,-1 1-6-16,1 0 4 15,0 3-3-15,-2-1 1 0,2 3 0 16,-2-1-1-16,-1 3 3 0,-3 0-5 15,-1 5 1-15,-3 0 0 0,-2 3 2 16,-1 2-10-16,-6 3 7 0,-3 4-1 16,-5-1 4-16,-2 5-1 0,-4-2 2 15,-1 3-1-15,2-2 0 0,-4 0-1 16,1-2 1-16,2 3-1 0,0-4 3 16,-2 1-2-16,3-1 1 0,2 0 0 15,2-1-1-15,1-1 0 0,3 1 0 16,2-3 1-16,4 0 8 0,5 0-4 15,0 0 2-15,3-3 5 0,7 3 8 16,2-2 14-16,3-2-6 0,2 0-5 16,4-1-7-16,2-2-6 0,0 0-5 15,3-4 1-15,-2 2-6 0,0-3-16 16,2 0-41-16,-2-1-31 0,0 0-30 16,7-4-60-16,-6 0-107 0,-3 2-96 15</inkml:trace>
  <inkml:trace contextRef="#ctx0" brushRef="#br1" timeOffset="172661.69">13540 11759 409 0,'0'0'113'0,"0"0"-10"0,0 0-7 0,0 0-31 0,16-9-14 0,-11 4-8 0,5 4 2 0,0-3 2 0,-1 2-9 0,4-1 11 16,-4-1-16-16,1 2-5 0,2 0-4 15,-2-3-16-15,0 2 3 0,1-2-10 16,0 0 5-16,-3 1-3 0,1-2-2 16,-3 0-1-16,1 2 1 0,-2-2 4 15,-2 0-2-15,-2 1 0 16,0 0-1-16,-1-2 16 0,-2 0-5 15,-3 3-7-15,-1-4-1 0,-2 3-5 16,-3-1 1-16,3 4-2 0,-5-1 1 16,1 2-3-16,-3 1 3 0,1 0 0 15,0 3 0-15,0 0-3 0,1 5 2 16,2 1-2-16,-3 3 2 0,3 1 0 16,0 0 1-16,3 2 0 0,0 0 8 15,1 1-8-15,0-2 2 0,3 1 4 16,3-1 1-16,1-1-5 15,0-1 6-15,0 0 2 0,1-2-2 16,5 0 7-16,-1-3 2 0,2 1 0 16,1-3 4-16,3-1-5 0,1-1-5 15,0-2-2-15,2-1 0 0,1 0 0 16,1-4 5-16,-1 0-3 0,2-1-7 16,-1-3-4-16,1-1 0 0,-2 0-6 15,1-2-33-15,-1 1-18 0,-1 1-24 16,0-1-29-16,5-3-55 0,-4 2-92 15,-2 0-155-15</inkml:trace>
  <inkml:trace contextRef="#ctx0" brushRef="#br1" timeOffset="173146.01">13921 11673 504 0,'0'0'152'0,"0"0"1"0,0 0-28 0,0 0-55 0,11-35-20 0,-9 31-13 0,2 0-12 0,-1 3 0 0,0 1-20 0,1 0 7 16,0 7-12-16,-1 4 0 0,1 7 9 16,-3 2 6-16,1 7 6 0,-1 2-4 15,0 2 6-15,3 3-7 0,-1 1-2 16,-1 4-2-16,1-3-5 15,-3 1-3-15,0-4-4 0,0-3 3 16,-3 2-3-16,-2-2 1 0,-4-3 1 16,1-5-2-16,0-3 1 0,-3-6-1 15,0-5 6-15,-2-2-3 0,0-6-1 16,-1 0 3-16,-1-8-5 0,0-6 5 16,-1-3-4-16,2-6 4 0,-1-2-3 15,5 0 1-15,2-2 0 0,4 3 7 16,4-1 11-16,4 2-6 0,4 0 4 15,2 0-5-15,6 4-3 16,1-1 0-16,1 4 3 0,3 1 3 16,-4 1-5-16,4 2-11 0,-2 1 1 15,0 2-4-15,-2 1 2 0,-2 1-5 16,-2 0-21-16,-3 1-17 0,0 1-11 16,-5-1-25-16,2 0-10 0,-2 1-30 15,-2-3-9-15,0-7-26 0,-1 2-108 16,-1-2-75-16</inkml:trace>
  <inkml:trace contextRef="#ctx0" brushRef="#br1" timeOffset="173317.84">14050 11505 619 0,'0'0'82'0,"0"0"0"0,0 0 6 0,0 0-47 0,0 0-41 0,-9-28-23 0,9 24-57 0,0 2-29 0,0 0-106 0,0 2 20 0</inkml:trace>
  <inkml:trace contextRef="#ctx0" brushRef="#br1" timeOffset="173458.42">14262 11758 738 0,'0'0'151'0,"0"0"-27"0,0 0-27 0,0 0-52 16,0 0-35-16,0 0-10 0,0 0-55 0,0 0-62 16,40-24-96-16,-31 10-128 0,-1 0-15 15</inkml:trace>
  <inkml:trace contextRef="#ctx0" brushRef="#br1" timeOffset="173834.31">15022 11296 564 0,'0'0'143'0,"0"0"-51"0,0 0 19 0,13-40-45 16,-8 31-27-16,4 0-14 0,-3 2 13 0,2 1-9 16,-3 3-17-16,-2 1 7 0,3 0-12 15,-4 2 1-15,1 6-7 0,0 2-2 16,-3 5 0-16,0 6 1 0,-2 6 6 16,-2 5 2-16,-5 11 7 0,-1 10-10 15,-1 9 3-15,0 0-1 16,0-6-3-16,6-5-3 0,2-8 0 15,1-3-1-15,2-6 1 0,-2-8-5 16,2-3-27-16,0-4-60 0,0-1-37 16,0 5-48-16,2-7-117 0,1-4-32 15</inkml:trace>
  <inkml:trace contextRef="#ctx0" brushRef="#br1" timeOffset="174146.73">15321 11225 646 0,'0'0'127'15,"0"0"-30"-15,0 0-19 0,17-36-22 0,-15 31-24 0,-1 3-22 16,-1 2 6-16,0 3-16 0,0 10 0 15,-3 5 1-15,-3 5 5 0,-1 7 65 16,-4 10-28-16,2 8-3 0,-1 7-20 16,1 2-6-16,3-5-4 0,1-6-9 15,3-7 2-15,-4-1-1 0,4-8 1 16,-1-6-3-16,-1-7-1 0,2-1-13 16,2 0-62-16,-3-1-20 0,3 1-50 15,-2-9-54-15,2-5-139 0,0-2 28 16</inkml:trace>
  <inkml:trace contextRef="#ctx0" brushRef="#br1" timeOffset="174349.8">15053 11587 621 0,'0'0'327'0,"0"0"-198"0,0 0-42 0,0 0-35 16,0 0-36-16,0 0-14 15,0 0 3-15,48-7 6 0,-24 2-11 0,4 2-2 16,-1-2 2-16,0-2 0 0,-2 4-50 16,-1 0-45-16,1 1-46 0,10 2-47 15,-10 0-117-15,-1 0-60 0</inkml:trace>
  <inkml:trace contextRef="#ctx0" brushRef="#br1" timeOffset="174802.81">15684 11673 251 0,'0'0'175'0,"0"0"-86"0,0 0 16 0,0 0 30 15,0 0-62-15,0 0-41 16,0 0 1-16,14-40 8 0,-14 36-10 0,-3 0 11 15,0 0-26-15,-3 3-3 0,1 0-9 16,-5 1-2-16,-2 1-4 16,1 3 4-16,-2 2-4 0,-4 5 4 15,4 1-1-15,-1 4-1 0,1 3-1 16,1 0-1-16,2 4 2 0,2 0 0 16,3-1 1-16,4 1 0 0,1-3 3 15,0 0 12-15,6-3 5 0,2-3 6 16,2-5 1-16,4-1-5 0,0-4 5 15,5-4-9-15,0-6-3 0,0-4-7 16,0-5 7-16,-3-5 3 0,-2-4 5 16,0-10 1-16,-3-10-17 0,-6 4-7 15,-2 4 3-15,-3 13-3 0,-2 10-1 16,-4-1-3-16,-3 1 0 0,-2 5 0 16,-5 3-3-16,3 3 0 0,-4 2-1 15,2 4-9-15,3 1-43 0,-2 4-22 16,6 1-23-16,1 2-16 0,1 8-66 15,5-5-153-15</inkml:trace>
  <inkml:trace contextRef="#ctx0" brushRef="#br1" timeOffset="175037.14">16147 11849 1189 0,'0'0'63'0,"0"0"-36"0,0 0-27 0,0 0-24 15,0 0-121-15,16-36-120 0,-16 23-195 0</inkml:trace>
  <inkml:trace contextRef="#ctx0" brushRef="#br1" timeOffset="180109.63">14755 13214 322 0,'0'0'77'0,"0"0"-52"0,0 0 33 0,0 0 3 15,0 0-40-15,36-14 5 0,-28 9 22 16,0 1-2-16,-2-1-11 0,1 1 5 16,-2 0 6-16,2-1 2 0,-5 1-11 15,1-1 11-15,-3 0-4 0,0-1-13 16,-3 0-15-16,-3 0-12 0,-4 1-2 15,-4 1-2-15,-2 1-3 0,-3 3 2 16,-3 3 0-16,-3 4-4 0,-2 4 4 16,-3 2-4-16,-3 4 4 15,0-1 0-15,3 4 1 0,0 0 0 16,7-2 2-16,1 4-2 0,0-2-2 16,2 0 2-16,7-1 0 0,1-1 0 15,7-2-1-15,5-1 1 0,0-2-5 16,9-1 5-16,2 1 0 0,4-3-1 15,5 0 1-15,2-1 1 0,3 1 0 16,1-3 0-16,-1 2 1 0,5-2-2 16,-3-1 1-16,-2 1-1 0,0 1 0 15,-4 0 2-15,-5 0 0 0,-2 0-2 16,-3 0 4-16,-6 1-3 16,-2 0 16-16,-3 1-1 0,-8-1 5 0,-3 0 11 15,-8-2-15-15,-3 0-13 16,-13-1 4-16,-8 1-8 0,-12-2 0 15,0 0 0-15,6-3-2 0,3-1-33 16,9-1-18-16,4 0-16 0,8 0-36 16,0 0-74-16,12 0-95 0,4 0-24 15</inkml:trace>
  <inkml:trace contextRef="#ctx0" brushRef="#br1" timeOffset="180578.27">14973 13512 525 0,'0'0'92'0,"0"0"-25"0,19-15 37 0,-14 10-15 0,-2 1-39 0,0 2 7 0,-1 2-13 0,-2 0-21 0,0 2-21 0,-2 4 3 0,-1 3 8 15,-5 1 8-15,-3 4 0 0,1 2-10 16,-2-1 0-16,-2 1-4 0,4 0-4 15,-3-1-3-15,2-1 1 0,2 0 1 16,4-2-1-16,-3-1 0 0,4-2 2 16,2 1 10-16,-1-2 12 0,3-1 6 15,0-1-7-15,1 0 5 0,4-1 0 16,3-1 4-16,1-1-3 16,3-2-12-16,5 0 2 0,1-1-8 15,3-2-5-15,3-1-5 0,0-2-1 16,4-3-1-16,-4 0-3 0,3 0-43 15,0-3-51-15,-2 1-42 0,2-6-63 16,-5 1-121-16,-6 0-181 0</inkml:trace>
  <inkml:trace contextRef="#ctx0" brushRef="#br1" timeOffset="180703.24">15070 13493 707 0,'0'0'98'0,"0"0"-44"0,0 0-3 0,0 0-25 15,0 0-26-15,-10-42-7 0,15 33-55 16,1 5-50-16,13 0-78 0,-6 1-36 16</inkml:trace>
  <inkml:trace contextRef="#ctx0" brushRef="#br1" timeOffset="181422.29">15379 13564 389 0,'0'0'72'0,"0"0"-2"0,0 0 17 0,0 0-30 16,0 0-25-16,0 0 3 0,0 0 13 15,8-41 2-15,-8 36 6 0,0-1-17 16,0 0-19-16,0 1 0 0,-6-1-7 16,1 1-7-16,-1 0-5 0,-4 1-1 15,-2 2 0-15,-1 2 0 0,-1 0 0 16,-2 3-1-16,0 3 0 0,0 3 0 16,1 4 0-16,2 0-1 0,0 3 2 15,2-1 3-15,3 2-3 0,3 1 0 16,4-2 7-16,1 0-1 0,1-1 2 15,6-1 14-15,1-1 13 0,4-1 6 16,3-2-9-16,2 0-5 0,0-4 5 16,2-1-3-16,-4-4-6 0,0-1 2 15,-2 0-2-15,-2 0-6 0,-3-1-1 16,0-1-7-16,0 1-8 0,-2 0 1 16,0 0 0-16,-1 1-2 0,0 0-4 15,-2 5 0-15,2 1 3 16,-1 5-2-16,1 4 3 0,-2 2 1 0,-1 2 0 15,1 4 1-15,-1 0 1 16,1 3 1-16,-3-1-2 0,0 2 0 16,0-1-2-16,-5 1 0 0,2-3 3 15,-2-3-3-15,-4 0 1 0,1-5 0 16,0-4 1-16,0-2-2 0,-3-5 1 16,1-4 2-16,-1-1 3 0,-3-4-5 15,3-5 5-15,-3-4-1 0,1-3-4 16,2-1 4-16,-1-4-4 0,2 0 1 15,5 1-1-15,-1 0 0 0,5 2 0 16,2 0 7-16,5 1 2 0,4 2 12 16,3-1 2-16,5 3 1 15,1-2 3-15,2 1-10 0,3 0-4 16,-2 1-10-16,-3 0-1 0,0 2-3 16,1 0-2-16,-4 1 1 0,1 2-53 15,-4 0-43-15,3 1-33 0,3-1-55 16,-5 2-111-16,-3 0-235 0</inkml:trace>
  <inkml:trace contextRef="#ctx0" brushRef="#br1" timeOffset="181989.66">15616 13588 571 0,'0'0'42'0,"16"-14"-34"0,-8 6 57 0,3 1-28 0,-3 0-32 0,1 3-3 0,-1 2-2 0,0 2-1 0,0 0-1 15,-2 6 1-15,-1 2-3 0,0 4 4 16,-2 3 22-16,-3 1 16 0,0 2-2 16,0 3-10-16,0 0-5 15,-5 1-19-15,0-1 3 0,2-1-2 16,-2-3-1-16,4-2 0 0,-2-3-1 16,3-4 2-16,0-2 0 0,0-6 2 15,3 0 5-15,0-4 43 0,0-3 17 16,4-4-20-16,-1-2-9 0,2 0 2 15,-1-3 0-15,3 1-13 0,0-1-5 16,2-2-17-16,1 3 3 0,2-3-11 16,0 2 5-16,2 0-5 0,-1 0 2 15,0 1-4-15,0 3 5 0,-1 0-6 16,0 2 3-16,-1 4 0 0,-3 0-2 16,-1 3 3-16,-1 2-2 0,-3 1-2 15,-1 2 1-15,-2 5-5 0,-1 2 5 16,-2 5 2-16,0 3 12 0,0 2 1 15,0 1-6-15,0 3-3 0,0 0-3 16,-2 1 2-16,2 0-3 0,-1-1 5 16,-1 0-5-16,-1-2 0 0,1 0 0 15,-1-4-18-15,0-2-58 0,-3-3-70 16,3-2-117-16,1-5-173 0</inkml:trace>
  <inkml:trace contextRef="#ctx0" brushRef="#br1" timeOffset="182239.57">16199 13644 413 0,'0'0'96'0,"0"0"-22"0,0 0 14 0,0 0-25 0,0 0-27 0,5-27-4 0,-5 27-4 0,0 4 2 0,0 3 18 15,-3 2 19-15,1 4-28 0,-1 2-10 16,1 1-16-16,1 2-2 0,-1 2-9 16,0 0 0-16,1 1-2 15,1-1 1-15,0 0-1 0,0-5-39 16,3 0-59-16,0-6-93 0,2-2-175 16</inkml:trace>
  <inkml:trace contextRef="#ctx0" brushRef="#br1" timeOffset="182380.16">16262 13492 773 0,'0'0'131'0,"0"0"-49"0,2-46-26 0,-2 28-56 15,0 2 0-15,0 3-51 16,-2 2-44-16,1 3-31 0,1 4-47 0,0 1-53 16,0 3-113-16</inkml:trace>
  <inkml:trace contextRef="#ctx0" brushRef="#br1" timeOffset="182771.47">16575 13303 609 0,'0'0'74'0,"0"0"-26"0,0 0 49 0,5-41-53 0,-5 30-29 0,0 1 1 15,0 0 6-15,0 4-3 0,-3 1-6 16,1 0 7-16,-1 2-18 0,0 2 14 16,1 1-10-16,-4 0-3 0,1 1 0 15,-1 4 7-15,-2 1-10 0,0 4-43 16,-2 0 43-16,1 3 0 0,-2 4 1 15,0 1 1-15,-2 4-3 0,2 3 2 16,-3 5-2-16,3 2-110 0,-2 2 111 16,-1 0 4-16,-2 8-2 0,-1 6-2 15,0 4 1-15,4-3 1 0,3-10-4 16,1 0-2-16,4-4 3 16,2 1-13-16,-2 0-18 0,2-10-75 15,3-4 14-15,-3 10-61 0,1-3 25 16,1-3-57-16</inkml:trace>
  <inkml:trace contextRef="#ctx0" brushRef="#br1" timeOffset="182959.22">16270 13640 875 0,'0'0'157'0,"0"0"-60"0,43-19-15 0,-22 9-47 16,-1 2-29-16,0 0-6 0,-2 0-27 16,1 2-75-16,6-1-53 0,-4 3-45 15,-1 1-228-15</inkml:trace>
  <inkml:trace contextRef="#ctx0" brushRef="#br1" timeOffset="183083.89">16744 13734 643 0,'0'0'146'0,"0"0"-64"0,0 0-31 0,0 0-51 16,0 0-18-16,0 0-140 0,0 0-217 0</inkml:trace>
  <inkml:trace contextRef="#ctx0" brushRef="#br1" timeOffset="183724.99">17632 13615 133 0,'0'0'278'0,"0"0"-215"0,0 0 48 0,0 0 2 16,0 0-59-16,0 0-13 0,29 6 41 0,-20-6-31 0,1 0 4 15,-1 0 1-15,4 0 7 0,-2-3-18 16,4-1-1-16,0 0-13 16,1-1-12-16,0-2-1 0,2-1-15 15,0 1 4-15,2-2-2 0,1-2-1 16,-4 0 2-16,-1 2-5 0,-2 1 4 16,0-1-5-16,-4 0 10 0,-4 0-9 15,-1 1 0-15,-5-1 0 0,0 2-2 16,-5 0-9-16,-6 1-1 0,-3 1 5 15,-5 2-1-15,-3 3 2 0,-3 0 5 16,-4 5-2-16,-1 4-3 0,0 2 1 16,-8 5 2-16,5 3-1 0,0 2 3 15,1 3 1-15,7-2-1 16,0 6-2-16,4 0 2 0,5 1 2 16,8-1 12-16,2 0 10 0,6-1 1 15,5-3 6-15,4-1 4 0,7-4 0 16,3-1 4-16,3-2-4 0,5-4-8 15,1-4-8-15,9-3-9 0,4-5-6 16,6-4-4-16,-7-4-3 0,-8-1-34 16,-9 1-22-16,-4 0-26 0,2 0-36 15,2 0-49-15,9-7-51 0,-8 3-135 16,-5 1-107-16</inkml:trace>
  <inkml:trace contextRef="#ctx0" brushRef="#br1" timeOffset="184131.14">18041 13640 532 0,'0'0'125'0,"0"0"-69"0,0 0 17 0,0 0-29 0,0 0-38 0,29-33-3 0,-24 32 0 0,-1 1-6 0,1 6 0 0,-1 4 0 15,0 5 4-15,1 4-1 0,-4 5 9 16,4 3 4-16,1 3-6 0,-1-1-2 16,6-1-4-16,-1-2 0 0,3-2 1 15,2-2 2-15,1-5-2 0,1-2 0 16,-1-5 2-16,1-6 20 0,-4-4 18 16,0-3 32-16,-2-6-5 0,-1-5-8 15,0-3-6-15,-2-5-12 0,0-3-2 16,-4-4-21-16,3-2-5 0,-1 1-8 15,-2 4 2-15,1 3 2 0,1 3-2 16,1 5-6-16,-3 1 1 0,0 4-6 16,0 1 2-16,-1 3-2 15,-1 0-17-15,2 4-19 0,-2 0-21 16,1 1-19-16,0 1-37 0,0 5-36 16,-1 1-72-16,-2 0-122 0</inkml:trace>
  <inkml:trace contextRef="#ctx0" brushRef="#br1" timeOffset="184427.94">18629 13665 755 0,'0'0'116'0,"0"0"-18"0,0 0-41 0,0 0-44 0,0 0-12 0,11-24-1 0,-11 24-1 0,-3 4-9 0,-2 5 10 16,-1 5 23-16,-1 5 18 0,-1 1 7 16,0 4-25-16,1 3-12 0,1 0-10 15,1 3 5-15,0-3-3 0,2-2-6 16,0-2 3-16,3 0-27 15,-1-4-43-15,1-2-54 0,0-7-75 16,1-4-128-16,1-6-20 0</inkml:trace>
  <inkml:trace contextRef="#ctx0" brushRef="#br1" timeOffset="184569.01">18730 13509 692 0,'0'0'197'0,"0"0"-99"0,0 0-26 0,13-36-48 15,-11 25-24-15,-2 4-21 0,0 2-62 16,0 0-70-16,1 2-91 0,1 3-72 0</inkml:trace>
  <inkml:trace contextRef="#ctx0" brushRef="#br1" timeOffset="185037.64">19018 13732 266 0,'0'0'332'15,"0"0"-216"-15,0 0-20 0,9-37-13 16,-6 25-67-16,-2-2-11 0,0 4 1 0,-1-1-2 15,0 1 7-15,-1 4-10 0,-3-1 3 16,-1 3-1-16,-3 3-6 0,-1 1 4 16,-2 1-1-16,-3 6 0 0,1 3-1 15,0 3-1-15,-1 1 0 0,0 4-7 16,2 1-68-16,1 2-1 0,4 1-2 16,1 1 2-16,5-4 30 0,1 1 37 15,7-5 11-15,1-2 30 0,2-2 28 16,2-5 14-16,2-4 5 0,-2-3-24 15,2-10 3-15,-1-4-9 0,0-4-14 16,0-5 12-16,0-6 6 16,0-10-17-16,-1-15 2 0,1-14 1 15,-3-11 4-15,-2 1-3 0,2 6-20 16,2 13-17-16,0 10-2 0,0 11-15 16,-3 11-15-16,-3 11-7 0,-3 8-35 15,2 4-27-15,-2 0-3 0,3 4-50 16,-1 1-111-16,2 0-18 0</inkml:trace>
  <inkml:trace contextRef="#ctx0" brushRef="#br1" timeOffset="185865.64">19307 13629 593 0,'0'0'89'0,"0"0"-5"0,0 0-4 0,0 0-42 0,35 3-29 0,-26-7-4 0,0 0-4 0,1-1 0 0,-1-1 4 0,1 0 15 0,-2 0 17 16,-2 0-7-16,1 1-8 0,-2 1-16 16,0 0-6-16,-4-2 3 0,-1 2-3 15,0-2-6-15,-1 0-36 0,-6 2 0 16,-1 0-1-16,0 0 1 0,-6 1 27 15,1 3 7-15,-2 0 7 0,-3 7 2 16,1 1-2-16,-1 6 3 0,1 2 6 16,3 1 1-16,-2 2 1 0,6 1 7 15,2 1 8-15,3 0-4 0,4-2-5 16,1 4 7-16,1-3 2 0,5 1 5 16,3-2 2-16,1-2-3 0,3-5 7 15,0-2 0-15,2-5-8 0,0-3-8 16,2-2 6-16,-2-4 0 0,2-4-3 15,-1-1 1-15,0-5-15 16,0-3-5-16,0-1 1 0,0-3-5 16,-1 0 3-16,1 0-3 0,-2-1 0 15,1 0-8-15,0 1 3 0,-1 0-2 16,0 1 0-16,-4 2 3 0,2 2 3 16,-2 4-6-16,0 1 4 0,-1 3 2 15,-1 3-2-15,-3 3 1 0,0 2 2 16,-4 0-10-16,1 3 2 0,0 4 3 15,-2 2-7-15,0 4 8 0,-2 2 4 16,2 3 1-16,0 3-1 0,0 2-1 16,0 0 1-16,2-1 2 0,1 2-2 15,1-3-1-15,-2 0 1 16,4-1 1-16,-3-3-1 0,1-3 1 16,0-5 8-16,0-3 15 0,0-4 1 15,0-2 5-15,2-2 7 0,0-5-12 16,0-3-8-16,2-4-6 0,3-4-4 15,0 1-3-15,0-5-3 0,0 2 0 16,1-3 1-16,-1 2-2 0,3 0 0 16,-1-2 0-16,0 5 0 0,-1-2 0 15,0 2 0-15,-1 3 2 0,-1 3-4 16,-1 2-36-16,0 3 27 0,-3 2 9 16,1 1 2-16,-1 2 0 0,-2 2-2 15,3 0-5-15,-5 4 1 0,0 2 0 16,0 6-4-16,-2 1 4 0,0 3 4 15,-4 4 0-15,2 4 2 0,-2 2 2 16,1 1-2-16,1 1-1 0,0-1-1 16,-3 2-2-16,1-3-31 0,2-2-15 15,-4 1-20-15,1-5-41 0,-5 1-68 16,3-6-168-16,1-7-148 0</inkml:trace>
  <inkml:trace contextRef="#ctx0" brushRef="#br1" timeOffset="186224.96">20200 13479 519 0,'5'-6'108'0,"1"1"-20"0,-3 0-1 0,4-1-54 0,-5 0-26 0,-2 1-7 0,0-1-15 0,-4 2-15 0,-2 2 18 0,-1 2 12 0,-2 0 0 16,-4 2 15-16,1 5-5 0,-1 4 3 15,-2 1 3-15,0 4-9 16,0 0 10-16,1 3 8 0,0 3 16 16,2-2-2-16,3 3 11 0,0-2-12 15,3 1 8-15,3-2-7 0,0-1-18 16,3-2 0-16,0-2-10 0,2-2-4 15,3-3 1-15,0-2-5 0,6-4-3 16,0-4-12-16,4 0-53 0,5-5-59 16,1-1-29-16,-1 1-2 0,16-4-43 15,-7 1 5-15,-4-3-119 0</inkml:trace>
  <inkml:trace contextRef="#ctx0" brushRef="#br1" timeOffset="186583.96">20394 13567 370 0,'0'0'213'0,"0"0"-115"0,0 0 5 16,0 0-64-16,0 0-18 0,0 0-12 15,0 0-8-15,37-8 3 0,-28 6-2 16,1 1 14-16,-1 0-2 0,2 0-8 16,-1-1 2-16,1 1-6 0,0-2 0 15,1-2-1-15,-1-1 3 0,2 1-4 16,-2-3 0-16,-2-1 1 0,0 0-1 15,-4-1-1-15,-4 0-6 0,-1 2-4 16,-6 1-13-16,-6 2 14 0,-2 3 7 16,-6 2 3-16,-3 1 2 0,0 7 1 15,-1 1 13-15,-2 5-4 0,0 0 12 16,4 4 8-16,1 2 17 0,2-1 31 16,4 2 0-16,5-2-6 0,1 1-17 15,4-2-16-15,5-2-19 16,0 0-11-16,3-2-2 0,5-2-2 15,3-3 3-15,2-1-9 0,4-2-1 16,1-2-16-16,4-2-42 0,1 0-27 0,2-2-28 16,18 0-67-16,-7 0-139 15,-1 0-238-15</inkml:trace>
  <inkml:trace contextRef="#ctx0" brushRef="#br1" timeOffset="187146.33">21574 13214 626 0,'0'0'159'0,"0"0"-82"0,0 0 36 0,18-40-55 0,-13 32-36 0,-1 3-15 0,0 3-6 0,-2 2-1 0,-1 0-9 0,-1 7 3 15,0 7 3-15,-2 5 3 0,-3 5 6 16,-2 7-3-16,-2 8-1 0,-4 10-1 16,-1 4 1-16,1-5-1 0,2-10 4 15,4-11 0-15,4-8 9 0,-1 3 11 16,1 3 2-16,0 0 1 0,2 0-4 15,1-4-3-15,2-3 4 0,2-3 4 16,3-3 10-16,3-3-1 0,3-4 6 16,4-2-11-16,3-3-13 0,2 0-6 15,4 0-9-15,0-3-5 0,3-2 0 16,0 0-6-16,-1-2-41 0,-1 0-21 16,-2-1-27-16,-1 1-44 0,-4-2-59 15,-4 1-107-15,-8 1-110 0</inkml:trace>
  <inkml:trace contextRef="#ctx0" brushRef="#br1" timeOffset="187303.7">21489 13589 809 0,'0'0'204'0,"0"0"-153"0,0 0 17 0,40-3-51 15,-18 1-6-15,3 0-10 0,0-3-2 16,1 2-52-16,1-3-66 0,-2 1-30 15,9-3-96-15,-6 1-30 0</inkml:trace>
  <inkml:trace contextRef="#ctx0" brushRef="#br1" timeOffset="187776.95">21927 13285 234 0,'0'0'341'0,"0"0"-300"0,0 0 12 0,0 0-46 15,0 0-1-15,3 39-5 0,-2-17 1 16,0 3-2-16,-1 1 3 0,0 1 5 16,0 2 11-16,0-1 39 0,0-1-5 15,1 0-5-15,1-3-17 0,0-3 0 16,1-4-11-16,1-2 11 0,0-6-8 15,2-2-15-15,1-5 23 16,0-2 2-16,4-2 11 0,-1-5-5 0,0-3-13 16,3-4-7-16,-1 0-10 0,3-5 4 15,-1-1-7-15,3-1-2 0,-2-1-2 16,2 0-2-16,-1-2 0 0,0 3 1 16,1-2 0-16,-1 3 1 0,-1 2-4 15,0 2 2-15,-4 5-2 16,-1 1 2-16,-2 6 1 0,-3 2 12 0,-2 2-3 15,0 5-10-15,-2 5-3 0,1 3 2 16,-2 5 1-16,0 3 2 0,0 2-2 16,-2 3 6-16,1 1 0 0,1 1-6 15,0 0 0-15,0 0-9 0,0-2 9 16,0-2 0-16,0-1 0 0,0-2-16 16,0-5-40-16,1 0-44 0,3-1-53 15,0-4-78-15,0-4-165 0</inkml:trace>
  <inkml:trace contextRef="#ctx0" brushRef="#br1" timeOffset="188323.69">22570 13506 349 0,'0'0'96'0,"0"0"93"0,0 0-68 0,0 0-25 0,0 0-31 0,27-38-5 0,-22 32-14 0,-2-2-4 0,1 0-13 0,-1 1-12 15,0-1-11-15,-2 0 0 0,-1 1 1 16,0 2-7-16,-2-1-2 0,-4 4-6 16,-1-1 4-16,-2 3 1 0,-5 2 3 15,0 4-2-15,-3 5 4 0,-1 1-4 16,-1 2 3-16,1 2-1 0,2 1 0 15,1 1 0-15,4-1 1 0,3 3 2 16,1-2 2-16,2-2 5 0,2 0 2 16,3-2 5-16,0-4 2 0,0-2 4 15,4-2-7-15,3-6 5 0,1 0 5 16,1-2 10-16,4-5-6 0,0-2-1 16,1-4 1-16,1-3-16 0,0-3-8 15,0-1-6-15,0-3 0 16,-1 0-2-16,-3 0-2 0,0 4 0 15,-3 3-1-15,-2 4-2 0,-2 1 4 16,-1 6 2-16,-2 2-1 0,-1 3-6 16,0 0-13-16,-3 5 2 0,-2 5 18 15,0 3 1-15,-1 1 0 0,1 2 0 16,2 1 0-16,1-2 1 0,1 1 10 16,1-1-3-16,2-1 6 0,2 1 2 15,3-2-3-15,1-2-5 0,1-2-6 16,4-2 5-16,0-4-7 0,5-2-11 15,0-1-48-15,1-4-42 0,1-2-40 16,5-10-14-16,-4 3-75 16,-4-1-158-16</inkml:trace>
  <inkml:trace contextRef="#ctx0" brushRef="#br1" timeOffset="188636.34">22952 12942 497 0,'0'0'53'0,"0"0"79"0,0 0-47 0,0 0-71 0,15 32 4 0,-17-10-16 0,-5 5 18 0,-3 10-13 0,-2 11 15 0,-4 11 32 0,0 3 6 16,0-6 9-16,3-4-22 0,2-9 7 15,3-4-8-15,2-8-2 0,3-5-10 16,-1-9-17-16,4-1 2 0,-1 2-19 15,1-1 13-15,0 1-8 0,3-5 1 16,3-2 6-16,2-4 3 0,5-3 1 16,2-3-12-16,4-1 3 0,0-1-7 15,2-6-20-15,2-1-39 0,0-4-32 16,10-15-62-16,-8 1-101 0,-1 1-232 0</inkml:trace>
  <inkml:trace contextRef="#ctx0" brushRef="#br1" timeOffset="188776.83">22784 13332 679 0,'0'0'255'0,"0"0"-229"0,41 6 59 0,-18-6-33 16,4-2-26-16,3-3-26 0,6 0-6 0,7-2-28 0,11 0-54 15,2-4-38-15,-15 5-174 0,-9-2-209 16</inkml:trace>
  <inkml:trace contextRef="#ctx0" brushRef="#br1" timeOffset="193025.16">14825 14852 288 0,'0'0'117'0,"0"0"-67"0,0 0 17 0,0 0 30 0,12-14-26 0,-10 11-14 0,1 0-13 0,-3-2-5 0,3 3-7 0,-1-3 9 0,1 1 5 0,-2 0-7 16,1 0 4-16,3-2-1 16,-1-1-1-16,-1-1-4 0,1 1-2 15,-1-1-11-15,0-1 0 0,-1-2-5 16,-2 2-14-16,0-1 6 0,0 0-4 16,-2 3-2-16,-4-1 8 0,-1-1 1 15,-4 4-11-15,-1-1 0 0,-4 4-6 16,0 2 2-16,-8 8-2 0,-1 3-1 15,0 5 4-15,-3 6-8 0,2 1-3 16,1 2 3-16,1 4-6 0,4 0 1 16,2-2 0-16,3 1 8 0,3-1 4 15,3-1-1-15,7-4 1 0,-2-3 1 16,4-2-1-16,4-2 4 16,1-4 1-16,3-6 4 0,2-1 9 15,2-4 4-15,-1 0 0 0,5-8 3 16,-3-4-7-16,1-5 3 0,0-1 3 15,-1-6-9-15,-1-3-4 0,1 3-7 16,-5 0 3-16,1 2 2 0,-4 4 0 16,0 2 6-16,0 3-12 0,-2 6-2 15,-2 3 0-15,1 0 0 0,-2 4 0 16,0 1-9-16,0 7 0 0,0 5 7 16,0 3 2-16,-3 1 2 0,3 3-1 15,-2 1 0-15,2-1 1 16,0 1 3-16,3-2 7 0,1 0 2 15,3-2 16-15,0-2 3 0,1-3-1 16,0-1-3-16,1-3 2 0,-1-4-7 16,3 1-6-16,-2-4-8 0,2-1-6 15,-1-2 2-15,4-4-6 0,-1-1-14 16,-1-1-21-16,1-1-19 0,0 0-28 16,-2-2-27-16,0 0-44 0,4 0-53 15,-5 0-94-15,0 4-154 0</inkml:trace>
  <inkml:trace contextRef="#ctx0" brushRef="#br1" timeOffset="193431.31">15022 14825 502 0,'0'0'122'0,"0"0"-40"0,0 0 22 0,0-29-33 0,0 21-35 0,0 2 3 0,0 2-3 0,0 0-3 0,0 3-9 0,0 1-10 0,1 5-14 15,1 4-3-15,0 5 3 0,4 3 0 16,-1 5 6-16,0 1-4 16,4 0 0-16,2-1-2 0,-1-2 3 15,4 0 9-15,0-2 13 0,2-4 13 16,0-4 8-16,1-1 1 0,-4-2 0 15,2-6-10-15,-3-1 10 0,3-1-3 16,-4-6-7-16,-1-2-11 0,1-4-8 16,-3-3-2-16,-2-2-3 0,1 0-8 15,0-3-4-15,-2-1 1 0,-2 2-2 16,2 0-3-16,-3 4-16 0,1 1-7 16,0 6-20-16,-3 0-25 15,0 3-15-15,0 4-27 0,0 0-7 16,0 2-31-16,0 4-88 0,0-1-67 15,0 3 1-15</inkml:trace>
  <inkml:trace contextRef="#ctx0" brushRef="#br1" timeOffset="194196.98">15553 14887 364 0,'0'0'150'0,"0"0"-50"0,0 0 15 0,0 0-28 0,0 0-24 0,20-31 1 0,-20 23 8 0,3-1-21 0,-1 0-7 0,-2-1-12 15,2 2 0-15,-2-1-5 0,0 1-1 16,-4-1-9-16,1 1-6 0,-4 2-10 16,-1 2-1-16,-2 1-1 0,-4 3-2 15,0 0 1-15,-2 7-2 0,0 3 0 16,-1 5 0-16,-1 4 0 0,3 0-2 16,2 4 0-16,3 0 4 0,1 0-1 15,6-1 3-15,0-4-1 0,3 1 1 16,3-3 0-16,2-4 1 0,4-3 6 15,2 1 4-15,-1-8 7 0,5-1-7 16,-2-1 7-16,-2-7 4 0,2-1-4 16,-2-2 6-16,0-3-7 0,-2-1-1 15,1 1-4-15,-5-3-7 0,4-2 0 16,-4 1-4-16,-2 1-1 0,0 1 2 16,-1 1 0-16,1 3 0 0,-3 4-2 15,0 0-1-15,0 5 1 16,0 2-3-16,0 0-3 0,0 2-1 15,-3 7-4-15,-2 5 8 0,2 3 3 16,-1 5 0-16,1 7 0 0,2 10 1 16,1 10-1-16,0 9 2 0,3 2-2 15,0-2 4-15,-1-8-3 0,-1-6 1 16,-1-4 0-16,0-1 0 0,-1-3-2 16,-1-9 0-16,-1-4 1 0,0-9-1 15,-3-4 0-15,1 1 3 0,0-1-1 16,-3-1-2-16,2-5 6 0,-2-1-2 15,0-3-1-15,2-1 6 0,-1-7-3 16,1-1 0-16,-3-6 6 16,2-3 6-16,1-2-9 0,1-3 8 15,-1 0 4-15,6-1-2 0,0 2 3 16,6 0 3-16,2 3-7 0,3-1 1 16,3 2-5-16,-1-2-7 0,3 3-4 15,-2 0-3-15,3 1-12 0,-4 2-32 16,1 1-24-16,-1 3-41 0,1 2-27 15,2 2-29-15,9 1-56 0,-1 1-149 16,-5 0-105-16</inkml:trace>
  <inkml:trace contextRef="#ctx0" brushRef="#br1" timeOffset="194321.94">15899 15151 590 0,'0'0'207'0,"0"0"-121"0,9-5 26 0,-7 2-34 0,1-3-66 0,0-1-12 0,-1 1-25 0,3 0-66 0,3 0-64 16,1 0-101-16,-1 3-47 0</inkml:trace>
  <inkml:trace contextRef="#ctx0" brushRef="#br1" timeOffset="195038.42">16817 15080 231 0,'0'0'84'0,"0"0"-47"0,0 0 36 0,0 0 6 16,0 0-7-16,16-37-22 15,-12 30 3-15,-2 0 2 0,3-1 17 16,-2 0 3-16,0 1-16 0,-1 0 7 16,-1-2-13-16,-1 1-9 0,2 0-11 15,-2 0 2-15,0-2-10 0,0-2-5 16,-2 3-4-16,1 0-10 0,-4 0 1 16,-3 0-7-16,-1 3 1 15,-4-1-2-15,0 4 2 16,-4 1-4-16,-2 2 0 0,-2 1 1 15,1 5-3-15,-2 5-3 0,1 2-6 16,-1 6-14-16,2 4 5 0,2 2-3 16,1 1-9-16,4 2-10 0,5-1 20 15,4 0 7-15,4-2 6 0,0-3 4 16,9-4 7-16,2-1 0 0,3-3 2 16,1-4 1-16,3-3-2 0,3-7 9 15,-2 0 8-15,3-4 17 0,-1-8 5 16,1 0-6-16,-2-6 3 0,-2-2 0 15,-1-7-6-15,1-10-4 0,-3-14-5 16,0-14 6-16,-3-5-5 0,-6 6-5 16,-1 12-9-16,-3 16-3 0,1 11-5 15,-1 3 0-15,-1 4 0 0,5 0 0 16,-4 0-12-16,-1 0-12 0,-1 4-24 16,0 6-15-16,0 3-34 0,0 5-35 15,0 15-89-15,2 0-82 0,0 2 55 16</inkml:trace>
  <inkml:trace contextRef="#ctx0" brushRef="#br1" timeOffset="195835.1">17158 15044 456 0,'0'0'130'0,"0"0"-54"0,0 0 14 0,0 0-25 0,22-6 5 0,-18 2 17 0,0-2-3 0,0-1-16 0,-1-2-13 0,-2 1-9 15,5-1-17-15,-4-2 2 0,1 1-18 16,0 0-1-16,-1 0 0 0,-2 0-3 16,0 3 5-16,0 1-4 0,-5 1-9 15,0-1-1-15,-7 4 0 0,-1 2-8 16,-1 2 2-16,-5 6 1 15,-1 4 0-15,-1 4-4 0,0 2 3 0,-2 3 1 16,2 2-1-16,5 1-4 16,-1 0-3-16,7 0 3 0,2-1 5 15,4-2 0-15,4-1 4 0,0-1 0 16,6-2 1-16,0-5 5 0,4-1-1 16,2-4 12-16,1-5 6 0,4-2 6 15,-2-2 3-15,-1-9-3 0,4 1 3 16,-1-3-2-16,-3-2-12 0,3-2-9 15,1 0-3-15,-3 1-2 0,0-4 0 16,-1 3-2-16,-3 1-1 0,0 0 3 16,0 2-3-16,-3 4 0 15,-3 0 1-15,1 3 2 0,-4 0-3 16,0 2-3-16,-2 3 3 0,0 2-9 16,0 0-6-16,-2 2 3 0,-3 5-1 15,2 2 6-15,-2 2 1 0,4 2 6 16,-1 1-2-16,2 2 2 0,0 0 1 15,0 2 1-15,3-2-2 0,0-1 0 16,2 1-1-16,0 1 1 0,2-3 1 16,3-3 1-16,-2 1 2 0,3-4 1 15,0 0 11-15,0-7-5 0,2-1 2 16,1-3-1-16,0-6-2 0,-1 0-2 16,0-1 1-16,2-2-1 0,-3-1-1 15,0-2-6-15,1-1 0 0,-3-2 1 16,2 1 0-16,-3 0-2 0,1 1 1 15,2 0-1-15,-4 3 0 0,-1 4-4 16,0 0 0-16,-2 2-7 0,-3 2-5 16,-1 4 1-16,-1-1 8 0,0 2-4 15,0 2 2-15,0 3-1 0,-3 3 7 16,0 2 3-16,1 4 0 0,2 1 0 16,-1 1 1-16,1 0-1 0,0-1 0 15,0-1 0-15,1-2 0 0,1 2 1 16,3-5 0-16,-2 3 1 0,3-4-2 15,-2-1 3-15,1-4-2 16,2-3-1-16,-1 0-2 0,1-3-52 16,-1-7-58-16,2-7-71 0,-2 2-131 15,-1-1-227-15</inkml:trace>
  <inkml:trace contextRef="#ctx0" brushRef="#br1" timeOffset="196007.27">17575 14732 949 0,'0'0'133'0,"3"-9"-78"0,-1 4 17 0,1-1-52 0,0 2-20 0,-1-1-29 0,1 0-46 0,-3 2-62 0,2 2 6 16,-2 1-26-16,0 0-201 0,0 0 38 16</inkml:trace>
  <inkml:trace contextRef="#ctx0" brushRef="#br1" timeOffset="196383.24">17741 14463 676 0,'0'0'145'0,"0"0"-32"0,0 0-11 0,0 0-54 16,0 0-45-16,0 0 7 0,0 0-10 16,30-22-2-16,-28 22 1 0,-2 5-2 15,2 8 3-15,-2 2 9 0,0 8 13 16,0 12 2-16,-4 12 2 0,0 16-6 15,0 0-16-15,0-4 3 0,-1-5-6 16,4-9 2-16,-3-2-2 0,4-1-1 16,0-2 1-16,0-3 1 0,0-9-4 15,0-4-2-15,0-6-48 0,0-7-42 16,0 3-37-16,8-4-44 0,-2-1-143 16,-2-3 7-16</inkml:trace>
  <inkml:trace contextRef="#ctx0" brushRef="#br1" timeOffset="196599.86">17953 14864 733 0,'0'0'124'0,"0"0"-45"0,0 0 15 0,0 0-54 15,0 0-13-15,0 0-26 16,0 0 0-16,37-6-1 0,-29 19 2 15,1 3 6-15,0 1-5 0,-1 4 10 16,1-2-8-16,-1 4-3 0,1-2-1 16,-1 1-1-16,1-4 1 0,-1-2 0 0,0-1-1 15,1-5-49-15,4-3-94 0,-4-2-110 16,2-3-110-16</inkml:trace>
  <inkml:trace contextRef="#ctx0" brushRef="#br1" timeOffset="196834.18">18251 14881 99 0,'0'0'425'0,"0"0"-268"0,10-37-31 0,-7 25-45 16,-1 1-26-16,-2 6 3 15,0 0 6-15,-2 4-36 0,-4 1-14 0,-2 3-1 16,-4 9 1-16,0 3 14 0,-2 6 1 16,-2 5-11-16,-2 10-11 15,-2 10-4-15,-2 7 0 0,3 2-2 16,5-9 1-16,3-13-1 0,3 1 0 15,-3 3 1-15,0-2-2 0,3 1 0 16,4-12-1-16,-1-8-11 0,1 2-49 16,0 3-21-16,0 2-56 0,0-6-87 15,4-7-195-15</inkml:trace>
  <inkml:trace contextRef="#ctx0" brushRef="#br1" timeOffset="197413.45">19217 14850 541 0,'0'0'325'0,"0"0"-245"0,0 0 19 0,41-31-24 0,-32 24-55 0,-6 0-16 0,-3 2 1 0,-2-1-4 0,-9 1-1 0,-1 3-9 16,-8 0 9-16,1 2-8 0,-3 1 8 15,-3 2 0-15,4 7-4 0,0 0 4 16,3 0 0-16,2 4 0 0,2 0-2 16,5 3-1-16,2-1 2 0,3 4-7 15,4 0 3-15,3 1-12 0,2-1 6 16,5 1-7-16,1 0 12 0,7-2 2 16,-3 0 4-16,1-2 1 15,1-1 1-15,2-2-1 0,-1-1 4 16,-4 0 8-16,2-3-3 0,-4 0 8 15,-3 1 0-15,-2-3-8 0,-4 1 2 16,-3 0-4-16,-3 1 8 0,-8-1-5 16,-2-2 1-16,-9 2 0 0,-4-1-8 15,-3-1-1-15,-1-1-2 0,-8-2 0 16,-2 0 1-16,2-4-2 0,5 0-3 16,7 0-7-16,5 0-53 0,1 0 4 15,1 1-17-15,1-1-40 0,7 0-65 16,3 0-162-16</inkml:trace>
  <inkml:trace contextRef="#ctx0" brushRef="#br1" timeOffset="197995.75">19563 15037 653 0,'0'0'142'0,"0"0"-68"0,0 0 21 0,35-38-49 0,-26 27-32 0,-3-2-14 0,-2 3 0 0,-2-2 5 0,-2 2-5 16,-2 0 0-16,-3 3 2 0,-2 1-2 15,-2-1 2-15,-2 5-3 0,1 2 4 16,-4 0-6-16,-2 6 2 0,-2 3 0 15,-3 2 0-15,0 4 1 0,-1 4 0 16,0 0-3-16,2 3 2 0,3 1 0 16,4 0 1-16,3 0 0 0,4-1 0 15,5-3 4-15,1-2 5 0,4-2 22 16,3-1 9-16,3-5-2 0,0-3-13 16,5-4 18-16,0-2 0 0,2-1-7 15,2-6-10-15,-1-2-10 0,0-5 9 16,0 1-16-16,-1-2-4 0,-1-3-2 15,1 2-3-15,-5 0 2 0,1 4 2 16,-2 0-6-16,-2 3 2 0,-3 3 0 16,-2 0-2-16,0 5-1 0,-4 1-4 15,0 0-9-15,0 7 4 0,-3 0 9 16,0 3 3-16,0 6 0 0,0 2 0 16,2 0 0-16,1 4 0 0,0-3-2 15,4 4 6-15,-1-3-5 0,6-1 3 16,-1-3 1-16,3-1 4 0,0-3-1 15,3-3-2-15,1-3 4 0,0-5-6 16,1-1-1-16,-1-6-2 0,2-2-14 16,0-3-33-16,-3-2-30 0,-1-3-44 15,5-13-76-15,-4 4-162 0,-3 0-112 16</inkml:trace>
  <inkml:trace contextRef="#ctx0" brushRef="#br1" timeOffset="198245.69">20009 14623 525 0,'0'0'158'0,"0"0"-51"0,0 0 10 0,0 0-47 0,21-37-15 0,-21 36-22 0,0 1-24 0,0 6-9 0,-2 4 0 0,-1 6-1 0,-2 9 5 16,-3 11 6-16,-2 9 11 15,-1 10 2-15,0 3-7 0,-1 0-5 16,2-8-9-16,4-4 1 0,1-2-2 16,1-3 0-16,-1 0 3 0,3-11-3 15,2-3-1-15,0-10-1 0,0-2-40 16,0 1-118-16,8-2-56 0,-3-2-150 16</inkml:trace>
  <inkml:trace contextRef="#ctx0" brushRef="#br1" timeOffset="198651.84">20205 14983 745 0,'0'0'92'0,"0"0"-25"0,0 0-16 0,37-17-49 0,-23 12 11 16,-1 2-12-16,3-1-2 0,-1 0 7 15,1 3-6-15,0-2 15 0,0 1 8 16,1 1 20-16,-1 0-12 0,-1-2-7 16,-1-1-8-16,-4-2-9 0,-1 1-2 15,-1-2-1-15,-3-4-4 0,-5 2 1 16,0-1-2-16,-9 1-7 0,-1 1 0 16,-5 3-18-16,-3 1 21 0,-3 3 3 15,0 1 2-15,-1 6 0 0,2 4 2 16,1 3 3-16,-2 3-5 0,6 4 11 15,-1-1 5-15,6 6 5 0,-1 1 13 16,6 0 10-16,2-1 4 0,3 2-21 16,0-5-11-16,4-3-7 0,0-5-3 15,7-4 1-15,-3-3-3 0,2-2-4 16,3-4-6-16,-1-1-51 0,2 0-32 16,-1-4-26-16,9-6-72 15,-5 1-110-15,-1-4-164 0</inkml:trace>
  <inkml:trace contextRef="#ctx0" brushRef="#br1" timeOffset="199090.96">20603 14856 321 0,'0'0'296'0,"0"0"-213"0,0 0 5 0,0 0-28 15,0 0-41-15,0 0 0 16,33-36-9-16,-35 32-9 0,-5 0-2 0,-3 2-2 16,0 1 0-16,-3 1 1 15,-3 0 1-15,2 3-2 0,-1 3 2 16,2 3 1-16,-2 0-2 0,4 4 1 16,2 0 2-16,1-1 4 0,4 1-1 15,4-2 38-15,0 2 6 0,4-4 2 16,1 0 4-16,4-1-25 0,0-1 0 15,3 0-11-15,1-1-7 0,1-3 6 16,3 2-1-16,1-3-3 0,0 0-5 16,1 1-4-16,0-1-3 15,-2-1 1-15,-4 3 3 0,-2-3 14 16,-4 1 1-16,-4-1-3 0,-3 2-6 16,-4-1-11-16,-4 1 9 0,-4 3-5 15,-3-4 12-15,-4 1-5 0,3-1-11 0,-5 0 1 16,0-2 0-16,2 1-1 15,-1 2 0-15,-1-2-2 0,1 0-2 16,1-1-36-16,0 0-16 0,2 0-15 16,2 0-47-16,0 0-40 0,1-4-122 15,5-1-116-15</inkml:trace>
  <inkml:trace contextRef="#ctx0" brushRef="#br1" timeOffset="200857.16">21809 14935 308 0,'0'-3'65'0,"0"-1"-23"0,0-4 18 0,0 2 23 0,-2 0-37 0,1 0-3 0,-2-1 2 0,1 1 0 0,-1 3-13 0,1-2-1 16,0 2-5-16,0 0-7 0,0 1 2 16,0 2-1-16,-1-2-2 0,1 1-2 15,-1 0 9-15,-1-1 4 0,0 2-10 16,-1-1 0-16,-1 1-5 16,-3-1-9-16,1 1 2 0,-2 0 5 15,-2 0-2-15,-2 2-3 0,-3 5-2 16,0 1-4-16,-2 4 0 0,0 0-1 15,-1 3 3-15,3 1-3 0,2 0-3 16,1-1 3-16,5 0 0 0,2-1 0 16,2 1 0-16,3-5 2 0,2 2-2 15,4-3 7-15,3-2 6 0,1 1 17 16,5-2 3-16,0-3-6 0,2-2-5 16,1-1 0-16,2-2-9 0,-2-3-3 15,2-3 4-15,-1 4-3 0,0-2 0 16,-2-1-2-16,0 0 3 0,-4 3-10 15,0 0 3-15,-3 1-2 0,-2 0-3 16,-2 3 1-16,-2 0-2 0,-1 0 0 16,-1 7 1-16,0 4 0 0,-1 4 1 15,-1 5 3-15,0 7 4 0,1 5-1 16,1 9 1-16,1 11-4 0,2 10-1 16,0 0-2-16,-3-6-1 0,0-9 0 15,-6-16 2-15,0-6-2 0,1-6 0 16,-2-1-1-16,-3 0-2 0,0-1 1 15,-4 2 1-15,0-8-1 0,-1-4-4 16,0-4 2-16,2-3-5 0,-3-4 4 16,3-5 3-16,-2-5 2 0,4-4 2 15,-2-4 1-15,5-4-3 0,2-3 4 16,3-3 3-16,3-3-1 16,2 1 3-16,7-2 4 0,4 4 1 15,4 0 5-15,3 2-7 0,4 3 8 16,1 0-2-16,3 6-6 0,0 2-8 15,0 2-4-15,0 2-2 0,-2 1-28 16,-1 2-27-16,-4 1-30 0,1 3-20 16,-2 0-48-16,-1 1-51 0,-4 3-97 15,-4 0-38-15</inkml:trace>
  <inkml:trace contextRef="#ctx0" brushRef="#br1" timeOffset="201232.58">22003 15080 544 0,'0'0'312'0,"0"0"-268"0,30-27-4 0,-13 17 13 0,3 0-31 0,2 0-15 0,0 4 6 0,1 1 16 0,-2 3 2 0,0 0-14 16,-3 2 2-16,-4 3-18 15,-1 4 1-15,-3 3-2 0,-3 4 1 16,-3 3-2-16,-2 0 1 0,-2 2-2 16,-4-2-11-16,-2-1 2 0,-4-2-12 15,-3-2-8-15,0-1-1 0,-1-5-7 16,1-1 17-16,1-5 20 0,1-1 2 16,2-6 1-16,-1-3 18 0,4-3 51 15,2 0 1-15,2-3-4 0,2-3-6 16,2-3-13-16,5-1-9 0,4 0-8 15,2 0-7-15,4 0-16 0,1 4-2 16,4-1-5-16,3 4-2 0,2 3-26 16,0 2-31-16,3 1-37 0,-1 2-41 15,1 2-54-15,9 6-65 0,-8 0-42 16,-4 0 40-16</inkml:trace>
  <inkml:trace contextRef="#ctx0" brushRef="#br1" timeOffset="201646.9">22564 14998 253 0,'0'0'94'0,"0"0"-71"0,0 0 70 0,44 0-14 15,-28 0 7-15,-1 0-26 16,2-1 1-16,-3 0 8 0,0-1-26 0,-3-1 10 15,-3 2 2-15,-1-1-8 16,-1-3 3-16,-3 2-9 0,-2-4-11 16,-1-1-16-16,-3-1-4 0,-6-3-9 15,-1 3-1-15,-7 2-2 0,-1-1 1 16,-5 1 0-16,-2 3-2 0,-2 1 2 16,-1 3 0-16,0 0-2 0,1 6 1 15,-1 3 2 1,2 5 0-16,1 0-3 0,1 5 2 15,4 1-1-15,3 4 4 0,5-3-1 16,6-1-1-16,4 2 5 0,3-1 25 16,8-3 18-16,4-2 8 0,5-4-4 15,5-2-12-15,0-3-12 0,4-1-14 16,2-4-14-16,0-2 0 0,0-5-25 16,0-1-20-16,-1 0-21 0,-1-2-34 15,8-4-77-15,-6 1-83 0,-5-1-134 16</inkml:trace>
  <inkml:trace contextRef="#ctx0" brushRef="#br1" timeOffset="202131.19">22998 14960 487 0,'0'0'129'0,"0"0"-61"15,0 0 31-15,0 0-25 0,0 0-13 0,0 0-14 16,25-33-6-16,-25 26-6 0,-1 2-24 16,-5 1-11-16,-1 1 0 0,-2 0-1 15,-5 3-1-15,0 3 2 0,-4 6-5 16,1 2 3-16,-4 4 1 0,-1 5-5 16,1 1 6-16,1 5-3 0,1-2 0 15,4 0 0-15,2-1-20 0,3-3 15 16,4-1 0-16,1-4 2 0,3-4 2 15,2-1 3-15,0-5 1 16,2 0 3-16,4-5 11 0,1-4 16 0,4-1-1 16,1-2-16-16,2-2-9 15,2-2 5-15,-1 2 2 0,2-4 6 16,0 4-11-16,0-1-5 0,-2 1-1 16,-2 3 0-16,-2-1 1 0,-3 4-1 15,-2 1 0-15,-3 2-4 0,-1 0 3 16,-1 4-4-16,1 2 5 0,-1-1 0 15,-1 3 0-15,2 2 0 0,-1 0 0 16,1-2 8-16,2-1 3 0,1-1 14 16,0-2 9-16,2-2 0 15,2 0-15-15,2-2-13 0,3 0-2 16,2-5-3-16,0-1-2 0,3-1-12 16,-1 1-31-16,0-4-42 0,7-7-47 15,-5 2-59-15,-3-3-189 0</inkml:trace>
  <inkml:trace contextRef="#ctx0" brushRef="#br1" timeOffset="202412.34">23378 14508 773 0,'0'0'105'0,"0"0"-26"0,0 0 4 0,0 0-83 0,-12 15 0 0,1 6 1 0,-5 11 2 0,-6 15-5 0,-5 9 4 0,-2 7 0 0,-1-2 1 0,8-6-3 16,3-7 3-16,6-3 32 0,3-2 10 16,5-6-5-16,4-6 0 0,1-8-14 15,0-5-9-15,4-6-9 0,2 0-3 16,4-2 3-16,2-2-6 0,3-3 3 16,3-5-5-16,2-3-23 0,3-2-51 15,-1-7-39-15,11-13-51 0,-6 2-124 16,-3-3-110-16</inkml:trace>
  <inkml:trace contextRef="#ctx0" brushRef="#br1" timeOffset="202596.39">23281 14866 886 0,'0'0'190'0,"0"0"-142"0,0 0 19 0,0 0-65 16,0 0-2-16,37-5-10 0,-18 2-29 0,1 1-27 15,2-2-34-15,1 3 7 0,0-1-25 16,-1 1-49-16,0 0 19 0,-2 1 61 16,-2 0 4-16,6 1-14 0,-4 1-13 15</inkml:trace>
  <inkml:trace contextRef="#ctx0" brushRef="#br1" timeOffset="203506.34">23640 14849 170 0,'0'0'94'0,"0"0"-6"0,0 0 8 0,0 0 21 16,0 0 19-16,33-24-49 15,-31 20-33-15,-1 2-9 0,1 1 2 0,-2 1-4 16,0 0-8-16,0 0-17 0,0 0-8 16,0 6 8-16,0-1 16 0,0 2-3 15,1 1-2-15,2 4-2 0,0-2-2 16,1-1-3-16,-1 2-11 0,0-3-8 16,3 0 3-16,-3-1-2 0,0-1-2 15,-1-1 2-15,1 0 0 16,-1-2-2-16,0-3 12 0,-1 0 12 15,-1 0-3-15,0 0-3 0,1 0-10 16,-1-2-2-16,0-3-4 0,0 2 3 16,0-3-6-16,1 2 0 0,-1 0 5 15,0-2-3-15,0 3 7 0,1 0 12 16,-1 0 1-16,0 1-5 0,0-3 0 16,0 4-4-16,0-1-4 0,0-1-6 15,0 2-4-15,-1-1 0 0,-1 2 0 16,1 0 0-16,-1-2-4 0,-2 2 2 15,-1 0 2-15,0 0 1 0,-2 0-1 16,1 0 0-16,1 2-2 0,1-1 2 16,-1 3 0-16,-1-2 0 0,0 0 0 15,1 3 0-15,-1-1 0 0,-1 0 0 16,-1 2 0-16,2-1-2 0,-1 0 4 16,0 1-2-16,0-2 0 0,-1 1-3 15,2-2 3-15,0 1 0 0,0 0-2 16,-2 2 2-16,2-1-1 0,-1 0 0 15,0 1 1-15,2-1 1 0,-2-1-1 16,3 1 0-16,0-3-2 0,1 5 0 16,0-1 0-16,2 0 1 0,1-1 0 15,0 2 1-15,2-2 2 16,1-2-1-16,2 2 1 0,3-3 4 16,-2 2-5-16,3-4 4 0,1 1-5 15,2-1 5-15,0 0-5 0,-1-1 1 16,3-2-1-16,-1 1 4 0,1-3-5 15,-1 2 1-15,2-3 0 0,-2-2 3 16,2 0-3-16,-2-3 1 0,-1-2 0 16,0 0-1-16,-1-1 1 0,-3-1 1 15,0 0-4-15,-3 1 2 0,-2 1-4 16,-3 1-1-16,0 2-4 0,-2 1-3 16,-4 1 2-16,-3 3 4 0,-2 2 4 15,-1 1-4-15,-3 2 6 0,0 0-5 16,-1 2 3-16,0 5 1 15,-2 3 0-15,-1 2-1 0,1 2 2 16,0 2-2-16,1 2-1 0,-1-1 2 16,3 3 1-16,2-1-1 0,2 1 1 15,2 2 0-15,1-3 1 0,4 0-1 16,1 0 0-16,1-3 3 0,2 0 0 16,3-2 2-16,2-4 2 0,5 1 7 15,0-6 3-15,2 1-4 0,3-4 4 16,1 3 3-16,3-4 0 15,2 1 2-15,-2 0-7 0,1-1-5 16,1 0-3-16,-2-1 0 0,2 0-7 16,0 0 1-16,0-1-3 0,0-2-7 15,-1 1-28-15,-1 0-12 0,0 1-15 16,-1-3-10-16,-3 2-18 0,-2-3-38 16,1 0-59-16,-6 1-74 0,-1 0-134 0</inkml:trace>
  <inkml:trace contextRef="#ctx0" brushRef="#br1" timeOffset="203960.49">23869 14973 594 0,'4'-8'85'0,"1"-1"-46"0,2-4 42 0,0-1-67 0,1 3 10 0,1-3-4 0,2 1 20 0,-1 3 20 0,0 0-16 0,4 2 1 0,-1 1 0 0,1 1-17 16,1 3-7-16,1 0-5 0,-2 1-9 15,1 2-2-15,-4 0-2 0,0 2-2 16,-1 3-2-16,-2 2 0 0,-2 3 0 16,-1 3 0-16,-2 3-1 0,-3 3 2 15,0 2 0-15,0 2-1 0,-1-1 4 16,-2-3-4-16,-1 3 2 0,-2-5-1 15,0-2 0-15,-3 1 1 0,0-5 0 16,-1-4-1-16,-2-4 2 16,2-3-2-16,1 0 6 0,2-6-3 15,0 2 1-15,3-4 1 0,2-3 28 16,2 0-5-16,0-2-15 0,4-1 2 16,4-1-8-16,0-2 0 0,3 0 0 15,3 2 2-15,2 0 5 0,3 3-2 16,3 0-2-16,3 4-2 0,2 0-6 15,2 1-2-15,0 1-4 0,0 2-45 16,0-1-64-16,12-2-68 0,-8 3-142 16,-2-1-157-16</inkml:trace>
  <inkml:trace contextRef="#ctx0" brushRef="#br1" timeOffset="204694.77">24911 14833 370 0,'0'0'102'0,"0"0"23"0,0 0 22 0,43-9-64 0,-31 5-4 0,-3 2-23 0,-2 0-13 0,-3 0-15 0,-1 1-9 0,-3-1 3 16,0 0-14-16,-3 0-7 0,-2 2-1 15,-2 0 0-15,-2 6-1 0,-3 5-2 16,0 0 1-16,0 6 4 0,1 2-2 16,2 3 0-16,2 0-1 0,2-1 0 15,4 1 0-15,1-5 1 0,2 3 1 16,5-5 0-16,1-4 4 0,0-3-4 15,3-2 16-15,0-4 12 0,0-2-6 16,2-4 3-16,-2-2-3 0,2-3-8 16,0-2 10-16,-1-1-1 0,2-1-10 15,0-2-7-15,0 1-6 0,2-2 3 16,1 3-4-16,0-1 0 0,1 0 0 16,-2 4 0-16,0 0-32 0,-2 4 31 15,0 1 1-15,-1 1-8 0,-2 2-32 16,-5 2 3-16,-2 3 36 0,-2 2-5 15,-1 7 3-15,-1 3 2 0,-1 3 1 16,-1 3 0-16,0 4 0 0,0-1 0 16,1 1-2-16,1-2 2 0,0-3-1 15,0-1 2-15,0-4-2 0,3-2 1 16,-1-5-1-16,1-3 2 16,0-3 4-16,2-2 1 0,0-4 6 15,2-3 18-15,1-2-6 0,0 0-2 16,1-5-16-16,3-2-2 0,-1-1-4 15,1-4 3-15,1 0-3 0,-1-1 3 16,3 1-3-16,-2 3 1 0,1 4-1 16,-2 1 1-16,1 2 0 0,-3 3 0 15,0 1-1-15,1 2-1 0,-3 1 1 16,1 0 2-16,-2 4-1 16,1 0-2-16,-2 6 0 0,0 3 0 15,-1 4-1-15,-2 4 1 0,-1 2-1 16,0-1-1-16,-2 2 0 0,0-1-3 15,0-3-23-15,0-1-68 0,-2-4 69 16,-3-4-51-16,-6-2-42 0,2-4-56 16,-4-1-147-16</inkml:trace>
  <inkml:trace contextRef="#ctx0" brushRef="#br1" timeOffset="204866.48">25090 14571 979 0,'0'0'24'0,"0"0"-24"0,2-21-1 0,1 10-133 0,0 0-168 0,0 0-133 0</inkml:trace>
  <inkml:trace contextRef="#ctx0" brushRef="#br1" timeOffset="205210.15">25975 14446 390 0,'0'0'451'15,"0"0"-395"-15,0 0-2 0,41 17-11 0,-32-2-29 0,-1 5-14 16,-1 5 0-16,-7 10 12 0,-5 13-7 16,-7 11 13-16,-4 1-2 0,1-5 10 15,-1-8-24-15,3-10 2 16,1-9-1-16,0-3-3 0,4-10 2 15,-1 1-1-15,0 0-2 0,0 0-2 16,-1-1-2-16,3-4-91 0,-2-7-52 16,3-4-127-16,2 0-88 0</inkml:trace>
  <inkml:trace contextRef="#ctx0" brushRef="#br1" timeOffset="205694.62">25907 14583 258 0,'0'0'91'0,"0"0"-43"0,0 0 91 0,0 0-55 0,26-45-23 0,-15 32-17 0,2 4-24 0,0 1-3 0,2 0 11 16,-1 0 15-16,2 2 8 0,-1 2-1 15,2-1-10-15,1-1-4 0,-1 5-8 16,-1-1-6-16,2 2 1 0,-2-1-10 16,-3 1-7-16,-2 0-6 0,-1 0 2 15,-4 0-2-15,-3 1-3 0,-1 1-10 16,-2 2-6-16,-1-1 8 0,-4 4 8 16,-5 0 2-16,-2 1 1 0,-3 1-1 15,-4 0 2-15,-1 2 0 0,-1 0 1 16,-2 0-1-16,-3 1-1 0,1 1 0 15,3-1 1-15,0 3-1 0,2 0 1 16,5 2-1-16,4 2 8 0,3-1-8 16,4 3 10-16,3-3 28 0,1 4-8 15,4-2 2-15,3 0-2 0,3 1-10 16,3-1 1-16,2 1 2 0,3 0 2 16,2-3-2-16,1-2-8 0,3 0-9 15,1-1-6-15,-1-3 1 16,0-1-1-16,1 0-8 0,0-2-36 15,0 0-6-15,1-1-12 0,0 0-17 16,-3-2-29-16,6-3-44 0,-5-1-143 16,-5-2-118-16</inkml:trace>
  <inkml:trace contextRef="#ctx0" brushRef="#br1" timeOffset="206288.31">26348 14542 577 0,'0'0'124'0,"0"0"-71"0,0 0 56 0,0 0-63 0,37-43-18 0,-25 28-4 0,2 1-9 0,0 1 12 0,1-1-2 0,-1 0 3 15,0 1 17-15,0 3-12 0,-1-1-4 16,1 3 2-16,-1 1-13 0,0 2 5 16,-1 1-10-16,-3 0-7 0,1 3 2 15,-1 1-7-15,-1 0 0 0,0 5-1 16,1 1-1-16,-2 1 1 0,0 4-1 15,-1 1 0-15,0 5 1 0,0 2-1 16,-2 2 2-16,0 5-3 0,-1 1 2 16,-1 4 0-16,-1 4 0 0,-1-2 0 15,-1 0-2-15,-4 6 2 0,-2-6 0 16,-1 1 1-16,-3-4-1 0,1-6 1 16,-3 2 0-16,0-4-2 0,0-1 2 15,1-3-1-15,1-1 1 0,2-4 1 16,1-3-1-16,3-2 2 0,3-2 1 15,1 1 5-15,1-5 23 0,1 0 25 16,4 2-1-16,6-3-6 0,2 0-9 16,5 0-17-16,2 0-11 0,5 1-7 15,3-1-5-15,7 0 0 0,7 0-1 16,6 0 0-16,2-1-2 0,-6 0-19 16,-5-2-34-16,-9-4-33 0,-5 0-45 15,7-5-59-15,-7 2-112 0,-1-1-224 16</inkml:trace>
  <inkml:trace contextRef="#ctx0" brushRef="#br1" timeOffset="206413.72">27057 14922 784 0,'0'0'278'0,"0"0"-224"0,0 0-1 0,0 0-39 0,13-10-14 0,-10 6-91 0,2-2-103 0,-2-1-34 0,-2 0-193 0</inkml:trace>
  <inkml:trace contextRef="#ctx0" brushRef="#br1" timeOffset="207224.94">26044 14505 244 0,'0'0'37'0,"0"0"11"0,0 0 4 0,0 0 2 0,8-39 22 0,-7 30 2 0,1 2 23 0,-1-1-14 0,0 2-7 16,1-1-8-16,0 2-12 0,1 1-7 16,0-1-23-16,1 2-4 0,0-1-16 15,-2 3-4-15,2 0 0 0,-3 1-6 16,1 2 0-16,-2 3 0 0,0 3-2 15,0 2 2-15,-5 5 6 0,0 4-4 16,-1 4-1-16,0 5 2 0,-1 4 0 16,1 5 0-16,-1 4 6 0,-2 9-1 15,3 3 9-15,1-5-6 0,2-12-1 16,1-11-3-16,1-5 8 16,-3 3-4-16,1 4-3 0,-2 1 3 15,1-1 2-15,-1-4-1 0,1-3-9 16,0-5-1-16,0-3 1 0,0-3-3 15,0-5 0-15,2-2-10 0,-1-2-28 16,1 0-7-16,-1-5-36 0,0-1-35 16,-2-10-34-16,3 2-97 0,-1-1-89 15</inkml:trace>
  <inkml:trace contextRef="#ctx0" brushRef="#br1" timeOffset="208307.56">25966 14514 139 0,'0'0'320'0,"0"0"-280"0,0 0 38 0,0 0-7 0,0 0-29 0,26-22-5 0,-21 16 9 0,1 2 14 0,-2-3-15 0,2 1 2 0,-1-1-1 16,-1 0-2-16,1-2-6 0,0 2-2 15,1-2-2-15,2 0-8 0,-1 1 7 16,2-1-11-16,1 0-14 0,1 1-5 16,1-1 0-16,0 3-2 0,0 0 3 15,-1 1-1-15,0 2-3 0,-1 1 4 16,-1 2-3-16,2-2 3 0,-3 2-2 15,0 0 5-15,1 0-1 0,-1 6-5 16,0 0 6-16,-2 1-7 0,2 2 6 16,-2 0-3-16,0 0-3 0,-1 4 0 15,-1-2 0-15,-1 2 1 0,-1 0 0 16,0-1 1-16,0 1-2 0,-2 0-1 16,0-1 1-16,0 0 1 0,0-1 0 15,0 1-1-15,0-2-1 16,-3 0 1-16,0-2 1 0,0 1 0 0,-1-2-1 15,-2-1 2-15,0 1-2 0,-3-4 2 16,0 4 1-16,-3-2-1 0,-3 2-2 16,0-4 0-16,-3 3 1 0,1-3 0 15,-2 2-1-15,0 1 2 0,2-2-4 16,-1 2 4-16,4 1-2 0,-2-2 1 16,5-1-1-16,1 1-1 0,0-2 1 15,3 0 0-15,2 1 1 0,0-1 0 16,1 1-1-16,1 2 0 15,-2-3 0-15,3 1 3 0,0-1-3 16,0-1 0-16,0 0 1 0,1 1-1 16,1-1 1-16,-1-2 3 0,0 3 0 15,1 0 10-15,0-1-2 0,0 0-1 16,0 2-4-16,2 1 5 0,0 1-5 16,2 4-5-16,1-3 5 0,3 4-2 15,1-2-1-15,1 4-4 0,2-2 1 16,-1 3 0-16,2 0 0 0,2-2 2 15,-1 3-3-15,0 0 3 0,0-1-2 16,0 0 2-16,-1 0 4 16,0-1 3-16,-3 1-6 0,0-3 2 0,-1 1 0 15,-1-2-2-15,-2-3 0 16,-1 0 0-16,0-1-4 0,-1 0 3 16,1-3-3-16,-2-1 2 0,0 3-1 15,-1-3 1-15,0-2 0 0,0 0 0 16,-1 0-2-16,0 0 0 0,0 1 2 15,-1 0-1-15,1 1-1 0,-1-2 1 16,1 0 0-16,0 0-1 0,0 0 2 16,0 1-2-16,0 0 2 0,0-1-1 15,0 0-1-15,-1 0-2 16,0 0 2-16,1 1 1 0,0-1-1 16,0 0 0-16,-1 0 1 0,0 0-1 15,3 0 0-15,-3 1 0 0,1-1 1 16,-1 1 0-16,1-1-1 0,0 0-2 15,-1 2 2-15,1-2-1 0,0 1 1 16,-1-1 0-16,1 1 3 0,-1-1-3 16,0 1 0-16,1 0-2 0,0-1 2 15,0 1-1-15,0 0 1 0,0 1 0 16,1 1 0-16,-1-2 0 0,-1 3 2 16,3-2-2-16,-3 0-4 0,2-1 3 15,-1 2 1-15,0-2-27 0,0 1-14 16,-1-2-23-16,2 2-40 0,-1-2-63 15,1 0-104-15,1-2-249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425AC-12D9-4C63-692D-C7CD5A2173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620232-5A32-447C-CAE1-B36C6FD88D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F555FDD-BFF2-037B-7E36-DD185884F229}"/>
              </a:ext>
            </a:extLst>
          </p:cNvPr>
          <p:cNvSpPr>
            <a:spLocks noGrp="1"/>
          </p:cNvSpPr>
          <p:nvPr>
            <p:ph type="dt" sz="half" idx="10"/>
          </p:nvPr>
        </p:nvSpPr>
        <p:spPr/>
        <p:txBody>
          <a:bodyPr/>
          <a:lstStyle/>
          <a:p>
            <a:fld id="{0F517795-86B8-4419-9987-01F849A6C6B0}" type="datetimeFigureOut">
              <a:rPr lang="en-US" smtClean="0"/>
              <a:t>10/16/2026</a:t>
            </a:fld>
            <a:endParaRPr lang="en-US"/>
          </a:p>
        </p:txBody>
      </p:sp>
      <p:sp>
        <p:nvSpPr>
          <p:cNvPr id="5" name="Footer Placeholder 4">
            <a:extLst>
              <a:ext uri="{FF2B5EF4-FFF2-40B4-BE49-F238E27FC236}">
                <a16:creationId xmlns:a16="http://schemas.microsoft.com/office/drawing/2014/main" id="{392BC90C-3BD9-CCA8-0EDD-4715DF6438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A3C10F-70CE-92A7-832E-CDDBBE6CAD5C}"/>
              </a:ext>
            </a:extLst>
          </p:cNvPr>
          <p:cNvSpPr>
            <a:spLocks noGrp="1"/>
          </p:cNvSpPr>
          <p:nvPr>
            <p:ph type="sldNum" sz="quarter" idx="12"/>
          </p:nvPr>
        </p:nvSpPr>
        <p:spPr/>
        <p:txBody>
          <a:bodyPr/>
          <a:lstStyle/>
          <a:p>
            <a:fld id="{C3A750AE-FE8E-431C-94F7-952BE505A16B}" type="slidenum">
              <a:rPr lang="en-US" smtClean="0"/>
              <a:t>‹#›</a:t>
            </a:fld>
            <a:endParaRPr lang="en-US"/>
          </a:p>
        </p:txBody>
      </p:sp>
    </p:spTree>
    <p:extLst>
      <p:ext uri="{BB962C8B-B14F-4D97-AF65-F5344CB8AC3E}">
        <p14:creationId xmlns:p14="http://schemas.microsoft.com/office/powerpoint/2010/main" val="3794556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D7073-1938-22C2-8C2B-7E7E1C88B3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F794F6-B53D-416A-0475-49CA76948F2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32F9D1-7F35-CDF6-46F5-32F22B4A4AFE}"/>
              </a:ext>
            </a:extLst>
          </p:cNvPr>
          <p:cNvSpPr>
            <a:spLocks noGrp="1"/>
          </p:cNvSpPr>
          <p:nvPr>
            <p:ph type="dt" sz="half" idx="10"/>
          </p:nvPr>
        </p:nvSpPr>
        <p:spPr/>
        <p:txBody>
          <a:bodyPr/>
          <a:lstStyle/>
          <a:p>
            <a:fld id="{0F517795-86B8-4419-9987-01F849A6C6B0}" type="datetimeFigureOut">
              <a:rPr lang="en-US" smtClean="0"/>
              <a:t>10/16/2026</a:t>
            </a:fld>
            <a:endParaRPr lang="en-US"/>
          </a:p>
        </p:txBody>
      </p:sp>
      <p:sp>
        <p:nvSpPr>
          <p:cNvPr id="5" name="Footer Placeholder 4">
            <a:extLst>
              <a:ext uri="{FF2B5EF4-FFF2-40B4-BE49-F238E27FC236}">
                <a16:creationId xmlns:a16="http://schemas.microsoft.com/office/drawing/2014/main" id="{EA7FC475-40DA-AAC8-5700-65A7AB25F9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77E624-D7AB-F2E5-72DD-C6A59C14DBC9}"/>
              </a:ext>
            </a:extLst>
          </p:cNvPr>
          <p:cNvSpPr>
            <a:spLocks noGrp="1"/>
          </p:cNvSpPr>
          <p:nvPr>
            <p:ph type="sldNum" sz="quarter" idx="12"/>
          </p:nvPr>
        </p:nvSpPr>
        <p:spPr/>
        <p:txBody>
          <a:bodyPr/>
          <a:lstStyle/>
          <a:p>
            <a:fld id="{C3A750AE-FE8E-431C-94F7-952BE505A16B}" type="slidenum">
              <a:rPr lang="en-US" smtClean="0"/>
              <a:t>‹#›</a:t>
            </a:fld>
            <a:endParaRPr lang="en-US"/>
          </a:p>
        </p:txBody>
      </p:sp>
    </p:spTree>
    <p:extLst>
      <p:ext uri="{BB962C8B-B14F-4D97-AF65-F5344CB8AC3E}">
        <p14:creationId xmlns:p14="http://schemas.microsoft.com/office/powerpoint/2010/main" val="2418166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5378D-BE79-2B73-E856-FB095CEA77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D8C49D-9BEF-75A9-BDEA-902D78962E4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21F17E-3116-7ECF-4E07-62242B5C751F}"/>
              </a:ext>
            </a:extLst>
          </p:cNvPr>
          <p:cNvSpPr>
            <a:spLocks noGrp="1"/>
          </p:cNvSpPr>
          <p:nvPr>
            <p:ph type="dt" sz="half" idx="10"/>
          </p:nvPr>
        </p:nvSpPr>
        <p:spPr/>
        <p:txBody>
          <a:bodyPr/>
          <a:lstStyle/>
          <a:p>
            <a:fld id="{0F517795-86B8-4419-9987-01F849A6C6B0}" type="datetimeFigureOut">
              <a:rPr lang="en-US" smtClean="0"/>
              <a:t>10/16/2026</a:t>
            </a:fld>
            <a:endParaRPr lang="en-US"/>
          </a:p>
        </p:txBody>
      </p:sp>
      <p:sp>
        <p:nvSpPr>
          <p:cNvPr id="5" name="Footer Placeholder 4">
            <a:extLst>
              <a:ext uri="{FF2B5EF4-FFF2-40B4-BE49-F238E27FC236}">
                <a16:creationId xmlns:a16="http://schemas.microsoft.com/office/drawing/2014/main" id="{740DC510-258A-215C-7A5B-74FBA1108F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34E11C-02E8-1EE6-B167-13C28742E5F2}"/>
              </a:ext>
            </a:extLst>
          </p:cNvPr>
          <p:cNvSpPr>
            <a:spLocks noGrp="1"/>
          </p:cNvSpPr>
          <p:nvPr>
            <p:ph type="sldNum" sz="quarter" idx="12"/>
          </p:nvPr>
        </p:nvSpPr>
        <p:spPr/>
        <p:txBody>
          <a:bodyPr/>
          <a:lstStyle/>
          <a:p>
            <a:fld id="{C3A750AE-FE8E-431C-94F7-952BE505A16B}" type="slidenum">
              <a:rPr lang="en-US" smtClean="0"/>
              <a:t>‹#›</a:t>
            </a:fld>
            <a:endParaRPr lang="en-US"/>
          </a:p>
        </p:txBody>
      </p:sp>
    </p:spTree>
    <p:extLst>
      <p:ext uri="{BB962C8B-B14F-4D97-AF65-F5344CB8AC3E}">
        <p14:creationId xmlns:p14="http://schemas.microsoft.com/office/powerpoint/2010/main" val="3252375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24199-9F81-0B70-C74F-B3001963A0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B7A9D4-6995-4E39-4EB4-B1BC463774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AB4678-5EF4-C2DE-461E-D7BAE5D9461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372A0C-1AAE-5561-AB81-5C64C89EA65B}"/>
              </a:ext>
            </a:extLst>
          </p:cNvPr>
          <p:cNvSpPr>
            <a:spLocks noGrp="1"/>
          </p:cNvSpPr>
          <p:nvPr>
            <p:ph type="dt" sz="half" idx="10"/>
          </p:nvPr>
        </p:nvSpPr>
        <p:spPr/>
        <p:txBody>
          <a:bodyPr/>
          <a:lstStyle/>
          <a:p>
            <a:fld id="{0F517795-86B8-4419-9987-01F849A6C6B0}" type="datetimeFigureOut">
              <a:rPr lang="en-US" smtClean="0"/>
              <a:t>10/16/2026</a:t>
            </a:fld>
            <a:endParaRPr lang="en-US"/>
          </a:p>
        </p:txBody>
      </p:sp>
      <p:sp>
        <p:nvSpPr>
          <p:cNvPr id="6" name="Footer Placeholder 5">
            <a:extLst>
              <a:ext uri="{FF2B5EF4-FFF2-40B4-BE49-F238E27FC236}">
                <a16:creationId xmlns:a16="http://schemas.microsoft.com/office/drawing/2014/main" id="{851D5EFD-B478-40FE-C409-B99C8AB6CB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F9A6C8-C787-30C7-848D-654C1FF10290}"/>
              </a:ext>
            </a:extLst>
          </p:cNvPr>
          <p:cNvSpPr>
            <a:spLocks noGrp="1"/>
          </p:cNvSpPr>
          <p:nvPr>
            <p:ph type="sldNum" sz="quarter" idx="12"/>
          </p:nvPr>
        </p:nvSpPr>
        <p:spPr/>
        <p:txBody>
          <a:bodyPr/>
          <a:lstStyle/>
          <a:p>
            <a:fld id="{C3A750AE-FE8E-431C-94F7-952BE505A16B}" type="slidenum">
              <a:rPr lang="en-US" smtClean="0"/>
              <a:t>‹#›</a:t>
            </a:fld>
            <a:endParaRPr lang="en-US"/>
          </a:p>
        </p:txBody>
      </p:sp>
    </p:spTree>
    <p:extLst>
      <p:ext uri="{BB962C8B-B14F-4D97-AF65-F5344CB8AC3E}">
        <p14:creationId xmlns:p14="http://schemas.microsoft.com/office/powerpoint/2010/main" val="1032964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9BA90-AEA4-5CB9-AC42-7F89886AD19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CB36F1-E45F-3827-3F2B-2FA57CC7CE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0177AF-5336-00D6-7289-34A24E1F40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9D9F0C-68DB-12DC-6847-2D735821E4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B89364-33FE-21A7-5C2F-A4EF8173F9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51F5EE7-4464-3AE1-DABA-2AE1139D303C}"/>
              </a:ext>
            </a:extLst>
          </p:cNvPr>
          <p:cNvSpPr>
            <a:spLocks noGrp="1"/>
          </p:cNvSpPr>
          <p:nvPr>
            <p:ph type="dt" sz="half" idx="10"/>
          </p:nvPr>
        </p:nvSpPr>
        <p:spPr/>
        <p:txBody>
          <a:bodyPr/>
          <a:lstStyle/>
          <a:p>
            <a:fld id="{0F517795-86B8-4419-9987-01F849A6C6B0}" type="datetimeFigureOut">
              <a:rPr lang="en-US" smtClean="0"/>
              <a:t>10/16/2026</a:t>
            </a:fld>
            <a:endParaRPr lang="en-US"/>
          </a:p>
        </p:txBody>
      </p:sp>
      <p:sp>
        <p:nvSpPr>
          <p:cNvPr id="8" name="Footer Placeholder 7">
            <a:extLst>
              <a:ext uri="{FF2B5EF4-FFF2-40B4-BE49-F238E27FC236}">
                <a16:creationId xmlns:a16="http://schemas.microsoft.com/office/drawing/2014/main" id="{4CDCC5DB-CA7B-A38C-82D4-50E8D2B94D9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112699-8319-F103-AC52-6C08B1C302B8}"/>
              </a:ext>
            </a:extLst>
          </p:cNvPr>
          <p:cNvSpPr>
            <a:spLocks noGrp="1"/>
          </p:cNvSpPr>
          <p:nvPr>
            <p:ph type="sldNum" sz="quarter" idx="12"/>
          </p:nvPr>
        </p:nvSpPr>
        <p:spPr/>
        <p:txBody>
          <a:bodyPr/>
          <a:lstStyle/>
          <a:p>
            <a:fld id="{C3A750AE-FE8E-431C-94F7-952BE505A16B}" type="slidenum">
              <a:rPr lang="en-US" smtClean="0"/>
              <a:t>‹#›</a:t>
            </a:fld>
            <a:endParaRPr lang="en-US"/>
          </a:p>
        </p:txBody>
      </p:sp>
    </p:spTree>
    <p:extLst>
      <p:ext uri="{BB962C8B-B14F-4D97-AF65-F5344CB8AC3E}">
        <p14:creationId xmlns:p14="http://schemas.microsoft.com/office/powerpoint/2010/main" val="3025283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EF253-8486-F66F-1720-5F96A6D5A0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7C3CAB-BC9F-7F46-FB4B-F90CB10EF76B}"/>
              </a:ext>
            </a:extLst>
          </p:cNvPr>
          <p:cNvSpPr>
            <a:spLocks noGrp="1"/>
          </p:cNvSpPr>
          <p:nvPr>
            <p:ph type="dt" sz="half" idx="10"/>
          </p:nvPr>
        </p:nvSpPr>
        <p:spPr/>
        <p:txBody>
          <a:bodyPr/>
          <a:lstStyle/>
          <a:p>
            <a:fld id="{0F517795-86B8-4419-9987-01F849A6C6B0}" type="datetimeFigureOut">
              <a:rPr lang="en-US" smtClean="0"/>
              <a:t>10/16/2026</a:t>
            </a:fld>
            <a:endParaRPr lang="en-US"/>
          </a:p>
        </p:txBody>
      </p:sp>
      <p:sp>
        <p:nvSpPr>
          <p:cNvPr id="4" name="Footer Placeholder 3">
            <a:extLst>
              <a:ext uri="{FF2B5EF4-FFF2-40B4-BE49-F238E27FC236}">
                <a16:creationId xmlns:a16="http://schemas.microsoft.com/office/drawing/2014/main" id="{C48523A5-7FAA-9D9D-5BBA-FA78C8B7D6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3D68DE-5DD6-972D-2DFC-B58BBE3E8C90}"/>
              </a:ext>
            </a:extLst>
          </p:cNvPr>
          <p:cNvSpPr>
            <a:spLocks noGrp="1"/>
          </p:cNvSpPr>
          <p:nvPr>
            <p:ph type="sldNum" sz="quarter" idx="12"/>
          </p:nvPr>
        </p:nvSpPr>
        <p:spPr/>
        <p:txBody>
          <a:bodyPr/>
          <a:lstStyle/>
          <a:p>
            <a:fld id="{C3A750AE-FE8E-431C-94F7-952BE505A16B}" type="slidenum">
              <a:rPr lang="en-US" smtClean="0"/>
              <a:t>‹#›</a:t>
            </a:fld>
            <a:endParaRPr lang="en-US"/>
          </a:p>
        </p:txBody>
      </p:sp>
    </p:spTree>
    <p:extLst>
      <p:ext uri="{BB962C8B-B14F-4D97-AF65-F5344CB8AC3E}">
        <p14:creationId xmlns:p14="http://schemas.microsoft.com/office/powerpoint/2010/main" val="2625635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349B11-B55D-2F8C-2E8E-C0BAB788614E}"/>
              </a:ext>
            </a:extLst>
          </p:cNvPr>
          <p:cNvSpPr>
            <a:spLocks noGrp="1"/>
          </p:cNvSpPr>
          <p:nvPr>
            <p:ph type="dt" sz="half" idx="10"/>
          </p:nvPr>
        </p:nvSpPr>
        <p:spPr/>
        <p:txBody>
          <a:bodyPr/>
          <a:lstStyle/>
          <a:p>
            <a:fld id="{0F517795-86B8-4419-9987-01F849A6C6B0}" type="datetimeFigureOut">
              <a:rPr lang="en-US" smtClean="0"/>
              <a:t>10/16/2026</a:t>
            </a:fld>
            <a:endParaRPr lang="en-US"/>
          </a:p>
        </p:txBody>
      </p:sp>
      <p:sp>
        <p:nvSpPr>
          <p:cNvPr id="3" name="Footer Placeholder 2">
            <a:extLst>
              <a:ext uri="{FF2B5EF4-FFF2-40B4-BE49-F238E27FC236}">
                <a16:creationId xmlns:a16="http://schemas.microsoft.com/office/drawing/2014/main" id="{FE44C770-CFD2-A467-ABB8-A95120EADD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6D2816-DC0E-521C-7CCD-E126E85CA8D9}"/>
              </a:ext>
            </a:extLst>
          </p:cNvPr>
          <p:cNvSpPr>
            <a:spLocks noGrp="1"/>
          </p:cNvSpPr>
          <p:nvPr>
            <p:ph type="sldNum" sz="quarter" idx="12"/>
          </p:nvPr>
        </p:nvSpPr>
        <p:spPr/>
        <p:txBody>
          <a:bodyPr/>
          <a:lstStyle/>
          <a:p>
            <a:fld id="{C3A750AE-FE8E-431C-94F7-952BE505A16B}" type="slidenum">
              <a:rPr lang="en-US" smtClean="0"/>
              <a:t>‹#›</a:t>
            </a:fld>
            <a:endParaRPr lang="en-US"/>
          </a:p>
        </p:txBody>
      </p:sp>
    </p:spTree>
    <p:extLst>
      <p:ext uri="{BB962C8B-B14F-4D97-AF65-F5344CB8AC3E}">
        <p14:creationId xmlns:p14="http://schemas.microsoft.com/office/powerpoint/2010/main" val="3501787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FCFD9-DF0B-DCCA-5174-CB33E1C011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9A7F014-A422-0645-ABC5-CB836A6850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68BC63-2F84-6332-B56D-4E4B66B32C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194A72-5740-6112-6C56-0F7DE0C8B176}"/>
              </a:ext>
            </a:extLst>
          </p:cNvPr>
          <p:cNvSpPr>
            <a:spLocks noGrp="1"/>
          </p:cNvSpPr>
          <p:nvPr>
            <p:ph type="dt" sz="half" idx="10"/>
          </p:nvPr>
        </p:nvSpPr>
        <p:spPr/>
        <p:txBody>
          <a:bodyPr/>
          <a:lstStyle/>
          <a:p>
            <a:fld id="{0F517795-86B8-4419-9987-01F849A6C6B0}" type="datetimeFigureOut">
              <a:rPr lang="en-US" smtClean="0"/>
              <a:t>10/16/2026</a:t>
            </a:fld>
            <a:endParaRPr lang="en-US"/>
          </a:p>
        </p:txBody>
      </p:sp>
      <p:sp>
        <p:nvSpPr>
          <p:cNvPr id="6" name="Footer Placeholder 5">
            <a:extLst>
              <a:ext uri="{FF2B5EF4-FFF2-40B4-BE49-F238E27FC236}">
                <a16:creationId xmlns:a16="http://schemas.microsoft.com/office/drawing/2014/main" id="{4FD4B3DF-1E40-BF4B-F76F-1CCAA77F29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2DED0A-6451-41A4-1A6E-D5588AB8A3AC}"/>
              </a:ext>
            </a:extLst>
          </p:cNvPr>
          <p:cNvSpPr>
            <a:spLocks noGrp="1"/>
          </p:cNvSpPr>
          <p:nvPr>
            <p:ph type="sldNum" sz="quarter" idx="12"/>
          </p:nvPr>
        </p:nvSpPr>
        <p:spPr/>
        <p:txBody>
          <a:bodyPr/>
          <a:lstStyle/>
          <a:p>
            <a:fld id="{C3A750AE-FE8E-431C-94F7-952BE505A16B}" type="slidenum">
              <a:rPr lang="en-US" smtClean="0"/>
              <a:t>‹#›</a:t>
            </a:fld>
            <a:endParaRPr lang="en-US"/>
          </a:p>
        </p:txBody>
      </p:sp>
    </p:spTree>
    <p:extLst>
      <p:ext uri="{BB962C8B-B14F-4D97-AF65-F5344CB8AC3E}">
        <p14:creationId xmlns:p14="http://schemas.microsoft.com/office/powerpoint/2010/main" val="1656132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3A7A9-64A8-36E8-24C7-19718EBF2C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1F20721-DD73-4A98-2D44-D659A8E897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26E76B5-815C-952C-DEE8-4B27EAC7A0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27E7BB-0D61-899F-0E19-5B539F37B28E}"/>
              </a:ext>
            </a:extLst>
          </p:cNvPr>
          <p:cNvSpPr>
            <a:spLocks noGrp="1"/>
          </p:cNvSpPr>
          <p:nvPr>
            <p:ph type="dt" sz="half" idx="10"/>
          </p:nvPr>
        </p:nvSpPr>
        <p:spPr/>
        <p:txBody>
          <a:bodyPr/>
          <a:lstStyle/>
          <a:p>
            <a:fld id="{0F517795-86B8-4419-9987-01F849A6C6B0}" type="datetimeFigureOut">
              <a:rPr lang="en-US" smtClean="0"/>
              <a:t>10/16/2026</a:t>
            </a:fld>
            <a:endParaRPr lang="en-US"/>
          </a:p>
        </p:txBody>
      </p:sp>
      <p:sp>
        <p:nvSpPr>
          <p:cNvPr id="6" name="Footer Placeholder 5">
            <a:extLst>
              <a:ext uri="{FF2B5EF4-FFF2-40B4-BE49-F238E27FC236}">
                <a16:creationId xmlns:a16="http://schemas.microsoft.com/office/drawing/2014/main" id="{31409C71-36C7-93BB-E03F-7DDFEF49AE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75976C-7933-4125-80BF-44F4F2F28DE1}"/>
              </a:ext>
            </a:extLst>
          </p:cNvPr>
          <p:cNvSpPr>
            <a:spLocks noGrp="1"/>
          </p:cNvSpPr>
          <p:nvPr>
            <p:ph type="sldNum" sz="quarter" idx="12"/>
          </p:nvPr>
        </p:nvSpPr>
        <p:spPr/>
        <p:txBody>
          <a:bodyPr/>
          <a:lstStyle/>
          <a:p>
            <a:fld id="{C3A750AE-FE8E-431C-94F7-952BE505A16B}" type="slidenum">
              <a:rPr lang="en-US" smtClean="0"/>
              <a:t>‹#›</a:t>
            </a:fld>
            <a:endParaRPr lang="en-US"/>
          </a:p>
        </p:txBody>
      </p:sp>
    </p:spTree>
    <p:extLst>
      <p:ext uri="{BB962C8B-B14F-4D97-AF65-F5344CB8AC3E}">
        <p14:creationId xmlns:p14="http://schemas.microsoft.com/office/powerpoint/2010/main" val="3627355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AEEDB-0495-992E-3922-5634F54A314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85235BB-6399-6442-C66B-F39D5AFF22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1EA495-3759-489B-AAA3-D1DF4207A1A5}"/>
              </a:ext>
            </a:extLst>
          </p:cNvPr>
          <p:cNvSpPr>
            <a:spLocks noGrp="1"/>
          </p:cNvSpPr>
          <p:nvPr>
            <p:ph type="dt" sz="half" idx="10"/>
          </p:nvPr>
        </p:nvSpPr>
        <p:spPr/>
        <p:txBody>
          <a:bodyPr/>
          <a:lstStyle/>
          <a:p>
            <a:fld id="{0F517795-86B8-4419-9987-01F849A6C6B0}" type="datetimeFigureOut">
              <a:rPr lang="en-US" smtClean="0"/>
              <a:t>10/16/2026</a:t>
            </a:fld>
            <a:endParaRPr lang="en-US"/>
          </a:p>
        </p:txBody>
      </p:sp>
      <p:sp>
        <p:nvSpPr>
          <p:cNvPr id="5" name="Footer Placeholder 4">
            <a:extLst>
              <a:ext uri="{FF2B5EF4-FFF2-40B4-BE49-F238E27FC236}">
                <a16:creationId xmlns:a16="http://schemas.microsoft.com/office/drawing/2014/main" id="{6358137E-65B2-482E-E5B5-BFD639BB43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4031DD-AABB-FD5D-B758-5EC662F67296}"/>
              </a:ext>
            </a:extLst>
          </p:cNvPr>
          <p:cNvSpPr>
            <a:spLocks noGrp="1"/>
          </p:cNvSpPr>
          <p:nvPr>
            <p:ph type="sldNum" sz="quarter" idx="12"/>
          </p:nvPr>
        </p:nvSpPr>
        <p:spPr/>
        <p:txBody>
          <a:bodyPr/>
          <a:lstStyle/>
          <a:p>
            <a:fld id="{C3A750AE-FE8E-431C-94F7-952BE505A16B}" type="slidenum">
              <a:rPr lang="en-US" smtClean="0"/>
              <a:t>‹#›</a:t>
            </a:fld>
            <a:endParaRPr lang="en-US"/>
          </a:p>
        </p:txBody>
      </p:sp>
    </p:spTree>
    <p:extLst>
      <p:ext uri="{BB962C8B-B14F-4D97-AF65-F5344CB8AC3E}">
        <p14:creationId xmlns:p14="http://schemas.microsoft.com/office/powerpoint/2010/main" val="33448059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FE91D9-BCED-EEC7-BC1A-68BFCAD903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9C9100-8B65-3A0C-CC34-9B96246ED0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B8CDC5-2D9B-DB5A-0FC2-F467136305D9}"/>
              </a:ext>
            </a:extLst>
          </p:cNvPr>
          <p:cNvSpPr>
            <a:spLocks noGrp="1"/>
          </p:cNvSpPr>
          <p:nvPr>
            <p:ph type="dt" sz="half" idx="10"/>
          </p:nvPr>
        </p:nvSpPr>
        <p:spPr/>
        <p:txBody>
          <a:bodyPr/>
          <a:lstStyle/>
          <a:p>
            <a:fld id="{0F517795-86B8-4419-9987-01F849A6C6B0}" type="datetimeFigureOut">
              <a:rPr lang="en-US" smtClean="0"/>
              <a:t>10/16/2026</a:t>
            </a:fld>
            <a:endParaRPr lang="en-US"/>
          </a:p>
        </p:txBody>
      </p:sp>
      <p:sp>
        <p:nvSpPr>
          <p:cNvPr id="5" name="Footer Placeholder 4">
            <a:extLst>
              <a:ext uri="{FF2B5EF4-FFF2-40B4-BE49-F238E27FC236}">
                <a16:creationId xmlns:a16="http://schemas.microsoft.com/office/drawing/2014/main" id="{1FB9EB6C-04BE-5F2A-91A1-C92D963C77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F89E0E-76F2-CD3A-38B5-94FFBB9248F7}"/>
              </a:ext>
            </a:extLst>
          </p:cNvPr>
          <p:cNvSpPr>
            <a:spLocks noGrp="1"/>
          </p:cNvSpPr>
          <p:nvPr>
            <p:ph type="sldNum" sz="quarter" idx="12"/>
          </p:nvPr>
        </p:nvSpPr>
        <p:spPr/>
        <p:txBody>
          <a:bodyPr/>
          <a:lstStyle/>
          <a:p>
            <a:fld id="{C3A750AE-FE8E-431C-94F7-952BE505A16B}" type="slidenum">
              <a:rPr lang="en-US" smtClean="0"/>
              <a:t>‹#›</a:t>
            </a:fld>
            <a:endParaRPr lang="en-US"/>
          </a:p>
        </p:txBody>
      </p:sp>
    </p:spTree>
    <p:extLst>
      <p:ext uri="{BB962C8B-B14F-4D97-AF65-F5344CB8AC3E}">
        <p14:creationId xmlns:p14="http://schemas.microsoft.com/office/powerpoint/2010/main" val="3216463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0735B9-34A6-0C02-F130-EEF957F742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22F505-A2F1-BF49-8386-15F8D5C4EA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4A8836-E8F9-6209-8437-5B96A0C526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F517795-86B8-4419-9987-01F849A6C6B0}" type="datetimeFigureOut">
              <a:rPr lang="en-US" smtClean="0"/>
              <a:t>10/16/2026</a:t>
            </a:fld>
            <a:endParaRPr lang="en-US"/>
          </a:p>
        </p:txBody>
      </p:sp>
      <p:sp>
        <p:nvSpPr>
          <p:cNvPr id="5" name="Footer Placeholder 4">
            <a:extLst>
              <a:ext uri="{FF2B5EF4-FFF2-40B4-BE49-F238E27FC236}">
                <a16:creationId xmlns:a16="http://schemas.microsoft.com/office/drawing/2014/main" id="{A6FEB386-9D33-26D2-3420-31FA9B88AB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3FE2E3F-FA94-F4F6-2DE4-163766FFE7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A750AE-FE8E-431C-94F7-952BE505A16B}" type="slidenum">
              <a:rPr lang="en-US" smtClean="0"/>
              <a:t>‹#›</a:t>
            </a:fld>
            <a:endParaRPr lang="en-US"/>
          </a:p>
        </p:txBody>
      </p:sp>
    </p:spTree>
    <p:extLst>
      <p:ext uri="{BB962C8B-B14F-4D97-AF65-F5344CB8AC3E}">
        <p14:creationId xmlns:p14="http://schemas.microsoft.com/office/powerpoint/2010/main" val="2705270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customXml" Target="../ink/ink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customXml" Target="../ink/ink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ustomXml" Target="../ink/ink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customXml" Target="../ink/ink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customXml" Target="../ink/ink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2209800" y="2130553"/>
            <a:ext cx="7772400" cy="1470025"/>
          </a:xfrm>
          <a:prstGeom prst="rect">
            <a:avLst/>
          </a:prstGeom>
        </p:spPr>
        <p:txBody>
          <a:bodyPr anchor="ctr" anchorCtr="0"/>
          <a:lstStyle/>
          <a:p>
            <a:pPr eaLnBrk="1" hangingPunct="1"/>
            <a:r>
              <a:rPr lang="en-US" b="1" dirty="0">
                <a:latin typeface="Arial" charset="0"/>
                <a:cs typeface="Arial" charset="0"/>
              </a:rPr>
              <a:t>Section 12.3</a:t>
            </a:r>
          </a:p>
        </p:txBody>
      </p:sp>
      <p:sp>
        <p:nvSpPr>
          <p:cNvPr id="3" name="Subtitle 2"/>
          <p:cNvSpPr>
            <a:spLocks noGrp="1"/>
          </p:cNvSpPr>
          <p:nvPr>
            <p:ph type="subTitle" idx="4294967295"/>
          </p:nvPr>
        </p:nvSpPr>
        <p:spPr>
          <a:xfrm>
            <a:off x="2895600" y="3502152"/>
            <a:ext cx="6400800" cy="1752600"/>
          </a:xfrm>
          <a:prstGeom prst="rect">
            <a:avLst/>
          </a:prstGeom>
        </p:spPr>
        <p:txBody>
          <a:bodyPr rtlCol="0" anchor="t" anchorCtr="1">
            <a:normAutofit/>
          </a:bodyPr>
          <a:lstStyle/>
          <a:p>
            <a:pPr algn="ctr">
              <a:buNone/>
              <a:defRPr/>
            </a:pPr>
            <a:r>
              <a:rPr lang="en-US" b="1" i="1" dirty="0"/>
              <a:t>Inference about Two Population Means: Dependent Samples </a:t>
            </a:r>
            <a:br>
              <a:rPr lang="en-US" b="1" i="1" dirty="0"/>
            </a:br>
            <a:r>
              <a:rPr lang="en-US" b="1" dirty="0"/>
              <a:t>(</a:t>
            </a:r>
            <a:r>
              <a:rPr lang="en-US" b="1" i="1" dirty="0"/>
              <a:t>Paired Difference</a:t>
            </a:r>
            <a:r>
              <a:rPr lang="en-US" b="1" dirty="0"/>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593F7-E531-4799-A3F6-8321D1C0E5C4}"/>
              </a:ext>
            </a:extLst>
          </p:cNvPr>
          <p:cNvSpPr>
            <a:spLocks noGrp="1"/>
          </p:cNvSpPr>
          <p:nvPr>
            <p:ph type="title"/>
          </p:nvPr>
        </p:nvSpPr>
        <p:spPr/>
        <p:txBody>
          <a:bodyPr/>
          <a:lstStyle/>
          <a:p>
            <a:r>
              <a:rPr lang="en-US" dirty="0"/>
              <a:t>Inference about Two Means: Dependent Samples (Paired Difference)</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0E568CCA-08A8-2937-71FE-B591040285F4}"/>
                  </a:ext>
                </a:extLst>
              </p14:cNvPr>
              <p14:cNvContentPartPr/>
              <p14:nvPr/>
            </p14:nvContentPartPr>
            <p14:xfrm>
              <a:off x="1257480" y="1805760"/>
              <a:ext cx="9406800" cy="1917360"/>
            </p14:xfrm>
          </p:contentPart>
        </mc:Choice>
        <mc:Fallback xmlns="">
          <p:pic>
            <p:nvPicPr>
              <p:cNvPr id="3" name="Ink 2">
                <a:extLst>
                  <a:ext uri="{FF2B5EF4-FFF2-40B4-BE49-F238E27FC236}">
                    <a16:creationId xmlns:a16="http://schemas.microsoft.com/office/drawing/2014/main" id="{0E568CCA-08A8-2937-71FE-B591040285F4}"/>
                  </a:ext>
                </a:extLst>
              </p:cNvPr>
              <p:cNvPicPr/>
              <p:nvPr/>
            </p:nvPicPr>
            <p:blipFill>
              <a:blip r:embed="rId3"/>
              <a:stretch>
                <a:fillRect/>
              </a:stretch>
            </p:blipFill>
            <p:spPr>
              <a:xfrm>
                <a:off x="1248120" y="1796400"/>
                <a:ext cx="9425520" cy="1936080"/>
              </a:xfrm>
              <a:prstGeom prst="rect">
                <a:avLst/>
              </a:prstGeom>
            </p:spPr>
          </p:pic>
        </mc:Fallback>
      </mc:AlternateContent>
    </p:spTree>
    <p:extLst>
      <p:ext uri="{BB962C8B-B14F-4D97-AF65-F5344CB8AC3E}">
        <p14:creationId xmlns:p14="http://schemas.microsoft.com/office/powerpoint/2010/main" val="982555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C5793-9AC3-4ACC-8ADD-6BEBFE492838}"/>
              </a:ext>
            </a:extLst>
          </p:cNvPr>
          <p:cNvSpPr>
            <a:spLocks noGrp="1"/>
          </p:cNvSpPr>
          <p:nvPr>
            <p:ph type="title"/>
          </p:nvPr>
        </p:nvSpPr>
        <p:spPr/>
        <p:txBody>
          <a:bodyPr/>
          <a:lstStyle/>
          <a:p>
            <a:r>
              <a:rPr lang="en-US" dirty="0"/>
              <a:t>Difference between Matched Pairs</a:t>
            </a:r>
          </a:p>
        </p:txBody>
      </p:sp>
      <p:pic>
        <p:nvPicPr>
          <p:cNvPr id="5" name="Picture 4">
            <a:extLst>
              <a:ext uri="{FF2B5EF4-FFF2-40B4-BE49-F238E27FC236}">
                <a16:creationId xmlns:a16="http://schemas.microsoft.com/office/drawing/2014/main" id="{D21B3337-3156-4DFC-A476-278DC4088C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0719" y="1905001"/>
            <a:ext cx="5870563" cy="3065229"/>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B258B609-BE53-3980-DB60-42326CE57294}"/>
                  </a:ext>
                </a:extLst>
              </p14:cNvPr>
              <p14:cNvContentPartPr/>
              <p14:nvPr/>
            </p14:nvContentPartPr>
            <p14:xfrm>
              <a:off x="3444120" y="1407960"/>
              <a:ext cx="7138440" cy="1493640"/>
            </p14:xfrm>
          </p:contentPart>
        </mc:Choice>
        <mc:Fallback xmlns="">
          <p:pic>
            <p:nvPicPr>
              <p:cNvPr id="3" name="Ink 2">
                <a:extLst>
                  <a:ext uri="{FF2B5EF4-FFF2-40B4-BE49-F238E27FC236}">
                    <a16:creationId xmlns:a16="http://schemas.microsoft.com/office/drawing/2014/main" id="{B258B609-BE53-3980-DB60-42326CE57294}"/>
                  </a:ext>
                </a:extLst>
              </p:cNvPr>
              <p:cNvPicPr/>
              <p:nvPr/>
            </p:nvPicPr>
            <p:blipFill>
              <a:blip r:embed="rId4"/>
              <a:stretch>
                <a:fillRect/>
              </a:stretch>
            </p:blipFill>
            <p:spPr>
              <a:xfrm>
                <a:off x="3434760" y="1398600"/>
                <a:ext cx="7157160" cy="1512360"/>
              </a:xfrm>
              <a:prstGeom prst="rect">
                <a:avLst/>
              </a:prstGeom>
            </p:spPr>
          </p:pic>
        </mc:Fallback>
      </mc:AlternateContent>
    </p:spTree>
    <p:extLst>
      <p:ext uri="{BB962C8B-B14F-4D97-AF65-F5344CB8AC3E}">
        <p14:creationId xmlns:p14="http://schemas.microsoft.com/office/powerpoint/2010/main" val="82506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100(1 − </a:t>
            </a:r>
            <a:r>
              <a:rPr lang="el-GR" i="1" dirty="0">
                <a:latin typeface="Cambria Math" panose="02040503050406030204" pitchFamily="18" charset="0"/>
                <a:ea typeface="Cambria Math" panose="02040503050406030204" pitchFamily="18" charset="0"/>
              </a:rPr>
              <a:t>α</a:t>
            </a:r>
            <a:r>
              <a:rPr lang="en-US" dirty="0"/>
              <a:t>)% Confidence Interval for </a:t>
            </a:r>
            <a:r>
              <a:rPr lang="el-GR" i="1" dirty="0">
                <a:latin typeface="Cambria Math" panose="02040503050406030204" pitchFamily="18" charset="0"/>
                <a:ea typeface="Cambria Math" panose="02040503050406030204" pitchFamily="18" charset="0"/>
              </a:rPr>
              <a:t>μ</a:t>
            </a:r>
            <a:r>
              <a:rPr lang="en-US" i="1" baseline="-25000" dirty="0"/>
              <a:t>d</a:t>
            </a:r>
            <a:r>
              <a:rPr lang="en-US" dirty="0"/>
              <a:t> </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97FE6A67-9BA5-A6AC-0849-D68BE56BD33F}"/>
                  </a:ext>
                </a:extLst>
              </p14:cNvPr>
              <p14:cNvContentPartPr/>
              <p14:nvPr/>
            </p14:nvContentPartPr>
            <p14:xfrm>
              <a:off x="1076040" y="1345320"/>
              <a:ext cx="10802520" cy="5029560"/>
            </p14:xfrm>
          </p:contentPart>
        </mc:Choice>
        <mc:Fallback xmlns="">
          <p:pic>
            <p:nvPicPr>
              <p:cNvPr id="3" name="Ink 2">
                <a:extLst>
                  <a:ext uri="{FF2B5EF4-FFF2-40B4-BE49-F238E27FC236}">
                    <a16:creationId xmlns:a16="http://schemas.microsoft.com/office/drawing/2014/main" id="{97FE6A67-9BA5-A6AC-0849-D68BE56BD33F}"/>
                  </a:ext>
                </a:extLst>
              </p:cNvPr>
              <p:cNvPicPr/>
              <p:nvPr/>
            </p:nvPicPr>
            <p:blipFill>
              <a:blip r:embed="rId3"/>
              <a:stretch>
                <a:fillRect/>
              </a:stretch>
            </p:blipFill>
            <p:spPr>
              <a:xfrm>
                <a:off x="1066680" y="1335960"/>
                <a:ext cx="10821240" cy="5048280"/>
              </a:xfrm>
              <a:prstGeom prst="rect">
                <a:avLst/>
              </a:prstGeom>
            </p:spPr>
          </p:pic>
        </mc:Fallback>
      </mc:AlternateContent>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Testing a Hypothesis about Two Dependent Population Means </a:t>
            </a:r>
          </a:p>
        </p:txBody>
      </p:sp>
      <mc:AlternateContent xmlns:mc="http://schemas.openxmlformats.org/markup-compatibility/2006" xmlns:p14="http://schemas.microsoft.com/office/powerpoint/2010/main">
        <mc:Choice Requires="p14">
          <p:contentPart p14:bwMode="auto" r:id="rId2">
            <p14:nvContentPartPr>
              <p14:cNvPr id="3" name="Ink 2">
                <a:extLst>
                  <a:ext uri="{FF2B5EF4-FFF2-40B4-BE49-F238E27FC236}">
                    <a16:creationId xmlns:a16="http://schemas.microsoft.com/office/drawing/2014/main" id="{BEDE8585-B093-F76D-7059-76D523764D5C}"/>
                  </a:ext>
                </a:extLst>
              </p14:cNvPr>
              <p14:cNvContentPartPr/>
              <p14:nvPr/>
            </p14:nvContentPartPr>
            <p14:xfrm>
              <a:off x="2973960" y="2061000"/>
              <a:ext cx="8622360" cy="4150080"/>
            </p14:xfrm>
          </p:contentPart>
        </mc:Choice>
        <mc:Fallback xmlns="">
          <p:pic>
            <p:nvPicPr>
              <p:cNvPr id="3" name="Ink 2">
                <a:extLst>
                  <a:ext uri="{FF2B5EF4-FFF2-40B4-BE49-F238E27FC236}">
                    <a16:creationId xmlns:a16="http://schemas.microsoft.com/office/drawing/2014/main" id="{BEDE8585-B093-F76D-7059-76D523764D5C}"/>
                  </a:ext>
                </a:extLst>
              </p:cNvPr>
              <p:cNvPicPr/>
              <p:nvPr/>
            </p:nvPicPr>
            <p:blipFill>
              <a:blip r:embed="rId3"/>
              <a:stretch>
                <a:fillRect/>
              </a:stretch>
            </p:blipFill>
            <p:spPr>
              <a:xfrm>
                <a:off x="2964600" y="2051640"/>
                <a:ext cx="8641080" cy="4168800"/>
              </a:xfrm>
              <a:prstGeom prst="rect">
                <a:avLst/>
              </a:prstGeom>
            </p:spPr>
          </p:pic>
        </mc:Fallback>
      </mc:AlternateContent>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r>
              <a:rPr lang="en-US" dirty="0"/>
              <a:t>Bull &amp; Bones </a:t>
            </a:r>
            <a:r>
              <a:rPr lang="en-US" dirty="0" err="1"/>
              <a:t>Brewhaus</a:t>
            </a:r>
            <a:r>
              <a:rPr lang="en-US" dirty="0"/>
              <a:t> is a microbrewery that has two restaurants located within 15 miles of each other. The owner of the microbrewery wants to compare the average daily food sales of the two restaurants. To do so, the owner randomly selects 10 days over a five-month period (college football season) and records the daily food sales. The results are </a:t>
            </a:r>
            <a:br>
              <a:rPr lang="en-US" dirty="0"/>
            </a:br>
            <a:r>
              <a:rPr lang="en-US" dirty="0"/>
              <a:t>given in the following table.</a:t>
            </a:r>
          </a:p>
        </p:txBody>
      </p:sp>
      <p:pic>
        <p:nvPicPr>
          <p:cNvPr id="242690" name="Picture 2"/>
          <p:cNvPicPr>
            <a:picLocks noChangeAspect="1" noChangeArrowheads="1"/>
          </p:cNvPicPr>
          <p:nvPr/>
        </p:nvPicPr>
        <p:blipFill>
          <a:blip r:embed="rId2" cstate="print"/>
          <a:srcRect/>
          <a:stretch>
            <a:fillRect/>
          </a:stretch>
        </p:blipFill>
        <p:spPr bwMode="auto">
          <a:xfrm>
            <a:off x="6934201" y="3962401"/>
            <a:ext cx="2905125" cy="1990725"/>
          </a:xfrm>
          <a:prstGeom prst="rect">
            <a:avLst/>
          </a:prstGeom>
          <a:noFill/>
          <a:ln w="9525">
            <a:noFill/>
            <a:miter lim="800000"/>
            <a:headEnd/>
            <a:tailEnd/>
          </a:ln>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E822DA18-B6B7-6B13-02B5-677B0C38BABF}"/>
                  </a:ext>
                </a:extLst>
              </p14:cNvPr>
              <p14:cNvContentPartPr/>
              <p14:nvPr/>
            </p14:nvContentPartPr>
            <p14:xfrm>
              <a:off x="6977880" y="2255040"/>
              <a:ext cx="3396600" cy="759960"/>
            </p14:xfrm>
          </p:contentPart>
        </mc:Choice>
        <mc:Fallback xmlns="">
          <p:pic>
            <p:nvPicPr>
              <p:cNvPr id="4" name="Ink 3">
                <a:extLst>
                  <a:ext uri="{FF2B5EF4-FFF2-40B4-BE49-F238E27FC236}">
                    <a16:creationId xmlns:a16="http://schemas.microsoft.com/office/drawing/2014/main" id="{E822DA18-B6B7-6B13-02B5-677B0C38BABF}"/>
                  </a:ext>
                </a:extLst>
              </p:cNvPr>
              <p:cNvPicPr/>
              <p:nvPr/>
            </p:nvPicPr>
            <p:blipFill>
              <a:blip r:embed="rId4"/>
              <a:stretch>
                <a:fillRect/>
              </a:stretch>
            </p:blipFill>
            <p:spPr>
              <a:xfrm>
                <a:off x="6968520" y="2245680"/>
                <a:ext cx="3415320" cy="778680"/>
              </a:xfrm>
              <a:prstGeom prst="rect">
                <a:avLst/>
              </a:prstGeom>
            </p:spPr>
          </p:pic>
        </mc:Fallback>
      </mc:AlternateContent>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p:sp>
        <p:nvSpPr>
          <p:cNvPr id="3" name="Content Placeholder 2"/>
          <p:cNvSpPr>
            <a:spLocks noGrp="1"/>
          </p:cNvSpPr>
          <p:nvPr>
            <p:ph idx="1"/>
          </p:nvPr>
        </p:nvSpPr>
        <p:spPr/>
        <p:txBody>
          <a:bodyPr/>
          <a:lstStyle/>
          <a:p>
            <a:pPr marL="514350" indent="-514350">
              <a:buFont typeface="+mj-lt"/>
              <a:buAutoNum type="arabicPeriod"/>
            </a:pPr>
            <a:r>
              <a:rPr lang="en-US" dirty="0"/>
              <a:t>Calculate a 95% confidence interval for the mean difference in restaurant sales. </a:t>
            </a:r>
          </a:p>
          <a:p>
            <a:pPr marL="514350" indent="-514350">
              <a:buFont typeface="+mj-lt"/>
              <a:buAutoNum type="arabicPeriod"/>
            </a:pPr>
            <a:r>
              <a:rPr lang="en-US" dirty="0"/>
              <a:t>The owner wants to know if there is evidence of a difference between the average daily food sales of the two restaurants. Test using </a:t>
            </a:r>
            <a:r>
              <a:rPr lang="el-GR" i="1" dirty="0">
                <a:latin typeface="Cambria Math" panose="02040503050406030204" pitchFamily="18" charset="0"/>
                <a:ea typeface="Cambria Math" panose="02040503050406030204" pitchFamily="18" charset="0"/>
              </a:rPr>
              <a:t>α</a:t>
            </a:r>
            <a:r>
              <a:rPr lang="en-US" dirty="0"/>
              <a:t> = 0.01. </a:t>
            </a:r>
          </a:p>
          <a:p>
            <a:endParaRPr lang="en-US" dirty="0"/>
          </a:p>
        </p:txBody>
      </p:sp>
      <p:graphicFrame>
        <p:nvGraphicFramePr>
          <p:cNvPr id="4" name="object 3"/>
          <p:cNvGraphicFramePr>
            <a:graphicFrameLocks noGrp="1"/>
          </p:cNvGraphicFramePr>
          <p:nvPr>
            <p:extLst>
              <p:ext uri="{D42A27DB-BD31-4B8C-83A1-F6EECF244321}">
                <p14:modId xmlns:p14="http://schemas.microsoft.com/office/powerpoint/2010/main" val="2582547506"/>
              </p:ext>
            </p:extLst>
          </p:nvPr>
        </p:nvGraphicFramePr>
        <p:xfrm>
          <a:off x="2667000" y="3974410"/>
          <a:ext cx="7315200" cy="2609850"/>
        </p:xfrm>
        <a:graphic>
          <a:graphicData uri="http://schemas.openxmlformats.org/drawingml/2006/table">
            <a:tbl>
              <a:tblPr firstRow="1" bandRow="1">
                <a:tableStyleId>{5C22544A-7EE6-4342-B048-85BDC9FD1C3A}</a:tableStyleId>
              </a:tblPr>
              <a:tblGrid>
                <a:gridCol w="728642">
                  <a:extLst>
                    <a:ext uri="{9D8B030D-6E8A-4147-A177-3AD203B41FA5}">
                      <a16:colId xmlns:a16="http://schemas.microsoft.com/office/drawing/2014/main" val="20000"/>
                    </a:ext>
                  </a:extLst>
                </a:gridCol>
                <a:gridCol w="1759294">
                  <a:extLst>
                    <a:ext uri="{9D8B030D-6E8A-4147-A177-3AD203B41FA5}">
                      <a16:colId xmlns:a16="http://schemas.microsoft.com/office/drawing/2014/main" val="20001"/>
                    </a:ext>
                  </a:extLst>
                </a:gridCol>
                <a:gridCol w="1925873">
                  <a:extLst>
                    <a:ext uri="{9D8B030D-6E8A-4147-A177-3AD203B41FA5}">
                      <a16:colId xmlns:a16="http://schemas.microsoft.com/office/drawing/2014/main" val="20002"/>
                    </a:ext>
                  </a:extLst>
                </a:gridCol>
                <a:gridCol w="2901391">
                  <a:extLst>
                    <a:ext uri="{9D8B030D-6E8A-4147-A177-3AD203B41FA5}">
                      <a16:colId xmlns:a16="http://schemas.microsoft.com/office/drawing/2014/main" val="20003"/>
                    </a:ext>
                  </a:extLst>
                </a:gridCol>
              </a:tblGrid>
              <a:tr h="381000">
                <a:tc gridSpan="4">
                  <a:txBody>
                    <a:bodyPr/>
                    <a:lstStyle/>
                    <a:p>
                      <a:pPr marL="0" marR="13335" indent="0" algn="ctr"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lt1"/>
                          </a:solidFill>
                          <a:latin typeface="+mn-lt"/>
                          <a:ea typeface="+mn-ea"/>
                          <a:cs typeface="+mn-cs"/>
                        </a:rPr>
                        <a:t>Daily Food Sales for Two Restaurants ($) </a:t>
                      </a:r>
                    </a:p>
                  </a:txBody>
                  <a:tcPr marL="0" marR="0" marT="3810" marB="0"/>
                </a:tc>
                <a:tc hMerge="1">
                  <a:txBody>
                    <a:bodyPr/>
                    <a:lstStyle/>
                    <a:p>
                      <a:pPr marL="635" algn="ctr">
                        <a:lnSpc>
                          <a:spcPct val="100000"/>
                        </a:lnSpc>
                      </a:pPr>
                      <a:endParaRPr sz="1000">
                        <a:latin typeface="Roboto Condensed"/>
                        <a:cs typeface="Roboto Condensed"/>
                      </a:endParaRPr>
                    </a:p>
                  </a:txBody>
                  <a:tcPr marL="0" marR="0" marT="3810" marB="0"/>
                </a:tc>
                <a:tc hMerge="1">
                  <a:txBody>
                    <a:bodyPr/>
                    <a:lstStyle/>
                    <a:p>
                      <a:pPr marL="1905" algn="ctr">
                        <a:lnSpc>
                          <a:spcPct val="100000"/>
                        </a:lnSpc>
                      </a:pPr>
                      <a:endParaRPr sz="1000">
                        <a:latin typeface="Roboto Condensed"/>
                        <a:cs typeface="Roboto Condensed"/>
                      </a:endParaRPr>
                    </a:p>
                  </a:txBody>
                  <a:tcPr marL="0" marR="0" marT="3810" marB="0"/>
                </a:tc>
                <a:tc hMerge="1">
                  <a:txBody>
                    <a:bodyPr/>
                    <a:lstStyle/>
                    <a:p>
                      <a:pPr marL="64769" algn="ctr">
                        <a:lnSpc>
                          <a:spcPct val="100000"/>
                        </a:lnSpc>
                        <a:spcBef>
                          <a:spcPts val="120"/>
                        </a:spcBef>
                      </a:pPr>
                      <a:endParaRPr sz="1000" dirty="0">
                        <a:latin typeface="Roboto Condensed"/>
                        <a:cs typeface="Roboto Condensed"/>
                      </a:endParaRPr>
                    </a:p>
                  </a:txBody>
                  <a:tcPr marL="0" marR="0" marT="19050" marB="0"/>
                </a:tc>
                <a:extLst>
                  <a:ext uri="{0D108BD9-81ED-4DB2-BD59-A6C34878D82A}">
                    <a16:rowId xmlns:a16="http://schemas.microsoft.com/office/drawing/2014/main" val="10000"/>
                  </a:ext>
                </a:extLst>
              </a:tr>
              <a:tr h="443157">
                <a:tc>
                  <a:txBody>
                    <a:bodyPr/>
                    <a:lstStyle/>
                    <a:p>
                      <a:pPr algn="ctr">
                        <a:lnSpc>
                          <a:spcPct val="100000"/>
                        </a:lnSpc>
                        <a:spcBef>
                          <a:spcPts val="30"/>
                        </a:spcBef>
                      </a:pPr>
                      <a:endParaRPr sz="2000" b="1" dirty="0">
                        <a:solidFill>
                          <a:srgbClr val="000000"/>
                        </a:solidFill>
                      </a:endParaRPr>
                    </a:p>
                    <a:p>
                      <a:pPr marR="13335" algn="ctr">
                        <a:lnSpc>
                          <a:spcPct val="100000"/>
                        </a:lnSpc>
                      </a:pPr>
                      <a:r>
                        <a:rPr sz="2000" b="1" spc="-5" dirty="0">
                          <a:solidFill>
                            <a:srgbClr val="000000"/>
                          </a:solidFill>
                        </a:rPr>
                        <a:t>Day</a:t>
                      </a:r>
                      <a:endParaRPr sz="2000" b="1" dirty="0">
                        <a:solidFill>
                          <a:srgbClr val="000000"/>
                        </a:solidFill>
                        <a:latin typeface="Roboto Condensed"/>
                        <a:cs typeface="Roboto Condensed"/>
                      </a:endParaRPr>
                    </a:p>
                  </a:txBody>
                  <a:tcPr marL="0" marR="0" marT="3810" marB="0"/>
                </a:tc>
                <a:tc>
                  <a:txBody>
                    <a:bodyPr/>
                    <a:lstStyle/>
                    <a:p>
                      <a:pPr algn="ctr">
                        <a:lnSpc>
                          <a:spcPct val="100000"/>
                        </a:lnSpc>
                        <a:spcBef>
                          <a:spcPts val="30"/>
                        </a:spcBef>
                      </a:pPr>
                      <a:endParaRPr sz="2000" b="1" dirty="0">
                        <a:solidFill>
                          <a:srgbClr val="000000"/>
                        </a:solidFill>
                      </a:endParaRPr>
                    </a:p>
                    <a:p>
                      <a:pPr marL="635" algn="ctr">
                        <a:lnSpc>
                          <a:spcPct val="100000"/>
                        </a:lnSpc>
                      </a:pPr>
                      <a:r>
                        <a:rPr sz="2000" b="1" spc="-5" dirty="0">
                          <a:solidFill>
                            <a:srgbClr val="000000"/>
                          </a:solidFill>
                        </a:rPr>
                        <a:t>Restaurant</a:t>
                      </a:r>
                      <a:r>
                        <a:rPr sz="2000" b="1" spc="-15" dirty="0">
                          <a:solidFill>
                            <a:srgbClr val="000000"/>
                          </a:solidFill>
                        </a:rPr>
                        <a:t> </a:t>
                      </a:r>
                      <a:r>
                        <a:rPr sz="2000" b="1" dirty="0">
                          <a:solidFill>
                            <a:srgbClr val="000000"/>
                          </a:solidFill>
                        </a:rPr>
                        <a:t>1</a:t>
                      </a:r>
                      <a:endParaRPr sz="2000" b="1" dirty="0">
                        <a:solidFill>
                          <a:srgbClr val="000000"/>
                        </a:solidFill>
                        <a:latin typeface="Roboto Condensed"/>
                        <a:cs typeface="Roboto Condensed"/>
                      </a:endParaRPr>
                    </a:p>
                  </a:txBody>
                  <a:tcPr marL="0" marR="0" marT="3810" marB="0"/>
                </a:tc>
                <a:tc>
                  <a:txBody>
                    <a:bodyPr/>
                    <a:lstStyle/>
                    <a:p>
                      <a:pPr algn="ctr">
                        <a:lnSpc>
                          <a:spcPct val="100000"/>
                        </a:lnSpc>
                        <a:spcBef>
                          <a:spcPts val="30"/>
                        </a:spcBef>
                      </a:pPr>
                      <a:endParaRPr sz="2000" b="1">
                        <a:solidFill>
                          <a:srgbClr val="000000"/>
                        </a:solidFill>
                      </a:endParaRPr>
                    </a:p>
                    <a:p>
                      <a:pPr marL="1905" algn="ctr">
                        <a:lnSpc>
                          <a:spcPct val="100000"/>
                        </a:lnSpc>
                      </a:pPr>
                      <a:r>
                        <a:rPr sz="2000" b="1" spc="-5" dirty="0">
                          <a:solidFill>
                            <a:srgbClr val="000000"/>
                          </a:solidFill>
                        </a:rPr>
                        <a:t>Restaurant</a:t>
                      </a:r>
                      <a:r>
                        <a:rPr sz="2000" b="1" spc="-10" dirty="0">
                          <a:solidFill>
                            <a:srgbClr val="000000"/>
                          </a:solidFill>
                        </a:rPr>
                        <a:t> </a:t>
                      </a:r>
                      <a:r>
                        <a:rPr sz="2000" b="1" dirty="0">
                          <a:solidFill>
                            <a:srgbClr val="000000"/>
                          </a:solidFill>
                        </a:rPr>
                        <a:t>2</a:t>
                      </a:r>
                      <a:endParaRPr sz="2000" b="1">
                        <a:solidFill>
                          <a:srgbClr val="000000"/>
                        </a:solidFill>
                        <a:latin typeface="Roboto Condensed"/>
                        <a:cs typeface="Roboto Condensed"/>
                      </a:endParaRPr>
                    </a:p>
                  </a:txBody>
                  <a:tcPr marL="0" marR="0" marT="3810" marB="0"/>
                </a:tc>
                <a:tc>
                  <a:txBody>
                    <a:bodyPr/>
                    <a:lstStyle/>
                    <a:p>
                      <a:pPr marL="65405" algn="ctr">
                        <a:lnSpc>
                          <a:spcPct val="100000"/>
                        </a:lnSpc>
                        <a:spcBef>
                          <a:spcPts val="150"/>
                        </a:spcBef>
                      </a:pPr>
                      <a:r>
                        <a:rPr sz="2000" b="1" spc="-5" dirty="0">
                          <a:solidFill>
                            <a:srgbClr val="000000"/>
                          </a:solidFill>
                        </a:rPr>
                        <a:t>Difference </a:t>
                      </a:r>
                      <a:r>
                        <a:rPr sz="2000" b="1" dirty="0">
                          <a:solidFill>
                            <a:srgbClr val="000000"/>
                          </a:solidFill>
                        </a:rPr>
                        <a:t>= </a:t>
                      </a:r>
                      <a:r>
                        <a:rPr sz="2000" b="1" spc="-5" dirty="0">
                          <a:solidFill>
                            <a:srgbClr val="000000"/>
                          </a:solidFill>
                        </a:rPr>
                        <a:t>Restaurant</a:t>
                      </a:r>
                      <a:r>
                        <a:rPr sz="2000" b="1" spc="-25" dirty="0">
                          <a:solidFill>
                            <a:srgbClr val="000000"/>
                          </a:solidFill>
                        </a:rPr>
                        <a:t> </a:t>
                      </a:r>
                      <a:r>
                        <a:rPr sz="2000" b="1" dirty="0">
                          <a:solidFill>
                            <a:srgbClr val="000000"/>
                          </a:solidFill>
                        </a:rPr>
                        <a:t>1</a:t>
                      </a:r>
                    </a:p>
                    <a:p>
                      <a:pPr marL="64769" algn="ctr">
                        <a:lnSpc>
                          <a:spcPct val="100000"/>
                        </a:lnSpc>
                        <a:spcBef>
                          <a:spcPts val="120"/>
                        </a:spcBef>
                      </a:pPr>
                      <a:r>
                        <a:rPr sz="2000" b="1" dirty="0">
                          <a:solidFill>
                            <a:srgbClr val="000000"/>
                          </a:solidFill>
                        </a:rPr>
                        <a:t>– </a:t>
                      </a:r>
                      <a:r>
                        <a:rPr sz="2000" b="1" spc="-5" dirty="0">
                          <a:solidFill>
                            <a:srgbClr val="000000"/>
                          </a:solidFill>
                        </a:rPr>
                        <a:t>Restaurant</a:t>
                      </a:r>
                      <a:r>
                        <a:rPr sz="2000" b="1" spc="-15" dirty="0">
                          <a:solidFill>
                            <a:srgbClr val="000000"/>
                          </a:solidFill>
                        </a:rPr>
                        <a:t> </a:t>
                      </a:r>
                      <a:r>
                        <a:rPr sz="2000" b="1" dirty="0">
                          <a:solidFill>
                            <a:srgbClr val="000000"/>
                          </a:solidFill>
                        </a:rPr>
                        <a:t>2</a:t>
                      </a:r>
                      <a:endParaRPr sz="2000" b="1" dirty="0">
                        <a:solidFill>
                          <a:srgbClr val="000000"/>
                        </a:solidFill>
                        <a:latin typeface="Roboto Condensed"/>
                        <a:cs typeface="Roboto Condensed"/>
                      </a:endParaRPr>
                    </a:p>
                  </a:txBody>
                  <a:tcPr marL="0" marR="0" marT="19050" marB="0"/>
                </a:tc>
                <a:extLst>
                  <a:ext uri="{0D108BD9-81ED-4DB2-BD59-A6C34878D82A}">
                    <a16:rowId xmlns:a16="http://schemas.microsoft.com/office/drawing/2014/main" val="10001"/>
                  </a:ext>
                </a:extLst>
              </a:tr>
              <a:tr h="250581">
                <a:tc>
                  <a:txBody>
                    <a:bodyPr/>
                    <a:lstStyle/>
                    <a:p>
                      <a:pPr marR="13335" algn="ctr">
                        <a:lnSpc>
                          <a:spcPct val="100000"/>
                        </a:lnSpc>
                        <a:spcBef>
                          <a:spcPts val="125"/>
                        </a:spcBef>
                      </a:pPr>
                      <a:r>
                        <a:rPr sz="2000" dirty="0">
                          <a:solidFill>
                            <a:srgbClr val="000000"/>
                          </a:solidFill>
                        </a:rPr>
                        <a:t>1</a:t>
                      </a:r>
                      <a:endParaRPr sz="2000" dirty="0">
                        <a:solidFill>
                          <a:srgbClr val="000000"/>
                        </a:solidFill>
                        <a:latin typeface="STIX"/>
                        <a:cs typeface="STIX"/>
                      </a:endParaRPr>
                    </a:p>
                  </a:txBody>
                  <a:tcPr marL="0" marR="0" marT="15875" marB="0"/>
                </a:tc>
                <a:tc>
                  <a:txBody>
                    <a:bodyPr/>
                    <a:lstStyle/>
                    <a:p>
                      <a:pPr marL="635" algn="ctr">
                        <a:lnSpc>
                          <a:spcPct val="100000"/>
                        </a:lnSpc>
                        <a:spcBef>
                          <a:spcPts val="125"/>
                        </a:spcBef>
                      </a:pPr>
                      <a:r>
                        <a:rPr sz="2000" dirty="0">
                          <a:solidFill>
                            <a:srgbClr val="000000"/>
                          </a:solidFill>
                        </a:rPr>
                        <a:t>5828</a:t>
                      </a:r>
                      <a:endParaRPr sz="2000" dirty="0">
                        <a:solidFill>
                          <a:srgbClr val="000000"/>
                        </a:solidFill>
                        <a:latin typeface="STIX"/>
                        <a:cs typeface="STIX"/>
                      </a:endParaRPr>
                    </a:p>
                  </a:txBody>
                  <a:tcPr marL="0" marR="0" marT="15875" marB="0"/>
                </a:tc>
                <a:tc>
                  <a:txBody>
                    <a:bodyPr/>
                    <a:lstStyle/>
                    <a:p>
                      <a:pPr marL="1270" algn="ctr">
                        <a:lnSpc>
                          <a:spcPct val="100000"/>
                        </a:lnSpc>
                        <a:spcBef>
                          <a:spcPts val="125"/>
                        </a:spcBef>
                      </a:pPr>
                      <a:r>
                        <a:rPr sz="2000" dirty="0">
                          <a:solidFill>
                            <a:srgbClr val="000000"/>
                          </a:solidFill>
                        </a:rPr>
                        <a:t>7894</a:t>
                      </a:r>
                      <a:endParaRPr sz="2000" dirty="0">
                        <a:solidFill>
                          <a:srgbClr val="000000"/>
                        </a:solidFill>
                        <a:latin typeface="STIX"/>
                        <a:cs typeface="STIX"/>
                      </a:endParaRPr>
                    </a:p>
                  </a:txBody>
                  <a:tcPr marL="0" marR="0" marT="15875" marB="0"/>
                </a:tc>
                <a:tc>
                  <a:txBody>
                    <a:bodyPr/>
                    <a:lstStyle/>
                    <a:p>
                      <a:pPr marR="541020" algn="ctr">
                        <a:lnSpc>
                          <a:spcPct val="100000"/>
                        </a:lnSpc>
                        <a:spcBef>
                          <a:spcPts val="125"/>
                        </a:spcBef>
                      </a:pPr>
                      <a:r>
                        <a:rPr sz="2000" dirty="0">
                          <a:solidFill>
                            <a:srgbClr val="000000"/>
                          </a:solidFill>
                        </a:rPr>
                        <a:t>−2066</a:t>
                      </a:r>
                      <a:endParaRPr sz="2000" dirty="0">
                        <a:solidFill>
                          <a:srgbClr val="000000"/>
                        </a:solidFill>
                        <a:latin typeface="STIX"/>
                        <a:cs typeface="STIX"/>
                      </a:endParaRPr>
                    </a:p>
                  </a:txBody>
                  <a:tcPr marL="0" marR="0" marT="15875" marB="0"/>
                </a:tc>
                <a:extLst>
                  <a:ext uri="{0D108BD9-81ED-4DB2-BD59-A6C34878D82A}">
                    <a16:rowId xmlns:a16="http://schemas.microsoft.com/office/drawing/2014/main" val="10002"/>
                  </a:ext>
                </a:extLst>
              </a:tr>
              <a:tr h="251354">
                <a:tc>
                  <a:txBody>
                    <a:bodyPr/>
                    <a:lstStyle/>
                    <a:p>
                      <a:pPr marR="13335" algn="ctr">
                        <a:lnSpc>
                          <a:spcPct val="100000"/>
                        </a:lnSpc>
                        <a:spcBef>
                          <a:spcPts val="125"/>
                        </a:spcBef>
                      </a:pPr>
                      <a:r>
                        <a:rPr sz="2000" dirty="0">
                          <a:solidFill>
                            <a:srgbClr val="000000"/>
                          </a:solidFill>
                        </a:rPr>
                        <a:t>2</a:t>
                      </a:r>
                      <a:endParaRPr sz="2000">
                        <a:solidFill>
                          <a:srgbClr val="000000"/>
                        </a:solidFill>
                        <a:latin typeface="STIX"/>
                        <a:cs typeface="STIX"/>
                      </a:endParaRPr>
                    </a:p>
                  </a:txBody>
                  <a:tcPr marL="0" marR="0" marT="15875" marB="0"/>
                </a:tc>
                <a:tc>
                  <a:txBody>
                    <a:bodyPr/>
                    <a:lstStyle/>
                    <a:p>
                      <a:pPr marL="635" algn="ctr">
                        <a:lnSpc>
                          <a:spcPct val="100000"/>
                        </a:lnSpc>
                        <a:spcBef>
                          <a:spcPts val="125"/>
                        </a:spcBef>
                      </a:pPr>
                      <a:r>
                        <a:rPr sz="2000" dirty="0">
                          <a:solidFill>
                            <a:srgbClr val="000000"/>
                          </a:solidFill>
                        </a:rPr>
                        <a:t>9836</a:t>
                      </a:r>
                      <a:endParaRPr sz="2000">
                        <a:solidFill>
                          <a:srgbClr val="000000"/>
                        </a:solidFill>
                        <a:latin typeface="STIX"/>
                        <a:cs typeface="STIX"/>
                      </a:endParaRPr>
                    </a:p>
                  </a:txBody>
                  <a:tcPr marL="0" marR="0" marT="15875" marB="0"/>
                </a:tc>
                <a:tc>
                  <a:txBody>
                    <a:bodyPr/>
                    <a:lstStyle/>
                    <a:p>
                      <a:pPr marL="1270" algn="ctr">
                        <a:lnSpc>
                          <a:spcPct val="100000"/>
                        </a:lnSpc>
                        <a:spcBef>
                          <a:spcPts val="125"/>
                        </a:spcBef>
                      </a:pPr>
                      <a:r>
                        <a:rPr sz="2000" dirty="0">
                          <a:solidFill>
                            <a:srgbClr val="000000"/>
                          </a:solidFill>
                        </a:rPr>
                        <a:t>11,573</a:t>
                      </a:r>
                      <a:endParaRPr sz="2000" dirty="0">
                        <a:solidFill>
                          <a:srgbClr val="000000"/>
                        </a:solidFill>
                        <a:latin typeface="STIX"/>
                        <a:cs typeface="STIX"/>
                      </a:endParaRPr>
                    </a:p>
                  </a:txBody>
                  <a:tcPr marL="0" marR="0" marT="15875" marB="0"/>
                </a:tc>
                <a:tc>
                  <a:txBody>
                    <a:bodyPr/>
                    <a:lstStyle/>
                    <a:p>
                      <a:pPr marR="541020" algn="ctr">
                        <a:lnSpc>
                          <a:spcPct val="100000"/>
                        </a:lnSpc>
                        <a:spcBef>
                          <a:spcPts val="125"/>
                        </a:spcBef>
                      </a:pPr>
                      <a:r>
                        <a:rPr sz="2000" dirty="0">
                          <a:solidFill>
                            <a:srgbClr val="000000"/>
                          </a:solidFill>
                        </a:rPr>
                        <a:t>−1737</a:t>
                      </a:r>
                      <a:endParaRPr sz="2000" dirty="0">
                        <a:solidFill>
                          <a:srgbClr val="000000"/>
                        </a:solidFill>
                        <a:latin typeface="STIX"/>
                        <a:cs typeface="STIX"/>
                      </a:endParaRPr>
                    </a:p>
                  </a:txBody>
                  <a:tcPr marL="0" marR="0" marT="15875" marB="0"/>
                </a:tc>
                <a:extLst>
                  <a:ext uri="{0D108BD9-81ED-4DB2-BD59-A6C34878D82A}">
                    <a16:rowId xmlns:a16="http://schemas.microsoft.com/office/drawing/2014/main" val="10003"/>
                  </a:ext>
                </a:extLst>
              </a:tr>
              <a:tr h="251354">
                <a:tc>
                  <a:txBody>
                    <a:bodyPr/>
                    <a:lstStyle/>
                    <a:p>
                      <a:pPr marR="13335" algn="ctr">
                        <a:lnSpc>
                          <a:spcPct val="100000"/>
                        </a:lnSpc>
                        <a:spcBef>
                          <a:spcPts val="125"/>
                        </a:spcBef>
                      </a:pPr>
                      <a:r>
                        <a:rPr sz="2000" dirty="0">
                          <a:solidFill>
                            <a:srgbClr val="000000"/>
                          </a:solidFill>
                        </a:rPr>
                        <a:t>3</a:t>
                      </a:r>
                      <a:endParaRPr sz="2000">
                        <a:solidFill>
                          <a:srgbClr val="000000"/>
                        </a:solidFill>
                        <a:latin typeface="STIX"/>
                        <a:cs typeface="STIX"/>
                      </a:endParaRPr>
                    </a:p>
                  </a:txBody>
                  <a:tcPr marL="0" marR="0" marT="15875" marB="0"/>
                </a:tc>
                <a:tc>
                  <a:txBody>
                    <a:bodyPr/>
                    <a:lstStyle/>
                    <a:p>
                      <a:pPr marL="635" algn="ctr">
                        <a:lnSpc>
                          <a:spcPct val="100000"/>
                        </a:lnSpc>
                        <a:spcBef>
                          <a:spcPts val="125"/>
                        </a:spcBef>
                      </a:pPr>
                      <a:r>
                        <a:rPr sz="2000" dirty="0">
                          <a:solidFill>
                            <a:srgbClr val="000000"/>
                          </a:solidFill>
                        </a:rPr>
                        <a:t>3984</a:t>
                      </a:r>
                      <a:endParaRPr sz="2000">
                        <a:solidFill>
                          <a:srgbClr val="000000"/>
                        </a:solidFill>
                        <a:latin typeface="STIX"/>
                        <a:cs typeface="STIX"/>
                      </a:endParaRPr>
                    </a:p>
                  </a:txBody>
                  <a:tcPr marL="0" marR="0" marT="15875" marB="0"/>
                </a:tc>
                <a:tc>
                  <a:txBody>
                    <a:bodyPr/>
                    <a:lstStyle/>
                    <a:p>
                      <a:pPr marL="1270" algn="ctr">
                        <a:lnSpc>
                          <a:spcPct val="100000"/>
                        </a:lnSpc>
                        <a:spcBef>
                          <a:spcPts val="125"/>
                        </a:spcBef>
                      </a:pPr>
                      <a:r>
                        <a:rPr sz="2000" dirty="0">
                          <a:solidFill>
                            <a:srgbClr val="000000"/>
                          </a:solidFill>
                        </a:rPr>
                        <a:t>5319</a:t>
                      </a:r>
                      <a:endParaRPr sz="2000">
                        <a:solidFill>
                          <a:srgbClr val="000000"/>
                        </a:solidFill>
                        <a:latin typeface="STIX"/>
                        <a:cs typeface="STIX"/>
                      </a:endParaRPr>
                    </a:p>
                  </a:txBody>
                  <a:tcPr marL="0" marR="0" marT="15875" marB="0"/>
                </a:tc>
                <a:tc>
                  <a:txBody>
                    <a:bodyPr/>
                    <a:lstStyle/>
                    <a:p>
                      <a:pPr marR="541020" algn="ctr">
                        <a:lnSpc>
                          <a:spcPct val="100000"/>
                        </a:lnSpc>
                        <a:spcBef>
                          <a:spcPts val="125"/>
                        </a:spcBef>
                      </a:pPr>
                      <a:r>
                        <a:rPr sz="2000" dirty="0">
                          <a:solidFill>
                            <a:srgbClr val="000000"/>
                          </a:solidFill>
                        </a:rPr>
                        <a:t>−1335</a:t>
                      </a:r>
                      <a:endParaRPr sz="2000" dirty="0">
                        <a:solidFill>
                          <a:srgbClr val="000000"/>
                        </a:solidFill>
                        <a:latin typeface="STIX"/>
                        <a:cs typeface="STIX"/>
                      </a:endParaRPr>
                    </a:p>
                  </a:txBody>
                  <a:tcPr marL="0" marR="0" marT="15875" marB="0"/>
                </a:tc>
                <a:extLst>
                  <a:ext uri="{0D108BD9-81ED-4DB2-BD59-A6C34878D82A}">
                    <a16:rowId xmlns:a16="http://schemas.microsoft.com/office/drawing/2014/main" val="10004"/>
                  </a:ext>
                </a:extLst>
              </a:tr>
              <a:tr h="251354">
                <a:tc>
                  <a:txBody>
                    <a:bodyPr/>
                    <a:lstStyle/>
                    <a:p>
                      <a:pPr marR="13335" algn="ctr">
                        <a:lnSpc>
                          <a:spcPct val="100000"/>
                        </a:lnSpc>
                        <a:spcBef>
                          <a:spcPts val="125"/>
                        </a:spcBef>
                      </a:pPr>
                      <a:r>
                        <a:rPr sz="2000" dirty="0">
                          <a:solidFill>
                            <a:srgbClr val="000000"/>
                          </a:solidFill>
                        </a:rPr>
                        <a:t>4</a:t>
                      </a:r>
                      <a:endParaRPr sz="2000" dirty="0">
                        <a:solidFill>
                          <a:srgbClr val="000000"/>
                        </a:solidFill>
                        <a:latin typeface="STIX"/>
                        <a:cs typeface="STIX"/>
                      </a:endParaRPr>
                    </a:p>
                  </a:txBody>
                  <a:tcPr marL="0" marR="0" marT="15875" marB="0"/>
                </a:tc>
                <a:tc>
                  <a:txBody>
                    <a:bodyPr/>
                    <a:lstStyle/>
                    <a:p>
                      <a:pPr marL="635" algn="ctr">
                        <a:lnSpc>
                          <a:spcPct val="100000"/>
                        </a:lnSpc>
                        <a:spcBef>
                          <a:spcPts val="125"/>
                        </a:spcBef>
                      </a:pPr>
                      <a:r>
                        <a:rPr sz="2000" dirty="0">
                          <a:solidFill>
                            <a:srgbClr val="000000"/>
                          </a:solidFill>
                        </a:rPr>
                        <a:t>5845</a:t>
                      </a:r>
                      <a:endParaRPr sz="2000">
                        <a:solidFill>
                          <a:srgbClr val="000000"/>
                        </a:solidFill>
                        <a:latin typeface="STIX"/>
                        <a:cs typeface="STIX"/>
                      </a:endParaRPr>
                    </a:p>
                  </a:txBody>
                  <a:tcPr marL="0" marR="0" marT="15875" marB="0"/>
                </a:tc>
                <a:tc>
                  <a:txBody>
                    <a:bodyPr/>
                    <a:lstStyle/>
                    <a:p>
                      <a:pPr marL="1270" algn="ctr">
                        <a:lnSpc>
                          <a:spcPct val="100000"/>
                        </a:lnSpc>
                        <a:spcBef>
                          <a:spcPts val="125"/>
                        </a:spcBef>
                      </a:pPr>
                      <a:r>
                        <a:rPr sz="2000" dirty="0">
                          <a:solidFill>
                            <a:srgbClr val="000000"/>
                          </a:solidFill>
                        </a:rPr>
                        <a:t>6389</a:t>
                      </a:r>
                      <a:endParaRPr sz="2000">
                        <a:solidFill>
                          <a:srgbClr val="000000"/>
                        </a:solidFill>
                        <a:latin typeface="STIX"/>
                        <a:cs typeface="STIX"/>
                      </a:endParaRPr>
                    </a:p>
                  </a:txBody>
                  <a:tcPr marL="0" marR="0" marT="15875" marB="0"/>
                </a:tc>
                <a:tc>
                  <a:txBody>
                    <a:bodyPr/>
                    <a:lstStyle/>
                    <a:p>
                      <a:pPr marR="575945" algn="ctr">
                        <a:lnSpc>
                          <a:spcPct val="100000"/>
                        </a:lnSpc>
                        <a:spcBef>
                          <a:spcPts val="125"/>
                        </a:spcBef>
                      </a:pPr>
                      <a:r>
                        <a:rPr sz="2000" dirty="0">
                          <a:solidFill>
                            <a:srgbClr val="000000"/>
                          </a:solidFill>
                        </a:rPr>
                        <a:t>−544</a:t>
                      </a:r>
                      <a:endParaRPr sz="2000" dirty="0">
                        <a:solidFill>
                          <a:srgbClr val="000000"/>
                        </a:solidFill>
                        <a:latin typeface="STIX"/>
                        <a:cs typeface="STIX"/>
                      </a:endParaRPr>
                    </a:p>
                  </a:txBody>
                  <a:tcPr marL="0" marR="0" marT="15875" marB="0"/>
                </a:tc>
                <a:extLst>
                  <a:ext uri="{0D108BD9-81ED-4DB2-BD59-A6C34878D82A}">
                    <a16:rowId xmlns:a16="http://schemas.microsoft.com/office/drawing/2014/main" val="10005"/>
                  </a:ext>
                </a:extLst>
              </a:tr>
            </a:tbl>
          </a:graphicData>
        </a:graphic>
      </p:graphicFrame>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FB7CE7E7-C6C2-4BB0-E938-C0445D51BB41}"/>
                  </a:ext>
                </a:extLst>
              </p14:cNvPr>
              <p14:cNvContentPartPr/>
              <p14:nvPr/>
            </p14:nvContentPartPr>
            <p14:xfrm>
              <a:off x="8950320" y="3139200"/>
              <a:ext cx="686880" cy="35280"/>
            </p14:xfrm>
          </p:contentPart>
        </mc:Choice>
        <mc:Fallback xmlns="">
          <p:pic>
            <p:nvPicPr>
              <p:cNvPr id="5" name="Ink 4">
                <a:extLst>
                  <a:ext uri="{FF2B5EF4-FFF2-40B4-BE49-F238E27FC236}">
                    <a16:creationId xmlns:a16="http://schemas.microsoft.com/office/drawing/2014/main" id="{FB7CE7E7-C6C2-4BB0-E938-C0445D51BB41}"/>
                  </a:ext>
                </a:extLst>
              </p:cNvPr>
              <p:cNvPicPr/>
              <p:nvPr/>
            </p:nvPicPr>
            <p:blipFill>
              <a:blip r:embed="rId3"/>
              <a:stretch>
                <a:fillRect/>
              </a:stretch>
            </p:blipFill>
            <p:spPr>
              <a:xfrm>
                <a:off x="8940960" y="3129840"/>
                <a:ext cx="705600" cy="5400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p:sp>
        <p:nvSpPr>
          <p:cNvPr id="3" name="Content Placeholder 2"/>
          <p:cNvSpPr>
            <a:spLocks noGrp="1"/>
          </p:cNvSpPr>
          <p:nvPr>
            <p:ph idx="1"/>
          </p:nvPr>
        </p:nvSpPr>
        <p:spPr/>
        <p:txBody>
          <a:bodyPr>
            <a:normAutofit/>
          </a:bodyPr>
          <a:lstStyle/>
          <a:p>
            <a:endParaRPr lang="en-US" dirty="0"/>
          </a:p>
          <a:p>
            <a:endParaRPr lang="en-US" dirty="0"/>
          </a:p>
          <a:p>
            <a:endParaRPr lang="en-US" dirty="0"/>
          </a:p>
          <a:p>
            <a:endParaRPr lang="en-US" dirty="0"/>
          </a:p>
          <a:p>
            <a:endParaRPr lang="en-US" dirty="0"/>
          </a:p>
          <a:p>
            <a:endParaRPr lang="en-US" dirty="0"/>
          </a:p>
        </p:txBody>
      </p:sp>
      <p:graphicFrame>
        <p:nvGraphicFramePr>
          <p:cNvPr id="5" name="object 3"/>
          <p:cNvGraphicFramePr>
            <a:graphicFrameLocks noGrp="1"/>
          </p:cNvGraphicFramePr>
          <p:nvPr>
            <p:extLst>
              <p:ext uri="{D42A27DB-BD31-4B8C-83A1-F6EECF244321}">
                <p14:modId xmlns:p14="http://schemas.microsoft.com/office/powerpoint/2010/main" val="3344546538"/>
              </p:ext>
            </p:extLst>
          </p:nvPr>
        </p:nvGraphicFramePr>
        <p:xfrm>
          <a:off x="2438400" y="2740479"/>
          <a:ext cx="7467600" cy="3234690"/>
        </p:xfrm>
        <a:graphic>
          <a:graphicData uri="http://schemas.openxmlformats.org/drawingml/2006/table">
            <a:tbl>
              <a:tblPr firstRow="1" bandRow="1">
                <a:tableStyleId>{5C22544A-7EE6-4342-B048-85BDC9FD1C3A}</a:tableStyleId>
              </a:tblPr>
              <a:tblGrid>
                <a:gridCol w="743823">
                  <a:extLst>
                    <a:ext uri="{9D8B030D-6E8A-4147-A177-3AD203B41FA5}">
                      <a16:colId xmlns:a16="http://schemas.microsoft.com/office/drawing/2014/main" val="20000"/>
                    </a:ext>
                  </a:extLst>
                </a:gridCol>
                <a:gridCol w="1795945">
                  <a:extLst>
                    <a:ext uri="{9D8B030D-6E8A-4147-A177-3AD203B41FA5}">
                      <a16:colId xmlns:a16="http://schemas.microsoft.com/office/drawing/2014/main" val="20001"/>
                    </a:ext>
                  </a:extLst>
                </a:gridCol>
                <a:gridCol w="1965994">
                  <a:extLst>
                    <a:ext uri="{9D8B030D-6E8A-4147-A177-3AD203B41FA5}">
                      <a16:colId xmlns:a16="http://schemas.microsoft.com/office/drawing/2014/main" val="20002"/>
                    </a:ext>
                  </a:extLst>
                </a:gridCol>
                <a:gridCol w="2961838">
                  <a:extLst>
                    <a:ext uri="{9D8B030D-6E8A-4147-A177-3AD203B41FA5}">
                      <a16:colId xmlns:a16="http://schemas.microsoft.com/office/drawing/2014/main" val="20003"/>
                    </a:ext>
                  </a:extLst>
                </a:gridCol>
              </a:tblGrid>
              <a:tr h="364490">
                <a:tc gridSpan="4">
                  <a:txBody>
                    <a:bodyPr/>
                    <a:lstStyle/>
                    <a:p>
                      <a:pPr marL="0" marR="102235" indent="0" algn="ctr" defTabSz="914400" rtl="0" eaLnBrk="1" fontAlgn="auto" latinLnBrk="0" hangingPunct="1">
                        <a:lnSpc>
                          <a:spcPct val="100000"/>
                        </a:lnSpc>
                        <a:spcBef>
                          <a:spcPts val="0"/>
                        </a:spcBef>
                        <a:spcAft>
                          <a:spcPts val="0"/>
                        </a:spcAft>
                        <a:buClrTx/>
                        <a:buSzTx/>
                        <a:buFontTx/>
                        <a:buNone/>
                        <a:tabLst/>
                        <a:defRPr/>
                      </a:pPr>
                      <a:r>
                        <a:rPr lang="en-US" sz="2000" b="1" kern="1200" baseline="0" dirty="0">
                          <a:solidFill>
                            <a:schemeClr val="lt1"/>
                          </a:solidFill>
                          <a:latin typeface="+mn-lt"/>
                          <a:ea typeface="+mn-ea"/>
                          <a:cs typeface="+mn-cs"/>
                        </a:rPr>
                        <a:t>Daily Food Sales for Two Restaurants ($) </a:t>
                      </a:r>
                      <a:endParaRPr sz="2000" dirty="0">
                        <a:latin typeface="Roboto Condensed"/>
                        <a:cs typeface="Roboto Condensed"/>
                      </a:endParaRPr>
                    </a:p>
                  </a:txBody>
                  <a:tcPr marL="0" marR="0" marT="3810" marB="0"/>
                </a:tc>
                <a:tc hMerge="1">
                  <a:txBody>
                    <a:bodyPr/>
                    <a:lstStyle/>
                    <a:p>
                      <a:pPr marL="635" algn="ctr">
                        <a:lnSpc>
                          <a:spcPct val="100000"/>
                        </a:lnSpc>
                      </a:pPr>
                      <a:endParaRPr sz="1000">
                        <a:latin typeface="Roboto Condensed"/>
                        <a:cs typeface="Roboto Condensed"/>
                      </a:endParaRPr>
                    </a:p>
                  </a:txBody>
                  <a:tcPr marL="0" marR="0" marT="3810" marB="0"/>
                </a:tc>
                <a:tc hMerge="1">
                  <a:txBody>
                    <a:bodyPr/>
                    <a:lstStyle/>
                    <a:p>
                      <a:pPr marL="1905" algn="ctr">
                        <a:lnSpc>
                          <a:spcPct val="100000"/>
                        </a:lnSpc>
                      </a:pPr>
                      <a:endParaRPr sz="1000">
                        <a:latin typeface="Roboto Condensed"/>
                        <a:cs typeface="Roboto Condensed"/>
                      </a:endParaRPr>
                    </a:p>
                  </a:txBody>
                  <a:tcPr marL="0" marR="0" marT="3810" marB="0"/>
                </a:tc>
                <a:tc hMerge="1">
                  <a:txBody>
                    <a:bodyPr/>
                    <a:lstStyle/>
                    <a:p>
                      <a:pPr marL="64769" algn="ctr">
                        <a:lnSpc>
                          <a:spcPct val="100000"/>
                        </a:lnSpc>
                        <a:spcBef>
                          <a:spcPts val="120"/>
                        </a:spcBef>
                      </a:pPr>
                      <a:endParaRPr sz="1000" dirty="0">
                        <a:latin typeface="Roboto Condensed"/>
                        <a:cs typeface="Roboto Condensed"/>
                      </a:endParaRPr>
                    </a:p>
                  </a:txBody>
                  <a:tcPr marL="0" marR="0" marT="19050" marB="0"/>
                </a:tc>
                <a:extLst>
                  <a:ext uri="{0D108BD9-81ED-4DB2-BD59-A6C34878D82A}">
                    <a16:rowId xmlns:a16="http://schemas.microsoft.com/office/drawing/2014/main" val="10000"/>
                  </a:ext>
                </a:extLst>
              </a:tr>
              <a:tr h="364490">
                <a:tc>
                  <a:txBody>
                    <a:bodyPr/>
                    <a:lstStyle/>
                    <a:p>
                      <a:pPr algn="ctr">
                        <a:lnSpc>
                          <a:spcPct val="100000"/>
                        </a:lnSpc>
                        <a:spcBef>
                          <a:spcPts val="30"/>
                        </a:spcBef>
                      </a:pPr>
                      <a:endParaRPr sz="2000" b="1" dirty="0">
                        <a:solidFill>
                          <a:srgbClr val="000000"/>
                        </a:solidFill>
                      </a:endParaRPr>
                    </a:p>
                    <a:p>
                      <a:pPr marR="102235" algn="ctr">
                        <a:lnSpc>
                          <a:spcPct val="100000"/>
                        </a:lnSpc>
                      </a:pPr>
                      <a:r>
                        <a:rPr sz="2000" b="1" spc="-5" dirty="0">
                          <a:solidFill>
                            <a:srgbClr val="000000"/>
                          </a:solidFill>
                        </a:rPr>
                        <a:t>D</a:t>
                      </a:r>
                      <a:r>
                        <a:rPr sz="2000" b="1" spc="-10" dirty="0">
                          <a:solidFill>
                            <a:srgbClr val="000000"/>
                          </a:solidFill>
                        </a:rPr>
                        <a:t>a</a:t>
                      </a:r>
                      <a:r>
                        <a:rPr sz="2000" b="1" dirty="0">
                          <a:solidFill>
                            <a:srgbClr val="000000"/>
                          </a:solidFill>
                        </a:rPr>
                        <a:t>y</a:t>
                      </a:r>
                      <a:endParaRPr sz="2000" b="1" dirty="0">
                        <a:solidFill>
                          <a:srgbClr val="000000"/>
                        </a:solidFill>
                        <a:latin typeface="Roboto Condensed"/>
                        <a:cs typeface="Roboto Condensed"/>
                      </a:endParaRPr>
                    </a:p>
                  </a:txBody>
                  <a:tcPr marL="0" marR="0" marT="3810" marB="0"/>
                </a:tc>
                <a:tc>
                  <a:txBody>
                    <a:bodyPr/>
                    <a:lstStyle/>
                    <a:p>
                      <a:pPr algn="ctr">
                        <a:lnSpc>
                          <a:spcPct val="100000"/>
                        </a:lnSpc>
                        <a:spcBef>
                          <a:spcPts val="30"/>
                        </a:spcBef>
                      </a:pPr>
                      <a:endParaRPr sz="2000" b="1">
                        <a:solidFill>
                          <a:srgbClr val="000000"/>
                        </a:solidFill>
                      </a:endParaRPr>
                    </a:p>
                    <a:p>
                      <a:pPr marL="635" algn="ctr">
                        <a:lnSpc>
                          <a:spcPct val="100000"/>
                        </a:lnSpc>
                      </a:pPr>
                      <a:r>
                        <a:rPr sz="2000" b="1" spc="-5" dirty="0">
                          <a:solidFill>
                            <a:srgbClr val="000000"/>
                          </a:solidFill>
                        </a:rPr>
                        <a:t>Restaurant</a:t>
                      </a:r>
                      <a:r>
                        <a:rPr sz="2000" b="1" spc="-15" dirty="0">
                          <a:solidFill>
                            <a:srgbClr val="000000"/>
                          </a:solidFill>
                        </a:rPr>
                        <a:t> </a:t>
                      </a:r>
                      <a:r>
                        <a:rPr sz="2000" b="1" dirty="0">
                          <a:solidFill>
                            <a:srgbClr val="000000"/>
                          </a:solidFill>
                        </a:rPr>
                        <a:t>1</a:t>
                      </a:r>
                      <a:endParaRPr sz="2000" b="1">
                        <a:solidFill>
                          <a:srgbClr val="000000"/>
                        </a:solidFill>
                        <a:latin typeface="Roboto Condensed"/>
                        <a:cs typeface="Roboto Condensed"/>
                      </a:endParaRPr>
                    </a:p>
                  </a:txBody>
                  <a:tcPr marL="0" marR="0" marT="3810" marB="0"/>
                </a:tc>
                <a:tc>
                  <a:txBody>
                    <a:bodyPr/>
                    <a:lstStyle/>
                    <a:p>
                      <a:pPr algn="ctr">
                        <a:lnSpc>
                          <a:spcPct val="100000"/>
                        </a:lnSpc>
                        <a:spcBef>
                          <a:spcPts val="30"/>
                        </a:spcBef>
                      </a:pPr>
                      <a:endParaRPr sz="2000" b="1">
                        <a:solidFill>
                          <a:srgbClr val="000000"/>
                        </a:solidFill>
                      </a:endParaRPr>
                    </a:p>
                    <a:p>
                      <a:pPr marL="1905" algn="ctr">
                        <a:lnSpc>
                          <a:spcPct val="100000"/>
                        </a:lnSpc>
                      </a:pPr>
                      <a:r>
                        <a:rPr sz="2000" b="1" spc="-5" dirty="0">
                          <a:solidFill>
                            <a:srgbClr val="000000"/>
                          </a:solidFill>
                        </a:rPr>
                        <a:t>Restaurant</a:t>
                      </a:r>
                      <a:r>
                        <a:rPr sz="2000" b="1" spc="-10" dirty="0">
                          <a:solidFill>
                            <a:srgbClr val="000000"/>
                          </a:solidFill>
                        </a:rPr>
                        <a:t> </a:t>
                      </a:r>
                      <a:r>
                        <a:rPr sz="2000" b="1" dirty="0">
                          <a:solidFill>
                            <a:srgbClr val="000000"/>
                          </a:solidFill>
                        </a:rPr>
                        <a:t>2</a:t>
                      </a:r>
                      <a:endParaRPr sz="2000" b="1">
                        <a:solidFill>
                          <a:srgbClr val="000000"/>
                        </a:solidFill>
                        <a:latin typeface="Roboto Condensed"/>
                        <a:cs typeface="Roboto Condensed"/>
                      </a:endParaRPr>
                    </a:p>
                  </a:txBody>
                  <a:tcPr marL="0" marR="0" marT="3810" marB="0"/>
                </a:tc>
                <a:tc>
                  <a:txBody>
                    <a:bodyPr/>
                    <a:lstStyle/>
                    <a:p>
                      <a:pPr marL="65405" algn="ctr">
                        <a:lnSpc>
                          <a:spcPct val="100000"/>
                        </a:lnSpc>
                        <a:spcBef>
                          <a:spcPts val="150"/>
                        </a:spcBef>
                      </a:pPr>
                      <a:r>
                        <a:rPr sz="2000" b="1" spc="-5" dirty="0">
                          <a:solidFill>
                            <a:srgbClr val="000000"/>
                          </a:solidFill>
                        </a:rPr>
                        <a:t>Difference </a:t>
                      </a:r>
                      <a:r>
                        <a:rPr sz="2000" b="1" dirty="0">
                          <a:solidFill>
                            <a:srgbClr val="000000"/>
                          </a:solidFill>
                        </a:rPr>
                        <a:t>= </a:t>
                      </a:r>
                      <a:r>
                        <a:rPr sz="2000" b="1" spc="-5" dirty="0">
                          <a:solidFill>
                            <a:srgbClr val="000000"/>
                          </a:solidFill>
                        </a:rPr>
                        <a:t>Restaurant</a:t>
                      </a:r>
                      <a:r>
                        <a:rPr sz="2000" b="1" spc="-25" dirty="0">
                          <a:solidFill>
                            <a:srgbClr val="000000"/>
                          </a:solidFill>
                        </a:rPr>
                        <a:t> </a:t>
                      </a:r>
                      <a:r>
                        <a:rPr sz="2000" b="1" dirty="0">
                          <a:solidFill>
                            <a:srgbClr val="000000"/>
                          </a:solidFill>
                        </a:rPr>
                        <a:t>1</a:t>
                      </a:r>
                    </a:p>
                    <a:p>
                      <a:pPr marL="64769" algn="ctr">
                        <a:lnSpc>
                          <a:spcPct val="100000"/>
                        </a:lnSpc>
                        <a:spcBef>
                          <a:spcPts val="120"/>
                        </a:spcBef>
                      </a:pPr>
                      <a:r>
                        <a:rPr sz="2000" b="1" dirty="0">
                          <a:solidFill>
                            <a:srgbClr val="000000"/>
                          </a:solidFill>
                        </a:rPr>
                        <a:t>– </a:t>
                      </a:r>
                      <a:r>
                        <a:rPr sz="2000" b="1" spc="-5" dirty="0">
                          <a:solidFill>
                            <a:srgbClr val="000000"/>
                          </a:solidFill>
                        </a:rPr>
                        <a:t>Restaurant</a:t>
                      </a:r>
                      <a:r>
                        <a:rPr sz="2000" b="1" spc="-15" dirty="0">
                          <a:solidFill>
                            <a:srgbClr val="000000"/>
                          </a:solidFill>
                        </a:rPr>
                        <a:t> </a:t>
                      </a:r>
                      <a:r>
                        <a:rPr sz="2000" b="1" dirty="0">
                          <a:solidFill>
                            <a:srgbClr val="000000"/>
                          </a:solidFill>
                        </a:rPr>
                        <a:t>2</a:t>
                      </a:r>
                      <a:endParaRPr sz="2000" b="1" dirty="0">
                        <a:solidFill>
                          <a:srgbClr val="000000"/>
                        </a:solidFill>
                        <a:latin typeface="Roboto Condensed"/>
                        <a:cs typeface="Roboto Condensed"/>
                      </a:endParaRPr>
                    </a:p>
                  </a:txBody>
                  <a:tcPr marL="0" marR="0" marT="19050" marB="0"/>
                </a:tc>
                <a:extLst>
                  <a:ext uri="{0D108BD9-81ED-4DB2-BD59-A6C34878D82A}">
                    <a16:rowId xmlns:a16="http://schemas.microsoft.com/office/drawing/2014/main" val="10001"/>
                  </a:ext>
                </a:extLst>
              </a:tr>
              <a:tr h="206375">
                <a:tc>
                  <a:txBody>
                    <a:bodyPr/>
                    <a:lstStyle/>
                    <a:p>
                      <a:pPr marR="160655" algn="ctr">
                        <a:lnSpc>
                          <a:spcPct val="100000"/>
                        </a:lnSpc>
                        <a:spcBef>
                          <a:spcPts val="125"/>
                        </a:spcBef>
                      </a:pPr>
                      <a:r>
                        <a:rPr sz="2000" dirty="0">
                          <a:solidFill>
                            <a:srgbClr val="000000"/>
                          </a:solidFill>
                        </a:rPr>
                        <a:t>5</a:t>
                      </a:r>
                      <a:endParaRPr sz="2000" dirty="0">
                        <a:solidFill>
                          <a:srgbClr val="000000"/>
                        </a:solidFill>
                        <a:latin typeface="STIX"/>
                        <a:cs typeface="STIX"/>
                      </a:endParaRPr>
                    </a:p>
                  </a:txBody>
                  <a:tcPr marL="0" marR="0" marT="15875" marB="0"/>
                </a:tc>
                <a:tc>
                  <a:txBody>
                    <a:bodyPr/>
                    <a:lstStyle/>
                    <a:p>
                      <a:pPr marL="635" algn="ctr">
                        <a:lnSpc>
                          <a:spcPct val="100000"/>
                        </a:lnSpc>
                        <a:spcBef>
                          <a:spcPts val="125"/>
                        </a:spcBef>
                      </a:pPr>
                      <a:r>
                        <a:rPr sz="2000" dirty="0">
                          <a:solidFill>
                            <a:srgbClr val="000000"/>
                          </a:solidFill>
                        </a:rPr>
                        <a:t>5210</a:t>
                      </a:r>
                      <a:endParaRPr sz="2000" dirty="0">
                        <a:solidFill>
                          <a:srgbClr val="000000"/>
                        </a:solidFill>
                        <a:latin typeface="STIX"/>
                        <a:cs typeface="STIX"/>
                      </a:endParaRPr>
                    </a:p>
                  </a:txBody>
                  <a:tcPr marL="0" marR="0" marT="15875" marB="0"/>
                </a:tc>
                <a:tc>
                  <a:txBody>
                    <a:bodyPr/>
                    <a:lstStyle/>
                    <a:p>
                      <a:pPr marL="1270" algn="ctr">
                        <a:lnSpc>
                          <a:spcPct val="100000"/>
                        </a:lnSpc>
                        <a:spcBef>
                          <a:spcPts val="125"/>
                        </a:spcBef>
                      </a:pPr>
                      <a:r>
                        <a:rPr sz="2000" dirty="0">
                          <a:solidFill>
                            <a:srgbClr val="000000"/>
                          </a:solidFill>
                        </a:rPr>
                        <a:t>6055</a:t>
                      </a:r>
                      <a:endParaRPr sz="2000">
                        <a:solidFill>
                          <a:srgbClr val="000000"/>
                        </a:solidFill>
                        <a:latin typeface="STIX"/>
                        <a:cs typeface="STIX"/>
                      </a:endParaRPr>
                    </a:p>
                  </a:txBody>
                  <a:tcPr marL="0" marR="0" marT="15875" marB="0"/>
                </a:tc>
                <a:tc>
                  <a:txBody>
                    <a:bodyPr/>
                    <a:lstStyle/>
                    <a:p>
                      <a:pPr marR="575945" algn="ctr">
                        <a:lnSpc>
                          <a:spcPct val="100000"/>
                        </a:lnSpc>
                        <a:spcBef>
                          <a:spcPts val="125"/>
                        </a:spcBef>
                      </a:pPr>
                      <a:r>
                        <a:rPr sz="2000" dirty="0">
                          <a:solidFill>
                            <a:srgbClr val="000000"/>
                          </a:solidFill>
                        </a:rPr>
                        <a:t>−845</a:t>
                      </a:r>
                      <a:endParaRPr sz="2000">
                        <a:solidFill>
                          <a:srgbClr val="000000"/>
                        </a:solidFill>
                        <a:latin typeface="STIX"/>
                        <a:cs typeface="STIX"/>
                      </a:endParaRPr>
                    </a:p>
                  </a:txBody>
                  <a:tcPr marL="0" marR="0" marT="15875" marB="0"/>
                </a:tc>
                <a:extLst>
                  <a:ext uri="{0D108BD9-81ED-4DB2-BD59-A6C34878D82A}">
                    <a16:rowId xmlns:a16="http://schemas.microsoft.com/office/drawing/2014/main" val="10002"/>
                  </a:ext>
                </a:extLst>
              </a:tr>
              <a:tr h="206375">
                <a:tc>
                  <a:txBody>
                    <a:bodyPr/>
                    <a:lstStyle/>
                    <a:p>
                      <a:pPr marR="160655" algn="ctr">
                        <a:lnSpc>
                          <a:spcPct val="100000"/>
                        </a:lnSpc>
                        <a:spcBef>
                          <a:spcPts val="125"/>
                        </a:spcBef>
                      </a:pPr>
                      <a:r>
                        <a:rPr sz="2000" dirty="0">
                          <a:solidFill>
                            <a:srgbClr val="000000"/>
                          </a:solidFill>
                        </a:rPr>
                        <a:t>6</a:t>
                      </a:r>
                      <a:endParaRPr sz="2000">
                        <a:solidFill>
                          <a:srgbClr val="000000"/>
                        </a:solidFill>
                        <a:latin typeface="STIX"/>
                        <a:cs typeface="STIX"/>
                      </a:endParaRPr>
                    </a:p>
                  </a:txBody>
                  <a:tcPr marL="0" marR="0" marT="15875" marB="0"/>
                </a:tc>
                <a:tc>
                  <a:txBody>
                    <a:bodyPr/>
                    <a:lstStyle/>
                    <a:p>
                      <a:pPr marL="635" algn="ctr">
                        <a:lnSpc>
                          <a:spcPct val="100000"/>
                        </a:lnSpc>
                        <a:spcBef>
                          <a:spcPts val="125"/>
                        </a:spcBef>
                      </a:pPr>
                      <a:r>
                        <a:rPr sz="2000" dirty="0">
                          <a:solidFill>
                            <a:srgbClr val="000000"/>
                          </a:solidFill>
                        </a:rPr>
                        <a:t>9668</a:t>
                      </a:r>
                      <a:endParaRPr sz="2000" dirty="0">
                        <a:solidFill>
                          <a:srgbClr val="000000"/>
                        </a:solidFill>
                        <a:latin typeface="STIX"/>
                        <a:cs typeface="STIX"/>
                      </a:endParaRPr>
                    </a:p>
                  </a:txBody>
                  <a:tcPr marL="0" marR="0" marT="15875" marB="0"/>
                </a:tc>
                <a:tc>
                  <a:txBody>
                    <a:bodyPr/>
                    <a:lstStyle/>
                    <a:p>
                      <a:pPr marL="1270" algn="ctr">
                        <a:lnSpc>
                          <a:spcPct val="100000"/>
                        </a:lnSpc>
                        <a:spcBef>
                          <a:spcPts val="125"/>
                        </a:spcBef>
                      </a:pPr>
                      <a:r>
                        <a:rPr sz="2000" dirty="0">
                          <a:solidFill>
                            <a:srgbClr val="000000"/>
                          </a:solidFill>
                        </a:rPr>
                        <a:t>10,631</a:t>
                      </a:r>
                      <a:endParaRPr sz="2000" dirty="0">
                        <a:solidFill>
                          <a:srgbClr val="000000"/>
                        </a:solidFill>
                        <a:latin typeface="STIX"/>
                        <a:cs typeface="STIX"/>
                      </a:endParaRPr>
                    </a:p>
                  </a:txBody>
                  <a:tcPr marL="0" marR="0" marT="15875" marB="0"/>
                </a:tc>
                <a:tc>
                  <a:txBody>
                    <a:bodyPr/>
                    <a:lstStyle/>
                    <a:p>
                      <a:pPr marR="575945" algn="ctr">
                        <a:lnSpc>
                          <a:spcPct val="100000"/>
                        </a:lnSpc>
                        <a:spcBef>
                          <a:spcPts val="125"/>
                        </a:spcBef>
                      </a:pPr>
                      <a:r>
                        <a:rPr sz="2000" dirty="0">
                          <a:solidFill>
                            <a:srgbClr val="000000"/>
                          </a:solidFill>
                        </a:rPr>
                        <a:t>−963</a:t>
                      </a:r>
                      <a:endParaRPr sz="2000">
                        <a:solidFill>
                          <a:srgbClr val="000000"/>
                        </a:solidFill>
                        <a:latin typeface="STIX"/>
                        <a:cs typeface="STIX"/>
                      </a:endParaRPr>
                    </a:p>
                  </a:txBody>
                  <a:tcPr marL="0" marR="0" marT="15875" marB="0"/>
                </a:tc>
                <a:extLst>
                  <a:ext uri="{0D108BD9-81ED-4DB2-BD59-A6C34878D82A}">
                    <a16:rowId xmlns:a16="http://schemas.microsoft.com/office/drawing/2014/main" val="10003"/>
                  </a:ext>
                </a:extLst>
              </a:tr>
              <a:tr h="206375">
                <a:tc>
                  <a:txBody>
                    <a:bodyPr/>
                    <a:lstStyle/>
                    <a:p>
                      <a:pPr marR="160655" algn="ctr">
                        <a:lnSpc>
                          <a:spcPct val="100000"/>
                        </a:lnSpc>
                        <a:spcBef>
                          <a:spcPts val="125"/>
                        </a:spcBef>
                      </a:pPr>
                      <a:r>
                        <a:rPr sz="2000" dirty="0">
                          <a:solidFill>
                            <a:srgbClr val="000000"/>
                          </a:solidFill>
                        </a:rPr>
                        <a:t>7</a:t>
                      </a:r>
                      <a:endParaRPr sz="2000">
                        <a:solidFill>
                          <a:srgbClr val="000000"/>
                        </a:solidFill>
                        <a:latin typeface="STIX"/>
                        <a:cs typeface="STIX"/>
                      </a:endParaRPr>
                    </a:p>
                  </a:txBody>
                  <a:tcPr marL="0" marR="0" marT="15875" marB="0"/>
                </a:tc>
                <a:tc>
                  <a:txBody>
                    <a:bodyPr/>
                    <a:lstStyle/>
                    <a:p>
                      <a:pPr marL="635" algn="ctr">
                        <a:lnSpc>
                          <a:spcPct val="100000"/>
                        </a:lnSpc>
                        <a:spcBef>
                          <a:spcPts val="125"/>
                        </a:spcBef>
                      </a:pPr>
                      <a:r>
                        <a:rPr sz="2000" dirty="0">
                          <a:solidFill>
                            <a:srgbClr val="000000"/>
                          </a:solidFill>
                        </a:rPr>
                        <a:t>6768</a:t>
                      </a:r>
                      <a:endParaRPr sz="2000" dirty="0">
                        <a:solidFill>
                          <a:srgbClr val="000000"/>
                        </a:solidFill>
                        <a:latin typeface="STIX"/>
                        <a:cs typeface="STIX"/>
                      </a:endParaRPr>
                    </a:p>
                  </a:txBody>
                  <a:tcPr marL="0" marR="0" marT="15875" marB="0"/>
                </a:tc>
                <a:tc>
                  <a:txBody>
                    <a:bodyPr/>
                    <a:lstStyle/>
                    <a:p>
                      <a:pPr marL="1270" algn="ctr">
                        <a:lnSpc>
                          <a:spcPct val="100000"/>
                        </a:lnSpc>
                        <a:spcBef>
                          <a:spcPts val="125"/>
                        </a:spcBef>
                      </a:pPr>
                      <a:r>
                        <a:rPr sz="2000" dirty="0">
                          <a:solidFill>
                            <a:srgbClr val="000000"/>
                          </a:solidFill>
                        </a:rPr>
                        <a:t>7866</a:t>
                      </a:r>
                      <a:endParaRPr sz="2000" dirty="0">
                        <a:solidFill>
                          <a:srgbClr val="000000"/>
                        </a:solidFill>
                        <a:latin typeface="STIX"/>
                        <a:cs typeface="STIX"/>
                      </a:endParaRPr>
                    </a:p>
                  </a:txBody>
                  <a:tcPr marL="0" marR="0" marT="15875" marB="0"/>
                </a:tc>
                <a:tc>
                  <a:txBody>
                    <a:bodyPr/>
                    <a:lstStyle/>
                    <a:p>
                      <a:pPr marR="541020" algn="ctr">
                        <a:lnSpc>
                          <a:spcPct val="100000"/>
                        </a:lnSpc>
                        <a:spcBef>
                          <a:spcPts val="125"/>
                        </a:spcBef>
                      </a:pPr>
                      <a:r>
                        <a:rPr sz="2000" dirty="0">
                          <a:solidFill>
                            <a:srgbClr val="000000"/>
                          </a:solidFill>
                        </a:rPr>
                        <a:t>−1098</a:t>
                      </a:r>
                      <a:endParaRPr sz="2000">
                        <a:solidFill>
                          <a:srgbClr val="000000"/>
                        </a:solidFill>
                        <a:latin typeface="STIX"/>
                        <a:cs typeface="STIX"/>
                      </a:endParaRPr>
                    </a:p>
                  </a:txBody>
                  <a:tcPr marL="0" marR="0" marT="15875" marB="0"/>
                </a:tc>
                <a:extLst>
                  <a:ext uri="{0D108BD9-81ED-4DB2-BD59-A6C34878D82A}">
                    <a16:rowId xmlns:a16="http://schemas.microsoft.com/office/drawing/2014/main" val="10004"/>
                  </a:ext>
                </a:extLst>
              </a:tr>
              <a:tr h="206375">
                <a:tc>
                  <a:txBody>
                    <a:bodyPr/>
                    <a:lstStyle/>
                    <a:p>
                      <a:pPr marR="160655" algn="ctr">
                        <a:lnSpc>
                          <a:spcPct val="100000"/>
                        </a:lnSpc>
                        <a:spcBef>
                          <a:spcPts val="125"/>
                        </a:spcBef>
                      </a:pPr>
                      <a:r>
                        <a:rPr sz="2000" dirty="0">
                          <a:solidFill>
                            <a:srgbClr val="000000"/>
                          </a:solidFill>
                        </a:rPr>
                        <a:t>8</a:t>
                      </a:r>
                      <a:endParaRPr sz="2000">
                        <a:solidFill>
                          <a:srgbClr val="000000"/>
                        </a:solidFill>
                        <a:latin typeface="STIX"/>
                        <a:cs typeface="STIX"/>
                      </a:endParaRPr>
                    </a:p>
                  </a:txBody>
                  <a:tcPr marL="0" marR="0" marT="15875" marB="0"/>
                </a:tc>
                <a:tc>
                  <a:txBody>
                    <a:bodyPr/>
                    <a:lstStyle/>
                    <a:p>
                      <a:pPr marL="635" algn="ctr">
                        <a:lnSpc>
                          <a:spcPct val="100000"/>
                        </a:lnSpc>
                        <a:spcBef>
                          <a:spcPts val="125"/>
                        </a:spcBef>
                      </a:pPr>
                      <a:r>
                        <a:rPr sz="2000" dirty="0">
                          <a:solidFill>
                            <a:srgbClr val="000000"/>
                          </a:solidFill>
                        </a:rPr>
                        <a:t>6726</a:t>
                      </a:r>
                      <a:endParaRPr sz="2000">
                        <a:solidFill>
                          <a:srgbClr val="000000"/>
                        </a:solidFill>
                        <a:latin typeface="STIX"/>
                        <a:cs typeface="STIX"/>
                      </a:endParaRPr>
                    </a:p>
                  </a:txBody>
                  <a:tcPr marL="0" marR="0" marT="15875" marB="0"/>
                </a:tc>
                <a:tc>
                  <a:txBody>
                    <a:bodyPr/>
                    <a:lstStyle/>
                    <a:p>
                      <a:pPr marL="1270" algn="ctr">
                        <a:lnSpc>
                          <a:spcPct val="100000"/>
                        </a:lnSpc>
                        <a:spcBef>
                          <a:spcPts val="125"/>
                        </a:spcBef>
                      </a:pPr>
                      <a:r>
                        <a:rPr sz="2000" dirty="0">
                          <a:solidFill>
                            <a:srgbClr val="000000"/>
                          </a:solidFill>
                        </a:rPr>
                        <a:t>7976</a:t>
                      </a:r>
                      <a:endParaRPr sz="2000" dirty="0">
                        <a:solidFill>
                          <a:srgbClr val="000000"/>
                        </a:solidFill>
                        <a:latin typeface="STIX"/>
                        <a:cs typeface="STIX"/>
                      </a:endParaRPr>
                    </a:p>
                  </a:txBody>
                  <a:tcPr marL="0" marR="0" marT="15875" marB="0"/>
                </a:tc>
                <a:tc>
                  <a:txBody>
                    <a:bodyPr/>
                    <a:lstStyle/>
                    <a:p>
                      <a:pPr marR="541020" algn="ctr">
                        <a:lnSpc>
                          <a:spcPct val="100000"/>
                        </a:lnSpc>
                        <a:spcBef>
                          <a:spcPts val="125"/>
                        </a:spcBef>
                      </a:pPr>
                      <a:r>
                        <a:rPr sz="2000" dirty="0">
                          <a:solidFill>
                            <a:srgbClr val="000000"/>
                          </a:solidFill>
                        </a:rPr>
                        <a:t>−1250</a:t>
                      </a:r>
                      <a:endParaRPr sz="2000">
                        <a:solidFill>
                          <a:srgbClr val="000000"/>
                        </a:solidFill>
                        <a:latin typeface="STIX"/>
                        <a:cs typeface="STIX"/>
                      </a:endParaRPr>
                    </a:p>
                  </a:txBody>
                  <a:tcPr marL="0" marR="0" marT="15875" marB="0"/>
                </a:tc>
                <a:extLst>
                  <a:ext uri="{0D108BD9-81ED-4DB2-BD59-A6C34878D82A}">
                    <a16:rowId xmlns:a16="http://schemas.microsoft.com/office/drawing/2014/main" val="10005"/>
                  </a:ext>
                </a:extLst>
              </a:tr>
              <a:tr h="206375">
                <a:tc>
                  <a:txBody>
                    <a:bodyPr/>
                    <a:lstStyle/>
                    <a:p>
                      <a:pPr marR="160655" algn="ctr">
                        <a:lnSpc>
                          <a:spcPct val="100000"/>
                        </a:lnSpc>
                        <a:spcBef>
                          <a:spcPts val="125"/>
                        </a:spcBef>
                      </a:pPr>
                      <a:r>
                        <a:rPr sz="2000" dirty="0">
                          <a:solidFill>
                            <a:srgbClr val="000000"/>
                          </a:solidFill>
                        </a:rPr>
                        <a:t>9</a:t>
                      </a:r>
                      <a:endParaRPr sz="2000">
                        <a:solidFill>
                          <a:srgbClr val="000000"/>
                        </a:solidFill>
                        <a:latin typeface="STIX"/>
                        <a:cs typeface="STIX"/>
                      </a:endParaRPr>
                    </a:p>
                  </a:txBody>
                  <a:tcPr marL="0" marR="0" marT="15875" marB="0"/>
                </a:tc>
                <a:tc>
                  <a:txBody>
                    <a:bodyPr/>
                    <a:lstStyle/>
                    <a:p>
                      <a:pPr marL="635" algn="ctr">
                        <a:lnSpc>
                          <a:spcPct val="100000"/>
                        </a:lnSpc>
                        <a:spcBef>
                          <a:spcPts val="125"/>
                        </a:spcBef>
                      </a:pPr>
                      <a:r>
                        <a:rPr sz="2000" dirty="0">
                          <a:solidFill>
                            <a:srgbClr val="000000"/>
                          </a:solidFill>
                        </a:rPr>
                        <a:t>4399</a:t>
                      </a:r>
                      <a:endParaRPr sz="2000">
                        <a:solidFill>
                          <a:srgbClr val="000000"/>
                        </a:solidFill>
                        <a:latin typeface="STIX"/>
                        <a:cs typeface="STIX"/>
                      </a:endParaRPr>
                    </a:p>
                  </a:txBody>
                  <a:tcPr marL="0" marR="0" marT="15875" marB="0"/>
                </a:tc>
                <a:tc>
                  <a:txBody>
                    <a:bodyPr/>
                    <a:lstStyle/>
                    <a:p>
                      <a:pPr marL="1270" algn="ctr">
                        <a:lnSpc>
                          <a:spcPct val="100000"/>
                        </a:lnSpc>
                        <a:spcBef>
                          <a:spcPts val="125"/>
                        </a:spcBef>
                      </a:pPr>
                      <a:r>
                        <a:rPr sz="2000" dirty="0">
                          <a:solidFill>
                            <a:srgbClr val="000000"/>
                          </a:solidFill>
                        </a:rPr>
                        <a:t>5652</a:t>
                      </a:r>
                      <a:endParaRPr sz="2000" dirty="0">
                        <a:solidFill>
                          <a:srgbClr val="000000"/>
                        </a:solidFill>
                        <a:latin typeface="STIX"/>
                        <a:cs typeface="STIX"/>
                      </a:endParaRPr>
                    </a:p>
                  </a:txBody>
                  <a:tcPr marL="0" marR="0" marT="15875" marB="0"/>
                </a:tc>
                <a:tc>
                  <a:txBody>
                    <a:bodyPr/>
                    <a:lstStyle/>
                    <a:p>
                      <a:pPr marR="541020" algn="ctr">
                        <a:lnSpc>
                          <a:spcPct val="100000"/>
                        </a:lnSpc>
                        <a:spcBef>
                          <a:spcPts val="125"/>
                        </a:spcBef>
                      </a:pPr>
                      <a:r>
                        <a:rPr sz="2000" dirty="0">
                          <a:solidFill>
                            <a:srgbClr val="000000"/>
                          </a:solidFill>
                        </a:rPr>
                        <a:t>−1253</a:t>
                      </a:r>
                      <a:endParaRPr sz="2000" dirty="0">
                        <a:solidFill>
                          <a:srgbClr val="000000"/>
                        </a:solidFill>
                        <a:latin typeface="STIX"/>
                        <a:cs typeface="STIX"/>
                      </a:endParaRPr>
                    </a:p>
                  </a:txBody>
                  <a:tcPr marL="0" marR="0" marT="15875" marB="0"/>
                </a:tc>
                <a:extLst>
                  <a:ext uri="{0D108BD9-81ED-4DB2-BD59-A6C34878D82A}">
                    <a16:rowId xmlns:a16="http://schemas.microsoft.com/office/drawing/2014/main" val="10006"/>
                  </a:ext>
                </a:extLst>
              </a:tr>
              <a:tr h="205740">
                <a:tc>
                  <a:txBody>
                    <a:bodyPr/>
                    <a:lstStyle/>
                    <a:p>
                      <a:pPr marR="125730" algn="ctr">
                        <a:lnSpc>
                          <a:spcPct val="100000"/>
                        </a:lnSpc>
                        <a:spcBef>
                          <a:spcPts val="125"/>
                        </a:spcBef>
                      </a:pPr>
                      <a:r>
                        <a:rPr sz="2000" dirty="0">
                          <a:solidFill>
                            <a:srgbClr val="000000"/>
                          </a:solidFill>
                        </a:rPr>
                        <a:t>10</a:t>
                      </a:r>
                      <a:endParaRPr sz="2000">
                        <a:solidFill>
                          <a:srgbClr val="000000"/>
                        </a:solidFill>
                        <a:latin typeface="STIX"/>
                        <a:cs typeface="STIX"/>
                      </a:endParaRPr>
                    </a:p>
                  </a:txBody>
                  <a:tcPr marL="0" marR="0" marT="15875" marB="0"/>
                </a:tc>
                <a:tc>
                  <a:txBody>
                    <a:bodyPr/>
                    <a:lstStyle/>
                    <a:p>
                      <a:pPr marL="635" algn="ctr">
                        <a:lnSpc>
                          <a:spcPct val="100000"/>
                        </a:lnSpc>
                        <a:spcBef>
                          <a:spcPts val="125"/>
                        </a:spcBef>
                      </a:pPr>
                      <a:r>
                        <a:rPr sz="2000" dirty="0">
                          <a:solidFill>
                            <a:srgbClr val="000000"/>
                          </a:solidFill>
                        </a:rPr>
                        <a:t>6692</a:t>
                      </a:r>
                      <a:endParaRPr sz="2000" dirty="0">
                        <a:solidFill>
                          <a:srgbClr val="000000"/>
                        </a:solidFill>
                        <a:latin typeface="STIX"/>
                        <a:cs typeface="STIX"/>
                      </a:endParaRPr>
                    </a:p>
                  </a:txBody>
                  <a:tcPr marL="0" marR="0" marT="15875" marB="0"/>
                </a:tc>
                <a:tc>
                  <a:txBody>
                    <a:bodyPr/>
                    <a:lstStyle/>
                    <a:p>
                      <a:pPr marL="1270" algn="ctr">
                        <a:lnSpc>
                          <a:spcPct val="100000"/>
                        </a:lnSpc>
                        <a:spcBef>
                          <a:spcPts val="125"/>
                        </a:spcBef>
                      </a:pPr>
                      <a:r>
                        <a:rPr sz="2000" dirty="0">
                          <a:solidFill>
                            <a:srgbClr val="000000"/>
                          </a:solidFill>
                        </a:rPr>
                        <a:t>8083</a:t>
                      </a:r>
                      <a:endParaRPr sz="2000" dirty="0">
                        <a:solidFill>
                          <a:srgbClr val="000000"/>
                        </a:solidFill>
                        <a:latin typeface="STIX"/>
                        <a:cs typeface="STIX"/>
                      </a:endParaRPr>
                    </a:p>
                  </a:txBody>
                  <a:tcPr marL="0" marR="0" marT="15875" marB="0"/>
                </a:tc>
                <a:tc>
                  <a:txBody>
                    <a:bodyPr/>
                    <a:lstStyle/>
                    <a:p>
                      <a:pPr marR="541020" algn="ctr">
                        <a:lnSpc>
                          <a:spcPct val="100000"/>
                        </a:lnSpc>
                        <a:spcBef>
                          <a:spcPts val="125"/>
                        </a:spcBef>
                      </a:pPr>
                      <a:r>
                        <a:rPr sz="2000" dirty="0">
                          <a:solidFill>
                            <a:srgbClr val="000000"/>
                          </a:solidFill>
                        </a:rPr>
                        <a:t>−1391</a:t>
                      </a:r>
                      <a:endParaRPr sz="2000" dirty="0">
                        <a:solidFill>
                          <a:srgbClr val="000000"/>
                        </a:solidFill>
                        <a:latin typeface="STIX"/>
                        <a:cs typeface="STIX"/>
                      </a:endParaRPr>
                    </a:p>
                  </a:txBody>
                  <a:tcPr marL="0" marR="0" marT="15875" marB="0"/>
                </a:tc>
                <a:extLst>
                  <a:ext uri="{0D108BD9-81ED-4DB2-BD59-A6C34878D82A}">
                    <a16:rowId xmlns:a16="http://schemas.microsoft.com/office/drawing/2014/main" val="10007"/>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p:sp>
        <p:nvSpPr>
          <p:cNvPr id="3" name="Content Placeholder 2"/>
          <p:cNvSpPr>
            <a:spLocks noGrp="1"/>
          </p:cNvSpPr>
          <p:nvPr>
            <p:ph idx="1"/>
          </p:nvPr>
        </p:nvSpPr>
        <p:spPr/>
        <p:txBody>
          <a:bodyPr>
            <a:normAutofit/>
          </a:bodyPr>
          <a:lstStyle/>
          <a:p>
            <a:endParaRPr lang="en-US" dirty="0"/>
          </a:p>
          <a:p>
            <a:endParaRPr lang="en-US" dirty="0"/>
          </a:p>
          <a:p>
            <a:endParaRPr lang="en-US" dirty="0"/>
          </a:p>
          <a:p>
            <a:endParaRPr lang="en-US" dirty="0"/>
          </a:p>
          <a:p>
            <a:endParaRPr lang="en-US" dirty="0"/>
          </a:p>
          <a:p>
            <a:endParaRPr lang="en-US"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6EAA71D4-A3F1-0BB3-039D-B1FD96C6A18D}"/>
                  </a:ext>
                </a:extLst>
              </p14:cNvPr>
              <p14:cNvContentPartPr/>
              <p14:nvPr/>
            </p14:nvContentPartPr>
            <p14:xfrm>
              <a:off x="798840" y="1131840"/>
              <a:ext cx="11223360" cy="4332600"/>
            </p14:xfrm>
          </p:contentPart>
        </mc:Choice>
        <mc:Fallback xmlns="">
          <p:pic>
            <p:nvPicPr>
              <p:cNvPr id="4" name="Ink 3">
                <a:extLst>
                  <a:ext uri="{FF2B5EF4-FFF2-40B4-BE49-F238E27FC236}">
                    <a16:creationId xmlns:a16="http://schemas.microsoft.com/office/drawing/2014/main" id="{6EAA71D4-A3F1-0BB3-039D-B1FD96C6A18D}"/>
                  </a:ext>
                </a:extLst>
              </p:cNvPr>
              <p:cNvPicPr/>
              <p:nvPr/>
            </p:nvPicPr>
            <p:blipFill>
              <a:blip r:embed="rId3"/>
              <a:stretch>
                <a:fillRect/>
              </a:stretch>
            </p:blipFill>
            <p:spPr>
              <a:xfrm>
                <a:off x="789480" y="1122480"/>
                <a:ext cx="11242080" cy="4351320"/>
              </a:xfrm>
              <a:prstGeom prst="rect">
                <a:avLst/>
              </a:prstGeom>
            </p:spPr>
          </p:pic>
        </mc:Fallback>
      </mc:AlternateContent>
    </p:spTree>
    <p:extLst>
      <p:ext uri="{BB962C8B-B14F-4D97-AF65-F5344CB8AC3E}">
        <p14:creationId xmlns:p14="http://schemas.microsoft.com/office/powerpoint/2010/main" val="1848838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p:sp>
        <p:nvSpPr>
          <p:cNvPr id="3" name="Content Placeholder 2"/>
          <p:cNvSpPr>
            <a:spLocks noGrp="1"/>
          </p:cNvSpPr>
          <p:nvPr>
            <p:ph idx="1"/>
          </p:nvPr>
        </p:nvSpPr>
        <p:spPr/>
        <p:txBody>
          <a:bodyPr>
            <a:normAutofit/>
          </a:bodyPr>
          <a:lstStyle/>
          <a:p>
            <a:endParaRPr lang="en-US" dirty="0"/>
          </a:p>
          <a:p>
            <a:endParaRPr lang="en-US" dirty="0"/>
          </a:p>
          <a:p>
            <a:endParaRPr lang="en-US" dirty="0"/>
          </a:p>
          <a:p>
            <a:endParaRPr lang="en-US" dirty="0"/>
          </a:p>
          <a:p>
            <a:endParaRPr lang="en-US" dirty="0"/>
          </a:p>
          <a:p>
            <a:endParaRPr lang="en-US"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0538FD21-B113-4D0B-897A-5949B1336FFB}"/>
                  </a:ext>
                </a:extLst>
              </p14:cNvPr>
              <p14:cNvContentPartPr/>
              <p14:nvPr/>
            </p14:nvContentPartPr>
            <p14:xfrm>
              <a:off x="825120" y="1327680"/>
              <a:ext cx="9317880" cy="4757400"/>
            </p14:xfrm>
          </p:contentPart>
        </mc:Choice>
        <mc:Fallback xmlns="">
          <p:pic>
            <p:nvPicPr>
              <p:cNvPr id="4" name="Ink 3">
                <a:extLst>
                  <a:ext uri="{FF2B5EF4-FFF2-40B4-BE49-F238E27FC236}">
                    <a16:creationId xmlns:a16="http://schemas.microsoft.com/office/drawing/2014/main" id="{0538FD21-B113-4D0B-897A-5949B1336FFB}"/>
                  </a:ext>
                </a:extLst>
              </p:cNvPr>
              <p:cNvPicPr/>
              <p:nvPr/>
            </p:nvPicPr>
            <p:blipFill>
              <a:blip r:embed="rId3"/>
              <a:stretch>
                <a:fillRect/>
              </a:stretch>
            </p:blipFill>
            <p:spPr>
              <a:xfrm>
                <a:off x="815760" y="1318320"/>
                <a:ext cx="9336600" cy="4776120"/>
              </a:xfrm>
              <a:prstGeom prst="rect">
                <a:avLst/>
              </a:prstGeom>
            </p:spPr>
          </p:pic>
        </mc:Fallback>
      </mc:AlternateContent>
    </p:spTree>
    <p:extLst>
      <p:ext uri="{BB962C8B-B14F-4D97-AF65-F5344CB8AC3E}">
        <p14:creationId xmlns:p14="http://schemas.microsoft.com/office/powerpoint/2010/main" val="1154127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p:txBody>
      </p:sp>
      <p:pic>
        <p:nvPicPr>
          <p:cNvPr id="265218" name="Picture 2"/>
          <p:cNvPicPr>
            <a:picLocks noChangeAspect="1" noChangeArrowheads="1"/>
          </p:cNvPicPr>
          <p:nvPr/>
        </p:nvPicPr>
        <p:blipFill>
          <a:blip r:embed="rId2" cstate="print"/>
          <a:srcRect/>
          <a:stretch>
            <a:fillRect/>
          </a:stretch>
        </p:blipFill>
        <p:spPr bwMode="auto">
          <a:xfrm>
            <a:off x="3157921" y="2087336"/>
            <a:ext cx="5876158" cy="3291840"/>
          </a:xfrm>
          <a:prstGeom prst="rect">
            <a:avLst/>
          </a:prstGeom>
          <a:noFill/>
          <a:ln w="9525">
            <a:noFill/>
            <a:miter lim="800000"/>
            <a:headEnd/>
            <a:tailEnd/>
          </a:ln>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9B77C23B-755D-46D5-5ACA-28F11D310834}"/>
                  </a:ext>
                </a:extLst>
              </p14:cNvPr>
              <p14:cNvContentPartPr/>
              <p14:nvPr/>
            </p14:nvContentPartPr>
            <p14:xfrm>
              <a:off x="543600" y="3303720"/>
              <a:ext cx="4317480" cy="3025800"/>
            </p14:xfrm>
          </p:contentPart>
        </mc:Choice>
        <mc:Fallback xmlns="">
          <p:pic>
            <p:nvPicPr>
              <p:cNvPr id="4" name="Ink 3">
                <a:extLst>
                  <a:ext uri="{FF2B5EF4-FFF2-40B4-BE49-F238E27FC236}">
                    <a16:creationId xmlns:a16="http://schemas.microsoft.com/office/drawing/2014/main" id="{9B77C23B-755D-46D5-5ACA-28F11D310834}"/>
                  </a:ext>
                </a:extLst>
              </p:cNvPr>
              <p:cNvPicPr/>
              <p:nvPr/>
            </p:nvPicPr>
            <p:blipFill>
              <a:blip r:embed="rId4"/>
              <a:stretch>
                <a:fillRect/>
              </a:stretch>
            </p:blipFill>
            <p:spPr>
              <a:xfrm>
                <a:off x="534240" y="3294360"/>
                <a:ext cx="4336200" cy="3044520"/>
              </a:xfrm>
              <a:prstGeom prst="rect">
                <a:avLst/>
              </a:prstGeom>
            </p:spPr>
          </p:pic>
        </mc:Fallback>
      </mc:AlternateContent>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(cont.)</a:t>
            </a:r>
          </a:p>
        </p:txBody>
      </p:sp>
      <p:sp>
        <p:nvSpPr>
          <p:cNvPr id="3" name="Content Placeholder 2"/>
          <p:cNvSpPr>
            <a:spLocks noGrp="1"/>
          </p:cNvSpPr>
          <p:nvPr>
            <p:ph idx="1"/>
          </p:nvPr>
        </p:nvSpPr>
        <p:spPr/>
        <p:txBody>
          <a:bodyPr>
            <a:normAutofit/>
          </a:bodyPr>
          <a:lstStyle/>
          <a:p>
            <a:endParaRPr lang="en-US" dirty="0"/>
          </a:p>
          <a:p>
            <a:endParaRPr lang="en-US" dirty="0"/>
          </a:p>
          <a:p>
            <a:endParaRPr lang="en-US" dirty="0"/>
          </a:p>
          <a:p>
            <a:endParaRPr lang="en-US" dirty="0"/>
          </a:p>
          <a:p>
            <a:endParaRPr lang="en-US" dirty="0"/>
          </a:p>
          <a:p>
            <a:endParaRPr lang="en-US"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EEC8848C-479F-63F9-1EC4-9283A9A23D60}"/>
                  </a:ext>
                </a:extLst>
              </p14:cNvPr>
              <p14:cNvContentPartPr/>
              <p14:nvPr/>
            </p14:nvContentPartPr>
            <p14:xfrm>
              <a:off x="1080000" y="1554840"/>
              <a:ext cx="8669880" cy="4110840"/>
            </p14:xfrm>
          </p:contentPart>
        </mc:Choice>
        <mc:Fallback xmlns="">
          <p:pic>
            <p:nvPicPr>
              <p:cNvPr id="4" name="Ink 3">
                <a:extLst>
                  <a:ext uri="{FF2B5EF4-FFF2-40B4-BE49-F238E27FC236}">
                    <a16:creationId xmlns:a16="http://schemas.microsoft.com/office/drawing/2014/main" id="{EEC8848C-479F-63F9-1EC4-9283A9A23D60}"/>
                  </a:ext>
                </a:extLst>
              </p:cNvPr>
              <p:cNvPicPr/>
              <p:nvPr/>
            </p:nvPicPr>
            <p:blipFill>
              <a:blip r:embed="rId3"/>
              <a:stretch>
                <a:fillRect/>
              </a:stretch>
            </p:blipFill>
            <p:spPr>
              <a:xfrm>
                <a:off x="1070640" y="1545480"/>
                <a:ext cx="8688600" cy="4129560"/>
              </a:xfrm>
              <a:prstGeom prst="rect">
                <a:avLst/>
              </a:prstGeom>
            </p:spPr>
          </p:pic>
        </mc:Fallback>
      </mc:AlternateContent>
    </p:spTree>
    <p:extLst>
      <p:ext uri="{BB962C8B-B14F-4D97-AF65-F5344CB8AC3E}">
        <p14:creationId xmlns:p14="http://schemas.microsoft.com/office/powerpoint/2010/main" val="12205428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77</TotalTime>
  <Words>276</Words>
  <Application>Microsoft Office PowerPoint</Application>
  <PresentationFormat>Widescreen</PresentationFormat>
  <Paragraphs>95</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Aptos Display</vt:lpstr>
      <vt:lpstr>Arial</vt:lpstr>
      <vt:lpstr>Cambria Math</vt:lpstr>
      <vt:lpstr>Roboto Condensed</vt:lpstr>
      <vt:lpstr>STIX</vt:lpstr>
      <vt:lpstr>Office Theme</vt:lpstr>
      <vt:lpstr>Section 12.3</vt:lpstr>
      <vt:lpstr>Inference about Two Means: Dependent Samples (Paired Difference)</vt:lpstr>
      <vt:lpstr>Difference between Matched Pairs</vt:lpstr>
      <vt:lpstr>100(1 − α)% Confidence Interval for μd </vt:lpstr>
      <vt:lpstr>Testing a Hypothesis about Two Dependent Population Means </vt:lpstr>
      <vt:lpstr>Example</vt:lpstr>
      <vt:lpstr>Example (cont.)</vt:lpstr>
      <vt:lpstr>Example (cont.)</vt:lpstr>
      <vt:lpstr>Example (cont.)</vt:lpstr>
      <vt:lpstr>Example (cont.)</vt:lpstr>
      <vt:lpstr>Example (cont.)</vt:lpstr>
      <vt:lpstr>Example (cont.)</vt:lpstr>
    </vt:vector>
  </TitlesOfParts>
  <Company>Appalachian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Roy, Jayjit</dc:creator>
  <cp:lastModifiedBy>Jayjit Roy</cp:lastModifiedBy>
  <cp:revision>4</cp:revision>
  <dcterms:created xsi:type="dcterms:W3CDTF">2024-11-04T05:16:39Z</dcterms:created>
  <dcterms:modified xsi:type="dcterms:W3CDTF">2026-10-16T17:45:49Z</dcterms:modified>
</cp:coreProperties>
</file>